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Masters/slideMaster3.xml" ContentType="application/vnd.openxmlformats-officedocument.presentationml.slideMaster+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saveSubsetFonts="1" strictFirstAndLastChars="0">
  <p:sldMasterIdLst>
    <p:sldMasterId id="2147483648" r:id="rId1"/>
    <p:sldMasterId id="2147483649" r:id="rId2"/>
    <p:sldMasterId id="2147483650" r:id="rId3"/>
  </p:sldMasterIdLst>
  <p:notesMasterIdLst>
    <p:notesMasterId r:id="rId4"/>
  </p:notesMasterIdLst>
  <p:sldIdLst>
    <p:sldId id="257" r:id="rId5"/>
    <p:sldId id="258" r:id="rId6"/>
    <p:sldId id="259" r:id="rId7"/>
    <p:sldId id="260" r:id="rId8"/>
    <p:sldId id="261" r:id="rId9"/>
    <p:sldId id="262" r:id="rId10"/>
    <p:sldId id="263" r:id="rId11"/>
    <p:sldId id="264" r:id="rId12"/>
    <p:sldId id="265" r:id="rId13"/>
    <p:sldId id="266" r:id="rId14"/>
    <p:sldId id="268" r:id="rId15"/>
    <p:sldId id="269" r:id="rId16"/>
  </p:sldIdLst>
  <p:sldSz cy="5143500" cx="9144000"/>
  <p:notesSz cx="6858000" cy="9144000"/>
  <p:defaultTex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a:tblStyle styleId="{B41B8C2C-1915-4A46-B28E-85DB10A7150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band1H>
    <a:band2H>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band2H>
    <a:band1V>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band1V>
    <a:band2V>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band2V>
    <a:lastCol>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lastCol>
    <a:firstCol>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firstCol>
    <a:lastRow>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lastRow>
    <a:seCell>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seCell>
    <a:swCell>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swCell>
    <a:firstRow>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firstRow>
    <a:neCell>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neCell>
    <a:nwCell>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nwCell>
  </a:tblStyle>
</a:tblStyleLst>
</file>

<file path=ppt/viewProps.xml><?xml version="1.0" encoding="utf-8"?>
<p:viewPr xmlns:p="http://schemas.openxmlformats.org/presentationml/2006/main" xmlns:r="http://schemas.openxmlformats.org/officeDocument/2006/relationships" xmlns:a="http://schemas.openxmlformats.org/drawingml/2006/main" lastView="sldThumbnailView">
  <p:normalViewPr horzBarState="maximized">
    <p:restoredLeft sz="15987" autoAdjust="0"/>
    <p:restoredTop sz="94660"/>
  </p:normalViewPr>
  <p:slideViewPr>
    <p:cSldViewPr>
      <p:cViewPr varScale="1">
        <p:scale>
          <a:sx n="116" d="100"/>
          <a:sy n="116" d="100"/>
        </p:scale>
        <p:origin x="1446" y="108"/>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tableStyles" Target="tableStyles.xml"/><Relationship Id="rId18" Type="http://schemas.openxmlformats.org/officeDocument/2006/relationships/presProps" Target="presProps.xml"/><Relationship Id="rId19" Type="http://schemas.openxmlformats.org/officeDocument/2006/relationships/viewProps" Target="viewProps.xml"/><Relationship Id="rId2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259" name="Shape 2"/>
        <p:cNvGrpSpPr/>
        <p:nvPr/>
      </p:nvGrpSpPr>
      <p:grpSpPr>
        <a:xfrm>
          <a:off x="0" y="0"/>
          <a:ext cx="0" cy="0"/>
          <a:chOff x="0" y="0"/>
          <a:chExt cx="0" cy="0"/>
        </a:xfrm>
      </p:grpSpPr>
      <p:sp>
        <p:nvSpPr>
          <p:cNvPr id="1059326" name="Google Shape;3;n"/>
          <p:cNvSpPr/>
          <p:nvPr>
            <p:ph type="sldImg" idx="2"/>
          </p:nvPr>
        </p:nvSpPr>
        <p:spPr>
          <a:xfrm>
            <a:off x="381300" y="685800"/>
            <a:ext cx="6096075" cy="3429000"/>
          </a:xfrm>
          <a:custGeom>
            <a:avLst/>
            <a:ah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9327" name="Google Shape;4;n"/>
          <p:cNvSpPr txBox="1"/>
          <p:nvPr>
            <p:ph type="body" idx="1"/>
          </p:nvPr>
        </p:nvSpPr>
        <p:spPr>
          <a:xfrm>
            <a:off x="685800" y="4343400"/>
            <a:ext cx="5486400" cy="4114800"/>
          </a:xfrm>
          <a:prstGeom prst="rect"/>
          <a:noFill/>
          <a:ln>
            <a:noFill/>
          </a:ln>
        </p:spPr>
        <p:txBody>
          <a:bodyPr anchor="t" anchorCtr="0" bIns="91425" lIns="91425" rIns="91425" spcFirstLastPara="1" tIns="91425" wrap="square">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hlink="hlink" folHlink="folHlink"/>
  <p:notes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54" name="Shape 10734"/>
        <p:cNvGrpSpPr/>
        <p:nvPr/>
      </p:nvGrpSpPr>
      <p:grpSpPr>
        <a:xfrm>
          <a:off x="0" y="0"/>
          <a:ext cx="0" cy="0"/>
          <a:chOff x="0" y="0"/>
          <a:chExt cx="0" cy="0"/>
        </a:xfrm>
      </p:grpSpPr>
      <p:sp>
        <p:nvSpPr>
          <p:cNvPr id="1049115" name="Google Shape;10735;p:notes"/>
          <p:cNvSpPr/>
          <p:nvPr>
            <p:ph type="sldImg" idx="2"/>
          </p:nvPr>
        </p:nvSpPr>
        <p:spPr>
          <a:xfrm>
            <a:off x="381300" y="685800"/>
            <a:ext cx="6096075"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9116" name="Google Shape;10736;p: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9" name="Shape 11265"/>
        <p:cNvGrpSpPr/>
        <p:nvPr/>
      </p:nvGrpSpPr>
      <p:grpSpPr>
        <a:xfrm>
          <a:off x="0" y="0"/>
          <a:ext cx="0" cy="0"/>
          <a:chOff x="0" y="0"/>
          <a:chExt cx="0" cy="0"/>
        </a:xfrm>
      </p:grpSpPr>
      <p:sp>
        <p:nvSpPr>
          <p:cNvPr id="1052515" name="Google Shape;11266;g1d0fbfe977a_0_2040:notes"/>
          <p:cNvSpPr/>
          <p:nvPr>
            <p:ph type="sldImg" idx="2"/>
          </p:nvPr>
        </p:nvSpPr>
        <p:spPr>
          <a:xfrm>
            <a:off x="3813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52516" name="Google Shape;11267;g1d0fbfe977a_0_2040: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9" name="Shape 10908"/>
        <p:cNvGrpSpPr/>
        <p:nvPr/>
      </p:nvGrpSpPr>
      <p:grpSpPr>
        <a:xfrm>
          <a:off x="0" y="0"/>
          <a:ext cx="0" cy="0"/>
          <a:chOff x="0" y="0"/>
          <a:chExt cx="0" cy="0"/>
        </a:xfrm>
      </p:grpSpPr>
      <p:sp>
        <p:nvSpPr>
          <p:cNvPr id="1052873" name="Google Shape;10909;gbd6c00e730_0_143:notes"/>
          <p:cNvSpPr/>
          <p:nvPr>
            <p:ph type="sldImg" idx="2"/>
          </p:nvPr>
        </p:nvSpPr>
        <p:spPr>
          <a:xfrm>
            <a:off x="3813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52874" name="Google Shape;10910;gbd6c00e730_0_143: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9" name="Shape 10933"/>
        <p:cNvGrpSpPr/>
        <p:nvPr/>
      </p:nvGrpSpPr>
      <p:grpSpPr>
        <a:xfrm>
          <a:off x="0" y="0"/>
          <a:ext cx="0" cy="0"/>
          <a:chOff x="0" y="0"/>
          <a:chExt cx="0" cy="0"/>
        </a:xfrm>
      </p:grpSpPr>
      <p:sp>
        <p:nvSpPr>
          <p:cNvPr id="1053406" name="Google Shape;10934;g1d0fbfe977a_0_1854:notes"/>
          <p:cNvSpPr/>
          <p:nvPr>
            <p:ph type="sldImg" idx="2"/>
          </p:nvPr>
        </p:nvSpPr>
        <p:spPr>
          <a:xfrm>
            <a:off x="3813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53407" name="Google Shape;10935;g1d0fbfe977a_0_1854: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68" name="Shape 10801"/>
        <p:cNvGrpSpPr/>
        <p:nvPr/>
      </p:nvGrpSpPr>
      <p:grpSpPr>
        <a:xfrm>
          <a:off x="0" y="0"/>
          <a:ext cx="0" cy="0"/>
          <a:chOff x="0" y="0"/>
          <a:chExt cx="0" cy="0"/>
        </a:xfrm>
      </p:grpSpPr>
      <p:sp>
        <p:nvSpPr>
          <p:cNvPr id="1049652" name="Google Shape;10802;g1d0fbfe977a_0_1815:notes"/>
          <p:cNvSpPr/>
          <p:nvPr>
            <p:ph type="sldImg" idx="2"/>
          </p:nvPr>
        </p:nvSpPr>
        <p:spPr>
          <a:xfrm>
            <a:off x="3813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9653" name="Google Shape;10803;g1d0fbfe977a_0_1815: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75" name="Shape 10775"/>
        <p:cNvGrpSpPr/>
        <p:nvPr/>
      </p:nvGrpSpPr>
      <p:grpSpPr>
        <a:xfrm>
          <a:off x="0" y="0"/>
          <a:ext cx="0" cy="0"/>
          <a:chOff x="0" y="0"/>
          <a:chExt cx="0" cy="0"/>
        </a:xfrm>
      </p:grpSpPr>
      <p:sp>
        <p:nvSpPr>
          <p:cNvPr id="1049985" name="Google Shape;10776;g11d5f37abe0_0_0:notes"/>
          <p:cNvSpPr/>
          <p:nvPr>
            <p:ph type="sldImg" idx="2"/>
          </p:nvPr>
        </p:nvSpPr>
        <p:spPr>
          <a:xfrm>
            <a:off x="3813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49986" name="Google Shape;10777;g11d5f37abe0_0_0: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85" name="Shape 10984"/>
        <p:cNvGrpSpPr/>
        <p:nvPr/>
      </p:nvGrpSpPr>
      <p:grpSpPr>
        <a:xfrm>
          <a:off x="0" y="0"/>
          <a:ext cx="0" cy="0"/>
          <a:chOff x="0" y="0"/>
          <a:chExt cx="0" cy="0"/>
        </a:xfrm>
      </p:grpSpPr>
      <p:sp>
        <p:nvSpPr>
          <p:cNvPr id="1050519" name="Google Shape;10985;g1d41905efc3_0_356:notes"/>
          <p:cNvSpPr/>
          <p:nvPr>
            <p:ph type="sldImg" idx="2"/>
          </p:nvPr>
        </p:nvSpPr>
        <p:spPr>
          <a:xfrm>
            <a:off x="3813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50520" name="Google Shape;10986;g1d41905efc3_0_356: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94" name="Shape 10784"/>
        <p:cNvGrpSpPr/>
        <p:nvPr/>
      </p:nvGrpSpPr>
      <p:grpSpPr>
        <a:xfrm>
          <a:off x="0" y="0"/>
          <a:ext cx="0" cy="0"/>
          <a:chOff x="0" y="0"/>
          <a:chExt cx="0" cy="0"/>
        </a:xfrm>
      </p:grpSpPr>
      <p:sp>
        <p:nvSpPr>
          <p:cNvPr id="1050879" name="Google Shape;10785;g99f2f57a71_0_217:notes"/>
          <p:cNvSpPr/>
          <p:nvPr>
            <p:ph type="sldImg" idx="2"/>
          </p:nvPr>
        </p:nvSpPr>
        <p:spPr>
          <a:xfrm>
            <a:off x="3813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50880" name="Google Shape;10786;g99f2f57a71_0_217: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5" name="Shape 10883"/>
        <p:cNvGrpSpPr/>
        <p:nvPr/>
      </p:nvGrpSpPr>
      <p:grpSpPr>
        <a:xfrm>
          <a:off x="0" y="0"/>
          <a:ext cx="0" cy="0"/>
          <a:chOff x="0" y="0"/>
          <a:chExt cx="0" cy="0"/>
        </a:xfrm>
      </p:grpSpPr>
      <p:sp>
        <p:nvSpPr>
          <p:cNvPr id="1051237" name="Google Shape;10884;gbd6c00e730_0_205:notes"/>
          <p:cNvSpPr/>
          <p:nvPr>
            <p:ph type="sldImg" idx="2"/>
          </p:nvPr>
        </p:nvSpPr>
        <p:spPr>
          <a:xfrm>
            <a:off x="3813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51238" name="Google Shape;10885;gbd6c00e730_0_205: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8" name="Shape 11028"/>
        <p:cNvGrpSpPr/>
        <p:nvPr/>
      </p:nvGrpSpPr>
      <p:grpSpPr>
        <a:xfrm>
          <a:off x="0" y="0"/>
          <a:ext cx="0" cy="0"/>
          <a:chOff x="0" y="0"/>
          <a:chExt cx="0" cy="0"/>
        </a:xfrm>
      </p:grpSpPr>
      <p:sp>
        <p:nvSpPr>
          <p:cNvPr id="1051250" name="Google Shape;11029;g1d41905efc3_1_0:notes"/>
          <p:cNvSpPr/>
          <p:nvPr>
            <p:ph type="sldImg" idx="2"/>
          </p:nvPr>
        </p:nvSpPr>
        <p:spPr>
          <a:xfrm>
            <a:off x="3813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51251" name="Google Shape;11030;g1d41905efc3_1_0: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0" name="Shape 10851"/>
        <p:cNvGrpSpPr/>
        <p:nvPr/>
      </p:nvGrpSpPr>
      <p:grpSpPr>
        <a:xfrm>
          <a:off x="0" y="0"/>
          <a:ext cx="0" cy="0"/>
          <a:chOff x="0" y="0"/>
          <a:chExt cx="0" cy="0"/>
        </a:xfrm>
      </p:grpSpPr>
      <p:sp>
        <p:nvSpPr>
          <p:cNvPr id="1051805" name="Google Shape;10852;gbd6c00e730_0_89:notes"/>
          <p:cNvSpPr/>
          <p:nvPr>
            <p:ph type="sldImg" idx="2"/>
          </p:nvPr>
        </p:nvSpPr>
        <p:spPr>
          <a:xfrm>
            <a:off x="3813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51806" name="Google Shape;10853;gbd6c00e730_0_89: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0" name="Shape 10825"/>
        <p:cNvGrpSpPr/>
        <p:nvPr/>
      </p:nvGrpSpPr>
      <p:grpSpPr>
        <a:xfrm>
          <a:off x="0" y="0"/>
          <a:ext cx="0" cy="0"/>
          <a:chOff x="0" y="0"/>
          <a:chExt cx="0" cy="0"/>
        </a:xfrm>
      </p:grpSpPr>
      <p:sp>
        <p:nvSpPr>
          <p:cNvPr id="1052156" name="Google Shape;10826;g1d0fbfe977a_0_1821:notes"/>
          <p:cNvSpPr/>
          <p:nvPr>
            <p:ph type="sldImg" idx="2"/>
          </p:nvPr>
        </p:nvSpPr>
        <p:spPr>
          <a:xfrm>
            <a:off x="381300" y="685800"/>
            <a:ext cx="6096000" cy="3429000"/>
          </a:xfrm>
          <a:custGeom>
            <a:avLst/>
            <a:ahLst/>
            <a:rect l="l" t="t" r="r" b="b"/>
            <a:pathLst>
              <a:path w="120000" h="120000" extrusionOk="0">
                <a:moveTo>
                  <a:pt x="0" y="0"/>
                </a:moveTo>
                <a:lnTo>
                  <a:pt x="120000" y="0"/>
                </a:lnTo>
                <a:lnTo>
                  <a:pt x="120000" y="120000"/>
                </a:lnTo>
                <a:lnTo>
                  <a:pt x="0" y="120000"/>
                </a:lnTo>
                <a:close/>
              </a:path>
            </a:pathLst>
          </a:custGeom>
        </p:spPr>
      </p:sp>
      <p:sp>
        <p:nvSpPr>
          <p:cNvPr id="1052157" name="Google Shape;10827;g1d0fbfe977a_0_1821:notes"/>
          <p:cNvSpPr txBox="1"/>
          <p:nvPr>
            <p:ph type="body" idx="1"/>
          </p:nvPr>
        </p:nvSpPr>
        <p:spPr>
          <a:xfrm>
            <a:off x="685800" y="4343400"/>
            <a:ext cx="5486400" cy="4114800"/>
          </a:xfrm>
          <a:prstGeom prst="rect"/>
        </p:spPr>
        <p:txBody>
          <a:bodyPr anchor="t"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hyperlink" Target="https://bit.ly/3A1uf1Q" TargetMode="External"/><Relationship Id="rId2" Type="http://schemas.openxmlformats.org/officeDocument/2006/relationships/hyperlink" Target="http://bit.ly/2TyoMsr" TargetMode="External"/><Relationship Id="rId3" Type="http://schemas.openxmlformats.org/officeDocument/2006/relationships/hyperlink" Target="http://bit.ly/2TtBDfr" TargetMode="External"/><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42" name="Shape 8"/>
        <p:cNvGrpSpPr/>
        <p:nvPr/>
      </p:nvGrpSpPr>
      <p:grpSpPr>
        <a:xfrm>
          <a:off x="0" y="0"/>
          <a:ext cx="0" cy="0"/>
          <a:chOff x="0" y="0"/>
          <a:chExt cx="0" cy="0"/>
        </a:xfrm>
      </p:grpSpPr>
      <p:sp>
        <p:nvSpPr>
          <p:cNvPr id="1048578" name="Google Shape;9;p2"/>
          <p:cNvSpPr/>
          <p:nvPr/>
        </p:nvSpPr>
        <p:spPr>
          <a:xfrm>
            <a:off x="0" y="0"/>
            <a:ext cx="9144080" cy="5142646"/>
          </a:xfrm>
          <a:custGeom>
            <a:avLst/>
            <a:ahLst/>
            <a:rect l="l" t="t" r="r" b="b"/>
            <a:pathLst>
              <a:path w="88355" h="49691" extrusionOk="0">
                <a:moveTo>
                  <a:pt x="5666" y="6075"/>
                </a:moveTo>
                <a:lnTo>
                  <a:pt x="12008" y="6102"/>
                </a:lnTo>
                <a:lnTo>
                  <a:pt x="11955" y="12472"/>
                </a:lnTo>
                <a:lnTo>
                  <a:pt x="5612" y="12445"/>
                </a:lnTo>
                <a:lnTo>
                  <a:pt x="5666" y="6075"/>
                </a:lnTo>
                <a:close/>
                <a:moveTo>
                  <a:pt x="12062" y="6102"/>
                </a:moveTo>
                <a:lnTo>
                  <a:pt x="18432" y="6129"/>
                </a:lnTo>
                <a:lnTo>
                  <a:pt x="18378" y="12507"/>
                </a:lnTo>
                <a:lnTo>
                  <a:pt x="12008" y="12472"/>
                </a:lnTo>
                <a:lnTo>
                  <a:pt x="12062" y="6102"/>
                </a:lnTo>
                <a:close/>
                <a:moveTo>
                  <a:pt x="18485" y="6129"/>
                </a:moveTo>
                <a:lnTo>
                  <a:pt x="24819" y="6156"/>
                </a:lnTo>
                <a:lnTo>
                  <a:pt x="24774" y="12534"/>
                </a:lnTo>
                <a:lnTo>
                  <a:pt x="18432" y="12507"/>
                </a:lnTo>
                <a:lnTo>
                  <a:pt x="18485" y="6129"/>
                </a:lnTo>
                <a:close/>
                <a:moveTo>
                  <a:pt x="24873" y="6156"/>
                </a:moveTo>
                <a:lnTo>
                  <a:pt x="31215" y="6183"/>
                </a:lnTo>
                <a:lnTo>
                  <a:pt x="31162" y="12561"/>
                </a:lnTo>
                <a:lnTo>
                  <a:pt x="24828" y="12534"/>
                </a:lnTo>
                <a:lnTo>
                  <a:pt x="24873" y="6156"/>
                </a:lnTo>
                <a:close/>
                <a:moveTo>
                  <a:pt x="31269" y="6183"/>
                </a:moveTo>
                <a:lnTo>
                  <a:pt x="37639" y="6218"/>
                </a:lnTo>
                <a:lnTo>
                  <a:pt x="37585" y="12588"/>
                </a:lnTo>
                <a:lnTo>
                  <a:pt x="31215" y="12561"/>
                </a:lnTo>
                <a:lnTo>
                  <a:pt x="31269" y="6183"/>
                </a:lnTo>
                <a:close/>
                <a:moveTo>
                  <a:pt x="37692" y="6218"/>
                </a:moveTo>
                <a:lnTo>
                  <a:pt x="44026" y="6245"/>
                </a:lnTo>
                <a:lnTo>
                  <a:pt x="43973" y="12623"/>
                </a:lnTo>
                <a:lnTo>
                  <a:pt x="37639" y="12588"/>
                </a:lnTo>
                <a:lnTo>
                  <a:pt x="37692" y="6218"/>
                </a:lnTo>
                <a:close/>
                <a:moveTo>
                  <a:pt x="44080" y="6245"/>
                </a:moveTo>
                <a:lnTo>
                  <a:pt x="50422" y="6272"/>
                </a:lnTo>
                <a:lnTo>
                  <a:pt x="50369" y="12650"/>
                </a:lnTo>
                <a:lnTo>
                  <a:pt x="44026" y="12623"/>
                </a:lnTo>
                <a:lnTo>
                  <a:pt x="44080" y="6245"/>
                </a:lnTo>
                <a:close/>
                <a:moveTo>
                  <a:pt x="50476" y="6272"/>
                </a:moveTo>
                <a:lnTo>
                  <a:pt x="56846" y="6298"/>
                </a:lnTo>
                <a:lnTo>
                  <a:pt x="56792" y="12677"/>
                </a:lnTo>
                <a:lnTo>
                  <a:pt x="50422" y="12650"/>
                </a:lnTo>
                <a:lnTo>
                  <a:pt x="50476" y="6272"/>
                </a:lnTo>
                <a:close/>
                <a:moveTo>
                  <a:pt x="56899" y="6298"/>
                </a:moveTo>
                <a:lnTo>
                  <a:pt x="63233" y="6325"/>
                </a:lnTo>
                <a:lnTo>
                  <a:pt x="63180" y="12704"/>
                </a:lnTo>
                <a:lnTo>
                  <a:pt x="56846" y="12677"/>
                </a:lnTo>
                <a:lnTo>
                  <a:pt x="56899" y="6298"/>
                </a:lnTo>
                <a:close/>
                <a:moveTo>
                  <a:pt x="63287" y="6325"/>
                </a:moveTo>
                <a:lnTo>
                  <a:pt x="69621" y="6361"/>
                </a:lnTo>
                <a:lnTo>
                  <a:pt x="69576" y="12731"/>
                </a:lnTo>
                <a:lnTo>
                  <a:pt x="63233" y="12704"/>
                </a:lnTo>
                <a:lnTo>
                  <a:pt x="63287" y="6325"/>
                </a:lnTo>
                <a:close/>
                <a:moveTo>
                  <a:pt x="69674" y="6361"/>
                </a:moveTo>
                <a:lnTo>
                  <a:pt x="76035" y="6388"/>
                </a:lnTo>
                <a:lnTo>
                  <a:pt x="75981" y="12766"/>
                </a:lnTo>
                <a:lnTo>
                  <a:pt x="69629" y="12731"/>
                </a:lnTo>
                <a:lnTo>
                  <a:pt x="69674" y="6361"/>
                </a:lnTo>
                <a:close/>
                <a:moveTo>
                  <a:pt x="76088" y="6388"/>
                </a:moveTo>
                <a:lnTo>
                  <a:pt x="82440" y="6414"/>
                </a:lnTo>
                <a:lnTo>
                  <a:pt x="82396" y="12793"/>
                </a:lnTo>
                <a:lnTo>
                  <a:pt x="76035" y="12766"/>
                </a:lnTo>
                <a:lnTo>
                  <a:pt x="76088" y="6388"/>
                </a:lnTo>
                <a:close/>
                <a:moveTo>
                  <a:pt x="5612" y="12499"/>
                </a:moveTo>
                <a:lnTo>
                  <a:pt x="11955" y="12525"/>
                </a:lnTo>
                <a:lnTo>
                  <a:pt x="11910" y="18904"/>
                </a:lnTo>
                <a:lnTo>
                  <a:pt x="5567" y="18877"/>
                </a:lnTo>
                <a:lnTo>
                  <a:pt x="5612" y="12499"/>
                </a:lnTo>
                <a:close/>
                <a:moveTo>
                  <a:pt x="12008" y="12534"/>
                </a:moveTo>
                <a:lnTo>
                  <a:pt x="18378" y="12561"/>
                </a:lnTo>
                <a:lnTo>
                  <a:pt x="18333" y="18931"/>
                </a:lnTo>
                <a:lnTo>
                  <a:pt x="11964" y="18904"/>
                </a:lnTo>
                <a:lnTo>
                  <a:pt x="12008" y="12534"/>
                </a:lnTo>
                <a:close/>
                <a:moveTo>
                  <a:pt x="18432" y="12561"/>
                </a:moveTo>
                <a:lnTo>
                  <a:pt x="24774" y="12588"/>
                </a:lnTo>
                <a:lnTo>
                  <a:pt x="24721" y="18957"/>
                </a:lnTo>
                <a:lnTo>
                  <a:pt x="18387" y="18931"/>
                </a:lnTo>
                <a:lnTo>
                  <a:pt x="18432" y="12561"/>
                </a:lnTo>
                <a:close/>
                <a:moveTo>
                  <a:pt x="24828" y="12588"/>
                </a:moveTo>
                <a:lnTo>
                  <a:pt x="31162" y="12615"/>
                </a:lnTo>
                <a:lnTo>
                  <a:pt x="31117" y="18984"/>
                </a:lnTo>
                <a:lnTo>
                  <a:pt x="24774" y="18957"/>
                </a:lnTo>
                <a:lnTo>
                  <a:pt x="24828" y="12588"/>
                </a:lnTo>
                <a:close/>
                <a:moveTo>
                  <a:pt x="31215" y="12615"/>
                </a:moveTo>
                <a:lnTo>
                  <a:pt x="37585" y="12641"/>
                </a:lnTo>
                <a:lnTo>
                  <a:pt x="37540" y="19011"/>
                </a:lnTo>
                <a:lnTo>
                  <a:pt x="31171" y="18984"/>
                </a:lnTo>
                <a:lnTo>
                  <a:pt x="31215" y="12615"/>
                </a:lnTo>
                <a:close/>
                <a:moveTo>
                  <a:pt x="37639" y="12641"/>
                </a:moveTo>
                <a:lnTo>
                  <a:pt x="43973" y="12677"/>
                </a:lnTo>
                <a:lnTo>
                  <a:pt x="43928" y="19047"/>
                </a:lnTo>
                <a:lnTo>
                  <a:pt x="37594" y="19011"/>
                </a:lnTo>
                <a:lnTo>
                  <a:pt x="37639" y="12641"/>
                </a:lnTo>
                <a:close/>
                <a:moveTo>
                  <a:pt x="44026" y="12677"/>
                </a:moveTo>
                <a:lnTo>
                  <a:pt x="50369" y="12704"/>
                </a:lnTo>
                <a:lnTo>
                  <a:pt x="50324" y="19073"/>
                </a:lnTo>
                <a:lnTo>
                  <a:pt x="43981" y="19047"/>
                </a:lnTo>
                <a:lnTo>
                  <a:pt x="44026" y="12677"/>
                </a:lnTo>
                <a:close/>
                <a:moveTo>
                  <a:pt x="50422" y="12704"/>
                </a:moveTo>
                <a:lnTo>
                  <a:pt x="56792" y="12731"/>
                </a:lnTo>
                <a:lnTo>
                  <a:pt x="56748" y="19100"/>
                </a:lnTo>
                <a:lnTo>
                  <a:pt x="50378" y="19073"/>
                </a:lnTo>
                <a:lnTo>
                  <a:pt x="50422" y="12704"/>
                </a:lnTo>
                <a:close/>
                <a:moveTo>
                  <a:pt x="56846" y="12731"/>
                </a:moveTo>
                <a:lnTo>
                  <a:pt x="63180" y="12757"/>
                </a:lnTo>
                <a:lnTo>
                  <a:pt x="63135" y="19127"/>
                </a:lnTo>
                <a:lnTo>
                  <a:pt x="56801" y="19100"/>
                </a:lnTo>
                <a:lnTo>
                  <a:pt x="56846" y="12731"/>
                </a:lnTo>
                <a:close/>
                <a:moveTo>
                  <a:pt x="63233" y="12757"/>
                </a:moveTo>
                <a:lnTo>
                  <a:pt x="69576" y="12784"/>
                </a:lnTo>
                <a:lnTo>
                  <a:pt x="69522" y="19154"/>
                </a:lnTo>
                <a:lnTo>
                  <a:pt x="63189" y="19127"/>
                </a:lnTo>
                <a:lnTo>
                  <a:pt x="63233" y="12757"/>
                </a:lnTo>
                <a:close/>
                <a:moveTo>
                  <a:pt x="69629" y="12784"/>
                </a:moveTo>
                <a:lnTo>
                  <a:pt x="75981" y="12820"/>
                </a:lnTo>
                <a:lnTo>
                  <a:pt x="75937" y="19180"/>
                </a:lnTo>
                <a:lnTo>
                  <a:pt x="69576" y="19154"/>
                </a:lnTo>
                <a:lnTo>
                  <a:pt x="69629" y="12784"/>
                </a:lnTo>
                <a:close/>
                <a:moveTo>
                  <a:pt x="76035" y="12820"/>
                </a:moveTo>
                <a:lnTo>
                  <a:pt x="82396" y="12846"/>
                </a:lnTo>
                <a:lnTo>
                  <a:pt x="82342" y="19216"/>
                </a:lnTo>
                <a:lnTo>
                  <a:pt x="75990" y="19180"/>
                </a:lnTo>
                <a:lnTo>
                  <a:pt x="76035" y="12820"/>
                </a:lnTo>
                <a:close/>
                <a:moveTo>
                  <a:pt x="5567" y="18931"/>
                </a:moveTo>
                <a:lnTo>
                  <a:pt x="11910" y="18957"/>
                </a:lnTo>
                <a:lnTo>
                  <a:pt x="11857" y="25318"/>
                </a:lnTo>
                <a:lnTo>
                  <a:pt x="5514" y="25291"/>
                </a:lnTo>
                <a:lnTo>
                  <a:pt x="5567" y="18931"/>
                </a:lnTo>
                <a:close/>
                <a:moveTo>
                  <a:pt x="11964" y="18957"/>
                </a:moveTo>
                <a:lnTo>
                  <a:pt x="18333" y="18984"/>
                </a:lnTo>
                <a:lnTo>
                  <a:pt x="18280" y="25354"/>
                </a:lnTo>
                <a:lnTo>
                  <a:pt x="11910" y="25318"/>
                </a:lnTo>
                <a:lnTo>
                  <a:pt x="11964" y="18957"/>
                </a:lnTo>
                <a:close/>
                <a:moveTo>
                  <a:pt x="18387" y="18984"/>
                </a:moveTo>
                <a:lnTo>
                  <a:pt x="24721" y="19011"/>
                </a:lnTo>
                <a:lnTo>
                  <a:pt x="24676" y="25380"/>
                </a:lnTo>
                <a:lnTo>
                  <a:pt x="18333" y="25354"/>
                </a:lnTo>
                <a:lnTo>
                  <a:pt x="18387" y="18984"/>
                </a:lnTo>
                <a:close/>
                <a:moveTo>
                  <a:pt x="24774" y="19011"/>
                </a:moveTo>
                <a:lnTo>
                  <a:pt x="31117" y="19038"/>
                </a:lnTo>
                <a:lnTo>
                  <a:pt x="31064" y="25407"/>
                </a:lnTo>
                <a:lnTo>
                  <a:pt x="24730" y="25380"/>
                </a:lnTo>
                <a:lnTo>
                  <a:pt x="24774" y="19011"/>
                </a:lnTo>
                <a:close/>
                <a:moveTo>
                  <a:pt x="31171" y="19038"/>
                </a:moveTo>
                <a:lnTo>
                  <a:pt x="37540" y="19064"/>
                </a:lnTo>
                <a:lnTo>
                  <a:pt x="37487" y="25434"/>
                </a:lnTo>
                <a:lnTo>
                  <a:pt x="31117" y="25407"/>
                </a:lnTo>
                <a:lnTo>
                  <a:pt x="31171" y="19038"/>
                </a:lnTo>
                <a:close/>
                <a:moveTo>
                  <a:pt x="37594" y="19064"/>
                </a:moveTo>
                <a:lnTo>
                  <a:pt x="43928" y="19100"/>
                </a:lnTo>
                <a:lnTo>
                  <a:pt x="43874" y="25461"/>
                </a:lnTo>
                <a:lnTo>
                  <a:pt x="37540" y="25434"/>
                </a:lnTo>
                <a:lnTo>
                  <a:pt x="37594" y="19064"/>
                </a:lnTo>
                <a:close/>
                <a:moveTo>
                  <a:pt x="43981" y="19100"/>
                </a:moveTo>
                <a:lnTo>
                  <a:pt x="50324" y="19127"/>
                </a:lnTo>
                <a:lnTo>
                  <a:pt x="50271" y="25488"/>
                </a:lnTo>
                <a:lnTo>
                  <a:pt x="43928" y="25461"/>
                </a:lnTo>
                <a:lnTo>
                  <a:pt x="43981" y="19100"/>
                </a:lnTo>
                <a:close/>
                <a:moveTo>
                  <a:pt x="50378" y="19127"/>
                </a:moveTo>
                <a:lnTo>
                  <a:pt x="56748" y="19154"/>
                </a:lnTo>
                <a:lnTo>
                  <a:pt x="56694" y="25523"/>
                </a:lnTo>
                <a:lnTo>
                  <a:pt x="50324" y="25488"/>
                </a:lnTo>
                <a:lnTo>
                  <a:pt x="50378" y="19127"/>
                </a:lnTo>
                <a:close/>
                <a:moveTo>
                  <a:pt x="56801" y="19154"/>
                </a:moveTo>
                <a:lnTo>
                  <a:pt x="63135" y="19180"/>
                </a:lnTo>
                <a:lnTo>
                  <a:pt x="63081" y="25550"/>
                </a:lnTo>
                <a:lnTo>
                  <a:pt x="56748" y="25523"/>
                </a:lnTo>
                <a:lnTo>
                  <a:pt x="56801" y="19154"/>
                </a:lnTo>
                <a:close/>
                <a:moveTo>
                  <a:pt x="63189" y="19180"/>
                </a:moveTo>
                <a:lnTo>
                  <a:pt x="69522" y="19207"/>
                </a:lnTo>
                <a:lnTo>
                  <a:pt x="69478" y="25577"/>
                </a:lnTo>
                <a:lnTo>
                  <a:pt x="63135" y="25550"/>
                </a:lnTo>
                <a:lnTo>
                  <a:pt x="63189" y="19180"/>
                </a:lnTo>
                <a:close/>
                <a:moveTo>
                  <a:pt x="69576" y="19207"/>
                </a:moveTo>
                <a:lnTo>
                  <a:pt x="75937" y="19234"/>
                </a:lnTo>
                <a:lnTo>
                  <a:pt x="75883" y="25604"/>
                </a:lnTo>
                <a:lnTo>
                  <a:pt x="69531" y="25577"/>
                </a:lnTo>
                <a:lnTo>
                  <a:pt x="69576" y="19207"/>
                </a:lnTo>
                <a:close/>
                <a:moveTo>
                  <a:pt x="75990" y="19234"/>
                </a:moveTo>
                <a:lnTo>
                  <a:pt x="82342" y="19270"/>
                </a:lnTo>
                <a:lnTo>
                  <a:pt x="82297" y="25630"/>
                </a:lnTo>
                <a:lnTo>
                  <a:pt x="75937" y="25604"/>
                </a:lnTo>
                <a:lnTo>
                  <a:pt x="75990" y="19234"/>
                </a:lnTo>
                <a:close/>
                <a:moveTo>
                  <a:pt x="5514" y="25345"/>
                </a:moveTo>
                <a:lnTo>
                  <a:pt x="11857" y="25372"/>
                </a:lnTo>
                <a:lnTo>
                  <a:pt x="11812" y="31750"/>
                </a:lnTo>
                <a:lnTo>
                  <a:pt x="5469" y="31723"/>
                </a:lnTo>
                <a:lnTo>
                  <a:pt x="5514" y="25345"/>
                </a:lnTo>
                <a:close/>
                <a:moveTo>
                  <a:pt x="11910" y="25380"/>
                </a:moveTo>
                <a:lnTo>
                  <a:pt x="18280" y="25407"/>
                </a:lnTo>
                <a:lnTo>
                  <a:pt x="18235" y="31777"/>
                </a:lnTo>
                <a:lnTo>
                  <a:pt x="11866" y="31750"/>
                </a:lnTo>
                <a:lnTo>
                  <a:pt x="11910" y="25380"/>
                </a:lnTo>
                <a:close/>
                <a:moveTo>
                  <a:pt x="18333" y="25407"/>
                </a:moveTo>
                <a:lnTo>
                  <a:pt x="24676" y="25434"/>
                </a:lnTo>
                <a:lnTo>
                  <a:pt x="24623" y="31813"/>
                </a:lnTo>
                <a:lnTo>
                  <a:pt x="18289" y="31777"/>
                </a:lnTo>
                <a:lnTo>
                  <a:pt x="18333" y="25407"/>
                </a:lnTo>
                <a:close/>
                <a:moveTo>
                  <a:pt x="24730" y="25434"/>
                </a:moveTo>
                <a:lnTo>
                  <a:pt x="31064" y="25461"/>
                </a:lnTo>
                <a:lnTo>
                  <a:pt x="31019" y="31839"/>
                </a:lnTo>
                <a:lnTo>
                  <a:pt x="24676" y="31813"/>
                </a:lnTo>
                <a:lnTo>
                  <a:pt x="24730" y="25434"/>
                </a:lnTo>
                <a:close/>
                <a:moveTo>
                  <a:pt x="31117" y="25461"/>
                </a:moveTo>
                <a:lnTo>
                  <a:pt x="37487" y="25488"/>
                </a:lnTo>
                <a:lnTo>
                  <a:pt x="37442" y="31866"/>
                </a:lnTo>
                <a:lnTo>
                  <a:pt x="31073" y="31839"/>
                </a:lnTo>
                <a:lnTo>
                  <a:pt x="31117" y="25461"/>
                </a:lnTo>
                <a:close/>
                <a:moveTo>
                  <a:pt x="37540" y="25488"/>
                </a:moveTo>
                <a:lnTo>
                  <a:pt x="43874" y="25514"/>
                </a:lnTo>
                <a:lnTo>
                  <a:pt x="43830" y="31893"/>
                </a:lnTo>
                <a:lnTo>
                  <a:pt x="37496" y="31866"/>
                </a:lnTo>
                <a:lnTo>
                  <a:pt x="37540" y="25488"/>
                </a:lnTo>
                <a:close/>
                <a:moveTo>
                  <a:pt x="43928" y="25514"/>
                </a:moveTo>
                <a:lnTo>
                  <a:pt x="50271" y="25541"/>
                </a:lnTo>
                <a:lnTo>
                  <a:pt x="50226" y="31920"/>
                </a:lnTo>
                <a:lnTo>
                  <a:pt x="43883" y="31893"/>
                </a:lnTo>
                <a:lnTo>
                  <a:pt x="43928" y="25514"/>
                </a:lnTo>
                <a:close/>
                <a:moveTo>
                  <a:pt x="50324" y="25541"/>
                </a:moveTo>
                <a:lnTo>
                  <a:pt x="56694" y="25577"/>
                </a:lnTo>
                <a:lnTo>
                  <a:pt x="56649" y="31946"/>
                </a:lnTo>
                <a:lnTo>
                  <a:pt x="50280" y="31920"/>
                </a:lnTo>
                <a:lnTo>
                  <a:pt x="50324" y="25541"/>
                </a:lnTo>
                <a:close/>
                <a:moveTo>
                  <a:pt x="56748" y="25577"/>
                </a:moveTo>
                <a:lnTo>
                  <a:pt x="63081" y="25604"/>
                </a:lnTo>
                <a:lnTo>
                  <a:pt x="63037" y="31973"/>
                </a:lnTo>
                <a:lnTo>
                  <a:pt x="56703" y="31946"/>
                </a:lnTo>
                <a:lnTo>
                  <a:pt x="56748" y="25577"/>
                </a:lnTo>
                <a:close/>
                <a:moveTo>
                  <a:pt x="63135" y="25604"/>
                </a:moveTo>
                <a:lnTo>
                  <a:pt x="69478" y="25630"/>
                </a:lnTo>
                <a:lnTo>
                  <a:pt x="69424" y="32009"/>
                </a:lnTo>
                <a:lnTo>
                  <a:pt x="63090" y="31982"/>
                </a:lnTo>
                <a:lnTo>
                  <a:pt x="63135" y="25604"/>
                </a:lnTo>
                <a:close/>
                <a:moveTo>
                  <a:pt x="69531" y="25630"/>
                </a:moveTo>
                <a:lnTo>
                  <a:pt x="75883" y="25657"/>
                </a:lnTo>
                <a:lnTo>
                  <a:pt x="75839" y="32036"/>
                </a:lnTo>
                <a:lnTo>
                  <a:pt x="69478" y="32009"/>
                </a:lnTo>
                <a:lnTo>
                  <a:pt x="69531" y="25630"/>
                </a:lnTo>
                <a:close/>
                <a:moveTo>
                  <a:pt x="75937" y="25657"/>
                </a:moveTo>
                <a:lnTo>
                  <a:pt x="82297" y="25684"/>
                </a:lnTo>
                <a:lnTo>
                  <a:pt x="82244" y="32062"/>
                </a:lnTo>
                <a:lnTo>
                  <a:pt x="75892" y="32036"/>
                </a:lnTo>
                <a:lnTo>
                  <a:pt x="75937" y="25657"/>
                </a:lnTo>
                <a:close/>
                <a:moveTo>
                  <a:pt x="5469" y="31777"/>
                </a:moveTo>
                <a:lnTo>
                  <a:pt x="11812" y="31804"/>
                </a:lnTo>
                <a:lnTo>
                  <a:pt x="11759" y="38173"/>
                </a:lnTo>
                <a:lnTo>
                  <a:pt x="5416" y="38146"/>
                </a:lnTo>
                <a:lnTo>
                  <a:pt x="5469" y="31777"/>
                </a:lnTo>
                <a:close/>
                <a:moveTo>
                  <a:pt x="11866" y="31804"/>
                </a:moveTo>
                <a:lnTo>
                  <a:pt x="18235" y="31830"/>
                </a:lnTo>
                <a:lnTo>
                  <a:pt x="18182" y="38200"/>
                </a:lnTo>
                <a:lnTo>
                  <a:pt x="11812" y="38173"/>
                </a:lnTo>
                <a:lnTo>
                  <a:pt x="11866" y="31804"/>
                </a:lnTo>
                <a:close/>
                <a:moveTo>
                  <a:pt x="18289" y="31830"/>
                </a:moveTo>
                <a:lnTo>
                  <a:pt x="24623" y="31866"/>
                </a:lnTo>
                <a:lnTo>
                  <a:pt x="24578" y="38227"/>
                </a:lnTo>
                <a:lnTo>
                  <a:pt x="18235" y="38200"/>
                </a:lnTo>
                <a:lnTo>
                  <a:pt x="18289" y="31830"/>
                </a:lnTo>
                <a:close/>
                <a:moveTo>
                  <a:pt x="24676" y="31866"/>
                </a:moveTo>
                <a:lnTo>
                  <a:pt x="31019" y="31893"/>
                </a:lnTo>
                <a:lnTo>
                  <a:pt x="30966" y="38253"/>
                </a:lnTo>
                <a:lnTo>
                  <a:pt x="24632" y="38227"/>
                </a:lnTo>
                <a:lnTo>
                  <a:pt x="24676" y="31866"/>
                </a:lnTo>
                <a:close/>
                <a:moveTo>
                  <a:pt x="31073" y="31893"/>
                </a:moveTo>
                <a:lnTo>
                  <a:pt x="37442" y="31920"/>
                </a:lnTo>
                <a:lnTo>
                  <a:pt x="37389" y="38289"/>
                </a:lnTo>
                <a:lnTo>
                  <a:pt x="31019" y="38253"/>
                </a:lnTo>
                <a:lnTo>
                  <a:pt x="31073" y="31893"/>
                </a:lnTo>
                <a:close/>
                <a:moveTo>
                  <a:pt x="37496" y="31920"/>
                </a:moveTo>
                <a:lnTo>
                  <a:pt x="43830" y="31946"/>
                </a:lnTo>
                <a:lnTo>
                  <a:pt x="43776" y="38316"/>
                </a:lnTo>
                <a:lnTo>
                  <a:pt x="37442" y="38289"/>
                </a:lnTo>
                <a:lnTo>
                  <a:pt x="37496" y="31920"/>
                </a:lnTo>
                <a:close/>
                <a:moveTo>
                  <a:pt x="43883" y="31946"/>
                </a:moveTo>
                <a:lnTo>
                  <a:pt x="50226" y="31973"/>
                </a:lnTo>
                <a:lnTo>
                  <a:pt x="50173" y="38343"/>
                </a:lnTo>
                <a:lnTo>
                  <a:pt x="43830" y="38316"/>
                </a:lnTo>
                <a:lnTo>
                  <a:pt x="43883" y="31946"/>
                </a:lnTo>
                <a:close/>
                <a:moveTo>
                  <a:pt x="50280" y="31973"/>
                </a:moveTo>
                <a:lnTo>
                  <a:pt x="56649" y="32000"/>
                </a:lnTo>
                <a:lnTo>
                  <a:pt x="56596" y="38369"/>
                </a:lnTo>
                <a:lnTo>
                  <a:pt x="50226" y="38343"/>
                </a:lnTo>
                <a:lnTo>
                  <a:pt x="50280" y="31973"/>
                </a:lnTo>
                <a:close/>
                <a:moveTo>
                  <a:pt x="56703" y="32000"/>
                </a:moveTo>
                <a:lnTo>
                  <a:pt x="63037" y="32036"/>
                </a:lnTo>
                <a:lnTo>
                  <a:pt x="62983" y="38396"/>
                </a:lnTo>
                <a:lnTo>
                  <a:pt x="56649" y="38369"/>
                </a:lnTo>
                <a:lnTo>
                  <a:pt x="56703" y="32000"/>
                </a:lnTo>
                <a:close/>
                <a:moveTo>
                  <a:pt x="63090" y="32036"/>
                </a:moveTo>
                <a:lnTo>
                  <a:pt x="69424" y="32062"/>
                </a:lnTo>
                <a:lnTo>
                  <a:pt x="69380" y="38423"/>
                </a:lnTo>
                <a:lnTo>
                  <a:pt x="63037" y="38396"/>
                </a:lnTo>
                <a:lnTo>
                  <a:pt x="63090" y="32036"/>
                </a:lnTo>
                <a:close/>
                <a:moveTo>
                  <a:pt x="69478" y="32062"/>
                </a:moveTo>
                <a:lnTo>
                  <a:pt x="75839" y="32089"/>
                </a:lnTo>
                <a:lnTo>
                  <a:pt x="75785" y="38450"/>
                </a:lnTo>
                <a:lnTo>
                  <a:pt x="69433" y="38423"/>
                </a:lnTo>
                <a:lnTo>
                  <a:pt x="69478" y="32062"/>
                </a:lnTo>
                <a:close/>
                <a:moveTo>
                  <a:pt x="75892" y="32089"/>
                </a:moveTo>
                <a:lnTo>
                  <a:pt x="82244" y="32116"/>
                </a:lnTo>
                <a:lnTo>
                  <a:pt x="82199" y="38485"/>
                </a:lnTo>
                <a:lnTo>
                  <a:pt x="75839" y="38459"/>
                </a:lnTo>
                <a:lnTo>
                  <a:pt x="75892" y="32089"/>
                </a:lnTo>
                <a:close/>
                <a:moveTo>
                  <a:pt x="5416" y="38200"/>
                </a:moveTo>
                <a:lnTo>
                  <a:pt x="11759" y="38227"/>
                </a:lnTo>
                <a:lnTo>
                  <a:pt x="11714" y="44605"/>
                </a:lnTo>
                <a:lnTo>
                  <a:pt x="5371" y="44578"/>
                </a:lnTo>
                <a:lnTo>
                  <a:pt x="5416" y="38200"/>
                </a:lnTo>
                <a:close/>
                <a:moveTo>
                  <a:pt x="11812" y="38227"/>
                </a:moveTo>
                <a:lnTo>
                  <a:pt x="18182" y="38253"/>
                </a:lnTo>
                <a:lnTo>
                  <a:pt x="18137" y="44632"/>
                </a:lnTo>
                <a:lnTo>
                  <a:pt x="11768" y="44605"/>
                </a:lnTo>
                <a:lnTo>
                  <a:pt x="11812" y="38227"/>
                </a:lnTo>
                <a:close/>
                <a:moveTo>
                  <a:pt x="18235" y="38253"/>
                </a:moveTo>
                <a:lnTo>
                  <a:pt x="24578" y="38280"/>
                </a:lnTo>
                <a:lnTo>
                  <a:pt x="24525" y="44659"/>
                </a:lnTo>
                <a:lnTo>
                  <a:pt x="18191" y="44632"/>
                </a:lnTo>
                <a:lnTo>
                  <a:pt x="18235" y="38253"/>
                </a:lnTo>
                <a:close/>
                <a:moveTo>
                  <a:pt x="24632" y="38280"/>
                </a:moveTo>
                <a:lnTo>
                  <a:pt x="30966" y="38307"/>
                </a:lnTo>
                <a:lnTo>
                  <a:pt x="30921" y="44686"/>
                </a:lnTo>
                <a:lnTo>
                  <a:pt x="24578" y="44659"/>
                </a:lnTo>
                <a:lnTo>
                  <a:pt x="24632" y="38280"/>
                </a:lnTo>
                <a:close/>
                <a:moveTo>
                  <a:pt x="31019" y="38307"/>
                </a:moveTo>
                <a:lnTo>
                  <a:pt x="37389" y="38343"/>
                </a:lnTo>
                <a:lnTo>
                  <a:pt x="37344" y="44712"/>
                </a:lnTo>
                <a:lnTo>
                  <a:pt x="30975" y="44686"/>
                </a:lnTo>
                <a:lnTo>
                  <a:pt x="31019" y="38307"/>
                </a:lnTo>
                <a:close/>
                <a:moveTo>
                  <a:pt x="37442" y="38343"/>
                </a:moveTo>
                <a:lnTo>
                  <a:pt x="43776" y="38369"/>
                </a:lnTo>
                <a:lnTo>
                  <a:pt x="43732" y="44739"/>
                </a:lnTo>
                <a:lnTo>
                  <a:pt x="37398" y="44712"/>
                </a:lnTo>
                <a:lnTo>
                  <a:pt x="37442" y="38343"/>
                </a:lnTo>
                <a:close/>
                <a:moveTo>
                  <a:pt x="43830" y="38369"/>
                </a:moveTo>
                <a:lnTo>
                  <a:pt x="50173" y="38396"/>
                </a:lnTo>
                <a:lnTo>
                  <a:pt x="50128" y="44775"/>
                </a:lnTo>
                <a:lnTo>
                  <a:pt x="43785" y="44739"/>
                </a:lnTo>
                <a:lnTo>
                  <a:pt x="43830" y="38369"/>
                </a:lnTo>
                <a:close/>
                <a:moveTo>
                  <a:pt x="50226" y="38396"/>
                </a:moveTo>
                <a:lnTo>
                  <a:pt x="56596" y="38423"/>
                </a:lnTo>
                <a:lnTo>
                  <a:pt x="56551" y="44801"/>
                </a:lnTo>
                <a:lnTo>
                  <a:pt x="50182" y="44775"/>
                </a:lnTo>
                <a:lnTo>
                  <a:pt x="50226" y="38396"/>
                </a:lnTo>
                <a:close/>
                <a:moveTo>
                  <a:pt x="56649" y="38423"/>
                </a:moveTo>
                <a:lnTo>
                  <a:pt x="62983" y="38450"/>
                </a:lnTo>
                <a:lnTo>
                  <a:pt x="62939" y="44828"/>
                </a:lnTo>
                <a:lnTo>
                  <a:pt x="56605" y="44801"/>
                </a:lnTo>
                <a:lnTo>
                  <a:pt x="56649" y="38423"/>
                </a:lnTo>
                <a:close/>
                <a:moveTo>
                  <a:pt x="63037" y="38450"/>
                </a:moveTo>
                <a:lnTo>
                  <a:pt x="69380" y="38477"/>
                </a:lnTo>
                <a:lnTo>
                  <a:pt x="69326" y="44855"/>
                </a:lnTo>
                <a:lnTo>
                  <a:pt x="62992" y="44828"/>
                </a:lnTo>
                <a:lnTo>
                  <a:pt x="63037" y="38450"/>
                </a:lnTo>
                <a:close/>
                <a:moveTo>
                  <a:pt x="69433" y="38477"/>
                </a:moveTo>
                <a:lnTo>
                  <a:pt x="75785" y="38512"/>
                </a:lnTo>
                <a:lnTo>
                  <a:pt x="75740" y="44882"/>
                </a:lnTo>
                <a:lnTo>
                  <a:pt x="69380" y="44855"/>
                </a:lnTo>
                <a:lnTo>
                  <a:pt x="69433" y="38477"/>
                </a:lnTo>
                <a:close/>
                <a:moveTo>
                  <a:pt x="75839" y="38512"/>
                </a:moveTo>
                <a:lnTo>
                  <a:pt x="82199" y="38539"/>
                </a:lnTo>
                <a:lnTo>
                  <a:pt x="82146" y="44909"/>
                </a:lnTo>
                <a:lnTo>
                  <a:pt x="75794" y="44882"/>
                </a:lnTo>
                <a:lnTo>
                  <a:pt x="75839" y="38512"/>
                </a:lnTo>
                <a:close/>
                <a:moveTo>
                  <a:pt x="5657" y="0"/>
                </a:moveTo>
                <a:lnTo>
                  <a:pt x="5612" y="6022"/>
                </a:lnTo>
                <a:lnTo>
                  <a:pt x="1" y="5995"/>
                </a:lnTo>
                <a:lnTo>
                  <a:pt x="1" y="6049"/>
                </a:lnTo>
                <a:lnTo>
                  <a:pt x="5612" y="6075"/>
                </a:lnTo>
                <a:lnTo>
                  <a:pt x="5559" y="12445"/>
                </a:lnTo>
                <a:lnTo>
                  <a:pt x="1" y="12418"/>
                </a:lnTo>
                <a:lnTo>
                  <a:pt x="1" y="12472"/>
                </a:lnTo>
                <a:lnTo>
                  <a:pt x="5559" y="12499"/>
                </a:lnTo>
                <a:lnTo>
                  <a:pt x="5514" y="18877"/>
                </a:lnTo>
                <a:lnTo>
                  <a:pt x="1" y="18850"/>
                </a:lnTo>
                <a:lnTo>
                  <a:pt x="1" y="18904"/>
                </a:lnTo>
                <a:lnTo>
                  <a:pt x="5514" y="18931"/>
                </a:lnTo>
                <a:lnTo>
                  <a:pt x="5460" y="25291"/>
                </a:lnTo>
                <a:lnTo>
                  <a:pt x="1" y="25273"/>
                </a:lnTo>
                <a:lnTo>
                  <a:pt x="1" y="25327"/>
                </a:lnTo>
                <a:lnTo>
                  <a:pt x="5460" y="25345"/>
                </a:lnTo>
                <a:lnTo>
                  <a:pt x="5416" y="31723"/>
                </a:lnTo>
                <a:lnTo>
                  <a:pt x="1" y="31697"/>
                </a:lnTo>
                <a:lnTo>
                  <a:pt x="1" y="31750"/>
                </a:lnTo>
                <a:lnTo>
                  <a:pt x="5416" y="31777"/>
                </a:lnTo>
                <a:lnTo>
                  <a:pt x="5362" y="38146"/>
                </a:lnTo>
                <a:lnTo>
                  <a:pt x="1" y="38120"/>
                </a:lnTo>
                <a:lnTo>
                  <a:pt x="1" y="38173"/>
                </a:lnTo>
                <a:lnTo>
                  <a:pt x="5362" y="38200"/>
                </a:lnTo>
                <a:lnTo>
                  <a:pt x="5318" y="44570"/>
                </a:lnTo>
                <a:lnTo>
                  <a:pt x="1" y="44552"/>
                </a:lnTo>
                <a:lnTo>
                  <a:pt x="1" y="44605"/>
                </a:lnTo>
                <a:lnTo>
                  <a:pt x="5318" y="44632"/>
                </a:lnTo>
                <a:lnTo>
                  <a:pt x="5273" y="49690"/>
                </a:lnTo>
                <a:lnTo>
                  <a:pt x="5336" y="49690"/>
                </a:lnTo>
                <a:lnTo>
                  <a:pt x="5371" y="44632"/>
                </a:lnTo>
                <a:lnTo>
                  <a:pt x="11714" y="44659"/>
                </a:lnTo>
                <a:lnTo>
                  <a:pt x="11669" y="49690"/>
                </a:lnTo>
                <a:lnTo>
                  <a:pt x="11723" y="49690"/>
                </a:lnTo>
                <a:lnTo>
                  <a:pt x="11768" y="44659"/>
                </a:lnTo>
                <a:lnTo>
                  <a:pt x="18137" y="44686"/>
                </a:lnTo>
                <a:lnTo>
                  <a:pt x="18093" y="49690"/>
                </a:lnTo>
                <a:lnTo>
                  <a:pt x="18146" y="49690"/>
                </a:lnTo>
                <a:lnTo>
                  <a:pt x="18191" y="44686"/>
                </a:lnTo>
                <a:lnTo>
                  <a:pt x="24525" y="44712"/>
                </a:lnTo>
                <a:lnTo>
                  <a:pt x="24489" y="49690"/>
                </a:lnTo>
                <a:lnTo>
                  <a:pt x="24543" y="49690"/>
                </a:lnTo>
                <a:lnTo>
                  <a:pt x="24578" y="44712"/>
                </a:lnTo>
                <a:lnTo>
                  <a:pt x="30921" y="44739"/>
                </a:lnTo>
                <a:lnTo>
                  <a:pt x="30885" y="49690"/>
                </a:lnTo>
                <a:lnTo>
                  <a:pt x="30939" y="49690"/>
                </a:lnTo>
                <a:lnTo>
                  <a:pt x="30975" y="44739"/>
                </a:lnTo>
                <a:lnTo>
                  <a:pt x="37344" y="44766"/>
                </a:lnTo>
                <a:lnTo>
                  <a:pt x="37309" y="49690"/>
                </a:lnTo>
                <a:lnTo>
                  <a:pt x="37362" y="49690"/>
                </a:lnTo>
                <a:lnTo>
                  <a:pt x="37398" y="44766"/>
                </a:lnTo>
                <a:lnTo>
                  <a:pt x="43732" y="44793"/>
                </a:lnTo>
                <a:lnTo>
                  <a:pt x="43696" y="49690"/>
                </a:lnTo>
                <a:lnTo>
                  <a:pt x="43750" y="49690"/>
                </a:lnTo>
                <a:lnTo>
                  <a:pt x="43785" y="44793"/>
                </a:lnTo>
                <a:lnTo>
                  <a:pt x="50128" y="44828"/>
                </a:lnTo>
                <a:lnTo>
                  <a:pt x="50083" y="49690"/>
                </a:lnTo>
                <a:lnTo>
                  <a:pt x="50137" y="49690"/>
                </a:lnTo>
                <a:lnTo>
                  <a:pt x="50182" y="44828"/>
                </a:lnTo>
                <a:lnTo>
                  <a:pt x="56551" y="44855"/>
                </a:lnTo>
                <a:lnTo>
                  <a:pt x="56507" y="49690"/>
                </a:lnTo>
                <a:lnTo>
                  <a:pt x="56560" y="49690"/>
                </a:lnTo>
                <a:lnTo>
                  <a:pt x="56605" y="44855"/>
                </a:lnTo>
                <a:lnTo>
                  <a:pt x="62939" y="44882"/>
                </a:lnTo>
                <a:lnTo>
                  <a:pt x="62894" y="49690"/>
                </a:lnTo>
                <a:lnTo>
                  <a:pt x="62948" y="49690"/>
                </a:lnTo>
                <a:lnTo>
                  <a:pt x="62992" y="44882"/>
                </a:lnTo>
                <a:lnTo>
                  <a:pt x="69326" y="44909"/>
                </a:lnTo>
                <a:lnTo>
                  <a:pt x="69290" y="49690"/>
                </a:lnTo>
                <a:lnTo>
                  <a:pt x="69344" y="49690"/>
                </a:lnTo>
                <a:lnTo>
                  <a:pt x="69380" y="44909"/>
                </a:lnTo>
                <a:lnTo>
                  <a:pt x="75740" y="44935"/>
                </a:lnTo>
                <a:lnTo>
                  <a:pt x="75705" y="49690"/>
                </a:lnTo>
                <a:lnTo>
                  <a:pt x="75758" y="49690"/>
                </a:lnTo>
                <a:lnTo>
                  <a:pt x="75794" y="44935"/>
                </a:lnTo>
                <a:lnTo>
                  <a:pt x="82146" y="44962"/>
                </a:lnTo>
                <a:lnTo>
                  <a:pt x="82110" y="49690"/>
                </a:lnTo>
                <a:lnTo>
                  <a:pt x="82164" y="49690"/>
                </a:lnTo>
                <a:lnTo>
                  <a:pt x="82199" y="44962"/>
                </a:lnTo>
                <a:lnTo>
                  <a:pt x="88355" y="44989"/>
                </a:lnTo>
                <a:lnTo>
                  <a:pt x="88355" y="44935"/>
                </a:lnTo>
                <a:lnTo>
                  <a:pt x="82199" y="44909"/>
                </a:lnTo>
                <a:lnTo>
                  <a:pt x="82253" y="38539"/>
                </a:lnTo>
                <a:lnTo>
                  <a:pt x="88355" y="38566"/>
                </a:lnTo>
                <a:lnTo>
                  <a:pt x="88355" y="38512"/>
                </a:lnTo>
                <a:lnTo>
                  <a:pt x="82253" y="38485"/>
                </a:lnTo>
                <a:lnTo>
                  <a:pt x="82297" y="32116"/>
                </a:lnTo>
                <a:lnTo>
                  <a:pt x="88355" y="32143"/>
                </a:lnTo>
                <a:lnTo>
                  <a:pt x="88355" y="32089"/>
                </a:lnTo>
                <a:lnTo>
                  <a:pt x="82297" y="32062"/>
                </a:lnTo>
                <a:lnTo>
                  <a:pt x="82351" y="25684"/>
                </a:lnTo>
                <a:lnTo>
                  <a:pt x="88355" y="25711"/>
                </a:lnTo>
                <a:lnTo>
                  <a:pt x="88355" y="25657"/>
                </a:lnTo>
                <a:lnTo>
                  <a:pt x="82351" y="25630"/>
                </a:lnTo>
                <a:lnTo>
                  <a:pt x="82396" y="19270"/>
                </a:lnTo>
                <a:lnTo>
                  <a:pt x="88355" y="19296"/>
                </a:lnTo>
                <a:lnTo>
                  <a:pt x="88355" y="19234"/>
                </a:lnTo>
                <a:lnTo>
                  <a:pt x="82396" y="19216"/>
                </a:lnTo>
                <a:lnTo>
                  <a:pt x="82449" y="12846"/>
                </a:lnTo>
                <a:lnTo>
                  <a:pt x="88355" y="12873"/>
                </a:lnTo>
                <a:lnTo>
                  <a:pt x="88355" y="12820"/>
                </a:lnTo>
                <a:lnTo>
                  <a:pt x="82449" y="12793"/>
                </a:lnTo>
                <a:lnTo>
                  <a:pt x="82494" y="6414"/>
                </a:lnTo>
                <a:lnTo>
                  <a:pt x="88355" y="6441"/>
                </a:lnTo>
                <a:lnTo>
                  <a:pt x="88355" y="6388"/>
                </a:lnTo>
                <a:lnTo>
                  <a:pt x="82503" y="6361"/>
                </a:lnTo>
                <a:lnTo>
                  <a:pt x="82547" y="0"/>
                </a:lnTo>
                <a:lnTo>
                  <a:pt x="82494" y="0"/>
                </a:lnTo>
                <a:lnTo>
                  <a:pt x="82440" y="6361"/>
                </a:lnTo>
                <a:lnTo>
                  <a:pt x="76088" y="6334"/>
                </a:lnTo>
                <a:lnTo>
                  <a:pt x="76133" y="0"/>
                </a:lnTo>
                <a:lnTo>
                  <a:pt x="76079" y="0"/>
                </a:lnTo>
                <a:lnTo>
                  <a:pt x="76035" y="6334"/>
                </a:lnTo>
                <a:lnTo>
                  <a:pt x="69674" y="6307"/>
                </a:lnTo>
                <a:lnTo>
                  <a:pt x="69728" y="0"/>
                </a:lnTo>
                <a:lnTo>
                  <a:pt x="69674" y="0"/>
                </a:lnTo>
                <a:lnTo>
                  <a:pt x="69621" y="6307"/>
                </a:lnTo>
                <a:lnTo>
                  <a:pt x="63287" y="6272"/>
                </a:lnTo>
                <a:lnTo>
                  <a:pt x="63331" y="0"/>
                </a:lnTo>
                <a:lnTo>
                  <a:pt x="63278" y="0"/>
                </a:lnTo>
                <a:lnTo>
                  <a:pt x="63233" y="6272"/>
                </a:lnTo>
                <a:lnTo>
                  <a:pt x="56899" y="6245"/>
                </a:lnTo>
                <a:lnTo>
                  <a:pt x="56944" y="0"/>
                </a:lnTo>
                <a:lnTo>
                  <a:pt x="56890" y="0"/>
                </a:lnTo>
                <a:lnTo>
                  <a:pt x="56846" y="6245"/>
                </a:lnTo>
                <a:lnTo>
                  <a:pt x="50476" y="6218"/>
                </a:lnTo>
                <a:lnTo>
                  <a:pt x="50521" y="0"/>
                </a:lnTo>
                <a:lnTo>
                  <a:pt x="50467" y="0"/>
                </a:lnTo>
                <a:lnTo>
                  <a:pt x="50422" y="6218"/>
                </a:lnTo>
                <a:lnTo>
                  <a:pt x="44080" y="6191"/>
                </a:lnTo>
                <a:lnTo>
                  <a:pt x="44124" y="0"/>
                </a:lnTo>
                <a:lnTo>
                  <a:pt x="44071" y="0"/>
                </a:lnTo>
                <a:lnTo>
                  <a:pt x="44026" y="6191"/>
                </a:lnTo>
                <a:lnTo>
                  <a:pt x="37692" y="6165"/>
                </a:lnTo>
                <a:lnTo>
                  <a:pt x="37737" y="0"/>
                </a:lnTo>
                <a:lnTo>
                  <a:pt x="37683" y="0"/>
                </a:lnTo>
                <a:lnTo>
                  <a:pt x="37639" y="6165"/>
                </a:lnTo>
                <a:lnTo>
                  <a:pt x="31269" y="6129"/>
                </a:lnTo>
                <a:lnTo>
                  <a:pt x="31314" y="0"/>
                </a:lnTo>
                <a:lnTo>
                  <a:pt x="31260" y="0"/>
                </a:lnTo>
                <a:lnTo>
                  <a:pt x="31215" y="6129"/>
                </a:lnTo>
                <a:lnTo>
                  <a:pt x="24873" y="6102"/>
                </a:lnTo>
                <a:lnTo>
                  <a:pt x="24917" y="0"/>
                </a:lnTo>
                <a:lnTo>
                  <a:pt x="24864" y="0"/>
                </a:lnTo>
                <a:lnTo>
                  <a:pt x="24819" y="6102"/>
                </a:lnTo>
                <a:lnTo>
                  <a:pt x="18485" y="6075"/>
                </a:lnTo>
                <a:lnTo>
                  <a:pt x="18530" y="0"/>
                </a:lnTo>
                <a:lnTo>
                  <a:pt x="18476" y="0"/>
                </a:lnTo>
                <a:lnTo>
                  <a:pt x="18432" y="6075"/>
                </a:lnTo>
                <a:lnTo>
                  <a:pt x="12062" y="6049"/>
                </a:lnTo>
                <a:lnTo>
                  <a:pt x="12107" y="0"/>
                </a:lnTo>
                <a:lnTo>
                  <a:pt x="12053" y="0"/>
                </a:lnTo>
                <a:lnTo>
                  <a:pt x="12008" y="6049"/>
                </a:lnTo>
                <a:lnTo>
                  <a:pt x="5666" y="6022"/>
                </a:lnTo>
                <a:lnTo>
                  <a:pt x="5710" y="0"/>
                </a:lnTo>
                <a:close/>
              </a:path>
            </a:pathLst>
          </a:custGeom>
          <a:solidFill>
            <a:schemeClr val="dk2"/>
          </a:solidFill>
          <a:ln w="9525" cap="flat" cmpd="sng">
            <a:solidFill>
              <a:schemeClr val="dk2"/>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43" name="Google Shape;10;p2"/>
          <p:cNvGrpSpPr/>
          <p:nvPr/>
        </p:nvGrpSpPr>
        <p:grpSpPr>
          <a:xfrm>
            <a:off x="436599" y="371658"/>
            <a:ext cx="8270798" cy="4400202"/>
            <a:chOff x="436599" y="371658"/>
            <a:chExt cx="8270798" cy="4400202"/>
          </a:xfrm>
        </p:grpSpPr>
        <p:grpSp>
          <p:nvGrpSpPr>
            <p:cNvPr id="44" name="Google Shape;11;p2"/>
            <p:cNvGrpSpPr/>
            <p:nvPr/>
          </p:nvGrpSpPr>
          <p:grpSpPr>
            <a:xfrm>
              <a:off x="436599" y="371658"/>
              <a:ext cx="8270798" cy="4400202"/>
              <a:chOff x="579125" y="2404850"/>
              <a:chExt cx="1042450" cy="500700"/>
            </a:xfrm>
          </p:grpSpPr>
          <p:sp>
            <p:nvSpPr>
              <p:cNvPr id="1048579" name="Google Shape;12;p2"/>
              <p:cNvSpPr/>
              <p:nvPr/>
            </p:nvSpPr>
            <p:spPr>
              <a:xfrm>
                <a:off x="579125" y="2404850"/>
                <a:ext cx="1042450" cy="500700"/>
              </a:xfrm>
              <a:custGeom>
                <a:avLst/>
                <a:ahLst/>
                <a:rect l="l" t="t" r="r" b="b"/>
                <a:pathLst>
                  <a:path w="41698" h="20028" extrusionOk="0">
                    <a:moveTo>
                      <a:pt x="41537" y="0"/>
                    </a:moveTo>
                    <a:lnTo>
                      <a:pt x="161" y="161"/>
                    </a:lnTo>
                    <a:lnTo>
                      <a:pt x="0" y="19698"/>
                    </a:lnTo>
                    <a:lnTo>
                      <a:pt x="41697" y="20028"/>
                    </a:lnTo>
                    <a:lnTo>
                      <a:pt x="41697" y="20028"/>
                    </a:lnTo>
                    <a:lnTo>
                      <a:pt x="41537" y="0"/>
                    </a:ln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580" name="Google Shape;13;p2"/>
              <p:cNvSpPr/>
              <p:nvPr/>
            </p:nvSpPr>
            <p:spPr>
              <a:xfrm>
                <a:off x="618375" y="2408650"/>
                <a:ext cx="1800" cy="40150"/>
              </a:xfrm>
              <a:custGeom>
                <a:avLst/>
                <a:ahLst/>
                <a:rect l="l" t="t" r="r" b="b"/>
                <a:pathLst>
                  <a:path w="72" h="1606" extrusionOk="0">
                    <a:moveTo>
                      <a:pt x="0" y="0"/>
                    </a:moveTo>
                    <a:lnTo>
                      <a:pt x="0" y="1606"/>
                    </a:lnTo>
                    <a:lnTo>
                      <a:pt x="72" y="1606"/>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581" name="Google Shape;14;p2"/>
              <p:cNvSpPr/>
              <p:nvPr/>
            </p:nvSpPr>
            <p:spPr>
              <a:xfrm>
                <a:off x="61837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582" name="Google Shape;15;p2"/>
              <p:cNvSpPr/>
              <p:nvPr/>
            </p:nvSpPr>
            <p:spPr>
              <a:xfrm>
                <a:off x="618375" y="2864950"/>
                <a:ext cx="1800" cy="32575"/>
              </a:xfrm>
              <a:custGeom>
                <a:avLst/>
                <a:ahLst/>
                <a:rect l="l" t="t" r="r" b="b"/>
                <a:pathLst>
                  <a:path w="72" h="1303" extrusionOk="0">
                    <a:moveTo>
                      <a:pt x="0" y="0"/>
                    </a:moveTo>
                    <a:lnTo>
                      <a:pt x="0" y="1303"/>
                    </a:lnTo>
                    <a:lnTo>
                      <a:pt x="72" y="1303"/>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583" name="Google Shape;16;p2"/>
              <p:cNvSpPr/>
              <p:nvPr/>
            </p:nvSpPr>
            <p:spPr>
              <a:xfrm>
                <a:off x="61837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584" name="Google Shape;17;p2"/>
              <p:cNvSpPr/>
              <p:nvPr/>
            </p:nvSpPr>
            <p:spPr>
              <a:xfrm>
                <a:off x="61837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585" name="Google Shape;18;p2"/>
              <p:cNvSpPr/>
              <p:nvPr/>
            </p:nvSpPr>
            <p:spPr>
              <a:xfrm>
                <a:off x="61837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586" name="Google Shape;19;p2"/>
              <p:cNvSpPr/>
              <p:nvPr/>
            </p:nvSpPr>
            <p:spPr>
              <a:xfrm>
                <a:off x="61837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587" name="Google Shape;20;p2"/>
              <p:cNvSpPr/>
              <p:nvPr/>
            </p:nvSpPr>
            <p:spPr>
              <a:xfrm>
                <a:off x="61837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588" name="Google Shape;21;p2"/>
              <p:cNvSpPr/>
              <p:nvPr/>
            </p:nvSpPr>
            <p:spPr>
              <a:xfrm>
                <a:off x="61837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589" name="Google Shape;22;p2"/>
              <p:cNvSpPr/>
              <p:nvPr/>
            </p:nvSpPr>
            <p:spPr>
              <a:xfrm>
                <a:off x="61837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590" name="Google Shape;23;p2"/>
              <p:cNvSpPr/>
              <p:nvPr/>
            </p:nvSpPr>
            <p:spPr>
              <a:xfrm>
                <a:off x="61837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591" name="Google Shape;24;p2"/>
              <p:cNvSpPr/>
              <p:nvPr/>
            </p:nvSpPr>
            <p:spPr>
              <a:xfrm>
                <a:off x="61837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592" name="Google Shape;25;p2"/>
              <p:cNvSpPr/>
              <p:nvPr/>
            </p:nvSpPr>
            <p:spPr>
              <a:xfrm>
                <a:off x="658525" y="2864950"/>
                <a:ext cx="1800" cy="33025"/>
              </a:xfrm>
              <a:custGeom>
                <a:avLst/>
                <a:ahLst/>
                <a:rect l="l" t="t" r="r" b="b"/>
                <a:pathLst>
                  <a:path w="72" h="1321" extrusionOk="0">
                    <a:moveTo>
                      <a:pt x="0" y="0"/>
                    </a:moveTo>
                    <a:lnTo>
                      <a:pt x="0" y="1321"/>
                    </a:lnTo>
                    <a:lnTo>
                      <a:pt x="72" y="1321"/>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593" name="Google Shape;26;p2"/>
              <p:cNvSpPr/>
              <p:nvPr/>
            </p:nvSpPr>
            <p:spPr>
              <a:xfrm>
                <a:off x="65852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594" name="Google Shape;27;p2"/>
              <p:cNvSpPr/>
              <p:nvPr/>
            </p:nvSpPr>
            <p:spPr>
              <a:xfrm>
                <a:off x="658525" y="2408650"/>
                <a:ext cx="1800" cy="40150"/>
              </a:xfrm>
              <a:custGeom>
                <a:avLst/>
                <a:ahLst/>
                <a:rect l="l" t="t" r="r" b="b"/>
                <a:pathLst>
                  <a:path w="72" h="1606" extrusionOk="0">
                    <a:moveTo>
                      <a:pt x="0" y="0"/>
                    </a:moveTo>
                    <a:lnTo>
                      <a:pt x="0" y="1606"/>
                    </a:lnTo>
                    <a:lnTo>
                      <a:pt x="72" y="1606"/>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595" name="Google Shape;28;p2"/>
              <p:cNvSpPr/>
              <p:nvPr/>
            </p:nvSpPr>
            <p:spPr>
              <a:xfrm>
                <a:off x="65852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596" name="Google Shape;29;p2"/>
              <p:cNvSpPr/>
              <p:nvPr/>
            </p:nvSpPr>
            <p:spPr>
              <a:xfrm>
                <a:off x="65852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597" name="Google Shape;30;p2"/>
              <p:cNvSpPr/>
              <p:nvPr/>
            </p:nvSpPr>
            <p:spPr>
              <a:xfrm>
                <a:off x="65852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598" name="Google Shape;31;p2"/>
              <p:cNvSpPr/>
              <p:nvPr/>
            </p:nvSpPr>
            <p:spPr>
              <a:xfrm>
                <a:off x="65852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599" name="Google Shape;32;p2"/>
              <p:cNvSpPr/>
              <p:nvPr/>
            </p:nvSpPr>
            <p:spPr>
              <a:xfrm>
                <a:off x="65852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00" name="Google Shape;33;p2"/>
              <p:cNvSpPr/>
              <p:nvPr/>
            </p:nvSpPr>
            <p:spPr>
              <a:xfrm>
                <a:off x="65852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01" name="Google Shape;34;p2"/>
              <p:cNvSpPr/>
              <p:nvPr/>
            </p:nvSpPr>
            <p:spPr>
              <a:xfrm>
                <a:off x="65852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02" name="Google Shape;35;p2"/>
              <p:cNvSpPr/>
              <p:nvPr/>
            </p:nvSpPr>
            <p:spPr>
              <a:xfrm>
                <a:off x="65852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03" name="Google Shape;36;p2"/>
              <p:cNvSpPr/>
              <p:nvPr/>
            </p:nvSpPr>
            <p:spPr>
              <a:xfrm>
                <a:off x="65852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04" name="Google Shape;37;p2"/>
              <p:cNvSpPr/>
              <p:nvPr/>
            </p:nvSpPr>
            <p:spPr>
              <a:xfrm>
                <a:off x="698450" y="253352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05" name="Google Shape;38;p2"/>
              <p:cNvSpPr/>
              <p:nvPr/>
            </p:nvSpPr>
            <p:spPr>
              <a:xfrm>
                <a:off x="698450" y="2699250"/>
                <a:ext cx="2025" cy="39700"/>
              </a:xfrm>
              <a:custGeom>
                <a:avLst/>
                <a:ahLst/>
                <a:rect l="l" t="t" r="r" b="b"/>
                <a:pathLst>
                  <a:path w="81" h="1588"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06" name="Google Shape;39;p2"/>
              <p:cNvSpPr/>
              <p:nvPr/>
            </p:nvSpPr>
            <p:spPr>
              <a:xfrm>
                <a:off x="698450" y="24505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07" name="Google Shape;40;p2"/>
              <p:cNvSpPr/>
              <p:nvPr/>
            </p:nvSpPr>
            <p:spPr>
              <a:xfrm>
                <a:off x="698450" y="282367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08" name="Google Shape;41;p2"/>
              <p:cNvSpPr/>
              <p:nvPr/>
            </p:nvSpPr>
            <p:spPr>
              <a:xfrm>
                <a:off x="698450" y="2657750"/>
                <a:ext cx="2025" cy="39725"/>
              </a:xfrm>
              <a:custGeom>
                <a:avLst/>
                <a:ahLst/>
                <a:rect l="l" t="t" r="r" b="b"/>
                <a:pathLst>
                  <a:path w="81" h="1589" extrusionOk="0">
                    <a:moveTo>
                      <a:pt x="0" y="1"/>
                    </a:moveTo>
                    <a:lnTo>
                      <a:pt x="0" y="1589"/>
                    </a:lnTo>
                    <a:lnTo>
                      <a:pt x="80" y="1589"/>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09" name="Google Shape;42;p2"/>
              <p:cNvSpPr/>
              <p:nvPr/>
            </p:nvSpPr>
            <p:spPr>
              <a:xfrm>
                <a:off x="698450" y="2492050"/>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10" name="Google Shape;43;p2"/>
              <p:cNvSpPr/>
              <p:nvPr/>
            </p:nvSpPr>
            <p:spPr>
              <a:xfrm>
                <a:off x="698450" y="2864950"/>
                <a:ext cx="2025" cy="33250"/>
              </a:xfrm>
              <a:custGeom>
                <a:avLst/>
                <a:ahLst/>
                <a:rect l="l" t="t" r="r" b="b"/>
                <a:pathLst>
                  <a:path w="81" h="1330" extrusionOk="0">
                    <a:moveTo>
                      <a:pt x="0" y="0"/>
                    </a:moveTo>
                    <a:lnTo>
                      <a:pt x="0" y="1330"/>
                    </a:lnTo>
                    <a:lnTo>
                      <a:pt x="80" y="1330"/>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11" name="Google Shape;44;p2"/>
              <p:cNvSpPr/>
              <p:nvPr/>
            </p:nvSpPr>
            <p:spPr>
              <a:xfrm>
                <a:off x="698450" y="2408425"/>
                <a:ext cx="2025" cy="40375"/>
              </a:xfrm>
              <a:custGeom>
                <a:avLst/>
                <a:ahLst/>
                <a:rect l="l" t="t" r="r" b="b"/>
                <a:pathLst>
                  <a:path w="81" h="1615" extrusionOk="0">
                    <a:moveTo>
                      <a:pt x="0" y="0"/>
                    </a:moveTo>
                    <a:lnTo>
                      <a:pt x="0" y="1615"/>
                    </a:lnTo>
                    <a:lnTo>
                      <a:pt x="80" y="1615"/>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12" name="Google Shape;45;p2"/>
              <p:cNvSpPr/>
              <p:nvPr/>
            </p:nvSpPr>
            <p:spPr>
              <a:xfrm>
                <a:off x="698450" y="2782200"/>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13" name="Google Shape;46;p2"/>
              <p:cNvSpPr/>
              <p:nvPr/>
            </p:nvSpPr>
            <p:spPr>
              <a:xfrm>
                <a:off x="698450" y="26162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14" name="Google Shape;47;p2"/>
              <p:cNvSpPr/>
              <p:nvPr/>
            </p:nvSpPr>
            <p:spPr>
              <a:xfrm>
                <a:off x="698450" y="27407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15" name="Google Shape;48;p2"/>
              <p:cNvSpPr/>
              <p:nvPr/>
            </p:nvSpPr>
            <p:spPr>
              <a:xfrm>
                <a:off x="698450" y="25750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16" name="Google Shape;49;p2"/>
              <p:cNvSpPr/>
              <p:nvPr/>
            </p:nvSpPr>
            <p:spPr>
              <a:xfrm>
                <a:off x="7385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17" name="Google Shape;50;p2"/>
              <p:cNvSpPr/>
              <p:nvPr/>
            </p:nvSpPr>
            <p:spPr>
              <a:xfrm>
                <a:off x="7385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18" name="Google Shape;51;p2"/>
              <p:cNvSpPr/>
              <p:nvPr/>
            </p:nvSpPr>
            <p:spPr>
              <a:xfrm>
                <a:off x="7385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19" name="Google Shape;52;p2"/>
              <p:cNvSpPr/>
              <p:nvPr/>
            </p:nvSpPr>
            <p:spPr>
              <a:xfrm>
                <a:off x="7385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20" name="Google Shape;53;p2"/>
              <p:cNvSpPr/>
              <p:nvPr/>
            </p:nvSpPr>
            <p:spPr>
              <a:xfrm>
                <a:off x="7385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21" name="Google Shape;54;p2"/>
              <p:cNvSpPr/>
              <p:nvPr/>
            </p:nvSpPr>
            <p:spPr>
              <a:xfrm>
                <a:off x="738575" y="2408200"/>
                <a:ext cx="1825" cy="40600"/>
              </a:xfrm>
              <a:custGeom>
                <a:avLst/>
                <a:ahLst/>
                <a:rect l="l" t="t" r="r" b="b"/>
                <a:pathLst>
                  <a:path w="73" h="1624" extrusionOk="0">
                    <a:moveTo>
                      <a:pt x="1" y="0"/>
                    </a:moveTo>
                    <a:lnTo>
                      <a:pt x="1" y="1624"/>
                    </a:lnTo>
                    <a:lnTo>
                      <a:pt x="72" y="1624"/>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22" name="Google Shape;55;p2"/>
              <p:cNvSpPr/>
              <p:nvPr/>
            </p:nvSpPr>
            <p:spPr>
              <a:xfrm>
                <a:off x="7385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23" name="Google Shape;56;p2"/>
              <p:cNvSpPr/>
              <p:nvPr/>
            </p:nvSpPr>
            <p:spPr>
              <a:xfrm>
                <a:off x="7385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24" name="Google Shape;57;p2"/>
              <p:cNvSpPr/>
              <p:nvPr/>
            </p:nvSpPr>
            <p:spPr>
              <a:xfrm>
                <a:off x="738575" y="2864950"/>
                <a:ext cx="1825" cy="33700"/>
              </a:xfrm>
              <a:custGeom>
                <a:avLst/>
                <a:ahLst/>
                <a:rect l="l" t="t" r="r" b="b"/>
                <a:pathLst>
                  <a:path w="73" h="1348" extrusionOk="0">
                    <a:moveTo>
                      <a:pt x="1" y="0"/>
                    </a:moveTo>
                    <a:lnTo>
                      <a:pt x="1" y="1339"/>
                    </a:lnTo>
                    <a:lnTo>
                      <a:pt x="72" y="1347"/>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25" name="Google Shape;58;p2"/>
              <p:cNvSpPr/>
              <p:nvPr/>
            </p:nvSpPr>
            <p:spPr>
              <a:xfrm>
                <a:off x="7385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26" name="Google Shape;59;p2"/>
              <p:cNvSpPr/>
              <p:nvPr/>
            </p:nvSpPr>
            <p:spPr>
              <a:xfrm>
                <a:off x="7385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27" name="Google Shape;60;p2"/>
              <p:cNvSpPr/>
              <p:nvPr/>
            </p:nvSpPr>
            <p:spPr>
              <a:xfrm>
                <a:off x="7385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28" name="Google Shape;61;p2"/>
              <p:cNvSpPr/>
              <p:nvPr/>
            </p:nvSpPr>
            <p:spPr>
              <a:xfrm>
                <a:off x="778725" y="2408200"/>
                <a:ext cx="1800" cy="40600"/>
              </a:xfrm>
              <a:custGeom>
                <a:avLst/>
                <a:ahLst/>
                <a:rect l="l" t="t" r="r" b="b"/>
                <a:pathLst>
                  <a:path w="72" h="1624" extrusionOk="0">
                    <a:moveTo>
                      <a:pt x="1" y="0"/>
                    </a:moveTo>
                    <a:lnTo>
                      <a:pt x="1" y="1624"/>
                    </a:lnTo>
                    <a:lnTo>
                      <a:pt x="72" y="1624"/>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29" name="Google Shape;62;p2"/>
              <p:cNvSpPr/>
              <p:nvPr/>
            </p:nvSpPr>
            <p:spPr>
              <a:xfrm>
                <a:off x="778725" y="26162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30" name="Google Shape;63;p2"/>
              <p:cNvSpPr/>
              <p:nvPr/>
            </p:nvSpPr>
            <p:spPr>
              <a:xfrm>
                <a:off x="778725" y="2657750"/>
                <a:ext cx="1800" cy="39725"/>
              </a:xfrm>
              <a:custGeom>
                <a:avLst/>
                <a:ahLst/>
                <a:rect l="l" t="t" r="r" b="b"/>
                <a:pathLst>
                  <a:path w="72"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31" name="Google Shape;64;p2"/>
              <p:cNvSpPr/>
              <p:nvPr/>
            </p:nvSpPr>
            <p:spPr>
              <a:xfrm>
                <a:off x="778725" y="24505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32" name="Google Shape;65;p2"/>
              <p:cNvSpPr/>
              <p:nvPr/>
            </p:nvSpPr>
            <p:spPr>
              <a:xfrm>
                <a:off x="778725" y="253352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33" name="Google Shape;66;p2"/>
              <p:cNvSpPr/>
              <p:nvPr/>
            </p:nvSpPr>
            <p:spPr>
              <a:xfrm>
                <a:off x="778725" y="282367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34" name="Google Shape;67;p2"/>
              <p:cNvSpPr/>
              <p:nvPr/>
            </p:nvSpPr>
            <p:spPr>
              <a:xfrm>
                <a:off x="778725" y="27407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35" name="Google Shape;68;p2"/>
              <p:cNvSpPr/>
              <p:nvPr/>
            </p:nvSpPr>
            <p:spPr>
              <a:xfrm>
                <a:off x="778725" y="2492050"/>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36" name="Google Shape;69;p2"/>
              <p:cNvSpPr/>
              <p:nvPr/>
            </p:nvSpPr>
            <p:spPr>
              <a:xfrm>
                <a:off x="778725" y="2782200"/>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37" name="Google Shape;70;p2"/>
              <p:cNvSpPr/>
              <p:nvPr/>
            </p:nvSpPr>
            <p:spPr>
              <a:xfrm>
                <a:off x="778725" y="2864950"/>
                <a:ext cx="1800" cy="33925"/>
              </a:xfrm>
              <a:custGeom>
                <a:avLst/>
                <a:ahLst/>
                <a:rect l="l" t="t" r="r" b="b"/>
                <a:pathLst>
                  <a:path w="72" h="1357" extrusionOk="0">
                    <a:moveTo>
                      <a:pt x="1" y="0"/>
                    </a:moveTo>
                    <a:lnTo>
                      <a:pt x="1" y="1356"/>
                    </a:lnTo>
                    <a:lnTo>
                      <a:pt x="72" y="1356"/>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38" name="Google Shape;71;p2"/>
              <p:cNvSpPr/>
              <p:nvPr/>
            </p:nvSpPr>
            <p:spPr>
              <a:xfrm>
                <a:off x="778725" y="25750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39" name="Google Shape;72;p2"/>
              <p:cNvSpPr/>
              <p:nvPr/>
            </p:nvSpPr>
            <p:spPr>
              <a:xfrm>
                <a:off x="778725" y="2699250"/>
                <a:ext cx="1800" cy="39700"/>
              </a:xfrm>
              <a:custGeom>
                <a:avLst/>
                <a:ahLst/>
                <a:rect l="l" t="t" r="r" b="b"/>
                <a:pathLst>
                  <a:path w="72"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40" name="Google Shape;73;p2"/>
              <p:cNvSpPr/>
              <p:nvPr/>
            </p:nvSpPr>
            <p:spPr>
              <a:xfrm>
                <a:off x="81887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41" name="Google Shape;74;p2"/>
              <p:cNvSpPr/>
              <p:nvPr/>
            </p:nvSpPr>
            <p:spPr>
              <a:xfrm>
                <a:off x="81887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42" name="Google Shape;75;p2"/>
              <p:cNvSpPr/>
              <p:nvPr/>
            </p:nvSpPr>
            <p:spPr>
              <a:xfrm>
                <a:off x="81887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43" name="Google Shape;76;p2"/>
              <p:cNvSpPr/>
              <p:nvPr/>
            </p:nvSpPr>
            <p:spPr>
              <a:xfrm>
                <a:off x="81887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44" name="Google Shape;77;p2"/>
              <p:cNvSpPr/>
              <p:nvPr/>
            </p:nvSpPr>
            <p:spPr>
              <a:xfrm>
                <a:off x="81887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45" name="Google Shape;78;p2"/>
              <p:cNvSpPr/>
              <p:nvPr/>
            </p:nvSpPr>
            <p:spPr>
              <a:xfrm>
                <a:off x="81887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46" name="Google Shape;79;p2"/>
              <p:cNvSpPr/>
              <p:nvPr/>
            </p:nvSpPr>
            <p:spPr>
              <a:xfrm>
                <a:off x="81887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47" name="Google Shape;80;p2"/>
              <p:cNvSpPr/>
              <p:nvPr/>
            </p:nvSpPr>
            <p:spPr>
              <a:xfrm>
                <a:off x="81887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48" name="Google Shape;81;p2"/>
              <p:cNvSpPr/>
              <p:nvPr/>
            </p:nvSpPr>
            <p:spPr>
              <a:xfrm>
                <a:off x="81887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49" name="Google Shape;82;p2"/>
              <p:cNvSpPr/>
              <p:nvPr/>
            </p:nvSpPr>
            <p:spPr>
              <a:xfrm>
                <a:off x="818875" y="2864950"/>
                <a:ext cx="1800" cy="34150"/>
              </a:xfrm>
              <a:custGeom>
                <a:avLst/>
                <a:ahLst/>
                <a:rect l="l" t="t" r="r" b="b"/>
                <a:pathLst>
                  <a:path w="72" h="1366" extrusionOk="0">
                    <a:moveTo>
                      <a:pt x="0" y="0"/>
                    </a:moveTo>
                    <a:lnTo>
                      <a:pt x="0" y="1365"/>
                    </a:lnTo>
                    <a:lnTo>
                      <a:pt x="72" y="1365"/>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50" name="Google Shape;83;p2"/>
              <p:cNvSpPr/>
              <p:nvPr/>
            </p:nvSpPr>
            <p:spPr>
              <a:xfrm>
                <a:off x="818875" y="2407975"/>
                <a:ext cx="1800" cy="40825"/>
              </a:xfrm>
              <a:custGeom>
                <a:avLst/>
                <a:ahLst/>
                <a:rect l="l" t="t" r="r" b="b"/>
                <a:pathLst>
                  <a:path w="72" h="1633" extrusionOk="0">
                    <a:moveTo>
                      <a:pt x="0" y="0"/>
                    </a:moveTo>
                    <a:lnTo>
                      <a:pt x="0" y="1633"/>
                    </a:lnTo>
                    <a:lnTo>
                      <a:pt x="72" y="1633"/>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51" name="Google Shape;84;p2"/>
              <p:cNvSpPr/>
              <p:nvPr/>
            </p:nvSpPr>
            <p:spPr>
              <a:xfrm>
                <a:off x="81887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52" name="Google Shape;85;p2"/>
              <p:cNvSpPr/>
              <p:nvPr/>
            </p:nvSpPr>
            <p:spPr>
              <a:xfrm>
                <a:off x="858800" y="253352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53" name="Google Shape;86;p2"/>
              <p:cNvSpPr/>
              <p:nvPr/>
            </p:nvSpPr>
            <p:spPr>
              <a:xfrm>
                <a:off x="858800" y="2657750"/>
                <a:ext cx="2025" cy="39725"/>
              </a:xfrm>
              <a:custGeom>
                <a:avLst/>
                <a:ahLst/>
                <a:rect l="l" t="t" r="r" b="b"/>
                <a:pathLst>
                  <a:path w="81" h="1589" extrusionOk="0">
                    <a:moveTo>
                      <a:pt x="0" y="1"/>
                    </a:moveTo>
                    <a:lnTo>
                      <a:pt x="0"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54" name="Google Shape;87;p2"/>
              <p:cNvSpPr/>
              <p:nvPr/>
            </p:nvSpPr>
            <p:spPr>
              <a:xfrm>
                <a:off x="858800" y="27407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55" name="Google Shape;88;p2"/>
              <p:cNvSpPr/>
              <p:nvPr/>
            </p:nvSpPr>
            <p:spPr>
              <a:xfrm>
                <a:off x="858800" y="2492050"/>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56" name="Google Shape;89;p2"/>
              <p:cNvSpPr/>
              <p:nvPr/>
            </p:nvSpPr>
            <p:spPr>
              <a:xfrm>
                <a:off x="858800" y="282367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57" name="Google Shape;90;p2"/>
              <p:cNvSpPr/>
              <p:nvPr/>
            </p:nvSpPr>
            <p:spPr>
              <a:xfrm>
                <a:off x="858800" y="2699250"/>
                <a:ext cx="2025" cy="39700"/>
              </a:xfrm>
              <a:custGeom>
                <a:avLst/>
                <a:ahLst/>
                <a:rect l="l" t="t" r="r" b="b"/>
                <a:pathLst>
                  <a:path w="81" h="1588"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58" name="Google Shape;91;p2"/>
              <p:cNvSpPr/>
              <p:nvPr/>
            </p:nvSpPr>
            <p:spPr>
              <a:xfrm>
                <a:off x="858800" y="25750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59" name="Google Shape;92;p2"/>
              <p:cNvSpPr/>
              <p:nvPr/>
            </p:nvSpPr>
            <p:spPr>
              <a:xfrm>
                <a:off x="858800" y="26162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60" name="Google Shape;93;p2"/>
              <p:cNvSpPr/>
              <p:nvPr/>
            </p:nvSpPr>
            <p:spPr>
              <a:xfrm>
                <a:off x="858800" y="2407750"/>
                <a:ext cx="2025" cy="41050"/>
              </a:xfrm>
              <a:custGeom>
                <a:avLst/>
                <a:ahLst/>
                <a:rect l="l" t="t" r="r" b="b"/>
                <a:pathLst>
                  <a:path w="81" h="1642" extrusionOk="0">
                    <a:moveTo>
                      <a:pt x="0" y="0"/>
                    </a:moveTo>
                    <a:lnTo>
                      <a:pt x="0" y="1642"/>
                    </a:lnTo>
                    <a:lnTo>
                      <a:pt x="81" y="1642"/>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61" name="Google Shape;94;p2"/>
              <p:cNvSpPr/>
              <p:nvPr/>
            </p:nvSpPr>
            <p:spPr>
              <a:xfrm>
                <a:off x="858800" y="24505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62" name="Google Shape;95;p2"/>
              <p:cNvSpPr/>
              <p:nvPr/>
            </p:nvSpPr>
            <p:spPr>
              <a:xfrm>
                <a:off x="858800" y="2864950"/>
                <a:ext cx="2025" cy="34600"/>
              </a:xfrm>
              <a:custGeom>
                <a:avLst/>
                <a:ahLst/>
                <a:rect l="l" t="t" r="r" b="b"/>
                <a:pathLst>
                  <a:path w="81" h="1384" extrusionOk="0">
                    <a:moveTo>
                      <a:pt x="0" y="0"/>
                    </a:moveTo>
                    <a:lnTo>
                      <a:pt x="0" y="1383"/>
                    </a:lnTo>
                    <a:lnTo>
                      <a:pt x="81" y="1383"/>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63" name="Google Shape;96;p2"/>
              <p:cNvSpPr/>
              <p:nvPr/>
            </p:nvSpPr>
            <p:spPr>
              <a:xfrm>
                <a:off x="858800" y="2782200"/>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64" name="Google Shape;97;p2"/>
              <p:cNvSpPr/>
              <p:nvPr/>
            </p:nvSpPr>
            <p:spPr>
              <a:xfrm>
                <a:off x="898950" y="282367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65" name="Google Shape;98;p2"/>
              <p:cNvSpPr/>
              <p:nvPr/>
            </p:nvSpPr>
            <p:spPr>
              <a:xfrm>
                <a:off x="898950" y="26162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66" name="Google Shape;99;p2"/>
              <p:cNvSpPr/>
              <p:nvPr/>
            </p:nvSpPr>
            <p:spPr>
              <a:xfrm>
                <a:off x="898950" y="25750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67" name="Google Shape;100;p2"/>
              <p:cNvSpPr/>
              <p:nvPr/>
            </p:nvSpPr>
            <p:spPr>
              <a:xfrm>
                <a:off x="898950" y="2782200"/>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68" name="Google Shape;101;p2"/>
              <p:cNvSpPr/>
              <p:nvPr/>
            </p:nvSpPr>
            <p:spPr>
              <a:xfrm>
                <a:off x="898950" y="2699250"/>
                <a:ext cx="2025" cy="39700"/>
              </a:xfrm>
              <a:custGeom>
                <a:avLst/>
                <a:ahLst/>
                <a:rect l="l" t="t" r="r" b="b"/>
                <a:pathLst>
                  <a:path w="81" h="1588"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69" name="Google Shape;102;p2"/>
              <p:cNvSpPr/>
              <p:nvPr/>
            </p:nvSpPr>
            <p:spPr>
              <a:xfrm>
                <a:off x="898950" y="2407525"/>
                <a:ext cx="2025" cy="41275"/>
              </a:xfrm>
              <a:custGeom>
                <a:avLst/>
                <a:ahLst/>
                <a:rect l="l" t="t" r="r" b="b"/>
                <a:pathLst>
                  <a:path w="81" h="1651" extrusionOk="0">
                    <a:moveTo>
                      <a:pt x="0" y="0"/>
                    </a:moveTo>
                    <a:lnTo>
                      <a:pt x="0" y="1651"/>
                    </a:lnTo>
                    <a:lnTo>
                      <a:pt x="80" y="1651"/>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70" name="Google Shape;103;p2"/>
              <p:cNvSpPr/>
              <p:nvPr/>
            </p:nvSpPr>
            <p:spPr>
              <a:xfrm>
                <a:off x="898950" y="2864950"/>
                <a:ext cx="2025" cy="34825"/>
              </a:xfrm>
              <a:custGeom>
                <a:avLst/>
                <a:ahLst/>
                <a:rect l="l" t="t" r="r" b="b"/>
                <a:pathLst>
                  <a:path w="81" h="1393" extrusionOk="0">
                    <a:moveTo>
                      <a:pt x="0" y="0"/>
                    </a:moveTo>
                    <a:lnTo>
                      <a:pt x="0" y="1392"/>
                    </a:lnTo>
                    <a:lnTo>
                      <a:pt x="80" y="1392"/>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71" name="Google Shape;104;p2"/>
              <p:cNvSpPr/>
              <p:nvPr/>
            </p:nvSpPr>
            <p:spPr>
              <a:xfrm>
                <a:off x="898950" y="27407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72" name="Google Shape;105;p2"/>
              <p:cNvSpPr/>
              <p:nvPr/>
            </p:nvSpPr>
            <p:spPr>
              <a:xfrm>
                <a:off x="898950" y="253352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73" name="Google Shape;106;p2"/>
              <p:cNvSpPr/>
              <p:nvPr/>
            </p:nvSpPr>
            <p:spPr>
              <a:xfrm>
                <a:off x="898950" y="2492050"/>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74" name="Google Shape;107;p2"/>
              <p:cNvSpPr/>
              <p:nvPr/>
            </p:nvSpPr>
            <p:spPr>
              <a:xfrm>
                <a:off x="898950" y="24505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75" name="Google Shape;108;p2"/>
              <p:cNvSpPr/>
              <p:nvPr/>
            </p:nvSpPr>
            <p:spPr>
              <a:xfrm>
                <a:off x="898950" y="2657750"/>
                <a:ext cx="2025" cy="39725"/>
              </a:xfrm>
              <a:custGeom>
                <a:avLst/>
                <a:ahLst/>
                <a:rect l="l" t="t" r="r" b="b"/>
                <a:pathLst>
                  <a:path w="81" h="1589" extrusionOk="0">
                    <a:moveTo>
                      <a:pt x="0" y="1"/>
                    </a:moveTo>
                    <a:lnTo>
                      <a:pt x="0" y="1589"/>
                    </a:lnTo>
                    <a:lnTo>
                      <a:pt x="80" y="1589"/>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76" name="Google Shape;109;p2"/>
              <p:cNvSpPr/>
              <p:nvPr/>
            </p:nvSpPr>
            <p:spPr>
              <a:xfrm>
                <a:off x="9390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77" name="Google Shape;110;p2"/>
              <p:cNvSpPr/>
              <p:nvPr/>
            </p:nvSpPr>
            <p:spPr>
              <a:xfrm>
                <a:off x="9390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78" name="Google Shape;111;p2"/>
              <p:cNvSpPr/>
              <p:nvPr/>
            </p:nvSpPr>
            <p:spPr>
              <a:xfrm>
                <a:off x="9390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79" name="Google Shape;112;p2"/>
              <p:cNvSpPr/>
              <p:nvPr/>
            </p:nvSpPr>
            <p:spPr>
              <a:xfrm>
                <a:off x="9390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80" name="Google Shape;113;p2"/>
              <p:cNvSpPr/>
              <p:nvPr/>
            </p:nvSpPr>
            <p:spPr>
              <a:xfrm>
                <a:off x="9390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81" name="Google Shape;114;p2"/>
              <p:cNvSpPr/>
              <p:nvPr/>
            </p:nvSpPr>
            <p:spPr>
              <a:xfrm>
                <a:off x="939075" y="2864950"/>
                <a:ext cx="1825" cy="35250"/>
              </a:xfrm>
              <a:custGeom>
                <a:avLst/>
                <a:ahLst/>
                <a:rect l="l" t="t" r="r" b="b"/>
                <a:pathLst>
                  <a:path w="73" h="1410" extrusionOk="0">
                    <a:moveTo>
                      <a:pt x="1" y="0"/>
                    </a:moveTo>
                    <a:lnTo>
                      <a:pt x="1" y="1410"/>
                    </a:lnTo>
                    <a:lnTo>
                      <a:pt x="72" y="141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82" name="Google Shape;115;p2"/>
              <p:cNvSpPr/>
              <p:nvPr/>
            </p:nvSpPr>
            <p:spPr>
              <a:xfrm>
                <a:off x="939075" y="2407525"/>
                <a:ext cx="1825" cy="41275"/>
              </a:xfrm>
              <a:custGeom>
                <a:avLst/>
                <a:ahLst/>
                <a:rect l="l" t="t" r="r" b="b"/>
                <a:pathLst>
                  <a:path w="73" h="1651" extrusionOk="0">
                    <a:moveTo>
                      <a:pt x="1" y="0"/>
                    </a:moveTo>
                    <a:lnTo>
                      <a:pt x="1" y="1651"/>
                    </a:lnTo>
                    <a:lnTo>
                      <a:pt x="72" y="1651"/>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83" name="Google Shape;116;p2"/>
              <p:cNvSpPr/>
              <p:nvPr/>
            </p:nvSpPr>
            <p:spPr>
              <a:xfrm>
                <a:off x="9390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84" name="Google Shape;117;p2"/>
              <p:cNvSpPr/>
              <p:nvPr/>
            </p:nvSpPr>
            <p:spPr>
              <a:xfrm>
                <a:off x="9390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85" name="Google Shape;118;p2"/>
              <p:cNvSpPr/>
              <p:nvPr/>
            </p:nvSpPr>
            <p:spPr>
              <a:xfrm>
                <a:off x="9390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86" name="Google Shape;119;p2"/>
              <p:cNvSpPr/>
              <p:nvPr/>
            </p:nvSpPr>
            <p:spPr>
              <a:xfrm>
                <a:off x="9390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87" name="Google Shape;120;p2"/>
              <p:cNvSpPr/>
              <p:nvPr/>
            </p:nvSpPr>
            <p:spPr>
              <a:xfrm>
                <a:off x="9390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88" name="Google Shape;121;p2"/>
              <p:cNvSpPr/>
              <p:nvPr/>
            </p:nvSpPr>
            <p:spPr>
              <a:xfrm>
                <a:off x="979225" y="25750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89" name="Google Shape;122;p2"/>
              <p:cNvSpPr/>
              <p:nvPr/>
            </p:nvSpPr>
            <p:spPr>
              <a:xfrm>
                <a:off x="979225" y="2492050"/>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90" name="Google Shape;123;p2"/>
              <p:cNvSpPr/>
              <p:nvPr/>
            </p:nvSpPr>
            <p:spPr>
              <a:xfrm>
                <a:off x="979225" y="253352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91" name="Google Shape;124;p2"/>
              <p:cNvSpPr/>
              <p:nvPr/>
            </p:nvSpPr>
            <p:spPr>
              <a:xfrm>
                <a:off x="979225" y="2699250"/>
                <a:ext cx="1800" cy="39700"/>
              </a:xfrm>
              <a:custGeom>
                <a:avLst/>
                <a:ahLst/>
                <a:rect l="l" t="t" r="r" b="b"/>
                <a:pathLst>
                  <a:path w="72"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92" name="Google Shape;125;p2"/>
              <p:cNvSpPr/>
              <p:nvPr/>
            </p:nvSpPr>
            <p:spPr>
              <a:xfrm>
                <a:off x="979225" y="2864950"/>
                <a:ext cx="1800" cy="35475"/>
              </a:xfrm>
              <a:custGeom>
                <a:avLst/>
                <a:ahLst/>
                <a:rect l="l" t="t" r="r" b="b"/>
                <a:pathLst>
                  <a:path w="72" h="1419" extrusionOk="0">
                    <a:moveTo>
                      <a:pt x="1" y="0"/>
                    </a:moveTo>
                    <a:lnTo>
                      <a:pt x="1" y="1419"/>
                    </a:lnTo>
                    <a:lnTo>
                      <a:pt x="72" y="141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93" name="Google Shape;126;p2"/>
              <p:cNvSpPr/>
              <p:nvPr/>
            </p:nvSpPr>
            <p:spPr>
              <a:xfrm>
                <a:off x="979225" y="24505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94" name="Google Shape;127;p2"/>
              <p:cNvSpPr/>
              <p:nvPr/>
            </p:nvSpPr>
            <p:spPr>
              <a:xfrm>
                <a:off x="979225" y="27407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95" name="Google Shape;128;p2"/>
              <p:cNvSpPr/>
              <p:nvPr/>
            </p:nvSpPr>
            <p:spPr>
              <a:xfrm>
                <a:off x="979225" y="282367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96" name="Google Shape;129;p2"/>
              <p:cNvSpPr/>
              <p:nvPr/>
            </p:nvSpPr>
            <p:spPr>
              <a:xfrm>
                <a:off x="979225" y="26162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97" name="Google Shape;130;p2"/>
              <p:cNvSpPr/>
              <p:nvPr/>
            </p:nvSpPr>
            <p:spPr>
              <a:xfrm>
                <a:off x="979225" y="2407300"/>
                <a:ext cx="1800" cy="41500"/>
              </a:xfrm>
              <a:custGeom>
                <a:avLst/>
                <a:ahLst/>
                <a:rect l="l" t="t" r="r" b="b"/>
                <a:pathLst>
                  <a:path w="72" h="1660" extrusionOk="0">
                    <a:moveTo>
                      <a:pt x="1" y="0"/>
                    </a:moveTo>
                    <a:lnTo>
                      <a:pt x="1" y="1660"/>
                    </a:lnTo>
                    <a:lnTo>
                      <a:pt x="72" y="166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98" name="Google Shape;131;p2"/>
              <p:cNvSpPr/>
              <p:nvPr/>
            </p:nvSpPr>
            <p:spPr>
              <a:xfrm>
                <a:off x="979225" y="2782200"/>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699" name="Google Shape;132;p2"/>
              <p:cNvSpPr/>
              <p:nvPr/>
            </p:nvSpPr>
            <p:spPr>
              <a:xfrm>
                <a:off x="979225" y="2657750"/>
                <a:ext cx="1800" cy="39725"/>
              </a:xfrm>
              <a:custGeom>
                <a:avLst/>
                <a:ahLst/>
                <a:rect l="l" t="t" r="r" b="b"/>
                <a:pathLst>
                  <a:path w="72"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00" name="Google Shape;133;p2"/>
              <p:cNvSpPr/>
              <p:nvPr/>
            </p:nvSpPr>
            <p:spPr>
              <a:xfrm>
                <a:off x="101937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01" name="Google Shape;134;p2"/>
              <p:cNvSpPr/>
              <p:nvPr/>
            </p:nvSpPr>
            <p:spPr>
              <a:xfrm>
                <a:off x="101937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02" name="Google Shape;135;p2"/>
              <p:cNvSpPr/>
              <p:nvPr/>
            </p:nvSpPr>
            <p:spPr>
              <a:xfrm>
                <a:off x="1019375" y="2407075"/>
                <a:ext cx="1800" cy="41725"/>
              </a:xfrm>
              <a:custGeom>
                <a:avLst/>
                <a:ahLst/>
                <a:rect l="l" t="t" r="r" b="b"/>
                <a:pathLst>
                  <a:path w="72" h="1669" extrusionOk="0">
                    <a:moveTo>
                      <a:pt x="0" y="1"/>
                    </a:moveTo>
                    <a:lnTo>
                      <a:pt x="0" y="1669"/>
                    </a:lnTo>
                    <a:lnTo>
                      <a:pt x="72" y="166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03" name="Google Shape;136;p2"/>
              <p:cNvSpPr/>
              <p:nvPr/>
            </p:nvSpPr>
            <p:spPr>
              <a:xfrm>
                <a:off x="101937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04" name="Google Shape;137;p2"/>
              <p:cNvSpPr/>
              <p:nvPr/>
            </p:nvSpPr>
            <p:spPr>
              <a:xfrm>
                <a:off x="101937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05" name="Google Shape;138;p2"/>
              <p:cNvSpPr/>
              <p:nvPr/>
            </p:nvSpPr>
            <p:spPr>
              <a:xfrm>
                <a:off x="101937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06" name="Google Shape;139;p2"/>
              <p:cNvSpPr/>
              <p:nvPr/>
            </p:nvSpPr>
            <p:spPr>
              <a:xfrm>
                <a:off x="1019375" y="2864950"/>
                <a:ext cx="1800" cy="35925"/>
              </a:xfrm>
              <a:custGeom>
                <a:avLst/>
                <a:ahLst/>
                <a:rect l="l" t="t" r="r" b="b"/>
                <a:pathLst>
                  <a:path w="72" h="1437" extrusionOk="0">
                    <a:moveTo>
                      <a:pt x="0" y="0"/>
                    </a:moveTo>
                    <a:lnTo>
                      <a:pt x="0" y="1428"/>
                    </a:lnTo>
                    <a:lnTo>
                      <a:pt x="72" y="1437"/>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07" name="Google Shape;140;p2"/>
              <p:cNvSpPr/>
              <p:nvPr/>
            </p:nvSpPr>
            <p:spPr>
              <a:xfrm>
                <a:off x="101937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08" name="Google Shape;141;p2"/>
              <p:cNvSpPr/>
              <p:nvPr/>
            </p:nvSpPr>
            <p:spPr>
              <a:xfrm>
                <a:off x="101937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09" name="Google Shape;142;p2"/>
              <p:cNvSpPr/>
              <p:nvPr/>
            </p:nvSpPr>
            <p:spPr>
              <a:xfrm>
                <a:off x="101937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10" name="Google Shape;143;p2"/>
              <p:cNvSpPr/>
              <p:nvPr/>
            </p:nvSpPr>
            <p:spPr>
              <a:xfrm>
                <a:off x="101937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11" name="Google Shape;144;p2"/>
              <p:cNvSpPr/>
              <p:nvPr/>
            </p:nvSpPr>
            <p:spPr>
              <a:xfrm>
                <a:off x="101937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12" name="Google Shape;145;p2"/>
              <p:cNvSpPr/>
              <p:nvPr/>
            </p:nvSpPr>
            <p:spPr>
              <a:xfrm>
                <a:off x="1059300" y="25750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13" name="Google Shape;146;p2"/>
              <p:cNvSpPr/>
              <p:nvPr/>
            </p:nvSpPr>
            <p:spPr>
              <a:xfrm>
                <a:off x="1059300" y="27407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14" name="Google Shape;147;p2"/>
              <p:cNvSpPr/>
              <p:nvPr/>
            </p:nvSpPr>
            <p:spPr>
              <a:xfrm>
                <a:off x="1059300" y="2407075"/>
                <a:ext cx="2025" cy="41725"/>
              </a:xfrm>
              <a:custGeom>
                <a:avLst/>
                <a:ahLst/>
                <a:rect l="l" t="t" r="r" b="b"/>
                <a:pathLst>
                  <a:path w="81" h="1669" extrusionOk="0">
                    <a:moveTo>
                      <a:pt x="0" y="1"/>
                    </a:moveTo>
                    <a:lnTo>
                      <a:pt x="0" y="1669"/>
                    </a:lnTo>
                    <a:lnTo>
                      <a:pt x="81" y="166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15" name="Google Shape;148;p2"/>
              <p:cNvSpPr/>
              <p:nvPr/>
            </p:nvSpPr>
            <p:spPr>
              <a:xfrm>
                <a:off x="1059300" y="24505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16" name="Google Shape;149;p2"/>
              <p:cNvSpPr/>
              <p:nvPr/>
            </p:nvSpPr>
            <p:spPr>
              <a:xfrm>
                <a:off x="1059300" y="2657750"/>
                <a:ext cx="2025" cy="39725"/>
              </a:xfrm>
              <a:custGeom>
                <a:avLst/>
                <a:ahLst/>
                <a:rect l="l" t="t" r="r" b="b"/>
                <a:pathLst>
                  <a:path w="81" h="1589" extrusionOk="0">
                    <a:moveTo>
                      <a:pt x="0" y="1"/>
                    </a:moveTo>
                    <a:lnTo>
                      <a:pt x="0"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17" name="Google Shape;150;p2"/>
              <p:cNvSpPr/>
              <p:nvPr/>
            </p:nvSpPr>
            <p:spPr>
              <a:xfrm>
                <a:off x="1059300" y="2492050"/>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18" name="Google Shape;151;p2"/>
              <p:cNvSpPr/>
              <p:nvPr/>
            </p:nvSpPr>
            <p:spPr>
              <a:xfrm>
                <a:off x="1059300" y="2782200"/>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19" name="Google Shape;152;p2"/>
              <p:cNvSpPr/>
              <p:nvPr/>
            </p:nvSpPr>
            <p:spPr>
              <a:xfrm>
                <a:off x="1059300" y="2864950"/>
                <a:ext cx="2025" cy="36150"/>
              </a:xfrm>
              <a:custGeom>
                <a:avLst/>
                <a:ahLst/>
                <a:rect l="l" t="t" r="r" b="b"/>
                <a:pathLst>
                  <a:path w="81" h="1446" extrusionOk="0">
                    <a:moveTo>
                      <a:pt x="0" y="0"/>
                    </a:moveTo>
                    <a:lnTo>
                      <a:pt x="0" y="1446"/>
                    </a:lnTo>
                    <a:lnTo>
                      <a:pt x="81" y="1446"/>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20" name="Google Shape;153;p2"/>
              <p:cNvSpPr/>
              <p:nvPr/>
            </p:nvSpPr>
            <p:spPr>
              <a:xfrm>
                <a:off x="1059300" y="26162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21" name="Google Shape;154;p2"/>
              <p:cNvSpPr/>
              <p:nvPr/>
            </p:nvSpPr>
            <p:spPr>
              <a:xfrm>
                <a:off x="1059300" y="253352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22" name="Google Shape;155;p2"/>
              <p:cNvSpPr/>
              <p:nvPr/>
            </p:nvSpPr>
            <p:spPr>
              <a:xfrm>
                <a:off x="1059300" y="2699250"/>
                <a:ext cx="2025" cy="39700"/>
              </a:xfrm>
              <a:custGeom>
                <a:avLst/>
                <a:ahLst/>
                <a:rect l="l" t="t" r="r" b="b"/>
                <a:pathLst>
                  <a:path w="81" h="1588"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23" name="Google Shape;156;p2"/>
              <p:cNvSpPr/>
              <p:nvPr/>
            </p:nvSpPr>
            <p:spPr>
              <a:xfrm>
                <a:off x="1059300" y="282367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24" name="Google Shape;157;p2"/>
              <p:cNvSpPr/>
              <p:nvPr/>
            </p:nvSpPr>
            <p:spPr>
              <a:xfrm>
                <a:off x="1099450" y="253352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25" name="Google Shape;158;p2"/>
              <p:cNvSpPr/>
              <p:nvPr/>
            </p:nvSpPr>
            <p:spPr>
              <a:xfrm>
                <a:off x="1099450" y="27407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26" name="Google Shape;159;p2"/>
              <p:cNvSpPr/>
              <p:nvPr/>
            </p:nvSpPr>
            <p:spPr>
              <a:xfrm>
                <a:off x="1099450" y="24505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27" name="Google Shape;160;p2"/>
              <p:cNvSpPr/>
              <p:nvPr/>
            </p:nvSpPr>
            <p:spPr>
              <a:xfrm>
                <a:off x="1099450" y="2864950"/>
                <a:ext cx="1800" cy="36375"/>
              </a:xfrm>
              <a:custGeom>
                <a:avLst/>
                <a:ahLst/>
                <a:rect l="l" t="t" r="r" b="b"/>
                <a:pathLst>
                  <a:path w="72" h="1455" extrusionOk="0">
                    <a:moveTo>
                      <a:pt x="0" y="0"/>
                    </a:moveTo>
                    <a:lnTo>
                      <a:pt x="0" y="1454"/>
                    </a:lnTo>
                    <a:lnTo>
                      <a:pt x="71" y="1454"/>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28" name="Google Shape;161;p2"/>
              <p:cNvSpPr/>
              <p:nvPr/>
            </p:nvSpPr>
            <p:spPr>
              <a:xfrm>
                <a:off x="1099450" y="282367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29" name="Google Shape;162;p2"/>
              <p:cNvSpPr/>
              <p:nvPr/>
            </p:nvSpPr>
            <p:spPr>
              <a:xfrm>
                <a:off x="1099450" y="26162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30" name="Google Shape;163;p2"/>
              <p:cNvSpPr/>
              <p:nvPr/>
            </p:nvSpPr>
            <p:spPr>
              <a:xfrm>
                <a:off x="1099450" y="25750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31" name="Google Shape;164;p2"/>
              <p:cNvSpPr/>
              <p:nvPr/>
            </p:nvSpPr>
            <p:spPr>
              <a:xfrm>
                <a:off x="1099450" y="2657750"/>
                <a:ext cx="1800" cy="39725"/>
              </a:xfrm>
              <a:custGeom>
                <a:avLst/>
                <a:ahLst/>
                <a:rect l="l" t="t" r="r" b="b"/>
                <a:pathLst>
                  <a:path w="72" h="1589" extrusionOk="0">
                    <a:moveTo>
                      <a:pt x="0" y="1"/>
                    </a:moveTo>
                    <a:lnTo>
                      <a:pt x="0" y="1589"/>
                    </a:lnTo>
                    <a:lnTo>
                      <a:pt x="71" y="1589"/>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32" name="Google Shape;165;p2"/>
              <p:cNvSpPr/>
              <p:nvPr/>
            </p:nvSpPr>
            <p:spPr>
              <a:xfrm>
                <a:off x="1099450" y="2406850"/>
                <a:ext cx="1800" cy="41950"/>
              </a:xfrm>
              <a:custGeom>
                <a:avLst/>
                <a:ahLst/>
                <a:rect l="l" t="t" r="r" b="b"/>
                <a:pathLst>
                  <a:path w="72" h="1678" extrusionOk="0">
                    <a:moveTo>
                      <a:pt x="0" y="1"/>
                    </a:moveTo>
                    <a:lnTo>
                      <a:pt x="0" y="1678"/>
                    </a:lnTo>
                    <a:lnTo>
                      <a:pt x="71" y="1678"/>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33" name="Google Shape;166;p2"/>
              <p:cNvSpPr/>
              <p:nvPr/>
            </p:nvSpPr>
            <p:spPr>
              <a:xfrm>
                <a:off x="1099450" y="2782200"/>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34" name="Google Shape;167;p2"/>
              <p:cNvSpPr/>
              <p:nvPr/>
            </p:nvSpPr>
            <p:spPr>
              <a:xfrm>
                <a:off x="1099450" y="2699250"/>
                <a:ext cx="1800" cy="39700"/>
              </a:xfrm>
              <a:custGeom>
                <a:avLst/>
                <a:ahLst/>
                <a:rect l="l" t="t" r="r" b="b"/>
                <a:pathLst>
                  <a:path w="72" h="1588"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35" name="Google Shape;168;p2"/>
              <p:cNvSpPr/>
              <p:nvPr/>
            </p:nvSpPr>
            <p:spPr>
              <a:xfrm>
                <a:off x="1099450" y="2492050"/>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36" name="Google Shape;169;p2"/>
              <p:cNvSpPr/>
              <p:nvPr/>
            </p:nvSpPr>
            <p:spPr>
              <a:xfrm>
                <a:off x="11395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37" name="Google Shape;170;p2"/>
              <p:cNvSpPr/>
              <p:nvPr/>
            </p:nvSpPr>
            <p:spPr>
              <a:xfrm>
                <a:off x="1139575" y="2864950"/>
                <a:ext cx="1825" cy="36825"/>
              </a:xfrm>
              <a:custGeom>
                <a:avLst/>
                <a:ahLst/>
                <a:rect l="l" t="t" r="r" b="b"/>
                <a:pathLst>
                  <a:path w="73" h="1473" extrusionOk="0">
                    <a:moveTo>
                      <a:pt x="1" y="0"/>
                    </a:moveTo>
                    <a:lnTo>
                      <a:pt x="1" y="1472"/>
                    </a:lnTo>
                    <a:lnTo>
                      <a:pt x="72" y="1472"/>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38" name="Google Shape;171;p2"/>
              <p:cNvSpPr/>
              <p:nvPr/>
            </p:nvSpPr>
            <p:spPr>
              <a:xfrm>
                <a:off x="11395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39" name="Google Shape;172;p2"/>
              <p:cNvSpPr/>
              <p:nvPr/>
            </p:nvSpPr>
            <p:spPr>
              <a:xfrm>
                <a:off x="1139575" y="2406625"/>
                <a:ext cx="1825" cy="42175"/>
              </a:xfrm>
              <a:custGeom>
                <a:avLst/>
                <a:ahLst/>
                <a:rect l="l" t="t" r="r" b="b"/>
                <a:pathLst>
                  <a:path w="73" h="1687" extrusionOk="0">
                    <a:moveTo>
                      <a:pt x="1" y="1"/>
                    </a:moveTo>
                    <a:lnTo>
                      <a:pt x="1" y="1687"/>
                    </a:lnTo>
                    <a:lnTo>
                      <a:pt x="72" y="1687"/>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40" name="Google Shape;173;p2"/>
              <p:cNvSpPr/>
              <p:nvPr/>
            </p:nvSpPr>
            <p:spPr>
              <a:xfrm>
                <a:off x="11395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41" name="Google Shape;174;p2"/>
              <p:cNvSpPr/>
              <p:nvPr/>
            </p:nvSpPr>
            <p:spPr>
              <a:xfrm>
                <a:off x="11395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42" name="Google Shape;175;p2"/>
              <p:cNvSpPr/>
              <p:nvPr/>
            </p:nvSpPr>
            <p:spPr>
              <a:xfrm>
                <a:off x="11395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43" name="Google Shape;176;p2"/>
              <p:cNvSpPr/>
              <p:nvPr/>
            </p:nvSpPr>
            <p:spPr>
              <a:xfrm>
                <a:off x="11395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44" name="Google Shape;177;p2"/>
              <p:cNvSpPr/>
              <p:nvPr/>
            </p:nvSpPr>
            <p:spPr>
              <a:xfrm>
                <a:off x="11395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45" name="Google Shape;178;p2"/>
              <p:cNvSpPr/>
              <p:nvPr/>
            </p:nvSpPr>
            <p:spPr>
              <a:xfrm>
                <a:off x="11395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46" name="Google Shape;179;p2"/>
              <p:cNvSpPr/>
              <p:nvPr/>
            </p:nvSpPr>
            <p:spPr>
              <a:xfrm>
                <a:off x="11395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47" name="Google Shape;180;p2"/>
              <p:cNvSpPr/>
              <p:nvPr/>
            </p:nvSpPr>
            <p:spPr>
              <a:xfrm>
                <a:off x="11395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48" name="Google Shape;181;p2"/>
              <p:cNvSpPr/>
              <p:nvPr/>
            </p:nvSpPr>
            <p:spPr>
              <a:xfrm>
                <a:off x="117972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49" name="Google Shape;182;p2"/>
              <p:cNvSpPr/>
              <p:nvPr/>
            </p:nvSpPr>
            <p:spPr>
              <a:xfrm>
                <a:off x="117972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50" name="Google Shape;183;p2"/>
              <p:cNvSpPr/>
              <p:nvPr/>
            </p:nvSpPr>
            <p:spPr>
              <a:xfrm>
                <a:off x="117972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51" name="Google Shape;184;p2"/>
              <p:cNvSpPr/>
              <p:nvPr/>
            </p:nvSpPr>
            <p:spPr>
              <a:xfrm>
                <a:off x="117972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52" name="Google Shape;185;p2"/>
              <p:cNvSpPr/>
              <p:nvPr/>
            </p:nvSpPr>
            <p:spPr>
              <a:xfrm>
                <a:off x="117972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53" name="Google Shape;186;p2"/>
              <p:cNvSpPr/>
              <p:nvPr/>
            </p:nvSpPr>
            <p:spPr>
              <a:xfrm>
                <a:off x="117972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54" name="Google Shape;187;p2"/>
              <p:cNvSpPr/>
              <p:nvPr/>
            </p:nvSpPr>
            <p:spPr>
              <a:xfrm>
                <a:off x="117972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55" name="Google Shape;188;p2"/>
              <p:cNvSpPr/>
              <p:nvPr/>
            </p:nvSpPr>
            <p:spPr>
              <a:xfrm>
                <a:off x="1179725" y="2864950"/>
                <a:ext cx="1825" cy="37050"/>
              </a:xfrm>
              <a:custGeom>
                <a:avLst/>
                <a:ahLst/>
                <a:rect l="l" t="t" r="r" b="b"/>
                <a:pathLst>
                  <a:path w="73" h="1482" extrusionOk="0">
                    <a:moveTo>
                      <a:pt x="1" y="0"/>
                    </a:moveTo>
                    <a:lnTo>
                      <a:pt x="1" y="1481"/>
                    </a:lnTo>
                    <a:lnTo>
                      <a:pt x="72" y="1481"/>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56" name="Google Shape;189;p2"/>
              <p:cNvSpPr/>
              <p:nvPr/>
            </p:nvSpPr>
            <p:spPr>
              <a:xfrm>
                <a:off x="117972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57" name="Google Shape;190;p2"/>
              <p:cNvSpPr/>
              <p:nvPr/>
            </p:nvSpPr>
            <p:spPr>
              <a:xfrm>
                <a:off x="1179725" y="2406400"/>
                <a:ext cx="1825" cy="42400"/>
              </a:xfrm>
              <a:custGeom>
                <a:avLst/>
                <a:ahLst/>
                <a:rect l="l" t="t" r="r" b="b"/>
                <a:pathLst>
                  <a:path w="73" h="1696" extrusionOk="0">
                    <a:moveTo>
                      <a:pt x="1" y="1"/>
                    </a:moveTo>
                    <a:lnTo>
                      <a:pt x="1" y="1696"/>
                    </a:lnTo>
                    <a:lnTo>
                      <a:pt x="72" y="1696"/>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58" name="Google Shape;191;p2"/>
              <p:cNvSpPr/>
              <p:nvPr/>
            </p:nvSpPr>
            <p:spPr>
              <a:xfrm>
                <a:off x="117972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59" name="Google Shape;192;p2"/>
              <p:cNvSpPr/>
              <p:nvPr/>
            </p:nvSpPr>
            <p:spPr>
              <a:xfrm>
                <a:off x="117972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60" name="Google Shape;193;p2"/>
              <p:cNvSpPr/>
              <p:nvPr/>
            </p:nvSpPr>
            <p:spPr>
              <a:xfrm>
                <a:off x="1219650" y="24505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61" name="Google Shape;194;p2"/>
              <p:cNvSpPr/>
              <p:nvPr/>
            </p:nvSpPr>
            <p:spPr>
              <a:xfrm>
                <a:off x="1219650" y="282367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62" name="Google Shape;195;p2"/>
              <p:cNvSpPr/>
              <p:nvPr/>
            </p:nvSpPr>
            <p:spPr>
              <a:xfrm>
                <a:off x="1219650" y="25750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63" name="Google Shape;196;p2"/>
              <p:cNvSpPr/>
              <p:nvPr/>
            </p:nvSpPr>
            <p:spPr>
              <a:xfrm>
                <a:off x="1219650" y="2864950"/>
                <a:ext cx="2025" cy="37500"/>
              </a:xfrm>
              <a:custGeom>
                <a:avLst/>
                <a:ahLst/>
                <a:rect l="l" t="t" r="r" b="b"/>
                <a:pathLst>
                  <a:path w="81" h="1500" extrusionOk="0">
                    <a:moveTo>
                      <a:pt x="1" y="0"/>
                    </a:moveTo>
                    <a:lnTo>
                      <a:pt x="1" y="1499"/>
                    </a:lnTo>
                    <a:lnTo>
                      <a:pt x="81" y="149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64" name="Google Shape;197;p2"/>
              <p:cNvSpPr/>
              <p:nvPr/>
            </p:nvSpPr>
            <p:spPr>
              <a:xfrm>
                <a:off x="1219650" y="2657750"/>
                <a:ext cx="2025" cy="39725"/>
              </a:xfrm>
              <a:custGeom>
                <a:avLst/>
                <a:ahLst/>
                <a:rect l="l" t="t" r="r" b="b"/>
                <a:pathLst>
                  <a:path w="81"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65" name="Google Shape;198;p2"/>
              <p:cNvSpPr/>
              <p:nvPr/>
            </p:nvSpPr>
            <p:spPr>
              <a:xfrm>
                <a:off x="1219650" y="27407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66" name="Google Shape;199;p2"/>
              <p:cNvSpPr/>
              <p:nvPr/>
            </p:nvSpPr>
            <p:spPr>
              <a:xfrm>
                <a:off x="1219650" y="2406400"/>
                <a:ext cx="2025" cy="42400"/>
              </a:xfrm>
              <a:custGeom>
                <a:avLst/>
                <a:ahLst/>
                <a:rect l="l" t="t" r="r" b="b"/>
                <a:pathLst>
                  <a:path w="81" h="1696" extrusionOk="0">
                    <a:moveTo>
                      <a:pt x="1" y="1"/>
                    </a:moveTo>
                    <a:lnTo>
                      <a:pt x="1" y="1696"/>
                    </a:lnTo>
                    <a:lnTo>
                      <a:pt x="81" y="1696"/>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67" name="Google Shape;200;p2"/>
              <p:cNvSpPr/>
              <p:nvPr/>
            </p:nvSpPr>
            <p:spPr>
              <a:xfrm>
                <a:off x="1219650" y="2782200"/>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68" name="Google Shape;201;p2"/>
              <p:cNvSpPr/>
              <p:nvPr/>
            </p:nvSpPr>
            <p:spPr>
              <a:xfrm>
                <a:off x="1219650" y="2492050"/>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69" name="Google Shape;202;p2"/>
              <p:cNvSpPr/>
              <p:nvPr/>
            </p:nvSpPr>
            <p:spPr>
              <a:xfrm>
                <a:off x="1219650" y="253352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70" name="Google Shape;203;p2"/>
              <p:cNvSpPr/>
              <p:nvPr/>
            </p:nvSpPr>
            <p:spPr>
              <a:xfrm>
                <a:off x="1219650" y="2699250"/>
                <a:ext cx="2025" cy="39700"/>
              </a:xfrm>
              <a:custGeom>
                <a:avLst/>
                <a:ahLst/>
                <a:rect l="l" t="t" r="r" b="b"/>
                <a:pathLst>
                  <a:path w="81"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71" name="Google Shape;204;p2"/>
              <p:cNvSpPr/>
              <p:nvPr/>
            </p:nvSpPr>
            <p:spPr>
              <a:xfrm>
                <a:off x="1219650" y="26162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72" name="Google Shape;205;p2"/>
              <p:cNvSpPr/>
              <p:nvPr/>
            </p:nvSpPr>
            <p:spPr>
              <a:xfrm>
                <a:off x="1259800" y="2864950"/>
                <a:ext cx="2025" cy="37700"/>
              </a:xfrm>
              <a:custGeom>
                <a:avLst/>
                <a:ahLst/>
                <a:rect l="l" t="t" r="r" b="b"/>
                <a:pathLst>
                  <a:path w="81" h="1508" extrusionOk="0">
                    <a:moveTo>
                      <a:pt x="0" y="0"/>
                    </a:moveTo>
                    <a:lnTo>
                      <a:pt x="0" y="1508"/>
                    </a:lnTo>
                    <a:lnTo>
                      <a:pt x="81" y="150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73" name="Google Shape;206;p2"/>
              <p:cNvSpPr/>
              <p:nvPr/>
            </p:nvSpPr>
            <p:spPr>
              <a:xfrm>
                <a:off x="1259800"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74" name="Google Shape;207;p2"/>
              <p:cNvSpPr/>
              <p:nvPr/>
            </p:nvSpPr>
            <p:spPr>
              <a:xfrm>
                <a:off x="1259800"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75" name="Google Shape;208;p2"/>
              <p:cNvSpPr/>
              <p:nvPr/>
            </p:nvSpPr>
            <p:spPr>
              <a:xfrm>
                <a:off x="1259800"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76" name="Google Shape;209;p2"/>
              <p:cNvSpPr/>
              <p:nvPr/>
            </p:nvSpPr>
            <p:spPr>
              <a:xfrm>
                <a:off x="1259800"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77" name="Google Shape;210;p2"/>
              <p:cNvSpPr/>
              <p:nvPr/>
            </p:nvSpPr>
            <p:spPr>
              <a:xfrm>
                <a:off x="1259800"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78" name="Google Shape;211;p2"/>
              <p:cNvSpPr/>
              <p:nvPr/>
            </p:nvSpPr>
            <p:spPr>
              <a:xfrm>
                <a:off x="1259800"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79" name="Google Shape;212;p2"/>
              <p:cNvSpPr/>
              <p:nvPr/>
            </p:nvSpPr>
            <p:spPr>
              <a:xfrm>
                <a:off x="1259800"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80" name="Google Shape;213;p2"/>
              <p:cNvSpPr/>
              <p:nvPr/>
            </p:nvSpPr>
            <p:spPr>
              <a:xfrm>
                <a:off x="1259800"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81" name="Google Shape;214;p2"/>
              <p:cNvSpPr/>
              <p:nvPr/>
            </p:nvSpPr>
            <p:spPr>
              <a:xfrm>
                <a:off x="1259800" y="2406175"/>
                <a:ext cx="2025" cy="42625"/>
              </a:xfrm>
              <a:custGeom>
                <a:avLst/>
                <a:ahLst/>
                <a:rect l="l" t="t" r="r" b="b"/>
                <a:pathLst>
                  <a:path w="81" h="1705" extrusionOk="0">
                    <a:moveTo>
                      <a:pt x="0" y="1"/>
                    </a:moveTo>
                    <a:lnTo>
                      <a:pt x="0" y="1705"/>
                    </a:lnTo>
                    <a:lnTo>
                      <a:pt x="81" y="1705"/>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82" name="Google Shape;215;p2"/>
              <p:cNvSpPr/>
              <p:nvPr/>
            </p:nvSpPr>
            <p:spPr>
              <a:xfrm>
                <a:off x="1259800"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83" name="Google Shape;216;p2"/>
              <p:cNvSpPr/>
              <p:nvPr/>
            </p:nvSpPr>
            <p:spPr>
              <a:xfrm>
                <a:off x="1259800"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84" name="Google Shape;217;p2"/>
              <p:cNvSpPr/>
              <p:nvPr/>
            </p:nvSpPr>
            <p:spPr>
              <a:xfrm>
                <a:off x="1299950" y="24505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85" name="Google Shape;218;p2"/>
              <p:cNvSpPr/>
              <p:nvPr/>
            </p:nvSpPr>
            <p:spPr>
              <a:xfrm>
                <a:off x="1299950" y="2782200"/>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86" name="Google Shape;219;p2"/>
              <p:cNvSpPr/>
              <p:nvPr/>
            </p:nvSpPr>
            <p:spPr>
              <a:xfrm>
                <a:off x="1299950" y="282367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87" name="Google Shape;220;p2"/>
              <p:cNvSpPr/>
              <p:nvPr/>
            </p:nvSpPr>
            <p:spPr>
              <a:xfrm>
                <a:off x="1299950" y="2405950"/>
                <a:ext cx="1800" cy="42850"/>
              </a:xfrm>
              <a:custGeom>
                <a:avLst/>
                <a:ahLst/>
                <a:rect l="l" t="t" r="r" b="b"/>
                <a:pathLst>
                  <a:path w="72" h="1714" extrusionOk="0">
                    <a:moveTo>
                      <a:pt x="0" y="1"/>
                    </a:moveTo>
                    <a:lnTo>
                      <a:pt x="0" y="1714"/>
                    </a:lnTo>
                    <a:lnTo>
                      <a:pt x="71" y="1714"/>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88" name="Google Shape;221;p2"/>
              <p:cNvSpPr/>
              <p:nvPr/>
            </p:nvSpPr>
            <p:spPr>
              <a:xfrm>
                <a:off x="1299950" y="2492050"/>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89" name="Google Shape;222;p2"/>
              <p:cNvSpPr/>
              <p:nvPr/>
            </p:nvSpPr>
            <p:spPr>
              <a:xfrm>
                <a:off x="1299950" y="2699250"/>
                <a:ext cx="1800" cy="39700"/>
              </a:xfrm>
              <a:custGeom>
                <a:avLst/>
                <a:ahLst/>
                <a:rect l="l" t="t" r="r" b="b"/>
                <a:pathLst>
                  <a:path w="72" h="1588"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90" name="Google Shape;223;p2"/>
              <p:cNvSpPr/>
              <p:nvPr/>
            </p:nvSpPr>
            <p:spPr>
              <a:xfrm>
                <a:off x="1299950" y="26162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91" name="Google Shape;224;p2"/>
              <p:cNvSpPr/>
              <p:nvPr/>
            </p:nvSpPr>
            <p:spPr>
              <a:xfrm>
                <a:off x="1299950" y="25750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92" name="Google Shape;225;p2"/>
              <p:cNvSpPr/>
              <p:nvPr/>
            </p:nvSpPr>
            <p:spPr>
              <a:xfrm>
                <a:off x="1299950" y="253352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93" name="Google Shape;226;p2"/>
              <p:cNvSpPr/>
              <p:nvPr/>
            </p:nvSpPr>
            <p:spPr>
              <a:xfrm>
                <a:off x="1299950" y="2657750"/>
                <a:ext cx="1800" cy="39725"/>
              </a:xfrm>
              <a:custGeom>
                <a:avLst/>
                <a:ahLst/>
                <a:rect l="l" t="t" r="r" b="b"/>
                <a:pathLst>
                  <a:path w="72" h="1589" extrusionOk="0">
                    <a:moveTo>
                      <a:pt x="0" y="1"/>
                    </a:moveTo>
                    <a:lnTo>
                      <a:pt x="0" y="1589"/>
                    </a:lnTo>
                    <a:lnTo>
                      <a:pt x="71" y="1589"/>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94" name="Google Shape;227;p2"/>
              <p:cNvSpPr/>
              <p:nvPr/>
            </p:nvSpPr>
            <p:spPr>
              <a:xfrm>
                <a:off x="1299950" y="27407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95" name="Google Shape;228;p2"/>
              <p:cNvSpPr/>
              <p:nvPr/>
            </p:nvSpPr>
            <p:spPr>
              <a:xfrm>
                <a:off x="1299950" y="2864950"/>
                <a:ext cx="1800" cy="37925"/>
              </a:xfrm>
              <a:custGeom>
                <a:avLst/>
                <a:ahLst/>
                <a:rect l="l" t="t" r="r" b="b"/>
                <a:pathLst>
                  <a:path w="72" h="1517" extrusionOk="0">
                    <a:moveTo>
                      <a:pt x="0" y="0"/>
                    </a:moveTo>
                    <a:lnTo>
                      <a:pt x="0" y="1517"/>
                    </a:lnTo>
                    <a:lnTo>
                      <a:pt x="71" y="1517"/>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96" name="Google Shape;229;p2"/>
              <p:cNvSpPr/>
              <p:nvPr/>
            </p:nvSpPr>
            <p:spPr>
              <a:xfrm>
                <a:off x="13400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97" name="Google Shape;230;p2"/>
              <p:cNvSpPr/>
              <p:nvPr/>
            </p:nvSpPr>
            <p:spPr>
              <a:xfrm>
                <a:off x="13400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98" name="Google Shape;231;p2"/>
              <p:cNvSpPr/>
              <p:nvPr/>
            </p:nvSpPr>
            <p:spPr>
              <a:xfrm>
                <a:off x="13400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799" name="Google Shape;232;p2"/>
              <p:cNvSpPr/>
              <p:nvPr/>
            </p:nvSpPr>
            <p:spPr>
              <a:xfrm>
                <a:off x="13400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00" name="Google Shape;233;p2"/>
              <p:cNvSpPr/>
              <p:nvPr/>
            </p:nvSpPr>
            <p:spPr>
              <a:xfrm>
                <a:off x="13400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01" name="Google Shape;234;p2"/>
              <p:cNvSpPr/>
              <p:nvPr/>
            </p:nvSpPr>
            <p:spPr>
              <a:xfrm>
                <a:off x="13400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02" name="Google Shape;235;p2"/>
              <p:cNvSpPr/>
              <p:nvPr/>
            </p:nvSpPr>
            <p:spPr>
              <a:xfrm>
                <a:off x="13400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03" name="Google Shape;236;p2"/>
              <p:cNvSpPr/>
              <p:nvPr/>
            </p:nvSpPr>
            <p:spPr>
              <a:xfrm>
                <a:off x="13400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04" name="Google Shape;237;p2"/>
              <p:cNvSpPr/>
              <p:nvPr/>
            </p:nvSpPr>
            <p:spPr>
              <a:xfrm>
                <a:off x="1340075" y="2864950"/>
                <a:ext cx="1825" cy="38375"/>
              </a:xfrm>
              <a:custGeom>
                <a:avLst/>
                <a:ahLst/>
                <a:rect l="l" t="t" r="r" b="b"/>
                <a:pathLst>
                  <a:path w="73" h="1535" extrusionOk="0">
                    <a:moveTo>
                      <a:pt x="1" y="0"/>
                    </a:moveTo>
                    <a:lnTo>
                      <a:pt x="1" y="1535"/>
                    </a:lnTo>
                    <a:lnTo>
                      <a:pt x="72" y="1535"/>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05" name="Google Shape;238;p2"/>
              <p:cNvSpPr/>
              <p:nvPr/>
            </p:nvSpPr>
            <p:spPr>
              <a:xfrm>
                <a:off x="13400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06" name="Google Shape;239;p2"/>
              <p:cNvSpPr/>
              <p:nvPr/>
            </p:nvSpPr>
            <p:spPr>
              <a:xfrm>
                <a:off x="1340075" y="2405950"/>
                <a:ext cx="1825" cy="42850"/>
              </a:xfrm>
              <a:custGeom>
                <a:avLst/>
                <a:ahLst/>
                <a:rect l="l" t="t" r="r" b="b"/>
                <a:pathLst>
                  <a:path w="73" h="1714" extrusionOk="0">
                    <a:moveTo>
                      <a:pt x="1" y="1"/>
                    </a:moveTo>
                    <a:lnTo>
                      <a:pt x="1" y="1714"/>
                    </a:lnTo>
                    <a:lnTo>
                      <a:pt x="72" y="1714"/>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07" name="Google Shape;240;p2"/>
              <p:cNvSpPr/>
              <p:nvPr/>
            </p:nvSpPr>
            <p:spPr>
              <a:xfrm>
                <a:off x="13400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08" name="Google Shape;241;p2"/>
              <p:cNvSpPr/>
              <p:nvPr/>
            </p:nvSpPr>
            <p:spPr>
              <a:xfrm>
                <a:off x="1380000" y="253352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09" name="Google Shape;242;p2"/>
              <p:cNvSpPr/>
              <p:nvPr/>
            </p:nvSpPr>
            <p:spPr>
              <a:xfrm>
                <a:off x="1380000" y="2492050"/>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10" name="Google Shape;243;p2"/>
              <p:cNvSpPr/>
              <p:nvPr/>
            </p:nvSpPr>
            <p:spPr>
              <a:xfrm>
                <a:off x="1380225" y="2864950"/>
                <a:ext cx="1825" cy="38600"/>
              </a:xfrm>
              <a:custGeom>
                <a:avLst/>
                <a:ahLst/>
                <a:rect l="l" t="t" r="r" b="b"/>
                <a:pathLst>
                  <a:path w="73" h="1544" extrusionOk="0">
                    <a:moveTo>
                      <a:pt x="1" y="0"/>
                    </a:moveTo>
                    <a:lnTo>
                      <a:pt x="1" y="1544"/>
                    </a:lnTo>
                    <a:lnTo>
                      <a:pt x="72" y="1544"/>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11" name="Google Shape;244;p2"/>
              <p:cNvSpPr/>
              <p:nvPr/>
            </p:nvSpPr>
            <p:spPr>
              <a:xfrm>
                <a:off x="1380000" y="24505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12" name="Google Shape;245;p2"/>
              <p:cNvSpPr/>
              <p:nvPr/>
            </p:nvSpPr>
            <p:spPr>
              <a:xfrm>
                <a:off x="1380000" y="2657750"/>
                <a:ext cx="2050" cy="39725"/>
              </a:xfrm>
              <a:custGeom>
                <a:avLst/>
                <a:ahLst/>
                <a:rect l="l" t="t" r="r" b="b"/>
                <a:pathLst>
                  <a:path w="82"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13" name="Google Shape;246;p2"/>
              <p:cNvSpPr/>
              <p:nvPr/>
            </p:nvSpPr>
            <p:spPr>
              <a:xfrm>
                <a:off x="1380000" y="282367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14" name="Google Shape;247;p2"/>
              <p:cNvSpPr/>
              <p:nvPr/>
            </p:nvSpPr>
            <p:spPr>
              <a:xfrm>
                <a:off x="1380000" y="25750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15" name="Google Shape;248;p2"/>
              <p:cNvSpPr/>
              <p:nvPr/>
            </p:nvSpPr>
            <p:spPr>
              <a:xfrm>
                <a:off x="1380000" y="2699250"/>
                <a:ext cx="2050" cy="39700"/>
              </a:xfrm>
              <a:custGeom>
                <a:avLst/>
                <a:ahLst/>
                <a:rect l="l" t="t" r="r" b="b"/>
                <a:pathLst>
                  <a:path w="82"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16" name="Google Shape;249;p2"/>
              <p:cNvSpPr/>
              <p:nvPr/>
            </p:nvSpPr>
            <p:spPr>
              <a:xfrm>
                <a:off x="1380000" y="26162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17" name="Google Shape;250;p2"/>
              <p:cNvSpPr/>
              <p:nvPr/>
            </p:nvSpPr>
            <p:spPr>
              <a:xfrm>
                <a:off x="1380225" y="2405750"/>
                <a:ext cx="1825" cy="43050"/>
              </a:xfrm>
              <a:custGeom>
                <a:avLst/>
                <a:ahLst/>
                <a:rect l="l" t="t" r="r" b="b"/>
                <a:pathLst>
                  <a:path w="73" h="1722" extrusionOk="0">
                    <a:moveTo>
                      <a:pt x="1" y="0"/>
                    </a:moveTo>
                    <a:lnTo>
                      <a:pt x="1" y="1722"/>
                    </a:lnTo>
                    <a:lnTo>
                      <a:pt x="72" y="1722"/>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18" name="Google Shape;251;p2"/>
              <p:cNvSpPr/>
              <p:nvPr/>
            </p:nvSpPr>
            <p:spPr>
              <a:xfrm>
                <a:off x="1380000" y="27407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19" name="Google Shape;252;p2"/>
              <p:cNvSpPr/>
              <p:nvPr/>
            </p:nvSpPr>
            <p:spPr>
              <a:xfrm>
                <a:off x="1380000" y="2782200"/>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20" name="Google Shape;253;p2"/>
              <p:cNvSpPr/>
              <p:nvPr/>
            </p:nvSpPr>
            <p:spPr>
              <a:xfrm>
                <a:off x="1420150" y="24505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21" name="Google Shape;254;p2"/>
              <p:cNvSpPr/>
              <p:nvPr/>
            </p:nvSpPr>
            <p:spPr>
              <a:xfrm>
                <a:off x="1420150" y="27407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22" name="Google Shape;255;p2"/>
              <p:cNvSpPr/>
              <p:nvPr/>
            </p:nvSpPr>
            <p:spPr>
              <a:xfrm>
                <a:off x="1420150" y="282367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23" name="Google Shape;256;p2"/>
              <p:cNvSpPr/>
              <p:nvPr/>
            </p:nvSpPr>
            <p:spPr>
              <a:xfrm>
                <a:off x="1420150" y="2492050"/>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24" name="Google Shape;257;p2"/>
              <p:cNvSpPr/>
              <p:nvPr/>
            </p:nvSpPr>
            <p:spPr>
              <a:xfrm>
                <a:off x="1420150" y="2405525"/>
                <a:ext cx="2025" cy="43275"/>
              </a:xfrm>
              <a:custGeom>
                <a:avLst/>
                <a:ahLst/>
                <a:rect l="l" t="t" r="r" b="b"/>
                <a:pathLst>
                  <a:path w="81" h="1731" extrusionOk="0">
                    <a:moveTo>
                      <a:pt x="1" y="0"/>
                    </a:moveTo>
                    <a:lnTo>
                      <a:pt x="1" y="1731"/>
                    </a:lnTo>
                    <a:lnTo>
                      <a:pt x="81" y="1731"/>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25" name="Google Shape;258;p2"/>
              <p:cNvSpPr/>
              <p:nvPr/>
            </p:nvSpPr>
            <p:spPr>
              <a:xfrm>
                <a:off x="1420150" y="2864950"/>
                <a:ext cx="2025" cy="39050"/>
              </a:xfrm>
              <a:custGeom>
                <a:avLst/>
                <a:ahLst/>
                <a:rect l="l" t="t" r="r" b="b"/>
                <a:pathLst>
                  <a:path w="81" h="1562" extrusionOk="0">
                    <a:moveTo>
                      <a:pt x="1" y="0"/>
                    </a:moveTo>
                    <a:lnTo>
                      <a:pt x="1" y="1562"/>
                    </a:lnTo>
                    <a:lnTo>
                      <a:pt x="81" y="1562"/>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26" name="Google Shape;259;p2"/>
              <p:cNvSpPr/>
              <p:nvPr/>
            </p:nvSpPr>
            <p:spPr>
              <a:xfrm>
                <a:off x="1420150" y="2782200"/>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27" name="Google Shape;260;p2"/>
              <p:cNvSpPr/>
              <p:nvPr/>
            </p:nvSpPr>
            <p:spPr>
              <a:xfrm>
                <a:off x="1420150" y="253352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28" name="Google Shape;261;p2"/>
              <p:cNvSpPr/>
              <p:nvPr/>
            </p:nvSpPr>
            <p:spPr>
              <a:xfrm>
                <a:off x="1420150" y="26162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29" name="Google Shape;262;p2"/>
              <p:cNvSpPr/>
              <p:nvPr/>
            </p:nvSpPr>
            <p:spPr>
              <a:xfrm>
                <a:off x="1420150" y="25750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30" name="Google Shape;263;p2"/>
              <p:cNvSpPr/>
              <p:nvPr/>
            </p:nvSpPr>
            <p:spPr>
              <a:xfrm>
                <a:off x="1420150" y="2699250"/>
                <a:ext cx="2025" cy="39700"/>
              </a:xfrm>
              <a:custGeom>
                <a:avLst/>
                <a:ahLst/>
                <a:rect l="l" t="t" r="r" b="b"/>
                <a:pathLst>
                  <a:path w="81"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31" name="Google Shape;264;p2"/>
              <p:cNvSpPr/>
              <p:nvPr/>
            </p:nvSpPr>
            <p:spPr>
              <a:xfrm>
                <a:off x="1420150" y="2657750"/>
                <a:ext cx="2025" cy="39725"/>
              </a:xfrm>
              <a:custGeom>
                <a:avLst/>
                <a:ahLst/>
                <a:rect l="l" t="t" r="r" b="b"/>
                <a:pathLst>
                  <a:path w="81"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32" name="Google Shape;265;p2"/>
              <p:cNvSpPr/>
              <p:nvPr/>
            </p:nvSpPr>
            <p:spPr>
              <a:xfrm>
                <a:off x="1460300"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33" name="Google Shape;266;p2"/>
              <p:cNvSpPr/>
              <p:nvPr/>
            </p:nvSpPr>
            <p:spPr>
              <a:xfrm>
                <a:off x="1460300"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34" name="Google Shape;267;p2"/>
              <p:cNvSpPr/>
              <p:nvPr/>
            </p:nvSpPr>
            <p:spPr>
              <a:xfrm>
                <a:off x="1460300"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35" name="Google Shape;268;p2"/>
              <p:cNvSpPr/>
              <p:nvPr/>
            </p:nvSpPr>
            <p:spPr>
              <a:xfrm>
                <a:off x="1460300"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36" name="Google Shape;269;p2"/>
              <p:cNvSpPr/>
              <p:nvPr/>
            </p:nvSpPr>
            <p:spPr>
              <a:xfrm>
                <a:off x="1460300"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37" name="Google Shape;270;p2"/>
              <p:cNvSpPr/>
              <p:nvPr/>
            </p:nvSpPr>
            <p:spPr>
              <a:xfrm>
                <a:off x="1460300"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38" name="Google Shape;271;p2"/>
              <p:cNvSpPr/>
              <p:nvPr/>
            </p:nvSpPr>
            <p:spPr>
              <a:xfrm>
                <a:off x="1460300" y="2405300"/>
                <a:ext cx="1800" cy="43500"/>
              </a:xfrm>
              <a:custGeom>
                <a:avLst/>
                <a:ahLst/>
                <a:rect l="l" t="t" r="r" b="b"/>
                <a:pathLst>
                  <a:path w="72" h="1740" extrusionOk="0">
                    <a:moveTo>
                      <a:pt x="0" y="0"/>
                    </a:moveTo>
                    <a:lnTo>
                      <a:pt x="0" y="1740"/>
                    </a:lnTo>
                    <a:lnTo>
                      <a:pt x="72" y="174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39" name="Google Shape;272;p2"/>
              <p:cNvSpPr/>
              <p:nvPr/>
            </p:nvSpPr>
            <p:spPr>
              <a:xfrm>
                <a:off x="1460300"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40" name="Google Shape;273;p2"/>
              <p:cNvSpPr/>
              <p:nvPr/>
            </p:nvSpPr>
            <p:spPr>
              <a:xfrm>
                <a:off x="1460300"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41" name="Google Shape;274;p2"/>
              <p:cNvSpPr/>
              <p:nvPr/>
            </p:nvSpPr>
            <p:spPr>
              <a:xfrm>
                <a:off x="1460300"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42" name="Google Shape;275;p2"/>
              <p:cNvSpPr/>
              <p:nvPr/>
            </p:nvSpPr>
            <p:spPr>
              <a:xfrm>
                <a:off x="1460300"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43" name="Google Shape;276;p2"/>
              <p:cNvSpPr/>
              <p:nvPr/>
            </p:nvSpPr>
            <p:spPr>
              <a:xfrm>
                <a:off x="1460300" y="2864950"/>
                <a:ext cx="1800" cy="39275"/>
              </a:xfrm>
              <a:custGeom>
                <a:avLst/>
                <a:ahLst/>
                <a:rect l="l" t="t" r="r" b="b"/>
                <a:pathLst>
                  <a:path w="72" h="1571" extrusionOk="0">
                    <a:moveTo>
                      <a:pt x="0" y="0"/>
                    </a:moveTo>
                    <a:lnTo>
                      <a:pt x="0" y="1570"/>
                    </a:lnTo>
                    <a:lnTo>
                      <a:pt x="72" y="157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44" name="Google Shape;277;p2"/>
              <p:cNvSpPr/>
              <p:nvPr/>
            </p:nvSpPr>
            <p:spPr>
              <a:xfrm>
                <a:off x="1500450" y="2699250"/>
                <a:ext cx="1800" cy="39700"/>
              </a:xfrm>
              <a:custGeom>
                <a:avLst/>
                <a:ahLst/>
                <a:rect l="l" t="t" r="r" b="b"/>
                <a:pathLst>
                  <a:path w="72" h="1588"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45" name="Google Shape;278;p2"/>
              <p:cNvSpPr/>
              <p:nvPr/>
            </p:nvSpPr>
            <p:spPr>
              <a:xfrm>
                <a:off x="1500450" y="27407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46" name="Google Shape;279;p2"/>
              <p:cNvSpPr/>
              <p:nvPr/>
            </p:nvSpPr>
            <p:spPr>
              <a:xfrm>
                <a:off x="1500450" y="253352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47" name="Google Shape;280;p2"/>
              <p:cNvSpPr/>
              <p:nvPr/>
            </p:nvSpPr>
            <p:spPr>
              <a:xfrm>
                <a:off x="1500450" y="2657750"/>
                <a:ext cx="1800" cy="39725"/>
              </a:xfrm>
              <a:custGeom>
                <a:avLst/>
                <a:ahLst/>
                <a:rect l="l" t="t" r="r" b="b"/>
                <a:pathLst>
                  <a:path w="72" h="1589" extrusionOk="0">
                    <a:moveTo>
                      <a:pt x="0" y="1"/>
                    </a:moveTo>
                    <a:lnTo>
                      <a:pt x="0" y="1589"/>
                    </a:lnTo>
                    <a:lnTo>
                      <a:pt x="71" y="1589"/>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48" name="Google Shape;281;p2"/>
              <p:cNvSpPr/>
              <p:nvPr/>
            </p:nvSpPr>
            <p:spPr>
              <a:xfrm>
                <a:off x="1500450" y="282367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49" name="Google Shape;282;p2"/>
              <p:cNvSpPr/>
              <p:nvPr/>
            </p:nvSpPr>
            <p:spPr>
              <a:xfrm>
                <a:off x="1500450" y="25750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50" name="Google Shape;283;p2"/>
              <p:cNvSpPr/>
              <p:nvPr/>
            </p:nvSpPr>
            <p:spPr>
              <a:xfrm>
                <a:off x="1500450" y="24505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51" name="Google Shape;284;p2"/>
              <p:cNvSpPr/>
              <p:nvPr/>
            </p:nvSpPr>
            <p:spPr>
              <a:xfrm>
                <a:off x="1500450" y="2782200"/>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52" name="Google Shape;285;p2"/>
              <p:cNvSpPr/>
              <p:nvPr/>
            </p:nvSpPr>
            <p:spPr>
              <a:xfrm>
                <a:off x="1500450" y="2405300"/>
                <a:ext cx="1800" cy="43500"/>
              </a:xfrm>
              <a:custGeom>
                <a:avLst/>
                <a:ahLst/>
                <a:rect l="l" t="t" r="r" b="b"/>
                <a:pathLst>
                  <a:path w="72" h="1740" extrusionOk="0">
                    <a:moveTo>
                      <a:pt x="0" y="0"/>
                    </a:moveTo>
                    <a:lnTo>
                      <a:pt x="0" y="1740"/>
                    </a:lnTo>
                    <a:lnTo>
                      <a:pt x="71" y="1740"/>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53" name="Google Shape;286;p2"/>
              <p:cNvSpPr/>
              <p:nvPr/>
            </p:nvSpPr>
            <p:spPr>
              <a:xfrm>
                <a:off x="1500450" y="2864950"/>
                <a:ext cx="1800" cy="39725"/>
              </a:xfrm>
              <a:custGeom>
                <a:avLst/>
                <a:ahLst/>
                <a:rect l="l" t="t" r="r" b="b"/>
                <a:pathLst>
                  <a:path w="72" h="1589" extrusionOk="0">
                    <a:moveTo>
                      <a:pt x="0" y="0"/>
                    </a:moveTo>
                    <a:lnTo>
                      <a:pt x="0" y="1579"/>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54" name="Google Shape;287;p2"/>
              <p:cNvSpPr/>
              <p:nvPr/>
            </p:nvSpPr>
            <p:spPr>
              <a:xfrm>
                <a:off x="1500450" y="2492050"/>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55" name="Google Shape;288;p2"/>
              <p:cNvSpPr/>
              <p:nvPr/>
            </p:nvSpPr>
            <p:spPr>
              <a:xfrm>
                <a:off x="1500450" y="26162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56" name="Google Shape;289;p2"/>
              <p:cNvSpPr/>
              <p:nvPr/>
            </p:nvSpPr>
            <p:spPr>
              <a:xfrm>
                <a:off x="1540575" y="2864950"/>
                <a:ext cx="1825" cy="39950"/>
              </a:xfrm>
              <a:custGeom>
                <a:avLst/>
                <a:ahLst/>
                <a:rect l="l" t="t" r="r" b="b"/>
                <a:pathLst>
                  <a:path w="73" h="1598" extrusionOk="0">
                    <a:moveTo>
                      <a:pt x="1" y="0"/>
                    </a:moveTo>
                    <a:lnTo>
                      <a:pt x="1" y="1597"/>
                    </a:lnTo>
                    <a:lnTo>
                      <a:pt x="72" y="1597"/>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57" name="Google Shape;290;p2"/>
              <p:cNvSpPr/>
              <p:nvPr/>
            </p:nvSpPr>
            <p:spPr>
              <a:xfrm>
                <a:off x="15405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58" name="Google Shape;291;p2"/>
              <p:cNvSpPr/>
              <p:nvPr/>
            </p:nvSpPr>
            <p:spPr>
              <a:xfrm>
                <a:off x="15405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59" name="Google Shape;292;p2"/>
              <p:cNvSpPr/>
              <p:nvPr/>
            </p:nvSpPr>
            <p:spPr>
              <a:xfrm>
                <a:off x="15405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60" name="Google Shape;293;p2"/>
              <p:cNvSpPr/>
              <p:nvPr/>
            </p:nvSpPr>
            <p:spPr>
              <a:xfrm>
                <a:off x="15405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61" name="Google Shape;294;p2"/>
              <p:cNvSpPr/>
              <p:nvPr/>
            </p:nvSpPr>
            <p:spPr>
              <a:xfrm>
                <a:off x="15405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62" name="Google Shape;295;p2"/>
              <p:cNvSpPr/>
              <p:nvPr/>
            </p:nvSpPr>
            <p:spPr>
              <a:xfrm>
                <a:off x="15405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63" name="Google Shape;296;p2"/>
              <p:cNvSpPr/>
              <p:nvPr/>
            </p:nvSpPr>
            <p:spPr>
              <a:xfrm>
                <a:off x="1540575" y="2405075"/>
                <a:ext cx="1825" cy="43725"/>
              </a:xfrm>
              <a:custGeom>
                <a:avLst/>
                <a:ahLst/>
                <a:rect l="l" t="t" r="r" b="b"/>
                <a:pathLst>
                  <a:path w="73" h="1749" extrusionOk="0">
                    <a:moveTo>
                      <a:pt x="1" y="0"/>
                    </a:moveTo>
                    <a:lnTo>
                      <a:pt x="1" y="1749"/>
                    </a:lnTo>
                    <a:lnTo>
                      <a:pt x="72" y="174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64" name="Google Shape;297;p2"/>
              <p:cNvSpPr/>
              <p:nvPr/>
            </p:nvSpPr>
            <p:spPr>
              <a:xfrm>
                <a:off x="15405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65" name="Google Shape;298;p2"/>
              <p:cNvSpPr/>
              <p:nvPr/>
            </p:nvSpPr>
            <p:spPr>
              <a:xfrm>
                <a:off x="15405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66" name="Google Shape;299;p2"/>
              <p:cNvSpPr/>
              <p:nvPr/>
            </p:nvSpPr>
            <p:spPr>
              <a:xfrm>
                <a:off x="15405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67" name="Google Shape;300;p2"/>
              <p:cNvSpPr/>
              <p:nvPr/>
            </p:nvSpPr>
            <p:spPr>
              <a:xfrm>
                <a:off x="15405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68" name="Google Shape;301;p2"/>
              <p:cNvSpPr/>
              <p:nvPr/>
            </p:nvSpPr>
            <p:spPr>
              <a:xfrm>
                <a:off x="1580500" y="2404850"/>
                <a:ext cx="2050" cy="43950"/>
              </a:xfrm>
              <a:custGeom>
                <a:avLst/>
                <a:ahLst/>
                <a:rect l="l" t="t" r="r" b="b"/>
                <a:pathLst>
                  <a:path w="82" h="1758" extrusionOk="0">
                    <a:moveTo>
                      <a:pt x="1" y="0"/>
                    </a:moveTo>
                    <a:lnTo>
                      <a:pt x="1" y="1758"/>
                    </a:lnTo>
                    <a:lnTo>
                      <a:pt x="81" y="175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69" name="Google Shape;302;p2"/>
              <p:cNvSpPr/>
              <p:nvPr/>
            </p:nvSpPr>
            <p:spPr>
              <a:xfrm>
                <a:off x="1580500" y="2864950"/>
                <a:ext cx="2050" cy="40175"/>
              </a:xfrm>
              <a:custGeom>
                <a:avLst/>
                <a:ahLst/>
                <a:rect l="l" t="t" r="r" b="b"/>
                <a:pathLst>
                  <a:path w="82" h="1607" extrusionOk="0">
                    <a:moveTo>
                      <a:pt x="1" y="0"/>
                    </a:moveTo>
                    <a:lnTo>
                      <a:pt x="1" y="1606"/>
                    </a:lnTo>
                    <a:lnTo>
                      <a:pt x="81" y="1606"/>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70" name="Google Shape;303;p2"/>
              <p:cNvSpPr/>
              <p:nvPr/>
            </p:nvSpPr>
            <p:spPr>
              <a:xfrm>
                <a:off x="1580500" y="27407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71" name="Google Shape;304;p2"/>
              <p:cNvSpPr/>
              <p:nvPr/>
            </p:nvSpPr>
            <p:spPr>
              <a:xfrm>
                <a:off x="1580500" y="253352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72" name="Google Shape;305;p2"/>
              <p:cNvSpPr/>
              <p:nvPr/>
            </p:nvSpPr>
            <p:spPr>
              <a:xfrm>
                <a:off x="1580500" y="24505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73" name="Google Shape;306;p2"/>
              <p:cNvSpPr/>
              <p:nvPr/>
            </p:nvSpPr>
            <p:spPr>
              <a:xfrm>
                <a:off x="1580500" y="2657750"/>
                <a:ext cx="2050" cy="39725"/>
              </a:xfrm>
              <a:custGeom>
                <a:avLst/>
                <a:ahLst/>
                <a:rect l="l" t="t" r="r" b="b"/>
                <a:pathLst>
                  <a:path w="82"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74" name="Google Shape;307;p2"/>
              <p:cNvSpPr/>
              <p:nvPr/>
            </p:nvSpPr>
            <p:spPr>
              <a:xfrm>
                <a:off x="1580500" y="2492050"/>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75" name="Google Shape;308;p2"/>
              <p:cNvSpPr/>
              <p:nvPr/>
            </p:nvSpPr>
            <p:spPr>
              <a:xfrm>
                <a:off x="1580500" y="25750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76" name="Google Shape;309;p2"/>
              <p:cNvSpPr/>
              <p:nvPr/>
            </p:nvSpPr>
            <p:spPr>
              <a:xfrm>
                <a:off x="1580500" y="2699250"/>
                <a:ext cx="2050" cy="39700"/>
              </a:xfrm>
              <a:custGeom>
                <a:avLst/>
                <a:ahLst/>
                <a:rect l="l" t="t" r="r" b="b"/>
                <a:pathLst>
                  <a:path w="82"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77" name="Google Shape;310;p2"/>
              <p:cNvSpPr/>
              <p:nvPr/>
            </p:nvSpPr>
            <p:spPr>
              <a:xfrm>
                <a:off x="1580500" y="2782200"/>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78" name="Google Shape;311;p2"/>
              <p:cNvSpPr/>
              <p:nvPr/>
            </p:nvSpPr>
            <p:spPr>
              <a:xfrm>
                <a:off x="1580500" y="282367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79" name="Google Shape;312;p2"/>
              <p:cNvSpPr/>
              <p:nvPr/>
            </p:nvSpPr>
            <p:spPr>
              <a:xfrm>
                <a:off x="1580500" y="26162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80" name="Google Shape;313;p2"/>
              <p:cNvSpPr/>
              <p:nvPr/>
            </p:nvSpPr>
            <p:spPr>
              <a:xfrm>
                <a:off x="579350" y="2863150"/>
                <a:ext cx="1042000" cy="1825"/>
              </a:xfrm>
              <a:custGeom>
                <a:avLst/>
                <a:ahLst/>
                <a:rect l="l" t="t" r="r" b="b"/>
                <a:pathLst>
                  <a:path w="41680" h="73" extrusionOk="0">
                    <a:moveTo>
                      <a:pt x="0" y="1"/>
                    </a:moveTo>
                    <a:lnTo>
                      <a:pt x="0" y="72"/>
                    </a:lnTo>
                    <a:lnTo>
                      <a:pt x="41679" y="72"/>
                    </a:lnTo>
                    <a:lnTo>
                      <a:pt x="41679"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81" name="Google Shape;314;p2"/>
              <p:cNvSpPr/>
              <p:nvPr/>
            </p:nvSpPr>
            <p:spPr>
              <a:xfrm>
                <a:off x="579800" y="2821675"/>
                <a:ext cx="1041100" cy="2025"/>
              </a:xfrm>
              <a:custGeom>
                <a:avLst/>
                <a:ahLst/>
                <a:rect l="l" t="t" r="r" b="b"/>
                <a:pathLst>
                  <a:path w="41644" h="81" extrusionOk="0">
                    <a:moveTo>
                      <a:pt x="0" y="1"/>
                    </a:moveTo>
                    <a:lnTo>
                      <a:pt x="0" y="81"/>
                    </a:lnTo>
                    <a:lnTo>
                      <a:pt x="41643" y="81"/>
                    </a:lnTo>
                    <a:lnTo>
                      <a:pt x="4164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82" name="Google Shape;315;p2"/>
              <p:cNvSpPr/>
              <p:nvPr/>
            </p:nvSpPr>
            <p:spPr>
              <a:xfrm>
                <a:off x="580000" y="2780200"/>
                <a:ext cx="1040675" cy="2025"/>
              </a:xfrm>
              <a:custGeom>
                <a:avLst/>
                <a:ahLst/>
                <a:rect l="l" t="t" r="r" b="b"/>
                <a:pathLst>
                  <a:path w="41627" h="81" extrusionOk="0">
                    <a:moveTo>
                      <a:pt x="1" y="0"/>
                    </a:moveTo>
                    <a:lnTo>
                      <a:pt x="1" y="81"/>
                    </a:lnTo>
                    <a:lnTo>
                      <a:pt x="41627" y="81"/>
                    </a:lnTo>
                    <a:lnTo>
                      <a:pt x="41627"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83" name="Google Shape;316;p2"/>
              <p:cNvSpPr/>
              <p:nvPr/>
            </p:nvSpPr>
            <p:spPr>
              <a:xfrm>
                <a:off x="580450" y="2738925"/>
                <a:ext cx="1039775" cy="1825"/>
              </a:xfrm>
              <a:custGeom>
                <a:avLst/>
                <a:ahLst/>
                <a:rect l="l" t="t" r="r" b="b"/>
                <a:pathLst>
                  <a:path w="41591" h="73" extrusionOk="0">
                    <a:moveTo>
                      <a:pt x="1" y="1"/>
                    </a:moveTo>
                    <a:lnTo>
                      <a:pt x="1" y="72"/>
                    </a:lnTo>
                    <a:lnTo>
                      <a:pt x="41591" y="72"/>
                    </a:lnTo>
                    <a:lnTo>
                      <a:pt x="4159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84" name="Google Shape;317;p2"/>
              <p:cNvSpPr/>
              <p:nvPr/>
            </p:nvSpPr>
            <p:spPr>
              <a:xfrm>
                <a:off x="580675" y="2697450"/>
                <a:ext cx="1039325" cy="1825"/>
              </a:xfrm>
              <a:custGeom>
                <a:avLst/>
                <a:ahLst/>
                <a:rect l="l" t="t" r="r" b="b"/>
                <a:pathLst>
                  <a:path w="41573" h="73" extrusionOk="0">
                    <a:moveTo>
                      <a:pt x="1" y="1"/>
                    </a:moveTo>
                    <a:lnTo>
                      <a:pt x="1" y="72"/>
                    </a:lnTo>
                    <a:lnTo>
                      <a:pt x="41573" y="72"/>
                    </a:lnTo>
                    <a:lnTo>
                      <a:pt x="4157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85" name="Google Shape;318;p2"/>
              <p:cNvSpPr/>
              <p:nvPr/>
            </p:nvSpPr>
            <p:spPr>
              <a:xfrm>
                <a:off x="581125" y="2655975"/>
                <a:ext cx="1038425" cy="1800"/>
              </a:xfrm>
              <a:custGeom>
                <a:avLst/>
                <a:ahLst/>
                <a:rect l="l" t="t" r="r" b="b"/>
                <a:pathLst>
                  <a:path w="41537" h="72" extrusionOk="0">
                    <a:moveTo>
                      <a:pt x="1" y="0"/>
                    </a:moveTo>
                    <a:lnTo>
                      <a:pt x="1" y="72"/>
                    </a:lnTo>
                    <a:lnTo>
                      <a:pt x="41537" y="72"/>
                    </a:lnTo>
                    <a:lnTo>
                      <a:pt x="41537"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86" name="Google Shape;319;p2"/>
              <p:cNvSpPr/>
              <p:nvPr/>
            </p:nvSpPr>
            <p:spPr>
              <a:xfrm>
                <a:off x="581350" y="2614500"/>
                <a:ext cx="1038000" cy="1800"/>
              </a:xfrm>
              <a:custGeom>
                <a:avLst/>
                <a:ahLst/>
                <a:rect l="l" t="t" r="r" b="b"/>
                <a:pathLst>
                  <a:path w="41520" h="72" extrusionOk="0">
                    <a:moveTo>
                      <a:pt x="0" y="0"/>
                    </a:moveTo>
                    <a:lnTo>
                      <a:pt x="0" y="71"/>
                    </a:lnTo>
                    <a:lnTo>
                      <a:pt x="41519" y="71"/>
                    </a:lnTo>
                    <a:lnTo>
                      <a:pt x="41519"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87" name="Google Shape;320;p2"/>
              <p:cNvSpPr/>
              <p:nvPr/>
            </p:nvSpPr>
            <p:spPr>
              <a:xfrm>
                <a:off x="581800" y="2573000"/>
                <a:ext cx="1037325" cy="2050"/>
              </a:xfrm>
              <a:custGeom>
                <a:avLst/>
                <a:ahLst/>
                <a:rect l="l" t="t" r="r" b="b"/>
                <a:pathLst>
                  <a:path w="41493" h="82" extrusionOk="0">
                    <a:moveTo>
                      <a:pt x="0" y="1"/>
                    </a:moveTo>
                    <a:lnTo>
                      <a:pt x="0" y="81"/>
                    </a:lnTo>
                    <a:lnTo>
                      <a:pt x="41492" y="81"/>
                    </a:lnTo>
                    <a:lnTo>
                      <a:pt x="4148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88" name="Google Shape;321;p2"/>
              <p:cNvSpPr/>
              <p:nvPr/>
            </p:nvSpPr>
            <p:spPr>
              <a:xfrm>
                <a:off x="582025" y="2531525"/>
                <a:ext cx="1036650" cy="2025"/>
              </a:xfrm>
              <a:custGeom>
                <a:avLst/>
                <a:ahLst/>
                <a:rect l="l" t="t" r="r" b="b"/>
                <a:pathLst>
                  <a:path w="41466" h="81" extrusionOk="0">
                    <a:moveTo>
                      <a:pt x="9" y="0"/>
                    </a:moveTo>
                    <a:lnTo>
                      <a:pt x="0" y="81"/>
                    </a:lnTo>
                    <a:lnTo>
                      <a:pt x="41465" y="81"/>
                    </a:lnTo>
                    <a:lnTo>
                      <a:pt x="4146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89" name="Google Shape;322;p2"/>
              <p:cNvSpPr/>
              <p:nvPr/>
            </p:nvSpPr>
            <p:spPr>
              <a:xfrm>
                <a:off x="582475" y="2490275"/>
                <a:ext cx="1035975" cy="1800"/>
              </a:xfrm>
              <a:custGeom>
                <a:avLst/>
                <a:ahLst/>
                <a:rect l="l" t="t" r="r" b="b"/>
                <a:pathLst>
                  <a:path w="41439" h="72" extrusionOk="0">
                    <a:moveTo>
                      <a:pt x="0" y="0"/>
                    </a:moveTo>
                    <a:lnTo>
                      <a:pt x="0" y="71"/>
                    </a:lnTo>
                    <a:lnTo>
                      <a:pt x="41438" y="71"/>
                    </a:lnTo>
                    <a:lnTo>
                      <a:pt x="41438"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90" name="Google Shape;323;p2"/>
              <p:cNvSpPr/>
              <p:nvPr/>
            </p:nvSpPr>
            <p:spPr>
              <a:xfrm>
                <a:off x="582700" y="2448775"/>
                <a:ext cx="1035300" cy="1825"/>
              </a:xfrm>
              <a:custGeom>
                <a:avLst/>
                <a:ahLst/>
                <a:rect l="l" t="t" r="r" b="b"/>
                <a:pathLst>
                  <a:path w="41412" h="73" extrusionOk="0">
                    <a:moveTo>
                      <a:pt x="9" y="1"/>
                    </a:moveTo>
                    <a:lnTo>
                      <a:pt x="0" y="72"/>
                    </a:lnTo>
                    <a:lnTo>
                      <a:pt x="41412" y="72"/>
                    </a:lnTo>
                    <a:lnTo>
                      <a:pt x="4141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48891" name="Google Shape;324;p2"/>
            <p:cNvSpPr/>
            <p:nvPr/>
          </p:nvSpPr>
          <p:spPr>
            <a:xfrm>
              <a:off x="771196" y="669220"/>
              <a:ext cx="23550" cy="3889706"/>
            </a:xfrm>
            <a:custGeom>
              <a:avLst/>
              <a:ahLst/>
              <a:rect l="l" t="t" r="r" b="b"/>
              <a:pathLst>
                <a:path w="143" h="21259" extrusionOk="0">
                  <a:moveTo>
                    <a:pt x="0" y="0"/>
                  </a:moveTo>
                  <a:lnTo>
                    <a:pt x="0" y="21259"/>
                  </a:lnTo>
                  <a:cubicBezTo>
                    <a:pt x="45" y="21250"/>
                    <a:pt x="98" y="21232"/>
                    <a:pt x="143" y="21214"/>
                  </a:cubicBezTo>
                  <a:lnTo>
                    <a:pt x="143"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45" name="Google Shape;325;p2"/>
          <p:cNvGrpSpPr/>
          <p:nvPr/>
        </p:nvGrpSpPr>
        <p:grpSpPr>
          <a:xfrm>
            <a:off x="30540" y="98798"/>
            <a:ext cx="1523737" cy="1065174"/>
            <a:chOff x="551250" y="1010950"/>
            <a:chExt cx="438700" cy="306675"/>
          </a:xfrm>
        </p:grpSpPr>
        <p:sp>
          <p:nvSpPr>
            <p:cNvPr id="1048892" name="Google Shape;326;p2"/>
            <p:cNvSpPr/>
            <p:nvPr/>
          </p:nvSpPr>
          <p:spPr>
            <a:xfrm>
              <a:off x="551250" y="1010950"/>
              <a:ext cx="438700" cy="306675"/>
            </a:xfrm>
            <a:custGeom>
              <a:avLst/>
              <a:ahLst/>
              <a:rect l="l" t="t" r="r" b="b"/>
              <a:pathLst>
                <a:path w="17548" h="12267" extrusionOk="0">
                  <a:moveTo>
                    <a:pt x="15416" y="0"/>
                  </a:moveTo>
                  <a:cubicBezTo>
                    <a:pt x="15130" y="0"/>
                    <a:pt x="14791" y="18"/>
                    <a:pt x="14515" y="143"/>
                  </a:cubicBezTo>
                  <a:cubicBezTo>
                    <a:pt x="14372" y="205"/>
                    <a:pt x="14229" y="277"/>
                    <a:pt x="14086" y="348"/>
                  </a:cubicBezTo>
                  <a:lnTo>
                    <a:pt x="14033" y="384"/>
                  </a:lnTo>
                  <a:cubicBezTo>
                    <a:pt x="13444" y="678"/>
                    <a:pt x="12855" y="999"/>
                    <a:pt x="12293" y="1303"/>
                  </a:cubicBezTo>
                  <a:lnTo>
                    <a:pt x="12276" y="1312"/>
                  </a:lnTo>
                  <a:cubicBezTo>
                    <a:pt x="11027" y="1990"/>
                    <a:pt x="9706" y="2712"/>
                    <a:pt x="8234" y="3533"/>
                  </a:cubicBezTo>
                  <a:lnTo>
                    <a:pt x="7753" y="3800"/>
                  </a:lnTo>
                  <a:cubicBezTo>
                    <a:pt x="7271" y="4077"/>
                    <a:pt x="6789" y="4345"/>
                    <a:pt x="6307" y="4612"/>
                  </a:cubicBezTo>
                  <a:cubicBezTo>
                    <a:pt x="5826" y="4889"/>
                    <a:pt x="5335" y="5156"/>
                    <a:pt x="4853" y="5424"/>
                  </a:cubicBezTo>
                  <a:cubicBezTo>
                    <a:pt x="4505" y="5620"/>
                    <a:pt x="4166" y="5817"/>
                    <a:pt x="3818" y="6004"/>
                  </a:cubicBezTo>
                  <a:cubicBezTo>
                    <a:pt x="3551" y="6156"/>
                    <a:pt x="3274" y="6307"/>
                    <a:pt x="3007" y="6459"/>
                  </a:cubicBezTo>
                  <a:lnTo>
                    <a:pt x="2123" y="6950"/>
                  </a:lnTo>
                  <a:cubicBezTo>
                    <a:pt x="1945" y="7048"/>
                    <a:pt x="1410" y="7351"/>
                    <a:pt x="1410" y="7351"/>
                  </a:cubicBezTo>
                  <a:cubicBezTo>
                    <a:pt x="1124" y="7512"/>
                    <a:pt x="821" y="7681"/>
                    <a:pt x="544" y="7904"/>
                  </a:cubicBezTo>
                  <a:cubicBezTo>
                    <a:pt x="393" y="8020"/>
                    <a:pt x="250" y="8154"/>
                    <a:pt x="125" y="8288"/>
                  </a:cubicBezTo>
                  <a:lnTo>
                    <a:pt x="107" y="8306"/>
                  </a:lnTo>
                  <a:cubicBezTo>
                    <a:pt x="63" y="8350"/>
                    <a:pt x="9" y="8413"/>
                    <a:pt x="0" y="8466"/>
                  </a:cubicBezTo>
                  <a:cubicBezTo>
                    <a:pt x="205" y="8520"/>
                    <a:pt x="402" y="8573"/>
                    <a:pt x="598" y="8627"/>
                  </a:cubicBezTo>
                  <a:lnTo>
                    <a:pt x="678" y="8653"/>
                  </a:lnTo>
                  <a:lnTo>
                    <a:pt x="651" y="8716"/>
                  </a:lnTo>
                  <a:cubicBezTo>
                    <a:pt x="625" y="8769"/>
                    <a:pt x="607" y="8832"/>
                    <a:pt x="580" y="8885"/>
                  </a:cubicBezTo>
                  <a:cubicBezTo>
                    <a:pt x="535" y="9010"/>
                    <a:pt x="482" y="9126"/>
                    <a:pt x="419" y="9251"/>
                  </a:cubicBezTo>
                  <a:cubicBezTo>
                    <a:pt x="518" y="9269"/>
                    <a:pt x="634" y="9278"/>
                    <a:pt x="741" y="9287"/>
                  </a:cubicBezTo>
                  <a:cubicBezTo>
                    <a:pt x="857" y="9305"/>
                    <a:pt x="981" y="9314"/>
                    <a:pt x="1106" y="9340"/>
                  </a:cubicBezTo>
                  <a:lnTo>
                    <a:pt x="1178" y="9358"/>
                  </a:lnTo>
                  <a:lnTo>
                    <a:pt x="1151" y="9421"/>
                  </a:lnTo>
                  <a:cubicBezTo>
                    <a:pt x="1133" y="9483"/>
                    <a:pt x="1115" y="9537"/>
                    <a:pt x="1097" y="9590"/>
                  </a:cubicBezTo>
                  <a:cubicBezTo>
                    <a:pt x="1053" y="9724"/>
                    <a:pt x="1017" y="9849"/>
                    <a:pt x="964" y="9983"/>
                  </a:cubicBezTo>
                  <a:cubicBezTo>
                    <a:pt x="1044" y="10009"/>
                    <a:pt x="1133" y="10045"/>
                    <a:pt x="1222" y="10072"/>
                  </a:cubicBezTo>
                  <a:cubicBezTo>
                    <a:pt x="1356" y="10117"/>
                    <a:pt x="1490" y="10170"/>
                    <a:pt x="1624" y="10224"/>
                  </a:cubicBezTo>
                  <a:lnTo>
                    <a:pt x="1686" y="10241"/>
                  </a:lnTo>
                  <a:lnTo>
                    <a:pt x="1659" y="10304"/>
                  </a:lnTo>
                  <a:cubicBezTo>
                    <a:pt x="1615" y="10402"/>
                    <a:pt x="1561" y="10491"/>
                    <a:pt x="1499" y="10580"/>
                  </a:cubicBezTo>
                  <a:cubicBezTo>
                    <a:pt x="1463" y="10643"/>
                    <a:pt x="1419" y="10705"/>
                    <a:pt x="1383" y="10768"/>
                  </a:cubicBezTo>
                  <a:cubicBezTo>
                    <a:pt x="1526" y="10812"/>
                    <a:pt x="1668" y="10830"/>
                    <a:pt x="1811" y="10839"/>
                  </a:cubicBezTo>
                  <a:cubicBezTo>
                    <a:pt x="1882" y="10848"/>
                    <a:pt x="1963" y="10857"/>
                    <a:pt x="2034" y="10866"/>
                  </a:cubicBezTo>
                  <a:lnTo>
                    <a:pt x="2106" y="10884"/>
                  </a:lnTo>
                  <a:lnTo>
                    <a:pt x="2088" y="10955"/>
                  </a:lnTo>
                  <a:cubicBezTo>
                    <a:pt x="2061" y="11018"/>
                    <a:pt x="2034" y="11089"/>
                    <a:pt x="2016" y="11169"/>
                  </a:cubicBezTo>
                  <a:cubicBezTo>
                    <a:pt x="1981" y="11267"/>
                    <a:pt x="1945" y="11374"/>
                    <a:pt x="1909" y="11481"/>
                  </a:cubicBezTo>
                  <a:cubicBezTo>
                    <a:pt x="2088" y="11508"/>
                    <a:pt x="2275" y="11544"/>
                    <a:pt x="2445" y="11606"/>
                  </a:cubicBezTo>
                  <a:lnTo>
                    <a:pt x="2507" y="11633"/>
                  </a:lnTo>
                  <a:lnTo>
                    <a:pt x="2480" y="11687"/>
                  </a:lnTo>
                  <a:cubicBezTo>
                    <a:pt x="2418" y="11856"/>
                    <a:pt x="2293" y="11999"/>
                    <a:pt x="2177" y="12124"/>
                  </a:cubicBezTo>
                  <a:lnTo>
                    <a:pt x="2132" y="12186"/>
                  </a:lnTo>
                  <a:cubicBezTo>
                    <a:pt x="2267" y="12239"/>
                    <a:pt x="2392" y="12266"/>
                    <a:pt x="2521" y="12266"/>
                  </a:cubicBezTo>
                  <a:cubicBezTo>
                    <a:pt x="2674" y="12266"/>
                    <a:pt x="2831" y="12228"/>
                    <a:pt x="3015" y="12151"/>
                  </a:cubicBezTo>
                  <a:cubicBezTo>
                    <a:pt x="3265" y="12052"/>
                    <a:pt x="3533" y="11919"/>
                    <a:pt x="3845" y="11740"/>
                  </a:cubicBezTo>
                  <a:cubicBezTo>
                    <a:pt x="4032" y="11642"/>
                    <a:pt x="4220" y="11526"/>
                    <a:pt x="4398" y="11428"/>
                  </a:cubicBezTo>
                  <a:lnTo>
                    <a:pt x="4407" y="11419"/>
                  </a:lnTo>
                  <a:cubicBezTo>
                    <a:pt x="4577" y="11321"/>
                    <a:pt x="4773" y="11205"/>
                    <a:pt x="4969" y="11098"/>
                  </a:cubicBezTo>
                  <a:cubicBezTo>
                    <a:pt x="5049" y="11044"/>
                    <a:pt x="5130" y="11000"/>
                    <a:pt x="5219" y="10955"/>
                  </a:cubicBezTo>
                  <a:cubicBezTo>
                    <a:pt x="5433" y="10848"/>
                    <a:pt x="5656" y="10723"/>
                    <a:pt x="5915" y="10580"/>
                  </a:cubicBezTo>
                  <a:cubicBezTo>
                    <a:pt x="6182" y="10429"/>
                    <a:pt x="6450" y="10277"/>
                    <a:pt x="6718" y="10125"/>
                  </a:cubicBezTo>
                  <a:lnTo>
                    <a:pt x="6736" y="10117"/>
                  </a:lnTo>
                  <a:cubicBezTo>
                    <a:pt x="7003" y="9956"/>
                    <a:pt x="7280" y="9804"/>
                    <a:pt x="7547" y="9653"/>
                  </a:cubicBezTo>
                  <a:cubicBezTo>
                    <a:pt x="7663" y="9590"/>
                    <a:pt x="7779" y="9528"/>
                    <a:pt x="7886" y="9465"/>
                  </a:cubicBezTo>
                  <a:cubicBezTo>
                    <a:pt x="8422" y="9171"/>
                    <a:pt x="8993" y="8859"/>
                    <a:pt x="9635" y="8502"/>
                  </a:cubicBezTo>
                  <a:cubicBezTo>
                    <a:pt x="10036" y="8270"/>
                    <a:pt x="10447" y="8047"/>
                    <a:pt x="10848" y="7815"/>
                  </a:cubicBezTo>
                  <a:cubicBezTo>
                    <a:pt x="11151" y="7645"/>
                    <a:pt x="11446" y="7476"/>
                    <a:pt x="11749" y="7306"/>
                  </a:cubicBezTo>
                  <a:cubicBezTo>
                    <a:pt x="12329" y="6976"/>
                    <a:pt x="12909" y="6646"/>
                    <a:pt x="13489" y="6325"/>
                  </a:cubicBezTo>
                  <a:cubicBezTo>
                    <a:pt x="13953" y="6066"/>
                    <a:pt x="14363" y="5843"/>
                    <a:pt x="14747" y="5629"/>
                  </a:cubicBezTo>
                  <a:lnTo>
                    <a:pt x="14800" y="5603"/>
                  </a:lnTo>
                  <a:cubicBezTo>
                    <a:pt x="15032" y="5478"/>
                    <a:pt x="15264" y="5353"/>
                    <a:pt x="15487" y="5219"/>
                  </a:cubicBezTo>
                  <a:cubicBezTo>
                    <a:pt x="15960" y="4960"/>
                    <a:pt x="16326" y="4746"/>
                    <a:pt x="16656" y="4532"/>
                  </a:cubicBezTo>
                  <a:lnTo>
                    <a:pt x="16754" y="4470"/>
                  </a:lnTo>
                  <a:cubicBezTo>
                    <a:pt x="17048" y="4273"/>
                    <a:pt x="17423" y="4032"/>
                    <a:pt x="17548" y="3720"/>
                  </a:cubicBezTo>
                  <a:cubicBezTo>
                    <a:pt x="17343" y="3676"/>
                    <a:pt x="17137" y="3613"/>
                    <a:pt x="16941" y="3560"/>
                  </a:cubicBezTo>
                  <a:lnTo>
                    <a:pt x="16861" y="3542"/>
                  </a:lnTo>
                  <a:lnTo>
                    <a:pt x="16888" y="3470"/>
                  </a:lnTo>
                  <a:cubicBezTo>
                    <a:pt x="16914" y="3417"/>
                    <a:pt x="16941" y="3363"/>
                    <a:pt x="16959" y="3301"/>
                  </a:cubicBezTo>
                  <a:cubicBezTo>
                    <a:pt x="17013" y="3185"/>
                    <a:pt x="17057" y="3060"/>
                    <a:pt x="17129" y="2935"/>
                  </a:cubicBezTo>
                  <a:cubicBezTo>
                    <a:pt x="17048" y="2917"/>
                    <a:pt x="16968" y="2908"/>
                    <a:pt x="16888" y="2891"/>
                  </a:cubicBezTo>
                  <a:cubicBezTo>
                    <a:pt x="16763" y="2864"/>
                    <a:pt x="16629" y="2846"/>
                    <a:pt x="16504" y="2810"/>
                  </a:cubicBezTo>
                  <a:lnTo>
                    <a:pt x="16442" y="2792"/>
                  </a:lnTo>
                  <a:lnTo>
                    <a:pt x="16468" y="2730"/>
                  </a:lnTo>
                  <a:cubicBezTo>
                    <a:pt x="16486" y="2667"/>
                    <a:pt x="16504" y="2614"/>
                    <a:pt x="16522" y="2552"/>
                  </a:cubicBezTo>
                  <a:cubicBezTo>
                    <a:pt x="16567" y="2427"/>
                    <a:pt x="16602" y="2302"/>
                    <a:pt x="16656" y="2168"/>
                  </a:cubicBezTo>
                  <a:cubicBezTo>
                    <a:pt x="16531" y="2114"/>
                    <a:pt x="16406" y="2052"/>
                    <a:pt x="16299" y="1990"/>
                  </a:cubicBezTo>
                  <a:cubicBezTo>
                    <a:pt x="16228" y="1945"/>
                    <a:pt x="16156" y="1909"/>
                    <a:pt x="16085" y="1874"/>
                  </a:cubicBezTo>
                  <a:lnTo>
                    <a:pt x="16031" y="1847"/>
                  </a:lnTo>
                  <a:lnTo>
                    <a:pt x="16049" y="1793"/>
                  </a:lnTo>
                  <a:cubicBezTo>
                    <a:pt x="16076" y="1731"/>
                    <a:pt x="16103" y="1668"/>
                    <a:pt x="16129" y="1606"/>
                  </a:cubicBezTo>
                  <a:cubicBezTo>
                    <a:pt x="16156" y="1535"/>
                    <a:pt x="16183" y="1463"/>
                    <a:pt x="16210" y="1392"/>
                  </a:cubicBezTo>
                  <a:cubicBezTo>
                    <a:pt x="16040" y="1303"/>
                    <a:pt x="15871" y="1267"/>
                    <a:pt x="15674" y="1222"/>
                  </a:cubicBezTo>
                  <a:lnTo>
                    <a:pt x="15612" y="1213"/>
                  </a:lnTo>
                  <a:lnTo>
                    <a:pt x="15630" y="1142"/>
                  </a:lnTo>
                  <a:cubicBezTo>
                    <a:pt x="15666" y="1008"/>
                    <a:pt x="15701" y="874"/>
                    <a:pt x="15728" y="732"/>
                  </a:cubicBezTo>
                  <a:lnTo>
                    <a:pt x="15737" y="723"/>
                  </a:lnTo>
                  <a:lnTo>
                    <a:pt x="15746" y="642"/>
                  </a:lnTo>
                  <a:cubicBezTo>
                    <a:pt x="15666" y="625"/>
                    <a:pt x="15585" y="625"/>
                    <a:pt x="15496" y="625"/>
                  </a:cubicBezTo>
                  <a:cubicBezTo>
                    <a:pt x="15371" y="616"/>
                    <a:pt x="15228" y="616"/>
                    <a:pt x="15103" y="580"/>
                  </a:cubicBezTo>
                  <a:lnTo>
                    <a:pt x="15032" y="562"/>
                  </a:lnTo>
                  <a:lnTo>
                    <a:pt x="15059" y="500"/>
                  </a:lnTo>
                  <a:cubicBezTo>
                    <a:pt x="15130" y="339"/>
                    <a:pt x="15255" y="187"/>
                    <a:pt x="15362" y="63"/>
                  </a:cubicBezTo>
                  <a:lnTo>
                    <a:pt x="15416" y="0"/>
                  </a:lnTo>
                  <a:close/>
                </a:path>
              </a:pathLst>
            </a:custGeom>
            <a:solidFill>
              <a:srgbClr val="FFA990">
                <a:alpha val="6558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93" name="Google Shape;327;p2"/>
            <p:cNvSpPr/>
            <p:nvPr/>
          </p:nvSpPr>
          <p:spPr>
            <a:xfrm>
              <a:off x="606325" y="1296850"/>
              <a:ext cx="25450" cy="20775"/>
            </a:xfrm>
            <a:custGeom>
              <a:avLst/>
              <a:ahLst/>
              <a:rect l="l" t="t" r="r" b="b"/>
              <a:pathLst>
                <a:path w="1018" h="831" extrusionOk="0">
                  <a:moveTo>
                    <a:pt x="652" y="1"/>
                  </a:moveTo>
                  <a:lnTo>
                    <a:pt x="652" y="1"/>
                  </a:lnTo>
                  <a:cubicBezTo>
                    <a:pt x="589" y="19"/>
                    <a:pt x="518" y="45"/>
                    <a:pt x="456" y="90"/>
                  </a:cubicBezTo>
                  <a:cubicBezTo>
                    <a:pt x="509" y="117"/>
                    <a:pt x="554" y="170"/>
                    <a:pt x="563" y="224"/>
                  </a:cubicBezTo>
                  <a:cubicBezTo>
                    <a:pt x="589" y="304"/>
                    <a:pt x="572" y="393"/>
                    <a:pt x="518" y="465"/>
                  </a:cubicBezTo>
                  <a:cubicBezTo>
                    <a:pt x="465" y="544"/>
                    <a:pt x="374" y="586"/>
                    <a:pt x="284" y="586"/>
                  </a:cubicBezTo>
                  <a:cubicBezTo>
                    <a:pt x="224" y="586"/>
                    <a:pt x="164" y="567"/>
                    <a:pt x="117" y="527"/>
                  </a:cubicBezTo>
                  <a:cubicBezTo>
                    <a:pt x="81" y="563"/>
                    <a:pt x="54" y="607"/>
                    <a:pt x="18" y="643"/>
                  </a:cubicBezTo>
                  <a:cubicBezTo>
                    <a:pt x="10" y="661"/>
                    <a:pt x="10" y="679"/>
                    <a:pt x="1" y="697"/>
                  </a:cubicBezTo>
                  <a:cubicBezTo>
                    <a:pt x="81" y="777"/>
                    <a:pt x="170" y="822"/>
                    <a:pt x="250" y="830"/>
                  </a:cubicBezTo>
                  <a:lnTo>
                    <a:pt x="331" y="830"/>
                  </a:lnTo>
                  <a:cubicBezTo>
                    <a:pt x="696" y="804"/>
                    <a:pt x="1018" y="260"/>
                    <a:pt x="6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94" name="Google Shape;328;p2"/>
            <p:cNvSpPr/>
            <p:nvPr/>
          </p:nvSpPr>
          <p:spPr>
            <a:xfrm>
              <a:off x="634425" y="1297075"/>
              <a:ext cx="3375" cy="14075"/>
            </a:xfrm>
            <a:custGeom>
              <a:avLst/>
              <a:ahLst/>
              <a:rect l="l" t="t" r="r" b="b"/>
              <a:pathLst>
                <a:path w="135" h="563" extrusionOk="0">
                  <a:moveTo>
                    <a:pt x="1" y="1"/>
                  </a:moveTo>
                  <a:lnTo>
                    <a:pt x="1" y="1"/>
                  </a:lnTo>
                  <a:cubicBezTo>
                    <a:pt x="27" y="72"/>
                    <a:pt x="45" y="152"/>
                    <a:pt x="54" y="215"/>
                  </a:cubicBezTo>
                  <a:cubicBezTo>
                    <a:pt x="72" y="331"/>
                    <a:pt x="63" y="465"/>
                    <a:pt x="10" y="563"/>
                  </a:cubicBezTo>
                  <a:cubicBezTo>
                    <a:pt x="36" y="554"/>
                    <a:pt x="72" y="536"/>
                    <a:pt x="99" y="518"/>
                  </a:cubicBezTo>
                  <a:cubicBezTo>
                    <a:pt x="135" y="358"/>
                    <a:pt x="126" y="179"/>
                    <a:pt x="54" y="19"/>
                  </a:cubicBezTo>
                  <a:cubicBezTo>
                    <a:pt x="36" y="10"/>
                    <a:pt x="19" y="10"/>
                    <a:pt x="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95" name="Google Shape;329;p2"/>
            <p:cNvSpPr/>
            <p:nvPr/>
          </p:nvSpPr>
          <p:spPr>
            <a:xfrm>
              <a:off x="623725" y="1295975"/>
              <a:ext cx="11400" cy="19875"/>
            </a:xfrm>
            <a:custGeom>
              <a:avLst/>
              <a:ahLst/>
              <a:rect l="l" t="t" r="r" b="b"/>
              <a:pathLst>
                <a:path w="456" h="795" extrusionOk="0">
                  <a:moveTo>
                    <a:pt x="206" y="0"/>
                  </a:moveTo>
                  <a:cubicBezTo>
                    <a:pt x="161" y="0"/>
                    <a:pt x="125" y="0"/>
                    <a:pt x="81" y="9"/>
                  </a:cubicBezTo>
                  <a:cubicBezTo>
                    <a:pt x="313" y="241"/>
                    <a:pt x="224" y="589"/>
                    <a:pt x="0" y="794"/>
                  </a:cubicBezTo>
                  <a:cubicBezTo>
                    <a:pt x="36" y="785"/>
                    <a:pt x="81" y="767"/>
                    <a:pt x="116" y="750"/>
                  </a:cubicBezTo>
                  <a:cubicBezTo>
                    <a:pt x="215" y="714"/>
                    <a:pt x="322" y="669"/>
                    <a:pt x="429" y="616"/>
                  </a:cubicBezTo>
                  <a:cubicBezTo>
                    <a:pt x="438" y="491"/>
                    <a:pt x="455" y="366"/>
                    <a:pt x="420" y="241"/>
                  </a:cubicBezTo>
                  <a:cubicBezTo>
                    <a:pt x="402" y="179"/>
                    <a:pt x="384" y="116"/>
                    <a:pt x="357" y="63"/>
                  </a:cubicBezTo>
                  <a:cubicBezTo>
                    <a:pt x="339" y="45"/>
                    <a:pt x="331" y="27"/>
                    <a:pt x="322" y="18"/>
                  </a:cubicBezTo>
                  <a:cubicBezTo>
                    <a:pt x="313" y="9"/>
                    <a:pt x="304" y="9"/>
                    <a:pt x="304" y="9"/>
                  </a:cubicBezTo>
                  <a:lnTo>
                    <a:pt x="304" y="9"/>
                  </a:lnTo>
                  <a:cubicBezTo>
                    <a:pt x="322" y="45"/>
                    <a:pt x="339" y="89"/>
                    <a:pt x="348" y="125"/>
                  </a:cubicBezTo>
                  <a:cubicBezTo>
                    <a:pt x="384" y="223"/>
                    <a:pt x="420" y="339"/>
                    <a:pt x="384" y="446"/>
                  </a:cubicBezTo>
                  <a:cubicBezTo>
                    <a:pt x="366" y="330"/>
                    <a:pt x="348" y="241"/>
                    <a:pt x="304" y="143"/>
                  </a:cubicBezTo>
                  <a:cubicBezTo>
                    <a:pt x="277" y="89"/>
                    <a:pt x="241" y="45"/>
                    <a:pt x="206"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96" name="Google Shape;330;p2"/>
            <p:cNvSpPr/>
            <p:nvPr/>
          </p:nvSpPr>
          <p:spPr>
            <a:xfrm>
              <a:off x="609225" y="1293375"/>
              <a:ext cx="31025" cy="24250"/>
            </a:xfrm>
            <a:custGeom>
              <a:avLst/>
              <a:ahLst/>
              <a:rect l="l" t="t" r="r" b="b"/>
              <a:pathLst>
                <a:path w="1241" h="970" extrusionOk="0">
                  <a:moveTo>
                    <a:pt x="763" y="0"/>
                  </a:moveTo>
                  <a:cubicBezTo>
                    <a:pt x="508" y="0"/>
                    <a:pt x="268" y="117"/>
                    <a:pt x="90" y="300"/>
                  </a:cubicBezTo>
                  <a:cubicBezTo>
                    <a:pt x="99" y="300"/>
                    <a:pt x="117" y="309"/>
                    <a:pt x="126" y="309"/>
                  </a:cubicBezTo>
                  <a:lnTo>
                    <a:pt x="188" y="336"/>
                  </a:lnTo>
                  <a:lnTo>
                    <a:pt x="161" y="390"/>
                  </a:lnTo>
                  <a:cubicBezTo>
                    <a:pt x="126" y="488"/>
                    <a:pt x="63" y="586"/>
                    <a:pt x="1" y="666"/>
                  </a:cubicBezTo>
                  <a:cubicBezTo>
                    <a:pt x="48" y="706"/>
                    <a:pt x="108" y="725"/>
                    <a:pt x="168" y="725"/>
                  </a:cubicBezTo>
                  <a:cubicBezTo>
                    <a:pt x="258" y="725"/>
                    <a:pt x="349" y="683"/>
                    <a:pt x="402" y="604"/>
                  </a:cubicBezTo>
                  <a:cubicBezTo>
                    <a:pt x="456" y="532"/>
                    <a:pt x="473" y="443"/>
                    <a:pt x="447" y="363"/>
                  </a:cubicBezTo>
                  <a:cubicBezTo>
                    <a:pt x="438" y="309"/>
                    <a:pt x="393" y="256"/>
                    <a:pt x="340" y="229"/>
                  </a:cubicBezTo>
                  <a:cubicBezTo>
                    <a:pt x="402" y="184"/>
                    <a:pt x="473" y="158"/>
                    <a:pt x="536" y="140"/>
                  </a:cubicBezTo>
                  <a:lnTo>
                    <a:pt x="536" y="140"/>
                  </a:lnTo>
                  <a:cubicBezTo>
                    <a:pt x="902" y="399"/>
                    <a:pt x="580" y="943"/>
                    <a:pt x="215" y="969"/>
                  </a:cubicBezTo>
                  <a:cubicBezTo>
                    <a:pt x="331" y="969"/>
                    <a:pt x="456" y="943"/>
                    <a:pt x="580" y="898"/>
                  </a:cubicBezTo>
                  <a:cubicBezTo>
                    <a:pt x="804" y="693"/>
                    <a:pt x="893" y="345"/>
                    <a:pt x="661" y="113"/>
                  </a:cubicBezTo>
                  <a:cubicBezTo>
                    <a:pt x="705" y="104"/>
                    <a:pt x="741" y="104"/>
                    <a:pt x="786" y="104"/>
                  </a:cubicBezTo>
                  <a:cubicBezTo>
                    <a:pt x="821" y="149"/>
                    <a:pt x="857" y="193"/>
                    <a:pt x="884" y="247"/>
                  </a:cubicBezTo>
                  <a:cubicBezTo>
                    <a:pt x="928" y="345"/>
                    <a:pt x="946" y="434"/>
                    <a:pt x="964" y="550"/>
                  </a:cubicBezTo>
                  <a:cubicBezTo>
                    <a:pt x="1000" y="443"/>
                    <a:pt x="964" y="327"/>
                    <a:pt x="928" y="229"/>
                  </a:cubicBezTo>
                  <a:cubicBezTo>
                    <a:pt x="919" y="193"/>
                    <a:pt x="902" y="149"/>
                    <a:pt x="884" y="113"/>
                  </a:cubicBezTo>
                  <a:lnTo>
                    <a:pt x="884" y="113"/>
                  </a:lnTo>
                  <a:cubicBezTo>
                    <a:pt x="884" y="113"/>
                    <a:pt x="893" y="113"/>
                    <a:pt x="902" y="122"/>
                  </a:cubicBezTo>
                  <a:cubicBezTo>
                    <a:pt x="911" y="131"/>
                    <a:pt x="919" y="149"/>
                    <a:pt x="937" y="167"/>
                  </a:cubicBezTo>
                  <a:cubicBezTo>
                    <a:pt x="964" y="220"/>
                    <a:pt x="982" y="283"/>
                    <a:pt x="1000" y="345"/>
                  </a:cubicBezTo>
                  <a:cubicBezTo>
                    <a:pt x="1035" y="470"/>
                    <a:pt x="1018" y="595"/>
                    <a:pt x="1000" y="720"/>
                  </a:cubicBezTo>
                  <a:lnTo>
                    <a:pt x="1018" y="711"/>
                  </a:lnTo>
                  <a:cubicBezTo>
                    <a:pt x="1071" y="613"/>
                    <a:pt x="1080" y="479"/>
                    <a:pt x="1062" y="363"/>
                  </a:cubicBezTo>
                  <a:cubicBezTo>
                    <a:pt x="1053" y="300"/>
                    <a:pt x="1035" y="220"/>
                    <a:pt x="1009" y="149"/>
                  </a:cubicBezTo>
                  <a:lnTo>
                    <a:pt x="1009" y="149"/>
                  </a:lnTo>
                  <a:cubicBezTo>
                    <a:pt x="1027" y="158"/>
                    <a:pt x="1044" y="158"/>
                    <a:pt x="1062" y="167"/>
                  </a:cubicBezTo>
                  <a:cubicBezTo>
                    <a:pt x="1134" y="327"/>
                    <a:pt x="1143" y="506"/>
                    <a:pt x="1107" y="666"/>
                  </a:cubicBezTo>
                  <a:cubicBezTo>
                    <a:pt x="1143" y="648"/>
                    <a:pt x="1187" y="630"/>
                    <a:pt x="1223" y="613"/>
                  </a:cubicBezTo>
                  <a:cubicBezTo>
                    <a:pt x="1241" y="443"/>
                    <a:pt x="1223" y="274"/>
                    <a:pt x="1151" y="113"/>
                  </a:cubicBezTo>
                  <a:cubicBezTo>
                    <a:pt x="1143" y="104"/>
                    <a:pt x="1143" y="95"/>
                    <a:pt x="1134" y="95"/>
                  </a:cubicBezTo>
                  <a:cubicBezTo>
                    <a:pt x="1125" y="86"/>
                    <a:pt x="1125" y="86"/>
                    <a:pt x="1116" y="77"/>
                  </a:cubicBezTo>
                  <a:cubicBezTo>
                    <a:pt x="998" y="24"/>
                    <a:pt x="879" y="0"/>
                    <a:pt x="7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97" name="Google Shape;331;p2"/>
            <p:cNvSpPr/>
            <p:nvPr/>
          </p:nvSpPr>
          <p:spPr>
            <a:xfrm>
              <a:off x="604550" y="1312925"/>
              <a:ext cx="8050" cy="4700"/>
            </a:xfrm>
            <a:custGeom>
              <a:avLst/>
              <a:ahLst/>
              <a:rect l="l" t="t" r="r" b="b"/>
              <a:pathLst>
                <a:path w="322" h="188" extrusionOk="0">
                  <a:moveTo>
                    <a:pt x="89" y="0"/>
                  </a:moveTo>
                  <a:lnTo>
                    <a:pt x="89" y="0"/>
                  </a:lnTo>
                  <a:cubicBezTo>
                    <a:pt x="72" y="18"/>
                    <a:pt x="63" y="36"/>
                    <a:pt x="45" y="45"/>
                  </a:cubicBezTo>
                  <a:lnTo>
                    <a:pt x="0" y="107"/>
                  </a:lnTo>
                  <a:cubicBezTo>
                    <a:pt x="107" y="152"/>
                    <a:pt x="214" y="179"/>
                    <a:pt x="321" y="187"/>
                  </a:cubicBezTo>
                  <a:cubicBezTo>
                    <a:pt x="241" y="179"/>
                    <a:pt x="152" y="134"/>
                    <a:pt x="72" y="54"/>
                  </a:cubicBezTo>
                  <a:cubicBezTo>
                    <a:pt x="81" y="36"/>
                    <a:pt x="81" y="18"/>
                    <a:pt x="8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98" name="Google Shape;332;p2"/>
            <p:cNvSpPr/>
            <p:nvPr/>
          </p:nvSpPr>
          <p:spPr>
            <a:xfrm>
              <a:off x="610100" y="1288725"/>
              <a:ext cx="5575" cy="6175"/>
            </a:xfrm>
            <a:custGeom>
              <a:avLst/>
              <a:ahLst/>
              <a:rect l="l" t="t" r="r" b="b"/>
              <a:pathLst>
                <a:path w="223" h="247" extrusionOk="0">
                  <a:moveTo>
                    <a:pt x="73" y="0"/>
                  </a:moveTo>
                  <a:cubicBezTo>
                    <a:pt x="39" y="0"/>
                    <a:pt x="0" y="38"/>
                    <a:pt x="19" y="76"/>
                  </a:cubicBezTo>
                  <a:cubicBezTo>
                    <a:pt x="46" y="130"/>
                    <a:pt x="82" y="174"/>
                    <a:pt x="108" y="219"/>
                  </a:cubicBezTo>
                  <a:cubicBezTo>
                    <a:pt x="120" y="238"/>
                    <a:pt x="136" y="247"/>
                    <a:pt x="152" y="247"/>
                  </a:cubicBezTo>
                  <a:cubicBezTo>
                    <a:pt x="188" y="247"/>
                    <a:pt x="222" y="208"/>
                    <a:pt x="198" y="165"/>
                  </a:cubicBezTo>
                  <a:cubicBezTo>
                    <a:pt x="171" y="121"/>
                    <a:pt x="135" y="76"/>
                    <a:pt x="108" y="23"/>
                  </a:cubicBezTo>
                  <a:cubicBezTo>
                    <a:pt x="101" y="7"/>
                    <a:pt x="87" y="0"/>
                    <a:pt x="7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899" name="Google Shape;333;p2"/>
            <p:cNvSpPr/>
            <p:nvPr/>
          </p:nvSpPr>
          <p:spPr>
            <a:xfrm>
              <a:off x="621725" y="1283875"/>
              <a:ext cx="3375" cy="6775"/>
            </a:xfrm>
            <a:custGeom>
              <a:avLst/>
              <a:ahLst/>
              <a:rect l="l" t="t" r="r" b="b"/>
              <a:pathLst>
                <a:path w="135" h="271" extrusionOk="0">
                  <a:moveTo>
                    <a:pt x="59" y="0"/>
                  </a:moveTo>
                  <a:cubicBezTo>
                    <a:pt x="54" y="0"/>
                    <a:pt x="50" y="1"/>
                    <a:pt x="45" y="2"/>
                  </a:cubicBezTo>
                  <a:cubicBezTo>
                    <a:pt x="9" y="11"/>
                    <a:pt x="0" y="38"/>
                    <a:pt x="9" y="65"/>
                  </a:cubicBezTo>
                  <a:cubicBezTo>
                    <a:pt x="18" y="118"/>
                    <a:pt x="18" y="163"/>
                    <a:pt x="27" y="217"/>
                  </a:cubicBezTo>
                  <a:cubicBezTo>
                    <a:pt x="27" y="243"/>
                    <a:pt x="45" y="270"/>
                    <a:pt x="72" y="270"/>
                  </a:cubicBezTo>
                  <a:cubicBezTo>
                    <a:pt x="98" y="270"/>
                    <a:pt x="134" y="243"/>
                    <a:pt x="125" y="217"/>
                  </a:cubicBezTo>
                  <a:cubicBezTo>
                    <a:pt x="116" y="154"/>
                    <a:pt x="116" y="92"/>
                    <a:pt x="107" y="38"/>
                  </a:cubicBezTo>
                  <a:cubicBezTo>
                    <a:pt x="100" y="16"/>
                    <a:pt x="80" y="0"/>
                    <a:pt x="5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00" name="Google Shape;334;p2"/>
            <p:cNvSpPr/>
            <p:nvPr/>
          </p:nvSpPr>
          <p:spPr>
            <a:xfrm>
              <a:off x="632875" y="1284600"/>
              <a:ext cx="3175" cy="6300"/>
            </a:xfrm>
            <a:custGeom>
              <a:avLst/>
              <a:ahLst/>
              <a:rect l="l" t="t" r="r" b="b"/>
              <a:pathLst>
                <a:path w="127" h="252" extrusionOk="0">
                  <a:moveTo>
                    <a:pt x="61" y="0"/>
                  </a:moveTo>
                  <a:cubicBezTo>
                    <a:pt x="41" y="0"/>
                    <a:pt x="22" y="11"/>
                    <a:pt x="18" y="36"/>
                  </a:cubicBezTo>
                  <a:cubicBezTo>
                    <a:pt x="9" y="89"/>
                    <a:pt x="0" y="143"/>
                    <a:pt x="0" y="205"/>
                  </a:cubicBezTo>
                  <a:cubicBezTo>
                    <a:pt x="0" y="236"/>
                    <a:pt x="23" y="251"/>
                    <a:pt x="48" y="251"/>
                  </a:cubicBezTo>
                  <a:cubicBezTo>
                    <a:pt x="74" y="251"/>
                    <a:pt x="103" y="233"/>
                    <a:pt x="107" y="196"/>
                  </a:cubicBezTo>
                  <a:cubicBezTo>
                    <a:pt x="107" y="152"/>
                    <a:pt x="107" y="107"/>
                    <a:pt x="116" y="63"/>
                  </a:cubicBezTo>
                  <a:cubicBezTo>
                    <a:pt x="127" y="25"/>
                    <a:pt x="92" y="0"/>
                    <a:pt x="6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01" name="Google Shape;335;p2"/>
            <p:cNvSpPr/>
            <p:nvPr/>
          </p:nvSpPr>
          <p:spPr>
            <a:xfrm>
              <a:off x="601500" y="1296050"/>
              <a:ext cx="6425" cy="3725"/>
            </a:xfrm>
            <a:custGeom>
              <a:avLst/>
              <a:ahLst/>
              <a:rect l="l" t="t" r="r" b="b"/>
              <a:pathLst>
                <a:path w="257" h="149" extrusionOk="0">
                  <a:moveTo>
                    <a:pt x="77" y="1"/>
                  </a:moveTo>
                  <a:cubicBezTo>
                    <a:pt x="34" y="1"/>
                    <a:pt x="0" y="54"/>
                    <a:pt x="42" y="95"/>
                  </a:cubicBezTo>
                  <a:cubicBezTo>
                    <a:pt x="42" y="95"/>
                    <a:pt x="51" y="104"/>
                    <a:pt x="51" y="104"/>
                  </a:cubicBezTo>
                  <a:cubicBezTo>
                    <a:pt x="122" y="122"/>
                    <a:pt x="185" y="131"/>
                    <a:pt x="256" y="149"/>
                  </a:cubicBezTo>
                  <a:cubicBezTo>
                    <a:pt x="247" y="140"/>
                    <a:pt x="247" y="140"/>
                    <a:pt x="238" y="131"/>
                  </a:cubicBezTo>
                  <a:cubicBezTo>
                    <a:pt x="194" y="95"/>
                    <a:pt x="149" y="60"/>
                    <a:pt x="113" y="15"/>
                  </a:cubicBezTo>
                  <a:cubicBezTo>
                    <a:pt x="102" y="5"/>
                    <a:pt x="89" y="1"/>
                    <a:pt x="7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02" name="Google Shape;336;p2"/>
            <p:cNvSpPr/>
            <p:nvPr/>
          </p:nvSpPr>
          <p:spPr>
            <a:xfrm>
              <a:off x="655175" y="1189350"/>
              <a:ext cx="25700" cy="20725"/>
            </a:xfrm>
            <a:custGeom>
              <a:avLst/>
              <a:ahLst/>
              <a:rect l="l" t="t" r="r" b="b"/>
              <a:pathLst>
                <a:path w="1028" h="829" extrusionOk="0">
                  <a:moveTo>
                    <a:pt x="661" y="1"/>
                  </a:moveTo>
                  <a:cubicBezTo>
                    <a:pt x="589" y="19"/>
                    <a:pt x="527" y="46"/>
                    <a:pt x="464" y="81"/>
                  </a:cubicBezTo>
                  <a:cubicBezTo>
                    <a:pt x="509" y="117"/>
                    <a:pt x="553" y="170"/>
                    <a:pt x="571" y="224"/>
                  </a:cubicBezTo>
                  <a:cubicBezTo>
                    <a:pt x="589" y="304"/>
                    <a:pt x="571" y="393"/>
                    <a:pt x="527" y="465"/>
                  </a:cubicBezTo>
                  <a:cubicBezTo>
                    <a:pt x="469" y="542"/>
                    <a:pt x="375" y="583"/>
                    <a:pt x="283" y="583"/>
                  </a:cubicBezTo>
                  <a:cubicBezTo>
                    <a:pt x="206" y="583"/>
                    <a:pt x="130" y="553"/>
                    <a:pt x="81" y="492"/>
                  </a:cubicBezTo>
                  <a:cubicBezTo>
                    <a:pt x="45" y="563"/>
                    <a:pt x="18" y="625"/>
                    <a:pt x="0" y="697"/>
                  </a:cubicBezTo>
                  <a:cubicBezTo>
                    <a:pt x="95" y="790"/>
                    <a:pt x="199" y="828"/>
                    <a:pt x="300" y="828"/>
                  </a:cubicBezTo>
                  <a:cubicBezTo>
                    <a:pt x="685" y="828"/>
                    <a:pt x="1028" y="269"/>
                    <a:pt x="661"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03" name="Google Shape;337;p2"/>
            <p:cNvSpPr/>
            <p:nvPr/>
          </p:nvSpPr>
          <p:spPr>
            <a:xfrm>
              <a:off x="654500" y="1188475"/>
              <a:ext cx="36425" cy="33625"/>
            </a:xfrm>
            <a:custGeom>
              <a:avLst/>
              <a:ahLst/>
              <a:rect l="l" t="t" r="r" b="b"/>
              <a:pathLst>
                <a:path w="1457" h="1345" extrusionOk="0">
                  <a:moveTo>
                    <a:pt x="928" y="0"/>
                  </a:moveTo>
                  <a:cubicBezTo>
                    <a:pt x="893" y="0"/>
                    <a:pt x="848" y="0"/>
                    <a:pt x="803" y="9"/>
                  </a:cubicBezTo>
                  <a:cubicBezTo>
                    <a:pt x="1156" y="369"/>
                    <a:pt x="760" y="972"/>
                    <a:pt x="322" y="972"/>
                  </a:cubicBezTo>
                  <a:cubicBezTo>
                    <a:pt x="217" y="972"/>
                    <a:pt x="110" y="938"/>
                    <a:pt x="10" y="857"/>
                  </a:cubicBezTo>
                  <a:cubicBezTo>
                    <a:pt x="1" y="919"/>
                    <a:pt x="1" y="990"/>
                    <a:pt x="1" y="1053"/>
                  </a:cubicBezTo>
                  <a:cubicBezTo>
                    <a:pt x="72" y="1089"/>
                    <a:pt x="134" y="1124"/>
                    <a:pt x="206" y="1142"/>
                  </a:cubicBezTo>
                  <a:cubicBezTo>
                    <a:pt x="295" y="1160"/>
                    <a:pt x="375" y="1178"/>
                    <a:pt x="464" y="1178"/>
                  </a:cubicBezTo>
                  <a:cubicBezTo>
                    <a:pt x="473" y="1178"/>
                    <a:pt x="473" y="1187"/>
                    <a:pt x="473" y="1187"/>
                  </a:cubicBezTo>
                  <a:cubicBezTo>
                    <a:pt x="446" y="1195"/>
                    <a:pt x="418" y="1198"/>
                    <a:pt x="390" y="1198"/>
                  </a:cubicBezTo>
                  <a:cubicBezTo>
                    <a:pt x="325" y="1198"/>
                    <a:pt x="259" y="1181"/>
                    <a:pt x="197" y="1169"/>
                  </a:cubicBezTo>
                  <a:cubicBezTo>
                    <a:pt x="143" y="1160"/>
                    <a:pt x="81" y="1142"/>
                    <a:pt x="18" y="1124"/>
                  </a:cubicBezTo>
                  <a:lnTo>
                    <a:pt x="18" y="1124"/>
                  </a:lnTo>
                  <a:cubicBezTo>
                    <a:pt x="18" y="1142"/>
                    <a:pt x="18" y="1151"/>
                    <a:pt x="27" y="1169"/>
                  </a:cubicBezTo>
                  <a:cubicBezTo>
                    <a:pt x="117" y="1196"/>
                    <a:pt x="206" y="1231"/>
                    <a:pt x="295" y="1240"/>
                  </a:cubicBezTo>
                  <a:cubicBezTo>
                    <a:pt x="336" y="1247"/>
                    <a:pt x="375" y="1250"/>
                    <a:pt x="415" y="1250"/>
                  </a:cubicBezTo>
                  <a:cubicBezTo>
                    <a:pt x="478" y="1250"/>
                    <a:pt x="541" y="1242"/>
                    <a:pt x="607" y="1231"/>
                  </a:cubicBezTo>
                  <a:lnTo>
                    <a:pt x="607" y="1231"/>
                  </a:lnTo>
                  <a:cubicBezTo>
                    <a:pt x="553" y="1276"/>
                    <a:pt x="474" y="1287"/>
                    <a:pt x="396" y="1287"/>
                  </a:cubicBezTo>
                  <a:cubicBezTo>
                    <a:pt x="333" y="1287"/>
                    <a:pt x="271" y="1280"/>
                    <a:pt x="224" y="1276"/>
                  </a:cubicBezTo>
                  <a:cubicBezTo>
                    <a:pt x="206" y="1276"/>
                    <a:pt x="125" y="1258"/>
                    <a:pt x="54" y="1240"/>
                  </a:cubicBezTo>
                  <a:lnTo>
                    <a:pt x="54" y="1240"/>
                  </a:lnTo>
                  <a:cubicBezTo>
                    <a:pt x="54" y="1258"/>
                    <a:pt x="63" y="1267"/>
                    <a:pt x="63" y="1276"/>
                  </a:cubicBezTo>
                  <a:cubicBezTo>
                    <a:pt x="167" y="1323"/>
                    <a:pt x="271" y="1345"/>
                    <a:pt x="372" y="1345"/>
                  </a:cubicBezTo>
                  <a:cubicBezTo>
                    <a:pt x="961" y="1345"/>
                    <a:pt x="1456" y="626"/>
                    <a:pt x="1205" y="63"/>
                  </a:cubicBezTo>
                  <a:cubicBezTo>
                    <a:pt x="1187" y="54"/>
                    <a:pt x="1169" y="45"/>
                    <a:pt x="1151" y="45"/>
                  </a:cubicBezTo>
                  <a:cubicBezTo>
                    <a:pt x="1187" y="107"/>
                    <a:pt x="1205" y="196"/>
                    <a:pt x="1214" y="259"/>
                  </a:cubicBezTo>
                  <a:cubicBezTo>
                    <a:pt x="1232" y="375"/>
                    <a:pt x="1214" y="518"/>
                    <a:pt x="1151" y="625"/>
                  </a:cubicBezTo>
                  <a:cubicBezTo>
                    <a:pt x="1169" y="491"/>
                    <a:pt x="1178" y="366"/>
                    <a:pt x="1142" y="241"/>
                  </a:cubicBezTo>
                  <a:cubicBezTo>
                    <a:pt x="1134" y="179"/>
                    <a:pt x="1116" y="116"/>
                    <a:pt x="1080" y="63"/>
                  </a:cubicBezTo>
                  <a:cubicBezTo>
                    <a:pt x="1071" y="45"/>
                    <a:pt x="1053" y="27"/>
                    <a:pt x="1044" y="9"/>
                  </a:cubicBezTo>
                  <a:lnTo>
                    <a:pt x="1027" y="9"/>
                  </a:lnTo>
                  <a:cubicBezTo>
                    <a:pt x="1044" y="45"/>
                    <a:pt x="1062" y="89"/>
                    <a:pt x="1071" y="125"/>
                  </a:cubicBezTo>
                  <a:cubicBezTo>
                    <a:pt x="1107" y="223"/>
                    <a:pt x="1142" y="339"/>
                    <a:pt x="1107" y="446"/>
                  </a:cubicBezTo>
                  <a:cubicBezTo>
                    <a:pt x="1107" y="446"/>
                    <a:pt x="1107" y="446"/>
                    <a:pt x="1107" y="437"/>
                  </a:cubicBezTo>
                  <a:cubicBezTo>
                    <a:pt x="1098" y="330"/>
                    <a:pt x="1071" y="241"/>
                    <a:pt x="1027" y="143"/>
                  </a:cubicBezTo>
                  <a:cubicBezTo>
                    <a:pt x="1000" y="89"/>
                    <a:pt x="964" y="45"/>
                    <a:pt x="928"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04" name="Google Shape;338;p2"/>
            <p:cNvSpPr/>
            <p:nvPr/>
          </p:nvSpPr>
          <p:spPr>
            <a:xfrm>
              <a:off x="646625" y="1185800"/>
              <a:ext cx="47625" cy="38875"/>
            </a:xfrm>
            <a:custGeom>
              <a:avLst/>
              <a:ahLst/>
              <a:rect l="l" t="t" r="r" b="b"/>
              <a:pathLst>
                <a:path w="1905" h="1555" extrusionOk="0">
                  <a:moveTo>
                    <a:pt x="1003" y="143"/>
                  </a:moveTo>
                  <a:lnTo>
                    <a:pt x="1003" y="143"/>
                  </a:lnTo>
                  <a:cubicBezTo>
                    <a:pt x="1370" y="411"/>
                    <a:pt x="1027" y="970"/>
                    <a:pt x="642" y="970"/>
                  </a:cubicBezTo>
                  <a:cubicBezTo>
                    <a:pt x="541" y="970"/>
                    <a:pt x="437" y="932"/>
                    <a:pt x="342" y="839"/>
                  </a:cubicBezTo>
                  <a:cubicBezTo>
                    <a:pt x="360" y="767"/>
                    <a:pt x="387" y="705"/>
                    <a:pt x="423" y="634"/>
                  </a:cubicBezTo>
                  <a:cubicBezTo>
                    <a:pt x="472" y="695"/>
                    <a:pt x="548" y="725"/>
                    <a:pt x="625" y="725"/>
                  </a:cubicBezTo>
                  <a:cubicBezTo>
                    <a:pt x="717" y="725"/>
                    <a:pt x="811" y="684"/>
                    <a:pt x="869" y="607"/>
                  </a:cubicBezTo>
                  <a:cubicBezTo>
                    <a:pt x="913" y="535"/>
                    <a:pt x="931" y="446"/>
                    <a:pt x="913" y="366"/>
                  </a:cubicBezTo>
                  <a:cubicBezTo>
                    <a:pt x="895" y="312"/>
                    <a:pt x="851" y="259"/>
                    <a:pt x="806" y="223"/>
                  </a:cubicBezTo>
                  <a:cubicBezTo>
                    <a:pt x="869" y="188"/>
                    <a:pt x="931" y="161"/>
                    <a:pt x="1003" y="143"/>
                  </a:cubicBezTo>
                  <a:close/>
                  <a:moveTo>
                    <a:pt x="1243" y="107"/>
                  </a:moveTo>
                  <a:cubicBezTo>
                    <a:pt x="1279" y="152"/>
                    <a:pt x="1315" y="196"/>
                    <a:pt x="1342" y="250"/>
                  </a:cubicBezTo>
                  <a:cubicBezTo>
                    <a:pt x="1386" y="348"/>
                    <a:pt x="1413" y="437"/>
                    <a:pt x="1422" y="544"/>
                  </a:cubicBezTo>
                  <a:cubicBezTo>
                    <a:pt x="1422" y="553"/>
                    <a:pt x="1422" y="553"/>
                    <a:pt x="1422" y="553"/>
                  </a:cubicBezTo>
                  <a:cubicBezTo>
                    <a:pt x="1457" y="446"/>
                    <a:pt x="1422" y="330"/>
                    <a:pt x="1386" y="232"/>
                  </a:cubicBezTo>
                  <a:cubicBezTo>
                    <a:pt x="1377" y="196"/>
                    <a:pt x="1359" y="152"/>
                    <a:pt x="1342" y="116"/>
                  </a:cubicBezTo>
                  <a:lnTo>
                    <a:pt x="1359" y="116"/>
                  </a:lnTo>
                  <a:cubicBezTo>
                    <a:pt x="1368" y="134"/>
                    <a:pt x="1386" y="152"/>
                    <a:pt x="1395" y="170"/>
                  </a:cubicBezTo>
                  <a:cubicBezTo>
                    <a:pt x="1431" y="223"/>
                    <a:pt x="1449" y="286"/>
                    <a:pt x="1457" y="348"/>
                  </a:cubicBezTo>
                  <a:cubicBezTo>
                    <a:pt x="1493" y="473"/>
                    <a:pt x="1484" y="598"/>
                    <a:pt x="1466" y="732"/>
                  </a:cubicBezTo>
                  <a:cubicBezTo>
                    <a:pt x="1529" y="625"/>
                    <a:pt x="1547" y="482"/>
                    <a:pt x="1529" y="366"/>
                  </a:cubicBezTo>
                  <a:cubicBezTo>
                    <a:pt x="1520" y="303"/>
                    <a:pt x="1502" y="214"/>
                    <a:pt x="1466" y="152"/>
                  </a:cubicBezTo>
                  <a:cubicBezTo>
                    <a:pt x="1484" y="152"/>
                    <a:pt x="1502" y="161"/>
                    <a:pt x="1520" y="170"/>
                  </a:cubicBezTo>
                  <a:cubicBezTo>
                    <a:pt x="1771" y="733"/>
                    <a:pt x="1276" y="1452"/>
                    <a:pt x="687" y="1452"/>
                  </a:cubicBezTo>
                  <a:cubicBezTo>
                    <a:pt x="586" y="1452"/>
                    <a:pt x="482" y="1430"/>
                    <a:pt x="378" y="1383"/>
                  </a:cubicBezTo>
                  <a:cubicBezTo>
                    <a:pt x="378" y="1374"/>
                    <a:pt x="369" y="1365"/>
                    <a:pt x="369" y="1347"/>
                  </a:cubicBezTo>
                  <a:lnTo>
                    <a:pt x="369" y="1347"/>
                  </a:lnTo>
                  <a:cubicBezTo>
                    <a:pt x="440" y="1365"/>
                    <a:pt x="521" y="1383"/>
                    <a:pt x="539" y="1383"/>
                  </a:cubicBezTo>
                  <a:cubicBezTo>
                    <a:pt x="586" y="1387"/>
                    <a:pt x="648" y="1394"/>
                    <a:pt x="711" y="1394"/>
                  </a:cubicBezTo>
                  <a:cubicBezTo>
                    <a:pt x="789" y="1394"/>
                    <a:pt x="868" y="1383"/>
                    <a:pt x="922" y="1338"/>
                  </a:cubicBezTo>
                  <a:lnTo>
                    <a:pt x="922" y="1338"/>
                  </a:lnTo>
                  <a:cubicBezTo>
                    <a:pt x="856" y="1349"/>
                    <a:pt x="793" y="1357"/>
                    <a:pt x="730" y="1357"/>
                  </a:cubicBezTo>
                  <a:cubicBezTo>
                    <a:pt x="690" y="1357"/>
                    <a:pt x="651" y="1354"/>
                    <a:pt x="610" y="1347"/>
                  </a:cubicBezTo>
                  <a:cubicBezTo>
                    <a:pt x="521" y="1338"/>
                    <a:pt x="432" y="1303"/>
                    <a:pt x="342" y="1276"/>
                  </a:cubicBezTo>
                  <a:cubicBezTo>
                    <a:pt x="333" y="1258"/>
                    <a:pt x="333" y="1249"/>
                    <a:pt x="333" y="1231"/>
                  </a:cubicBezTo>
                  <a:lnTo>
                    <a:pt x="333" y="1231"/>
                  </a:lnTo>
                  <a:cubicBezTo>
                    <a:pt x="396" y="1249"/>
                    <a:pt x="458" y="1267"/>
                    <a:pt x="512" y="1276"/>
                  </a:cubicBezTo>
                  <a:cubicBezTo>
                    <a:pt x="574" y="1288"/>
                    <a:pt x="640" y="1305"/>
                    <a:pt x="705" y="1305"/>
                  </a:cubicBezTo>
                  <a:cubicBezTo>
                    <a:pt x="733" y="1305"/>
                    <a:pt x="761" y="1302"/>
                    <a:pt x="788" y="1294"/>
                  </a:cubicBezTo>
                  <a:cubicBezTo>
                    <a:pt x="788" y="1294"/>
                    <a:pt x="788" y="1285"/>
                    <a:pt x="779" y="1285"/>
                  </a:cubicBezTo>
                  <a:cubicBezTo>
                    <a:pt x="690" y="1285"/>
                    <a:pt x="610" y="1267"/>
                    <a:pt x="521" y="1249"/>
                  </a:cubicBezTo>
                  <a:cubicBezTo>
                    <a:pt x="449" y="1231"/>
                    <a:pt x="387" y="1196"/>
                    <a:pt x="316" y="1160"/>
                  </a:cubicBezTo>
                  <a:cubicBezTo>
                    <a:pt x="316" y="1097"/>
                    <a:pt x="316" y="1026"/>
                    <a:pt x="325" y="964"/>
                  </a:cubicBezTo>
                  <a:cubicBezTo>
                    <a:pt x="425" y="1045"/>
                    <a:pt x="532" y="1079"/>
                    <a:pt x="637" y="1079"/>
                  </a:cubicBezTo>
                  <a:cubicBezTo>
                    <a:pt x="1075" y="1079"/>
                    <a:pt x="1471" y="476"/>
                    <a:pt x="1118" y="116"/>
                  </a:cubicBezTo>
                  <a:cubicBezTo>
                    <a:pt x="1163" y="107"/>
                    <a:pt x="1208" y="107"/>
                    <a:pt x="1243" y="107"/>
                  </a:cubicBezTo>
                  <a:close/>
                  <a:moveTo>
                    <a:pt x="1219" y="1"/>
                  </a:moveTo>
                  <a:cubicBezTo>
                    <a:pt x="557" y="1"/>
                    <a:pt x="1" y="801"/>
                    <a:pt x="289" y="1445"/>
                  </a:cubicBezTo>
                  <a:cubicBezTo>
                    <a:pt x="298" y="1454"/>
                    <a:pt x="307" y="1463"/>
                    <a:pt x="307" y="1463"/>
                  </a:cubicBezTo>
                  <a:cubicBezTo>
                    <a:pt x="316" y="1472"/>
                    <a:pt x="316" y="1472"/>
                    <a:pt x="325" y="1472"/>
                  </a:cubicBezTo>
                  <a:cubicBezTo>
                    <a:pt x="446" y="1529"/>
                    <a:pt x="569" y="1555"/>
                    <a:pt x="687" y="1555"/>
                  </a:cubicBezTo>
                  <a:cubicBezTo>
                    <a:pt x="1352" y="1555"/>
                    <a:pt x="1904" y="752"/>
                    <a:pt x="1609" y="116"/>
                  </a:cubicBezTo>
                  <a:cubicBezTo>
                    <a:pt x="1609" y="107"/>
                    <a:pt x="1600" y="98"/>
                    <a:pt x="1591" y="98"/>
                  </a:cubicBezTo>
                  <a:cubicBezTo>
                    <a:pt x="1591" y="89"/>
                    <a:pt x="1582" y="89"/>
                    <a:pt x="1573" y="80"/>
                  </a:cubicBezTo>
                  <a:cubicBezTo>
                    <a:pt x="1455" y="26"/>
                    <a:pt x="1335" y="1"/>
                    <a:pt x="12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05" name="Google Shape;339;p2"/>
            <p:cNvSpPr/>
            <p:nvPr/>
          </p:nvSpPr>
          <p:spPr>
            <a:xfrm>
              <a:off x="643575" y="1217825"/>
              <a:ext cx="6275" cy="3025"/>
            </a:xfrm>
            <a:custGeom>
              <a:avLst/>
              <a:ahLst/>
              <a:rect l="l" t="t" r="r" b="b"/>
              <a:pathLst>
                <a:path w="251" h="121" extrusionOk="0">
                  <a:moveTo>
                    <a:pt x="203" y="1"/>
                  </a:moveTo>
                  <a:cubicBezTo>
                    <a:pt x="195" y="1"/>
                    <a:pt x="187" y="2"/>
                    <a:pt x="179" y="4"/>
                  </a:cubicBezTo>
                  <a:cubicBezTo>
                    <a:pt x="143" y="4"/>
                    <a:pt x="108" y="13"/>
                    <a:pt x="63" y="22"/>
                  </a:cubicBezTo>
                  <a:cubicBezTo>
                    <a:pt x="3" y="22"/>
                    <a:pt x="1" y="120"/>
                    <a:pt x="64" y="120"/>
                  </a:cubicBezTo>
                  <a:cubicBezTo>
                    <a:pt x="66" y="120"/>
                    <a:pt x="69" y="120"/>
                    <a:pt x="72" y="120"/>
                  </a:cubicBezTo>
                  <a:cubicBezTo>
                    <a:pt x="116" y="120"/>
                    <a:pt x="161" y="111"/>
                    <a:pt x="215" y="102"/>
                  </a:cubicBezTo>
                  <a:cubicBezTo>
                    <a:pt x="241" y="93"/>
                    <a:pt x="250" y="57"/>
                    <a:pt x="250" y="39"/>
                  </a:cubicBezTo>
                  <a:cubicBezTo>
                    <a:pt x="243" y="12"/>
                    <a:pt x="226" y="1"/>
                    <a:pt x="20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06" name="Google Shape;340;p2"/>
            <p:cNvSpPr/>
            <p:nvPr/>
          </p:nvSpPr>
          <p:spPr>
            <a:xfrm>
              <a:off x="642900" y="1208100"/>
              <a:ext cx="7050" cy="2975"/>
            </a:xfrm>
            <a:custGeom>
              <a:avLst/>
              <a:ahLst/>
              <a:rect l="l" t="t" r="r" b="b"/>
              <a:pathLst>
                <a:path w="282" h="119" extrusionOk="0">
                  <a:moveTo>
                    <a:pt x="54" y="0"/>
                  </a:moveTo>
                  <a:cubicBezTo>
                    <a:pt x="19" y="0"/>
                    <a:pt x="1" y="27"/>
                    <a:pt x="1" y="54"/>
                  </a:cubicBezTo>
                  <a:cubicBezTo>
                    <a:pt x="1" y="81"/>
                    <a:pt x="27" y="98"/>
                    <a:pt x="54" y="98"/>
                  </a:cubicBezTo>
                  <a:cubicBezTo>
                    <a:pt x="99" y="107"/>
                    <a:pt x="143" y="107"/>
                    <a:pt x="197" y="116"/>
                  </a:cubicBezTo>
                  <a:cubicBezTo>
                    <a:pt x="202" y="118"/>
                    <a:pt x="206" y="118"/>
                    <a:pt x="211" y="118"/>
                  </a:cubicBezTo>
                  <a:cubicBezTo>
                    <a:pt x="263" y="118"/>
                    <a:pt x="281" y="26"/>
                    <a:pt x="224" y="18"/>
                  </a:cubicBezTo>
                  <a:cubicBezTo>
                    <a:pt x="161" y="9"/>
                    <a:pt x="108" y="0"/>
                    <a:pt x="5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07" name="Google Shape;341;p2"/>
            <p:cNvSpPr/>
            <p:nvPr/>
          </p:nvSpPr>
          <p:spPr>
            <a:xfrm>
              <a:off x="644475" y="1198500"/>
              <a:ext cx="7250" cy="4325"/>
            </a:xfrm>
            <a:custGeom>
              <a:avLst/>
              <a:ahLst/>
              <a:rect l="l" t="t" r="r" b="b"/>
              <a:pathLst>
                <a:path w="290" h="173" extrusionOk="0">
                  <a:moveTo>
                    <a:pt x="59" y="0"/>
                  </a:moveTo>
                  <a:cubicBezTo>
                    <a:pt x="41" y="0"/>
                    <a:pt x="24" y="10"/>
                    <a:pt x="18" y="27"/>
                  </a:cubicBezTo>
                  <a:cubicBezTo>
                    <a:pt x="0" y="54"/>
                    <a:pt x="9" y="90"/>
                    <a:pt x="36" y="99"/>
                  </a:cubicBezTo>
                  <a:cubicBezTo>
                    <a:pt x="89" y="126"/>
                    <a:pt x="152" y="152"/>
                    <a:pt x="205" y="170"/>
                  </a:cubicBezTo>
                  <a:cubicBezTo>
                    <a:pt x="210" y="172"/>
                    <a:pt x="215" y="172"/>
                    <a:pt x="220" y="172"/>
                  </a:cubicBezTo>
                  <a:cubicBezTo>
                    <a:pt x="272" y="172"/>
                    <a:pt x="289" y="88"/>
                    <a:pt x="232" y="63"/>
                  </a:cubicBezTo>
                  <a:cubicBezTo>
                    <a:pt x="179" y="54"/>
                    <a:pt x="134" y="27"/>
                    <a:pt x="89" y="10"/>
                  </a:cubicBezTo>
                  <a:cubicBezTo>
                    <a:pt x="80" y="3"/>
                    <a:pt x="69" y="0"/>
                    <a:pt x="5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08" name="Google Shape;342;p2"/>
            <p:cNvSpPr/>
            <p:nvPr/>
          </p:nvSpPr>
          <p:spPr>
            <a:xfrm>
              <a:off x="659025" y="1181075"/>
              <a:ext cx="5550" cy="6325"/>
            </a:xfrm>
            <a:custGeom>
              <a:avLst/>
              <a:ahLst/>
              <a:rect l="l" t="t" r="r" b="b"/>
              <a:pathLst>
                <a:path w="222" h="253" extrusionOk="0">
                  <a:moveTo>
                    <a:pt x="70" y="1"/>
                  </a:moveTo>
                  <a:cubicBezTo>
                    <a:pt x="34" y="1"/>
                    <a:pt x="0" y="39"/>
                    <a:pt x="25" y="82"/>
                  </a:cubicBezTo>
                  <a:cubicBezTo>
                    <a:pt x="43" y="136"/>
                    <a:pt x="78" y="180"/>
                    <a:pt x="105" y="225"/>
                  </a:cubicBezTo>
                  <a:cubicBezTo>
                    <a:pt x="116" y="245"/>
                    <a:pt x="133" y="253"/>
                    <a:pt x="149" y="253"/>
                  </a:cubicBezTo>
                  <a:cubicBezTo>
                    <a:pt x="185" y="253"/>
                    <a:pt x="222" y="214"/>
                    <a:pt x="203" y="171"/>
                  </a:cubicBezTo>
                  <a:cubicBezTo>
                    <a:pt x="168" y="127"/>
                    <a:pt x="141" y="82"/>
                    <a:pt x="114" y="29"/>
                  </a:cubicBezTo>
                  <a:cubicBezTo>
                    <a:pt x="103" y="9"/>
                    <a:pt x="86" y="1"/>
                    <a:pt x="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09" name="Google Shape;343;p2"/>
            <p:cNvSpPr/>
            <p:nvPr/>
          </p:nvSpPr>
          <p:spPr>
            <a:xfrm>
              <a:off x="670550" y="1176375"/>
              <a:ext cx="3375" cy="6775"/>
            </a:xfrm>
            <a:custGeom>
              <a:avLst/>
              <a:ahLst/>
              <a:rect l="l" t="t" r="r" b="b"/>
              <a:pathLst>
                <a:path w="135" h="271" extrusionOk="0">
                  <a:moveTo>
                    <a:pt x="60" y="0"/>
                  </a:moveTo>
                  <a:cubicBezTo>
                    <a:pt x="55" y="0"/>
                    <a:pt x="50" y="1"/>
                    <a:pt x="46" y="2"/>
                  </a:cubicBezTo>
                  <a:cubicBezTo>
                    <a:pt x="19" y="11"/>
                    <a:pt x="1" y="38"/>
                    <a:pt x="10" y="65"/>
                  </a:cubicBezTo>
                  <a:cubicBezTo>
                    <a:pt x="19" y="110"/>
                    <a:pt x="19" y="163"/>
                    <a:pt x="28" y="217"/>
                  </a:cubicBezTo>
                  <a:cubicBezTo>
                    <a:pt x="28" y="243"/>
                    <a:pt x="46" y="270"/>
                    <a:pt x="81" y="270"/>
                  </a:cubicBezTo>
                  <a:cubicBezTo>
                    <a:pt x="108" y="270"/>
                    <a:pt x="135" y="243"/>
                    <a:pt x="126" y="217"/>
                  </a:cubicBezTo>
                  <a:cubicBezTo>
                    <a:pt x="126" y="154"/>
                    <a:pt x="117" y="92"/>
                    <a:pt x="108" y="38"/>
                  </a:cubicBezTo>
                  <a:cubicBezTo>
                    <a:pt x="108" y="16"/>
                    <a:pt x="84" y="0"/>
                    <a:pt x="6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10" name="Google Shape;344;p2"/>
            <p:cNvSpPr/>
            <p:nvPr/>
          </p:nvSpPr>
          <p:spPr>
            <a:xfrm>
              <a:off x="681700" y="1177100"/>
              <a:ext cx="3300" cy="6275"/>
            </a:xfrm>
            <a:custGeom>
              <a:avLst/>
              <a:ahLst/>
              <a:rect l="l" t="t" r="r" b="b"/>
              <a:pathLst>
                <a:path w="132" h="251" extrusionOk="0">
                  <a:moveTo>
                    <a:pt x="66" y="0"/>
                  </a:moveTo>
                  <a:cubicBezTo>
                    <a:pt x="46" y="0"/>
                    <a:pt x="26" y="11"/>
                    <a:pt x="19" y="36"/>
                  </a:cubicBezTo>
                  <a:cubicBezTo>
                    <a:pt x="10" y="89"/>
                    <a:pt x="10" y="143"/>
                    <a:pt x="1" y="197"/>
                  </a:cubicBezTo>
                  <a:cubicBezTo>
                    <a:pt x="1" y="232"/>
                    <a:pt x="28" y="250"/>
                    <a:pt x="54" y="250"/>
                  </a:cubicBezTo>
                  <a:cubicBezTo>
                    <a:pt x="81" y="250"/>
                    <a:pt x="108" y="232"/>
                    <a:pt x="108" y="197"/>
                  </a:cubicBezTo>
                  <a:cubicBezTo>
                    <a:pt x="108" y="152"/>
                    <a:pt x="117" y="107"/>
                    <a:pt x="126" y="63"/>
                  </a:cubicBezTo>
                  <a:cubicBezTo>
                    <a:pt x="131" y="25"/>
                    <a:pt x="98" y="0"/>
                    <a:pt x="6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11" name="Google Shape;345;p2"/>
            <p:cNvSpPr/>
            <p:nvPr/>
          </p:nvSpPr>
          <p:spPr>
            <a:xfrm>
              <a:off x="650350" y="1188550"/>
              <a:ext cx="7025" cy="5625"/>
            </a:xfrm>
            <a:custGeom>
              <a:avLst/>
              <a:ahLst/>
              <a:rect l="l" t="t" r="r" b="b"/>
              <a:pathLst>
                <a:path w="281" h="225" extrusionOk="0">
                  <a:moveTo>
                    <a:pt x="80" y="1"/>
                  </a:moveTo>
                  <a:cubicBezTo>
                    <a:pt x="39" y="1"/>
                    <a:pt x="0" y="52"/>
                    <a:pt x="42" y="86"/>
                  </a:cubicBezTo>
                  <a:cubicBezTo>
                    <a:pt x="86" y="131"/>
                    <a:pt x="122" y="167"/>
                    <a:pt x="167" y="211"/>
                  </a:cubicBezTo>
                  <a:cubicBezTo>
                    <a:pt x="178" y="221"/>
                    <a:pt x="189" y="224"/>
                    <a:pt x="201" y="224"/>
                  </a:cubicBezTo>
                  <a:cubicBezTo>
                    <a:pt x="244" y="224"/>
                    <a:pt x="280" y="166"/>
                    <a:pt x="238" y="131"/>
                  </a:cubicBezTo>
                  <a:cubicBezTo>
                    <a:pt x="202" y="95"/>
                    <a:pt x="158" y="51"/>
                    <a:pt x="113" y="15"/>
                  </a:cubicBezTo>
                  <a:cubicBezTo>
                    <a:pt x="103" y="5"/>
                    <a:pt x="91"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12" name="Google Shape;346;p2"/>
            <p:cNvSpPr/>
            <p:nvPr/>
          </p:nvSpPr>
          <p:spPr>
            <a:xfrm>
              <a:off x="607450" y="1183775"/>
              <a:ext cx="18750" cy="24150"/>
            </a:xfrm>
            <a:custGeom>
              <a:avLst/>
              <a:ahLst/>
              <a:rect l="l" t="t" r="r" b="b"/>
              <a:pathLst>
                <a:path w="750" h="966" extrusionOk="0">
                  <a:moveTo>
                    <a:pt x="152" y="1"/>
                  </a:moveTo>
                  <a:cubicBezTo>
                    <a:pt x="116" y="63"/>
                    <a:pt x="81" y="135"/>
                    <a:pt x="54" y="197"/>
                  </a:cubicBezTo>
                  <a:cubicBezTo>
                    <a:pt x="223" y="197"/>
                    <a:pt x="366" y="376"/>
                    <a:pt x="321" y="545"/>
                  </a:cubicBezTo>
                  <a:cubicBezTo>
                    <a:pt x="304" y="634"/>
                    <a:pt x="250" y="706"/>
                    <a:pt x="170" y="741"/>
                  </a:cubicBezTo>
                  <a:cubicBezTo>
                    <a:pt x="140" y="756"/>
                    <a:pt x="108" y="763"/>
                    <a:pt x="76" y="763"/>
                  </a:cubicBezTo>
                  <a:cubicBezTo>
                    <a:pt x="50" y="763"/>
                    <a:pt x="24" y="758"/>
                    <a:pt x="0" y="750"/>
                  </a:cubicBezTo>
                  <a:lnTo>
                    <a:pt x="0" y="750"/>
                  </a:lnTo>
                  <a:cubicBezTo>
                    <a:pt x="9" y="822"/>
                    <a:pt x="27" y="893"/>
                    <a:pt x="63" y="955"/>
                  </a:cubicBezTo>
                  <a:cubicBezTo>
                    <a:pt x="95" y="963"/>
                    <a:pt x="125" y="966"/>
                    <a:pt x="155" y="966"/>
                  </a:cubicBezTo>
                  <a:cubicBezTo>
                    <a:pt x="640" y="966"/>
                    <a:pt x="749" y="43"/>
                    <a:pt x="1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13" name="Google Shape;347;p2"/>
            <p:cNvSpPr/>
            <p:nvPr/>
          </p:nvSpPr>
          <p:spPr>
            <a:xfrm>
              <a:off x="610575" y="1175525"/>
              <a:ext cx="29000" cy="41525"/>
            </a:xfrm>
            <a:custGeom>
              <a:avLst/>
              <a:ahLst/>
              <a:rect l="l" t="t" r="r" b="b"/>
              <a:pathLst>
                <a:path w="1160" h="1661" extrusionOk="0">
                  <a:moveTo>
                    <a:pt x="464" y="1"/>
                  </a:moveTo>
                  <a:cubicBezTo>
                    <a:pt x="446" y="1"/>
                    <a:pt x="437" y="10"/>
                    <a:pt x="419" y="10"/>
                  </a:cubicBezTo>
                  <a:cubicBezTo>
                    <a:pt x="482" y="54"/>
                    <a:pt x="544" y="108"/>
                    <a:pt x="562" y="117"/>
                  </a:cubicBezTo>
                  <a:cubicBezTo>
                    <a:pt x="642" y="197"/>
                    <a:pt x="776" y="313"/>
                    <a:pt x="785" y="438"/>
                  </a:cubicBezTo>
                  <a:cubicBezTo>
                    <a:pt x="723" y="340"/>
                    <a:pt x="669" y="268"/>
                    <a:pt x="589" y="197"/>
                  </a:cubicBezTo>
                  <a:cubicBezTo>
                    <a:pt x="518" y="135"/>
                    <a:pt x="428" y="90"/>
                    <a:pt x="357" y="45"/>
                  </a:cubicBezTo>
                  <a:cubicBezTo>
                    <a:pt x="339" y="54"/>
                    <a:pt x="321" y="54"/>
                    <a:pt x="312" y="63"/>
                  </a:cubicBezTo>
                  <a:cubicBezTo>
                    <a:pt x="366" y="99"/>
                    <a:pt x="419" y="135"/>
                    <a:pt x="473" y="170"/>
                  </a:cubicBezTo>
                  <a:cubicBezTo>
                    <a:pt x="544" y="224"/>
                    <a:pt x="616" y="277"/>
                    <a:pt x="660" y="367"/>
                  </a:cubicBezTo>
                  <a:lnTo>
                    <a:pt x="651" y="367"/>
                  </a:lnTo>
                  <a:cubicBezTo>
                    <a:pt x="589" y="304"/>
                    <a:pt x="526" y="251"/>
                    <a:pt x="455" y="197"/>
                  </a:cubicBezTo>
                  <a:cubicBezTo>
                    <a:pt x="393" y="152"/>
                    <a:pt x="321" y="135"/>
                    <a:pt x="250" y="108"/>
                  </a:cubicBezTo>
                  <a:cubicBezTo>
                    <a:pt x="196" y="144"/>
                    <a:pt x="143" y="188"/>
                    <a:pt x="98" y="242"/>
                  </a:cubicBezTo>
                  <a:cubicBezTo>
                    <a:pt x="759" y="347"/>
                    <a:pt x="619" y="1402"/>
                    <a:pt x="23" y="1402"/>
                  </a:cubicBezTo>
                  <a:cubicBezTo>
                    <a:pt x="15" y="1402"/>
                    <a:pt x="8" y="1402"/>
                    <a:pt x="0" y="1401"/>
                  </a:cubicBezTo>
                  <a:lnTo>
                    <a:pt x="0" y="1401"/>
                  </a:lnTo>
                  <a:cubicBezTo>
                    <a:pt x="18" y="1437"/>
                    <a:pt x="45" y="1464"/>
                    <a:pt x="72" y="1500"/>
                  </a:cubicBezTo>
                  <a:cubicBezTo>
                    <a:pt x="134" y="1491"/>
                    <a:pt x="187" y="1491"/>
                    <a:pt x="241" y="1473"/>
                  </a:cubicBezTo>
                  <a:cubicBezTo>
                    <a:pt x="348" y="1446"/>
                    <a:pt x="428" y="1401"/>
                    <a:pt x="526" y="1330"/>
                  </a:cubicBezTo>
                  <a:cubicBezTo>
                    <a:pt x="526" y="1330"/>
                    <a:pt x="526" y="1339"/>
                    <a:pt x="526" y="1339"/>
                  </a:cubicBezTo>
                  <a:cubicBezTo>
                    <a:pt x="464" y="1428"/>
                    <a:pt x="357" y="1482"/>
                    <a:pt x="259" y="1517"/>
                  </a:cubicBezTo>
                  <a:cubicBezTo>
                    <a:pt x="232" y="1535"/>
                    <a:pt x="187" y="1553"/>
                    <a:pt x="143" y="1562"/>
                  </a:cubicBezTo>
                  <a:cubicBezTo>
                    <a:pt x="152" y="1562"/>
                    <a:pt x="152" y="1571"/>
                    <a:pt x="161" y="1571"/>
                  </a:cubicBezTo>
                  <a:cubicBezTo>
                    <a:pt x="179" y="1571"/>
                    <a:pt x="196" y="1571"/>
                    <a:pt x="223" y="1562"/>
                  </a:cubicBezTo>
                  <a:cubicBezTo>
                    <a:pt x="286" y="1553"/>
                    <a:pt x="339" y="1526"/>
                    <a:pt x="393" y="1500"/>
                  </a:cubicBezTo>
                  <a:cubicBezTo>
                    <a:pt x="518" y="1437"/>
                    <a:pt x="598" y="1348"/>
                    <a:pt x="687" y="1241"/>
                  </a:cubicBezTo>
                  <a:cubicBezTo>
                    <a:pt x="687" y="1241"/>
                    <a:pt x="687" y="1241"/>
                    <a:pt x="687" y="1250"/>
                  </a:cubicBezTo>
                  <a:cubicBezTo>
                    <a:pt x="651" y="1366"/>
                    <a:pt x="553" y="1473"/>
                    <a:pt x="455" y="1535"/>
                  </a:cubicBezTo>
                  <a:cubicBezTo>
                    <a:pt x="402" y="1571"/>
                    <a:pt x="330" y="1616"/>
                    <a:pt x="250" y="1633"/>
                  </a:cubicBezTo>
                  <a:cubicBezTo>
                    <a:pt x="268" y="1642"/>
                    <a:pt x="286" y="1651"/>
                    <a:pt x="303" y="1660"/>
                  </a:cubicBezTo>
                  <a:cubicBezTo>
                    <a:pt x="990" y="1446"/>
                    <a:pt x="1160" y="313"/>
                    <a:pt x="464"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14" name="Google Shape;348;p2"/>
            <p:cNvSpPr/>
            <p:nvPr/>
          </p:nvSpPr>
          <p:spPr>
            <a:xfrm>
              <a:off x="601200" y="1173525"/>
              <a:ext cx="41500" cy="46200"/>
            </a:xfrm>
            <a:custGeom>
              <a:avLst/>
              <a:ahLst/>
              <a:rect l="l" t="t" r="r" b="b"/>
              <a:pathLst>
                <a:path w="1660" h="1848" extrusionOk="0">
                  <a:moveTo>
                    <a:pt x="402" y="411"/>
                  </a:moveTo>
                  <a:cubicBezTo>
                    <a:pt x="999" y="453"/>
                    <a:pt x="890" y="1376"/>
                    <a:pt x="405" y="1376"/>
                  </a:cubicBezTo>
                  <a:cubicBezTo>
                    <a:pt x="375" y="1376"/>
                    <a:pt x="345" y="1373"/>
                    <a:pt x="313" y="1365"/>
                  </a:cubicBezTo>
                  <a:cubicBezTo>
                    <a:pt x="277" y="1303"/>
                    <a:pt x="259" y="1232"/>
                    <a:pt x="250" y="1160"/>
                  </a:cubicBezTo>
                  <a:lnTo>
                    <a:pt x="250" y="1160"/>
                  </a:lnTo>
                  <a:cubicBezTo>
                    <a:pt x="274" y="1168"/>
                    <a:pt x="300" y="1173"/>
                    <a:pt x="326" y="1173"/>
                  </a:cubicBezTo>
                  <a:cubicBezTo>
                    <a:pt x="358" y="1173"/>
                    <a:pt x="390" y="1166"/>
                    <a:pt x="420" y="1151"/>
                  </a:cubicBezTo>
                  <a:cubicBezTo>
                    <a:pt x="500" y="1116"/>
                    <a:pt x="554" y="1044"/>
                    <a:pt x="571" y="955"/>
                  </a:cubicBezTo>
                  <a:cubicBezTo>
                    <a:pt x="616" y="786"/>
                    <a:pt x="473" y="607"/>
                    <a:pt x="304" y="607"/>
                  </a:cubicBezTo>
                  <a:cubicBezTo>
                    <a:pt x="331" y="545"/>
                    <a:pt x="366" y="473"/>
                    <a:pt x="402" y="411"/>
                  </a:cubicBezTo>
                  <a:close/>
                  <a:moveTo>
                    <a:pt x="839" y="81"/>
                  </a:moveTo>
                  <a:cubicBezTo>
                    <a:pt x="1535" y="393"/>
                    <a:pt x="1365" y="1526"/>
                    <a:pt x="678" y="1740"/>
                  </a:cubicBezTo>
                  <a:cubicBezTo>
                    <a:pt x="661" y="1731"/>
                    <a:pt x="643" y="1722"/>
                    <a:pt x="625" y="1713"/>
                  </a:cubicBezTo>
                  <a:cubicBezTo>
                    <a:pt x="705" y="1696"/>
                    <a:pt x="777" y="1651"/>
                    <a:pt x="830" y="1615"/>
                  </a:cubicBezTo>
                  <a:cubicBezTo>
                    <a:pt x="928" y="1553"/>
                    <a:pt x="1026" y="1446"/>
                    <a:pt x="1062" y="1330"/>
                  </a:cubicBezTo>
                  <a:cubicBezTo>
                    <a:pt x="1062" y="1321"/>
                    <a:pt x="1062" y="1321"/>
                    <a:pt x="1062" y="1321"/>
                  </a:cubicBezTo>
                  <a:cubicBezTo>
                    <a:pt x="973" y="1428"/>
                    <a:pt x="893" y="1517"/>
                    <a:pt x="768" y="1580"/>
                  </a:cubicBezTo>
                  <a:cubicBezTo>
                    <a:pt x="714" y="1606"/>
                    <a:pt x="661" y="1633"/>
                    <a:pt x="598" y="1642"/>
                  </a:cubicBezTo>
                  <a:cubicBezTo>
                    <a:pt x="571" y="1651"/>
                    <a:pt x="554" y="1651"/>
                    <a:pt x="536" y="1651"/>
                  </a:cubicBezTo>
                  <a:cubicBezTo>
                    <a:pt x="527" y="1651"/>
                    <a:pt x="527" y="1642"/>
                    <a:pt x="518" y="1642"/>
                  </a:cubicBezTo>
                  <a:cubicBezTo>
                    <a:pt x="562" y="1633"/>
                    <a:pt x="607" y="1615"/>
                    <a:pt x="634" y="1597"/>
                  </a:cubicBezTo>
                  <a:cubicBezTo>
                    <a:pt x="732" y="1562"/>
                    <a:pt x="848" y="1508"/>
                    <a:pt x="901" y="1419"/>
                  </a:cubicBezTo>
                  <a:cubicBezTo>
                    <a:pt x="901" y="1419"/>
                    <a:pt x="901" y="1410"/>
                    <a:pt x="901" y="1410"/>
                  </a:cubicBezTo>
                  <a:cubicBezTo>
                    <a:pt x="803" y="1481"/>
                    <a:pt x="723" y="1526"/>
                    <a:pt x="616" y="1553"/>
                  </a:cubicBezTo>
                  <a:cubicBezTo>
                    <a:pt x="562" y="1571"/>
                    <a:pt x="509" y="1571"/>
                    <a:pt x="447" y="1580"/>
                  </a:cubicBezTo>
                  <a:cubicBezTo>
                    <a:pt x="420" y="1544"/>
                    <a:pt x="393" y="1517"/>
                    <a:pt x="375" y="1481"/>
                  </a:cubicBezTo>
                  <a:lnTo>
                    <a:pt x="375" y="1481"/>
                  </a:lnTo>
                  <a:cubicBezTo>
                    <a:pt x="383" y="1482"/>
                    <a:pt x="390" y="1482"/>
                    <a:pt x="398" y="1482"/>
                  </a:cubicBezTo>
                  <a:cubicBezTo>
                    <a:pt x="994" y="1482"/>
                    <a:pt x="1134" y="427"/>
                    <a:pt x="473" y="322"/>
                  </a:cubicBezTo>
                  <a:cubicBezTo>
                    <a:pt x="518" y="268"/>
                    <a:pt x="571" y="224"/>
                    <a:pt x="625" y="188"/>
                  </a:cubicBezTo>
                  <a:cubicBezTo>
                    <a:pt x="696" y="215"/>
                    <a:pt x="768" y="232"/>
                    <a:pt x="830" y="277"/>
                  </a:cubicBezTo>
                  <a:cubicBezTo>
                    <a:pt x="901" y="331"/>
                    <a:pt x="964" y="384"/>
                    <a:pt x="1026" y="447"/>
                  </a:cubicBezTo>
                  <a:lnTo>
                    <a:pt x="1035" y="447"/>
                  </a:lnTo>
                  <a:cubicBezTo>
                    <a:pt x="991" y="357"/>
                    <a:pt x="919" y="304"/>
                    <a:pt x="848" y="250"/>
                  </a:cubicBezTo>
                  <a:cubicBezTo>
                    <a:pt x="794" y="215"/>
                    <a:pt x="741" y="179"/>
                    <a:pt x="687" y="143"/>
                  </a:cubicBezTo>
                  <a:cubicBezTo>
                    <a:pt x="696" y="134"/>
                    <a:pt x="714" y="134"/>
                    <a:pt x="732" y="125"/>
                  </a:cubicBezTo>
                  <a:cubicBezTo>
                    <a:pt x="812" y="170"/>
                    <a:pt x="893" y="215"/>
                    <a:pt x="964" y="277"/>
                  </a:cubicBezTo>
                  <a:cubicBezTo>
                    <a:pt x="1044" y="348"/>
                    <a:pt x="1098" y="420"/>
                    <a:pt x="1160" y="518"/>
                  </a:cubicBezTo>
                  <a:cubicBezTo>
                    <a:pt x="1151" y="393"/>
                    <a:pt x="1017" y="277"/>
                    <a:pt x="937" y="197"/>
                  </a:cubicBezTo>
                  <a:cubicBezTo>
                    <a:pt x="919" y="188"/>
                    <a:pt x="857" y="134"/>
                    <a:pt x="794" y="90"/>
                  </a:cubicBezTo>
                  <a:cubicBezTo>
                    <a:pt x="812" y="90"/>
                    <a:pt x="821" y="81"/>
                    <a:pt x="839" y="81"/>
                  </a:cubicBezTo>
                  <a:close/>
                  <a:moveTo>
                    <a:pt x="919" y="1"/>
                  </a:moveTo>
                  <a:lnTo>
                    <a:pt x="339" y="331"/>
                  </a:lnTo>
                  <a:cubicBezTo>
                    <a:pt x="0" y="803"/>
                    <a:pt x="54" y="1580"/>
                    <a:pt x="652" y="1838"/>
                  </a:cubicBezTo>
                  <a:cubicBezTo>
                    <a:pt x="661" y="1847"/>
                    <a:pt x="661" y="1847"/>
                    <a:pt x="670" y="1847"/>
                  </a:cubicBezTo>
                  <a:lnTo>
                    <a:pt x="696" y="1847"/>
                  </a:lnTo>
                  <a:cubicBezTo>
                    <a:pt x="1472" y="1606"/>
                    <a:pt x="1660" y="393"/>
                    <a:pt x="9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15" name="Google Shape;349;p2"/>
            <p:cNvSpPr/>
            <p:nvPr/>
          </p:nvSpPr>
          <p:spPr>
            <a:xfrm>
              <a:off x="594850" y="1202050"/>
              <a:ext cx="7850" cy="3450"/>
            </a:xfrm>
            <a:custGeom>
              <a:avLst/>
              <a:ahLst/>
              <a:rect l="l" t="t" r="r" b="b"/>
              <a:pathLst>
                <a:path w="314" h="138" extrusionOk="0">
                  <a:moveTo>
                    <a:pt x="237" y="1"/>
                  </a:moveTo>
                  <a:cubicBezTo>
                    <a:pt x="234" y="1"/>
                    <a:pt x="231" y="1"/>
                    <a:pt x="228" y="1"/>
                  </a:cubicBezTo>
                  <a:cubicBezTo>
                    <a:pt x="174" y="10"/>
                    <a:pt x="121" y="19"/>
                    <a:pt x="58" y="28"/>
                  </a:cubicBezTo>
                  <a:cubicBezTo>
                    <a:pt x="1" y="45"/>
                    <a:pt x="11" y="137"/>
                    <a:pt x="70" y="137"/>
                  </a:cubicBezTo>
                  <a:cubicBezTo>
                    <a:pt x="74" y="137"/>
                    <a:pt x="80" y="137"/>
                    <a:pt x="85" y="135"/>
                  </a:cubicBezTo>
                  <a:cubicBezTo>
                    <a:pt x="138" y="117"/>
                    <a:pt x="192" y="117"/>
                    <a:pt x="246" y="100"/>
                  </a:cubicBezTo>
                  <a:cubicBezTo>
                    <a:pt x="314" y="91"/>
                    <a:pt x="300" y="1"/>
                    <a:pt x="23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16" name="Google Shape;350;p2"/>
            <p:cNvSpPr/>
            <p:nvPr/>
          </p:nvSpPr>
          <p:spPr>
            <a:xfrm>
              <a:off x="598975" y="1212175"/>
              <a:ext cx="6475" cy="5050"/>
            </a:xfrm>
            <a:custGeom>
              <a:avLst/>
              <a:ahLst/>
              <a:rect l="l" t="t" r="r" b="b"/>
              <a:pathLst>
                <a:path w="259" h="202" extrusionOk="0">
                  <a:moveTo>
                    <a:pt x="194" y="1"/>
                  </a:moveTo>
                  <a:cubicBezTo>
                    <a:pt x="183" y="1"/>
                    <a:pt x="172" y="3"/>
                    <a:pt x="161" y="7"/>
                  </a:cubicBezTo>
                  <a:cubicBezTo>
                    <a:pt x="125" y="42"/>
                    <a:pt x="81" y="69"/>
                    <a:pt x="36" y="96"/>
                  </a:cubicBezTo>
                  <a:cubicBezTo>
                    <a:pt x="18" y="114"/>
                    <a:pt x="0" y="141"/>
                    <a:pt x="18" y="167"/>
                  </a:cubicBezTo>
                  <a:cubicBezTo>
                    <a:pt x="25" y="187"/>
                    <a:pt x="45" y="201"/>
                    <a:pt x="66" y="201"/>
                  </a:cubicBezTo>
                  <a:cubicBezTo>
                    <a:pt x="74" y="201"/>
                    <a:pt x="82" y="199"/>
                    <a:pt x="89" y="194"/>
                  </a:cubicBezTo>
                  <a:cubicBezTo>
                    <a:pt x="134" y="158"/>
                    <a:pt x="179" y="123"/>
                    <a:pt x="232" y="87"/>
                  </a:cubicBezTo>
                  <a:cubicBezTo>
                    <a:pt x="259" y="78"/>
                    <a:pt x="250" y="34"/>
                    <a:pt x="241" y="16"/>
                  </a:cubicBezTo>
                  <a:cubicBezTo>
                    <a:pt x="225" y="5"/>
                    <a:pt x="210" y="1"/>
                    <a:pt x="19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17" name="Google Shape;351;p2"/>
            <p:cNvSpPr/>
            <p:nvPr/>
          </p:nvSpPr>
          <p:spPr>
            <a:xfrm>
              <a:off x="606850" y="1219800"/>
              <a:ext cx="6200" cy="5325"/>
            </a:xfrm>
            <a:custGeom>
              <a:avLst/>
              <a:ahLst/>
              <a:rect l="l" t="t" r="r" b="b"/>
              <a:pathLst>
                <a:path w="248" h="213" extrusionOk="0">
                  <a:moveTo>
                    <a:pt x="170" y="1"/>
                  </a:moveTo>
                  <a:cubicBezTo>
                    <a:pt x="160" y="1"/>
                    <a:pt x="149" y="5"/>
                    <a:pt x="140" y="14"/>
                  </a:cubicBezTo>
                  <a:cubicBezTo>
                    <a:pt x="105" y="50"/>
                    <a:pt x="60" y="94"/>
                    <a:pt x="33" y="130"/>
                  </a:cubicBezTo>
                  <a:cubicBezTo>
                    <a:pt x="1" y="169"/>
                    <a:pt x="39" y="213"/>
                    <a:pt x="77" y="213"/>
                  </a:cubicBezTo>
                  <a:cubicBezTo>
                    <a:pt x="90" y="213"/>
                    <a:pt x="104" y="207"/>
                    <a:pt x="113" y="192"/>
                  </a:cubicBezTo>
                  <a:cubicBezTo>
                    <a:pt x="140" y="157"/>
                    <a:pt x="176" y="130"/>
                    <a:pt x="212" y="94"/>
                  </a:cubicBezTo>
                  <a:cubicBezTo>
                    <a:pt x="247" y="59"/>
                    <a:pt x="209" y="1"/>
                    <a:pt x="1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18" name="Google Shape;352;p2"/>
            <p:cNvSpPr/>
            <p:nvPr/>
          </p:nvSpPr>
          <p:spPr>
            <a:xfrm>
              <a:off x="594800" y="1191575"/>
              <a:ext cx="7925" cy="3175"/>
            </a:xfrm>
            <a:custGeom>
              <a:avLst/>
              <a:ahLst/>
              <a:rect l="l" t="t" r="r" b="b"/>
              <a:pathLst>
                <a:path w="317" h="127" extrusionOk="0">
                  <a:moveTo>
                    <a:pt x="70" y="1"/>
                  </a:moveTo>
                  <a:cubicBezTo>
                    <a:pt x="6" y="1"/>
                    <a:pt x="1" y="100"/>
                    <a:pt x="69" y="108"/>
                  </a:cubicBezTo>
                  <a:cubicBezTo>
                    <a:pt x="123" y="108"/>
                    <a:pt x="185" y="117"/>
                    <a:pt x="239" y="126"/>
                  </a:cubicBezTo>
                  <a:cubicBezTo>
                    <a:pt x="241" y="126"/>
                    <a:pt x="244" y="127"/>
                    <a:pt x="247" y="127"/>
                  </a:cubicBezTo>
                  <a:cubicBezTo>
                    <a:pt x="311" y="127"/>
                    <a:pt x="316" y="28"/>
                    <a:pt x="248" y="19"/>
                  </a:cubicBezTo>
                  <a:cubicBezTo>
                    <a:pt x="194" y="10"/>
                    <a:pt x="132" y="10"/>
                    <a:pt x="78" y="1"/>
                  </a:cubicBezTo>
                  <a:cubicBezTo>
                    <a:pt x="75" y="1"/>
                    <a:pt x="72" y="1"/>
                    <a:pt x="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19" name="Google Shape;353;p2"/>
            <p:cNvSpPr/>
            <p:nvPr/>
          </p:nvSpPr>
          <p:spPr>
            <a:xfrm>
              <a:off x="687050" y="1230925"/>
              <a:ext cx="20325" cy="24025"/>
            </a:xfrm>
            <a:custGeom>
              <a:avLst/>
              <a:ahLst/>
              <a:rect l="l" t="t" r="r" b="b"/>
              <a:pathLst>
                <a:path w="813" h="961" extrusionOk="0">
                  <a:moveTo>
                    <a:pt x="636" y="1"/>
                  </a:moveTo>
                  <a:cubicBezTo>
                    <a:pt x="184" y="1"/>
                    <a:pt x="0" y="855"/>
                    <a:pt x="572" y="961"/>
                  </a:cubicBezTo>
                  <a:cubicBezTo>
                    <a:pt x="626" y="907"/>
                    <a:pt x="661" y="845"/>
                    <a:pt x="697" y="773"/>
                  </a:cubicBezTo>
                  <a:cubicBezTo>
                    <a:pt x="527" y="764"/>
                    <a:pt x="403" y="568"/>
                    <a:pt x="465" y="399"/>
                  </a:cubicBezTo>
                  <a:cubicBezTo>
                    <a:pt x="492" y="318"/>
                    <a:pt x="554" y="247"/>
                    <a:pt x="634" y="220"/>
                  </a:cubicBezTo>
                  <a:cubicBezTo>
                    <a:pt x="655" y="213"/>
                    <a:pt x="678" y="211"/>
                    <a:pt x="702" y="211"/>
                  </a:cubicBezTo>
                  <a:cubicBezTo>
                    <a:pt x="740" y="211"/>
                    <a:pt x="780" y="218"/>
                    <a:pt x="813" y="229"/>
                  </a:cubicBezTo>
                  <a:cubicBezTo>
                    <a:pt x="804" y="158"/>
                    <a:pt x="795" y="86"/>
                    <a:pt x="768" y="24"/>
                  </a:cubicBezTo>
                  <a:cubicBezTo>
                    <a:pt x="722" y="8"/>
                    <a:pt x="678" y="1"/>
                    <a:pt x="63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20" name="Google Shape;354;p2"/>
            <p:cNvSpPr/>
            <p:nvPr/>
          </p:nvSpPr>
          <p:spPr>
            <a:xfrm>
              <a:off x="673225" y="1221250"/>
              <a:ext cx="31925" cy="40850"/>
            </a:xfrm>
            <a:custGeom>
              <a:avLst/>
              <a:ahLst/>
              <a:rect l="l" t="t" r="r" b="b"/>
              <a:pathLst>
                <a:path w="1277" h="1634" extrusionOk="0">
                  <a:moveTo>
                    <a:pt x="991" y="1"/>
                  </a:moveTo>
                  <a:cubicBezTo>
                    <a:pt x="286" y="134"/>
                    <a:pt x="1" y="1241"/>
                    <a:pt x="661" y="1633"/>
                  </a:cubicBezTo>
                  <a:cubicBezTo>
                    <a:pt x="679" y="1633"/>
                    <a:pt x="688" y="1624"/>
                    <a:pt x="706" y="1624"/>
                  </a:cubicBezTo>
                  <a:cubicBezTo>
                    <a:pt x="643" y="1580"/>
                    <a:pt x="590" y="1517"/>
                    <a:pt x="581" y="1508"/>
                  </a:cubicBezTo>
                  <a:cubicBezTo>
                    <a:pt x="501" y="1419"/>
                    <a:pt x="385" y="1285"/>
                    <a:pt x="385" y="1160"/>
                  </a:cubicBezTo>
                  <a:lnTo>
                    <a:pt x="385" y="1160"/>
                  </a:lnTo>
                  <a:cubicBezTo>
                    <a:pt x="438" y="1258"/>
                    <a:pt x="483" y="1339"/>
                    <a:pt x="563" y="1428"/>
                  </a:cubicBezTo>
                  <a:cubicBezTo>
                    <a:pt x="625" y="1490"/>
                    <a:pt x="697" y="1544"/>
                    <a:pt x="777" y="1597"/>
                  </a:cubicBezTo>
                  <a:cubicBezTo>
                    <a:pt x="786" y="1597"/>
                    <a:pt x="804" y="1589"/>
                    <a:pt x="822" y="1580"/>
                  </a:cubicBezTo>
                  <a:cubicBezTo>
                    <a:pt x="768" y="1544"/>
                    <a:pt x="715" y="1499"/>
                    <a:pt x="670" y="1464"/>
                  </a:cubicBezTo>
                  <a:cubicBezTo>
                    <a:pt x="608" y="1401"/>
                    <a:pt x="536" y="1339"/>
                    <a:pt x="509" y="1250"/>
                  </a:cubicBezTo>
                  <a:lnTo>
                    <a:pt x="509" y="1250"/>
                  </a:lnTo>
                  <a:cubicBezTo>
                    <a:pt x="563" y="1321"/>
                    <a:pt x="625" y="1374"/>
                    <a:pt x="697" y="1437"/>
                  </a:cubicBezTo>
                  <a:cubicBezTo>
                    <a:pt x="750" y="1482"/>
                    <a:pt x="813" y="1517"/>
                    <a:pt x="884" y="1553"/>
                  </a:cubicBezTo>
                  <a:cubicBezTo>
                    <a:pt x="938" y="1517"/>
                    <a:pt x="991" y="1482"/>
                    <a:pt x="1045" y="1437"/>
                  </a:cubicBezTo>
                  <a:cubicBezTo>
                    <a:pt x="422" y="1258"/>
                    <a:pt x="639" y="289"/>
                    <a:pt x="1197" y="289"/>
                  </a:cubicBezTo>
                  <a:cubicBezTo>
                    <a:pt x="1223" y="289"/>
                    <a:pt x="1249" y="291"/>
                    <a:pt x="1277" y="295"/>
                  </a:cubicBezTo>
                  <a:cubicBezTo>
                    <a:pt x="1259" y="250"/>
                    <a:pt x="1232" y="224"/>
                    <a:pt x="1205" y="188"/>
                  </a:cubicBezTo>
                  <a:cubicBezTo>
                    <a:pt x="1170" y="188"/>
                    <a:pt x="1130" y="184"/>
                    <a:pt x="1092" y="184"/>
                  </a:cubicBezTo>
                  <a:cubicBezTo>
                    <a:pt x="1072" y="184"/>
                    <a:pt x="1054" y="185"/>
                    <a:pt x="1036" y="188"/>
                  </a:cubicBezTo>
                  <a:cubicBezTo>
                    <a:pt x="929" y="206"/>
                    <a:pt x="840" y="241"/>
                    <a:pt x="741" y="295"/>
                  </a:cubicBezTo>
                  <a:cubicBezTo>
                    <a:pt x="813" y="206"/>
                    <a:pt x="920" y="170"/>
                    <a:pt x="1027" y="143"/>
                  </a:cubicBezTo>
                  <a:cubicBezTo>
                    <a:pt x="1054" y="134"/>
                    <a:pt x="1098" y="117"/>
                    <a:pt x="1143" y="117"/>
                  </a:cubicBezTo>
                  <a:cubicBezTo>
                    <a:pt x="1143" y="108"/>
                    <a:pt x="1134" y="108"/>
                    <a:pt x="1134" y="99"/>
                  </a:cubicBezTo>
                  <a:lnTo>
                    <a:pt x="1071" y="99"/>
                  </a:lnTo>
                  <a:cubicBezTo>
                    <a:pt x="1009" y="108"/>
                    <a:pt x="947" y="126"/>
                    <a:pt x="884" y="152"/>
                  </a:cubicBezTo>
                  <a:cubicBezTo>
                    <a:pt x="768" y="197"/>
                    <a:pt x="670" y="277"/>
                    <a:pt x="572" y="366"/>
                  </a:cubicBezTo>
                  <a:cubicBezTo>
                    <a:pt x="625" y="259"/>
                    <a:pt x="724" y="161"/>
                    <a:pt x="840" y="108"/>
                  </a:cubicBezTo>
                  <a:cubicBezTo>
                    <a:pt x="884" y="81"/>
                    <a:pt x="964" y="45"/>
                    <a:pt x="1045" y="36"/>
                  </a:cubicBezTo>
                  <a:cubicBezTo>
                    <a:pt x="1027" y="18"/>
                    <a:pt x="1009" y="10"/>
                    <a:pt x="991"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21" name="Google Shape;355;p2"/>
            <p:cNvSpPr/>
            <p:nvPr/>
          </p:nvSpPr>
          <p:spPr>
            <a:xfrm>
              <a:off x="669675" y="1218575"/>
              <a:ext cx="48425" cy="46200"/>
            </a:xfrm>
            <a:custGeom>
              <a:avLst/>
              <a:ahLst/>
              <a:rect l="l" t="t" r="r" b="b"/>
              <a:pathLst>
                <a:path w="1937" h="1848" extrusionOk="0">
                  <a:moveTo>
                    <a:pt x="1331" y="495"/>
                  </a:moveTo>
                  <a:cubicBezTo>
                    <a:pt x="1373" y="495"/>
                    <a:pt x="1417" y="502"/>
                    <a:pt x="1463" y="518"/>
                  </a:cubicBezTo>
                  <a:cubicBezTo>
                    <a:pt x="1490" y="580"/>
                    <a:pt x="1499" y="652"/>
                    <a:pt x="1508" y="723"/>
                  </a:cubicBezTo>
                  <a:cubicBezTo>
                    <a:pt x="1475" y="712"/>
                    <a:pt x="1435" y="705"/>
                    <a:pt x="1397" y="705"/>
                  </a:cubicBezTo>
                  <a:cubicBezTo>
                    <a:pt x="1373" y="705"/>
                    <a:pt x="1350" y="707"/>
                    <a:pt x="1329" y="714"/>
                  </a:cubicBezTo>
                  <a:cubicBezTo>
                    <a:pt x="1249" y="741"/>
                    <a:pt x="1187" y="812"/>
                    <a:pt x="1160" y="893"/>
                  </a:cubicBezTo>
                  <a:cubicBezTo>
                    <a:pt x="1098" y="1062"/>
                    <a:pt x="1222" y="1258"/>
                    <a:pt x="1392" y="1267"/>
                  </a:cubicBezTo>
                  <a:cubicBezTo>
                    <a:pt x="1356" y="1339"/>
                    <a:pt x="1321" y="1401"/>
                    <a:pt x="1267" y="1455"/>
                  </a:cubicBezTo>
                  <a:cubicBezTo>
                    <a:pt x="695" y="1349"/>
                    <a:pt x="879" y="495"/>
                    <a:pt x="1331" y="495"/>
                  </a:cubicBezTo>
                  <a:close/>
                  <a:moveTo>
                    <a:pt x="1133" y="108"/>
                  </a:moveTo>
                  <a:cubicBezTo>
                    <a:pt x="1151" y="117"/>
                    <a:pt x="1169" y="125"/>
                    <a:pt x="1187" y="143"/>
                  </a:cubicBezTo>
                  <a:cubicBezTo>
                    <a:pt x="1106" y="152"/>
                    <a:pt x="1026" y="188"/>
                    <a:pt x="982" y="215"/>
                  </a:cubicBezTo>
                  <a:cubicBezTo>
                    <a:pt x="866" y="268"/>
                    <a:pt x="767" y="366"/>
                    <a:pt x="714" y="473"/>
                  </a:cubicBezTo>
                  <a:cubicBezTo>
                    <a:pt x="812" y="384"/>
                    <a:pt x="910" y="304"/>
                    <a:pt x="1026" y="259"/>
                  </a:cubicBezTo>
                  <a:cubicBezTo>
                    <a:pt x="1089" y="233"/>
                    <a:pt x="1151" y="215"/>
                    <a:pt x="1213" y="206"/>
                  </a:cubicBezTo>
                  <a:lnTo>
                    <a:pt x="1276" y="206"/>
                  </a:lnTo>
                  <a:cubicBezTo>
                    <a:pt x="1276" y="215"/>
                    <a:pt x="1285" y="215"/>
                    <a:pt x="1285" y="224"/>
                  </a:cubicBezTo>
                  <a:cubicBezTo>
                    <a:pt x="1240" y="224"/>
                    <a:pt x="1196" y="241"/>
                    <a:pt x="1169" y="250"/>
                  </a:cubicBezTo>
                  <a:cubicBezTo>
                    <a:pt x="1062" y="277"/>
                    <a:pt x="955" y="313"/>
                    <a:pt x="883" y="402"/>
                  </a:cubicBezTo>
                  <a:cubicBezTo>
                    <a:pt x="982" y="348"/>
                    <a:pt x="1071" y="313"/>
                    <a:pt x="1178" y="295"/>
                  </a:cubicBezTo>
                  <a:cubicBezTo>
                    <a:pt x="1196" y="292"/>
                    <a:pt x="1214" y="291"/>
                    <a:pt x="1234" y="291"/>
                  </a:cubicBezTo>
                  <a:cubicBezTo>
                    <a:pt x="1272" y="291"/>
                    <a:pt x="1312" y="295"/>
                    <a:pt x="1347" y="295"/>
                  </a:cubicBezTo>
                  <a:cubicBezTo>
                    <a:pt x="1374" y="331"/>
                    <a:pt x="1401" y="357"/>
                    <a:pt x="1419" y="402"/>
                  </a:cubicBezTo>
                  <a:cubicBezTo>
                    <a:pt x="1391" y="398"/>
                    <a:pt x="1365" y="396"/>
                    <a:pt x="1339" y="396"/>
                  </a:cubicBezTo>
                  <a:cubicBezTo>
                    <a:pt x="781" y="396"/>
                    <a:pt x="564" y="1365"/>
                    <a:pt x="1187" y="1544"/>
                  </a:cubicBezTo>
                  <a:cubicBezTo>
                    <a:pt x="1133" y="1589"/>
                    <a:pt x="1080" y="1624"/>
                    <a:pt x="1026" y="1660"/>
                  </a:cubicBezTo>
                  <a:cubicBezTo>
                    <a:pt x="955" y="1624"/>
                    <a:pt x="892" y="1589"/>
                    <a:pt x="839" y="1544"/>
                  </a:cubicBezTo>
                  <a:cubicBezTo>
                    <a:pt x="767" y="1481"/>
                    <a:pt x="705" y="1428"/>
                    <a:pt x="651" y="1357"/>
                  </a:cubicBezTo>
                  <a:lnTo>
                    <a:pt x="651" y="1357"/>
                  </a:lnTo>
                  <a:cubicBezTo>
                    <a:pt x="678" y="1446"/>
                    <a:pt x="750" y="1508"/>
                    <a:pt x="812" y="1571"/>
                  </a:cubicBezTo>
                  <a:cubicBezTo>
                    <a:pt x="857" y="1606"/>
                    <a:pt x="910" y="1651"/>
                    <a:pt x="964" y="1687"/>
                  </a:cubicBezTo>
                  <a:cubicBezTo>
                    <a:pt x="946" y="1696"/>
                    <a:pt x="928" y="1704"/>
                    <a:pt x="919" y="1704"/>
                  </a:cubicBezTo>
                  <a:cubicBezTo>
                    <a:pt x="839" y="1651"/>
                    <a:pt x="767" y="1597"/>
                    <a:pt x="705" y="1535"/>
                  </a:cubicBezTo>
                  <a:cubicBezTo>
                    <a:pt x="625" y="1446"/>
                    <a:pt x="580" y="1365"/>
                    <a:pt x="527" y="1267"/>
                  </a:cubicBezTo>
                  <a:lnTo>
                    <a:pt x="527" y="1267"/>
                  </a:lnTo>
                  <a:cubicBezTo>
                    <a:pt x="527" y="1392"/>
                    <a:pt x="643" y="1526"/>
                    <a:pt x="723" y="1615"/>
                  </a:cubicBezTo>
                  <a:cubicBezTo>
                    <a:pt x="732" y="1624"/>
                    <a:pt x="785" y="1687"/>
                    <a:pt x="848" y="1731"/>
                  </a:cubicBezTo>
                  <a:cubicBezTo>
                    <a:pt x="830" y="1731"/>
                    <a:pt x="821" y="1740"/>
                    <a:pt x="803" y="1740"/>
                  </a:cubicBezTo>
                  <a:cubicBezTo>
                    <a:pt x="143" y="1348"/>
                    <a:pt x="428" y="241"/>
                    <a:pt x="1133" y="108"/>
                  </a:cubicBezTo>
                  <a:close/>
                  <a:moveTo>
                    <a:pt x="1133" y="1"/>
                  </a:moveTo>
                  <a:cubicBezTo>
                    <a:pt x="312" y="152"/>
                    <a:pt x="0" y="1392"/>
                    <a:pt x="767" y="1838"/>
                  </a:cubicBezTo>
                  <a:lnTo>
                    <a:pt x="785" y="1838"/>
                  </a:lnTo>
                  <a:cubicBezTo>
                    <a:pt x="785" y="1847"/>
                    <a:pt x="794" y="1847"/>
                    <a:pt x="803" y="1847"/>
                  </a:cubicBezTo>
                  <a:cubicBezTo>
                    <a:pt x="1624" y="1696"/>
                    <a:pt x="1936" y="447"/>
                    <a:pt x="1178" y="9"/>
                  </a:cubicBezTo>
                  <a:cubicBezTo>
                    <a:pt x="1169" y="9"/>
                    <a:pt x="1169" y="1"/>
                    <a:pt x="116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22" name="Google Shape;356;p2"/>
            <p:cNvSpPr/>
            <p:nvPr/>
          </p:nvSpPr>
          <p:spPr>
            <a:xfrm>
              <a:off x="693750" y="1266225"/>
              <a:ext cx="4700" cy="5525"/>
            </a:xfrm>
            <a:custGeom>
              <a:avLst/>
              <a:ahLst/>
              <a:rect l="l" t="t" r="r" b="b"/>
              <a:pathLst>
                <a:path w="188" h="221" extrusionOk="0">
                  <a:moveTo>
                    <a:pt x="65" y="0"/>
                  </a:moveTo>
                  <a:cubicBezTo>
                    <a:pt x="59" y="0"/>
                    <a:pt x="52" y="1"/>
                    <a:pt x="45" y="4"/>
                  </a:cubicBezTo>
                  <a:cubicBezTo>
                    <a:pt x="19" y="13"/>
                    <a:pt x="1" y="39"/>
                    <a:pt x="19" y="66"/>
                  </a:cubicBezTo>
                  <a:cubicBezTo>
                    <a:pt x="36" y="111"/>
                    <a:pt x="54" y="155"/>
                    <a:pt x="81" y="200"/>
                  </a:cubicBezTo>
                  <a:cubicBezTo>
                    <a:pt x="91" y="214"/>
                    <a:pt x="104" y="220"/>
                    <a:pt x="116" y="220"/>
                  </a:cubicBezTo>
                  <a:cubicBezTo>
                    <a:pt x="152" y="220"/>
                    <a:pt x="187" y="177"/>
                    <a:pt x="161" y="137"/>
                  </a:cubicBezTo>
                  <a:cubicBezTo>
                    <a:pt x="143" y="102"/>
                    <a:pt x="126" y="66"/>
                    <a:pt x="117" y="30"/>
                  </a:cubicBezTo>
                  <a:cubicBezTo>
                    <a:pt x="103" y="10"/>
                    <a:pt x="85" y="0"/>
                    <a:pt x="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23" name="Google Shape;357;p2"/>
            <p:cNvSpPr/>
            <p:nvPr/>
          </p:nvSpPr>
          <p:spPr>
            <a:xfrm>
              <a:off x="701350" y="1261075"/>
              <a:ext cx="6025" cy="5700"/>
            </a:xfrm>
            <a:custGeom>
              <a:avLst/>
              <a:ahLst/>
              <a:rect l="l" t="t" r="r" b="b"/>
              <a:pathLst>
                <a:path w="241" h="228" extrusionOk="0">
                  <a:moveTo>
                    <a:pt x="74" y="0"/>
                  </a:moveTo>
                  <a:cubicBezTo>
                    <a:pt x="32" y="0"/>
                    <a:pt x="0" y="58"/>
                    <a:pt x="36" y="94"/>
                  </a:cubicBezTo>
                  <a:cubicBezTo>
                    <a:pt x="71" y="129"/>
                    <a:pt x="98" y="165"/>
                    <a:pt x="134" y="201"/>
                  </a:cubicBezTo>
                  <a:cubicBezTo>
                    <a:pt x="145" y="218"/>
                    <a:pt x="161" y="228"/>
                    <a:pt x="177" y="228"/>
                  </a:cubicBezTo>
                  <a:cubicBezTo>
                    <a:pt x="186" y="228"/>
                    <a:pt x="196" y="225"/>
                    <a:pt x="205" y="219"/>
                  </a:cubicBezTo>
                  <a:cubicBezTo>
                    <a:pt x="232" y="201"/>
                    <a:pt x="241" y="165"/>
                    <a:pt x="223" y="147"/>
                  </a:cubicBezTo>
                  <a:cubicBezTo>
                    <a:pt x="187" y="94"/>
                    <a:pt x="143" y="58"/>
                    <a:pt x="107" y="13"/>
                  </a:cubicBezTo>
                  <a:cubicBezTo>
                    <a:pt x="96" y="4"/>
                    <a:pt x="85" y="0"/>
                    <a:pt x="7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24" name="Google Shape;358;p2"/>
            <p:cNvSpPr/>
            <p:nvPr/>
          </p:nvSpPr>
          <p:spPr>
            <a:xfrm>
              <a:off x="706975" y="1254825"/>
              <a:ext cx="7100" cy="4900"/>
            </a:xfrm>
            <a:custGeom>
              <a:avLst/>
              <a:ahLst/>
              <a:rect l="l" t="t" r="r" b="b"/>
              <a:pathLst>
                <a:path w="284" h="196" extrusionOk="0">
                  <a:moveTo>
                    <a:pt x="80" y="1"/>
                  </a:moveTo>
                  <a:cubicBezTo>
                    <a:pt x="36" y="1"/>
                    <a:pt x="0" y="58"/>
                    <a:pt x="43" y="94"/>
                  </a:cubicBezTo>
                  <a:cubicBezTo>
                    <a:pt x="96" y="130"/>
                    <a:pt x="150" y="156"/>
                    <a:pt x="194" y="192"/>
                  </a:cubicBezTo>
                  <a:cubicBezTo>
                    <a:pt x="201" y="194"/>
                    <a:pt x="208" y="195"/>
                    <a:pt x="215" y="195"/>
                  </a:cubicBezTo>
                  <a:cubicBezTo>
                    <a:pt x="237" y="195"/>
                    <a:pt x="259" y="185"/>
                    <a:pt x="266" y="165"/>
                  </a:cubicBezTo>
                  <a:cubicBezTo>
                    <a:pt x="284" y="139"/>
                    <a:pt x="266" y="112"/>
                    <a:pt x="248" y="94"/>
                  </a:cubicBezTo>
                  <a:cubicBezTo>
                    <a:pt x="203" y="67"/>
                    <a:pt x="150" y="40"/>
                    <a:pt x="114" y="14"/>
                  </a:cubicBezTo>
                  <a:cubicBezTo>
                    <a:pt x="103" y="4"/>
                    <a:pt x="91"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25" name="Google Shape;359;p2"/>
            <p:cNvSpPr/>
            <p:nvPr/>
          </p:nvSpPr>
          <p:spPr>
            <a:xfrm>
              <a:off x="712050" y="1235075"/>
              <a:ext cx="7750" cy="2925"/>
            </a:xfrm>
            <a:custGeom>
              <a:avLst/>
              <a:ahLst/>
              <a:rect l="l" t="t" r="r" b="b"/>
              <a:pathLst>
                <a:path w="310" h="117" extrusionOk="0">
                  <a:moveTo>
                    <a:pt x="248" y="0"/>
                  </a:moveTo>
                  <a:cubicBezTo>
                    <a:pt x="246" y="0"/>
                    <a:pt x="244" y="0"/>
                    <a:pt x="241" y="1"/>
                  </a:cubicBezTo>
                  <a:cubicBezTo>
                    <a:pt x="188" y="10"/>
                    <a:pt x="125" y="10"/>
                    <a:pt x="72" y="10"/>
                  </a:cubicBezTo>
                  <a:cubicBezTo>
                    <a:pt x="0" y="19"/>
                    <a:pt x="9" y="117"/>
                    <a:pt x="81" y="117"/>
                  </a:cubicBezTo>
                  <a:cubicBezTo>
                    <a:pt x="107" y="112"/>
                    <a:pt x="136" y="112"/>
                    <a:pt x="165" y="112"/>
                  </a:cubicBezTo>
                  <a:cubicBezTo>
                    <a:pt x="194" y="112"/>
                    <a:pt x="223" y="112"/>
                    <a:pt x="250" y="108"/>
                  </a:cubicBezTo>
                  <a:cubicBezTo>
                    <a:pt x="310" y="99"/>
                    <a:pt x="304" y="0"/>
                    <a:pt x="24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26" name="Google Shape;360;p2"/>
            <p:cNvSpPr/>
            <p:nvPr/>
          </p:nvSpPr>
          <p:spPr>
            <a:xfrm>
              <a:off x="710475" y="1222975"/>
              <a:ext cx="6500" cy="4675"/>
            </a:xfrm>
            <a:custGeom>
              <a:avLst/>
              <a:ahLst/>
              <a:rect l="l" t="t" r="r" b="b"/>
              <a:pathLst>
                <a:path w="260" h="187" extrusionOk="0">
                  <a:moveTo>
                    <a:pt x="202" y="1"/>
                  </a:moveTo>
                  <a:cubicBezTo>
                    <a:pt x="198" y="1"/>
                    <a:pt x="193" y="1"/>
                    <a:pt x="188" y="3"/>
                  </a:cubicBezTo>
                  <a:cubicBezTo>
                    <a:pt x="135" y="30"/>
                    <a:pt x="81" y="65"/>
                    <a:pt x="28" y="92"/>
                  </a:cubicBezTo>
                  <a:cubicBezTo>
                    <a:pt x="1" y="101"/>
                    <a:pt x="1" y="146"/>
                    <a:pt x="19" y="164"/>
                  </a:cubicBezTo>
                  <a:cubicBezTo>
                    <a:pt x="30" y="181"/>
                    <a:pt x="45" y="187"/>
                    <a:pt x="61" y="187"/>
                  </a:cubicBezTo>
                  <a:cubicBezTo>
                    <a:pt x="70" y="187"/>
                    <a:pt x="80" y="185"/>
                    <a:pt x="90" y="181"/>
                  </a:cubicBezTo>
                  <a:cubicBezTo>
                    <a:pt x="135" y="155"/>
                    <a:pt x="170" y="128"/>
                    <a:pt x="224" y="101"/>
                  </a:cubicBezTo>
                  <a:cubicBezTo>
                    <a:pt x="242" y="92"/>
                    <a:pt x="259" y="65"/>
                    <a:pt x="251" y="39"/>
                  </a:cubicBezTo>
                  <a:cubicBezTo>
                    <a:pt x="243" y="17"/>
                    <a:pt x="224" y="1"/>
                    <a:pt x="20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27" name="Google Shape;361;p2"/>
            <p:cNvSpPr/>
            <p:nvPr/>
          </p:nvSpPr>
          <p:spPr>
            <a:xfrm>
              <a:off x="703575" y="1214175"/>
              <a:ext cx="6675" cy="5100"/>
            </a:xfrm>
            <a:custGeom>
              <a:avLst/>
              <a:ahLst/>
              <a:rect l="l" t="t" r="r" b="b"/>
              <a:pathLst>
                <a:path w="267" h="204" extrusionOk="0">
                  <a:moveTo>
                    <a:pt x="188" y="1"/>
                  </a:moveTo>
                  <a:cubicBezTo>
                    <a:pt x="175" y="1"/>
                    <a:pt x="163" y="5"/>
                    <a:pt x="152" y="16"/>
                  </a:cubicBezTo>
                  <a:cubicBezTo>
                    <a:pt x="116" y="52"/>
                    <a:pt x="89" y="78"/>
                    <a:pt x="45" y="105"/>
                  </a:cubicBezTo>
                  <a:cubicBezTo>
                    <a:pt x="1" y="142"/>
                    <a:pt x="36" y="203"/>
                    <a:pt x="79" y="203"/>
                  </a:cubicBezTo>
                  <a:cubicBezTo>
                    <a:pt x="88" y="203"/>
                    <a:pt x="98" y="201"/>
                    <a:pt x="107" y="194"/>
                  </a:cubicBezTo>
                  <a:cubicBezTo>
                    <a:pt x="152" y="159"/>
                    <a:pt x="188" y="123"/>
                    <a:pt x="232" y="87"/>
                  </a:cubicBezTo>
                  <a:cubicBezTo>
                    <a:pt x="266" y="47"/>
                    <a:pt x="228" y="1"/>
                    <a:pt x="18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28" name="Google Shape;362;p2"/>
            <p:cNvSpPr/>
            <p:nvPr/>
          </p:nvSpPr>
          <p:spPr>
            <a:xfrm>
              <a:off x="711050" y="1245300"/>
              <a:ext cx="7800" cy="3450"/>
            </a:xfrm>
            <a:custGeom>
              <a:avLst/>
              <a:ahLst/>
              <a:rect l="l" t="t" r="r" b="b"/>
              <a:pathLst>
                <a:path w="312" h="138" extrusionOk="0">
                  <a:moveTo>
                    <a:pt x="62" y="0"/>
                  </a:moveTo>
                  <a:cubicBezTo>
                    <a:pt x="11" y="0"/>
                    <a:pt x="0" y="92"/>
                    <a:pt x="58" y="100"/>
                  </a:cubicBezTo>
                  <a:cubicBezTo>
                    <a:pt x="112" y="118"/>
                    <a:pt x="174" y="127"/>
                    <a:pt x="228" y="136"/>
                  </a:cubicBezTo>
                  <a:cubicBezTo>
                    <a:pt x="232" y="137"/>
                    <a:pt x="237" y="138"/>
                    <a:pt x="241" y="138"/>
                  </a:cubicBezTo>
                  <a:cubicBezTo>
                    <a:pt x="294" y="138"/>
                    <a:pt x="311" y="46"/>
                    <a:pt x="245" y="38"/>
                  </a:cubicBezTo>
                  <a:cubicBezTo>
                    <a:pt x="192" y="29"/>
                    <a:pt x="138" y="11"/>
                    <a:pt x="76" y="2"/>
                  </a:cubicBezTo>
                  <a:cubicBezTo>
                    <a:pt x="71" y="1"/>
                    <a:pt x="67" y="0"/>
                    <a:pt x="6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29" name="Google Shape;363;p2"/>
            <p:cNvSpPr/>
            <p:nvPr/>
          </p:nvSpPr>
          <p:spPr>
            <a:xfrm>
              <a:off x="627525" y="1247800"/>
              <a:ext cx="25450" cy="14750"/>
            </a:xfrm>
            <a:custGeom>
              <a:avLst/>
              <a:ahLst/>
              <a:rect l="l" t="t" r="r" b="b"/>
              <a:pathLst>
                <a:path w="1018" h="590" extrusionOk="0">
                  <a:moveTo>
                    <a:pt x="723" y="0"/>
                  </a:moveTo>
                  <a:cubicBezTo>
                    <a:pt x="776" y="161"/>
                    <a:pt x="642" y="348"/>
                    <a:pt x="464" y="357"/>
                  </a:cubicBezTo>
                  <a:cubicBezTo>
                    <a:pt x="454" y="358"/>
                    <a:pt x="444" y="359"/>
                    <a:pt x="434" y="359"/>
                  </a:cubicBezTo>
                  <a:cubicBezTo>
                    <a:pt x="362" y="359"/>
                    <a:pt x="287" y="330"/>
                    <a:pt x="232" y="268"/>
                  </a:cubicBezTo>
                  <a:cubicBezTo>
                    <a:pt x="196" y="232"/>
                    <a:pt x="179" y="170"/>
                    <a:pt x="179" y="107"/>
                  </a:cubicBezTo>
                  <a:cubicBezTo>
                    <a:pt x="116" y="143"/>
                    <a:pt x="54" y="179"/>
                    <a:pt x="0" y="223"/>
                  </a:cubicBezTo>
                  <a:cubicBezTo>
                    <a:pt x="19" y="474"/>
                    <a:pt x="224" y="590"/>
                    <a:pt x="438" y="590"/>
                  </a:cubicBezTo>
                  <a:cubicBezTo>
                    <a:pt x="720" y="590"/>
                    <a:pt x="1018" y="390"/>
                    <a:pt x="937" y="36"/>
                  </a:cubicBezTo>
                  <a:cubicBezTo>
                    <a:pt x="865" y="18"/>
                    <a:pt x="794" y="0"/>
                    <a:pt x="72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30" name="Google Shape;364;p2"/>
            <p:cNvSpPr/>
            <p:nvPr/>
          </p:nvSpPr>
          <p:spPr>
            <a:xfrm>
              <a:off x="621275" y="1249800"/>
              <a:ext cx="40825" cy="24200"/>
            </a:xfrm>
            <a:custGeom>
              <a:avLst/>
              <a:ahLst/>
              <a:rect l="l" t="t" r="r" b="b"/>
              <a:pathLst>
                <a:path w="1633" h="968" extrusionOk="0">
                  <a:moveTo>
                    <a:pt x="1303" y="1"/>
                  </a:moveTo>
                  <a:lnTo>
                    <a:pt x="1303" y="1"/>
                  </a:lnTo>
                  <a:cubicBezTo>
                    <a:pt x="1355" y="388"/>
                    <a:pt x="1014" y="608"/>
                    <a:pt x="688" y="608"/>
                  </a:cubicBezTo>
                  <a:cubicBezTo>
                    <a:pt x="452" y="608"/>
                    <a:pt x="225" y="493"/>
                    <a:pt x="161" y="241"/>
                  </a:cubicBezTo>
                  <a:cubicBezTo>
                    <a:pt x="134" y="268"/>
                    <a:pt x="107" y="304"/>
                    <a:pt x="90" y="340"/>
                  </a:cubicBezTo>
                  <a:cubicBezTo>
                    <a:pt x="116" y="393"/>
                    <a:pt x="134" y="447"/>
                    <a:pt x="161" y="500"/>
                  </a:cubicBezTo>
                  <a:cubicBezTo>
                    <a:pt x="223" y="589"/>
                    <a:pt x="286" y="652"/>
                    <a:pt x="375" y="723"/>
                  </a:cubicBezTo>
                  <a:cubicBezTo>
                    <a:pt x="268" y="696"/>
                    <a:pt x="188" y="607"/>
                    <a:pt x="125" y="527"/>
                  </a:cubicBezTo>
                  <a:cubicBezTo>
                    <a:pt x="98" y="500"/>
                    <a:pt x="72" y="464"/>
                    <a:pt x="54" y="429"/>
                  </a:cubicBezTo>
                  <a:cubicBezTo>
                    <a:pt x="45" y="429"/>
                    <a:pt x="45" y="438"/>
                    <a:pt x="45" y="447"/>
                  </a:cubicBezTo>
                  <a:cubicBezTo>
                    <a:pt x="54" y="464"/>
                    <a:pt x="54" y="482"/>
                    <a:pt x="63" y="500"/>
                  </a:cubicBezTo>
                  <a:cubicBezTo>
                    <a:pt x="98" y="554"/>
                    <a:pt x="134" y="607"/>
                    <a:pt x="179" y="652"/>
                  </a:cubicBezTo>
                  <a:cubicBezTo>
                    <a:pt x="277" y="741"/>
                    <a:pt x="393" y="803"/>
                    <a:pt x="509" y="857"/>
                  </a:cubicBezTo>
                  <a:cubicBezTo>
                    <a:pt x="384" y="848"/>
                    <a:pt x="259" y="794"/>
                    <a:pt x="161" y="714"/>
                  </a:cubicBezTo>
                  <a:cubicBezTo>
                    <a:pt x="116" y="679"/>
                    <a:pt x="54" y="616"/>
                    <a:pt x="9" y="554"/>
                  </a:cubicBezTo>
                  <a:cubicBezTo>
                    <a:pt x="9" y="571"/>
                    <a:pt x="9" y="589"/>
                    <a:pt x="0" y="607"/>
                  </a:cubicBezTo>
                  <a:cubicBezTo>
                    <a:pt x="168" y="852"/>
                    <a:pt x="455" y="968"/>
                    <a:pt x="743" y="968"/>
                  </a:cubicBezTo>
                  <a:cubicBezTo>
                    <a:pt x="1159" y="968"/>
                    <a:pt x="1575" y="725"/>
                    <a:pt x="1633" y="277"/>
                  </a:cubicBezTo>
                  <a:cubicBezTo>
                    <a:pt x="1624" y="268"/>
                    <a:pt x="1615" y="250"/>
                    <a:pt x="1615" y="241"/>
                  </a:cubicBezTo>
                  <a:cubicBezTo>
                    <a:pt x="1588" y="313"/>
                    <a:pt x="1553" y="393"/>
                    <a:pt x="1553" y="402"/>
                  </a:cubicBezTo>
                  <a:cubicBezTo>
                    <a:pt x="1499" y="509"/>
                    <a:pt x="1428" y="670"/>
                    <a:pt x="1312" y="714"/>
                  </a:cubicBezTo>
                  <a:cubicBezTo>
                    <a:pt x="1383" y="625"/>
                    <a:pt x="1437" y="554"/>
                    <a:pt x="1481" y="455"/>
                  </a:cubicBezTo>
                  <a:cubicBezTo>
                    <a:pt x="1526" y="366"/>
                    <a:pt x="1544" y="277"/>
                    <a:pt x="1562" y="188"/>
                  </a:cubicBezTo>
                  <a:cubicBezTo>
                    <a:pt x="1553" y="170"/>
                    <a:pt x="1544" y="161"/>
                    <a:pt x="1526" y="152"/>
                  </a:cubicBezTo>
                  <a:cubicBezTo>
                    <a:pt x="1517" y="215"/>
                    <a:pt x="1490" y="277"/>
                    <a:pt x="1472" y="331"/>
                  </a:cubicBezTo>
                  <a:cubicBezTo>
                    <a:pt x="1446" y="420"/>
                    <a:pt x="1410" y="509"/>
                    <a:pt x="1339" y="571"/>
                  </a:cubicBezTo>
                  <a:cubicBezTo>
                    <a:pt x="1339" y="571"/>
                    <a:pt x="1339" y="571"/>
                    <a:pt x="1339" y="563"/>
                  </a:cubicBezTo>
                  <a:cubicBezTo>
                    <a:pt x="1383" y="491"/>
                    <a:pt x="1419" y="411"/>
                    <a:pt x="1446" y="322"/>
                  </a:cubicBezTo>
                  <a:cubicBezTo>
                    <a:pt x="1463" y="250"/>
                    <a:pt x="1472" y="179"/>
                    <a:pt x="1472" y="108"/>
                  </a:cubicBezTo>
                  <a:cubicBezTo>
                    <a:pt x="1419" y="63"/>
                    <a:pt x="1365" y="27"/>
                    <a:pt x="1303"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31" name="Google Shape;365;p2"/>
            <p:cNvSpPr/>
            <p:nvPr/>
          </p:nvSpPr>
          <p:spPr>
            <a:xfrm>
              <a:off x="618600" y="1245075"/>
              <a:ext cx="46175" cy="31550"/>
            </a:xfrm>
            <a:custGeom>
              <a:avLst/>
              <a:ahLst/>
              <a:rect l="l" t="t" r="r" b="b"/>
              <a:pathLst>
                <a:path w="1847" h="1262" extrusionOk="0">
                  <a:moveTo>
                    <a:pt x="1080" y="109"/>
                  </a:moveTo>
                  <a:cubicBezTo>
                    <a:pt x="1151" y="109"/>
                    <a:pt x="1222" y="127"/>
                    <a:pt x="1294" y="145"/>
                  </a:cubicBezTo>
                  <a:cubicBezTo>
                    <a:pt x="1375" y="499"/>
                    <a:pt x="1077" y="699"/>
                    <a:pt x="795" y="699"/>
                  </a:cubicBezTo>
                  <a:cubicBezTo>
                    <a:pt x="581" y="699"/>
                    <a:pt x="376" y="583"/>
                    <a:pt x="357" y="332"/>
                  </a:cubicBezTo>
                  <a:cubicBezTo>
                    <a:pt x="411" y="288"/>
                    <a:pt x="473" y="252"/>
                    <a:pt x="536" y="216"/>
                  </a:cubicBezTo>
                  <a:cubicBezTo>
                    <a:pt x="536" y="279"/>
                    <a:pt x="553" y="341"/>
                    <a:pt x="589" y="377"/>
                  </a:cubicBezTo>
                  <a:cubicBezTo>
                    <a:pt x="644" y="439"/>
                    <a:pt x="719" y="468"/>
                    <a:pt x="791" y="468"/>
                  </a:cubicBezTo>
                  <a:cubicBezTo>
                    <a:pt x="801" y="468"/>
                    <a:pt x="811" y="467"/>
                    <a:pt x="821" y="466"/>
                  </a:cubicBezTo>
                  <a:cubicBezTo>
                    <a:pt x="999" y="457"/>
                    <a:pt x="1133" y="270"/>
                    <a:pt x="1080" y="109"/>
                  </a:cubicBezTo>
                  <a:close/>
                  <a:moveTo>
                    <a:pt x="1410" y="190"/>
                  </a:moveTo>
                  <a:lnTo>
                    <a:pt x="1410" y="190"/>
                  </a:lnTo>
                  <a:cubicBezTo>
                    <a:pt x="1472" y="216"/>
                    <a:pt x="1526" y="252"/>
                    <a:pt x="1579" y="297"/>
                  </a:cubicBezTo>
                  <a:cubicBezTo>
                    <a:pt x="1579" y="368"/>
                    <a:pt x="1570" y="439"/>
                    <a:pt x="1553" y="511"/>
                  </a:cubicBezTo>
                  <a:cubicBezTo>
                    <a:pt x="1526" y="600"/>
                    <a:pt x="1490" y="680"/>
                    <a:pt x="1446" y="752"/>
                  </a:cubicBezTo>
                  <a:cubicBezTo>
                    <a:pt x="1446" y="760"/>
                    <a:pt x="1446" y="760"/>
                    <a:pt x="1446" y="760"/>
                  </a:cubicBezTo>
                  <a:cubicBezTo>
                    <a:pt x="1517" y="698"/>
                    <a:pt x="1553" y="609"/>
                    <a:pt x="1579" y="520"/>
                  </a:cubicBezTo>
                  <a:cubicBezTo>
                    <a:pt x="1597" y="466"/>
                    <a:pt x="1624" y="404"/>
                    <a:pt x="1633" y="341"/>
                  </a:cubicBezTo>
                  <a:cubicBezTo>
                    <a:pt x="1651" y="350"/>
                    <a:pt x="1660" y="359"/>
                    <a:pt x="1669" y="377"/>
                  </a:cubicBezTo>
                  <a:cubicBezTo>
                    <a:pt x="1651" y="466"/>
                    <a:pt x="1633" y="555"/>
                    <a:pt x="1588" y="644"/>
                  </a:cubicBezTo>
                  <a:cubicBezTo>
                    <a:pt x="1544" y="743"/>
                    <a:pt x="1490" y="814"/>
                    <a:pt x="1419" y="903"/>
                  </a:cubicBezTo>
                  <a:cubicBezTo>
                    <a:pt x="1535" y="859"/>
                    <a:pt x="1606" y="698"/>
                    <a:pt x="1660" y="591"/>
                  </a:cubicBezTo>
                  <a:cubicBezTo>
                    <a:pt x="1660" y="582"/>
                    <a:pt x="1695" y="502"/>
                    <a:pt x="1722" y="430"/>
                  </a:cubicBezTo>
                  <a:cubicBezTo>
                    <a:pt x="1731" y="439"/>
                    <a:pt x="1731" y="457"/>
                    <a:pt x="1740" y="466"/>
                  </a:cubicBezTo>
                  <a:cubicBezTo>
                    <a:pt x="1682" y="914"/>
                    <a:pt x="1266" y="1157"/>
                    <a:pt x="850" y="1157"/>
                  </a:cubicBezTo>
                  <a:cubicBezTo>
                    <a:pt x="562" y="1157"/>
                    <a:pt x="275" y="1041"/>
                    <a:pt x="107" y="796"/>
                  </a:cubicBezTo>
                  <a:cubicBezTo>
                    <a:pt x="116" y="778"/>
                    <a:pt x="116" y="760"/>
                    <a:pt x="116" y="743"/>
                  </a:cubicBezTo>
                  <a:cubicBezTo>
                    <a:pt x="161" y="805"/>
                    <a:pt x="223" y="868"/>
                    <a:pt x="268" y="903"/>
                  </a:cubicBezTo>
                  <a:cubicBezTo>
                    <a:pt x="366" y="983"/>
                    <a:pt x="491" y="1037"/>
                    <a:pt x="616" y="1046"/>
                  </a:cubicBezTo>
                  <a:cubicBezTo>
                    <a:pt x="500" y="992"/>
                    <a:pt x="384" y="930"/>
                    <a:pt x="286" y="841"/>
                  </a:cubicBezTo>
                  <a:cubicBezTo>
                    <a:pt x="241" y="796"/>
                    <a:pt x="205" y="743"/>
                    <a:pt x="179" y="689"/>
                  </a:cubicBezTo>
                  <a:cubicBezTo>
                    <a:pt x="161" y="671"/>
                    <a:pt x="161" y="653"/>
                    <a:pt x="152" y="636"/>
                  </a:cubicBezTo>
                  <a:cubicBezTo>
                    <a:pt x="152" y="627"/>
                    <a:pt x="152" y="618"/>
                    <a:pt x="161" y="618"/>
                  </a:cubicBezTo>
                  <a:cubicBezTo>
                    <a:pt x="179" y="653"/>
                    <a:pt x="205" y="689"/>
                    <a:pt x="232" y="716"/>
                  </a:cubicBezTo>
                  <a:cubicBezTo>
                    <a:pt x="295" y="796"/>
                    <a:pt x="375" y="885"/>
                    <a:pt x="482" y="912"/>
                  </a:cubicBezTo>
                  <a:cubicBezTo>
                    <a:pt x="393" y="841"/>
                    <a:pt x="330" y="778"/>
                    <a:pt x="268" y="689"/>
                  </a:cubicBezTo>
                  <a:cubicBezTo>
                    <a:pt x="241" y="636"/>
                    <a:pt x="223" y="582"/>
                    <a:pt x="197" y="529"/>
                  </a:cubicBezTo>
                  <a:cubicBezTo>
                    <a:pt x="223" y="493"/>
                    <a:pt x="241" y="457"/>
                    <a:pt x="268" y="430"/>
                  </a:cubicBezTo>
                  <a:cubicBezTo>
                    <a:pt x="332" y="682"/>
                    <a:pt x="559" y="797"/>
                    <a:pt x="795" y="797"/>
                  </a:cubicBezTo>
                  <a:cubicBezTo>
                    <a:pt x="1121" y="797"/>
                    <a:pt x="1462" y="577"/>
                    <a:pt x="1410" y="190"/>
                  </a:cubicBezTo>
                  <a:close/>
                  <a:moveTo>
                    <a:pt x="997" y="1"/>
                  </a:moveTo>
                  <a:cubicBezTo>
                    <a:pt x="530" y="1"/>
                    <a:pt x="63" y="280"/>
                    <a:pt x="0" y="796"/>
                  </a:cubicBezTo>
                  <a:cubicBezTo>
                    <a:pt x="0" y="805"/>
                    <a:pt x="0" y="814"/>
                    <a:pt x="9" y="814"/>
                  </a:cubicBezTo>
                  <a:cubicBezTo>
                    <a:pt x="9" y="823"/>
                    <a:pt x="9" y="832"/>
                    <a:pt x="18" y="841"/>
                  </a:cubicBezTo>
                  <a:cubicBezTo>
                    <a:pt x="205" y="1126"/>
                    <a:pt x="528" y="1261"/>
                    <a:pt x="852" y="1261"/>
                  </a:cubicBezTo>
                  <a:cubicBezTo>
                    <a:pt x="1317" y="1261"/>
                    <a:pt x="1784" y="982"/>
                    <a:pt x="1847" y="466"/>
                  </a:cubicBezTo>
                  <a:cubicBezTo>
                    <a:pt x="1847" y="457"/>
                    <a:pt x="1847" y="448"/>
                    <a:pt x="1847" y="448"/>
                  </a:cubicBezTo>
                  <a:cubicBezTo>
                    <a:pt x="1847" y="439"/>
                    <a:pt x="1847" y="430"/>
                    <a:pt x="1838" y="421"/>
                  </a:cubicBezTo>
                  <a:cubicBezTo>
                    <a:pt x="1648" y="136"/>
                    <a:pt x="1322" y="1"/>
                    <a:pt x="99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32" name="Google Shape;366;p2"/>
            <p:cNvSpPr/>
            <p:nvPr/>
          </p:nvSpPr>
          <p:spPr>
            <a:xfrm>
              <a:off x="663425" y="1245675"/>
              <a:ext cx="5500" cy="5050"/>
            </a:xfrm>
            <a:custGeom>
              <a:avLst/>
              <a:ahLst/>
              <a:rect l="l" t="t" r="r" b="b"/>
              <a:pathLst>
                <a:path w="220" h="202" extrusionOk="0">
                  <a:moveTo>
                    <a:pt x="148" y="1"/>
                  </a:moveTo>
                  <a:cubicBezTo>
                    <a:pt x="133" y="1"/>
                    <a:pt x="118" y="7"/>
                    <a:pt x="107" y="23"/>
                  </a:cubicBezTo>
                  <a:cubicBezTo>
                    <a:pt x="81" y="58"/>
                    <a:pt x="54" y="85"/>
                    <a:pt x="27" y="112"/>
                  </a:cubicBezTo>
                  <a:cubicBezTo>
                    <a:pt x="9" y="130"/>
                    <a:pt x="0" y="166"/>
                    <a:pt x="27" y="183"/>
                  </a:cubicBezTo>
                  <a:cubicBezTo>
                    <a:pt x="38" y="194"/>
                    <a:pt x="56" y="202"/>
                    <a:pt x="72" y="202"/>
                  </a:cubicBezTo>
                  <a:cubicBezTo>
                    <a:pt x="82" y="202"/>
                    <a:pt x="92" y="199"/>
                    <a:pt x="99" y="192"/>
                  </a:cubicBezTo>
                  <a:cubicBezTo>
                    <a:pt x="125" y="157"/>
                    <a:pt x="161" y="121"/>
                    <a:pt x="188" y="76"/>
                  </a:cubicBezTo>
                  <a:cubicBezTo>
                    <a:pt x="219" y="38"/>
                    <a:pt x="184" y="1"/>
                    <a:pt x="14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33" name="Google Shape;367;p2"/>
            <p:cNvSpPr/>
            <p:nvPr/>
          </p:nvSpPr>
          <p:spPr>
            <a:xfrm>
              <a:off x="655650" y="1239300"/>
              <a:ext cx="4675" cy="6200"/>
            </a:xfrm>
            <a:custGeom>
              <a:avLst/>
              <a:ahLst/>
              <a:rect l="l" t="t" r="r" b="b"/>
              <a:pathLst>
                <a:path w="187" h="248" extrusionOk="0">
                  <a:moveTo>
                    <a:pt x="134" y="1"/>
                  </a:moveTo>
                  <a:cubicBezTo>
                    <a:pt x="115" y="1"/>
                    <a:pt x="94" y="11"/>
                    <a:pt x="88" y="28"/>
                  </a:cubicBezTo>
                  <a:cubicBezTo>
                    <a:pt x="62" y="82"/>
                    <a:pt x="35" y="126"/>
                    <a:pt x="17" y="180"/>
                  </a:cubicBezTo>
                  <a:cubicBezTo>
                    <a:pt x="0" y="219"/>
                    <a:pt x="33" y="248"/>
                    <a:pt x="67" y="248"/>
                  </a:cubicBezTo>
                  <a:cubicBezTo>
                    <a:pt x="86" y="248"/>
                    <a:pt x="105" y="238"/>
                    <a:pt x="115" y="215"/>
                  </a:cubicBezTo>
                  <a:cubicBezTo>
                    <a:pt x="133" y="171"/>
                    <a:pt x="151" y="126"/>
                    <a:pt x="178" y="82"/>
                  </a:cubicBezTo>
                  <a:cubicBezTo>
                    <a:pt x="187" y="55"/>
                    <a:pt x="187" y="28"/>
                    <a:pt x="160" y="10"/>
                  </a:cubicBezTo>
                  <a:cubicBezTo>
                    <a:pt x="153" y="4"/>
                    <a:pt x="144" y="1"/>
                    <a:pt x="13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34" name="Google Shape;368;p2"/>
            <p:cNvSpPr/>
            <p:nvPr/>
          </p:nvSpPr>
          <p:spPr>
            <a:xfrm>
              <a:off x="647750" y="1235925"/>
              <a:ext cx="3650" cy="6750"/>
            </a:xfrm>
            <a:custGeom>
              <a:avLst/>
              <a:ahLst/>
              <a:rect l="l" t="t" r="r" b="b"/>
              <a:pathLst>
                <a:path w="146" h="270" extrusionOk="0">
                  <a:moveTo>
                    <a:pt x="79" y="1"/>
                  </a:moveTo>
                  <a:cubicBezTo>
                    <a:pt x="52" y="1"/>
                    <a:pt x="37" y="24"/>
                    <a:pt x="30" y="47"/>
                  </a:cubicBezTo>
                  <a:cubicBezTo>
                    <a:pt x="21" y="101"/>
                    <a:pt x="21" y="154"/>
                    <a:pt x="12" y="199"/>
                  </a:cubicBezTo>
                  <a:cubicBezTo>
                    <a:pt x="1" y="242"/>
                    <a:pt x="34" y="269"/>
                    <a:pt x="65" y="269"/>
                  </a:cubicBezTo>
                  <a:cubicBezTo>
                    <a:pt x="84" y="269"/>
                    <a:pt x="103" y="259"/>
                    <a:pt x="110" y="234"/>
                  </a:cubicBezTo>
                  <a:cubicBezTo>
                    <a:pt x="119" y="172"/>
                    <a:pt x="128" y="118"/>
                    <a:pt x="137" y="56"/>
                  </a:cubicBezTo>
                  <a:cubicBezTo>
                    <a:pt x="146" y="29"/>
                    <a:pt x="110" y="2"/>
                    <a:pt x="92" y="2"/>
                  </a:cubicBezTo>
                  <a:cubicBezTo>
                    <a:pt x="87" y="1"/>
                    <a:pt x="83" y="1"/>
                    <a:pt x="7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35" name="Google Shape;369;p2"/>
            <p:cNvSpPr/>
            <p:nvPr/>
          </p:nvSpPr>
          <p:spPr>
            <a:xfrm>
              <a:off x="625575" y="1239400"/>
              <a:ext cx="5450" cy="6275"/>
            </a:xfrm>
            <a:custGeom>
              <a:avLst/>
              <a:ahLst/>
              <a:rect l="l" t="t" r="r" b="b"/>
              <a:pathLst>
                <a:path w="218" h="251" extrusionOk="0">
                  <a:moveTo>
                    <a:pt x="77" y="0"/>
                  </a:moveTo>
                  <a:cubicBezTo>
                    <a:pt x="39" y="0"/>
                    <a:pt x="0" y="35"/>
                    <a:pt x="25" y="78"/>
                  </a:cubicBezTo>
                  <a:cubicBezTo>
                    <a:pt x="60" y="122"/>
                    <a:pt x="78" y="176"/>
                    <a:pt x="105" y="220"/>
                  </a:cubicBezTo>
                  <a:cubicBezTo>
                    <a:pt x="114" y="241"/>
                    <a:pt x="131" y="250"/>
                    <a:pt x="149" y="250"/>
                  </a:cubicBezTo>
                  <a:cubicBezTo>
                    <a:pt x="183" y="250"/>
                    <a:pt x="218" y="217"/>
                    <a:pt x="194" y="176"/>
                  </a:cubicBezTo>
                  <a:cubicBezTo>
                    <a:pt x="167" y="122"/>
                    <a:pt x="150" y="78"/>
                    <a:pt x="123" y="24"/>
                  </a:cubicBezTo>
                  <a:cubicBezTo>
                    <a:pt x="112" y="7"/>
                    <a:pt x="94" y="0"/>
                    <a:pt x="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36" name="Google Shape;370;p2"/>
            <p:cNvSpPr/>
            <p:nvPr/>
          </p:nvSpPr>
          <p:spPr>
            <a:xfrm>
              <a:off x="615925" y="1246475"/>
              <a:ext cx="6275" cy="5150"/>
            </a:xfrm>
            <a:custGeom>
              <a:avLst/>
              <a:ahLst/>
              <a:rect l="l" t="t" r="r" b="b"/>
              <a:pathLst>
                <a:path w="251" h="206" extrusionOk="0">
                  <a:moveTo>
                    <a:pt x="54" y="1"/>
                  </a:moveTo>
                  <a:cubicBezTo>
                    <a:pt x="42" y="1"/>
                    <a:pt x="30" y="5"/>
                    <a:pt x="18" y="18"/>
                  </a:cubicBezTo>
                  <a:cubicBezTo>
                    <a:pt x="0" y="35"/>
                    <a:pt x="0" y="71"/>
                    <a:pt x="18" y="89"/>
                  </a:cubicBezTo>
                  <a:cubicBezTo>
                    <a:pt x="63" y="125"/>
                    <a:pt x="116" y="160"/>
                    <a:pt x="161" y="196"/>
                  </a:cubicBezTo>
                  <a:cubicBezTo>
                    <a:pt x="167" y="202"/>
                    <a:pt x="176" y="205"/>
                    <a:pt x="185" y="205"/>
                  </a:cubicBezTo>
                  <a:cubicBezTo>
                    <a:pt x="202" y="205"/>
                    <a:pt x="221" y="195"/>
                    <a:pt x="232" y="178"/>
                  </a:cubicBezTo>
                  <a:cubicBezTo>
                    <a:pt x="250" y="151"/>
                    <a:pt x="241" y="125"/>
                    <a:pt x="214" y="107"/>
                  </a:cubicBezTo>
                  <a:cubicBezTo>
                    <a:pt x="179" y="80"/>
                    <a:pt x="134" y="53"/>
                    <a:pt x="98" y="18"/>
                  </a:cubicBezTo>
                  <a:cubicBezTo>
                    <a:pt x="84" y="8"/>
                    <a:pt x="69" y="1"/>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37" name="Google Shape;371;p2"/>
            <p:cNvSpPr/>
            <p:nvPr/>
          </p:nvSpPr>
          <p:spPr>
            <a:xfrm>
              <a:off x="610075" y="1256600"/>
              <a:ext cx="7175" cy="4150"/>
            </a:xfrm>
            <a:custGeom>
              <a:avLst/>
              <a:ahLst/>
              <a:rect l="l" t="t" r="r" b="b"/>
              <a:pathLst>
                <a:path w="287" h="166" extrusionOk="0">
                  <a:moveTo>
                    <a:pt x="71" y="0"/>
                  </a:moveTo>
                  <a:cubicBezTo>
                    <a:pt x="22" y="0"/>
                    <a:pt x="1" y="80"/>
                    <a:pt x="56" y="103"/>
                  </a:cubicBezTo>
                  <a:cubicBezTo>
                    <a:pt x="100" y="121"/>
                    <a:pt x="145" y="139"/>
                    <a:pt x="181" y="157"/>
                  </a:cubicBezTo>
                  <a:cubicBezTo>
                    <a:pt x="191" y="163"/>
                    <a:pt x="201" y="165"/>
                    <a:pt x="210" y="165"/>
                  </a:cubicBezTo>
                  <a:cubicBezTo>
                    <a:pt x="258" y="165"/>
                    <a:pt x="287" y="99"/>
                    <a:pt x="234" y="76"/>
                  </a:cubicBezTo>
                  <a:cubicBezTo>
                    <a:pt x="190" y="50"/>
                    <a:pt x="145" y="23"/>
                    <a:pt x="92" y="5"/>
                  </a:cubicBezTo>
                  <a:cubicBezTo>
                    <a:pt x="84" y="2"/>
                    <a:pt x="77" y="0"/>
                    <a:pt x="7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38" name="Google Shape;372;p2"/>
            <p:cNvSpPr/>
            <p:nvPr/>
          </p:nvSpPr>
          <p:spPr>
            <a:xfrm>
              <a:off x="636625" y="1236025"/>
              <a:ext cx="3750" cy="6825"/>
            </a:xfrm>
            <a:custGeom>
              <a:avLst/>
              <a:ahLst/>
              <a:rect l="l" t="t" r="r" b="b"/>
              <a:pathLst>
                <a:path w="150" h="273" extrusionOk="0">
                  <a:moveTo>
                    <a:pt x="62" y="0"/>
                  </a:moveTo>
                  <a:cubicBezTo>
                    <a:pt x="32" y="0"/>
                    <a:pt x="0" y="25"/>
                    <a:pt x="11" y="61"/>
                  </a:cubicBezTo>
                  <a:cubicBezTo>
                    <a:pt x="20" y="123"/>
                    <a:pt x="29" y="177"/>
                    <a:pt x="38" y="230"/>
                  </a:cubicBezTo>
                  <a:cubicBezTo>
                    <a:pt x="45" y="260"/>
                    <a:pt x="67" y="273"/>
                    <a:pt x="89" y="273"/>
                  </a:cubicBezTo>
                  <a:cubicBezTo>
                    <a:pt x="119" y="273"/>
                    <a:pt x="150" y="249"/>
                    <a:pt x="145" y="213"/>
                  </a:cubicBezTo>
                  <a:cubicBezTo>
                    <a:pt x="136" y="159"/>
                    <a:pt x="127" y="97"/>
                    <a:pt x="109" y="43"/>
                  </a:cubicBezTo>
                  <a:cubicBezTo>
                    <a:pt x="105" y="13"/>
                    <a:pt x="84" y="0"/>
                    <a:pt x="6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39" name="Google Shape;373;p2"/>
            <p:cNvSpPr/>
            <p:nvPr/>
          </p:nvSpPr>
          <p:spPr>
            <a:xfrm>
              <a:off x="567300" y="1234475"/>
              <a:ext cx="10500" cy="9775"/>
            </a:xfrm>
            <a:custGeom>
              <a:avLst/>
              <a:ahLst/>
              <a:rect l="l" t="t" r="r" b="b"/>
              <a:pathLst>
                <a:path w="420" h="391" extrusionOk="0">
                  <a:moveTo>
                    <a:pt x="170" y="0"/>
                  </a:moveTo>
                  <a:cubicBezTo>
                    <a:pt x="134" y="0"/>
                    <a:pt x="99" y="2"/>
                    <a:pt x="63" y="7"/>
                  </a:cubicBezTo>
                  <a:cubicBezTo>
                    <a:pt x="0" y="132"/>
                    <a:pt x="9" y="248"/>
                    <a:pt x="54" y="346"/>
                  </a:cubicBezTo>
                  <a:lnTo>
                    <a:pt x="99" y="346"/>
                  </a:lnTo>
                  <a:cubicBezTo>
                    <a:pt x="204" y="355"/>
                    <a:pt x="309" y="372"/>
                    <a:pt x="415" y="390"/>
                  </a:cubicBezTo>
                  <a:lnTo>
                    <a:pt x="415" y="390"/>
                  </a:lnTo>
                  <a:cubicBezTo>
                    <a:pt x="407" y="387"/>
                    <a:pt x="399" y="380"/>
                    <a:pt x="384" y="373"/>
                  </a:cubicBezTo>
                  <a:cubicBezTo>
                    <a:pt x="313" y="328"/>
                    <a:pt x="259" y="257"/>
                    <a:pt x="241" y="176"/>
                  </a:cubicBezTo>
                  <a:cubicBezTo>
                    <a:pt x="232" y="123"/>
                    <a:pt x="250" y="51"/>
                    <a:pt x="277" y="7"/>
                  </a:cubicBezTo>
                  <a:cubicBezTo>
                    <a:pt x="241" y="2"/>
                    <a:pt x="206" y="0"/>
                    <a:pt x="170" y="0"/>
                  </a:cubicBezTo>
                  <a:close/>
                  <a:moveTo>
                    <a:pt x="415" y="390"/>
                  </a:moveTo>
                  <a:cubicBezTo>
                    <a:pt x="417" y="390"/>
                    <a:pt x="418" y="390"/>
                    <a:pt x="420" y="390"/>
                  </a:cubicBezTo>
                  <a:cubicBezTo>
                    <a:pt x="418" y="390"/>
                    <a:pt x="417" y="390"/>
                    <a:pt x="415" y="39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40" name="Google Shape;374;p2"/>
            <p:cNvSpPr/>
            <p:nvPr/>
          </p:nvSpPr>
          <p:spPr>
            <a:xfrm>
              <a:off x="578675" y="1239775"/>
              <a:ext cx="12525" cy="10925"/>
            </a:xfrm>
            <a:custGeom>
              <a:avLst/>
              <a:ahLst/>
              <a:rect l="l" t="t" r="r" b="b"/>
              <a:pathLst>
                <a:path w="501" h="437" extrusionOk="0">
                  <a:moveTo>
                    <a:pt x="339" y="0"/>
                  </a:moveTo>
                  <a:cubicBezTo>
                    <a:pt x="314" y="119"/>
                    <a:pt x="192" y="197"/>
                    <a:pt x="73" y="197"/>
                  </a:cubicBezTo>
                  <a:cubicBezTo>
                    <a:pt x="67" y="197"/>
                    <a:pt x="60" y="197"/>
                    <a:pt x="54" y="196"/>
                  </a:cubicBezTo>
                  <a:lnTo>
                    <a:pt x="54" y="196"/>
                  </a:lnTo>
                  <a:lnTo>
                    <a:pt x="81" y="205"/>
                  </a:lnTo>
                  <a:lnTo>
                    <a:pt x="54" y="268"/>
                  </a:lnTo>
                  <a:cubicBezTo>
                    <a:pt x="36" y="321"/>
                    <a:pt x="18" y="375"/>
                    <a:pt x="0" y="428"/>
                  </a:cubicBezTo>
                  <a:cubicBezTo>
                    <a:pt x="33" y="434"/>
                    <a:pt x="66" y="437"/>
                    <a:pt x="98" y="437"/>
                  </a:cubicBezTo>
                  <a:cubicBezTo>
                    <a:pt x="268" y="437"/>
                    <a:pt x="425" y="354"/>
                    <a:pt x="500" y="152"/>
                  </a:cubicBezTo>
                  <a:cubicBezTo>
                    <a:pt x="455" y="98"/>
                    <a:pt x="402" y="45"/>
                    <a:pt x="3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41" name="Google Shape;375;p2"/>
            <p:cNvSpPr/>
            <p:nvPr/>
          </p:nvSpPr>
          <p:spPr>
            <a:xfrm>
              <a:off x="575325" y="1246000"/>
              <a:ext cx="21000" cy="16750"/>
            </a:xfrm>
            <a:custGeom>
              <a:avLst/>
              <a:ahLst/>
              <a:rect l="l" t="t" r="r" b="b"/>
              <a:pathLst>
                <a:path w="840" h="670" extrusionOk="0">
                  <a:moveTo>
                    <a:pt x="705" y="1"/>
                  </a:moveTo>
                  <a:cubicBezTo>
                    <a:pt x="613" y="207"/>
                    <a:pt x="436" y="294"/>
                    <a:pt x="250" y="294"/>
                  </a:cubicBezTo>
                  <a:cubicBezTo>
                    <a:pt x="203" y="294"/>
                    <a:pt x="155" y="288"/>
                    <a:pt x="108" y="277"/>
                  </a:cubicBezTo>
                  <a:cubicBezTo>
                    <a:pt x="72" y="376"/>
                    <a:pt x="36" y="474"/>
                    <a:pt x="1" y="581"/>
                  </a:cubicBezTo>
                  <a:cubicBezTo>
                    <a:pt x="81" y="607"/>
                    <a:pt x="170" y="643"/>
                    <a:pt x="259" y="670"/>
                  </a:cubicBezTo>
                  <a:lnTo>
                    <a:pt x="268" y="670"/>
                  </a:lnTo>
                  <a:cubicBezTo>
                    <a:pt x="473" y="670"/>
                    <a:pt x="688" y="590"/>
                    <a:pt x="839" y="411"/>
                  </a:cubicBezTo>
                  <a:cubicBezTo>
                    <a:pt x="839" y="393"/>
                    <a:pt x="839" y="384"/>
                    <a:pt x="839" y="367"/>
                  </a:cubicBezTo>
                  <a:cubicBezTo>
                    <a:pt x="777" y="420"/>
                    <a:pt x="714" y="465"/>
                    <a:pt x="696" y="474"/>
                  </a:cubicBezTo>
                  <a:cubicBezTo>
                    <a:pt x="607" y="531"/>
                    <a:pt x="473" y="610"/>
                    <a:pt x="362" y="610"/>
                  </a:cubicBezTo>
                  <a:cubicBezTo>
                    <a:pt x="351" y="610"/>
                    <a:pt x="341" y="609"/>
                    <a:pt x="331" y="607"/>
                  </a:cubicBezTo>
                  <a:cubicBezTo>
                    <a:pt x="331" y="599"/>
                    <a:pt x="331" y="599"/>
                    <a:pt x="331" y="599"/>
                  </a:cubicBezTo>
                  <a:cubicBezTo>
                    <a:pt x="438" y="572"/>
                    <a:pt x="518" y="536"/>
                    <a:pt x="616" y="474"/>
                  </a:cubicBezTo>
                  <a:cubicBezTo>
                    <a:pt x="696" y="429"/>
                    <a:pt x="759" y="358"/>
                    <a:pt x="830" y="295"/>
                  </a:cubicBezTo>
                  <a:cubicBezTo>
                    <a:pt x="821" y="277"/>
                    <a:pt x="821" y="260"/>
                    <a:pt x="812" y="251"/>
                  </a:cubicBezTo>
                  <a:cubicBezTo>
                    <a:pt x="768" y="295"/>
                    <a:pt x="714" y="340"/>
                    <a:pt x="670" y="376"/>
                  </a:cubicBezTo>
                  <a:cubicBezTo>
                    <a:pt x="598" y="429"/>
                    <a:pt x="527" y="483"/>
                    <a:pt x="429" y="500"/>
                  </a:cubicBezTo>
                  <a:cubicBezTo>
                    <a:pt x="429" y="500"/>
                    <a:pt x="429" y="492"/>
                    <a:pt x="429" y="492"/>
                  </a:cubicBezTo>
                  <a:cubicBezTo>
                    <a:pt x="509" y="456"/>
                    <a:pt x="580" y="402"/>
                    <a:pt x="652" y="349"/>
                  </a:cubicBezTo>
                  <a:cubicBezTo>
                    <a:pt x="705" y="295"/>
                    <a:pt x="750" y="242"/>
                    <a:pt x="795" y="179"/>
                  </a:cubicBezTo>
                  <a:cubicBezTo>
                    <a:pt x="777" y="117"/>
                    <a:pt x="750" y="54"/>
                    <a:pt x="7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42" name="Google Shape;376;p2"/>
            <p:cNvSpPr/>
            <p:nvPr/>
          </p:nvSpPr>
          <p:spPr>
            <a:xfrm>
              <a:off x="564625" y="1231825"/>
              <a:ext cx="34375" cy="32950"/>
            </a:xfrm>
            <a:custGeom>
              <a:avLst/>
              <a:ahLst/>
              <a:rect l="l" t="t" r="r" b="b"/>
              <a:pathLst>
                <a:path w="1375" h="1318" extrusionOk="0">
                  <a:moveTo>
                    <a:pt x="295" y="1"/>
                  </a:moveTo>
                  <a:cubicBezTo>
                    <a:pt x="213" y="1"/>
                    <a:pt x="132" y="11"/>
                    <a:pt x="54" y="33"/>
                  </a:cubicBezTo>
                  <a:cubicBezTo>
                    <a:pt x="54" y="42"/>
                    <a:pt x="45" y="50"/>
                    <a:pt x="45" y="50"/>
                  </a:cubicBezTo>
                  <a:cubicBezTo>
                    <a:pt x="27" y="86"/>
                    <a:pt x="18" y="122"/>
                    <a:pt x="0" y="166"/>
                  </a:cubicBezTo>
                  <a:cubicBezTo>
                    <a:pt x="18" y="157"/>
                    <a:pt x="36" y="149"/>
                    <a:pt x="54" y="149"/>
                  </a:cubicBezTo>
                  <a:cubicBezTo>
                    <a:pt x="18" y="247"/>
                    <a:pt x="18" y="354"/>
                    <a:pt x="45" y="443"/>
                  </a:cubicBezTo>
                  <a:cubicBezTo>
                    <a:pt x="81" y="443"/>
                    <a:pt x="125" y="452"/>
                    <a:pt x="161" y="452"/>
                  </a:cubicBezTo>
                  <a:cubicBezTo>
                    <a:pt x="116" y="354"/>
                    <a:pt x="107" y="238"/>
                    <a:pt x="170" y="113"/>
                  </a:cubicBezTo>
                  <a:cubicBezTo>
                    <a:pt x="206" y="108"/>
                    <a:pt x="241" y="106"/>
                    <a:pt x="277" y="106"/>
                  </a:cubicBezTo>
                  <a:cubicBezTo>
                    <a:pt x="313" y="106"/>
                    <a:pt x="348" y="108"/>
                    <a:pt x="384" y="113"/>
                  </a:cubicBezTo>
                  <a:cubicBezTo>
                    <a:pt x="357" y="157"/>
                    <a:pt x="339" y="229"/>
                    <a:pt x="348" y="282"/>
                  </a:cubicBezTo>
                  <a:cubicBezTo>
                    <a:pt x="366" y="363"/>
                    <a:pt x="420" y="434"/>
                    <a:pt x="491" y="479"/>
                  </a:cubicBezTo>
                  <a:cubicBezTo>
                    <a:pt x="509" y="488"/>
                    <a:pt x="518" y="496"/>
                    <a:pt x="527" y="496"/>
                  </a:cubicBezTo>
                  <a:cubicBezTo>
                    <a:pt x="545" y="496"/>
                    <a:pt x="554" y="505"/>
                    <a:pt x="571" y="505"/>
                  </a:cubicBezTo>
                  <a:lnTo>
                    <a:pt x="616" y="514"/>
                  </a:lnTo>
                  <a:cubicBezTo>
                    <a:pt x="622" y="515"/>
                    <a:pt x="629" y="515"/>
                    <a:pt x="635" y="515"/>
                  </a:cubicBezTo>
                  <a:cubicBezTo>
                    <a:pt x="754" y="515"/>
                    <a:pt x="876" y="437"/>
                    <a:pt x="901" y="318"/>
                  </a:cubicBezTo>
                  <a:cubicBezTo>
                    <a:pt x="964" y="363"/>
                    <a:pt x="1017" y="416"/>
                    <a:pt x="1062" y="470"/>
                  </a:cubicBezTo>
                  <a:cubicBezTo>
                    <a:pt x="987" y="672"/>
                    <a:pt x="830" y="755"/>
                    <a:pt x="660" y="755"/>
                  </a:cubicBezTo>
                  <a:cubicBezTo>
                    <a:pt x="628" y="755"/>
                    <a:pt x="595" y="752"/>
                    <a:pt x="562" y="746"/>
                  </a:cubicBezTo>
                  <a:cubicBezTo>
                    <a:pt x="562" y="755"/>
                    <a:pt x="562" y="755"/>
                    <a:pt x="562" y="755"/>
                  </a:cubicBezTo>
                  <a:cubicBezTo>
                    <a:pt x="554" y="791"/>
                    <a:pt x="545" y="818"/>
                    <a:pt x="536" y="844"/>
                  </a:cubicBezTo>
                  <a:cubicBezTo>
                    <a:pt x="583" y="855"/>
                    <a:pt x="631" y="861"/>
                    <a:pt x="678" y="861"/>
                  </a:cubicBezTo>
                  <a:cubicBezTo>
                    <a:pt x="864" y="861"/>
                    <a:pt x="1041" y="774"/>
                    <a:pt x="1133" y="568"/>
                  </a:cubicBezTo>
                  <a:cubicBezTo>
                    <a:pt x="1169" y="621"/>
                    <a:pt x="1205" y="684"/>
                    <a:pt x="1223" y="746"/>
                  </a:cubicBezTo>
                  <a:cubicBezTo>
                    <a:pt x="1178" y="809"/>
                    <a:pt x="1133" y="862"/>
                    <a:pt x="1080" y="916"/>
                  </a:cubicBezTo>
                  <a:cubicBezTo>
                    <a:pt x="1008" y="969"/>
                    <a:pt x="937" y="1023"/>
                    <a:pt x="857" y="1059"/>
                  </a:cubicBezTo>
                  <a:cubicBezTo>
                    <a:pt x="857" y="1059"/>
                    <a:pt x="857" y="1067"/>
                    <a:pt x="857" y="1067"/>
                  </a:cubicBezTo>
                  <a:cubicBezTo>
                    <a:pt x="955" y="1050"/>
                    <a:pt x="1026" y="996"/>
                    <a:pt x="1098" y="943"/>
                  </a:cubicBezTo>
                  <a:cubicBezTo>
                    <a:pt x="1142" y="907"/>
                    <a:pt x="1196" y="862"/>
                    <a:pt x="1240" y="818"/>
                  </a:cubicBezTo>
                  <a:cubicBezTo>
                    <a:pt x="1249" y="827"/>
                    <a:pt x="1249" y="844"/>
                    <a:pt x="1258" y="862"/>
                  </a:cubicBezTo>
                  <a:cubicBezTo>
                    <a:pt x="1187" y="925"/>
                    <a:pt x="1124" y="996"/>
                    <a:pt x="1044" y="1041"/>
                  </a:cubicBezTo>
                  <a:cubicBezTo>
                    <a:pt x="946" y="1103"/>
                    <a:pt x="866" y="1139"/>
                    <a:pt x="759" y="1166"/>
                  </a:cubicBezTo>
                  <a:cubicBezTo>
                    <a:pt x="759" y="1166"/>
                    <a:pt x="759" y="1166"/>
                    <a:pt x="759" y="1174"/>
                  </a:cubicBezTo>
                  <a:cubicBezTo>
                    <a:pt x="769" y="1176"/>
                    <a:pt x="779" y="1177"/>
                    <a:pt x="790" y="1177"/>
                  </a:cubicBezTo>
                  <a:cubicBezTo>
                    <a:pt x="901" y="1177"/>
                    <a:pt x="1035" y="1098"/>
                    <a:pt x="1124" y="1041"/>
                  </a:cubicBezTo>
                  <a:cubicBezTo>
                    <a:pt x="1142" y="1032"/>
                    <a:pt x="1205" y="987"/>
                    <a:pt x="1267" y="934"/>
                  </a:cubicBezTo>
                  <a:cubicBezTo>
                    <a:pt x="1267" y="951"/>
                    <a:pt x="1267" y="960"/>
                    <a:pt x="1267" y="978"/>
                  </a:cubicBezTo>
                  <a:cubicBezTo>
                    <a:pt x="1116" y="1157"/>
                    <a:pt x="901" y="1237"/>
                    <a:pt x="696" y="1237"/>
                  </a:cubicBezTo>
                  <a:cubicBezTo>
                    <a:pt x="759" y="1264"/>
                    <a:pt x="839" y="1290"/>
                    <a:pt x="910" y="1317"/>
                  </a:cubicBezTo>
                  <a:cubicBezTo>
                    <a:pt x="1071" y="1273"/>
                    <a:pt x="1232" y="1183"/>
                    <a:pt x="1356" y="1032"/>
                  </a:cubicBezTo>
                  <a:cubicBezTo>
                    <a:pt x="1356" y="1032"/>
                    <a:pt x="1365" y="1023"/>
                    <a:pt x="1365" y="1014"/>
                  </a:cubicBezTo>
                  <a:cubicBezTo>
                    <a:pt x="1365" y="1014"/>
                    <a:pt x="1374" y="1005"/>
                    <a:pt x="1374" y="996"/>
                  </a:cubicBezTo>
                  <a:cubicBezTo>
                    <a:pt x="1367" y="425"/>
                    <a:pt x="818" y="1"/>
                    <a:pt x="295"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43" name="Google Shape;377;p2"/>
            <p:cNvSpPr/>
            <p:nvPr/>
          </p:nvSpPr>
          <p:spPr>
            <a:xfrm>
              <a:off x="601200" y="1249475"/>
              <a:ext cx="6525" cy="3525"/>
            </a:xfrm>
            <a:custGeom>
              <a:avLst/>
              <a:ahLst/>
              <a:rect l="l" t="t" r="r" b="b"/>
              <a:pathLst>
                <a:path w="261" h="141" extrusionOk="0">
                  <a:moveTo>
                    <a:pt x="182" y="0"/>
                  </a:moveTo>
                  <a:cubicBezTo>
                    <a:pt x="176" y="0"/>
                    <a:pt x="168" y="1"/>
                    <a:pt x="161" y="5"/>
                  </a:cubicBezTo>
                  <a:cubicBezTo>
                    <a:pt x="125" y="22"/>
                    <a:pt x="81" y="31"/>
                    <a:pt x="45" y="40"/>
                  </a:cubicBezTo>
                  <a:cubicBezTo>
                    <a:pt x="18" y="49"/>
                    <a:pt x="0" y="67"/>
                    <a:pt x="0" y="103"/>
                  </a:cubicBezTo>
                  <a:cubicBezTo>
                    <a:pt x="8" y="118"/>
                    <a:pt x="29" y="140"/>
                    <a:pt x="52" y="140"/>
                  </a:cubicBezTo>
                  <a:cubicBezTo>
                    <a:pt x="56" y="140"/>
                    <a:pt x="59" y="140"/>
                    <a:pt x="63" y="138"/>
                  </a:cubicBezTo>
                  <a:cubicBezTo>
                    <a:pt x="108" y="129"/>
                    <a:pt x="161" y="121"/>
                    <a:pt x="206" y="103"/>
                  </a:cubicBezTo>
                  <a:cubicBezTo>
                    <a:pt x="261" y="79"/>
                    <a:pt x="233" y="0"/>
                    <a:pt x="18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44" name="Google Shape;378;p2"/>
            <p:cNvSpPr/>
            <p:nvPr/>
          </p:nvSpPr>
          <p:spPr>
            <a:xfrm>
              <a:off x="596975" y="1239800"/>
              <a:ext cx="6925" cy="4675"/>
            </a:xfrm>
            <a:custGeom>
              <a:avLst/>
              <a:ahLst/>
              <a:rect l="l" t="t" r="r" b="b"/>
              <a:pathLst>
                <a:path w="277" h="187" extrusionOk="0">
                  <a:moveTo>
                    <a:pt x="214" y="1"/>
                  </a:moveTo>
                  <a:cubicBezTo>
                    <a:pt x="208" y="1"/>
                    <a:pt x="201" y="3"/>
                    <a:pt x="196" y="8"/>
                  </a:cubicBezTo>
                  <a:cubicBezTo>
                    <a:pt x="143" y="35"/>
                    <a:pt x="89" y="62"/>
                    <a:pt x="45" y="97"/>
                  </a:cubicBezTo>
                  <a:cubicBezTo>
                    <a:pt x="0" y="127"/>
                    <a:pt x="35" y="186"/>
                    <a:pt x="84" y="186"/>
                  </a:cubicBezTo>
                  <a:cubicBezTo>
                    <a:pt x="94" y="186"/>
                    <a:pt x="105" y="184"/>
                    <a:pt x="116" y="177"/>
                  </a:cubicBezTo>
                  <a:cubicBezTo>
                    <a:pt x="152" y="151"/>
                    <a:pt x="187" y="124"/>
                    <a:pt x="232" y="97"/>
                  </a:cubicBezTo>
                  <a:cubicBezTo>
                    <a:pt x="259" y="88"/>
                    <a:pt x="277" y="62"/>
                    <a:pt x="259" y="35"/>
                  </a:cubicBezTo>
                  <a:cubicBezTo>
                    <a:pt x="252" y="15"/>
                    <a:pt x="232" y="1"/>
                    <a:pt x="21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45" name="Google Shape;379;p2"/>
            <p:cNvSpPr/>
            <p:nvPr/>
          </p:nvSpPr>
          <p:spPr>
            <a:xfrm>
              <a:off x="591900" y="1231950"/>
              <a:ext cx="6200" cy="5800"/>
            </a:xfrm>
            <a:custGeom>
              <a:avLst/>
              <a:ahLst/>
              <a:rect l="l" t="t" r="r" b="b"/>
              <a:pathLst>
                <a:path w="248" h="232" extrusionOk="0">
                  <a:moveTo>
                    <a:pt x="191" y="0"/>
                  </a:moveTo>
                  <a:cubicBezTo>
                    <a:pt x="175" y="0"/>
                    <a:pt x="160" y="8"/>
                    <a:pt x="149" y="19"/>
                  </a:cubicBezTo>
                  <a:cubicBezTo>
                    <a:pt x="114" y="63"/>
                    <a:pt x="78" y="99"/>
                    <a:pt x="42" y="135"/>
                  </a:cubicBezTo>
                  <a:cubicBezTo>
                    <a:pt x="1" y="169"/>
                    <a:pt x="35" y="232"/>
                    <a:pt x="73" y="232"/>
                  </a:cubicBezTo>
                  <a:cubicBezTo>
                    <a:pt x="84" y="232"/>
                    <a:pt x="95" y="227"/>
                    <a:pt x="105" y="215"/>
                  </a:cubicBezTo>
                  <a:cubicBezTo>
                    <a:pt x="149" y="179"/>
                    <a:pt x="185" y="126"/>
                    <a:pt x="230" y="81"/>
                  </a:cubicBezTo>
                  <a:cubicBezTo>
                    <a:pt x="248" y="63"/>
                    <a:pt x="239" y="28"/>
                    <a:pt x="221" y="10"/>
                  </a:cubicBezTo>
                  <a:cubicBezTo>
                    <a:pt x="211" y="3"/>
                    <a:pt x="200" y="0"/>
                    <a:pt x="19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46" name="Google Shape;380;p2"/>
            <p:cNvSpPr/>
            <p:nvPr/>
          </p:nvSpPr>
          <p:spPr>
            <a:xfrm>
              <a:off x="574100" y="1222650"/>
              <a:ext cx="3150" cy="6775"/>
            </a:xfrm>
            <a:custGeom>
              <a:avLst/>
              <a:ahLst/>
              <a:rect l="l" t="t" r="r" b="b"/>
              <a:pathLst>
                <a:path w="126" h="271" extrusionOk="0">
                  <a:moveTo>
                    <a:pt x="70" y="0"/>
                  </a:moveTo>
                  <a:cubicBezTo>
                    <a:pt x="46" y="0"/>
                    <a:pt x="23" y="14"/>
                    <a:pt x="23" y="43"/>
                  </a:cubicBezTo>
                  <a:cubicBezTo>
                    <a:pt x="23" y="105"/>
                    <a:pt x="5" y="159"/>
                    <a:pt x="5" y="212"/>
                  </a:cubicBezTo>
                  <a:cubicBezTo>
                    <a:pt x="0" y="250"/>
                    <a:pt x="28" y="270"/>
                    <a:pt x="56" y="270"/>
                  </a:cubicBezTo>
                  <a:cubicBezTo>
                    <a:pt x="80" y="270"/>
                    <a:pt x="103" y="255"/>
                    <a:pt x="103" y="221"/>
                  </a:cubicBezTo>
                  <a:cubicBezTo>
                    <a:pt x="112" y="168"/>
                    <a:pt x="121" y="114"/>
                    <a:pt x="121" y="52"/>
                  </a:cubicBezTo>
                  <a:cubicBezTo>
                    <a:pt x="126" y="18"/>
                    <a:pt x="97"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47" name="Google Shape;381;p2"/>
            <p:cNvSpPr/>
            <p:nvPr/>
          </p:nvSpPr>
          <p:spPr>
            <a:xfrm>
              <a:off x="583350" y="1225700"/>
              <a:ext cx="4925" cy="6600"/>
            </a:xfrm>
            <a:custGeom>
              <a:avLst/>
              <a:ahLst/>
              <a:rect l="l" t="t" r="r" b="b"/>
              <a:pathLst>
                <a:path w="197" h="264" extrusionOk="0">
                  <a:moveTo>
                    <a:pt x="129" y="0"/>
                  </a:moveTo>
                  <a:cubicBezTo>
                    <a:pt x="110" y="0"/>
                    <a:pt x="91" y="11"/>
                    <a:pt x="81" y="37"/>
                  </a:cubicBezTo>
                  <a:cubicBezTo>
                    <a:pt x="63" y="90"/>
                    <a:pt x="36" y="135"/>
                    <a:pt x="19" y="188"/>
                  </a:cubicBezTo>
                  <a:cubicBezTo>
                    <a:pt x="1" y="230"/>
                    <a:pt x="38" y="263"/>
                    <a:pt x="72" y="263"/>
                  </a:cubicBezTo>
                  <a:cubicBezTo>
                    <a:pt x="90" y="263"/>
                    <a:pt x="108" y="254"/>
                    <a:pt x="117" y="233"/>
                  </a:cubicBezTo>
                  <a:cubicBezTo>
                    <a:pt x="135" y="179"/>
                    <a:pt x="161" y="126"/>
                    <a:pt x="179" y="72"/>
                  </a:cubicBezTo>
                  <a:cubicBezTo>
                    <a:pt x="196" y="33"/>
                    <a:pt x="163" y="0"/>
                    <a:pt x="12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48" name="Google Shape;382;p2"/>
            <p:cNvSpPr/>
            <p:nvPr/>
          </p:nvSpPr>
          <p:spPr>
            <a:xfrm>
              <a:off x="741475" y="1221250"/>
              <a:ext cx="25675" cy="20925"/>
            </a:xfrm>
            <a:custGeom>
              <a:avLst/>
              <a:ahLst/>
              <a:rect l="l" t="t" r="r" b="b"/>
              <a:pathLst>
                <a:path w="1027" h="837" extrusionOk="0">
                  <a:moveTo>
                    <a:pt x="652" y="1"/>
                  </a:moveTo>
                  <a:lnTo>
                    <a:pt x="652" y="1"/>
                  </a:lnTo>
                  <a:cubicBezTo>
                    <a:pt x="590" y="18"/>
                    <a:pt x="518" y="54"/>
                    <a:pt x="456" y="90"/>
                  </a:cubicBezTo>
                  <a:cubicBezTo>
                    <a:pt x="509" y="126"/>
                    <a:pt x="554" y="170"/>
                    <a:pt x="563" y="224"/>
                  </a:cubicBezTo>
                  <a:cubicBezTo>
                    <a:pt x="590" y="313"/>
                    <a:pt x="572" y="402"/>
                    <a:pt x="518" y="473"/>
                  </a:cubicBezTo>
                  <a:cubicBezTo>
                    <a:pt x="465" y="551"/>
                    <a:pt x="373" y="591"/>
                    <a:pt x="283" y="591"/>
                  </a:cubicBezTo>
                  <a:cubicBezTo>
                    <a:pt x="206" y="591"/>
                    <a:pt x="130" y="562"/>
                    <a:pt x="81" y="500"/>
                  </a:cubicBezTo>
                  <a:cubicBezTo>
                    <a:pt x="45" y="563"/>
                    <a:pt x="19" y="634"/>
                    <a:pt x="1" y="705"/>
                  </a:cubicBezTo>
                  <a:cubicBezTo>
                    <a:pt x="95" y="798"/>
                    <a:pt x="199" y="837"/>
                    <a:pt x="300" y="837"/>
                  </a:cubicBezTo>
                  <a:cubicBezTo>
                    <a:pt x="685" y="837"/>
                    <a:pt x="1026" y="276"/>
                    <a:pt x="6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49" name="Google Shape;383;p2"/>
            <p:cNvSpPr/>
            <p:nvPr/>
          </p:nvSpPr>
          <p:spPr>
            <a:xfrm>
              <a:off x="741025" y="1248450"/>
              <a:ext cx="3825" cy="2050"/>
            </a:xfrm>
            <a:custGeom>
              <a:avLst/>
              <a:ahLst/>
              <a:rect l="l" t="t" r="r" b="b"/>
              <a:pathLst>
                <a:path w="153" h="82" extrusionOk="0">
                  <a:moveTo>
                    <a:pt x="1" y="1"/>
                  </a:moveTo>
                  <a:lnTo>
                    <a:pt x="1" y="1"/>
                  </a:lnTo>
                  <a:cubicBezTo>
                    <a:pt x="10" y="19"/>
                    <a:pt x="10" y="37"/>
                    <a:pt x="19" y="55"/>
                  </a:cubicBezTo>
                  <a:cubicBezTo>
                    <a:pt x="37" y="63"/>
                    <a:pt x="63" y="72"/>
                    <a:pt x="90" y="81"/>
                  </a:cubicBezTo>
                  <a:cubicBezTo>
                    <a:pt x="108" y="63"/>
                    <a:pt x="126" y="55"/>
                    <a:pt x="153" y="46"/>
                  </a:cubicBezTo>
                  <a:cubicBezTo>
                    <a:pt x="99" y="37"/>
                    <a:pt x="54" y="19"/>
                    <a:pt x="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50" name="Google Shape;384;p2"/>
            <p:cNvSpPr/>
            <p:nvPr/>
          </p:nvSpPr>
          <p:spPr>
            <a:xfrm>
              <a:off x="740600" y="1220350"/>
              <a:ext cx="29675" cy="28575"/>
            </a:xfrm>
            <a:custGeom>
              <a:avLst/>
              <a:ahLst/>
              <a:rect l="l" t="t" r="r" b="b"/>
              <a:pathLst>
                <a:path w="1187" h="1143" extrusionOk="0">
                  <a:moveTo>
                    <a:pt x="937" y="1"/>
                  </a:moveTo>
                  <a:cubicBezTo>
                    <a:pt x="892" y="1"/>
                    <a:pt x="857" y="1"/>
                    <a:pt x="812" y="10"/>
                  </a:cubicBezTo>
                  <a:cubicBezTo>
                    <a:pt x="1164" y="369"/>
                    <a:pt x="770" y="977"/>
                    <a:pt x="328" y="977"/>
                  </a:cubicBezTo>
                  <a:cubicBezTo>
                    <a:pt x="221" y="977"/>
                    <a:pt x="112" y="941"/>
                    <a:pt x="9" y="857"/>
                  </a:cubicBezTo>
                  <a:cubicBezTo>
                    <a:pt x="0" y="929"/>
                    <a:pt x="0" y="991"/>
                    <a:pt x="9" y="1063"/>
                  </a:cubicBezTo>
                  <a:cubicBezTo>
                    <a:pt x="71" y="1089"/>
                    <a:pt x="134" y="1125"/>
                    <a:pt x="205" y="1143"/>
                  </a:cubicBezTo>
                  <a:cubicBezTo>
                    <a:pt x="241" y="1125"/>
                    <a:pt x="277" y="1107"/>
                    <a:pt x="312" y="1089"/>
                  </a:cubicBezTo>
                  <a:cubicBezTo>
                    <a:pt x="589" y="938"/>
                    <a:pt x="865" y="786"/>
                    <a:pt x="1151" y="625"/>
                  </a:cubicBezTo>
                  <a:cubicBezTo>
                    <a:pt x="1169" y="501"/>
                    <a:pt x="1187" y="367"/>
                    <a:pt x="1151" y="242"/>
                  </a:cubicBezTo>
                  <a:cubicBezTo>
                    <a:pt x="1133" y="179"/>
                    <a:pt x="1115" y="117"/>
                    <a:pt x="1088" y="63"/>
                  </a:cubicBezTo>
                  <a:cubicBezTo>
                    <a:pt x="1071" y="54"/>
                    <a:pt x="1062" y="37"/>
                    <a:pt x="1053" y="19"/>
                  </a:cubicBezTo>
                  <a:lnTo>
                    <a:pt x="1035" y="19"/>
                  </a:lnTo>
                  <a:cubicBezTo>
                    <a:pt x="1053" y="54"/>
                    <a:pt x="1071" y="99"/>
                    <a:pt x="1080" y="126"/>
                  </a:cubicBezTo>
                  <a:cubicBezTo>
                    <a:pt x="1115" y="224"/>
                    <a:pt x="1151" y="340"/>
                    <a:pt x="1115" y="447"/>
                  </a:cubicBezTo>
                  <a:cubicBezTo>
                    <a:pt x="1097" y="340"/>
                    <a:pt x="1080" y="251"/>
                    <a:pt x="1035" y="144"/>
                  </a:cubicBezTo>
                  <a:cubicBezTo>
                    <a:pt x="1008" y="99"/>
                    <a:pt x="964" y="54"/>
                    <a:pt x="937"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51" name="Google Shape;385;p2"/>
            <p:cNvSpPr/>
            <p:nvPr/>
          </p:nvSpPr>
          <p:spPr>
            <a:xfrm>
              <a:off x="769575" y="1221475"/>
              <a:ext cx="3375" cy="14525"/>
            </a:xfrm>
            <a:custGeom>
              <a:avLst/>
              <a:ahLst/>
              <a:rect l="l" t="t" r="r" b="b"/>
              <a:pathLst>
                <a:path w="135" h="581" extrusionOk="0">
                  <a:moveTo>
                    <a:pt x="1" y="1"/>
                  </a:moveTo>
                  <a:lnTo>
                    <a:pt x="1" y="1"/>
                  </a:lnTo>
                  <a:cubicBezTo>
                    <a:pt x="28" y="72"/>
                    <a:pt x="45" y="161"/>
                    <a:pt x="54" y="215"/>
                  </a:cubicBezTo>
                  <a:cubicBezTo>
                    <a:pt x="72" y="331"/>
                    <a:pt x="63" y="473"/>
                    <a:pt x="1" y="580"/>
                  </a:cubicBezTo>
                  <a:cubicBezTo>
                    <a:pt x="37" y="563"/>
                    <a:pt x="72" y="536"/>
                    <a:pt x="99" y="518"/>
                  </a:cubicBezTo>
                  <a:cubicBezTo>
                    <a:pt x="135" y="357"/>
                    <a:pt x="126" y="188"/>
                    <a:pt x="54" y="27"/>
                  </a:cubicBezTo>
                  <a:cubicBezTo>
                    <a:pt x="37" y="18"/>
                    <a:pt x="19" y="9"/>
                    <a:pt x="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52" name="Google Shape;386;p2"/>
            <p:cNvSpPr/>
            <p:nvPr/>
          </p:nvSpPr>
          <p:spPr>
            <a:xfrm>
              <a:off x="733625" y="1217925"/>
              <a:ext cx="41775" cy="34575"/>
            </a:xfrm>
            <a:custGeom>
              <a:avLst/>
              <a:ahLst/>
              <a:rect l="l" t="t" r="r" b="b"/>
              <a:pathLst>
                <a:path w="1671" h="1383" extrusionOk="0">
                  <a:moveTo>
                    <a:pt x="966" y="134"/>
                  </a:moveTo>
                  <a:lnTo>
                    <a:pt x="966" y="134"/>
                  </a:lnTo>
                  <a:cubicBezTo>
                    <a:pt x="1340" y="409"/>
                    <a:pt x="999" y="970"/>
                    <a:pt x="614" y="970"/>
                  </a:cubicBezTo>
                  <a:cubicBezTo>
                    <a:pt x="513" y="970"/>
                    <a:pt x="409" y="931"/>
                    <a:pt x="315" y="838"/>
                  </a:cubicBezTo>
                  <a:cubicBezTo>
                    <a:pt x="333" y="767"/>
                    <a:pt x="359" y="696"/>
                    <a:pt x="395" y="633"/>
                  </a:cubicBezTo>
                  <a:cubicBezTo>
                    <a:pt x="444" y="695"/>
                    <a:pt x="520" y="724"/>
                    <a:pt x="597" y="724"/>
                  </a:cubicBezTo>
                  <a:cubicBezTo>
                    <a:pt x="687" y="724"/>
                    <a:pt x="779" y="684"/>
                    <a:pt x="832" y="606"/>
                  </a:cubicBezTo>
                  <a:cubicBezTo>
                    <a:pt x="886" y="535"/>
                    <a:pt x="904" y="446"/>
                    <a:pt x="877" y="357"/>
                  </a:cubicBezTo>
                  <a:cubicBezTo>
                    <a:pt x="868" y="303"/>
                    <a:pt x="823" y="259"/>
                    <a:pt x="770" y="223"/>
                  </a:cubicBezTo>
                  <a:cubicBezTo>
                    <a:pt x="832" y="187"/>
                    <a:pt x="904" y="151"/>
                    <a:pt x="966" y="134"/>
                  </a:cubicBezTo>
                  <a:close/>
                  <a:moveTo>
                    <a:pt x="1188" y="0"/>
                  </a:moveTo>
                  <a:cubicBezTo>
                    <a:pt x="545" y="0"/>
                    <a:pt x="1" y="749"/>
                    <a:pt x="235" y="1383"/>
                  </a:cubicBezTo>
                  <a:cubicBezTo>
                    <a:pt x="243" y="1374"/>
                    <a:pt x="252" y="1374"/>
                    <a:pt x="252" y="1374"/>
                  </a:cubicBezTo>
                  <a:cubicBezTo>
                    <a:pt x="297" y="1347"/>
                    <a:pt x="342" y="1320"/>
                    <a:pt x="386" y="1302"/>
                  </a:cubicBezTo>
                  <a:cubicBezTo>
                    <a:pt x="359" y="1293"/>
                    <a:pt x="333" y="1284"/>
                    <a:pt x="315" y="1276"/>
                  </a:cubicBezTo>
                  <a:cubicBezTo>
                    <a:pt x="306" y="1258"/>
                    <a:pt x="306" y="1240"/>
                    <a:pt x="297" y="1222"/>
                  </a:cubicBezTo>
                  <a:lnTo>
                    <a:pt x="297" y="1222"/>
                  </a:lnTo>
                  <a:cubicBezTo>
                    <a:pt x="350" y="1240"/>
                    <a:pt x="395" y="1258"/>
                    <a:pt x="449" y="1267"/>
                  </a:cubicBezTo>
                  <a:cubicBezTo>
                    <a:pt x="458" y="1258"/>
                    <a:pt x="475" y="1249"/>
                    <a:pt x="484" y="1240"/>
                  </a:cubicBezTo>
                  <a:cubicBezTo>
                    <a:pt x="413" y="1222"/>
                    <a:pt x="350" y="1186"/>
                    <a:pt x="288" y="1160"/>
                  </a:cubicBezTo>
                  <a:cubicBezTo>
                    <a:pt x="279" y="1088"/>
                    <a:pt x="279" y="1026"/>
                    <a:pt x="288" y="954"/>
                  </a:cubicBezTo>
                  <a:cubicBezTo>
                    <a:pt x="391" y="1038"/>
                    <a:pt x="500" y="1074"/>
                    <a:pt x="607" y="1074"/>
                  </a:cubicBezTo>
                  <a:cubicBezTo>
                    <a:pt x="1049" y="1074"/>
                    <a:pt x="1443" y="466"/>
                    <a:pt x="1091" y="107"/>
                  </a:cubicBezTo>
                  <a:cubicBezTo>
                    <a:pt x="1136" y="98"/>
                    <a:pt x="1171" y="98"/>
                    <a:pt x="1216" y="98"/>
                  </a:cubicBezTo>
                  <a:cubicBezTo>
                    <a:pt x="1252" y="151"/>
                    <a:pt x="1287" y="196"/>
                    <a:pt x="1314" y="241"/>
                  </a:cubicBezTo>
                  <a:cubicBezTo>
                    <a:pt x="1359" y="348"/>
                    <a:pt x="1376" y="437"/>
                    <a:pt x="1394" y="544"/>
                  </a:cubicBezTo>
                  <a:cubicBezTo>
                    <a:pt x="1430" y="437"/>
                    <a:pt x="1394" y="321"/>
                    <a:pt x="1359" y="223"/>
                  </a:cubicBezTo>
                  <a:cubicBezTo>
                    <a:pt x="1350" y="196"/>
                    <a:pt x="1332" y="151"/>
                    <a:pt x="1314" y="116"/>
                  </a:cubicBezTo>
                  <a:lnTo>
                    <a:pt x="1332" y="116"/>
                  </a:lnTo>
                  <a:cubicBezTo>
                    <a:pt x="1341" y="134"/>
                    <a:pt x="1350" y="151"/>
                    <a:pt x="1367" y="169"/>
                  </a:cubicBezTo>
                  <a:cubicBezTo>
                    <a:pt x="1394" y="214"/>
                    <a:pt x="1412" y="276"/>
                    <a:pt x="1430" y="339"/>
                  </a:cubicBezTo>
                  <a:cubicBezTo>
                    <a:pt x="1466" y="464"/>
                    <a:pt x="1448" y="598"/>
                    <a:pt x="1430" y="722"/>
                  </a:cubicBezTo>
                  <a:lnTo>
                    <a:pt x="1439" y="722"/>
                  </a:lnTo>
                  <a:cubicBezTo>
                    <a:pt x="1501" y="615"/>
                    <a:pt x="1510" y="473"/>
                    <a:pt x="1492" y="357"/>
                  </a:cubicBezTo>
                  <a:cubicBezTo>
                    <a:pt x="1483" y="303"/>
                    <a:pt x="1466" y="214"/>
                    <a:pt x="1439" y="143"/>
                  </a:cubicBezTo>
                  <a:lnTo>
                    <a:pt x="1439" y="143"/>
                  </a:lnTo>
                  <a:cubicBezTo>
                    <a:pt x="1457" y="151"/>
                    <a:pt x="1475" y="160"/>
                    <a:pt x="1492" y="169"/>
                  </a:cubicBezTo>
                  <a:cubicBezTo>
                    <a:pt x="1564" y="330"/>
                    <a:pt x="1573" y="499"/>
                    <a:pt x="1537" y="660"/>
                  </a:cubicBezTo>
                  <a:cubicBezTo>
                    <a:pt x="1573" y="642"/>
                    <a:pt x="1617" y="624"/>
                    <a:pt x="1653" y="598"/>
                  </a:cubicBezTo>
                  <a:cubicBezTo>
                    <a:pt x="1671" y="437"/>
                    <a:pt x="1653" y="267"/>
                    <a:pt x="1582" y="107"/>
                  </a:cubicBezTo>
                  <a:cubicBezTo>
                    <a:pt x="1573" y="98"/>
                    <a:pt x="1573" y="98"/>
                    <a:pt x="1564" y="89"/>
                  </a:cubicBezTo>
                  <a:cubicBezTo>
                    <a:pt x="1555" y="89"/>
                    <a:pt x="1555" y="80"/>
                    <a:pt x="1546" y="80"/>
                  </a:cubicBezTo>
                  <a:cubicBezTo>
                    <a:pt x="1426" y="25"/>
                    <a:pt x="1306" y="0"/>
                    <a:pt x="118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53" name="Google Shape;387;p2"/>
            <p:cNvSpPr/>
            <p:nvPr/>
          </p:nvSpPr>
          <p:spPr>
            <a:xfrm>
              <a:off x="729875" y="1249750"/>
              <a:ext cx="6275" cy="3200"/>
            </a:xfrm>
            <a:custGeom>
              <a:avLst/>
              <a:ahLst/>
              <a:rect l="l" t="t" r="r" b="b"/>
              <a:pathLst>
                <a:path w="251" h="128" extrusionOk="0">
                  <a:moveTo>
                    <a:pt x="193" y="0"/>
                  </a:moveTo>
                  <a:cubicBezTo>
                    <a:pt x="189" y="0"/>
                    <a:pt x="184" y="1"/>
                    <a:pt x="179" y="3"/>
                  </a:cubicBezTo>
                  <a:cubicBezTo>
                    <a:pt x="144" y="11"/>
                    <a:pt x="108" y="20"/>
                    <a:pt x="63" y="20"/>
                  </a:cubicBezTo>
                  <a:cubicBezTo>
                    <a:pt x="1" y="20"/>
                    <a:pt x="1" y="127"/>
                    <a:pt x="63" y="127"/>
                  </a:cubicBezTo>
                  <a:cubicBezTo>
                    <a:pt x="117" y="127"/>
                    <a:pt x="161" y="110"/>
                    <a:pt x="206" y="101"/>
                  </a:cubicBezTo>
                  <a:cubicBezTo>
                    <a:pt x="242" y="101"/>
                    <a:pt x="251" y="65"/>
                    <a:pt x="242" y="38"/>
                  </a:cubicBezTo>
                  <a:cubicBezTo>
                    <a:pt x="234" y="16"/>
                    <a:pt x="215" y="0"/>
                    <a:pt x="19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54" name="Google Shape;388;p2"/>
            <p:cNvSpPr/>
            <p:nvPr/>
          </p:nvSpPr>
          <p:spPr>
            <a:xfrm>
              <a:off x="729000" y="1239975"/>
              <a:ext cx="7300" cy="3175"/>
            </a:xfrm>
            <a:custGeom>
              <a:avLst/>
              <a:ahLst/>
              <a:rect l="l" t="t" r="r" b="b"/>
              <a:pathLst>
                <a:path w="292" h="127" extrusionOk="0">
                  <a:moveTo>
                    <a:pt x="54" y="1"/>
                  </a:moveTo>
                  <a:cubicBezTo>
                    <a:pt x="27" y="1"/>
                    <a:pt x="0" y="28"/>
                    <a:pt x="9" y="55"/>
                  </a:cubicBezTo>
                  <a:cubicBezTo>
                    <a:pt x="9" y="90"/>
                    <a:pt x="27" y="108"/>
                    <a:pt x="63" y="108"/>
                  </a:cubicBezTo>
                  <a:cubicBezTo>
                    <a:pt x="107" y="108"/>
                    <a:pt x="152" y="117"/>
                    <a:pt x="205" y="126"/>
                  </a:cubicBezTo>
                  <a:cubicBezTo>
                    <a:pt x="208" y="126"/>
                    <a:pt x="211" y="126"/>
                    <a:pt x="213" y="126"/>
                  </a:cubicBezTo>
                  <a:cubicBezTo>
                    <a:pt x="270" y="126"/>
                    <a:pt x="292" y="36"/>
                    <a:pt x="223" y="19"/>
                  </a:cubicBezTo>
                  <a:cubicBezTo>
                    <a:pt x="170" y="10"/>
                    <a:pt x="116" y="10"/>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55" name="Google Shape;389;p2"/>
            <p:cNvSpPr/>
            <p:nvPr/>
          </p:nvSpPr>
          <p:spPr>
            <a:xfrm>
              <a:off x="730775" y="1230525"/>
              <a:ext cx="7200" cy="4250"/>
            </a:xfrm>
            <a:custGeom>
              <a:avLst/>
              <a:ahLst/>
              <a:rect l="l" t="t" r="r" b="b"/>
              <a:pathLst>
                <a:path w="288" h="170" extrusionOk="0">
                  <a:moveTo>
                    <a:pt x="61" y="1"/>
                  </a:moveTo>
                  <a:cubicBezTo>
                    <a:pt x="41" y="1"/>
                    <a:pt x="23" y="11"/>
                    <a:pt x="10" y="31"/>
                  </a:cubicBezTo>
                  <a:cubicBezTo>
                    <a:pt x="1" y="49"/>
                    <a:pt x="10" y="85"/>
                    <a:pt x="36" y="94"/>
                  </a:cubicBezTo>
                  <a:cubicBezTo>
                    <a:pt x="90" y="120"/>
                    <a:pt x="143" y="147"/>
                    <a:pt x="206" y="165"/>
                  </a:cubicBezTo>
                  <a:cubicBezTo>
                    <a:pt x="213" y="168"/>
                    <a:pt x="219" y="169"/>
                    <a:pt x="225" y="169"/>
                  </a:cubicBezTo>
                  <a:cubicBezTo>
                    <a:pt x="273" y="169"/>
                    <a:pt x="287" y="83"/>
                    <a:pt x="224" y="67"/>
                  </a:cubicBezTo>
                  <a:cubicBezTo>
                    <a:pt x="179" y="49"/>
                    <a:pt x="134" y="22"/>
                    <a:pt x="81" y="4"/>
                  </a:cubicBezTo>
                  <a:cubicBezTo>
                    <a:pt x="74" y="2"/>
                    <a:pt x="67" y="1"/>
                    <a:pt x="6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56" name="Google Shape;390;p2"/>
            <p:cNvSpPr/>
            <p:nvPr/>
          </p:nvSpPr>
          <p:spPr>
            <a:xfrm>
              <a:off x="745250" y="1213200"/>
              <a:ext cx="5575" cy="6175"/>
            </a:xfrm>
            <a:custGeom>
              <a:avLst/>
              <a:ahLst/>
              <a:rect l="l" t="t" r="r" b="b"/>
              <a:pathLst>
                <a:path w="223" h="247" extrusionOk="0">
                  <a:moveTo>
                    <a:pt x="70" y="0"/>
                  </a:moveTo>
                  <a:cubicBezTo>
                    <a:pt x="37" y="0"/>
                    <a:pt x="1" y="39"/>
                    <a:pt x="19" y="82"/>
                  </a:cubicBezTo>
                  <a:cubicBezTo>
                    <a:pt x="46" y="126"/>
                    <a:pt x="82" y="171"/>
                    <a:pt x="109" y="224"/>
                  </a:cubicBezTo>
                  <a:cubicBezTo>
                    <a:pt x="119" y="240"/>
                    <a:pt x="134" y="247"/>
                    <a:pt x="149" y="247"/>
                  </a:cubicBezTo>
                  <a:cubicBezTo>
                    <a:pt x="186" y="247"/>
                    <a:pt x="223" y="209"/>
                    <a:pt x="198" y="171"/>
                  </a:cubicBezTo>
                  <a:cubicBezTo>
                    <a:pt x="171" y="117"/>
                    <a:pt x="135" y="73"/>
                    <a:pt x="109" y="28"/>
                  </a:cubicBezTo>
                  <a:cubicBezTo>
                    <a:pt x="100" y="9"/>
                    <a:pt x="85"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57" name="Google Shape;391;p2"/>
            <p:cNvSpPr/>
            <p:nvPr/>
          </p:nvSpPr>
          <p:spPr>
            <a:xfrm>
              <a:off x="756875" y="1208250"/>
              <a:ext cx="3375" cy="6775"/>
            </a:xfrm>
            <a:custGeom>
              <a:avLst/>
              <a:ahLst/>
              <a:rect l="l" t="t" r="r" b="b"/>
              <a:pathLst>
                <a:path w="135" h="271" extrusionOk="0">
                  <a:moveTo>
                    <a:pt x="59" y="1"/>
                  </a:moveTo>
                  <a:cubicBezTo>
                    <a:pt x="54" y="1"/>
                    <a:pt x="50" y="2"/>
                    <a:pt x="45" y="3"/>
                  </a:cubicBezTo>
                  <a:cubicBezTo>
                    <a:pt x="9" y="12"/>
                    <a:pt x="0" y="39"/>
                    <a:pt x="9" y="66"/>
                  </a:cubicBezTo>
                  <a:cubicBezTo>
                    <a:pt x="18" y="119"/>
                    <a:pt x="18" y="173"/>
                    <a:pt x="18" y="217"/>
                  </a:cubicBezTo>
                  <a:cubicBezTo>
                    <a:pt x="27" y="253"/>
                    <a:pt x="45" y="271"/>
                    <a:pt x="72" y="271"/>
                  </a:cubicBezTo>
                  <a:cubicBezTo>
                    <a:pt x="98" y="271"/>
                    <a:pt x="134" y="244"/>
                    <a:pt x="125" y="217"/>
                  </a:cubicBezTo>
                  <a:cubicBezTo>
                    <a:pt x="116" y="164"/>
                    <a:pt x="116" y="101"/>
                    <a:pt x="107" y="39"/>
                  </a:cubicBezTo>
                  <a:cubicBezTo>
                    <a:pt x="100" y="17"/>
                    <a:pt x="81" y="1"/>
                    <a:pt x="5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58" name="Google Shape;392;p2"/>
            <p:cNvSpPr/>
            <p:nvPr/>
          </p:nvSpPr>
          <p:spPr>
            <a:xfrm>
              <a:off x="768025" y="1209050"/>
              <a:ext cx="3175" cy="6250"/>
            </a:xfrm>
            <a:custGeom>
              <a:avLst/>
              <a:ahLst/>
              <a:rect l="l" t="t" r="r" b="b"/>
              <a:pathLst>
                <a:path w="127" h="250" extrusionOk="0">
                  <a:moveTo>
                    <a:pt x="63" y="1"/>
                  </a:moveTo>
                  <a:cubicBezTo>
                    <a:pt x="42" y="1"/>
                    <a:pt x="22" y="13"/>
                    <a:pt x="18" y="43"/>
                  </a:cubicBezTo>
                  <a:cubicBezTo>
                    <a:pt x="9" y="96"/>
                    <a:pt x="0" y="150"/>
                    <a:pt x="0" y="203"/>
                  </a:cubicBezTo>
                  <a:cubicBezTo>
                    <a:pt x="0" y="234"/>
                    <a:pt x="25" y="250"/>
                    <a:pt x="51" y="250"/>
                  </a:cubicBezTo>
                  <a:cubicBezTo>
                    <a:pt x="76" y="250"/>
                    <a:pt x="103" y="234"/>
                    <a:pt x="107" y="203"/>
                  </a:cubicBezTo>
                  <a:cubicBezTo>
                    <a:pt x="107" y="159"/>
                    <a:pt x="107" y="114"/>
                    <a:pt x="116" y="69"/>
                  </a:cubicBezTo>
                  <a:cubicBezTo>
                    <a:pt x="127" y="27"/>
                    <a:pt x="94" y="1"/>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59" name="Google Shape;393;p2"/>
            <p:cNvSpPr/>
            <p:nvPr/>
          </p:nvSpPr>
          <p:spPr>
            <a:xfrm>
              <a:off x="736625" y="1220475"/>
              <a:ext cx="7025" cy="5625"/>
            </a:xfrm>
            <a:custGeom>
              <a:avLst/>
              <a:ahLst/>
              <a:rect l="l" t="t" r="r" b="b"/>
              <a:pathLst>
                <a:path w="281" h="225" extrusionOk="0">
                  <a:moveTo>
                    <a:pt x="80" y="1"/>
                  </a:moveTo>
                  <a:cubicBezTo>
                    <a:pt x="37" y="1"/>
                    <a:pt x="1" y="59"/>
                    <a:pt x="43" y="94"/>
                  </a:cubicBezTo>
                  <a:cubicBezTo>
                    <a:pt x="79" y="130"/>
                    <a:pt x="123" y="174"/>
                    <a:pt x="168" y="210"/>
                  </a:cubicBezTo>
                  <a:cubicBezTo>
                    <a:pt x="180" y="220"/>
                    <a:pt x="193" y="224"/>
                    <a:pt x="205" y="224"/>
                  </a:cubicBezTo>
                  <a:cubicBezTo>
                    <a:pt x="247" y="224"/>
                    <a:pt x="281" y="173"/>
                    <a:pt x="239" y="139"/>
                  </a:cubicBezTo>
                  <a:cubicBezTo>
                    <a:pt x="195" y="94"/>
                    <a:pt x="150" y="58"/>
                    <a:pt x="115" y="14"/>
                  </a:cubicBezTo>
                  <a:cubicBezTo>
                    <a:pt x="103" y="5"/>
                    <a:pt x="92"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60" name="Google Shape;394;p2"/>
            <p:cNvSpPr/>
            <p:nvPr/>
          </p:nvSpPr>
          <p:spPr>
            <a:xfrm>
              <a:off x="790325" y="1113750"/>
              <a:ext cx="25675" cy="20925"/>
            </a:xfrm>
            <a:custGeom>
              <a:avLst/>
              <a:ahLst/>
              <a:rect l="l" t="t" r="r" b="b"/>
              <a:pathLst>
                <a:path w="1027" h="837" extrusionOk="0">
                  <a:moveTo>
                    <a:pt x="652" y="1"/>
                  </a:moveTo>
                  <a:lnTo>
                    <a:pt x="652" y="1"/>
                  </a:lnTo>
                  <a:cubicBezTo>
                    <a:pt x="589" y="19"/>
                    <a:pt x="527" y="54"/>
                    <a:pt x="464" y="90"/>
                  </a:cubicBezTo>
                  <a:cubicBezTo>
                    <a:pt x="509" y="117"/>
                    <a:pt x="554" y="170"/>
                    <a:pt x="571" y="224"/>
                  </a:cubicBezTo>
                  <a:cubicBezTo>
                    <a:pt x="589" y="304"/>
                    <a:pt x="571" y="393"/>
                    <a:pt x="518" y="465"/>
                  </a:cubicBezTo>
                  <a:cubicBezTo>
                    <a:pt x="465" y="547"/>
                    <a:pt x="373" y="587"/>
                    <a:pt x="282" y="587"/>
                  </a:cubicBezTo>
                  <a:cubicBezTo>
                    <a:pt x="206" y="587"/>
                    <a:pt x="130" y="558"/>
                    <a:pt x="81" y="500"/>
                  </a:cubicBezTo>
                  <a:cubicBezTo>
                    <a:pt x="45" y="563"/>
                    <a:pt x="18" y="634"/>
                    <a:pt x="1" y="705"/>
                  </a:cubicBezTo>
                  <a:cubicBezTo>
                    <a:pt x="95" y="798"/>
                    <a:pt x="198" y="836"/>
                    <a:pt x="298" y="836"/>
                  </a:cubicBezTo>
                  <a:cubicBezTo>
                    <a:pt x="683" y="836"/>
                    <a:pt x="1027" y="270"/>
                    <a:pt x="6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61" name="Google Shape;395;p2"/>
            <p:cNvSpPr/>
            <p:nvPr/>
          </p:nvSpPr>
          <p:spPr>
            <a:xfrm>
              <a:off x="789650" y="1112875"/>
              <a:ext cx="36450" cy="33750"/>
            </a:xfrm>
            <a:custGeom>
              <a:avLst/>
              <a:ahLst/>
              <a:rect l="l" t="t" r="r" b="b"/>
              <a:pathLst>
                <a:path w="1458" h="1350" extrusionOk="0">
                  <a:moveTo>
                    <a:pt x="929" y="0"/>
                  </a:moveTo>
                  <a:cubicBezTo>
                    <a:pt x="893" y="0"/>
                    <a:pt x="848" y="0"/>
                    <a:pt x="804" y="9"/>
                  </a:cubicBezTo>
                  <a:cubicBezTo>
                    <a:pt x="1156" y="368"/>
                    <a:pt x="762" y="976"/>
                    <a:pt x="325" y="976"/>
                  </a:cubicBezTo>
                  <a:cubicBezTo>
                    <a:pt x="219" y="976"/>
                    <a:pt x="111" y="940"/>
                    <a:pt x="10" y="856"/>
                  </a:cubicBezTo>
                  <a:cubicBezTo>
                    <a:pt x="1" y="919"/>
                    <a:pt x="1" y="990"/>
                    <a:pt x="1" y="1053"/>
                  </a:cubicBezTo>
                  <a:cubicBezTo>
                    <a:pt x="72" y="1088"/>
                    <a:pt x="135" y="1124"/>
                    <a:pt x="206" y="1142"/>
                  </a:cubicBezTo>
                  <a:cubicBezTo>
                    <a:pt x="295" y="1169"/>
                    <a:pt x="375" y="1187"/>
                    <a:pt x="465" y="1187"/>
                  </a:cubicBezTo>
                  <a:lnTo>
                    <a:pt x="474" y="1187"/>
                  </a:lnTo>
                  <a:cubicBezTo>
                    <a:pt x="441" y="1196"/>
                    <a:pt x="407" y="1200"/>
                    <a:pt x="372" y="1200"/>
                  </a:cubicBezTo>
                  <a:cubicBezTo>
                    <a:pt x="313" y="1200"/>
                    <a:pt x="253" y="1189"/>
                    <a:pt x="197" y="1178"/>
                  </a:cubicBezTo>
                  <a:cubicBezTo>
                    <a:pt x="143" y="1160"/>
                    <a:pt x="72" y="1151"/>
                    <a:pt x="19" y="1124"/>
                  </a:cubicBezTo>
                  <a:lnTo>
                    <a:pt x="19" y="1124"/>
                  </a:lnTo>
                  <a:cubicBezTo>
                    <a:pt x="19" y="1142"/>
                    <a:pt x="19" y="1160"/>
                    <a:pt x="28" y="1178"/>
                  </a:cubicBezTo>
                  <a:cubicBezTo>
                    <a:pt x="117" y="1204"/>
                    <a:pt x="206" y="1240"/>
                    <a:pt x="295" y="1249"/>
                  </a:cubicBezTo>
                  <a:cubicBezTo>
                    <a:pt x="326" y="1252"/>
                    <a:pt x="357" y="1253"/>
                    <a:pt x="387" y="1253"/>
                  </a:cubicBezTo>
                  <a:cubicBezTo>
                    <a:pt x="460" y="1253"/>
                    <a:pt x="532" y="1246"/>
                    <a:pt x="607" y="1240"/>
                  </a:cubicBezTo>
                  <a:lnTo>
                    <a:pt x="607" y="1240"/>
                  </a:lnTo>
                  <a:cubicBezTo>
                    <a:pt x="553" y="1279"/>
                    <a:pt x="474" y="1292"/>
                    <a:pt x="395" y="1292"/>
                  </a:cubicBezTo>
                  <a:cubicBezTo>
                    <a:pt x="331" y="1292"/>
                    <a:pt x="267" y="1284"/>
                    <a:pt x="215" y="1276"/>
                  </a:cubicBezTo>
                  <a:cubicBezTo>
                    <a:pt x="206" y="1276"/>
                    <a:pt x="126" y="1267"/>
                    <a:pt x="54" y="1249"/>
                  </a:cubicBezTo>
                  <a:lnTo>
                    <a:pt x="54" y="1249"/>
                  </a:lnTo>
                  <a:cubicBezTo>
                    <a:pt x="54" y="1258"/>
                    <a:pt x="63" y="1267"/>
                    <a:pt x="63" y="1285"/>
                  </a:cubicBezTo>
                  <a:cubicBezTo>
                    <a:pt x="165" y="1330"/>
                    <a:pt x="267" y="1350"/>
                    <a:pt x="366" y="1350"/>
                  </a:cubicBezTo>
                  <a:cubicBezTo>
                    <a:pt x="957" y="1350"/>
                    <a:pt x="1457" y="629"/>
                    <a:pt x="1205" y="71"/>
                  </a:cubicBezTo>
                  <a:cubicBezTo>
                    <a:pt x="1187" y="62"/>
                    <a:pt x="1169" y="54"/>
                    <a:pt x="1152" y="45"/>
                  </a:cubicBezTo>
                  <a:lnTo>
                    <a:pt x="1152" y="45"/>
                  </a:lnTo>
                  <a:cubicBezTo>
                    <a:pt x="1187" y="116"/>
                    <a:pt x="1205" y="205"/>
                    <a:pt x="1214" y="259"/>
                  </a:cubicBezTo>
                  <a:cubicBezTo>
                    <a:pt x="1232" y="384"/>
                    <a:pt x="1214" y="517"/>
                    <a:pt x="1152" y="624"/>
                  </a:cubicBezTo>
                  <a:cubicBezTo>
                    <a:pt x="1169" y="500"/>
                    <a:pt x="1178" y="366"/>
                    <a:pt x="1143" y="241"/>
                  </a:cubicBezTo>
                  <a:cubicBezTo>
                    <a:pt x="1134" y="178"/>
                    <a:pt x="1116" y="116"/>
                    <a:pt x="1080" y="62"/>
                  </a:cubicBezTo>
                  <a:cubicBezTo>
                    <a:pt x="1071" y="45"/>
                    <a:pt x="1053" y="36"/>
                    <a:pt x="1045" y="18"/>
                  </a:cubicBezTo>
                  <a:cubicBezTo>
                    <a:pt x="1036" y="18"/>
                    <a:pt x="1036" y="18"/>
                    <a:pt x="1027" y="9"/>
                  </a:cubicBezTo>
                  <a:lnTo>
                    <a:pt x="1027" y="9"/>
                  </a:lnTo>
                  <a:cubicBezTo>
                    <a:pt x="1045" y="54"/>
                    <a:pt x="1062" y="89"/>
                    <a:pt x="1071" y="125"/>
                  </a:cubicBezTo>
                  <a:cubicBezTo>
                    <a:pt x="1107" y="223"/>
                    <a:pt x="1143" y="339"/>
                    <a:pt x="1107" y="446"/>
                  </a:cubicBezTo>
                  <a:cubicBezTo>
                    <a:pt x="1098" y="339"/>
                    <a:pt x="1071" y="241"/>
                    <a:pt x="1027" y="143"/>
                  </a:cubicBezTo>
                  <a:cubicBezTo>
                    <a:pt x="1000" y="98"/>
                    <a:pt x="964" y="54"/>
                    <a:pt x="929"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62" name="Google Shape;396;p2"/>
            <p:cNvSpPr/>
            <p:nvPr/>
          </p:nvSpPr>
          <p:spPr>
            <a:xfrm>
              <a:off x="781800" y="1110350"/>
              <a:ext cx="47625" cy="38875"/>
            </a:xfrm>
            <a:custGeom>
              <a:avLst/>
              <a:ahLst/>
              <a:rect l="l" t="t" r="r" b="b"/>
              <a:pathLst>
                <a:path w="1905" h="1555" extrusionOk="0">
                  <a:moveTo>
                    <a:pt x="993" y="137"/>
                  </a:moveTo>
                  <a:cubicBezTo>
                    <a:pt x="1368" y="406"/>
                    <a:pt x="1024" y="972"/>
                    <a:pt x="639" y="972"/>
                  </a:cubicBezTo>
                  <a:cubicBezTo>
                    <a:pt x="539" y="972"/>
                    <a:pt x="436" y="934"/>
                    <a:pt x="342" y="841"/>
                  </a:cubicBezTo>
                  <a:cubicBezTo>
                    <a:pt x="359" y="770"/>
                    <a:pt x="386" y="699"/>
                    <a:pt x="422" y="636"/>
                  </a:cubicBezTo>
                  <a:cubicBezTo>
                    <a:pt x="471" y="694"/>
                    <a:pt x="547" y="723"/>
                    <a:pt x="623" y="723"/>
                  </a:cubicBezTo>
                  <a:cubicBezTo>
                    <a:pt x="714" y="723"/>
                    <a:pt x="806" y="683"/>
                    <a:pt x="859" y="601"/>
                  </a:cubicBezTo>
                  <a:cubicBezTo>
                    <a:pt x="912" y="529"/>
                    <a:pt x="930" y="440"/>
                    <a:pt x="912" y="360"/>
                  </a:cubicBezTo>
                  <a:cubicBezTo>
                    <a:pt x="895" y="306"/>
                    <a:pt x="850" y="253"/>
                    <a:pt x="805" y="226"/>
                  </a:cubicBezTo>
                  <a:cubicBezTo>
                    <a:pt x="868" y="190"/>
                    <a:pt x="930" y="155"/>
                    <a:pt x="993" y="137"/>
                  </a:cubicBezTo>
                  <a:close/>
                  <a:moveTo>
                    <a:pt x="1243" y="101"/>
                  </a:moveTo>
                  <a:cubicBezTo>
                    <a:pt x="1278" y="155"/>
                    <a:pt x="1314" y="199"/>
                    <a:pt x="1341" y="244"/>
                  </a:cubicBezTo>
                  <a:cubicBezTo>
                    <a:pt x="1385" y="342"/>
                    <a:pt x="1412" y="440"/>
                    <a:pt x="1421" y="547"/>
                  </a:cubicBezTo>
                  <a:cubicBezTo>
                    <a:pt x="1457" y="440"/>
                    <a:pt x="1421" y="324"/>
                    <a:pt x="1385" y="226"/>
                  </a:cubicBezTo>
                  <a:cubicBezTo>
                    <a:pt x="1376" y="190"/>
                    <a:pt x="1359" y="155"/>
                    <a:pt x="1341" y="110"/>
                  </a:cubicBezTo>
                  <a:lnTo>
                    <a:pt x="1341" y="110"/>
                  </a:lnTo>
                  <a:cubicBezTo>
                    <a:pt x="1350" y="119"/>
                    <a:pt x="1350" y="119"/>
                    <a:pt x="1359" y="119"/>
                  </a:cubicBezTo>
                  <a:cubicBezTo>
                    <a:pt x="1367" y="137"/>
                    <a:pt x="1385" y="146"/>
                    <a:pt x="1394" y="163"/>
                  </a:cubicBezTo>
                  <a:cubicBezTo>
                    <a:pt x="1430" y="217"/>
                    <a:pt x="1448" y="279"/>
                    <a:pt x="1457" y="342"/>
                  </a:cubicBezTo>
                  <a:cubicBezTo>
                    <a:pt x="1492" y="467"/>
                    <a:pt x="1483" y="601"/>
                    <a:pt x="1466" y="725"/>
                  </a:cubicBezTo>
                  <a:cubicBezTo>
                    <a:pt x="1528" y="618"/>
                    <a:pt x="1546" y="485"/>
                    <a:pt x="1528" y="360"/>
                  </a:cubicBezTo>
                  <a:cubicBezTo>
                    <a:pt x="1519" y="306"/>
                    <a:pt x="1501" y="217"/>
                    <a:pt x="1466" y="146"/>
                  </a:cubicBezTo>
                  <a:lnTo>
                    <a:pt x="1466" y="146"/>
                  </a:lnTo>
                  <a:cubicBezTo>
                    <a:pt x="1483" y="155"/>
                    <a:pt x="1501" y="163"/>
                    <a:pt x="1519" y="172"/>
                  </a:cubicBezTo>
                  <a:cubicBezTo>
                    <a:pt x="1771" y="730"/>
                    <a:pt x="1271" y="1451"/>
                    <a:pt x="680" y="1451"/>
                  </a:cubicBezTo>
                  <a:cubicBezTo>
                    <a:pt x="581" y="1451"/>
                    <a:pt x="479" y="1431"/>
                    <a:pt x="377" y="1386"/>
                  </a:cubicBezTo>
                  <a:cubicBezTo>
                    <a:pt x="377" y="1368"/>
                    <a:pt x="368" y="1359"/>
                    <a:pt x="368" y="1350"/>
                  </a:cubicBezTo>
                  <a:lnTo>
                    <a:pt x="368" y="1350"/>
                  </a:lnTo>
                  <a:cubicBezTo>
                    <a:pt x="440" y="1368"/>
                    <a:pt x="520" y="1377"/>
                    <a:pt x="529" y="1377"/>
                  </a:cubicBezTo>
                  <a:cubicBezTo>
                    <a:pt x="581" y="1385"/>
                    <a:pt x="645" y="1393"/>
                    <a:pt x="709" y="1393"/>
                  </a:cubicBezTo>
                  <a:cubicBezTo>
                    <a:pt x="788" y="1393"/>
                    <a:pt x="867" y="1380"/>
                    <a:pt x="921" y="1341"/>
                  </a:cubicBezTo>
                  <a:lnTo>
                    <a:pt x="921" y="1341"/>
                  </a:lnTo>
                  <a:cubicBezTo>
                    <a:pt x="846" y="1347"/>
                    <a:pt x="774" y="1354"/>
                    <a:pt x="701" y="1354"/>
                  </a:cubicBezTo>
                  <a:cubicBezTo>
                    <a:pt x="671" y="1354"/>
                    <a:pt x="640" y="1353"/>
                    <a:pt x="609" y="1350"/>
                  </a:cubicBezTo>
                  <a:cubicBezTo>
                    <a:pt x="520" y="1341"/>
                    <a:pt x="431" y="1305"/>
                    <a:pt x="342" y="1279"/>
                  </a:cubicBezTo>
                  <a:cubicBezTo>
                    <a:pt x="333" y="1261"/>
                    <a:pt x="333" y="1243"/>
                    <a:pt x="333" y="1225"/>
                  </a:cubicBezTo>
                  <a:lnTo>
                    <a:pt x="333" y="1225"/>
                  </a:lnTo>
                  <a:cubicBezTo>
                    <a:pt x="386" y="1252"/>
                    <a:pt x="457" y="1261"/>
                    <a:pt x="511" y="1279"/>
                  </a:cubicBezTo>
                  <a:cubicBezTo>
                    <a:pt x="567" y="1290"/>
                    <a:pt x="627" y="1301"/>
                    <a:pt x="686" y="1301"/>
                  </a:cubicBezTo>
                  <a:cubicBezTo>
                    <a:pt x="721" y="1301"/>
                    <a:pt x="755" y="1297"/>
                    <a:pt x="788" y="1288"/>
                  </a:cubicBezTo>
                  <a:lnTo>
                    <a:pt x="779" y="1288"/>
                  </a:lnTo>
                  <a:cubicBezTo>
                    <a:pt x="689" y="1288"/>
                    <a:pt x="609" y="1270"/>
                    <a:pt x="520" y="1243"/>
                  </a:cubicBezTo>
                  <a:cubicBezTo>
                    <a:pt x="449" y="1225"/>
                    <a:pt x="386" y="1189"/>
                    <a:pt x="315" y="1154"/>
                  </a:cubicBezTo>
                  <a:cubicBezTo>
                    <a:pt x="306" y="1091"/>
                    <a:pt x="315" y="1020"/>
                    <a:pt x="324" y="957"/>
                  </a:cubicBezTo>
                  <a:cubicBezTo>
                    <a:pt x="425" y="1041"/>
                    <a:pt x="533" y="1077"/>
                    <a:pt x="639" y="1077"/>
                  </a:cubicBezTo>
                  <a:cubicBezTo>
                    <a:pt x="1076" y="1077"/>
                    <a:pt x="1470" y="469"/>
                    <a:pt x="1118" y="110"/>
                  </a:cubicBezTo>
                  <a:cubicBezTo>
                    <a:pt x="1162" y="101"/>
                    <a:pt x="1207" y="101"/>
                    <a:pt x="1243" y="101"/>
                  </a:cubicBezTo>
                  <a:close/>
                  <a:moveTo>
                    <a:pt x="1213" y="1"/>
                  </a:moveTo>
                  <a:cubicBezTo>
                    <a:pt x="554" y="1"/>
                    <a:pt x="0" y="803"/>
                    <a:pt x="288" y="1439"/>
                  </a:cubicBezTo>
                  <a:cubicBezTo>
                    <a:pt x="297" y="1448"/>
                    <a:pt x="306" y="1457"/>
                    <a:pt x="306" y="1466"/>
                  </a:cubicBezTo>
                  <a:cubicBezTo>
                    <a:pt x="315" y="1466"/>
                    <a:pt x="315" y="1475"/>
                    <a:pt x="324" y="1475"/>
                  </a:cubicBezTo>
                  <a:cubicBezTo>
                    <a:pt x="444" y="1530"/>
                    <a:pt x="565" y="1554"/>
                    <a:pt x="682" y="1554"/>
                  </a:cubicBezTo>
                  <a:cubicBezTo>
                    <a:pt x="1349" y="1554"/>
                    <a:pt x="1904" y="755"/>
                    <a:pt x="1608" y="110"/>
                  </a:cubicBezTo>
                  <a:cubicBezTo>
                    <a:pt x="1599" y="101"/>
                    <a:pt x="1599" y="92"/>
                    <a:pt x="1590" y="92"/>
                  </a:cubicBezTo>
                  <a:cubicBezTo>
                    <a:pt x="1590" y="83"/>
                    <a:pt x="1582" y="83"/>
                    <a:pt x="1573" y="83"/>
                  </a:cubicBezTo>
                  <a:cubicBezTo>
                    <a:pt x="1452" y="26"/>
                    <a:pt x="1331" y="1"/>
                    <a:pt x="12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63" name="Google Shape;397;p2"/>
            <p:cNvSpPr/>
            <p:nvPr/>
          </p:nvSpPr>
          <p:spPr>
            <a:xfrm>
              <a:off x="778725" y="1142250"/>
              <a:ext cx="6275" cy="3200"/>
            </a:xfrm>
            <a:custGeom>
              <a:avLst/>
              <a:ahLst/>
              <a:rect l="l" t="t" r="r" b="b"/>
              <a:pathLst>
                <a:path w="251" h="128" extrusionOk="0">
                  <a:moveTo>
                    <a:pt x="197" y="0"/>
                  </a:moveTo>
                  <a:cubicBezTo>
                    <a:pt x="191" y="0"/>
                    <a:pt x="185" y="1"/>
                    <a:pt x="179" y="3"/>
                  </a:cubicBezTo>
                  <a:cubicBezTo>
                    <a:pt x="143" y="12"/>
                    <a:pt x="108" y="20"/>
                    <a:pt x="63" y="20"/>
                  </a:cubicBezTo>
                  <a:cubicBezTo>
                    <a:pt x="1" y="20"/>
                    <a:pt x="1" y="127"/>
                    <a:pt x="72" y="127"/>
                  </a:cubicBezTo>
                  <a:cubicBezTo>
                    <a:pt x="117" y="127"/>
                    <a:pt x="161" y="110"/>
                    <a:pt x="215" y="101"/>
                  </a:cubicBezTo>
                  <a:cubicBezTo>
                    <a:pt x="241" y="101"/>
                    <a:pt x="250" y="65"/>
                    <a:pt x="250" y="38"/>
                  </a:cubicBezTo>
                  <a:cubicBezTo>
                    <a:pt x="243" y="16"/>
                    <a:pt x="224" y="0"/>
                    <a:pt x="19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64" name="Google Shape;398;p2"/>
            <p:cNvSpPr/>
            <p:nvPr/>
          </p:nvSpPr>
          <p:spPr>
            <a:xfrm>
              <a:off x="778050" y="1132500"/>
              <a:ext cx="7100" cy="3150"/>
            </a:xfrm>
            <a:custGeom>
              <a:avLst/>
              <a:ahLst/>
              <a:rect l="l" t="t" r="r" b="b"/>
              <a:pathLst>
                <a:path w="284" h="126" extrusionOk="0">
                  <a:moveTo>
                    <a:pt x="54" y="0"/>
                  </a:moveTo>
                  <a:cubicBezTo>
                    <a:pt x="19" y="0"/>
                    <a:pt x="1" y="27"/>
                    <a:pt x="1" y="54"/>
                  </a:cubicBezTo>
                  <a:cubicBezTo>
                    <a:pt x="1" y="80"/>
                    <a:pt x="28" y="107"/>
                    <a:pt x="54" y="107"/>
                  </a:cubicBezTo>
                  <a:cubicBezTo>
                    <a:pt x="99" y="107"/>
                    <a:pt x="144" y="116"/>
                    <a:pt x="197" y="125"/>
                  </a:cubicBezTo>
                  <a:cubicBezTo>
                    <a:pt x="200" y="125"/>
                    <a:pt x="202" y="126"/>
                    <a:pt x="205" y="126"/>
                  </a:cubicBezTo>
                  <a:cubicBezTo>
                    <a:pt x="262" y="126"/>
                    <a:pt x="284" y="35"/>
                    <a:pt x="224" y="18"/>
                  </a:cubicBezTo>
                  <a:cubicBezTo>
                    <a:pt x="161" y="9"/>
                    <a:pt x="108" y="0"/>
                    <a:pt x="5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65" name="Google Shape;399;p2"/>
            <p:cNvSpPr/>
            <p:nvPr/>
          </p:nvSpPr>
          <p:spPr>
            <a:xfrm>
              <a:off x="779625" y="1123000"/>
              <a:ext cx="7250" cy="4225"/>
            </a:xfrm>
            <a:custGeom>
              <a:avLst/>
              <a:ahLst/>
              <a:rect l="l" t="t" r="r" b="b"/>
              <a:pathLst>
                <a:path w="290" h="169" extrusionOk="0">
                  <a:moveTo>
                    <a:pt x="58" y="0"/>
                  </a:moveTo>
                  <a:cubicBezTo>
                    <a:pt x="40" y="0"/>
                    <a:pt x="24" y="6"/>
                    <a:pt x="18" y="23"/>
                  </a:cubicBezTo>
                  <a:cubicBezTo>
                    <a:pt x="0" y="50"/>
                    <a:pt x="9" y="86"/>
                    <a:pt x="36" y="95"/>
                  </a:cubicBezTo>
                  <a:cubicBezTo>
                    <a:pt x="90" y="121"/>
                    <a:pt x="143" y="148"/>
                    <a:pt x="205" y="166"/>
                  </a:cubicBezTo>
                  <a:cubicBezTo>
                    <a:pt x="211" y="167"/>
                    <a:pt x="216" y="168"/>
                    <a:pt x="220" y="168"/>
                  </a:cubicBezTo>
                  <a:cubicBezTo>
                    <a:pt x="272" y="168"/>
                    <a:pt x="290" y="84"/>
                    <a:pt x="232" y="68"/>
                  </a:cubicBezTo>
                  <a:cubicBezTo>
                    <a:pt x="179" y="50"/>
                    <a:pt x="134" y="23"/>
                    <a:pt x="90" y="5"/>
                  </a:cubicBezTo>
                  <a:cubicBezTo>
                    <a:pt x="80" y="2"/>
                    <a:pt x="69" y="0"/>
                    <a:pt x="5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66" name="Google Shape;400;p2"/>
            <p:cNvSpPr/>
            <p:nvPr/>
          </p:nvSpPr>
          <p:spPr>
            <a:xfrm>
              <a:off x="794175" y="1105700"/>
              <a:ext cx="5575" cy="6175"/>
            </a:xfrm>
            <a:custGeom>
              <a:avLst/>
              <a:ahLst/>
              <a:rect l="l" t="t" r="r" b="b"/>
              <a:pathLst>
                <a:path w="223" h="247" extrusionOk="0">
                  <a:moveTo>
                    <a:pt x="70" y="0"/>
                  </a:moveTo>
                  <a:cubicBezTo>
                    <a:pt x="35" y="0"/>
                    <a:pt x="0" y="39"/>
                    <a:pt x="25" y="82"/>
                  </a:cubicBezTo>
                  <a:cubicBezTo>
                    <a:pt x="43" y="126"/>
                    <a:pt x="78" y="171"/>
                    <a:pt x="105" y="225"/>
                  </a:cubicBezTo>
                  <a:cubicBezTo>
                    <a:pt x="116" y="240"/>
                    <a:pt x="131" y="247"/>
                    <a:pt x="146" y="247"/>
                  </a:cubicBezTo>
                  <a:cubicBezTo>
                    <a:pt x="183" y="247"/>
                    <a:pt x="222" y="209"/>
                    <a:pt x="203" y="171"/>
                  </a:cubicBezTo>
                  <a:cubicBezTo>
                    <a:pt x="168" y="118"/>
                    <a:pt x="132" y="73"/>
                    <a:pt x="114" y="28"/>
                  </a:cubicBezTo>
                  <a:cubicBezTo>
                    <a:pt x="103" y="9"/>
                    <a:pt x="86"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67" name="Google Shape;401;p2"/>
            <p:cNvSpPr/>
            <p:nvPr/>
          </p:nvSpPr>
          <p:spPr>
            <a:xfrm>
              <a:off x="805725" y="1100750"/>
              <a:ext cx="3350" cy="6775"/>
            </a:xfrm>
            <a:custGeom>
              <a:avLst/>
              <a:ahLst/>
              <a:rect l="l" t="t" r="r" b="b"/>
              <a:pathLst>
                <a:path w="134" h="271" extrusionOk="0">
                  <a:moveTo>
                    <a:pt x="59" y="1"/>
                  </a:moveTo>
                  <a:cubicBezTo>
                    <a:pt x="54" y="1"/>
                    <a:pt x="49" y="2"/>
                    <a:pt x="45" y="3"/>
                  </a:cubicBezTo>
                  <a:cubicBezTo>
                    <a:pt x="18" y="12"/>
                    <a:pt x="0" y="39"/>
                    <a:pt x="9" y="66"/>
                  </a:cubicBezTo>
                  <a:cubicBezTo>
                    <a:pt x="18" y="119"/>
                    <a:pt x="18" y="173"/>
                    <a:pt x="27" y="217"/>
                  </a:cubicBezTo>
                  <a:cubicBezTo>
                    <a:pt x="27" y="244"/>
                    <a:pt x="45" y="271"/>
                    <a:pt x="80" y="271"/>
                  </a:cubicBezTo>
                  <a:cubicBezTo>
                    <a:pt x="107" y="271"/>
                    <a:pt x="134" y="244"/>
                    <a:pt x="125" y="217"/>
                  </a:cubicBezTo>
                  <a:cubicBezTo>
                    <a:pt x="125" y="155"/>
                    <a:pt x="116" y="101"/>
                    <a:pt x="107" y="39"/>
                  </a:cubicBezTo>
                  <a:cubicBezTo>
                    <a:pt x="107" y="17"/>
                    <a:pt x="83" y="1"/>
                    <a:pt x="5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68" name="Google Shape;402;p2"/>
            <p:cNvSpPr/>
            <p:nvPr/>
          </p:nvSpPr>
          <p:spPr>
            <a:xfrm>
              <a:off x="816875" y="1101550"/>
              <a:ext cx="3275" cy="6275"/>
            </a:xfrm>
            <a:custGeom>
              <a:avLst/>
              <a:ahLst/>
              <a:rect l="l" t="t" r="r" b="b"/>
              <a:pathLst>
                <a:path w="131" h="251" extrusionOk="0">
                  <a:moveTo>
                    <a:pt x="65" y="0"/>
                  </a:moveTo>
                  <a:cubicBezTo>
                    <a:pt x="43" y="0"/>
                    <a:pt x="22" y="13"/>
                    <a:pt x="18" y="43"/>
                  </a:cubicBezTo>
                  <a:cubicBezTo>
                    <a:pt x="9" y="96"/>
                    <a:pt x="0" y="150"/>
                    <a:pt x="0" y="203"/>
                  </a:cubicBezTo>
                  <a:cubicBezTo>
                    <a:pt x="0" y="234"/>
                    <a:pt x="27" y="250"/>
                    <a:pt x="54" y="250"/>
                  </a:cubicBezTo>
                  <a:cubicBezTo>
                    <a:pt x="80" y="250"/>
                    <a:pt x="107" y="234"/>
                    <a:pt x="107" y="203"/>
                  </a:cubicBezTo>
                  <a:cubicBezTo>
                    <a:pt x="107" y="150"/>
                    <a:pt x="116" y="105"/>
                    <a:pt x="125" y="60"/>
                  </a:cubicBezTo>
                  <a:cubicBezTo>
                    <a:pt x="130" y="24"/>
                    <a:pt x="96" y="0"/>
                    <a:pt x="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69" name="Google Shape;403;p2"/>
            <p:cNvSpPr/>
            <p:nvPr/>
          </p:nvSpPr>
          <p:spPr>
            <a:xfrm>
              <a:off x="785475" y="1112975"/>
              <a:ext cx="7025" cy="5625"/>
            </a:xfrm>
            <a:custGeom>
              <a:avLst/>
              <a:ahLst/>
              <a:rect l="l" t="t" r="r" b="b"/>
              <a:pathLst>
                <a:path w="281" h="225" extrusionOk="0">
                  <a:moveTo>
                    <a:pt x="84" y="1"/>
                  </a:moveTo>
                  <a:cubicBezTo>
                    <a:pt x="42" y="1"/>
                    <a:pt x="0" y="59"/>
                    <a:pt x="43" y="94"/>
                  </a:cubicBezTo>
                  <a:cubicBezTo>
                    <a:pt x="87" y="130"/>
                    <a:pt x="123" y="174"/>
                    <a:pt x="168" y="210"/>
                  </a:cubicBezTo>
                  <a:cubicBezTo>
                    <a:pt x="180" y="220"/>
                    <a:pt x="192" y="224"/>
                    <a:pt x="204" y="224"/>
                  </a:cubicBezTo>
                  <a:cubicBezTo>
                    <a:pt x="247" y="224"/>
                    <a:pt x="281" y="172"/>
                    <a:pt x="239" y="130"/>
                  </a:cubicBezTo>
                  <a:cubicBezTo>
                    <a:pt x="203" y="94"/>
                    <a:pt x="159" y="58"/>
                    <a:pt x="114" y="14"/>
                  </a:cubicBezTo>
                  <a:cubicBezTo>
                    <a:pt x="105" y="5"/>
                    <a:pt x="94" y="1"/>
                    <a:pt x="8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70" name="Google Shape;404;p2"/>
            <p:cNvSpPr/>
            <p:nvPr/>
          </p:nvSpPr>
          <p:spPr>
            <a:xfrm>
              <a:off x="742600" y="1108400"/>
              <a:ext cx="18750" cy="24150"/>
            </a:xfrm>
            <a:custGeom>
              <a:avLst/>
              <a:ahLst/>
              <a:rect l="l" t="t" r="r" b="b"/>
              <a:pathLst>
                <a:path w="750" h="966" extrusionOk="0">
                  <a:moveTo>
                    <a:pt x="152" y="1"/>
                  </a:moveTo>
                  <a:cubicBezTo>
                    <a:pt x="116" y="63"/>
                    <a:pt x="81" y="125"/>
                    <a:pt x="54" y="197"/>
                  </a:cubicBezTo>
                  <a:cubicBezTo>
                    <a:pt x="58" y="197"/>
                    <a:pt x="62" y="197"/>
                    <a:pt x="66" y="197"/>
                  </a:cubicBezTo>
                  <a:cubicBezTo>
                    <a:pt x="230" y="197"/>
                    <a:pt x="365" y="379"/>
                    <a:pt x="322" y="545"/>
                  </a:cubicBezTo>
                  <a:cubicBezTo>
                    <a:pt x="304" y="625"/>
                    <a:pt x="250" y="705"/>
                    <a:pt x="170" y="741"/>
                  </a:cubicBezTo>
                  <a:cubicBezTo>
                    <a:pt x="137" y="752"/>
                    <a:pt x="100" y="760"/>
                    <a:pt x="65" y="760"/>
                  </a:cubicBezTo>
                  <a:cubicBezTo>
                    <a:pt x="43" y="760"/>
                    <a:pt x="21" y="757"/>
                    <a:pt x="0" y="750"/>
                  </a:cubicBezTo>
                  <a:lnTo>
                    <a:pt x="0" y="750"/>
                  </a:lnTo>
                  <a:cubicBezTo>
                    <a:pt x="9" y="821"/>
                    <a:pt x="27" y="893"/>
                    <a:pt x="63" y="955"/>
                  </a:cubicBezTo>
                  <a:cubicBezTo>
                    <a:pt x="95" y="962"/>
                    <a:pt x="125" y="966"/>
                    <a:pt x="155" y="966"/>
                  </a:cubicBezTo>
                  <a:cubicBezTo>
                    <a:pt x="641" y="966"/>
                    <a:pt x="749" y="43"/>
                    <a:pt x="1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71" name="Google Shape;405;p2"/>
            <p:cNvSpPr/>
            <p:nvPr/>
          </p:nvSpPr>
          <p:spPr>
            <a:xfrm>
              <a:off x="745725" y="1099925"/>
              <a:ext cx="29025" cy="41500"/>
            </a:xfrm>
            <a:custGeom>
              <a:avLst/>
              <a:ahLst/>
              <a:rect l="l" t="t" r="r" b="b"/>
              <a:pathLst>
                <a:path w="1161" h="1660" extrusionOk="0">
                  <a:moveTo>
                    <a:pt x="464" y="1"/>
                  </a:moveTo>
                  <a:cubicBezTo>
                    <a:pt x="446" y="10"/>
                    <a:pt x="437" y="10"/>
                    <a:pt x="420" y="18"/>
                  </a:cubicBezTo>
                  <a:cubicBezTo>
                    <a:pt x="482" y="54"/>
                    <a:pt x="544" y="108"/>
                    <a:pt x="562" y="125"/>
                  </a:cubicBezTo>
                  <a:cubicBezTo>
                    <a:pt x="643" y="197"/>
                    <a:pt x="776" y="313"/>
                    <a:pt x="785" y="438"/>
                  </a:cubicBezTo>
                  <a:cubicBezTo>
                    <a:pt x="723" y="349"/>
                    <a:pt x="669" y="268"/>
                    <a:pt x="589" y="197"/>
                  </a:cubicBezTo>
                  <a:cubicBezTo>
                    <a:pt x="518" y="134"/>
                    <a:pt x="429" y="90"/>
                    <a:pt x="348" y="45"/>
                  </a:cubicBezTo>
                  <a:cubicBezTo>
                    <a:pt x="339" y="54"/>
                    <a:pt x="321" y="63"/>
                    <a:pt x="313" y="72"/>
                  </a:cubicBezTo>
                  <a:cubicBezTo>
                    <a:pt x="366" y="99"/>
                    <a:pt x="420" y="143"/>
                    <a:pt x="473" y="179"/>
                  </a:cubicBezTo>
                  <a:cubicBezTo>
                    <a:pt x="544" y="233"/>
                    <a:pt x="616" y="286"/>
                    <a:pt x="660" y="366"/>
                  </a:cubicBezTo>
                  <a:cubicBezTo>
                    <a:pt x="660" y="366"/>
                    <a:pt x="656" y="370"/>
                    <a:pt x="654" y="370"/>
                  </a:cubicBezTo>
                  <a:cubicBezTo>
                    <a:pt x="653" y="370"/>
                    <a:pt x="652" y="369"/>
                    <a:pt x="652" y="366"/>
                  </a:cubicBezTo>
                  <a:cubicBezTo>
                    <a:pt x="589" y="304"/>
                    <a:pt x="527" y="250"/>
                    <a:pt x="455" y="206"/>
                  </a:cubicBezTo>
                  <a:cubicBezTo>
                    <a:pt x="393" y="161"/>
                    <a:pt x="321" y="134"/>
                    <a:pt x="250" y="108"/>
                  </a:cubicBezTo>
                  <a:cubicBezTo>
                    <a:pt x="197" y="143"/>
                    <a:pt x="143" y="188"/>
                    <a:pt x="98" y="241"/>
                  </a:cubicBezTo>
                  <a:cubicBezTo>
                    <a:pt x="759" y="347"/>
                    <a:pt x="619" y="1402"/>
                    <a:pt x="23" y="1402"/>
                  </a:cubicBezTo>
                  <a:cubicBezTo>
                    <a:pt x="15" y="1402"/>
                    <a:pt x="8" y="1402"/>
                    <a:pt x="0" y="1401"/>
                  </a:cubicBezTo>
                  <a:lnTo>
                    <a:pt x="0" y="1401"/>
                  </a:lnTo>
                  <a:cubicBezTo>
                    <a:pt x="18" y="1437"/>
                    <a:pt x="45" y="1473"/>
                    <a:pt x="72" y="1499"/>
                  </a:cubicBezTo>
                  <a:cubicBezTo>
                    <a:pt x="134" y="1490"/>
                    <a:pt x="188" y="1490"/>
                    <a:pt x="241" y="1473"/>
                  </a:cubicBezTo>
                  <a:cubicBezTo>
                    <a:pt x="348" y="1446"/>
                    <a:pt x="429" y="1401"/>
                    <a:pt x="518" y="1339"/>
                  </a:cubicBezTo>
                  <a:lnTo>
                    <a:pt x="527" y="1339"/>
                  </a:lnTo>
                  <a:cubicBezTo>
                    <a:pt x="464" y="1437"/>
                    <a:pt x="357" y="1481"/>
                    <a:pt x="259" y="1526"/>
                  </a:cubicBezTo>
                  <a:cubicBezTo>
                    <a:pt x="232" y="1535"/>
                    <a:pt x="188" y="1553"/>
                    <a:pt x="143" y="1562"/>
                  </a:cubicBezTo>
                  <a:cubicBezTo>
                    <a:pt x="152" y="1571"/>
                    <a:pt x="152" y="1571"/>
                    <a:pt x="161" y="1571"/>
                  </a:cubicBezTo>
                  <a:lnTo>
                    <a:pt x="223" y="1571"/>
                  </a:lnTo>
                  <a:cubicBezTo>
                    <a:pt x="286" y="1562"/>
                    <a:pt x="339" y="1535"/>
                    <a:pt x="393" y="1499"/>
                  </a:cubicBezTo>
                  <a:cubicBezTo>
                    <a:pt x="518" y="1446"/>
                    <a:pt x="598" y="1348"/>
                    <a:pt x="687" y="1250"/>
                  </a:cubicBezTo>
                  <a:lnTo>
                    <a:pt x="687" y="1250"/>
                  </a:lnTo>
                  <a:cubicBezTo>
                    <a:pt x="652" y="1366"/>
                    <a:pt x="553" y="1473"/>
                    <a:pt x="455" y="1544"/>
                  </a:cubicBezTo>
                  <a:cubicBezTo>
                    <a:pt x="402" y="1571"/>
                    <a:pt x="330" y="1615"/>
                    <a:pt x="250" y="1633"/>
                  </a:cubicBezTo>
                  <a:cubicBezTo>
                    <a:pt x="268" y="1642"/>
                    <a:pt x="286" y="1651"/>
                    <a:pt x="304" y="1660"/>
                  </a:cubicBezTo>
                  <a:cubicBezTo>
                    <a:pt x="991" y="1446"/>
                    <a:pt x="1160" y="322"/>
                    <a:pt x="464"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72" name="Google Shape;406;p2"/>
            <p:cNvSpPr/>
            <p:nvPr/>
          </p:nvSpPr>
          <p:spPr>
            <a:xfrm>
              <a:off x="736350" y="1098150"/>
              <a:ext cx="41500" cy="45950"/>
            </a:xfrm>
            <a:custGeom>
              <a:avLst/>
              <a:ahLst/>
              <a:rect l="l" t="t" r="r" b="b"/>
              <a:pathLst>
                <a:path w="1660" h="1838" extrusionOk="0">
                  <a:moveTo>
                    <a:pt x="402" y="411"/>
                  </a:moveTo>
                  <a:cubicBezTo>
                    <a:pt x="999" y="453"/>
                    <a:pt x="891" y="1376"/>
                    <a:pt x="405" y="1376"/>
                  </a:cubicBezTo>
                  <a:cubicBezTo>
                    <a:pt x="375" y="1376"/>
                    <a:pt x="345" y="1372"/>
                    <a:pt x="313" y="1365"/>
                  </a:cubicBezTo>
                  <a:cubicBezTo>
                    <a:pt x="277" y="1303"/>
                    <a:pt x="259" y="1231"/>
                    <a:pt x="250" y="1160"/>
                  </a:cubicBezTo>
                  <a:lnTo>
                    <a:pt x="250" y="1160"/>
                  </a:lnTo>
                  <a:cubicBezTo>
                    <a:pt x="271" y="1167"/>
                    <a:pt x="293" y="1170"/>
                    <a:pt x="315" y="1170"/>
                  </a:cubicBezTo>
                  <a:cubicBezTo>
                    <a:pt x="350" y="1170"/>
                    <a:pt x="387" y="1162"/>
                    <a:pt x="420" y="1151"/>
                  </a:cubicBezTo>
                  <a:cubicBezTo>
                    <a:pt x="500" y="1115"/>
                    <a:pt x="554" y="1035"/>
                    <a:pt x="572" y="955"/>
                  </a:cubicBezTo>
                  <a:cubicBezTo>
                    <a:pt x="615" y="789"/>
                    <a:pt x="480" y="607"/>
                    <a:pt x="316" y="607"/>
                  </a:cubicBezTo>
                  <a:cubicBezTo>
                    <a:pt x="312" y="607"/>
                    <a:pt x="308" y="607"/>
                    <a:pt x="304" y="607"/>
                  </a:cubicBezTo>
                  <a:cubicBezTo>
                    <a:pt x="331" y="535"/>
                    <a:pt x="366" y="473"/>
                    <a:pt x="402" y="411"/>
                  </a:cubicBezTo>
                  <a:close/>
                  <a:moveTo>
                    <a:pt x="839" y="72"/>
                  </a:moveTo>
                  <a:lnTo>
                    <a:pt x="839" y="72"/>
                  </a:lnTo>
                  <a:cubicBezTo>
                    <a:pt x="1535" y="393"/>
                    <a:pt x="1366" y="1517"/>
                    <a:pt x="679" y="1731"/>
                  </a:cubicBezTo>
                  <a:cubicBezTo>
                    <a:pt x="661" y="1722"/>
                    <a:pt x="643" y="1713"/>
                    <a:pt x="625" y="1704"/>
                  </a:cubicBezTo>
                  <a:cubicBezTo>
                    <a:pt x="705" y="1686"/>
                    <a:pt x="777" y="1642"/>
                    <a:pt x="830" y="1615"/>
                  </a:cubicBezTo>
                  <a:cubicBezTo>
                    <a:pt x="928" y="1544"/>
                    <a:pt x="1027" y="1437"/>
                    <a:pt x="1062" y="1321"/>
                  </a:cubicBezTo>
                  <a:lnTo>
                    <a:pt x="1062" y="1321"/>
                  </a:lnTo>
                  <a:cubicBezTo>
                    <a:pt x="973" y="1419"/>
                    <a:pt x="893" y="1517"/>
                    <a:pt x="768" y="1570"/>
                  </a:cubicBezTo>
                  <a:cubicBezTo>
                    <a:pt x="714" y="1606"/>
                    <a:pt x="661" y="1633"/>
                    <a:pt x="598" y="1642"/>
                  </a:cubicBezTo>
                  <a:lnTo>
                    <a:pt x="536" y="1642"/>
                  </a:lnTo>
                  <a:cubicBezTo>
                    <a:pt x="527" y="1642"/>
                    <a:pt x="527" y="1642"/>
                    <a:pt x="518" y="1633"/>
                  </a:cubicBezTo>
                  <a:cubicBezTo>
                    <a:pt x="563" y="1624"/>
                    <a:pt x="607" y="1606"/>
                    <a:pt x="634" y="1597"/>
                  </a:cubicBezTo>
                  <a:cubicBezTo>
                    <a:pt x="732" y="1552"/>
                    <a:pt x="839" y="1508"/>
                    <a:pt x="902" y="1410"/>
                  </a:cubicBezTo>
                  <a:lnTo>
                    <a:pt x="893" y="1410"/>
                  </a:lnTo>
                  <a:cubicBezTo>
                    <a:pt x="804" y="1472"/>
                    <a:pt x="723" y="1517"/>
                    <a:pt x="616" y="1544"/>
                  </a:cubicBezTo>
                  <a:cubicBezTo>
                    <a:pt x="563" y="1561"/>
                    <a:pt x="509" y="1561"/>
                    <a:pt x="447" y="1570"/>
                  </a:cubicBezTo>
                  <a:cubicBezTo>
                    <a:pt x="420" y="1544"/>
                    <a:pt x="393" y="1508"/>
                    <a:pt x="375" y="1472"/>
                  </a:cubicBezTo>
                  <a:lnTo>
                    <a:pt x="375" y="1472"/>
                  </a:lnTo>
                  <a:cubicBezTo>
                    <a:pt x="383" y="1473"/>
                    <a:pt x="390" y="1473"/>
                    <a:pt x="398" y="1473"/>
                  </a:cubicBezTo>
                  <a:cubicBezTo>
                    <a:pt x="994" y="1473"/>
                    <a:pt x="1134" y="418"/>
                    <a:pt x="473" y="312"/>
                  </a:cubicBezTo>
                  <a:cubicBezTo>
                    <a:pt x="518" y="259"/>
                    <a:pt x="572" y="214"/>
                    <a:pt x="625" y="179"/>
                  </a:cubicBezTo>
                  <a:cubicBezTo>
                    <a:pt x="696" y="205"/>
                    <a:pt x="768" y="232"/>
                    <a:pt x="830" y="277"/>
                  </a:cubicBezTo>
                  <a:cubicBezTo>
                    <a:pt x="902" y="321"/>
                    <a:pt x="964" y="375"/>
                    <a:pt x="1027" y="437"/>
                  </a:cubicBezTo>
                  <a:cubicBezTo>
                    <a:pt x="1027" y="440"/>
                    <a:pt x="1028" y="441"/>
                    <a:pt x="1029" y="441"/>
                  </a:cubicBezTo>
                  <a:cubicBezTo>
                    <a:pt x="1031" y="441"/>
                    <a:pt x="1035" y="437"/>
                    <a:pt x="1035" y="437"/>
                  </a:cubicBezTo>
                  <a:cubicBezTo>
                    <a:pt x="991" y="357"/>
                    <a:pt x="919" y="304"/>
                    <a:pt x="848" y="250"/>
                  </a:cubicBezTo>
                  <a:cubicBezTo>
                    <a:pt x="795" y="214"/>
                    <a:pt x="741" y="170"/>
                    <a:pt x="688" y="143"/>
                  </a:cubicBezTo>
                  <a:cubicBezTo>
                    <a:pt x="696" y="134"/>
                    <a:pt x="714" y="125"/>
                    <a:pt x="723" y="116"/>
                  </a:cubicBezTo>
                  <a:cubicBezTo>
                    <a:pt x="804" y="161"/>
                    <a:pt x="893" y="205"/>
                    <a:pt x="964" y="268"/>
                  </a:cubicBezTo>
                  <a:cubicBezTo>
                    <a:pt x="1044" y="339"/>
                    <a:pt x="1098" y="420"/>
                    <a:pt x="1160" y="509"/>
                  </a:cubicBezTo>
                  <a:cubicBezTo>
                    <a:pt x="1151" y="384"/>
                    <a:pt x="1018" y="268"/>
                    <a:pt x="937" y="196"/>
                  </a:cubicBezTo>
                  <a:cubicBezTo>
                    <a:pt x="919" y="179"/>
                    <a:pt x="857" y="125"/>
                    <a:pt x="795" y="89"/>
                  </a:cubicBezTo>
                  <a:cubicBezTo>
                    <a:pt x="812" y="81"/>
                    <a:pt x="821" y="81"/>
                    <a:pt x="839" y="72"/>
                  </a:cubicBezTo>
                  <a:close/>
                  <a:moveTo>
                    <a:pt x="919" y="0"/>
                  </a:moveTo>
                  <a:lnTo>
                    <a:pt x="919" y="0"/>
                  </a:lnTo>
                  <a:cubicBezTo>
                    <a:pt x="893" y="18"/>
                    <a:pt x="857" y="27"/>
                    <a:pt x="830" y="45"/>
                  </a:cubicBezTo>
                  <a:lnTo>
                    <a:pt x="349" y="312"/>
                  </a:lnTo>
                  <a:cubicBezTo>
                    <a:pt x="349" y="321"/>
                    <a:pt x="340" y="321"/>
                    <a:pt x="340" y="321"/>
                  </a:cubicBezTo>
                  <a:cubicBezTo>
                    <a:pt x="1" y="794"/>
                    <a:pt x="54" y="1570"/>
                    <a:pt x="652" y="1838"/>
                  </a:cubicBezTo>
                  <a:lnTo>
                    <a:pt x="696" y="1838"/>
                  </a:lnTo>
                  <a:cubicBezTo>
                    <a:pt x="1473" y="1606"/>
                    <a:pt x="1660" y="384"/>
                    <a:pt x="91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73" name="Google Shape;407;p2"/>
            <p:cNvSpPr/>
            <p:nvPr/>
          </p:nvSpPr>
          <p:spPr>
            <a:xfrm>
              <a:off x="730025" y="1126450"/>
              <a:ext cx="7850" cy="3450"/>
            </a:xfrm>
            <a:custGeom>
              <a:avLst/>
              <a:ahLst/>
              <a:rect l="l" t="t" r="r" b="b"/>
              <a:pathLst>
                <a:path w="314" h="138" extrusionOk="0">
                  <a:moveTo>
                    <a:pt x="234" y="1"/>
                  </a:moveTo>
                  <a:cubicBezTo>
                    <a:pt x="232" y="1"/>
                    <a:pt x="229" y="1"/>
                    <a:pt x="227" y="1"/>
                  </a:cubicBezTo>
                  <a:cubicBezTo>
                    <a:pt x="173" y="19"/>
                    <a:pt x="120" y="19"/>
                    <a:pt x="57" y="37"/>
                  </a:cubicBezTo>
                  <a:cubicBezTo>
                    <a:pt x="0" y="53"/>
                    <a:pt x="10" y="137"/>
                    <a:pt x="68" y="137"/>
                  </a:cubicBezTo>
                  <a:cubicBezTo>
                    <a:pt x="73" y="137"/>
                    <a:pt x="78" y="136"/>
                    <a:pt x="84" y="135"/>
                  </a:cubicBezTo>
                  <a:cubicBezTo>
                    <a:pt x="138" y="126"/>
                    <a:pt x="191" y="117"/>
                    <a:pt x="245" y="108"/>
                  </a:cubicBezTo>
                  <a:cubicBezTo>
                    <a:pt x="313" y="100"/>
                    <a:pt x="291" y="1"/>
                    <a:pt x="23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74" name="Google Shape;408;p2"/>
            <p:cNvSpPr/>
            <p:nvPr/>
          </p:nvSpPr>
          <p:spPr>
            <a:xfrm>
              <a:off x="734125" y="1136650"/>
              <a:ext cx="6500" cy="4975"/>
            </a:xfrm>
            <a:custGeom>
              <a:avLst/>
              <a:ahLst/>
              <a:rect l="l" t="t" r="r" b="b"/>
              <a:pathLst>
                <a:path w="260" h="199" extrusionOk="0">
                  <a:moveTo>
                    <a:pt x="197" y="0"/>
                  </a:moveTo>
                  <a:cubicBezTo>
                    <a:pt x="185" y="0"/>
                    <a:pt x="173" y="4"/>
                    <a:pt x="161" y="12"/>
                  </a:cubicBezTo>
                  <a:cubicBezTo>
                    <a:pt x="125" y="39"/>
                    <a:pt x="81" y="75"/>
                    <a:pt x="36" y="102"/>
                  </a:cubicBezTo>
                  <a:cubicBezTo>
                    <a:pt x="18" y="111"/>
                    <a:pt x="0" y="137"/>
                    <a:pt x="18" y="173"/>
                  </a:cubicBezTo>
                  <a:cubicBezTo>
                    <a:pt x="25" y="186"/>
                    <a:pt x="44" y="198"/>
                    <a:pt x="65" y="198"/>
                  </a:cubicBezTo>
                  <a:cubicBezTo>
                    <a:pt x="73" y="198"/>
                    <a:pt x="82" y="196"/>
                    <a:pt x="90" y="191"/>
                  </a:cubicBezTo>
                  <a:cubicBezTo>
                    <a:pt x="134" y="164"/>
                    <a:pt x="179" y="128"/>
                    <a:pt x="232" y="93"/>
                  </a:cubicBezTo>
                  <a:cubicBezTo>
                    <a:pt x="259" y="75"/>
                    <a:pt x="250" y="39"/>
                    <a:pt x="241" y="21"/>
                  </a:cubicBezTo>
                  <a:cubicBezTo>
                    <a:pt x="227" y="7"/>
                    <a:pt x="212" y="0"/>
                    <a:pt x="19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75" name="Google Shape;409;p2"/>
            <p:cNvSpPr/>
            <p:nvPr/>
          </p:nvSpPr>
          <p:spPr>
            <a:xfrm>
              <a:off x="742000" y="1144200"/>
              <a:ext cx="6200" cy="5450"/>
            </a:xfrm>
            <a:custGeom>
              <a:avLst/>
              <a:ahLst/>
              <a:rect l="l" t="t" r="r" b="b"/>
              <a:pathLst>
                <a:path w="248" h="218" extrusionOk="0">
                  <a:moveTo>
                    <a:pt x="170" y="1"/>
                  </a:moveTo>
                  <a:cubicBezTo>
                    <a:pt x="160" y="1"/>
                    <a:pt x="150" y="5"/>
                    <a:pt x="140" y="14"/>
                  </a:cubicBezTo>
                  <a:cubicBezTo>
                    <a:pt x="105" y="58"/>
                    <a:pt x="60" y="94"/>
                    <a:pt x="33" y="139"/>
                  </a:cubicBezTo>
                  <a:cubicBezTo>
                    <a:pt x="0" y="178"/>
                    <a:pt x="40" y="218"/>
                    <a:pt x="78" y="218"/>
                  </a:cubicBezTo>
                  <a:cubicBezTo>
                    <a:pt x="91" y="218"/>
                    <a:pt x="104" y="213"/>
                    <a:pt x="114" y="201"/>
                  </a:cubicBezTo>
                  <a:cubicBezTo>
                    <a:pt x="140" y="165"/>
                    <a:pt x="176" y="130"/>
                    <a:pt x="212" y="94"/>
                  </a:cubicBezTo>
                  <a:cubicBezTo>
                    <a:pt x="247" y="59"/>
                    <a:pt x="209" y="1"/>
                    <a:pt x="1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76" name="Google Shape;410;p2"/>
            <p:cNvSpPr/>
            <p:nvPr/>
          </p:nvSpPr>
          <p:spPr>
            <a:xfrm>
              <a:off x="729875" y="1115975"/>
              <a:ext cx="8000" cy="3175"/>
            </a:xfrm>
            <a:custGeom>
              <a:avLst/>
              <a:ahLst/>
              <a:rect l="l" t="t" r="r" b="b"/>
              <a:pathLst>
                <a:path w="320" h="127" extrusionOk="0">
                  <a:moveTo>
                    <a:pt x="81" y="1"/>
                  </a:moveTo>
                  <a:cubicBezTo>
                    <a:pt x="10" y="1"/>
                    <a:pt x="1" y="108"/>
                    <a:pt x="72" y="108"/>
                  </a:cubicBezTo>
                  <a:cubicBezTo>
                    <a:pt x="126" y="117"/>
                    <a:pt x="188" y="117"/>
                    <a:pt x="242" y="126"/>
                  </a:cubicBezTo>
                  <a:cubicBezTo>
                    <a:pt x="245" y="126"/>
                    <a:pt x="247" y="126"/>
                    <a:pt x="250" y="126"/>
                  </a:cubicBezTo>
                  <a:cubicBezTo>
                    <a:pt x="314" y="126"/>
                    <a:pt x="319" y="28"/>
                    <a:pt x="251" y="28"/>
                  </a:cubicBezTo>
                  <a:cubicBezTo>
                    <a:pt x="197" y="19"/>
                    <a:pt x="135" y="10"/>
                    <a:pt x="8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77" name="Google Shape;411;p2"/>
            <p:cNvSpPr/>
            <p:nvPr/>
          </p:nvSpPr>
          <p:spPr>
            <a:xfrm>
              <a:off x="822200" y="1155325"/>
              <a:ext cx="20350" cy="24025"/>
            </a:xfrm>
            <a:custGeom>
              <a:avLst/>
              <a:ahLst/>
              <a:rect l="l" t="t" r="r" b="b"/>
              <a:pathLst>
                <a:path w="814" h="961" extrusionOk="0">
                  <a:moveTo>
                    <a:pt x="635" y="1"/>
                  </a:moveTo>
                  <a:cubicBezTo>
                    <a:pt x="177" y="1"/>
                    <a:pt x="0" y="862"/>
                    <a:pt x="572" y="960"/>
                  </a:cubicBezTo>
                  <a:cubicBezTo>
                    <a:pt x="626" y="907"/>
                    <a:pt x="661" y="844"/>
                    <a:pt x="697" y="782"/>
                  </a:cubicBezTo>
                  <a:cubicBezTo>
                    <a:pt x="528" y="764"/>
                    <a:pt x="403" y="568"/>
                    <a:pt x="465" y="407"/>
                  </a:cubicBezTo>
                  <a:cubicBezTo>
                    <a:pt x="492" y="318"/>
                    <a:pt x="554" y="256"/>
                    <a:pt x="635" y="229"/>
                  </a:cubicBezTo>
                  <a:cubicBezTo>
                    <a:pt x="659" y="221"/>
                    <a:pt x="686" y="217"/>
                    <a:pt x="714" y="217"/>
                  </a:cubicBezTo>
                  <a:cubicBezTo>
                    <a:pt x="749" y="217"/>
                    <a:pt x="784" y="223"/>
                    <a:pt x="813" y="238"/>
                  </a:cubicBezTo>
                  <a:cubicBezTo>
                    <a:pt x="804" y="158"/>
                    <a:pt x="795" y="95"/>
                    <a:pt x="768" y="24"/>
                  </a:cubicBezTo>
                  <a:cubicBezTo>
                    <a:pt x="722" y="8"/>
                    <a:pt x="678" y="1"/>
                    <a:pt x="63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78" name="Google Shape;412;p2"/>
            <p:cNvSpPr/>
            <p:nvPr/>
          </p:nvSpPr>
          <p:spPr>
            <a:xfrm>
              <a:off x="808400" y="1145650"/>
              <a:ext cx="31900" cy="40825"/>
            </a:xfrm>
            <a:custGeom>
              <a:avLst/>
              <a:ahLst/>
              <a:rect l="l" t="t" r="r" b="b"/>
              <a:pathLst>
                <a:path w="1276" h="1633" extrusionOk="0">
                  <a:moveTo>
                    <a:pt x="990" y="0"/>
                  </a:moveTo>
                  <a:cubicBezTo>
                    <a:pt x="286" y="143"/>
                    <a:pt x="0" y="1249"/>
                    <a:pt x="660" y="1633"/>
                  </a:cubicBezTo>
                  <a:cubicBezTo>
                    <a:pt x="678" y="1633"/>
                    <a:pt x="687" y="1633"/>
                    <a:pt x="696" y="1624"/>
                  </a:cubicBezTo>
                  <a:cubicBezTo>
                    <a:pt x="642" y="1579"/>
                    <a:pt x="589" y="1517"/>
                    <a:pt x="580" y="1508"/>
                  </a:cubicBezTo>
                  <a:cubicBezTo>
                    <a:pt x="500" y="1419"/>
                    <a:pt x="384" y="1294"/>
                    <a:pt x="384" y="1169"/>
                  </a:cubicBezTo>
                  <a:lnTo>
                    <a:pt x="384" y="1169"/>
                  </a:lnTo>
                  <a:cubicBezTo>
                    <a:pt x="437" y="1267"/>
                    <a:pt x="482" y="1347"/>
                    <a:pt x="562" y="1428"/>
                  </a:cubicBezTo>
                  <a:cubicBezTo>
                    <a:pt x="625" y="1499"/>
                    <a:pt x="696" y="1553"/>
                    <a:pt x="776" y="1606"/>
                  </a:cubicBezTo>
                  <a:cubicBezTo>
                    <a:pt x="785" y="1597"/>
                    <a:pt x="803" y="1588"/>
                    <a:pt x="821" y="1588"/>
                  </a:cubicBezTo>
                  <a:cubicBezTo>
                    <a:pt x="767" y="1553"/>
                    <a:pt x="714" y="1499"/>
                    <a:pt x="669" y="1463"/>
                  </a:cubicBezTo>
                  <a:cubicBezTo>
                    <a:pt x="607" y="1401"/>
                    <a:pt x="535" y="1339"/>
                    <a:pt x="509" y="1249"/>
                  </a:cubicBezTo>
                  <a:lnTo>
                    <a:pt x="509" y="1249"/>
                  </a:lnTo>
                  <a:cubicBezTo>
                    <a:pt x="562" y="1321"/>
                    <a:pt x="625" y="1383"/>
                    <a:pt x="687" y="1437"/>
                  </a:cubicBezTo>
                  <a:cubicBezTo>
                    <a:pt x="749" y="1490"/>
                    <a:pt x="812" y="1517"/>
                    <a:pt x="883" y="1553"/>
                  </a:cubicBezTo>
                  <a:cubicBezTo>
                    <a:pt x="937" y="1526"/>
                    <a:pt x="990" y="1481"/>
                    <a:pt x="1044" y="1437"/>
                  </a:cubicBezTo>
                  <a:cubicBezTo>
                    <a:pt x="421" y="1266"/>
                    <a:pt x="638" y="288"/>
                    <a:pt x="1197" y="288"/>
                  </a:cubicBezTo>
                  <a:cubicBezTo>
                    <a:pt x="1222" y="288"/>
                    <a:pt x="1249" y="290"/>
                    <a:pt x="1276" y="295"/>
                  </a:cubicBezTo>
                  <a:cubicBezTo>
                    <a:pt x="1249" y="259"/>
                    <a:pt x="1231" y="223"/>
                    <a:pt x="1204" y="188"/>
                  </a:cubicBezTo>
                  <a:cubicBezTo>
                    <a:pt x="1151" y="188"/>
                    <a:pt x="1088" y="188"/>
                    <a:pt x="1035" y="197"/>
                  </a:cubicBezTo>
                  <a:cubicBezTo>
                    <a:pt x="928" y="215"/>
                    <a:pt x="839" y="250"/>
                    <a:pt x="741" y="304"/>
                  </a:cubicBezTo>
                  <a:cubicBezTo>
                    <a:pt x="803" y="215"/>
                    <a:pt x="919" y="170"/>
                    <a:pt x="1026" y="143"/>
                  </a:cubicBezTo>
                  <a:cubicBezTo>
                    <a:pt x="1053" y="134"/>
                    <a:pt x="1097" y="125"/>
                    <a:pt x="1142" y="116"/>
                  </a:cubicBezTo>
                  <a:cubicBezTo>
                    <a:pt x="1142" y="116"/>
                    <a:pt x="1133" y="107"/>
                    <a:pt x="1133" y="107"/>
                  </a:cubicBezTo>
                  <a:lnTo>
                    <a:pt x="1071" y="107"/>
                  </a:lnTo>
                  <a:cubicBezTo>
                    <a:pt x="1008" y="107"/>
                    <a:pt x="946" y="125"/>
                    <a:pt x="883" y="152"/>
                  </a:cubicBezTo>
                  <a:cubicBezTo>
                    <a:pt x="767" y="197"/>
                    <a:pt x="669" y="286"/>
                    <a:pt x="571" y="375"/>
                  </a:cubicBezTo>
                  <a:cubicBezTo>
                    <a:pt x="625" y="259"/>
                    <a:pt x="723" y="161"/>
                    <a:pt x="839" y="107"/>
                  </a:cubicBezTo>
                  <a:cubicBezTo>
                    <a:pt x="883" y="81"/>
                    <a:pt x="964" y="45"/>
                    <a:pt x="1044" y="36"/>
                  </a:cubicBezTo>
                  <a:cubicBezTo>
                    <a:pt x="1026" y="27"/>
                    <a:pt x="1008" y="9"/>
                    <a:pt x="990"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79" name="Google Shape;413;p2"/>
            <p:cNvSpPr/>
            <p:nvPr/>
          </p:nvSpPr>
          <p:spPr>
            <a:xfrm>
              <a:off x="804825" y="1142975"/>
              <a:ext cx="48425" cy="46175"/>
            </a:xfrm>
            <a:custGeom>
              <a:avLst/>
              <a:ahLst/>
              <a:rect l="l" t="t" r="r" b="b"/>
              <a:pathLst>
                <a:path w="1937" h="1847" extrusionOk="0">
                  <a:moveTo>
                    <a:pt x="1330" y="495"/>
                  </a:moveTo>
                  <a:cubicBezTo>
                    <a:pt x="1373" y="495"/>
                    <a:pt x="1417" y="502"/>
                    <a:pt x="1463" y="518"/>
                  </a:cubicBezTo>
                  <a:cubicBezTo>
                    <a:pt x="1490" y="589"/>
                    <a:pt x="1499" y="652"/>
                    <a:pt x="1508" y="732"/>
                  </a:cubicBezTo>
                  <a:cubicBezTo>
                    <a:pt x="1473" y="715"/>
                    <a:pt x="1431" y="705"/>
                    <a:pt x="1392" y="705"/>
                  </a:cubicBezTo>
                  <a:cubicBezTo>
                    <a:pt x="1370" y="705"/>
                    <a:pt x="1349" y="708"/>
                    <a:pt x="1330" y="714"/>
                  </a:cubicBezTo>
                  <a:cubicBezTo>
                    <a:pt x="1249" y="750"/>
                    <a:pt x="1187" y="812"/>
                    <a:pt x="1160" y="901"/>
                  </a:cubicBezTo>
                  <a:cubicBezTo>
                    <a:pt x="1098" y="1062"/>
                    <a:pt x="1223" y="1258"/>
                    <a:pt x="1392" y="1276"/>
                  </a:cubicBezTo>
                  <a:cubicBezTo>
                    <a:pt x="1356" y="1338"/>
                    <a:pt x="1321" y="1401"/>
                    <a:pt x="1267" y="1454"/>
                  </a:cubicBezTo>
                  <a:cubicBezTo>
                    <a:pt x="695" y="1356"/>
                    <a:pt x="872" y="495"/>
                    <a:pt x="1330" y="495"/>
                  </a:cubicBezTo>
                  <a:close/>
                  <a:moveTo>
                    <a:pt x="1133" y="107"/>
                  </a:moveTo>
                  <a:cubicBezTo>
                    <a:pt x="1151" y="116"/>
                    <a:pt x="1169" y="134"/>
                    <a:pt x="1187" y="143"/>
                  </a:cubicBezTo>
                  <a:cubicBezTo>
                    <a:pt x="1107" y="152"/>
                    <a:pt x="1026" y="188"/>
                    <a:pt x="982" y="214"/>
                  </a:cubicBezTo>
                  <a:cubicBezTo>
                    <a:pt x="866" y="268"/>
                    <a:pt x="768" y="366"/>
                    <a:pt x="714" y="482"/>
                  </a:cubicBezTo>
                  <a:cubicBezTo>
                    <a:pt x="812" y="393"/>
                    <a:pt x="910" y="304"/>
                    <a:pt x="1026" y="259"/>
                  </a:cubicBezTo>
                  <a:cubicBezTo>
                    <a:pt x="1089" y="232"/>
                    <a:pt x="1151" y="214"/>
                    <a:pt x="1214" y="214"/>
                  </a:cubicBezTo>
                  <a:lnTo>
                    <a:pt x="1276" y="214"/>
                  </a:lnTo>
                  <a:cubicBezTo>
                    <a:pt x="1276" y="214"/>
                    <a:pt x="1285" y="223"/>
                    <a:pt x="1285" y="223"/>
                  </a:cubicBezTo>
                  <a:cubicBezTo>
                    <a:pt x="1240" y="232"/>
                    <a:pt x="1196" y="241"/>
                    <a:pt x="1169" y="250"/>
                  </a:cubicBezTo>
                  <a:cubicBezTo>
                    <a:pt x="1062" y="277"/>
                    <a:pt x="946" y="322"/>
                    <a:pt x="884" y="411"/>
                  </a:cubicBezTo>
                  <a:cubicBezTo>
                    <a:pt x="982" y="357"/>
                    <a:pt x="1071" y="322"/>
                    <a:pt x="1178" y="304"/>
                  </a:cubicBezTo>
                  <a:cubicBezTo>
                    <a:pt x="1231" y="295"/>
                    <a:pt x="1294" y="295"/>
                    <a:pt x="1347" y="295"/>
                  </a:cubicBezTo>
                  <a:cubicBezTo>
                    <a:pt x="1374" y="330"/>
                    <a:pt x="1392" y="366"/>
                    <a:pt x="1419" y="402"/>
                  </a:cubicBezTo>
                  <a:cubicBezTo>
                    <a:pt x="1392" y="397"/>
                    <a:pt x="1365" y="395"/>
                    <a:pt x="1340" y="395"/>
                  </a:cubicBezTo>
                  <a:cubicBezTo>
                    <a:pt x="781" y="395"/>
                    <a:pt x="564" y="1373"/>
                    <a:pt x="1187" y="1544"/>
                  </a:cubicBezTo>
                  <a:cubicBezTo>
                    <a:pt x="1133" y="1588"/>
                    <a:pt x="1080" y="1633"/>
                    <a:pt x="1026" y="1660"/>
                  </a:cubicBezTo>
                  <a:cubicBezTo>
                    <a:pt x="955" y="1624"/>
                    <a:pt x="892" y="1597"/>
                    <a:pt x="830" y="1544"/>
                  </a:cubicBezTo>
                  <a:cubicBezTo>
                    <a:pt x="768" y="1490"/>
                    <a:pt x="705" y="1428"/>
                    <a:pt x="652" y="1356"/>
                  </a:cubicBezTo>
                  <a:lnTo>
                    <a:pt x="652" y="1356"/>
                  </a:lnTo>
                  <a:cubicBezTo>
                    <a:pt x="678" y="1446"/>
                    <a:pt x="750" y="1508"/>
                    <a:pt x="812" y="1570"/>
                  </a:cubicBezTo>
                  <a:cubicBezTo>
                    <a:pt x="857" y="1606"/>
                    <a:pt x="910" y="1660"/>
                    <a:pt x="964" y="1695"/>
                  </a:cubicBezTo>
                  <a:cubicBezTo>
                    <a:pt x="946" y="1695"/>
                    <a:pt x="928" y="1704"/>
                    <a:pt x="919" y="1713"/>
                  </a:cubicBezTo>
                  <a:cubicBezTo>
                    <a:pt x="839" y="1660"/>
                    <a:pt x="768" y="1606"/>
                    <a:pt x="705" y="1535"/>
                  </a:cubicBezTo>
                  <a:cubicBezTo>
                    <a:pt x="625" y="1454"/>
                    <a:pt x="580" y="1374"/>
                    <a:pt x="527" y="1276"/>
                  </a:cubicBezTo>
                  <a:lnTo>
                    <a:pt x="527" y="1276"/>
                  </a:lnTo>
                  <a:cubicBezTo>
                    <a:pt x="527" y="1401"/>
                    <a:pt x="643" y="1526"/>
                    <a:pt x="723" y="1615"/>
                  </a:cubicBezTo>
                  <a:cubicBezTo>
                    <a:pt x="732" y="1624"/>
                    <a:pt x="785" y="1686"/>
                    <a:pt x="839" y="1731"/>
                  </a:cubicBezTo>
                  <a:cubicBezTo>
                    <a:pt x="830" y="1740"/>
                    <a:pt x="821" y="1740"/>
                    <a:pt x="803" y="1740"/>
                  </a:cubicBezTo>
                  <a:cubicBezTo>
                    <a:pt x="143" y="1356"/>
                    <a:pt x="429" y="250"/>
                    <a:pt x="1133" y="107"/>
                  </a:cubicBezTo>
                  <a:close/>
                  <a:moveTo>
                    <a:pt x="1133" y="0"/>
                  </a:moveTo>
                  <a:cubicBezTo>
                    <a:pt x="313" y="161"/>
                    <a:pt x="0" y="1401"/>
                    <a:pt x="759" y="1838"/>
                  </a:cubicBezTo>
                  <a:cubicBezTo>
                    <a:pt x="768" y="1847"/>
                    <a:pt x="777" y="1847"/>
                    <a:pt x="785" y="1847"/>
                  </a:cubicBezTo>
                  <a:lnTo>
                    <a:pt x="803" y="1847"/>
                  </a:lnTo>
                  <a:cubicBezTo>
                    <a:pt x="1624" y="1695"/>
                    <a:pt x="1936" y="455"/>
                    <a:pt x="1178" y="9"/>
                  </a:cubicBezTo>
                  <a:lnTo>
                    <a:pt x="1160" y="9"/>
                  </a:lnTo>
                  <a:cubicBezTo>
                    <a:pt x="1151" y="0"/>
                    <a:pt x="1142" y="0"/>
                    <a:pt x="113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80" name="Google Shape;414;p2"/>
            <p:cNvSpPr/>
            <p:nvPr/>
          </p:nvSpPr>
          <p:spPr>
            <a:xfrm>
              <a:off x="828900" y="1190650"/>
              <a:ext cx="4675" cy="5525"/>
            </a:xfrm>
            <a:custGeom>
              <a:avLst/>
              <a:ahLst/>
              <a:rect l="l" t="t" r="r" b="b"/>
              <a:pathLst>
                <a:path w="187" h="221" extrusionOk="0">
                  <a:moveTo>
                    <a:pt x="60" y="0"/>
                  </a:moveTo>
                  <a:cubicBezTo>
                    <a:pt x="55" y="0"/>
                    <a:pt x="50" y="1"/>
                    <a:pt x="45" y="2"/>
                  </a:cubicBezTo>
                  <a:cubicBezTo>
                    <a:pt x="19" y="11"/>
                    <a:pt x="1" y="47"/>
                    <a:pt x="10" y="74"/>
                  </a:cubicBezTo>
                  <a:cubicBezTo>
                    <a:pt x="37" y="109"/>
                    <a:pt x="54" y="163"/>
                    <a:pt x="81" y="199"/>
                  </a:cubicBezTo>
                  <a:cubicBezTo>
                    <a:pt x="91" y="214"/>
                    <a:pt x="105" y="221"/>
                    <a:pt x="119" y="221"/>
                  </a:cubicBezTo>
                  <a:cubicBezTo>
                    <a:pt x="153" y="221"/>
                    <a:pt x="187" y="181"/>
                    <a:pt x="161" y="136"/>
                  </a:cubicBezTo>
                  <a:cubicBezTo>
                    <a:pt x="144" y="109"/>
                    <a:pt x="126" y="74"/>
                    <a:pt x="117" y="38"/>
                  </a:cubicBezTo>
                  <a:cubicBezTo>
                    <a:pt x="102" y="16"/>
                    <a:pt x="81" y="0"/>
                    <a:pt x="6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81" name="Google Shape;415;p2"/>
            <p:cNvSpPr/>
            <p:nvPr/>
          </p:nvSpPr>
          <p:spPr>
            <a:xfrm>
              <a:off x="836525" y="1185575"/>
              <a:ext cx="6025" cy="5600"/>
            </a:xfrm>
            <a:custGeom>
              <a:avLst/>
              <a:ahLst/>
              <a:rect l="l" t="t" r="r" b="b"/>
              <a:pathLst>
                <a:path w="241" h="224" extrusionOk="0">
                  <a:moveTo>
                    <a:pt x="69" y="0"/>
                  </a:moveTo>
                  <a:cubicBezTo>
                    <a:pt x="29" y="0"/>
                    <a:pt x="1" y="55"/>
                    <a:pt x="35" y="89"/>
                  </a:cubicBezTo>
                  <a:cubicBezTo>
                    <a:pt x="71" y="125"/>
                    <a:pt x="97" y="161"/>
                    <a:pt x="133" y="197"/>
                  </a:cubicBezTo>
                  <a:cubicBezTo>
                    <a:pt x="145" y="214"/>
                    <a:pt x="160" y="224"/>
                    <a:pt x="176" y="224"/>
                  </a:cubicBezTo>
                  <a:cubicBezTo>
                    <a:pt x="185" y="224"/>
                    <a:pt x="195" y="221"/>
                    <a:pt x="204" y="214"/>
                  </a:cubicBezTo>
                  <a:cubicBezTo>
                    <a:pt x="231" y="197"/>
                    <a:pt x="240" y="161"/>
                    <a:pt x="222" y="143"/>
                  </a:cubicBezTo>
                  <a:cubicBezTo>
                    <a:pt x="187" y="98"/>
                    <a:pt x="142" y="54"/>
                    <a:pt x="106" y="18"/>
                  </a:cubicBezTo>
                  <a:cubicBezTo>
                    <a:pt x="94" y="6"/>
                    <a:pt x="81" y="0"/>
                    <a:pt x="6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82" name="Google Shape;416;p2"/>
            <p:cNvSpPr/>
            <p:nvPr/>
          </p:nvSpPr>
          <p:spPr>
            <a:xfrm>
              <a:off x="842075" y="1179325"/>
              <a:ext cx="7150" cy="4875"/>
            </a:xfrm>
            <a:custGeom>
              <a:avLst/>
              <a:ahLst/>
              <a:rect l="l" t="t" r="r" b="b"/>
              <a:pathLst>
                <a:path w="286" h="195" extrusionOk="0">
                  <a:moveTo>
                    <a:pt x="87" y="0"/>
                  </a:moveTo>
                  <a:cubicBezTo>
                    <a:pt x="41" y="0"/>
                    <a:pt x="1" y="60"/>
                    <a:pt x="45" y="90"/>
                  </a:cubicBezTo>
                  <a:cubicBezTo>
                    <a:pt x="98" y="125"/>
                    <a:pt x="152" y="152"/>
                    <a:pt x="196" y="188"/>
                  </a:cubicBezTo>
                  <a:cubicBezTo>
                    <a:pt x="204" y="193"/>
                    <a:pt x="212" y="195"/>
                    <a:pt x="220" y="195"/>
                  </a:cubicBezTo>
                  <a:cubicBezTo>
                    <a:pt x="241" y="195"/>
                    <a:pt x="261" y="180"/>
                    <a:pt x="268" y="161"/>
                  </a:cubicBezTo>
                  <a:cubicBezTo>
                    <a:pt x="286" y="134"/>
                    <a:pt x="268" y="108"/>
                    <a:pt x="250" y="99"/>
                  </a:cubicBezTo>
                  <a:cubicBezTo>
                    <a:pt x="205" y="63"/>
                    <a:pt x="152" y="45"/>
                    <a:pt x="116" y="9"/>
                  </a:cubicBezTo>
                  <a:cubicBezTo>
                    <a:pt x="107" y="3"/>
                    <a:pt x="97" y="0"/>
                    <a:pt x="8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83" name="Google Shape;417;p2"/>
            <p:cNvSpPr/>
            <p:nvPr/>
          </p:nvSpPr>
          <p:spPr>
            <a:xfrm>
              <a:off x="847275" y="1159450"/>
              <a:ext cx="7700" cy="2950"/>
            </a:xfrm>
            <a:custGeom>
              <a:avLst/>
              <a:ahLst/>
              <a:rect l="l" t="t" r="r" b="b"/>
              <a:pathLst>
                <a:path w="308" h="118" extrusionOk="0">
                  <a:moveTo>
                    <a:pt x="245" y="1"/>
                  </a:moveTo>
                  <a:cubicBezTo>
                    <a:pt x="243" y="1"/>
                    <a:pt x="241" y="1"/>
                    <a:pt x="238" y="2"/>
                  </a:cubicBezTo>
                  <a:cubicBezTo>
                    <a:pt x="185" y="10"/>
                    <a:pt x="122" y="10"/>
                    <a:pt x="69" y="19"/>
                  </a:cubicBezTo>
                  <a:cubicBezTo>
                    <a:pt x="0" y="19"/>
                    <a:pt x="6" y="118"/>
                    <a:pt x="69" y="118"/>
                  </a:cubicBezTo>
                  <a:cubicBezTo>
                    <a:pt x="72" y="118"/>
                    <a:pt x="75" y="118"/>
                    <a:pt x="78" y="117"/>
                  </a:cubicBezTo>
                  <a:cubicBezTo>
                    <a:pt x="131" y="117"/>
                    <a:pt x="185" y="117"/>
                    <a:pt x="247" y="109"/>
                  </a:cubicBezTo>
                  <a:cubicBezTo>
                    <a:pt x="307" y="100"/>
                    <a:pt x="301" y="1"/>
                    <a:pt x="245"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84" name="Google Shape;418;p2"/>
            <p:cNvSpPr/>
            <p:nvPr/>
          </p:nvSpPr>
          <p:spPr>
            <a:xfrm>
              <a:off x="845625" y="1147375"/>
              <a:ext cx="6500" cy="4675"/>
            </a:xfrm>
            <a:custGeom>
              <a:avLst/>
              <a:ahLst/>
              <a:rect l="l" t="t" r="r" b="b"/>
              <a:pathLst>
                <a:path w="260" h="187" extrusionOk="0">
                  <a:moveTo>
                    <a:pt x="202" y="0"/>
                  </a:moveTo>
                  <a:cubicBezTo>
                    <a:pt x="198" y="0"/>
                    <a:pt x="193" y="1"/>
                    <a:pt x="188" y="3"/>
                  </a:cubicBezTo>
                  <a:cubicBezTo>
                    <a:pt x="135" y="30"/>
                    <a:pt x="81" y="65"/>
                    <a:pt x="28" y="92"/>
                  </a:cubicBezTo>
                  <a:cubicBezTo>
                    <a:pt x="1" y="110"/>
                    <a:pt x="1" y="146"/>
                    <a:pt x="19" y="163"/>
                  </a:cubicBezTo>
                  <a:cubicBezTo>
                    <a:pt x="30" y="180"/>
                    <a:pt x="45" y="187"/>
                    <a:pt x="61" y="187"/>
                  </a:cubicBezTo>
                  <a:cubicBezTo>
                    <a:pt x="71" y="187"/>
                    <a:pt x="80" y="184"/>
                    <a:pt x="90" y="181"/>
                  </a:cubicBezTo>
                  <a:cubicBezTo>
                    <a:pt x="135" y="154"/>
                    <a:pt x="170" y="128"/>
                    <a:pt x="224" y="110"/>
                  </a:cubicBezTo>
                  <a:cubicBezTo>
                    <a:pt x="242" y="92"/>
                    <a:pt x="260" y="65"/>
                    <a:pt x="251" y="38"/>
                  </a:cubicBezTo>
                  <a:cubicBezTo>
                    <a:pt x="243" y="16"/>
                    <a:pt x="224" y="0"/>
                    <a:pt x="20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85" name="Google Shape;419;p2"/>
            <p:cNvSpPr/>
            <p:nvPr/>
          </p:nvSpPr>
          <p:spPr>
            <a:xfrm>
              <a:off x="838750" y="1138600"/>
              <a:ext cx="6650" cy="5150"/>
            </a:xfrm>
            <a:custGeom>
              <a:avLst/>
              <a:ahLst/>
              <a:rect l="l" t="t" r="r" b="b"/>
              <a:pathLst>
                <a:path w="266" h="206" extrusionOk="0">
                  <a:moveTo>
                    <a:pt x="184" y="1"/>
                  </a:moveTo>
                  <a:cubicBezTo>
                    <a:pt x="173" y="1"/>
                    <a:pt x="161" y="5"/>
                    <a:pt x="151" y="15"/>
                  </a:cubicBezTo>
                  <a:cubicBezTo>
                    <a:pt x="115" y="50"/>
                    <a:pt x="80" y="77"/>
                    <a:pt x="44" y="104"/>
                  </a:cubicBezTo>
                  <a:cubicBezTo>
                    <a:pt x="1" y="140"/>
                    <a:pt x="33" y="205"/>
                    <a:pt x="76" y="205"/>
                  </a:cubicBezTo>
                  <a:cubicBezTo>
                    <a:pt x="86" y="205"/>
                    <a:pt x="96" y="202"/>
                    <a:pt x="106" y="193"/>
                  </a:cubicBezTo>
                  <a:cubicBezTo>
                    <a:pt x="151" y="158"/>
                    <a:pt x="187" y="122"/>
                    <a:pt x="231" y="86"/>
                  </a:cubicBezTo>
                  <a:cubicBezTo>
                    <a:pt x="266" y="51"/>
                    <a:pt x="225" y="1"/>
                    <a:pt x="18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86" name="Google Shape;420;p2"/>
            <p:cNvSpPr/>
            <p:nvPr/>
          </p:nvSpPr>
          <p:spPr>
            <a:xfrm>
              <a:off x="846150" y="1169725"/>
              <a:ext cx="7900" cy="3625"/>
            </a:xfrm>
            <a:custGeom>
              <a:avLst/>
              <a:ahLst/>
              <a:rect l="l" t="t" r="r" b="b"/>
              <a:pathLst>
                <a:path w="316" h="145" extrusionOk="0">
                  <a:moveTo>
                    <a:pt x="70" y="0"/>
                  </a:moveTo>
                  <a:cubicBezTo>
                    <a:pt x="14" y="0"/>
                    <a:pt x="0" y="91"/>
                    <a:pt x="60" y="108"/>
                  </a:cubicBezTo>
                  <a:cubicBezTo>
                    <a:pt x="114" y="117"/>
                    <a:pt x="176" y="135"/>
                    <a:pt x="230" y="144"/>
                  </a:cubicBezTo>
                  <a:cubicBezTo>
                    <a:pt x="232" y="144"/>
                    <a:pt x="235" y="144"/>
                    <a:pt x="238" y="144"/>
                  </a:cubicBezTo>
                  <a:cubicBezTo>
                    <a:pt x="294" y="144"/>
                    <a:pt x="316" y="54"/>
                    <a:pt x="248" y="37"/>
                  </a:cubicBezTo>
                  <a:cubicBezTo>
                    <a:pt x="194" y="28"/>
                    <a:pt x="141" y="19"/>
                    <a:pt x="78" y="1"/>
                  </a:cubicBezTo>
                  <a:cubicBezTo>
                    <a:pt x="75" y="0"/>
                    <a:pt x="73"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87" name="Google Shape;421;p2"/>
            <p:cNvSpPr/>
            <p:nvPr/>
          </p:nvSpPr>
          <p:spPr>
            <a:xfrm>
              <a:off x="762675" y="1172175"/>
              <a:ext cx="25475" cy="14925"/>
            </a:xfrm>
            <a:custGeom>
              <a:avLst/>
              <a:ahLst/>
              <a:rect l="l" t="t" r="r" b="b"/>
              <a:pathLst>
                <a:path w="1019" h="597" extrusionOk="0">
                  <a:moveTo>
                    <a:pt x="723" y="1"/>
                  </a:moveTo>
                  <a:lnTo>
                    <a:pt x="723" y="1"/>
                  </a:lnTo>
                  <a:cubicBezTo>
                    <a:pt x="776" y="162"/>
                    <a:pt x="643" y="358"/>
                    <a:pt x="464" y="367"/>
                  </a:cubicBezTo>
                  <a:cubicBezTo>
                    <a:pt x="384" y="367"/>
                    <a:pt x="295" y="340"/>
                    <a:pt x="232" y="278"/>
                  </a:cubicBezTo>
                  <a:cubicBezTo>
                    <a:pt x="197" y="233"/>
                    <a:pt x="179" y="170"/>
                    <a:pt x="179" y="108"/>
                  </a:cubicBezTo>
                  <a:cubicBezTo>
                    <a:pt x="116" y="144"/>
                    <a:pt x="54" y="188"/>
                    <a:pt x="0" y="233"/>
                  </a:cubicBezTo>
                  <a:cubicBezTo>
                    <a:pt x="19" y="482"/>
                    <a:pt x="222" y="596"/>
                    <a:pt x="435" y="596"/>
                  </a:cubicBezTo>
                  <a:cubicBezTo>
                    <a:pt x="717" y="596"/>
                    <a:pt x="1018" y="396"/>
                    <a:pt x="937" y="46"/>
                  </a:cubicBezTo>
                  <a:cubicBezTo>
                    <a:pt x="866" y="19"/>
                    <a:pt x="794" y="10"/>
                    <a:pt x="723"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88" name="Google Shape;422;p2"/>
            <p:cNvSpPr/>
            <p:nvPr/>
          </p:nvSpPr>
          <p:spPr>
            <a:xfrm>
              <a:off x="756425" y="1174200"/>
              <a:ext cx="40850" cy="24350"/>
            </a:xfrm>
            <a:custGeom>
              <a:avLst/>
              <a:ahLst/>
              <a:rect l="l" t="t" r="r" b="b"/>
              <a:pathLst>
                <a:path w="1634" h="974" extrusionOk="0">
                  <a:moveTo>
                    <a:pt x="1303" y="0"/>
                  </a:moveTo>
                  <a:lnTo>
                    <a:pt x="1303" y="0"/>
                  </a:lnTo>
                  <a:cubicBezTo>
                    <a:pt x="1355" y="389"/>
                    <a:pt x="1013" y="612"/>
                    <a:pt x="687" y="612"/>
                  </a:cubicBezTo>
                  <a:cubicBezTo>
                    <a:pt x="451" y="612"/>
                    <a:pt x="225" y="496"/>
                    <a:pt x="161" y="241"/>
                  </a:cubicBezTo>
                  <a:cubicBezTo>
                    <a:pt x="134" y="277"/>
                    <a:pt x="108" y="304"/>
                    <a:pt x="90" y="348"/>
                  </a:cubicBezTo>
                  <a:cubicBezTo>
                    <a:pt x="116" y="393"/>
                    <a:pt x="134" y="446"/>
                    <a:pt x="161" y="500"/>
                  </a:cubicBezTo>
                  <a:cubicBezTo>
                    <a:pt x="224" y="589"/>
                    <a:pt x="286" y="660"/>
                    <a:pt x="375" y="723"/>
                  </a:cubicBezTo>
                  <a:cubicBezTo>
                    <a:pt x="375" y="723"/>
                    <a:pt x="375" y="732"/>
                    <a:pt x="375" y="732"/>
                  </a:cubicBezTo>
                  <a:cubicBezTo>
                    <a:pt x="268" y="705"/>
                    <a:pt x="188" y="616"/>
                    <a:pt x="125" y="527"/>
                  </a:cubicBezTo>
                  <a:cubicBezTo>
                    <a:pt x="99" y="500"/>
                    <a:pt x="72" y="464"/>
                    <a:pt x="45" y="428"/>
                  </a:cubicBezTo>
                  <a:cubicBezTo>
                    <a:pt x="45" y="437"/>
                    <a:pt x="45" y="437"/>
                    <a:pt x="45" y="446"/>
                  </a:cubicBezTo>
                  <a:cubicBezTo>
                    <a:pt x="54" y="464"/>
                    <a:pt x="54" y="482"/>
                    <a:pt x="63" y="500"/>
                  </a:cubicBezTo>
                  <a:cubicBezTo>
                    <a:pt x="99" y="562"/>
                    <a:pt x="134" y="607"/>
                    <a:pt x="179" y="652"/>
                  </a:cubicBezTo>
                  <a:cubicBezTo>
                    <a:pt x="277" y="750"/>
                    <a:pt x="393" y="803"/>
                    <a:pt x="509" y="857"/>
                  </a:cubicBezTo>
                  <a:cubicBezTo>
                    <a:pt x="384" y="857"/>
                    <a:pt x="259" y="794"/>
                    <a:pt x="161" y="714"/>
                  </a:cubicBezTo>
                  <a:cubicBezTo>
                    <a:pt x="116" y="678"/>
                    <a:pt x="54" y="616"/>
                    <a:pt x="9" y="553"/>
                  </a:cubicBezTo>
                  <a:cubicBezTo>
                    <a:pt x="9" y="571"/>
                    <a:pt x="9" y="589"/>
                    <a:pt x="1" y="616"/>
                  </a:cubicBezTo>
                  <a:cubicBezTo>
                    <a:pt x="167" y="858"/>
                    <a:pt x="451" y="973"/>
                    <a:pt x="737" y="973"/>
                  </a:cubicBezTo>
                  <a:cubicBezTo>
                    <a:pt x="1154" y="973"/>
                    <a:pt x="1575" y="727"/>
                    <a:pt x="1633" y="277"/>
                  </a:cubicBezTo>
                  <a:cubicBezTo>
                    <a:pt x="1624" y="268"/>
                    <a:pt x="1615" y="259"/>
                    <a:pt x="1615" y="250"/>
                  </a:cubicBezTo>
                  <a:cubicBezTo>
                    <a:pt x="1588" y="313"/>
                    <a:pt x="1553" y="393"/>
                    <a:pt x="1553" y="411"/>
                  </a:cubicBezTo>
                  <a:cubicBezTo>
                    <a:pt x="1499" y="509"/>
                    <a:pt x="1428" y="669"/>
                    <a:pt x="1312" y="714"/>
                  </a:cubicBezTo>
                  <a:cubicBezTo>
                    <a:pt x="1383" y="634"/>
                    <a:pt x="1437" y="553"/>
                    <a:pt x="1481" y="455"/>
                  </a:cubicBezTo>
                  <a:cubicBezTo>
                    <a:pt x="1526" y="366"/>
                    <a:pt x="1544" y="277"/>
                    <a:pt x="1562" y="188"/>
                  </a:cubicBezTo>
                  <a:cubicBezTo>
                    <a:pt x="1553" y="179"/>
                    <a:pt x="1544" y="161"/>
                    <a:pt x="1526" y="152"/>
                  </a:cubicBezTo>
                  <a:cubicBezTo>
                    <a:pt x="1517" y="214"/>
                    <a:pt x="1490" y="277"/>
                    <a:pt x="1472" y="339"/>
                  </a:cubicBezTo>
                  <a:cubicBezTo>
                    <a:pt x="1437" y="420"/>
                    <a:pt x="1410" y="509"/>
                    <a:pt x="1339" y="571"/>
                  </a:cubicBezTo>
                  <a:cubicBezTo>
                    <a:pt x="1383" y="491"/>
                    <a:pt x="1419" y="411"/>
                    <a:pt x="1446" y="330"/>
                  </a:cubicBezTo>
                  <a:cubicBezTo>
                    <a:pt x="1464" y="259"/>
                    <a:pt x="1472" y="179"/>
                    <a:pt x="1472" y="107"/>
                  </a:cubicBezTo>
                  <a:cubicBezTo>
                    <a:pt x="1419" y="63"/>
                    <a:pt x="1365" y="27"/>
                    <a:pt x="1303"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89" name="Google Shape;423;p2"/>
            <p:cNvSpPr/>
            <p:nvPr/>
          </p:nvSpPr>
          <p:spPr>
            <a:xfrm>
              <a:off x="753750" y="1169650"/>
              <a:ext cx="46200" cy="31425"/>
            </a:xfrm>
            <a:custGeom>
              <a:avLst/>
              <a:ahLst/>
              <a:rect l="l" t="t" r="r" b="b"/>
              <a:pathLst>
                <a:path w="1848" h="1257" extrusionOk="0">
                  <a:moveTo>
                    <a:pt x="1080" y="102"/>
                  </a:moveTo>
                  <a:lnTo>
                    <a:pt x="1080" y="102"/>
                  </a:lnTo>
                  <a:cubicBezTo>
                    <a:pt x="1151" y="111"/>
                    <a:pt x="1223" y="120"/>
                    <a:pt x="1294" y="147"/>
                  </a:cubicBezTo>
                  <a:cubicBezTo>
                    <a:pt x="1375" y="497"/>
                    <a:pt x="1074" y="697"/>
                    <a:pt x="792" y="697"/>
                  </a:cubicBezTo>
                  <a:cubicBezTo>
                    <a:pt x="579" y="697"/>
                    <a:pt x="376" y="583"/>
                    <a:pt x="357" y="334"/>
                  </a:cubicBezTo>
                  <a:cubicBezTo>
                    <a:pt x="411" y="289"/>
                    <a:pt x="473" y="245"/>
                    <a:pt x="536" y="209"/>
                  </a:cubicBezTo>
                  <a:cubicBezTo>
                    <a:pt x="536" y="271"/>
                    <a:pt x="554" y="334"/>
                    <a:pt x="589" y="379"/>
                  </a:cubicBezTo>
                  <a:cubicBezTo>
                    <a:pt x="652" y="441"/>
                    <a:pt x="741" y="468"/>
                    <a:pt x="821" y="468"/>
                  </a:cubicBezTo>
                  <a:cubicBezTo>
                    <a:pt x="1000" y="459"/>
                    <a:pt x="1133" y="263"/>
                    <a:pt x="1080" y="102"/>
                  </a:cubicBezTo>
                  <a:close/>
                  <a:moveTo>
                    <a:pt x="1410" y="182"/>
                  </a:moveTo>
                  <a:lnTo>
                    <a:pt x="1410" y="182"/>
                  </a:lnTo>
                  <a:cubicBezTo>
                    <a:pt x="1472" y="209"/>
                    <a:pt x="1526" y="245"/>
                    <a:pt x="1579" y="289"/>
                  </a:cubicBezTo>
                  <a:cubicBezTo>
                    <a:pt x="1579" y="361"/>
                    <a:pt x="1571" y="441"/>
                    <a:pt x="1553" y="512"/>
                  </a:cubicBezTo>
                  <a:cubicBezTo>
                    <a:pt x="1526" y="593"/>
                    <a:pt x="1490" y="673"/>
                    <a:pt x="1446" y="753"/>
                  </a:cubicBezTo>
                  <a:cubicBezTo>
                    <a:pt x="1517" y="691"/>
                    <a:pt x="1544" y="602"/>
                    <a:pt x="1579" y="521"/>
                  </a:cubicBezTo>
                  <a:cubicBezTo>
                    <a:pt x="1597" y="459"/>
                    <a:pt x="1624" y="396"/>
                    <a:pt x="1633" y="334"/>
                  </a:cubicBezTo>
                  <a:cubicBezTo>
                    <a:pt x="1651" y="343"/>
                    <a:pt x="1660" y="361"/>
                    <a:pt x="1669" y="370"/>
                  </a:cubicBezTo>
                  <a:cubicBezTo>
                    <a:pt x="1651" y="459"/>
                    <a:pt x="1633" y="548"/>
                    <a:pt x="1588" y="637"/>
                  </a:cubicBezTo>
                  <a:cubicBezTo>
                    <a:pt x="1544" y="735"/>
                    <a:pt x="1490" y="816"/>
                    <a:pt x="1419" y="896"/>
                  </a:cubicBezTo>
                  <a:cubicBezTo>
                    <a:pt x="1535" y="851"/>
                    <a:pt x="1606" y="691"/>
                    <a:pt x="1660" y="593"/>
                  </a:cubicBezTo>
                  <a:cubicBezTo>
                    <a:pt x="1660" y="575"/>
                    <a:pt x="1695" y="495"/>
                    <a:pt x="1722" y="432"/>
                  </a:cubicBezTo>
                  <a:cubicBezTo>
                    <a:pt x="1722" y="441"/>
                    <a:pt x="1731" y="450"/>
                    <a:pt x="1740" y="459"/>
                  </a:cubicBezTo>
                  <a:cubicBezTo>
                    <a:pt x="1682" y="909"/>
                    <a:pt x="1261" y="1155"/>
                    <a:pt x="844" y="1155"/>
                  </a:cubicBezTo>
                  <a:cubicBezTo>
                    <a:pt x="558" y="1155"/>
                    <a:pt x="274" y="1040"/>
                    <a:pt x="108" y="798"/>
                  </a:cubicBezTo>
                  <a:cubicBezTo>
                    <a:pt x="116" y="771"/>
                    <a:pt x="116" y="753"/>
                    <a:pt x="116" y="735"/>
                  </a:cubicBezTo>
                  <a:cubicBezTo>
                    <a:pt x="161" y="798"/>
                    <a:pt x="223" y="860"/>
                    <a:pt x="268" y="896"/>
                  </a:cubicBezTo>
                  <a:cubicBezTo>
                    <a:pt x="366" y="976"/>
                    <a:pt x="491" y="1039"/>
                    <a:pt x="616" y="1039"/>
                  </a:cubicBezTo>
                  <a:cubicBezTo>
                    <a:pt x="500" y="985"/>
                    <a:pt x="384" y="932"/>
                    <a:pt x="286" y="834"/>
                  </a:cubicBezTo>
                  <a:cubicBezTo>
                    <a:pt x="241" y="789"/>
                    <a:pt x="206" y="744"/>
                    <a:pt x="170" y="682"/>
                  </a:cubicBezTo>
                  <a:cubicBezTo>
                    <a:pt x="161" y="664"/>
                    <a:pt x="161" y="646"/>
                    <a:pt x="152" y="628"/>
                  </a:cubicBezTo>
                  <a:cubicBezTo>
                    <a:pt x="152" y="619"/>
                    <a:pt x="152" y="619"/>
                    <a:pt x="152" y="610"/>
                  </a:cubicBezTo>
                  <a:cubicBezTo>
                    <a:pt x="179" y="646"/>
                    <a:pt x="206" y="682"/>
                    <a:pt x="232" y="709"/>
                  </a:cubicBezTo>
                  <a:cubicBezTo>
                    <a:pt x="295" y="798"/>
                    <a:pt x="375" y="887"/>
                    <a:pt x="482" y="914"/>
                  </a:cubicBezTo>
                  <a:cubicBezTo>
                    <a:pt x="482" y="914"/>
                    <a:pt x="482" y="905"/>
                    <a:pt x="482" y="905"/>
                  </a:cubicBezTo>
                  <a:cubicBezTo>
                    <a:pt x="393" y="842"/>
                    <a:pt x="331" y="771"/>
                    <a:pt x="268" y="682"/>
                  </a:cubicBezTo>
                  <a:cubicBezTo>
                    <a:pt x="241" y="628"/>
                    <a:pt x="223" y="575"/>
                    <a:pt x="197" y="530"/>
                  </a:cubicBezTo>
                  <a:cubicBezTo>
                    <a:pt x="215" y="486"/>
                    <a:pt x="241" y="459"/>
                    <a:pt x="268" y="423"/>
                  </a:cubicBezTo>
                  <a:cubicBezTo>
                    <a:pt x="332" y="678"/>
                    <a:pt x="558" y="794"/>
                    <a:pt x="794" y="794"/>
                  </a:cubicBezTo>
                  <a:cubicBezTo>
                    <a:pt x="1120" y="794"/>
                    <a:pt x="1462" y="571"/>
                    <a:pt x="1410" y="182"/>
                  </a:cubicBezTo>
                  <a:close/>
                  <a:moveTo>
                    <a:pt x="1002" y="1"/>
                  </a:moveTo>
                  <a:cubicBezTo>
                    <a:pt x="533" y="1"/>
                    <a:pt x="64" y="280"/>
                    <a:pt x="0" y="798"/>
                  </a:cubicBezTo>
                  <a:cubicBezTo>
                    <a:pt x="0" y="807"/>
                    <a:pt x="0" y="807"/>
                    <a:pt x="9" y="816"/>
                  </a:cubicBezTo>
                  <a:cubicBezTo>
                    <a:pt x="9" y="825"/>
                    <a:pt x="9" y="834"/>
                    <a:pt x="9" y="842"/>
                  </a:cubicBezTo>
                  <a:cubicBezTo>
                    <a:pt x="199" y="1123"/>
                    <a:pt x="522" y="1256"/>
                    <a:pt x="845" y="1256"/>
                  </a:cubicBezTo>
                  <a:cubicBezTo>
                    <a:pt x="1314" y="1256"/>
                    <a:pt x="1784" y="976"/>
                    <a:pt x="1847" y="459"/>
                  </a:cubicBezTo>
                  <a:cubicBezTo>
                    <a:pt x="1847" y="450"/>
                    <a:pt x="1847" y="450"/>
                    <a:pt x="1847" y="441"/>
                  </a:cubicBezTo>
                  <a:cubicBezTo>
                    <a:pt x="1847" y="432"/>
                    <a:pt x="1847" y="423"/>
                    <a:pt x="1838" y="414"/>
                  </a:cubicBezTo>
                  <a:cubicBezTo>
                    <a:pt x="1649" y="134"/>
                    <a:pt x="1326" y="1"/>
                    <a:pt x="100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90" name="Google Shape;424;p2"/>
            <p:cNvSpPr/>
            <p:nvPr/>
          </p:nvSpPr>
          <p:spPr>
            <a:xfrm>
              <a:off x="798575" y="1170125"/>
              <a:ext cx="5525" cy="5100"/>
            </a:xfrm>
            <a:custGeom>
              <a:avLst/>
              <a:ahLst/>
              <a:rect l="l" t="t" r="r" b="b"/>
              <a:pathLst>
                <a:path w="221" h="204" extrusionOk="0">
                  <a:moveTo>
                    <a:pt x="141" y="0"/>
                  </a:moveTo>
                  <a:cubicBezTo>
                    <a:pt x="126" y="0"/>
                    <a:pt x="111" y="6"/>
                    <a:pt x="99" y="21"/>
                  </a:cubicBezTo>
                  <a:cubicBezTo>
                    <a:pt x="81" y="56"/>
                    <a:pt x="54" y="83"/>
                    <a:pt x="27" y="110"/>
                  </a:cubicBezTo>
                  <a:cubicBezTo>
                    <a:pt x="10" y="137"/>
                    <a:pt x="1" y="163"/>
                    <a:pt x="18" y="190"/>
                  </a:cubicBezTo>
                  <a:cubicBezTo>
                    <a:pt x="27" y="199"/>
                    <a:pt x="43" y="203"/>
                    <a:pt x="59" y="203"/>
                  </a:cubicBezTo>
                  <a:cubicBezTo>
                    <a:pt x="74" y="203"/>
                    <a:pt x="90" y="199"/>
                    <a:pt x="99" y="190"/>
                  </a:cubicBezTo>
                  <a:cubicBezTo>
                    <a:pt x="125" y="154"/>
                    <a:pt x="161" y="119"/>
                    <a:pt x="188" y="83"/>
                  </a:cubicBezTo>
                  <a:cubicBezTo>
                    <a:pt x="220" y="44"/>
                    <a:pt x="182" y="0"/>
                    <a:pt x="14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91" name="Google Shape;425;p2"/>
            <p:cNvSpPr/>
            <p:nvPr/>
          </p:nvSpPr>
          <p:spPr>
            <a:xfrm>
              <a:off x="790825" y="1163800"/>
              <a:ext cx="4650" cy="6175"/>
            </a:xfrm>
            <a:custGeom>
              <a:avLst/>
              <a:ahLst/>
              <a:rect l="l" t="t" r="r" b="b"/>
              <a:pathLst>
                <a:path w="186" h="247" extrusionOk="0">
                  <a:moveTo>
                    <a:pt x="128" y="1"/>
                  </a:moveTo>
                  <a:cubicBezTo>
                    <a:pt x="110" y="1"/>
                    <a:pt x="93" y="7"/>
                    <a:pt x="88" y="24"/>
                  </a:cubicBezTo>
                  <a:cubicBezTo>
                    <a:pt x="61" y="77"/>
                    <a:pt x="34" y="131"/>
                    <a:pt x="16" y="184"/>
                  </a:cubicBezTo>
                  <a:cubicBezTo>
                    <a:pt x="0" y="222"/>
                    <a:pt x="29" y="247"/>
                    <a:pt x="61" y="247"/>
                  </a:cubicBezTo>
                  <a:cubicBezTo>
                    <a:pt x="82" y="247"/>
                    <a:pt x="104" y="236"/>
                    <a:pt x="114" y="211"/>
                  </a:cubicBezTo>
                  <a:cubicBezTo>
                    <a:pt x="132" y="166"/>
                    <a:pt x="150" y="131"/>
                    <a:pt x="177" y="86"/>
                  </a:cubicBezTo>
                  <a:cubicBezTo>
                    <a:pt x="186" y="59"/>
                    <a:pt x="186" y="24"/>
                    <a:pt x="159" y="6"/>
                  </a:cubicBezTo>
                  <a:cubicBezTo>
                    <a:pt x="149" y="3"/>
                    <a:pt x="138" y="1"/>
                    <a:pt x="12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92" name="Google Shape;426;p2"/>
            <p:cNvSpPr/>
            <p:nvPr/>
          </p:nvSpPr>
          <p:spPr>
            <a:xfrm>
              <a:off x="782925" y="1160375"/>
              <a:ext cx="3625" cy="6800"/>
            </a:xfrm>
            <a:custGeom>
              <a:avLst/>
              <a:ahLst/>
              <a:rect l="l" t="t" r="r" b="b"/>
              <a:pathLst>
                <a:path w="145" h="272" extrusionOk="0">
                  <a:moveTo>
                    <a:pt x="82" y="0"/>
                  </a:moveTo>
                  <a:cubicBezTo>
                    <a:pt x="56" y="0"/>
                    <a:pt x="38" y="18"/>
                    <a:pt x="29" y="54"/>
                  </a:cubicBezTo>
                  <a:cubicBezTo>
                    <a:pt x="20" y="98"/>
                    <a:pt x="20" y="152"/>
                    <a:pt x="11" y="205"/>
                  </a:cubicBezTo>
                  <a:cubicBezTo>
                    <a:pt x="0" y="243"/>
                    <a:pt x="32" y="272"/>
                    <a:pt x="63" y="272"/>
                  </a:cubicBezTo>
                  <a:cubicBezTo>
                    <a:pt x="83" y="272"/>
                    <a:pt x="102" y="260"/>
                    <a:pt x="109" y="232"/>
                  </a:cubicBezTo>
                  <a:cubicBezTo>
                    <a:pt x="118" y="179"/>
                    <a:pt x="127" y="116"/>
                    <a:pt x="136" y="54"/>
                  </a:cubicBezTo>
                  <a:cubicBezTo>
                    <a:pt x="145" y="27"/>
                    <a:pt x="109" y="0"/>
                    <a:pt x="8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93" name="Google Shape;427;p2"/>
            <p:cNvSpPr/>
            <p:nvPr/>
          </p:nvSpPr>
          <p:spPr>
            <a:xfrm>
              <a:off x="760750" y="1163850"/>
              <a:ext cx="5450" cy="6375"/>
            </a:xfrm>
            <a:custGeom>
              <a:avLst/>
              <a:ahLst/>
              <a:rect l="l" t="t" r="r" b="b"/>
              <a:pathLst>
                <a:path w="218" h="255" extrusionOk="0">
                  <a:moveTo>
                    <a:pt x="72" y="1"/>
                  </a:moveTo>
                  <a:cubicBezTo>
                    <a:pt x="35" y="1"/>
                    <a:pt x="0" y="34"/>
                    <a:pt x="24" y="75"/>
                  </a:cubicBezTo>
                  <a:cubicBezTo>
                    <a:pt x="59" y="120"/>
                    <a:pt x="77" y="173"/>
                    <a:pt x="104" y="227"/>
                  </a:cubicBezTo>
                  <a:cubicBezTo>
                    <a:pt x="112" y="247"/>
                    <a:pt x="128" y="255"/>
                    <a:pt x="144" y="255"/>
                  </a:cubicBezTo>
                  <a:cubicBezTo>
                    <a:pt x="179" y="255"/>
                    <a:pt x="218" y="216"/>
                    <a:pt x="193" y="173"/>
                  </a:cubicBezTo>
                  <a:cubicBezTo>
                    <a:pt x="167" y="129"/>
                    <a:pt x="149" y="75"/>
                    <a:pt x="122" y="31"/>
                  </a:cubicBezTo>
                  <a:cubicBezTo>
                    <a:pt x="110" y="9"/>
                    <a:pt x="90" y="1"/>
                    <a:pt x="7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94" name="Google Shape;428;p2"/>
            <p:cNvSpPr/>
            <p:nvPr/>
          </p:nvSpPr>
          <p:spPr>
            <a:xfrm>
              <a:off x="750850" y="1170950"/>
              <a:ext cx="6500" cy="5250"/>
            </a:xfrm>
            <a:custGeom>
              <a:avLst/>
              <a:ahLst/>
              <a:rect l="l" t="t" r="r" b="b"/>
              <a:pathLst>
                <a:path w="260" h="210" extrusionOk="0">
                  <a:moveTo>
                    <a:pt x="66" y="1"/>
                  </a:moveTo>
                  <a:cubicBezTo>
                    <a:pt x="54" y="1"/>
                    <a:pt x="41" y="5"/>
                    <a:pt x="27" y="14"/>
                  </a:cubicBezTo>
                  <a:cubicBezTo>
                    <a:pt x="9" y="32"/>
                    <a:pt x="0" y="68"/>
                    <a:pt x="27" y="86"/>
                  </a:cubicBezTo>
                  <a:cubicBezTo>
                    <a:pt x="72" y="130"/>
                    <a:pt x="125" y="157"/>
                    <a:pt x="170" y="202"/>
                  </a:cubicBezTo>
                  <a:cubicBezTo>
                    <a:pt x="175" y="207"/>
                    <a:pt x="182" y="209"/>
                    <a:pt x="189" y="209"/>
                  </a:cubicBezTo>
                  <a:cubicBezTo>
                    <a:pt x="207" y="209"/>
                    <a:pt x="229" y="196"/>
                    <a:pt x="241" y="184"/>
                  </a:cubicBezTo>
                  <a:cubicBezTo>
                    <a:pt x="259" y="157"/>
                    <a:pt x="241" y="130"/>
                    <a:pt x="224" y="112"/>
                  </a:cubicBezTo>
                  <a:cubicBezTo>
                    <a:pt x="188" y="77"/>
                    <a:pt x="143" y="50"/>
                    <a:pt x="99" y="14"/>
                  </a:cubicBezTo>
                  <a:cubicBezTo>
                    <a:pt x="90" y="5"/>
                    <a:pt x="79" y="1"/>
                    <a:pt x="66"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95" name="Google Shape;429;p2"/>
            <p:cNvSpPr/>
            <p:nvPr/>
          </p:nvSpPr>
          <p:spPr>
            <a:xfrm>
              <a:off x="745225" y="1181000"/>
              <a:ext cx="7225" cy="4275"/>
            </a:xfrm>
            <a:custGeom>
              <a:avLst/>
              <a:ahLst/>
              <a:rect l="l" t="t" r="r" b="b"/>
              <a:pathLst>
                <a:path w="289" h="171" extrusionOk="0">
                  <a:moveTo>
                    <a:pt x="71" y="0"/>
                  </a:moveTo>
                  <a:cubicBezTo>
                    <a:pt x="22" y="0"/>
                    <a:pt x="1" y="79"/>
                    <a:pt x="56" y="103"/>
                  </a:cubicBezTo>
                  <a:cubicBezTo>
                    <a:pt x="101" y="121"/>
                    <a:pt x="145" y="139"/>
                    <a:pt x="181" y="165"/>
                  </a:cubicBezTo>
                  <a:cubicBezTo>
                    <a:pt x="190" y="169"/>
                    <a:pt x="198" y="171"/>
                    <a:pt x="206" y="171"/>
                  </a:cubicBezTo>
                  <a:cubicBezTo>
                    <a:pt x="256" y="171"/>
                    <a:pt x="288" y="107"/>
                    <a:pt x="234" y="76"/>
                  </a:cubicBezTo>
                  <a:cubicBezTo>
                    <a:pt x="190" y="49"/>
                    <a:pt x="145" y="23"/>
                    <a:pt x="92" y="5"/>
                  </a:cubicBezTo>
                  <a:cubicBezTo>
                    <a:pt x="84" y="2"/>
                    <a:pt x="77" y="0"/>
                    <a:pt x="7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96" name="Google Shape;430;p2"/>
            <p:cNvSpPr/>
            <p:nvPr/>
          </p:nvSpPr>
          <p:spPr>
            <a:xfrm>
              <a:off x="771775" y="1160525"/>
              <a:ext cx="3750" cy="6850"/>
            </a:xfrm>
            <a:custGeom>
              <a:avLst/>
              <a:ahLst/>
              <a:rect l="l" t="t" r="r" b="b"/>
              <a:pathLst>
                <a:path w="150" h="274" extrusionOk="0">
                  <a:moveTo>
                    <a:pt x="63" y="1"/>
                  </a:moveTo>
                  <a:cubicBezTo>
                    <a:pt x="33" y="1"/>
                    <a:pt x="1" y="24"/>
                    <a:pt x="11" y="66"/>
                  </a:cubicBezTo>
                  <a:cubicBezTo>
                    <a:pt x="20" y="119"/>
                    <a:pt x="29" y="173"/>
                    <a:pt x="38" y="235"/>
                  </a:cubicBezTo>
                  <a:cubicBezTo>
                    <a:pt x="45" y="261"/>
                    <a:pt x="67" y="273"/>
                    <a:pt x="89" y="273"/>
                  </a:cubicBezTo>
                  <a:cubicBezTo>
                    <a:pt x="119" y="273"/>
                    <a:pt x="150" y="250"/>
                    <a:pt x="145" y="208"/>
                  </a:cubicBezTo>
                  <a:cubicBezTo>
                    <a:pt x="136" y="155"/>
                    <a:pt x="118" y="101"/>
                    <a:pt x="109" y="39"/>
                  </a:cubicBezTo>
                  <a:cubicBezTo>
                    <a:pt x="105" y="13"/>
                    <a:pt x="85" y="1"/>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97" name="Google Shape;431;p2"/>
            <p:cNvSpPr/>
            <p:nvPr/>
          </p:nvSpPr>
          <p:spPr>
            <a:xfrm>
              <a:off x="699475" y="1158925"/>
              <a:ext cx="26875" cy="16275"/>
            </a:xfrm>
            <a:custGeom>
              <a:avLst/>
              <a:ahLst/>
              <a:rect l="l" t="t" r="r" b="b"/>
              <a:pathLst>
                <a:path w="1075" h="651" extrusionOk="0">
                  <a:moveTo>
                    <a:pt x="333" y="1"/>
                  </a:moveTo>
                  <a:cubicBezTo>
                    <a:pt x="283" y="1"/>
                    <a:pt x="233" y="7"/>
                    <a:pt x="182" y="14"/>
                  </a:cubicBezTo>
                  <a:cubicBezTo>
                    <a:pt x="1" y="347"/>
                    <a:pt x="349" y="650"/>
                    <a:pt x="671" y="650"/>
                  </a:cubicBezTo>
                  <a:cubicBezTo>
                    <a:pt x="839" y="650"/>
                    <a:pt x="1001" y="567"/>
                    <a:pt x="1074" y="361"/>
                  </a:cubicBezTo>
                  <a:cubicBezTo>
                    <a:pt x="1030" y="308"/>
                    <a:pt x="976" y="254"/>
                    <a:pt x="914" y="210"/>
                  </a:cubicBezTo>
                  <a:cubicBezTo>
                    <a:pt x="888" y="334"/>
                    <a:pt x="762" y="415"/>
                    <a:pt x="637" y="415"/>
                  </a:cubicBezTo>
                  <a:cubicBezTo>
                    <a:pt x="590" y="415"/>
                    <a:pt x="544" y="403"/>
                    <a:pt x="503" y="379"/>
                  </a:cubicBezTo>
                  <a:cubicBezTo>
                    <a:pt x="432" y="335"/>
                    <a:pt x="378" y="263"/>
                    <a:pt x="360" y="174"/>
                  </a:cubicBezTo>
                  <a:cubicBezTo>
                    <a:pt x="352" y="121"/>
                    <a:pt x="369" y="58"/>
                    <a:pt x="396" y="5"/>
                  </a:cubicBezTo>
                  <a:cubicBezTo>
                    <a:pt x="375" y="2"/>
                    <a:pt x="354" y="1"/>
                    <a:pt x="333"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98" name="Google Shape;432;p2"/>
            <p:cNvSpPr/>
            <p:nvPr/>
          </p:nvSpPr>
          <p:spPr>
            <a:xfrm>
              <a:off x="692650" y="1159925"/>
              <a:ext cx="38825" cy="27400"/>
            </a:xfrm>
            <a:custGeom>
              <a:avLst/>
              <a:ahLst/>
              <a:rect l="l" t="t" r="r" b="b"/>
              <a:pathLst>
                <a:path w="1553" h="1096" extrusionOk="0">
                  <a:moveTo>
                    <a:pt x="339" y="0"/>
                  </a:moveTo>
                  <a:cubicBezTo>
                    <a:pt x="294" y="9"/>
                    <a:pt x="259" y="27"/>
                    <a:pt x="223" y="45"/>
                  </a:cubicBezTo>
                  <a:cubicBezTo>
                    <a:pt x="214" y="107"/>
                    <a:pt x="196" y="161"/>
                    <a:pt x="196" y="214"/>
                  </a:cubicBezTo>
                  <a:cubicBezTo>
                    <a:pt x="196" y="330"/>
                    <a:pt x="214" y="420"/>
                    <a:pt x="250" y="518"/>
                  </a:cubicBezTo>
                  <a:cubicBezTo>
                    <a:pt x="250" y="527"/>
                    <a:pt x="250" y="527"/>
                    <a:pt x="250" y="527"/>
                  </a:cubicBezTo>
                  <a:cubicBezTo>
                    <a:pt x="170" y="446"/>
                    <a:pt x="152" y="321"/>
                    <a:pt x="143" y="223"/>
                  </a:cubicBezTo>
                  <a:cubicBezTo>
                    <a:pt x="143" y="188"/>
                    <a:pt x="134" y="143"/>
                    <a:pt x="134" y="98"/>
                  </a:cubicBezTo>
                  <a:cubicBezTo>
                    <a:pt x="134" y="98"/>
                    <a:pt x="125" y="107"/>
                    <a:pt x="125" y="107"/>
                  </a:cubicBezTo>
                  <a:cubicBezTo>
                    <a:pt x="125" y="125"/>
                    <a:pt x="116" y="143"/>
                    <a:pt x="116" y="170"/>
                  </a:cubicBezTo>
                  <a:cubicBezTo>
                    <a:pt x="107" y="232"/>
                    <a:pt x="116" y="295"/>
                    <a:pt x="125" y="357"/>
                  </a:cubicBezTo>
                  <a:cubicBezTo>
                    <a:pt x="152" y="482"/>
                    <a:pt x="223" y="598"/>
                    <a:pt x="294" y="705"/>
                  </a:cubicBezTo>
                  <a:lnTo>
                    <a:pt x="286" y="705"/>
                  </a:lnTo>
                  <a:cubicBezTo>
                    <a:pt x="187" y="634"/>
                    <a:pt x="116" y="518"/>
                    <a:pt x="80" y="402"/>
                  </a:cubicBezTo>
                  <a:cubicBezTo>
                    <a:pt x="63" y="348"/>
                    <a:pt x="36" y="259"/>
                    <a:pt x="45" y="179"/>
                  </a:cubicBezTo>
                  <a:lnTo>
                    <a:pt x="45" y="179"/>
                  </a:lnTo>
                  <a:cubicBezTo>
                    <a:pt x="27" y="197"/>
                    <a:pt x="9" y="206"/>
                    <a:pt x="0" y="223"/>
                  </a:cubicBezTo>
                  <a:cubicBezTo>
                    <a:pt x="12" y="718"/>
                    <a:pt x="501" y="1096"/>
                    <a:pt x="969" y="1096"/>
                  </a:cubicBezTo>
                  <a:cubicBezTo>
                    <a:pt x="1184" y="1096"/>
                    <a:pt x="1395" y="1016"/>
                    <a:pt x="1552" y="830"/>
                  </a:cubicBezTo>
                  <a:cubicBezTo>
                    <a:pt x="1552" y="821"/>
                    <a:pt x="1552" y="803"/>
                    <a:pt x="1552" y="794"/>
                  </a:cubicBezTo>
                  <a:cubicBezTo>
                    <a:pt x="1490" y="839"/>
                    <a:pt x="1427" y="884"/>
                    <a:pt x="1410" y="892"/>
                  </a:cubicBezTo>
                  <a:cubicBezTo>
                    <a:pt x="1320" y="949"/>
                    <a:pt x="1186" y="1029"/>
                    <a:pt x="1075" y="1029"/>
                  </a:cubicBezTo>
                  <a:cubicBezTo>
                    <a:pt x="1065" y="1029"/>
                    <a:pt x="1054" y="1028"/>
                    <a:pt x="1044" y="1026"/>
                  </a:cubicBezTo>
                  <a:cubicBezTo>
                    <a:pt x="1151" y="991"/>
                    <a:pt x="1231" y="955"/>
                    <a:pt x="1329" y="901"/>
                  </a:cubicBezTo>
                  <a:cubicBezTo>
                    <a:pt x="1410" y="848"/>
                    <a:pt x="1472" y="785"/>
                    <a:pt x="1543" y="714"/>
                  </a:cubicBezTo>
                  <a:cubicBezTo>
                    <a:pt x="1535" y="705"/>
                    <a:pt x="1535" y="687"/>
                    <a:pt x="1526" y="669"/>
                  </a:cubicBezTo>
                  <a:cubicBezTo>
                    <a:pt x="1481" y="714"/>
                    <a:pt x="1427" y="759"/>
                    <a:pt x="1383" y="794"/>
                  </a:cubicBezTo>
                  <a:cubicBezTo>
                    <a:pt x="1311" y="848"/>
                    <a:pt x="1240" y="910"/>
                    <a:pt x="1142" y="919"/>
                  </a:cubicBezTo>
                  <a:cubicBezTo>
                    <a:pt x="1222" y="875"/>
                    <a:pt x="1294" y="830"/>
                    <a:pt x="1365" y="768"/>
                  </a:cubicBezTo>
                  <a:cubicBezTo>
                    <a:pt x="1419" y="723"/>
                    <a:pt x="1463" y="660"/>
                    <a:pt x="1508" y="598"/>
                  </a:cubicBezTo>
                  <a:cubicBezTo>
                    <a:pt x="1490" y="536"/>
                    <a:pt x="1454" y="482"/>
                    <a:pt x="1419" y="420"/>
                  </a:cubicBezTo>
                  <a:cubicBezTo>
                    <a:pt x="1321" y="629"/>
                    <a:pt x="1142" y="715"/>
                    <a:pt x="955" y="715"/>
                  </a:cubicBezTo>
                  <a:cubicBezTo>
                    <a:pt x="593" y="715"/>
                    <a:pt x="204" y="389"/>
                    <a:pt x="339"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8999" name="Google Shape;433;p2"/>
            <p:cNvSpPr/>
            <p:nvPr/>
          </p:nvSpPr>
          <p:spPr>
            <a:xfrm>
              <a:off x="689975" y="1156400"/>
              <a:ext cx="44175" cy="33500"/>
            </a:xfrm>
            <a:custGeom>
              <a:avLst/>
              <a:ahLst/>
              <a:rect l="l" t="t" r="r" b="b"/>
              <a:pathLst>
                <a:path w="1767" h="1340" extrusionOk="0">
                  <a:moveTo>
                    <a:pt x="713" y="102"/>
                  </a:moveTo>
                  <a:cubicBezTo>
                    <a:pt x="734" y="102"/>
                    <a:pt x="755" y="103"/>
                    <a:pt x="776" y="106"/>
                  </a:cubicBezTo>
                  <a:cubicBezTo>
                    <a:pt x="749" y="159"/>
                    <a:pt x="732" y="222"/>
                    <a:pt x="740" y="275"/>
                  </a:cubicBezTo>
                  <a:cubicBezTo>
                    <a:pt x="758" y="364"/>
                    <a:pt x="812" y="436"/>
                    <a:pt x="883" y="480"/>
                  </a:cubicBezTo>
                  <a:cubicBezTo>
                    <a:pt x="924" y="504"/>
                    <a:pt x="970" y="516"/>
                    <a:pt x="1017" y="516"/>
                  </a:cubicBezTo>
                  <a:cubicBezTo>
                    <a:pt x="1142" y="516"/>
                    <a:pt x="1268" y="435"/>
                    <a:pt x="1294" y="311"/>
                  </a:cubicBezTo>
                  <a:cubicBezTo>
                    <a:pt x="1356" y="355"/>
                    <a:pt x="1410" y="409"/>
                    <a:pt x="1454" y="462"/>
                  </a:cubicBezTo>
                  <a:cubicBezTo>
                    <a:pt x="1381" y="668"/>
                    <a:pt x="1219" y="751"/>
                    <a:pt x="1051" y="751"/>
                  </a:cubicBezTo>
                  <a:cubicBezTo>
                    <a:pt x="729" y="751"/>
                    <a:pt x="381" y="448"/>
                    <a:pt x="562" y="115"/>
                  </a:cubicBezTo>
                  <a:cubicBezTo>
                    <a:pt x="613" y="108"/>
                    <a:pt x="663" y="102"/>
                    <a:pt x="713" y="102"/>
                  </a:cubicBezTo>
                  <a:close/>
                  <a:moveTo>
                    <a:pt x="446" y="141"/>
                  </a:moveTo>
                  <a:lnTo>
                    <a:pt x="446" y="141"/>
                  </a:lnTo>
                  <a:cubicBezTo>
                    <a:pt x="311" y="530"/>
                    <a:pt x="700" y="856"/>
                    <a:pt x="1062" y="856"/>
                  </a:cubicBezTo>
                  <a:cubicBezTo>
                    <a:pt x="1249" y="856"/>
                    <a:pt x="1428" y="770"/>
                    <a:pt x="1526" y="561"/>
                  </a:cubicBezTo>
                  <a:cubicBezTo>
                    <a:pt x="1561" y="623"/>
                    <a:pt x="1597" y="677"/>
                    <a:pt x="1615" y="739"/>
                  </a:cubicBezTo>
                  <a:cubicBezTo>
                    <a:pt x="1570" y="801"/>
                    <a:pt x="1526" y="864"/>
                    <a:pt x="1472" y="909"/>
                  </a:cubicBezTo>
                  <a:cubicBezTo>
                    <a:pt x="1401" y="971"/>
                    <a:pt x="1329" y="1016"/>
                    <a:pt x="1249" y="1060"/>
                  </a:cubicBezTo>
                  <a:cubicBezTo>
                    <a:pt x="1347" y="1051"/>
                    <a:pt x="1418" y="989"/>
                    <a:pt x="1490" y="935"/>
                  </a:cubicBezTo>
                  <a:cubicBezTo>
                    <a:pt x="1534" y="900"/>
                    <a:pt x="1588" y="855"/>
                    <a:pt x="1633" y="810"/>
                  </a:cubicBezTo>
                  <a:cubicBezTo>
                    <a:pt x="1642" y="828"/>
                    <a:pt x="1642" y="846"/>
                    <a:pt x="1650" y="855"/>
                  </a:cubicBezTo>
                  <a:cubicBezTo>
                    <a:pt x="1579" y="926"/>
                    <a:pt x="1517" y="989"/>
                    <a:pt x="1436" y="1042"/>
                  </a:cubicBezTo>
                  <a:cubicBezTo>
                    <a:pt x="1338" y="1096"/>
                    <a:pt x="1258" y="1132"/>
                    <a:pt x="1151" y="1167"/>
                  </a:cubicBezTo>
                  <a:cubicBezTo>
                    <a:pt x="1161" y="1169"/>
                    <a:pt x="1172" y="1170"/>
                    <a:pt x="1182" y="1170"/>
                  </a:cubicBezTo>
                  <a:cubicBezTo>
                    <a:pt x="1293" y="1170"/>
                    <a:pt x="1427" y="1090"/>
                    <a:pt x="1517" y="1033"/>
                  </a:cubicBezTo>
                  <a:cubicBezTo>
                    <a:pt x="1534" y="1025"/>
                    <a:pt x="1597" y="980"/>
                    <a:pt x="1659" y="935"/>
                  </a:cubicBezTo>
                  <a:cubicBezTo>
                    <a:pt x="1659" y="944"/>
                    <a:pt x="1659" y="962"/>
                    <a:pt x="1659" y="971"/>
                  </a:cubicBezTo>
                  <a:cubicBezTo>
                    <a:pt x="1502" y="1157"/>
                    <a:pt x="1291" y="1237"/>
                    <a:pt x="1076" y="1237"/>
                  </a:cubicBezTo>
                  <a:cubicBezTo>
                    <a:pt x="608" y="1237"/>
                    <a:pt x="119" y="859"/>
                    <a:pt x="107" y="364"/>
                  </a:cubicBezTo>
                  <a:cubicBezTo>
                    <a:pt x="116" y="347"/>
                    <a:pt x="134" y="338"/>
                    <a:pt x="152" y="320"/>
                  </a:cubicBezTo>
                  <a:lnTo>
                    <a:pt x="152" y="320"/>
                  </a:lnTo>
                  <a:cubicBezTo>
                    <a:pt x="143" y="400"/>
                    <a:pt x="170" y="489"/>
                    <a:pt x="187" y="543"/>
                  </a:cubicBezTo>
                  <a:cubicBezTo>
                    <a:pt x="223" y="659"/>
                    <a:pt x="294" y="775"/>
                    <a:pt x="393" y="846"/>
                  </a:cubicBezTo>
                  <a:lnTo>
                    <a:pt x="401" y="846"/>
                  </a:lnTo>
                  <a:cubicBezTo>
                    <a:pt x="330" y="739"/>
                    <a:pt x="259" y="623"/>
                    <a:pt x="232" y="498"/>
                  </a:cubicBezTo>
                  <a:cubicBezTo>
                    <a:pt x="223" y="436"/>
                    <a:pt x="214" y="373"/>
                    <a:pt x="223" y="311"/>
                  </a:cubicBezTo>
                  <a:cubicBezTo>
                    <a:pt x="223" y="284"/>
                    <a:pt x="232" y="266"/>
                    <a:pt x="232" y="248"/>
                  </a:cubicBezTo>
                  <a:cubicBezTo>
                    <a:pt x="232" y="248"/>
                    <a:pt x="241" y="239"/>
                    <a:pt x="241" y="239"/>
                  </a:cubicBezTo>
                  <a:cubicBezTo>
                    <a:pt x="241" y="284"/>
                    <a:pt x="250" y="329"/>
                    <a:pt x="250" y="364"/>
                  </a:cubicBezTo>
                  <a:cubicBezTo>
                    <a:pt x="259" y="462"/>
                    <a:pt x="277" y="587"/>
                    <a:pt x="357" y="668"/>
                  </a:cubicBezTo>
                  <a:cubicBezTo>
                    <a:pt x="357" y="668"/>
                    <a:pt x="357" y="668"/>
                    <a:pt x="357" y="659"/>
                  </a:cubicBezTo>
                  <a:cubicBezTo>
                    <a:pt x="321" y="561"/>
                    <a:pt x="303" y="471"/>
                    <a:pt x="303" y="355"/>
                  </a:cubicBezTo>
                  <a:cubicBezTo>
                    <a:pt x="303" y="302"/>
                    <a:pt x="321" y="248"/>
                    <a:pt x="330" y="186"/>
                  </a:cubicBezTo>
                  <a:cubicBezTo>
                    <a:pt x="366" y="168"/>
                    <a:pt x="401" y="150"/>
                    <a:pt x="446" y="141"/>
                  </a:cubicBezTo>
                  <a:close/>
                  <a:moveTo>
                    <a:pt x="686" y="0"/>
                  </a:moveTo>
                  <a:cubicBezTo>
                    <a:pt x="439" y="0"/>
                    <a:pt x="198" y="94"/>
                    <a:pt x="18" y="311"/>
                  </a:cubicBezTo>
                  <a:cubicBezTo>
                    <a:pt x="18" y="311"/>
                    <a:pt x="9" y="320"/>
                    <a:pt x="9" y="329"/>
                  </a:cubicBezTo>
                  <a:cubicBezTo>
                    <a:pt x="9" y="329"/>
                    <a:pt x="0" y="338"/>
                    <a:pt x="0" y="347"/>
                  </a:cubicBezTo>
                  <a:cubicBezTo>
                    <a:pt x="6" y="918"/>
                    <a:pt x="550" y="1340"/>
                    <a:pt x="1077" y="1340"/>
                  </a:cubicBezTo>
                  <a:cubicBezTo>
                    <a:pt x="1323" y="1340"/>
                    <a:pt x="1566" y="1247"/>
                    <a:pt x="1749" y="1033"/>
                  </a:cubicBezTo>
                  <a:cubicBezTo>
                    <a:pt x="1749" y="1025"/>
                    <a:pt x="1757" y="1025"/>
                    <a:pt x="1757" y="1016"/>
                  </a:cubicBezTo>
                  <a:cubicBezTo>
                    <a:pt x="1757" y="1007"/>
                    <a:pt x="1766" y="998"/>
                    <a:pt x="1766" y="989"/>
                  </a:cubicBezTo>
                  <a:cubicBezTo>
                    <a:pt x="1754" y="424"/>
                    <a:pt x="1210" y="0"/>
                    <a:pt x="68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00" name="Google Shape;434;p2"/>
            <p:cNvSpPr/>
            <p:nvPr/>
          </p:nvSpPr>
          <p:spPr>
            <a:xfrm>
              <a:off x="736350" y="1174075"/>
              <a:ext cx="6325" cy="3525"/>
            </a:xfrm>
            <a:custGeom>
              <a:avLst/>
              <a:ahLst/>
              <a:rect l="l" t="t" r="r" b="b"/>
              <a:pathLst>
                <a:path w="253" h="141" extrusionOk="0">
                  <a:moveTo>
                    <a:pt x="184" y="0"/>
                  </a:moveTo>
                  <a:cubicBezTo>
                    <a:pt x="177" y="0"/>
                    <a:pt x="169" y="2"/>
                    <a:pt x="161" y="5"/>
                  </a:cubicBezTo>
                  <a:cubicBezTo>
                    <a:pt x="126" y="14"/>
                    <a:pt x="81" y="23"/>
                    <a:pt x="45" y="32"/>
                  </a:cubicBezTo>
                  <a:cubicBezTo>
                    <a:pt x="18" y="41"/>
                    <a:pt x="1" y="68"/>
                    <a:pt x="1" y="94"/>
                  </a:cubicBezTo>
                  <a:cubicBezTo>
                    <a:pt x="8" y="118"/>
                    <a:pt x="29" y="141"/>
                    <a:pt x="52" y="141"/>
                  </a:cubicBezTo>
                  <a:cubicBezTo>
                    <a:pt x="56" y="141"/>
                    <a:pt x="59" y="140"/>
                    <a:pt x="63" y="139"/>
                  </a:cubicBezTo>
                  <a:cubicBezTo>
                    <a:pt x="108" y="121"/>
                    <a:pt x="161" y="112"/>
                    <a:pt x="206" y="94"/>
                  </a:cubicBezTo>
                  <a:cubicBezTo>
                    <a:pt x="252" y="71"/>
                    <a:pt x="231" y="0"/>
                    <a:pt x="18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01" name="Google Shape;435;p2"/>
            <p:cNvSpPr/>
            <p:nvPr/>
          </p:nvSpPr>
          <p:spPr>
            <a:xfrm>
              <a:off x="732175" y="1164200"/>
              <a:ext cx="6875" cy="4775"/>
            </a:xfrm>
            <a:custGeom>
              <a:avLst/>
              <a:ahLst/>
              <a:rect l="l" t="t" r="r" b="b"/>
              <a:pathLst>
                <a:path w="275" h="191" extrusionOk="0">
                  <a:moveTo>
                    <a:pt x="209" y="1"/>
                  </a:moveTo>
                  <a:cubicBezTo>
                    <a:pt x="201" y="1"/>
                    <a:pt x="193" y="3"/>
                    <a:pt x="185" y="8"/>
                  </a:cubicBezTo>
                  <a:cubicBezTo>
                    <a:pt x="141" y="35"/>
                    <a:pt x="87" y="61"/>
                    <a:pt x="43" y="97"/>
                  </a:cubicBezTo>
                  <a:cubicBezTo>
                    <a:pt x="0" y="132"/>
                    <a:pt x="31" y="190"/>
                    <a:pt x="72" y="190"/>
                  </a:cubicBezTo>
                  <a:cubicBezTo>
                    <a:pt x="83" y="190"/>
                    <a:pt x="94" y="186"/>
                    <a:pt x="105" y="177"/>
                  </a:cubicBezTo>
                  <a:cubicBezTo>
                    <a:pt x="150" y="150"/>
                    <a:pt x="185" y="124"/>
                    <a:pt x="230" y="106"/>
                  </a:cubicBezTo>
                  <a:cubicBezTo>
                    <a:pt x="257" y="88"/>
                    <a:pt x="275" y="61"/>
                    <a:pt x="257" y="35"/>
                  </a:cubicBezTo>
                  <a:cubicBezTo>
                    <a:pt x="250" y="15"/>
                    <a:pt x="230" y="1"/>
                    <a:pt x="20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02" name="Google Shape;436;p2"/>
            <p:cNvSpPr/>
            <p:nvPr/>
          </p:nvSpPr>
          <p:spPr>
            <a:xfrm>
              <a:off x="727050" y="1156350"/>
              <a:ext cx="6200" cy="5925"/>
            </a:xfrm>
            <a:custGeom>
              <a:avLst/>
              <a:ahLst/>
              <a:rect l="l" t="t" r="r" b="b"/>
              <a:pathLst>
                <a:path w="248" h="237" extrusionOk="0">
                  <a:moveTo>
                    <a:pt x="193" y="0"/>
                  </a:moveTo>
                  <a:cubicBezTo>
                    <a:pt x="176" y="0"/>
                    <a:pt x="161" y="10"/>
                    <a:pt x="150" y="27"/>
                  </a:cubicBezTo>
                  <a:cubicBezTo>
                    <a:pt x="114" y="63"/>
                    <a:pt x="78" y="108"/>
                    <a:pt x="43" y="143"/>
                  </a:cubicBezTo>
                  <a:cubicBezTo>
                    <a:pt x="0" y="179"/>
                    <a:pt x="36" y="237"/>
                    <a:pt x="75" y="237"/>
                  </a:cubicBezTo>
                  <a:cubicBezTo>
                    <a:pt x="85" y="237"/>
                    <a:pt x="96" y="233"/>
                    <a:pt x="105" y="224"/>
                  </a:cubicBezTo>
                  <a:cubicBezTo>
                    <a:pt x="150" y="179"/>
                    <a:pt x="185" y="134"/>
                    <a:pt x="230" y="90"/>
                  </a:cubicBezTo>
                  <a:cubicBezTo>
                    <a:pt x="248" y="63"/>
                    <a:pt x="239" y="27"/>
                    <a:pt x="221" y="10"/>
                  </a:cubicBezTo>
                  <a:cubicBezTo>
                    <a:pt x="211" y="3"/>
                    <a:pt x="202" y="0"/>
                    <a:pt x="19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03" name="Google Shape;437;p2"/>
            <p:cNvSpPr/>
            <p:nvPr/>
          </p:nvSpPr>
          <p:spPr>
            <a:xfrm>
              <a:off x="709250" y="1147100"/>
              <a:ext cx="3150" cy="6750"/>
            </a:xfrm>
            <a:custGeom>
              <a:avLst/>
              <a:ahLst/>
              <a:rect l="l" t="t" r="r" b="b"/>
              <a:pathLst>
                <a:path w="126" h="270" extrusionOk="0">
                  <a:moveTo>
                    <a:pt x="71" y="0"/>
                  </a:moveTo>
                  <a:cubicBezTo>
                    <a:pt x="47" y="0"/>
                    <a:pt x="23" y="16"/>
                    <a:pt x="23" y="49"/>
                  </a:cubicBezTo>
                  <a:cubicBezTo>
                    <a:pt x="14" y="103"/>
                    <a:pt x="5" y="157"/>
                    <a:pt x="5" y="210"/>
                  </a:cubicBezTo>
                  <a:cubicBezTo>
                    <a:pt x="0" y="249"/>
                    <a:pt x="28" y="270"/>
                    <a:pt x="55" y="270"/>
                  </a:cubicBezTo>
                  <a:cubicBezTo>
                    <a:pt x="77" y="270"/>
                    <a:pt x="99" y="256"/>
                    <a:pt x="103" y="228"/>
                  </a:cubicBezTo>
                  <a:cubicBezTo>
                    <a:pt x="112" y="165"/>
                    <a:pt x="121" y="112"/>
                    <a:pt x="121" y="58"/>
                  </a:cubicBezTo>
                  <a:cubicBezTo>
                    <a:pt x="126" y="20"/>
                    <a:pt x="98" y="0"/>
                    <a:pt x="7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04" name="Google Shape;438;p2"/>
            <p:cNvSpPr/>
            <p:nvPr/>
          </p:nvSpPr>
          <p:spPr>
            <a:xfrm>
              <a:off x="697100" y="1147600"/>
              <a:ext cx="4275" cy="6400"/>
            </a:xfrm>
            <a:custGeom>
              <a:avLst/>
              <a:ahLst/>
              <a:rect l="l" t="t" r="r" b="b"/>
              <a:pathLst>
                <a:path w="171" h="256" extrusionOk="0">
                  <a:moveTo>
                    <a:pt x="68" y="0"/>
                  </a:moveTo>
                  <a:cubicBezTo>
                    <a:pt x="64" y="0"/>
                    <a:pt x="59" y="1"/>
                    <a:pt x="54" y="3"/>
                  </a:cubicBezTo>
                  <a:cubicBezTo>
                    <a:pt x="27" y="3"/>
                    <a:pt x="1" y="29"/>
                    <a:pt x="9" y="56"/>
                  </a:cubicBezTo>
                  <a:cubicBezTo>
                    <a:pt x="27" y="119"/>
                    <a:pt x="54" y="172"/>
                    <a:pt x="72" y="226"/>
                  </a:cubicBezTo>
                  <a:cubicBezTo>
                    <a:pt x="79" y="246"/>
                    <a:pt x="100" y="256"/>
                    <a:pt x="122" y="256"/>
                  </a:cubicBezTo>
                  <a:cubicBezTo>
                    <a:pt x="129" y="256"/>
                    <a:pt x="137" y="255"/>
                    <a:pt x="143" y="252"/>
                  </a:cubicBezTo>
                  <a:cubicBezTo>
                    <a:pt x="170" y="244"/>
                    <a:pt x="170" y="217"/>
                    <a:pt x="161" y="181"/>
                  </a:cubicBezTo>
                  <a:cubicBezTo>
                    <a:pt x="152" y="137"/>
                    <a:pt x="125" y="92"/>
                    <a:pt x="116" y="38"/>
                  </a:cubicBezTo>
                  <a:cubicBezTo>
                    <a:pt x="109" y="16"/>
                    <a:pt x="90" y="0"/>
                    <a:pt x="6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05" name="Google Shape;439;p2"/>
            <p:cNvSpPr/>
            <p:nvPr/>
          </p:nvSpPr>
          <p:spPr>
            <a:xfrm>
              <a:off x="686925" y="1153175"/>
              <a:ext cx="5425" cy="5750"/>
            </a:xfrm>
            <a:custGeom>
              <a:avLst/>
              <a:ahLst/>
              <a:rect l="l" t="t" r="r" b="b"/>
              <a:pathLst>
                <a:path w="217" h="230" extrusionOk="0">
                  <a:moveTo>
                    <a:pt x="72" y="0"/>
                  </a:moveTo>
                  <a:cubicBezTo>
                    <a:pt x="34" y="0"/>
                    <a:pt x="0" y="44"/>
                    <a:pt x="33" y="83"/>
                  </a:cubicBezTo>
                  <a:cubicBezTo>
                    <a:pt x="60" y="119"/>
                    <a:pt x="77" y="154"/>
                    <a:pt x="104" y="199"/>
                  </a:cubicBezTo>
                  <a:cubicBezTo>
                    <a:pt x="113" y="220"/>
                    <a:pt x="131" y="229"/>
                    <a:pt x="148" y="229"/>
                  </a:cubicBezTo>
                  <a:cubicBezTo>
                    <a:pt x="182" y="229"/>
                    <a:pt x="217" y="196"/>
                    <a:pt x="193" y="154"/>
                  </a:cubicBezTo>
                  <a:cubicBezTo>
                    <a:pt x="167" y="110"/>
                    <a:pt x="140" y="65"/>
                    <a:pt x="113" y="21"/>
                  </a:cubicBezTo>
                  <a:cubicBezTo>
                    <a:pt x="101" y="6"/>
                    <a:pt x="86" y="0"/>
                    <a:pt x="7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06" name="Google Shape;440;p2"/>
            <p:cNvSpPr/>
            <p:nvPr/>
          </p:nvSpPr>
          <p:spPr>
            <a:xfrm>
              <a:off x="718525" y="1150175"/>
              <a:ext cx="4900" cy="6575"/>
            </a:xfrm>
            <a:custGeom>
              <a:avLst/>
              <a:ahLst/>
              <a:rect l="l" t="t" r="r" b="b"/>
              <a:pathLst>
                <a:path w="196" h="263" extrusionOk="0">
                  <a:moveTo>
                    <a:pt x="129" y="1"/>
                  </a:moveTo>
                  <a:cubicBezTo>
                    <a:pt x="110" y="1"/>
                    <a:pt x="90" y="11"/>
                    <a:pt x="80" y="34"/>
                  </a:cubicBezTo>
                  <a:cubicBezTo>
                    <a:pt x="62" y="87"/>
                    <a:pt x="36" y="141"/>
                    <a:pt x="18" y="194"/>
                  </a:cubicBezTo>
                  <a:cubicBezTo>
                    <a:pt x="1" y="234"/>
                    <a:pt x="34" y="262"/>
                    <a:pt x="67" y="262"/>
                  </a:cubicBezTo>
                  <a:cubicBezTo>
                    <a:pt x="87" y="262"/>
                    <a:pt x="106" y="253"/>
                    <a:pt x="116" y="230"/>
                  </a:cubicBezTo>
                  <a:cubicBezTo>
                    <a:pt x="134" y="176"/>
                    <a:pt x="161" y="123"/>
                    <a:pt x="178" y="69"/>
                  </a:cubicBezTo>
                  <a:cubicBezTo>
                    <a:pt x="195" y="30"/>
                    <a:pt x="162" y="1"/>
                    <a:pt x="12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07" name="Google Shape;441;p2"/>
            <p:cNvSpPr/>
            <p:nvPr/>
          </p:nvSpPr>
          <p:spPr>
            <a:xfrm>
              <a:off x="876625" y="1145650"/>
              <a:ext cx="25675" cy="20925"/>
            </a:xfrm>
            <a:custGeom>
              <a:avLst/>
              <a:ahLst/>
              <a:rect l="l" t="t" r="r" b="b"/>
              <a:pathLst>
                <a:path w="1027" h="837" extrusionOk="0">
                  <a:moveTo>
                    <a:pt x="652" y="0"/>
                  </a:moveTo>
                  <a:lnTo>
                    <a:pt x="652" y="0"/>
                  </a:lnTo>
                  <a:cubicBezTo>
                    <a:pt x="590" y="27"/>
                    <a:pt x="518" y="54"/>
                    <a:pt x="456" y="90"/>
                  </a:cubicBezTo>
                  <a:cubicBezTo>
                    <a:pt x="509" y="125"/>
                    <a:pt x="554" y="179"/>
                    <a:pt x="563" y="232"/>
                  </a:cubicBezTo>
                  <a:cubicBezTo>
                    <a:pt x="590" y="313"/>
                    <a:pt x="572" y="402"/>
                    <a:pt x="518" y="473"/>
                  </a:cubicBezTo>
                  <a:cubicBezTo>
                    <a:pt x="465" y="550"/>
                    <a:pt x="373" y="591"/>
                    <a:pt x="283" y="591"/>
                  </a:cubicBezTo>
                  <a:cubicBezTo>
                    <a:pt x="206" y="591"/>
                    <a:pt x="130" y="562"/>
                    <a:pt x="81" y="500"/>
                  </a:cubicBezTo>
                  <a:cubicBezTo>
                    <a:pt x="46" y="571"/>
                    <a:pt x="19" y="634"/>
                    <a:pt x="1" y="705"/>
                  </a:cubicBezTo>
                  <a:cubicBezTo>
                    <a:pt x="94" y="798"/>
                    <a:pt x="197" y="837"/>
                    <a:pt x="297" y="837"/>
                  </a:cubicBezTo>
                  <a:cubicBezTo>
                    <a:pt x="679" y="837"/>
                    <a:pt x="1027" y="276"/>
                    <a:pt x="652"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08" name="Google Shape;442;p2"/>
            <p:cNvSpPr/>
            <p:nvPr/>
          </p:nvSpPr>
          <p:spPr>
            <a:xfrm>
              <a:off x="904750" y="1146100"/>
              <a:ext cx="3350" cy="13850"/>
            </a:xfrm>
            <a:custGeom>
              <a:avLst/>
              <a:ahLst/>
              <a:rect l="l" t="t" r="r" b="b"/>
              <a:pathLst>
                <a:path w="134" h="554" extrusionOk="0">
                  <a:moveTo>
                    <a:pt x="0" y="0"/>
                  </a:moveTo>
                  <a:cubicBezTo>
                    <a:pt x="27" y="63"/>
                    <a:pt x="45" y="152"/>
                    <a:pt x="54" y="205"/>
                  </a:cubicBezTo>
                  <a:cubicBezTo>
                    <a:pt x="71" y="321"/>
                    <a:pt x="62" y="446"/>
                    <a:pt x="9" y="553"/>
                  </a:cubicBezTo>
                  <a:cubicBezTo>
                    <a:pt x="45" y="536"/>
                    <a:pt x="71" y="518"/>
                    <a:pt x="98" y="500"/>
                  </a:cubicBezTo>
                  <a:cubicBezTo>
                    <a:pt x="134" y="339"/>
                    <a:pt x="125" y="179"/>
                    <a:pt x="54" y="18"/>
                  </a:cubicBezTo>
                  <a:cubicBezTo>
                    <a:pt x="36" y="9"/>
                    <a:pt x="18" y="0"/>
                    <a:pt x="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09" name="Google Shape;443;p2"/>
            <p:cNvSpPr/>
            <p:nvPr/>
          </p:nvSpPr>
          <p:spPr>
            <a:xfrm>
              <a:off x="875750" y="1144975"/>
              <a:ext cx="29675" cy="28350"/>
            </a:xfrm>
            <a:custGeom>
              <a:avLst/>
              <a:ahLst/>
              <a:rect l="l" t="t" r="r" b="b"/>
              <a:pathLst>
                <a:path w="1187" h="1134" extrusionOk="0">
                  <a:moveTo>
                    <a:pt x="812" y="1"/>
                  </a:moveTo>
                  <a:cubicBezTo>
                    <a:pt x="1165" y="368"/>
                    <a:pt x="768" y="973"/>
                    <a:pt x="326" y="973"/>
                  </a:cubicBezTo>
                  <a:cubicBezTo>
                    <a:pt x="220" y="973"/>
                    <a:pt x="111" y="938"/>
                    <a:pt x="9" y="857"/>
                  </a:cubicBezTo>
                  <a:cubicBezTo>
                    <a:pt x="0" y="919"/>
                    <a:pt x="0" y="982"/>
                    <a:pt x="9" y="1053"/>
                  </a:cubicBezTo>
                  <a:cubicBezTo>
                    <a:pt x="72" y="1089"/>
                    <a:pt x="134" y="1116"/>
                    <a:pt x="205" y="1134"/>
                  </a:cubicBezTo>
                  <a:cubicBezTo>
                    <a:pt x="304" y="1080"/>
                    <a:pt x="411" y="1018"/>
                    <a:pt x="509" y="964"/>
                  </a:cubicBezTo>
                  <a:cubicBezTo>
                    <a:pt x="741" y="839"/>
                    <a:pt x="955" y="723"/>
                    <a:pt x="1160" y="607"/>
                  </a:cubicBezTo>
                  <a:cubicBezTo>
                    <a:pt x="1169" y="482"/>
                    <a:pt x="1187" y="357"/>
                    <a:pt x="1151" y="242"/>
                  </a:cubicBezTo>
                  <a:cubicBezTo>
                    <a:pt x="1133" y="179"/>
                    <a:pt x="1115" y="117"/>
                    <a:pt x="1089" y="63"/>
                  </a:cubicBezTo>
                  <a:cubicBezTo>
                    <a:pt x="1071" y="45"/>
                    <a:pt x="1062" y="27"/>
                    <a:pt x="1053" y="10"/>
                  </a:cubicBezTo>
                  <a:lnTo>
                    <a:pt x="1035" y="10"/>
                  </a:lnTo>
                  <a:cubicBezTo>
                    <a:pt x="1053" y="45"/>
                    <a:pt x="1071" y="90"/>
                    <a:pt x="1080" y="126"/>
                  </a:cubicBezTo>
                  <a:cubicBezTo>
                    <a:pt x="1115" y="224"/>
                    <a:pt x="1151" y="340"/>
                    <a:pt x="1115" y="438"/>
                  </a:cubicBezTo>
                  <a:cubicBezTo>
                    <a:pt x="1098" y="331"/>
                    <a:pt x="1080" y="242"/>
                    <a:pt x="1035" y="143"/>
                  </a:cubicBezTo>
                  <a:cubicBezTo>
                    <a:pt x="1008" y="90"/>
                    <a:pt x="964" y="45"/>
                    <a:pt x="937"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10" name="Google Shape;444;p2"/>
            <p:cNvSpPr/>
            <p:nvPr/>
          </p:nvSpPr>
          <p:spPr>
            <a:xfrm>
              <a:off x="876200" y="1173075"/>
              <a:ext cx="3575" cy="1825"/>
            </a:xfrm>
            <a:custGeom>
              <a:avLst/>
              <a:ahLst/>
              <a:rect l="l" t="t" r="r" b="b"/>
              <a:pathLst>
                <a:path w="143" h="73" extrusionOk="0">
                  <a:moveTo>
                    <a:pt x="0" y="1"/>
                  </a:moveTo>
                  <a:lnTo>
                    <a:pt x="0" y="1"/>
                  </a:lnTo>
                  <a:cubicBezTo>
                    <a:pt x="9" y="19"/>
                    <a:pt x="9" y="27"/>
                    <a:pt x="18" y="45"/>
                  </a:cubicBezTo>
                  <a:cubicBezTo>
                    <a:pt x="36" y="54"/>
                    <a:pt x="63" y="63"/>
                    <a:pt x="80" y="72"/>
                  </a:cubicBezTo>
                  <a:lnTo>
                    <a:pt x="143" y="36"/>
                  </a:lnTo>
                  <a:cubicBezTo>
                    <a:pt x="98" y="27"/>
                    <a:pt x="45" y="19"/>
                    <a:pt x="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11" name="Google Shape;445;p2"/>
            <p:cNvSpPr/>
            <p:nvPr/>
          </p:nvSpPr>
          <p:spPr>
            <a:xfrm>
              <a:off x="868775" y="1142300"/>
              <a:ext cx="41775" cy="34600"/>
            </a:xfrm>
            <a:custGeom>
              <a:avLst/>
              <a:ahLst/>
              <a:rect l="l" t="t" r="r" b="b"/>
              <a:pathLst>
                <a:path w="1671" h="1384" extrusionOk="0">
                  <a:moveTo>
                    <a:pt x="966" y="134"/>
                  </a:moveTo>
                  <a:cubicBezTo>
                    <a:pt x="1341" y="410"/>
                    <a:pt x="993" y="971"/>
                    <a:pt x="611" y="971"/>
                  </a:cubicBezTo>
                  <a:cubicBezTo>
                    <a:pt x="511" y="971"/>
                    <a:pt x="408" y="932"/>
                    <a:pt x="315" y="839"/>
                  </a:cubicBezTo>
                  <a:cubicBezTo>
                    <a:pt x="333" y="768"/>
                    <a:pt x="360" y="705"/>
                    <a:pt x="395" y="634"/>
                  </a:cubicBezTo>
                  <a:cubicBezTo>
                    <a:pt x="444" y="696"/>
                    <a:pt x="520" y="725"/>
                    <a:pt x="597" y="725"/>
                  </a:cubicBezTo>
                  <a:cubicBezTo>
                    <a:pt x="687" y="725"/>
                    <a:pt x="779" y="684"/>
                    <a:pt x="832" y="607"/>
                  </a:cubicBezTo>
                  <a:cubicBezTo>
                    <a:pt x="886" y="536"/>
                    <a:pt x="904" y="447"/>
                    <a:pt x="877" y="366"/>
                  </a:cubicBezTo>
                  <a:cubicBezTo>
                    <a:pt x="868" y="313"/>
                    <a:pt x="823" y="259"/>
                    <a:pt x="770" y="224"/>
                  </a:cubicBezTo>
                  <a:cubicBezTo>
                    <a:pt x="832" y="188"/>
                    <a:pt x="904" y="161"/>
                    <a:pt x="966" y="134"/>
                  </a:cubicBezTo>
                  <a:close/>
                  <a:moveTo>
                    <a:pt x="1188" y="1"/>
                  </a:moveTo>
                  <a:cubicBezTo>
                    <a:pt x="545" y="1"/>
                    <a:pt x="1" y="750"/>
                    <a:pt x="235" y="1383"/>
                  </a:cubicBezTo>
                  <a:lnTo>
                    <a:pt x="377" y="1303"/>
                  </a:lnTo>
                  <a:cubicBezTo>
                    <a:pt x="360" y="1294"/>
                    <a:pt x="333" y="1285"/>
                    <a:pt x="315" y="1276"/>
                  </a:cubicBezTo>
                  <a:cubicBezTo>
                    <a:pt x="306" y="1258"/>
                    <a:pt x="306" y="1250"/>
                    <a:pt x="297" y="1232"/>
                  </a:cubicBezTo>
                  <a:lnTo>
                    <a:pt x="297" y="1232"/>
                  </a:lnTo>
                  <a:cubicBezTo>
                    <a:pt x="342" y="1250"/>
                    <a:pt x="395" y="1258"/>
                    <a:pt x="440" y="1267"/>
                  </a:cubicBezTo>
                  <a:cubicBezTo>
                    <a:pt x="458" y="1258"/>
                    <a:pt x="467" y="1250"/>
                    <a:pt x="484" y="1241"/>
                  </a:cubicBezTo>
                  <a:cubicBezTo>
                    <a:pt x="413" y="1223"/>
                    <a:pt x="351" y="1196"/>
                    <a:pt x="288" y="1160"/>
                  </a:cubicBezTo>
                  <a:cubicBezTo>
                    <a:pt x="279" y="1089"/>
                    <a:pt x="279" y="1026"/>
                    <a:pt x="288" y="964"/>
                  </a:cubicBezTo>
                  <a:cubicBezTo>
                    <a:pt x="390" y="1045"/>
                    <a:pt x="499" y="1080"/>
                    <a:pt x="605" y="1080"/>
                  </a:cubicBezTo>
                  <a:cubicBezTo>
                    <a:pt x="1047" y="1080"/>
                    <a:pt x="1444" y="475"/>
                    <a:pt x="1091" y="108"/>
                  </a:cubicBezTo>
                  <a:lnTo>
                    <a:pt x="1216" y="108"/>
                  </a:lnTo>
                  <a:cubicBezTo>
                    <a:pt x="1243" y="152"/>
                    <a:pt x="1287" y="197"/>
                    <a:pt x="1314" y="250"/>
                  </a:cubicBezTo>
                  <a:cubicBezTo>
                    <a:pt x="1359" y="349"/>
                    <a:pt x="1377" y="438"/>
                    <a:pt x="1394" y="545"/>
                  </a:cubicBezTo>
                  <a:cubicBezTo>
                    <a:pt x="1430" y="447"/>
                    <a:pt x="1394" y="331"/>
                    <a:pt x="1359" y="233"/>
                  </a:cubicBezTo>
                  <a:cubicBezTo>
                    <a:pt x="1350" y="197"/>
                    <a:pt x="1332" y="152"/>
                    <a:pt x="1314" y="117"/>
                  </a:cubicBezTo>
                  <a:lnTo>
                    <a:pt x="1332" y="117"/>
                  </a:lnTo>
                  <a:cubicBezTo>
                    <a:pt x="1341" y="134"/>
                    <a:pt x="1350" y="152"/>
                    <a:pt x="1368" y="170"/>
                  </a:cubicBezTo>
                  <a:cubicBezTo>
                    <a:pt x="1394" y="224"/>
                    <a:pt x="1412" y="286"/>
                    <a:pt x="1430" y="349"/>
                  </a:cubicBezTo>
                  <a:cubicBezTo>
                    <a:pt x="1466" y="464"/>
                    <a:pt x="1448" y="589"/>
                    <a:pt x="1439" y="714"/>
                  </a:cubicBezTo>
                  <a:cubicBezTo>
                    <a:pt x="1439" y="714"/>
                    <a:pt x="1448" y="705"/>
                    <a:pt x="1448" y="705"/>
                  </a:cubicBezTo>
                  <a:cubicBezTo>
                    <a:pt x="1501" y="598"/>
                    <a:pt x="1510" y="473"/>
                    <a:pt x="1493" y="357"/>
                  </a:cubicBezTo>
                  <a:cubicBezTo>
                    <a:pt x="1484" y="304"/>
                    <a:pt x="1466" y="215"/>
                    <a:pt x="1439" y="152"/>
                  </a:cubicBezTo>
                  <a:cubicBezTo>
                    <a:pt x="1457" y="152"/>
                    <a:pt x="1475" y="161"/>
                    <a:pt x="1493" y="170"/>
                  </a:cubicBezTo>
                  <a:cubicBezTo>
                    <a:pt x="1564" y="331"/>
                    <a:pt x="1573" y="491"/>
                    <a:pt x="1537" y="652"/>
                  </a:cubicBezTo>
                  <a:cubicBezTo>
                    <a:pt x="1582" y="634"/>
                    <a:pt x="1617" y="616"/>
                    <a:pt x="1653" y="589"/>
                  </a:cubicBezTo>
                  <a:cubicBezTo>
                    <a:pt x="1671" y="429"/>
                    <a:pt x="1653" y="268"/>
                    <a:pt x="1582" y="117"/>
                  </a:cubicBezTo>
                  <a:cubicBezTo>
                    <a:pt x="1573" y="108"/>
                    <a:pt x="1564" y="99"/>
                    <a:pt x="1564" y="90"/>
                  </a:cubicBezTo>
                  <a:cubicBezTo>
                    <a:pt x="1555" y="90"/>
                    <a:pt x="1555" y="81"/>
                    <a:pt x="1546" y="81"/>
                  </a:cubicBezTo>
                  <a:cubicBezTo>
                    <a:pt x="1426" y="26"/>
                    <a:pt x="1306" y="1"/>
                    <a:pt x="118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12" name="Google Shape;446;p2"/>
            <p:cNvSpPr/>
            <p:nvPr/>
          </p:nvSpPr>
          <p:spPr>
            <a:xfrm>
              <a:off x="865050" y="1174200"/>
              <a:ext cx="6250" cy="3150"/>
            </a:xfrm>
            <a:custGeom>
              <a:avLst/>
              <a:ahLst/>
              <a:rect l="l" t="t" r="r" b="b"/>
              <a:pathLst>
                <a:path w="250" h="126" extrusionOk="0">
                  <a:moveTo>
                    <a:pt x="178" y="0"/>
                  </a:moveTo>
                  <a:cubicBezTo>
                    <a:pt x="143" y="9"/>
                    <a:pt x="107" y="18"/>
                    <a:pt x="63" y="27"/>
                  </a:cubicBezTo>
                  <a:cubicBezTo>
                    <a:pt x="3" y="27"/>
                    <a:pt x="0" y="126"/>
                    <a:pt x="55" y="126"/>
                  </a:cubicBezTo>
                  <a:cubicBezTo>
                    <a:pt x="58" y="126"/>
                    <a:pt x="60" y="126"/>
                    <a:pt x="63" y="125"/>
                  </a:cubicBezTo>
                  <a:cubicBezTo>
                    <a:pt x="116" y="125"/>
                    <a:pt x="161" y="116"/>
                    <a:pt x="205" y="107"/>
                  </a:cubicBezTo>
                  <a:cubicBezTo>
                    <a:pt x="232" y="98"/>
                    <a:pt x="250" y="63"/>
                    <a:pt x="241" y="36"/>
                  </a:cubicBezTo>
                  <a:cubicBezTo>
                    <a:pt x="232" y="9"/>
                    <a:pt x="205" y="0"/>
                    <a:pt x="17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13" name="Google Shape;447;p2"/>
            <p:cNvSpPr/>
            <p:nvPr/>
          </p:nvSpPr>
          <p:spPr>
            <a:xfrm>
              <a:off x="864175" y="1164575"/>
              <a:ext cx="7225" cy="3000"/>
            </a:xfrm>
            <a:custGeom>
              <a:avLst/>
              <a:ahLst/>
              <a:rect l="l" t="t" r="r" b="b"/>
              <a:pathLst>
                <a:path w="289" h="120" extrusionOk="0">
                  <a:moveTo>
                    <a:pt x="44" y="0"/>
                  </a:moveTo>
                  <a:cubicBezTo>
                    <a:pt x="21" y="0"/>
                    <a:pt x="0" y="31"/>
                    <a:pt x="8" y="55"/>
                  </a:cubicBezTo>
                  <a:cubicBezTo>
                    <a:pt x="8" y="82"/>
                    <a:pt x="26" y="100"/>
                    <a:pt x="53" y="100"/>
                  </a:cubicBezTo>
                  <a:cubicBezTo>
                    <a:pt x="106" y="109"/>
                    <a:pt x="151" y="109"/>
                    <a:pt x="205" y="118"/>
                  </a:cubicBezTo>
                  <a:cubicBezTo>
                    <a:pt x="209" y="119"/>
                    <a:pt x="214" y="120"/>
                    <a:pt x="218" y="120"/>
                  </a:cubicBezTo>
                  <a:cubicBezTo>
                    <a:pt x="271" y="120"/>
                    <a:pt x="288" y="28"/>
                    <a:pt x="222" y="20"/>
                  </a:cubicBezTo>
                  <a:cubicBezTo>
                    <a:pt x="169" y="11"/>
                    <a:pt x="115" y="2"/>
                    <a:pt x="53" y="2"/>
                  </a:cubicBezTo>
                  <a:cubicBezTo>
                    <a:pt x="50" y="1"/>
                    <a:pt x="47" y="0"/>
                    <a:pt x="4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14" name="Google Shape;448;p2"/>
            <p:cNvSpPr/>
            <p:nvPr/>
          </p:nvSpPr>
          <p:spPr>
            <a:xfrm>
              <a:off x="865925" y="1155000"/>
              <a:ext cx="7250" cy="4325"/>
            </a:xfrm>
            <a:custGeom>
              <a:avLst/>
              <a:ahLst/>
              <a:rect l="l" t="t" r="r" b="b"/>
              <a:pathLst>
                <a:path w="290" h="173" extrusionOk="0">
                  <a:moveTo>
                    <a:pt x="53" y="1"/>
                  </a:moveTo>
                  <a:cubicBezTo>
                    <a:pt x="36" y="1"/>
                    <a:pt x="21" y="11"/>
                    <a:pt x="10" y="28"/>
                  </a:cubicBezTo>
                  <a:cubicBezTo>
                    <a:pt x="1" y="55"/>
                    <a:pt x="10" y="90"/>
                    <a:pt x="36" y="99"/>
                  </a:cubicBezTo>
                  <a:cubicBezTo>
                    <a:pt x="90" y="117"/>
                    <a:pt x="143" y="153"/>
                    <a:pt x="206" y="171"/>
                  </a:cubicBezTo>
                  <a:cubicBezTo>
                    <a:pt x="211" y="172"/>
                    <a:pt x="216" y="173"/>
                    <a:pt x="221" y="173"/>
                  </a:cubicBezTo>
                  <a:cubicBezTo>
                    <a:pt x="272" y="173"/>
                    <a:pt x="289" y="88"/>
                    <a:pt x="224" y="64"/>
                  </a:cubicBezTo>
                  <a:cubicBezTo>
                    <a:pt x="179" y="46"/>
                    <a:pt x="135" y="28"/>
                    <a:pt x="81" y="10"/>
                  </a:cubicBezTo>
                  <a:cubicBezTo>
                    <a:pt x="72" y="4"/>
                    <a:pt x="62" y="1"/>
                    <a:pt x="5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15" name="Google Shape;449;p2"/>
            <p:cNvSpPr/>
            <p:nvPr/>
          </p:nvSpPr>
          <p:spPr>
            <a:xfrm>
              <a:off x="880425" y="1137600"/>
              <a:ext cx="5550" cy="6325"/>
            </a:xfrm>
            <a:custGeom>
              <a:avLst/>
              <a:ahLst/>
              <a:rect l="l" t="t" r="r" b="b"/>
              <a:pathLst>
                <a:path w="222" h="253" extrusionOk="0">
                  <a:moveTo>
                    <a:pt x="69" y="0"/>
                  </a:moveTo>
                  <a:cubicBezTo>
                    <a:pt x="36" y="0"/>
                    <a:pt x="0" y="39"/>
                    <a:pt x="18" y="82"/>
                  </a:cubicBezTo>
                  <a:cubicBezTo>
                    <a:pt x="45" y="135"/>
                    <a:pt x="81" y="180"/>
                    <a:pt x="108" y="224"/>
                  </a:cubicBezTo>
                  <a:cubicBezTo>
                    <a:pt x="119" y="244"/>
                    <a:pt x="135" y="252"/>
                    <a:pt x="152" y="252"/>
                  </a:cubicBezTo>
                  <a:cubicBezTo>
                    <a:pt x="187" y="252"/>
                    <a:pt x="221" y="214"/>
                    <a:pt x="197" y="171"/>
                  </a:cubicBezTo>
                  <a:cubicBezTo>
                    <a:pt x="170" y="126"/>
                    <a:pt x="134" y="82"/>
                    <a:pt x="108" y="28"/>
                  </a:cubicBezTo>
                  <a:cubicBezTo>
                    <a:pt x="99" y="8"/>
                    <a:pt x="85" y="0"/>
                    <a:pt x="6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16" name="Google Shape;450;p2"/>
            <p:cNvSpPr/>
            <p:nvPr/>
          </p:nvSpPr>
          <p:spPr>
            <a:xfrm>
              <a:off x="892025" y="1132850"/>
              <a:ext cx="3375" cy="6625"/>
            </a:xfrm>
            <a:custGeom>
              <a:avLst/>
              <a:ahLst/>
              <a:rect l="l" t="t" r="r" b="b"/>
              <a:pathLst>
                <a:path w="135" h="265" extrusionOk="0">
                  <a:moveTo>
                    <a:pt x="64" y="1"/>
                  </a:moveTo>
                  <a:cubicBezTo>
                    <a:pt x="58" y="1"/>
                    <a:pt x="51" y="2"/>
                    <a:pt x="45" y="4"/>
                  </a:cubicBezTo>
                  <a:cubicBezTo>
                    <a:pt x="9" y="13"/>
                    <a:pt x="1" y="40"/>
                    <a:pt x="9" y="66"/>
                  </a:cubicBezTo>
                  <a:cubicBezTo>
                    <a:pt x="18" y="111"/>
                    <a:pt x="18" y="164"/>
                    <a:pt x="18" y="218"/>
                  </a:cubicBezTo>
                  <a:cubicBezTo>
                    <a:pt x="26" y="241"/>
                    <a:pt x="40" y="264"/>
                    <a:pt x="62" y="264"/>
                  </a:cubicBezTo>
                  <a:cubicBezTo>
                    <a:pt x="65" y="264"/>
                    <a:pt x="68" y="264"/>
                    <a:pt x="72" y="263"/>
                  </a:cubicBezTo>
                  <a:cubicBezTo>
                    <a:pt x="99" y="263"/>
                    <a:pt x="134" y="245"/>
                    <a:pt x="125" y="218"/>
                  </a:cubicBezTo>
                  <a:cubicBezTo>
                    <a:pt x="116" y="156"/>
                    <a:pt x="116" y="93"/>
                    <a:pt x="108" y="40"/>
                  </a:cubicBezTo>
                  <a:cubicBezTo>
                    <a:pt x="101" y="12"/>
                    <a:pt x="84" y="1"/>
                    <a:pt x="6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17" name="Google Shape;451;p2"/>
            <p:cNvSpPr/>
            <p:nvPr/>
          </p:nvSpPr>
          <p:spPr>
            <a:xfrm>
              <a:off x="903175" y="1133600"/>
              <a:ext cx="3200" cy="6275"/>
            </a:xfrm>
            <a:custGeom>
              <a:avLst/>
              <a:ahLst/>
              <a:rect l="l" t="t" r="r" b="b"/>
              <a:pathLst>
                <a:path w="128" h="251" extrusionOk="0">
                  <a:moveTo>
                    <a:pt x="62" y="1"/>
                  </a:moveTo>
                  <a:cubicBezTo>
                    <a:pt x="41" y="1"/>
                    <a:pt x="22" y="12"/>
                    <a:pt x="18" y="36"/>
                  </a:cubicBezTo>
                  <a:cubicBezTo>
                    <a:pt x="9" y="90"/>
                    <a:pt x="1" y="143"/>
                    <a:pt x="1" y="197"/>
                  </a:cubicBezTo>
                  <a:cubicBezTo>
                    <a:pt x="1" y="233"/>
                    <a:pt x="25" y="250"/>
                    <a:pt x="51" y="250"/>
                  </a:cubicBezTo>
                  <a:cubicBezTo>
                    <a:pt x="76" y="250"/>
                    <a:pt x="103" y="233"/>
                    <a:pt x="108" y="197"/>
                  </a:cubicBezTo>
                  <a:cubicBezTo>
                    <a:pt x="108" y="152"/>
                    <a:pt x="108" y="108"/>
                    <a:pt x="117" y="63"/>
                  </a:cubicBezTo>
                  <a:cubicBezTo>
                    <a:pt x="127" y="25"/>
                    <a:pt x="93" y="1"/>
                    <a:pt x="6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18" name="Google Shape;452;p2"/>
            <p:cNvSpPr/>
            <p:nvPr/>
          </p:nvSpPr>
          <p:spPr>
            <a:xfrm>
              <a:off x="871800" y="1145075"/>
              <a:ext cx="7025" cy="5400"/>
            </a:xfrm>
            <a:custGeom>
              <a:avLst/>
              <a:ahLst/>
              <a:rect l="l" t="t" r="r" b="b"/>
              <a:pathLst>
                <a:path w="281" h="216" extrusionOk="0">
                  <a:moveTo>
                    <a:pt x="77" y="0"/>
                  </a:moveTo>
                  <a:cubicBezTo>
                    <a:pt x="35" y="0"/>
                    <a:pt x="1" y="51"/>
                    <a:pt x="42" y="86"/>
                  </a:cubicBezTo>
                  <a:cubicBezTo>
                    <a:pt x="78" y="130"/>
                    <a:pt x="123" y="166"/>
                    <a:pt x="167" y="202"/>
                  </a:cubicBezTo>
                  <a:cubicBezTo>
                    <a:pt x="179" y="212"/>
                    <a:pt x="192" y="216"/>
                    <a:pt x="204" y="216"/>
                  </a:cubicBezTo>
                  <a:cubicBezTo>
                    <a:pt x="246" y="216"/>
                    <a:pt x="280" y="165"/>
                    <a:pt x="239" y="130"/>
                  </a:cubicBezTo>
                  <a:cubicBezTo>
                    <a:pt x="194" y="95"/>
                    <a:pt x="149" y="50"/>
                    <a:pt x="114" y="14"/>
                  </a:cubicBezTo>
                  <a:cubicBezTo>
                    <a:pt x="102" y="5"/>
                    <a:pt x="89" y="0"/>
                    <a:pt x="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19" name="Google Shape;453;p2"/>
            <p:cNvSpPr/>
            <p:nvPr/>
          </p:nvSpPr>
          <p:spPr>
            <a:xfrm>
              <a:off x="925475" y="1038150"/>
              <a:ext cx="22825" cy="20950"/>
            </a:xfrm>
            <a:custGeom>
              <a:avLst/>
              <a:ahLst/>
              <a:rect l="l" t="t" r="r" b="b"/>
              <a:pathLst>
                <a:path w="913" h="838" extrusionOk="0">
                  <a:moveTo>
                    <a:pt x="652" y="0"/>
                  </a:moveTo>
                  <a:cubicBezTo>
                    <a:pt x="589" y="27"/>
                    <a:pt x="518" y="54"/>
                    <a:pt x="465" y="90"/>
                  </a:cubicBezTo>
                  <a:cubicBezTo>
                    <a:pt x="509" y="125"/>
                    <a:pt x="554" y="170"/>
                    <a:pt x="572" y="224"/>
                  </a:cubicBezTo>
                  <a:cubicBezTo>
                    <a:pt x="589" y="313"/>
                    <a:pt x="572" y="402"/>
                    <a:pt x="518" y="473"/>
                  </a:cubicBezTo>
                  <a:cubicBezTo>
                    <a:pt x="465" y="550"/>
                    <a:pt x="373" y="591"/>
                    <a:pt x="283" y="591"/>
                  </a:cubicBezTo>
                  <a:cubicBezTo>
                    <a:pt x="206" y="591"/>
                    <a:pt x="130" y="562"/>
                    <a:pt x="81" y="500"/>
                  </a:cubicBezTo>
                  <a:cubicBezTo>
                    <a:pt x="45" y="563"/>
                    <a:pt x="19" y="634"/>
                    <a:pt x="1" y="705"/>
                  </a:cubicBezTo>
                  <a:cubicBezTo>
                    <a:pt x="94" y="799"/>
                    <a:pt x="197" y="837"/>
                    <a:pt x="297" y="837"/>
                  </a:cubicBezTo>
                  <a:cubicBezTo>
                    <a:pt x="619" y="837"/>
                    <a:pt x="913" y="438"/>
                    <a:pt x="777" y="152"/>
                  </a:cubicBezTo>
                  <a:cubicBezTo>
                    <a:pt x="759" y="143"/>
                    <a:pt x="732" y="143"/>
                    <a:pt x="705" y="134"/>
                  </a:cubicBezTo>
                  <a:lnTo>
                    <a:pt x="643" y="125"/>
                  </a:lnTo>
                  <a:lnTo>
                    <a:pt x="661" y="54"/>
                  </a:lnTo>
                  <a:cubicBezTo>
                    <a:pt x="661" y="45"/>
                    <a:pt x="661" y="27"/>
                    <a:pt x="670" y="18"/>
                  </a:cubicBezTo>
                  <a:cubicBezTo>
                    <a:pt x="661" y="9"/>
                    <a:pt x="661" y="9"/>
                    <a:pt x="652"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20" name="Google Shape;454;p2"/>
            <p:cNvSpPr/>
            <p:nvPr/>
          </p:nvSpPr>
          <p:spPr>
            <a:xfrm>
              <a:off x="924575" y="1042600"/>
              <a:ext cx="29700" cy="28450"/>
            </a:xfrm>
            <a:custGeom>
              <a:avLst/>
              <a:ahLst/>
              <a:rect l="l" t="t" r="r" b="b"/>
              <a:pathLst>
                <a:path w="1188" h="1138" extrusionOk="0">
                  <a:moveTo>
                    <a:pt x="929" y="1"/>
                  </a:moveTo>
                  <a:cubicBezTo>
                    <a:pt x="1025" y="346"/>
                    <a:pt x="696" y="765"/>
                    <a:pt x="335" y="765"/>
                  </a:cubicBezTo>
                  <a:cubicBezTo>
                    <a:pt x="229" y="765"/>
                    <a:pt x="120" y="728"/>
                    <a:pt x="19" y="643"/>
                  </a:cubicBezTo>
                  <a:cubicBezTo>
                    <a:pt x="10" y="715"/>
                    <a:pt x="1" y="777"/>
                    <a:pt x="10" y="848"/>
                  </a:cubicBezTo>
                  <a:cubicBezTo>
                    <a:pt x="81" y="884"/>
                    <a:pt x="144" y="920"/>
                    <a:pt x="215" y="938"/>
                  </a:cubicBezTo>
                  <a:cubicBezTo>
                    <a:pt x="304" y="955"/>
                    <a:pt x="385" y="973"/>
                    <a:pt x="474" y="973"/>
                  </a:cubicBezTo>
                  <a:cubicBezTo>
                    <a:pt x="483" y="973"/>
                    <a:pt x="483" y="973"/>
                    <a:pt x="474" y="982"/>
                  </a:cubicBezTo>
                  <a:cubicBezTo>
                    <a:pt x="449" y="990"/>
                    <a:pt x="423" y="994"/>
                    <a:pt x="396" y="994"/>
                  </a:cubicBezTo>
                  <a:cubicBezTo>
                    <a:pt x="335" y="994"/>
                    <a:pt x="268" y="977"/>
                    <a:pt x="206" y="964"/>
                  </a:cubicBezTo>
                  <a:cubicBezTo>
                    <a:pt x="153" y="955"/>
                    <a:pt x="81" y="938"/>
                    <a:pt x="28" y="920"/>
                  </a:cubicBezTo>
                  <a:lnTo>
                    <a:pt x="28" y="920"/>
                  </a:lnTo>
                  <a:cubicBezTo>
                    <a:pt x="28" y="929"/>
                    <a:pt x="28" y="947"/>
                    <a:pt x="37" y="964"/>
                  </a:cubicBezTo>
                  <a:cubicBezTo>
                    <a:pt x="126" y="991"/>
                    <a:pt x="206" y="1027"/>
                    <a:pt x="304" y="1036"/>
                  </a:cubicBezTo>
                  <a:cubicBezTo>
                    <a:pt x="345" y="1043"/>
                    <a:pt x="385" y="1045"/>
                    <a:pt x="424" y="1045"/>
                  </a:cubicBezTo>
                  <a:cubicBezTo>
                    <a:pt x="488" y="1045"/>
                    <a:pt x="550" y="1038"/>
                    <a:pt x="617" y="1027"/>
                  </a:cubicBezTo>
                  <a:lnTo>
                    <a:pt x="617" y="1027"/>
                  </a:lnTo>
                  <a:cubicBezTo>
                    <a:pt x="558" y="1069"/>
                    <a:pt x="472" y="1080"/>
                    <a:pt x="387" y="1080"/>
                  </a:cubicBezTo>
                  <a:cubicBezTo>
                    <a:pt x="328" y="1080"/>
                    <a:pt x="271" y="1075"/>
                    <a:pt x="224" y="1071"/>
                  </a:cubicBezTo>
                  <a:cubicBezTo>
                    <a:pt x="215" y="1062"/>
                    <a:pt x="135" y="1054"/>
                    <a:pt x="63" y="1036"/>
                  </a:cubicBezTo>
                  <a:lnTo>
                    <a:pt x="63" y="1036"/>
                  </a:lnTo>
                  <a:cubicBezTo>
                    <a:pt x="63" y="1045"/>
                    <a:pt x="72" y="1062"/>
                    <a:pt x="72" y="1071"/>
                  </a:cubicBezTo>
                  <a:cubicBezTo>
                    <a:pt x="174" y="1117"/>
                    <a:pt x="276" y="1137"/>
                    <a:pt x="376" y="1137"/>
                  </a:cubicBezTo>
                  <a:cubicBezTo>
                    <a:pt x="707" y="1137"/>
                    <a:pt x="1012" y="911"/>
                    <a:pt x="1170" y="616"/>
                  </a:cubicBezTo>
                  <a:cubicBezTo>
                    <a:pt x="1161" y="616"/>
                    <a:pt x="1152" y="608"/>
                    <a:pt x="1152" y="608"/>
                  </a:cubicBezTo>
                  <a:lnTo>
                    <a:pt x="1098" y="581"/>
                  </a:lnTo>
                  <a:lnTo>
                    <a:pt x="1116" y="527"/>
                  </a:lnTo>
                  <a:cubicBezTo>
                    <a:pt x="1134" y="492"/>
                    <a:pt x="1143" y="456"/>
                    <a:pt x="1161" y="420"/>
                  </a:cubicBezTo>
                  <a:cubicBezTo>
                    <a:pt x="1170" y="304"/>
                    <a:pt x="1187" y="188"/>
                    <a:pt x="1161" y="72"/>
                  </a:cubicBezTo>
                  <a:cubicBezTo>
                    <a:pt x="1152" y="63"/>
                    <a:pt x="1134" y="63"/>
                    <a:pt x="1125" y="54"/>
                  </a:cubicBezTo>
                  <a:lnTo>
                    <a:pt x="1125" y="54"/>
                  </a:lnTo>
                  <a:cubicBezTo>
                    <a:pt x="1134" y="117"/>
                    <a:pt x="1134" y="179"/>
                    <a:pt x="1116" y="233"/>
                  </a:cubicBezTo>
                  <a:cubicBezTo>
                    <a:pt x="1107" y="161"/>
                    <a:pt x="1098" y="99"/>
                    <a:pt x="1080" y="37"/>
                  </a:cubicBezTo>
                  <a:cubicBezTo>
                    <a:pt x="1027" y="28"/>
                    <a:pt x="982" y="10"/>
                    <a:pt x="929"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21" name="Google Shape;455;p2"/>
            <p:cNvSpPr/>
            <p:nvPr/>
          </p:nvSpPr>
          <p:spPr>
            <a:xfrm>
              <a:off x="954700" y="1045075"/>
              <a:ext cx="1800" cy="5375"/>
            </a:xfrm>
            <a:custGeom>
              <a:avLst/>
              <a:ahLst/>
              <a:rect l="l" t="t" r="r" b="b"/>
              <a:pathLst>
                <a:path w="72" h="215" extrusionOk="0">
                  <a:moveTo>
                    <a:pt x="18" y="0"/>
                  </a:moveTo>
                  <a:cubicBezTo>
                    <a:pt x="27" y="71"/>
                    <a:pt x="18" y="143"/>
                    <a:pt x="0" y="214"/>
                  </a:cubicBezTo>
                  <a:cubicBezTo>
                    <a:pt x="27" y="152"/>
                    <a:pt x="54" y="89"/>
                    <a:pt x="72" y="27"/>
                  </a:cubicBezTo>
                  <a:cubicBezTo>
                    <a:pt x="54" y="18"/>
                    <a:pt x="36" y="9"/>
                    <a:pt x="1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22" name="Google Shape;456;p2"/>
            <p:cNvSpPr/>
            <p:nvPr/>
          </p:nvSpPr>
          <p:spPr>
            <a:xfrm>
              <a:off x="917450" y="1035250"/>
              <a:ext cx="38600" cy="38400"/>
            </a:xfrm>
            <a:custGeom>
              <a:avLst/>
              <a:ahLst/>
              <a:rect l="l" t="t" r="r" b="b"/>
              <a:pathLst>
                <a:path w="1544" h="1536" extrusionOk="0">
                  <a:moveTo>
                    <a:pt x="1026" y="1"/>
                  </a:moveTo>
                  <a:cubicBezTo>
                    <a:pt x="438" y="125"/>
                    <a:pt x="1" y="839"/>
                    <a:pt x="268" y="1428"/>
                  </a:cubicBezTo>
                  <a:cubicBezTo>
                    <a:pt x="277" y="1437"/>
                    <a:pt x="286" y="1437"/>
                    <a:pt x="286" y="1446"/>
                  </a:cubicBezTo>
                  <a:cubicBezTo>
                    <a:pt x="295" y="1446"/>
                    <a:pt x="295" y="1455"/>
                    <a:pt x="304" y="1455"/>
                  </a:cubicBezTo>
                  <a:cubicBezTo>
                    <a:pt x="425" y="1511"/>
                    <a:pt x="546" y="1536"/>
                    <a:pt x="663" y="1536"/>
                  </a:cubicBezTo>
                  <a:cubicBezTo>
                    <a:pt x="1033" y="1536"/>
                    <a:pt x="1368" y="1287"/>
                    <a:pt x="1544" y="955"/>
                  </a:cubicBezTo>
                  <a:cubicBezTo>
                    <a:pt x="1508" y="946"/>
                    <a:pt x="1481" y="928"/>
                    <a:pt x="1455" y="910"/>
                  </a:cubicBezTo>
                  <a:cubicBezTo>
                    <a:pt x="1297" y="1205"/>
                    <a:pt x="992" y="1431"/>
                    <a:pt x="661" y="1431"/>
                  </a:cubicBezTo>
                  <a:cubicBezTo>
                    <a:pt x="561" y="1431"/>
                    <a:pt x="459" y="1411"/>
                    <a:pt x="357" y="1365"/>
                  </a:cubicBezTo>
                  <a:cubicBezTo>
                    <a:pt x="357" y="1356"/>
                    <a:pt x="348" y="1339"/>
                    <a:pt x="348" y="1330"/>
                  </a:cubicBezTo>
                  <a:lnTo>
                    <a:pt x="348" y="1330"/>
                  </a:lnTo>
                  <a:cubicBezTo>
                    <a:pt x="420" y="1348"/>
                    <a:pt x="500" y="1356"/>
                    <a:pt x="509" y="1365"/>
                  </a:cubicBezTo>
                  <a:cubicBezTo>
                    <a:pt x="556" y="1369"/>
                    <a:pt x="613" y="1374"/>
                    <a:pt x="672" y="1374"/>
                  </a:cubicBezTo>
                  <a:cubicBezTo>
                    <a:pt x="757" y="1374"/>
                    <a:pt x="843" y="1363"/>
                    <a:pt x="902" y="1321"/>
                  </a:cubicBezTo>
                  <a:lnTo>
                    <a:pt x="902" y="1321"/>
                  </a:lnTo>
                  <a:cubicBezTo>
                    <a:pt x="835" y="1332"/>
                    <a:pt x="773" y="1339"/>
                    <a:pt x="709" y="1339"/>
                  </a:cubicBezTo>
                  <a:cubicBezTo>
                    <a:pt x="670" y="1339"/>
                    <a:pt x="630" y="1337"/>
                    <a:pt x="589" y="1330"/>
                  </a:cubicBezTo>
                  <a:cubicBezTo>
                    <a:pt x="491" y="1321"/>
                    <a:pt x="411" y="1285"/>
                    <a:pt x="322" y="1258"/>
                  </a:cubicBezTo>
                  <a:cubicBezTo>
                    <a:pt x="313" y="1241"/>
                    <a:pt x="313" y="1223"/>
                    <a:pt x="313" y="1214"/>
                  </a:cubicBezTo>
                  <a:lnTo>
                    <a:pt x="313" y="1214"/>
                  </a:lnTo>
                  <a:cubicBezTo>
                    <a:pt x="366" y="1232"/>
                    <a:pt x="438" y="1249"/>
                    <a:pt x="491" y="1258"/>
                  </a:cubicBezTo>
                  <a:cubicBezTo>
                    <a:pt x="553" y="1271"/>
                    <a:pt x="620" y="1288"/>
                    <a:pt x="681" y="1288"/>
                  </a:cubicBezTo>
                  <a:cubicBezTo>
                    <a:pt x="708" y="1288"/>
                    <a:pt x="734" y="1284"/>
                    <a:pt x="759" y="1276"/>
                  </a:cubicBezTo>
                  <a:cubicBezTo>
                    <a:pt x="768" y="1267"/>
                    <a:pt x="768" y="1267"/>
                    <a:pt x="759" y="1267"/>
                  </a:cubicBezTo>
                  <a:cubicBezTo>
                    <a:pt x="670" y="1267"/>
                    <a:pt x="589" y="1249"/>
                    <a:pt x="500" y="1232"/>
                  </a:cubicBezTo>
                  <a:cubicBezTo>
                    <a:pt x="429" y="1214"/>
                    <a:pt x="366" y="1178"/>
                    <a:pt x="295" y="1142"/>
                  </a:cubicBezTo>
                  <a:cubicBezTo>
                    <a:pt x="286" y="1071"/>
                    <a:pt x="295" y="1009"/>
                    <a:pt x="304" y="937"/>
                  </a:cubicBezTo>
                  <a:cubicBezTo>
                    <a:pt x="405" y="1022"/>
                    <a:pt x="514" y="1059"/>
                    <a:pt x="620" y="1059"/>
                  </a:cubicBezTo>
                  <a:cubicBezTo>
                    <a:pt x="981" y="1059"/>
                    <a:pt x="1310" y="640"/>
                    <a:pt x="1214" y="295"/>
                  </a:cubicBezTo>
                  <a:cubicBezTo>
                    <a:pt x="1178" y="286"/>
                    <a:pt x="1142" y="277"/>
                    <a:pt x="1098" y="268"/>
                  </a:cubicBezTo>
                  <a:lnTo>
                    <a:pt x="1098" y="268"/>
                  </a:lnTo>
                  <a:cubicBezTo>
                    <a:pt x="1234" y="554"/>
                    <a:pt x="940" y="953"/>
                    <a:pt x="618" y="953"/>
                  </a:cubicBezTo>
                  <a:cubicBezTo>
                    <a:pt x="518" y="953"/>
                    <a:pt x="415" y="915"/>
                    <a:pt x="322" y="821"/>
                  </a:cubicBezTo>
                  <a:cubicBezTo>
                    <a:pt x="340" y="750"/>
                    <a:pt x="366" y="679"/>
                    <a:pt x="402" y="616"/>
                  </a:cubicBezTo>
                  <a:cubicBezTo>
                    <a:pt x="451" y="678"/>
                    <a:pt x="527" y="707"/>
                    <a:pt x="604" y="707"/>
                  </a:cubicBezTo>
                  <a:cubicBezTo>
                    <a:pt x="694" y="707"/>
                    <a:pt x="786" y="666"/>
                    <a:pt x="839" y="589"/>
                  </a:cubicBezTo>
                  <a:cubicBezTo>
                    <a:pt x="893" y="518"/>
                    <a:pt x="910" y="429"/>
                    <a:pt x="893" y="340"/>
                  </a:cubicBezTo>
                  <a:cubicBezTo>
                    <a:pt x="875" y="286"/>
                    <a:pt x="830" y="241"/>
                    <a:pt x="786" y="206"/>
                  </a:cubicBezTo>
                  <a:cubicBezTo>
                    <a:pt x="839" y="170"/>
                    <a:pt x="910" y="143"/>
                    <a:pt x="973" y="116"/>
                  </a:cubicBezTo>
                  <a:cubicBezTo>
                    <a:pt x="982" y="125"/>
                    <a:pt x="982" y="125"/>
                    <a:pt x="991" y="134"/>
                  </a:cubicBezTo>
                  <a:cubicBezTo>
                    <a:pt x="1000" y="90"/>
                    <a:pt x="1009" y="45"/>
                    <a:pt x="1026"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23" name="Google Shape;457;p2"/>
            <p:cNvSpPr/>
            <p:nvPr/>
          </p:nvSpPr>
          <p:spPr>
            <a:xfrm>
              <a:off x="951575" y="1043500"/>
              <a:ext cx="1350" cy="4925"/>
            </a:xfrm>
            <a:custGeom>
              <a:avLst/>
              <a:ahLst/>
              <a:rect l="l" t="t" r="r" b="b"/>
              <a:pathLst>
                <a:path w="54" h="197" extrusionOk="0">
                  <a:moveTo>
                    <a:pt x="0" y="1"/>
                  </a:moveTo>
                  <a:cubicBezTo>
                    <a:pt x="18" y="63"/>
                    <a:pt x="27" y="125"/>
                    <a:pt x="36" y="197"/>
                  </a:cubicBezTo>
                  <a:cubicBezTo>
                    <a:pt x="54" y="143"/>
                    <a:pt x="54" y="81"/>
                    <a:pt x="45" y="18"/>
                  </a:cubicBezTo>
                  <a:cubicBezTo>
                    <a:pt x="27" y="18"/>
                    <a:pt x="9" y="10"/>
                    <a:pt x="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24" name="Google Shape;458;p2"/>
            <p:cNvSpPr/>
            <p:nvPr/>
          </p:nvSpPr>
          <p:spPr>
            <a:xfrm>
              <a:off x="953575" y="1044400"/>
              <a:ext cx="1825" cy="8725"/>
            </a:xfrm>
            <a:custGeom>
              <a:avLst/>
              <a:ahLst/>
              <a:rect l="l" t="t" r="r" b="b"/>
              <a:pathLst>
                <a:path w="73" h="349" extrusionOk="0">
                  <a:moveTo>
                    <a:pt x="1" y="0"/>
                  </a:moveTo>
                  <a:lnTo>
                    <a:pt x="1" y="0"/>
                  </a:lnTo>
                  <a:cubicBezTo>
                    <a:pt x="27" y="116"/>
                    <a:pt x="10" y="232"/>
                    <a:pt x="1" y="348"/>
                  </a:cubicBezTo>
                  <a:cubicBezTo>
                    <a:pt x="10" y="321"/>
                    <a:pt x="19" y="295"/>
                    <a:pt x="36" y="268"/>
                  </a:cubicBezTo>
                  <a:cubicBezTo>
                    <a:pt x="36" y="259"/>
                    <a:pt x="36" y="250"/>
                    <a:pt x="45" y="241"/>
                  </a:cubicBezTo>
                  <a:cubicBezTo>
                    <a:pt x="63" y="170"/>
                    <a:pt x="72" y="98"/>
                    <a:pt x="63" y="27"/>
                  </a:cubicBezTo>
                  <a:cubicBezTo>
                    <a:pt x="45" y="18"/>
                    <a:pt x="27" y="9"/>
                    <a:pt x="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25" name="Google Shape;459;p2"/>
            <p:cNvSpPr/>
            <p:nvPr/>
          </p:nvSpPr>
          <p:spPr>
            <a:xfrm>
              <a:off x="913875" y="1066700"/>
              <a:ext cx="6275" cy="3150"/>
            </a:xfrm>
            <a:custGeom>
              <a:avLst/>
              <a:ahLst/>
              <a:rect l="l" t="t" r="r" b="b"/>
              <a:pathLst>
                <a:path w="251" h="126" extrusionOk="0">
                  <a:moveTo>
                    <a:pt x="179" y="0"/>
                  </a:moveTo>
                  <a:cubicBezTo>
                    <a:pt x="144" y="9"/>
                    <a:pt x="108" y="18"/>
                    <a:pt x="63" y="18"/>
                  </a:cubicBezTo>
                  <a:cubicBezTo>
                    <a:pt x="1" y="27"/>
                    <a:pt x="1" y="125"/>
                    <a:pt x="72" y="125"/>
                  </a:cubicBezTo>
                  <a:cubicBezTo>
                    <a:pt x="117" y="125"/>
                    <a:pt x="161" y="107"/>
                    <a:pt x="215" y="107"/>
                  </a:cubicBezTo>
                  <a:cubicBezTo>
                    <a:pt x="242" y="98"/>
                    <a:pt x="251" y="63"/>
                    <a:pt x="251" y="36"/>
                  </a:cubicBezTo>
                  <a:cubicBezTo>
                    <a:pt x="242" y="9"/>
                    <a:pt x="215" y="0"/>
                    <a:pt x="17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26" name="Google Shape;460;p2"/>
            <p:cNvSpPr/>
            <p:nvPr/>
          </p:nvSpPr>
          <p:spPr>
            <a:xfrm>
              <a:off x="913225" y="1056875"/>
              <a:ext cx="7075" cy="3175"/>
            </a:xfrm>
            <a:custGeom>
              <a:avLst/>
              <a:ahLst/>
              <a:rect l="l" t="t" r="r" b="b"/>
              <a:pathLst>
                <a:path w="283" h="127" extrusionOk="0">
                  <a:moveTo>
                    <a:pt x="54" y="1"/>
                  </a:moveTo>
                  <a:cubicBezTo>
                    <a:pt x="18" y="1"/>
                    <a:pt x="0" y="28"/>
                    <a:pt x="0" y="54"/>
                  </a:cubicBezTo>
                  <a:cubicBezTo>
                    <a:pt x="0" y="90"/>
                    <a:pt x="27" y="108"/>
                    <a:pt x="54" y="108"/>
                  </a:cubicBezTo>
                  <a:cubicBezTo>
                    <a:pt x="98" y="117"/>
                    <a:pt x="143" y="117"/>
                    <a:pt x="196" y="126"/>
                  </a:cubicBezTo>
                  <a:cubicBezTo>
                    <a:pt x="199" y="126"/>
                    <a:pt x="202" y="126"/>
                    <a:pt x="204" y="126"/>
                  </a:cubicBezTo>
                  <a:cubicBezTo>
                    <a:pt x="261" y="126"/>
                    <a:pt x="283" y="36"/>
                    <a:pt x="223" y="28"/>
                  </a:cubicBezTo>
                  <a:cubicBezTo>
                    <a:pt x="161" y="19"/>
                    <a:pt x="107" y="10"/>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27" name="Google Shape;461;p2"/>
            <p:cNvSpPr/>
            <p:nvPr/>
          </p:nvSpPr>
          <p:spPr>
            <a:xfrm>
              <a:off x="914775" y="1047425"/>
              <a:ext cx="7200" cy="4250"/>
            </a:xfrm>
            <a:custGeom>
              <a:avLst/>
              <a:ahLst/>
              <a:rect l="l" t="t" r="r" b="b"/>
              <a:pathLst>
                <a:path w="288" h="170" extrusionOk="0">
                  <a:moveTo>
                    <a:pt x="68" y="1"/>
                  </a:moveTo>
                  <a:cubicBezTo>
                    <a:pt x="47" y="1"/>
                    <a:pt x="25" y="11"/>
                    <a:pt x="18" y="31"/>
                  </a:cubicBezTo>
                  <a:cubicBezTo>
                    <a:pt x="0" y="49"/>
                    <a:pt x="9" y="93"/>
                    <a:pt x="36" y="102"/>
                  </a:cubicBezTo>
                  <a:cubicBezTo>
                    <a:pt x="90" y="120"/>
                    <a:pt x="143" y="147"/>
                    <a:pt x="206" y="165"/>
                  </a:cubicBezTo>
                  <a:cubicBezTo>
                    <a:pt x="213" y="168"/>
                    <a:pt x="219" y="169"/>
                    <a:pt x="225" y="169"/>
                  </a:cubicBezTo>
                  <a:cubicBezTo>
                    <a:pt x="273" y="169"/>
                    <a:pt x="288" y="82"/>
                    <a:pt x="232" y="67"/>
                  </a:cubicBezTo>
                  <a:cubicBezTo>
                    <a:pt x="179" y="49"/>
                    <a:pt x="134" y="31"/>
                    <a:pt x="90" y="4"/>
                  </a:cubicBezTo>
                  <a:cubicBezTo>
                    <a:pt x="83" y="2"/>
                    <a:pt x="76" y="1"/>
                    <a:pt x="6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28" name="Google Shape;462;p2"/>
            <p:cNvSpPr/>
            <p:nvPr/>
          </p:nvSpPr>
          <p:spPr>
            <a:xfrm>
              <a:off x="929325" y="1030100"/>
              <a:ext cx="5500" cy="6175"/>
            </a:xfrm>
            <a:custGeom>
              <a:avLst/>
              <a:ahLst/>
              <a:rect l="l" t="t" r="r" b="b"/>
              <a:pathLst>
                <a:path w="220" h="247" extrusionOk="0">
                  <a:moveTo>
                    <a:pt x="70" y="0"/>
                  </a:moveTo>
                  <a:cubicBezTo>
                    <a:pt x="35" y="0"/>
                    <a:pt x="1" y="39"/>
                    <a:pt x="25" y="82"/>
                  </a:cubicBezTo>
                  <a:cubicBezTo>
                    <a:pt x="43" y="135"/>
                    <a:pt x="79" y="180"/>
                    <a:pt x="105" y="224"/>
                  </a:cubicBezTo>
                  <a:cubicBezTo>
                    <a:pt x="116" y="240"/>
                    <a:pt x="131" y="247"/>
                    <a:pt x="146" y="247"/>
                  </a:cubicBezTo>
                  <a:cubicBezTo>
                    <a:pt x="183" y="247"/>
                    <a:pt x="220" y="209"/>
                    <a:pt x="195" y="171"/>
                  </a:cubicBezTo>
                  <a:cubicBezTo>
                    <a:pt x="168" y="126"/>
                    <a:pt x="132" y="82"/>
                    <a:pt x="114" y="28"/>
                  </a:cubicBezTo>
                  <a:cubicBezTo>
                    <a:pt x="103" y="8"/>
                    <a:pt x="86"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29" name="Google Shape;463;p2"/>
            <p:cNvSpPr/>
            <p:nvPr/>
          </p:nvSpPr>
          <p:spPr>
            <a:xfrm>
              <a:off x="941100" y="1026550"/>
              <a:ext cx="3150" cy="5375"/>
            </a:xfrm>
            <a:custGeom>
              <a:avLst/>
              <a:ahLst/>
              <a:rect l="l" t="t" r="r" b="b"/>
              <a:pathLst>
                <a:path w="126" h="215" extrusionOk="0">
                  <a:moveTo>
                    <a:pt x="0" y="1"/>
                  </a:moveTo>
                  <a:cubicBezTo>
                    <a:pt x="0" y="10"/>
                    <a:pt x="0" y="10"/>
                    <a:pt x="0" y="18"/>
                  </a:cubicBezTo>
                  <a:cubicBezTo>
                    <a:pt x="9" y="63"/>
                    <a:pt x="9" y="117"/>
                    <a:pt x="18" y="170"/>
                  </a:cubicBezTo>
                  <a:cubicBezTo>
                    <a:pt x="18" y="197"/>
                    <a:pt x="36" y="215"/>
                    <a:pt x="72" y="215"/>
                  </a:cubicBezTo>
                  <a:cubicBezTo>
                    <a:pt x="98" y="215"/>
                    <a:pt x="125" y="197"/>
                    <a:pt x="116" y="161"/>
                  </a:cubicBezTo>
                  <a:cubicBezTo>
                    <a:pt x="116" y="117"/>
                    <a:pt x="107" y="63"/>
                    <a:pt x="107" y="10"/>
                  </a:cubicBezTo>
                  <a:cubicBezTo>
                    <a:pt x="72" y="10"/>
                    <a:pt x="36" y="1"/>
                    <a:pt x="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30" name="Google Shape;464;p2"/>
            <p:cNvSpPr/>
            <p:nvPr/>
          </p:nvSpPr>
          <p:spPr>
            <a:xfrm>
              <a:off x="920650" y="1037575"/>
              <a:ext cx="7000" cy="5425"/>
            </a:xfrm>
            <a:custGeom>
              <a:avLst/>
              <a:ahLst/>
              <a:rect l="l" t="t" r="r" b="b"/>
              <a:pathLst>
                <a:path w="280" h="217" extrusionOk="0">
                  <a:moveTo>
                    <a:pt x="80" y="0"/>
                  </a:moveTo>
                  <a:cubicBezTo>
                    <a:pt x="40" y="0"/>
                    <a:pt x="0" y="51"/>
                    <a:pt x="42" y="86"/>
                  </a:cubicBezTo>
                  <a:cubicBezTo>
                    <a:pt x="87" y="131"/>
                    <a:pt x="122" y="166"/>
                    <a:pt x="167" y="202"/>
                  </a:cubicBezTo>
                  <a:cubicBezTo>
                    <a:pt x="179" y="212"/>
                    <a:pt x="192" y="216"/>
                    <a:pt x="204" y="216"/>
                  </a:cubicBezTo>
                  <a:cubicBezTo>
                    <a:pt x="246" y="216"/>
                    <a:pt x="280" y="165"/>
                    <a:pt x="238" y="131"/>
                  </a:cubicBezTo>
                  <a:cubicBezTo>
                    <a:pt x="203" y="86"/>
                    <a:pt x="158" y="50"/>
                    <a:pt x="113" y="15"/>
                  </a:cubicBezTo>
                  <a:cubicBezTo>
                    <a:pt x="103" y="5"/>
                    <a:pt x="92" y="0"/>
                    <a:pt x="8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31" name="Google Shape;465;p2"/>
            <p:cNvSpPr/>
            <p:nvPr/>
          </p:nvSpPr>
          <p:spPr>
            <a:xfrm>
              <a:off x="877750" y="1032800"/>
              <a:ext cx="18750" cy="24150"/>
            </a:xfrm>
            <a:custGeom>
              <a:avLst/>
              <a:ahLst/>
              <a:rect l="l" t="t" r="r" b="b"/>
              <a:pathLst>
                <a:path w="750" h="966" extrusionOk="0">
                  <a:moveTo>
                    <a:pt x="152" y="0"/>
                  </a:moveTo>
                  <a:cubicBezTo>
                    <a:pt x="117" y="63"/>
                    <a:pt x="81" y="125"/>
                    <a:pt x="54" y="197"/>
                  </a:cubicBezTo>
                  <a:cubicBezTo>
                    <a:pt x="58" y="196"/>
                    <a:pt x="62" y="196"/>
                    <a:pt x="66" y="196"/>
                  </a:cubicBezTo>
                  <a:cubicBezTo>
                    <a:pt x="230" y="196"/>
                    <a:pt x="365" y="379"/>
                    <a:pt x="322" y="545"/>
                  </a:cubicBezTo>
                  <a:cubicBezTo>
                    <a:pt x="304" y="634"/>
                    <a:pt x="250" y="705"/>
                    <a:pt x="170" y="741"/>
                  </a:cubicBezTo>
                  <a:cubicBezTo>
                    <a:pt x="141" y="756"/>
                    <a:pt x="108" y="762"/>
                    <a:pt x="77" y="762"/>
                  </a:cubicBezTo>
                  <a:cubicBezTo>
                    <a:pt x="50" y="762"/>
                    <a:pt x="25" y="758"/>
                    <a:pt x="1" y="750"/>
                  </a:cubicBezTo>
                  <a:lnTo>
                    <a:pt x="1" y="750"/>
                  </a:lnTo>
                  <a:cubicBezTo>
                    <a:pt x="9" y="821"/>
                    <a:pt x="27" y="892"/>
                    <a:pt x="63" y="955"/>
                  </a:cubicBezTo>
                  <a:cubicBezTo>
                    <a:pt x="95" y="962"/>
                    <a:pt x="126" y="965"/>
                    <a:pt x="155" y="965"/>
                  </a:cubicBezTo>
                  <a:cubicBezTo>
                    <a:pt x="641" y="965"/>
                    <a:pt x="750" y="42"/>
                    <a:pt x="152"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32" name="Google Shape;466;p2"/>
            <p:cNvSpPr/>
            <p:nvPr/>
          </p:nvSpPr>
          <p:spPr>
            <a:xfrm>
              <a:off x="880875" y="1025000"/>
              <a:ext cx="28800" cy="41050"/>
            </a:xfrm>
            <a:custGeom>
              <a:avLst/>
              <a:ahLst/>
              <a:rect l="l" t="t" r="r" b="b"/>
              <a:pathLst>
                <a:path w="1152" h="1642" extrusionOk="0">
                  <a:moveTo>
                    <a:pt x="500" y="0"/>
                  </a:moveTo>
                  <a:lnTo>
                    <a:pt x="500" y="0"/>
                  </a:lnTo>
                  <a:cubicBezTo>
                    <a:pt x="482" y="9"/>
                    <a:pt x="473" y="9"/>
                    <a:pt x="455" y="18"/>
                  </a:cubicBezTo>
                  <a:cubicBezTo>
                    <a:pt x="509" y="54"/>
                    <a:pt x="545" y="89"/>
                    <a:pt x="554" y="98"/>
                  </a:cubicBezTo>
                  <a:cubicBezTo>
                    <a:pt x="643" y="170"/>
                    <a:pt x="777" y="295"/>
                    <a:pt x="786" y="411"/>
                  </a:cubicBezTo>
                  <a:cubicBezTo>
                    <a:pt x="786" y="419"/>
                    <a:pt x="786" y="419"/>
                    <a:pt x="786" y="419"/>
                  </a:cubicBezTo>
                  <a:cubicBezTo>
                    <a:pt x="723" y="321"/>
                    <a:pt x="670" y="250"/>
                    <a:pt x="580" y="179"/>
                  </a:cubicBezTo>
                  <a:cubicBezTo>
                    <a:pt x="527" y="125"/>
                    <a:pt x="464" y="89"/>
                    <a:pt x="402" y="45"/>
                  </a:cubicBezTo>
                  <a:cubicBezTo>
                    <a:pt x="384" y="54"/>
                    <a:pt x="366" y="63"/>
                    <a:pt x="357" y="72"/>
                  </a:cubicBezTo>
                  <a:cubicBezTo>
                    <a:pt x="393" y="98"/>
                    <a:pt x="438" y="125"/>
                    <a:pt x="464" y="152"/>
                  </a:cubicBezTo>
                  <a:cubicBezTo>
                    <a:pt x="545" y="205"/>
                    <a:pt x="616" y="259"/>
                    <a:pt x="652" y="348"/>
                  </a:cubicBezTo>
                  <a:cubicBezTo>
                    <a:pt x="589" y="277"/>
                    <a:pt x="527" y="232"/>
                    <a:pt x="447" y="179"/>
                  </a:cubicBezTo>
                  <a:cubicBezTo>
                    <a:pt x="402" y="143"/>
                    <a:pt x="348" y="125"/>
                    <a:pt x="295" y="107"/>
                  </a:cubicBezTo>
                  <a:cubicBezTo>
                    <a:pt x="241" y="134"/>
                    <a:pt x="179" y="170"/>
                    <a:pt x="116" y="196"/>
                  </a:cubicBezTo>
                  <a:cubicBezTo>
                    <a:pt x="116" y="205"/>
                    <a:pt x="108" y="214"/>
                    <a:pt x="99" y="214"/>
                  </a:cubicBezTo>
                  <a:cubicBezTo>
                    <a:pt x="759" y="329"/>
                    <a:pt x="620" y="1383"/>
                    <a:pt x="23" y="1383"/>
                  </a:cubicBezTo>
                  <a:cubicBezTo>
                    <a:pt x="15" y="1383"/>
                    <a:pt x="8" y="1383"/>
                    <a:pt x="0" y="1383"/>
                  </a:cubicBezTo>
                  <a:lnTo>
                    <a:pt x="0" y="1383"/>
                  </a:lnTo>
                  <a:cubicBezTo>
                    <a:pt x="18" y="1410"/>
                    <a:pt x="45" y="1445"/>
                    <a:pt x="72" y="1472"/>
                  </a:cubicBezTo>
                  <a:cubicBezTo>
                    <a:pt x="134" y="1472"/>
                    <a:pt x="188" y="1463"/>
                    <a:pt x="241" y="1454"/>
                  </a:cubicBezTo>
                  <a:cubicBezTo>
                    <a:pt x="348" y="1419"/>
                    <a:pt x="429" y="1374"/>
                    <a:pt x="518" y="1312"/>
                  </a:cubicBezTo>
                  <a:cubicBezTo>
                    <a:pt x="527" y="1312"/>
                    <a:pt x="527" y="1312"/>
                    <a:pt x="527" y="1320"/>
                  </a:cubicBezTo>
                  <a:cubicBezTo>
                    <a:pt x="464" y="1410"/>
                    <a:pt x="357" y="1463"/>
                    <a:pt x="259" y="1499"/>
                  </a:cubicBezTo>
                  <a:cubicBezTo>
                    <a:pt x="232" y="1517"/>
                    <a:pt x="188" y="1535"/>
                    <a:pt x="143" y="1543"/>
                  </a:cubicBezTo>
                  <a:cubicBezTo>
                    <a:pt x="152" y="1543"/>
                    <a:pt x="152" y="1543"/>
                    <a:pt x="161" y="1552"/>
                  </a:cubicBezTo>
                  <a:cubicBezTo>
                    <a:pt x="179" y="1552"/>
                    <a:pt x="197" y="1552"/>
                    <a:pt x="223" y="1543"/>
                  </a:cubicBezTo>
                  <a:cubicBezTo>
                    <a:pt x="286" y="1535"/>
                    <a:pt x="339" y="1508"/>
                    <a:pt x="393" y="1481"/>
                  </a:cubicBezTo>
                  <a:cubicBezTo>
                    <a:pt x="518" y="1419"/>
                    <a:pt x="598" y="1320"/>
                    <a:pt x="687" y="1222"/>
                  </a:cubicBezTo>
                  <a:lnTo>
                    <a:pt x="687" y="1222"/>
                  </a:lnTo>
                  <a:cubicBezTo>
                    <a:pt x="652" y="1347"/>
                    <a:pt x="554" y="1445"/>
                    <a:pt x="447" y="1517"/>
                  </a:cubicBezTo>
                  <a:cubicBezTo>
                    <a:pt x="402" y="1543"/>
                    <a:pt x="331" y="1588"/>
                    <a:pt x="250" y="1615"/>
                  </a:cubicBezTo>
                  <a:cubicBezTo>
                    <a:pt x="268" y="1624"/>
                    <a:pt x="286" y="1633"/>
                    <a:pt x="304" y="1642"/>
                  </a:cubicBezTo>
                  <a:cubicBezTo>
                    <a:pt x="982" y="1428"/>
                    <a:pt x="1151" y="339"/>
                    <a:pt x="500"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33" name="Google Shape;467;p2"/>
            <p:cNvSpPr/>
            <p:nvPr/>
          </p:nvSpPr>
          <p:spPr>
            <a:xfrm>
              <a:off x="871725" y="1023425"/>
              <a:ext cx="41075" cy="45250"/>
            </a:xfrm>
            <a:custGeom>
              <a:avLst/>
              <a:ahLst/>
              <a:rect l="l" t="t" r="r" b="b"/>
              <a:pathLst>
                <a:path w="1643" h="1810" extrusionOk="0">
                  <a:moveTo>
                    <a:pt x="393" y="375"/>
                  </a:moveTo>
                  <a:cubicBezTo>
                    <a:pt x="991" y="417"/>
                    <a:pt x="882" y="1340"/>
                    <a:pt x="396" y="1340"/>
                  </a:cubicBezTo>
                  <a:cubicBezTo>
                    <a:pt x="367" y="1340"/>
                    <a:pt x="336" y="1337"/>
                    <a:pt x="304" y="1330"/>
                  </a:cubicBezTo>
                  <a:cubicBezTo>
                    <a:pt x="268" y="1267"/>
                    <a:pt x="250" y="1196"/>
                    <a:pt x="242" y="1125"/>
                  </a:cubicBezTo>
                  <a:lnTo>
                    <a:pt x="242" y="1125"/>
                  </a:lnTo>
                  <a:cubicBezTo>
                    <a:pt x="266" y="1133"/>
                    <a:pt x="291" y="1137"/>
                    <a:pt x="318" y="1137"/>
                  </a:cubicBezTo>
                  <a:cubicBezTo>
                    <a:pt x="349" y="1137"/>
                    <a:pt x="382" y="1131"/>
                    <a:pt x="411" y="1116"/>
                  </a:cubicBezTo>
                  <a:cubicBezTo>
                    <a:pt x="491" y="1080"/>
                    <a:pt x="545" y="1009"/>
                    <a:pt x="563" y="920"/>
                  </a:cubicBezTo>
                  <a:cubicBezTo>
                    <a:pt x="606" y="754"/>
                    <a:pt x="471" y="571"/>
                    <a:pt x="307" y="571"/>
                  </a:cubicBezTo>
                  <a:cubicBezTo>
                    <a:pt x="303" y="571"/>
                    <a:pt x="299" y="571"/>
                    <a:pt x="295" y="572"/>
                  </a:cubicBezTo>
                  <a:cubicBezTo>
                    <a:pt x="322" y="500"/>
                    <a:pt x="358" y="438"/>
                    <a:pt x="393" y="375"/>
                  </a:cubicBezTo>
                  <a:close/>
                  <a:moveTo>
                    <a:pt x="973" y="1"/>
                  </a:moveTo>
                  <a:cubicBezTo>
                    <a:pt x="937" y="27"/>
                    <a:pt x="902" y="45"/>
                    <a:pt x="866" y="63"/>
                  </a:cubicBezTo>
                  <a:cubicBezTo>
                    <a:pt x="1517" y="402"/>
                    <a:pt x="1348" y="1491"/>
                    <a:pt x="670" y="1705"/>
                  </a:cubicBezTo>
                  <a:cubicBezTo>
                    <a:pt x="652" y="1696"/>
                    <a:pt x="634" y="1687"/>
                    <a:pt x="616" y="1678"/>
                  </a:cubicBezTo>
                  <a:cubicBezTo>
                    <a:pt x="697" y="1651"/>
                    <a:pt x="768" y="1606"/>
                    <a:pt x="821" y="1580"/>
                  </a:cubicBezTo>
                  <a:cubicBezTo>
                    <a:pt x="920" y="1508"/>
                    <a:pt x="1018" y="1410"/>
                    <a:pt x="1053" y="1285"/>
                  </a:cubicBezTo>
                  <a:lnTo>
                    <a:pt x="1053" y="1285"/>
                  </a:lnTo>
                  <a:cubicBezTo>
                    <a:pt x="964" y="1383"/>
                    <a:pt x="884" y="1482"/>
                    <a:pt x="759" y="1544"/>
                  </a:cubicBezTo>
                  <a:cubicBezTo>
                    <a:pt x="705" y="1571"/>
                    <a:pt x="652" y="1598"/>
                    <a:pt x="589" y="1606"/>
                  </a:cubicBezTo>
                  <a:cubicBezTo>
                    <a:pt x="563" y="1615"/>
                    <a:pt x="545" y="1615"/>
                    <a:pt x="527" y="1615"/>
                  </a:cubicBezTo>
                  <a:cubicBezTo>
                    <a:pt x="518" y="1606"/>
                    <a:pt x="518" y="1606"/>
                    <a:pt x="509" y="1606"/>
                  </a:cubicBezTo>
                  <a:cubicBezTo>
                    <a:pt x="554" y="1598"/>
                    <a:pt x="598" y="1580"/>
                    <a:pt x="625" y="1562"/>
                  </a:cubicBezTo>
                  <a:cubicBezTo>
                    <a:pt x="723" y="1526"/>
                    <a:pt x="830" y="1473"/>
                    <a:pt x="893" y="1383"/>
                  </a:cubicBezTo>
                  <a:cubicBezTo>
                    <a:pt x="893" y="1375"/>
                    <a:pt x="893" y="1375"/>
                    <a:pt x="884" y="1375"/>
                  </a:cubicBezTo>
                  <a:cubicBezTo>
                    <a:pt x="795" y="1437"/>
                    <a:pt x="714" y="1482"/>
                    <a:pt x="607" y="1517"/>
                  </a:cubicBezTo>
                  <a:cubicBezTo>
                    <a:pt x="554" y="1526"/>
                    <a:pt x="500" y="1535"/>
                    <a:pt x="438" y="1535"/>
                  </a:cubicBezTo>
                  <a:cubicBezTo>
                    <a:pt x="411" y="1508"/>
                    <a:pt x="384" y="1473"/>
                    <a:pt x="366" y="1446"/>
                  </a:cubicBezTo>
                  <a:lnTo>
                    <a:pt x="366" y="1446"/>
                  </a:lnTo>
                  <a:cubicBezTo>
                    <a:pt x="374" y="1446"/>
                    <a:pt x="381" y="1446"/>
                    <a:pt x="389" y="1446"/>
                  </a:cubicBezTo>
                  <a:cubicBezTo>
                    <a:pt x="986" y="1446"/>
                    <a:pt x="1125" y="392"/>
                    <a:pt x="465" y="277"/>
                  </a:cubicBezTo>
                  <a:cubicBezTo>
                    <a:pt x="474" y="277"/>
                    <a:pt x="482" y="268"/>
                    <a:pt x="482" y="259"/>
                  </a:cubicBezTo>
                  <a:lnTo>
                    <a:pt x="482" y="259"/>
                  </a:lnTo>
                  <a:cubicBezTo>
                    <a:pt x="420" y="295"/>
                    <a:pt x="349" y="331"/>
                    <a:pt x="277" y="375"/>
                  </a:cubicBezTo>
                  <a:cubicBezTo>
                    <a:pt x="1" y="848"/>
                    <a:pt x="72" y="1553"/>
                    <a:pt x="643" y="1803"/>
                  </a:cubicBezTo>
                  <a:lnTo>
                    <a:pt x="661" y="1803"/>
                  </a:lnTo>
                  <a:cubicBezTo>
                    <a:pt x="665" y="1807"/>
                    <a:pt x="670" y="1809"/>
                    <a:pt x="674" y="1809"/>
                  </a:cubicBezTo>
                  <a:cubicBezTo>
                    <a:pt x="679" y="1809"/>
                    <a:pt x="683" y="1807"/>
                    <a:pt x="688" y="1803"/>
                  </a:cubicBezTo>
                  <a:cubicBezTo>
                    <a:pt x="1437" y="1580"/>
                    <a:pt x="1642" y="429"/>
                    <a:pt x="97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34" name="Google Shape;468;p2"/>
            <p:cNvSpPr/>
            <p:nvPr/>
          </p:nvSpPr>
          <p:spPr>
            <a:xfrm>
              <a:off x="890900" y="1025425"/>
              <a:ext cx="9625" cy="10075"/>
            </a:xfrm>
            <a:custGeom>
              <a:avLst/>
              <a:ahLst/>
              <a:rect l="l" t="t" r="r" b="b"/>
              <a:pathLst>
                <a:path w="385" h="403" extrusionOk="0">
                  <a:moveTo>
                    <a:pt x="54" y="1"/>
                  </a:moveTo>
                  <a:cubicBezTo>
                    <a:pt x="37" y="10"/>
                    <a:pt x="19" y="19"/>
                    <a:pt x="1" y="37"/>
                  </a:cubicBezTo>
                  <a:cubicBezTo>
                    <a:pt x="63" y="72"/>
                    <a:pt x="126" y="108"/>
                    <a:pt x="179" y="162"/>
                  </a:cubicBezTo>
                  <a:cubicBezTo>
                    <a:pt x="269" y="233"/>
                    <a:pt x="322" y="304"/>
                    <a:pt x="385" y="402"/>
                  </a:cubicBezTo>
                  <a:cubicBezTo>
                    <a:pt x="385" y="402"/>
                    <a:pt x="385" y="402"/>
                    <a:pt x="385" y="394"/>
                  </a:cubicBezTo>
                  <a:cubicBezTo>
                    <a:pt x="376" y="278"/>
                    <a:pt x="242" y="153"/>
                    <a:pt x="153" y="81"/>
                  </a:cubicBezTo>
                  <a:cubicBezTo>
                    <a:pt x="144" y="72"/>
                    <a:pt x="108" y="37"/>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35" name="Google Shape;469;p2"/>
            <p:cNvSpPr/>
            <p:nvPr/>
          </p:nvSpPr>
          <p:spPr>
            <a:xfrm>
              <a:off x="888225" y="1026775"/>
              <a:ext cx="8950" cy="6950"/>
            </a:xfrm>
            <a:custGeom>
              <a:avLst/>
              <a:ahLst/>
              <a:rect l="l" t="t" r="r" b="b"/>
              <a:pathLst>
                <a:path w="358" h="278" extrusionOk="0">
                  <a:moveTo>
                    <a:pt x="63" y="1"/>
                  </a:moveTo>
                  <a:cubicBezTo>
                    <a:pt x="45" y="9"/>
                    <a:pt x="19" y="18"/>
                    <a:pt x="1" y="36"/>
                  </a:cubicBezTo>
                  <a:cubicBezTo>
                    <a:pt x="54" y="54"/>
                    <a:pt x="108" y="72"/>
                    <a:pt x="153" y="108"/>
                  </a:cubicBezTo>
                  <a:cubicBezTo>
                    <a:pt x="233" y="161"/>
                    <a:pt x="295" y="206"/>
                    <a:pt x="358" y="277"/>
                  </a:cubicBezTo>
                  <a:cubicBezTo>
                    <a:pt x="322" y="188"/>
                    <a:pt x="251" y="134"/>
                    <a:pt x="170" y="81"/>
                  </a:cubicBezTo>
                  <a:cubicBezTo>
                    <a:pt x="144" y="54"/>
                    <a:pt x="99" y="27"/>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36" name="Google Shape;470;p2"/>
            <p:cNvSpPr/>
            <p:nvPr/>
          </p:nvSpPr>
          <p:spPr>
            <a:xfrm>
              <a:off x="869275" y="1061025"/>
              <a:ext cx="6500" cy="5100"/>
            </a:xfrm>
            <a:custGeom>
              <a:avLst/>
              <a:ahLst/>
              <a:rect l="l" t="t" r="r" b="b"/>
              <a:pathLst>
                <a:path w="260" h="204" extrusionOk="0">
                  <a:moveTo>
                    <a:pt x="197" y="1"/>
                  </a:moveTo>
                  <a:cubicBezTo>
                    <a:pt x="185" y="1"/>
                    <a:pt x="173" y="5"/>
                    <a:pt x="161" y="13"/>
                  </a:cubicBezTo>
                  <a:cubicBezTo>
                    <a:pt x="125" y="40"/>
                    <a:pt x="81" y="76"/>
                    <a:pt x="36" y="102"/>
                  </a:cubicBezTo>
                  <a:cubicBezTo>
                    <a:pt x="18" y="120"/>
                    <a:pt x="1" y="147"/>
                    <a:pt x="18" y="174"/>
                  </a:cubicBezTo>
                  <a:cubicBezTo>
                    <a:pt x="25" y="194"/>
                    <a:pt x="47" y="204"/>
                    <a:pt x="65" y="204"/>
                  </a:cubicBezTo>
                  <a:cubicBezTo>
                    <a:pt x="71" y="204"/>
                    <a:pt x="76" y="203"/>
                    <a:pt x="81" y="201"/>
                  </a:cubicBezTo>
                  <a:cubicBezTo>
                    <a:pt x="134" y="165"/>
                    <a:pt x="179" y="129"/>
                    <a:pt x="233" y="94"/>
                  </a:cubicBezTo>
                  <a:cubicBezTo>
                    <a:pt x="259" y="76"/>
                    <a:pt x="250" y="40"/>
                    <a:pt x="241" y="22"/>
                  </a:cubicBezTo>
                  <a:cubicBezTo>
                    <a:pt x="227" y="7"/>
                    <a:pt x="212" y="1"/>
                    <a:pt x="19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37" name="Google Shape;471;p2"/>
            <p:cNvSpPr/>
            <p:nvPr/>
          </p:nvSpPr>
          <p:spPr>
            <a:xfrm>
              <a:off x="877150" y="1068825"/>
              <a:ext cx="6150" cy="5325"/>
            </a:xfrm>
            <a:custGeom>
              <a:avLst/>
              <a:ahLst/>
              <a:rect l="l" t="t" r="r" b="b"/>
              <a:pathLst>
                <a:path w="246" h="213" extrusionOk="0">
                  <a:moveTo>
                    <a:pt x="170" y="0"/>
                  </a:moveTo>
                  <a:cubicBezTo>
                    <a:pt x="160" y="0"/>
                    <a:pt x="150" y="4"/>
                    <a:pt x="141" y="13"/>
                  </a:cubicBezTo>
                  <a:cubicBezTo>
                    <a:pt x="96" y="49"/>
                    <a:pt x="60" y="85"/>
                    <a:pt x="33" y="129"/>
                  </a:cubicBezTo>
                  <a:cubicBezTo>
                    <a:pt x="1" y="169"/>
                    <a:pt x="40" y="212"/>
                    <a:pt x="77" y="212"/>
                  </a:cubicBezTo>
                  <a:cubicBezTo>
                    <a:pt x="91" y="212"/>
                    <a:pt x="104" y="206"/>
                    <a:pt x="114" y="192"/>
                  </a:cubicBezTo>
                  <a:cubicBezTo>
                    <a:pt x="141" y="156"/>
                    <a:pt x="176" y="121"/>
                    <a:pt x="203" y="94"/>
                  </a:cubicBezTo>
                  <a:cubicBezTo>
                    <a:pt x="245" y="58"/>
                    <a:pt x="209" y="0"/>
                    <a:pt x="1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38" name="Google Shape;472;p2"/>
            <p:cNvSpPr/>
            <p:nvPr/>
          </p:nvSpPr>
          <p:spPr>
            <a:xfrm>
              <a:off x="960275" y="1082075"/>
              <a:ext cx="17425" cy="21900"/>
            </a:xfrm>
            <a:custGeom>
              <a:avLst/>
              <a:ahLst/>
              <a:rect l="l" t="t" r="r" b="b"/>
              <a:pathLst>
                <a:path w="697" h="876" extrusionOk="0">
                  <a:moveTo>
                    <a:pt x="286" y="1"/>
                  </a:moveTo>
                  <a:lnTo>
                    <a:pt x="286" y="1"/>
                  </a:lnTo>
                  <a:cubicBezTo>
                    <a:pt x="27" y="224"/>
                    <a:pt x="0" y="786"/>
                    <a:pt x="455" y="875"/>
                  </a:cubicBezTo>
                  <a:cubicBezTo>
                    <a:pt x="500" y="822"/>
                    <a:pt x="536" y="768"/>
                    <a:pt x="562" y="715"/>
                  </a:cubicBezTo>
                  <a:lnTo>
                    <a:pt x="500" y="697"/>
                  </a:lnTo>
                  <a:lnTo>
                    <a:pt x="509" y="670"/>
                  </a:lnTo>
                  <a:cubicBezTo>
                    <a:pt x="375" y="616"/>
                    <a:pt x="295" y="456"/>
                    <a:pt x="348" y="313"/>
                  </a:cubicBezTo>
                  <a:cubicBezTo>
                    <a:pt x="375" y="233"/>
                    <a:pt x="437" y="161"/>
                    <a:pt x="518" y="135"/>
                  </a:cubicBezTo>
                  <a:cubicBezTo>
                    <a:pt x="542" y="127"/>
                    <a:pt x="569" y="122"/>
                    <a:pt x="598" y="122"/>
                  </a:cubicBezTo>
                  <a:cubicBezTo>
                    <a:pt x="632" y="122"/>
                    <a:pt x="667" y="129"/>
                    <a:pt x="696" y="144"/>
                  </a:cubicBezTo>
                  <a:cubicBezTo>
                    <a:pt x="696" y="117"/>
                    <a:pt x="687" y="99"/>
                    <a:pt x="687" y="81"/>
                  </a:cubicBezTo>
                  <a:cubicBezTo>
                    <a:pt x="634" y="63"/>
                    <a:pt x="580" y="54"/>
                    <a:pt x="527" y="46"/>
                  </a:cubicBezTo>
                  <a:cubicBezTo>
                    <a:pt x="446" y="28"/>
                    <a:pt x="366" y="19"/>
                    <a:pt x="28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39" name="Google Shape;473;p2"/>
            <p:cNvSpPr/>
            <p:nvPr/>
          </p:nvSpPr>
          <p:spPr>
            <a:xfrm>
              <a:off x="944425" y="1070925"/>
              <a:ext cx="25250" cy="40175"/>
            </a:xfrm>
            <a:custGeom>
              <a:avLst/>
              <a:ahLst/>
              <a:rect l="l" t="t" r="r" b="b"/>
              <a:pathLst>
                <a:path w="1010" h="1607" extrusionOk="0">
                  <a:moveTo>
                    <a:pt x="848" y="1"/>
                  </a:moveTo>
                  <a:lnTo>
                    <a:pt x="848" y="1"/>
                  </a:lnTo>
                  <a:cubicBezTo>
                    <a:pt x="224" y="233"/>
                    <a:pt x="1" y="1241"/>
                    <a:pt x="625" y="1607"/>
                  </a:cubicBezTo>
                  <a:cubicBezTo>
                    <a:pt x="643" y="1598"/>
                    <a:pt x="652" y="1598"/>
                    <a:pt x="661" y="1598"/>
                  </a:cubicBezTo>
                  <a:cubicBezTo>
                    <a:pt x="608" y="1544"/>
                    <a:pt x="554" y="1491"/>
                    <a:pt x="545" y="1473"/>
                  </a:cubicBezTo>
                  <a:cubicBezTo>
                    <a:pt x="465" y="1393"/>
                    <a:pt x="349" y="1259"/>
                    <a:pt x="349" y="1134"/>
                  </a:cubicBezTo>
                  <a:lnTo>
                    <a:pt x="349" y="1134"/>
                  </a:lnTo>
                  <a:cubicBezTo>
                    <a:pt x="402" y="1232"/>
                    <a:pt x="447" y="1312"/>
                    <a:pt x="527" y="1393"/>
                  </a:cubicBezTo>
                  <a:cubicBezTo>
                    <a:pt x="590" y="1464"/>
                    <a:pt x="661" y="1517"/>
                    <a:pt x="741" y="1571"/>
                  </a:cubicBezTo>
                  <a:cubicBezTo>
                    <a:pt x="750" y="1571"/>
                    <a:pt x="768" y="1562"/>
                    <a:pt x="786" y="1553"/>
                  </a:cubicBezTo>
                  <a:cubicBezTo>
                    <a:pt x="732" y="1517"/>
                    <a:pt x="679" y="1473"/>
                    <a:pt x="634" y="1428"/>
                  </a:cubicBezTo>
                  <a:cubicBezTo>
                    <a:pt x="572" y="1366"/>
                    <a:pt x="501" y="1303"/>
                    <a:pt x="474" y="1223"/>
                  </a:cubicBezTo>
                  <a:cubicBezTo>
                    <a:pt x="465" y="1214"/>
                    <a:pt x="474" y="1214"/>
                    <a:pt x="474" y="1214"/>
                  </a:cubicBezTo>
                  <a:cubicBezTo>
                    <a:pt x="527" y="1294"/>
                    <a:pt x="590" y="1348"/>
                    <a:pt x="652" y="1410"/>
                  </a:cubicBezTo>
                  <a:cubicBezTo>
                    <a:pt x="715" y="1455"/>
                    <a:pt x="777" y="1491"/>
                    <a:pt x="848" y="1526"/>
                  </a:cubicBezTo>
                  <a:cubicBezTo>
                    <a:pt x="902" y="1491"/>
                    <a:pt x="956" y="1455"/>
                    <a:pt x="1009" y="1410"/>
                  </a:cubicBezTo>
                  <a:cubicBezTo>
                    <a:pt x="545" y="1277"/>
                    <a:pt x="545" y="697"/>
                    <a:pt x="813" y="420"/>
                  </a:cubicBezTo>
                  <a:cubicBezTo>
                    <a:pt x="795" y="411"/>
                    <a:pt x="786" y="411"/>
                    <a:pt x="777" y="411"/>
                  </a:cubicBezTo>
                  <a:lnTo>
                    <a:pt x="715" y="393"/>
                  </a:lnTo>
                  <a:lnTo>
                    <a:pt x="741" y="331"/>
                  </a:lnTo>
                  <a:cubicBezTo>
                    <a:pt x="750" y="295"/>
                    <a:pt x="759" y="268"/>
                    <a:pt x="768" y="242"/>
                  </a:cubicBezTo>
                  <a:lnTo>
                    <a:pt x="768" y="242"/>
                  </a:lnTo>
                  <a:cubicBezTo>
                    <a:pt x="750" y="251"/>
                    <a:pt x="732" y="260"/>
                    <a:pt x="706" y="268"/>
                  </a:cubicBezTo>
                  <a:cubicBezTo>
                    <a:pt x="724" y="242"/>
                    <a:pt x="750" y="215"/>
                    <a:pt x="777" y="197"/>
                  </a:cubicBezTo>
                  <a:cubicBezTo>
                    <a:pt x="786" y="188"/>
                    <a:pt x="795" y="170"/>
                    <a:pt x="795" y="153"/>
                  </a:cubicBezTo>
                  <a:cubicBezTo>
                    <a:pt x="795" y="153"/>
                    <a:pt x="795" y="144"/>
                    <a:pt x="795" y="144"/>
                  </a:cubicBezTo>
                  <a:cubicBezTo>
                    <a:pt x="697" y="188"/>
                    <a:pt x="617" y="268"/>
                    <a:pt x="536" y="340"/>
                  </a:cubicBezTo>
                  <a:cubicBezTo>
                    <a:pt x="590" y="224"/>
                    <a:pt x="688" y="135"/>
                    <a:pt x="804" y="81"/>
                  </a:cubicBezTo>
                  <a:cubicBezTo>
                    <a:pt x="804" y="72"/>
                    <a:pt x="813" y="72"/>
                    <a:pt x="822" y="63"/>
                  </a:cubicBezTo>
                  <a:cubicBezTo>
                    <a:pt x="831" y="45"/>
                    <a:pt x="840" y="28"/>
                    <a:pt x="84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40" name="Google Shape;474;p2"/>
            <p:cNvSpPr/>
            <p:nvPr/>
          </p:nvSpPr>
          <p:spPr>
            <a:xfrm>
              <a:off x="940425" y="1068025"/>
              <a:ext cx="36600" cy="45750"/>
            </a:xfrm>
            <a:custGeom>
              <a:avLst/>
              <a:ahLst/>
              <a:rect l="l" t="t" r="r" b="b"/>
              <a:pathLst>
                <a:path w="1464" h="1830" extrusionOk="0">
                  <a:moveTo>
                    <a:pt x="1044" y="1"/>
                  </a:moveTo>
                  <a:cubicBezTo>
                    <a:pt x="277" y="206"/>
                    <a:pt x="0" y="1393"/>
                    <a:pt x="741" y="1821"/>
                  </a:cubicBezTo>
                  <a:lnTo>
                    <a:pt x="759" y="1821"/>
                  </a:lnTo>
                  <a:cubicBezTo>
                    <a:pt x="768" y="1830"/>
                    <a:pt x="777" y="1830"/>
                    <a:pt x="785" y="1830"/>
                  </a:cubicBezTo>
                  <a:cubicBezTo>
                    <a:pt x="1089" y="1767"/>
                    <a:pt x="1321" y="1562"/>
                    <a:pt x="1463" y="1303"/>
                  </a:cubicBezTo>
                  <a:cubicBezTo>
                    <a:pt x="1428" y="1294"/>
                    <a:pt x="1401" y="1286"/>
                    <a:pt x="1374" y="1277"/>
                  </a:cubicBezTo>
                  <a:lnTo>
                    <a:pt x="1356" y="1277"/>
                  </a:lnTo>
                  <a:cubicBezTo>
                    <a:pt x="1330" y="1330"/>
                    <a:pt x="1294" y="1384"/>
                    <a:pt x="1249" y="1437"/>
                  </a:cubicBezTo>
                  <a:cubicBezTo>
                    <a:pt x="794" y="1357"/>
                    <a:pt x="821" y="786"/>
                    <a:pt x="1080" y="563"/>
                  </a:cubicBezTo>
                  <a:cubicBezTo>
                    <a:pt x="1044" y="554"/>
                    <a:pt x="1008" y="545"/>
                    <a:pt x="973" y="536"/>
                  </a:cubicBezTo>
                  <a:lnTo>
                    <a:pt x="973" y="536"/>
                  </a:lnTo>
                  <a:cubicBezTo>
                    <a:pt x="705" y="822"/>
                    <a:pt x="705" y="1393"/>
                    <a:pt x="1169" y="1526"/>
                  </a:cubicBezTo>
                  <a:cubicBezTo>
                    <a:pt x="1116" y="1571"/>
                    <a:pt x="1062" y="1607"/>
                    <a:pt x="1008" y="1642"/>
                  </a:cubicBezTo>
                  <a:cubicBezTo>
                    <a:pt x="937" y="1607"/>
                    <a:pt x="875" y="1571"/>
                    <a:pt x="812" y="1526"/>
                  </a:cubicBezTo>
                  <a:cubicBezTo>
                    <a:pt x="750" y="1464"/>
                    <a:pt x="687" y="1410"/>
                    <a:pt x="634" y="1330"/>
                  </a:cubicBezTo>
                  <a:cubicBezTo>
                    <a:pt x="634" y="1330"/>
                    <a:pt x="625" y="1330"/>
                    <a:pt x="634" y="1339"/>
                  </a:cubicBezTo>
                  <a:cubicBezTo>
                    <a:pt x="661" y="1428"/>
                    <a:pt x="732" y="1482"/>
                    <a:pt x="794" y="1544"/>
                  </a:cubicBezTo>
                  <a:cubicBezTo>
                    <a:pt x="839" y="1589"/>
                    <a:pt x="892" y="1633"/>
                    <a:pt x="946" y="1669"/>
                  </a:cubicBezTo>
                  <a:cubicBezTo>
                    <a:pt x="928" y="1678"/>
                    <a:pt x="910" y="1687"/>
                    <a:pt x="901" y="1687"/>
                  </a:cubicBezTo>
                  <a:cubicBezTo>
                    <a:pt x="821" y="1633"/>
                    <a:pt x="750" y="1580"/>
                    <a:pt x="678" y="1509"/>
                  </a:cubicBezTo>
                  <a:cubicBezTo>
                    <a:pt x="607" y="1428"/>
                    <a:pt x="562" y="1348"/>
                    <a:pt x="509" y="1250"/>
                  </a:cubicBezTo>
                  <a:lnTo>
                    <a:pt x="509" y="1250"/>
                  </a:lnTo>
                  <a:cubicBezTo>
                    <a:pt x="509" y="1375"/>
                    <a:pt x="625" y="1509"/>
                    <a:pt x="705" y="1589"/>
                  </a:cubicBezTo>
                  <a:cubicBezTo>
                    <a:pt x="714" y="1607"/>
                    <a:pt x="768" y="1660"/>
                    <a:pt x="821" y="1714"/>
                  </a:cubicBezTo>
                  <a:cubicBezTo>
                    <a:pt x="812" y="1714"/>
                    <a:pt x="803" y="1714"/>
                    <a:pt x="785" y="1723"/>
                  </a:cubicBezTo>
                  <a:cubicBezTo>
                    <a:pt x="161" y="1357"/>
                    <a:pt x="384" y="349"/>
                    <a:pt x="1008" y="117"/>
                  </a:cubicBezTo>
                  <a:cubicBezTo>
                    <a:pt x="1017" y="81"/>
                    <a:pt x="1035" y="37"/>
                    <a:pt x="104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41" name="Google Shape;475;p2"/>
            <p:cNvSpPr/>
            <p:nvPr/>
          </p:nvSpPr>
          <p:spPr>
            <a:xfrm>
              <a:off x="967625" y="1084100"/>
              <a:ext cx="11850" cy="14725"/>
            </a:xfrm>
            <a:custGeom>
              <a:avLst/>
              <a:ahLst/>
              <a:rect l="l" t="t" r="r" b="b"/>
              <a:pathLst>
                <a:path w="474" h="589" extrusionOk="0">
                  <a:moveTo>
                    <a:pt x="393" y="0"/>
                  </a:moveTo>
                  <a:cubicBezTo>
                    <a:pt x="393" y="18"/>
                    <a:pt x="402" y="36"/>
                    <a:pt x="402" y="63"/>
                  </a:cubicBezTo>
                  <a:cubicBezTo>
                    <a:pt x="373" y="48"/>
                    <a:pt x="338" y="41"/>
                    <a:pt x="304" y="41"/>
                  </a:cubicBezTo>
                  <a:cubicBezTo>
                    <a:pt x="275" y="41"/>
                    <a:pt x="248" y="46"/>
                    <a:pt x="224" y="54"/>
                  </a:cubicBezTo>
                  <a:cubicBezTo>
                    <a:pt x="143" y="80"/>
                    <a:pt x="81" y="152"/>
                    <a:pt x="54" y="232"/>
                  </a:cubicBezTo>
                  <a:cubicBezTo>
                    <a:pt x="1" y="375"/>
                    <a:pt x="81" y="535"/>
                    <a:pt x="215" y="589"/>
                  </a:cubicBezTo>
                  <a:lnTo>
                    <a:pt x="233" y="544"/>
                  </a:lnTo>
                  <a:cubicBezTo>
                    <a:pt x="259" y="491"/>
                    <a:pt x="286" y="437"/>
                    <a:pt x="304" y="375"/>
                  </a:cubicBezTo>
                  <a:cubicBezTo>
                    <a:pt x="358" y="259"/>
                    <a:pt x="402" y="134"/>
                    <a:pt x="474" y="9"/>
                  </a:cubicBezTo>
                  <a:cubicBezTo>
                    <a:pt x="447" y="9"/>
                    <a:pt x="420" y="0"/>
                    <a:pt x="39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42" name="Google Shape;476;p2"/>
            <p:cNvSpPr/>
            <p:nvPr/>
          </p:nvSpPr>
          <p:spPr>
            <a:xfrm>
              <a:off x="962050" y="1075850"/>
              <a:ext cx="1825" cy="1800"/>
            </a:xfrm>
            <a:custGeom>
              <a:avLst/>
              <a:ahLst/>
              <a:rect l="l" t="t" r="r" b="b"/>
              <a:pathLst>
                <a:path w="73" h="72" extrusionOk="0">
                  <a:moveTo>
                    <a:pt x="72" y="0"/>
                  </a:moveTo>
                  <a:lnTo>
                    <a:pt x="72" y="0"/>
                  </a:lnTo>
                  <a:cubicBezTo>
                    <a:pt x="45" y="18"/>
                    <a:pt x="19" y="45"/>
                    <a:pt x="1" y="71"/>
                  </a:cubicBezTo>
                  <a:cubicBezTo>
                    <a:pt x="27" y="63"/>
                    <a:pt x="45" y="54"/>
                    <a:pt x="63" y="45"/>
                  </a:cubicBezTo>
                  <a:cubicBezTo>
                    <a:pt x="63" y="27"/>
                    <a:pt x="72" y="18"/>
                    <a:pt x="7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43" name="Google Shape;477;p2"/>
            <p:cNvSpPr/>
            <p:nvPr/>
          </p:nvSpPr>
          <p:spPr>
            <a:xfrm>
              <a:off x="957825" y="1072500"/>
              <a:ext cx="7150" cy="6925"/>
            </a:xfrm>
            <a:custGeom>
              <a:avLst/>
              <a:ahLst/>
              <a:rect l="l" t="t" r="r" b="b"/>
              <a:pathLst>
                <a:path w="286" h="277" extrusionOk="0">
                  <a:moveTo>
                    <a:pt x="286" y="0"/>
                  </a:moveTo>
                  <a:cubicBezTo>
                    <a:pt x="277" y="9"/>
                    <a:pt x="268" y="9"/>
                    <a:pt x="268" y="18"/>
                  </a:cubicBezTo>
                  <a:cubicBezTo>
                    <a:pt x="152" y="72"/>
                    <a:pt x="54" y="161"/>
                    <a:pt x="0" y="277"/>
                  </a:cubicBezTo>
                  <a:cubicBezTo>
                    <a:pt x="81" y="205"/>
                    <a:pt x="161" y="125"/>
                    <a:pt x="259" y="81"/>
                  </a:cubicBezTo>
                  <a:cubicBezTo>
                    <a:pt x="268" y="54"/>
                    <a:pt x="277" y="27"/>
                    <a:pt x="28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44" name="Google Shape;478;p2"/>
            <p:cNvSpPr/>
            <p:nvPr/>
          </p:nvSpPr>
          <p:spPr>
            <a:xfrm>
              <a:off x="964075" y="1115025"/>
              <a:ext cx="4650" cy="5650"/>
            </a:xfrm>
            <a:custGeom>
              <a:avLst/>
              <a:ahLst/>
              <a:rect l="l" t="t" r="r" b="b"/>
              <a:pathLst>
                <a:path w="186" h="226" extrusionOk="0">
                  <a:moveTo>
                    <a:pt x="59" y="1"/>
                  </a:moveTo>
                  <a:cubicBezTo>
                    <a:pt x="54" y="1"/>
                    <a:pt x="49" y="2"/>
                    <a:pt x="45" y="3"/>
                  </a:cubicBezTo>
                  <a:cubicBezTo>
                    <a:pt x="18" y="12"/>
                    <a:pt x="0" y="48"/>
                    <a:pt x="9" y="75"/>
                  </a:cubicBezTo>
                  <a:cubicBezTo>
                    <a:pt x="36" y="119"/>
                    <a:pt x="54" y="164"/>
                    <a:pt x="80" y="199"/>
                  </a:cubicBezTo>
                  <a:cubicBezTo>
                    <a:pt x="91" y="218"/>
                    <a:pt x="105" y="226"/>
                    <a:pt x="120" y="226"/>
                  </a:cubicBezTo>
                  <a:cubicBezTo>
                    <a:pt x="153" y="226"/>
                    <a:pt x="186" y="184"/>
                    <a:pt x="161" y="146"/>
                  </a:cubicBezTo>
                  <a:cubicBezTo>
                    <a:pt x="143" y="110"/>
                    <a:pt x="125" y="75"/>
                    <a:pt x="107" y="39"/>
                  </a:cubicBezTo>
                  <a:cubicBezTo>
                    <a:pt x="100" y="17"/>
                    <a:pt x="80" y="1"/>
                    <a:pt x="5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45" name="Google Shape;479;p2"/>
            <p:cNvSpPr/>
            <p:nvPr/>
          </p:nvSpPr>
          <p:spPr>
            <a:xfrm>
              <a:off x="971650" y="1110075"/>
              <a:ext cx="6050" cy="5500"/>
            </a:xfrm>
            <a:custGeom>
              <a:avLst/>
              <a:ahLst/>
              <a:rect l="l" t="t" r="r" b="b"/>
              <a:pathLst>
                <a:path w="242" h="220" extrusionOk="0">
                  <a:moveTo>
                    <a:pt x="74" y="1"/>
                  </a:moveTo>
                  <a:cubicBezTo>
                    <a:pt x="33" y="1"/>
                    <a:pt x="1" y="59"/>
                    <a:pt x="36" y="94"/>
                  </a:cubicBezTo>
                  <a:cubicBezTo>
                    <a:pt x="72" y="130"/>
                    <a:pt x="98" y="157"/>
                    <a:pt x="134" y="201"/>
                  </a:cubicBezTo>
                  <a:cubicBezTo>
                    <a:pt x="145" y="212"/>
                    <a:pt x="160" y="220"/>
                    <a:pt x="175" y="220"/>
                  </a:cubicBezTo>
                  <a:cubicBezTo>
                    <a:pt x="185" y="220"/>
                    <a:pt x="195" y="217"/>
                    <a:pt x="206" y="210"/>
                  </a:cubicBezTo>
                  <a:cubicBezTo>
                    <a:pt x="223" y="201"/>
                    <a:pt x="241" y="166"/>
                    <a:pt x="223" y="139"/>
                  </a:cubicBezTo>
                  <a:cubicBezTo>
                    <a:pt x="188" y="94"/>
                    <a:pt x="143" y="50"/>
                    <a:pt x="107" y="14"/>
                  </a:cubicBezTo>
                  <a:cubicBezTo>
                    <a:pt x="96" y="5"/>
                    <a:pt x="85" y="1"/>
                    <a:pt x="7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46" name="Google Shape;480;p2"/>
            <p:cNvSpPr/>
            <p:nvPr/>
          </p:nvSpPr>
          <p:spPr>
            <a:xfrm>
              <a:off x="977275" y="1103825"/>
              <a:ext cx="7100" cy="4875"/>
            </a:xfrm>
            <a:custGeom>
              <a:avLst/>
              <a:ahLst/>
              <a:rect l="l" t="t" r="r" b="b"/>
              <a:pathLst>
                <a:path w="284" h="195" extrusionOk="0">
                  <a:moveTo>
                    <a:pt x="80" y="1"/>
                  </a:moveTo>
                  <a:cubicBezTo>
                    <a:pt x="37" y="1"/>
                    <a:pt x="1" y="57"/>
                    <a:pt x="43" y="85"/>
                  </a:cubicBezTo>
                  <a:cubicBezTo>
                    <a:pt x="96" y="130"/>
                    <a:pt x="150" y="157"/>
                    <a:pt x="195" y="193"/>
                  </a:cubicBezTo>
                  <a:cubicBezTo>
                    <a:pt x="200" y="194"/>
                    <a:pt x="205" y="195"/>
                    <a:pt x="210" y="195"/>
                  </a:cubicBezTo>
                  <a:cubicBezTo>
                    <a:pt x="234" y="195"/>
                    <a:pt x="259" y="180"/>
                    <a:pt x="266" y="166"/>
                  </a:cubicBezTo>
                  <a:cubicBezTo>
                    <a:pt x="284" y="139"/>
                    <a:pt x="266" y="112"/>
                    <a:pt x="248" y="94"/>
                  </a:cubicBezTo>
                  <a:cubicBezTo>
                    <a:pt x="204" y="68"/>
                    <a:pt x="150" y="41"/>
                    <a:pt x="114" y="14"/>
                  </a:cubicBezTo>
                  <a:cubicBezTo>
                    <a:pt x="103" y="5"/>
                    <a:pt x="91"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47" name="Google Shape;481;p2"/>
            <p:cNvSpPr/>
            <p:nvPr/>
          </p:nvSpPr>
          <p:spPr>
            <a:xfrm>
              <a:off x="897825" y="1096800"/>
              <a:ext cx="25475" cy="14700"/>
            </a:xfrm>
            <a:custGeom>
              <a:avLst/>
              <a:ahLst/>
              <a:rect l="l" t="t" r="r" b="b"/>
              <a:pathLst>
                <a:path w="1019" h="588" extrusionOk="0">
                  <a:moveTo>
                    <a:pt x="723" y="1"/>
                  </a:moveTo>
                  <a:cubicBezTo>
                    <a:pt x="777" y="161"/>
                    <a:pt x="643" y="349"/>
                    <a:pt x="464" y="358"/>
                  </a:cubicBezTo>
                  <a:cubicBezTo>
                    <a:pt x="384" y="358"/>
                    <a:pt x="295" y="331"/>
                    <a:pt x="232" y="268"/>
                  </a:cubicBezTo>
                  <a:cubicBezTo>
                    <a:pt x="197" y="224"/>
                    <a:pt x="179" y="161"/>
                    <a:pt x="179" y="108"/>
                  </a:cubicBezTo>
                  <a:cubicBezTo>
                    <a:pt x="108" y="135"/>
                    <a:pt x="54" y="179"/>
                    <a:pt x="0" y="224"/>
                  </a:cubicBezTo>
                  <a:cubicBezTo>
                    <a:pt x="20" y="473"/>
                    <a:pt x="222" y="587"/>
                    <a:pt x="435" y="587"/>
                  </a:cubicBezTo>
                  <a:cubicBezTo>
                    <a:pt x="717" y="587"/>
                    <a:pt x="1018" y="387"/>
                    <a:pt x="937" y="36"/>
                  </a:cubicBezTo>
                  <a:cubicBezTo>
                    <a:pt x="866" y="19"/>
                    <a:pt x="794" y="1"/>
                    <a:pt x="723"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48" name="Google Shape;482;p2"/>
            <p:cNvSpPr/>
            <p:nvPr/>
          </p:nvSpPr>
          <p:spPr>
            <a:xfrm>
              <a:off x="891575" y="1098800"/>
              <a:ext cx="40850" cy="24225"/>
            </a:xfrm>
            <a:custGeom>
              <a:avLst/>
              <a:ahLst/>
              <a:rect l="l" t="t" r="r" b="b"/>
              <a:pathLst>
                <a:path w="1634" h="969" extrusionOk="0">
                  <a:moveTo>
                    <a:pt x="1303" y="1"/>
                  </a:moveTo>
                  <a:lnTo>
                    <a:pt x="1303" y="1"/>
                  </a:lnTo>
                  <a:cubicBezTo>
                    <a:pt x="1355" y="387"/>
                    <a:pt x="1017" y="607"/>
                    <a:pt x="692" y="607"/>
                  </a:cubicBezTo>
                  <a:cubicBezTo>
                    <a:pt x="455" y="607"/>
                    <a:pt x="225" y="489"/>
                    <a:pt x="161" y="233"/>
                  </a:cubicBezTo>
                  <a:cubicBezTo>
                    <a:pt x="134" y="269"/>
                    <a:pt x="108" y="304"/>
                    <a:pt x="90" y="340"/>
                  </a:cubicBezTo>
                  <a:cubicBezTo>
                    <a:pt x="117" y="394"/>
                    <a:pt x="134" y="447"/>
                    <a:pt x="161" y="492"/>
                  </a:cubicBezTo>
                  <a:cubicBezTo>
                    <a:pt x="224" y="590"/>
                    <a:pt x="286" y="652"/>
                    <a:pt x="375" y="724"/>
                  </a:cubicBezTo>
                  <a:cubicBezTo>
                    <a:pt x="268" y="697"/>
                    <a:pt x="188" y="608"/>
                    <a:pt x="117" y="527"/>
                  </a:cubicBezTo>
                  <a:cubicBezTo>
                    <a:pt x="99" y="501"/>
                    <a:pt x="72" y="465"/>
                    <a:pt x="45" y="429"/>
                  </a:cubicBezTo>
                  <a:cubicBezTo>
                    <a:pt x="45" y="429"/>
                    <a:pt x="45" y="438"/>
                    <a:pt x="45" y="438"/>
                  </a:cubicBezTo>
                  <a:cubicBezTo>
                    <a:pt x="54" y="465"/>
                    <a:pt x="54" y="483"/>
                    <a:pt x="63" y="501"/>
                  </a:cubicBezTo>
                  <a:cubicBezTo>
                    <a:pt x="99" y="554"/>
                    <a:pt x="134" y="608"/>
                    <a:pt x="179" y="652"/>
                  </a:cubicBezTo>
                  <a:cubicBezTo>
                    <a:pt x="277" y="741"/>
                    <a:pt x="393" y="795"/>
                    <a:pt x="509" y="848"/>
                  </a:cubicBezTo>
                  <a:cubicBezTo>
                    <a:pt x="509" y="848"/>
                    <a:pt x="509" y="857"/>
                    <a:pt x="509" y="857"/>
                  </a:cubicBezTo>
                  <a:cubicBezTo>
                    <a:pt x="384" y="848"/>
                    <a:pt x="259" y="795"/>
                    <a:pt x="161" y="715"/>
                  </a:cubicBezTo>
                  <a:cubicBezTo>
                    <a:pt x="117" y="670"/>
                    <a:pt x="54" y="617"/>
                    <a:pt x="10" y="545"/>
                  </a:cubicBezTo>
                  <a:cubicBezTo>
                    <a:pt x="10" y="572"/>
                    <a:pt x="1" y="590"/>
                    <a:pt x="1" y="608"/>
                  </a:cubicBezTo>
                  <a:cubicBezTo>
                    <a:pt x="165" y="852"/>
                    <a:pt x="451" y="968"/>
                    <a:pt x="739" y="968"/>
                  </a:cubicBezTo>
                  <a:cubicBezTo>
                    <a:pt x="1156" y="968"/>
                    <a:pt x="1575" y="726"/>
                    <a:pt x="1633" y="278"/>
                  </a:cubicBezTo>
                  <a:cubicBezTo>
                    <a:pt x="1624" y="260"/>
                    <a:pt x="1615" y="251"/>
                    <a:pt x="1615" y="242"/>
                  </a:cubicBezTo>
                  <a:cubicBezTo>
                    <a:pt x="1589" y="313"/>
                    <a:pt x="1553" y="385"/>
                    <a:pt x="1553" y="402"/>
                  </a:cubicBezTo>
                  <a:cubicBezTo>
                    <a:pt x="1499" y="501"/>
                    <a:pt x="1428" y="661"/>
                    <a:pt x="1312" y="715"/>
                  </a:cubicBezTo>
                  <a:cubicBezTo>
                    <a:pt x="1312" y="715"/>
                    <a:pt x="1312" y="715"/>
                    <a:pt x="1312" y="706"/>
                  </a:cubicBezTo>
                  <a:cubicBezTo>
                    <a:pt x="1383" y="625"/>
                    <a:pt x="1437" y="554"/>
                    <a:pt x="1482" y="447"/>
                  </a:cubicBezTo>
                  <a:cubicBezTo>
                    <a:pt x="1526" y="367"/>
                    <a:pt x="1544" y="278"/>
                    <a:pt x="1562" y="179"/>
                  </a:cubicBezTo>
                  <a:cubicBezTo>
                    <a:pt x="1553" y="170"/>
                    <a:pt x="1535" y="162"/>
                    <a:pt x="1526" y="144"/>
                  </a:cubicBezTo>
                  <a:cubicBezTo>
                    <a:pt x="1517" y="215"/>
                    <a:pt x="1490" y="278"/>
                    <a:pt x="1473" y="331"/>
                  </a:cubicBezTo>
                  <a:cubicBezTo>
                    <a:pt x="1437" y="420"/>
                    <a:pt x="1410" y="509"/>
                    <a:pt x="1339" y="572"/>
                  </a:cubicBezTo>
                  <a:cubicBezTo>
                    <a:pt x="1339" y="572"/>
                    <a:pt x="1339" y="563"/>
                    <a:pt x="1339" y="563"/>
                  </a:cubicBezTo>
                  <a:cubicBezTo>
                    <a:pt x="1383" y="492"/>
                    <a:pt x="1419" y="411"/>
                    <a:pt x="1446" y="322"/>
                  </a:cubicBezTo>
                  <a:cubicBezTo>
                    <a:pt x="1464" y="251"/>
                    <a:pt x="1464" y="179"/>
                    <a:pt x="1473" y="99"/>
                  </a:cubicBezTo>
                  <a:cubicBezTo>
                    <a:pt x="1419" y="63"/>
                    <a:pt x="1366" y="28"/>
                    <a:pt x="1303"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49" name="Google Shape;483;p2"/>
            <p:cNvSpPr/>
            <p:nvPr/>
          </p:nvSpPr>
          <p:spPr>
            <a:xfrm>
              <a:off x="888900" y="1094100"/>
              <a:ext cx="46200" cy="31450"/>
            </a:xfrm>
            <a:custGeom>
              <a:avLst/>
              <a:ahLst/>
              <a:rect l="l" t="t" r="r" b="b"/>
              <a:pathLst>
                <a:path w="1848" h="1258" extrusionOk="0">
                  <a:moveTo>
                    <a:pt x="1080" y="109"/>
                  </a:moveTo>
                  <a:cubicBezTo>
                    <a:pt x="1151" y="109"/>
                    <a:pt x="1223" y="127"/>
                    <a:pt x="1294" y="144"/>
                  </a:cubicBezTo>
                  <a:cubicBezTo>
                    <a:pt x="1375" y="495"/>
                    <a:pt x="1074" y="695"/>
                    <a:pt x="792" y="695"/>
                  </a:cubicBezTo>
                  <a:cubicBezTo>
                    <a:pt x="579" y="695"/>
                    <a:pt x="377" y="581"/>
                    <a:pt x="357" y="332"/>
                  </a:cubicBezTo>
                  <a:cubicBezTo>
                    <a:pt x="411" y="287"/>
                    <a:pt x="465" y="243"/>
                    <a:pt x="536" y="216"/>
                  </a:cubicBezTo>
                  <a:cubicBezTo>
                    <a:pt x="536" y="269"/>
                    <a:pt x="554" y="332"/>
                    <a:pt x="589" y="376"/>
                  </a:cubicBezTo>
                  <a:cubicBezTo>
                    <a:pt x="652" y="439"/>
                    <a:pt x="741" y="466"/>
                    <a:pt x="821" y="466"/>
                  </a:cubicBezTo>
                  <a:cubicBezTo>
                    <a:pt x="1000" y="457"/>
                    <a:pt x="1134" y="269"/>
                    <a:pt x="1080" y="109"/>
                  </a:cubicBezTo>
                  <a:close/>
                  <a:moveTo>
                    <a:pt x="1410" y="189"/>
                  </a:moveTo>
                  <a:lnTo>
                    <a:pt x="1410" y="189"/>
                  </a:lnTo>
                  <a:cubicBezTo>
                    <a:pt x="1473" y="216"/>
                    <a:pt x="1526" y="251"/>
                    <a:pt x="1580" y="287"/>
                  </a:cubicBezTo>
                  <a:cubicBezTo>
                    <a:pt x="1571" y="367"/>
                    <a:pt x="1571" y="439"/>
                    <a:pt x="1553" y="510"/>
                  </a:cubicBezTo>
                  <a:cubicBezTo>
                    <a:pt x="1526" y="599"/>
                    <a:pt x="1490" y="680"/>
                    <a:pt x="1446" y="751"/>
                  </a:cubicBezTo>
                  <a:cubicBezTo>
                    <a:pt x="1446" y="751"/>
                    <a:pt x="1446" y="760"/>
                    <a:pt x="1446" y="760"/>
                  </a:cubicBezTo>
                  <a:cubicBezTo>
                    <a:pt x="1517" y="697"/>
                    <a:pt x="1544" y="608"/>
                    <a:pt x="1580" y="519"/>
                  </a:cubicBezTo>
                  <a:cubicBezTo>
                    <a:pt x="1597" y="466"/>
                    <a:pt x="1624" y="403"/>
                    <a:pt x="1633" y="332"/>
                  </a:cubicBezTo>
                  <a:cubicBezTo>
                    <a:pt x="1642" y="350"/>
                    <a:pt x="1660" y="358"/>
                    <a:pt x="1669" y="367"/>
                  </a:cubicBezTo>
                  <a:cubicBezTo>
                    <a:pt x="1651" y="466"/>
                    <a:pt x="1633" y="555"/>
                    <a:pt x="1589" y="635"/>
                  </a:cubicBezTo>
                  <a:cubicBezTo>
                    <a:pt x="1544" y="742"/>
                    <a:pt x="1490" y="813"/>
                    <a:pt x="1419" y="894"/>
                  </a:cubicBezTo>
                  <a:cubicBezTo>
                    <a:pt x="1419" y="903"/>
                    <a:pt x="1419" y="903"/>
                    <a:pt x="1419" y="903"/>
                  </a:cubicBezTo>
                  <a:cubicBezTo>
                    <a:pt x="1535" y="849"/>
                    <a:pt x="1606" y="689"/>
                    <a:pt x="1660" y="590"/>
                  </a:cubicBezTo>
                  <a:cubicBezTo>
                    <a:pt x="1660" y="573"/>
                    <a:pt x="1696" y="501"/>
                    <a:pt x="1722" y="430"/>
                  </a:cubicBezTo>
                  <a:cubicBezTo>
                    <a:pt x="1722" y="439"/>
                    <a:pt x="1731" y="448"/>
                    <a:pt x="1740" y="466"/>
                  </a:cubicBezTo>
                  <a:cubicBezTo>
                    <a:pt x="1682" y="914"/>
                    <a:pt x="1263" y="1156"/>
                    <a:pt x="846" y="1156"/>
                  </a:cubicBezTo>
                  <a:cubicBezTo>
                    <a:pt x="558" y="1156"/>
                    <a:pt x="272" y="1040"/>
                    <a:pt x="108" y="796"/>
                  </a:cubicBezTo>
                  <a:cubicBezTo>
                    <a:pt x="108" y="778"/>
                    <a:pt x="117" y="760"/>
                    <a:pt x="117" y="733"/>
                  </a:cubicBezTo>
                  <a:cubicBezTo>
                    <a:pt x="161" y="805"/>
                    <a:pt x="224" y="858"/>
                    <a:pt x="268" y="903"/>
                  </a:cubicBezTo>
                  <a:cubicBezTo>
                    <a:pt x="366" y="983"/>
                    <a:pt x="491" y="1036"/>
                    <a:pt x="616" y="1045"/>
                  </a:cubicBezTo>
                  <a:cubicBezTo>
                    <a:pt x="616" y="1045"/>
                    <a:pt x="616" y="1036"/>
                    <a:pt x="616" y="1036"/>
                  </a:cubicBezTo>
                  <a:cubicBezTo>
                    <a:pt x="500" y="983"/>
                    <a:pt x="384" y="929"/>
                    <a:pt x="286" y="840"/>
                  </a:cubicBezTo>
                  <a:cubicBezTo>
                    <a:pt x="241" y="796"/>
                    <a:pt x="206" y="742"/>
                    <a:pt x="170" y="689"/>
                  </a:cubicBezTo>
                  <a:cubicBezTo>
                    <a:pt x="161" y="671"/>
                    <a:pt x="161" y="653"/>
                    <a:pt x="152" y="626"/>
                  </a:cubicBezTo>
                  <a:cubicBezTo>
                    <a:pt x="152" y="626"/>
                    <a:pt x="152" y="617"/>
                    <a:pt x="152" y="617"/>
                  </a:cubicBezTo>
                  <a:cubicBezTo>
                    <a:pt x="179" y="653"/>
                    <a:pt x="206" y="689"/>
                    <a:pt x="224" y="715"/>
                  </a:cubicBezTo>
                  <a:cubicBezTo>
                    <a:pt x="295" y="796"/>
                    <a:pt x="375" y="885"/>
                    <a:pt x="482" y="912"/>
                  </a:cubicBezTo>
                  <a:cubicBezTo>
                    <a:pt x="393" y="840"/>
                    <a:pt x="331" y="778"/>
                    <a:pt x="268" y="680"/>
                  </a:cubicBezTo>
                  <a:cubicBezTo>
                    <a:pt x="241" y="635"/>
                    <a:pt x="224" y="582"/>
                    <a:pt x="197" y="528"/>
                  </a:cubicBezTo>
                  <a:cubicBezTo>
                    <a:pt x="215" y="492"/>
                    <a:pt x="241" y="457"/>
                    <a:pt x="268" y="421"/>
                  </a:cubicBezTo>
                  <a:cubicBezTo>
                    <a:pt x="332" y="677"/>
                    <a:pt x="562" y="795"/>
                    <a:pt x="799" y="795"/>
                  </a:cubicBezTo>
                  <a:cubicBezTo>
                    <a:pt x="1124" y="795"/>
                    <a:pt x="1462" y="575"/>
                    <a:pt x="1410" y="189"/>
                  </a:cubicBezTo>
                  <a:close/>
                  <a:moveTo>
                    <a:pt x="998" y="0"/>
                  </a:moveTo>
                  <a:cubicBezTo>
                    <a:pt x="530" y="0"/>
                    <a:pt x="64" y="280"/>
                    <a:pt x="1" y="796"/>
                  </a:cubicBezTo>
                  <a:cubicBezTo>
                    <a:pt x="1" y="805"/>
                    <a:pt x="1" y="813"/>
                    <a:pt x="10" y="813"/>
                  </a:cubicBezTo>
                  <a:cubicBezTo>
                    <a:pt x="10" y="822"/>
                    <a:pt x="10" y="831"/>
                    <a:pt x="10" y="840"/>
                  </a:cubicBezTo>
                  <a:cubicBezTo>
                    <a:pt x="200" y="1123"/>
                    <a:pt x="526" y="1257"/>
                    <a:pt x="852" y="1257"/>
                  </a:cubicBezTo>
                  <a:cubicBezTo>
                    <a:pt x="1319" y="1257"/>
                    <a:pt x="1784" y="981"/>
                    <a:pt x="1847" y="466"/>
                  </a:cubicBezTo>
                  <a:cubicBezTo>
                    <a:pt x="1847" y="457"/>
                    <a:pt x="1847" y="448"/>
                    <a:pt x="1847" y="439"/>
                  </a:cubicBezTo>
                  <a:cubicBezTo>
                    <a:pt x="1847" y="430"/>
                    <a:pt x="1847" y="430"/>
                    <a:pt x="1838" y="421"/>
                  </a:cubicBezTo>
                  <a:cubicBezTo>
                    <a:pt x="1648" y="136"/>
                    <a:pt x="1323" y="0"/>
                    <a:pt x="99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50" name="Google Shape;484;p2"/>
            <p:cNvSpPr/>
            <p:nvPr/>
          </p:nvSpPr>
          <p:spPr>
            <a:xfrm>
              <a:off x="933725" y="1094700"/>
              <a:ext cx="5350" cy="5000"/>
            </a:xfrm>
            <a:custGeom>
              <a:avLst/>
              <a:ahLst/>
              <a:rect l="l" t="t" r="r" b="b"/>
              <a:pathLst>
                <a:path w="214" h="200" extrusionOk="0">
                  <a:moveTo>
                    <a:pt x="143" y="0"/>
                  </a:moveTo>
                  <a:cubicBezTo>
                    <a:pt x="128" y="0"/>
                    <a:pt x="112" y="7"/>
                    <a:pt x="99" y="22"/>
                  </a:cubicBezTo>
                  <a:cubicBezTo>
                    <a:pt x="81" y="58"/>
                    <a:pt x="54" y="76"/>
                    <a:pt x="28" y="111"/>
                  </a:cubicBezTo>
                  <a:cubicBezTo>
                    <a:pt x="10" y="129"/>
                    <a:pt x="1" y="165"/>
                    <a:pt x="19" y="183"/>
                  </a:cubicBezTo>
                  <a:cubicBezTo>
                    <a:pt x="28" y="193"/>
                    <a:pt x="46" y="200"/>
                    <a:pt x="63" y="200"/>
                  </a:cubicBezTo>
                  <a:cubicBezTo>
                    <a:pt x="77" y="200"/>
                    <a:pt x="91" y="195"/>
                    <a:pt x="99" y="183"/>
                  </a:cubicBezTo>
                  <a:cubicBezTo>
                    <a:pt x="126" y="147"/>
                    <a:pt x="161" y="120"/>
                    <a:pt x="188" y="76"/>
                  </a:cubicBezTo>
                  <a:cubicBezTo>
                    <a:pt x="213" y="38"/>
                    <a:pt x="181" y="0"/>
                    <a:pt x="14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51" name="Google Shape;485;p2"/>
            <p:cNvSpPr/>
            <p:nvPr/>
          </p:nvSpPr>
          <p:spPr>
            <a:xfrm>
              <a:off x="925950" y="1088325"/>
              <a:ext cx="4675" cy="6200"/>
            </a:xfrm>
            <a:custGeom>
              <a:avLst/>
              <a:ahLst/>
              <a:rect l="l" t="t" r="r" b="b"/>
              <a:pathLst>
                <a:path w="187" h="248" extrusionOk="0">
                  <a:moveTo>
                    <a:pt x="130" y="0"/>
                  </a:moveTo>
                  <a:cubicBezTo>
                    <a:pt x="111" y="0"/>
                    <a:pt x="94" y="10"/>
                    <a:pt x="89" y="27"/>
                  </a:cubicBezTo>
                  <a:cubicBezTo>
                    <a:pt x="62" y="72"/>
                    <a:pt x="35" y="126"/>
                    <a:pt x="17" y="179"/>
                  </a:cubicBezTo>
                  <a:cubicBezTo>
                    <a:pt x="0" y="219"/>
                    <a:pt x="33" y="247"/>
                    <a:pt x="67" y="247"/>
                  </a:cubicBezTo>
                  <a:cubicBezTo>
                    <a:pt x="86" y="247"/>
                    <a:pt x="106" y="238"/>
                    <a:pt x="115" y="215"/>
                  </a:cubicBezTo>
                  <a:cubicBezTo>
                    <a:pt x="133" y="161"/>
                    <a:pt x="151" y="126"/>
                    <a:pt x="178" y="81"/>
                  </a:cubicBezTo>
                  <a:cubicBezTo>
                    <a:pt x="187" y="54"/>
                    <a:pt x="187" y="27"/>
                    <a:pt x="160" y="10"/>
                  </a:cubicBezTo>
                  <a:cubicBezTo>
                    <a:pt x="151" y="3"/>
                    <a:pt x="140" y="0"/>
                    <a:pt x="13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52" name="Google Shape;486;p2"/>
            <p:cNvSpPr/>
            <p:nvPr/>
          </p:nvSpPr>
          <p:spPr>
            <a:xfrm>
              <a:off x="917975" y="1084750"/>
              <a:ext cx="3750" cy="6925"/>
            </a:xfrm>
            <a:custGeom>
              <a:avLst/>
              <a:ahLst/>
              <a:rect l="l" t="t" r="r" b="b"/>
              <a:pathLst>
                <a:path w="150" h="277" extrusionOk="0">
                  <a:moveTo>
                    <a:pt x="87" y="1"/>
                  </a:moveTo>
                  <a:cubicBezTo>
                    <a:pt x="60" y="1"/>
                    <a:pt x="42" y="28"/>
                    <a:pt x="33" y="54"/>
                  </a:cubicBezTo>
                  <a:cubicBezTo>
                    <a:pt x="24" y="108"/>
                    <a:pt x="24" y="162"/>
                    <a:pt x="6" y="206"/>
                  </a:cubicBezTo>
                  <a:cubicBezTo>
                    <a:pt x="1" y="250"/>
                    <a:pt x="35" y="277"/>
                    <a:pt x="67" y="277"/>
                  </a:cubicBezTo>
                  <a:cubicBezTo>
                    <a:pt x="87" y="277"/>
                    <a:pt x="106" y="266"/>
                    <a:pt x="113" y="242"/>
                  </a:cubicBezTo>
                  <a:cubicBezTo>
                    <a:pt x="122" y="179"/>
                    <a:pt x="131" y="117"/>
                    <a:pt x="140" y="63"/>
                  </a:cubicBezTo>
                  <a:cubicBezTo>
                    <a:pt x="149" y="28"/>
                    <a:pt x="113" y="10"/>
                    <a:pt x="8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53" name="Google Shape;487;p2"/>
            <p:cNvSpPr/>
            <p:nvPr/>
          </p:nvSpPr>
          <p:spPr>
            <a:xfrm>
              <a:off x="895875" y="1088300"/>
              <a:ext cx="5475" cy="6325"/>
            </a:xfrm>
            <a:custGeom>
              <a:avLst/>
              <a:ahLst/>
              <a:rect l="l" t="t" r="r" b="b"/>
              <a:pathLst>
                <a:path w="219" h="253" extrusionOk="0">
                  <a:moveTo>
                    <a:pt x="76" y="0"/>
                  </a:moveTo>
                  <a:cubicBezTo>
                    <a:pt x="38" y="0"/>
                    <a:pt x="1" y="37"/>
                    <a:pt x="25" y="73"/>
                  </a:cubicBezTo>
                  <a:cubicBezTo>
                    <a:pt x="61" y="127"/>
                    <a:pt x="78" y="180"/>
                    <a:pt x="105" y="225"/>
                  </a:cubicBezTo>
                  <a:cubicBezTo>
                    <a:pt x="114" y="245"/>
                    <a:pt x="130" y="253"/>
                    <a:pt x="146" y="253"/>
                  </a:cubicBezTo>
                  <a:cubicBezTo>
                    <a:pt x="181" y="253"/>
                    <a:pt x="219" y="216"/>
                    <a:pt x="194" y="180"/>
                  </a:cubicBezTo>
                  <a:cubicBezTo>
                    <a:pt x="168" y="127"/>
                    <a:pt x="150" y="73"/>
                    <a:pt x="123" y="28"/>
                  </a:cubicBezTo>
                  <a:cubicBezTo>
                    <a:pt x="112" y="8"/>
                    <a:pt x="94" y="0"/>
                    <a:pt x="7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54" name="Google Shape;488;p2"/>
            <p:cNvSpPr/>
            <p:nvPr/>
          </p:nvSpPr>
          <p:spPr>
            <a:xfrm>
              <a:off x="886000" y="1095450"/>
              <a:ext cx="6500" cy="5175"/>
            </a:xfrm>
            <a:custGeom>
              <a:avLst/>
              <a:ahLst/>
              <a:rect l="l" t="t" r="r" b="b"/>
              <a:pathLst>
                <a:path w="260" h="207" extrusionOk="0">
                  <a:moveTo>
                    <a:pt x="58" y="0"/>
                  </a:moveTo>
                  <a:cubicBezTo>
                    <a:pt x="48" y="0"/>
                    <a:pt x="38" y="3"/>
                    <a:pt x="27" y="10"/>
                  </a:cubicBezTo>
                  <a:cubicBezTo>
                    <a:pt x="10" y="28"/>
                    <a:pt x="1" y="64"/>
                    <a:pt x="27" y="90"/>
                  </a:cubicBezTo>
                  <a:cubicBezTo>
                    <a:pt x="72" y="126"/>
                    <a:pt x="117" y="162"/>
                    <a:pt x="170" y="197"/>
                  </a:cubicBezTo>
                  <a:cubicBezTo>
                    <a:pt x="176" y="204"/>
                    <a:pt x="185" y="207"/>
                    <a:pt x="194" y="207"/>
                  </a:cubicBezTo>
                  <a:cubicBezTo>
                    <a:pt x="211" y="207"/>
                    <a:pt x="230" y="197"/>
                    <a:pt x="242" y="180"/>
                  </a:cubicBezTo>
                  <a:cubicBezTo>
                    <a:pt x="259" y="153"/>
                    <a:pt x="242" y="126"/>
                    <a:pt x="224" y="108"/>
                  </a:cubicBezTo>
                  <a:cubicBezTo>
                    <a:pt x="188" y="73"/>
                    <a:pt x="143" y="46"/>
                    <a:pt x="99" y="19"/>
                  </a:cubicBezTo>
                  <a:cubicBezTo>
                    <a:pt x="88" y="8"/>
                    <a:pt x="73" y="0"/>
                    <a:pt x="5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55" name="Google Shape;489;p2"/>
            <p:cNvSpPr/>
            <p:nvPr/>
          </p:nvSpPr>
          <p:spPr>
            <a:xfrm>
              <a:off x="880325" y="1105450"/>
              <a:ext cx="7225" cy="4300"/>
            </a:xfrm>
            <a:custGeom>
              <a:avLst/>
              <a:ahLst/>
              <a:rect l="l" t="t" r="r" b="b"/>
              <a:pathLst>
                <a:path w="289" h="172" extrusionOk="0">
                  <a:moveTo>
                    <a:pt x="79" y="0"/>
                  </a:moveTo>
                  <a:cubicBezTo>
                    <a:pt x="26" y="0"/>
                    <a:pt x="1" y="85"/>
                    <a:pt x="58" y="110"/>
                  </a:cubicBezTo>
                  <a:cubicBezTo>
                    <a:pt x="103" y="119"/>
                    <a:pt x="147" y="145"/>
                    <a:pt x="183" y="163"/>
                  </a:cubicBezTo>
                  <a:cubicBezTo>
                    <a:pt x="193" y="169"/>
                    <a:pt x="203" y="171"/>
                    <a:pt x="212" y="171"/>
                  </a:cubicBezTo>
                  <a:cubicBezTo>
                    <a:pt x="260" y="171"/>
                    <a:pt x="289" y="104"/>
                    <a:pt x="237" y="74"/>
                  </a:cubicBezTo>
                  <a:cubicBezTo>
                    <a:pt x="192" y="47"/>
                    <a:pt x="147" y="29"/>
                    <a:pt x="94" y="3"/>
                  </a:cubicBezTo>
                  <a:cubicBezTo>
                    <a:pt x="89" y="1"/>
                    <a:pt x="84" y="0"/>
                    <a:pt x="7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56" name="Google Shape;490;p2"/>
            <p:cNvSpPr/>
            <p:nvPr/>
          </p:nvSpPr>
          <p:spPr>
            <a:xfrm>
              <a:off x="906925" y="1085025"/>
              <a:ext cx="3775" cy="6850"/>
            </a:xfrm>
            <a:custGeom>
              <a:avLst/>
              <a:ahLst/>
              <a:rect l="l" t="t" r="r" b="b"/>
              <a:pathLst>
                <a:path w="151" h="274" extrusionOk="0">
                  <a:moveTo>
                    <a:pt x="63" y="1"/>
                  </a:moveTo>
                  <a:cubicBezTo>
                    <a:pt x="32" y="1"/>
                    <a:pt x="1" y="25"/>
                    <a:pt x="11" y="61"/>
                  </a:cubicBezTo>
                  <a:cubicBezTo>
                    <a:pt x="20" y="115"/>
                    <a:pt x="29" y="177"/>
                    <a:pt x="38" y="231"/>
                  </a:cubicBezTo>
                  <a:cubicBezTo>
                    <a:pt x="45" y="261"/>
                    <a:pt x="67" y="273"/>
                    <a:pt x="89" y="273"/>
                  </a:cubicBezTo>
                  <a:cubicBezTo>
                    <a:pt x="119" y="273"/>
                    <a:pt x="150" y="249"/>
                    <a:pt x="145" y="213"/>
                  </a:cubicBezTo>
                  <a:cubicBezTo>
                    <a:pt x="136" y="151"/>
                    <a:pt x="118" y="97"/>
                    <a:pt x="109" y="43"/>
                  </a:cubicBezTo>
                  <a:cubicBezTo>
                    <a:pt x="106" y="14"/>
                    <a:pt x="84" y="1"/>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57" name="Google Shape;491;p2"/>
            <p:cNvSpPr/>
            <p:nvPr/>
          </p:nvSpPr>
          <p:spPr>
            <a:xfrm>
              <a:off x="834600" y="1083475"/>
              <a:ext cx="26900" cy="16275"/>
            </a:xfrm>
            <a:custGeom>
              <a:avLst/>
              <a:ahLst/>
              <a:rect l="l" t="t" r="r" b="b"/>
              <a:pathLst>
                <a:path w="1076" h="651" extrusionOk="0">
                  <a:moveTo>
                    <a:pt x="290" y="1"/>
                  </a:moveTo>
                  <a:cubicBezTo>
                    <a:pt x="255" y="1"/>
                    <a:pt x="219" y="3"/>
                    <a:pt x="183" y="7"/>
                  </a:cubicBezTo>
                  <a:cubicBezTo>
                    <a:pt x="1" y="342"/>
                    <a:pt x="353" y="650"/>
                    <a:pt x="676" y="650"/>
                  </a:cubicBezTo>
                  <a:cubicBezTo>
                    <a:pt x="843" y="650"/>
                    <a:pt x="1002" y="568"/>
                    <a:pt x="1075" y="364"/>
                  </a:cubicBezTo>
                  <a:cubicBezTo>
                    <a:pt x="1031" y="311"/>
                    <a:pt x="977" y="257"/>
                    <a:pt x="915" y="213"/>
                  </a:cubicBezTo>
                  <a:cubicBezTo>
                    <a:pt x="889" y="329"/>
                    <a:pt x="764" y="408"/>
                    <a:pt x="639" y="408"/>
                  </a:cubicBezTo>
                  <a:cubicBezTo>
                    <a:pt x="592" y="408"/>
                    <a:pt x="546" y="397"/>
                    <a:pt x="504" y="373"/>
                  </a:cubicBezTo>
                  <a:cubicBezTo>
                    <a:pt x="433" y="329"/>
                    <a:pt x="371" y="257"/>
                    <a:pt x="362" y="177"/>
                  </a:cubicBezTo>
                  <a:cubicBezTo>
                    <a:pt x="353" y="114"/>
                    <a:pt x="371" y="52"/>
                    <a:pt x="397" y="7"/>
                  </a:cubicBezTo>
                  <a:cubicBezTo>
                    <a:pt x="362" y="3"/>
                    <a:pt x="326" y="1"/>
                    <a:pt x="29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58" name="Google Shape;492;p2"/>
            <p:cNvSpPr/>
            <p:nvPr/>
          </p:nvSpPr>
          <p:spPr>
            <a:xfrm>
              <a:off x="827800" y="1084325"/>
              <a:ext cx="38825" cy="27475"/>
            </a:xfrm>
            <a:custGeom>
              <a:avLst/>
              <a:ahLst/>
              <a:rect l="l" t="t" r="r" b="b"/>
              <a:pathLst>
                <a:path w="1553" h="1099" extrusionOk="0">
                  <a:moveTo>
                    <a:pt x="330" y="0"/>
                  </a:moveTo>
                  <a:cubicBezTo>
                    <a:pt x="295" y="18"/>
                    <a:pt x="259" y="27"/>
                    <a:pt x="223" y="54"/>
                  </a:cubicBezTo>
                  <a:cubicBezTo>
                    <a:pt x="214" y="107"/>
                    <a:pt x="197" y="161"/>
                    <a:pt x="197" y="223"/>
                  </a:cubicBezTo>
                  <a:cubicBezTo>
                    <a:pt x="197" y="330"/>
                    <a:pt x="214" y="419"/>
                    <a:pt x="250" y="526"/>
                  </a:cubicBezTo>
                  <a:cubicBezTo>
                    <a:pt x="170" y="446"/>
                    <a:pt x="152" y="330"/>
                    <a:pt x="143" y="223"/>
                  </a:cubicBezTo>
                  <a:cubicBezTo>
                    <a:pt x="143" y="187"/>
                    <a:pt x="134" y="143"/>
                    <a:pt x="134" y="98"/>
                  </a:cubicBezTo>
                  <a:cubicBezTo>
                    <a:pt x="134" y="107"/>
                    <a:pt x="125" y="107"/>
                    <a:pt x="125" y="107"/>
                  </a:cubicBezTo>
                  <a:cubicBezTo>
                    <a:pt x="116" y="134"/>
                    <a:pt x="116" y="152"/>
                    <a:pt x="116" y="170"/>
                  </a:cubicBezTo>
                  <a:cubicBezTo>
                    <a:pt x="107" y="232"/>
                    <a:pt x="116" y="295"/>
                    <a:pt x="125" y="357"/>
                  </a:cubicBezTo>
                  <a:cubicBezTo>
                    <a:pt x="152" y="491"/>
                    <a:pt x="223" y="598"/>
                    <a:pt x="295" y="705"/>
                  </a:cubicBezTo>
                  <a:cubicBezTo>
                    <a:pt x="295" y="705"/>
                    <a:pt x="295" y="714"/>
                    <a:pt x="286" y="714"/>
                  </a:cubicBezTo>
                  <a:cubicBezTo>
                    <a:pt x="188" y="642"/>
                    <a:pt x="116" y="518"/>
                    <a:pt x="81" y="402"/>
                  </a:cubicBezTo>
                  <a:cubicBezTo>
                    <a:pt x="63" y="348"/>
                    <a:pt x="36" y="259"/>
                    <a:pt x="36" y="187"/>
                  </a:cubicBezTo>
                  <a:cubicBezTo>
                    <a:pt x="27" y="196"/>
                    <a:pt x="9" y="214"/>
                    <a:pt x="0" y="232"/>
                  </a:cubicBezTo>
                  <a:cubicBezTo>
                    <a:pt x="6" y="722"/>
                    <a:pt x="501" y="1099"/>
                    <a:pt x="971" y="1099"/>
                  </a:cubicBezTo>
                  <a:cubicBezTo>
                    <a:pt x="1186" y="1099"/>
                    <a:pt x="1396" y="1020"/>
                    <a:pt x="1553" y="839"/>
                  </a:cubicBezTo>
                  <a:cubicBezTo>
                    <a:pt x="1553" y="821"/>
                    <a:pt x="1553" y="812"/>
                    <a:pt x="1553" y="794"/>
                  </a:cubicBezTo>
                  <a:cubicBezTo>
                    <a:pt x="1490" y="848"/>
                    <a:pt x="1419" y="892"/>
                    <a:pt x="1410" y="901"/>
                  </a:cubicBezTo>
                  <a:cubicBezTo>
                    <a:pt x="1323" y="948"/>
                    <a:pt x="1195" y="1031"/>
                    <a:pt x="1086" y="1031"/>
                  </a:cubicBezTo>
                  <a:cubicBezTo>
                    <a:pt x="1071" y="1031"/>
                    <a:pt x="1057" y="1029"/>
                    <a:pt x="1044" y="1026"/>
                  </a:cubicBezTo>
                  <a:cubicBezTo>
                    <a:pt x="1142" y="990"/>
                    <a:pt x="1231" y="964"/>
                    <a:pt x="1329" y="901"/>
                  </a:cubicBezTo>
                  <a:cubicBezTo>
                    <a:pt x="1410" y="857"/>
                    <a:pt x="1472" y="785"/>
                    <a:pt x="1544" y="723"/>
                  </a:cubicBezTo>
                  <a:cubicBezTo>
                    <a:pt x="1535" y="705"/>
                    <a:pt x="1535" y="687"/>
                    <a:pt x="1526" y="669"/>
                  </a:cubicBezTo>
                  <a:cubicBezTo>
                    <a:pt x="1481" y="723"/>
                    <a:pt x="1428" y="758"/>
                    <a:pt x="1383" y="794"/>
                  </a:cubicBezTo>
                  <a:cubicBezTo>
                    <a:pt x="1312" y="848"/>
                    <a:pt x="1240" y="910"/>
                    <a:pt x="1142" y="928"/>
                  </a:cubicBezTo>
                  <a:cubicBezTo>
                    <a:pt x="1142" y="928"/>
                    <a:pt x="1142" y="919"/>
                    <a:pt x="1142" y="919"/>
                  </a:cubicBezTo>
                  <a:cubicBezTo>
                    <a:pt x="1222" y="883"/>
                    <a:pt x="1294" y="830"/>
                    <a:pt x="1365" y="776"/>
                  </a:cubicBezTo>
                  <a:cubicBezTo>
                    <a:pt x="1419" y="723"/>
                    <a:pt x="1463" y="660"/>
                    <a:pt x="1508" y="607"/>
                  </a:cubicBezTo>
                  <a:cubicBezTo>
                    <a:pt x="1490" y="544"/>
                    <a:pt x="1454" y="482"/>
                    <a:pt x="1419" y="428"/>
                  </a:cubicBezTo>
                  <a:cubicBezTo>
                    <a:pt x="1322" y="633"/>
                    <a:pt x="1145" y="718"/>
                    <a:pt x="959" y="718"/>
                  </a:cubicBezTo>
                  <a:cubicBezTo>
                    <a:pt x="595" y="718"/>
                    <a:pt x="200" y="390"/>
                    <a:pt x="330"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59" name="Google Shape;493;p2"/>
            <p:cNvSpPr/>
            <p:nvPr/>
          </p:nvSpPr>
          <p:spPr>
            <a:xfrm>
              <a:off x="825125" y="1080800"/>
              <a:ext cx="44175" cy="33600"/>
            </a:xfrm>
            <a:custGeom>
              <a:avLst/>
              <a:ahLst/>
              <a:rect l="l" t="t" r="r" b="b"/>
              <a:pathLst>
                <a:path w="1767" h="1344" extrusionOk="0">
                  <a:moveTo>
                    <a:pt x="669" y="108"/>
                  </a:moveTo>
                  <a:cubicBezTo>
                    <a:pt x="705" y="108"/>
                    <a:pt x="741" y="110"/>
                    <a:pt x="776" y="114"/>
                  </a:cubicBezTo>
                  <a:cubicBezTo>
                    <a:pt x="750" y="159"/>
                    <a:pt x="732" y="221"/>
                    <a:pt x="741" y="284"/>
                  </a:cubicBezTo>
                  <a:cubicBezTo>
                    <a:pt x="750" y="364"/>
                    <a:pt x="812" y="436"/>
                    <a:pt x="883" y="480"/>
                  </a:cubicBezTo>
                  <a:cubicBezTo>
                    <a:pt x="925" y="504"/>
                    <a:pt x="971" y="515"/>
                    <a:pt x="1018" y="515"/>
                  </a:cubicBezTo>
                  <a:cubicBezTo>
                    <a:pt x="1143" y="515"/>
                    <a:pt x="1268" y="436"/>
                    <a:pt x="1294" y="320"/>
                  </a:cubicBezTo>
                  <a:cubicBezTo>
                    <a:pt x="1356" y="364"/>
                    <a:pt x="1410" y="418"/>
                    <a:pt x="1454" y="471"/>
                  </a:cubicBezTo>
                  <a:cubicBezTo>
                    <a:pt x="1381" y="675"/>
                    <a:pt x="1222" y="757"/>
                    <a:pt x="1055" y="757"/>
                  </a:cubicBezTo>
                  <a:cubicBezTo>
                    <a:pt x="732" y="757"/>
                    <a:pt x="380" y="449"/>
                    <a:pt x="562" y="114"/>
                  </a:cubicBezTo>
                  <a:cubicBezTo>
                    <a:pt x="598" y="110"/>
                    <a:pt x="634" y="108"/>
                    <a:pt x="669" y="108"/>
                  </a:cubicBezTo>
                  <a:close/>
                  <a:moveTo>
                    <a:pt x="437" y="141"/>
                  </a:moveTo>
                  <a:cubicBezTo>
                    <a:pt x="307" y="531"/>
                    <a:pt x="702" y="859"/>
                    <a:pt x="1066" y="859"/>
                  </a:cubicBezTo>
                  <a:cubicBezTo>
                    <a:pt x="1252" y="859"/>
                    <a:pt x="1429" y="774"/>
                    <a:pt x="1526" y="569"/>
                  </a:cubicBezTo>
                  <a:cubicBezTo>
                    <a:pt x="1561" y="623"/>
                    <a:pt x="1597" y="685"/>
                    <a:pt x="1615" y="748"/>
                  </a:cubicBezTo>
                  <a:cubicBezTo>
                    <a:pt x="1570" y="801"/>
                    <a:pt x="1526" y="864"/>
                    <a:pt x="1472" y="917"/>
                  </a:cubicBezTo>
                  <a:cubicBezTo>
                    <a:pt x="1401" y="971"/>
                    <a:pt x="1329" y="1024"/>
                    <a:pt x="1249" y="1060"/>
                  </a:cubicBezTo>
                  <a:cubicBezTo>
                    <a:pt x="1249" y="1060"/>
                    <a:pt x="1249" y="1069"/>
                    <a:pt x="1249" y="1069"/>
                  </a:cubicBezTo>
                  <a:cubicBezTo>
                    <a:pt x="1347" y="1051"/>
                    <a:pt x="1419" y="989"/>
                    <a:pt x="1490" y="935"/>
                  </a:cubicBezTo>
                  <a:cubicBezTo>
                    <a:pt x="1535" y="899"/>
                    <a:pt x="1588" y="864"/>
                    <a:pt x="1633" y="810"/>
                  </a:cubicBezTo>
                  <a:cubicBezTo>
                    <a:pt x="1642" y="828"/>
                    <a:pt x="1642" y="846"/>
                    <a:pt x="1651" y="864"/>
                  </a:cubicBezTo>
                  <a:cubicBezTo>
                    <a:pt x="1579" y="926"/>
                    <a:pt x="1517" y="998"/>
                    <a:pt x="1436" y="1042"/>
                  </a:cubicBezTo>
                  <a:cubicBezTo>
                    <a:pt x="1338" y="1105"/>
                    <a:pt x="1249" y="1131"/>
                    <a:pt x="1151" y="1167"/>
                  </a:cubicBezTo>
                  <a:cubicBezTo>
                    <a:pt x="1164" y="1170"/>
                    <a:pt x="1178" y="1172"/>
                    <a:pt x="1193" y="1172"/>
                  </a:cubicBezTo>
                  <a:cubicBezTo>
                    <a:pt x="1302" y="1172"/>
                    <a:pt x="1430" y="1089"/>
                    <a:pt x="1517" y="1042"/>
                  </a:cubicBezTo>
                  <a:cubicBezTo>
                    <a:pt x="1526" y="1033"/>
                    <a:pt x="1597" y="989"/>
                    <a:pt x="1660" y="935"/>
                  </a:cubicBezTo>
                  <a:cubicBezTo>
                    <a:pt x="1660" y="953"/>
                    <a:pt x="1660" y="962"/>
                    <a:pt x="1660" y="980"/>
                  </a:cubicBezTo>
                  <a:cubicBezTo>
                    <a:pt x="1503" y="1161"/>
                    <a:pt x="1293" y="1240"/>
                    <a:pt x="1078" y="1240"/>
                  </a:cubicBezTo>
                  <a:cubicBezTo>
                    <a:pt x="608" y="1240"/>
                    <a:pt x="113" y="863"/>
                    <a:pt x="107" y="373"/>
                  </a:cubicBezTo>
                  <a:cubicBezTo>
                    <a:pt x="116" y="355"/>
                    <a:pt x="134" y="337"/>
                    <a:pt x="143" y="328"/>
                  </a:cubicBezTo>
                  <a:cubicBezTo>
                    <a:pt x="143" y="400"/>
                    <a:pt x="170" y="489"/>
                    <a:pt x="188" y="543"/>
                  </a:cubicBezTo>
                  <a:cubicBezTo>
                    <a:pt x="223" y="659"/>
                    <a:pt x="295" y="783"/>
                    <a:pt x="393" y="855"/>
                  </a:cubicBezTo>
                  <a:cubicBezTo>
                    <a:pt x="402" y="855"/>
                    <a:pt x="402" y="846"/>
                    <a:pt x="402" y="846"/>
                  </a:cubicBezTo>
                  <a:cubicBezTo>
                    <a:pt x="330" y="739"/>
                    <a:pt x="259" y="632"/>
                    <a:pt x="232" y="498"/>
                  </a:cubicBezTo>
                  <a:cubicBezTo>
                    <a:pt x="223" y="436"/>
                    <a:pt x="214" y="373"/>
                    <a:pt x="223" y="311"/>
                  </a:cubicBezTo>
                  <a:cubicBezTo>
                    <a:pt x="223" y="293"/>
                    <a:pt x="223" y="275"/>
                    <a:pt x="232" y="248"/>
                  </a:cubicBezTo>
                  <a:cubicBezTo>
                    <a:pt x="232" y="248"/>
                    <a:pt x="241" y="248"/>
                    <a:pt x="241" y="239"/>
                  </a:cubicBezTo>
                  <a:cubicBezTo>
                    <a:pt x="241" y="284"/>
                    <a:pt x="250" y="328"/>
                    <a:pt x="250" y="364"/>
                  </a:cubicBezTo>
                  <a:cubicBezTo>
                    <a:pt x="259" y="471"/>
                    <a:pt x="277" y="587"/>
                    <a:pt x="357" y="667"/>
                  </a:cubicBezTo>
                  <a:cubicBezTo>
                    <a:pt x="321" y="560"/>
                    <a:pt x="304" y="471"/>
                    <a:pt x="304" y="364"/>
                  </a:cubicBezTo>
                  <a:cubicBezTo>
                    <a:pt x="304" y="302"/>
                    <a:pt x="321" y="248"/>
                    <a:pt x="330" y="195"/>
                  </a:cubicBezTo>
                  <a:cubicBezTo>
                    <a:pt x="366" y="168"/>
                    <a:pt x="402" y="159"/>
                    <a:pt x="437" y="141"/>
                  </a:cubicBezTo>
                  <a:close/>
                  <a:moveTo>
                    <a:pt x="685" y="0"/>
                  </a:moveTo>
                  <a:cubicBezTo>
                    <a:pt x="439" y="0"/>
                    <a:pt x="198" y="94"/>
                    <a:pt x="18" y="311"/>
                  </a:cubicBezTo>
                  <a:cubicBezTo>
                    <a:pt x="9" y="320"/>
                    <a:pt x="9" y="320"/>
                    <a:pt x="9" y="328"/>
                  </a:cubicBezTo>
                  <a:cubicBezTo>
                    <a:pt x="9" y="337"/>
                    <a:pt x="0" y="346"/>
                    <a:pt x="0" y="355"/>
                  </a:cubicBezTo>
                  <a:cubicBezTo>
                    <a:pt x="6" y="920"/>
                    <a:pt x="549" y="1344"/>
                    <a:pt x="1075" y="1344"/>
                  </a:cubicBezTo>
                  <a:cubicBezTo>
                    <a:pt x="1323" y="1344"/>
                    <a:pt x="1566" y="1250"/>
                    <a:pt x="1749" y="1033"/>
                  </a:cubicBezTo>
                  <a:cubicBezTo>
                    <a:pt x="1749" y="1033"/>
                    <a:pt x="1758" y="1024"/>
                    <a:pt x="1758" y="1015"/>
                  </a:cubicBezTo>
                  <a:cubicBezTo>
                    <a:pt x="1758" y="1015"/>
                    <a:pt x="1767" y="1006"/>
                    <a:pt x="1758" y="989"/>
                  </a:cubicBezTo>
                  <a:cubicBezTo>
                    <a:pt x="1752" y="424"/>
                    <a:pt x="1209" y="0"/>
                    <a:pt x="68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60" name="Google Shape;494;p2"/>
            <p:cNvSpPr/>
            <p:nvPr/>
          </p:nvSpPr>
          <p:spPr>
            <a:xfrm>
              <a:off x="871500" y="1098475"/>
              <a:ext cx="6350" cy="3525"/>
            </a:xfrm>
            <a:custGeom>
              <a:avLst/>
              <a:ahLst/>
              <a:rect l="l" t="t" r="r" b="b"/>
              <a:pathLst>
                <a:path w="254" h="141" extrusionOk="0">
                  <a:moveTo>
                    <a:pt x="182" y="0"/>
                  </a:moveTo>
                  <a:cubicBezTo>
                    <a:pt x="176" y="0"/>
                    <a:pt x="169" y="2"/>
                    <a:pt x="161" y="5"/>
                  </a:cubicBezTo>
                  <a:cubicBezTo>
                    <a:pt x="126" y="23"/>
                    <a:pt x="81" y="23"/>
                    <a:pt x="45" y="41"/>
                  </a:cubicBezTo>
                  <a:cubicBezTo>
                    <a:pt x="19" y="41"/>
                    <a:pt x="1" y="68"/>
                    <a:pt x="1" y="94"/>
                  </a:cubicBezTo>
                  <a:cubicBezTo>
                    <a:pt x="8" y="117"/>
                    <a:pt x="30" y="141"/>
                    <a:pt x="53" y="141"/>
                  </a:cubicBezTo>
                  <a:cubicBezTo>
                    <a:pt x="56" y="141"/>
                    <a:pt x="60" y="140"/>
                    <a:pt x="63" y="139"/>
                  </a:cubicBezTo>
                  <a:cubicBezTo>
                    <a:pt x="108" y="130"/>
                    <a:pt x="161" y="121"/>
                    <a:pt x="206" y="103"/>
                  </a:cubicBezTo>
                  <a:cubicBezTo>
                    <a:pt x="253" y="80"/>
                    <a:pt x="231" y="0"/>
                    <a:pt x="18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61" name="Google Shape;495;p2"/>
            <p:cNvSpPr/>
            <p:nvPr/>
          </p:nvSpPr>
          <p:spPr>
            <a:xfrm>
              <a:off x="867275" y="1088725"/>
              <a:ext cx="6925" cy="4750"/>
            </a:xfrm>
            <a:custGeom>
              <a:avLst/>
              <a:ahLst/>
              <a:rect l="l" t="t" r="r" b="b"/>
              <a:pathLst>
                <a:path w="277" h="190" extrusionOk="0">
                  <a:moveTo>
                    <a:pt x="203" y="0"/>
                  </a:moveTo>
                  <a:cubicBezTo>
                    <a:pt x="198" y="0"/>
                    <a:pt x="193" y="1"/>
                    <a:pt x="188" y="3"/>
                  </a:cubicBezTo>
                  <a:cubicBezTo>
                    <a:pt x="143" y="29"/>
                    <a:pt x="89" y="65"/>
                    <a:pt x="45" y="101"/>
                  </a:cubicBezTo>
                  <a:cubicBezTo>
                    <a:pt x="1" y="130"/>
                    <a:pt x="35" y="190"/>
                    <a:pt x="79" y="190"/>
                  </a:cubicBezTo>
                  <a:cubicBezTo>
                    <a:pt x="88" y="190"/>
                    <a:pt x="98" y="187"/>
                    <a:pt x="107" y="181"/>
                  </a:cubicBezTo>
                  <a:cubicBezTo>
                    <a:pt x="152" y="145"/>
                    <a:pt x="188" y="127"/>
                    <a:pt x="232" y="101"/>
                  </a:cubicBezTo>
                  <a:cubicBezTo>
                    <a:pt x="259" y="92"/>
                    <a:pt x="277" y="56"/>
                    <a:pt x="259" y="29"/>
                  </a:cubicBezTo>
                  <a:cubicBezTo>
                    <a:pt x="252" y="15"/>
                    <a:pt x="227" y="0"/>
                    <a:pt x="20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62" name="Google Shape;496;p2"/>
            <p:cNvSpPr/>
            <p:nvPr/>
          </p:nvSpPr>
          <p:spPr>
            <a:xfrm>
              <a:off x="862200" y="1080950"/>
              <a:ext cx="6200" cy="5725"/>
            </a:xfrm>
            <a:custGeom>
              <a:avLst/>
              <a:ahLst/>
              <a:rect l="l" t="t" r="r" b="b"/>
              <a:pathLst>
                <a:path w="248" h="229" extrusionOk="0">
                  <a:moveTo>
                    <a:pt x="190" y="1"/>
                  </a:moveTo>
                  <a:cubicBezTo>
                    <a:pt x="174" y="1"/>
                    <a:pt x="157" y="8"/>
                    <a:pt x="141" y="19"/>
                  </a:cubicBezTo>
                  <a:cubicBezTo>
                    <a:pt x="114" y="55"/>
                    <a:pt x="78" y="99"/>
                    <a:pt x="43" y="135"/>
                  </a:cubicBezTo>
                  <a:cubicBezTo>
                    <a:pt x="0" y="171"/>
                    <a:pt x="36" y="228"/>
                    <a:pt x="76" y="228"/>
                  </a:cubicBezTo>
                  <a:cubicBezTo>
                    <a:pt x="86" y="228"/>
                    <a:pt x="96" y="225"/>
                    <a:pt x="105" y="215"/>
                  </a:cubicBezTo>
                  <a:cubicBezTo>
                    <a:pt x="150" y="171"/>
                    <a:pt x="185" y="126"/>
                    <a:pt x="230" y="82"/>
                  </a:cubicBezTo>
                  <a:cubicBezTo>
                    <a:pt x="248" y="64"/>
                    <a:pt x="239" y="28"/>
                    <a:pt x="221" y="10"/>
                  </a:cubicBezTo>
                  <a:cubicBezTo>
                    <a:pt x="211" y="3"/>
                    <a:pt x="201" y="1"/>
                    <a:pt x="19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63" name="Google Shape;497;p2"/>
            <p:cNvSpPr/>
            <p:nvPr/>
          </p:nvSpPr>
          <p:spPr>
            <a:xfrm>
              <a:off x="844400" y="1071650"/>
              <a:ext cx="3050" cy="6625"/>
            </a:xfrm>
            <a:custGeom>
              <a:avLst/>
              <a:ahLst/>
              <a:rect l="l" t="t" r="r" b="b"/>
              <a:pathLst>
                <a:path w="122" h="265" extrusionOk="0">
                  <a:moveTo>
                    <a:pt x="67" y="1"/>
                  </a:moveTo>
                  <a:cubicBezTo>
                    <a:pt x="44" y="1"/>
                    <a:pt x="23" y="14"/>
                    <a:pt x="23" y="43"/>
                  </a:cubicBezTo>
                  <a:cubicBezTo>
                    <a:pt x="14" y="97"/>
                    <a:pt x="5" y="159"/>
                    <a:pt x="5" y="213"/>
                  </a:cubicBezTo>
                  <a:cubicBezTo>
                    <a:pt x="1" y="246"/>
                    <a:pt x="26" y="264"/>
                    <a:pt x="53" y="264"/>
                  </a:cubicBezTo>
                  <a:cubicBezTo>
                    <a:pt x="76" y="264"/>
                    <a:pt x="99" y="251"/>
                    <a:pt x="103" y="222"/>
                  </a:cubicBezTo>
                  <a:cubicBezTo>
                    <a:pt x="112" y="168"/>
                    <a:pt x="121" y="106"/>
                    <a:pt x="121" y="52"/>
                  </a:cubicBezTo>
                  <a:cubicBezTo>
                    <a:pt x="121" y="19"/>
                    <a:pt x="93" y="1"/>
                    <a:pt x="6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64" name="Google Shape;498;p2"/>
            <p:cNvSpPr/>
            <p:nvPr/>
          </p:nvSpPr>
          <p:spPr>
            <a:xfrm>
              <a:off x="832250" y="1072000"/>
              <a:ext cx="4275" cy="6625"/>
            </a:xfrm>
            <a:custGeom>
              <a:avLst/>
              <a:ahLst/>
              <a:rect l="l" t="t" r="r" b="b"/>
              <a:pathLst>
                <a:path w="171" h="265" extrusionOk="0">
                  <a:moveTo>
                    <a:pt x="65" y="1"/>
                  </a:moveTo>
                  <a:cubicBezTo>
                    <a:pt x="61" y="1"/>
                    <a:pt x="58" y="1"/>
                    <a:pt x="54" y="2"/>
                  </a:cubicBezTo>
                  <a:cubicBezTo>
                    <a:pt x="27" y="2"/>
                    <a:pt x="1" y="38"/>
                    <a:pt x="10" y="65"/>
                  </a:cubicBezTo>
                  <a:cubicBezTo>
                    <a:pt x="27" y="118"/>
                    <a:pt x="54" y="172"/>
                    <a:pt x="72" y="234"/>
                  </a:cubicBezTo>
                  <a:cubicBezTo>
                    <a:pt x="79" y="254"/>
                    <a:pt x="100" y="265"/>
                    <a:pt x="118" y="265"/>
                  </a:cubicBezTo>
                  <a:cubicBezTo>
                    <a:pt x="124" y="265"/>
                    <a:pt x="130" y="263"/>
                    <a:pt x="134" y="261"/>
                  </a:cubicBezTo>
                  <a:cubicBezTo>
                    <a:pt x="170" y="243"/>
                    <a:pt x="170" y="217"/>
                    <a:pt x="161" y="190"/>
                  </a:cubicBezTo>
                  <a:cubicBezTo>
                    <a:pt x="152" y="136"/>
                    <a:pt x="126" y="92"/>
                    <a:pt x="117" y="47"/>
                  </a:cubicBezTo>
                  <a:cubicBezTo>
                    <a:pt x="109" y="24"/>
                    <a:pt x="88" y="1"/>
                    <a:pt x="65"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65" name="Google Shape;499;p2"/>
            <p:cNvSpPr/>
            <p:nvPr/>
          </p:nvSpPr>
          <p:spPr>
            <a:xfrm>
              <a:off x="822075" y="1077550"/>
              <a:ext cx="5425" cy="5775"/>
            </a:xfrm>
            <a:custGeom>
              <a:avLst/>
              <a:ahLst/>
              <a:rect l="l" t="t" r="r" b="b"/>
              <a:pathLst>
                <a:path w="217" h="231" extrusionOk="0">
                  <a:moveTo>
                    <a:pt x="72" y="1"/>
                  </a:moveTo>
                  <a:cubicBezTo>
                    <a:pt x="34" y="1"/>
                    <a:pt x="0" y="45"/>
                    <a:pt x="33" y="84"/>
                  </a:cubicBezTo>
                  <a:cubicBezTo>
                    <a:pt x="60" y="128"/>
                    <a:pt x="78" y="164"/>
                    <a:pt x="95" y="200"/>
                  </a:cubicBezTo>
                  <a:cubicBezTo>
                    <a:pt x="108" y="221"/>
                    <a:pt x="128" y="230"/>
                    <a:pt x="147" y="230"/>
                  </a:cubicBezTo>
                  <a:cubicBezTo>
                    <a:pt x="183" y="230"/>
                    <a:pt x="217" y="199"/>
                    <a:pt x="194" y="164"/>
                  </a:cubicBezTo>
                  <a:cubicBezTo>
                    <a:pt x="167" y="111"/>
                    <a:pt x="140" y="66"/>
                    <a:pt x="113" y="21"/>
                  </a:cubicBezTo>
                  <a:cubicBezTo>
                    <a:pt x="101" y="7"/>
                    <a:pt x="87" y="1"/>
                    <a:pt x="7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66" name="Google Shape;500;p2"/>
            <p:cNvSpPr/>
            <p:nvPr/>
          </p:nvSpPr>
          <p:spPr>
            <a:xfrm>
              <a:off x="853675" y="1074575"/>
              <a:ext cx="4900" cy="6575"/>
            </a:xfrm>
            <a:custGeom>
              <a:avLst/>
              <a:ahLst/>
              <a:rect l="l" t="t" r="r" b="b"/>
              <a:pathLst>
                <a:path w="196" h="263" extrusionOk="0">
                  <a:moveTo>
                    <a:pt x="129" y="1"/>
                  </a:moveTo>
                  <a:cubicBezTo>
                    <a:pt x="110" y="1"/>
                    <a:pt x="90" y="10"/>
                    <a:pt x="80" y="33"/>
                  </a:cubicBezTo>
                  <a:cubicBezTo>
                    <a:pt x="63" y="87"/>
                    <a:pt x="36" y="140"/>
                    <a:pt x="18" y="194"/>
                  </a:cubicBezTo>
                  <a:cubicBezTo>
                    <a:pt x="1" y="233"/>
                    <a:pt x="34" y="262"/>
                    <a:pt x="67" y="262"/>
                  </a:cubicBezTo>
                  <a:cubicBezTo>
                    <a:pt x="87" y="262"/>
                    <a:pt x="106" y="252"/>
                    <a:pt x="116" y="230"/>
                  </a:cubicBezTo>
                  <a:cubicBezTo>
                    <a:pt x="134" y="176"/>
                    <a:pt x="161" y="122"/>
                    <a:pt x="179" y="69"/>
                  </a:cubicBezTo>
                  <a:cubicBezTo>
                    <a:pt x="195" y="29"/>
                    <a:pt x="162" y="1"/>
                    <a:pt x="12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46" name="Google Shape;501;p2"/>
          <p:cNvGrpSpPr/>
          <p:nvPr/>
        </p:nvGrpSpPr>
        <p:grpSpPr>
          <a:xfrm rot="3017696">
            <a:off x="278301" y="4090386"/>
            <a:ext cx="1300402" cy="1027433"/>
            <a:chOff x="1745100" y="1681650"/>
            <a:chExt cx="1300475" cy="1027490"/>
          </a:xfrm>
        </p:grpSpPr>
        <p:sp>
          <p:nvSpPr>
            <p:cNvPr id="1049067" name="Google Shape;502;p2"/>
            <p:cNvSpPr/>
            <p:nvPr/>
          </p:nvSpPr>
          <p:spPr>
            <a:xfrm>
              <a:off x="1745100" y="1681650"/>
              <a:ext cx="1300475" cy="1027490"/>
            </a:xfrm>
            <a:custGeom>
              <a:avLst/>
              <a:ahLst/>
              <a:rect l="l" t="t" r="r" b="b"/>
              <a:pathLst>
                <a:path w="12410" h="9805" extrusionOk="0">
                  <a:moveTo>
                    <a:pt x="11486" y="0"/>
                  </a:moveTo>
                  <a:cubicBezTo>
                    <a:pt x="11240" y="0"/>
                    <a:pt x="10999" y="121"/>
                    <a:pt x="10848" y="319"/>
                  </a:cubicBezTo>
                  <a:cubicBezTo>
                    <a:pt x="10688" y="533"/>
                    <a:pt x="10661" y="809"/>
                    <a:pt x="10768" y="1059"/>
                  </a:cubicBezTo>
                  <a:cubicBezTo>
                    <a:pt x="10768" y="1077"/>
                    <a:pt x="10777" y="1095"/>
                    <a:pt x="10786" y="1113"/>
                  </a:cubicBezTo>
                  <a:lnTo>
                    <a:pt x="10786" y="1131"/>
                  </a:lnTo>
                  <a:cubicBezTo>
                    <a:pt x="10804" y="1184"/>
                    <a:pt x="10813" y="1246"/>
                    <a:pt x="10813" y="1309"/>
                  </a:cubicBezTo>
                  <a:cubicBezTo>
                    <a:pt x="10813" y="1336"/>
                    <a:pt x="10813" y="1354"/>
                    <a:pt x="10813" y="1371"/>
                  </a:cubicBezTo>
                  <a:cubicBezTo>
                    <a:pt x="10813" y="1425"/>
                    <a:pt x="10804" y="1487"/>
                    <a:pt x="10786" y="1541"/>
                  </a:cubicBezTo>
                  <a:lnTo>
                    <a:pt x="10768" y="1630"/>
                  </a:lnTo>
                  <a:cubicBezTo>
                    <a:pt x="10750" y="1657"/>
                    <a:pt x="10741" y="1693"/>
                    <a:pt x="10733" y="1719"/>
                  </a:cubicBezTo>
                  <a:cubicBezTo>
                    <a:pt x="10527" y="970"/>
                    <a:pt x="10037" y="301"/>
                    <a:pt x="9234" y="140"/>
                  </a:cubicBezTo>
                  <a:cubicBezTo>
                    <a:pt x="9154" y="125"/>
                    <a:pt x="9074" y="118"/>
                    <a:pt x="8995" y="118"/>
                  </a:cubicBezTo>
                  <a:cubicBezTo>
                    <a:pt x="8428" y="118"/>
                    <a:pt x="7898" y="497"/>
                    <a:pt x="7726" y="1068"/>
                  </a:cubicBezTo>
                  <a:cubicBezTo>
                    <a:pt x="7655" y="1318"/>
                    <a:pt x="7646" y="1577"/>
                    <a:pt x="7682" y="1835"/>
                  </a:cubicBezTo>
                  <a:cubicBezTo>
                    <a:pt x="7505" y="1763"/>
                    <a:pt x="7314" y="1727"/>
                    <a:pt x="7115" y="1727"/>
                  </a:cubicBezTo>
                  <a:cubicBezTo>
                    <a:pt x="7093" y="1727"/>
                    <a:pt x="7070" y="1727"/>
                    <a:pt x="7048" y="1728"/>
                  </a:cubicBezTo>
                  <a:cubicBezTo>
                    <a:pt x="6450" y="1755"/>
                    <a:pt x="5951" y="2210"/>
                    <a:pt x="5808" y="2852"/>
                  </a:cubicBezTo>
                  <a:cubicBezTo>
                    <a:pt x="5755" y="3102"/>
                    <a:pt x="5755" y="3352"/>
                    <a:pt x="5799" y="3584"/>
                  </a:cubicBezTo>
                  <a:cubicBezTo>
                    <a:pt x="5505" y="3342"/>
                    <a:pt x="5158" y="3215"/>
                    <a:pt x="4821" y="3215"/>
                  </a:cubicBezTo>
                  <a:cubicBezTo>
                    <a:pt x="4585" y="3215"/>
                    <a:pt x="4354" y="3277"/>
                    <a:pt x="4149" y="3405"/>
                  </a:cubicBezTo>
                  <a:cubicBezTo>
                    <a:pt x="3631" y="3727"/>
                    <a:pt x="3408" y="4396"/>
                    <a:pt x="3587" y="5047"/>
                  </a:cubicBezTo>
                  <a:cubicBezTo>
                    <a:pt x="3277" y="4712"/>
                    <a:pt x="2896" y="4518"/>
                    <a:pt x="2496" y="4518"/>
                  </a:cubicBezTo>
                  <a:cubicBezTo>
                    <a:pt x="2470" y="4518"/>
                    <a:pt x="2444" y="4519"/>
                    <a:pt x="2418" y="4520"/>
                  </a:cubicBezTo>
                  <a:cubicBezTo>
                    <a:pt x="1767" y="4547"/>
                    <a:pt x="1312" y="5083"/>
                    <a:pt x="1160" y="5600"/>
                  </a:cubicBezTo>
                  <a:cubicBezTo>
                    <a:pt x="875" y="6519"/>
                    <a:pt x="1214" y="7563"/>
                    <a:pt x="2008" y="8267"/>
                  </a:cubicBezTo>
                  <a:cubicBezTo>
                    <a:pt x="2017" y="8276"/>
                    <a:pt x="2026" y="8285"/>
                    <a:pt x="2035" y="8285"/>
                  </a:cubicBezTo>
                  <a:cubicBezTo>
                    <a:pt x="1927" y="8324"/>
                    <a:pt x="1821" y="8343"/>
                    <a:pt x="1717" y="8343"/>
                  </a:cubicBezTo>
                  <a:cubicBezTo>
                    <a:pt x="1486" y="8343"/>
                    <a:pt x="1271" y="8247"/>
                    <a:pt x="1098" y="8062"/>
                  </a:cubicBezTo>
                  <a:cubicBezTo>
                    <a:pt x="1035" y="7991"/>
                    <a:pt x="982" y="7919"/>
                    <a:pt x="946" y="7830"/>
                  </a:cubicBezTo>
                  <a:cubicBezTo>
                    <a:pt x="882" y="7662"/>
                    <a:pt x="717" y="7558"/>
                    <a:pt x="542" y="7558"/>
                  </a:cubicBezTo>
                  <a:cubicBezTo>
                    <a:pt x="522" y="7558"/>
                    <a:pt x="502" y="7560"/>
                    <a:pt x="482" y="7563"/>
                  </a:cubicBezTo>
                  <a:cubicBezTo>
                    <a:pt x="286" y="7589"/>
                    <a:pt x="134" y="7750"/>
                    <a:pt x="108" y="7946"/>
                  </a:cubicBezTo>
                  <a:lnTo>
                    <a:pt x="9" y="8731"/>
                  </a:lnTo>
                  <a:cubicBezTo>
                    <a:pt x="1" y="8865"/>
                    <a:pt x="36" y="8990"/>
                    <a:pt x="125" y="9079"/>
                  </a:cubicBezTo>
                  <a:cubicBezTo>
                    <a:pt x="447" y="9427"/>
                    <a:pt x="884" y="9677"/>
                    <a:pt x="1348" y="9766"/>
                  </a:cubicBezTo>
                  <a:cubicBezTo>
                    <a:pt x="1478" y="9792"/>
                    <a:pt x="1611" y="9805"/>
                    <a:pt x="1744" y="9805"/>
                  </a:cubicBezTo>
                  <a:cubicBezTo>
                    <a:pt x="2430" y="9805"/>
                    <a:pt x="3130" y="9470"/>
                    <a:pt x="3622" y="8910"/>
                  </a:cubicBezTo>
                  <a:cubicBezTo>
                    <a:pt x="3666" y="8912"/>
                    <a:pt x="3710" y="8913"/>
                    <a:pt x="3754" y="8913"/>
                  </a:cubicBezTo>
                  <a:cubicBezTo>
                    <a:pt x="4104" y="8913"/>
                    <a:pt x="4459" y="8849"/>
                    <a:pt x="4800" y="8722"/>
                  </a:cubicBezTo>
                  <a:cubicBezTo>
                    <a:pt x="5460" y="8473"/>
                    <a:pt x="6004" y="8000"/>
                    <a:pt x="6352" y="7375"/>
                  </a:cubicBezTo>
                  <a:cubicBezTo>
                    <a:pt x="7084" y="7348"/>
                    <a:pt x="7940" y="6911"/>
                    <a:pt x="8422" y="5948"/>
                  </a:cubicBezTo>
                  <a:cubicBezTo>
                    <a:pt x="8511" y="5761"/>
                    <a:pt x="8591" y="5555"/>
                    <a:pt x="8645" y="5332"/>
                  </a:cubicBezTo>
                  <a:cubicBezTo>
                    <a:pt x="9020" y="5279"/>
                    <a:pt x="9368" y="5136"/>
                    <a:pt x="9671" y="4931"/>
                  </a:cubicBezTo>
                  <a:cubicBezTo>
                    <a:pt x="10090" y="4636"/>
                    <a:pt x="10429" y="4208"/>
                    <a:pt x="10625" y="3691"/>
                  </a:cubicBezTo>
                  <a:cubicBezTo>
                    <a:pt x="11116" y="3566"/>
                    <a:pt x="11535" y="3263"/>
                    <a:pt x="11848" y="2852"/>
                  </a:cubicBezTo>
                  <a:cubicBezTo>
                    <a:pt x="12071" y="2558"/>
                    <a:pt x="12240" y="2201"/>
                    <a:pt x="12320" y="1817"/>
                  </a:cubicBezTo>
                  <a:cubicBezTo>
                    <a:pt x="12410" y="1380"/>
                    <a:pt x="12356" y="899"/>
                    <a:pt x="12169" y="461"/>
                  </a:cubicBezTo>
                  <a:cubicBezTo>
                    <a:pt x="12062" y="212"/>
                    <a:pt x="11848" y="42"/>
                    <a:pt x="11580" y="6"/>
                  </a:cubicBezTo>
                  <a:cubicBezTo>
                    <a:pt x="11549" y="2"/>
                    <a:pt x="11517" y="0"/>
                    <a:pt x="11486" y="0"/>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68" name="Google Shape;503;p2"/>
            <p:cNvSpPr/>
            <p:nvPr/>
          </p:nvSpPr>
          <p:spPr>
            <a:xfrm>
              <a:off x="1791838" y="1727969"/>
              <a:ext cx="1207000" cy="935273"/>
            </a:xfrm>
            <a:custGeom>
              <a:avLst/>
              <a:ahLst/>
              <a:rect l="l" t="t" r="r" b="b"/>
              <a:pathLst>
                <a:path w="11518" h="8925" extrusionOk="0">
                  <a:moveTo>
                    <a:pt x="8708" y="797"/>
                  </a:moveTo>
                  <a:lnTo>
                    <a:pt x="8708" y="797"/>
                  </a:lnTo>
                  <a:cubicBezTo>
                    <a:pt x="8710" y="799"/>
                    <a:pt x="8720" y="804"/>
                    <a:pt x="8725" y="804"/>
                  </a:cubicBezTo>
                  <a:cubicBezTo>
                    <a:pt x="8718" y="801"/>
                    <a:pt x="8713" y="799"/>
                    <a:pt x="8708" y="797"/>
                  </a:cubicBezTo>
                  <a:close/>
                  <a:moveTo>
                    <a:pt x="8520" y="751"/>
                  </a:moveTo>
                  <a:cubicBezTo>
                    <a:pt x="8547" y="751"/>
                    <a:pt x="8583" y="751"/>
                    <a:pt x="8609" y="760"/>
                  </a:cubicBezTo>
                  <a:cubicBezTo>
                    <a:pt x="8627" y="769"/>
                    <a:pt x="8654" y="778"/>
                    <a:pt x="8681" y="787"/>
                  </a:cubicBezTo>
                  <a:cubicBezTo>
                    <a:pt x="8692" y="792"/>
                    <a:pt x="8699" y="794"/>
                    <a:pt x="8708" y="797"/>
                  </a:cubicBezTo>
                  <a:lnTo>
                    <a:pt x="8708" y="797"/>
                  </a:lnTo>
                  <a:cubicBezTo>
                    <a:pt x="8707" y="797"/>
                    <a:pt x="8707" y="797"/>
                    <a:pt x="8707" y="797"/>
                  </a:cubicBezTo>
                  <a:cubicBezTo>
                    <a:pt x="8708" y="797"/>
                    <a:pt x="8713" y="799"/>
                    <a:pt x="8725" y="804"/>
                  </a:cubicBezTo>
                  <a:cubicBezTo>
                    <a:pt x="8752" y="822"/>
                    <a:pt x="8788" y="849"/>
                    <a:pt x="8815" y="867"/>
                  </a:cubicBezTo>
                  <a:cubicBezTo>
                    <a:pt x="8886" y="920"/>
                    <a:pt x="8904" y="938"/>
                    <a:pt x="8957" y="1001"/>
                  </a:cubicBezTo>
                  <a:cubicBezTo>
                    <a:pt x="9064" y="1126"/>
                    <a:pt x="9109" y="1215"/>
                    <a:pt x="9171" y="1375"/>
                  </a:cubicBezTo>
                  <a:cubicBezTo>
                    <a:pt x="9234" y="1518"/>
                    <a:pt x="9252" y="1598"/>
                    <a:pt x="9278" y="1759"/>
                  </a:cubicBezTo>
                  <a:cubicBezTo>
                    <a:pt x="9305" y="1937"/>
                    <a:pt x="9305" y="2027"/>
                    <a:pt x="9296" y="2169"/>
                  </a:cubicBezTo>
                  <a:lnTo>
                    <a:pt x="9287" y="2169"/>
                  </a:lnTo>
                  <a:cubicBezTo>
                    <a:pt x="9278" y="2169"/>
                    <a:pt x="9243" y="2160"/>
                    <a:pt x="9234" y="2152"/>
                  </a:cubicBezTo>
                  <a:cubicBezTo>
                    <a:pt x="9189" y="2143"/>
                    <a:pt x="9154" y="2125"/>
                    <a:pt x="9109" y="2116"/>
                  </a:cubicBezTo>
                  <a:cubicBezTo>
                    <a:pt x="9046" y="2089"/>
                    <a:pt x="8984" y="2053"/>
                    <a:pt x="8913" y="2027"/>
                  </a:cubicBezTo>
                  <a:cubicBezTo>
                    <a:pt x="8913" y="2018"/>
                    <a:pt x="8913" y="2018"/>
                    <a:pt x="8913" y="2018"/>
                  </a:cubicBezTo>
                  <a:cubicBezTo>
                    <a:pt x="8904" y="2009"/>
                    <a:pt x="8886" y="2009"/>
                    <a:pt x="8877" y="2000"/>
                  </a:cubicBezTo>
                  <a:cubicBezTo>
                    <a:pt x="8850" y="1982"/>
                    <a:pt x="8815" y="1955"/>
                    <a:pt x="8788" y="1937"/>
                  </a:cubicBezTo>
                  <a:cubicBezTo>
                    <a:pt x="8725" y="1893"/>
                    <a:pt x="8672" y="1848"/>
                    <a:pt x="8627" y="1804"/>
                  </a:cubicBezTo>
                  <a:cubicBezTo>
                    <a:pt x="8609" y="1795"/>
                    <a:pt x="8600" y="1777"/>
                    <a:pt x="8592" y="1768"/>
                  </a:cubicBezTo>
                  <a:cubicBezTo>
                    <a:pt x="8565" y="1741"/>
                    <a:pt x="8538" y="1706"/>
                    <a:pt x="8511" y="1670"/>
                  </a:cubicBezTo>
                  <a:cubicBezTo>
                    <a:pt x="8351" y="1465"/>
                    <a:pt x="8270" y="1233"/>
                    <a:pt x="8306" y="974"/>
                  </a:cubicBezTo>
                  <a:cubicBezTo>
                    <a:pt x="8306" y="952"/>
                    <a:pt x="8304" y="952"/>
                    <a:pt x="8304" y="952"/>
                  </a:cubicBezTo>
                  <a:cubicBezTo>
                    <a:pt x="8304" y="952"/>
                    <a:pt x="8306" y="952"/>
                    <a:pt x="8315" y="929"/>
                  </a:cubicBezTo>
                  <a:cubicBezTo>
                    <a:pt x="8324" y="903"/>
                    <a:pt x="8333" y="876"/>
                    <a:pt x="8351" y="849"/>
                  </a:cubicBezTo>
                  <a:cubicBezTo>
                    <a:pt x="8351" y="849"/>
                    <a:pt x="8377" y="813"/>
                    <a:pt x="8386" y="804"/>
                  </a:cubicBezTo>
                  <a:cubicBezTo>
                    <a:pt x="8395" y="804"/>
                    <a:pt x="8431" y="778"/>
                    <a:pt x="8431" y="778"/>
                  </a:cubicBezTo>
                  <a:cubicBezTo>
                    <a:pt x="8440" y="769"/>
                    <a:pt x="8458" y="760"/>
                    <a:pt x="8467" y="760"/>
                  </a:cubicBezTo>
                  <a:lnTo>
                    <a:pt x="8476" y="760"/>
                  </a:lnTo>
                  <a:cubicBezTo>
                    <a:pt x="8476" y="760"/>
                    <a:pt x="8476" y="760"/>
                    <a:pt x="8476" y="751"/>
                  </a:cubicBezTo>
                  <a:close/>
                  <a:moveTo>
                    <a:pt x="6673" y="2354"/>
                  </a:moveTo>
                  <a:cubicBezTo>
                    <a:pt x="6681" y="2354"/>
                    <a:pt x="6690" y="2355"/>
                    <a:pt x="6700" y="2357"/>
                  </a:cubicBezTo>
                  <a:cubicBezTo>
                    <a:pt x="6752" y="2365"/>
                    <a:pt x="6796" y="2374"/>
                    <a:pt x="6863" y="2415"/>
                  </a:cubicBezTo>
                  <a:lnTo>
                    <a:pt x="6863" y="2415"/>
                  </a:lnTo>
                  <a:cubicBezTo>
                    <a:pt x="6866" y="2418"/>
                    <a:pt x="6907" y="2448"/>
                    <a:pt x="6914" y="2455"/>
                  </a:cubicBezTo>
                  <a:cubicBezTo>
                    <a:pt x="6932" y="2473"/>
                    <a:pt x="6950" y="2482"/>
                    <a:pt x="6968" y="2499"/>
                  </a:cubicBezTo>
                  <a:cubicBezTo>
                    <a:pt x="6968" y="2499"/>
                    <a:pt x="6986" y="2517"/>
                    <a:pt x="6986" y="2517"/>
                  </a:cubicBezTo>
                  <a:cubicBezTo>
                    <a:pt x="7084" y="2624"/>
                    <a:pt x="7137" y="2767"/>
                    <a:pt x="7173" y="2910"/>
                  </a:cubicBezTo>
                  <a:cubicBezTo>
                    <a:pt x="7227" y="3177"/>
                    <a:pt x="7236" y="3454"/>
                    <a:pt x="7227" y="3740"/>
                  </a:cubicBezTo>
                  <a:cubicBezTo>
                    <a:pt x="7209" y="3731"/>
                    <a:pt x="7191" y="3722"/>
                    <a:pt x="7173" y="3722"/>
                  </a:cubicBezTo>
                  <a:cubicBezTo>
                    <a:pt x="7111" y="3695"/>
                    <a:pt x="7048" y="3668"/>
                    <a:pt x="6986" y="3632"/>
                  </a:cubicBezTo>
                  <a:cubicBezTo>
                    <a:pt x="6977" y="3632"/>
                    <a:pt x="6968" y="3624"/>
                    <a:pt x="6950" y="3615"/>
                  </a:cubicBezTo>
                  <a:cubicBezTo>
                    <a:pt x="6950" y="3615"/>
                    <a:pt x="6950" y="3615"/>
                    <a:pt x="6941" y="3606"/>
                  </a:cubicBezTo>
                  <a:cubicBezTo>
                    <a:pt x="6914" y="3588"/>
                    <a:pt x="6879" y="3570"/>
                    <a:pt x="6852" y="3552"/>
                  </a:cubicBezTo>
                  <a:cubicBezTo>
                    <a:pt x="6798" y="3508"/>
                    <a:pt x="6745" y="3472"/>
                    <a:pt x="6700" y="3427"/>
                  </a:cubicBezTo>
                  <a:cubicBezTo>
                    <a:pt x="6691" y="3418"/>
                    <a:pt x="6682" y="3409"/>
                    <a:pt x="6682" y="3409"/>
                  </a:cubicBezTo>
                  <a:cubicBezTo>
                    <a:pt x="6682" y="3409"/>
                    <a:pt x="6674" y="3401"/>
                    <a:pt x="6674" y="3392"/>
                  </a:cubicBezTo>
                  <a:cubicBezTo>
                    <a:pt x="6647" y="3365"/>
                    <a:pt x="6620" y="3338"/>
                    <a:pt x="6602" y="3311"/>
                  </a:cubicBezTo>
                  <a:cubicBezTo>
                    <a:pt x="6575" y="3285"/>
                    <a:pt x="6558" y="3258"/>
                    <a:pt x="6540" y="3222"/>
                  </a:cubicBezTo>
                  <a:cubicBezTo>
                    <a:pt x="6531" y="3213"/>
                    <a:pt x="6513" y="3186"/>
                    <a:pt x="6504" y="3177"/>
                  </a:cubicBezTo>
                  <a:cubicBezTo>
                    <a:pt x="6477" y="3124"/>
                    <a:pt x="6450" y="3062"/>
                    <a:pt x="6433" y="2999"/>
                  </a:cubicBezTo>
                  <a:cubicBezTo>
                    <a:pt x="6433" y="2990"/>
                    <a:pt x="6415" y="2954"/>
                    <a:pt x="6415" y="2946"/>
                  </a:cubicBezTo>
                  <a:cubicBezTo>
                    <a:pt x="6406" y="2910"/>
                    <a:pt x="6406" y="2874"/>
                    <a:pt x="6397" y="2838"/>
                  </a:cubicBezTo>
                  <a:cubicBezTo>
                    <a:pt x="6397" y="2821"/>
                    <a:pt x="6397" y="2776"/>
                    <a:pt x="6397" y="2767"/>
                  </a:cubicBezTo>
                  <a:cubicBezTo>
                    <a:pt x="6397" y="2758"/>
                    <a:pt x="6397" y="2705"/>
                    <a:pt x="6397" y="2687"/>
                  </a:cubicBezTo>
                  <a:cubicBezTo>
                    <a:pt x="6406" y="2651"/>
                    <a:pt x="6406" y="2624"/>
                    <a:pt x="6415" y="2589"/>
                  </a:cubicBezTo>
                  <a:cubicBezTo>
                    <a:pt x="6424" y="2571"/>
                    <a:pt x="6424" y="2562"/>
                    <a:pt x="6433" y="2544"/>
                  </a:cubicBezTo>
                  <a:cubicBezTo>
                    <a:pt x="6433" y="2535"/>
                    <a:pt x="6450" y="2499"/>
                    <a:pt x="6450" y="2491"/>
                  </a:cubicBezTo>
                  <a:cubicBezTo>
                    <a:pt x="6459" y="2482"/>
                    <a:pt x="6468" y="2464"/>
                    <a:pt x="6468" y="2464"/>
                  </a:cubicBezTo>
                  <a:cubicBezTo>
                    <a:pt x="6486" y="2446"/>
                    <a:pt x="6495" y="2437"/>
                    <a:pt x="6504" y="2419"/>
                  </a:cubicBezTo>
                  <a:cubicBezTo>
                    <a:pt x="6513" y="2410"/>
                    <a:pt x="6522" y="2401"/>
                    <a:pt x="6531" y="2392"/>
                  </a:cubicBezTo>
                  <a:cubicBezTo>
                    <a:pt x="6540" y="2392"/>
                    <a:pt x="6549" y="2384"/>
                    <a:pt x="6558" y="2375"/>
                  </a:cubicBezTo>
                  <a:lnTo>
                    <a:pt x="6575" y="2375"/>
                  </a:lnTo>
                  <a:cubicBezTo>
                    <a:pt x="6619" y="2367"/>
                    <a:pt x="6639" y="2354"/>
                    <a:pt x="6673" y="2354"/>
                  </a:cubicBezTo>
                  <a:close/>
                  <a:moveTo>
                    <a:pt x="4354" y="3838"/>
                  </a:moveTo>
                  <a:cubicBezTo>
                    <a:pt x="4361" y="3838"/>
                    <a:pt x="4414" y="3849"/>
                    <a:pt x="4426" y="3849"/>
                  </a:cubicBezTo>
                  <a:cubicBezTo>
                    <a:pt x="4429" y="3849"/>
                    <a:pt x="4429" y="3848"/>
                    <a:pt x="4425" y="3847"/>
                  </a:cubicBezTo>
                  <a:lnTo>
                    <a:pt x="4425" y="3847"/>
                  </a:lnTo>
                  <a:cubicBezTo>
                    <a:pt x="4497" y="3873"/>
                    <a:pt x="4532" y="3891"/>
                    <a:pt x="4577" y="3918"/>
                  </a:cubicBezTo>
                  <a:cubicBezTo>
                    <a:pt x="4711" y="4016"/>
                    <a:pt x="4791" y="4096"/>
                    <a:pt x="4880" y="4239"/>
                  </a:cubicBezTo>
                  <a:cubicBezTo>
                    <a:pt x="5032" y="4471"/>
                    <a:pt x="5130" y="4810"/>
                    <a:pt x="5166" y="5113"/>
                  </a:cubicBezTo>
                  <a:cubicBezTo>
                    <a:pt x="5193" y="5292"/>
                    <a:pt x="5193" y="5390"/>
                    <a:pt x="5175" y="5568"/>
                  </a:cubicBezTo>
                  <a:cubicBezTo>
                    <a:pt x="5175" y="5568"/>
                    <a:pt x="5175" y="5577"/>
                    <a:pt x="5175" y="5577"/>
                  </a:cubicBezTo>
                  <a:cubicBezTo>
                    <a:pt x="5041" y="5479"/>
                    <a:pt x="4925" y="5363"/>
                    <a:pt x="4809" y="5229"/>
                  </a:cubicBezTo>
                  <a:cubicBezTo>
                    <a:pt x="4586" y="4980"/>
                    <a:pt x="4327" y="4694"/>
                    <a:pt x="4193" y="4382"/>
                  </a:cubicBezTo>
                  <a:cubicBezTo>
                    <a:pt x="4167" y="4310"/>
                    <a:pt x="4149" y="4248"/>
                    <a:pt x="4140" y="4177"/>
                  </a:cubicBezTo>
                  <a:cubicBezTo>
                    <a:pt x="4140" y="4159"/>
                    <a:pt x="4140" y="4159"/>
                    <a:pt x="4140" y="4123"/>
                  </a:cubicBezTo>
                  <a:cubicBezTo>
                    <a:pt x="4140" y="4108"/>
                    <a:pt x="4153" y="4038"/>
                    <a:pt x="4151" y="4038"/>
                  </a:cubicBezTo>
                  <a:lnTo>
                    <a:pt x="4151" y="4038"/>
                  </a:lnTo>
                  <a:cubicBezTo>
                    <a:pt x="4151" y="4038"/>
                    <a:pt x="4150" y="4039"/>
                    <a:pt x="4149" y="4043"/>
                  </a:cubicBezTo>
                  <a:cubicBezTo>
                    <a:pt x="4167" y="3971"/>
                    <a:pt x="4193" y="3927"/>
                    <a:pt x="4229" y="3891"/>
                  </a:cubicBezTo>
                  <a:cubicBezTo>
                    <a:pt x="4238" y="3873"/>
                    <a:pt x="4292" y="3847"/>
                    <a:pt x="4309" y="3847"/>
                  </a:cubicBezTo>
                  <a:cubicBezTo>
                    <a:pt x="4327" y="3838"/>
                    <a:pt x="4336" y="3838"/>
                    <a:pt x="4354" y="3838"/>
                  </a:cubicBezTo>
                  <a:close/>
                  <a:moveTo>
                    <a:pt x="2036" y="5067"/>
                  </a:moveTo>
                  <a:cubicBezTo>
                    <a:pt x="2047" y="5067"/>
                    <a:pt x="2059" y="5067"/>
                    <a:pt x="2070" y="5069"/>
                  </a:cubicBezTo>
                  <a:cubicBezTo>
                    <a:pt x="2365" y="5095"/>
                    <a:pt x="2561" y="5461"/>
                    <a:pt x="2659" y="5702"/>
                  </a:cubicBezTo>
                  <a:cubicBezTo>
                    <a:pt x="2793" y="6014"/>
                    <a:pt x="2855" y="6362"/>
                    <a:pt x="2837" y="6701"/>
                  </a:cubicBezTo>
                  <a:cubicBezTo>
                    <a:pt x="2820" y="6906"/>
                    <a:pt x="2784" y="7103"/>
                    <a:pt x="2713" y="7290"/>
                  </a:cubicBezTo>
                  <a:cubicBezTo>
                    <a:pt x="2543" y="7228"/>
                    <a:pt x="2391" y="7129"/>
                    <a:pt x="2249" y="7014"/>
                  </a:cubicBezTo>
                  <a:cubicBezTo>
                    <a:pt x="2026" y="6835"/>
                    <a:pt x="1847" y="6594"/>
                    <a:pt x="1740" y="6327"/>
                  </a:cubicBezTo>
                  <a:cubicBezTo>
                    <a:pt x="1633" y="6068"/>
                    <a:pt x="1589" y="5773"/>
                    <a:pt x="1651" y="5497"/>
                  </a:cubicBezTo>
                  <a:cubicBezTo>
                    <a:pt x="1693" y="5302"/>
                    <a:pt x="1824" y="5067"/>
                    <a:pt x="2036" y="5067"/>
                  </a:cubicBezTo>
                  <a:close/>
                  <a:moveTo>
                    <a:pt x="11044" y="0"/>
                  </a:moveTo>
                  <a:cubicBezTo>
                    <a:pt x="10833" y="0"/>
                    <a:pt x="10613" y="197"/>
                    <a:pt x="10724" y="448"/>
                  </a:cubicBezTo>
                  <a:cubicBezTo>
                    <a:pt x="10733" y="483"/>
                    <a:pt x="10741" y="510"/>
                    <a:pt x="10759" y="546"/>
                  </a:cubicBezTo>
                  <a:cubicBezTo>
                    <a:pt x="10759" y="546"/>
                    <a:pt x="10759" y="555"/>
                    <a:pt x="10759" y="555"/>
                  </a:cubicBezTo>
                  <a:cubicBezTo>
                    <a:pt x="10768" y="573"/>
                    <a:pt x="10768" y="581"/>
                    <a:pt x="10768" y="599"/>
                  </a:cubicBezTo>
                  <a:cubicBezTo>
                    <a:pt x="10786" y="671"/>
                    <a:pt x="10795" y="751"/>
                    <a:pt x="10804" y="822"/>
                  </a:cubicBezTo>
                  <a:cubicBezTo>
                    <a:pt x="10804" y="840"/>
                    <a:pt x="10804" y="849"/>
                    <a:pt x="10804" y="867"/>
                  </a:cubicBezTo>
                  <a:cubicBezTo>
                    <a:pt x="10804" y="894"/>
                    <a:pt x="10804" y="929"/>
                    <a:pt x="10804" y="965"/>
                  </a:cubicBezTo>
                  <a:cubicBezTo>
                    <a:pt x="10795" y="1036"/>
                    <a:pt x="10786" y="1108"/>
                    <a:pt x="10768" y="1188"/>
                  </a:cubicBezTo>
                  <a:cubicBezTo>
                    <a:pt x="10768" y="1197"/>
                    <a:pt x="10759" y="1233"/>
                    <a:pt x="10759" y="1251"/>
                  </a:cubicBezTo>
                  <a:cubicBezTo>
                    <a:pt x="10750" y="1268"/>
                    <a:pt x="10750" y="1286"/>
                    <a:pt x="10750" y="1286"/>
                  </a:cubicBezTo>
                  <a:cubicBezTo>
                    <a:pt x="10741" y="1304"/>
                    <a:pt x="10733" y="1322"/>
                    <a:pt x="10733" y="1331"/>
                  </a:cubicBezTo>
                  <a:cubicBezTo>
                    <a:pt x="10706" y="1402"/>
                    <a:pt x="10679" y="1474"/>
                    <a:pt x="10643" y="1545"/>
                  </a:cubicBezTo>
                  <a:cubicBezTo>
                    <a:pt x="10634" y="1554"/>
                    <a:pt x="10617" y="1590"/>
                    <a:pt x="10617" y="1598"/>
                  </a:cubicBezTo>
                  <a:cubicBezTo>
                    <a:pt x="10599" y="1616"/>
                    <a:pt x="10590" y="1643"/>
                    <a:pt x="10572" y="1670"/>
                  </a:cubicBezTo>
                  <a:cubicBezTo>
                    <a:pt x="10527" y="1732"/>
                    <a:pt x="10483" y="1786"/>
                    <a:pt x="10429" y="1848"/>
                  </a:cubicBezTo>
                  <a:cubicBezTo>
                    <a:pt x="10420" y="1857"/>
                    <a:pt x="10420" y="1857"/>
                    <a:pt x="10420" y="1866"/>
                  </a:cubicBezTo>
                  <a:cubicBezTo>
                    <a:pt x="10420" y="1866"/>
                    <a:pt x="10411" y="1866"/>
                    <a:pt x="10402" y="1875"/>
                  </a:cubicBezTo>
                  <a:cubicBezTo>
                    <a:pt x="10376" y="1902"/>
                    <a:pt x="10349" y="1929"/>
                    <a:pt x="10322" y="1955"/>
                  </a:cubicBezTo>
                  <a:cubicBezTo>
                    <a:pt x="10295" y="1973"/>
                    <a:pt x="10269" y="1991"/>
                    <a:pt x="10242" y="2009"/>
                  </a:cubicBezTo>
                  <a:cubicBezTo>
                    <a:pt x="10233" y="2018"/>
                    <a:pt x="10188" y="2045"/>
                    <a:pt x="10179" y="2053"/>
                  </a:cubicBezTo>
                  <a:cubicBezTo>
                    <a:pt x="10126" y="2089"/>
                    <a:pt x="10063" y="2116"/>
                    <a:pt x="10001" y="2143"/>
                  </a:cubicBezTo>
                  <a:cubicBezTo>
                    <a:pt x="9992" y="2143"/>
                    <a:pt x="9974" y="2152"/>
                    <a:pt x="9956" y="2152"/>
                  </a:cubicBezTo>
                  <a:cubicBezTo>
                    <a:pt x="9965" y="2125"/>
                    <a:pt x="9965" y="2089"/>
                    <a:pt x="9965" y="2062"/>
                  </a:cubicBezTo>
                  <a:cubicBezTo>
                    <a:pt x="9948" y="1277"/>
                    <a:pt x="9564" y="296"/>
                    <a:pt x="8699" y="126"/>
                  </a:cubicBezTo>
                  <a:cubicBezTo>
                    <a:pt x="8644" y="115"/>
                    <a:pt x="8590" y="110"/>
                    <a:pt x="8537" y="110"/>
                  </a:cubicBezTo>
                  <a:cubicBezTo>
                    <a:pt x="8158" y="110"/>
                    <a:pt x="7810" y="376"/>
                    <a:pt x="7708" y="751"/>
                  </a:cubicBezTo>
                  <a:cubicBezTo>
                    <a:pt x="7583" y="1170"/>
                    <a:pt x="7690" y="1607"/>
                    <a:pt x="7914" y="1973"/>
                  </a:cubicBezTo>
                  <a:cubicBezTo>
                    <a:pt x="8190" y="2410"/>
                    <a:pt x="8654" y="2723"/>
                    <a:pt x="9154" y="2838"/>
                  </a:cubicBezTo>
                  <a:cubicBezTo>
                    <a:pt x="9136" y="2892"/>
                    <a:pt x="9109" y="2954"/>
                    <a:pt x="9073" y="3008"/>
                  </a:cubicBezTo>
                  <a:cubicBezTo>
                    <a:pt x="9073" y="3017"/>
                    <a:pt x="9055" y="3062"/>
                    <a:pt x="9046" y="3070"/>
                  </a:cubicBezTo>
                  <a:cubicBezTo>
                    <a:pt x="9029" y="3097"/>
                    <a:pt x="9020" y="3115"/>
                    <a:pt x="9002" y="3142"/>
                  </a:cubicBezTo>
                  <a:cubicBezTo>
                    <a:pt x="8957" y="3213"/>
                    <a:pt x="8904" y="3276"/>
                    <a:pt x="8859" y="3338"/>
                  </a:cubicBezTo>
                  <a:cubicBezTo>
                    <a:pt x="8832" y="3356"/>
                    <a:pt x="8815" y="3383"/>
                    <a:pt x="8797" y="3409"/>
                  </a:cubicBezTo>
                  <a:cubicBezTo>
                    <a:pt x="8788" y="3409"/>
                    <a:pt x="8743" y="3454"/>
                    <a:pt x="8734" y="3463"/>
                  </a:cubicBezTo>
                  <a:cubicBezTo>
                    <a:pt x="8681" y="3508"/>
                    <a:pt x="8609" y="3561"/>
                    <a:pt x="8547" y="3606"/>
                  </a:cubicBezTo>
                  <a:cubicBezTo>
                    <a:pt x="8538" y="3615"/>
                    <a:pt x="8529" y="3624"/>
                    <a:pt x="8511" y="3624"/>
                  </a:cubicBezTo>
                  <a:cubicBezTo>
                    <a:pt x="8484" y="3641"/>
                    <a:pt x="8458" y="3659"/>
                    <a:pt x="8431" y="3668"/>
                  </a:cubicBezTo>
                  <a:cubicBezTo>
                    <a:pt x="8368" y="3704"/>
                    <a:pt x="8297" y="3731"/>
                    <a:pt x="8226" y="3757"/>
                  </a:cubicBezTo>
                  <a:cubicBezTo>
                    <a:pt x="8217" y="3757"/>
                    <a:pt x="8208" y="3757"/>
                    <a:pt x="8190" y="3766"/>
                  </a:cubicBezTo>
                  <a:cubicBezTo>
                    <a:pt x="8154" y="3775"/>
                    <a:pt x="8119" y="3784"/>
                    <a:pt x="8083" y="3793"/>
                  </a:cubicBezTo>
                  <a:cubicBezTo>
                    <a:pt x="8021" y="3802"/>
                    <a:pt x="7958" y="3811"/>
                    <a:pt x="7905" y="3811"/>
                  </a:cubicBezTo>
                  <a:cubicBezTo>
                    <a:pt x="7914" y="3365"/>
                    <a:pt x="7905" y="2865"/>
                    <a:pt x="7717" y="2446"/>
                  </a:cubicBezTo>
                  <a:cubicBezTo>
                    <a:pt x="7526" y="2029"/>
                    <a:pt x="7133" y="1723"/>
                    <a:pt x="6660" y="1723"/>
                  </a:cubicBezTo>
                  <a:cubicBezTo>
                    <a:pt x="6647" y="1723"/>
                    <a:pt x="6633" y="1723"/>
                    <a:pt x="6620" y="1723"/>
                  </a:cubicBezTo>
                  <a:cubicBezTo>
                    <a:pt x="6183" y="1741"/>
                    <a:pt x="5880" y="2107"/>
                    <a:pt x="5790" y="2508"/>
                  </a:cubicBezTo>
                  <a:cubicBezTo>
                    <a:pt x="5621" y="3276"/>
                    <a:pt x="6165" y="3989"/>
                    <a:pt x="6834" y="4293"/>
                  </a:cubicBezTo>
                  <a:cubicBezTo>
                    <a:pt x="6941" y="4346"/>
                    <a:pt x="7048" y="4382"/>
                    <a:pt x="7155" y="4409"/>
                  </a:cubicBezTo>
                  <a:cubicBezTo>
                    <a:pt x="7111" y="4641"/>
                    <a:pt x="7039" y="4864"/>
                    <a:pt x="6932" y="5087"/>
                  </a:cubicBezTo>
                  <a:cubicBezTo>
                    <a:pt x="6879" y="5194"/>
                    <a:pt x="6754" y="5354"/>
                    <a:pt x="6674" y="5443"/>
                  </a:cubicBezTo>
                  <a:cubicBezTo>
                    <a:pt x="6638" y="5470"/>
                    <a:pt x="6566" y="5533"/>
                    <a:pt x="6522" y="5568"/>
                  </a:cubicBezTo>
                  <a:cubicBezTo>
                    <a:pt x="6450" y="5622"/>
                    <a:pt x="6397" y="5658"/>
                    <a:pt x="6343" y="5684"/>
                  </a:cubicBezTo>
                  <a:cubicBezTo>
                    <a:pt x="6192" y="5765"/>
                    <a:pt x="6094" y="5800"/>
                    <a:pt x="5933" y="5827"/>
                  </a:cubicBezTo>
                  <a:lnTo>
                    <a:pt x="5835" y="5827"/>
                  </a:lnTo>
                  <a:cubicBezTo>
                    <a:pt x="5960" y="5033"/>
                    <a:pt x="5746" y="4105"/>
                    <a:pt x="5157" y="3543"/>
                  </a:cubicBezTo>
                  <a:cubicBezTo>
                    <a:pt x="4942" y="3346"/>
                    <a:pt x="4659" y="3209"/>
                    <a:pt x="4376" y="3209"/>
                  </a:cubicBezTo>
                  <a:cubicBezTo>
                    <a:pt x="4225" y="3209"/>
                    <a:pt x="4075" y="3248"/>
                    <a:pt x="3935" y="3338"/>
                  </a:cubicBezTo>
                  <a:cubicBezTo>
                    <a:pt x="3515" y="3588"/>
                    <a:pt x="3435" y="4123"/>
                    <a:pt x="3578" y="4551"/>
                  </a:cubicBezTo>
                  <a:cubicBezTo>
                    <a:pt x="3658" y="4783"/>
                    <a:pt x="3792" y="4980"/>
                    <a:pt x="3935" y="5176"/>
                  </a:cubicBezTo>
                  <a:cubicBezTo>
                    <a:pt x="4060" y="5345"/>
                    <a:pt x="4193" y="5515"/>
                    <a:pt x="4336" y="5684"/>
                  </a:cubicBezTo>
                  <a:cubicBezTo>
                    <a:pt x="4532" y="5907"/>
                    <a:pt x="4755" y="6112"/>
                    <a:pt x="5005" y="6264"/>
                  </a:cubicBezTo>
                  <a:cubicBezTo>
                    <a:pt x="4916" y="6478"/>
                    <a:pt x="4791" y="6666"/>
                    <a:pt x="4631" y="6826"/>
                  </a:cubicBezTo>
                  <a:cubicBezTo>
                    <a:pt x="4274" y="7174"/>
                    <a:pt x="3783" y="7388"/>
                    <a:pt x="3284" y="7388"/>
                  </a:cubicBezTo>
                  <a:cubicBezTo>
                    <a:pt x="3507" y="6701"/>
                    <a:pt x="3426" y="5907"/>
                    <a:pt x="3078" y="5274"/>
                  </a:cubicBezTo>
                  <a:cubicBezTo>
                    <a:pt x="2871" y="4886"/>
                    <a:pt x="2514" y="4514"/>
                    <a:pt x="2039" y="4514"/>
                  </a:cubicBezTo>
                  <a:cubicBezTo>
                    <a:pt x="2023" y="4514"/>
                    <a:pt x="2007" y="4515"/>
                    <a:pt x="1990" y="4516"/>
                  </a:cubicBezTo>
                  <a:cubicBezTo>
                    <a:pt x="1562" y="4533"/>
                    <a:pt x="1250" y="4899"/>
                    <a:pt x="1134" y="5283"/>
                  </a:cubicBezTo>
                  <a:cubicBezTo>
                    <a:pt x="884" y="6095"/>
                    <a:pt x="1241" y="6960"/>
                    <a:pt x="1856" y="7504"/>
                  </a:cubicBezTo>
                  <a:cubicBezTo>
                    <a:pt x="2008" y="7638"/>
                    <a:pt x="2186" y="7754"/>
                    <a:pt x="2374" y="7834"/>
                  </a:cubicBezTo>
                  <a:cubicBezTo>
                    <a:pt x="2240" y="7986"/>
                    <a:pt x="2070" y="8111"/>
                    <a:pt x="1883" y="8200"/>
                  </a:cubicBezTo>
                  <a:cubicBezTo>
                    <a:pt x="1684" y="8290"/>
                    <a:pt x="1476" y="8336"/>
                    <a:pt x="1272" y="8336"/>
                  </a:cubicBezTo>
                  <a:cubicBezTo>
                    <a:pt x="928" y="8336"/>
                    <a:pt x="594" y="8204"/>
                    <a:pt x="331" y="7923"/>
                  </a:cubicBezTo>
                  <a:cubicBezTo>
                    <a:pt x="233" y="7807"/>
                    <a:pt x="152" y="7692"/>
                    <a:pt x="99" y="7558"/>
                  </a:cubicBezTo>
                  <a:lnTo>
                    <a:pt x="1" y="8343"/>
                  </a:lnTo>
                  <a:cubicBezTo>
                    <a:pt x="259" y="8619"/>
                    <a:pt x="598" y="8816"/>
                    <a:pt x="982" y="8896"/>
                  </a:cubicBezTo>
                  <a:cubicBezTo>
                    <a:pt x="1084" y="8915"/>
                    <a:pt x="1187" y="8924"/>
                    <a:pt x="1290" y="8924"/>
                  </a:cubicBezTo>
                  <a:cubicBezTo>
                    <a:pt x="1950" y="8924"/>
                    <a:pt x="2602" y="8545"/>
                    <a:pt x="2980" y="8013"/>
                  </a:cubicBezTo>
                  <a:cubicBezTo>
                    <a:pt x="3083" y="8026"/>
                    <a:pt x="3186" y="8033"/>
                    <a:pt x="3291" y="8033"/>
                  </a:cubicBezTo>
                  <a:cubicBezTo>
                    <a:pt x="3594" y="8033"/>
                    <a:pt x="3901" y="7976"/>
                    <a:pt x="4193" y="7870"/>
                  </a:cubicBezTo>
                  <a:cubicBezTo>
                    <a:pt x="4863" y="7620"/>
                    <a:pt x="5362" y="7112"/>
                    <a:pt x="5639" y="6487"/>
                  </a:cubicBezTo>
                  <a:cubicBezTo>
                    <a:pt x="5702" y="6495"/>
                    <a:pt x="5766" y="6498"/>
                    <a:pt x="5829" y="6498"/>
                  </a:cubicBezTo>
                  <a:cubicBezTo>
                    <a:pt x="6576" y="6498"/>
                    <a:pt x="7254" y="5976"/>
                    <a:pt x="7583" y="5310"/>
                  </a:cubicBezTo>
                  <a:cubicBezTo>
                    <a:pt x="7708" y="5051"/>
                    <a:pt x="7789" y="4774"/>
                    <a:pt x="7842" y="4489"/>
                  </a:cubicBezTo>
                  <a:cubicBezTo>
                    <a:pt x="8244" y="4480"/>
                    <a:pt x="8645" y="4355"/>
                    <a:pt x="8975" y="4123"/>
                  </a:cubicBezTo>
                  <a:cubicBezTo>
                    <a:pt x="9412" y="3829"/>
                    <a:pt x="9707" y="3374"/>
                    <a:pt x="9849" y="2874"/>
                  </a:cubicBezTo>
                  <a:cubicBezTo>
                    <a:pt x="9867" y="2874"/>
                    <a:pt x="9876" y="2874"/>
                    <a:pt x="9894" y="2865"/>
                  </a:cubicBezTo>
                  <a:cubicBezTo>
                    <a:pt x="10697" y="2740"/>
                    <a:pt x="11286" y="2062"/>
                    <a:pt x="11446" y="1286"/>
                  </a:cubicBezTo>
                  <a:cubicBezTo>
                    <a:pt x="11518" y="920"/>
                    <a:pt x="11464" y="528"/>
                    <a:pt x="11321" y="189"/>
                  </a:cubicBezTo>
                  <a:cubicBezTo>
                    <a:pt x="11266" y="56"/>
                    <a:pt x="11156" y="0"/>
                    <a:pt x="1104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49069" name="Google Shape;504;p2"/>
          <p:cNvSpPr txBox="1"/>
          <p:nvPr>
            <p:ph type="ctrTitle"/>
          </p:nvPr>
        </p:nvSpPr>
        <p:spPr>
          <a:xfrm>
            <a:off x="1270400" y="1174613"/>
            <a:ext cx="4528800" cy="2019000"/>
          </a:xfrm>
          <a:prstGeom prst="rect"/>
        </p:spPr>
        <p:txBody>
          <a:bodyPr anchor="t" anchorCtr="0" bIns="91425" lIns="91425" rIns="91425" spcFirstLastPara="1" tIns="91425" wrap="square">
            <a:noAutofit/>
          </a:bodyPr>
          <a:lstStyle>
            <a:lvl1pPr algn="l" lvl="0">
              <a:spcBef>
                <a:spcPts val="0"/>
              </a:spcBef>
              <a:spcAft>
                <a:spcPts val="0"/>
              </a:spcAft>
              <a:buSzPts val="5200"/>
              <a:buNone/>
              <a:defRPr sz="6000"/>
            </a:lvl1pPr>
            <a:lvl2pPr algn="ctr" lvl="1">
              <a:spcBef>
                <a:spcPts val="0"/>
              </a:spcBef>
              <a:spcAft>
                <a:spcPts val="0"/>
              </a:spcAft>
              <a:buClr>
                <a:srgbClr val="191919"/>
              </a:buClr>
              <a:buSzPts val="5200"/>
              <a:buNone/>
              <a:defRPr sz="5200">
                <a:solidFill>
                  <a:srgbClr val="191919"/>
                </a:solidFill>
              </a:defRPr>
            </a:lvl2pPr>
            <a:lvl3pPr algn="ctr" lvl="2">
              <a:spcBef>
                <a:spcPts val="0"/>
              </a:spcBef>
              <a:spcAft>
                <a:spcPts val="0"/>
              </a:spcAft>
              <a:buClr>
                <a:srgbClr val="191919"/>
              </a:buClr>
              <a:buSzPts val="5200"/>
              <a:buNone/>
              <a:defRPr sz="5200">
                <a:solidFill>
                  <a:srgbClr val="191919"/>
                </a:solidFill>
              </a:defRPr>
            </a:lvl3pPr>
            <a:lvl4pPr algn="ctr" lvl="3">
              <a:spcBef>
                <a:spcPts val="0"/>
              </a:spcBef>
              <a:spcAft>
                <a:spcPts val="0"/>
              </a:spcAft>
              <a:buClr>
                <a:srgbClr val="191919"/>
              </a:buClr>
              <a:buSzPts val="5200"/>
              <a:buNone/>
              <a:defRPr sz="5200">
                <a:solidFill>
                  <a:srgbClr val="191919"/>
                </a:solidFill>
              </a:defRPr>
            </a:lvl4pPr>
            <a:lvl5pPr algn="ctr" lvl="4">
              <a:spcBef>
                <a:spcPts val="0"/>
              </a:spcBef>
              <a:spcAft>
                <a:spcPts val="0"/>
              </a:spcAft>
              <a:buClr>
                <a:srgbClr val="191919"/>
              </a:buClr>
              <a:buSzPts val="5200"/>
              <a:buNone/>
              <a:defRPr sz="5200">
                <a:solidFill>
                  <a:srgbClr val="191919"/>
                </a:solidFill>
              </a:defRPr>
            </a:lvl5pPr>
            <a:lvl6pPr algn="ctr" lvl="5">
              <a:spcBef>
                <a:spcPts val="0"/>
              </a:spcBef>
              <a:spcAft>
                <a:spcPts val="0"/>
              </a:spcAft>
              <a:buClr>
                <a:srgbClr val="191919"/>
              </a:buClr>
              <a:buSzPts val="5200"/>
              <a:buNone/>
              <a:defRPr sz="5200">
                <a:solidFill>
                  <a:srgbClr val="191919"/>
                </a:solidFill>
              </a:defRPr>
            </a:lvl6pPr>
            <a:lvl7pPr algn="ctr" lvl="6">
              <a:spcBef>
                <a:spcPts val="0"/>
              </a:spcBef>
              <a:spcAft>
                <a:spcPts val="0"/>
              </a:spcAft>
              <a:buClr>
                <a:srgbClr val="191919"/>
              </a:buClr>
              <a:buSzPts val="5200"/>
              <a:buNone/>
              <a:defRPr sz="5200">
                <a:solidFill>
                  <a:srgbClr val="191919"/>
                </a:solidFill>
              </a:defRPr>
            </a:lvl7pPr>
            <a:lvl8pPr algn="ctr" lvl="7">
              <a:spcBef>
                <a:spcPts val="0"/>
              </a:spcBef>
              <a:spcAft>
                <a:spcPts val="0"/>
              </a:spcAft>
              <a:buClr>
                <a:srgbClr val="191919"/>
              </a:buClr>
              <a:buSzPts val="5200"/>
              <a:buNone/>
              <a:defRPr sz="5200">
                <a:solidFill>
                  <a:srgbClr val="191919"/>
                </a:solidFill>
              </a:defRPr>
            </a:lvl8pPr>
            <a:lvl9pPr algn="ctr" lvl="8">
              <a:spcBef>
                <a:spcPts val="0"/>
              </a:spcBef>
              <a:spcAft>
                <a:spcPts val="0"/>
              </a:spcAft>
              <a:buClr>
                <a:srgbClr val="191919"/>
              </a:buClr>
              <a:buSzPts val="5200"/>
              <a:buNone/>
              <a:defRPr sz="5200">
                <a:solidFill>
                  <a:srgbClr val="191919"/>
                </a:solidFill>
              </a:defRPr>
            </a:lvl9pPr>
          </a:lstStyle>
          <a:p/>
        </p:txBody>
      </p:sp>
      <p:sp>
        <p:nvSpPr>
          <p:cNvPr id="1049070" name="Google Shape;505;p2"/>
          <p:cNvSpPr txBox="1"/>
          <p:nvPr>
            <p:ph type="subTitle" idx="1"/>
          </p:nvPr>
        </p:nvSpPr>
        <p:spPr>
          <a:xfrm>
            <a:off x="1270400" y="3193488"/>
            <a:ext cx="4528800" cy="475800"/>
          </a:xfrm>
          <a:prstGeom prst="rect"/>
        </p:spPr>
        <p:txBody>
          <a:bodyPr anchor="t" anchorCtr="0" bIns="91425" lIns="91425" rIns="91425" spcFirstLastPara="1" tIns="91425" wrap="square">
            <a:noAutofit/>
          </a:bodyPr>
          <a:lstStyle>
            <a:lvl1pPr lvl="0">
              <a:lnSpc>
                <a:spcPct val="100000"/>
              </a:lnSpc>
              <a:spcBef>
                <a:spcPts val="0"/>
              </a:spcBef>
              <a:spcAft>
                <a:spcPts val="0"/>
              </a:spcAft>
              <a:buSzPts val="1400"/>
              <a:buNone/>
              <a:defRPr sz="1600"/>
            </a:lvl1pPr>
            <a:lvl2pPr algn="ctr" lvl="1">
              <a:lnSpc>
                <a:spcPct val="100000"/>
              </a:lnSpc>
              <a:spcBef>
                <a:spcPts val="0"/>
              </a:spcBef>
              <a:spcAft>
                <a:spcPts val="0"/>
              </a:spcAft>
              <a:buSzPts val="1800"/>
              <a:buNone/>
              <a:defRPr sz="1800"/>
            </a:lvl2pPr>
            <a:lvl3pPr algn="ctr" lvl="2">
              <a:lnSpc>
                <a:spcPct val="100000"/>
              </a:lnSpc>
              <a:spcBef>
                <a:spcPts val="0"/>
              </a:spcBef>
              <a:spcAft>
                <a:spcPts val="0"/>
              </a:spcAft>
              <a:buSzPts val="1800"/>
              <a:buNone/>
              <a:defRPr sz="1800"/>
            </a:lvl3pPr>
            <a:lvl4pPr algn="ctr" lvl="3">
              <a:lnSpc>
                <a:spcPct val="100000"/>
              </a:lnSpc>
              <a:spcBef>
                <a:spcPts val="0"/>
              </a:spcBef>
              <a:spcAft>
                <a:spcPts val="0"/>
              </a:spcAft>
              <a:buSzPts val="1800"/>
              <a:buNone/>
              <a:defRPr sz="1800"/>
            </a:lvl4pPr>
            <a:lvl5pPr algn="ctr" lvl="4">
              <a:lnSpc>
                <a:spcPct val="100000"/>
              </a:lnSpc>
              <a:spcBef>
                <a:spcPts val="0"/>
              </a:spcBef>
              <a:spcAft>
                <a:spcPts val="0"/>
              </a:spcAft>
              <a:buSzPts val="1800"/>
              <a:buNone/>
              <a:defRPr sz="1800"/>
            </a:lvl5pPr>
            <a:lvl6pPr algn="ctr" lvl="5">
              <a:lnSpc>
                <a:spcPct val="100000"/>
              </a:lnSpc>
              <a:spcBef>
                <a:spcPts val="0"/>
              </a:spcBef>
              <a:spcAft>
                <a:spcPts val="0"/>
              </a:spcAft>
              <a:buSzPts val="1800"/>
              <a:buNone/>
              <a:defRPr sz="1800"/>
            </a:lvl6pPr>
            <a:lvl7pPr algn="ctr" lvl="6">
              <a:lnSpc>
                <a:spcPct val="100000"/>
              </a:lnSpc>
              <a:spcBef>
                <a:spcPts val="0"/>
              </a:spcBef>
              <a:spcAft>
                <a:spcPts val="0"/>
              </a:spcAft>
              <a:buSzPts val="1800"/>
              <a:buNone/>
              <a:defRPr sz="1800"/>
            </a:lvl7pPr>
            <a:lvl8pPr algn="ctr" lvl="7">
              <a:lnSpc>
                <a:spcPct val="100000"/>
              </a:lnSpc>
              <a:spcBef>
                <a:spcPts val="0"/>
              </a:spcBef>
              <a:spcAft>
                <a:spcPts val="0"/>
              </a:spcAft>
              <a:buSzPts val="1800"/>
              <a:buNone/>
              <a:defRPr sz="1800"/>
            </a:lvl8pPr>
            <a:lvl9pPr algn="ctr" lvl="8">
              <a:lnSpc>
                <a:spcPct val="100000"/>
              </a:lnSpc>
              <a:spcBef>
                <a:spcPts val="0"/>
              </a:spcBef>
              <a:spcAft>
                <a:spcPts val="0"/>
              </a:spcAft>
              <a:buSzPts val="1800"/>
              <a:buNone/>
              <a:defRPr sz="1800"/>
            </a:lvl9pPr>
          </a:lstStyle>
          <a:p/>
        </p:txBody>
      </p:sp>
      <p:sp>
        <p:nvSpPr>
          <p:cNvPr id="1049071" name="Google Shape;506;p2"/>
          <p:cNvSpPr/>
          <p:nvPr>
            <p:ph type="pic" idx="2"/>
          </p:nvPr>
        </p:nvSpPr>
        <p:spPr>
          <a:xfrm rot="561340">
            <a:off x="5971059" y="496306"/>
            <a:ext cx="2596539" cy="3513837"/>
          </a:xfrm>
          <a:prstGeom prst="rect"/>
          <a:noFill/>
          <a:ln w="114300" cap="flat" cmpd="sng">
            <a:solidFill>
              <a:schemeClr val="lt1"/>
            </a:solidFill>
            <a:prstDash val="solid"/>
            <a:miter lim="8000"/>
            <a:headEnd type="none" w="sm" len="sm"/>
            <a:tailEnd type="none" w="sm" len="sm"/>
          </a:ln>
          <a:effectLst>
            <a:outerShdw algn="bl" blurRad="57150" dir="5400000" dist="19050" rotWithShape="0">
              <a:schemeClr val="dk1">
                <a:alpha val="50000"/>
              </a:schemeClr>
            </a:outerShdw>
          </a:effectLst>
        </p:spPr>
      </p:sp>
      <p:grpSp>
        <p:nvGrpSpPr>
          <p:cNvPr id="47" name="Google Shape;507;p2"/>
          <p:cNvGrpSpPr/>
          <p:nvPr/>
        </p:nvGrpSpPr>
        <p:grpSpPr>
          <a:xfrm rot="-3669520">
            <a:off x="8161279" y="1228972"/>
            <a:ext cx="2003370" cy="1927297"/>
            <a:chOff x="3795825" y="3576625"/>
            <a:chExt cx="273225" cy="262850"/>
          </a:xfrm>
        </p:grpSpPr>
        <p:sp>
          <p:nvSpPr>
            <p:cNvPr id="1049072" name="Google Shape;508;p2"/>
            <p:cNvSpPr/>
            <p:nvPr/>
          </p:nvSpPr>
          <p:spPr>
            <a:xfrm>
              <a:off x="3954600" y="3665275"/>
              <a:ext cx="114450" cy="80700"/>
            </a:xfrm>
            <a:custGeom>
              <a:avLst/>
              <a:ahLst/>
              <a:rect l="l" t="t" r="r" b="b"/>
              <a:pathLst>
                <a:path w="4578" h="3228" extrusionOk="0">
                  <a:moveTo>
                    <a:pt x="2303" y="0"/>
                  </a:moveTo>
                  <a:cubicBezTo>
                    <a:pt x="1128" y="0"/>
                    <a:pt x="1" y="457"/>
                    <a:pt x="331" y="2280"/>
                  </a:cubicBezTo>
                  <a:cubicBezTo>
                    <a:pt x="331" y="2280"/>
                    <a:pt x="701" y="3227"/>
                    <a:pt x="1548" y="3227"/>
                  </a:cubicBezTo>
                  <a:cubicBezTo>
                    <a:pt x="2230" y="3227"/>
                    <a:pt x="3221" y="2613"/>
                    <a:pt x="4578" y="397"/>
                  </a:cubicBezTo>
                  <a:cubicBezTo>
                    <a:pt x="4578" y="397"/>
                    <a:pt x="3614" y="112"/>
                    <a:pt x="2865" y="32"/>
                  </a:cubicBezTo>
                  <a:cubicBezTo>
                    <a:pt x="2680" y="12"/>
                    <a:pt x="2491" y="0"/>
                    <a:pt x="2303" y="0"/>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73" name="Google Shape;509;p2"/>
            <p:cNvSpPr/>
            <p:nvPr/>
          </p:nvSpPr>
          <p:spPr>
            <a:xfrm>
              <a:off x="3963775" y="3675425"/>
              <a:ext cx="105275" cy="70575"/>
            </a:xfrm>
            <a:custGeom>
              <a:avLst/>
              <a:ahLst/>
              <a:rect l="l" t="t" r="r" b="b"/>
              <a:pathLst>
                <a:path w="4211" h="2823" extrusionOk="0">
                  <a:moveTo>
                    <a:pt x="4211" y="0"/>
                  </a:moveTo>
                  <a:lnTo>
                    <a:pt x="0" y="1936"/>
                  </a:lnTo>
                  <a:cubicBezTo>
                    <a:pt x="100" y="2155"/>
                    <a:pt x="473" y="2822"/>
                    <a:pt x="1183" y="2822"/>
                  </a:cubicBezTo>
                  <a:cubicBezTo>
                    <a:pt x="1863" y="2822"/>
                    <a:pt x="2853" y="2209"/>
                    <a:pt x="4211"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74" name="Google Shape;510;p2"/>
            <p:cNvSpPr/>
            <p:nvPr/>
          </p:nvSpPr>
          <p:spPr>
            <a:xfrm>
              <a:off x="3936775" y="3576625"/>
              <a:ext cx="95025" cy="86125"/>
            </a:xfrm>
            <a:custGeom>
              <a:avLst/>
              <a:ahLst/>
              <a:rect l="l" t="t" r="r" b="b"/>
              <a:pathLst>
                <a:path w="3801" h="3445" extrusionOk="0">
                  <a:moveTo>
                    <a:pt x="3801" y="0"/>
                  </a:moveTo>
                  <a:cubicBezTo>
                    <a:pt x="3801" y="0"/>
                    <a:pt x="1" y="72"/>
                    <a:pt x="679" y="3096"/>
                  </a:cubicBezTo>
                  <a:cubicBezTo>
                    <a:pt x="679" y="3096"/>
                    <a:pt x="1084" y="3445"/>
                    <a:pt x="1620" y="3445"/>
                  </a:cubicBezTo>
                  <a:cubicBezTo>
                    <a:pt x="2329" y="3445"/>
                    <a:pt x="3268" y="2835"/>
                    <a:pt x="3801"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75" name="Google Shape;511;p2"/>
            <p:cNvSpPr/>
            <p:nvPr/>
          </p:nvSpPr>
          <p:spPr>
            <a:xfrm>
              <a:off x="3953500" y="3577500"/>
              <a:ext cx="78100" cy="85250"/>
            </a:xfrm>
            <a:custGeom>
              <a:avLst/>
              <a:ahLst/>
              <a:rect l="l" t="t" r="r" b="b"/>
              <a:pathLst>
                <a:path w="3124" h="3410" extrusionOk="0">
                  <a:moveTo>
                    <a:pt x="3123" y="1"/>
                  </a:moveTo>
                  <a:lnTo>
                    <a:pt x="1" y="3025"/>
                  </a:lnTo>
                  <a:cubicBezTo>
                    <a:pt x="1" y="3034"/>
                    <a:pt x="1" y="3043"/>
                    <a:pt x="10" y="3061"/>
                  </a:cubicBezTo>
                  <a:cubicBezTo>
                    <a:pt x="10" y="3061"/>
                    <a:pt x="415" y="3410"/>
                    <a:pt x="952" y="3410"/>
                  </a:cubicBezTo>
                  <a:cubicBezTo>
                    <a:pt x="1658" y="3410"/>
                    <a:pt x="2591" y="2805"/>
                    <a:pt x="3123"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76" name="Google Shape;512;p2"/>
            <p:cNvSpPr/>
            <p:nvPr/>
          </p:nvSpPr>
          <p:spPr>
            <a:xfrm>
              <a:off x="3826150" y="3592675"/>
              <a:ext cx="69150" cy="112425"/>
            </a:xfrm>
            <a:custGeom>
              <a:avLst/>
              <a:ahLst/>
              <a:rect l="l" t="t" r="r" b="b"/>
              <a:pathLst>
                <a:path w="2766" h="4497" extrusionOk="0">
                  <a:moveTo>
                    <a:pt x="1972" y="1"/>
                  </a:moveTo>
                  <a:cubicBezTo>
                    <a:pt x="1973" y="4"/>
                    <a:pt x="1973" y="7"/>
                    <a:pt x="1973" y="11"/>
                  </a:cubicBezTo>
                  <a:lnTo>
                    <a:pt x="1973" y="11"/>
                  </a:lnTo>
                  <a:cubicBezTo>
                    <a:pt x="1974" y="3"/>
                    <a:pt x="1972" y="1"/>
                    <a:pt x="1972" y="1"/>
                  </a:cubicBezTo>
                  <a:close/>
                  <a:moveTo>
                    <a:pt x="1973" y="11"/>
                  </a:moveTo>
                  <a:cubicBezTo>
                    <a:pt x="1971" y="46"/>
                    <a:pt x="1931" y="190"/>
                    <a:pt x="1544" y="723"/>
                  </a:cubicBezTo>
                  <a:cubicBezTo>
                    <a:pt x="1071" y="1374"/>
                    <a:pt x="1" y="3266"/>
                    <a:pt x="1125" y="4497"/>
                  </a:cubicBezTo>
                  <a:cubicBezTo>
                    <a:pt x="1125" y="4497"/>
                    <a:pt x="2525" y="4185"/>
                    <a:pt x="2650" y="2713"/>
                  </a:cubicBezTo>
                  <a:cubicBezTo>
                    <a:pt x="2766" y="1248"/>
                    <a:pt x="2042" y="649"/>
                    <a:pt x="1973" y="1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77" name="Google Shape;513;p2"/>
            <p:cNvSpPr/>
            <p:nvPr/>
          </p:nvSpPr>
          <p:spPr>
            <a:xfrm>
              <a:off x="3854025" y="3593575"/>
              <a:ext cx="41300" cy="111525"/>
            </a:xfrm>
            <a:custGeom>
              <a:avLst/>
              <a:ahLst/>
              <a:rect l="l" t="t" r="r" b="b"/>
              <a:pathLst>
                <a:path w="1652" h="4461" extrusionOk="0">
                  <a:moveTo>
                    <a:pt x="866" y="0"/>
                  </a:moveTo>
                  <a:cubicBezTo>
                    <a:pt x="679" y="1044"/>
                    <a:pt x="260" y="3328"/>
                    <a:pt x="1" y="4452"/>
                  </a:cubicBezTo>
                  <a:cubicBezTo>
                    <a:pt x="10" y="4452"/>
                    <a:pt x="10" y="4461"/>
                    <a:pt x="10" y="4461"/>
                  </a:cubicBezTo>
                  <a:cubicBezTo>
                    <a:pt x="10" y="4461"/>
                    <a:pt x="1410" y="4149"/>
                    <a:pt x="1535" y="2677"/>
                  </a:cubicBezTo>
                  <a:cubicBezTo>
                    <a:pt x="1651" y="1231"/>
                    <a:pt x="938" y="625"/>
                    <a:pt x="86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78" name="Google Shape;514;p2"/>
            <p:cNvSpPr/>
            <p:nvPr/>
          </p:nvSpPr>
          <p:spPr>
            <a:xfrm>
              <a:off x="3875450" y="3592675"/>
              <a:ext cx="25" cy="250"/>
            </a:xfrm>
            <a:custGeom>
              <a:avLst/>
              <a:ahLst/>
              <a:rect l="l" t="t" r="r" b="b"/>
              <a:pathLst>
                <a:path w="1" h="10" extrusionOk="0">
                  <a:moveTo>
                    <a:pt x="0" y="9"/>
                  </a:moveTo>
                  <a:cubicBezTo>
                    <a:pt x="0" y="9"/>
                    <a:pt x="0" y="1"/>
                    <a:pt x="0" y="1"/>
                  </a:cubicBezTo>
                  <a:cubicBezTo>
                    <a:pt x="0" y="9"/>
                    <a:pt x="0" y="9"/>
                    <a:pt x="0" y="9"/>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79" name="Google Shape;515;p2"/>
            <p:cNvSpPr/>
            <p:nvPr/>
          </p:nvSpPr>
          <p:spPr>
            <a:xfrm>
              <a:off x="3795825" y="3621000"/>
              <a:ext cx="190925" cy="218325"/>
            </a:xfrm>
            <a:custGeom>
              <a:avLst/>
              <a:ahLst/>
              <a:rect l="l" t="t" r="r" b="b"/>
              <a:pathLst>
                <a:path w="7637" h="8733" extrusionOk="0">
                  <a:moveTo>
                    <a:pt x="7637" y="1"/>
                  </a:moveTo>
                  <a:lnTo>
                    <a:pt x="7557" y="36"/>
                  </a:lnTo>
                  <a:lnTo>
                    <a:pt x="7485" y="90"/>
                  </a:lnTo>
                  <a:cubicBezTo>
                    <a:pt x="7441" y="125"/>
                    <a:pt x="7396" y="161"/>
                    <a:pt x="7351" y="197"/>
                  </a:cubicBezTo>
                  <a:cubicBezTo>
                    <a:pt x="7253" y="277"/>
                    <a:pt x="7173" y="357"/>
                    <a:pt x="7084" y="438"/>
                  </a:cubicBezTo>
                  <a:cubicBezTo>
                    <a:pt x="6914" y="598"/>
                    <a:pt x="6754" y="768"/>
                    <a:pt x="6584" y="937"/>
                  </a:cubicBezTo>
                  <a:cubicBezTo>
                    <a:pt x="6263" y="1276"/>
                    <a:pt x="5942" y="1615"/>
                    <a:pt x="5621" y="1963"/>
                  </a:cubicBezTo>
                  <a:cubicBezTo>
                    <a:pt x="4987" y="2659"/>
                    <a:pt x="4363" y="3364"/>
                    <a:pt x="3747" y="4077"/>
                  </a:cubicBezTo>
                  <a:cubicBezTo>
                    <a:pt x="2507" y="5496"/>
                    <a:pt x="1294" y="6932"/>
                    <a:pt x="81" y="8368"/>
                  </a:cubicBezTo>
                  <a:cubicBezTo>
                    <a:pt x="81" y="8368"/>
                    <a:pt x="81" y="8377"/>
                    <a:pt x="81" y="8377"/>
                  </a:cubicBezTo>
                  <a:cubicBezTo>
                    <a:pt x="1" y="8475"/>
                    <a:pt x="18" y="8618"/>
                    <a:pt x="116" y="8690"/>
                  </a:cubicBezTo>
                  <a:cubicBezTo>
                    <a:pt x="157" y="8719"/>
                    <a:pt x="204" y="8733"/>
                    <a:pt x="251" y="8733"/>
                  </a:cubicBezTo>
                  <a:cubicBezTo>
                    <a:pt x="319" y="8733"/>
                    <a:pt x="387" y="8703"/>
                    <a:pt x="429" y="8645"/>
                  </a:cubicBezTo>
                  <a:cubicBezTo>
                    <a:pt x="1580" y="7164"/>
                    <a:pt x="2739" y="5683"/>
                    <a:pt x="3917" y="4220"/>
                  </a:cubicBezTo>
                  <a:cubicBezTo>
                    <a:pt x="4506" y="3489"/>
                    <a:pt x="5103" y="2757"/>
                    <a:pt x="5710" y="2043"/>
                  </a:cubicBezTo>
                  <a:cubicBezTo>
                    <a:pt x="6004" y="1678"/>
                    <a:pt x="6317" y="1321"/>
                    <a:pt x="6629" y="973"/>
                  </a:cubicBezTo>
                  <a:cubicBezTo>
                    <a:pt x="6781" y="795"/>
                    <a:pt x="6941" y="625"/>
                    <a:pt x="7102" y="456"/>
                  </a:cubicBezTo>
                  <a:cubicBezTo>
                    <a:pt x="7191" y="375"/>
                    <a:pt x="7271" y="286"/>
                    <a:pt x="7360" y="215"/>
                  </a:cubicBezTo>
                  <a:cubicBezTo>
                    <a:pt x="7405" y="170"/>
                    <a:pt x="7441" y="125"/>
                    <a:pt x="7494" y="99"/>
                  </a:cubicBezTo>
                  <a:lnTo>
                    <a:pt x="7566" y="45"/>
                  </a:lnTo>
                  <a:lnTo>
                    <a:pt x="7637" y="1"/>
                  </a:ln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80" name="Google Shape;516;p2"/>
            <p:cNvSpPr/>
            <p:nvPr/>
          </p:nvSpPr>
          <p:spPr>
            <a:xfrm>
              <a:off x="3795825" y="3708425"/>
              <a:ext cx="201200" cy="131050"/>
            </a:xfrm>
            <a:custGeom>
              <a:avLst/>
              <a:ahLst/>
              <a:rect l="l" t="t" r="r" b="b"/>
              <a:pathLst>
                <a:path w="8048" h="5242" extrusionOk="0">
                  <a:moveTo>
                    <a:pt x="8047" y="1"/>
                  </a:moveTo>
                  <a:cubicBezTo>
                    <a:pt x="7334" y="322"/>
                    <a:pt x="6629" y="652"/>
                    <a:pt x="5933" y="991"/>
                  </a:cubicBezTo>
                  <a:cubicBezTo>
                    <a:pt x="5237" y="1339"/>
                    <a:pt x="4550" y="1696"/>
                    <a:pt x="3863" y="2079"/>
                  </a:cubicBezTo>
                  <a:cubicBezTo>
                    <a:pt x="3185" y="2463"/>
                    <a:pt x="2516" y="2864"/>
                    <a:pt x="1865" y="3310"/>
                  </a:cubicBezTo>
                  <a:cubicBezTo>
                    <a:pt x="1544" y="3524"/>
                    <a:pt x="1223" y="3765"/>
                    <a:pt x="919" y="4015"/>
                  </a:cubicBezTo>
                  <a:cubicBezTo>
                    <a:pt x="616" y="4274"/>
                    <a:pt x="322" y="4550"/>
                    <a:pt x="72" y="4889"/>
                  </a:cubicBezTo>
                  <a:cubicBezTo>
                    <a:pt x="72" y="4889"/>
                    <a:pt x="72" y="4889"/>
                    <a:pt x="63" y="4898"/>
                  </a:cubicBezTo>
                  <a:cubicBezTo>
                    <a:pt x="1" y="4996"/>
                    <a:pt x="27" y="5130"/>
                    <a:pt x="125" y="5202"/>
                  </a:cubicBezTo>
                  <a:cubicBezTo>
                    <a:pt x="166" y="5228"/>
                    <a:pt x="210" y="5241"/>
                    <a:pt x="253" y="5241"/>
                  </a:cubicBezTo>
                  <a:cubicBezTo>
                    <a:pt x="324" y="5241"/>
                    <a:pt x="393" y="5206"/>
                    <a:pt x="438" y="5139"/>
                  </a:cubicBezTo>
                  <a:cubicBezTo>
                    <a:pt x="643" y="4845"/>
                    <a:pt x="902" y="4568"/>
                    <a:pt x="1178" y="4309"/>
                  </a:cubicBezTo>
                  <a:cubicBezTo>
                    <a:pt x="1455" y="4051"/>
                    <a:pt x="1758" y="3810"/>
                    <a:pt x="2061" y="3578"/>
                  </a:cubicBezTo>
                  <a:cubicBezTo>
                    <a:pt x="2677" y="3114"/>
                    <a:pt x="3319" y="2686"/>
                    <a:pt x="3979" y="2275"/>
                  </a:cubicBezTo>
                  <a:cubicBezTo>
                    <a:pt x="4639" y="1865"/>
                    <a:pt x="5309" y="1473"/>
                    <a:pt x="5987" y="1098"/>
                  </a:cubicBezTo>
                  <a:cubicBezTo>
                    <a:pt x="6665" y="714"/>
                    <a:pt x="7351" y="348"/>
                    <a:pt x="804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081" name="Google Shape;517;p2"/>
            <p:cNvSpPr/>
            <p:nvPr/>
          </p:nvSpPr>
          <p:spPr>
            <a:xfrm>
              <a:off x="3818125" y="3688350"/>
              <a:ext cx="39725" cy="124300"/>
            </a:xfrm>
            <a:custGeom>
              <a:avLst/>
              <a:ahLst/>
              <a:rect l="l" t="t" r="r" b="b"/>
              <a:pathLst>
                <a:path w="1589" h="4972" extrusionOk="0">
                  <a:moveTo>
                    <a:pt x="1589" y="1"/>
                  </a:moveTo>
                  <a:lnTo>
                    <a:pt x="1589" y="1"/>
                  </a:lnTo>
                  <a:cubicBezTo>
                    <a:pt x="1312" y="777"/>
                    <a:pt x="1035" y="1544"/>
                    <a:pt x="759" y="2320"/>
                  </a:cubicBezTo>
                  <a:cubicBezTo>
                    <a:pt x="625" y="2713"/>
                    <a:pt x="491" y="3105"/>
                    <a:pt x="366" y="3498"/>
                  </a:cubicBezTo>
                  <a:cubicBezTo>
                    <a:pt x="241" y="3890"/>
                    <a:pt x="117" y="4274"/>
                    <a:pt x="18" y="4702"/>
                  </a:cubicBezTo>
                  <a:cubicBezTo>
                    <a:pt x="18" y="4711"/>
                    <a:pt x="18" y="4711"/>
                    <a:pt x="18" y="4720"/>
                  </a:cubicBezTo>
                  <a:cubicBezTo>
                    <a:pt x="1" y="4845"/>
                    <a:pt x="90" y="4952"/>
                    <a:pt x="206" y="4970"/>
                  </a:cubicBezTo>
                  <a:cubicBezTo>
                    <a:pt x="217" y="4971"/>
                    <a:pt x="227" y="4972"/>
                    <a:pt x="238" y="4972"/>
                  </a:cubicBezTo>
                  <a:cubicBezTo>
                    <a:pt x="348" y="4972"/>
                    <a:pt x="439" y="4888"/>
                    <a:pt x="456" y="4773"/>
                  </a:cubicBezTo>
                  <a:lnTo>
                    <a:pt x="456" y="4764"/>
                  </a:lnTo>
                  <a:cubicBezTo>
                    <a:pt x="509" y="4390"/>
                    <a:pt x="598" y="3979"/>
                    <a:pt x="688" y="3578"/>
                  </a:cubicBezTo>
                  <a:cubicBezTo>
                    <a:pt x="777" y="3185"/>
                    <a:pt x="875" y="2784"/>
                    <a:pt x="973" y="2383"/>
                  </a:cubicBezTo>
                  <a:cubicBezTo>
                    <a:pt x="1169" y="1589"/>
                    <a:pt x="1374" y="795"/>
                    <a:pt x="1589"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244" name="Shape 3842"/>
        <p:cNvGrpSpPr/>
        <p:nvPr/>
      </p:nvGrpSpPr>
      <p:grpSpPr>
        <a:xfrm>
          <a:off x="0" y="0"/>
          <a:ext cx="0" cy="0"/>
          <a:chOff x="0" y="0"/>
          <a:chExt cx="0" cy="0"/>
        </a:xfrm>
      </p:grpSpPr>
      <p:sp>
        <p:nvSpPr>
          <p:cNvPr id="1058640" name="Google Shape;3843;p11"/>
          <p:cNvSpPr/>
          <p:nvPr/>
        </p:nvSpPr>
        <p:spPr>
          <a:xfrm>
            <a:off x="0" y="0"/>
            <a:ext cx="9144080" cy="5142646"/>
          </a:xfrm>
          <a:custGeom>
            <a:avLst/>
            <a:ahLst/>
            <a:rect l="l" t="t" r="r" b="b"/>
            <a:pathLst>
              <a:path w="88355" h="49691" extrusionOk="0">
                <a:moveTo>
                  <a:pt x="5666" y="6075"/>
                </a:moveTo>
                <a:lnTo>
                  <a:pt x="12008" y="6102"/>
                </a:lnTo>
                <a:lnTo>
                  <a:pt x="11955" y="12472"/>
                </a:lnTo>
                <a:lnTo>
                  <a:pt x="5612" y="12445"/>
                </a:lnTo>
                <a:lnTo>
                  <a:pt x="5666" y="6075"/>
                </a:lnTo>
                <a:close/>
                <a:moveTo>
                  <a:pt x="12062" y="6102"/>
                </a:moveTo>
                <a:lnTo>
                  <a:pt x="18432" y="6129"/>
                </a:lnTo>
                <a:lnTo>
                  <a:pt x="18378" y="12507"/>
                </a:lnTo>
                <a:lnTo>
                  <a:pt x="12008" y="12472"/>
                </a:lnTo>
                <a:lnTo>
                  <a:pt x="12062" y="6102"/>
                </a:lnTo>
                <a:close/>
                <a:moveTo>
                  <a:pt x="18485" y="6129"/>
                </a:moveTo>
                <a:lnTo>
                  <a:pt x="24819" y="6156"/>
                </a:lnTo>
                <a:lnTo>
                  <a:pt x="24774" y="12534"/>
                </a:lnTo>
                <a:lnTo>
                  <a:pt x="18432" y="12507"/>
                </a:lnTo>
                <a:lnTo>
                  <a:pt x="18485" y="6129"/>
                </a:lnTo>
                <a:close/>
                <a:moveTo>
                  <a:pt x="24873" y="6156"/>
                </a:moveTo>
                <a:lnTo>
                  <a:pt x="31215" y="6183"/>
                </a:lnTo>
                <a:lnTo>
                  <a:pt x="31162" y="12561"/>
                </a:lnTo>
                <a:lnTo>
                  <a:pt x="24828" y="12534"/>
                </a:lnTo>
                <a:lnTo>
                  <a:pt x="24873" y="6156"/>
                </a:lnTo>
                <a:close/>
                <a:moveTo>
                  <a:pt x="31269" y="6183"/>
                </a:moveTo>
                <a:lnTo>
                  <a:pt x="37639" y="6218"/>
                </a:lnTo>
                <a:lnTo>
                  <a:pt x="37585" y="12588"/>
                </a:lnTo>
                <a:lnTo>
                  <a:pt x="31215" y="12561"/>
                </a:lnTo>
                <a:lnTo>
                  <a:pt x="31269" y="6183"/>
                </a:lnTo>
                <a:close/>
                <a:moveTo>
                  <a:pt x="37692" y="6218"/>
                </a:moveTo>
                <a:lnTo>
                  <a:pt x="44026" y="6245"/>
                </a:lnTo>
                <a:lnTo>
                  <a:pt x="43973" y="12623"/>
                </a:lnTo>
                <a:lnTo>
                  <a:pt x="37639" y="12588"/>
                </a:lnTo>
                <a:lnTo>
                  <a:pt x="37692" y="6218"/>
                </a:lnTo>
                <a:close/>
                <a:moveTo>
                  <a:pt x="44080" y="6245"/>
                </a:moveTo>
                <a:lnTo>
                  <a:pt x="50422" y="6272"/>
                </a:lnTo>
                <a:lnTo>
                  <a:pt x="50369" y="12650"/>
                </a:lnTo>
                <a:lnTo>
                  <a:pt x="44026" y="12623"/>
                </a:lnTo>
                <a:lnTo>
                  <a:pt x="44080" y="6245"/>
                </a:lnTo>
                <a:close/>
                <a:moveTo>
                  <a:pt x="50476" y="6272"/>
                </a:moveTo>
                <a:lnTo>
                  <a:pt x="56846" y="6298"/>
                </a:lnTo>
                <a:lnTo>
                  <a:pt x="56792" y="12677"/>
                </a:lnTo>
                <a:lnTo>
                  <a:pt x="50422" y="12650"/>
                </a:lnTo>
                <a:lnTo>
                  <a:pt x="50476" y="6272"/>
                </a:lnTo>
                <a:close/>
                <a:moveTo>
                  <a:pt x="56899" y="6298"/>
                </a:moveTo>
                <a:lnTo>
                  <a:pt x="63233" y="6325"/>
                </a:lnTo>
                <a:lnTo>
                  <a:pt x="63180" y="12704"/>
                </a:lnTo>
                <a:lnTo>
                  <a:pt x="56846" y="12677"/>
                </a:lnTo>
                <a:lnTo>
                  <a:pt x="56899" y="6298"/>
                </a:lnTo>
                <a:close/>
                <a:moveTo>
                  <a:pt x="63287" y="6325"/>
                </a:moveTo>
                <a:lnTo>
                  <a:pt x="69621" y="6361"/>
                </a:lnTo>
                <a:lnTo>
                  <a:pt x="69576" y="12731"/>
                </a:lnTo>
                <a:lnTo>
                  <a:pt x="63233" y="12704"/>
                </a:lnTo>
                <a:lnTo>
                  <a:pt x="63287" y="6325"/>
                </a:lnTo>
                <a:close/>
                <a:moveTo>
                  <a:pt x="69674" y="6361"/>
                </a:moveTo>
                <a:lnTo>
                  <a:pt x="76035" y="6388"/>
                </a:lnTo>
                <a:lnTo>
                  <a:pt x="75981" y="12766"/>
                </a:lnTo>
                <a:lnTo>
                  <a:pt x="69629" y="12731"/>
                </a:lnTo>
                <a:lnTo>
                  <a:pt x="69674" y="6361"/>
                </a:lnTo>
                <a:close/>
                <a:moveTo>
                  <a:pt x="76088" y="6388"/>
                </a:moveTo>
                <a:lnTo>
                  <a:pt x="82440" y="6414"/>
                </a:lnTo>
                <a:lnTo>
                  <a:pt x="82396" y="12793"/>
                </a:lnTo>
                <a:lnTo>
                  <a:pt x="76035" y="12766"/>
                </a:lnTo>
                <a:lnTo>
                  <a:pt x="76088" y="6388"/>
                </a:lnTo>
                <a:close/>
                <a:moveTo>
                  <a:pt x="5612" y="12499"/>
                </a:moveTo>
                <a:lnTo>
                  <a:pt x="11955" y="12525"/>
                </a:lnTo>
                <a:lnTo>
                  <a:pt x="11910" y="18904"/>
                </a:lnTo>
                <a:lnTo>
                  <a:pt x="5567" y="18877"/>
                </a:lnTo>
                <a:lnTo>
                  <a:pt x="5612" y="12499"/>
                </a:lnTo>
                <a:close/>
                <a:moveTo>
                  <a:pt x="12008" y="12534"/>
                </a:moveTo>
                <a:lnTo>
                  <a:pt x="18378" y="12561"/>
                </a:lnTo>
                <a:lnTo>
                  <a:pt x="18333" y="18931"/>
                </a:lnTo>
                <a:lnTo>
                  <a:pt x="11964" y="18904"/>
                </a:lnTo>
                <a:lnTo>
                  <a:pt x="12008" y="12534"/>
                </a:lnTo>
                <a:close/>
                <a:moveTo>
                  <a:pt x="18432" y="12561"/>
                </a:moveTo>
                <a:lnTo>
                  <a:pt x="24774" y="12588"/>
                </a:lnTo>
                <a:lnTo>
                  <a:pt x="24721" y="18957"/>
                </a:lnTo>
                <a:lnTo>
                  <a:pt x="18387" y="18931"/>
                </a:lnTo>
                <a:lnTo>
                  <a:pt x="18432" y="12561"/>
                </a:lnTo>
                <a:close/>
                <a:moveTo>
                  <a:pt x="24828" y="12588"/>
                </a:moveTo>
                <a:lnTo>
                  <a:pt x="31162" y="12615"/>
                </a:lnTo>
                <a:lnTo>
                  <a:pt x="31117" y="18984"/>
                </a:lnTo>
                <a:lnTo>
                  <a:pt x="24774" y="18957"/>
                </a:lnTo>
                <a:lnTo>
                  <a:pt x="24828" y="12588"/>
                </a:lnTo>
                <a:close/>
                <a:moveTo>
                  <a:pt x="31215" y="12615"/>
                </a:moveTo>
                <a:lnTo>
                  <a:pt x="37585" y="12641"/>
                </a:lnTo>
                <a:lnTo>
                  <a:pt x="37540" y="19011"/>
                </a:lnTo>
                <a:lnTo>
                  <a:pt x="31171" y="18984"/>
                </a:lnTo>
                <a:lnTo>
                  <a:pt x="31215" y="12615"/>
                </a:lnTo>
                <a:close/>
                <a:moveTo>
                  <a:pt x="37639" y="12641"/>
                </a:moveTo>
                <a:lnTo>
                  <a:pt x="43973" y="12677"/>
                </a:lnTo>
                <a:lnTo>
                  <a:pt x="43928" y="19047"/>
                </a:lnTo>
                <a:lnTo>
                  <a:pt x="37594" y="19011"/>
                </a:lnTo>
                <a:lnTo>
                  <a:pt x="37639" y="12641"/>
                </a:lnTo>
                <a:close/>
                <a:moveTo>
                  <a:pt x="44026" y="12677"/>
                </a:moveTo>
                <a:lnTo>
                  <a:pt x="50369" y="12704"/>
                </a:lnTo>
                <a:lnTo>
                  <a:pt x="50324" y="19073"/>
                </a:lnTo>
                <a:lnTo>
                  <a:pt x="43981" y="19047"/>
                </a:lnTo>
                <a:lnTo>
                  <a:pt x="44026" y="12677"/>
                </a:lnTo>
                <a:close/>
                <a:moveTo>
                  <a:pt x="50422" y="12704"/>
                </a:moveTo>
                <a:lnTo>
                  <a:pt x="56792" y="12731"/>
                </a:lnTo>
                <a:lnTo>
                  <a:pt x="56748" y="19100"/>
                </a:lnTo>
                <a:lnTo>
                  <a:pt x="50378" y="19073"/>
                </a:lnTo>
                <a:lnTo>
                  <a:pt x="50422" y="12704"/>
                </a:lnTo>
                <a:close/>
                <a:moveTo>
                  <a:pt x="56846" y="12731"/>
                </a:moveTo>
                <a:lnTo>
                  <a:pt x="63180" y="12757"/>
                </a:lnTo>
                <a:lnTo>
                  <a:pt x="63135" y="19127"/>
                </a:lnTo>
                <a:lnTo>
                  <a:pt x="56801" y="19100"/>
                </a:lnTo>
                <a:lnTo>
                  <a:pt x="56846" y="12731"/>
                </a:lnTo>
                <a:close/>
                <a:moveTo>
                  <a:pt x="63233" y="12757"/>
                </a:moveTo>
                <a:lnTo>
                  <a:pt x="69576" y="12784"/>
                </a:lnTo>
                <a:lnTo>
                  <a:pt x="69522" y="19154"/>
                </a:lnTo>
                <a:lnTo>
                  <a:pt x="63189" y="19127"/>
                </a:lnTo>
                <a:lnTo>
                  <a:pt x="63233" y="12757"/>
                </a:lnTo>
                <a:close/>
                <a:moveTo>
                  <a:pt x="69629" y="12784"/>
                </a:moveTo>
                <a:lnTo>
                  <a:pt x="75981" y="12820"/>
                </a:lnTo>
                <a:lnTo>
                  <a:pt x="75937" y="19180"/>
                </a:lnTo>
                <a:lnTo>
                  <a:pt x="69576" y="19154"/>
                </a:lnTo>
                <a:lnTo>
                  <a:pt x="69629" y="12784"/>
                </a:lnTo>
                <a:close/>
                <a:moveTo>
                  <a:pt x="76035" y="12820"/>
                </a:moveTo>
                <a:lnTo>
                  <a:pt x="82396" y="12846"/>
                </a:lnTo>
                <a:lnTo>
                  <a:pt x="82342" y="19216"/>
                </a:lnTo>
                <a:lnTo>
                  <a:pt x="75990" y="19180"/>
                </a:lnTo>
                <a:lnTo>
                  <a:pt x="76035" y="12820"/>
                </a:lnTo>
                <a:close/>
                <a:moveTo>
                  <a:pt x="5567" y="18931"/>
                </a:moveTo>
                <a:lnTo>
                  <a:pt x="11910" y="18957"/>
                </a:lnTo>
                <a:lnTo>
                  <a:pt x="11857" y="25318"/>
                </a:lnTo>
                <a:lnTo>
                  <a:pt x="5514" y="25291"/>
                </a:lnTo>
                <a:lnTo>
                  <a:pt x="5567" y="18931"/>
                </a:lnTo>
                <a:close/>
                <a:moveTo>
                  <a:pt x="11964" y="18957"/>
                </a:moveTo>
                <a:lnTo>
                  <a:pt x="18333" y="18984"/>
                </a:lnTo>
                <a:lnTo>
                  <a:pt x="18280" y="25354"/>
                </a:lnTo>
                <a:lnTo>
                  <a:pt x="11910" y="25318"/>
                </a:lnTo>
                <a:lnTo>
                  <a:pt x="11964" y="18957"/>
                </a:lnTo>
                <a:close/>
                <a:moveTo>
                  <a:pt x="18387" y="18984"/>
                </a:moveTo>
                <a:lnTo>
                  <a:pt x="24721" y="19011"/>
                </a:lnTo>
                <a:lnTo>
                  <a:pt x="24676" y="25380"/>
                </a:lnTo>
                <a:lnTo>
                  <a:pt x="18333" y="25354"/>
                </a:lnTo>
                <a:lnTo>
                  <a:pt x="18387" y="18984"/>
                </a:lnTo>
                <a:close/>
                <a:moveTo>
                  <a:pt x="24774" y="19011"/>
                </a:moveTo>
                <a:lnTo>
                  <a:pt x="31117" y="19038"/>
                </a:lnTo>
                <a:lnTo>
                  <a:pt x="31064" y="25407"/>
                </a:lnTo>
                <a:lnTo>
                  <a:pt x="24730" y="25380"/>
                </a:lnTo>
                <a:lnTo>
                  <a:pt x="24774" y="19011"/>
                </a:lnTo>
                <a:close/>
                <a:moveTo>
                  <a:pt x="31171" y="19038"/>
                </a:moveTo>
                <a:lnTo>
                  <a:pt x="37540" y="19064"/>
                </a:lnTo>
                <a:lnTo>
                  <a:pt x="37487" y="25434"/>
                </a:lnTo>
                <a:lnTo>
                  <a:pt x="31117" y="25407"/>
                </a:lnTo>
                <a:lnTo>
                  <a:pt x="31171" y="19038"/>
                </a:lnTo>
                <a:close/>
                <a:moveTo>
                  <a:pt x="37594" y="19064"/>
                </a:moveTo>
                <a:lnTo>
                  <a:pt x="43928" y="19100"/>
                </a:lnTo>
                <a:lnTo>
                  <a:pt x="43874" y="25461"/>
                </a:lnTo>
                <a:lnTo>
                  <a:pt x="37540" y="25434"/>
                </a:lnTo>
                <a:lnTo>
                  <a:pt x="37594" y="19064"/>
                </a:lnTo>
                <a:close/>
                <a:moveTo>
                  <a:pt x="43981" y="19100"/>
                </a:moveTo>
                <a:lnTo>
                  <a:pt x="50324" y="19127"/>
                </a:lnTo>
                <a:lnTo>
                  <a:pt x="50271" y="25488"/>
                </a:lnTo>
                <a:lnTo>
                  <a:pt x="43928" y="25461"/>
                </a:lnTo>
                <a:lnTo>
                  <a:pt x="43981" y="19100"/>
                </a:lnTo>
                <a:close/>
                <a:moveTo>
                  <a:pt x="50378" y="19127"/>
                </a:moveTo>
                <a:lnTo>
                  <a:pt x="56748" y="19154"/>
                </a:lnTo>
                <a:lnTo>
                  <a:pt x="56694" y="25523"/>
                </a:lnTo>
                <a:lnTo>
                  <a:pt x="50324" y="25488"/>
                </a:lnTo>
                <a:lnTo>
                  <a:pt x="50378" y="19127"/>
                </a:lnTo>
                <a:close/>
                <a:moveTo>
                  <a:pt x="56801" y="19154"/>
                </a:moveTo>
                <a:lnTo>
                  <a:pt x="63135" y="19180"/>
                </a:lnTo>
                <a:lnTo>
                  <a:pt x="63081" y="25550"/>
                </a:lnTo>
                <a:lnTo>
                  <a:pt x="56748" y="25523"/>
                </a:lnTo>
                <a:lnTo>
                  <a:pt x="56801" y="19154"/>
                </a:lnTo>
                <a:close/>
                <a:moveTo>
                  <a:pt x="63189" y="19180"/>
                </a:moveTo>
                <a:lnTo>
                  <a:pt x="69522" y="19207"/>
                </a:lnTo>
                <a:lnTo>
                  <a:pt x="69478" y="25577"/>
                </a:lnTo>
                <a:lnTo>
                  <a:pt x="63135" y="25550"/>
                </a:lnTo>
                <a:lnTo>
                  <a:pt x="63189" y="19180"/>
                </a:lnTo>
                <a:close/>
                <a:moveTo>
                  <a:pt x="69576" y="19207"/>
                </a:moveTo>
                <a:lnTo>
                  <a:pt x="75937" y="19234"/>
                </a:lnTo>
                <a:lnTo>
                  <a:pt x="75883" y="25604"/>
                </a:lnTo>
                <a:lnTo>
                  <a:pt x="69531" y="25577"/>
                </a:lnTo>
                <a:lnTo>
                  <a:pt x="69576" y="19207"/>
                </a:lnTo>
                <a:close/>
                <a:moveTo>
                  <a:pt x="75990" y="19234"/>
                </a:moveTo>
                <a:lnTo>
                  <a:pt x="82342" y="19270"/>
                </a:lnTo>
                <a:lnTo>
                  <a:pt x="82297" y="25630"/>
                </a:lnTo>
                <a:lnTo>
                  <a:pt x="75937" y="25604"/>
                </a:lnTo>
                <a:lnTo>
                  <a:pt x="75990" y="19234"/>
                </a:lnTo>
                <a:close/>
                <a:moveTo>
                  <a:pt x="5514" y="25345"/>
                </a:moveTo>
                <a:lnTo>
                  <a:pt x="11857" y="25372"/>
                </a:lnTo>
                <a:lnTo>
                  <a:pt x="11812" y="31750"/>
                </a:lnTo>
                <a:lnTo>
                  <a:pt x="5469" y="31723"/>
                </a:lnTo>
                <a:lnTo>
                  <a:pt x="5514" y="25345"/>
                </a:lnTo>
                <a:close/>
                <a:moveTo>
                  <a:pt x="11910" y="25380"/>
                </a:moveTo>
                <a:lnTo>
                  <a:pt x="18280" y="25407"/>
                </a:lnTo>
                <a:lnTo>
                  <a:pt x="18235" y="31777"/>
                </a:lnTo>
                <a:lnTo>
                  <a:pt x="11866" y="31750"/>
                </a:lnTo>
                <a:lnTo>
                  <a:pt x="11910" y="25380"/>
                </a:lnTo>
                <a:close/>
                <a:moveTo>
                  <a:pt x="18333" y="25407"/>
                </a:moveTo>
                <a:lnTo>
                  <a:pt x="24676" y="25434"/>
                </a:lnTo>
                <a:lnTo>
                  <a:pt x="24623" y="31813"/>
                </a:lnTo>
                <a:lnTo>
                  <a:pt x="18289" y="31777"/>
                </a:lnTo>
                <a:lnTo>
                  <a:pt x="18333" y="25407"/>
                </a:lnTo>
                <a:close/>
                <a:moveTo>
                  <a:pt x="24730" y="25434"/>
                </a:moveTo>
                <a:lnTo>
                  <a:pt x="31064" y="25461"/>
                </a:lnTo>
                <a:lnTo>
                  <a:pt x="31019" y="31839"/>
                </a:lnTo>
                <a:lnTo>
                  <a:pt x="24676" y="31813"/>
                </a:lnTo>
                <a:lnTo>
                  <a:pt x="24730" y="25434"/>
                </a:lnTo>
                <a:close/>
                <a:moveTo>
                  <a:pt x="31117" y="25461"/>
                </a:moveTo>
                <a:lnTo>
                  <a:pt x="37487" y="25488"/>
                </a:lnTo>
                <a:lnTo>
                  <a:pt x="37442" y="31866"/>
                </a:lnTo>
                <a:lnTo>
                  <a:pt x="31073" y="31839"/>
                </a:lnTo>
                <a:lnTo>
                  <a:pt x="31117" y="25461"/>
                </a:lnTo>
                <a:close/>
                <a:moveTo>
                  <a:pt x="37540" y="25488"/>
                </a:moveTo>
                <a:lnTo>
                  <a:pt x="43874" y="25514"/>
                </a:lnTo>
                <a:lnTo>
                  <a:pt x="43830" y="31893"/>
                </a:lnTo>
                <a:lnTo>
                  <a:pt x="37496" y="31866"/>
                </a:lnTo>
                <a:lnTo>
                  <a:pt x="37540" y="25488"/>
                </a:lnTo>
                <a:close/>
                <a:moveTo>
                  <a:pt x="43928" y="25514"/>
                </a:moveTo>
                <a:lnTo>
                  <a:pt x="50271" y="25541"/>
                </a:lnTo>
                <a:lnTo>
                  <a:pt x="50226" y="31920"/>
                </a:lnTo>
                <a:lnTo>
                  <a:pt x="43883" y="31893"/>
                </a:lnTo>
                <a:lnTo>
                  <a:pt x="43928" y="25514"/>
                </a:lnTo>
                <a:close/>
                <a:moveTo>
                  <a:pt x="50324" y="25541"/>
                </a:moveTo>
                <a:lnTo>
                  <a:pt x="56694" y="25577"/>
                </a:lnTo>
                <a:lnTo>
                  <a:pt x="56649" y="31946"/>
                </a:lnTo>
                <a:lnTo>
                  <a:pt x="50280" y="31920"/>
                </a:lnTo>
                <a:lnTo>
                  <a:pt x="50324" y="25541"/>
                </a:lnTo>
                <a:close/>
                <a:moveTo>
                  <a:pt x="56748" y="25577"/>
                </a:moveTo>
                <a:lnTo>
                  <a:pt x="63081" y="25604"/>
                </a:lnTo>
                <a:lnTo>
                  <a:pt x="63037" y="31973"/>
                </a:lnTo>
                <a:lnTo>
                  <a:pt x="56703" y="31946"/>
                </a:lnTo>
                <a:lnTo>
                  <a:pt x="56748" y="25577"/>
                </a:lnTo>
                <a:close/>
                <a:moveTo>
                  <a:pt x="63135" y="25604"/>
                </a:moveTo>
                <a:lnTo>
                  <a:pt x="69478" y="25630"/>
                </a:lnTo>
                <a:lnTo>
                  <a:pt x="69424" y="32009"/>
                </a:lnTo>
                <a:lnTo>
                  <a:pt x="63090" y="31982"/>
                </a:lnTo>
                <a:lnTo>
                  <a:pt x="63135" y="25604"/>
                </a:lnTo>
                <a:close/>
                <a:moveTo>
                  <a:pt x="69531" y="25630"/>
                </a:moveTo>
                <a:lnTo>
                  <a:pt x="75883" y="25657"/>
                </a:lnTo>
                <a:lnTo>
                  <a:pt x="75839" y="32036"/>
                </a:lnTo>
                <a:lnTo>
                  <a:pt x="69478" y="32009"/>
                </a:lnTo>
                <a:lnTo>
                  <a:pt x="69531" y="25630"/>
                </a:lnTo>
                <a:close/>
                <a:moveTo>
                  <a:pt x="75937" y="25657"/>
                </a:moveTo>
                <a:lnTo>
                  <a:pt x="82297" y="25684"/>
                </a:lnTo>
                <a:lnTo>
                  <a:pt x="82244" y="32062"/>
                </a:lnTo>
                <a:lnTo>
                  <a:pt x="75892" y="32036"/>
                </a:lnTo>
                <a:lnTo>
                  <a:pt x="75937" y="25657"/>
                </a:lnTo>
                <a:close/>
                <a:moveTo>
                  <a:pt x="5469" y="31777"/>
                </a:moveTo>
                <a:lnTo>
                  <a:pt x="11812" y="31804"/>
                </a:lnTo>
                <a:lnTo>
                  <a:pt x="11759" y="38173"/>
                </a:lnTo>
                <a:lnTo>
                  <a:pt x="5416" y="38146"/>
                </a:lnTo>
                <a:lnTo>
                  <a:pt x="5469" y="31777"/>
                </a:lnTo>
                <a:close/>
                <a:moveTo>
                  <a:pt x="11866" y="31804"/>
                </a:moveTo>
                <a:lnTo>
                  <a:pt x="18235" y="31830"/>
                </a:lnTo>
                <a:lnTo>
                  <a:pt x="18182" y="38200"/>
                </a:lnTo>
                <a:lnTo>
                  <a:pt x="11812" y="38173"/>
                </a:lnTo>
                <a:lnTo>
                  <a:pt x="11866" y="31804"/>
                </a:lnTo>
                <a:close/>
                <a:moveTo>
                  <a:pt x="18289" y="31830"/>
                </a:moveTo>
                <a:lnTo>
                  <a:pt x="24623" y="31866"/>
                </a:lnTo>
                <a:lnTo>
                  <a:pt x="24578" y="38227"/>
                </a:lnTo>
                <a:lnTo>
                  <a:pt x="18235" y="38200"/>
                </a:lnTo>
                <a:lnTo>
                  <a:pt x="18289" y="31830"/>
                </a:lnTo>
                <a:close/>
                <a:moveTo>
                  <a:pt x="24676" y="31866"/>
                </a:moveTo>
                <a:lnTo>
                  <a:pt x="31019" y="31893"/>
                </a:lnTo>
                <a:lnTo>
                  <a:pt x="30966" y="38253"/>
                </a:lnTo>
                <a:lnTo>
                  <a:pt x="24632" y="38227"/>
                </a:lnTo>
                <a:lnTo>
                  <a:pt x="24676" y="31866"/>
                </a:lnTo>
                <a:close/>
                <a:moveTo>
                  <a:pt x="31073" y="31893"/>
                </a:moveTo>
                <a:lnTo>
                  <a:pt x="37442" y="31920"/>
                </a:lnTo>
                <a:lnTo>
                  <a:pt x="37389" y="38289"/>
                </a:lnTo>
                <a:lnTo>
                  <a:pt x="31019" y="38253"/>
                </a:lnTo>
                <a:lnTo>
                  <a:pt x="31073" y="31893"/>
                </a:lnTo>
                <a:close/>
                <a:moveTo>
                  <a:pt x="37496" y="31920"/>
                </a:moveTo>
                <a:lnTo>
                  <a:pt x="43830" y="31946"/>
                </a:lnTo>
                <a:lnTo>
                  <a:pt x="43776" y="38316"/>
                </a:lnTo>
                <a:lnTo>
                  <a:pt x="37442" y="38289"/>
                </a:lnTo>
                <a:lnTo>
                  <a:pt x="37496" y="31920"/>
                </a:lnTo>
                <a:close/>
                <a:moveTo>
                  <a:pt x="43883" y="31946"/>
                </a:moveTo>
                <a:lnTo>
                  <a:pt x="50226" y="31973"/>
                </a:lnTo>
                <a:lnTo>
                  <a:pt x="50173" y="38343"/>
                </a:lnTo>
                <a:lnTo>
                  <a:pt x="43830" y="38316"/>
                </a:lnTo>
                <a:lnTo>
                  <a:pt x="43883" y="31946"/>
                </a:lnTo>
                <a:close/>
                <a:moveTo>
                  <a:pt x="50280" y="31973"/>
                </a:moveTo>
                <a:lnTo>
                  <a:pt x="56649" y="32000"/>
                </a:lnTo>
                <a:lnTo>
                  <a:pt x="56596" y="38369"/>
                </a:lnTo>
                <a:lnTo>
                  <a:pt x="50226" y="38343"/>
                </a:lnTo>
                <a:lnTo>
                  <a:pt x="50280" y="31973"/>
                </a:lnTo>
                <a:close/>
                <a:moveTo>
                  <a:pt x="56703" y="32000"/>
                </a:moveTo>
                <a:lnTo>
                  <a:pt x="63037" y="32036"/>
                </a:lnTo>
                <a:lnTo>
                  <a:pt x="62983" y="38396"/>
                </a:lnTo>
                <a:lnTo>
                  <a:pt x="56649" y="38369"/>
                </a:lnTo>
                <a:lnTo>
                  <a:pt x="56703" y="32000"/>
                </a:lnTo>
                <a:close/>
                <a:moveTo>
                  <a:pt x="63090" y="32036"/>
                </a:moveTo>
                <a:lnTo>
                  <a:pt x="69424" y="32062"/>
                </a:lnTo>
                <a:lnTo>
                  <a:pt x="69380" y="38423"/>
                </a:lnTo>
                <a:lnTo>
                  <a:pt x="63037" y="38396"/>
                </a:lnTo>
                <a:lnTo>
                  <a:pt x="63090" y="32036"/>
                </a:lnTo>
                <a:close/>
                <a:moveTo>
                  <a:pt x="69478" y="32062"/>
                </a:moveTo>
                <a:lnTo>
                  <a:pt x="75839" y="32089"/>
                </a:lnTo>
                <a:lnTo>
                  <a:pt x="75785" y="38450"/>
                </a:lnTo>
                <a:lnTo>
                  <a:pt x="69433" y="38423"/>
                </a:lnTo>
                <a:lnTo>
                  <a:pt x="69478" y="32062"/>
                </a:lnTo>
                <a:close/>
                <a:moveTo>
                  <a:pt x="75892" y="32089"/>
                </a:moveTo>
                <a:lnTo>
                  <a:pt x="82244" y="32116"/>
                </a:lnTo>
                <a:lnTo>
                  <a:pt x="82199" y="38485"/>
                </a:lnTo>
                <a:lnTo>
                  <a:pt x="75839" y="38459"/>
                </a:lnTo>
                <a:lnTo>
                  <a:pt x="75892" y="32089"/>
                </a:lnTo>
                <a:close/>
                <a:moveTo>
                  <a:pt x="5416" y="38200"/>
                </a:moveTo>
                <a:lnTo>
                  <a:pt x="11759" y="38227"/>
                </a:lnTo>
                <a:lnTo>
                  <a:pt x="11714" y="44605"/>
                </a:lnTo>
                <a:lnTo>
                  <a:pt x="5371" y="44578"/>
                </a:lnTo>
                <a:lnTo>
                  <a:pt x="5416" y="38200"/>
                </a:lnTo>
                <a:close/>
                <a:moveTo>
                  <a:pt x="11812" y="38227"/>
                </a:moveTo>
                <a:lnTo>
                  <a:pt x="18182" y="38253"/>
                </a:lnTo>
                <a:lnTo>
                  <a:pt x="18137" y="44632"/>
                </a:lnTo>
                <a:lnTo>
                  <a:pt x="11768" y="44605"/>
                </a:lnTo>
                <a:lnTo>
                  <a:pt x="11812" y="38227"/>
                </a:lnTo>
                <a:close/>
                <a:moveTo>
                  <a:pt x="18235" y="38253"/>
                </a:moveTo>
                <a:lnTo>
                  <a:pt x="24578" y="38280"/>
                </a:lnTo>
                <a:lnTo>
                  <a:pt x="24525" y="44659"/>
                </a:lnTo>
                <a:lnTo>
                  <a:pt x="18191" y="44632"/>
                </a:lnTo>
                <a:lnTo>
                  <a:pt x="18235" y="38253"/>
                </a:lnTo>
                <a:close/>
                <a:moveTo>
                  <a:pt x="24632" y="38280"/>
                </a:moveTo>
                <a:lnTo>
                  <a:pt x="30966" y="38307"/>
                </a:lnTo>
                <a:lnTo>
                  <a:pt x="30921" y="44686"/>
                </a:lnTo>
                <a:lnTo>
                  <a:pt x="24578" y="44659"/>
                </a:lnTo>
                <a:lnTo>
                  <a:pt x="24632" y="38280"/>
                </a:lnTo>
                <a:close/>
                <a:moveTo>
                  <a:pt x="31019" y="38307"/>
                </a:moveTo>
                <a:lnTo>
                  <a:pt x="37389" y="38343"/>
                </a:lnTo>
                <a:lnTo>
                  <a:pt x="37344" y="44712"/>
                </a:lnTo>
                <a:lnTo>
                  <a:pt x="30975" y="44686"/>
                </a:lnTo>
                <a:lnTo>
                  <a:pt x="31019" y="38307"/>
                </a:lnTo>
                <a:close/>
                <a:moveTo>
                  <a:pt x="37442" y="38343"/>
                </a:moveTo>
                <a:lnTo>
                  <a:pt x="43776" y="38369"/>
                </a:lnTo>
                <a:lnTo>
                  <a:pt x="43732" y="44739"/>
                </a:lnTo>
                <a:lnTo>
                  <a:pt x="37398" y="44712"/>
                </a:lnTo>
                <a:lnTo>
                  <a:pt x="37442" y="38343"/>
                </a:lnTo>
                <a:close/>
                <a:moveTo>
                  <a:pt x="43830" y="38369"/>
                </a:moveTo>
                <a:lnTo>
                  <a:pt x="50173" y="38396"/>
                </a:lnTo>
                <a:lnTo>
                  <a:pt x="50128" y="44775"/>
                </a:lnTo>
                <a:lnTo>
                  <a:pt x="43785" y="44739"/>
                </a:lnTo>
                <a:lnTo>
                  <a:pt x="43830" y="38369"/>
                </a:lnTo>
                <a:close/>
                <a:moveTo>
                  <a:pt x="50226" y="38396"/>
                </a:moveTo>
                <a:lnTo>
                  <a:pt x="56596" y="38423"/>
                </a:lnTo>
                <a:lnTo>
                  <a:pt x="56551" y="44801"/>
                </a:lnTo>
                <a:lnTo>
                  <a:pt x="50182" y="44775"/>
                </a:lnTo>
                <a:lnTo>
                  <a:pt x="50226" y="38396"/>
                </a:lnTo>
                <a:close/>
                <a:moveTo>
                  <a:pt x="56649" y="38423"/>
                </a:moveTo>
                <a:lnTo>
                  <a:pt x="62983" y="38450"/>
                </a:lnTo>
                <a:lnTo>
                  <a:pt x="62939" y="44828"/>
                </a:lnTo>
                <a:lnTo>
                  <a:pt x="56605" y="44801"/>
                </a:lnTo>
                <a:lnTo>
                  <a:pt x="56649" y="38423"/>
                </a:lnTo>
                <a:close/>
                <a:moveTo>
                  <a:pt x="63037" y="38450"/>
                </a:moveTo>
                <a:lnTo>
                  <a:pt x="69380" y="38477"/>
                </a:lnTo>
                <a:lnTo>
                  <a:pt x="69326" y="44855"/>
                </a:lnTo>
                <a:lnTo>
                  <a:pt x="62992" y="44828"/>
                </a:lnTo>
                <a:lnTo>
                  <a:pt x="63037" y="38450"/>
                </a:lnTo>
                <a:close/>
                <a:moveTo>
                  <a:pt x="69433" y="38477"/>
                </a:moveTo>
                <a:lnTo>
                  <a:pt x="75785" y="38512"/>
                </a:lnTo>
                <a:lnTo>
                  <a:pt x="75740" y="44882"/>
                </a:lnTo>
                <a:lnTo>
                  <a:pt x="69380" y="44855"/>
                </a:lnTo>
                <a:lnTo>
                  <a:pt x="69433" y="38477"/>
                </a:lnTo>
                <a:close/>
                <a:moveTo>
                  <a:pt x="75839" y="38512"/>
                </a:moveTo>
                <a:lnTo>
                  <a:pt x="82199" y="38539"/>
                </a:lnTo>
                <a:lnTo>
                  <a:pt x="82146" y="44909"/>
                </a:lnTo>
                <a:lnTo>
                  <a:pt x="75794" y="44882"/>
                </a:lnTo>
                <a:lnTo>
                  <a:pt x="75839" y="38512"/>
                </a:lnTo>
                <a:close/>
                <a:moveTo>
                  <a:pt x="5657" y="0"/>
                </a:moveTo>
                <a:lnTo>
                  <a:pt x="5612" y="6022"/>
                </a:lnTo>
                <a:lnTo>
                  <a:pt x="1" y="5995"/>
                </a:lnTo>
                <a:lnTo>
                  <a:pt x="1" y="6049"/>
                </a:lnTo>
                <a:lnTo>
                  <a:pt x="5612" y="6075"/>
                </a:lnTo>
                <a:lnTo>
                  <a:pt x="5559" y="12445"/>
                </a:lnTo>
                <a:lnTo>
                  <a:pt x="1" y="12418"/>
                </a:lnTo>
                <a:lnTo>
                  <a:pt x="1" y="12472"/>
                </a:lnTo>
                <a:lnTo>
                  <a:pt x="5559" y="12499"/>
                </a:lnTo>
                <a:lnTo>
                  <a:pt x="5514" y="18877"/>
                </a:lnTo>
                <a:lnTo>
                  <a:pt x="1" y="18850"/>
                </a:lnTo>
                <a:lnTo>
                  <a:pt x="1" y="18904"/>
                </a:lnTo>
                <a:lnTo>
                  <a:pt x="5514" y="18931"/>
                </a:lnTo>
                <a:lnTo>
                  <a:pt x="5460" y="25291"/>
                </a:lnTo>
                <a:lnTo>
                  <a:pt x="1" y="25273"/>
                </a:lnTo>
                <a:lnTo>
                  <a:pt x="1" y="25327"/>
                </a:lnTo>
                <a:lnTo>
                  <a:pt x="5460" y="25345"/>
                </a:lnTo>
                <a:lnTo>
                  <a:pt x="5416" y="31723"/>
                </a:lnTo>
                <a:lnTo>
                  <a:pt x="1" y="31697"/>
                </a:lnTo>
                <a:lnTo>
                  <a:pt x="1" y="31750"/>
                </a:lnTo>
                <a:lnTo>
                  <a:pt x="5416" y="31777"/>
                </a:lnTo>
                <a:lnTo>
                  <a:pt x="5362" y="38146"/>
                </a:lnTo>
                <a:lnTo>
                  <a:pt x="1" y="38120"/>
                </a:lnTo>
                <a:lnTo>
                  <a:pt x="1" y="38173"/>
                </a:lnTo>
                <a:lnTo>
                  <a:pt x="5362" y="38200"/>
                </a:lnTo>
                <a:lnTo>
                  <a:pt x="5318" y="44570"/>
                </a:lnTo>
                <a:lnTo>
                  <a:pt x="1" y="44552"/>
                </a:lnTo>
                <a:lnTo>
                  <a:pt x="1" y="44605"/>
                </a:lnTo>
                <a:lnTo>
                  <a:pt x="5318" y="44632"/>
                </a:lnTo>
                <a:lnTo>
                  <a:pt x="5273" y="49690"/>
                </a:lnTo>
                <a:lnTo>
                  <a:pt x="5336" y="49690"/>
                </a:lnTo>
                <a:lnTo>
                  <a:pt x="5371" y="44632"/>
                </a:lnTo>
                <a:lnTo>
                  <a:pt x="11714" y="44659"/>
                </a:lnTo>
                <a:lnTo>
                  <a:pt x="11669" y="49690"/>
                </a:lnTo>
                <a:lnTo>
                  <a:pt x="11723" y="49690"/>
                </a:lnTo>
                <a:lnTo>
                  <a:pt x="11768" y="44659"/>
                </a:lnTo>
                <a:lnTo>
                  <a:pt x="18137" y="44686"/>
                </a:lnTo>
                <a:lnTo>
                  <a:pt x="18093" y="49690"/>
                </a:lnTo>
                <a:lnTo>
                  <a:pt x="18146" y="49690"/>
                </a:lnTo>
                <a:lnTo>
                  <a:pt x="18191" y="44686"/>
                </a:lnTo>
                <a:lnTo>
                  <a:pt x="24525" y="44712"/>
                </a:lnTo>
                <a:lnTo>
                  <a:pt x="24489" y="49690"/>
                </a:lnTo>
                <a:lnTo>
                  <a:pt x="24543" y="49690"/>
                </a:lnTo>
                <a:lnTo>
                  <a:pt x="24578" y="44712"/>
                </a:lnTo>
                <a:lnTo>
                  <a:pt x="30921" y="44739"/>
                </a:lnTo>
                <a:lnTo>
                  <a:pt x="30885" y="49690"/>
                </a:lnTo>
                <a:lnTo>
                  <a:pt x="30939" y="49690"/>
                </a:lnTo>
                <a:lnTo>
                  <a:pt x="30975" y="44739"/>
                </a:lnTo>
                <a:lnTo>
                  <a:pt x="37344" y="44766"/>
                </a:lnTo>
                <a:lnTo>
                  <a:pt x="37309" y="49690"/>
                </a:lnTo>
                <a:lnTo>
                  <a:pt x="37362" y="49690"/>
                </a:lnTo>
                <a:lnTo>
                  <a:pt x="37398" y="44766"/>
                </a:lnTo>
                <a:lnTo>
                  <a:pt x="43732" y="44793"/>
                </a:lnTo>
                <a:lnTo>
                  <a:pt x="43696" y="49690"/>
                </a:lnTo>
                <a:lnTo>
                  <a:pt x="43750" y="49690"/>
                </a:lnTo>
                <a:lnTo>
                  <a:pt x="43785" y="44793"/>
                </a:lnTo>
                <a:lnTo>
                  <a:pt x="50128" y="44828"/>
                </a:lnTo>
                <a:lnTo>
                  <a:pt x="50083" y="49690"/>
                </a:lnTo>
                <a:lnTo>
                  <a:pt x="50137" y="49690"/>
                </a:lnTo>
                <a:lnTo>
                  <a:pt x="50182" y="44828"/>
                </a:lnTo>
                <a:lnTo>
                  <a:pt x="56551" y="44855"/>
                </a:lnTo>
                <a:lnTo>
                  <a:pt x="56507" y="49690"/>
                </a:lnTo>
                <a:lnTo>
                  <a:pt x="56560" y="49690"/>
                </a:lnTo>
                <a:lnTo>
                  <a:pt x="56605" y="44855"/>
                </a:lnTo>
                <a:lnTo>
                  <a:pt x="62939" y="44882"/>
                </a:lnTo>
                <a:lnTo>
                  <a:pt x="62894" y="49690"/>
                </a:lnTo>
                <a:lnTo>
                  <a:pt x="62948" y="49690"/>
                </a:lnTo>
                <a:lnTo>
                  <a:pt x="62992" y="44882"/>
                </a:lnTo>
                <a:lnTo>
                  <a:pt x="69326" y="44909"/>
                </a:lnTo>
                <a:lnTo>
                  <a:pt x="69290" y="49690"/>
                </a:lnTo>
                <a:lnTo>
                  <a:pt x="69344" y="49690"/>
                </a:lnTo>
                <a:lnTo>
                  <a:pt x="69380" y="44909"/>
                </a:lnTo>
                <a:lnTo>
                  <a:pt x="75740" y="44935"/>
                </a:lnTo>
                <a:lnTo>
                  <a:pt x="75705" y="49690"/>
                </a:lnTo>
                <a:lnTo>
                  <a:pt x="75758" y="49690"/>
                </a:lnTo>
                <a:lnTo>
                  <a:pt x="75794" y="44935"/>
                </a:lnTo>
                <a:lnTo>
                  <a:pt x="82146" y="44962"/>
                </a:lnTo>
                <a:lnTo>
                  <a:pt x="82110" y="49690"/>
                </a:lnTo>
                <a:lnTo>
                  <a:pt x="82164" y="49690"/>
                </a:lnTo>
                <a:lnTo>
                  <a:pt x="82199" y="44962"/>
                </a:lnTo>
                <a:lnTo>
                  <a:pt x="88355" y="44989"/>
                </a:lnTo>
                <a:lnTo>
                  <a:pt x="88355" y="44935"/>
                </a:lnTo>
                <a:lnTo>
                  <a:pt x="82199" y="44909"/>
                </a:lnTo>
                <a:lnTo>
                  <a:pt x="82253" y="38539"/>
                </a:lnTo>
                <a:lnTo>
                  <a:pt x="88355" y="38566"/>
                </a:lnTo>
                <a:lnTo>
                  <a:pt x="88355" y="38512"/>
                </a:lnTo>
                <a:lnTo>
                  <a:pt x="82253" y="38485"/>
                </a:lnTo>
                <a:lnTo>
                  <a:pt x="82297" y="32116"/>
                </a:lnTo>
                <a:lnTo>
                  <a:pt x="88355" y="32143"/>
                </a:lnTo>
                <a:lnTo>
                  <a:pt x="88355" y="32089"/>
                </a:lnTo>
                <a:lnTo>
                  <a:pt x="82297" y="32062"/>
                </a:lnTo>
                <a:lnTo>
                  <a:pt x="82351" y="25684"/>
                </a:lnTo>
                <a:lnTo>
                  <a:pt x="88355" y="25711"/>
                </a:lnTo>
                <a:lnTo>
                  <a:pt x="88355" y="25657"/>
                </a:lnTo>
                <a:lnTo>
                  <a:pt x="82351" y="25630"/>
                </a:lnTo>
                <a:lnTo>
                  <a:pt x="82396" y="19270"/>
                </a:lnTo>
                <a:lnTo>
                  <a:pt x="88355" y="19296"/>
                </a:lnTo>
                <a:lnTo>
                  <a:pt x="88355" y="19234"/>
                </a:lnTo>
                <a:lnTo>
                  <a:pt x="82396" y="19216"/>
                </a:lnTo>
                <a:lnTo>
                  <a:pt x="82449" y="12846"/>
                </a:lnTo>
                <a:lnTo>
                  <a:pt x="88355" y="12873"/>
                </a:lnTo>
                <a:lnTo>
                  <a:pt x="88355" y="12820"/>
                </a:lnTo>
                <a:lnTo>
                  <a:pt x="82449" y="12793"/>
                </a:lnTo>
                <a:lnTo>
                  <a:pt x="82494" y="6414"/>
                </a:lnTo>
                <a:lnTo>
                  <a:pt x="88355" y="6441"/>
                </a:lnTo>
                <a:lnTo>
                  <a:pt x="88355" y="6388"/>
                </a:lnTo>
                <a:lnTo>
                  <a:pt x="82503" y="6361"/>
                </a:lnTo>
                <a:lnTo>
                  <a:pt x="82547" y="0"/>
                </a:lnTo>
                <a:lnTo>
                  <a:pt x="82494" y="0"/>
                </a:lnTo>
                <a:lnTo>
                  <a:pt x="82440" y="6361"/>
                </a:lnTo>
                <a:lnTo>
                  <a:pt x="76088" y="6334"/>
                </a:lnTo>
                <a:lnTo>
                  <a:pt x="76133" y="0"/>
                </a:lnTo>
                <a:lnTo>
                  <a:pt x="76079" y="0"/>
                </a:lnTo>
                <a:lnTo>
                  <a:pt x="76035" y="6334"/>
                </a:lnTo>
                <a:lnTo>
                  <a:pt x="69674" y="6307"/>
                </a:lnTo>
                <a:lnTo>
                  <a:pt x="69728" y="0"/>
                </a:lnTo>
                <a:lnTo>
                  <a:pt x="69674" y="0"/>
                </a:lnTo>
                <a:lnTo>
                  <a:pt x="69621" y="6307"/>
                </a:lnTo>
                <a:lnTo>
                  <a:pt x="63287" y="6272"/>
                </a:lnTo>
                <a:lnTo>
                  <a:pt x="63331" y="0"/>
                </a:lnTo>
                <a:lnTo>
                  <a:pt x="63278" y="0"/>
                </a:lnTo>
                <a:lnTo>
                  <a:pt x="63233" y="6272"/>
                </a:lnTo>
                <a:lnTo>
                  <a:pt x="56899" y="6245"/>
                </a:lnTo>
                <a:lnTo>
                  <a:pt x="56944" y="0"/>
                </a:lnTo>
                <a:lnTo>
                  <a:pt x="56890" y="0"/>
                </a:lnTo>
                <a:lnTo>
                  <a:pt x="56846" y="6245"/>
                </a:lnTo>
                <a:lnTo>
                  <a:pt x="50476" y="6218"/>
                </a:lnTo>
                <a:lnTo>
                  <a:pt x="50521" y="0"/>
                </a:lnTo>
                <a:lnTo>
                  <a:pt x="50467" y="0"/>
                </a:lnTo>
                <a:lnTo>
                  <a:pt x="50422" y="6218"/>
                </a:lnTo>
                <a:lnTo>
                  <a:pt x="44080" y="6191"/>
                </a:lnTo>
                <a:lnTo>
                  <a:pt x="44124" y="0"/>
                </a:lnTo>
                <a:lnTo>
                  <a:pt x="44071" y="0"/>
                </a:lnTo>
                <a:lnTo>
                  <a:pt x="44026" y="6191"/>
                </a:lnTo>
                <a:lnTo>
                  <a:pt x="37692" y="6165"/>
                </a:lnTo>
                <a:lnTo>
                  <a:pt x="37737" y="0"/>
                </a:lnTo>
                <a:lnTo>
                  <a:pt x="37683" y="0"/>
                </a:lnTo>
                <a:lnTo>
                  <a:pt x="37639" y="6165"/>
                </a:lnTo>
                <a:lnTo>
                  <a:pt x="31269" y="6129"/>
                </a:lnTo>
                <a:lnTo>
                  <a:pt x="31314" y="0"/>
                </a:lnTo>
                <a:lnTo>
                  <a:pt x="31260" y="0"/>
                </a:lnTo>
                <a:lnTo>
                  <a:pt x="31215" y="6129"/>
                </a:lnTo>
                <a:lnTo>
                  <a:pt x="24873" y="6102"/>
                </a:lnTo>
                <a:lnTo>
                  <a:pt x="24917" y="0"/>
                </a:lnTo>
                <a:lnTo>
                  <a:pt x="24864" y="0"/>
                </a:lnTo>
                <a:lnTo>
                  <a:pt x="24819" y="6102"/>
                </a:lnTo>
                <a:lnTo>
                  <a:pt x="18485" y="6075"/>
                </a:lnTo>
                <a:lnTo>
                  <a:pt x="18530" y="0"/>
                </a:lnTo>
                <a:lnTo>
                  <a:pt x="18476" y="0"/>
                </a:lnTo>
                <a:lnTo>
                  <a:pt x="18432" y="6075"/>
                </a:lnTo>
                <a:lnTo>
                  <a:pt x="12062" y="6049"/>
                </a:lnTo>
                <a:lnTo>
                  <a:pt x="12107" y="0"/>
                </a:lnTo>
                <a:lnTo>
                  <a:pt x="12053" y="0"/>
                </a:lnTo>
                <a:lnTo>
                  <a:pt x="12008" y="6049"/>
                </a:lnTo>
                <a:lnTo>
                  <a:pt x="5666" y="6022"/>
                </a:lnTo>
                <a:lnTo>
                  <a:pt x="5710" y="0"/>
                </a:lnTo>
                <a:close/>
              </a:path>
            </a:pathLst>
          </a:custGeom>
          <a:solidFill>
            <a:schemeClr val="dk2"/>
          </a:solidFill>
          <a:ln w="9525" cap="flat" cmpd="sng">
            <a:solidFill>
              <a:schemeClr val="dk2"/>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41" name="Google Shape;3844;p11"/>
          <p:cNvSpPr/>
          <p:nvPr/>
        </p:nvSpPr>
        <p:spPr>
          <a:xfrm rot="-585416" flipH="1">
            <a:off x="4261954" y="233635"/>
            <a:ext cx="1467527" cy="1658101"/>
          </a:xfrm>
          <a:prstGeom prst="rect"/>
          <a:solidFill>
            <a:schemeClr val="accent5"/>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245" name="Google Shape;3845;p11"/>
          <p:cNvGrpSpPr/>
          <p:nvPr/>
        </p:nvGrpSpPr>
        <p:grpSpPr>
          <a:xfrm>
            <a:off x="436599" y="371658"/>
            <a:ext cx="8270798" cy="4400202"/>
            <a:chOff x="579125" y="2404850"/>
            <a:chExt cx="1042450" cy="500700"/>
          </a:xfrm>
        </p:grpSpPr>
        <p:sp>
          <p:nvSpPr>
            <p:cNvPr id="1058642" name="Google Shape;3846;p11"/>
            <p:cNvSpPr/>
            <p:nvPr/>
          </p:nvSpPr>
          <p:spPr>
            <a:xfrm>
              <a:off x="579125" y="2404850"/>
              <a:ext cx="1042450" cy="500700"/>
            </a:xfrm>
            <a:custGeom>
              <a:avLst/>
              <a:ahLst/>
              <a:rect l="l" t="t" r="r" b="b"/>
              <a:pathLst>
                <a:path w="41698" h="20028" extrusionOk="0">
                  <a:moveTo>
                    <a:pt x="41537" y="0"/>
                  </a:moveTo>
                  <a:lnTo>
                    <a:pt x="161" y="161"/>
                  </a:lnTo>
                  <a:lnTo>
                    <a:pt x="0" y="19698"/>
                  </a:lnTo>
                  <a:lnTo>
                    <a:pt x="41697" y="20028"/>
                  </a:lnTo>
                  <a:lnTo>
                    <a:pt x="41697" y="20028"/>
                  </a:lnTo>
                  <a:lnTo>
                    <a:pt x="41537" y="0"/>
                  </a:ln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43" name="Google Shape;3847;p11"/>
            <p:cNvSpPr/>
            <p:nvPr/>
          </p:nvSpPr>
          <p:spPr>
            <a:xfrm>
              <a:off x="618375" y="2408650"/>
              <a:ext cx="1800" cy="40150"/>
            </a:xfrm>
            <a:custGeom>
              <a:avLst/>
              <a:ahLst/>
              <a:rect l="l" t="t" r="r" b="b"/>
              <a:pathLst>
                <a:path w="72" h="1606" extrusionOk="0">
                  <a:moveTo>
                    <a:pt x="0" y="0"/>
                  </a:moveTo>
                  <a:lnTo>
                    <a:pt x="0" y="1606"/>
                  </a:lnTo>
                  <a:lnTo>
                    <a:pt x="72" y="1606"/>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44" name="Google Shape;3848;p11"/>
            <p:cNvSpPr/>
            <p:nvPr/>
          </p:nvSpPr>
          <p:spPr>
            <a:xfrm>
              <a:off x="61837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45" name="Google Shape;3849;p11"/>
            <p:cNvSpPr/>
            <p:nvPr/>
          </p:nvSpPr>
          <p:spPr>
            <a:xfrm>
              <a:off x="618375" y="2864950"/>
              <a:ext cx="1800" cy="32575"/>
            </a:xfrm>
            <a:custGeom>
              <a:avLst/>
              <a:ahLst/>
              <a:rect l="l" t="t" r="r" b="b"/>
              <a:pathLst>
                <a:path w="72" h="1303" extrusionOk="0">
                  <a:moveTo>
                    <a:pt x="0" y="0"/>
                  </a:moveTo>
                  <a:lnTo>
                    <a:pt x="0" y="1303"/>
                  </a:lnTo>
                  <a:lnTo>
                    <a:pt x="72" y="1303"/>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46" name="Google Shape;3850;p11"/>
            <p:cNvSpPr/>
            <p:nvPr/>
          </p:nvSpPr>
          <p:spPr>
            <a:xfrm>
              <a:off x="61837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47" name="Google Shape;3851;p11"/>
            <p:cNvSpPr/>
            <p:nvPr/>
          </p:nvSpPr>
          <p:spPr>
            <a:xfrm>
              <a:off x="61837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48" name="Google Shape;3852;p11"/>
            <p:cNvSpPr/>
            <p:nvPr/>
          </p:nvSpPr>
          <p:spPr>
            <a:xfrm>
              <a:off x="61837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49" name="Google Shape;3853;p11"/>
            <p:cNvSpPr/>
            <p:nvPr/>
          </p:nvSpPr>
          <p:spPr>
            <a:xfrm>
              <a:off x="61837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50" name="Google Shape;3854;p11"/>
            <p:cNvSpPr/>
            <p:nvPr/>
          </p:nvSpPr>
          <p:spPr>
            <a:xfrm>
              <a:off x="61837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51" name="Google Shape;3855;p11"/>
            <p:cNvSpPr/>
            <p:nvPr/>
          </p:nvSpPr>
          <p:spPr>
            <a:xfrm>
              <a:off x="61837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52" name="Google Shape;3856;p11"/>
            <p:cNvSpPr/>
            <p:nvPr/>
          </p:nvSpPr>
          <p:spPr>
            <a:xfrm>
              <a:off x="61837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53" name="Google Shape;3857;p11"/>
            <p:cNvSpPr/>
            <p:nvPr/>
          </p:nvSpPr>
          <p:spPr>
            <a:xfrm>
              <a:off x="61837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54" name="Google Shape;3858;p11"/>
            <p:cNvSpPr/>
            <p:nvPr/>
          </p:nvSpPr>
          <p:spPr>
            <a:xfrm>
              <a:off x="61837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55" name="Google Shape;3859;p11"/>
            <p:cNvSpPr/>
            <p:nvPr/>
          </p:nvSpPr>
          <p:spPr>
            <a:xfrm>
              <a:off x="658525" y="2864950"/>
              <a:ext cx="1800" cy="33025"/>
            </a:xfrm>
            <a:custGeom>
              <a:avLst/>
              <a:ahLst/>
              <a:rect l="l" t="t" r="r" b="b"/>
              <a:pathLst>
                <a:path w="72" h="1321" extrusionOk="0">
                  <a:moveTo>
                    <a:pt x="0" y="0"/>
                  </a:moveTo>
                  <a:lnTo>
                    <a:pt x="0" y="1321"/>
                  </a:lnTo>
                  <a:lnTo>
                    <a:pt x="72" y="1321"/>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56" name="Google Shape;3860;p11"/>
            <p:cNvSpPr/>
            <p:nvPr/>
          </p:nvSpPr>
          <p:spPr>
            <a:xfrm>
              <a:off x="65852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57" name="Google Shape;3861;p11"/>
            <p:cNvSpPr/>
            <p:nvPr/>
          </p:nvSpPr>
          <p:spPr>
            <a:xfrm>
              <a:off x="658525" y="2408650"/>
              <a:ext cx="1800" cy="40150"/>
            </a:xfrm>
            <a:custGeom>
              <a:avLst/>
              <a:ahLst/>
              <a:rect l="l" t="t" r="r" b="b"/>
              <a:pathLst>
                <a:path w="72" h="1606" extrusionOk="0">
                  <a:moveTo>
                    <a:pt x="0" y="0"/>
                  </a:moveTo>
                  <a:lnTo>
                    <a:pt x="0" y="1606"/>
                  </a:lnTo>
                  <a:lnTo>
                    <a:pt x="72" y="1606"/>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58" name="Google Shape;3862;p11"/>
            <p:cNvSpPr/>
            <p:nvPr/>
          </p:nvSpPr>
          <p:spPr>
            <a:xfrm>
              <a:off x="65852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59" name="Google Shape;3863;p11"/>
            <p:cNvSpPr/>
            <p:nvPr/>
          </p:nvSpPr>
          <p:spPr>
            <a:xfrm>
              <a:off x="65852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60" name="Google Shape;3864;p11"/>
            <p:cNvSpPr/>
            <p:nvPr/>
          </p:nvSpPr>
          <p:spPr>
            <a:xfrm>
              <a:off x="65852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61" name="Google Shape;3865;p11"/>
            <p:cNvSpPr/>
            <p:nvPr/>
          </p:nvSpPr>
          <p:spPr>
            <a:xfrm>
              <a:off x="65852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62" name="Google Shape;3866;p11"/>
            <p:cNvSpPr/>
            <p:nvPr/>
          </p:nvSpPr>
          <p:spPr>
            <a:xfrm>
              <a:off x="65852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63" name="Google Shape;3867;p11"/>
            <p:cNvSpPr/>
            <p:nvPr/>
          </p:nvSpPr>
          <p:spPr>
            <a:xfrm>
              <a:off x="65852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64" name="Google Shape;3868;p11"/>
            <p:cNvSpPr/>
            <p:nvPr/>
          </p:nvSpPr>
          <p:spPr>
            <a:xfrm>
              <a:off x="65852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65" name="Google Shape;3869;p11"/>
            <p:cNvSpPr/>
            <p:nvPr/>
          </p:nvSpPr>
          <p:spPr>
            <a:xfrm>
              <a:off x="65852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66" name="Google Shape;3870;p11"/>
            <p:cNvSpPr/>
            <p:nvPr/>
          </p:nvSpPr>
          <p:spPr>
            <a:xfrm>
              <a:off x="65852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67" name="Google Shape;3871;p11"/>
            <p:cNvSpPr/>
            <p:nvPr/>
          </p:nvSpPr>
          <p:spPr>
            <a:xfrm>
              <a:off x="698450" y="253352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68" name="Google Shape;3872;p11"/>
            <p:cNvSpPr/>
            <p:nvPr/>
          </p:nvSpPr>
          <p:spPr>
            <a:xfrm>
              <a:off x="698450" y="2699250"/>
              <a:ext cx="2025" cy="39700"/>
            </a:xfrm>
            <a:custGeom>
              <a:avLst/>
              <a:ahLst/>
              <a:rect l="l" t="t" r="r" b="b"/>
              <a:pathLst>
                <a:path w="81" h="1588"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69" name="Google Shape;3873;p11"/>
            <p:cNvSpPr/>
            <p:nvPr/>
          </p:nvSpPr>
          <p:spPr>
            <a:xfrm>
              <a:off x="698450" y="24505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70" name="Google Shape;3874;p11"/>
            <p:cNvSpPr/>
            <p:nvPr/>
          </p:nvSpPr>
          <p:spPr>
            <a:xfrm>
              <a:off x="698450" y="282367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71" name="Google Shape;3875;p11"/>
            <p:cNvSpPr/>
            <p:nvPr/>
          </p:nvSpPr>
          <p:spPr>
            <a:xfrm>
              <a:off x="698450" y="2657750"/>
              <a:ext cx="2025" cy="39725"/>
            </a:xfrm>
            <a:custGeom>
              <a:avLst/>
              <a:ahLst/>
              <a:rect l="l" t="t" r="r" b="b"/>
              <a:pathLst>
                <a:path w="81" h="1589" extrusionOk="0">
                  <a:moveTo>
                    <a:pt x="0" y="1"/>
                  </a:moveTo>
                  <a:lnTo>
                    <a:pt x="0" y="1589"/>
                  </a:lnTo>
                  <a:lnTo>
                    <a:pt x="80" y="1589"/>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72" name="Google Shape;3876;p11"/>
            <p:cNvSpPr/>
            <p:nvPr/>
          </p:nvSpPr>
          <p:spPr>
            <a:xfrm>
              <a:off x="698450" y="2492050"/>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73" name="Google Shape;3877;p11"/>
            <p:cNvSpPr/>
            <p:nvPr/>
          </p:nvSpPr>
          <p:spPr>
            <a:xfrm>
              <a:off x="698450" y="2864950"/>
              <a:ext cx="2025" cy="33250"/>
            </a:xfrm>
            <a:custGeom>
              <a:avLst/>
              <a:ahLst/>
              <a:rect l="l" t="t" r="r" b="b"/>
              <a:pathLst>
                <a:path w="81" h="1330" extrusionOk="0">
                  <a:moveTo>
                    <a:pt x="0" y="0"/>
                  </a:moveTo>
                  <a:lnTo>
                    <a:pt x="0" y="1330"/>
                  </a:lnTo>
                  <a:lnTo>
                    <a:pt x="80" y="1330"/>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74" name="Google Shape;3878;p11"/>
            <p:cNvSpPr/>
            <p:nvPr/>
          </p:nvSpPr>
          <p:spPr>
            <a:xfrm>
              <a:off x="698450" y="2408425"/>
              <a:ext cx="2025" cy="40375"/>
            </a:xfrm>
            <a:custGeom>
              <a:avLst/>
              <a:ahLst/>
              <a:rect l="l" t="t" r="r" b="b"/>
              <a:pathLst>
                <a:path w="81" h="1615" extrusionOk="0">
                  <a:moveTo>
                    <a:pt x="0" y="0"/>
                  </a:moveTo>
                  <a:lnTo>
                    <a:pt x="0" y="1615"/>
                  </a:lnTo>
                  <a:lnTo>
                    <a:pt x="80" y="1615"/>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75" name="Google Shape;3879;p11"/>
            <p:cNvSpPr/>
            <p:nvPr/>
          </p:nvSpPr>
          <p:spPr>
            <a:xfrm>
              <a:off x="698450" y="2782200"/>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76" name="Google Shape;3880;p11"/>
            <p:cNvSpPr/>
            <p:nvPr/>
          </p:nvSpPr>
          <p:spPr>
            <a:xfrm>
              <a:off x="698450" y="26162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77" name="Google Shape;3881;p11"/>
            <p:cNvSpPr/>
            <p:nvPr/>
          </p:nvSpPr>
          <p:spPr>
            <a:xfrm>
              <a:off x="698450" y="27407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78" name="Google Shape;3882;p11"/>
            <p:cNvSpPr/>
            <p:nvPr/>
          </p:nvSpPr>
          <p:spPr>
            <a:xfrm>
              <a:off x="698450" y="25750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79" name="Google Shape;3883;p11"/>
            <p:cNvSpPr/>
            <p:nvPr/>
          </p:nvSpPr>
          <p:spPr>
            <a:xfrm>
              <a:off x="7385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80" name="Google Shape;3884;p11"/>
            <p:cNvSpPr/>
            <p:nvPr/>
          </p:nvSpPr>
          <p:spPr>
            <a:xfrm>
              <a:off x="7385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81" name="Google Shape;3885;p11"/>
            <p:cNvSpPr/>
            <p:nvPr/>
          </p:nvSpPr>
          <p:spPr>
            <a:xfrm>
              <a:off x="7385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82" name="Google Shape;3886;p11"/>
            <p:cNvSpPr/>
            <p:nvPr/>
          </p:nvSpPr>
          <p:spPr>
            <a:xfrm>
              <a:off x="7385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83" name="Google Shape;3887;p11"/>
            <p:cNvSpPr/>
            <p:nvPr/>
          </p:nvSpPr>
          <p:spPr>
            <a:xfrm>
              <a:off x="7385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84" name="Google Shape;3888;p11"/>
            <p:cNvSpPr/>
            <p:nvPr/>
          </p:nvSpPr>
          <p:spPr>
            <a:xfrm>
              <a:off x="738575" y="2408200"/>
              <a:ext cx="1825" cy="40600"/>
            </a:xfrm>
            <a:custGeom>
              <a:avLst/>
              <a:ahLst/>
              <a:rect l="l" t="t" r="r" b="b"/>
              <a:pathLst>
                <a:path w="73" h="1624" extrusionOk="0">
                  <a:moveTo>
                    <a:pt x="1" y="0"/>
                  </a:moveTo>
                  <a:lnTo>
                    <a:pt x="1" y="1624"/>
                  </a:lnTo>
                  <a:lnTo>
                    <a:pt x="72" y="1624"/>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85" name="Google Shape;3889;p11"/>
            <p:cNvSpPr/>
            <p:nvPr/>
          </p:nvSpPr>
          <p:spPr>
            <a:xfrm>
              <a:off x="7385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86" name="Google Shape;3890;p11"/>
            <p:cNvSpPr/>
            <p:nvPr/>
          </p:nvSpPr>
          <p:spPr>
            <a:xfrm>
              <a:off x="7385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87" name="Google Shape;3891;p11"/>
            <p:cNvSpPr/>
            <p:nvPr/>
          </p:nvSpPr>
          <p:spPr>
            <a:xfrm>
              <a:off x="738575" y="2864950"/>
              <a:ext cx="1825" cy="33700"/>
            </a:xfrm>
            <a:custGeom>
              <a:avLst/>
              <a:ahLst/>
              <a:rect l="l" t="t" r="r" b="b"/>
              <a:pathLst>
                <a:path w="73" h="1348" extrusionOk="0">
                  <a:moveTo>
                    <a:pt x="1" y="0"/>
                  </a:moveTo>
                  <a:lnTo>
                    <a:pt x="1" y="1339"/>
                  </a:lnTo>
                  <a:lnTo>
                    <a:pt x="72" y="1347"/>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88" name="Google Shape;3892;p11"/>
            <p:cNvSpPr/>
            <p:nvPr/>
          </p:nvSpPr>
          <p:spPr>
            <a:xfrm>
              <a:off x="7385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89" name="Google Shape;3893;p11"/>
            <p:cNvSpPr/>
            <p:nvPr/>
          </p:nvSpPr>
          <p:spPr>
            <a:xfrm>
              <a:off x="7385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90" name="Google Shape;3894;p11"/>
            <p:cNvSpPr/>
            <p:nvPr/>
          </p:nvSpPr>
          <p:spPr>
            <a:xfrm>
              <a:off x="7385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91" name="Google Shape;3895;p11"/>
            <p:cNvSpPr/>
            <p:nvPr/>
          </p:nvSpPr>
          <p:spPr>
            <a:xfrm>
              <a:off x="778725" y="2408200"/>
              <a:ext cx="1800" cy="40600"/>
            </a:xfrm>
            <a:custGeom>
              <a:avLst/>
              <a:ahLst/>
              <a:rect l="l" t="t" r="r" b="b"/>
              <a:pathLst>
                <a:path w="72" h="1624" extrusionOk="0">
                  <a:moveTo>
                    <a:pt x="1" y="0"/>
                  </a:moveTo>
                  <a:lnTo>
                    <a:pt x="1" y="1624"/>
                  </a:lnTo>
                  <a:lnTo>
                    <a:pt x="72" y="1624"/>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92" name="Google Shape;3896;p11"/>
            <p:cNvSpPr/>
            <p:nvPr/>
          </p:nvSpPr>
          <p:spPr>
            <a:xfrm>
              <a:off x="778725" y="26162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93" name="Google Shape;3897;p11"/>
            <p:cNvSpPr/>
            <p:nvPr/>
          </p:nvSpPr>
          <p:spPr>
            <a:xfrm>
              <a:off x="778725" y="2657750"/>
              <a:ext cx="1800" cy="39725"/>
            </a:xfrm>
            <a:custGeom>
              <a:avLst/>
              <a:ahLst/>
              <a:rect l="l" t="t" r="r" b="b"/>
              <a:pathLst>
                <a:path w="72"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94" name="Google Shape;3898;p11"/>
            <p:cNvSpPr/>
            <p:nvPr/>
          </p:nvSpPr>
          <p:spPr>
            <a:xfrm>
              <a:off x="778725" y="24505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95" name="Google Shape;3899;p11"/>
            <p:cNvSpPr/>
            <p:nvPr/>
          </p:nvSpPr>
          <p:spPr>
            <a:xfrm>
              <a:off x="778725" y="253352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96" name="Google Shape;3900;p11"/>
            <p:cNvSpPr/>
            <p:nvPr/>
          </p:nvSpPr>
          <p:spPr>
            <a:xfrm>
              <a:off x="778725" y="282367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97" name="Google Shape;3901;p11"/>
            <p:cNvSpPr/>
            <p:nvPr/>
          </p:nvSpPr>
          <p:spPr>
            <a:xfrm>
              <a:off x="778725" y="27407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98" name="Google Shape;3902;p11"/>
            <p:cNvSpPr/>
            <p:nvPr/>
          </p:nvSpPr>
          <p:spPr>
            <a:xfrm>
              <a:off x="778725" y="2492050"/>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99" name="Google Shape;3903;p11"/>
            <p:cNvSpPr/>
            <p:nvPr/>
          </p:nvSpPr>
          <p:spPr>
            <a:xfrm>
              <a:off x="778725" y="2782200"/>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00" name="Google Shape;3904;p11"/>
            <p:cNvSpPr/>
            <p:nvPr/>
          </p:nvSpPr>
          <p:spPr>
            <a:xfrm>
              <a:off x="778725" y="2864950"/>
              <a:ext cx="1800" cy="33925"/>
            </a:xfrm>
            <a:custGeom>
              <a:avLst/>
              <a:ahLst/>
              <a:rect l="l" t="t" r="r" b="b"/>
              <a:pathLst>
                <a:path w="72" h="1357" extrusionOk="0">
                  <a:moveTo>
                    <a:pt x="1" y="0"/>
                  </a:moveTo>
                  <a:lnTo>
                    <a:pt x="1" y="1356"/>
                  </a:lnTo>
                  <a:lnTo>
                    <a:pt x="72" y="1356"/>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01" name="Google Shape;3905;p11"/>
            <p:cNvSpPr/>
            <p:nvPr/>
          </p:nvSpPr>
          <p:spPr>
            <a:xfrm>
              <a:off x="778725" y="25750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02" name="Google Shape;3906;p11"/>
            <p:cNvSpPr/>
            <p:nvPr/>
          </p:nvSpPr>
          <p:spPr>
            <a:xfrm>
              <a:off x="778725" y="2699250"/>
              <a:ext cx="1800" cy="39700"/>
            </a:xfrm>
            <a:custGeom>
              <a:avLst/>
              <a:ahLst/>
              <a:rect l="l" t="t" r="r" b="b"/>
              <a:pathLst>
                <a:path w="72"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03" name="Google Shape;3907;p11"/>
            <p:cNvSpPr/>
            <p:nvPr/>
          </p:nvSpPr>
          <p:spPr>
            <a:xfrm>
              <a:off x="81887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04" name="Google Shape;3908;p11"/>
            <p:cNvSpPr/>
            <p:nvPr/>
          </p:nvSpPr>
          <p:spPr>
            <a:xfrm>
              <a:off x="81887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05" name="Google Shape;3909;p11"/>
            <p:cNvSpPr/>
            <p:nvPr/>
          </p:nvSpPr>
          <p:spPr>
            <a:xfrm>
              <a:off x="81887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06" name="Google Shape;3910;p11"/>
            <p:cNvSpPr/>
            <p:nvPr/>
          </p:nvSpPr>
          <p:spPr>
            <a:xfrm>
              <a:off x="81887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07" name="Google Shape;3911;p11"/>
            <p:cNvSpPr/>
            <p:nvPr/>
          </p:nvSpPr>
          <p:spPr>
            <a:xfrm>
              <a:off x="81887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08" name="Google Shape;3912;p11"/>
            <p:cNvSpPr/>
            <p:nvPr/>
          </p:nvSpPr>
          <p:spPr>
            <a:xfrm>
              <a:off x="81887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09" name="Google Shape;3913;p11"/>
            <p:cNvSpPr/>
            <p:nvPr/>
          </p:nvSpPr>
          <p:spPr>
            <a:xfrm>
              <a:off x="81887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10" name="Google Shape;3914;p11"/>
            <p:cNvSpPr/>
            <p:nvPr/>
          </p:nvSpPr>
          <p:spPr>
            <a:xfrm>
              <a:off x="81887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11" name="Google Shape;3915;p11"/>
            <p:cNvSpPr/>
            <p:nvPr/>
          </p:nvSpPr>
          <p:spPr>
            <a:xfrm>
              <a:off x="81887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12" name="Google Shape;3916;p11"/>
            <p:cNvSpPr/>
            <p:nvPr/>
          </p:nvSpPr>
          <p:spPr>
            <a:xfrm>
              <a:off x="818875" y="2864950"/>
              <a:ext cx="1800" cy="34150"/>
            </a:xfrm>
            <a:custGeom>
              <a:avLst/>
              <a:ahLst/>
              <a:rect l="l" t="t" r="r" b="b"/>
              <a:pathLst>
                <a:path w="72" h="1366" extrusionOk="0">
                  <a:moveTo>
                    <a:pt x="0" y="0"/>
                  </a:moveTo>
                  <a:lnTo>
                    <a:pt x="0" y="1365"/>
                  </a:lnTo>
                  <a:lnTo>
                    <a:pt x="72" y="1365"/>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13" name="Google Shape;3917;p11"/>
            <p:cNvSpPr/>
            <p:nvPr/>
          </p:nvSpPr>
          <p:spPr>
            <a:xfrm>
              <a:off x="818875" y="2407975"/>
              <a:ext cx="1800" cy="40825"/>
            </a:xfrm>
            <a:custGeom>
              <a:avLst/>
              <a:ahLst/>
              <a:rect l="l" t="t" r="r" b="b"/>
              <a:pathLst>
                <a:path w="72" h="1633" extrusionOk="0">
                  <a:moveTo>
                    <a:pt x="0" y="0"/>
                  </a:moveTo>
                  <a:lnTo>
                    <a:pt x="0" y="1633"/>
                  </a:lnTo>
                  <a:lnTo>
                    <a:pt x="72" y="1633"/>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14" name="Google Shape;3918;p11"/>
            <p:cNvSpPr/>
            <p:nvPr/>
          </p:nvSpPr>
          <p:spPr>
            <a:xfrm>
              <a:off x="81887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15" name="Google Shape;3919;p11"/>
            <p:cNvSpPr/>
            <p:nvPr/>
          </p:nvSpPr>
          <p:spPr>
            <a:xfrm>
              <a:off x="858800" y="253352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16" name="Google Shape;3920;p11"/>
            <p:cNvSpPr/>
            <p:nvPr/>
          </p:nvSpPr>
          <p:spPr>
            <a:xfrm>
              <a:off x="858800" y="2657750"/>
              <a:ext cx="2025" cy="39725"/>
            </a:xfrm>
            <a:custGeom>
              <a:avLst/>
              <a:ahLst/>
              <a:rect l="l" t="t" r="r" b="b"/>
              <a:pathLst>
                <a:path w="81" h="1589" extrusionOk="0">
                  <a:moveTo>
                    <a:pt x="0" y="1"/>
                  </a:moveTo>
                  <a:lnTo>
                    <a:pt x="0"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17" name="Google Shape;3921;p11"/>
            <p:cNvSpPr/>
            <p:nvPr/>
          </p:nvSpPr>
          <p:spPr>
            <a:xfrm>
              <a:off x="858800" y="27407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18" name="Google Shape;3922;p11"/>
            <p:cNvSpPr/>
            <p:nvPr/>
          </p:nvSpPr>
          <p:spPr>
            <a:xfrm>
              <a:off x="858800" y="2492050"/>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19" name="Google Shape;3923;p11"/>
            <p:cNvSpPr/>
            <p:nvPr/>
          </p:nvSpPr>
          <p:spPr>
            <a:xfrm>
              <a:off x="858800" y="282367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20" name="Google Shape;3924;p11"/>
            <p:cNvSpPr/>
            <p:nvPr/>
          </p:nvSpPr>
          <p:spPr>
            <a:xfrm>
              <a:off x="858800" y="2699250"/>
              <a:ext cx="2025" cy="39700"/>
            </a:xfrm>
            <a:custGeom>
              <a:avLst/>
              <a:ahLst/>
              <a:rect l="l" t="t" r="r" b="b"/>
              <a:pathLst>
                <a:path w="81" h="1588"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21" name="Google Shape;3925;p11"/>
            <p:cNvSpPr/>
            <p:nvPr/>
          </p:nvSpPr>
          <p:spPr>
            <a:xfrm>
              <a:off x="858800" y="25750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22" name="Google Shape;3926;p11"/>
            <p:cNvSpPr/>
            <p:nvPr/>
          </p:nvSpPr>
          <p:spPr>
            <a:xfrm>
              <a:off x="858800" y="26162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23" name="Google Shape;3927;p11"/>
            <p:cNvSpPr/>
            <p:nvPr/>
          </p:nvSpPr>
          <p:spPr>
            <a:xfrm>
              <a:off x="858800" y="2407750"/>
              <a:ext cx="2025" cy="41050"/>
            </a:xfrm>
            <a:custGeom>
              <a:avLst/>
              <a:ahLst/>
              <a:rect l="l" t="t" r="r" b="b"/>
              <a:pathLst>
                <a:path w="81" h="1642" extrusionOk="0">
                  <a:moveTo>
                    <a:pt x="0" y="0"/>
                  </a:moveTo>
                  <a:lnTo>
                    <a:pt x="0" y="1642"/>
                  </a:lnTo>
                  <a:lnTo>
                    <a:pt x="81" y="1642"/>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24" name="Google Shape;3928;p11"/>
            <p:cNvSpPr/>
            <p:nvPr/>
          </p:nvSpPr>
          <p:spPr>
            <a:xfrm>
              <a:off x="858800" y="24505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25" name="Google Shape;3929;p11"/>
            <p:cNvSpPr/>
            <p:nvPr/>
          </p:nvSpPr>
          <p:spPr>
            <a:xfrm>
              <a:off x="858800" y="2864950"/>
              <a:ext cx="2025" cy="34600"/>
            </a:xfrm>
            <a:custGeom>
              <a:avLst/>
              <a:ahLst/>
              <a:rect l="l" t="t" r="r" b="b"/>
              <a:pathLst>
                <a:path w="81" h="1384" extrusionOk="0">
                  <a:moveTo>
                    <a:pt x="0" y="0"/>
                  </a:moveTo>
                  <a:lnTo>
                    <a:pt x="0" y="1383"/>
                  </a:lnTo>
                  <a:lnTo>
                    <a:pt x="81" y="1383"/>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26" name="Google Shape;3930;p11"/>
            <p:cNvSpPr/>
            <p:nvPr/>
          </p:nvSpPr>
          <p:spPr>
            <a:xfrm>
              <a:off x="858800" y="2782200"/>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27" name="Google Shape;3931;p11"/>
            <p:cNvSpPr/>
            <p:nvPr/>
          </p:nvSpPr>
          <p:spPr>
            <a:xfrm>
              <a:off x="898950" y="282367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28" name="Google Shape;3932;p11"/>
            <p:cNvSpPr/>
            <p:nvPr/>
          </p:nvSpPr>
          <p:spPr>
            <a:xfrm>
              <a:off x="898950" y="26162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29" name="Google Shape;3933;p11"/>
            <p:cNvSpPr/>
            <p:nvPr/>
          </p:nvSpPr>
          <p:spPr>
            <a:xfrm>
              <a:off x="898950" y="25750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30" name="Google Shape;3934;p11"/>
            <p:cNvSpPr/>
            <p:nvPr/>
          </p:nvSpPr>
          <p:spPr>
            <a:xfrm>
              <a:off x="898950" y="2782200"/>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31" name="Google Shape;3935;p11"/>
            <p:cNvSpPr/>
            <p:nvPr/>
          </p:nvSpPr>
          <p:spPr>
            <a:xfrm>
              <a:off x="898950" y="2699250"/>
              <a:ext cx="2025" cy="39700"/>
            </a:xfrm>
            <a:custGeom>
              <a:avLst/>
              <a:ahLst/>
              <a:rect l="l" t="t" r="r" b="b"/>
              <a:pathLst>
                <a:path w="81" h="1588"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32" name="Google Shape;3936;p11"/>
            <p:cNvSpPr/>
            <p:nvPr/>
          </p:nvSpPr>
          <p:spPr>
            <a:xfrm>
              <a:off x="898950" y="2407525"/>
              <a:ext cx="2025" cy="41275"/>
            </a:xfrm>
            <a:custGeom>
              <a:avLst/>
              <a:ahLst/>
              <a:rect l="l" t="t" r="r" b="b"/>
              <a:pathLst>
                <a:path w="81" h="1651" extrusionOk="0">
                  <a:moveTo>
                    <a:pt x="0" y="0"/>
                  </a:moveTo>
                  <a:lnTo>
                    <a:pt x="0" y="1651"/>
                  </a:lnTo>
                  <a:lnTo>
                    <a:pt x="80" y="1651"/>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33" name="Google Shape;3937;p11"/>
            <p:cNvSpPr/>
            <p:nvPr/>
          </p:nvSpPr>
          <p:spPr>
            <a:xfrm>
              <a:off x="898950" y="2864950"/>
              <a:ext cx="2025" cy="34825"/>
            </a:xfrm>
            <a:custGeom>
              <a:avLst/>
              <a:ahLst/>
              <a:rect l="l" t="t" r="r" b="b"/>
              <a:pathLst>
                <a:path w="81" h="1393" extrusionOk="0">
                  <a:moveTo>
                    <a:pt x="0" y="0"/>
                  </a:moveTo>
                  <a:lnTo>
                    <a:pt x="0" y="1392"/>
                  </a:lnTo>
                  <a:lnTo>
                    <a:pt x="80" y="1392"/>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34" name="Google Shape;3938;p11"/>
            <p:cNvSpPr/>
            <p:nvPr/>
          </p:nvSpPr>
          <p:spPr>
            <a:xfrm>
              <a:off x="898950" y="27407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35" name="Google Shape;3939;p11"/>
            <p:cNvSpPr/>
            <p:nvPr/>
          </p:nvSpPr>
          <p:spPr>
            <a:xfrm>
              <a:off x="898950" y="253352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36" name="Google Shape;3940;p11"/>
            <p:cNvSpPr/>
            <p:nvPr/>
          </p:nvSpPr>
          <p:spPr>
            <a:xfrm>
              <a:off x="898950" y="2492050"/>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37" name="Google Shape;3941;p11"/>
            <p:cNvSpPr/>
            <p:nvPr/>
          </p:nvSpPr>
          <p:spPr>
            <a:xfrm>
              <a:off x="898950" y="24505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38" name="Google Shape;3942;p11"/>
            <p:cNvSpPr/>
            <p:nvPr/>
          </p:nvSpPr>
          <p:spPr>
            <a:xfrm>
              <a:off x="898950" y="2657750"/>
              <a:ext cx="2025" cy="39725"/>
            </a:xfrm>
            <a:custGeom>
              <a:avLst/>
              <a:ahLst/>
              <a:rect l="l" t="t" r="r" b="b"/>
              <a:pathLst>
                <a:path w="81" h="1589" extrusionOk="0">
                  <a:moveTo>
                    <a:pt x="0" y="1"/>
                  </a:moveTo>
                  <a:lnTo>
                    <a:pt x="0" y="1589"/>
                  </a:lnTo>
                  <a:lnTo>
                    <a:pt x="80" y="1589"/>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39" name="Google Shape;3943;p11"/>
            <p:cNvSpPr/>
            <p:nvPr/>
          </p:nvSpPr>
          <p:spPr>
            <a:xfrm>
              <a:off x="9390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40" name="Google Shape;3944;p11"/>
            <p:cNvSpPr/>
            <p:nvPr/>
          </p:nvSpPr>
          <p:spPr>
            <a:xfrm>
              <a:off x="9390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41" name="Google Shape;3945;p11"/>
            <p:cNvSpPr/>
            <p:nvPr/>
          </p:nvSpPr>
          <p:spPr>
            <a:xfrm>
              <a:off x="9390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42" name="Google Shape;3946;p11"/>
            <p:cNvSpPr/>
            <p:nvPr/>
          </p:nvSpPr>
          <p:spPr>
            <a:xfrm>
              <a:off x="9390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43" name="Google Shape;3947;p11"/>
            <p:cNvSpPr/>
            <p:nvPr/>
          </p:nvSpPr>
          <p:spPr>
            <a:xfrm>
              <a:off x="9390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44" name="Google Shape;3948;p11"/>
            <p:cNvSpPr/>
            <p:nvPr/>
          </p:nvSpPr>
          <p:spPr>
            <a:xfrm>
              <a:off x="939075" y="2864950"/>
              <a:ext cx="1825" cy="35250"/>
            </a:xfrm>
            <a:custGeom>
              <a:avLst/>
              <a:ahLst/>
              <a:rect l="l" t="t" r="r" b="b"/>
              <a:pathLst>
                <a:path w="73" h="1410" extrusionOk="0">
                  <a:moveTo>
                    <a:pt x="1" y="0"/>
                  </a:moveTo>
                  <a:lnTo>
                    <a:pt x="1" y="1410"/>
                  </a:lnTo>
                  <a:lnTo>
                    <a:pt x="72" y="141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45" name="Google Shape;3949;p11"/>
            <p:cNvSpPr/>
            <p:nvPr/>
          </p:nvSpPr>
          <p:spPr>
            <a:xfrm>
              <a:off x="939075" y="2407525"/>
              <a:ext cx="1825" cy="41275"/>
            </a:xfrm>
            <a:custGeom>
              <a:avLst/>
              <a:ahLst/>
              <a:rect l="l" t="t" r="r" b="b"/>
              <a:pathLst>
                <a:path w="73" h="1651" extrusionOk="0">
                  <a:moveTo>
                    <a:pt x="1" y="0"/>
                  </a:moveTo>
                  <a:lnTo>
                    <a:pt x="1" y="1651"/>
                  </a:lnTo>
                  <a:lnTo>
                    <a:pt x="72" y="1651"/>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46" name="Google Shape;3950;p11"/>
            <p:cNvSpPr/>
            <p:nvPr/>
          </p:nvSpPr>
          <p:spPr>
            <a:xfrm>
              <a:off x="9390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47" name="Google Shape;3951;p11"/>
            <p:cNvSpPr/>
            <p:nvPr/>
          </p:nvSpPr>
          <p:spPr>
            <a:xfrm>
              <a:off x="9390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48" name="Google Shape;3952;p11"/>
            <p:cNvSpPr/>
            <p:nvPr/>
          </p:nvSpPr>
          <p:spPr>
            <a:xfrm>
              <a:off x="9390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49" name="Google Shape;3953;p11"/>
            <p:cNvSpPr/>
            <p:nvPr/>
          </p:nvSpPr>
          <p:spPr>
            <a:xfrm>
              <a:off x="9390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50" name="Google Shape;3954;p11"/>
            <p:cNvSpPr/>
            <p:nvPr/>
          </p:nvSpPr>
          <p:spPr>
            <a:xfrm>
              <a:off x="9390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51" name="Google Shape;3955;p11"/>
            <p:cNvSpPr/>
            <p:nvPr/>
          </p:nvSpPr>
          <p:spPr>
            <a:xfrm>
              <a:off x="979225" y="25750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52" name="Google Shape;3956;p11"/>
            <p:cNvSpPr/>
            <p:nvPr/>
          </p:nvSpPr>
          <p:spPr>
            <a:xfrm>
              <a:off x="979225" y="2492050"/>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53" name="Google Shape;3957;p11"/>
            <p:cNvSpPr/>
            <p:nvPr/>
          </p:nvSpPr>
          <p:spPr>
            <a:xfrm>
              <a:off x="979225" y="253352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54" name="Google Shape;3958;p11"/>
            <p:cNvSpPr/>
            <p:nvPr/>
          </p:nvSpPr>
          <p:spPr>
            <a:xfrm>
              <a:off x="979225" y="2699250"/>
              <a:ext cx="1800" cy="39700"/>
            </a:xfrm>
            <a:custGeom>
              <a:avLst/>
              <a:ahLst/>
              <a:rect l="l" t="t" r="r" b="b"/>
              <a:pathLst>
                <a:path w="72"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55" name="Google Shape;3959;p11"/>
            <p:cNvSpPr/>
            <p:nvPr/>
          </p:nvSpPr>
          <p:spPr>
            <a:xfrm>
              <a:off x="979225" y="2864950"/>
              <a:ext cx="1800" cy="35475"/>
            </a:xfrm>
            <a:custGeom>
              <a:avLst/>
              <a:ahLst/>
              <a:rect l="l" t="t" r="r" b="b"/>
              <a:pathLst>
                <a:path w="72" h="1419" extrusionOk="0">
                  <a:moveTo>
                    <a:pt x="1" y="0"/>
                  </a:moveTo>
                  <a:lnTo>
                    <a:pt x="1" y="1419"/>
                  </a:lnTo>
                  <a:lnTo>
                    <a:pt x="72" y="141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56" name="Google Shape;3960;p11"/>
            <p:cNvSpPr/>
            <p:nvPr/>
          </p:nvSpPr>
          <p:spPr>
            <a:xfrm>
              <a:off x="979225" y="24505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57" name="Google Shape;3961;p11"/>
            <p:cNvSpPr/>
            <p:nvPr/>
          </p:nvSpPr>
          <p:spPr>
            <a:xfrm>
              <a:off x="979225" y="27407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58" name="Google Shape;3962;p11"/>
            <p:cNvSpPr/>
            <p:nvPr/>
          </p:nvSpPr>
          <p:spPr>
            <a:xfrm>
              <a:off x="979225" y="282367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59" name="Google Shape;3963;p11"/>
            <p:cNvSpPr/>
            <p:nvPr/>
          </p:nvSpPr>
          <p:spPr>
            <a:xfrm>
              <a:off x="979225" y="26162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60" name="Google Shape;3964;p11"/>
            <p:cNvSpPr/>
            <p:nvPr/>
          </p:nvSpPr>
          <p:spPr>
            <a:xfrm>
              <a:off x="979225" y="2407300"/>
              <a:ext cx="1800" cy="41500"/>
            </a:xfrm>
            <a:custGeom>
              <a:avLst/>
              <a:ahLst/>
              <a:rect l="l" t="t" r="r" b="b"/>
              <a:pathLst>
                <a:path w="72" h="1660" extrusionOk="0">
                  <a:moveTo>
                    <a:pt x="1" y="0"/>
                  </a:moveTo>
                  <a:lnTo>
                    <a:pt x="1" y="1660"/>
                  </a:lnTo>
                  <a:lnTo>
                    <a:pt x="72" y="166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61" name="Google Shape;3965;p11"/>
            <p:cNvSpPr/>
            <p:nvPr/>
          </p:nvSpPr>
          <p:spPr>
            <a:xfrm>
              <a:off x="979225" y="2782200"/>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62" name="Google Shape;3966;p11"/>
            <p:cNvSpPr/>
            <p:nvPr/>
          </p:nvSpPr>
          <p:spPr>
            <a:xfrm>
              <a:off x="979225" y="2657750"/>
              <a:ext cx="1800" cy="39725"/>
            </a:xfrm>
            <a:custGeom>
              <a:avLst/>
              <a:ahLst/>
              <a:rect l="l" t="t" r="r" b="b"/>
              <a:pathLst>
                <a:path w="72"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63" name="Google Shape;3967;p11"/>
            <p:cNvSpPr/>
            <p:nvPr/>
          </p:nvSpPr>
          <p:spPr>
            <a:xfrm>
              <a:off x="101937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64" name="Google Shape;3968;p11"/>
            <p:cNvSpPr/>
            <p:nvPr/>
          </p:nvSpPr>
          <p:spPr>
            <a:xfrm>
              <a:off x="101937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65" name="Google Shape;3969;p11"/>
            <p:cNvSpPr/>
            <p:nvPr/>
          </p:nvSpPr>
          <p:spPr>
            <a:xfrm>
              <a:off x="1019375" y="2407075"/>
              <a:ext cx="1800" cy="41725"/>
            </a:xfrm>
            <a:custGeom>
              <a:avLst/>
              <a:ahLst/>
              <a:rect l="l" t="t" r="r" b="b"/>
              <a:pathLst>
                <a:path w="72" h="1669" extrusionOk="0">
                  <a:moveTo>
                    <a:pt x="0" y="1"/>
                  </a:moveTo>
                  <a:lnTo>
                    <a:pt x="0" y="1669"/>
                  </a:lnTo>
                  <a:lnTo>
                    <a:pt x="72" y="166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66" name="Google Shape;3970;p11"/>
            <p:cNvSpPr/>
            <p:nvPr/>
          </p:nvSpPr>
          <p:spPr>
            <a:xfrm>
              <a:off x="101937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67" name="Google Shape;3971;p11"/>
            <p:cNvSpPr/>
            <p:nvPr/>
          </p:nvSpPr>
          <p:spPr>
            <a:xfrm>
              <a:off x="101937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68" name="Google Shape;3972;p11"/>
            <p:cNvSpPr/>
            <p:nvPr/>
          </p:nvSpPr>
          <p:spPr>
            <a:xfrm>
              <a:off x="101937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69" name="Google Shape;3973;p11"/>
            <p:cNvSpPr/>
            <p:nvPr/>
          </p:nvSpPr>
          <p:spPr>
            <a:xfrm>
              <a:off x="1019375" y="2864950"/>
              <a:ext cx="1800" cy="35925"/>
            </a:xfrm>
            <a:custGeom>
              <a:avLst/>
              <a:ahLst/>
              <a:rect l="l" t="t" r="r" b="b"/>
              <a:pathLst>
                <a:path w="72" h="1437" extrusionOk="0">
                  <a:moveTo>
                    <a:pt x="0" y="0"/>
                  </a:moveTo>
                  <a:lnTo>
                    <a:pt x="0" y="1428"/>
                  </a:lnTo>
                  <a:lnTo>
                    <a:pt x="72" y="1437"/>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70" name="Google Shape;3974;p11"/>
            <p:cNvSpPr/>
            <p:nvPr/>
          </p:nvSpPr>
          <p:spPr>
            <a:xfrm>
              <a:off x="101937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71" name="Google Shape;3975;p11"/>
            <p:cNvSpPr/>
            <p:nvPr/>
          </p:nvSpPr>
          <p:spPr>
            <a:xfrm>
              <a:off x="101937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72" name="Google Shape;3976;p11"/>
            <p:cNvSpPr/>
            <p:nvPr/>
          </p:nvSpPr>
          <p:spPr>
            <a:xfrm>
              <a:off x="101937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73" name="Google Shape;3977;p11"/>
            <p:cNvSpPr/>
            <p:nvPr/>
          </p:nvSpPr>
          <p:spPr>
            <a:xfrm>
              <a:off x="101937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74" name="Google Shape;3978;p11"/>
            <p:cNvSpPr/>
            <p:nvPr/>
          </p:nvSpPr>
          <p:spPr>
            <a:xfrm>
              <a:off x="101937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75" name="Google Shape;3979;p11"/>
            <p:cNvSpPr/>
            <p:nvPr/>
          </p:nvSpPr>
          <p:spPr>
            <a:xfrm>
              <a:off x="1059300" y="25750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76" name="Google Shape;3980;p11"/>
            <p:cNvSpPr/>
            <p:nvPr/>
          </p:nvSpPr>
          <p:spPr>
            <a:xfrm>
              <a:off x="1059300" y="27407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77" name="Google Shape;3981;p11"/>
            <p:cNvSpPr/>
            <p:nvPr/>
          </p:nvSpPr>
          <p:spPr>
            <a:xfrm>
              <a:off x="1059300" y="2407075"/>
              <a:ext cx="2025" cy="41725"/>
            </a:xfrm>
            <a:custGeom>
              <a:avLst/>
              <a:ahLst/>
              <a:rect l="l" t="t" r="r" b="b"/>
              <a:pathLst>
                <a:path w="81" h="1669" extrusionOk="0">
                  <a:moveTo>
                    <a:pt x="0" y="1"/>
                  </a:moveTo>
                  <a:lnTo>
                    <a:pt x="0" y="1669"/>
                  </a:lnTo>
                  <a:lnTo>
                    <a:pt x="81" y="166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78" name="Google Shape;3982;p11"/>
            <p:cNvSpPr/>
            <p:nvPr/>
          </p:nvSpPr>
          <p:spPr>
            <a:xfrm>
              <a:off x="1059300" y="24505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79" name="Google Shape;3983;p11"/>
            <p:cNvSpPr/>
            <p:nvPr/>
          </p:nvSpPr>
          <p:spPr>
            <a:xfrm>
              <a:off x="1059300" y="2657750"/>
              <a:ext cx="2025" cy="39725"/>
            </a:xfrm>
            <a:custGeom>
              <a:avLst/>
              <a:ahLst/>
              <a:rect l="l" t="t" r="r" b="b"/>
              <a:pathLst>
                <a:path w="81" h="1589" extrusionOk="0">
                  <a:moveTo>
                    <a:pt x="0" y="1"/>
                  </a:moveTo>
                  <a:lnTo>
                    <a:pt x="0"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80" name="Google Shape;3984;p11"/>
            <p:cNvSpPr/>
            <p:nvPr/>
          </p:nvSpPr>
          <p:spPr>
            <a:xfrm>
              <a:off x="1059300" y="2492050"/>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81" name="Google Shape;3985;p11"/>
            <p:cNvSpPr/>
            <p:nvPr/>
          </p:nvSpPr>
          <p:spPr>
            <a:xfrm>
              <a:off x="1059300" y="2782200"/>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82" name="Google Shape;3986;p11"/>
            <p:cNvSpPr/>
            <p:nvPr/>
          </p:nvSpPr>
          <p:spPr>
            <a:xfrm>
              <a:off x="1059300" y="2864950"/>
              <a:ext cx="2025" cy="36150"/>
            </a:xfrm>
            <a:custGeom>
              <a:avLst/>
              <a:ahLst/>
              <a:rect l="l" t="t" r="r" b="b"/>
              <a:pathLst>
                <a:path w="81" h="1446" extrusionOk="0">
                  <a:moveTo>
                    <a:pt x="0" y="0"/>
                  </a:moveTo>
                  <a:lnTo>
                    <a:pt x="0" y="1446"/>
                  </a:lnTo>
                  <a:lnTo>
                    <a:pt x="81" y="1446"/>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83" name="Google Shape;3987;p11"/>
            <p:cNvSpPr/>
            <p:nvPr/>
          </p:nvSpPr>
          <p:spPr>
            <a:xfrm>
              <a:off x="1059300" y="26162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84" name="Google Shape;3988;p11"/>
            <p:cNvSpPr/>
            <p:nvPr/>
          </p:nvSpPr>
          <p:spPr>
            <a:xfrm>
              <a:off x="1059300" y="253352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85" name="Google Shape;3989;p11"/>
            <p:cNvSpPr/>
            <p:nvPr/>
          </p:nvSpPr>
          <p:spPr>
            <a:xfrm>
              <a:off x="1059300" y="2699250"/>
              <a:ext cx="2025" cy="39700"/>
            </a:xfrm>
            <a:custGeom>
              <a:avLst/>
              <a:ahLst/>
              <a:rect l="l" t="t" r="r" b="b"/>
              <a:pathLst>
                <a:path w="81" h="1588"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86" name="Google Shape;3990;p11"/>
            <p:cNvSpPr/>
            <p:nvPr/>
          </p:nvSpPr>
          <p:spPr>
            <a:xfrm>
              <a:off x="1059300" y="282367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87" name="Google Shape;3991;p11"/>
            <p:cNvSpPr/>
            <p:nvPr/>
          </p:nvSpPr>
          <p:spPr>
            <a:xfrm>
              <a:off x="1099450" y="253352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88" name="Google Shape;3992;p11"/>
            <p:cNvSpPr/>
            <p:nvPr/>
          </p:nvSpPr>
          <p:spPr>
            <a:xfrm>
              <a:off x="1099450" y="27407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89" name="Google Shape;3993;p11"/>
            <p:cNvSpPr/>
            <p:nvPr/>
          </p:nvSpPr>
          <p:spPr>
            <a:xfrm>
              <a:off x="1099450" y="24505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90" name="Google Shape;3994;p11"/>
            <p:cNvSpPr/>
            <p:nvPr/>
          </p:nvSpPr>
          <p:spPr>
            <a:xfrm>
              <a:off x="1099450" y="2864950"/>
              <a:ext cx="1800" cy="36375"/>
            </a:xfrm>
            <a:custGeom>
              <a:avLst/>
              <a:ahLst/>
              <a:rect l="l" t="t" r="r" b="b"/>
              <a:pathLst>
                <a:path w="72" h="1455" extrusionOk="0">
                  <a:moveTo>
                    <a:pt x="0" y="0"/>
                  </a:moveTo>
                  <a:lnTo>
                    <a:pt x="0" y="1454"/>
                  </a:lnTo>
                  <a:lnTo>
                    <a:pt x="71" y="1454"/>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91" name="Google Shape;3995;p11"/>
            <p:cNvSpPr/>
            <p:nvPr/>
          </p:nvSpPr>
          <p:spPr>
            <a:xfrm>
              <a:off x="1099450" y="282367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92" name="Google Shape;3996;p11"/>
            <p:cNvSpPr/>
            <p:nvPr/>
          </p:nvSpPr>
          <p:spPr>
            <a:xfrm>
              <a:off x="1099450" y="26162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93" name="Google Shape;3997;p11"/>
            <p:cNvSpPr/>
            <p:nvPr/>
          </p:nvSpPr>
          <p:spPr>
            <a:xfrm>
              <a:off x="1099450" y="25750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94" name="Google Shape;3998;p11"/>
            <p:cNvSpPr/>
            <p:nvPr/>
          </p:nvSpPr>
          <p:spPr>
            <a:xfrm>
              <a:off x="1099450" y="2657750"/>
              <a:ext cx="1800" cy="39725"/>
            </a:xfrm>
            <a:custGeom>
              <a:avLst/>
              <a:ahLst/>
              <a:rect l="l" t="t" r="r" b="b"/>
              <a:pathLst>
                <a:path w="72" h="1589" extrusionOk="0">
                  <a:moveTo>
                    <a:pt x="0" y="1"/>
                  </a:moveTo>
                  <a:lnTo>
                    <a:pt x="0" y="1589"/>
                  </a:lnTo>
                  <a:lnTo>
                    <a:pt x="71" y="1589"/>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95" name="Google Shape;3999;p11"/>
            <p:cNvSpPr/>
            <p:nvPr/>
          </p:nvSpPr>
          <p:spPr>
            <a:xfrm>
              <a:off x="1099450" y="2406850"/>
              <a:ext cx="1800" cy="41950"/>
            </a:xfrm>
            <a:custGeom>
              <a:avLst/>
              <a:ahLst/>
              <a:rect l="l" t="t" r="r" b="b"/>
              <a:pathLst>
                <a:path w="72" h="1678" extrusionOk="0">
                  <a:moveTo>
                    <a:pt x="0" y="1"/>
                  </a:moveTo>
                  <a:lnTo>
                    <a:pt x="0" y="1678"/>
                  </a:lnTo>
                  <a:lnTo>
                    <a:pt x="71" y="1678"/>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96" name="Google Shape;4000;p11"/>
            <p:cNvSpPr/>
            <p:nvPr/>
          </p:nvSpPr>
          <p:spPr>
            <a:xfrm>
              <a:off x="1099450" y="2782200"/>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97" name="Google Shape;4001;p11"/>
            <p:cNvSpPr/>
            <p:nvPr/>
          </p:nvSpPr>
          <p:spPr>
            <a:xfrm>
              <a:off x="1099450" y="2699250"/>
              <a:ext cx="1800" cy="39700"/>
            </a:xfrm>
            <a:custGeom>
              <a:avLst/>
              <a:ahLst/>
              <a:rect l="l" t="t" r="r" b="b"/>
              <a:pathLst>
                <a:path w="72" h="1588"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98" name="Google Shape;4002;p11"/>
            <p:cNvSpPr/>
            <p:nvPr/>
          </p:nvSpPr>
          <p:spPr>
            <a:xfrm>
              <a:off x="1099450" y="2492050"/>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799" name="Google Shape;4003;p11"/>
            <p:cNvSpPr/>
            <p:nvPr/>
          </p:nvSpPr>
          <p:spPr>
            <a:xfrm>
              <a:off x="11395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00" name="Google Shape;4004;p11"/>
            <p:cNvSpPr/>
            <p:nvPr/>
          </p:nvSpPr>
          <p:spPr>
            <a:xfrm>
              <a:off x="1139575" y="2864950"/>
              <a:ext cx="1825" cy="36825"/>
            </a:xfrm>
            <a:custGeom>
              <a:avLst/>
              <a:ahLst/>
              <a:rect l="l" t="t" r="r" b="b"/>
              <a:pathLst>
                <a:path w="73" h="1473" extrusionOk="0">
                  <a:moveTo>
                    <a:pt x="1" y="0"/>
                  </a:moveTo>
                  <a:lnTo>
                    <a:pt x="1" y="1472"/>
                  </a:lnTo>
                  <a:lnTo>
                    <a:pt x="72" y="1472"/>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01" name="Google Shape;4005;p11"/>
            <p:cNvSpPr/>
            <p:nvPr/>
          </p:nvSpPr>
          <p:spPr>
            <a:xfrm>
              <a:off x="11395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02" name="Google Shape;4006;p11"/>
            <p:cNvSpPr/>
            <p:nvPr/>
          </p:nvSpPr>
          <p:spPr>
            <a:xfrm>
              <a:off x="1139575" y="2406625"/>
              <a:ext cx="1825" cy="42175"/>
            </a:xfrm>
            <a:custGeom>
              <a:avLst/>
              <a:ahLst/>
              <a:rect l="l" t="t" r="r" b="b"/>
              <a:pathLst>
                <a:path w="73" h="1687" extrusionOk="0">
                  <a:moveTo>
                    <a:pt x="1" y="1"/>
                  </a:moveTo>
                  <a:lnTo>
                    <a:pt x="1" y="1687"/>
                  </a:lnTo>
                  <a:lnTo>
                    <a:pt x="72" y="1687"/>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03" name="Google Shape;4007;p11"/>
            <p:cNvSpPr/>
            <p:nvPr/>
          </p:nvSpPr>
          <p:spPr>
            <a:xfrm>
              <a:off x="11395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04" name="Google Shape;4008;p11"/>
            <p:cNvSpPr/>
            <p:nvPr/>
          </p:nvSpPr>
          <p:spPr>
            <a:xfrm>
              <a:off x="11395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05" name="Google Shape;4009;p11"/>
            <p:cNvSpPr/>
            <p:nvPr/>
          </p:nvSpPr>
          <p:spPr>
            <a:xfrm>
              <a:off x="11395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06" name="Google Shape;4010;p11"/>
            <p:cNvSpPr/>
            <p:nvPr/>
          </p:nvSpPr>
          <p:spPr>
            <a:xfrm>
              <a:off x="11395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07" name="Google Shape;4011;p11"/>
            <p:cNvSpPr/>
            <p:nvPr/>
          </p:nvSpPr>
          <p:spPr>
            <a:xfrm>
              <a:off x="11395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08" name="Google Shape;4012;p11"/>
            <p:cNvSpPr/>
            <p:nvPr/>
          </p:nvSpPr>
          <p:spPr>
            <a:xfrm>
              <a:off x="11395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09" name="Google Shape;4013;p11"/>
            <p:cNvSpPr/>
            <p:nvPr/>
          </p:nvSpPr>
          <p:spPr>
            <a:xfrm>
              <a:off x="11395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10" name="Google Shape;4014;p11"/>
            <p:cNvSpPr/>
            <p:nvPr/>
          </p:nvSpPr>
          <p:spPr>
            <a:xfrm>
              <a:off x="11395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11" name="Google Shape;4015;p11"/>
            <p:cNvSpPr/>
            <p:nvPr/>
          </p:nvSpPr>
          <p:spPr>
            <a:xfrm>
              <a:off x="117972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12" name="Google Shape;4016;p11"/>
            <p:cNvSpPr/>
            <p:nvPr/>
          </p:nvSpPr>
          <p:spPr>
            <a:xfrm>
              <a:off x="117972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13" name="Google Shape;4017;p11"/>
            <p:cNvSpPr/>
            <p:nvPr/>
          </p:nvSpPr>
          <p:spPr>
            <a:xfrm>
              <a:off x="117972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14" name="Google Shape;4018;p11"/>
            <p:cNvSpPr/>
            <p:nvPr/>
          </p:nvSpPr>
          <p:spPr>
            <a:xfrm>
              <a:off x="117972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15" name="Google Shape;4019;p11"/>
            <p:cNvSpPr/>
            <p:nvPr/>
          </p:nvSpPr>
          <p:spPr>
            <a:xfrm>
              <a:off x="117972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16" name="Google Shape;4020;p11"/>
            <p:cNvSpPr/>
            <p:nvPr/>
          </p:nvSpPr>
          <p:spPr>
            <a:xfrm>
              <a:off x="117972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17" name="Google Shape;4021;p11"/>
            <p:cNvSpPr/>
            <p:nvPr/>
          </p:nvSpPr>
          <p:spPr>
            <a:xfrm>
              <a:off x="117972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18" name="Google Shape;4022;p11"/>
            <p:cNvSpPr/>
            <p:nvPr/>
          </p:nvSpPr>
          <p:spPr>
            <a:xfrm>
              <a:off x="1179725" y="2864950"/>
              <a:ext cx="1825" cy="37050"/>
            </a:xfrm>
            <a:custGeom>
              <a:avLst/>
              <a:ahLst/>
              <a:rect l="l" t="t" r="r" b="b"/>
              <a:pathLst>
                <a:path w="73" h="1482" extrusionOk="0">
                  <a:moveTo>
                    <a:pt x="1" y="0"/>
                  </a:moveTo>
                  <a:lnTo>
                    <a:pt x="1" y="1481"/>
                  </a:lnTo>
                  <a:lnTo>
                    <a:pt x="72" y="1481"/>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19" name="Google Shape;4023;p11"/>
            <p:cNvSpPr/>
            <p:nvPr/>
          </p:nvSpPr>
          <p:spPr>
            <a:xfrm>
              <a:off x="117972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20" name="Google Shape;4024;p11"/>
            <p:cNvSpPr/>
            <p:nvPr/>
          </p:nvSpPr>
          <p:spPr>
            <a:xfrm>
              <a:off x="1179725" y="2406400"/>
              <a:ext cx="1825" cy="42400"/>
            </a:xfrm>
            <a:custGeom>
              <a:avLst/>
              <a:ahLst/>
              <a:rect l="l" t="t" r="r" b="b"/>
              <a:pathLst>
                <a:path w="73" h="1696" extrusionOk="0">
                  <a:moveTo>
                    <a:pt x="1" y="1"/>
                  </a:moveTo>
                  <a:lnTo>
                    <a:pt x="1" y="1696"/>
                  </a:lnTo>
                  <a:lnTo>
                    <a:pt x="72" y="1696"/>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21" name="Google Shape;4025;p11"/>
            <p:cNvSpPr/>
            <p:nvPr/>
          </p:nvSpPr>
          <p:spPr>
            <a:xfrm>
              <a:off x="117972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22" name="Google Shape;4026;p11"/>
            <p:cNvSpPr/>
            <p:nvPr/>
          </p:nvSpPr>
          <p:spPr>
            <a:xfrm>
              <a:off x="117972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23" name="Google Shape;4027;p11"/>
            <p:cNvSpPr/>
            <p:nvPr/>
          </p:nvSpPr>
          <p:spPr>
            <a:xfrm>
              <a:off x="1219650" y="24505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24" name="Google Shape;4028;p11"/>
            <p:cNvSpPr/>
            <p:nvPr/>
          </p:nvSpPr>
          <p:spPr>
            <a:xfrm>
              <a:off x="1219650" y="282367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25" name="Google Shape;4029;p11"/>
            <p:cNvSpPr/>
            <p:nvPr/>
          </p:nvSpPr>
          <p:spPr>
            <a:xfrm>
              <a:off x="1219650" y="25750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26" name="Google Shape;4030;p11"/>
            <p:cNvSpPr/>
            <p:nvPr/>
          </p:nvSpPr>
          <p:spPr>
            <a:xfrm>
              <a:off x="1219650" y="2864950"/>
              <a:ext cx="2025" cy="37500"/>
            </a:xfrm>
            <a:custGeom>
              <a:avLst/>
              <a:ahLst/>
              <a:rect l="l" t="t" r="r" b="b"/>
              <a:pathLst>
                <a:path w="81" h="1500" extrusionOk="0">
                  <a:moveTo>
                    <a:pt x="1" y="0"/>
                  </a:moveTo>
                  <a:lnTo>
                    <a:pt x="1" y="1499"/>
                  </a:lnTo>
                  <a:lnTo>
                    <a:pt x="81" y="149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27" name="Google Shape;4031;p11"/>
            <p:cNvSpPr/>
            <p:nvPr/>
          </p:nvSpPr>
          <p:spPr>
            <a:xfrm>
              <a:off x="1219650" y="2657750"/>
              <a:ext cx="2025" cy="39725"/>
            </a:xfrm>
            <a:custGeom>
              <a:avLst/>
              <a:ahLst/>
              <a:rect l="l" t="t" r="r" b="b"/>
              <a:pathLst>
                <a:path w="81"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28" name="Google Shape;4032;p11"/>
            <p:cNvSpPr/>
            <p:nvPr/>
          </p:nvSpPr>
          <p:spPr>
            <a:xfrm>
              <a:off x="1219650" y="27407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29" name="Google Shape;4033;p11"/>
            <p:cNvSpPr/>
            <p:nvPr/>
          </p:nvSpPr>
          <p:spPr>
            <a:xfrm>
              <a:off x="1219650" y="2406400"/>
              <a:ext cx="2025" cy="42400"/>
            </a:xfrm>
            <a:custGeom>
              <a:avLst/>
              <a:ahLst/>
              <a:rect l="l" t="t" r="r" b="b"/>
              <a:pathLst>
                <a:path w="81" h="1696" extrusionOk="0">
                  <a:moveTo>
                    <a:pt x="1" y="1"/>
                  </a:moveTo>
                  <a:lnTo>
                    <a:pt x="1" y="1696"/>
                  </a:lnTo>
                  <a:lnTo>
                    <a:pt x="81" y="1696"/>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30" name="Google Shape;4034;p11"/>
            <p:cNvSpPr/>
            <p:nvPr/>
          </p:nvSpPr>
          <p:spPr>
            <a:xfrm>
              <a:off x="1219650" y="2782200"/>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31" name="Google Shape;4035;p11"/>
            <p:cNvSpPr/>
            <p:nvPr/>
          </p:nvSpPr>
          <p:spPr>
            <a:xfrm>
              <a:off x="1219650" y="2492050"/>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32" name="Google Shape;4036;p11"/>
            <p:cNvSpPr/>
            <p:nvPr/>
          </p:nvSpPr>
          <p:spPr>
            <a:xfrm>
              <a:off x="1219650" y="253352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33" name="Google Shape;4037;p11"/>
            <p:cNvSpPr/>
            <p:nvPr/>
          </p:nvSpPr>
          <p:spPr>
            <a:xfrm>
              <a:off x="1219650" y="2699250"/>
              <a:ext cx="2025" cy="39700"/>
            </a:xfrm>
            <a:custGeom>
              <a:avLst/>
              <a:ahLst/>
              <a:rect l="l" t="t" r="r" b="b"/>
              <a:pathLst>
                <a:path w="81"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34" name="Google Shape;4038;p11"/>
            <p:cNvSpPr/>
            <p:nvPr/>
          </p:nvSpPr>
          <p:spPr>
            <a:xfrm>
              <a:off x="1219650" y="26162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35" name="Google Shape;4039;p11"/>
            <p:cNvSpPr/>
            <p:nvPr/>
          </p:nvSpPr>
          <p:spPr>
            <a:xfrm>
              <a:off x="1259800" y="2864950"/>
              <a:ext cx="2025" cy="37700"/>
            </a:xfrm>
            <a:custGeom>
              <a:avLst/>
              <a:ahLst/>
              <a:rect l="l" t="t" r="r" b="b"/>
              <a:pathLst>
                <a:path w="81" h="1508" extrusionOk="0">
                  <a:moveTo>
                    <a:pt x="0" y="0"/>
                  </a:moveTo>
                  <a:lnTo>
                    <a:pt x="0" y="1508"/>
                  </a:lnTo>
                  <a:lnTo>
                    <a:pt x="81" y="150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36" name="Google Shape;4040;p11"/>
            <p:cNvSpPr/>
            <p:nvPr/>
          </p:nvSpPr>
          <p:spPr>
            <a:xfrm>
              <a:off x="1259800"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37" name="Google Shape;4041;p11"/>
            <p:cNvSpPr/>
            <p:nvPr/>
          </p:nvSpPr>
          <p:spPr>
            <a:xfrm>
              <a:off x="1259800"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38" name="Google Shape;4042;p11"/>
            <p:cNvSpPr/>
            <p:nvPr/>
          </p:nvSpPr>
          <p:spPr>
            <a:xfrm>
              <a:off x="1259800"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39" name="Google Shape;4043;p11"/>
            <p:cNvSpPr/>
            <p:nvPr/>
          </p:nvSpPr>
          <p:spPr>
            <a:xfrm>
              <a:off x="1259800"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40" name="Google Shape;4044;p11"/>
            <p:cNvSpPr/>
            <p:nvPr/>
          </p:nvSpPr>
          <p:spPr>
            <a:xfrm>
              <a:off x="1259800"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41" name="Google Shape;4045;p11"/>
            <p:cNvSpPr/>
            <p:nvPr/>
          </p:nvSpPr>
          <p:spPr>
            <a:xfrm>
              <a:off x="1259800"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42" name="Google Shape;4046;p11"/>
            <p:cNvSpPr/>
            <p:nvPr/>
          </p:nvSpPr>
          <p:spPr>
            <a:xfrm>
              <a:off x="1259800"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43" name="Google Shape;4047;p11"/>
            <p:cNvSpPr/>
            <p:nvPr/>
          </p:nvSpPr>
          <p:spPr>
            <a:xfrm>
              <a:off x="1259800"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44" name="Google Shape;4048;p11"/>
            <p:cNvSpPr/>
            <p:nvPr/>
          </p:nvSpPr>
          <p:spPr>
            <a:xfrm>
              <a:off x="1259800" y="2406175"/>
              <a:ext cx="2025" cy="42625"/>
            </a:xfrm>
            <a:custGeom>
              <a:avLst/>
              <a:ahLst/>
              <a:rect l="l" t="t" r="r" b="b"/>
              <a:pathLst>
                <a:path w="81" h="1705" extrusionOk="0">
                  <a:moveTo>
                    <a:pt x="0" y="1"/>
                  </a:moveTo>
                  <a:lnTo>
                    <a:pt x="0" y="1705"/>
                  </a:lnTo>
                  <a:lnTo>
                    <a:pt x="81" y="1705"/>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45" name="Google Shape;4049;p11"/>
            <p:cNvSpPr/>
            <p:nvPr/>
          </p:nvSpPr>
          <p:spPr>
            <a:xfrm>
              <a:off x="1259800"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46" name="Google Shape;4050;p11"/>
            <p:cNvSpPr/>
            <p:nvPr/>
          </p:nvSpPr>
          <p:spPr>
            <a:xfrm>
              <a:off x="1259800"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47" name="Google Shape;4051;p11"/>
            <p:cNvSpPr/>
            <p:nvPr/>
          </p:nvSpPr>
          <p:spPr>
            <a:xfrm>
              <a:off x="1299950" y="24505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48" name="Google Shape;4052;p11"/>
            <p:cNvSpPr/>
            <p:nvPr/>
          </p:nvSpPr>
          <p:spPr>
            <a:xfrm>
              <a:off x="1299950" y="2782200"/>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49" name="Google Shape;4053;p11"/>
            <p:cNvSpPr/>
            <p:nvPr/>
          </p:nvSpPr>
          <p:spPr>
            <a:xfrm>
              <a:off x="1299950" y="282367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50" name="Google Shape;4054;p11"/>
            <p:cNvSpPr/>
            <p:nvPr/>
          </p:nvSpPr>
          <p:spPr>
            <a:xfrm>
              <a:off x="1299950" y="2405950"/>
              <a:ext cx="1800" cy="42850"/>
            </a:xfrm>
            <a:custGeom>
              <a:avLst/>
              <a:ahLst/>
              <a:rect l="l" t="t" r="r" b="b"/>
              <a:pathLst>
                <a:path w="72" h="1714" extrusionOk="0">
                  <a:moveTo>
                    <a:pt x="0" y="1"/>
                  </a:moveTo>
                  <a:lnTo>
                    <a:pt x="0" y="1714"/>
                  </a:lnTo>
                  <a:lnTo>
                    <a:pt x="71" y="1714"/>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51" name="Google Shape;4055;p11"/>
            <p:cNvSpPr/>
            <p:nvPr/>
          </p:nvSpPr>
          <p:spPr>
            <a:xfrm>
              <a:off x="1299950" y="2492050"/>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52" name="Google Shape;4056;p11"/>
            <p:cNvSpPr/>
            <p:nvPr/>
          </p:nvSpPr>
          <p:spPr>
            <a:xfrm>
              <a:off x="1299950" y="2699250"/>
              <a:ext cx="1800" cy="39700"/>
            </a:xfrm>
            <a:custGeom>
              <a:avLst/>
              <a:ahLst/>
              <a:rect l="l" t="t" r="r" b="b"/>
              <a:pathLst>
                <a:path w="72" h="1588"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53" name="Google Shape;4057;p11"/>
            <p:cNvSpPr/>
            <p:nvPr/>
          </p:nvSpPr>
          <p:spPr>
            <a:xfrm>
              <a:off x="1299950" y="26162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54" name="Google Shape;4058;p11"/>
            <p:cNvSpPr/>
            <p:nvPr/>
          </p:nvSpPr>
          <p:spPr>
            <a:xfrm>
              <a:off x="1299950" y="25750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55" name="Google Shape;4059;p11"/>
            <p:cNvSpPr/>
            <p:nvPr/>
          </p:nvSpPr>
          <p:spPr>
            <a:xfrm>
              <a:off x="1299950" y="253352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56" name="Google Shape;4060;p11"/>
            <p:cNvSpPr/>
            <p:nvPr/>
          </p:nvSpPr>
          <p:spPr>
            <a:xfrm>
              <a:off x="1299950" y="2657750"/>
              <a:ext cx="1800" cy="39725"/>
            </a:xfrm>
            <a:custGeom>
              <a:avLst/>
              <a:ahLst/>
              <a:rect l="l" t="t" r="r" b="b"/>
              <a:pathLst>
                <a:path w="72" h="1589" extrusionOk="0">
                  <a:moveTo>
                    <a:pt x="0" y="1"/>
                  </a:moveTo>
                  <a:lnTo>
                    <a:pt x="0" y="1589"/>
                  </a:lnTo>
                  <a:lnTo>
                    <a:pt x="71" y="1589"/>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57" name="Google Shape;4061;p11"/>
            <p:cNvSpPr/>
            <p:nvPr/>
          </p:nvSpPr>
          <p:spPr>
            <a:xfrm>
              <a:off x="1299950" y="27407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58" name="Google Shape;4062;p11"/>
            <p:cNvSpPr/>
            <p:nvPr/>
          </p:nvSpPr>
          <p:spPr>
            <a:xfrm>
              <a:off x="1299950" y="2864950"/>
              <a:ext cx="1800" cy="37925"/>
            </a:xfrm>
            <a:custGeom>
              <a:avLst/>
              <a:ahLst/>
              <a:rect l="l" t="t" r="r" b="b"/>
              <a:pathLst>
                <a:path w="72" h="1517" extrusionOk="0">
                  <a:moveTo>
                    <a:pt x="0" y="0"/>
                  </a:moveTo>
                  <a:lnTo>
                    <a:pt x="0" y="1517"/>
                  </a:lnTo>
                  <a:lnTo>
                    <a:pt x="71" y="1517"/>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59" name="Google Shape;4063;p11"/>
            <p:cNvSpPr/>
            <p:nvPr/>
          </p:nvSpPr>
          <p:spPr>
            <a:xfrm>
              <a:off x="13400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60" name="Google Shape;4064;p11"/>
            <p:cNvSpPr/>
            <p:nvPr/>
          </p:nvSpPr>
          <p:spPr>
            <a:xfrm>
              <a:off x="13400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61" name="Google Shape;4065;p11"/>
            <p:cNvSpPr/>
            <p:nvPr/>
          </p:nvSpPr>
          <p:spPr>
            <a:xfrm>
              <a:off x="13400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62" name="Google Shape;4066;p11"/>
            <p:cNvSpPr/>
            <p:nvPr/>
          </p:nvSpPr>
          <p:spPr>
            <a:xfrm>
              <a:off x="13400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63" name="Google Shape;4067;p11"/>
            <p:cNvSpPr/>
            <p:nvPr/>
          </p:nvSpPr>
          <p:spPr>
            <a:xfrm>
              <a:off x="13400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64" name="Google Shape;4068;p11"/>
            <p:cNvSpPr/>
            <p:nvPr/>
          </p:nvSpPr>
          <p:spPr>
            <a:xfrm>
              <a:off x="13400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65" name="Google Shape;4069;p11"/>
            <p:cNvSpPr/>
            <p:nvPr/>
          </p:nvSpPr>
          <p:spPr>
            <a:xfrm>
              <a:off x="13400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66" name="Google Shape;4070;p11"/>
            <p:cNvSpPr/>
            <p:nvPr/>
          </p:nvSpPr>
          <p:spPr>
            <a:xfrm>
              <a:off x="13400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67" name="Google Shape;4071;p11"/>
            <p:cNvSpPr/>
            <p:nvPr/>
          </p:nvSpPr>
          <p:spPr>
            <a:xfrm>
              <a:off x="1340075" y="2864950"/>
              <a:ext cx="1825" cy="38375"/>
            </a:xfrm>
            <a:custGeom>
              <a:avLst/>
              <a:ahLst/>
              <a:rect l="l" t="t" r="r" b="b"/>
              <a:pathLst>
                <a:path w="73" h="1535" extrusionOk="0">
                  <a:moveTo>
                    <a:pt x="1" y="0"/>
                  </a:moveTo>
                  <a:lnTo>
                    <a:pt x="1" y="1535"/>
                  </a:lnTo>
                  <a:lnTo>
                    <a:pt x="72" y="1535"/>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68" name="Google Shape;4072;p11"/>
            <p:cNvSpPr/>
            <p:nvPr/>
          </p:nvSpPr>
          <p:spPr>
            <a:xfrm>
              <a:off x="13400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69" name="Google Shape;4073;p11"/>
            <p:cNvSpPr/>
            <p:nvPr/>
          </p:nvSpPr>
          <p:spPr>
            <a:xfrm>
              <a:off x="1340075" y="2405950"/>
              <a:ext cx="1825" cy="42850"/>
            </a:xfrm>
            <a:custGeom>
              <a:avLst/>
              <a:ahLst/>
              <a:rect l="l" t="t" r="r" b="b"/>
              <a:pathLst>
                <a:path w="73" h="1714" extrusionOk="0">
                  <a:moveTo>
                    <a:pt x="1" y="1"/>
                  </a:moveTo>
                  <a:lnTo>
                    <a:pt x="1" y="1714"/>
                  </a:lnTo>
                  <a:lnTo>
                    <a:pt x="72" y="1714"/>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70" name="Google Shape;4074;p11"/>
            <p:cNvSpPr/>
            <p:nvPr/>
          </p:nvSpPr>
          <p:spPr>
            <a:xfrm>
              <a:off x="13400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71" name="Google Shape;4075;p11"/>
            <p:cNvSpPr/>
            <p:nvPr/>
          </p:nvSpPr>
          <p:spPr>
            <a:xfrm>
              <a:off x="1380000" y="253352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72" name="Google Shape;4076;p11"/>
            <p:cNvSpPr/>
            <p:nvPr/>
          </p:nvSpPr>
          <p:spPr>
            <a:xfrm>
              <a:off x="1380000" y="2492050"/>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73" name="Google Shape;4077;p11"/>
            <p:cNvSpPr/>
            <p:nvPr/>
          </p:nvSpPr>
          <p:spPr>
            <a:xfrm>
              <a:off x="1380225" y="2864950"/>
              <a:ext cx="1825" cy="38600"/>
            </a:xfrm>
            <a:custGeom>
              <a:avLst/>
              <a:ahLst/>
              <a:rect l="l" t="t" r="r" b="b"/>
              <a:pathLst>
                <a:path w="73" h="1544" extrusionOk="0">
                  <a:moveTo>
                    <a:pt x="1" y="0"/>
                  </a:moveTo>
                  <a:lnTo>
                    <a:pt x="1" y="1544"/>
                  </a:lnTo>
                  <a:lnTo>
                    <a:pt x="72" y="1544"/>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74" name="Google Shape;4078;p11"/>
            <p:cNvSpPr/>
            <p:nvPr/>
          </p:nvSpPr>
          <p:spPr>
            <a:xfrm>
              <a:off x="1380000" y="24505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75" name="Google Shape;4079;p11"/>
            <p:cNvSpPr/>
            <p:nvPr/>
          </p:nvSpPr>
          <p:spPr>
            <a:xfrm>
              <a:off x="1380000" y="2657750"/>
              <a:ext cx="2050" cy="39725"/>
            </a:xfrm>
            <a:custGeom>
              <a:avLst/>
              <a:ahLst/>
              <a:rect l="l" t="t" r="r" b="b"/>
              <a:pathLst>
                <a:path w="82"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76" name="Google Shape;4080;p11"/>
            <p:cNvSpPr/>
            <p:nvPr/>
          </p:nvSpPr>
          <p:spPr>
            <a:xfrm>
              <a:off x="1380000" y="282367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77" name="Google Shape;4081;p11"/>
            <p:cNvSpPr/>
            <p:nvPr/>
          </p:nvSpPr>
          <p:spPr>
            <a:xfrm>
              <a:off x="1380000" y="25750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78" name="Google Shape;4082;p11"/>
            <p:cNvSpPr/>
            <p:nvPr/>
          </p:nvSpPr>
          <p:spPr>
            <a:xfrm>
              <a:off x="1380000" y="2699250"/>
              <a:ext cx="2050" cy="39700"/>
            </a:xfrm>
            <a:custGeom>
              <a:avLst/>
              <a:ahLst/>
              <a:rect l="l" t="t" r="r" b="b"/>
              <a:pathLst>
                <a:path w="82"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79" name="Google Shape;4083;p11"/>
            <p:cNvSpPr/>
            <p:nvPr/>
          </p:nvSpPr>
          <p:spPr>
            <a:xfrm>
              <a:off x="1380000" y="26162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80" name="Google Shape;4084;p11"/>
            <p:cNvSpPr/>
            <p:nvPr/>
          </p:nvSpPr>
          <p:spPr>
            <a:xfrm>
              <a:off x="1380225" y="2405750"/>
              <a:ext cx="1825" cy="43050"/>
            </a:xfrm>
            <a:custGeom>
              <a:avLst/>
              <a:ahLst/>
              <a:rect l="l" t="t" r="r" b="b"/>
              <a:pathLst>
                <a:path w="73" h="1722" extrusionOk="0">
                  <a:moveTo>
                    <a:pt x="1" y="0"/>
                  </a:moveTo>
                  <a:lnTo>
                    <a:pt x="1" y="1722"/>
                  </a:lnTo>
                  <a:lnTo>
                    <a:pt x="72" y="1722"/>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81" name="Google Shape;4085;p11"/>
            <p:cNvSpPr/>
            <p:nvPr/>
          </p:nvSpPr>
          <p:spPr>
            <a:xfrm>
              <a:off x="1380000" y="27407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82" name="Google Shape;4086;p11"/>
            <p:cNvSpPr/>
            <p:nvPr/>
          </p:nvSpPr>
          <p:spPr>
            <a:xfrm>
              <a:off x="1380000" y="2782200"/>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83" name="Google Shape;4087;p11"/>
            <p:cNvSpPr/>
            <p:nvPr/>
          </p:nvSpPr>
          <p:spPr>
            <a:xfrm>
              <a:off x="1420150" y="24505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84" name="Google Shape;4088;p11"/>
            <p:cNvSpPr/>
            <p:nvPr/>
          </p:nvSpPr>
          <p:spPr>
            <a:xfrm>
              <a:off x="1420150" y="27407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85" name="Google Shape;4089;p11"/>
            <p:cNvSpPr/>
            <p:nvPr/>
          </p:nvSpPr>
          <p:spPr>
            <a:xfrm>
              <a:off x="1420150" y="282367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86" name="Google Shape;4090;p11"/>
            <p:cNvSpPr/>
            <p:nvPr/>
          </p:nvSpPr>
          <p:spPr>
            <a:xfrm>
              <a:off x="1420150" y="2492050"/>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87" name="Google Shape;4091;p11"/>
            <p:cNvSpPr/>
            <p:nvPr/>
          </p:nvSpPr>
          <p:spPr>
            <a:xfrm>
              <a:off x="1420150" y="2405525"/>
              <a:ext cx="2025" cy="43275"/>
            </a:xfrm>
            <a:custGeom>
              <a:avLst/>
              <a:ahLst/>
              <a:rect l="l" t="t" r="r" b="b"/>
              <a:pathLst>
                <a:path w="81" h="1731" extrusionOk="0">
                  <a:moveTo>
                    <a:pt x="1" y="0"/>
                  </a:moveTo>
                  <a:lnTo>
                    <a:pt x="1" y="1731"/>
                  </a:lnTo>
                  <a:lnTo>
                    <a:pt x="81" y="1731"/>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88" name="Google Shape;4092;p11"/>
            <p:cNvSpPr/>
            <p:nvPr/>
          </p:nvSpPr>
          <p:spPr>
            <a:xfrm>
              <a:off x="1420150" y="2864950"/>
              <a:ext cx="2025" cy="39050"/>
            </a:xfrm>
            <a:custGeom>
              <a:avLst/>
              <a:ahLst/>
              <a:rect l="l" t="t" r="r" b="b"/>
              <a:pathLst>
                <a:path w="81" h="1562" extrusionOk="0">
                  <a:moveTo>
                    <a:pt x="1" y="0"/>
                  </a:moveTo>
                  <a:lnTo>
                    <a:pt x="1" y="1562"/>
                  </a:lnTo>
                  <a:lnTo>
                    <a:pt x="81" y="1562"/>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89" name="Google Shape;4093;p11"/>
            <p:cNvSpPr/>
            <p:nvPr/>
          </p:nvSpPr>
          <p:spPr>
            <a:xfrm>
              <a:off x="1420150" y="2782200"/>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90" name="Google Shape;4094;p11"/>
            <p:cNvSpPr/>
            <p:nvPr/>
          </p:nvSpPr>
          <p:spPr>
            <a:xfrm>
              <a:off x="1420150" y="253352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91" name="Google Shape;4095;p11"/>
            <p:cNvSpPr/>
            <p:nvPr/>
          </p:nvSpPr>
          <p:spPr>
            <a:xfrm>
              <a:off x="1420150" y="26162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92" name="Google Shape;4096;p11"/>
            <p:cNvSpPr/>
            <p:nvPr/>
          </p:nvSpPr>
          <p:spPr>
            <a:xfrm>
              <a:off x="1420150" y="25750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93" name="Google Shape;4097;p11"/>
            <p:cNvSpPr/>
            <p:nvPr/>
          </p:nvSpPr>
          <p:spPr>
            <a:xfrm>
              <a:off x="1420150" y="2699250"/>
              <a:ext cx="2025" cy="39700"/>
            </a:xfrm>
            <a:custGeom>
              <a:avLst/>
              <a:ahLst/>
              <a:rect l="l" t="t" r="r" b="b"/>
              <a:pathLst>
                <a:path w="81"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94" name="Google Shape;4098;p11"/>
            <p:cNvSpPr/>
            <p:nvPr/>
          </p:nvSpPr>
          <p:spPr>
            <a:xfrm>
              <a:off x="1420150" y="2657750"/>
              <a:ext cx="2025" cy="39725"/>
            </a:xfrm>
            <a:custGeom>
              <a:avLst/>
              <a:ahLst/>
              <a:rect l="l" t="t" r="r" b="b"/>
              <a:pathLst>
                <a:path w="81"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95" name="Google Shape;4099;p11"/>
            <p:cNvSpPr/>
            <p:nvPr/>
          </p:nvSpPr>
          <p:spPr>
            <a:xfrm>
              <a:off x="1460300"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96" name="Google Shape;4100;p11"/>
            <p:cNvSpPr/>
            <p:nvPr/>
          </p:nvSpPr>
          <p:spPr>
            <a:xfrm>
              <a:off x="1460300"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97" name="Google Shape;4101;p11"/>
            <p:cNvSpPr/>
            <p:nvPr/>
          </p:nvSpPr>
          <p:spPr>
            <a:xfrm>
              <a:off x="1460300"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98" name="Google Shape;4102;p11"/>
            <p:cNvSpPr/>
            <p:nvPr/>
          </p:nvSpPr>
          <p:spPr>
            <a:xfrm>
              <a:off x="1460300"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899" name="Google Shape;4103;p11"/>
            <p:cNvSpPr/>
            <p:nvPr/>
          </p:nvSpPr>
          <p:spPr>
            <a:xfrm>
              <a:off x="1460300"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00" name="Google Shape;4104;p11"/>
            <p:cNvSpPr/>
            <p:nvPr/>
          </p:nvSpPr>
          <p:spPr>
            <a:xfrm>
              <a:off x="1460300"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01" name="Google Shape;4105;p11"/>
            <p:cNvSpPr/>
            <p:nvPr/>
          </p:nvSpPr>
          <p:spPr>
            <a:xfrm>
              <a:off x="1460300" y="2405300"/>
              <a:ext cx="1800" cy="43500"/>
            </a:xfrm>
            <a:custGeom>
              <a:avLst/>
              <a:ahLst/>
              <a:rect l="l" t="t" r="r" b="b"/>
              <a:pathLst>
                <a:path w="72" h="1740" extrusionOk="0">
                  <a:moveTo>
                    <a:pt x="0" y="0"/>
                  </a:moveTo>
                  <a:lnTo>
                    <a:pt x="0" y="1740"/>
                  </a:lnTo>
                  <a:lnTo>
                    <a:pt x="72" y="174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02" name="Google Shape;4106;p11"/>
            <p:cNvSpPr/>
            <p:nvPr/>
          </p:nvSpPr>
          <p:spPr>
            <a:xfrm>
              <a:off x="1460300"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03" name="Google Shape;4107;p11"/>
            <p:cNvSpPr/>
            <p:nvPr/>
          </p:nvSpPr>
          <p:spPr>
            <a:xfrm>
              <a:off x="1460300"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04" name="Google Shape;4108;p11"/>
            <p:cNvSpPr/>
            <p:nvPr/>
          </p:nvSpPr>
          <p:spPr>
            <a:xfrm>
              <a:off x="1460300"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05" name="Google Shape;4109;p11"/>
            <p:cNvSpPr/>
            <p:nvPr/>
          </p:nvSpPr>
          <p:spPr>
            <a:xfrm>
              <a:off x="1460300"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06" name="Google Shape;4110;p11"/>
            <p:cNvSpPr/>
            <p:nvPr/>
          </p:nvSpPr>
          <p:spPr>
            <a:xfrm>
              <a:off x="1460300" y="2864950"/>
              <a:ext cx="1800" cy="39275"/>
            </a:xfrm>
            <a:custGeom>
              <a:avLst/>
              <a:ahLst/>
              <a:rect l="l" t="t" r="r" b="b"/>
              <a:pathLst>
                <a:path w="72" h="1571" extrusionOk="0">
                  <a:moveTo>
                    <a:pt x="0" y="0"/>
                  </a:moveTo>
                  <a:lnTo>
                    <a:pt x="0" y="1570"/>
                  </a:lnTo>
                  <a:lnTo>
                    <a:pt x="72" y="157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07" name="Google Shape;4111;p11"/>
            <p:cNvSpPr/>
            <p:nvPr/>
          </p:nvSpPr>
          <p:spPr>
            <a:xfrm>
              <a:off x="1500450" y="2699250"/>
              <a:ext cx="1800" cy="39700"/>
            </a:xfrm>
            <a:custGeom>
              <a:avLst/>
              <a:ahLst/>
              <a:rect l="l" t="t" r="r" b="b"/>
              <a:pathLst>
                <a:path w="72" h="1588"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08" name="Google Shape;4112;p11"/>
            <p:cNvSpPr/>
            <p:nvPr/>
          </p:nvSpPr>
          <p:spPr>
            <a:xfrm>
              <a:off x="1500450" y="27407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09" name="Google Shape;4113;p11"/>
            <p:cNvSpPr/>
            <p:nvPr/>
          </p:nvSpPr>
          <p:spPr>
            <a:xfrm>
              <a:off x="1500450" y="253352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10" name="Google Shape;4114;p11"/>
            <p:cNvSpPr/>
            <p:nvPr/>
          </p:nvSpPr>
          <p:spPr>
            <a:xfrm>
              <a:off x="1500450" y="2657750"/>
              <a:ext cx="1800" cy="39725"/>
            </a:xfrm>
            <a:custGeom>
              <a:avLst/>
              <a:ahLst/>
              <a:rect l="l" t="t" r="r" b="b"/>
              <a:pathLst>
                <a:path w="72" h="1589" extrusionOk="0">
                  <a:moveTo>
                    <a:pt x="0" y="1"/>
                  </a:moveTo>
                  <a:lnTo>
                    <a:pt x="0" y="1589"/>
                  </a:lnTo>
                  <a:lnTo>
                    <a:pt x="71" y="1589"/>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11" name="Google Shape;4115;p11"/>
            <p:cNvSpPr/>
            <p:nvPr/>
          </p:nvSpPr>
          <p:spPr>
            <a:xfrm>
              <a:off x="1500450" y="282367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12" name="Google Shape;4116;p11"/>
            <p:cNvSpPr/>
            <p:nvPr/>
          </p:nvSpPr>
          <p:spPr>
            <a:xfrm>
              <a:off x="1500450" y="25750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13" name="Google Shape;4117;p11"/>
            <p:cNvSpPr/>
            <p:nvPr/>
          </p:nvSpPr>
          <p:spPr>
            <a:xfrm>
              <a:off x="1500450" y="24505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14" name="Google Shape;4118;p11"/>
            <p:cNvSpPr/>
            <p:nvPr/>
          </p:nvSpPr>
          <p:spPr>
            <a:xfrm>
              <a:off x="1500450" y="2782200"/>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15" name="Google Shape;4119;p11"/>
            <p:cNvSpPr/>
            <p:nvPr/>
          </p:nvSpPr>
          <p:spPr>
            <a:xfrm>
              <a:off x="1500450" y="2405300"/>
              <a:ext cx="1800" cy="43500"/>
            </a:xfrm>
            <a:custGeom>
              <a:avLst/>
              <a:ahLst/>
              <a:rect l="l" t="t" r="r" b="b"/>
              <a:pathLst>
                <a:path w="72" h="1740" extrusionOk="0">
                  <a:moveTo>
                    <a:pt x="0" y="0"/>
                  </a:moveTo>
                  <a:lnTo>
                    <a:pt x="0" y="1740"/>
                  </a:lnTo>
                  <a:lnTo>
                    <a:pt x="71" y="1740"/>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16" name="Google Shape;4120;p11"/>
            <p:cNvSpPr/>
            <p:nvPr/>
          </p:nvSpPr>
          <p:spPr>
            <a:xfrm>
              <a:off x="1500450" y="2864950"/>
              <a:ext cx="1800" cy="39725"/>
            </a:xfrm>
            <a:custGeom>
              <a:avLst/>
              <a:ahLst/>
              <a:rect l="l" t="t" r="r" b="b"/>
              <a:pathLst>
                <a:path w="72" h="1589" extrusionOk="0">
                  <a:moveTo>
                    <a:pt x="0" y="0"/>
                  </a:moveTo>
                  <a:lnTo>
                    <a:pt x="0" y="1579"/>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17" name="Google Shape;4121;p11"/>
            <p:cNvSpPr/>
            <p:nvPr/>
          </p:nvSpPr>
          <p:spPr>
            <a:xfrm>
              <a:off x="1500450" y="2492050"/>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18" name="Google Shape;4122;p11"/>
            <p:cNvSpPr/>
            <p:nvPr/>
          </p:nvSpPr>
          <p:spPr>
            <a:xfrm>
              <a:off x="1500450" y="26162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19" name="Google Shape;4123;p11"/>
            <p:cNvSpPr/>
            <p:nvPr/>
          </p:nvSpPr>
          <p:spPr>
            <a:xfrm>
              <a:off x="1540575" y="2864950"/>
              <a:ext cx="1825" cy="39950"/>
            </a:xfrm>
            <a:custGeom>
              <a:avLst/>
              <a:ahLst/>
              <a:rect l="l" t="t" r="r" b="b"/>
              <a:pathLst>
                <a:path w="73" h="1598" extrusionOk="0">
                  <a:moveTo>
                    <a:pt x="1" y="0"/>
                  </a:moveTo>
                  <a:lnTo>
                    <a:pt x="1" y="1597"/>
                  </a:lnTo>
                  <a:lnTo>
                    <a:pt x="72" y="1597"/>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20" name="Google Shape;4124;p11"/>
            <p:cNvSpPr/>
            <p:nvPr/>
          </p:nvSpPr>
          <p:spPr>
            <a:xfrm>
              <a:off x="15405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21" name="Google Shape;4125;p11"/>
            <p:cNvSpPr/>
            <p:nvPr/>
          </p:nvSpPr>
          <p:spPr>
            <a:xfrm>
              <a:off x="15405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22" name="Google Shape;4126;p11"/>
            <p:cNvSpPr/>
            <p:nvPr/>
          </p:nvSpPr>
          <p:spPr>
            <a:xfrm>
              <a:off x="15405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23" name="Google Shape;4127;p11"/>
            <p:cNvSpPr/>
            <p:nvPr/>
          </p:nvSpPr>
          <p:spPr>
            <a:xfrm>
              <a:off x="15405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24" name="Google Shape;4128;p11"/>
            <p:cNvSpPr/>
            <p:nvPr/>
          </p:nvSpPr>
          <p:spPr>
            <a:xfrm>
              <a:off x="15405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25" name="Google Shape;4129;p11"/>
            <p:cNvSpPr/>
            <p:nvPr/>
          </p:nvSpPr>
          <p:spPr>
            <a:xfrm>
              <a:off x="15405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26" name="Google Shape;4130;p11"/>
            <p:cNvSpPr/>
            <p:nvPr/>
          </p:nvSpPr>
          <p:spPr>
            <a:xfrm>
              <a:off x="1540575" y="2405075"/>
              <a:ext cx="1825" cy="43725"/>
            </a:xfrm>
            <a:custGeom>
              <a:avLst/>
              <a:ahLst/>
              <a:rect l="l" t="t" r="r" b="b"/>
              <a:pathLst>
                <a:path w="73" h="1749" extrusionOk="0">
                  <a:moveTo>
                    <a:pt x="1" y="0"/>
                  </a:moveTo>
                  <a:lnTo>
                    <a:pt x="1" y="1749"/>
                  </a:lnTo>
                  <a:lnTo>
                    <a:pt x="72" y="174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27" name="Google Shape;4131;p11"/>
            <p:cNvSpPr/>
            <p:nvPr/>
          </p:nvSpPr>
          <p:spPr>
            <a:xfrm>
              <a:off x="15405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28" name="Google Shape;4132;p11"/>
            <p:cNvSpPr/>
            <p:nvPr/>
          </p:nvSpPr>
          <p:spPr>
            <a:xfrm>
              <a:off x="15405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29" name="Google Shape;4133;p11"/>
            <p:cNvSpPr/>
            <p:nvPr/>
          </p:nvSpPr>
          <p:spPr>
            <a:xfrm>
              <a:off x="15405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30" name="Google Shape;4134;p11"/>
            <p:cNvSpPr/>
            <p:nvPr/>
          </p:nvSpPr>
          <p:spPr>
            <a:xfrm>
              <a:off x="15405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31" name="Google Shape;4135;p11"/>
            <p:cNvSpPr/>
            <p:nvPr/>
          </p:nvSpPr>
          <p:spPr>
            <a:xfrm>
              <a:off x="1580500" y="2404850"/>
              <a:ext cx="2050" cy="43950"/>
            </a:xfrm>
            <a:custGeom>
              <a:avLst/>
              <a:ahLst/>
              <a:rect l="l" t="t" r="r" b="b"/>
              <a:pathLst>
                <a:path w="82" h="1758" extrusionOk="0">
                  <a:moveTo>
                    <a:pt x="1" y="0"/>
                  </a:moveTo>
                  <a:lnTo>
                    <a:pt x="1" y="1758"/>
                  </a:lnTo>
                  <a:lnTo>
                    <a:pt x="81" y="175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32" name="Google Shape;4136;p11"/>
            <p:cNvSpPr/>
            <p:nvPr/>
          </p:nvSpPr>
          <p:spPr>
            <a:xfrm>
              <a:off x="1580500" y="2864950"/>
              <a:ext cx="2050" cy="40175"/>
            </a:xfrm>
            <a:custGeom>
              <a:avLst/>
              <a:ahLst/>
              <a:rect l="l" t="t" r="r" b="b"/>
              <a:pathLst>
                <a:path w="82" h="1607" extrusionOk="0">
                  <a:moveTo>
                    <a:pt x="1" y="0"/>
                  </a:moveTo>
                  <a:lnTo>
                    <a:pt x="1" y="1606"/>
                  </a:lnTo>
                  <a:lnTo>
                    <a:pt x="81" y="1606"/>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33" name="Google Shape;4137;p11"/>
            <p:cNvSpPr/>
            <p:nvPr/>
          </p:nvSpPr>
          <p:spPr>
            <a:xfrm>
              <a:off x="1580500" y="27407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34" name="Google Shape;4138;p11"/>
            <p:cNvSpPr/>
            <p:nvPr/>
          </p:nvSpPr>
          <p:spPr>
            <a:xfrm>
              <a:off x="1580500" y="253352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35" name="Google Shape;4139;p11"/>
            <p:cNvSpPr/>
            <p:nvPr/>
          </p:nvSpPr>
          <p:spPr>
            <a:xfrm>
              <a:off x="1580500" y="24505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36" name="Google Shape;4140;p11"/>
            <p:cNvSpPr/>
            <p:nvPr/>
          </p:nvSpPr>
          <p:spPr>
            <a:xfrm>
              <a:off x="1580500" y="2657750"/>
              <a:ext cx="2050" cy="39725"/>
            </a:xfrm>
            <a:custGeom>
              <a:avLst/>
              <a:ahLst/>
              <a:rect l="l" t="t" r="r" b="b"/>
              <a:pathLst>
                <a:path w="82"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37" name="Google Shape;4141;p11"/>
            <p:cNvSpPr/>
            <p:nvPr/>
          </p:nvSpPr>
          <p:spPr>
            <a:xfrm>
              <a:off x="1580500" y="2492050"/>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38" name="Google Shape;4142;p11"/>
            <p:cNvSpPr/>
            <p:nvPr/>
          </p:nvSpPr>
          <p:spPr>
            <a:xfrm>
              <a:off x="1580500" y="25750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39" name="Google Shape;4143;p11"/>
            <p:cNvSpPr/>
            <p:nvPr/>
          </p:nvSpPr>
          <p:spPr>
            <a:xfrm>
              <a:off x="1580500" y="2699250"/>
              <a:ext cx="2050" cy="39700"/>
            </a:xfrm>
            <a:custGeom>
              <a:avLst/>
              <a:ahLst/>
              <a:rect l="l" t="t" r="r" b="b"/>
              <a:pathLst>
                <a:path w="82"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40" name="Google Shape;4144;p11"/>
            <p:cNvSpPr/>
            <p:nvPr/>
          </p:nvSpPr>
          <p:spPr>
            <a:xfrm>
              <a:off x="1580500" y="2782200"/>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41" name="Google Shape;4145;p11"/>
            <p:cNvSpPr/>
            <p:nvPr/>
          </p:nvSpPr>
          <p:spPr>
            <a:xfrm>
              <a:off x="1580500" y="282367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42" name="Google Shape;4146;p11"/>
            <p:cNvSpPr/>
            <p:nvPr/>
          </p:nvSpPr>
          <p:spPr>
            <a:xfrm>
              <a:off x="1580500" y="26162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43" name="Google Shape;4147;p11"/>
            <p:cNvSpPr/>
            <p:nvPr/>
          </p:nvSpPr>
          <p:spPr>
            <a:xfrm>
              <a:off x="579350" y="2863150"/>
              <a:ext cx="1042000" cy="1825"/>
            </a:xfrm>
            <a:custGeom>
              <a:avLst/>
              <a:ahLst/>
              <a:rect l="l" t="t" r="r" b="b"/>
              <a:pathLst>
                <a:path w="41680" h="73" extrusionOk="0">
                  <a:moveTo>
                    <a:pt x="0" y="1"/>
                  </a:moveTo>
                  <a:lnTo>
                    <a:pt x="0" y="72"/>
                  </a:lnTo>
                  <a:lnTo>
                    <a:pt x="41679" y="72"/>
                  </a:lnTo>
                  <a:lnTo>
                    <a:pt x="41679"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44" name="Google Shape;4148;p11"/>
            <p:cNvSpPr/>
            <p:nvPr/>
          </p:nvSpPr>
          <p:spPr>
            <a:xfrm>
              <a:off x="579800" y="2821675"/>
              <a:ext cx="1041100" cy="2025"/>
            </a:xfrm>
            <a:custGeom>
              <a:avLst/>
              <a:ahLst/>
              <a:rect l="l" t="t" r="r" b="b"/>
              <a:pathLst>
                <a:path w="41644" h="81" extrusionOk="0">
                  <a:moveTo>
                    <a:pt x="0" y="1"/>
                  </a:moveTo>
                  <a:lnTo>
                    <a:pt x="0" y="81"/>
                  </a:lnTo>
                  <a:lnTo>
                    <a:pt x="41643" y="81"/>
                  </a:lnTo>
                  <a:lnTo>
                    <a:pt x="4164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45" name="Google Shape;4149;p11"/>
            <p:cNvSpPr/>
            <p:nvPr/>
          </p:nvSpPr>
          <p:spPr>
            <a:xfrm>
              <a:off x="580000" y="2780200"/>
              <a:ext cx="1040675" cy="2025"/>
            </a:xfrm>
            <a:custGeom>
              <a:avLst/>
              <a:ahLst/>
              <a:rect l="l" t="t" r="r" b="b"/>
              <a:pathLst>
                <a:path w="41627" h="81" extrusionOk="0">
                  <a:moveTo>
                    <a:pt x="1" y="0"/>
                  </a:moveTo>
                  <a:lnTo>
                    <a:pt x="1" y="81"/>
                  </a:lnTo>
                  <a:lnTo>
                    <a:pt x="41627" y="81"/>
                  </a:lnTo>
                  <a:lnTo>
                    <a:pt x="41627"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46" name="Google Shape;4150;p11"/>
            <p:cNvSpPr/>
            <p:nvPr/>
          </p:nvSpPr>
          <p:spPr>
            <a:xfrm>
              <a:off x="580450" y="2738925"/>
              <a:ext cx="1039775" cy="1825"/>
            </a:xfrm>
            <a:custGeom>
              <a:avLst/>
              <a:ahLst/>
              <a:rect l="l" t="t" r="r" b="b"/>
              <a:pathLst>
                <a:path w="41591" h="73" extrusionOk="0">
                  <a:moveTo>
                    <a:pt x="1" y="1"/>
                  </a:moveTo>
                  <a:lnTo>
                    <a:pt x="1" y="72"/>
                  </a:lnTo>
                  <a:lnTo>
                    <a:pt x="41591" y="72"/>
                  </a:lnTo>
                  <a:lnTo>
                    <a:pt x="4159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47" name="Google Shape;4151;p11"/>
            <p:cNvSpPr/>
            <p:nvPr/>
          </p:nvSpPr>
          <p:spPr>
            <a:xfrm>
              <a:off x="580675" y="2697450"/>
              <a:ext cx="1039325" cy="1825"/>
            </a:xfrm>
            <a:custGeom>
              <a:avLst/>
              <a:ahLst/>
              <a:rect l="l" t="t" r="r" b="b"/>
              <a:pathLst>
                <a:path w="41573" h="73" extrusionOk="0">
                  <a:moveTo>
                    <a:pt x="1" y="1"/>
                  </a:moveTo>
                  <a:lnTo>
                    <a:pt x="1" y="72"/>
                  </a:lnTo>
                  <a:lnTo>
                    <a:pt x="41573" y="72"/>
                  </a:lnTo>
                  <a:lnTo>
                    <a:pt x="4157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48" name="Google Shape;4152;p11"/>
            <p:cNvSpPr/>
            <p:nvPr/>
          </p:nvSpPr>
          <p:spPr>
            <a:xfrm>
              <a:off x="581125" y="2655975"/>
              <a:ext cx="1038425" cy="1800"/>
            </a:xfrm>
            <a:custGeom>
              <a:avLst/>
              <a:ahLst/>
              <a:rect l="l" t="t" r="r" b="b"/>
              <a:pathLst>
                <a:path w="41537" h="72" extrusionOk="0">
                  <a:moveTo>
                    <a:pt x="1" y="0"/>
                  </a:moveTo>
                  <a:lnTo>
                    <a:pt x="1" y="72"/>
                  </a:lnTo>
                  <a:lnTo>
                    <a:pt x="41537" y="72"/>
                  </a:lnTo>
                  <a:lnTo>
                    <a:pt x="41537"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49" name="Google Shape;4153;p11"/>
            <p:cNvSpPr/>
            <p:nvPr/>
          </p:nvSpPr>
          <p:spPr>
            <a:xfrm>
              <a:off x="581350" y="2614500"/>
              <a:ext cx="1038000" cy="1800"/>
            </a:xfrm>
            <a:custGeom>
              <a:avLst/>
              <a:ahLst/>
              <a:rect l="l" t="t" r="r" b="b"/>
              <a:pathLst>
                <a:path w="41520" h="72" extrusionOk="0">
                  <a:moveTo>
                    <a:pt x="0" y="0"/>
                  </a:moveTo>
                  <a:lnTo>
                    <a:pt x="0" y="71"/>
                  </a:lnTo>
                  <a:lnTo>
                    <a:pt x="41519" y="71"/>
                  </a:lnTo>
                  <a:lnTo>
                    <a:pt x="41519"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50" name="Google Shape;4154;p11"/>
            <p:cNvSpPr/>
            <p:nvPr/>
          </p:nvSpPr>
          <p:spPr>
            <a:xfrm>
              <a:off x="581800" y="2573000"/>
              <a:ext cx="1037325" cy="2050"/>
            </a:xfrm>
            <a:custGeom>
              <a:avLst/>
              <a:ahLst/>
              <a:rect l="l" t="t" r="r" b="b"/>
              <a:pathLst>
                <a:path w="41493" h="82" extrusionOk="0">
                  <a:moveTo>
                    <a:pt x="0" y="1"/>
                  </a:moveTo>
                  <a:lnTo>
                    <a:pt x="0" y="81"/>
                  </a:lnTo>
                  <a:lnTo>
                    <a:pt x="41492" y="81"/>
                  </a:lnTo>
                  <a:lnTo>
                    <a:pt x="4148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51" name="Google Shape;4155;p11"/>
            <p:cNvSpPr/>
            <p:nvPr/>
          </p:nvSpPr>
          <p:spPr>
            <a:xfrm>
              <a:off x="582025" y="2531525"/>
              <a:ext cx="1036650" cy="2025"/>
            </a:xfrm>
            <a:custGeom>
              <a:avLst/>
              <a:ahLst/>
              <a:rect l="l" t="t" r="r" b="b"/>
              <a:pathLst>
                <a:path w="41466" h="81" extrusionOk="0">
                  <a:moveTo>
                    <a:pt x="9" y="0"/>
                  </a:moveTo>
                  <a:lnTo>
                    <a:pt x="0" y="81"/>
                  </a:lnTo>
                  <a:lnTo>
                    <a:pt x="41465" y="81"/>
                  </a:lnTo>
                  <a:lnTo>
                    <a:pt x="4146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52" name="Google Shape;4156;p11"/>
            <p:cNvSpPr/>
            <p:nvPr/>
          </p:nvSpPr>
          <p:spPr>
            <a:xfrm>
              <a:off x="582475" y="2490275"/>
              <a:ext cx="1035975" cy="1800"/>
            </a:xfrm>
            <a:custGeom>
              <a:avLst/>
              <a:ahLst/>
              <a:rect l="l" t="t" r="r" b="b"/>
              <a:pathLst>
                <a:path w="41439" h="72" extrusionOk="0">
                  <a:moveTo>
                    <a:pt x="0" y="0"/>
                  </a:moveTo>
                  <a:lnTo>
                    <a:pt x="0" y="71"/>
                  </a:lnTo>
                  <a:lnTo>
                    <a:pt x="41438" y="71"/>
                  </a:lnTo>
                  <a:lnTo>
                    <a:pt x="41438"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53" name="Google Shape;4157;p11"/>
            <p:cNvSpPr/>
            <p:nvPr/>
          </p:nvSpPr>
          <p:spPr>
            <a:xfrm>
              <a:off x="582700" y="2448775"/>
              <a:ext cx="1035300" cy="1825"/>
            </a:xfrm>
            <a:custGeom>
              <a:avLst/>
              <a:ahLst/>
              <a:rect l="l" t="t" r="r" b="b"/>
              <a:pathLst>
                <a:path w="41412" h="73" extrusionOk="0">
                  <a:moveTo>
                    <a:pt x="9" y="1"/>
                  </a:moveTo>
                  <a:lnTo>
                    <a:pt x="0" y="72"/>
                  </a:lnTo>
                  <a:lnTo>
                    <a:pt x="41412" y="72"/>
                  </a:lnTo>
                  <a:lnTo>
                    <a:pt x="4141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246" name="Google Shape;4158;p11"/>
          <p:cNvGrpSpPr/>
          <p:nvPr/>
        </p:nvGrpSpPr>
        <p:grpSpPr>
          <a:xfrm rot="1810263" flipH="1">
            <a:off x="7314465" y="3053063"/>
            <a:ext cx="2003373" cy="1927300"/>
            <a:chOff x="3795825" y="3576625"/>
            <a:chExt cx="273225" cy="262850"/>
          </a:xfrm>
        </p:grpSpPr>
        <p:sp>
          <p:nvSpPr>
            <p:cNvPr id="1058954" name="Google Shape;4159;p11"/>
            <p:cNvSpPr/>
            <p:nvPr/>
          </p:nvSpPr>
          <p:spPr>
            <a:xfrm>
              <a:off x="3954600" y="3665275"/>
              <a:ext cx="114450" cy="80700"/>
            </a:xfrm>
            <a:custGeom>
              <a:avLst/>
              <a:ahLst/>
              <a:rect l="l" t="t" r="r" b="b"/>
              <a:pathLst>
                <a:path w="4578" h="3228" extrusionOk="0">
                  <a:moveTo>
                    <a:pt x="2303" y="0"/>
                  </a:moveTo>
                  <a:cubicBezTo>
                    <a:pt x="1128" y="0"/>
                    <a:pt x="1" y="457"/>
                    <a:pt x="331" y="2280"/>
                  </a:cubicBezTo>
                  <a:cubicBezTo>
                    <a:pt x="331" y="2280"/>
                    <a:pt x="701" y="3227"/>
                    <a:pt x="1548" y="3227"/>
                  </a:cubicBezTo>
                  <a:cubicBezTo>
                    <a:pt x="2230" y="3227"/>
                    <a:pt x="3221" y="2613"/>
                    <a:pt x="4578" y="397"/>
                  </a:cubicBezTo>
                  <a:cubicBezTo>
                    <a:pt x="4578" y="397"/>
                    <a:pt x="3614" y="112"/>
                    <a:pt x="2865" y="32"/>
                  </a:cubicBezTo>
                  <a:cubicBezTo>
                    <a:pt x="2680" y="12"/>
                    <a:pt x="2491" y="0"/>
                    <a:pt x="2303" y="0"/>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55" name="Google Shape;4160;p11"/>
            <p:cNvSpPr/>
            <p:nvPr/>
          </p:nvSpPr>
          <p:spPr>
            <a:xfrm>
              <a:off x="3963775" y="3675425"/>
              <a:ext cx="105275" cy="70575"/>
            </a:xfrm>
            <a:custGeom>
              <a:avLst/>
              <a:ahLst/>
              <a:rect l="l" t="t" r="r" b="b"/>
              <a:pathLst>
                <a:path w="4211" h="2823" extrusionOk="0">
                  <a:moveTo>
                    <a:pt x="4211" y="0"/>
                  </a:moveTo>
                  <a:lnTo>
                    <a:pt x="0" y="1936"/>
                  </a:lnTo>
                  <a:cubicBezTo>
                    <a:pt x="100" y="2155"/>
                    <a:pt x="473" y="2822"/>
                    <a:pt x="1183" y="2822"/>
                  </a:cubicBezTo>
                  <a:cubicBezTo>
                    <a:pt x="1863" y="2822"/>
                    <a:pt x="2853" y="2209"/>
                    <a:pt x="4211"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56" name="Google Shape;4161;p11"/>
            <p:cNvSpPr/>
            <p:nvPr/>
          </p:nvSpPr>
          <p:spPr>
            <a:xfrm>
              <a:off x="3936775" y="3576625"/>
              <a:ext cx="95025" cy="86125"/>
            </a:xfrm>
            <a:custGeom>
              <a:avLst/>
              <a:ahLst/>
              <a:rect l="l" t="t" r="r" b="b"/>
              <a:pathLst>
                <a:path w="3801" h="3445" extrusionOk="0">
                  <a:moveTo>
                    <a:pt x="3801" y="0"/>
                  </a:moveTo>
                  <a:cubicBezTo>
                    <a:pt x="3801" y="0"/>
                    <a:pt x="1" y="72"/>
                    <a:pt x="679" y="3096"/>
                  </a:cubicBezTo>
                  <a:cubicBezTo>
                    <a:pt x="679" y="3096"/>
                    <a:pt x="1084" y="3445"/>
                    <a:pt x="1620" y="3445"/>
                  </a:cubicBezTo>
                  <a:cubicBezTo>
                    <a:pt x="2329" y="3445"/>
                    <a:pt x="3268" y="2835"/>
                    <a:pt x="3801"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57" name="Google Shape;4162;p11"/>
            <p:cNvSpPr/>
            <p:nvPr/>
          </p:nvSpPr>
          <p:spPr>
            <a:xfrm>
              <a:off x="3953500" y="3577500"/>
              <a:ext cx="78100" cy="85250"/>
            </a:xfrm>
            <a:custGeom>
              <a:avLst/>
              <a:ahLst/>
              <a:rect l="l" t="t" r="r" b="b"/>
              <a:pathLst>
                <a:path w="3124" h="3410" extrusionOk="0">
                  <a:moveTo>
                    <a:pt x="3123" y="1"/>
                  </a:moveTo>
                  <a:lnTo>
                    <a:pt x="1" y="3025"/>
                  </a:lnTo>
                  <a:cubicBezTo>
                    <a:pt x="1" y="3034"/>
                    <a:pt x="1" y="3043"/>
                    <a:pt x="10" y="3061"/>
                  </a:cubicBezTo>
                  <a:cubicBezTo>
                    <a:pt x="10" y="3061"/>
                    <a:pt x="415" y="3410"/>
                    <a:pt x="952" y="3410"/>
                  </a:cubicBezTo>
                  <a:cubicBezTo>
                    <a:pt x="1658" y="3410"/>
                    <a:pt x="2591" y="2805"/>
                    <a:pt x="3123"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58" name="Google Shape;4163;p11"/>
            <p:cNvSpPr/>
            <p:nvPr/>
          </p:nvSpPr>
          <p:spPr>
            <a:xfrm>
              <a:off x="3826150" y="3592675"/>
              <a:ext cx="69150" cy="112425"/>
            </a:xfrm>
            <a:custGeom>
              <a:avLst/>
              <a:ahLst/>
              <a:rect l="l" t="t" r="r" b="b"/>
              <a:pathLst>
                <a:path w="2766" h="4497" extrusionOk="0">
                  <a:moveTo>
                    <a:pt x="1972" y="1"/>
                  </a:moveTo>
                  <a:cubicBezTo>
                    <a:pt x="1973" y="4"/>
                    <a:pt x="1973" y="7"/>
                    <a:pt x="1973" y="11"/>
                  </a:cubicBezTo>
                  <a:lnTo>
                    <a:pt x="1973" y="11"/>
                  </a:lnTo>
                  <a:cubicBezTo>
                    <a:pt x="1974" y="3"/>
                    <a:pt x="1972" y="1"/>
                    <a:pt x="1972" y="1"/>
                  </a:cubicBezTo>
                  <a:close/>
                  <a:moveTo>
                    <a:pt x="1973" y="11"/>
                  </a:moveTo>
                  <a:cubicBezTo>
                    <a:pt x="1971" y="46"/>
                    <a:pt x="1931" y="190"/>
                    <a:pt x="1544" y="723"/>
                  </a:cubicBezTo>
                  <a:cubicBezTo>
                    <a:pt x="1071" y="1374"/>
                    <a:pt x="1" y="3266"/>
                    <a:pt x="1125" y="4497"/>
                  </a:cubicBezTo>
                  <a:cubicBezTo>
                    <a:pt x="1125" y="4497"/>
                    <a:pt x="2525" y="4185"/>
                    <a:pt x="2650" y="2713"/>
                  </a:cubicBezTo>
                  <a:cubicBezTo>
                    <a:pt x="2766" y="1248"/>
                    <a:pt x="2042" y="649"/>
                    <a:pt x="1973" y="1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59" name="Google Shape;4164;p11"/>
            <p:cNvSpPr/>
            <p:nvPr/>
          </p:nvSpPr>
          <p:spPr>
            <a:xfrm>
              <a:off x="3854025" y="3593575"/>
              <a:ext cx="41300" cy="111525"/>
            </a:xfrm>
            <a:custGeom>
              <a:avLst/>
              <a:ahLst/>
              <a:rect l="l" t="t" r="r" b="b"/>
              <a:pathLst>
                <a:path w="1652" h="4461" extrusionOk="0">
                  <a:moveTo>
                    <a:pt x="866" y="0"/>
                  </a:moveTo>
                  <a:cubicBezTo>
                    <a:pt x="679" y="1044"/>
                    <a:pt x="260" y="3328"/>
                    <a:pt x="1" y="4452"/>
                  </a:cubicBezTo>
                  <a:cubicBezTo>
                    <a:pt x="10" y="4452"/>
                    <a:pt x="10" y="4461"/>
                    <a:pt x="10" y="4461"/>
                  </a:cubicBezTo>
                  <a:cubicBezTo>
                    <a:pt x="10" y="4461"/>
                    <a:pt x="1410" y="4149"/>
                    <a:pt x="1535" y="2677"/>
                  </a:cubicBezTo>
                  <a:cubicBezTo>
                    <a:pt x="1651" y="1231"/>
                    <a:pt x="938" y="625"/>
                    <a:pt x="86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60" name="Google Shape;4165;p11"/>
            <p:cNvSpPr/>
            <p:nvPr/>
          </p:nvSpPr>
          <p:spPr>
            <a:xfrm>
              <a:off x="3875450" y="3592675"/>
              <a:ext cx="25" cy="250"/>
            </a:xfrm>
            <a:custGeom>
              <a:avLst/>
              <a:ahLst/>
              <a:rect l="l" t="t" r="r" b="b"/>
              <a:pathLst>
                <a:path w="1" h="10" extrusionOk="0">
                  <a:moveTo>
                    <a:pt x="0" y="9"/>
                  </a:moveTo>
                  <a:cubicBezTo>
                    <a:pt x="0" y="9"/>
                    <a:pt x="0" y="1"/>
                    <a:pt x="0" y="1"/>
                  </a:cubicBezTo>
                  <a:cubicBezTo>
                    <a:pt x="0" y="9"/>
                    <a:pt x="0" y="9"/>
                    <a:pt x="0" y="9"/>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61" name="Google Shape;4166;p11"/>
            <p:cNvSpPr/>
            <p:nvPr/>
          </p:nvSpPr>
          <p:spPr>
            <a:xfrm>
              <a:off x="3795825" y="3621000"/>
              <a:ext cx="190925" cy="218325"/>
            </a:xfrm>
            <a:custGeom>
              <a:avLst/>
              <a:ahLst/>
              <a:rect l="l" t="t" r="r" b="b"/>
              <a:pathLst>
                <a:path w="7637" h="8733" extrusionOk="0">
                  <a:moveTo>
                    <a:pt x="7637" y="1"/>
                  </a:moveTo>
                  <a:lnTo>
                    <a:pt x="7557" y="36"/>
                  </a:lnTo>
                  <a:lnTo>
                    <a:pt x="7485" y="90"/>
                  </a:lnTo>
                  <a:cubicBezTo>
                    <a:pt x="7441" y="125"/>
                    <a:pt x="7396" y="161"/>
                    <a:pt x="7351" y="197"/>
                  </a:cubicBezTo>
                  <a:cubicBezTo>
                    <a:pt x="7253" y="277"/>
                    <a:pt x="7173" y="357"/>
                    <a:pt x="7084" y="438"/>
                  </a:cubicBezTo>
                  <a:cubicBezTo>
                    <a:pt x="6914" y="598"/>
                    <a:pt x="6754" y="768"/>
                    <a:pt x="6584" y="937"/>
                  </a:cubicBezTo>
                  <a:cubicBezTo>
                    <a:pt x="6263" y="1276"/>
                    <a:pt x="5942" y="1615"/>
                    <a:pt x="5621" y="1963"/>
                  </a:cubicBezTo>
                  <a:cubicBezTo>
                    <a:pt x="4987" y="2659"/>
                    <a:pt x="4363" y="3364"/>
                    <a:pt x="3747" y="4077"/>
                  </a:cubicBezTo>
                  <a:cubicBezTo>
                    <a:pt x="2507" y="5496"/>
                    <a:pt x="1294" y="6932"/>
                    <a:pt x="81" y="8368"/>
                  </a:cubicBezTo>
                  <a:cubicBezTo>
                    <a:pt x="81" y="8368"/>
                    <a:pt x="81" y="8377"/>
                    <a:pt x="81" y="8377"/>
                  </a:cubicBezTo>
                  <a:cubicBezTo>
                    <a:pt x="1" y="8475"/>
                    <a:pt x="18" y="8618"/>
                    <a:pt x="116" y="8690"/>
                  </a:cubicBezTo>
                  <a:cubicBezTo>
                    <a:pt x="157" y="8719"/>
                    <a:pt x="204" y="8733"/>
                    <a:pt x="251" y="8733"/>
                  </a:cubicBezTo>
                  <a:cubicBezTo>
                    <a:pt x="319" y="8733"/>
                    <a:pt x="387" y="8703"/>
                    <a:pt x="429" y="8645"/>
                  </a:cubicBezTo>
                  <a:cubicBezTo>
                    <a:pt x="1580" y="7164"/>
                    <a:pt x="2739" y="5683"/>
                    <a:pt x="3917" y="4220"/>
                  </a:cubicBezTo>
                  <a:cubicBezTo>
                    <a:pt x="4506" y="3489"/>
                    <a:pt x="5103" y="2757"/>
                    <a:pt x="5710" y="2043"/>
                  </a:cubicBezTo>
                  <a:cubicBezTo>
                    <a:pt x="6004" y="1678"/>
                    <a:pt x="6317" y="1321"/>
                    <a:pt x="6629" y="973"/>
                  </a:cubicBezTo>
                  <a:cubicBezTo>
                    <a:pt x="6781" y="795"/>
                    <a:pt x="6941" y="625"/>
                    <a:pt x="7102" y="456"/>
                  </a:cubicBezTo>
                  <a:cubicBezTo>
                    <a:pt x="7191" y="375"/>
                    <a:pt x="7271" y="286"/>
                    <a:pt x="7360" y="215"/>
                  </a:cubicBezTo>
                  <a:cubicBezTo>
                    <a:pt x="7405" y="170"/>
                    <a:pt x="7441" y="125"/>
                    <a:pt x="7494" y="99"/>
                  </a:cubicBezTo>
                  <a:lnTo>
                    <a:pt x="7566" y="45"/>
                  </a:lnTo>
                  <a:lnTo>
                    <a:pt x="7637" y="1"/>
                  </a:ln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62" name="Google Shape;4167;p11"/>
            <p:cNvSpPr/>
            <p:nvPr/>
          </p:nvSpPr>
          <p:spPr>
            <a:xfrm>
              <a:off x="3795825" y="3708425"/>
              <a:ext cx="201200" cy="131050"/>
            </a:xfrm>
            <a:custGeom>
              <a:avLst/>
              <a:ahLst/>
              <a:rect l="l" t="t" r="r" b="b"/>
              <a:pathLst>
                <a:path w="8048" h="5242" extrusionOk="0">
                  <a:moveTo>
                    <a:pt x="8047" y="1"/>
                  </a:moveTo>
                  <a:cubicBezTo>
                    <a:pt x="7334" y="322"/>
                    <a:pt x="6629" y="652"/>
                    <a:pt x="5933" y="991"/>
                  </a:cubicBezTo>
                  <a:cubicBezTo>
                    <a:pt x="5237" y="1339"/>
                    <a:pt x="4550" y="1696"/>
                    <a:pt x="3863" y="2079"/>
                  </a:cubicBezTo>
                  <a:cubicBezTo>
                    <a:pt x="3185" y="2463"/>
                    <a:pt x="2516" y="2864"/>
                    <a:pt x="1865" y="3310"/>
                  </a:cubicBezTo>
                  <a:cubicBezTo>
                    <a:pt x="1544" y="3524"/>
                    <a:pt x="1223" y="3765"/>
                    <a:pt x="919" y="4015"/>
                  </a:cubicBezTo>
                  <a:cubicBezTo>
                    <a:pt x="616" y="4274"/>
                    <a:pt x="322" y="4550"/>
                    <a:pt x="72" y="4889"/>
                  </a:cubicBezTo>
                  <a:cubicBezTo>
                    <a:pt x="72" y="4889"/>
                    <a:pt x="72" y="4889"/>
                    <a:pt x="63" y="4898"/>
                  </a:cubicBezTo>
                  <a:cubicBezTo>
                    <a:pt x="1" y="4996"/>
                    <a:pt x="27" y="5130"/>
                    <a:pt x="125" y="5202"/>
                  </a:cubicBezTo>
                  <a:cubicBezTo>
                    <a:pt x="166" y="5228"/>
                    <a:pt x="210" y="5241"/>
                    <a:pt x="253" y="5241"/>
                  </a:cubicBezTo>
                  <a:cubicBezTo>
                    <a:pt x="324" y="5241"/>
                    <a:pt x="393" y="5206"/>
                    <a:pt x="438" y="5139"/>
                  </a:cubicBezTo>
                  <a:cubicBezTo>
                    <a:pt x="643" y="4845"/>
                    <a:pt x="902" y="4568"/>
                    <a:pt x="1178" y="4309"/>
                  </a:cubicBezTo>
                  <a:cubicBezTo>
                    <a:pt x="1455" y="4051"/>
                    <a:pt x="1758" y="3810"/>
                    <a:pt x="2061" y="3578"/>
                  </a:cubicBezTo>
                  <a:cubicBezTo>
                    <a:pt x="2677" y="3114"/>
                    <a:pt x="3319" y="2686"/>
                    <a:pt x="3979" y="2275"/>
                  </a:cubicBezTo>
                  <a:cubicBezTo>
                    <a:pt x="4639" y="1865"/>
                    <a:pt x="5309" y="1473"/>
                    <a:pt x="5987" y="1098"/>
                  </a:cubicBezTo>
                  <a:cubicBezTo>
                    <a:pt x="6665" y="714"/>
                    <a:pt x="7351" y="348"/>
                    <a:pt x="804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63" name="Google Shape;4168;p11"/>
            <p:cNvSpPr/>
            <p:nvPr/>
          </p:nvSpPr>
          <p:spPr>
            <a:xfrm>
              <a:off x="3818125" y="3688350"/>
              <a:ext cx="39725" cy="124300"/>
            </a:xfrm>
            <a:custGeom>
              <a:avLst/>
              <a:ahLst/>
              <a:rect l="l" t="t" r="r" b="b"/>
              <a:pathLst>
                <a:path w="1589" h="4972" extrusionOk="0">
                  <a:moveTo>
                    <a:pt x="1589" y="1"/>
                  </a:moveTo>
                  <a:lnTo>
                    <a:pt x="1589" y="1"/>
                  </a:lnTo>
                  <a:cubicBezTo>
                    <a:pt x="1312" y="777"/>
                    <a:pt x="1035" y="1544"/>
                    <a:pt x="759" y="2320"/>
                  </a:cubicBezTo>
                  <a:cubicBezTo>
                    <a:pt x="625" y="2713"/>
                    <a:pt x="491" y="3105"/>
                    <a:pt x="366" y="3498"/>
                  </a:cubicBezTo>
                  <a:cubicBezTo>
                    <a:pt x="241" y="3890"/>
                    <a:pt x="117" y="4274"/>
                    <a:pt x="18" y="4702"/>
                  </a:cubicBezTo>
                  <a:cubicBezTo>
                    <a:pt x="18" y="4711"/>
                    <a:pt x="18" y="4711"/>
                    <a:pt x="18" y="4720"/>
                  </a:cubicBezTo>
                  <a:cubicBezTo>
                    <a:pt x="1" y="4845"/>
                    <a:pt x="90" y="4952"/>
                    <a:pt x="206" y="4970"/>
                  </a:cubicBezTo>
                  <a:cubicBezTo>
                    <a:pt x="217" y="4971"/>
                    <a:pt x="227" y="4972"/>
                    <a:pt x="238" y="4972"/>
                  </a:cubicBezTo>
                  <a:cubicBezTo>
                    <a:pt x="348" y="4972"/>
                    <a:pt x="439" y="4888"/>
                    <a:pt x="456" y="4773"/>
                  </a:cubicBezTo>
                  <a:lnTo>
                    <a:pt x="456" y="4764"/>
                  </a:lnTo>
                  <a:cubicBezTo>
                    <a:pt x="509" y="4390"/>
                    <a:pt x="598" y="3979"/>
                    <a:pt x="688" y="3578"/>
                  </a:cubicBezTo>
                  <a:cubicBezTo>
                    <a:pt x="777" y="3185"/>
                    <a:pt x="875" y="2784"/>
                    <a:pt x="973" y="2383"/>
                  </a:cubicBezTo>
                  <a:cubicBezTo>
                    <a:pt x="1169" y="1589"/>
                    <a:pt x="1374" y="795"/>
                    <a:pt x="1589"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247" name="Google Shape;4169;p11"/>
          <p:cNvGrpSpPr/>
          <p:nvPr/>
        </p:nvGrpSpPr>
        <p:grpSpPr>
          <a:xfrm rot="6009458">
            <a:off x="-490945" y="-269237"/>
            <a:ext cx="2310833" cy="1902136"/>
            <a:chOff x="3857825" y="4400025"/>
            <a:chExt cx="287500" cy="236650"/>
          </a:xfrm>
        </p:grpSpPr>
        <p:sp>
          <p:nvSpPr>
            <p:cNvPr id="1058964" name="Google Shape;4170;p11"/>
            <p:cNvSpPr/>
            <p:nvPr/>
          </p:nvSpPr>
          <p:spPr>
            <a:xfrm>
              <a:off x="4020425" y="4400025"/>
              <a:ext cx="106175" cy="56425"/>
            </a:xfrm>
            <a:custGeom>
              <a:avLst/>
              <a:ahLst/>
              <a:rect l="l" t="t" r="r" b="b"/>
              <a:pathLst>
                <a:path w="4247" h="2257" extrusionOk="0">
                  <a:moveTo>
                    <a:pt x="4246" y="1"/>
                  </a:moveTo>
                  <a:cubicBezTo>
                    <a:pt x="4244" y="2"/>
                    <a:pt x="4242" y="4"/>
                    <a:pt x="4239" y="6"/>
                  </a:cubicBezTo>
                  <a:lnTo>
                    <a:pt x="4239" y="6"/>
                  </a:lnTo>
                  <a:cubicBezTo>
                    <a:pt x="4245" y="3"/>
                    <a:pt x="4246" y="1"/>
                    <a:pt x="4246" y="1"/>
                  </a:cubicBezTo>
                  <a:close/>
                  <a:moveTo>
                    <a:pt x="4239" y="6"/>
                  </a:moveTo>
                  <a:cubicBezTo>
                    <a:pt x="4220" y="17"/>
                    <a:pt x="4150" y="38"/>
                    <a:pt x="3908" y="38"/>
                  </a:cubicBezTo>
                  <a:cubicBezTo>
                    <a:pt x="3789" y="38"/>
                    <a:pt x="3627" y="33"/>
                    <a:pt x="3408" y="18"/>
                  </a:cubicBezTo>
                  <a:cubicBezTo>
                    <a:pt x="3329" y="14"/>
                    <a:pt x="3236" y="11"/>
                    <a:pt x="3133" y="11"/>
                  </a:cubicBezTo>
                  <a:cubicBezTo>
                    <a:pt x="2194" y="11"/>
                    <a:pt x="394" y="248"/>
                    <a:pt x="0" y="1696"/>
                  </a:cubicBezTo>
                  <a:cubicBezTo>
                    <a:pt x="0" y="1696"/>
                    <a:pt x="566" y="2256"/>
                    <a:pt x="1394" y="2256"/>
                  </a:cubicBezTo>
                  <a:cubicBezTo>
                    <a:pt x="1676" y="2256"/>
                    <a:pt x="1988" y="2191"/>
                    <a:pt x="2319" y="2017"/>
                  </a:cubicBezTo>
                  <a:cubicBezTo>
                    <a:pt x="3616" y="1333"/>
                    <a:pt x="3737" y="393"/>
                    <a:pt x="4239" y="6"/>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65" name="Google Shape;4171;p11"/>
            <p:cNvSpPr/>
            <p:nvPr/>
          </p:nvSpPr>
          <p:spPr>
            <a:xfrm>
              <a:off x="4020425" y="4400475"/>
              <a:ext cx="105500" cy="55975"/>
            </a:xfrm>
            <a:custGeom>
              <a:avLst/>
              <a:ahLst/>
              <a:rect l="l" t="t" r="r" b="b"/>
              <a:pathLst>
                <a:path w="4220" h="2239" extrusionOk="0">
                  <a:moveTo>
                    <a:pt x="4220" y="0"/>
                  </a:moveTo>
                  <a:cubicBezTo>
                    <a:pt x="3238" y="402"/>
                    <a:pt x="1088" y="1285"/>
                    <a:pt x="0" y="1669"/>
                  </a:cubicBezTo>
                  <a:cubicBezTo>
                    <a:pt x="0" y="1669"/>
                    <a:pt x="0" y="1678"/>
                    <a:pt x="0" y="1678"/>
                  </a:cubicBezTo>
                  <a:cubicBezTo>
                    <a:pt x="0" y="1678"/>
                    <a:pt x="566" y="2238"/>
                    <a:pt x="1394" y="2238"/>
                  </a:cubicBezTo>
                  <a:cubicBezTo>
                    <a:pt x="1676" y="2238"/>
                    <a:pt x="1988" y="2173"/>
                    <a:pt x="2319" y="1999"/>
                  </a:cubicBezTo>
                  <a:cubicBezTo>
                    <a:pt x="3604" y="1330"/>
                    <a:pt x="3738" y="393"/>
                    <a:pt x="4220"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66" name="Google Shape;4172;p11"/>
            <p:cNvSpPr/>
            <p:nvPr/>
          </p:nvSpPr>
          <p:spPr>
            <a:xfrm>
              <a:off x="4126350" y="4400025"/>
              <a:ext cx="250" cy="25"/>
            </a:xfrm>
            <a:custGeom>
              <a:avLst/>
              <a:ahLst/>
              <a:rect l="l" t="t" r="r" b="b"/>
              <a:pathLst>
                <a:path w="10" h="1" extrusionOk="0">
                  <a:moveTo>
                    <a:pt x="1" y="1"/>
                  </a:moveTo>
                  <a:cubicBezTo>
                    <a:pt x="1" y="1"/>
                    <a:pt x="9" y="1"/>
                    <a:pt x="9" y="1"/>
                  </a:cubicBezTo>
                  <a:cubicBezTo>
                    <a:pt x="1" y="1"/>
                    <a:pt x="1" y="1"/>
                    <a:pt x="1" y="1"/>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67" name="Google Shape;4173;p11"/>
            <p:cNvSpPr/>
            <p:nvPr/>
          </p:nvSpPr>
          <p:spPr>
            <a:xfrm>
              <a:off x="4035800" y="4466525"/>
              <a:ext cx="109525" cy="62450"/>
            </a:xfrm>
            <a:custGeom>
              <a:avLst/>
              <a:ahLst/>
              <a:rect l="l" t="t" r="r" b="b"/>
              <a:pathLst>
                <a:path w="4381" h="2498" extrusionOk="0">
                  <a:moveTo>
                    <a:pt x="1349" y="1"/>
                  </a:moveTo>
                  <a:cubicBezTo>
                    <a:pt x="206" y="1"/>
                    <a:pt x="1" y="1150"/>
                    <a:pt x="1" y="1150"/>
                  </a:cubicBezTo>
                  <a:cubicBezTo>
                    <a:pt x="513" y="2175"/>
                    <a:pt x="1248" y="2498"/>
                    <a:pt x="1970" y="2498"/>
                  </a:cubicBezTo>
                  <a:cubicBezTo>
                    <a:pt x="3194" y="2498"/>
                    <a:pt x="4381" y="1569"/>
                    <a:pt x="4381" y="1569"/>
                  </a:cubicBezTo>
                  <a:cubicBezTo>
                    <a:pt x="2969" y="379"/>
                    <a:pt x="2005" y="1"/>
                    <a:pt x="1349" y="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68" name="Google Shape;4174;p11"/>
            <p:cNvSpPr/>
            <p:nvPr/>
          </p:nvSpPr>
          <p:spPr>
            <a:xfrm>
              <a:off x="4035800" y="4466600"/>
              <a:ext cx="108650" cy="38725"/>
            </a:xfrm>
            <a:custGeom>
              <a:avLst/>
              <a:ahLst/>
              <a:rect l="l" t="t" r="r" b="b"/>
              <a:pathLst>
                <a:path w="4346" h="1549" extrusionOk="0">
                  <a:moveTo>
                    <a:pt x="1346" y="1"/>
                  </a:moveTo>
                  <a:cubicBezTo>
                    <a:pt x="207" y="1"/>
                    <a:pt x="1" y="1147"/>
                    <a:pt x="1" y="1147"/>
                  </a:cubicBezTo>
                  <a:cubicBezTo>
                    <a:pt x="9" y="1156"/>
                    <a:pt x="9" y="1165"/>
                    <a:pt x="18" y="1174"/>
                  </a:cubicBezTo>
                  <a:lnTo>
                    <a:pt x="4345" y="1548"/>
                  </a:lnTo>
                  <a:cubicBezTo>
                    <a:pt x="2951" y="375"/>
                    <a:pt x="1996" y="1"/>
                    <a:pt x="1346"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69" name="Google Shape;4175;p11"/>
            <p:cNvSpPr/>
            <p:nvPr/>
          </p:nvSpPr>
          <p:spPr>
            <a:xfrm>
              <a:off x="4011725" y="4550425"/>
              <a:ext cx="107725" cy="86250"/>
            </a:xfrm>
            <a:custGeom>
              <a:avLst/>
              <a:ahLst/>
              <a:rect l="l" t="t" r="r" b="b"/>
              <a:pathLst>
                <a:path w="4309" h="3450" extrusionOk="0">
                  <a:moveTo>
                    <a:pt x="2077" y="0"/>
                  </a:moveTo>
                  <a:cubicBezTo>
                    <a:pt x="1744" y="0"/>
                    <a:pt x="1409" y="69"/>
                    <a:pt x="1115" y="176"/>
                  </a:cubicBezTo>
                  <a:cubicBezTo>
                    <a:pt x="1035" y="203"/>
                    <a:pt x="732" y="292"/>
                    <a:pt x="705" y="390"/>
                  </a:cubicBezTo>
                  <a:cubicBezTo>
                    <a:pt x="0" y="3289"/>
                    <a:pt x="4309" y="3450"/>
                    <a:pt x="4309" y="3450"/>
                  </a:cubicBezTo>
                  <a:cubicBezTo>
                    <a:pt x="4122" y="3414"/>
                    <a:pt x="4139" y="2914"/>
                    <a:pt x="4139" y="2790"/>
                  </a:cubicBezTo>
                  <a:cubicBezTo>
                    <a:pt x="4113" y="2397"/>
                    <a:pt x="4086" y="2005"/>
                    <a:pt x="3988" y="1621"/>
                  </a:cubicBezTo>
                  <a:cubicBezTo>
                    <a:pt x="3845" y="1050"/>
                    <a:pt x="3524" y="470"/>
                    <a:pt x="2953" y="194"/>
                  </a:cubicBezTo>
                  <a:cubicBezTo>
                    <a:pt x="2685" y="57"/>
                    <a:pt x="2382" y="0"/>
                    <a:pt x="2077"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70" name="Google Shape;4176;p11"/>
            <p:cNvSpPr/>
            <p:nvPr/>
          </p:nvSpPr>
          <p:spPr>
            <a:xfrm>
              <a:off x="4012150" y="4559500"/>
              <a:ext cx="107100" cy="77175"/>
            </a:xfrm>
            <a:custGeom>
              <a:avLst/>
              <a:ahLst/>
              <a:rect l="l" t="t" r="r" b="b"/>
              <a:pathLst>
                <a:path w="4284" h="3087" extrusionOk="0">
                  <a:moveTo>
                    <a:pt x="706" y="0"/>
                  </a:moveTo>
                  <a:cubicBezTo>
                    <a:pt x="697" y="9"/>
                    <a:pt x="697" y="18"/>
                    <a:pt x="688" y="27"/>
                  </a:cubicBezTo>
                  <a:cubicBezTo>
                    <a:pt x="1" y="2837"/>
                    <a:pt x="4033" y="3069"/>
                    <a:pt x="4283" y="3087"/>
                  </a:cubicBezTo>
                  <a:cubicBezTo>
                    <a:pt x="3409" y="2667"/>
                    <a:pt x="1312" y="607"/>
                    <a:pt x="70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71" name="Google Shape;4177;p11"/>
            <p:cNvSpPr/>
            <p:nvPr/>
          </p:nvSpPr>
          <p:spPr>
            <a:xfrm>
              <a:off x="3857825" y="4493200"/>
              <a:ext cx="204325" cy="55950"/>
            </a:xfrm>
            <a:custGeom>
              <a:avLst/>
              <a:ahLst/>
              <a:rect l="l" t="t" r="r" b="b"/>
              <a:pathLst>
                <a:path w="8173" h="2238" extrusionOk="0">
                  <a:moveTo>
                    <a:pt x="5877" y="1"/>
                  </a:moveTo>
                  <a:cubicBezTo>
                    <a:pt x="5269" y="1"/>
                    <a:pt x="4657" y="32"/>
                    <a:pt x="4051" y="119"/>
                  </a:cubicBezTo>
                  <a:cubicBezTo>
                    <a:pt x="3703" y="172"/>
                    <a:pt x="3364" y="234"/>
                    <a:pt x="3025" y="342"/>
                  </a:cubicBezTo>
                  <a:cubicBezTo>
                    <a:pt x="2855" y="395"/>
                    <a:pt x="2686" y="458"/>
                    <a:pt x="2516" y="520"/>
                  </a:cubicBezTo>
                  <a:cubicBezTo>
                    <a:pt x="2365" y="591"/>
                    <a:pt x="2204" y="663"/>
                    <a:pt x="2043" y="734"/>
                  </a:cubicBezTo>
                  <a:cubicBezTo>
                    <a:pt x="1419" y="1028"/>
                    <a:pt x="803" y="1332"/>
                    <a:pt x="188" y="1680"/>
                  </a:cubicBezTo>
                  <a:cubicBezTo>
                    <a:pt x="188" y="1680"/>
                    <a:pt x="179" y="1689"/>
                    <a:pt x="170" y="1689"/>
                  </a:cubicBezTo>
                  <a:cubicBezTo>
                    <a:pt x="36" y="1787"/>
                    <a:pt x="1" y="1965"/>
                    <a:pt x="90" y="2108"/>
                  </a:cubicBezTo>
                  <a:cubicBezTo>
                    <a:pt x="146" y="2192"/>
                    <a:pt x="241" y="2237"/>
                    <a:pt x="336" y="2237"/>
                  </a:cubicBezTo>
                  <a:cubicBezTo>
                    <a:pt x="393" y="2237"/>
                    <a:pt x="450" y="2221"/>
                    <a:pt x="500" y="2188"/>
                  </a:cubicBezTo>
                  <a:lnTo>
                    <a:pt x="509" y="2179"/>
                  </a:lnTo>
                  <a:cubicBezTo>
                    <a:pt x="1062" y="1805"/>
                    <a:pt x="1651" y="1457"/>
                    <a:pt x="2240" y="1127"/>
                  </a:cubicBezTo>
                  <a:cubicBezTo>
                    <a:pt x="2391" y="1037"/>
                    <a:pt x="2543" y="957"/>
                    <a:pt x="2686" y="877"/>
                  </a:cubicBezTo>
                  <a:cubicBezTo>
                    <a:pt x="2837" y="805"/>
                    <a:pt x="2980" y="734"/>
                    <a:pt x="3141" y="681"/>
                  </a:cubicBezTo>
                  <a:cubicBezTo>
                    <a:pt x="3444" y="565"/>
                    <a:pt x="3774" y="475"/>
                    <a:pt x="4104" y="404"/>
                  </a:cubicBezTo>
                  <a:cubicBezTo>
                    <a:pt x="4764" y="261"/>
                    <a:pt x="5442" y="181"/>
                    <a:pt x="6120" y="145"/>
                  </a:cubicBezTo>
                  <a:cubicBezTo>
                    <a:pt x="6459" y="127"/>
                    <a:pt x="6807" y="127"/>
                    <a:pt x="7146" y="127"/>
                  </a:cubicBezTo>
                  <a:cubicBezTo>
                    <a:pt x="7485" y="136"/>
                    <a:pt x="7833" y="145"/>
                    <a:pt x="8172" y="199"/>
                  </a:cubicBezTo>
                  <a:cubicBezTo>
                    <a:pt x="7833" y="119"/>
                    <a:pt x="7494" y="92"/>
                    <a:pt x="7155" y="56"/>
                  </a:cubicBezTo>
                  <a:cubicBezTo>
                    <a:pt x="6807" y="29"/>
                    <a:pt x="6468" y="11"/>
                    <a:pt x="6120" y="3"/>
                  </a:cubicBezTo>
                  <a:cubicBezTo>
                    <a:pt x="6039" y="1"/>
                    <a:pt x="5958" y="1"/>
                    <a:pt x="587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72" name="Google Shape;4178;p11"/>
            <p:cNvSpPr/>
            <p:nvPr/>
          </p:nvSpPr>
          <p:spPr>
            <a:xfrm>
              <a:off x="3918500" y="4503650"/>
              <a:ext cx="129825" cy="74825"/>
            </a:xfrm>
            <a:custGeom>
              <a:avLst/>
              <a:ahLst/>
              <a:rect l="l" t="t" r="r" b="b"/>
              <a:pathLst>
                <a:path w="5193" h="2993" extrusionOk="0">
                  <a:moveTo>
                    <a:pt x="788" y="0"/>
                  </a:moveTo>
                  <a:cubicBezTo>
                    <a:pt x="554" y="0"/>
                    <a:pt x="313" y="48"/>
                    <a:pt x="98" y="155"/>
                  </a:cubicBezTo>
                  <a:cubicBezTo>
                    <a:pt x="98" y="155"/>
                    <a:pt x="89" y="164"/>
                    <a:pt x="89" y="164"/>
                  </a:cubicBezTo>
                  <a:cubicBezTo>
                    <a:pt x="18" y="200"/>
                    <a:pt x="0" y="289"/>
                    <a:pt x="36" y="361"/>
                  </a:cubicBezTo>
                  <a:cubicBezTo>
                    <a:pt x="66" y="408"/>
                    <a:pt x="115" y="436"/>
                    <a:pt x="166" y="436"/>
                  </a:cubicBezTo>
                  <a:cubicBezTo>
                    <a:pt x="191" y="436"/>
                    <a:pt x="217" y="429"/>
                    <a:pt x="241" y="414"/>
                  </a:cubicBezTo>
                  <a:cubicBezTo>
                    <a:pt x="433" y="305"/>
                    <a:pt x="652" y="260"/>
                    <a:pt x="879" y="260"/>
                  </a:cubicBezTo>
                  <a:cubicBezTo>
                    <a:pt x="1117" y="260"/>
                    <a:pt x="1364" y="310"/>
                    <a:pt x="1597" y="387"/>
                  </a:cubicBezTo>
                  <a:cubicBezTo>
                    <a:pt x="2061" y="539"/>
                    <a:pt x="2498" y="771"/>
                    <a:pt x="2917" y="1048"/>
                  </a:cubicBezTo>
                  <a:cubicBezTo>
                    <a:pt x="3337" y="1315"/>
                    <a:pt x="3729" y="1627"/>
                    <a:pt x="4113" y="1949"/>
                  </a:cubicBezTo>
                  <a:cubicBezTo>
                    <a:pt x="4487" y="2279"/>
                    <a:pt x="4862" y="2618"/>
                    <a:pt x="5192" y="2992"/>
                  </a:cubicBezTo>
                  <a:cubicBezTo>
                    <a:pt x="4880" y="2600"/>
                    <a:pt x="4523" y="2243"/>
                    <a:pt x="4157" y="1895"/>
                  </a:cubicBezTo>
                  <a:cubicBezTo>
                    <a:pt x="3792" y="1547"/>
                    <a:pt x="3408" y="1217"/>
                    <a:pt x="2998" y="923"/>
                  </a:cubicBezTo>
                  <a:cubicBezTo>
                    <a:pt x="2587" y="628"/>
                    <a:pt x="2150" y="361"/>
                    <a:pt x="1668" y="173"/>
                  </a:cubicBezTo>
                  <a:cubicBezTo>
                    <a:pt x="1427" y="84"/>
                    <a:pt x="1169" y="13"/>
                    <a:pt x="901" y="4"/>
                  </a:cubicBezTo>
                  <a:cubicBezTo>
                    <a:pt x="864" y="1"/>
                    <a:pt x="826" y="0"/>
                    <a:pt x="788" y="0"/>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73" name="Google Shape;4179;p11"/>
            <p:cNvSpPr/>
            <p:nvPr/>
          </p:nvSpPr>
          <p:spPr>
            <a:xfrm>
              <a:off x="3938775" y="4432800"/>
              <a:ext cx="108200" cy="72600"/>
            </a:xfrm>
            <a:custGeom>
              <a:avLst/>
              <a:ahLst/>
              <a:rect l="l" t="t" r="r" b="b"/>
              <a:pathLst>
                <a:path w="4328" h="2904" extrusionOk="0">
                  <a:moveTo>
                    <a:pt x="4328" y="1"/>
                  </a:moveTo>
                  <a:cubicBezTo>
                    <a:pt x="3908" y="72"/>
                    <a:pt x="3516" y="233"/>
                    <a:pt x="3132" y="411"/>
                  </a:cubicBezTo>
                  <a:cubicBezTo>
                    <a:pt x="2749" y="599"/>
                    <a:pt x="2392" y="822"/>
                    <a:pt x="2044" y="1054"/>
                  </a:cubicBezTo>
                  <a:cubicBezTo>
                    <a:pt x="1687" y="1295"/>
                    <a:pt x="1348" y="1544"/>
                    <a:pt x="1027" y="1812"/>
                  </a:cubicBezTo>
                  <a:cubicBezTo>
                    <a:pt x="697" y="2080"/>
                    <a:pt x="376" y="2356"/>
                    <a:pt x="63" y="2650"/>
                  </a:cubicBezTo>
                  <a:lnTo>
                    <a:pt x="54" y="2650"/>
                  </a:lnTo>
                  <a:cubicBezTo>
                    <a:pt x="1" y="2713"/>
                    <a:pt x="1" y="2811"/>
                    <a:pt x="63" y="2865"/>
                  </a:cubicBezTo>
                  <a:cubicBezTo>
                    <a:pt x="93" y="2890"/>
                    <a:pt x="130" y="2904"/>
                    <a:pt x="166" y="2904"/>
                  </a:cubicBezTo>
                  <a:cubicBezTo>
                    <a:pt x="205" y="2904"/>
                    <a:pt x="245" y="2888"/>
                    <a:pt x="277" y="2856"/>
                  </a:cubicBezTo>
                  <a:cubicBezTo>
                    <a:pt x="554" y="2552"/>
                    <a:pt x="857" y="2258"/>
                    <a:pt x="1170" y="1981"/>
                  </a:cubicBezTo>
                  <a:cubicBezTo>
                    <a:pt x="1473" y="1696"/>
                    <a:pt x="1794" y="1428"/>
                    <a:pt x="2124" y="1179"/>
                  </a:cubicBezTo>
                  <a:cubicBezTo>
                    <a:pt x="2463" y="920"/>
                    <a:pt x="2802" y="679"/>
                    <a:pt x="3168" y="483"/>
                  </a:cubicBezTo>
                  <a:cubicBezTo>
                    <a:pt x="3534" y="278"/>
                    <a:pt x="3917" y="99"/>
                    <a:pt x="4328"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8974" name="Google Shape;4180;p11"/>
          <p:cNvSpPr/>
          <p:nvPr/>
        </p:nvSpPr>
        <p:spPr>
          <a:xfrm rot="373006" flipH="1">
            <a:off x="289164" y="3972516"/>
            <a:ext cx="1368148" cy="872193"/>
          </a:xfrm>
          <a:custGeom>
            <a:avLst/>
            <a:ahLst/>
            <a:rect l="l" t="t" r="r" b="b"/>
            <a:pathLst>
              <a:path w="5934" h="3783" extrusionOk="0">
                <a:moveTo>
                  <a:pt x="5211" y="0"/>
                </a:moveTo>
                <a:lnTo>
                  <a:pt x="19" y="2346"/>
                </a:lnTo>
                <a:cubicBezTo>
                  <a:pt x="1" y="2427"/>
                  <a:pt x="10" y="2480"/>
                  <a:pt x="90" y="2516"/>
                </a:cubicBezTo>
                <a:cubicBezTo>
                  <a:pt x="135" y="2534"/>
                  <a:pt x="179" y="2507"/>
                  <a:pt x="197" y="2552"/>
                </a:cubicBezTo>
                <a:cubicBezTo>
                  <a:pt x="215" y="2578"/>
                  <a:pt x="179" y="2650"/>
                  <a:pt x="179" y="2676"/>
                </a:cubicBezTo>
                <a:cubicBezTo>
                  <a:pt x="161" y="2757"/>
                  <a:pt x="161" y="2792"/>
                  <a:pt x="242" y="2828"/>
                </a:cubicBezTo>
                <a:cubicBezTo>
                  <a:pt x="304" y="2864"/>
                  <a:pt x="366" y="2873"/>
                  <a:pt x="402" y="2935"/>
                </a:cubicBezTo>
                <a:cubicBezTo>
                  <a:pt x="447" y="3024"/>
                  <a:pt x="349" y="3105"/>
                  <a:pt x="384" y="3185"/>
                </a:cubicBezTo>
                <a:cubicBezTo>
                  <a:pt x="411" y="3256"/>
                  <a:pt x="518" y="3256"/>
                  <a:pt x="491" y="3346"/>
                </a:cubicBezTo>
                <a:cubicBezTo>
                  <a:pt x="474" y="3390"/>
                  <a:pt x="286" y="3515"/>
                  <a:pt x="340" y="3586"/>
                </a:cubicBezTo>
                <a:cubicBezTo>
                  <a:pt x="348" y="3594"/>
                  <a:pt x="359" y="3597"/>
                  <a:pt x="372" y="3597"/>
                </a:cubicBezTo>
                <a:cubicBezTo>
                  <a:pt x="422" y="3597"/>
                  <a:pt x="502" y="3552"/>
                  <a:pt x="557" y="3552"/>
                </a:cubicBezTo>
                <a:cubicBezTo>
                  <a:pt x="569" y="3552"/>
                  <a:pt x="580" y="3554"/>
                  <a:pt x="589" y="3560"/>
                </a:cubicBezTo>
                <a:cubicBezTo>
                  <a:pt x="527" y="3631"/>
                  <a:pt x="474" y="3702"/>
                  <a:pt x="411" y="3783"/>
                </a:cubicBezTo>
                <a:lnTo>
                  <a:pt x="5933" y="1276"/>
                </a:lnTo>
                <a:cubicBezTo>
                  <a:pt x="5933" y="1196"/>
                  <a:pt x="5844" y="1204"/>
                  <a:pt x="5808" y="1151"/>
                </a:cubicBezTo>
                <a:cubicBezTo>
                  <a:pt x="5737" y="1053"/>
                  <a:pt x="5862" y="1026"/>
                  <a:pt x="5844" y="937"/>
                </a:cubicBezTo>
                <a:cubicBezTo>
                  <a:pt x="5782" y="910"/>
                  <a:pt x="5701" y="919"/>
                  <a:pt x="5630" y="892"/>
                </a:cubicBezTo>
                <a:cubicBezTo>
                  <a:pt x="5532" y="839"/>
                  <a:pt x="5603" y="839"/>
                  <a:pt x="5621" y="776"/>
                </a:cubicBezTo>
                <a:cubicBezTo>
                  <a:pt x="5657" y="696"/>
                  <a:pt x="5603" y="687"/>
                  <a:pt x="5550" y="634"/>
                </a:cubicBezTo>
                <a:cubicBezTo>
                  <a:pt x="5487" y="571"/>
                  <a:pt x="5541" y="580"/>
                  <a:pt x="5523" y="500"/>
                </a:cubicBezTo>
                <a:cubicBezTo>
                  <a:pt x="5514" y="437"/>
                  <a:pt x="5443" y="437"/>
                  <a:pt x="5389" y="402"/>
                </a:cubicBezTo>
                <a:cubicBezTo>
                  <a:pt x="5309" y="357"/>
                  <a:pt x="5344" y="339"/>
                  <a:pt x="5344" y="268"/>
                </a:cubicBezTo>
                <a:cubicBezTo>
                  <a:pt x="5353" y="152"/>
                  <a:pt x="5211" y="116"/>
                  <a:pt x="5211" y="0"/>
                </a:cubicBezTo>
                <a:close/>
              </a:path>
            </a:pathLst>
          </a:custGeom>
          <a:solidFill>
            <a:srgbClr val="ED6645">
              <a:alpha val="8047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248" name="Google Shape;4181;p11"/>
          <p:cNvGrpSpPr/>
          <p:nvPr/>
        </p:nvGrpSpPr>
        <p:grpSpPr>
          <a:xfrm rot="-1245072" flipH="1">
            <a:off x="4082450" y="4090266"/>
            <a:ext cx="1300436" cy="1027460"/>
            <a:chOff x="1745100" y="1681650"/>
            <a:chExt cx="1300475" cy="1027490"/>
          </a:xfrm>
        </p:grpSpPr>
        <p:sp>
          <p:nvSpPr>
            <p:cNvPr id="1058975" name="Google Shape;4182;p11"/>
            <p:cNvSpPr/>
            <p:nvPr/>
          </p:nvSpPr>
          <p:spPr>
            <a:xfrm>
              <a:off x="1745100" y="1681650"/>
              <a:ext cx="1300475" cy="1027490"/>
            </a:xfrm>
            <a:custGeom>
              <a:avLst/>
              <a:ahLst/>
              <a:rect l="l" t="t" r="r" b="b"/>
              <a:pathLst>
                <a:path w="12410" h="9805" extrusionOk="0">
                  <a:moveTo>
                    <a:pt x="11486" y="0"/>
                  </a:moveTo>
                  <a:cubicBezTo>
                    <a:pt x="11240" y="0"/>
                    <a:pt x="10999" y="121"/>
                    <a:pt x="10848" y="319"/>
                  </a:cubicBezTo>
                  <a:cubicBezTo>
                    <a:pt x="10688" y="533"/>
                    <a:pt x="10661" y="809"/>
                    <a:pt x="10768" y="1059"/>
                  </a:cubicBezTo>
                  <a:cubicBezTo>
                    <a:pt x="10768" y="1077"/>
                    <a:pt x="10777" y="1095"/>
                    <a:pt x="10786" y="1113"/>
                  </a:cubicBezTo>
                  <a:lnTo>
                    <a:pt x="10786" y="1131"/>
                  </a:lnTo>
                  <a:cubicBezTo>
                    <a:pt x="10804" y="1184"/>
                    <a:pt x="10813" y="1246"/>
                    <a:pt x="10813" y="1309"/>
                  </a:cubicBezTo>
                  <a:cubicBezTo>
                    <a:pt x="10813" y="1336"/>
                    <a:pt x="10813" y="1354"/>
                    <a:pt x="10813" y="1371"/>
                  </a:cubicBezTo>
                  <a:cubicBezTo>
                    <a:pt x="10813" y="1425"/>
                    <a:pt x="10804" y="1487"/>
                    <a:pt x="10786" y="1541"/>
                  </a:cubicBezTo>
                  <a:lnTo>
                    <a:pt x="10768" y="1630"/>
                  </a:lnTo>
                  <a:cubicBezTo>
                    <a:pt x="10750" y="1657"/>
                    <a:pt x="10741" y="1693"/>
                    <a:pt x="10733" y="1719"/>
                  </a:cubicBezTo>
                  <a:cubicBezTo>
                    <a:pt x="10527" y="970"/>
                    <a:pt x="10037" y="301"/>
                    <a:pt x="9234" y="140"/>
                  </a:cubicBezTo>
                  <a:cubicBezTo>
                    <a:pt x="9154" y="125"/>
                    <a:pt x="9074" y="118"/>
                    <a:pt x="8995" y="118"/>
                  </a:cubicBezTo>
                  <a:cubicBezTo>
                    <a:pt x="8428" y="118"/>
                    <a:pt x="7898" y="497"/>
                    <a:pt x="7726" y="1068"/>
                  </a:cubicBezTo>
                  <a:cubicBezTo>
                    <a:pt x="7655" y="1318"/>
                    <a:pt x="7646" y="1577"/>
                    <a:pt x="7682" y="1835"/>
                  </a:cubicBezTo>
                  <a:cubicBezTo>
                    <a:pt x="7505" y="1763"/>
                    <a:pt x="7314" y="1727"/>
                    <a:pt x="7115" y="1727"/>
                  </a:cubicBezTo>
                  <a:cubicBezTo>
                    <a:pt x="7093" y="1727"/>
                    <a:pt x="7070" y="1727"/>
                    <a:pt x="7048" y="1728"/>
                  </a:cubicBezTo>
                  <a:cubicBezTo>
                    <a:pt x="6450" y="1755"/>
                    <a:pt x="5951" y="2210"/>
                    <a:pt x="5808" y="2852"/>
                  </a:cubicBezTo>
                  <a:cubicBezTo>
                    <a:pt x="5755" y="3102"/>
                    <a:pt x="5755" y="3352"/>
                    <a:pt x="5799" y="3584"/>
                  </a:cubicBezTo>
                  <a:cubicBezTo>
                    <a:pt x="5505" y="3342"/>
                    <a:pt x="5158" y="3215"/>
                    <a:pt x="4821" y="3215"/>
                  </a:cubicBezTo>
                  <a:cubicBezTo>
                    <a:pt x="4585" y="3215"/>
                    <a:pt x="4354" y="3277"/>
                    <a:pt x="4149" y="3405"/>
                  </a:cubicBezTo>
                  <a:cubicBezTo>
                    <a:pt x="3631" y="3727"/>
                    <a:pt x="3408" y="4396"/>
                    <a:pt x="3587" y="5047"/>
                  </a:cubicBezTo>
                  <a:cubicBezTo>
                    <a:pt x="3277" y="4712"/>
                    <a:pt x="2896" y="4518"/>
                    <a:pt x="2496" y="4518"/>
                  </a:cubicBezTo>
                  <a:cubicBezTo>
                    <a:pt x="2470" y="4518"/>
                    <a:pt x="2444" y="4519"/>
                    <a:pt x="2418" y="4520"/>
                  </a:cubicBezTo>
                  <a:cubicBezTo>
                    <a:pt x="1767" y="4547"/>
                    <a:pt x="1312" y="5083"/>
                    <a:pt x="1160" y="5600"/>
                  </a:cubicBezTo>
                  <a:cubicBezTo>
                    <a:pt x="875" y="6519"/>
                    <a:pt x="1214" y="7563"/>
                    <a:pt x="2008" y="8267"/>
                  </a:cubicBezTo>
                  <a:cubicBezTo>
                    <a:pt x="2017" y="8276"/>
                    <a:pt x="2026" y="8285"/>
                    <a:pt x="2035" y="8285"/>
                  </a:cubicBezTo>
                  <a:cubicBezTo>
                    <a:pt x="1927" y="8324"/>
                    <a:pt x="1821" y="8343"/>
                    <a:pt x="1717" y="8343"/>
                  </a:cubicBezTo>
                  <a:cubicBezTo>
                    <a:pt x="1486" y="8343"/>
                    <a:pt x="1271" y="8247"/>
                    <a:pt x="1098" y="8062"/>
                  </a:cubicBezTo>
                  <a:cubicBezTo>
                    <a:pt x="1035" y="7991"/>
                    <a:pt x="982" y="7919"/>
                    <a:pt x="946" y="7830"/>
                  </a:cubicBezTo>
                  <a:cubicBezTo>
                    <a:pt x="882" y="7662"/>
                    <a:pt x="717" y="7558"/>
                    <a:pt x="542" y="7558"/>
                  </a:cubicBezTo>
                  <a:cubicBezTo>
                    <a:pt x="522" y="7558"/>
                    <a:pt x="502" y="7560"/>
                    <a:pt x="482" y="7563"/>
                  </a:cubicBezTo>
                  <a:cubicBezTo>
                    <a:pt x="286" y="7589"/>
                    <a:pt x="134" y="7750"/>
                    <a:pt x="108" y="7946"/>
                  </a:cubicBezTo>
                  <a:lnTo>
                    <a:pt x="9" y="8731"/>
                  </a:lnTo>
                  <a:cubicBezTo>
                    <a:pt x="1" y="8865"/>
                    <a:pt x="36" y="8990"/>
                    <a:pt x="125" y="9079"/>
                  </a:cubicBezTo>
                  <a:cubicBezTo>
                    <a:pt x="447" y="9427"/>
                    <a:pt x="884" y="9677"/>
                    <a:pt x="1348" y="9766"/>
                  </a:cubicBezTo>
                  <a:cubicBezTo>
                    <a:pt x="1478" y="9792"/>
                    <a:pt x="1611" y="9805"/>
                    <a:pt x="1744" y="9805"/>
                  </a:cubicBezTo>
                  <a:cubicBezTo>
                    <a:pt x="2430" y="9805"/>
                    <a:pt x="3130" y="9470"/>
                    <a:pt x="3622" y="8910"/>
                  </a:cubicBezTo>
                  <a:cubicBezTo>
                    <a:pt x="3666" y="8912"/>
                    <a:pt x="3710" y="8913"/>
                    <a:pt x="3754" y="8913"/>
                  </a:cubicBezTo>
                  <a:cubicBezTo>
                    <a:pt x="4104" y="8913"/>
                    <a:pt x="4459" y="8849"/>
                    <a:pt x="4800" y="8722"/>
                  </a:cubicBezTo>
                  <a:cubicBezTo>
                    <a:pt x="5460" y="8473"/>
                    <a:pt x="6004" y="8000"/>
                    <a:pt x="6352" y="7375"/>
                  </a:cubicBezTo>
                  <a:cubicBezTo>
                    <a:pt x="7084" y="7348"/>
                    <a:pt x="7940" y="6911"/>
                    <a:pt x="8422" y="5948"/>
                  </a:cubicBezTo>
                  <a:cubicBezTo>
                    <a:pt x="8511" y="5761"/>
                    <a:pt x="8591" y="5555"/>
                    <a:pt x="8645" y="5332"/>
                  </a:cubicBezTo>
                  <a:cubicBezTo>
                    <a:pt x="9020" y="5279"/>
                    <a:pt x="9368" y="5136"/>
                    <a:pt x="9671" y="4931"/>
                  </a:cubicBezTo>
                  <a:cubicBezTo>
                    <a:pt x="10090" y="4636"/>
                    <a:pt x="10429" y="4208"/>
                    <a:pt x="10625" y="3691"/>
                  </a:cubicBezTo>
                  <a:cubicBezTo>
                    <a:pt x="11116" y="3566"/>
                    <a:pt x="11535" y="3263"/>
                    <a:pt x="11848" y="2852"/>
                  </a:cubicBezTo>
                  <a:cubicBezTo>
                    <a:pt x="12071" y="2558"/>
                    <a:pt x="12240" y="2201"/>
                    <a:pt x="12320" y="1817"/>
                  </a:cubicBezTo>
                  <a:cubicBezTo>
                    <a:pt x="12410" y="1380"/>
                    <a:pt x="12356" y="899"/>
                    <a:pt x="12169" y="461"/>
                  </a:cubicBezTo>
                  <a:cubicBezTo>
                    <a:pt x="12062" y="212"/>
                    <a:pt x="11848" y="42"/>
                    <a:pt x="11580" y="6"/>
                  </a:cubicBezTo>
                  <a:cubicBezTo>
                    <a:pt x="11549" y="2"/>
                    <a:pt x="11517" y="0"/>
                    <a:pt x="11486" y="0"/>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76" name="Google Shape;4183;p11"/>
            <p:cNvSpPr/>
            <p:nvPr/>
          </p:nvSpPr>
          <p:spPr>
            <a:xfrm>
              <a:off x="1791838" y="1727969"/>
              <a:ext cx="1207000" cy="935273"/>
            </a:xfrm>
            <a:custGeom>
              <a:avLst/>
              <a:ahLst/>
              <a:rect l="l" t="t" r="r" b="b"/>
              <a:pathLst>
                <a:path w="11518" h="8925" extrusionOk="0">
                  <a:moveTo>
                    <a:pt x="8708" y="797"/>
                  </a:moveTo>
                  <a:lnTo>
                    <a:pt x="8708" y="797"/>
                  </a:lnTo>
                  <a:cubicBezTo>
                    <a:pt x="8710" y="799"/>
                    <a:pt x="8720" y="804"/>
                    <a:pt x="8725" y="804"/>
                  </a:cubicBezTo>
                  <a:cubicBezTo>
                    <a:pt x="8718" y="801"/>
                    <a:pt x="8713" y="799"/>
                    <a:pt x="8708" y="797"/>
                  </a:cubicBezTo>
                  <a:close/>
                  <a:moveTo>
                    <a:pt x="8520" y="751"/>
                  </a:moveTo>
                  <a:cubicBezTo>
                    <a:pt x="8547" y="751"/>
                    <a:pt x="8583" y="751"/>
                    <a:pt x="8609" y="760"/>
                  </a:cubicBezTo>
                  <a:cubicBezTo>
                    <a:pt x="8627" y="769"/>
                    <a:pt x="8654" y="778"/>
                    <a:pt x="8681" y="787"/>
                  </a:cubicBezTo>
                  <a:cubicBezTo>
                    <a:pt x="8692" y="792"/>
                    <a:pt x="8699" y="794"/>
                    <a:pt x="8708" y="797"/>
                  </a:cubicBezTo>
                  <a:lnTo>
                    <a:pt x="8708" y="797"/>
                  </a:lnTo>
                  <a:cubicBezTo>
                    <a:pt x="8707" y="797"/>
                    <a:pt x="8707" y="797"/>
                    <a:pt x="8707" y="797"/>
                  </a:cubicBezTo>
                  <a:cubicBezTo>
                    <a:pt x="8708" y="797"/>
                    <a:pt x="8713" y="799"/>
                    <a:pt x="8725" y="804"/>
                  </a:cubicBezTo>
                  <a:cubicBezTo>
                    <a:pt x="8752" y="822"/>
                    <a:pt x="8788" y="849"/>
                    <a:pt x="8815" y="867"/>
                  </a:cubicBezTo>
                  <a:cubicBezTo>
                    <a:pt x="8886" y="920"/>
                    <a:pt x="8904" y="938"/>
                    <a:pt x="8957" y="1001"/>
                  </a:cubicBezTo>
                  <a:cubicBezTo>
                    <a:pt x="9064" y="1126"/>
                    <a:pt x="9109" y="1215"/>
                    <a:pt x="9171" y="1375"/>
                  </a:cubicBezTo>
                  <a:cubicBezTo>
                    <a:pt x="9234" y="1518"/>
                    <a:pt x="9252" y="1598"/>
                    <a:pt x="9278" y="1759"/>
                  </a:cubicBezTo>
                  <a:cubicBezTo>
                    <a:pt x="9305" y="1937"/>
                    <a:pt x="9305" y="2027"/>
                    <a:pt x="9296" y="2169"/>
                  </a:cubicBezTo>
                  <a:lnTo>
                    <a:pt x="9287" y="2169"/>
                  </a:lnTo>
                  <a:cubicBezTo>
                    <a:pt x="9278" y="2169"/>
                    <a:pt x="9243" y="2160"/>
                    <a:pt x="9234" y="2152"/>
                  </a:cubicBezTo>
                  <a:cubicBezTo>
                    <a:pt x="9189" y="2143"/>
                    <a:pt x="9154" y="2125"/>
                    <a:pt x="9109" y="2116"/>
                  </a:cubicBezTo>
                  <a:cubicBezTo>
                    <a:pt x="9046" y="2089"/>
                    <a:pt x="8984" y="2053"/>
                    <a:pt x="8913" y="2027"/>
                  </a:cubicBezTo>
                  <a:cubicBezTo>
                    <a:pt x="8913" y="2018"/>
                    <a:pt x="8913" y="2018"/>
                    <a:pt x="8913" y="2018"/>
                  </a:cubicBezTo>
                  <a:cubicBezTo>
                    <a:pt x="8904" y="2009"/>
                    <a:pt x="8886" y="2009"/>
                    <a:pt x="8877" y="2000"/>
                  </a:cubicBezTo>
                  <a:cubicBezTo>
                    <a:pt x="8850" y="1982"/>
                    <a:pt x="8815" y="1955"/>
                    <a:pt x="8788" y="1937"/>
                  </a:cubicBezTo>
                  <a:cubicBezTo>
                    <a:pt x="8725" y="1893"/>
                    <a:pt x="8672" y="1848"/>
                    <a:pt x="8627" y="1804"/>
                  </a:cubicBezTo>
                  <a:cubicBezTo>
                    <a:pt x="8609" y="1795"/>
                    <a:pt x="8600" y="1777"/>
                    <a:pt x="8592" y="1768"/>
                  </a:cubicBezTo>
                  <a:cubicBezTo>
                    <a:pt x="8565" y="1741"/>
                    <a:pt x="8538" y="1706"/>
                    <a:pt x="8511" y="1670"/>
                  </a:cubicBezTo>
                  <a:cubicBezTo>
                    <a:pt x="8351" y="1465"/>
                    <a:pt x="8270" y="1233"/>
                    <a:pt x="8306" y="974"/>
                  </a:cubicBezTo>
                  <a:cubicBezTo>
                    <a:pt x="8306" y="952"/>
                    <a:pt x="8304" y="952"/>
                    <a:pt x="8304" y="952"/>
                  </a:cubicBezTo>
                  <a:cubicBezTo>
                    <a:pt x="8304" y="952"/>
                    <a:pt x="8306" y="952"/>
                    <a:pt x="8315" y="929"/>
                  </a:cubicBezTo>
                  <a:cubicBezTo>
                    <a:pt x="8324" y="903"/>
                    <a:pt x="8333" y="876"/>
                    <a:pt x="8351" y="849"/>
                  </a:cubicBezTo>
                  <a:cubicBezTo>
                    <a:pt x="8351" y="849"/>
                    <a:pt x="8377" y="813"/>
                    <a:pt x="8386" y="804"/>
                  </a:cubicBezTo>
                  <a:cubicBezTo>
                    <a:pt x="8395" y="804"/>
                    <a:pt x="8431" y="778"/>
                    <a:pt x="8431" y="778"/>
                  </a:cubicBezTo>
                  <a:cubicBezTo>
                    <a:pt x="8440" y="769"/>
                    <a:pt x="8458" y="760"/>
                    <a:pt x="8467" y="760"/>
                  </a:cubicBezTo>
                  <a:lnTo>
                    <a:pt x="8476" y="760"/>
                  </a:lnTo>
                  <a:cubicBezTo>
                    <a:pt x="8476" y="760"/>
                    <a:pt x="8476" y="760"/>
                    <a:pt x="8476" y="751"/>
                  </a:cubicBezTo>
                  <a:close/>
                  <a:moveTo>
                    <a:pt x="6673" y="2354"/>
                  </a:moveTo>
                  <a:cubicBezTo>
                    <a:pt x="6681" y="2354"/>
                    <a:pt x="6690" y="2355"/>
                    <a:pt x="6700" y="2357"/>
                  </a:cubicBezTo>
                  <a:cubicBezTo>
                    <a:pt x="6752" y="2365"/>
                    <a:pt x="6796" y="2374"/>
                    <a:pt x="6863" y="2415"/>
                  </a:cubicBezTo>
                  <a:lnTo>
                    <a:pt x="6863" y="2415"/>
                  </a:lnTo>
                  <a:cubicBezTo>
                    <a:pt x="6866" y="2418"/>
                    <a:pt x="6907" y="2448"/>
                    <a:pt x="6914" y="2455"/>
                  </a:cubicBezTo>
                  <a:cubicBezTo>
                    <a:pt x="6932" y="2473"/>
                    <a:pt x="6950" y="2482"/>
                    <a:pt x="6968" y="2499"/>
                  </a:cubicBezTo>
                  <a:cubicBezTo>
                    <a:pt x="6968" y="2499"/>
                    <a:pt x="6986" y="2517"/>
                    <a:pt x="6986" y="2517"/>
                  </a:cubicBezTo>
                  <a:cubicBezTo>
                    <a:pt x="7084" y="2624"/>
                    <a:pt x="7137" y="2767"/>
                    <a:pt x="7173" y="2910"/>
                  </a:cubicBezTo>
                  <a:cubicBezTo>
                    <a:pt x="7227" y="3177"/>
                    <a:pt x="7236" y="3454"/>
                    <a:pt x="7227" y="3740"/>
                  </a:cubicBezTo>
                  <a:cubicBezTo>
                    <a:pt x="7209" y="3731"/>
                    <a:pt x="7191" y="3722"/>
                    <a:pt x="7173" y="3722"/>
                  </a:cubicBezTo>
                  <a:cubicBezTo>
                    <a:pt x="7111" y="3695"/>
                    <a:pt x="7048" y="3668"/>
                    <a:pt x="6986" y="3632"/>
                  </a:cubicBezTo>
                  <a:cubicBezTo>
                    <a:pt x="6977" y="3632"/>
                    <a:pt x="6968" y="3624"/>
                    <a:pt x="6950" y="3615"/>
                  </a:cubicBezTo>
                  <a:cubicBezTo>
                    <a:pt x="6950" y="3615"/>
                    <a:pt x="6950" y="3615"/>
                    <a:pt x="6941" y="3606"/>
                  </a:cubicBezTo>
                  <a:cubicBezTo>
                    <a:pt x="6914" y="3588"/>
                    <a:pt x="6879" y="3570"/>
                    <a:pt x="6852" y="3552"/>
                  </a:cubicBezTo>
                  <a:cubicBezTo>
                    <a:pt x="6798" y="3508"/>
                    <a:pt x="6745" y="3472"/>
                    <a:pt x="6700" y="3427"/>
                  </a:cubicBezTo>
                  <a:cubicBezTo>
                    <a:pt x="6691" y="3418"/>
                    <a:pt x="6682" y="3409"/>
                    <a:pt x="6682" y="3409"/>
                  </a:cubicBezTo>
                  <a:cubicBezTo>
                    <a:pt x="6682" y="3409"/>
                    <a:pt x="6674" y="3401"/>
                    <a:pt x="6674" y="3392"/>
                  </a:cubicBezTo>
                  <a:cubicBezTo>
                    <a:pt x="6647" y="3365"/>
                    <a:pt x="6620" y="3338"/>
                    <a:pt x="6602" y="3311"/>
                  </a:cubicBezTo>
                  <a:cubicBezTo>
                    <a:pt x="6575" y="3285"/>
                    <a:pt x="6558" y="3258"/>
                    <a:pt x="6540" y="3222"/>
                  </a:cubicBezTo>
                  <a:cubicBezTo>
                    <a:pt x="6531" y="3213"/>
                    <a:pt x="6513" y="3186"/>
                    <a:pt x="6504" y="3177"/>
                  </a:cubicBezTo>
                  <a:cubicBezTo>
                    <a:pt x="6477" y="3124"/>
                    <a:pt x="6450" y="3062"/>
                    <a:pt x="6433" y="2999"/>
                  </a:cubicBezTo>
                  <a:cubicBezTo>
                    <a:pt x="6433" y="2990"/>
                    <a:pt x="6415" y="2954"/>
                    <a:pt x="6415" y="2946"/>
                  </a:cubicBezTo>
                  <a:cubicBezTo>
                    <a:pt x="6406" y="2910"/>
                    <a:pt x="6406" y="2874"/>
                    <a:pt x="6397" y="2838"/>
                  </a:cubicBezTo>
                  <a:cubicBezTo>
                    <a:pt x="6397" y="2821"/>
                    <a:pt x="6397" y="2776"/>
                    <a:pt x="6397" y="2767"/>
                  </a:cubicBezTo>
                  <a:cubicBezTo>
                    <a:pt x="6397" y="2758"/>
                    <a:pt x="6397" y="2705"/>
                    <a:pt x="6397" y="2687"/>
                  </a:cubicBezTo>
                  <a:cubicBezTo>
                    <a:pt x="6406" y="2651"/>
                    <a:pt x="6406" y="2624"/>
                    <a:pt x="6415" y="2589"/>
                  </a:cubicBezTo>
                  <a:cubicBezTo>
                    <a:pt x="6424" y="2571"/>
                    <a:pt x="6424" y="2562"/>
                    <a:pt x="6433" y="2544"/>
                  </a:cubicBezTo>
                  <a:cubicBezTo>
                    <a:pt x="6433" y="2535"/>
                    <a:pt x="6450" y="2499"/>
                    <a:pt x="6450" y="2491"/>
                  </a:cubicBezTo>
                  <a:cubicBezTo>
                    <a:pt x="6459" y="2482"/>
                    <a:pt x="6468" y="2464"/>
                    <a:pt x="6468" y="2464"/>
                  </a:cubicBezTo>
                  <a:cubicBezTo>
                    <a:pt x="6486" y="2446"/>
                    <a:pt x="6495" y="2437"/>
                    <a:pt x="6504" y="2419"/>
                  </a:cubicBezTo>
                  <a:cubicBezTo>
                    <a:pt x="6513" y="2410"/>
                    <a:pt x="6522" y="2401"/>
                    <a:pt x="6531" y="2392"/>
                  </a:cubicBezTo>
                  <a:cubicBezTo>
                    <a:pt x="6540" y="2392"/>
                    <a:pt x="6549" y="2384"/>
                    <a:pt x="6558" y="2375"/>
                  </a:cubicBezTo>
                  <a:lnTo>
                    <a:pt x="6575" y="2375"/>
                  </a:lnTo>
                  <a:cubicBezTo>
                    <a:pt x="6619" y="2367"/>
                    <a:pt x="6639" y="2354"/>
                    <a:pt x="6673" y="2354"/>
                  </a:cubicBezTo>
                  <a:close/>
                  <a:moveTo>
                    <a:pt x="4354" y="3838"/>
                  </a:moveTo>
                  <a:cubicBezTo>
                    <a:pt x="4361" y="3838"/>
                    <a:pt x="4414" y="3849"/>
                    <a:pt x="4426" y="3849"/>
                  </a:cubicBezTo>
                  <a:cubicBezTo>
                    <a:pt x="4429" y="3849"/>
                    <a:pt x="4429" y="3848"/>
                    <a:pt x="4425" y="3847"/>
                  </a:cubicBezTo>
                  <a:lnTo>
                    <a:pt x="4425" y="3847"/>
                  </a:lnTo>
                  <a:cubicBezTo>
                    <a:pt x="4497" y="3873"/>
                    <a:pt x="4532" y="3891"/>
                    <a:pt x="4577" y="3918"/>
                  </a:cubicBezTo>
                  <a:cubicBezTo>
                    <a:pt x="4711" y="4016"/>
                    <a:pt x="4791" y="4096"/>
                    <a:pt x="4880" y="4239"/>
                  </a:cubicBezTo>
                  <a:cubicBezTo>
                    <a:pt x="5032" y="4471"/>
                    <a:pt x="5130" y="4810"/>
                    <a:pt x="5166" y="5113"/>
                  </a:cubicBezTo>
                  <a:cubicBezTo>
                    <a:pt x="5193" y="5292"/>
                    <a:pt x="5193" y="5390"/>
                    <a:pt x="5175" y="5568"/>
                  </a:cubicBezTo>
                  <a:cubicBezTo>
                    <a:pt x="5175" y="5568"/>
                    <a:pt x="5175" y="5577"/>
                    <a:pt x="5175" y="5577"/>
                  </a:cubicBezTo>
                  <a:cubicBezTo>
                    <a:pt x="5041" y="5479"/>
                    <a:pt x="4925" y="5363"/>
                    <a:pt x="4809" y="5229"/>
                  </a:cubicBezTo>
                  <a:cubicBezTo>
                    <a:pt x="4586" y="4980"/>
                    <a:pt x="4327" y="4694"/>
                    <a:pt x="4193" y="4382"/>
                  </a:cubicBezTo>
                  <a:cubicBezTo>
                    <a:pt x="4167" y="4310"/>
                    <a:pt x="4149" y="4248"/>
                    <a:pt x="4140" y="4177"/>
                  </a:cubicBezTo>
                  <a:cubicBezTo>
                    <a:pt x="4140" y="4159"/>
                    <a:pt x="4140" y="4159"/>
                    <a:pt x="4140" y="4123"/>
                  </a:cubicBezTo>
                  <a:cubicBezTo>
                    <a:pt x="4140" y="4108"/>
                    <a:pt x="4153" y="4038"/>
                    <a:pt x="4151" y="4038"/>
                  </a:cubicBezTo>
                  <a:lnTo>
                    <a:pt x="4151" y="4038"/>
                  </a:lnTo>
                  <a:cubicBezTo>
                    <a:pt x="4151" y="4038"/>
                    <a:pt x="4150" y="4039"/>
                    <a:pt x="4149" y="4043"/>
                  </a:cubicBezTo>
                  <a:cubicBezTo>
                    <a:pt x="4167" y="3971"/>
                    <a:pt x="4193" y="3927"/>
                    <a:pt x="4229" y="3891"/>
                  </a:cubicBezTo>
                  <a:cubicBezTo>
                    <a:pt x="4238" y="3873"/>
                    <a:pt x="4292" y="3847"/>
                    <a:pt x="4309" y="3847"/>
                  </a:cubicBezTo>
                  <a:cubicBezTo>
                    <a:pt x="4327" y="3838"/>
                    <a:pt x="4336" y="3838"/>
                    <a:pt x="4354" y="3838"/>
                  </a:cubicBezTo>
                  <a:close/>
                  <a:moveTo>
                    <a:pt x="2036" y="5067"/>
                  </a:moveTo>
                  <a:cubicBezTo>
                    <a:pt x="2047" y="5067"/>
                    <a:pt x="2059" y="5067"/>
                    <a:pt x="2070" y="5069"/>
                  </a:cubicBezTo>
                  <a:cubicBezTo>
                    <a:pt x="2365" y="5095"/>
                    <a:pt x="2561" y="5461"/>
                    <a:pt x="2659" y="5702"/>
                  </a:cubicBezTo>
                  <a:cubicBezTo>
                    <a:pt x="2793" y="6014"/>
                    <a:pt x="2855" y="6362"/>
                    <a:pt x="2837" y="6701"/>
                  </a:cubicBezTo>
                  <a:cubicBezTo>
                    <a:pt x="2820" y="6906"/>
                    <a:pt x="2784" y="7103"/>
                    <a:pt x="2713" y="7290"/>
                  </a:cubicBezTo>
                  <a:cubicBezTo>
                    <a:pt x="2543" y="7228"/>
                    <a:pt x="2391" y="7129"/>
                    <a:pt x="2249" y="7014"/>
                  </a:cubicBezTo>
                  <a:cubicBezTo>
                    <a:pt x="2026" y="6835"/>
                    <a:pt x="1847" y="6594"/>
                    <a:pt x="1740" y="6327"/>
                  </a:cubicBezTo>
                  <a:cubicBezTo>
                    <a:pt x="1633" y="6068"/>
                    <a:pt x="1589" y="5773"/>
                    <a:pt x="1651" y="5497"/>
                  </a:cubicBezTo>
                  <a:cubicBezTo>
                    <a:pt x="1693" y="5302"/>
                    <a:pt x="1824" y="5067"/>
                    <a:pt x="2036" y="5067"/>
                  </a:cubicBezTo>
                  <a:close/>
                  <a:moveTo>
                    <a:pt x="11044" y="0"/>
                  </a:moveTo>
                  <a:cubicBezTo>
                    <a:pt x="10833" y="0"/>
                    <a:pt x="10613" y="197"/>
                    <a:pt x="10724" y="448"/>
                  </a:cubicBezTo>
                  <a:cubicBezTo>
                    <a:pt x="10733" y="483"/>
                    <a:pt x="10741" y="510"/>
                    <a:pt x="10759" y="546"/>
                  </a:cubicBezTo>
                  <a:cubicBezTo>
                    <a:pt x="10759" y="546"/>
                    <a:pt x="10759" y="555"/>
                    <a:pt x="10759" y="555"/>
                  </a:cubicBezTo>
                  <a:cubicBezTo>
                    <a:pt x="10768" y="573"/>
                    <a:pt x="10768" y="581"/>
                    <a:pt x="10768" y="599"/>
                  </a:cubicBezTo>
                  <a:cubicBezTo>
                    <a:pt x="10786" y="671"/>
                    <a:pt x="10795" y="751"/>
                    <a:pt x="10804" y="822"/>
                  </a:cubicBezTo>
                  <a:cubicBezTo>
                    <a:pt x="10804" y="840"/>
                    <a:pt x="10804" y="849"/>
                    <a:pt x="10804" y="867"/>
                  </a:cubicBezTo>
                  <a:cubicBezTo>
                    <a:pt x="10804" y="894"/>
                    <a:pt x="10804" y="929"/>
                    <a:pt x="10804" y="965"/>
                  </a:cubicBezTo>
                  <a:cubicBezTo>
                    <a:pt x="10795" y="1036"/>
                    <a:pt x="10786" y="1108"/>
                    <a:pt x="10768" y="1188"/>
                  </a:cubicBezTo>
                  <a:cubicBezTo>
                    <a:pt x="10768" y="1197"/>
                    <a:pt x="10759" y="1233"/>
                    <a:pt x="10759" y="1251"/>
                  </a:cubicBezTo>
                  <a:cubicBezTo>
                    <a:pt x="10750" y="1268"/>
                    <a:pt x="10750" y="1286"/>
                    <a:pt x="10750" y="1286"/>
                  </a:cubicBezTo>
                  <a:cubicBezTo>
                    <a:pt x="10741" y="1304"/>
                    <a:pt x="10733" y="1322"/>
                    <a:pt x="10733" y="1331"/>
                  </a:cubicBezTo>
                  <a:cubicBezTo>
                    <a:pt x="10706" y="1402"/>
                    <a:pt x="10679" y="1474"/>
                    <a:pt x="10643" y="1545"/>
                  </a:cubicBezTo>
                  <a:cubicBezTo>
                    <a:pt x="10634" y="1554"/>
                    <a:pt x="10617" y="1590"/>
                    <a:pt x="10617" y="1598"/>
                  </a:cubicBezTo>
                  <a:cubicBezTo>
                    <a:pt x="10599" y="1616"/>
                    <a:pt x="10590" y="1643"/>
                    <a:pt x="10572" y="1670"/>
                  </a:cubicBezTo>
                  <a:cubicBezTo>
                    <a:pt x="10527" y="1732"/>
                    <a:pt x="10483" y="1786"/>
                    <a:pt x="10429" y="1848"/>
                  </a:cubicBezTo>
                  <a:cubicBezTo>
                    <a:pt x="10420" y="1857"/>
                    <a:pt x="10420" y="1857"/>
                    <a:pt x="10420" y="1866"/>
                  </a:cubicBezTo>
                  <a:cubicBezTo>
                    <a:pt x="10420" y="1866"/>
                    <a:pt x="10411" y="1866"/>
                    <a:pt x="10402" y="1875"/>
                  </a:cubicBezTo>
                  <a:cubicBezTo>
                    <a:pt x="10376" y="1902"/>
                    <a:pt x="10349" y="1929"/>
                    <a:pt x="10322" y="1955"/>
                  </a:cubicBezTo>
                  <a:cubicBezTo>
                    <a:pt x="10295" y="1973"/>
                    <a:pt x="10269" y="1991"/>
                    <a:pt x="10242" y="2009"/>
                  </a:cubicBezTo>
                  <a:cubicBezTo>
                    <a:pt x="10233" y="2018"/>
                    <a:pt x="10188" y="2045"/>
                    <a:pt x="10179" y="2053"/>
                  </a:cubicBezTo>
                  <a:cubicBezTo>
                    <a:pt x="10126" y="2089"/>
                    <a:pt x="10063" y="2116"/>
                    <a:pt x="10001" y="2143"/>
                  </a:cubicBezTo>
                  <a:cubicBezTo>
                    <a:pt x="9992" y="2143"/>
                    <a:pt x="9974" y="2152"/>
                    <a:pt x="9956" y="2152"/>
                  </a:cubicBezTo>
                  <a:cubicBezTo>
                    <a:pt x="9965" y="2125"/>
                    <a:pt x="9965" y="2089"/>
                    <a:pt x="9965" y="2062"/>
                  </a:cubicBezTo>
                  <a:cubicBezTo>
                    <a:pt x="9948" y="1277"/>
                    <a:pt x="9564" y="296"/>
                    <a:pt x="8699" y="126"/>
                  </a:cubicBezTo>
                  <a:cubicBezTo>
                    <a:pt x="8644" y="115"/>
                    <a:pt x="8590" y="110"/>
                    <a:pt x="8537" y="110"/>
                  </a:cubicBezTo>
                  <a:cubicBezTo>
                    <a:pt x="8158" y="110"/>
                    <a:pt x="7810" y="376"/>
                    <a:pt x="7708" y="751"/>
                  </a:cubicBezTo>
                  <a:cubicBezTo>
                    <a:pt x="7583" y="1170"/>
                    <a:pt x="7690" y="1607"/>
                    <a:pt x="7914" y="1973"/>
                  </a:cubicBezTo>
                  <a:cubicBezTo>
                    <a:pt x="8190" y="2410"/>
                    <a:pt x="8654" y="2723"/>
                    <a:pt x="9154" y="2838"/>
                  </a:cubicBezTo>
                  <a:cubicBezTo>
                    <a:pt x="9136" y="2892"/>
                    <a:pt x="9109" y="2954"/>
                    <a:pt x="9073" y="3008"/>
                  </a:cubicBezTo>
                  <a:cubicBezTo>
                    <a:pt x="9073" y="3017"/>
                    <a:pt x="9055" y="3062"/>
                    <a:pt x="9046" y="3070"/>
                  </a:cubicBezTo>
                  <a:cubicBezTo>
                    <a:pt x="9029" y="3097"/>
                    <a:pt x="9020" y="3115"/>
                    <a:pt x="9002" y="3142"/>
                  </a:cubicBezTo>
                  <a:cubicBezTo>
                    <a:pt x="8957" y="3213"/>
                    <a:pt x="8904" y="3276"/>
                    <a:pt x="8859" y="3338"/>
                  </a:cubicBezTo>
                  <a:cubicBezTo>
                    <a:pt x="8832" y="3356"/>
                    <a:pt x="8815" y="3383"/>
                    <a:pt x="8797" y="3409"/>
                  </a:cubicBezTo>
                  <a:cubicBezTo>
                    <a:pt x="8788" y="3409"/>
                    <a:pt x="8743" y="3454"/>
                    <a:pt x="8734" y="3463"/>
                  </a:cubicBezTo>
                  <a:cubicBezTo>
                    <a:pt x="8681" y="3508"/>
                    <a:pt x="8609" y="3561"/>
                    <a:pt x="8547" y="3606"/>
                  </a:cubicBezTo>
                  <a:cubicBezTo>
                    <a:pt x="8538" y="3615"/>
                    <a:pt x="8529" y="3624"/>
                    <a:pt x="8511" y="3624"/>
                  </a:cubicBezTo>
                  <a:cubicBezTo>
                    <a:pt x="8484" y="3641"/>
                    <a:pt x="8458" y="3659"/>
                    <a:pt x="8431" y="3668"/>
                  </a:cubicBezTo>
                  <a:cubicBezTo>
                    <a:pt x="8368" y="3704"/>
                    <a:pt x="8297" y="3731"/>
                    <a:pt x="8226" y="3757"/>
                  </a:cubicBezTo>
                  <a:cubicBezTo>
                    <a:pt x="8217" y="3757"/>
                    <a:pt x="8208" y="3757"/>
                    <a:pt x="8190" y="3766"/>
                  </a:cubicBezTo>
                  <a:cubicBezTo>
                    <a:pt x="8154" y="3775"/>
                    <a:pt x="8119" y="3784"/>
                    <a:pt x="8083" y="3793"/>
                  </a:cubicBezTo>
                  <a:cubicBezTo>
                    <a:pt x="8021" y="3802"/>
                    <a:pt x="7958" y="3811"/>
                    <a:pt x="7905" y="3811"/>
                  </a:cubicBezTo>
                  <a:cubicBezTo>
                    <a:pt x="7914" y="3365"/>
                    <a:pt x="7905" y="2865"/>
                    <a:pt x="7717" y="2446"/>
                  </a:cubicBezTo>
                  <a:cubicBezTo>
                    <a:pt x="7526" y="2029"/>
                    <a:pt x="7133" y="1723"/>
                    <a:pt x="6660" y="1723"/>
                  </a:cubicBezTo>
                  <a:cubicBezTo>
                    <a:pt x="6647" y="1723"/>
                    <a:pt x="6633" y="1723"/>
                    <a:pt x="6620" y="1723"/>
                  </a:cubicBezTo>
                  <a:cubicBezTo>
                    <a:pt x="6183" y="1741"/>
                    <a:pt x="5880" y="2107"/>
                    <a:pt x="5790" y="2508"/>
                  </a:cubicBezTo>
                  <a:cubicBezTo>
                    <a:pt x="5621" y="3276"/>
                    <a:pt x="6165" y="3989"/>
                    <a:pt x="6834" y="4293"/>
                  </a:cubicBezTo>
                  <a:cubicBezTo>
                    <a:pt x="6941" y="4346"/>
                    <a:pt x="7048" y="4382"/>
                    <a:pt x="7155" y="4409"/>
                  </a:cubicBezTo>
                  <a:cubicBezTo>
                    <a:pt x="7111" y="4641"/>
                    <a:pt x="7039" y="4864"/>
                    <a:pt x="6932" y="5087"/>
                  </a:cubicBezTo>
                  <a:cubicBezTo>
                    <a:pt x="6879" y="5194"/>
                    <a:pt x="6754" y="5354"/>
                    <a:pt x="6674" y="5443"/>
                  </a:cubicBezTo>
                  <a:cubicBezTo>
                    <a:pt x="6638" y="5470"/>
                    <a:pt x="6566" y="5533"/>
                    <a:pt x="6522" y="5568"/>
                  </a:cubicBezTo>
                  <a:cubicBezTo>
                    <a:pt x="6450" y="5622"/>
                    <a:pt x="6397" y="5658"/>
                    <a:pt x="6343" y="5684"/>
                  </a:cubicBezTo>
                  <a:cubicBezTo>
                    <a:pt x="6192" y="5765"/>
                    <a:pt x="6094" y="5800"/>
                    <a:pt x="5933" y="5827"/>
                  </a:cubicBezTo>
                  <a:lnTo>
                    <a:pt x="5835" y="5827"/>
                  </a:lnTo>
                  <a:cubicBezTo>
                    <a:pt x="5960" y="5033"/>
                    <a:pt x="5746" y="4105"/>
                    <a:pt x="5157" y="3543"/>
                  </a:cubicBezTo>
                  <a:cubicBezTo>
                    <a:pt x="4942" y="3346"/>
                    <a:pt x="4659" y="3209"/>
                    <a:pt x="4376" y="3209"/>
                  </a:cubicBezTo>
                  <a:cubicBezTo>
                    <a:pt x="4225" y="3209"/>
                    <a:pt x="4075" y="3248"/>
                    <a:pt x="3935" y="3338"/>
                  </a:cubicBezTo>
                  <a:cubicBezTo>
                    <a:pt x="3515" y="3588"/>
                    <a:pt x="3435" y="4123"/>
                    <a:pt x="3578" y="4551"/>
                  </a:cubicBezTo>
                  <a:cubicBezTo>
                    <a:pt x="3658" y="4783"/>
                    <a:pt x="3792" y="4980"/>
                    <a:pt x="3935" y="5176"/>
                  </a:cubicBezTo>
                  <a:cubicBezTo>
                    <a:pt x="4060" y="5345"/>
                    <a:pt x="4193" y="5515"/>
                    <a:pt x="4336" y="5684"/>
                  </a:cubicBezTo>
                  <a:cubicBezTo>
                    <a:pt x="4532" y="5907"/>
                    <a:pt x="4755" y="6112"/>
                    <a:pt x="5005" y="6264"/>
                  </a:cubicBezTo>
                  <a:cubicBezTo>
                    <a:pt x="4916" y="6478"/>
                    <a:pt x="4791" y="6666"/>
                    <a:pt x="4631" y="6826"/>
                  </a:cubicBezTo>
                  <a:cubicBezTo>
                    <a:pt x="4274" y="7174"/>
                    <a:pt x="3783" y="7388"/>
                    <a:pt x="3284" y="7388"/>
                  </a:cubicBezTo>
                  <a:cubicBezTo>
                    <a:pt x="3507" y="6701"/>
                    <a:pt x="3426" y="5907"/>
                    <a:pt x="3078" y="5274"/>
                  </a:cubicBezTo>
                  <a:cubicBezTo>
                    <a:pt x="2871" y="4886"/>
                    <a:pt x="2514" y="4514"/>
                    <a:pt x="2039" y="4514"/>
                  </a:cubicBezTo>
                  <a:cubicBezTo>
                    <a:pt x="2023" y="4514"/>
                    <a:pt x="2007" y="4515"/>
                    <a:pt x="1990" y="4516"/>
                  </a:cubicBezTo>
                  <a:cubicBezTo>
                    <a:pt x="1562" y="4533"/>
                    <a:pt x="1250" y="4899"/>
                    <a:pt x="1134" y="5283"/>
                  </a:cubicBezTo>
                  <a:cubicBezTo>
                    <a:pt x="884" y="6095"/>
                    <a:pt x="1241" y="6960"/>
                    <a:pt x="1856" y="7504"/>
                  </a:cubicBezTo>
                  <a:cubicBezTo>
                    <a:pt x="2008" y="7638"/>
                    <a:pt x="2186" y="7754"/>
                    <a:pt x="2374" y="7834"/>
                  </a:cubicBezTo>
                  <a:cubicBezTo>
                    <a:pt x="2240" y="7986"/>
                    <a:pt x="2070" y="8111"/>
                    <a:pt x="1883" y="8200"/>
                  </a:cubicBezTo>
                  <a:cubicBezTo>
                    <a:pt x="1684" y="8290"/>
                    <a:pt x="1476" y="8336"/>
                    <a:pt x="1272" y="8336"/>
                  </a:cubicBezTo>
                  <a:cubicBezTo>
                    <a:pt x="928" y="8336"/>
                    <a:pt x="594" y="8204"/>
                    <a:pt x="331" y="7923"/>
                  </a:cubicBezTo>
                  <a:cubicBezTo>
                    <a:pt x="233" y="7807"/>
                    <a:pt x="152" y="7692"/>
                    <a:pt x="99" y="7558"/>
                  </a:cubicBezTo>
                  <a:lnTo>
                    <a:pt x="1" y="8343"/>
                  </a:lnTo>
                  <a:cubicBezTo>
                    <a:pt x="259" y="8619"/>
                    <a:pt x="598" y="8816"/>
                    <a:pt x="982" y="8896"/>
                  </a:cubicBezTo>
                  <a:cubicBezTo>
                    <a:pt x="1084" y="8915"/>
                    <a:pt x="1187" y="8924"/>
                    <a:pt x="1290" y="8924"/>
                  </a:cubicBezTo>
                  <a:cubicBezTo>
                    <a:pt x="1950" y="8924"/>
                    <a:pt x="2602" y="8545"/>
                    <a:pt x="2980" y="8013"/>
                  </a:cubicBezTo>
                  <a:cubicBezTo>
                    <a:pt x="3083" y="8026"/>
                    <a:pt x="3186" y="8033"/>
                    <a:pt x="3291" y="8033"/>
                  </a:cubicBezTo>
                  <a:cubicBezTo>
                    <a:pt x="3594" y="8033"/>
                    <a:pt x="3901" y="7976"/>
                    <a:pt x="4193" y="7870"/>
                  </a:cubicBezTo>
                  <a:cubicBezTo>
                    <a:pt x="4863" y="7620"/>
                    <a:pt x="5362" y="7112"/>
                    <a:pt x="5639" y="6487"/>
                  </a:cubicBezTo>
                  <a:cubicBezTo>
                    <a:pt x="5702" y="6495"/>
                    <a:pt x="5766" y="6498"/>
                    <a:pt x="5829" y="6498"/>
                  </a:cubicBezTo>
                  <a:cubicBezTo>
                    <a:pt x="6576" y="6498"/>
                    <a:pt x="7254" y="5976"/>
                    <a:pt x="7583" y="5310"/>
                  </a:cubicBezTo>
                  <a:cubicBezTo>
                    <a:pt x="7708" y="5051"/>
                    <a:pt x="7789" y="4774"/>
                    <a:pt x="7842" y="4489"/>
                  </a:cubicBezTo>
                  <a:cubicBezTo>
                    <a:pt x="8244" y="4480"/>
                    <a:pt x="8645" y="4355"/>
                    <a:pt x="8975" y="4123"/>
                  </a:cubicBezTo>
                  <a:cubicBezTo>
                    <a:pt x="9412" y="3829"/>
                    <a:pt x="9707" y="3374"/>
                    <a:pt x="9849" y="2874"/>
                  </a:cubicBezTo>
                  <a:cubicBezTo>
                    <a:pt x="9867" y="2874"/>
                    <a:pt x="9876" y="2874"/>
                    <a:pt x="9894" y="2865"/>
                  </a:cubicBezTo>
                  <a:cubicBezTo>
                    <a:pt x="10697" y="2740"/>
                    <a:pt x="11286" y="2062"/>
                    <a:pt x="11446" y="1286"/>
                  </a:cubicBezTo>
                  <a:cubicBezTo>
                    <a:pt x="11518" y="920"/>
                    <a:pt x="11464" y="528"/>
                    <a:pt x="11321" y="189"/>
                  </a:cubicBezTo>
                  <a:cubicBezTo>
                    <a:pt x="11266" y="56"/>
                    <a:pt x="11156" y="0"/>
                    <a:pt x="1104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8977" name="Google Shape;4184;p11"/>
          <p:cNvSpPr/>
          <p:nvPr/>
        </p:nvSpPr>
        <p:spPr>
          <a:xfrm rot="373006" flipH="1">
            <a:off x="7677764" y="103303"/>
            <a:ext cx="1368148" cy="872193"/>
          </a:xfrm>
          <a:custGeom>
            <a:avLst/>
            <a:ahLst/>
            <a:rect l="l" t="t" r="r" b="b"/>
            <a:pathLst>
              <a:path w="5934" h="3783" extrusionOk="0">
                <a:moveTo>
                  <a:pt x="5211" y="0"/>
                </a:moveTo>
                <a:lnTo>
                  <a:pt x="19" y="2346"/>
                </a:lnTo>
                <a:cubicBezTo>
                  <a:pt x="1" y="2427"/>
                  <a:pt x="10" y="2480"/>
                  <a:pt x="90" y="2516"/>
                </a:cubicBezTo>
                <a:cubicBezTo>
                  <a:pt x="135" y="2534"/>
                  <a:pt x="179" y="2507"/>
                  <a:pt x="197" y="2552"/>
                </a:cubicBezTo>
                <a:cubicBezTo>
                  <a:pt x="215" y="2578"/>
                  <a:pt x="179" y="2650"/>
                  <a:pt x="179" y="2676"/>
                </a:cubicBezTo>
                <a:cubicBezTo>
                  <a:pt x="161" y="2757"/>
                  <a:pt x="161" y="2792"/>
                  <a:pt x="242" y="2828"/>
                </a:cubicBezTo>
                <a:cubicBezTo>
                  <a:pt x="304" y="2864"/>
                  <a:pt x="366" y="2873"/>
                  <a:pt x="402" y="2935"/>
                </a:cubicBezTo>
                <a:cubicBezTo>
                  <a:pt x="447" y="3024"/>
                  <a:pt x="349" y="3105"/>
                  <a:pt x="384" y="3185"/>
                </a:cubicBezTo>
                <a:cubicBezTo>
                  <a:pt x="411" y="3256"/>
                  <a:pt x="518" y="3256"/>
                  <a:pt x="491" y="3346"/>
                </a:cubicBezTo>
                <a:cubicBezTo>
                  <a:pt x="474" y="3390"/>
                  <a:pt x="286" y="3515"/>
                  <a:pt x="340" y="3586"/>
                </a:cubicBezTo>
                <a:cubicBezTo>
                  <a:pt x="348" y="3594"/>
                  <a:pt x="359" y="3597"/>
                  <a:pt x="372" y="3597"/>
                </a:cubicBezTo>
                <a:cubicBezTo>
                  <a:pt x="422" y="3597"/>
                  <a:pt x="502" y="3552"/>
                  <a:pt x="557" y="3552"/>
                </a:cubicBezTo>
                <a:cubicBezTo>
                  <a:pt x="569" y="3552"/>
                  <a:pt x="580" y="3554"/>
                  <a:pt x="589" y="3560"/>
                </a:cubicBezTo>
                <a:cubicBezTo>
                  <a:pt x="527" y="3631"/>
                  <a:pt x="474" y="3702"/>
                  <a:pt x="411" y="3783"/>
                </a:cubicBezTo>
                <a:lnTo>
                  <a:pt x="5933" y="1276"/>
                </a:lnTo>
                <a:cubicBezTo>
                  <a:pt x="5933" y="1196"/>
                  <a:pt x="5844" y="1204"/>
                  <a:pt x="5808" y="1151"/>
                </a:cubicBezTo>
                <a:cubicBezTo>
                  <a:pt x="5737" y="1053"/>
                  <a:pt x="5862" y="1026"/>
                  <a:pt x="5844" y="937"/>
                </a:cubicBezTo>
                <a:cubicBezTo>
                  <a:pt x="5782" y="910"/>
                  <a:pt x="5701" y="919"/>
                  <a:pt x="5630" y="892"/>
                </a:cubicBezTo>
                <a:cubicBezTo>
                  <a:pt x="5532" y="839"/>
                  <a:pt x="5603" y="839"/>
                  <a:pt x="5621" y="776"/>
                </a:cubicBezTo>
                <a:cubicBezTo>
                  <a:pt x="5657" y="696"/>
                  <a:pt x="5603" y="687"/>
                  <a:pt x="5550" y="634"/>
                </a:cubicBezTo>
                <a:cubicBezTo>
                  <a:pt x="5487" y="571"/>
                  <a:pt x="5541" y="580"/>
                  <a:pt x="5523" y="500"/>
                </a:cubicBezTo>
                <a:cubicBezTo>
                  <a:pt x="5514" y="437"/>
                  <a:pt x="5443" y="437"/>
                  <a:pt x="5389" y="402"/>
                </a:cubicBezTo>
                <a:cubicBezTo>
                  <a:pt x="5309" y="357"/>
                  <a:pt x="5344" y="339"/>
                  <a:pt x="5344" y="268"/>
                </a:cubicBezTo>
                <a:cubicBezTo>
                  <a:pt x="5353" y="152"/>
                  <a:pt x="5211" y="116"/>
                  <a:pt x="5211" y="0"/>
                </a:cubicBezTo>
                <a:close/>
              </a:path>
            </a:pathLst>
          </a:custGeom>
          <a:solidFill>
            <a:srgbClr val="FFCE59">
              <a:alpha val="6930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78" name="Google Shape;4185;p11"/>
          <p:cNvSpPr txBox="1"/>
          <p:nvPr>
            <p:ph type="title" hasCustomPrompt="1"/>
          </p:nvPr>
        </p:nvSpPr>
        <p:spPr>
          <a:xfrm>
            <a:off x="1746450" y="1453225"/>
            <a:ext cx="5651100" cy="1740000"/>
          </a:xfrm>
          <a:prstGeom prst="rect"/>
        </p:spPr>
        <p:txBody>
          <a:bodyPr anchor="ctr" anchorCtr="0" bIns="91425" lIns="91425" rIns="91425" spcFirstLastPara="1" tIns="91425" wrap="square">
            <a:noAutofit/>
          </a:bodyPr>
          <a:lstStyle>
            <a:lvl1pPr algn="ctr" lvl="0">
              <a:spcBef>
                <a:spcPts val="0"/>
              </a:spcBef>
              <a:spcAft>
                <a:spcPts val="0"/>
              </a:spcAft>
              <a:buSzPts val="9600"/>
              <a:buNone/>
              <a:defRPr sz="9600"/>
            </a:lvl1pPr>
            <a:lvl2pPr algn="ctr" lvl="1">
              <a:spcBef>
                <a:spcPts val="0"/>
              </a:spcBef>
              <a:spcAft>
                <a:spcPts val="0"/>
              </a:spcAft>
              <a:buSzPts val="9600"/>
              <a:buNone/>
              <a:defRPr sz="9600"/>
            </a:lvl2pPr>
            <a:lvl3pPr algn="ctr" lvl="2">
              <a:spcBef>
                <a:spcPts val="0"/>
              </a:spcBef>
              <a:spcAft>
                <a:spcPts val="0"/>
              </a:spcAft>
              <a:buSzPts val="9600"/>
              <a:buNone/>
              <a:defRPr sz="9600"/>
            </a:lvl3pPr>
            <a:lvl4pPr algn="ctr" lvl="3">
              <a:spcBef>
                <a:spcPts val="0"/>
              </a:spcBef>
              <a:spcAft>
                <a:spcPts val="0"/>
              </a:spcAft>
              <a:buSzPts val="9600"/>
              <a:buNone/>
              <a:defRPr sz="9600"/>
            </a:lvl4pPr>
            <a:lvl5pPr algn="ctr" lvl="4">
              <a:spcBef>
                <a:spcPts val="0"/>
              </a:spcBef>
              <a:spcAft>
                <a:spcPts val="0"/>
              </a:spcAft>
              <a:buSzPts val="9600"/>
              <a:buNone/>
              <a:defRPr sz="9600"/>
            </a:lvl5pPr>
            <a:lvl6pPr algn="ctr" lvl="5">
              <a:spcBef>
                <a:spcPts val="0"/>
              </a:spcBef>
              <a:spcAft>
                <a:spcPts val="0"/>
              </a:spcAft>
              <a:buSzPts val="9600"/>
              <a:buNone/>
              <a:defRPr sz="9600"/>
            </a:lvl6pPr>
            <a:lvl7pPr algn="ctr" lvl="6">
              <a:spcBef>
                <a:spcPts val="0"/>
              </a:spcBef>
              <a:spcAft>
                <a:spcPts val="0"/>
              </a:spcAft>
              <a:buSzPts val="9600"/>
              <a:buNone/>
              <a:defRPr sz="9600"/>
            </a:lvl7pPr>
            <a:lvl8pPr algn="ctr" lvl="7">
              <a:spcBef>
                <a:spcPts val="0"/>
              </a:spcBef>
              <a:spcAft>
                <a:spcPts val="0"/>
              </a:spcAft>
              <a:buSzPts val="9600"/>
              <a:buNone/>
              <a:defRPr sz="9600"/>
            </a:lvl8pPr>
            <a:lvl9pPr algn="ctr" lvl="8">
              <a:spcBef>
                <a:spcPts val="0"/>
              </a:spcBef>
              <a:spcAft>
                <a:spcPts val="0"/>
              </a:spcAft>
              <a:buSzPts val="9600"/>
              <a:buNone/>
              <a:defRPr sz="9600"/>
            </a:lvl9pPr>
          </a:lstStyle>
          <a:p>
            <a:r>
              <a:t>xx%</a:t>
            </a:r>
          </a:p>
        </p:txBody>
      </p:sp>
      <p:sp>
        <p:nvSpPr>
          <p:cNvPr id="1058979" name="Google Shape;4186;p11"/>
          <p:cNvSpPr txBox="1"/>
          <p:nvPr>
            <p:ph type="subTitle" idx="1"/>
          </p:nvPr>
        </p:nvSpPr>
        <p:spPr>
          <a:xfrm>
            <a:off x="1746450" y="3193175"/>
            <a:ext cx="5651100" cy="4971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SzPts val="1600"/>
              <a:buNone/>
              <a:defRPr sz="1600"/>
            </a:lvl1pPr>
            <a:lvl2pPr algn="ctr" lvl="1" rtl="0">
              <a:lnSpc>
                <a:spcPct val="100000"/>
              </a:lnSpc>
              <a:spcBef>
                <a:spcPts val="0"/>
              </a:spcBef>
              <a:spcAft>
                <a:spcPts val="0"/>
              </a:spcAft>
              <a:buSzPts val="1600"/>
              <a:buNone/>
              <a:defRPr sz="1600"/>
            </a:lvl2pPr>
            <a:lvl3pPr algn="ctr" lvl="2" rtl="0">
              <a:lnSpc>
                <a:spcPct val="100000"/>
              </a:lnSpc>
              <a:spcBef>
                <a:spcPts val="1600"/>
              </a:spcBef>
              <a:spcAft>
                <a:spcPts val="0"/>
              </a:spcAft>
              <a:buSzPts val="1600"/>
              <a:buNone/>
              <a:defRPr sz="1600"/>
            </a:lvl3pPr>
            <a:lvl4pPr algn="ctr" lvl="3" rtl="0">
              <a:lnSpc>
                <a:spcPct val="100000"/>
              </a:lnSpc>
              <a:spcBef>
                <a:spcPts val="1600"/>
              </a:spcBef>
              <a:spcAft>
                <a:spcPts val="0"/>
              </a:spcAft>
              <a:buSzPts val="1600"/>
              <a:buNone/>
              <a:defRPr sz="1600"/>
            </a:lvl4pPr>
            <a:lvl5pPr algn="ctr" lvl="4" rtl="0">
              <a:lnSpc>
                <a:spcPct val="100000"/>
              </a:lnSpc>
              <a:spcBef>
                <a:spcPts val="1600"/>
              </a:spcBef>
              <a:spcAft>
                <a:spcPts val="0"/>
              </a:spcAft>
              <a:buSzPts val="1600"/>
              <a:buNone/>
              <a:defRPr sz="1600"/>
            </a:lvl5pPr>
            <a:lvl6pPr algn="ctr" lvl="5" rtl="0">
              <a:lnSpc>
                <a:spcPct val="100000"/>
              </a:lnSpc>
              <a:spcBef>
                <a:spcPts val="1600"/>
              </a:spcBef>
              <a:spcAft>
                <a:spcPts val="0"/>
              </a:spcAft>
              <a:buSzPts val="1600"/>
              <a:buNone/>
              <a:defRPr sz="1600"/>
            </a:lvl6pPr>
            <a:lvl7pPr algn="ctr" lvl="6" rtl="0">
              <a:lnSpc>
                <a:spcPct val="100000"/>
              </a:lnSpc>
              <a:spcBef>
                <a:spcPts val="1600"/>
              </a:spcBef>
              <a:spcAft>
                <a:spcPts val="0"/>
              </a:spcAft>
              <a:buSzPts val="1600"/>
              <a:buNone/>
              <a:defRPr sz="1600"/>
            </a:lvl7pPr>
            <a:lvl8pPr algn="ctr" lvl="7" rtl="0">
              <a:lnSpc>
                <a:spcPct val="100000"/>
              </a:lnSpc>
              <a:spcBef>
                <a:spcPts val="1600"/>
              </a:spcBef>
              <a:spcAft>
                <a:spcPts val="0"/>
              </a:spcAft>
              <a:buSzPts val="1600"/>
              <a:buNone/>
              <a:defRPr sz="1600"/>
            </a:lvl8pPr>
            <a:lvl9pPr algn="ctr" lvl="8" rtl="0">
              <a:lnSpc>
                <a:spcPct val="100000"/>
              </a:lnSpc>
              <a:spcBef>
                <a:spcPts val="1600"/>
              </a:spcBef>
              <a:spcAft>
                <a:spcPts val="160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p:bgPr>
    </p:bg>
    <p:spTree>
      <p:nvGrpSpPr>
        <p:cNvPr id="171" name="Shape 418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86" name="Shape 4188"/>
        <p:cNvGrpSpPr/>
        <p:nvPr/>
      </p:nvGrpSpPr>
      <p:grpSpPr>
        <a:xfrm>
          <a:off x="0" y="0"/>
          <a:ext cx="0" cy="0"/>
          <a:chOff x="0" y="0"/>
          <a:chExt cx="0" cy="0"/>
        </a:xfrm>
      </p:grpSpPr>
      <p:sp>
        <p:nvSpPr>
          <p:cNvPr id="1050521" name="Google Shape;4189;p13"/>
          <p:cNvSpPr/>
          <p:nvPr/>
        </p:nvSpPr>
        <p:spPr>
          <a:xfrm>
            <a:off x="0" y="0"/>
            <a:ext cx="9144080" cy="5142646"/>
          </a:xfrm>
          <a:custGeom>
            <a:avLst/>
            <a:ahLst/>
            <a:rect l="l" t="t" r="r" b="b"/>
            <a:pathLst>
              <a:path w="88355" h="49691" extrusionOk="0">
                <a:moveTo>
                  <a:pt x="5666" y="6075"/>
                </a:moveTo>
                <a:lnTo>
                  <a:pt x="12008" y="6102"/>
                </a:lnTo>
                <a:lnTo>
                  <a:pt x="11955" y="12472"/>
                </a:lnTo>
                <a:lnTo>
                  <a:pt x="5612" y="12445"/>
                </a:lnTo>
                <a:lnTo>
                  <a:pt x="5666" y="6075"/>
                </a:lnTo>
                <a:close/>
                <a:moveTo>
                  <a:pt x="12062" y="6102"/>
                </a:moveTo>
                <a:lnTo>
                  <a:pt x="18432" y="6129"/>
                </a:lnTo>
                <a:lnTo>
                  <a:pt x="18378" y="12507"/>
                </a:lnTo>
                <a:lnTo>
                  <a:pt x="12008" y="12472"/>
                </a:lnTo>
                <a:lnTo>
                  <a:pt x="12062" y="6102"/>
                </a:lnTo>
                <a:close/>
                <a:moveTo>
                  <a:pt x="18485" y="6129"/>
                </a:moveTo>
                <a:lnTo>
                  <a:pt x="24819" y="6156"/>
                </a:lnTo>
                <a:lnTo>
                  <a:pt x="24774" y="12534"/>
                </a:lnTo>
                <a:lnTo>
                  <a:pt x="18432" y="12507"/>
                </a:lnTo>
                <a:lnTo>
                  <a:pt x="18485" y="6129"/>
                </a:lnTo>
                <a:close/>
                <a:moveTo>
                  <a:pt x="24873" y="6156"/>
                </a:moveTo>
                <a:lnTo>
                  <a:pt x="31215" y="6183"/>
                </a:lnTo>
                <a:lnTo>
                  <a:pt x="31162" y="12561"/>
                </a:lnTo>
                <a:lnTo>
                  <a:pt x="24828" y="12534"/>
                </a:lnTo>
                <a:lnTo>
                  <a:pt x="24873" y="6156"/>
                </a:lnTo>
                <a:close/>
                <a:moveTo>
                  <a:pt x="31269" y="6183"/>
                </a:moveTo>
                <a:lnTo>
                  <a:pt x="37639" y="6218"/>
                </a:lnTo>
                <a:lnTo>
                  <a:pt x="37585" y="12588"/>
                </a:lnTo>
                <a:lnTo>
                  <a:pt x="31215" y="12561"/>
                </a:lnTo>
                <a:lnTo>
                  <a:pt x="31269" y="6183"/>
                </a:lnTo>
                <a:close/>
                <a:moveTo>
                  <a:pt x="37692" y="6218"/>
                </a:moveTo>
                <a:lnTo>
                  <a:pt x="44026" y="6245"/>
                </a:lnTo>
                <a:lnTo>
                  <a:pt x="43973" y="12623"/>
                </a:lnTo>
                <a:lnTo>
                  <a:pt x="37639" y="12588"/>
                </a:lnTo>
                <a:lnTo>
                  <a:pt x="37692" y="6218"/>
                </a:lnTo>
                <a:close/>
                <a:moveTo>
                  <a:pt x="44080" y="6245"/>
                </a:moveTo>
                <a:lnTo>
                  <a:pt x="50422" y="6272"/>
                </a:lnTo>
                <a:lnTo>
                  <a:pt x="50369" y="12650"/>
                </a:lnTo>
                <a:lnTo>
                  <a:pt x="44026" y="12623"/>
                </a:lnTo>
                <a:lnTo>
                  <a:pt x="44080" y="6245"/>
                </a:lnTo>
                <a:close/>
                <a:moveTo>
                  <a:pt x="50476" y="6272"/>
                </a:moveTo>
                <a:lnTo>
                  <a:pt x="56846" y="6298"/>
                </a:lnTo>
                <a:lnTo>
                  <a:pt x="56792" y="12677"/>
                </a:lnTo>
                <a:lnTo>
                  <a:pt x="50422" y="12650"/>
                </a:lnTo>
                <a:lnTo>
                  <a:pt x="50476" y="6272"/>
                </a:lnTo>
                <a:close/>
                <a:moveTo>
                  <a:pt x="56899" y="6298"/>
                </a:moveTo>
                <a:lnTo>
                  <a:pt x="63233" y="6325"/>
                </a:lnTo>
                <a:lnTo>
                  <a:pt x="63180" y="12704"/>
                </a:lnTo>
                <a:lnTo>
                  <a:pt x="56846" y="12677"/>
                </a:lnTo>
                <a:lnTo>
                  <a:pt x="56899" y="6298"/>
                </a:lnTo>
                <a:close/>
                <a:moveTo>
                  <a:pt x="63287" y="6325"/>
                </a:moveTo>
                <a:lnTo>
                  <a:pt x="69621" y="6361"/>
                </a:lnTo>
                <a:lnTo>
                  <a:pt x="69576" y="12731"/>
                </a:lnTo>
                <a:lnTo>
                  <a:pt x="63233" y="12704"/>
                </a:lnTo>
                <a:lnTo>
                  <a:pt x="63287" y="6325"/>
                </a:lnTo>
                <a:close/>
                <a:moveTo>
                  <a:pt x="69674" y="6361"/>
                </a:moveTo>
                <a:lnTo>
                  <a:pt x="76035" y="6388"/>
                </a:lnTo>
                <a:lnTo>
                  <a:pt x="75981" y="12766"/>
                </a:lnTo>
                <a:lnTo>
                  <a:pt x="69629" y="12731"/>
                </a:lnTo>
                <a:lnTo>
                  <a:pt x="69674" y="6361"/>
                </a:lnTo>
                <a:close/>
                <a:moveTo>
                  <a:pt x="76088" y="6388"/>
                </a:moveTo>
                <a:lnTo>
                  <a:pt x="82440" y="6414"/>
                </a:lnTo>
                <a:lnTo>
                  <a:pt x="82396" y="12793"/>
                </a:lnTo>
                <a:lnTo>
                  <a:pt x="76035" y="12766"/>
                </a:lnTo>
                <a:lnTo>
                  <a:pt x="76088" y="6388"/>
                </a:lnTo>
                <a:close/>
                <a:moveTo>
                  <a:pt x="5612" y="12499"/>
                </a:moveTo>
                <a:lnTo>
                  <a:pt x="11955" y="12525"/>
                </a:lnTo>
                <a:lnTo>
                  <a:pt x="11910" y="18904"/>
                </a:lnTo>
                <a:lnTo>
                  <a:pt x="5567" y="18877"/>
                </a:lnTo>
                <a:lnTo>
                  <a:pt x="5612" y="12499"/>
                </a:lnTo>
                <a:close/>
                <a:moveTo>
                  <a:pt x="12008" y="12534"/>
                </a:moveTo>
                <a:lnTo>
                  <a:pt x="18378" y="12561"/>
                </a:lnTo>
                <a:lnTo>
                  <a:pt x="18333" y="18931"/>
                </a:lnTo>
                <a:lnTo>
                  <a:pt x="11964" y="18904"/>
                </a:lnTo>
                <a:lnTo>
                  <a:pt x="12008" y="12534"/>
                </a:lnTo>
                <a:close/>
                <a:moveTo>
                  <a:pt x="18432" y="12561"/>
                </a:moveTo>
                <a:lnTo>
                  <a:pt x="24774" y="12588"/>
                </a:lnTo>
                <a:lnTo>
                  <a:pt x="24721" y="18957"/>
                </a:lnTo>
                <a:lnTo>
                  <a:pt x="18387" y="18931"/>
                </a:lnTo>
                <a:lnTo>
                  <a:pt x="18432" y="12561"/>
                </a:lnTo>
                <a:close/>
                <a:moveTo>
                  <a:pt x="24828" y="12588"/>
                </a:moveTo>
                <a:lnTo>
                  <a:pt x="31162" y="12615"/>
                </a:lnTo>
                <a:lnTo>
                  <a:pt x="31117" y="18984"/>
                </a:lnTo>
                <a:lnTo>
                  <a:pt x="24774" y="18957"/>
                </a:lnTo>
                <a:lnTo>
                  <a:pt x="24828" y="12588"/>
                </a:lnTo>
                <a:close/>
                <a:moveTo>
                  <a:pt x="31215" y="12615"/>
                </a:moveTo>
                <a:lnTo>
                  <a:pt x="37585" y="12641"/>
                </a:lnTo>
                <a:lnTo>
                  <a:pt x="37540" y="19011"/>
                </a:lnTo>
                <a:lnTo>
                  <a:pt x="31171" y="18984"/>
                </a:lnTo>
                <a:lnTo>
                  <a:pt x="31215" y="12615"/>
                </a:lnTo>
                <a:close/>
                <a:moveTo>
                  <a:pt x="37639" y="12641"/>
                </a:moveTo>
                <a:lnTo>
                  <a:pt x="43973" y="12677"/>
                </a:lnTo>
                <a:lnTo>
                  <a:pt x="43928" y="19047"/>
                </a:lnTo>
                <a:lnTo>
                  <a:pt x="37594" y="19011"/>
                </a:lnTo>
                <a:lnTo>
                  <a:pt x="37639" y="12641"/>
                </a:lnTo>
                <a:close/>
                <a:moveTo>
                  <a:pt x="44026" y="12677"/>
                </a:moveTo>
                <a:lnTo>
                  <a:pt x="50369" y="12704"/>
                </a:lnTo>
                <a:lnTo>
                  <a:pt x="50324" y="19073"/>
                </a:lnTo>
                <a:lnTo>
                  <a:pt x="43981" y="19047"/>
                </a:lnTo>
                <a:lnTo>
                  <a:pt x="44026" y="12677"/>
                </a:lnTo>
                <a:close/>
                <a:moveTo>
                  <a:pt x="50422" y="12704"/>
                </a:moveTo>
                <a:lnTo>
                  <a:pt x="56792" y="12731"/>
                </a:lnTo>
                <a:lnTo>
                  <a:pt x="56748" y="19100"/>
                </a:lnTo>
                <a:lnTo>
                  <a:pt x="50378" y="19073"/>
                </a:lnTo>
                <a:lnTo>
                  <a:pt x="50422" y="12704"/>
                </a:lnTo>
                <a:close/>
                <a:moveTo>
                  <a:pt x="56846" y="12731"/>
                </a:moveTo>
                <a:lnTo>
                  <a:pt x="63180" y="12757"/>
                </a:lnTo>
                <a:lnTo>
                  <a:pt x="63135" y="19127"/>
                </a:lnTo>
                <a:lnTo>
                  <a:pt x="56801" y="19100"/>
                </a:lnTo>
                <a:lnTo>
                  <a:pt x="56846" y="12731"/>
                </a:lnTo>
                <a:close/>
                <a:moveTo>
                  <a:pt x="63233" y="12757"/>
                </a:moveTo>
                <a:lnTo>
                  <a:pt x="69576" y="12784"/>
                </a:lnTo>
                <a:lnTo>
                  <a:pt x="69522" y="19154"/>
                </a:lnTo>
                <a:lnTo>
                  <a:pt x="63189" y="19127"/>
                </a:lnTo>
                <a:lnTo>
                  <a:pt x="63233" y="12757"/>
                </a:lnTo>
                <a:close/>
                <a:moveTo>
                  <a:pt x="69629" y="12784"/>
                </a:moveTo>
                <a:lnTo>
                  <a:pt x="75981" y="12820"/>
                </a:lnTo>
                <a:lnTo>
                  <a:pt x="75937" y="19180"/>
                </a:lnTo>
                <a:lnTo>
                  <a:pt x="69576" y="19154"/>
                </a:lnTo>
                <a:lnTo>
                  <a:pt x="69629" y="12784"/>
                </a:lnTo>
                <a:close/>
                <a:moveTo>
                  <a:pt x="76035" y="12820"/>
                </a:moveTo>
                <a:lnTo>
                  <a:pt x="82396" y="12846"/>
                </a:lnTo>
                <a:lnTo>
                  <a:pt x="82342" y="19216"/>
                </a:lnTo>
                <a:lnTo>
                  <a:pt x="75990" y="19180"/>
                </a:lnTo>
                <a:lnTo>
                  <a:pt x="76035" y="12820"/>
                </a:lnTo>
                <a:close/>
                <a:moveTo>
                  <a:pt x="5567" y="18931"/>
                </a:moveTo>
                <a:lnTo>
                  <a:pt x="11910" y="18957"/>
                </a:lnTo>
                <a:lnTo>
                  <a:pt x="11857" y="25318"/>
                </a:lnTo>
                <a:lnTo>
                  <a:pt x="5514" y="25291"/>
                </a:lnTo>
                <a:lnTo>
                  <a:pt x="5567" y="18931"/>
                </a:lnTo>
                <a:close/>
                <a:moveTo>
                  <a:pt x="11964" y="18957"/>
                </a:moveTo>
                <a:lnTo>
                  <a:pt x="18333" y="18984"/>
                </a:lnTo>
                <a:lnTo>
                  <a:pt x="18280" y="25354"/>
                </a:lnTo>
                <a:lnTo>
                  <a:pt x="11910" y="25318"/>
                </a:lnTo>
                <a:lnTo>
                  <a:pt x="11964" y="18957"/>
                </a:lnTo>
                <a:close/>
                <a:moveTo>
                  <a:pt x="18387" y="18984"/>
                </a:moveTo>
                <a:lnTo>
                  <a:pt x="24721" y="19011"/>
                </a:lnTo>
                <a:lnTo>
                  <a:pt x="24676" y="25380"/>
                </a:lnTo>
                <a:lnTo>
                  <a:pt x="18333" y="25354"/>
                </a:lnTo>
                <a:lnTo>
                  <a:pt x="18387" y="18984"/>
                </a:lnTo>
                <a:close/>
                <a:moveTo>
                  <a:pt x="24774" y="19011"/>
                </a:moveTo>
                <a:lnTo>
                  <a:pt x="31117" y="19038"/>
                </a:lnTo>
                <a:lnTo>
                  <a:pt x="31064" y="25407"/>
                </a:lnTo>
                <a:lnTo>
                  <a:pt x="24730" y="25380"/>
                </a:lnTo>
                <a:lnTo>
                  <a:pt x="24774" y="19011"/>
                </a:lnTo>
                <a:close/>
                <a:moveTo>
                  <a:pt x="31171" y="19038"/>
                </a:moveTo>
                <a:lnTo>
                  <a:pt x="37540" y="19064"/>
                </a:lnTo>
                <a:lnTo>
                  <a:pt x="37487" y="25434"/>
                </a:lnTo>
                <a:lnTo>
                  <a:pt x="31117" y="25407"/>
                </a:lnTo>
                <a:lnTo>
                  <a:pt x="31171" y="19038"/>
                </a:lnTo>
                <a:close/>
                <a:moveTo>
                  <a:pt x="37594" y="19064"/>
                </a:moveTo>
                <a:lnTo>
                  <a:pt x="43928" y="19100"/>
                </a:lnTo>
                <a:lnTo>
                  <a:pt x="43874" y="25461"/>
                </a:lnTo>
                <a:lnTo>
                  <a:pt x="37540" y="25434"/>
                </a:lnTo>
                <a:lnTo>
                  <a:pt x="37594" y="19064"/>
                </a:lnTo>
                <a:close/>
                <a:moveTo>
                  <a:pt x="43981" y="19100"/>
                </a:moveTo>
                <a:lnTo>
                  <a:pt x="50324" y="19127"/>
                </a:lnTo>
                <a:lnTo>
                  <a:pt x="50271" y="25488"/>
                </a:lnTo>
                <a:lnTo>
                  <a:pt x="43928" y="25461"/>
                </a:lnTo>
                <a:lnTo>
                  <a:pt x="43981" y="19100"/>
                </a:lnTo>
                <a:close/>
                <a:moveTo>
                  <a:pt x="50378" y="19127"/>
                </a:moveTo>
                <a:lnTo>
                  <a:pt x="56748" y="19154"/>
                </a:lnTo>
                <a:lnTo>
                  <a:pt x="56694" y="25523"/>
                </a:lnTo>
                <a:lnTo>
                  <a:pt x="50324" y="25488"/>
                </a:lnTo>
                <a:lnTo>
                  <a:pt x="50378" y="19127"/>
                </a:lnTo>
                <a:close/>
                <a:moveTo>
                  <a:pt x="56801" y="19154"/>
                </a:moveTo>
                <a:lnTo>
                  <a:pt x="63135" y="19180"/>
                </a:lnTo>
                <a:lnTo>
                  <a:pt x="63081" y="25550"/>
                </a:lnTo>
                <a:lnTo>
                  <a:pt x="56748" y="25523"/>
                </a:lnTo>
                <a:lnTo>
                  <a:pt x="56801" y="19154"/>
                </a:lnTo>
                <a:close/>
                <a:moveTo>
                  <a:pt x="63189" y="19180"/>
                </a:moveTo>
                <a:lnTo>
                  <a:pt x="69522" y="19207"/>
                </a:lnTo>
                <a:lnTo>
                  <a:pt x="69478" y="25577"/>
                </a:lnTo>
                <a:lnTo>
                  <a:pt x="63135" y="25550"/>
                </a:lnTo>
                <a:lnTo>
                  <a:pt x="63189" y="19180"/>
                </a:lnTo>
                <a:close/>
                <a:moveTo>
                  <a:pt x="69576" y="19207"/>
                </a:moveTo>
                <a:lnTo>
                  <a:pt x="75937" y="19234"/>
                </a:lnTo>
                <a:lnTo>
                  <a:pt x="75883" y="25604"/>
                </a:lnTo>
                <a:lnTo>
                  <a:pt x="69531" y="25577"/>
                </a:lnTo>
                <a:lnTo>
                  <a:pt x="69576" y="19207"/>
                </a:lnTo>
                <a:close/>
                <a:moveTo>
                  <a:pt x="75990" y="19234"/>
                </a:moveTo>
                <a:lnTo>
                  <a:pt x="82342" y="19270"/>
                </a:lnTo>
                <a:lnTo>
                  <a:pt x="82297" y="25630"/>
                </a:lnTo>
                <a:lnTo>
                  <a:pt x="75937" y="25604"/>
                </a:lnTo>
                <a:lnTo>
                  <a:pt x="75990" y="19234"/>
                </a:lnTo>
                <a:close/>
                <a:moveTo>
                  <a:pt x="5514" y="25345"/>
                </a:moveTo>
                <a:lnTo>
                  <a:pt x="11857" y="25372"/>
                </a:lnTo>
                <a:lnTo>
                  <a:pt x="11812" y="31750"/>
                </a:lnTo>
                <a:lnTo>
                  <a:pt x="5469" y="31723"/>
                </a:lnTo>
                <a:lnTo>
                  <a:pt x="5514" y="25345"/>
                </a:lnTo>
                <a:close/>
                <a:moveTo>
                  <a:pt x="11910" y="25380"/>
                </a:moveTo>
                <a:lnTo>
                  <a:pt x="18280" y="25407"/>
                </a:lnTo>
                <a:lnTo>
                  <a:pt x="18235" y="31777"/>
                </a:lnTo>
                <a:lnTo>
                  <a:pt x="11866" y="31750"/>
                </a:lnTo>
                <a:lnTo>
                  <a:pt x="11910" y="25380"/>
                </a:lnTo>
                <a:close/>
                <a:moveTo>
                  <a:pt x="18333" y="25407"/>
                </a:moveTo>
                <a:lnTo>
                  <a:pt x="24676" y="25434"/>
                </a:lnTo>
                <a:lnTo>
                  <a:pt x="24623" y="31813"/>
                </a:lnTo>
                <a:lnTo>
                  <a:pt x="18289" y="31777"/>
                </a:lnTo>
                <a:lnTo>
                  <a:pt x="18333" y="25407"/>
                </a:lnTo>
                <a:close/>
                <a:moveTo>
                  <a:pt x="24730" y="25434"/>
                </a:moveTo>
                <a:lnTo>
                  <a:pt x="31064" y="25461"/>
                </a:lnTo>
                <a:lnTo>
                  <a:pt x="31019" y="31839"/>
                </a:lnTo>
                <a:lnTo>
                  <a:pt x="24676" y="31813"/>
                </a:lnTo>
                <a:lnTo>
                  <a:pt x="24730" y="25434"/>
                </a:lnTo>
                <a:close/>
                <a:moveTo>
                  <a:pt x="31117" y="25461"/>
                </a:moveTo>
                <a:lnTo>
                  <a:pt x="37487" y="25488"/>
                </a:lnTo>
                <a:lnTo>
                  <a:pt x="37442" y="31866"/>
                </a:lnTo>
                <a:lnTo>
                  <a:pt x="31073" y="31839"/>
                </a:lnTo>
                <a:lnTo>
                  <a:pt x="31117" y="25461"/>
                </a:lnTo>
                <a:close/>
                <a:moveTo>
                  <a:pt x="37540" y="25488"/>
                </a:moveTo>
                <a:lnTo>
                  <a:pt x="43874" y="25514"/>
                </a:lnTo>
                <a:lnTo>
                  <a:pt x="43830" y="31893"/>
                </a:lnTo>
                <a:lnTo>
                  <a:pt x="37496" y="31866"/>
                </a:lnTo>
                <a:lnTo>
                  <a:pt x="37540" y="25488"/>
                </a:lnTo>
                <a:close/>
                <a:moveTo>
                  <a:pt x="43928" y="25514"/>
                </a:moveTo>
                <a:lnTo>
                  <a:pt x="50271" y="25541"/>
                </a:lnTo>
                <a:lnTo>
                  <a:pt x="50226" y="31920"/>
                </a:lnTo>
                <a:lnTo>
                  <a:pt x="43883" y="31893"/>
                </a:lnTo>
                <a:lnTo>
                  <a:pt x="43928" y="25514"/>
                </a:lnTo>
                <a:close/>
                <a:moveTo>
                  <a:pt x="50324" y="25541"/>
                </a:moveTo>
                <a:lnTo>
                  <a:pt x="56694" y="25577"/>
                </a:lnTo>
                <a:lnTo>
                  <a:pt x="56649" y="31946"/>
                </a:lnTo>
                <a:lnTo>
                  <a:pt x="50280" y="31920"/>
                </a:lnTo>
                <a:lnTo>
                  <a:pt x="50324" y="25541"/>
                </a:lnTo>
                <a:close/>
                <a:moveTo>
                  <a:pt x="56748" y="25577"/>
                </a:moveTo>
                <a:lnTo>
                  <a:pt x="63081" y="25604"/>
                </a:lnTo>
                <a:lnTo>
                  <a:pt x="63037" y="31973"/>
                </a:lnTo>
                <a:lnTo>
                  <a:pt x="56703" y="31946"/>
                </a:lnTo>
                <a:lnTo>
                  <a:pt x="56748" y="25577"/>
                </a:lnTo>
                <a:close/>
                <a:moveTo>
                  <a:pt x="63135" y="25604"/>
                </a:moveTo>
                <a:lnTo>
                  <a:pt x="69478" y="25630"/>
                </a:lnTo>
                <a:lnTo>
                  <a:pt x="69424" y="32009"/>
                </a:lnTo>
                <a:lnTo>
                  <a:pt x="63090" y="31982"/>
                </a:lnTo>
                <a:lnTo>
                  <a:pt x="63135" y="25604"/>
                </a:lnTo>
                <a:close/>
                <a:moveTo>
                  <a:pt x="69531" y="25630"/>
                </a:moveTo>
                <a:lnTo>
                  <a:pt x="75883" y="25657"/>
                </a:lnTo>
                <a:lnTo>
                  <a:pt x="75839" y="32036"/>
                </a:lnTo>
                <a:lnTo>
                  <a:pt x="69478" y="32009"/>
                </a:lnTo>
                <a:lnTo>
                  <a:pt x="69531" y="25630"/>
                </a:lnTo>
                <a:close/>
                <a:moveTo>
                  <a:pt x="75937" y="25657"/>
                </a:moveTo>
                <a:lnTo>
                  <a:pt x="82297" y="25684"/>
                </a:lnTo>
                <a:lnTo>
                  <a:pt x="82244" y="32062"/>
                </a:lnTo>
                <a:lnTo>
                  <a:pt x="75892" y="32036"/>
                </a:lnTo>
                <a:lnTo>
                  <a:pt x="75937" y="25657"/>
                </a:lnTo>
                <a:close/>
                <a:moveTo>
                  <a:pt x="5469" y="31777"/>
                </a:moveTo>
                <a:lnTo>
                  <a:pt x="11812" y="31804"/>
                </a:lnTo>
                <a:lnTo>
                  <a:pt x="11759" y="38173"/>
                </a:lnTo>
                <a:lnTo>
                  <a:pt x="5416" y="38146"/>
                </a:lnTo>
                <a:lnTo>
                  <a:pt x="5469" y="31777"/>
                </a:lnTo>
                <a:close/>
                <a:moveTo>
                  <a:pt x="11866" y="31804"/>
                </a:moveTo>
                <a:lnTo>
                  <a:pt x="18235" y="31830"/>
                </a:lnTo>
                <a:lnTo>
                  <a:pt x="18182" y="38200"/>
                </a:lnTo>
                <a:lnTo>
                  <a:pt x="11812" y="38173"/>
                </a:lnTo>
                <a:lnTo>
                  <a:pt x="11866" y="31804"/>
                </a:lnTo>
                <a:close/>
                <a:moveTo>
                  <a:pt x="18289" y="31830"/>
                </a:moveTo>
                <a:lnTo>
                  <a:pt x="24623" y="31866"/>
                </a:lnTo>
                <a:lnTo>
                  <a:pt x="24578" y="38227"/>
                </a:lnTo>
                <a:lnTo>
                  <a:pt x="18235" y="38200"/>
                </a:lnTo>
                <a:lnTo>
                  <a:pt x="18289" y="31830"/>
                </a:lnTo>
                <a:close/>
                <a:moveTo>
                  <a:pt x="24676" y="31866"/>
                </a:moveTo>
                <a:lnTo>
                  <a:pt x="31019" y="31893"/>
                </a:lnTo>
                <a:lnTo>
                  <a:pt x="30966" y="38253"/>
                </a:lnTo>
                <a:lnTo>
                  <a:pt x="24632" y="38227"/>
                </a:lnTo>
                <a:lnTo>
                  <a:pt x="24676" y="31866"/>
                </a:lnTo>
                <a:close/>
                <a:moveTo>
                  <a:pt x="31073" y="31893"/>
                </a:moveTo>
                <a:lnTo>
                  <a:pt x="37442" y="31920"/>
                </a:lnTo>
                <a:lnTo>
                  <a:pt x="37389" y="38289"/>
                </a:lnTo>
                <a:lnTo>
                  <a:pt x="31019" y="38253"/>
                </a:lnTo>
                <a:lnTo>
                  <a:pt x="31073" y="31893"/>
                </a:lnTo>
                <a:close/>
                <a:moveTo>
                  <a:pt x="37496" y="31920"/>
                </a:moveTo>
                <a:lnTo>
                  <a:pt x="43830" y="31946"/>
                </a:lnTo>
                <a:lnTo>
                  <a:pt x="43776" y="38316"/>
                </a:lnTo>
                <a:lnTo>
                  <a:pt x="37442" y="38289"/>
                </a:lnTo>
                <a:lnTo>
                  <a:pt x="37496" y="31920"/>
                </a:lnTo>
                <a:close/>
                <a:moveTo>
                  <a:pt x="43883" y="31946"/>
                </a:moveTo>
                <a:lnTo>
                  <a:pt x="50226" y="31973"/>
                </a:lnTo>
                <a:lnTo>
                  <a:pt x="50173" y="38343"/>
                </a:lnTo>
                <a:lnTo>
                  <a:pt x="43830" y="38316"/>
                </a:lnTo>
                <a:lnTo>
                  <a:pt x="43883" y="31946"/>
                </a:lnTo>
                <a:close/>
                <a:moveTo>
                  <a:pt x="50280" y="31973"/>
                </a:moveTo>
                <a:lnTo>
                  <a:pt x="56649" y="32000"/>
                </a:lnTo>
                <a:lnTo>
                  <a:pt x="56596" y="38369"/>
                </a:lnTo>
                <a:lnTo>
                  <a:pt x="50226" y="38343"/>
                </a:lnTo>
                <a:lnTo>
                  <a:pt x="50280" y="31973"/>
                </a:lnTo>
                <a:close/>
                <a:moveTo>
                  <a:pt x="56703" y="32000"/>
                </a:moveTo>
                <a:lnTo>
                  <a:pt x="63037" y="32036"/>
                </a:lnTo>
                <a:lnTo>
                  <a:pt x="62983" y="38396"/>
                </a:lnTo>
                <a:lnTo>
                  <a:pt x="56649" y="38369"/>
                </a:lnTo>
                <a:lnTo>
                  <a:pt x="56703" y="32000"/>
                </a:lnTo>
                <a:close/>
                <a:moveTo>
                  <a:pt x="63090" y="32036"/>
                </a:moveTo>
                <a:lnTo>
                  <a:pt x="69424" y="32062"/>
                </a:lnTo>
                <a:lnTo>
                  <a:pt x="69380" y="38423"/>
                </a:lnTo>
                <a:lnTo>
                  <a:pt x="63037" y="38396"/>
                </a:lnTo>
                <a:lnTo>
                  <a:pt x="63090" y="32036"/>
                </a:lnTo>
                <a:close/>
                <a:moveTo>
                  <a:pt x="69478" y="32062"/>
                </a:moveTo>
                <a:lnTo>
                  <a:pt x="75839" y="32089"/>
                </a:lnTo>
                <a:lnTo>
                  <a:pt x="75785" y="38450"/>
                </a:lnTo>
                <a:lnTo>
                  <a:pt x="69433" y="38423"/>
                </a:lnTo>
                <a:lnTo>
                  <a:pt x="69478" y="32062"/>
                </a:lnTo>
                <a:close/>
                <a:moveTo>
                  <a:pt x="75892" y="32089"/>
                </a:moveTo>
                <a:lnTo>
                  <a:pt x="82244" y="32116"/>
                </a:lnTo>
                <a:lnTo>
                  <a:pt x="82199" y="38485"/>
                </a:lnTo>
                <a:lnTo>
                  <a:pt x="75839" y="38459"/>
                </a:lnTo>
                <a:lnTo>
                  <a:pt x="75892" y="32089"/>
                </a:lnTo>
                <a:close/>
                <a:moveTo>
                  <a:pt x="5416" y="38200"/>
                </a:moveTo>
                <a:lnTo>
                  <a:pt x="11759" y="38227"/>
                </a:lnTo>
                <a:lnTo>
                  <a:pt x="11714" y="44605"/>
                </a:lnTo>
                <a:lnTo>
                  <a:pt x="5371" y="44578"/>
                </a:lnTo>
                <a:lnTo>
                  <a:pt x="5416" y="38200"/>
                </a:lnTo>
                <a:close/>
                <a:moveTo>
                  <a:pt x="11812" y="38227"/>
                </a:moveTo>
                <a:lnTo>
                  <a:pt x="18182" y="38253"/>
                </a:lnTo>
                <a:lnTo>
                  <a:pt x="18137" y="44632"/>
                </a:lnTo>
                <a:lnTo>
                  <a:pt x="11768" y="44605"/>
                </a:lnTo>
                <a:lnTo>
                  <a:pt x="11812" y="38227"/>
                </a:lnTo>
                <a:close/>
                <a:moveTo>
                  <a:pt x="18235" y="38253"/>
                </a:moveTo>
                <a:lnTo>
                  <a:pt x="24578" y="38280"/>
                </a:lnTo>
                <a:lnTo>
                  <a:pt x="24525" y="44659"/>
                </a:lnTo>
                <a:lnTo>
                  <a:pt x="18191" y="44632"/>
                </a:lnTo>
                <a:lnTo>
                  <a:pt x="18235" y="38253"/>
                </a:lnTo>
                <a:close/>
                <a:moveTo>
                  <a:pt x="24632" y="38280"/>
                </a:moveTo>
                <a:lnTo>
                  <a:pt x="30966" y="38307"/>
                </a:lnTo>
                <a:lnTo>
                  <a:pt x="30921" y="44686"/>
                </a:lnTo>
                <a:lnTo>
                  <a:pt x="24578" y="44659"/>
                </a:lnTo>
                <a:lnTo>
                  <a:pt x="24632" y="38280"/>
                </a:lnTo>
                <a:close/>
                <a:moveTo>
                  <a:pt x="31019" y="38307"/>
                </a:moveTo>
                <a:lnTo>
                  <a:pt x="37389" y="38343"/>
                </a:lnTo>
                <a:lnTo>
                  <a:pt x="37344" y="44712"/>
                </a:lnTo>
                <a:lnTo>
                  <a:pt x="30975" y="44686"/>
                </a:lnTo>
                <a:lnTo>
                  <a:pt x="31019" y="38307"/>
                </a:lnTo>
                <a:close/>
                <a:moveTo>
                  <a:pt x="37442" y="38343"/>
                </a:moveTo>
                <a:lnTo>
                  <a:pt x="43776" y="38369"/>
                </a:lnTo>
                <a:lnTo>
                  <a:pt x="43732" y="44739"/>
                </a:lnTo>
                <a:lnTo>
                  <a:pt x="37398" y="44712"/>
                </a:lnTo>
                <a:lnTo>
                  <a:pt x="37442" y="38343"/>
                </a:lnTo>
                <a:close/>
                <a:moveTo>
                  <a:pt x="43830" y="38369"/>
                </a:moveTo>
                <a:lnTo>
                  <a:pt x="50173" y="38396"/>
                </a:lnTo>
                <a:lnTo>
                  <a:pt x="50128" y="44775"/>
                </a:lnTo>
                <a:lnTo>
                  <a:pt x="43785" y="44739"/>
                </a:lnTo>
                <a:lnTo>
                  <a:pt x="43830" y="38369"/>
                </a:lnTo>
                <a:close/>
                <a:moveTo>
                  <a:pt x="50226" y="38396"/>
                </a:moveTo>
                <a:lnTo>
                  <a:pt x="56596" y="38423"/>
                </a:lnTo>
                <a:lnTo>
                  <a:pt x="56551" y="44801"/>
                </a:lnTo>
                <a:lnTo>
                  <a:pt x="50182" y="44775"/>
                </a:lnTo>
                <a:lnTo>
                  <a:pt x="50226" y="38396"/>
                </a:lnTo>
                <a:close/>
                <a:moveTo>
                  <a:pt x="56649" y="38423"/>
                </a:moveTo>
                <a:lnTo>
                  <a:pt x="62983" y="38450"/>
                </a:lnTo>
                <a:lnTo>
                  <a:pt x="62939" y="44828"/>
                </a:lnTo>
                <a:lnTo>
                  <a:pt x="56605" y="44801"/>
                </a:lnTo>
                <a:lnTo>
                  <a:pt x="56649" y="38423"/>
                </a:lnTo>
                <a:close/>
                <a:moveTo>
                  <a:pt x="63037" y="38450"/>
                </a:moveTo>
                <a:lnTo>
                  <a:pt x="69380" y="38477"/>
                </a:lnTo>
                <a:lnTo>
                  <a:pt x="69326" y="44855"/>
                </a:lnTo>
                <a:lnTo>
                  <a:pt x="62992" y="44828"/>
                </a:lnTo>
                <a:lnTo>
                  <a:pt x="63037" y="38450"/>
                </a:lnTo>
                <a:close/>
                <a:moveTo>
                  <a:pt x="69433" y="38477"/>
                </a:moveTo>
                <a:lnTo>
                  <a:pt x="75785" y="38512"/>
                </a:lnTo>
                <a:lnTo>
                  <a:pt x="75740" y="44882"/>
                </a:lnTo>
                <a:lnTo>
                  <a:pt x="69380" y="44855"/>
                </a:lnTo>
                <a:lnTo>
                  <a:pt x="69433" y="38477"/>
                </a:lnTo>
                <a:close/>
                <a:moveTo>
                  <a:pt x="75839" y="38512"/>
                </a:moveTo>
                <a:lnTo>
                  <a:pt x="82199" y="38539"/>
                </a:lnTo>
                <a:lnTo>
                  <a:pt x="82146" y="44909"/>
                </a:lnTo>
                <a:lnTo>
                  <a:pt x="75794" y="44882"/>
                </a:lnTo>
                <a:lnTo>
                  <a:pt x="75839" y="38512"/>
                </a:lnTo>
                <a:close/>
                <a:moveTo>
                  <a:pt x="5657" y="0"/>
                </a:moveTo>
                <a:lnTo>
                  <a:pt x="5612" y="6022"/>
                </a:lnTo>
                <a:lnTo>
                  <a:pt x="1" y="5995"/>
                </a:lnTo>
                <a:lnTo>
                  <a:pt x="1" y="6049"/>
                </a:lnTo>
                <a:lnTo>
                  <a:pt x="5612" y="6075"/>
                </a:lnTo>
                <a:lnTo>
                  <a:pt x="5559" y="12445"/>
                </a:lnTo>
                <a:lnTo>
                  <a:pt x="1" y="12418"/>
                </a:lnTo>
                <a:lnTo>
                  <a:pt x="1" y="12472"/>
                </a:lnTo>
                <a:lnTo>
                  <a:pt x="5559" y="12499"/>
                </a:lnTo>
                <a:lnTo>
                  <a:pt x="5514" y="18877"/>
                </a:lnTo>
                <a:lnTo>
                  <a:pt x="1" y="18850"/>
                </a:lnTo>
                <a:lnTo>
                  <a:pt x="1" y="18904"/>
                </a:lnTo>
                <a:lnTo>
                  <a:pt x="5514" y="18931"/>
                </a:lnTo>
                <a:lnTo>
                  <a:pt x="5460" y="25291"/>
                </a:lnTo>
                <a:lnTo>
                  <a:pt x="1" y="25273"/>
                </a:lnTo>
                <a:lnTo>
                  <a:pt x="1" y="25327"/>
                </a:lnTo>
                <a:lnTo>
                  <a:pt x="5460" y="25345"/>
                </a:lnTo>
                <a:lnTo>
                  <a:pt x="5416" y="31723"/>
                </a:lnTo>
                <a:lnTo>
                  <a:pt x="1" y="31697"/>
                </a:lnTo>
                <a:lnTo>
                  <a:pt x="1" y="31750"/>
                </a:lnTo>
                <a:lnTo>
                  <a:pt x="5416" y="31777"/>
                </a:lnTo>
                <a:lnTo>
                  <a:pt x="5362" y="38146"/>
                </a:lnTo>
                <a:lnTo>
                  <a:pt x="1" y="38120"/>
                </a:lnTo>
                <a:lnTo>
                  <a:pt x="1" y="38173"/>
                </a:lnTo>
                <a:lnTo>
                  <a:pt x="5362" y="38200"/>
                </a:lnTo>
                <a:lnTo>
                  <a:pt x="5318" y="44570"/>
                </a:lnTo>
                <a:lnTo>
                  <a:pt x="1" y="44552"/>
                </a:lnTo>
                <a:lnTo>
                  <a:pt x="1" y="44605"/>
                </a:lnTo>
                <a:lnTo>
                  <a:pt x="5318" y="44632"/>
                </a:lnTo>
                <a:lnTo>
                  <a:pt x="5273" y="49690"/>
                </a:lnTo>
                <a:lnTo>
                  <a:pt x="5336" y="49690"/>
                </a:lnTo>
                <a:lnTo>
                  <a:pt x="5371" y="44632"/>
                </a:lnTo>
                <a:lnTo>
                  <a:pt x="11714" y="44659"/>
                </a:lnTo>
                <a:lnTo>
                  <a:pt x="11669" y="49690"/>
                </a:lnTo>
                <a:lnTo>
                  <a:pt x="11723" y="49690"/>
                </a:lnTo>
                <a:lnTo>
                  <a:pt x="11768" y="44659"/>
                </a:lnTo>
                <a:lnTo>
                  <a:pt x="18137" y="44686"/>
                </a:lnTo>
                <a:lnTo>
                  <a:pt x="18093" y="49690"/>
                </a:lnTo>
                <a:lnTo>
                  <a:pt x="18146" y="49690"/>
                </a:lnTo>
                <a:lnTo>
                  <a:pt x="18191" y="44686"/>
                </a:lnTo>
                <a:lnTo>
                  <a:pt x="24525" y="44712"/>
                </a:lnTo>
                <a:lnTo>
                  <a:pt x="24489" y="49690"/>
                </a:lnTo>
                <a:lnTo>
                  <a:pt x="24543" y="49690"/>
                </a:lnTo>
                <a:lnTo>
                  <a:pt x="24578" y="44712"/>
                </a:lnTo>
                <a:lnTo>
                  <a:pt x="30921" y="44739"/>
                </a:lnTo>
                <a:lnTo>
                  <a:pt x="30885" y="49690"/>
                </a:lnTo>
                <a:lnTo>
                  <a:pt x="30939" y="49690"/>
                </a:lnTo>
                <a:lnTo>
                  <a:pt x="30975" y="44739"/>
                </a:lnTo>
                <a:lnTo>
                  <a:pt x="37344" y="44766"/>
                </a:lnTo>
                <a:lnTo>
                  <a:pt x="37309" y="49690"/>
                </a:lnTo>
                <a:lnTo>
                  <a:pt x="37362" y="49690"/>
                </a:lnTo>
                <a:lnTo>
                  <a:pt x="37398" y="44766"/>
                </a:lnTo>
                <a:lnTo>
                  <a:pt x="43732" y="44793"/>
                </a:lnTo>
                <a:lnTo>
                  <a:pt x="43696" y="49690"/>
                </a:lnTo>
                <a:lnTo>
                  <a:pt x="43750" y="49690"/>
                </a:lnTo>
                <a:lnTo>
                  <a:pt x="43785" y="44793"/>
                </a:lnTo>
                <a:lnTo>
                  <a:pt x="50128" y="44828"/>
                </a:lnTo>
                <a:lnTo>
                  <a:pt x="50083" y="49690"/>
                </a:lnTo>
                <a:lnTo>
                  <a:pt x="50137" y="49690"/>
                </a:lnTo>
                <a:lnTo>
                  <a:pt x="50182" y="44828"/>
                </a:lnTo>
                <a:lnTo>
                  <a:pt x="56551" y="44855"/>
                </a:lnTo>
                <a:lnTo>
                  <a:pt x="56507" y="49690"/>
                </a:lnTo>
                <a:lnTo>
                  <a:pt x="56560" y="49690"/>
                </a:lnTo>
                <a:lnTo>
                  <a:pt x="56605" y="44855"/>
                </a:lnTo>
                <a:lnTo>
                  <a:pt x="62939" y="44882"/>
                </a:lnTo>
                <a:lnTo>
                  <a:pt x="62894" y="49690"/>
                </a:lnTo>
                <a:lnTo>
                  <a:pt x="62948" y="49690"/>
                </a:lnTo>
                <a:lnTo>
                  <a:pt x="62992" y="44882"/>
                </a:lnTo>
                <a:lnTo>
                  <a:pt x="69326" y="44909"/>
                </a:lnTo>
                <a:lnTo>
                  <a:pt x="69290" y="49690"/>
                </a:lnTo>
                <a:lnTo>
                  <a:pt x="69344" y="49690"/>
                </a:lnTo>
                <a:lnTo>
                  <a:pt x="69380" y="44909"/>
                </a:lnTo>
                <a:lnTo>
                  <a:pt x="75740" y="44935"/>
                </a:lnTo>
                <a:lnTo>
                  <a:pt x="75705" y="49690"/>
                </a:lnTo>
                <a:lnTo>
                  <a:pt x="75758" y="49690"/>
                </a:lnTo>
                <a:lnTo>
                  <a:pt x="75794" y="44935"/>
                </a:lnTo>
                <a:lnTo>
                  <a:pt x="82146" y="44962"/>
                </a:lnTo>
                <a:lnTo>
                  <a:pt x="82110" y="49690"/>
                </a:lnTo>
                <a:lnTo>
                  <a:pt x="82164" y="49690"/>
                </a:lnTo>
                <a:lnTo>
                  <a:pt x="82199" y="44962"/>
                </a:lnTo>
                <a:lnTo>
                  <a:pt x="88355" y="44989"/>
                </a:lnTo>
                <a:lnTo>
                  <a:pt x="88355" y="44935"/>
                </a:lnTo>
                <a:lnTo>
                  <a:pt x="82199" y="44909"/>
                </a:lnTo>
                <a:lnTo>
                  <a:pt x="82253" y="38539"/>
                </a:lnTo>
                <a:lnTo>
                  <a:pt x="88355" y="38566"/>
                </a:lnTo>
                <a:lnTo>
                  <a:pt x="88355" y="38512"/>
                </a:lnTo>
                <a:lnTo>
                  <a:pt x="82253" y="38485"/>
                </a:lnTo>
                <a:lnTo>
                  <a:pt x="82297" y="32116"/>
                </a:lnTo>
                <a:lnTo>
                  <a:pt x="88355" y="32143"/>
                </a:lnTo>
                <a:lnTo>
                  <a:pt x="88355" y="32089"/>
                </a:lnTo>
                <a:lnTo>
                  <a:pt x="82297" y="32062"/>
                </a:lnTo>
                <a:lnTo>
                  <a:pt x="82351" y="25684"/>
                </a:lnTo>
                <a:lnTo>
                  <a:pt x="88355" y="25711"/>
                </a:lnTo>
                <a:lnTo>
                  <a:pt x="88355" y="25657"/>
                </a:lnTo>
                <a:lnTo>
                  <a:pt x="82351" y="25630"/>
                </a:lnTo>
                <a:lnTo>
                  <a:pt x="82396" y="19270"/>
                </a:lnTo>
                <a:lnTo>
                  <a:pt x="88355" y="19296"/>
                </a:lnTo>
                <a:lnTo>
                  <a:pt x="88355" y="19234"/>
                </a:lnTo>
                <a:lnTo>
                  <a:pt x="82396" y="19216"/>
                </a:lnTo>
                <a:lnTo>
                  <a:pt x="82449" y="12846"/>
                </a:lnTo>
                <a:lnTo>
                  <a:pt x="88355" y="12873"/>
                </a:lnTo>
                <a:lnTo>
                  <a:pt x="88355" y="12820"/>
                </a:lnTo>
                <a:lnTo>
                  <a:pt x="82449" y="12793"/>
                </a:lnTo>
                <a:lnTo>
                  <a:pt x="82494" y="6414"/>
                </a:lnTo>
                <a:lnTo>
                  <a:pt x="88355" y="6441"/>
                </a:lnTo>
                <a:lnTo>
                  <a:pt x="88355" y="6388"/>
                </a:lnTo>
                <a:lnTo>
                  <a:pt x="82503" y="6361"/>
                </a:lnTo>
                <a:lnTo>
                  <a:pt x="82547" y="0"/>
                </a:lnTo>
                <a:lnTo>
                  <a:pt x="82494" y="0"/>
                </a:lnTo>
                <a:lnTo>
                  <a:pt x="82440" y="6361"/>
                </a:lnTo>
                <a:lnTo>
                  <a:pt x="76088" y="6334"/>
                </a:lnTo>
                <a:lnTo>
                  <a:pt x="76133" y="0"/>
                </a:lnTo>
                <a:lnTo>
                  <a:pt x="76079" y="0"/>
                </a:lnTo>
                <a:lnTo>
                  <a:pt x="76035" y="6334"/>
                </a:lnTo>
                <a:lnTo>
                  <a:pt x="69674" y="6307"/>
                </a:lnTo>
                <a:lnTo>
                  <a:pt x="69728" y="0"/>
                </a:lnTo>
                <a:lnTo>
                  <a:pt x="69674" y="0"/>
                </a:lnTo>
                <a:lnTo>
                  <a:pt x="69621" y="6307"/>
                </a:lnTo>
                <a:lnTo>
                  <a:pt x="63287" y="6272"/>
                </a:lnTo>
                <a:lnTo>
                  <a:pt x="63331" y="0"/>
                </a:lnTo>
                <a:lnTo>
                  <a:pt x="63278" y="0"/>
                </a:lnTo>
                <a:lnTo>
                  <a:pt x="63233" y="6272"/>
                </a:lnTo>
                <a:lnTo>
                  <a:pt x="56899" y="6245"/>
                </a:lnTo>
                <a:lnTo>
                  <a:pt x="56944" y="0"/>
                </a:lnTo>
                <a:lnTo>
                  <a:pt x="56890" y="0"/>
                </a:lnTo>
                <a:lnTo>
                  <a:pt x="56846" y="6245"/>
                </a:lnTo>
                <a:lnTo>
                  <a:pt x="50476" y="6218"/>
                </a:lnTo>
                <a:lnTo>
                  <a:pt x="50521" y="0"/>
                </a:lnTo>
                <a:lnTo>
                  <a:pt x="50467" y="0"/>
                </a:lnTo>
                <a:lnTo>
                  <a:pt x="50422" y="6218"/>
                </a:lnTo>
                <a:lnTo>
                  <a:pt x="44080" y="6191"/>
                </a:lnTo>
                <a:lnTo>
                  <a:pt x="44124" y="0"/>
                </a:lnTo>
                <a:lnTo>
                  <a:pt x="44071" y="0"/>
                </a:lnTo>
                <a:lnTo>
                  <a:pt x="44026" y="6191"/>
                </a:lnTo>
                <a:lnTo>
                  <a:pt x="37692" y="6165"/>
                </a:lnTo>
                <a:lnTo>
                  <a:pt x="37737" y="0"/>
                </a:lnTo>
                <a:lnTo>
                  <a:pt x="37683" y="0"/>
                </a:lnTo>
                <a:lnTo>
                  <a:pt x="37639" y="6165"/>
                </a:lnTo>
                <a:lnTo>
                  <a:pt x="31269" y="6129"/>
                </a:lnTo>
                <a:lnTo>
                  <a:pt x="31314" y="0"/>
                </a:lnTo>
                <a:lnTo>
                  <a:pt x="31260" y="0"/>
                </a:lnTo>
                <a:lnTo>
                  <a:pt x="31215" y="6129"/>
                </a:lnTo>
                <a:lnTo>
                  <a:pt x="24873" y="6102"/>
                </a:lnTo>
                <a:lnTo>
                  <a:pt x="24917" y="0"/>
                </a:lnTo>
                <a:lnTo>
                  <a:pt x="24864" y="0"/>
                </a:lnTo>
                <a:lnTo>
                  <a:pt x="24819" y="6102"/>
                </a:lnTo>
                <a:lnTo>
                  <a:pt x="18485" y="6075"/>
                </a:lnTo>
                <a:lnTo>
                  <a:pt x="18530" y="0"/>
                </a:lnTo>
                <a:lnTo>
                  <a:pt x="18476" y="0"/>
                </a:lnTo>
                <a:lnTo>
                  <a:pt x="18432" y="6075"/>
                </a:lnTo>
                <a:lnTo>
                  <a:pt x="12062" y="6049"/>
                </a:lnTo>
                <a:lnTo>
                  <a:pt x="12107" y="0"/>
                </a:lnTo>
                <a:lnTo>
                  <a:pt x="12053" y="0"/>
                </a:lnTo>
                <a:lnTo>
                  <a:pt x="12008" y="6049"/>
                </a:lnTo>
                <a:lnTo>
                  <a:pt x="5666" y="6022"/>
                </a:lnTo>
                <a:lnTo>
                  <a:pt x="5710" y="0"/>
                </a:lnTo>
                <a:close/>
              </a:path>
            </a:pathLst>
          </a:custGeom>
          <a:solidFill>
            <a:schemeClr val="dk2"/>
          </a:solidFill>
          <a:ln w="9525" cap="flat" cmpd="sng">
            <a:solidFill>
              <a:schemeClr val="dk2"/>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87" name="Google Shape;4190;p13"/>
          <p:cNvGrpSpPr/>
          <p:nvPr/>
        </p:nvGrpSpPr>
        <p:grpSpPr>
          <a:xfrm>
            <a:off x="436549" y="371582"/>
            <a:ext cx="8270902" cy="4400132"/>
            <a:chOff x="1256775" y="1479175"/>
            <a:chExt cx="2771750" cy="1474575"/>
          </a:xfrm>
        </p:grpSpPr>
        <p:sp>
          <p:nvSpPr>
            <p:cNvPr id="1050522" name="Google Shape;4191;p13"/>
            <p:cNvSpPr/>
            <p:nvPr/>
          </p:nvSpPr>
          <p:spPr>
            <a:xfrm>
              <a:off x="1256775" y="1479175"/>
              <a:ext cx="2771750" cy="1474575"/>
            </a:xfrm>
            <a:custGeom>
              <a:avLst/>
              <a:ahLst/>
              <a:rect l="l" t="t" r="r" b="b"/>
              <a:pathLst>
                <a:path w="110870" h="58983" extrusionOk="0">
                  <a:moveTo>
                    <a:pt x="8182" y="56485"/>
                  </a:moveTo>
                  <a:lnTo>
                    <a:pt x="9148" y="56569"/>
                  </a:lnTo>
                  <a:lnTo>
                    <a:pt x="9561" y="56654"/>
                  </a:lnTo>
                  <a:lnTo>
                    <a:pt x="9561" y="56654"/>
                  </a:lnTo>
                  <a:lnTo>
                    <a:pt x="8872" y="56569"/>
                  </a:lnTo>
                  <a:lnTo>
                    <a:pt x="8182" y="56485"/>
                  </a:lnTo>
                  <a:close/>
                  <a:moveTo>
                    <a:pt x="14120" y="56569"/>
                  </a:moveTo>
                  <a:lnTo>
                    <a:pt x="14648" y="56807"/>
                  </a:lnTo>
                  <a:lnTo>
                    <a:pt x="14120" y="56914"/>
                  </a:lnTo>
                  <a:lnTo>
                    <a:pt x="13706" y="56654"/>
                  </a:lnTo>
                  <a:lnTo>
                    <a:pt x="14120" y="56569"/>
                  </a:lnTo>
                  <a:close/>
                  <a:moveTo>
                    <a:pt x="85405" y="57129"/>
                  </a:moveTo>
                  <a:cubicBezTo>
                    <a:pt x="85841" y="57129"/>
                    <a:pt x="86293" y="57159"/>
                    <a:pt x="86784" y="57221"/>
                  </a:cubicBezTo>
                  <a:lnTo>
                    <a:pt x="85405" y="57129"/>
                  </a:lnTo>
                  <a:close/>
                  <a:moveTo>
                    <a:pt x="40948" y="57423"/>
                  </a:moveTo>
                  <a:lnTo>
                    <a:pt x="40918" y="57435"/>
                  </a:lnTo>
                  <a:lnTo>
                    <a:pt x="40895" y="57435"/>
                  </a:lnTo>
                  <a:cubicBezTo>
                    <a:pt x="40914" y="57429"/>
                    <a:pt x="40933" y="57428"/>
                    <a:pt x="40948" y="57423"/>
                  </a:cubicBezTo>
                  <a:close/>
                  <a:moveTo>
                    <a:pt x="110448" y="1"/>
                  </a:moveTo>
                  <a:lnTo>
                    <a:pt x="429" y="415"/>
                  </a:lnTo>
                  <a:lnTo>
                    <a:pt x="69" y="43416"/>
                  </a:lnTo>
                  <a:lnTo>
                    <a:pt x="0" y="43416"/>
                  </a:lnTo>
                  <a:lnTo>
                    <a:pt x="69" y="43423"/>
                  </a:lnTo>
                  <a:lnTo>
                    <a:pt x="69" y="43462"/>
                  </a:lnTo>
                  <a:lnTo>
                    <a:pt x="31" y="43462"/>
                  </a:lnTo>
                  <a:lnTo>
                    <a:pt x="31" y="47530"/>
                  </a:lnTo>
                  <a:lnTo>
                    <a:pt x="0" y="51176"/>
                  </a:lnTo>
                  <a:lnTo>
                    <a:pt x="31" y="51176"/>
                  </a:lnTo>
                  <a:lnTo>
                    <a:pt x="31" y="54984"/>
                  </a:lnTo>
                  <a:lnTo>
                    <a:pt x="1211" y="55190"/>
                  </a:lnTo>
                  <a:lnTo>
                    <a:pt x="31" y="55190"/>
                  </a:lnTo>
                  <a:lnTo>
                    <a:pt x="1969" y="56048"/>
                  </a:lnTo>
                  <a:lnTo>
                    <a:pt x="2797" y="56048"/>
                  </a:lnTo>
                  <a:lnTo>
                    <a:pt x="4727" y="56569"/>
                  </a:lnTo>
                  <a:lnTo>
                    <a:pt x="5838" y="56746"/>
                  </a:lnTo>
                  <a:lnTo>
                    <a:pt x="7217" y="56746"/>
                  </a:lnTo>
                  <a:lnTo>
                    <a:pt x="8320" y="57435"/>
                  </a:lnTo>
                  <a:lnTo>
                    <a:pt x="9699" y="57604"/>
                  </a:lnTo>
                  <a:lnTo>
                    <a:pt x="13016" y="57604"/>
                  </a:lnTo>
                  <a:cubicBezTo>
                    <a:pt x="14395" y="57604"/>
                    <a:pt x="13844" y="57780"/>
                    <a:pt x="13844" y="57780"/>
                  </a:cubicBezTo>
                  <a:lnTo>
                    <a:pt x="14679" y="58125"/>
                  </a:lnTo>
                  <a:lnTo>
                    <a:pt x="17161" y="58293"/>
                  </a:lnTo>
                  <a:cubicBezTo>
                    <a:pt x="17161" y="58293"/>
                    <a:pt x="17713" y="58293"/>
                    <a:pt x="18264" y="57948"/>
                  </a:cubicBezTo>
                  <a:lnTo>
                    <a:pt x="21030" y="58293"/>
                  </a:lnTo>
                  <a:lnTo>
                    <a:pt x="22409" y="58293"/>
                  </a:lnTo>
                  <a:lnTo>
                    <a:pt x="24347" y="58983"/>
                  </a:lnTo>
                  <a:lnTo>
                    <a:pt x="29258" y="58469"/>
                  </a:lnTo>
                  <a:lnTo>
                    <a:pt x="30660" y="58224"/>
                  </a:lnTo>
                  <a:lnTo>
                    <a:pt x="32077" y="58125"/>
                  </a:lnTo>
                  <a:lnTo>
                    <a:pt x="34842" y="57780"/>
                  </a:lnTo>
                  <a:lnTo>
                    <a:pt x="36260" y="58178"/>
                  </a:lnTo>
                  <a:lnTo>
                    <a:pt x="40695" y="58033"/>
                  </a:lnTo>
                  <a:lnTo>
                    <a:pt x="41393" y="57887"/>
                  </a:lnTo>
                  <a:cubicBezTo>
                    <a:pt x="41393" y="57887"/>
                    <a:pt x="42304" y="57604"/>
                    <a:pt x="42641" y="57596"/>
                  </a:cubicBezTo>
                  <a:cubicBezTo>
                    <a:pt x="42978" y="57588"/>
                    <a:pt x="43683" y="57435"/>
                    <a:pt x="44120" y="57251"/>
                  </a:cubicBezTo>
                  <a:cubicBezTo>
                    <a:pt x="44120" y="57251"/>
                    <a:pt x="44539" y="57255"/>
                    <a:pt x="44906" y="57255"/>
                  </a:cubicBezTo>
                  <a:cubicBezTo>
                    <a:pt x="45090" y="57255"/>
                    <a:pt x="45261" y="57254"/>
                    <a:pt x="45361" y="57251"/>
                  </a:cubicBezTo>
                  <a:lnTo>
                    <a:pt x="46296" y="57251"/>
                  </a:lnTo>
                  <a:cubicBezTo>
                    <a:pt x="46296" y="57251"/>
                    <a:pt x="51145" y="57090"/>
                    <a:pt x="51421" y="57090"/>
                  </a:cubicBezTo>
                  <a:lnTo>
                    <a:pt x="52800" y="57090"/>
                  </a:lnTo>
                  <a:lnTo>
                    <a:pt x="54148" y="57251"/>
                  </a:lnTo>
                  <a:lnTo>
                    <a:pt x="54929" y="57251"/>
                  </a:lnTo>
                  <a:lnTo>
                    <a:pt x="55703" y="57496"/>
                  </a:lnTo>
                  <a:lnTo>
                    <a:pt x="56714" y="57305"/>
                  </a:lnTo>
                  <a:lnTo>
                    <a:pt x="58354" y="57106"/>
                  </a:lnTo>
                  <a:lnTo>
                    <a:pt x="59151" y="57090"/>
                  </a:lnTo>
                  <a:lnTo>
                    <a:pt x="60813" y="56746"/>
                  </a:lnTo>
                  <a:lnTo>
                    <a:pt x="63847" y="56746"/>
                  </a:lnTo>
                  <a:lnTo>
                    <a:pt x="65662" y="56669"/>
                  </a:lnTo>
                  <a:lnTo>
                    <a:pt x="67716" y="57090"/>
                  </a:lnTo>
                  <a:lnTo>
                    <a:pt x="69378" y="57259"/>
                  </a:lnTo>
                  <a:lnTo>
                    <a:pt x="70757" y="57604"/>
                  </a:lnTo>
                  <a:lnTo>
                    <a:pt x="71309" y="57604"/>
                  </a:lnTo>
                  <a:cubicBezTo>
                    <a:pt x="71309" y="57604"/>
                    <a:pt x="72687" y="57780"/>
                    <a:pt x="72963" y="57780"/>
                  </a:cubicBezTo>
                  <a:cubicBezTo>
                    <a:pt x="73239" y="57780"/>
                    <a:pt x="72963" y="57780"/>
                    <a:pt x="75729" y="58469"/>
                  </a:cubicBezTo>
                  <a:cubicBezTo>
                    <a:pt x="76827" y="58744"/>
                    <a:pt x="77182" y="58827"/>
                    <a:pt x="77229" y="58827"/>
                  </a:cubicBezTo>
                  <a:cubicBezTo>
                    <a:pt x="77299" y="58827"/>
                    <a:pt x="76666" y="58638"/>
                    <a:pt x="76832" y="58638"/>
                  </a:cubicBezTo>
                  <a:lnTo>
                    <a:pt x="78211" y="58638"/>
                  </a:lnTo>
                  <a:lnTo>
                    <a:pt x="79667" y="58714"/>
                  </a:lnTo>
                  <a:lnTo>
                    <a:pt x="80149" y="58638"/>
                  </a:lnTo>
                  <a:lnTo>
                    <a:pt x="81252" y="58469"/>
                  </a:lnTo>
                  <a:cubicBezTo>
                    <a:pt x="81252" y="58469"/>
                    <a:pt x="82080" y="57948"/>
                    <a:pt x="82356" y="57948"/>
                  </a:cubicBezTo>
                  <a:lnTo>
                    <a:pt x="86776" y="57948"/>
                  </a:lnTo>
                  <a:lnTo>
                    <a:pt x="88163" y="58125"/>
                  </a:lnTo>
                  <a:lnTo>
                    <a:pt x="88714" y="58125"/>
                  </a:lnTo>
                  <a:cubicBezTo>
                    <a:pt x="88714" y="58125"/>
                    <a:pt x="89542" y="57948"/>
                    <a:pt x="89771" y="57933"/>
                  </a:cubicBezTo>
                  <a:cubicBezTo>
                    <a:pt x="89822" y="57930"/>
                    <a:pt x="89902" y="57929"/>
                    <a:pt x="89999" y="57929"/>
                  </a:cubicBezTo>
                  <a:cubicBezTo>
                    <a:pt x="90264" y="57929"/>
                    <a:pt x="90655" y="57938"/>
                    <a:pt x="90900" y="57938"/>
                  </a:cubicBezTo>
                  <a:cubicBezTo>
                    <a:pt x="90989" y="57938"/>
                    <a:pt x="91060" y="57936"/>
                    <a:pt x="91097" y="57933"/>
                  </a:cubicBezTo>
                  <a:cubicBezTo>
                    <a:pt x="91155" y="57928"/>
                    <a:pt x="91279" y="57926"/>
                    <a:pt x="91417" y="57926"/>
                  </a:cubicBezTo>
                  <a:cubicBezTo>
                    <a:pt x="91694" y="57926"/>
                    <a:pt x="92031" y="57933"/>
                    <a:pt x="92031" y="57933"/>
                  </a:cubicBezTo>
                  <a:cubicBezTo>
                    <a:pt x="92031" y="57933"/>
                    <a:pt x="93135" y="57948"/>
                    <a:pt x="93510" y="58033"/>
                  </a:cubicBezTo>
                  <a:cubicBezTo>
                    <a:pt x="93579" y="58048"/>
                    <a:pt x="93638" y="58055"/>
                    <a:pt x="93691" y="58055"/>
                  </a:cubicBezTo>
                  <a:cubicBezTo>
                    <a:pt x="93929" y="58055"/>
                    <a:pt x="94063" y="57917"/>
                    <a:pt x="94514" y="57780"/>
                  </a:cubicBezTo>
                  <a:cubicBezTo>
                    <a:pt x="94630" y="57743"/>
                    <a:pt x="94749" y="57728"/>
                    <a:pt x="94865" y="57728"/>
                  </a:cubicBezTo>
                  <a:cubicBezTo>
                    <a:pt x="95299" y="57728"/>
                    <a:pt x="95686" y="57933"/>
                    <a:pt x="95686" y="57933"/>
                  </a:cubicBezTo>
                  <a:lnTo>
                    <a:pt x="96444" y="57948"/>
                  </a:lnTo>
                  <a:lnTo>
                    <a:pt x="98107" y="57948"/>
                  </a:lnTo>
                  <a:lnTo>
                    <a:pt x="99761" y="58125"/>
                  </a:lnTo>
                  <a:lnTo>
                    <a:pt x="101424" y="58125"/>
                  </a:lnTo>
                  <a:lnTo>
                    <a:pt x="102527" y="57948"/>
                  </a:lnTo>
                  <a:lnTo>
                    <a:pt x="103906" y="58293"/>
                  </a:lnTo>
                  <a:lnTo>
                    <a:pt x="109981" y="58293"/>
                  </a:lnTo>
                  <a:lnTo>
                    <a:pt x="110655" y="57596"/>
                  </a:lnTo>
                  <a:lnTo>
                    <a:pt x="110816" y="57558"/>
                  </a:lnTo>
                  <a:lnTo>
                    <a:pt x="110808" y="57435"/>
                  </a:lnTo>
                  <a:lnTo>
                    <a:pt x="110693" y="52034"/>
                  </a:lnTo>
                  <a:lnTo>
                    <a:pt x="110870" y="52034"/>
                  </a:lnTo>
                  <a:lnTo>
                    <a:pt x="110808" y="44871"/>
                  </a:lnTo>
                  <a:lnTo>
                    <a:pt x="110870" y="44871"/>
                  </a:lnTo>
                  <a:lnTo>
                    <a:pt x="110808" y="44848"/>
                  </a:lnTo>
                  <a:lnTo>
                    <a:pt x="110448" y="1"/>
                  </a:ln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23" name="Google Shape;4192;p13"/>
            <p:cNvSpPr/>
            <p:nvPr/>
          </p:nvSpPr>
          <p:spPr>
            <a:xfrm>
              <a:off x="1361150" y="1491050"/>
              <a:ext cx="4825" cy="118200"/>
            </a:xfrm>
            <a:custGeom>
              <a:avLst/>
              <a:ahLst/>
              <a:rect l="l" t="t" r="r" b="b"/>
              <a:pathLst>
                <a:path w="193" h="4728" extrusionOk="0">
                  <a:moveTo>
                    <a:pt x="1" y="4728"/>
                  </a:moveTo>
                  <a:lnTo>
                    <a:pt x="192" y="4728"/>
                  </a:lnTo>
                  <a:lnTo>
                    <a:pt x="192" y="1"/>
                  </a:lnTo>
                  <a:lnTo>
                    <a:pt x="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24" name="Google Shape;4193;p13"/>
            <p:cNvSpPr/>
            <p:nvPr/>
          </p:nvSpPr>
          <p:spPr>
            <a:xfrm>
              <a:off x="1361150" y="2346800"/>
              <a:ext cx="4825" cy="117025"/>
            </a:xfrm>
            <a:custGeom>
              <a:avLst/>
              <a:ahLst/>
              <a:rect l="l" t="t" r="r" b="b"/>
              <a:pathLst>
                <a:path w="193" h="4681" extrusionOk="0">
                  <a:moveTo>
                    <a:pt x="1" y="0"/>
                  </a:moveTo>
                  <a:lnTo>
                    <a:pt x="1"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25" name="Google Shape;4194;p13"/>
            <p:cNvSpPr/>
            <p:nvPr/>
          </p:nvSpPr>
          <p:spPr>
            <a:xfrm>
              <a:off x="1361150" y="2834800"/>
              <a:ext cx="4825" cy="56125"/>
            </a:xfrm>
            <a:custGeom>
              <a:avLst/>
              <a:ahLst/>
              <a:rect l="l" t="t" r="r" b="b"/>
              <a:pathLst>
                <a:path w="193" h="2245" extrusionOk="0">
                  <a:moveTo>
                    <a:pt x="1" y="0"/>
                  </a:moveTo>
                  <a:lnTo>
                    <a:pt x="1" y="2199"/>
                  </a:lnTo>
                  <a:lnTo>
                    <a:pt x="192" y="2245"/>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26" name="Google Shape;4195;p13"/>
            <p:cNvSpPr/>
            <p:nvPr/>
          </p:nvSpPr>
          <p:spPr>
            <a:xfrm>
              <a:off x="1361150" y="2591175"/>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27" name="Google Shape;4196;p13"/>
            <p:cNvSpPr/>
            <p:nvPr/>
          </p:nvSpPr>
          <p:spPr>
            <a:xfrm>
              <a:off x="1361150" y="1736600"/>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28" name="Google Shape;4197;p13"/>
            <p:cNvSpPr/>
            <p:nvPr/>
          </p:nvSpPr>
          <p:spPr>
            <a:xfrm>
              <a:off x="1361150" y="27133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29" name="Google Shape;4198;p13"/>
            <p:cNvSpPr/>
            <p:nvPr/>
          </p:nvSpPr>
          <p:spPr>
            <a:xfrm>
              <a:off x="1361150" y="1614400"/>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30" name="Google Shape;4199;p13"/>
            <p:cNvSpPr/>
            <p:nvPr/>
          </p:nvSpPr>
          <p:spPr>
            <a:xfrm>
              <a:off x="1361150" y="2102400"/>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31" name="Google Shape;4200;p13"/>
            <p:cNvSpPr/>
            <p:nvPr/>
          </p:nvSpPr>
          <p:spPr>
            <a:xfrm>
              <a:off x="1361150" y="2468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32" name="Google Shape;4201;p13"/>
            <p:cNvSpPr/>
            <p:nvPr/>
          </p:nvSpPr>
          <p:spPr>
            <a:xfrm>
              <a:off x="1361150" y="1980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33" name="Google Shape;4202;p13"/>
            <p:cNvSpPr/>
            <p:nvPr/>
          </p:nvSpPr>
          <p:spPr>
            <a:xfrm>
              <a:off x="1361150" y="1858775"/>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34" name="Google Shape;4203;p13"/>
            <p:cNvSpPr/>
            <p:nvPr/>
          </p:nvSpPr>
          <p:spPr>
            <a:xfrm>
              <a:off x="1361150" y="2224800"/>
              <a:ext cx="4825" cy="116850"/>
            </a:xfrm>
            <a:custGeom>
              <a:avLst/>
              <a:ahLst/>
              <a:rect l="l" t="t" r="r" b="b"/>
              <a:pathLst>
                <a:path w="193" h="4674" extrusionOk="0">
                  <a:moveTo>
                    <a:pt x="1" y="0"/>
                  </a:moveTo>
                  <a:lnTo>
                    <a:pt x="1"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35" name="Google Shape;4204;p13"/>
            <p:cNvSpPr/>
            <p:nvPr/>
          </p:nvSpPr>
          <p:spPr>
            <a:xfrm>
              <a:off x="1468025" y="2892050"/>
              <a:ext cx="4800" cy="23975"/>
            </a:xfrm>
            <a:custGeom>
              <a:avLst/>
              <a:ahLst/>
              <a:rect l="l" t="t" r="r" b="b"/>
              <a:pathLst>
                <a:path w="192" h="959" extrusionOk="0">
                  <a:moveTo>
                    <a:pt x="0" y="1"/>
                  </a:moveTo>
                  <a:lnTo>
                    <a:pt x="0" y="935"/>
                  </a:lnTo>
                  <a:lnTo>
                    <a:pt x="192" y="958"/>
                  </a:lnTo>
                  <a:lnTo>
                    <a:pt x="192" y="24"/>
                  </a:lnTo>
                  <a:lnTo>
                    <a:pt x="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36" name="Google Shape;4205;p13"/>
            <p:cNvSpPr/>
            <p:nvPr/>
          </p:nvSpPr>
          <p:spPr>
            <a:xfrm>
              <a:off x="1468025" y="2834800"/>
              <a:ext cx="4800" cy="57475"/>
            </a:xfrm>
            <a:custGeom>
              <a:avLst/>
              <a:ahLst/>
              <a:rect l="l" t="t" r="r" b="b"/>
              <a:pathLst>
                <a:path w="192" h="2299" extrusionOk="0">
                  <a:moveTo>
                    <a:pt x="0" y="0"/>
                  </a:moveTo>
                  <a:lnTo>
                    <a:pt x="0" y="2283"/>
                  </a:lnTo>
                  <a:lnTo>
                    <a:pt x="192" y="2298"/>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37" name="Google Shape;4206;p13"/>
            <p:cNvSpPr/>
            <p:nvPr/>
          </p:nvSpPr>
          <p:spPr>
            <a:xfrm>
              <a:off x="1468025" y="27133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38" name="Google Shape;4207;p13"/>
            <p:cNvSpPr/>
            <p:nvPr/>
          </p:nvSpPr>
          <p:spPr>
            <a:xfrm>
              <a:off x="1468025" y="1491050"/>
              <a:ext cx="4800" cy="118200"/>
            </a:xfrm>
            <a:custGeom>
              <a:avLst/>
              <a:ahLst/>
              <a:rect l="l" t="t" r="r" b="b"/>
              <a:pathLst>
                <a:path w="192" h="4728" extrusionOk="0">
                  <a:moveTo>
                    <a:pt x="0" y="1"/>
                  </a:moveTo>
                  <a:lnTo>
                    <a:pt x="0" y="4728"/>
                  </a:lnTo>
                  <a:lnTo>
                    <a:pt x="192" y="4728"/>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39" name="Google Shape;4208;p13"/>
            <p:cNvSpPr/>
            <p:nvPr/>
          </p:nvSpPr>
          <p:spPr>
            <a:xfrm>
              <a:off x="1468025" y="1614400"/>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40" name="Google Shape;4209;p13"/>
            <p:cNvSpPr/>
            <p:nvPr/>
          </p:nvSpPr>
          <p:spPr>
            <a:xfrm>
              <a:off x="1468025" y="19809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41" name="Google Shape;4210;p13"/>
            <p:cNvSpPr/>
            <p:nvPr/>
          </p:nvSpPr>
          <p:spPr>
            <a:xfrm>
              <a:off x="1468025" y="2224800"/>
              <a:ext cx="4800" cy="116850"/>
            </a:xfrm>
            <a:custGeom>
              <a:avLst/>
              <a:ahLst/>
              <a:rect l="l" t="t" r="r" b="b"/>
              <a:pathLst>
                <a:path w="192" h="4674" extrusionOk="0">
                  <a:moveTo>
                    <a:pt x="0" y="0"/>
                  </a:moveTo>
                  <a:lnTo>
                    <a:pt x="0"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42" name="Google Shape;4211;p13"/>
            <p:cNvSpPr/>
            <p:nvPr/>
          </p:nvSpPr>
          <p:spPr>
            <a:xfrm>
              <a:off x="1468025" y="2346800"/>
              <a:ext cx="4800" cy="117025"/>
            </a:xfrm>
            <a:custGeom>
              <a:avLst/>
              <a:ahLst/>
              <a:rect l="l" t="t" r="r" b="b"/>
              <a:pathLst>
                <a:path w="192" h="4681" extrusionOk="0">
                  <a:moveTo>
                    <a:pt x="0" y="0"/>
                  </a:moveTo>
                  <a:lnTo>
                    <a:pt x="0"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43" name="Google Shape;4212;p13"/>
            <p:cNvSpPr/>
            <p:nvPr/>
          </p:nvSpPr>
          <p:spPr>
            <a:xfrm>
              <a:off x="1468025" y="1858775"/>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44" name="Google Shape;4213;p13"/>
            <p:cNvSpPr/>
            <p:nvPr/>
          </p:nvSpPr>
          <p:spPr>
            <a:xfrm>
              <a:off x="1468025" y="24689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45" name="Google Shape;4214;p13"/>
            <p:cNvSpPr/>
            <p:nvPr/>
          </p:nvSpPr>
          <p:spPr>
            <a:xfrm>
              <a:off x="1468025" y="1736600"/>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46" name="Google Shape;4215;p13"/>
            <p:cNvSpPr/>
            <p:nvPr/>
          </p:nvSpPr>
          <p:spPr>
            <a:xfrm>
              <a:off x="1468025" y="2102400"/>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47" name="Google Shape;4216;p13"/>
            <p:cNvSpPr/>
            <p:nvPr/>
          </p:nvSpPr>
          <p:spPr>
            <a:xfrm>
              <a:off x="1468025" y="2591175"/>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48" name="Google Shape;4217;p13"/>
            <p:cNvSpPr/>
            <p:nvPr/>
          </p:nvSpPr>
          <p:spPr>
            <a:xfrm>
              <a:off x="1574125" y="1858775"/>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49" name="Google Shape;4218;p13"/>
            <p:cNvSpPr/>
            <p:nvPr/>
          </p:nvSpPr>
          <p:spPr>
            <a:xfrm>
              <a:off x="1574125" y="2346800"/>
              <a:ext cx="5400" cy="117025"/>
            </a:xfrm>
            <a:custGeom>
              <a:avLst/>
              <a:ahLst/>
              <a:rect l="l" t="t" r="r" b="b"/>
              <a:pathLst>
                <a:path w="216" h="4681" extrusionOk="0">
                  <a:moveTo>
                    <a:pt x="1" y="0"/>
                  </a:moveTo>
                  <a:lnTo>
                    <a:pt x="1" y="4681"/>
                  </a:lnTo>
                  <a:lnTo>
                    <a:pt x="215" y="468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50" name="Google Shape;4219;p13"/>
            <p:cNvSpPr/>
            <p:nvPr/>
          </p:nvSpPr>
          <p:spPr>
            <a:xfrm>
              <a:off x="1574125" y="1614400"/>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51" name="Google Shape;4220;p13"/>
            <p:cNvSpPr/>
            <p:nvPr/>
          </p:nvSpPr>
          <p:spPr>
            <a:xfrm>
              <a:off x="1574125" y="271337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52" name="Google Shape;4221;p13"/>
            <p:cNvSpPr/>
            <p:nvPr/>
          </p:nvSpPr>
          <p:spPr>
            <a:xfrm>
              <a:off x="1574125" y="2224800"/>
              <a:ext cx="5400" cy="116850"/>
            </a:xfrm>
            <a:custGeom>
              <a:avLst/>
              <a:ahLst/>
              <a:rect l="l" t="t" r="r" b="b"/>
              <a:pathLst>
                <a:path w="216" h="4674" extrusionOk="0">
                  <a:moveTo>
                    <a:pt x="1" y="0"/>
                  </a:moveTo>
                  <a:lnTo>
                    <a:pt x="1" y="4673"/>
                  </a:lnTo>
                  <a:lnTo>
                    <a:pt x="215" y="4673"/>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53" name="Google Shape;4222;p13"/>
            <p:cNvSpPr/>
            <p:nvPr/>
          </p:nvSpPr>
          <p:spPr>
            <a:xfrm>
              <a:off x="1574125" y="1736600"/>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54" name="Google Shape;4223;p13"/>
            <p:cNvSpPr/>
            <p:nvPr/>
          </p:nvSpPr>
          <p:spPr>
            <a:xfrm>
              <a:off x="1574125" y="2834800"/>
              <a:ext cx="5400" cy="84475"/>
            </a:xfrm>
            <a:custGeom>
              <a:avLst/>
              <a:ahLst/>
              <a:rect l="l" t="t" r="r" b="b"/>
              <a:pathLst>
                <a:path w="216" h="3379" extrusionOk="0">
                  <a:moveTo>
                    <a:pt x="1" y="0"/>
                  </a:moveTo>
                  <a:lnTo>
                    <a:pt x="1" y="3379"/>
                  </a:lnTo>
                  <a:lnTo>
                    <a:pt x="215" y="3379"/>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55" name="Google Shape;4224;p13"/>
            <p:cNvSpPr/>
            <p:nvPr/>
          </p:nvSpPr>
          <p:spPr>
            <a:xfrm>
              <a:off x="1574125" y="1490300"/>
              <a:ext cx="5400" cy="118950"/>
            </a:xfrm>
            <a:custGeom>
              <a:avLst/>
              <a:ahLst/>
              <a:rect l="l" t="t" r="r" b="b"/>
              <a:pathLst>
                <a:path w="216" h="4758" extrusionOk="0">
                  <a:moveTo>
                    <a:pt x="1" y="0"/>
                  </a:moveTo>
                  <a:lnTo>
                    <a:pt x="1" y="4758"/>
                  </a:lnTo>
                  <a:lnTo>
                    <a:pt x="215" y="4758"/>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56" name="Google Shape;4225;p13"/>
            <p:cNvSpPr/>
            <p:nvPr/>
          </p:nvSpPr>
          <p:spPr>
            <a:xfrm>
              <a:off x="1574125" y="2591175"/>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57" name="Google Shape;4226;p13"/>
            <p:cNvSpPr/>
            <p:nvPr/>
          </p:nvSpPr>
          <p:spPr>
            <a:xfrm>
              <a:off x="1574125" y="2102400"/>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58" name="Google Shape;4227;p13"/>
            <p:cNvSpPr/>
            <p:nvPr/>
          </p:nvSpPr>
          <p:spPr>
            <a:xfrm>
              <a:off x="1574125" y="24689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59" name="Google Shape;4228;p13"/>
            <p:cNvSpPr/>
            <p:nvPr/>
          </p:nvSpPr>
          <p:spPr>
            <a:xfrm>
              <a:off x="1574125" y="19809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60" name="Google Shape;4229;p13"/>
            <p:cNvSpPr/>
            <p:nvPr/>
          </p:nvSpPr>
          <p:spPr>
            <a:xfrm>
              <a:off x="1680800" y="2224800"/>
              <a:ext cx="4825" cy="116850"/>
            </a:xfrm>
            <a:custGeom>
              <a:avLst/>
              <a:ahLst/>
              <a:rect l="l" t="t" r="r" b="b"/>
              <a:pathLst>
                <a:path w="193" h="4674" extrusionOk="0">
                  <a:moveTo>
                    <a:pt x="1" y="0"/>
                  </a:moveTo>
                  <a:lnTo>
                    <a:pt x="1"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61" name="Google Shape;4230;p13"/>
            <p:cNvSpPr/>
            <p:nvPr/>
          </p:nvSpPr>
          <p:spPr>
            <a:xfrm>
              <a:off x="1680800" y="2346800"/>
              <a:ext cx="4825" cy="117025"/>
            </a:xfrm>
            <a:custGeom>
              <a:avLst/>
              <a:ahLst/>
              <a:rect l="l" t="t" r="r" b="b"/>
              <a:pathLst>
                <a:path w="193" h="4681" extrusionOk="0">
                  <a:moveTo>
                    <a:pt x="1" y="0"/>
                  </a:moveTo>
                  <a:lnTo>
                    <a:pt x="1"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62" name="Google Shape;4231;p13"/>
            <p:cNvSpPr/>
            <p:nvPr/>
          </p:nvSpPr>
          <p:spPr>
            <a:xfrm>
              <a:off x="1680800" y="2591175"/>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63" name="Google Shape;4232;p13"/>
            <p:cNvSpPr/>
            <p:nvPr/>
          </p:nvSpPr>
          <p:spPr>
            <a:xfrm>
              <a:off x="1680800" y="2468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64" name="Google Shape;4233;p13"/>
            <p:cNvSpPr/>
            <p:nvPr/>
          </p:nvSpPr>
          <p:spPr>
            <a:xfrm>
              <a:off x="1680800" y="1736600"/>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65" name="Google Shape;4234;p13"/>
            <p:cNvSpPr/>
            <p:nvPr/>
          </p:nvSpPr>
          <p:spPr>
            <a:xfrm>
              <a:off x="1680800" y="1489725"/>
              <a:ext cx="4825" cy="119525"/>
            </a:xfrm>
            <a:custGeom>
              <a:avLst/>
              <a:ahLst/>
              <a:rect l="l" t="t" r="r" b="b"/>
              <a:pathLst>
                <a:path w="193" h="4781" extrusionOk="0">
                  <a:moveTo>
                    <a:pt x="1" y="0"/>
                  </a:moveTo>
                  <a:lnTo>
                    <a:pt x="1" y="4781"/>
                  </a:lnTo>
                  <a:lnTo>
                    <a:pt x="192" y="47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66" name="Google Shape;4235;p13"/>
            <p:cNvSpPr/>
            <p:nvPr/>
          </p:nvSpPr>
          <p:spPr>
            <a:xfrm>
              <a:off x="1680800" y="27133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67" name="Google Shape;4236;p13"/>
            <p:cNvSpPr/>
            <p:nvPr/>
          </p:nvSpPr>
          <p:spPr>
            <a:xfrm>
              <a:off x="1680800" y="2102400"/>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68" name="Google Shape;4237;p13"/>
            <p:cNvSpPr/>
            <p:nvPr/>
          </p:nvSpPr>
          <p:spPr>
            <a:xfrm>
              <a:off x="1680800" y="2834800"/>
              <a:ext cx="4825" cy="99225"/>
            </a:xfrm>
            <a:custGeom>
              <a:avLst/>
              <a:ahLst/>
              <a:rect l="l" t="t" r="r" b="b"/>
              <a:pathLst>
                <a:path w="193" h="3969" extrusionOk="0">
                  <a:moveTo>
                    <a:pt x="1" y="0"/>
                  </a:moveTo>
                  <a:lnTo>
                    <a:pt x="1" y="3946"/>
                  </a:lnTo>
                  <a:lnTo>
                    <a:pt x="192" y="3969"/>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69" name="Google Shape;4238;p13"/>
            <p:cNvSpPr/>
            <p:nvPr/>
          </p:nvSpPr>
          <p:spPr>
            <a:xfrm>
              <a:off x="1680800" y="1858775"/>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70" name="Google Shape;4239;p13"/>
            <p:cNvSpPr/>
            <p:nvPr/>
          </p:nvSpPr>
          <p:spPr>
            <a:xfrm>
              <a:off x="1680800" y="1980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71" name="Google Shape;4240;p13"/>
            <p:cNvSpPr/>
            <p:nvPr/>
          </p:nvSpPr>
          <p:spPr>
            <a:xfrm>
              <a:off x="1680800" y="1614400"/>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72" name="Google Shape;4241;p13"/>
            <p:cNvSpPr/>
            <p:nvPr/>
          </p:nvSpPr>
          <p:spPr>
            <a:xfrm>
              <a:off x="1787675" y="1489725"/>
              <a:ext cx="4625" cy="119525"/>
            </a:xfrm>
            <a:custGeom>
              <a:avLst/>
              <a:ahLst/>
              <a:rect l="l" t="t" r="r" b="b"/>
              <a:pathLst>
                <a:path w="185" h="4781" extrusionOk="0">
                  <a:moveTo>
                    <a:pt x="1" y="0"/>
                  </a:moveTo>
                  <a:lnTo>
                    <a:pt x="1" y="4781"/>
                  </a:lnTo>
                  <a:lnTo>
                    <a:pt x="184" y="478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73" name="Google Shape;4242;p13"/>
            <p:cNvSpPr/>
            <p:nvPr/>
          </p:nvSpPr>
          <p:spPr>
            <a:xfrm>
              <a:off x="1787675" y="2102400"/>
              <a:ext cx="4625" cy="117050"/>
            </a:xfrm>
            <a:custGeom>
              <a:avLst/>
              <a:ahLst/>
              <a:rect l="l" t="t" r="r" b="b"/>
              <a:pathLst>
                <a:path w="185" h="4682" extrusionOk="0">
                  <a:moveTo>
                    <a:pt x="1" y="1"/>
                  </a:moveTo>
                  <a:lnTo>
                    <a:pt x="1" y="4682"/>
                  </a:lnTo>
                  <a:lnTo>
                    <a:pt x="184" y="4682"/>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74" name="Google Shape;4243;p13"/>
            <p:cNvSpPr/>
            <p:nvPr/>
          </p:nvSpPr>
          <p:spPr>
            <a:xfrm>
              <a:off x="1787675" y="2224800"/>
              <a:ext cx="4625" cy="116850"/>
            </a:xfrm>
            <a:custGeom>
              <a:avLst/>
              <a:ahLst/>
              <a:rect l="l" t="t" r="r" b="b"/>
              <a:pathLst>
                <a:path w="185" h="4674" extrusionOk="0">
                  <a:moveTo>
                    <a:pt x="1" y="0"/>
                  </a:moveTo>
                  <a:lnTo>
                    <a:pt x="1" y="4673"/>
                  </a:lnTo>
                  <a:lnTo>
                    <a:pt x="184" y="4673"/>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75" name="Google Shape;4244;p13"/>
            <p:cNvSpPr/>
            <p:nvPr/>
          </p:nvSpPr>
          <p:spPr>
            <a:xfrm>
              <a:off x="1787675" y="1614400"/>
              <a:ext cx="4625" cy="117050"/>
            </a:xfrm>
            <a:custGeom>
              <a:avLst/>
              <a:ahLst/>
              <a:rect l="l" t="t" r="r" b="b"/>
              <a:pathLst>
                <a:path w="185" h="4682" extrusionOk="0">
                  <a:moveTo>
                    <a:pt x="1" y="1"/>
                  </a:moveTo>
                  <a:lnTo>
                    <a:pt x="1" y="4681"/>
                  </a:lnTo>
                  <a:lnTo>
                    <a:pt x="184" y="468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76" name="Google Shape;4245;p13"/>
            <p:cNvSpPr/>
            <p:nvPr/>
          </p:nvSpPr>
          <p:spPr>
            <a:xfrm>
              <a:off x="1787675" y="1858775"/>
              <a:ext cx="4625" cy="116300"/>
            </a:xfrm>
            <a:custGeom>
              <a:avLst/>
              <a:ahLst/>
              <a:rect l="l" t="t" r="r" b="b"/>
              <a:pathLst>
                <a:path w="185" h="4652" extrusionOk="0">
                  <a:moveTo>
                    <a:pt x="1" y="1"/>
                  </a:moveTo>
                  <a:lnTo>
                    <a:pt x="1"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77" name="Google Shape;4246;p13"/>
            <p:cNvSpPr/>
            <p:nvPr/>
          </p:nvSpPr>
          <p:spPr>
            <a:xfrm>
              <a:off x="1787675" y="2713375"/>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78" name="Google Shape;4247;p13"/>
            <p:cNvSpPr/>
            <p:nvPr/>
          </p:nvSpPr>
          <p:spPr>
            <a:xfrm>
              <a:off x="1787675" y="2468975"/>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79" name="Google Shape;4248;p13"/>
            <p:cNvSpPr/>
            <p:nvPr/>
          </p:nvSpPr>
          <p:spPr>
            <a:xfrm>
              <a:off x="1787675" y="1736600"/>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80" name="Google Shape;4249;p13"/>
            <p:cNvSpPr/>
            <p:nvPr/>
          </p:nvSpPr>
          <p:spPr>
            <a:xfrm>
              <a:off x="1787675" y="2591175"/>
              <a:ext cx="4625" cy="116275"/>
            </a:xfrm>
            <a:custGeom>
              <a:avLst/>
              <a:ahLst/>
              <a:rect l="l" t="t" r="r" b="b"/>
              <a:pathLst>
                <a:path w="185" h="4651" extrusionOk="0">
                  <a:moveTo>
                    <a:pt x="1" y="0"/>
                  </a:moveTo>
                  <a:lnTo>
                    <a:pt x="1" y="4651"/>
                  </a:lnTo>
                  <a:lnTo>
                    <a:pt x="184" y="465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81" name="Google Shape;4250;p13"/>
            <p:cNvSpPr/>
            <p:nvPr/>
          </p:nvSpPr>
          <p:spPr>
            <a:xfrm>
              <a:off x="1787675" y="2834800"/>
              <a:ext cx="4625" cy="100000"/>
            </a:xfrm>
            <a:custGeom>
              <a:avLst/>
              <a:ahLst/>
              <a:rect l="l" t="t" r="r" b="b"/>
              <a:pathLst>
                <a:path w="185" h="4000" extrusionOk="0">
                  <a:moveTo>
                    <a:pt x="1" y="0"/>
                  </a:moveTo>
                  <a:lnTo>
                    <a:pt x="1" y="3999"/>
                  </a:lnTo>
                  <a:lnTo>
                    <a:pt x="184" y="3999"/>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82" name="Google Shape;4251;p13"/>
            <p:cNvSpPr/>
            <p:nvPr/>
          </p:nvSpPr>
          <p:spPr>
            <a:xfrm>
              <a:off x="1787675" y="1980975"/>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83" name="Google Shape;4252;p13"/>
            <p:cNvSpPr/>
            <p:nvPr/>
          </p:nvSpPr>
          <p:spPr>
            <a:xfrm>
              <a:off x="1787675" y="2346800"/>
              <a:ext cx="4625" cy="117025"/>
            </a:xfrm>
            <a:custGeom>
              <a:avLst/>
              <a:ahLst/>
              <a:rect l="l" t="t" r="r" b="b"/>
              <a:pathLst>
                <a:path w="185" h="4681" extrusionOk="0">
                  <a:moveTo>
                    <a:pt x="1" y="0"/>
                  </a:moveTo>
                  <a:lnTo>
                    <a:pt x="1" y="4681"/>
                  </a:lnTo>
                  <a:lnTo>
                    <a:pt x="184" y="468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84" name="Google Shape;4253;p13"/>
            <p:cNvSpPr/>
            <p:nvPr/>
          </p:nvSpPr>
          <p:spPr>
            <a:xfrm>
              <a:off x="1894350" y="2591175"/>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85" name="Google Shape;4254;p13"/>
            <p:cNvSpPr/>
            <p:nvPr/>
          </p:nvSpPr>
          <p:spPr>
            <a:xfrm>
              <a:off x="1894350" y="27133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86" name="Google Shape;4255;p13"/>
            <p:cNvSpPr/>
            <p:nvPr/>
          </p:nvSpPr>
          <p:spPr>
            <a:xfrm>
              <a:off x="1894350" y="1736600"/>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87" name="Google Shape;4256;p13"/>
            <p:cNvSpPr/>
            <p:nvPr/>
          </p:nvSpPr>
          <p:spPr>
            <a:xfrm>
              <a:off x="1894350" y="1858775"/>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88" name="Google Shape;4257;p13"/>
            <p:cNvSpPr/>
            <p:nvPr/>
          </p:nvSpPr>
          <p:spPr>
            <a:xfrm>
              <a:off x="1894350" y="2102400"/>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89" name="Google Shape;4258;p13"/>
            <p:cNvSpPr/>
            <p:nvPr/>
          </p:nvSpPr>
          <p:spPr>
            <a:xfrm>
              <a:off x="1894350" y="2468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90" name="Google Shape;4259;p13"/>
            <p:cNvSpPr/>
            <p:nvPr/>
          </p:nvSpPr>
          <p:spPr>
            <a:xfrm>
              <a:off x="1894350" y="2346800"/>
              <a:ext cx="4825" cy="117025"/>
            </a:xfrm>
            <a:custGeom>
              <a:avLst/>
              <a:ahLst/>
              <a:rect l="l" t="t" r="r" b="b"/>
              <a:pathLst>
                <a:path w="193" h="4681" extrusionOk="0">
                  <a:moveTo>
                    <a:pt x="1" y="0"/>
                  </a:moveTo>
                  <a:lnTo>
                    <a:pt x="1"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91" name="Google Shape;4260;p13"/>
            <p:cNvSpPr/>
            <p:nvPr/>
          </p:nvSpPr>
          <p:spPr>
            <a:xfrm>
              <a:off x="1894350" y="1614400"/>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92" name="Google Shape;4261;p13"/>
            <p:cNvSpPr/>
            <p:nvPr/>
          </p:nvSpPr>
          <p:spPr>
            <a:xfrm>
              <a:off x="1894350" y="1980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93" name="Google Shape;4262;p13"/>
            <p:cNvSpPr/>
            <p:nvPr/>
          </p:nvSpPr>
          <p:spPr>
            <a:xfrm>
              <a:off x="1894350" y="2834800"/>
              <a:ext cx="4825" cy="100575"/>
            </a:xfrm>
            <a:custGeom>
              <a:avLst/>
              <a:ahLst/>
              <a:rect l="l" t="t" r="r" b="b"/>
              <a:pathLst>
                <a:path w="193" h="4023" extrusionOk="0">
                  <a:moveTo>
                    <a:pt x="1" y="0"/>
                  </a:moveTo>
                  <a:lnTo>
                    <a:pt x="1" y="4022"/>
                  </a:lnTo>
                  <a:lnTo>
                    <a:pt x="192" y="4022"/>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94" name="Google Shape;4263;p13"/>
            <p:cNvSpPr/>
            <p:nvPr/>
          </p:nvSpPr>
          <p:spPr>
            <a:xfrm>
              <a:off x="1894350" y="1488950"/>
              <a:ext cx="4825" cy="120300"/>
            </a:xfrm>
            <a:custGeom>
              <a:avLst/>
              <a:ahLst/>
              <a:rect l="l" t="t" r="r" b="b"/>
              <a:pathLst>
                <a:path w="193" h="4812" extrusionOk="0">
                  <a:moveTo>
                    <a:pt x="1" y="1"/>
                  </a:moveTo>
                  <a:lnTo>
                    <a:pt x="1" y="4812"/>
                  </a:lnTo>
                  <a:lnTo>
                    <a:pt x="192" y="481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95" name="Google Shape;4264;p13"/>
            <p:cNvSpPr/>
            <p:nvPr/>
          </p:nvSpPr>
          <p:spPr>
            <a:xfrm>
              <a:off x="1894350" y="2224800"/>
              <a:ext cx="4825" cy="116850"/>
            </a:xfrm>
            <a:custGeom>
              <a:avLst/>
              <a:ahLst/>
              <a:rect l="l" t="t" r="r" b="b"/>
              <a:pathLst>
                <a:path w="193" h="4674" extrusionOk="0">
                  <a:moveTo>
                    <a:pt x="1" y="0"/>
                  </a:moveTo>
                  <a:lnTo>
                    <a:pt x="1"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96" name="Google Shape;4265;p13"/>
            <p:cNvSpPr/>
            <p:nvPr/>
          </p:nvSpPr>
          <p:spPr>
            <a:xfrm>
              <a:off x="2000450" y="1858775"/>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97" name="Google Shape;4266;p13"/>
            <p:cNvSpPr/>
            <p:nvPr/>
          </p:nvSpPr>
          <p:spPr>
            <a:xfrm>
              <a:off x="2000450" y="2224800"/>
              <a:ext cx="5400" cy="116850"/>
            </a:xfrm>
            <a:custGeom>
              <a:avLst/>
              <a:ahLst/>
              <a:rect l="l" t="t" r="r" b="b"/>
              <a:pathLst>
                <a:path w="216" h="4674" extrusionOk="0">
                  <a:moveTo>
                    <a:pt x="1" y="0"/>
                  </a:moveTo>
                  <a:lnTo>
                    <a:pt x="1" y="4673"/>
                  </a:lnTo>
                  <a:lnTo>
                    <a:pt x="215" y="4673"/>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98" name="Google Shape;4267;p13"/>
            <p:cNvSpPr/>
            <p:nvPr/>
          </p:nvSpPr>
          <p:spPr>
            <a:xfrm>
              <a:off x="2000450" y="24689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99" name="Google Shape;4268;p13"/>
            <p:cNvSpPr/>
            <p:nvPr/>
          </p:nvSpPr>
          <p:spPr>
            <a:xfrm>
              <a:off x="2000450" y="1736600"/>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00" name="Google Shape;4269;p13"/>
            <p:cNvSpPr/>
            <p:nvPr/>
          </p:nvSpPr>
          <p:spPr>
            <a:xfrm>
              <a:off x="2000450" y="271337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01" name="Google Shape;4270;p13"/>
            <p:cNvSpPr/>
            <p:nvPr/>
          </p:nvSpPr>
          <p:spPr>
            <a:xfrm>
              <a:off x="2000450" y="2346800"/>
              <a:ext cx="5400" cy="117025"/>
            </a:xfrm>
            <a:custGeom>
              <a:avLst/>
              <a:ahLst/>
              <a:rect l="l" t="t" r="r" b="b"/>
              <a:pathLst>
                <a:path w="216" h="4681" extrusionOk="0">
                  <a:moveTo>
                    <a:pt x="1" y="0"/>
                  </a:moveTo>
                  <a:lnTo>
                    <a:pt x="1" y="4681"/>
                  </a:lnTo>
                  <a:lnTo>
                    <a:pt x="215" y="468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02" name="Google Shape;4271;p13"/>
            <p:cNvSpPr/>
            <p:nvPr/>
          </p:nvSpPr>
          <p:spPr>
            <a:xfrm>
              <a:off x="2000450" y="19809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03" name="Google Shape;4272;p13"/>
            <p:cNvSpPr/>
            <p:nvPr/>
          </p:nvSpPr>
          <p:spPr>
            <a:xfrm>
              <a:off x="2000450" y="2102400"/>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04" name="Google Shape;4273;p13"/>
            <p:cNvSpPr/>
            <p:nvPr/>
          </p:nvSpPr>
          <p:spPr>
            <a:xfrm>
              <a:off x="2000450" y="1488375"/>
              <a:ext cx="5400" cy="120875"/>
            </a:xfrm>
            <a:custGeom>
              <a:avLst/>
              <a:ahLst/>
              <a:rect l="l" t="t" r="r" b="b"/>
              <a:pathLst>
                <a:path w="216" h="4835" extrusionOk="0">
                  <a:moveTo>
                    <a:pt x="1" y="1"/>
                  </a:moveTo>
                  <a:lnTo>
                    <a:pt x="1" y="4835"/>
                  </a:lnTo>
                  <a:lnTo>
                    <a:pt x="215" y="4835"/>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05" name="Google Shape;4274;p13"/>
            <p:cNvSpPr/>
            <p:nvPr/>
          </p:nvSpPr>
          <p:spPr>
            <a:xfrm>
              <a:off x="2000450" y="1614400"/>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06" name="Google Shape;4275;p13"/>
            <p:cNvSpPr/>
            <p:nvPr/>
          </p:nvSpPr>
          <p:spPr>
            <a:xfrm>
              <a:off x="2000450" y="2834800"/>
              <a:ext cx="5400" cy="101900"/>
            </a:xfrm>
            <a:custGeom>
              <a:avLst/>
              <a:ahLst/>
              <a:rect l="l" t="t" r="r" b="b"/>
              <a:pathLst>
                <a:path w="216" h="4076" extrusionOk="0">
                  <a:moveTo>
                    <a:pt x="1" y="0"/>
                  </a:moveTo>
                  <a:lnTo>
                    <a:pt x="1" y="4076"/>
                  </a:lnTo>
                  <a:lnTo>
                    <a:pt x="215" y="4076"/>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07" name="Google Shape;4276;p13"/>
            <p:cNvSpPr/>
            <p:nvPr/>
          </p:nvSpPr>
          <p:spPr>
            <a:xfrm>
              <a:off x="2000450" y="2591175"/>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08" name="Google Shape;4277;p13"/>
            <p:cNvSpPr/>
            <p:nvPr/>
          </p:nvSpPr>
          <p:spPr>
            <a:xfrm>
              <a:off x="2107150" y="271337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09" name="Google Shape;4278;p13"/>
            <p:cNvSpPr/>
            <p:nvPr/>
          </p:nvSpPr>
          <p:spPr>
            <a:xfrm>
              <a:off x="2107150" y="2102400"/>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10" name="Google Shape;4279;p13"/>
            <p:cNvSpPr/>
            <p:nvPr/>
          </p:nvSpPr>
          <p:spPr>
            <a:xfrm>
              <a:off x="2107150" y="198097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11" name="Google Shape;4280;p13"/>
            <p:cNvSpPr/>
            <p:nvPr/>
          </p:nvSpPr>
          <p:spPr>
            <a:xfrm>
              <a:off x="2107150" y="2591175"/>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12" name="Google Shape;4281;p13"/>
            <p:cNvSpPr/>
            <p:nvPr/>
          </p:nvSpPr>
          <p:spPr>
            <a:xfrm>
              <a:off x="2107150" y="2346800"/>
              <a:ext cx="5375" cy="117025"/>
            </a:xfrm>
            <a:custGeom>
              <a:avLst/>
              <a:ahLst/>
              <a:rect l="l" t="t" r="r" b="b"/>
              <a:pathLst>
                <a:path w="215" h="4681" extrusionOk="0">
                  <a:moveTo>
                    <a:pt x="0" y="0"/>
                  </a:moveTo>
                  <a:lnTo>
                    <a:pt x="0" y="4681"/>
                  </a:lnTo>
                  <a:lnTo>
                    <a:pt x="215" y="468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13" name="Google Shape;4282;p13"/>
            <p:cNvSpPr/>
            <p:nvPr/>
          </p:nvSpPr>
          <p:spPr>
            <a:xfrm>
              <a:off x="2107150" y="1487625"/>
              <a:ext cx="5375" cy="121625"/>
            </a:xfrm>
            <a:custGeom>
              <a:avLst/>
              <a:ahLst/>
              <a:rect l="l" t="t" r="r" b="b"/>
              <a:pathLst>
                <a:path w="215" h="4865" extrusionOk="0">
                  <a:moveTo>
                    <a:pt x="0" y="0"/>
                  </a:moveTo>
                  <a:lnTo>
                    <a:pt x="0" y="4865"/>
                  </a:lnTo>
                  <a:lnTo>
                    <a:pt x="215" y="4865"/>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14" name="Google Shape;4283;p13"/>
            <p:cNvSpPr/>
            <p:nvPr/>
          </p:nvSpPr>
          <p:spPr>
            <a:xfrm>
              <a:off x="2107150" y="2834800"/>
              <a:ext cx="5375" cy="91375"/>
            </a:xfrm>
            <a:custGeom>
              <a:avLst/>
              <a:ahLst/>
              <a:rect l="l" t="t" r="r" b="b"/>
              <a:pathLst>
                <a:path w="215" h="3655" extrusionOk="0">
                  <a:moveTo>
                    <a:pt x="0" y="0"/>
                  </a:moveTo>
                  <a:lnTo>
                    <a:pt x="0" y="3654"/>
                  </a:lnTo>
                  <a:lnTo>
                    <a:pt x="215" y="363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15" name="Google Shape;4284;p13"/>
            <p:cNvSpPr/>
            <p:nvPr/>
          </p:nvSpPr>
          <p:spPr>
            <a:xfrm>
              <a:off x="2107150" y="246897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16" name="Google Shape;4285;p13"/>
            <p:cNvSpPr/>
            <p:nvPr/>
          </p:nvSpPr>
          <p:spPr>
            <a:xfrm>
              <a:off x="2107150" y="1858775"/>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17" name="Google Shape;4286;p13"/>
            <p:cNvSpPr/>
            <p:nvPr/>
          </p:nvSpPr>
          <p:spPr>
            <a:xfrm>
              <a:off x="2107150" y="1736600"/>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18" name="Google Shape;4287;p13"/>
            <p:cNvSpPr/>
            <p:nvPr/>
          </p:nvSpPr>
          <p:spPr>
            <a:xfrm>
              <a:off x="2107150" y="1614400"/>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19" name="Google Shape;4288;p13"/>
            <p:cNvSpPr/>
            <p:nvPr/>
          </p:nvSpPr>
          <p:spPr>
            <a:xfrm>
              <a:off x="2107150" y="2224800"/>
              <a:ext cx="5375" cy="116850"/>
            </a:xfrm>
            <a:custGeom>
              <a:avLst/>
              <a:ahLst/>
              <a:rect l="l" t="t" r="r" b="b"/>
              <a:pathLst>
                <a:path w="215" h="4674" extrusionOk="0">
                  <a:moveTo>
                    <a:pt x="0" y="0"/>
                  </a:moveTo>
                  <a:lnTo>
                    <a:pt x="0" y="4673"/>
                  </a:lnTo>
                  <a:lnTo>
                    <a:pt x="215" y="4673"/>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20" name="Google Shape;4289;p13"/>
            <p:cNvSpPr/>
            <p:nvPr/>
          </p:nvSpPr>
          <p:spPr>
            <a:xfrm>
              <a:off x="2214000" y="2224800"/>
              <a:ext cx="4625" cy="116850"/>
            </a:xfrm>
            <a:custGeom>
              <a:avLst/>
              <a:ahLst/>
              <a:rect l="l" t="t" r="r" b="b"/>
              <a:pathLst>
                <a:path w="185" h="4674" extrusionOk="0">
                  <a:moveTo>
                    <a:pt x="1" y="0"/>
                  </a:moveTo>
                  <a:lnTo>
                    <a:pt x="1" y="4673"/>
                  </a:lnTo>
                  <a:lnTo>
                    <a:pt x="185" y="4673"/>
                  </a:lnTo>
                  <a:lnTo>
                    <a:pt x="18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21" name="Google Shape;4290;p13"/>
            <p:cNvSpPr/>
            <p:nvPr/>
          </p:nvSpPr>
          <p:spPr>
            <a:xfrm>
              <a:off x="2214000" y="2591175"/>
              <a:ext cx="4625" cy="116275"/>
            </a:xfrm>
            <a:custGeom>
              <a:avLst/>
              <a:ahLst/>
              <a:rect l="l" t="t" r="r" b="b"/>
              <a:pathLst>
                <a:path w="185" h="4651" extrusionOk="0">
                  <a:moveTo>
                    <a:pt x="1" y="0"/>
                  </a:moveTo>
                  <a:lnTo>
                    <a:pt x="1" y="4651"/>
                  </a:lnTo>
                  <a:lnTo>
                    <a:pt x="185" y="4651"/>
                  </a:lnTo>
                  <a:lnTo>
                    <a:pt x="18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22" name="Google Shape;4291;p13"/>
            <p:cNvSpPr/>
            <p:nvPr/>
          </p:nvSpPr>
          <p:spPr>
            <a:xfrm>
              <a:off x="2214000" y="2468975"/>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23" name="Google Shape;4292;p13"/>
            <p:cNvSpPr/>
            <p:nvPr/>
          </p:nvSpPr>
          <p:spPr>
            <a:xfrm>
              <a:off x="2214000" y="1736600"/>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24" name="Google Shape;4293;p13"/>
            <p:cNvSpPr/>
            <p:nvPr/>
          </p:nvSpPr>
          <p:spPr>
            <a:xfrm>
              <a:off x="2214000" y="1614400"/>
              <a:ext cx="4625" cy="117050"/>
            </a:xfrm>
            <a:custGeom>
              <a:avLst/>
              <a:ahLst/>
              <a:rect l="l" t="t" r="r" b="b"/>
              <a:pathLst>
                <a:path w="185" h="4682" extrusionOk="0">
                  <a:moveTo>
                    <a:pt x="1" y="1"/>
                  </a:moveTo>
                  <a:lnTo>
                    <a:pt x="1" y="4681"/>
                  </a:lnTo>
                  <a:lnTo>
                    <a:pt x="185" y="4681"/>
                  </a:lnTo>
                  <a:lnTo>
                    <a:pt x="18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25" name="Google Shape;4294;p13"/>
            <p:cNvSpPr/>
            <p:nvPr/>
          </p:nvSpPr>
          <p:spPr>
            <a:xfrm>
              <a:off x="2214000" y="2834800"/>
              <a:ext cx="4625" cy="97125"/>
            </a:xfrm>
            <a:custGeom>
              <a:avLst/>
              <a:ahLst/>
              <a:rect l="l" t="t" r="r" b="b"/>
              <a:pathLst>
                <a:path w="185" h="3885" extrusionOk="0">
                  <a:moveTo>
                    <a:pt x="1" y="0"/>
                  </a:moveTo>
                  <a:lnTo>
                    <a:pt x="1" y="3884"/>
                  </a:lnTo>
                  <a:lnTo>
                    <a:pt x="185" y="3877"/>
                  </a:lnTo>
                  <a:lnTo>
                    <a:pt x="18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26" name="Google Shape;4295;p13"/>
            <p:cNvSpPr/>
            <p:nvPr/>
          </p:nvSpPr>
          <p:spPr>
            <a:xfrm>
              <a:off x="2214000" y="1487625"/>
              <a:ext cx="4625" cy="121625"/>
            </a:xfrm>
            <a:custGeom>
              <a:avLst/>
              <a:ahLst/>
              <a:rect l="l" t="t" r="r" b="b"/>
              <a:pathLst>
                <a:path w="185" h="4865" extrusionOk="0">
                  <a:moveTo>
                    <a:pt x="1" y="0"/>
                  </a:moveTo>
                  <a:lnTo>
                    <a:pt x="1" y="4865"/>
                  </a:lnTo>
                  <a:lnTo>
                    <a:pt x="185" y="4865"/>
                  </a:lnTo>
                  <a:lnTo>
                    <a:pt x="18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27" name="Google Shape;4296;p13"/>
            <p:cNvSpPr/>
            <p:nvPr/>
          </p:nvSpPr>
          <p:spPr>
            <a:xfrm>
              <a:off x="2214000" y="1858775"/>
              <a:ext cx="4625" cy="116300"/>
            </a:xfrm>
            <a:custGeom>
              <a:avLst/>
              <a:ahLst/>
              <a:rect l="l" t="t" r="r" b="b"/>
              <a:pathLst>
                <a:path w="185" h="4652" extrusionOk="0">
                  <a:moveTo>
                    <a:pt x="1" y="1"/>
                  </a:moveTo>
                  <a:lnTo>
                    <a:pt x="1" y="4651"/>
                  </a:lnTo>
                  <a:lnTo>
                    <a:pt x="185" y="4651"/>
                  </a:lnTo>
                  <a:lnTo>
                    <a:pt x="18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28" name="Google Shape;4297;p13"/>
            <p:cNvSpPr/>
            <p:nvPr/>
          </p:nvSpPr>
          <p:spPr>
            <a:xfrm>
              <a:off x="2214000" y="1980975"/>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29" name="Google Shape;4298;p13"/>
            <p:cNvSpPr/>
            <p:nvPr/>
          </p:nvSpPr>
          <p:spPr>
            <a:xfrm>
              <a:off x="2214000" y="2102400"/>
              <a:ext cx="4625" cy="117050"/>
            </a:xfrm>
            <a:custGeom>
              <a:avLst/>
              <a:ahLst/>
              <a:rect l="l" t="t" r="r" b="b"/>
              <a:pathLst>
                <a:path w="185" h="4682" extrusionOk="0">
                  <a:moveTo>
                    <a:pt x="1" y="1"/>
                  </a:moveTo>
                  <a:lnTo>
                    <a:pt x="1" y="4682"/>
                  </a:lnTo>
                  <a:lnTo>
                    <a:pt x="185" y="4682"/>
                  </a:lnTo>
                  <a:lnTo>
                    <a:pt x="18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30" name="Google Shape;4299;p13"/>
            <p:cNvSpPr/>
            <p:nvPr/>
          </p:nvSpPr>
          <p:spPr>
            <a:xfrm>
              <a:off x="2214000" y="271337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31" name="Google Shape;4300;p13"/>
            <p:cNvSpPr/>
            <p:nvPr/>
          </p:nvSpPr>
          <p:spPr>
            <a:xfrm>
              <a:off x="2214000" y="2346800"/>
              <a:ext cx="4625" cy="117025"/>
            </a:xfrm>
            <a:custGeom>
              <a:avLst/>
              <a:ahLst/>
              <a:rect l="l" t="t" r="r" b="b"/>
              <a:pathLst>
                <a:path w="185" h="4681" extrusionOk="0">
                  <a:moveTo>
                    <a:pt x="1" y="0"/>
                  </a:moveTo>
                  <a:lnTo>
                    <a:pt x="1" y="4681"/>
                  </a:lnTo>
                  <a:lnTo>
                    <a:pt x="185" y="4681"/>
                  </a:lnTo>
                  <a:lnTo>
                    <a:pt x="18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32" name="Google Shape;4301;p13"/>
            <p:cNvSpPr/>
            <p:nvPr/>
          </p:nvSpPr>
          <p:spPr>
            <a:xfrm>
              <a:off x="2320675" y="1980975"/>
              <a:ext cx="4825" cy="116275"/>
            </a:xfrm>
            <a:custGeom>
              <a:avLst/>
              <a:ahLst/>
              <a:rect l="l" t="t" r="r" b="b"/>
              <a:pathLst>
                <a:path w="193" h="4651" extrusionOk="0">
                  <a:moveTo>
                    <a:pt x="1" y="1"/>
                  </a:moveTo>
                  <a:lnTo>
                    <a:pt x="1" y="4651"/>
                  </a:lnTo>
                  <a:lnTo>
                    <a:pt x="193" y="4651"/>
                  </a:lnTo>
                  <a:lnTo>
                    <a:pt x="19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33" name="Google Shape;4302;p13"/>
            <p:cNvSpPr/>
            <p:nvPr/>
          </p:nvSpPr>
          <p:spPr>
            <a:xfrm>
              <a:off x="2320675" y="1736600"/>
              <a:ext cx="4825" cy="116275"/>
            </a:xfrm>
            <a:custGeom>
              <a:avLst/>
              <a:ahLst/>
              <a:rect l="l" t="t" r="r" b="b"/>
              <a:pathLst>
                <a:path w="193" h="4651" extrusionOk="0">
                  <a:moveTo>
                    <a:pt x="1" y="0"/>
                  </a:moveTo>
                  <a:lnTo>
                    <a:pt x="1" y="4650"/>
                  </a:lnTo>
                  <a:lnTo>
                    <a:pt x="193" y="4650"/>
                  </a:lnTo>
                  <a:lnTo>
                    <a:pt x="193"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34" name="Google Shape;4303;p13"/>
            <p:cNvSpPr/>
            <p:nvPr/>
          </p:nvSpPr>
          <p:spPr>
            <a:xfrm>
              <a:off x="2320675" y="1858775"/>
              <a:ext cx="4825" cy="116300"/>
            </a:xfrm>
            <a:custGeom>
              <a:avLst/>
              <a:ahLst/>
              <a:rect l="l" t="t" r="r" b="b"/>
              <a:pathLst>
                <a:path w="193" h="4652" extrusionOk="0">
                  <a:moveTo>
                    <a:pt x="1" y="1"/>
                  </a:moveTo>
                  <a:lnTo>
                    <a:pt x="1" y="4651"/>
                  </a:lnTo>
                  <a:lnTo>
                    <a:pt x="193" y="4651"/>
                  </a:lnTo>
                  <a:lnTo>
                    <a:pt x="19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35" name="Google Shape;4304;p13"/>
            <p:cNvSpPr/>
            <p:nvPr/>
          </p:nvSpPr>
          <p:spPr>
            <a:xfrm>
              <a:off x="2320675" y="2346800"/>
              <a:ext cx="4825" cy="117025"/>
            </a:xfrm>
            <a:custGeom>
              <a:avLst/>
              <a:ahLst/>
              <a:rect l="l" t="t" r="r" b="b"/>
              <a:pathLst>
                <a:path w="193" h="4681" extrusionOk="0">
                  <a:moveTo>
                    <a:pt x="1" y="0"/>
                  </a:moveTo>
                  <a:lnTo>
                    <a:pt x="1" y="4681"/>
                  </a:lnTo>
                  <a:lnTo>
                    <a:pt x="193" y="4681"/>
                  </a:lnTo>
                  <a:lnTo>
                    <a:pt x="193"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36" name="Google Shape;4305;p13"/>
            <p:cNvSpPr/>
            <p:nvPr/>
          </p:nvSpPr>
          <p:spPr>
            <a:xfrm>
              <a:off x="2320675" y="2834800"/>
              <a:ext cx="4825" cy="84475"/>
            </a:xfrm>
            <a:custGeom>
              <a:avLst/>
              <a:ahLst/>
              <a:rect l="l" t="t" r="r" b="b"/>
              <a:pathLst>
                <a:path w="193" h="3379" extrusionOk="0">
                  <a:moveTo>
                    <a:pt x="1" y="0"/>
                  </a:moveTo>
                  <a:lnTo>
                    <a:pt x="1" y="3379"/>
                  </a:lnTo>
                  <a:cubicBezTo>
                    <a:pt x="32" y="3371"/>
                    <a:pt x="55" y="3371"/>
                    <a:pt x="85" y="3371"/>
                  </a:cubicBezTo>
                  <a:cubicBezTo>
                    <a:pt x="116" y="3371"/>
                    <a:pt x="154" y="3363"/>
                    <a:pt x="193" y="3363"/>
                  </a:cubicBezTo>
                  <a:lnTo>
                    <a:pt x="193"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37" name="Google Shape;4306;p13"/>
            <p:cNvSpPr/>
            <p:nvPr/>
          </p:nvSpPr>
          <p:spPr>
            <a:xfrm>
              <a:off x="2320675" y="1614400"/>
              <a:ext cx="4825" cy="117050"/>
            </a:xfrm>
            <a:custGeom>
              <a:avLst/>
              <a:ahLst/>
              <a:rect l="l" t="t" r="r" b="b"/>
              <a:pathLst>
                <a:path w="193" h="4682" extrusionOk="0">
                  <a:moveTo>
                    <a:pt x="1" y="1"/>
                  </a:moveTo>
                  <a:lnTo>
                    <a:pt x="1" y="4681"/>
                  </a:lnTo>
                  <a:lnTo>
                    <a:pt x="193" y="4681"/>
                  </a:lnTo>
                  <a:lnTo>
                    <a:pt x="19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38" name="Google Shape;4307;p13"/>
            <p:cNvSpPr/>
            <p:nvPr/>
          </p:nvSpPr>
          <p:spPr>
            <a:xfrm>
              <a:off x="2320675" y="2468975"/>
              <a:ext cx="4825" cy="116275"/>
            </a:xfrm>
            <a:custGeom>
              <a:avLst/>
              <a:ahLst/>
              <a:rect l="l" t="t" r="r" b="b"/>
              <a:pathLst>
                <a:path w="193" h="4651" extrusionOk="0">
                  <a:moveTo>
                    <a:pt x="1" y="1"/>
                  </a:moveTo>
                  <a:lnTo>
                    <a:pt x="1" y="4651"/>
                  </a:lnTo>
                  <a:lnTo>
                    <a:pt x="193" y="4651"/>
                  </a:lnTo>
                  <a:lnTo>
                    <a:pt x="19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39" name="Google Shape;4308;p13"/>
            <p:cNvSpPr/>
            <p:nvPr/>
          </p:nvSpPr>
          <p:spPr>
            <a:xfrm>
              <a:off x="2320675" y="2713375"/>
              <a:ext cx="4825" cy="116275"/>
            </a:xfrm>
            <a:custGeom>
              <a:avLst/>
              <a:ahLst/>
              <a:rect l="l" t="t" r="r" b="b"/>
              <a:pathLst>
                <a:path w="193" h="4651" extrusionOk="0">
                  <a:moveTo>
                    <a:pt x="1" y="0"/>
                  </a:moveTo>
                  <a:lnTo>
                    <a:pt x="1" y="4650"/>
                  </a:lnTo>
                  <a:lnTo>
                    <a:pt x="193" y="4650"/>
                  </a:lnTo>
                  <a:lnTo>
                    <a:pt x="193"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40" name="Google Shape;4309;p13"/>
            <p:cNvSpPr/>
            <p:nvPr/>
          </p:nvSpPr>
          <p:spPr>
            <a:xfrm>
              <a:off x="2320675" y="2102400"/>
              <a:ext cx="4825" cy="117050"/>
            </a:xfrm>
            <a:custGeom>
              <a:avLst/>
              <a:ahLst/>
              <a:rect l="l" t="t" r="r" b="b"/>
              <a:pathLst>
                <a:path w="193" h="4682" extrusionOk="0">
                  <a:moveTo>
                    <a:pt x="1" y="1"/>
                  </a:moveTo>
                  <a:lnTo>
                    <a:pt x="1" y="4682"/>
                  </a:lnTo>
                  <a:lnTo>
                    <a:pt x="193" y="4682"/>
                  </a:lnTo>
                  <a:lnTo>
                    <a:pt x="19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41" name="Google Shape;4310;p13"/>
            <p:cNvSpPr/>
            <p:nvPr/>
          </p:nvSpPr>
          <p:spPr>
            <a:xfrm>
              <a:off x="2320675" y="1487050"/>
              <a:ext cx="4825" cy="122200"/>
            </a:xfrm>
            <a:custGeom>
              <a:avLst/>
              <a:ahLst/>
              <a:rect l="l" t="t" r="r" b="b"/>
              <a:pathLst>
                <a:path w="193" h="4888" extrusionOk="0">
                  <a:moveTo>
                    <a:pt x="1" y="0"/>
                  </a:moveTo>
                  <a:lnTo>
                    <a:pt x="1" y="4888"/>
                  </a:lnTo>
                  <a:lnTo>
                    <a:pt x="193" y="4888"/>
                  </a:lnTo>
                  <a:lnTo>
                    <a:pt x="193"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42" name="Google Shape;4311;p13"/>
            <p:cNvSpPr/>
            <p:nvPr/>
          </p:nvSpPr>
          <p:spPr>
            <a:xfrm>
              <a:off x="2320675" y="2591175"/>
              <a:ext cx="4825" cy="116275"/>
            </a:xfrm>
            <a:custGeom>
              <a:avLst/>
              <a:ahLst/>
              <a:rect l="l" t="t" r="r" b="b"/>
              <a:pathLst>
                <a:path w="193" h="4651" extrusionOk="0">
                  <a:moveTo>
                    <a:pt x="1" y="0"/>
                  </a:moveTo>
                  <a:lnTo>
                    <a:pt x="1" y="4651"/>
                  </a:lnTo>
                  <a:lnTo>
                    <a:pt x="193" y="4651"/>
                  </a:lnTo>
                  <a:lnTo>
                    <a:pt x="193"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43" name="Google Shape;4312;p13"/>
            <p:cNvSpPr/>
            <p:nvPr/>
          </p:nvSpPr>
          <p:spPr>
            <a:xfrm>
              <a:off x="2320675" y="2224800"/>
              <a:ext cx="4825" cy="116850"/>
            </a:xfrm>
            <a:custGeom>
              <a:avLst/>
              <a:ahLst/>
              <a:rect l="l" t="t" r="r" b="b"/>
              <a:pathLst>
                <a:path w="193" h="4674" extrusionOk="0">
                  <a:moveTo>
                    <a:pt x="1" y="0"/>
                  </a:moveTo>
                  <a:lnTo>
                    <a:pt x="1" y="4673"/>
                  </a:lnTo>
                  <a:lnTo>
                    <a:pt x="193" y="4673"/>
                  </a:lnTo>
                  <a:lnTo>
                    <a:pt x="193"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44" name="Google Shape;4313;p13"/>
            <p:cNvSpPr/>
            <p:nvPr/>
          </p:nvSpPr>
          <p:spPr>
            <a:xfrm>
              <a:off x="2427375" y="27133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45" name="Google Shape;4314;p13"/>
            <p:cNvSpPr/>
            <p:nvPr/>
          </p:nvSpPr>
          <p:spPr>
            <a:xfrm>
              <a:off x="2427375" y="24689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46" name="Google Shape;4315;p13"/>
            <p:cNvSpPr/>
            <p:nvPr/>
          </p:nvSpPr>
          <p:spPr>
            <a:xfrm>
              <a:off x="2427375" y="1486475"/>
              <a:ext cx="4800" cy="122775"/>
            </a:xfrm>
            <a:custGeom>
              <a:avLst/>
              <a:ahLst/>
              <a:rect l="l" t="t" r="r" b="b"/>
              <a:pathLst>
                <a:path w="192" h="4911" extrusionOk="0">
                  <a:moveTo>
                    <a:pt x="0" y="0"/>
                  </a:moveTo>
                  <a:lnTo>
                    <a:pt x="0" y="4911"/>
                  </a:lnTo>
                  <a:lnTo>
                    <a:pt x="192" y="491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47" name="Google Shape;4316;p13"/>
            <p:cNvSpPr/>
            <p:nvPr/>
          </p:nvSpPr>
          <p:spPr>
            <a:xfrm>
              <a:off x="2427375" y="2591175"/>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48" name="Google Shape;4317;p13"/>
            <p:cNvSpPr/>
            <p:nvPr/>
          </p:nvSpPr>
          <p:spPr>
            <a:xfrm>
              <a:off x="2427375" y="2346800"/>
              <a:ext cx="4800" cy="117025"/>
            </a:xfrm>
            <a:custGeom>
              <a:avLst/>
              <a:ahLst/>
              <a:rect l="l" t="t" r="r" b="b"/>
              <a:pathLst>
                <a:path w="192" h="4681" extrusionOk="0">
                  <a:moveTo>
                    <a:pt x="0" y="0"/>
                  </a:moveTo>
                  <a:lnTo>
                    <a:pt x="0"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49" name="Google Shape;4318;p13"/>
            <p:cNvSpPr/>
            <p:nvPr/>
          </p:nvSpPr>
          <p:spPr>
            <a:xfrm>
              <a:off x="2427375" y="2224800"/>
              <a:ext cx="4800" cy="116850"/>
            </a:xfrm>
            <a:custGeom>
              <a:avLst/>
              <a:ahLst/>
              <a:rect l="l" t="t" r="r" b="b"/>
              <a:pathLst>
                <a:path w="192" h="4674" extrusionOk="0">
                  <a:moveTo>
                    <a:pt x="0" y="0"/>
                  </a:moveTo>
                  <a:lnTo>
                    <a:pt x="0"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50" name="Google Shape;4319;p13"/>
            <p:cNvSpPr/>
            <p:nvPr/>
          </p:nvSpPr>
          <p:spPr>
            <a:xfrm>
              <a:off x="2427375" y="2834800"/>
              <a:ext cx="4800" cy="75275"/>
            </a:xfrm>
            <a:custGeom>
              <a:avLst/>
              <a:ahLst/>
              <a:rect l="l" t="t" r="r" b="b"/>
              <a:pathLst>
                <a:path w="192" h="3011" extrusionOk="0">
                  <a:moveTo>
                    <a:pt x="0" y="0"/>
                  </a:moveTo>
                  <a:lnTo>
                    <a:pt x="0" y="3011"/>
                  </a:lnTo>
                  <a:cubicBezTo>
                    <a:pt x="61" y="3011"/>
                    <a:pt x="123" y="3011"/>
                    <a:pt x="192" y="3003"/>
                  </a:cubicBez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51" name="Google Shape;4320;p13"/>
            <p:cNvSpPr/>
            <p:nvPr/>
          </p:nvSpPr>
          <p:spPr>
            <a:xfrm>
              <a:off x="2427375" y="1736600"/>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52" name="Google Shape;4321;p13"/>
            <p:cNvSpPr/>
            <p:nvPr/>
          </p:nvSpPr>
          <p:spPr>
            <a:xfrm>
              <a:off x="2427375" y="1614400"/>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53" name="Google Shape;4322;p13"/>
            <p:cNvSpPr/>
            <p:nvPr/>
          </p:nvSpPr>
          <p:spPr>
            <a:xfrm>
              <a:off x="2427375" y="1858775"/>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54" name="Google Shape;4323;p13"/>
            <p:cNvSpPr/>
            <p:nvPr/>
          </p:nvSpPr>
          <p:spPr>
            <a:xfrm>
              <a:off x="2427375" y="19809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55" name="Google Shape;4324;p13"/>
            <p:cNvSpPr/>
            <p:nvPr/>
          </p:nvSpPr>
          <p:spPr>
            <a:xfrm>
              <a:off x="2427375" y="2102400"/>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56" name="Google Shape;4325;p13"/>
            <p:cNvSpPr/>
            <p:nvPr/>
          </p:nvSpPr>
          <p:spPr>
            <a:xfrm>
              <a:off x="2533475" y="1980975"/>
              <a:ext cx="5575" cy="116275"/>
            </a:xfrm>
            <a:custGeom>
              <a:avLst/>
              <a:ahLst/>
              <a:rect l="l" t="t" r="r" b="b"/>
              <a:pathLst>
                <a:path w="223" h="4651" extrusionOk="0">
                  <a:moveTo>
                    <a:pt x="0" y="1"/>
                  </a:moveTo>
                  <a:lnTo>
                    <a:pt x="0" y="4651"/>
                  </a:lnTo>
                  <a:lnTo>
                    <a:pt x="222" y="4651"/>
                  </a:lnTo>
                  <a:lnTo>
                    <a:pt x="22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57" name="Google Shape;4326;p13"/>
            <p:cNvSpPr/>
            <p:nvPr/>
          </p:nvSpPr>
          <p:spPr>
            <a:xfrm>
              <a:off x="2533475" y="2468975"/>
              <a:ext cx="5575" cy="116275"/>
            </a:xfrm>
            <a:custGeom>
              <a:avLst/>
              <a:ahLst/>
              <a:rect l="l" t="t" r="r" b="b"/>
              <a:pathLst>
                <a:path w="223" h="4651" extrusionOk="0">
                  <a:moveTo>
                    <a:pt x="0" y="1"/>
                  </a:moveTo>
                  <a:lnTo>
                    <a:pt x="0" y="4651"/>
                  </a:lnTo>
                  <a:lnTo>
                    <a:pt x="222" y="4651"/>
                  </a:lnTo>
                  <a:lnTo>
                    <a:pt x="22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58" name="Google Shape;4327;p13"/>
            <p:cNvSpPr/>
            <p:nvPr/>
          </p:nvSpPr>
          <p:spPr>
            <a:xfrm>
              <a:off x="2533475" y="1486475"/>
              <a:ext cx="5575" cy="122775"/>
            </a:xfrm>
            <a:custGeom>
              <a:avLst/>
              <a:ahLst/>
              <a:rect l="l" t="t" r="r" b="b"/>
              <a:pathLst>
                <a:path w="223" h="4911" extrusionOk="0">
                  <a:moveTo>
                    <a:pt x="0" y="0"/>
                  </a:moveTo>
                  <a:lnTo>
                    <a:pt x="0" y="4911"/>
                  </a:lnTo>
                  <a:lnTo>
                    <a:pt x="222" y="4911"/>
                  </a:lnTo>
                  <a:lnTo>
                    <a:pt x="22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59" name="Google Shape;4328;p13"/>
            <p:cNvSpPr/>
            <p:nvPr/>
          </p:nvSpPr>
          <p:spPr>
            <a:xfrm>
              <a:off x="2533475" y="1614400"/>
              <a:ext cx="5575" cy="117050"/>
            </a:xfrm>
            <a:custGeom>
              <a:avLst/>
              <a:ahLst/>
              <a:rect l="l" t="t" r="r" b="b"/>
              <a:pathLst>
                <a:path w="223" h="4682" extrusionOk="0">
                  <a:moveTo>
                    <a:pt x="0" y="1"/>
                  </a:moveTo>
                  <a:lnTo>
                    <a:pt x="0" y="4681"/>
                  </a:lnTo>
                  <a:lnTo>
                    <a:pt x="222" y="4681"/>
                  </a:lnTo>
                  <a:lnTo>
                    <a:pt x="22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60" name="Google Shape;4329;p13"/>
            <p:cNvSpPr/>
            <p:nvPr/>
          </p:nvSpPr>
          <p:spPr>
            <a:xfrm>
              <a:off x="2533475" y="2224800"/>
              <a:ext cx="5575" cy="116850"/>
            </a:xfrm>
            <a:custGeom>
              <a:avLst/>
              <a:ahLst/>
              <a:rect l="l" t="t" r="r" b="b"/>
              <a:pathLst>
                <a:path w="223" h="4674" extrusionOk="0">
                  <a:moveTo>
                    <a:pt x="0" y="0"/>
                  </a:moveTo>
                  <a:lnTo>
                    <a:pt x="0" y="4673"/>
                  </a:lnTo>
                  <a:lnTo>
                    <a:pt x="222" y="4673"/>
                  </a:lnTo>
                  <a:lnTo>
                    <a:pt x="22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61" name="Google Shape;4330;p13"/>
            <p:cNvSpPr/>
            <p:nvPr/>
          </p:nvSpPr>
          <p:spPr>
            <a:xfrm>
              <a:off x="2533475" y="1736600"/>
              <a:ext cx="5575" cy="116275"/>
            </a:xfrm>
            <a:custGeom>
              <a:avLst/>
              <a:ahLst/>
              <a:rect l="l" t="t" r="r" b="b"/>
              <a:pathLst>
                <a:path w="223" h="4651" extrusionOk="0">
                  <a:moveTo>
                    <a:pt x="0" y="0"/>
                  </a:moveTo>
                  <a:lnTo>
                    <a:pt x="0" y="4650"/>
                  </a:lnTo>
                  <a:lnTo>
                    <a:pt x="222" y="4650"/>
                  </a:lnTo>
                  <a:lnTo>
                    <a:pt x="22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62" name="Google Shape;4331;p13"/>
            <p:cNvSpPr/>
            <p:nvPr/>
          </p:nvSpPr>
          <p:spPr>
            <a:xfrm>
              <a:off x="2533475" y="2591175"/>
              <a:ext cx="5575" cy="116275"/>
            </a:xfrm>
            <a:custGeom>
              <a:avLst/>
              <a:ahLst/>
              <a:rect l="l" t="t" r="r" b="b"/>
              <a:pathLst>
                <a:path w="223" h="4651" extrusionOk="0">
                  <a:moveTo>
                    <a:pt x="0" y="0"/>
                  </a:moveTo>
                  <a:lnTo>
                    <a:pt x="0" y="4651"/>
                  </a:lnTo>
                  <a:lnTo>
                    <a:pt x="222" y="4651"/>
                  </a:lnTo>
                  <a:lnTo>
                    <a:pt x="22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63" name="Google Shape;4332;p13"/>
            <p:cNvSpPr/>
            <p:nvPr/>
          </p:nvSpPr>
          <p:spPr>
            <a:xfrm>
              <a:off x="2533475" y="2834800"/>
              <a:ext cx="5575" cy="71850"/>
            </a:xfrm>
            <a:custGeom>
              <a:avLst/>
              <a:ahLst/>
              <a:rect l="l" t="t" r="r" b="b"/>
              <a:pathLst>
                <a:path w="223" h="2874" extrusionOk="0">
                  <a:moveTo>
                    <a:pt x="0" y="0"/>
                  </a:moveTo>
                  <a:lnTo>
                    <a:pt x="0" y="2873"/>
                  </a:lnTo>
                  <a:cubicBezTo>
                    <a:pt x="92" y="2865"/>
                    <a:pt x="161" y="2865"/>
                    <a:pt x="222" y="2865"/>
                  </a:cubicBezTo>
                  <a:lnTo>
                    <a:pt x="22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64" name="Google Shape;4333;p13"/>
            <p:cNvSpPr/>
            <p:nvPr/>
          </p:nvSpPr>
          <p:spPr>
            <a:xfrm>
              <a:off x="2533475" y="2102400"/>
              <a:ext cx="5575" cy="117050"/>
            </a:xfrm>
            <a:custGeom>
              <a:avLst/>
              <a:ahLst/>
              <a:rect l="l" t="t" r="r" b="b"/>
              <a:pathLst>
                <a:path w="223" h="4682" extrusionOk="0">
                  <a:moveTo>
                    <a:pt x="0" y="1"/>
                  </a:moveTo>
                  <a:lnTo>
                    <a:pt x="0" y="4682"/>
                  </a:lnTo>
                  <a:lnTo>
                    <a:pt x="222" y="4682"/>
                  </a:lnTo>
                  <a:lnTo>
                    <a:pt x="22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65" name="Google Shape;4334;p13"/>
            <p:cNvSpPr/>
            <p:nvPr/>
          </p:nvSpPr>
          <p:spPr>
            <a:xfrm>
              <a:off x="2533475" y="1858775"/>
              <a:ext cx="5575" cy="116300"/>
            </a:xfrm>
            <a:custGeom>
              <a:avLst/>
              <a:ahLst/>
              <a:rect l="l" t="t" r="r" b="b"/>
              <a:pathLst>
                <a:path w="223" h="4652" extrusionOk="0">
                  <a:moveTo>
                    <a:pt x="0" y="1"/>
                  </a:moveTo>
                  <a:lnTo>
                    <a:pt x="0" y="4651"/>
                  </a:lnTo>
                  <a:lnTo>
                    <a:pt x="222" y="4651"/>
                  </a:lnTo>
                  <a:lnTo>
                    <a:pt x="22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66" name="Google Shape;4335;p13"/>
            <p:cNvSpPr/>
            <p:nvPr/>
          </p:nvSpPr>
          <p:spPr>
            <a:xfrm>
              <a:off x="2533475" y="2346800"/>
              <a:ext cx="5575" cy="117025"/>
            </a:xfrm>
            <a:custGeom>
              <a:avLst/>
              <a:ahLst/>
              <a:rect l="l" t="t" r="r" b="b"/>
              <a:pathLst>
                <a:path w="223" h="4681" extrusionOk="0">
                  <a:moveTo>
                    <a:pt x="0" y="0"/>
                  </a:moveTo>
                  <a:lnTo>
                    <a:pt x="0" y="4681"/>
                  </a:lnTo>
                  <a:lnTo>
                    <a:pt x="222" y="4681"/>
                  </a:lnTo>
                  <a:lnTo>
                    <a:pt x="22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67" name="Google Shape;4336;p13"/>
            <p:cNvSpPr/>
            <p:nvPr/>
          </p:nvSpPr>
          <p:spPr>
            <a:xfrm>
              <a:off x="2533475" y="2713375"/>
              <a:ext cx="5575" cy="116275"/>
            </a:xfrm>
            <a:custGeom>
              <a:avLst/>
              <a:ahLst/>
              <a:rect l="l" t="t" r="r" b="b"/>
              <a:pathLst>
                <a:path w="223" h="4651" extrusionOk="0">
                  <a:moveTo>
                    <a:pt x="0" y="0"/>
                  </a:moveTo>
                  <a:lnTo>
                    <a:pt x="0" y="4650"/>
                  </a:lnTo>
                  <a:lnTo>
                    <a:pt x="222" y="4650"/>
                  </a:lnTo>
                  <a:lnTo>
                    <a:pt x="22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68" name="Google Shape;4337;p13"/>
            <p:cNvSpPr/>
            <p:nvPr/>
          </p:nvSpPr>
          <p:spPr>
            <a:xfrm>
              <a:off x="2640350" y="1858775"/>
              <a:ext cx="4600" cy="116300"/>
            </a:xfrm>
            <a:custGeom>
              <a:avLst/>
              <a:ahLst/>
              <a:rect l="l" t="t" r="r" b="b"/>
              <a:pathLst>
                <a:path w="184" h="4652" extrusionOk="0">
                  <a:moveTo>
                    <a:pt x="0" y="1"/>
                  </a:moveTo>
                  <a:lnTo>
                    <a:pt x="0"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69" name="Google Shape;4338;p13"/>
            <p:cNvSpPr/>
            <p:nvPr/>
          </p:nvSpPr>
          <p:spPr>
            <a:xfrm>
              <a:off x="2640350" y="2468975"/>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70" name="Google Shape;4339;p13"/>
            <p:cNvSpPr/>
            <p:nvPr/>
          </p:nvSpPr>
          <p:spPr>
            <a:xfrm>
              <a:off x="2640350" y="1614400"/>
              <a:ext cx="4600" cy="117050"/>
            </a:xfrm>
            <a:custGeom>
              <a:avLst/>
              <a:ahLst/>
              <a:rect l="l" t="t" r="r" b="b"/>
              <a:pathLst>
                <a:path w="184" h="4682" extrusionOk="0">
                  <a:moveTo>
                    <a:pt x="0" y="1"/>
                  </a:moveTo>
                  <a:lnTo>
                    <a:pt x="0" y="4681"/>
                  </a:lnTo>
                  <a:lnTo>
                    <a:pt x="184" y="468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71" name="Google Shape;4340;p13"/>
            <p:cNvSpPr/>
            <p:nvPr/>
          </p:nvSpPr>
          <p:spPr>
            <a:xfrm>
              <a:off x="2640350" y="2834800"/>
              <a:ext cx="4800" cy="80450"/>
            </a:xfrm>
            <a:custGeom>
              <a:avLst/>
              <a:ahLst/>
              <a:rect l="l" t="t" r="r" b="b"/>
              <a:pathLst>
                <a:path w="192" h="3218" extrusionOk="0">
                  <a:moveTo>
                    <a:pt x="0" y="0"/>
                  </a:moveTo>
                  <a:lnTo>
                    <a:pt x="0" y="3156"/>
                  </a:lnTo>
                  <a:lnTo>
                    <a:pt x="192" y="3218"/>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72" name="Google Shape;4341;p13"/>
            <p:cNvSpPr/>
            <p:nvPr/>
          </p:nvSpPr>
          <p:spPr>
            <a:xfrm>
              <a:off x="2640350" y="2713375"/>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73" name="Google Shape;4342;p13"/>
            <p:cNvSpPr/>
            <p:nvPr/>
          </p:nvSpPr>
          <p:spPr>
            <a:xfrm>
              <a:off x="2640350" y="2102400"/>
              <a:ext cx="4600" cy="117050"/>
            </a:xfrm>
            <a:custGeom>
              <a:avLst/>
              <a:ahLst/>
              <a:rect l="l" t="t" r="r" b="b"/>
              <a:pathLst>
                <a:path w="184" h="4682" extrusionOk="0">
                  <a:moveTo>
                    <a:pt x="0" y="1"/>
                  </a:moveTo>
                  <a:lnTo>
                    <a:pt x="0" y="4682"/>
                  </a:lnTo>
                  <a:lnTo>
                    <a:pt x="184" y="4682"/>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74" name="Google Shape;4343;p13"/>
            <p:cNvSpPr/>
            <p:nvPr/>
          </p:nvSpPr>
          <p:spPr>
            <a:xfrm>
              <a:off x="2640350" y="1980975"/>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75" name="Google Shape;4344;p13"/>
            <p:cNvSpPr/>
            <p:nvPr/>
          </p:nvSpPr>
          <p:spPr>
            <a:xfrm>
              <a:off x="2640350" y="2224800"/>
              <a:ext cx="4600" cy="116850"/>
            </a:xfrm>
            <a:custGeom>
              <a:avLst/>
              <a:ahLst/>
              <a:rect l="l" t="t" r="r" b="b"/>
              <a:pathLst>
                <a:path w="184" h="4674" extrusionOk="0">
                  <a:moveTo>
                    <a:pt x="0" y="0"/>
                  </a:moveTo>
                  <a:lnTo>
                    <a:pt x="0" y="4673"/>
                  </a:lnTo>
                  <a:lnTo>
                    <a:pt x="184" y="4673"/>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76" name="Google Shape;4345;p13"/>
            <p:cNvSpPr/>
            <p:nvPr/>
          </p:nvSpPr>
          <p:spPr>
            <a:xfrm>
              <a:off x="2640350" y="1485700"/>
              <a:ext cx="4600" cy="123550"/>
            </a:xfrm>
            <a:custGeom>
              <a:avLst/>
              <a:ahLst/>
              <a:rect l="l" t="t" r="r" b="b"/>
              <a:pathLst>
                <a:path w="184" h="4942" extrusionOk="0">
                  <a:moveTo>
                    <a:pt x="0" y="0"/>
                  </a:moveTo>
                  <a:lnTo>
                    <a:pt x="0" y="4942"/>
                  </a:lnTo>
                  <a:lnTo>
                    <a:pt x="184" y="4942"/>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77" name="Google Shape;4346;p13"/>
            <p:cNvSpPr/>
            <p:nvPr/>
          </p:nvSpPr>
          <p:spPr>
            <a:xfrm>
              <a:off x="2640350" y="2591175"/>
              <a:ext cx="4600" cy="116275"/>
            </a:xfrm>
            <a:custGeom>
              <a:avLst/>
              <a:ahLst/>
              <a:rect l="l" t="t" r="r" b="b"/>
              <a:pathLst>
                <a:path w="184" h="4651" extrusionOk="0">
                  <a:moveTo>
                    <a:pt x="0" y="0"/>
                  </a:moveTo>
                  <a:lnTo>
                    <a:pt x="0" y="4651"/>
                  </a:lnTo>
                  <a:lnTo>
                    <a:pt x="184" y="465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78" name="Google Shape;4347;p13"/>
            <p:cNvSpPr/>
            <p:nvPr/>
          </p:nvSpPr>
          <p:spPr>
            <a:xfrm>
              <a:off x="2640350" y="2346800"/>
              <a:ext cx="4600" cy="117025"/>
            </a:xfrm>
            <a:custGeom>
              <a:avLst/>
              <a:ahLst/>
              <a:rect l="l" t="t" r="r" b="b"/>
              <a:pathLst>
                <a:path w="184" h="4681" extrusionOk="0">
                  <a:moveTo>
                    <a:pt x="0" y="0"/>
                  </a:moveTo>
                  <a:lnTo>
                    <a:pt x="0" y="4681"/>
                  </a:lnTo>
                  <a:lnTo>
                    <a:pt x="184" y="468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79" name="Google Shape;4348;p13"/>
            <p:cNvSpPr/>
            <p:nvPr/>
          </p:nvSpPr>
          <p:spPr>
            <a:xfrm>
              <a:off x="2640350" y="1736600"/>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80" name="Google Shape;4349;p13"/>
            <p:cNvSpPr/>
            <p:nvPr/>
          </p:nvSpPr>
          <p:spPr>
            <a:xfrm>
              <a:off x="2747025" y="24689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81" name="Google Shape;4350;p13"/>
            <p:cNvSpPr/>
            <p:nvPr/>
          </p:nvSpPr>
          <p:spPr>
            <a:xfrm>
              <a:off x="2747025" y="2834800"/>
              <a:ext cx="4800" cy="69150"/>
            </a:xfrm>
            <a:custGeom>
              <a:avLst/>
              <a:ahLst/>
              <a:rect l="l" t="t" r="r" b="b"/>
              <a:pathLst>
                <a:path w="192" h="2766" extrusionOk="0">
                  <a:moveTo>
                    <a:pt x="0" y="0"/>
                  </a:moveTo>
                  <a:lnTo>
                    <a:pt x="0" y="2766"/>
                  </a:lnTo>
                  <a:lnTo>
                    <a:pt x="192" y="2727"/>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82" name="Google Shape;4351;p13"/>
            <p:cNvSpPr/>
            <p:nvPr/>
          </p:nvSpPr>
          <p:spPr>
            <a:xfrm>
              <a:off x="2747025" y="2102400"/>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83" name="Google Shape;4352;p13"/>
            <p:cNvSpPr/>
            <p:nvPr/>
          </p:nvSpPr>
          <p:spPr>
            <a:xfrm>
              <a:off x="2747025" y="1485125"/>
              <a:ext cx="4800" cy="124125"/>
            </a:xfrm>
            <a:custGeom>
              <a:avLst/>
              <a:ahLst/>
              <a:rect l="l" t="t" r="r" b="b"/>
              <a:pathLst>
                <a:path w="192" h="4965" extrusionOk="0">
                  <a:moveTo>
                    <a:pt x="0" y="0"/>
                  </a:moveTo>
                  <a:lnTo>
                    <a:pt x="0" y="4965"/>
                  </a:lnTo>
                  <a:lnTo>
                    <a:pt x="192" y="4965"/>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84" name="Google Shape;4353;p13"/>
            <p:cNvSpPr/>
            <p:nvPr/>
          </p:nvSpPr>
          <p:spPr>
            <a:xfrm>
              <a:off x="2747025" y="19809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85" name="Google Shape;4354;p13"/>
            <p:cNvSpPr/>
            <p:nvPr/>
          </p:nvSpPr>
          <p:spPr>
            <a:xfrm>
              <a:off x="2747025" y="1736600"/>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86" name="Google Shape;4355;p13"/>
            <p:cNvSpPr/>
            <p:nvPr/>
          </p:nvSpPr>
          <p:spPr>
            <a:xfrm>
              <a:off x="2747025" y="2224800"/>
              <a:ext cx="4800" cy="116850"/>
            </a:xfrm>
            <a:custGeom>
              <a:avLst/>
              <a:ahLst/>
              <a:rect l="l" t="t" r="r" b="b"/>
              <a:pathLst>
                <a:path w="192" h="4674" extrusionOk="0">
                  <a:moveTo>
                    <a:pt x="0" y="0"/>
                  </a:moveTo>
                  <a:lnTo>
                    <a:pt x="0"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87" name="Google Shape;4356;p13"/>
            <p:cNvSpPr/>
            <p:nvPr/>
          </p:nvSpPr>
          <p:spPr>
            <a:xfrm>
              <a:off x="2747025" y="2591175"/>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88" name="Google Shape;4357;p13"/>
            <p:cNvSpPr/>
            <p:nvPr/>
          </p:nvSpPr>
          <p:spPr>
            <a:xfrm>
              <a:off x="2747025" y="1858775"/>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89" name="Google Shape;4358;p13"/>
            <p:cNvSpPr/>
            <p:nvPr/>
          </p:nvSpPr>
          <p:spPr>
            <a:xfrm>
              <a:off x="2747025" y="1614400"/>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90" name="Google Shape;4359;p13"/>
            <p:cNvSpPr/>
            <p:nvPr/>
          </p:nvSpPr>
          <p:spPr>
            <a:xfrm>
              <a:off x="2747025" y="2346800"/>
              <a:ext cx="4800" cy="117025"/>
            </a:xfrm>
            <a:custGeom>
              <a:avLst/>
              <a:ahLst/>
              <a:rect l="l" t="t" r="r" b="b"/>
              <a:pathLst>
                <a:path w="192" h="4681" extrusionOk="0">
                  <a:moveTo>
                    <a:pt x="0" y="0"/>
                  </a:moveTo>
                  <a:lnTo>
                    <a:pt x="0"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91" name="Google Shape;4360;p13"/>
            <p:cNvSpPr/>
            <p:nvPr/>
          </p:nvSpPr>
          <p:spPr>
            <a:xfrm>
              <a:off x="2747025" y="27133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92" name="Google Shape;4361;p13"/>
            <p:cNvSpPr/>
            <p:nvPr/>
          </p:nvSpPr>
          <p:spPr>
            <a:xfrm>
              <a:off x="2853900" y="2713375"/>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93" name="Google Shape;4362;p13"/>
            <p:cNvSpPr/>
            <p:nvPr/>
          </p:nvSpPr>
          <p:spPr>
            <a:xfrm>
              <a:off x="2853900" y="2468975"/>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94" name="Google Shape;4363;p13"/>
            <p:cNvSpPr/>
            <p:nvPr/>
          </p:nvSpPr>
          <p:spPr>
            <a:xfrm>
              <a:off x="2853900" y="1614400"/>
              <a:ext cx="4600" cy="117050"/>
            </a:xfrm>
            <a:custGeom>
              <a:avLst/>
              <a:ahLst/>
              <a:rect l="l" t="t" r="r" b="b"/>
              <a:pathLst>
                <a:path w="184" h="4682" extrusionOk="0">
                  <a:moveTo>
                    <a:pt x="0" y="1"/>
                  </a:moveTo>
                  <a:lnTo>
                    <a:pt x="0" y="4681"/>
                  </a:lnTo>
                  <a:lnTo>
                    <a:pt x="184" y="468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95" name="Google Shape;4364;p13"/>
            <p:cNvSpPr/>
            <p:nvPr/>
          </p:nvSpPr>
          <p:spPr>
            <a:xfrm>
              <a:off x="2853900" y="1858775"/>
              <a:ext cx="4600" cy="116300"/>
            </a:xfrm>
            <a:custGeom>
              <a:avLst/>
              <a:ahLst/>
              <a:rect l="l" t="t" r="r" b="b"/>
              <a:pathLst>
                <a:path w="184" h="4652" extrusionOk="0">
                  <a:moveTo>
                    <a:pt x="0" y="1"/>
                  </a:moveTo>
                  <a:lnTo>
                    <a:pt x="0"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96" name="Google Shape;4365;p13"/>
            <p:cNvSpPr/>
            <p:nvPr/>
          </p:nvSpPr>
          <p:spPr>
            <a:xfrm>
              <a:off x="2853900" y="1980975"/>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97" name="Google Shape;4366;p13"/>
            <p:cNvSpPr/>
            <p:nvPr/>
          </p:nvSpPr>
          <p:spPr>
            <a:xfrm>
              <a:off x="2853900" y="2591175"/>
              <a:ext cx="4600" cy="116275"/>
            </a:xfrm>
            <a:custGeom>
              <a:avLst/>
              <a:ahLst/>
              <a:rect l="l" t="t" r="r" b="b"/>
              <a:pathLst>
                <a:path w="184" h="4651" extrusionOk="0">
                  <a:moveTo>
                    <a:pt x="0" y="0"/>
                  </a:moveTo>
                  <a:lnTo>
                    <a:pt x="0" y="4651"/>
                  </a:lnTo>
                  <a:lnTo>
                    <a:pt x="184" y="465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98" name="Google Shape;4367;p13"/>
            <p:cNvSpPr/>
            <p:nvPr/>
          </p:nvSpPr>
          <p:spPr>
            <a:xfrm>
              <a:off x="2853900" y="1736600"/>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699" name="Google Shape;4368;p13"/>
            <p:cNvSpPr/>
            <p:nvPr/>
          </p:nvSpPr>
          <p:spPr>
            <a:xfrm>
              <a:off x="2853900" y="2834800"/>
              <a:ext cx="4600" cy="62825"/>
            </a:xfrm>
            <a:custGeom>
              <a:avLst/>
              <a:ahLst/>
              <a:rect l="l" t="t" r="r" b="b"/>
              <a:pathLst>
                <a:path w="184" h="2513" extrusionOk="0">
                  <a:moveTo>
                    <a:pt x="0" y="0"/>
                  </a:moveTo>
                  <a:lnTo>
                    <a:pt x="0" y="2513"/>
                  </a:lnTo>
                  <a:lnTo>
                    <a:pt x="184" y="2505"/>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00" name="Google Shape;4369;p13"/>
            <p:cNvSpPr/>
            <p:nvPr/>
          </p:nvSpPr>
          <p:spPr>
            <a:xfrm>
              <a:off x="2853900" y="2346800"/>
              <a:ext cx="4600" cy="117025"/>
            </a:xfrm>
            <a:custGeom>
              <a:avLst/>
              <a:ahLst/>
              <a:rect l="l" t="t" r="r" b="b"/>
              <a:pathLst>
                <a:path w="184" h="4681" extrusionOk="0">
                  <a:moveTo>
                    <a:pt x="0" y="0"/>
                  </a:moveTo>
                  <a:lnTo>
                    <a:pt x="0" y="4681"/>
                  </a:lnTo>
                  <a:lnTo>
                    <a:pt x="184" y="468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01" name="Google Shape;4370;p13"/>
            <p:cNvSpPr/>
            <p:nvPr/>
          </p:nvSpPr>
          <p:spPr>
            <a:xfrm>
              <a:off x="2853900" y="1484550"/>
              <a:ext cx="4600" cy="124700"/>
            </a:xfrm>
            <a:custGeom>
              <a:avLst/>
              <a:ahLst/>
              <a:rect l="l" t="t" r="r" b="b"/>
              <a:pathLst>
                <a:path w="184" h="4988" extrusionOk="0">
                  <a:moveTo>
                    <a:pt x="0" y="0"/>
                  </a:moveTo>
                  <a:lnTo>
                    <a:pt x="0" y="4988"/>
                  </a:lnTo>
                  <a:lnTo>
                    <a:pt x="184" y="4988"/>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02" name="Google Shape;4371;p13"/>
            <p:cNvSpPr/>
            <p:nvPr/>
          </p:nvSpPr>
          <p:spPr>
            <a:xfrm>
              <a:off x="2853900" y="2224800"/>
              <a:ext cx="4600" cy="116850"/>
            </a:xfrm>
            <a:custGeom>
              <a:avLst/>
              <a:ahLst/>
              <a:rect l="l" t="t" r="r" b="b"/>
              <a:pathLst>
                <a:path w="184" h="4674" extrusionOk="0">
                  <a:moveTo>
                    <a:pt x="0" y="0"/>
                  </a:moveTo>
                  <a:lnTo>
                    <a:pt x="0" y="4673"/>
                  </a:lnTo>
                  <a:lnTo>
                    <a:pt x="184" y="4673"/>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03" name="Google Shape;4372;p13"/>
            <p:cNvSpPr/>
            <p:nvPr/>
          </p:nvSpPr>
          <p:spPr>
            <a:xfrm>
              <a:off x="2853900" y="2102400"/>
              <a:ext cx="4600" cy="117050"/>
            </a:xfrm>
            <a:custGeom>
              <a:avLst/>
              <a:ahLst/>
              <a:rect l="l" t="t" r="r" b="b"/>
              <a:pathLst>
                <a:path w="184" h="4682" extrusionOk="0">
                  <a:moveTo>
                    <a:pt x="0" y="1"/>
                  </a:moveTo>
                  <a:lnTo>
                    <a:pt x="0" y="4682"/>
                  </a:lnTo>
                  <a:lnTo>
                    <a:pt x="184" y="4682"/>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04" name="Google Shape;4373;p13"/>
            <p:cNvSpPr/>
            <p:nvPr/>
          </p:nvSpPr>
          <p:spPr>
            <a:xfrm>
              <a:off x="2960000" y="1614400"/>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05" name="Google Shape;4374;p13"/>
            <p:cNvSpPr/>
            <p:nvPr/>
          </p:nvSpPr>
          <p:spPr>
            <a:xfrm>
              <a:off x="2960000" y="271337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06" name="Google Shape;4375;p13"/>
            <p:cNvSpPr/>
            <p:nvPr/>
          </p:nvSpPr>
          <p:spPr>
            <a:xfrm>
              <a:off x="2960000" y="198097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07" name="Google Shape;4376;p13"/>
            <p:cNvSpPr/>
            <p:nvPr/>
          </p:nvSpPr>
          <p:spPr>
            <a:xfrm>
              <a:off x="2960000" y="2834800"/>
              <a:ext cx="5375" cy="73175"/>
            </a:xfrm>
            <a:custGeom>
              <a:avLst/>
              <a:ahLst/>
              <a:rect l="l" t="t" r="r" b="b"/>
              <a:pathLst>
                <a:path w="215" h="2927" extrusionOk="0">
                  <a:moveTo>
                    <a:pt x="0" y="0"/>
                  </a:moveTo>
                  <a:lnTo>
                    <a:pt x="0" y="2904"/>
                  </a:lnTo>
                  <a:lnTo>
                    <a:pt x="215" y="2927"/>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08" name="Google Shape;4377;p13"/>
            <p:cNvSpPr/>
            <p:nvPr/>
          </p:nvSpPr>
          <p:spPr>
            <a:xfrm>
              <a:off x="2960000" y="2224800"/>
              <a:ext cx="5375" cy="116850"/>
            </a:xfrm>
            <a:custGeom>
              <a:avLst/>
              <a:ahLst/>
              <a:rect l="l" t="t" r="r" b="b"/>
              <a:pathLst>
                <a:path w="215" h="4674" extrusionOk="0">
                  <a:moveTo>
                    <a:pt x="0" y="0"/>
                  </a:moveTo>
                  <a:lnTo>
                    <a:pt x="0" y="4673"/>
                  </a:lnTo>
                  <a:lnTo>
                    <a:pt x="215" y="4673"/>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09" name="Google Shape;4378;p13"/>
            <p:cNvSpPr/>
            <p:nvPr/>
          </p:nvSpPr>
          <p:spPr>
            <a:xfrm>
              <a:off x="2960000" y="246897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10" name="Google Shape;4379;p13"/>
            <p:cNvSpPr/>
            <p:nvPr/>
          </p:nvSpPr>
          <p:spPr>
            <a:xfrm>
              <a:off x="2960000" y="1484550"/>
              <a:ext cx="5375" cy="124700"/>
            </a:xfrm>
            <a:custGeom>
              <a:avLst/>
              <a:ahLst/>
              <a:rect l="l" t="t" r="r" b="b"/>
              <a:pathLst>
                <a:path w="215" h="4988" extrusionOk="0">
                  <a:moveTo>
                    <a:pt x="0" y="0"/>
                  </a:moveTo>
                  <a:lnTo>
                    <a:pt x="0" y="4988"/>
                  </a:lnTo>
                  <a:lnTo>
                    <a:pt x="215" y="4988"/>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11" name="Google Shape;4380;p13"/>
            <p:cNvSpPr/>
            <p:nvPr/>
          </p:nvSpPr>
          <p:spPr>
            <a:xfrm>
              <a:off x="2960000" y="2591175"/>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12" name="Google Shape;4381;p13"/>
            <p:cNvSpPr/>
            <p:nvPr/>
          </p:nvSpPr>
          <p:spPr>
            <a:xfrm>
              <a:off x="2960000" y="1736600"/>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13" name="Google Shape;4382;p13"/>
            <p:cNvSpPr/>
            <p:nvPr/>
          </p:nvSpPr>
          <p:spPr>
            <a:xfrm>
              <a:off x="2960000" y="1858775"/>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14" name="Google Shape;4383;p13"/>
            <p:cNvSpPr/>
            <p:nvPr/>
          </p:nvSpPr>
          <p:spPr>
            <a:xfrm>
              <a:off x="2960000" y="2346800"/>
              <a:ext cx="5375" cy="117025"/>
            </a:xfrm>
            <a:custGeom>
              <a:avLst/>
              <a:ahLst/>
              <a:rect l="l" t="t" r="r" b="b"/>
              <a:pathLst>
                <a:path w="215" h="4681" extrusionOk="0">
                  <a:moveTo>
                    <a:pt x="0" y="0"/>
                  </a:moveTo>
                  <a:lnTo>
                    <a:pt x="0" y="4681"/>
                  </a:lnTo>
                  <a:lnTo>
                    <a:pt x="215" y="468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15" name="Google Shape;4384;p13"/>
            <p:cNvSpPr/>
            <p:nvPr/>
          </p:nvSpPr>
          <p:spPr>
            <a:xfrm>
              <a:off x="2960000" y="2102400"/>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16" name="Google Shape;4385;p13"/>
            <p:cNvSpPr/>
            <p:nvPr/>
          </p:nvSpPr>
          <p:spPr>
            <a:xfrm>
              <a:off x="3066675" y="2834800"/>
              <a:ext cx="5375" cy="88125"/>
            </a:xfrm>
            <a:custGeom>
              <a:avLst/>
              <a:ahLst/>
              <a:rect l="l" t="t" r="r" b="b"/>
              <a:pathLst>
                <a:path w="215" h="3525" extrusionOk="0">
                  <a:moveTo>
                    <a:pt x="0" y="0"/>
                  </a:moveTo>
                  <a:lnTo>
                    <a:pt x="0" y="3509"/>
                  </a:lnTo>
                  <a:cubicBezTo>
                    <a:pt x="77" y="3517"/>
                    <a:pt x="146" y="3524"/>
                    <a:pt x="215" y="3524"/>
                  </a:cubicBez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17" name="Google Shape;4386;p13"/>
            <p:cNvSpPr/>
            <p:nvPr/>
          </p:nvSpPr>
          <p:spPr>
            <a:xfrm>
              <a:off x="3066675" y="1736600"/>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18" name="Google Shape;4387;p13"/>
            <p:cNvSpPr/>
            <p:nvPr/>
          </p:nvSpPr>
          <p:spPr>
            <a:xfrm>
              <a:off x="3066675" y="2224800"/>
              <a:ext cx="4800" cy="116850"/>
            </a:xfrm>
            <a:custGeom>
              <a:avLst/>
              <a:ahLst/>
              <a:rect l="l" t="t" r="r" b="b"/>
              <a:pathLst>
                <a:path w="192" h="4674" extrusionOk="0">
                  <a:moveTo>
                    <a:pt x="0" y="0"/>
                  </a:moveTo>
                  <a:lnTo>
                    <a:pt x="0"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19" name="Google Shape;4388;p13"/>
            <p:cNvSpPr/>
            <p:nvPr/>
          </p:nvSpPr>
          <p:spPr>
            <a:xfrm>
              <a:off x="3066675" y="24689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20" name="Google Shape;4389;p13"/>
            <p:cNvSpPr/>
            <p:nvPr/>
          </p:nvSpPr>
          <p:spPr>
            <a:xfrm>
              <a:off x="3066675" y="19809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21" name="Google Shape;4390;p13"/>
            <p:cNvSpPr/>
            <p:nvPr/>
          </p:nvSpPr>
          <p:spPr>
            <a:xfrm>
              <a:off x="3066675" y="1614400"/>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22" name="Google Shape;4391;p13"/>
            <p:cNvSpPr/>
            <p:nvPr/>
          </p:nvSpPr>
          <p:spPr>
            <a:xfrm>
              <a:off x="3066675" y="2591175"/>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23" name="Google Shape;4392;p13"/>
            <p:cNvSpPr/>
            <p:nvPr/>
          </p:nvSpPr>
          <p:spPr>
            <a:xfrm>
              <a:off x="3066675" y="2346800"/>
              <a:ext cx="4800" cy="117025"/>
            </a:xfrm>
            <a:custGeom>
              <a:avLst/>
              <a:ahLst/>
              <a:rect l="l" t="t" r="r" b="b"/>
              <a:pathLst>
                <a:path w="192" h="4681" extrusionOk="0">
                  <a:moveTo>
                    <a:pt x="0" y="0"/>
                  </a:moveTo>
                  <a:lnTo>
                    <a:pt x="0"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24" name="Google Shape;4393;p13"/>
            <p:cNvSpPr/>
            <p:nvPr/>
          </p:nvSpPr>
          <p:spPr>
            <a:xfrm>
              <a:off x="3066675" y="27133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25" name="Google Shape;4394;p13"/>
            <p:cNvSpPr/>
            <p:nvPr/>
          </p:nvSpPr>
          <p:spPr>
            <a:xfrm>
              <a:off x="3066675" y="1483775"/>
              <a:ext cx="5375" cy="125475"/>
            </a:xfrm>
            <a:custGeom>
              <a:avLst/>
              <a:ahLst/>
              <a:rect l="l" t="t" r="r" b="b"/>
              <a:pathLst>
                <a:path w="215" h="5019" extrusionOk="0">
                  <a:moveTo>
                    <a:pt x="0" y="1"/>
                  </a:moveTo>
                  <a:lnTo>
                    <a:pt x="0" y="5019"/>
                  </a:lnTo>
                  <a:lnTo>
                    <a:pt x="215" y="5019"/>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26" name="Google Shape;4395;p13"/>
            <p:cNvSpPr/>
            <p:nvPr/>
          </p:nvSpPr>
          <p:spPr>
            <a:xfrm>
              <a:off x="3066675" y="2102400"/>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27" name="Google Shape;4396;p13"/>
            <p:cNvSpPr/>
            <p:nvPr/>
          </p:nvSpPr>
          <p:spPr>
            <a:xfrm>
              <a:off x="3066675" y="1858775"/>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28" name="Google Shape;4397;p13"/>
            <p:cNvSpPr/>
            <p:nvPr/>
          </p:nvSpPr>
          <p:spPr>
            <a:xfrm>
              <a:off x="3173350" y="1614400"/>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29" name="Google Shape;4398;p13"/>
            <p:cNvSpPr/>
            <p:nvPr/>
          </p:nvSpPr>
          <p:spPr>
            <a:xfrm>
              <a:off x="3173350" y="2591175"/>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30" name="Google Shape;4399;p13"/>
            <p:cNvSpPr/>
            <p:nvPr/>
          </p:nvSpPr>
          <p:spPr>
            <a:xfrm>
              <a:off x="3173350" y="27133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31" name="Google Shape;4400;p13"/>
            <p:cNvSpPr/>
            <p:nvPr/>
          </p:nvSpPr>
          <p:spPr>
            <a:xfrm>
              <a:off x="3173350" y="1483200"/>
              <a:ext cx="4825" cy="126050"/>
            </a:xfrm>
            <a:custGeom>
              <a:avLst/>
              <a:ahLst/>
              <a:rect l="l" t="t" r="r" b="b"/>
              <a:pathLst>
                <a:path w="193" h="5042" extrusionOk="0">
                  <a:moveTo>
                    <a:pt x="1" y="1"/>
                  </a:moveTo>
                  <a:lnTo>
                    <a:pt x="1" y="5042"/>
                  </a:lnTo>
                  <a:lnTo>
                    <a:pt x="192" y="504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32" name="Google Shape;4401;p13"/>
            <p:cNvSpPr/>
            <p:nvPr/>
          </p:nvSpPr>
          <p:spPr>
            <a:xfrm>
              <a:off x="3173350" y="1736600"/>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33" name="Google Shape;4402;p13"/>
            <p:cNvSpPr/>
            <p:nvPr/>
          </p:nvSpPr>
          <p:spPr>
            <a:xfrm>
              <a:off x="3173350" y="2346800"/>
              <a:ext cx="4825" cy="117025"/>
            </a:xfrm>
            <a:custGeom>
              <a:avLst/>
              <a:ahLst/>
              <a:rect l="l" t="t" r="r" b="b"/>
              <a:pathLst>
                <a:path w="193" h="4681" extrusionOk="0">
                  <a:moveTo>
                    <a:pt x="1" y="0"/>
                  </a:moveTo>
                  <a:lnTo>
                    <a:pt x="1"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34" name="Google Shape;4403;p13"/>
            <p:cNvSpPr/>
            <p:nvPr/>
          </p:nvSpPr>
          <p:spPr>
            <a:xfrm>
              <a:off x="3173350" y="2102400"/>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35" name="Google Shape;4404;p13"/>
            <p:cNvSpPr/>
            <p:nvPr/>
          </p:nvSpPr>
          <p:spPr>
            <a:xfrm>
              <a:off x="3173350" y="1980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36" name="Google Shape;4405;p13"/>
            <p:cNvSpPr/>
            <p:nvPr/>
          </p:nvSpPr>
          <p:spPr>
            <a:xfrm>
              <a:off x="3173350" y="1858775"/>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37" name="Google Shape;4406;p13"/>
            <p:cNvSpPr/>
            <p:nvPr/>
          </p:nvSpPr>
          <p:spPr>
            <a:xfrm>
              <a:off x="3173350" y="2224800"/>
              <a:ext cx="4825" cy="116850"/>
            </a:xfrm>
            <a:custGeom>
              <a:avLst/>
              <a:ahLst/>
              <a:rect l="l" t="t" r="r" b="b"/>
              <a:pathLst>
                <a:path w="193" h="4674" extrusionOk="0">
                  <a:moveTo>
                    <a:pt x="1" y="0"/>
                  </a:moveTo>
                  <a:lnTo>
                    <a:pt x="1"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38" name="Google Shape;4407;p13"/>
            <p:cNvSpPr/>
            <p:nvPr/>
          </p:nvSpPr>
          <p:spPr>
            <a:xfrm>
              <a:off x="3173350" y="2468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39" name="Google Shape;4408;p13"/>
            <p:cNvSpPr/>
            <p:nvPr/>
          </p:nvSpPr>
          <p:spPr>
            <a:xfrm>
              <a:off x="3173350" y="2834800"/>
              <a:ext cx="4825" cy="111875"/>
            </a:xfrm>
            <a:custGeom>
              <a:avLst/>
              <a:ahLst/>
              <a:rect l="l" t="t" r="r" b="b"/>
              <a:pathLst>
                <a:path w="193" h="4475" extrusionOk="0">
                  <a:moveTo>
                    <a:pt x="1" y="0"/>
                  </a:moveTo>
                  <a:lnTo>
                    <a:pt x="1" y="4474"/>
                  </a:lnTo>
                  <a:lnTo>
                    <a:pt x="192" y="4474"/>
                  </a:lnTo>
                  <a:lnTo>
                    <a:pt x="192" y="4451"/>
                  </a:lnTo>
                  <a:cubicBezTo>
                    <a:pt x="138" y="4428"/>
                    <a:pt x="123" y="4413"/>
                    <a:pt x="169" y="4413"/>
                  </a:cubicBezTo>
                  <a:lnTo>
                    <a:pt x="192" y="441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40" name="Google Shape;4409;p13"/>
            <p:cNvSpPr/>
            <p:nvPr/>
          </p:nvSpPr>
          <p:spPr>
            <a:xfrm>
              <a:off x="3280225" y="2591175"/>
              <a:ext cx="4625" cy="116275"/>
            </a:xfrm>
            <a:custGeom>
              <a:avLst/>
              <a:ahLst/>
              <a:rect l="l" t="t" r="r" b="b"/>
              <a:pathLst>
                <a:path w="185" h="4651" extrusionOk="0">
                  <a:moveTo>
                    <a:pt x="0" y="0"/>
                  </a:moveTo>
                  <a:lnTo>
                    <a:pt x="0" y="4651"/>
                  </a:lnTo>
                  <a:lnTo>
                    <a:pt x="184" y="465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41" name="Google Shape;4410;p13"/>
            <p:cNvSpPr/>
            <p:nvPr/>
          </p:nvSpPr>
          <p:spPr>
            <a:xfrm>
              <a:off x="3280225" y="1614400"/>
              <a:ext cx="4625" cy="117050"/>
            </a:xfrm>
            <a:custGeom>
              <a:avLst/>
              <a:ahLst/>
              <a:rect l="l" t="t" r="r" b="b"/>
              <a:pathLst>
                <a:path w="185" h="4682" extrusionOk="0">
                  <a:moveTo>
                    <a:pt x="0" y="1"/>
                  </a:moveTo>
                  <a:lnTo>
                    <a:pt x="0" y="4681"/>
                  </a:lnTo>
                  <a:lnTo>
                    <a:pt x="184" y="468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42" name="Google Shape;4411;p13"/>
            <p:cNvSpPr/>
            <p:nvPr/>
          </p:nvSpPr>
          <p:spPr>
            <a:xfrm>
              <a:off x="3280225" y="2102400"/>
              <a:ext cx="4625" cy="117050"/>
            </a:xfrm>
            <a:custGeom>
              <a:avLst/>
              <a:ahLst/>
              <a:rect l="l" t="t" r="r" b="b"/>
              <a:pathLst>
                <a:path w="185" h="4682" extrusionOk="0">
                  <a:moveTo>
                    <a:pt x="0" y="1"/>
                  </a:moveTo>
                  <a:lnTo>
                    <a:pt x="0" y="4682"/>
                  </a:lnTo>
                  <a:lnTo>
                    <a:pt x="184" y="4682"/>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43" name="Google Shape;4412;p13"/>
            <p:cNvSpPr/>
            <p:nvPr/>
          </p:nvSpPr>
          <p:spPr>
            <a:xfrm>
              <a:off x="3280225" y="1980975"/>
              <a:ext cx="4625" cy="116275"/>
            </a:xfrm>
            <a:custGeom>
              <a:avLst/>
              <a:ahLst/>
              <a:rect l="l" t="t" r="r" b="b"/>
              <a:pathLst>
                <a:path w="185" h="4651" extrusionOk="0">
                  <a:moveTo>
                    <a:pt x="0" y="1"/>
                  </a:moveTo>
                  <a:lnTo>
                    <a:pt x="0"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44" name="Google Shape;4413;p13"/>
            <p:cNvSpPr/>
            <p:nvPr/>
          </p:nvSpPr>
          <p:spPr>
            <a:xfrm>
              <a:off x="3280225" y="2346800"/>
              <a:ext cx="4625" cy="117025"/>
            </a:xfrm>
            <a:custGeom>
              <a:avLst/>
              <a:ahLst/>
              <a:rect l="l" t="t" r="r" b="b"/>
              <a:pathLst>
                <a:path w="185" h="4681" extrusionOk="0">
                  <a:moveTo>
                    <a:pt x="0" y="0"/>
                  </a:moveTo>
                  <a:lnTo>
                    <a:pt x="0" y="4681"/>
                  </a:lnTo>
                  <a:lnTo>
                    <a:pt x="184" y="468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45" name="Google Shape;4414;p13"/>
            <p:cNvSpPr/>
            <p:nvPr/>
          </p:nvSpPr>
          <p:spPr>
            <a:xfrm>
              <a:off x="3280225" y="2713375"/>
              <a:ext cx="4625" cy="116275"/>
            </a:xfrm>
            <a:custGeom>
              <a:avLst/>
              <a:ahLst/>
              <a:rect l="l" t="t" r="r" b="b"/>
              <a:pathLst>
                <a:path w="185" h="4651" extrusionOk="0">
                  <a:moveTo>
                    <a:pt x="0" y="0"/>
                  </a:moveTo>
                  <a:lnTo>
                    <a:pt x="0"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46" name="Google Shape;4415;p13"/>
            <p:cNvSpPr/>
            <p:nvPr/>
          </p:nvSpPr>
          <p:spPr>
            <a:xfrm>
              <a:off x="3280225" y="1858775"/>
              <a:ext cx="4625" cy="116300"/>
            </a:xfrm>
            <a:custGeom>
              <a:avLst/>
              <a:ahLst/>
              <a:rect l="l" t="t" r="r" b="b"/>
              <a:pathLst>
                <a:path w="185" h="4652" extrusionOk="0">
                  <a:moveTo>
                    <a:pt x="0" y="1"/>
                  </a:moveTo>
                  <a:lnTo>
                    <a:pt x="0"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47" name="Google Shape;4416;p13"/>
            <p:cNvSpPr/>
            <p:nvPr/>
          </p:nvSpPr>
          <p:spPr>
            <a:xfrm>
              <a:off x="3280225" y="2468975"/>
              <a:ext cx="4625" cy="116275"/>
            </a:xfrm>
            <a:custGeom>
              <a:avLst/>
              <a:ahLst/>
              <a:rect l="l" t="t" r="r" b="b"/>
              <a:pathLst>
                <a:path w="185" h="4651" extrusionOk="0">
                  <a:moveTo>
                    <a:pt x="0" y="1"/>
                  </a:moveTo>
                  <a:lnTo>
                    <a:pt x="0"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48" name="Google Shape;4417;p13"/>
            <p:cNvSpPr/>
            <p:nvPr/>
          </p:nvSpPr>
          <p:spPr>
            <a:xfrm>
              <a:off x="3280225" y="2834800"/>
              <a:ext cx="4625" cy="107275"/>
            </a:xfrm>
            <a:custGeom>
              <a:avLst/>
              <a:ahLst/>
              <a:rect l="l" t="t" r="r" b="b"/>
              <a:pathLst>
                <a:path w="185" h="4291" extrusionOk="0">
                  <a:moveTo>
                    <a:pt x="0" y="0"/>
                  </a:moveTo>
                  <a:lnTo>
                    <a:pt x="0" y="4290"/>
                  </a:lnTo>
                  <a:lnTo>
                    <a:pt x="184" y="426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49" name="Google Shape;4418;p13"/>
            <p:cNvSpPr/>
            <p:nvPr/>
          </p:nvSpPr>
          <p:spPr>
            <a:xfrm>
              <a:off x="3280225" y="1736600"/>
              <a:ext cx="4625" cy="116275"/>
            </a:xfrm>
            <a:custGeom>
              <a:avLst/>
              <a:ahLst/>
              <a:rect l="l" t="t" r="r" b="b"/>
              <a:pathLst>
                <a:path w="185" h="4651" extrusionOk="0">
                  <a:moveTo>
                    <a:pt x="0" y="0"/>
                  </a:moveTo>
                  <a:lnTo>
                    <a:pt x="0"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50" name="Google Shape;4419;p13"/>
            <p:cNvSpPr/>
            <p:nvPr/>
          </p:nvSpPr>
          <p:spPr>
            <a:xfrm>
              <a:off x="3280225" y="1483200"/>
              <a:ext cx="4625" cy="126050"/>
            </a:xfrm>
            <a:custGeom>
              <a:avLst/>
              <a:ahLst/>
              <a:rect l="l" t="t" r="r" b="b"/>
              <a:pathLst>
                <a:path w="185" h="5042" extrusionOk="0">
                  <a:moveTo>
                    <a:pt x="0" y="1"/>
                  </a:moveTo>
                  <a:lnTo>
                    <a:pt x="0" y="5042"/>
                  </a:lnTo>
                  <a:lnTo>
                    <a:pt x="184" y="5042"/>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51" name="Google Shape;4420;p13"/>
            <p:cNvSpPr/>
            <p:nvPr/>
          </p:nvSpPr>
          <p:spPr>
            <a:xfrm>
              <a:off x="3280225" y="2224800"/>
              <a:ext cx="4625" cy="116850"/>
            </a:xfrm>
            <a:custGeom>
              <a:avLst/>
              <a:ahLst/>
              <a:rect l="l" t="t" r="r" b="b"/>
              <a:pathLst>
                <a:path w="185" h="4674" extrusionOk="0">
                  <a:moveTo>
                    <a:pt x="0" y="0"/>
                  </a:moveTo>
                  <a:lnTo>
                    <a:pt x="0" y="4673"/>
                  </a:lnTo>
                  <a:lnTo>
                    <a:pt x="184" y="4673"/>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52" name="Google Shape;4421;p13"/>
            <p:cNvSpPr/>
            <p:nvPr/>
          </p:nvSpPr>
          <p:spPr>
            <a:xfrm>
              <a:off x="3386325" y="1858775"/>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53" name="Google Shape;4422;p13"/>
            <p:cNvSpPr/>
            <p:nvPr/>
          </p:nvSpPr>
          <p:spPr>
            <a:xfrm>
              <a:off x="3386325" y="1736600"/>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54" name="Google Shape;4423;p13"/>
            <p:cNvSpPr/>
            <p:nvPr/>
          </p:nvSpPr>
          <p:spPr>
            <a:xfrm>
              <a:off x="3386900" y="2834800"/>
              <a:ext cx="4800" cy="93100"/>
            </a:xfrm>
            <a:custGeom>
              <a:avLst/>
              <a:ahLst/>
              <a:rect l="l" t="t" r="r" b="b"/>
              <a:pathLst>
                <a:path w="192" h="3724" extrusionOk="0">
                  <a:moveTo>
                    <a:pt x="0" y="0"/>
                  </a:moveTo>
                  <a:lnTo>
                    <a:pt x="0" y="3723"/>
                  </a:lnTo>
                  <a:lnTo>
                    <a:pt x="192" y="372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55" name="Google Shape;4424;p13"/>
            <p:cNvSpPr/>
            <p:nvPr/>
          </p:nvSpPr>
          <p:spPr>
            <a:xfrm>
              <a:off x="3386325" y="1614400"/>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56" name="Google Shape;4425;p13"/>
            <p:cNvSpPr/>
            <p:nvPr/>
          </p:nvSpPr>
          <p:spPr>
            <a:xfrm>
              <a:off x="3386325" y="2224800"/>
              <a:ext cx="5375" cy="116850"/>
            </a:xfrm>
            <a:custGeom>
              <a:avLst/>
              <a:ahLst/>
              <a:rect l="l" t="t" r="r" b="b"/>
              <a:pathLst>
                <a:path w="215" h="4674" extrusionOk="0">
                  <a:moveTo>
                    <a:pt x="0" y="0"/>
                  </a:moveTo>
                  <a:lnTo>
                    <a:pt x="0" y="4673"/>
                  </a:lnTo>
                  <a:lnTo>
                    <a:pt x="215" y="4673"/>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57" name="Google Shape;4426;p13"/>
            <p:cNvSpPr/>
            <p:nvPr/>
          </p:nvSpPr>
          <p:spPr>
            <a:xfrm>
              <a:off x="3386325" y="271337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58" name="Google Shape;4427;p13"/>
            <p:cNvSpPr/>
            <p:nvPr/>
          </p:nvSpPr>
          <p:spPr>
            <a:xfrm>
              <a:off x="3386325" y="198097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59" name="Google Shape;4428;p13"/>
            <p:cNvSpPr/>
            <p:nvPr/>
          </p:nvSpPr>
          <p:spPr>
            <a:xfrm>
              <a:off x="3386325" y="2346800"/>
              <a:ext cx="5375" cy="117025"/>
            </a:xfrm>
            <a:custGeom>
              <a:avLst/>
              <a:ahLst/>
              <a:rect l="l" t="t" r="r" b="b"/>
              <a:pathLst>
                <a:path w="215" h="4681" extrusionOk="0">
                  <a:moveTo>
                    <a:pt x="0" y="0"/>
                  </a:moveTo>
                  <a:lnTo>
                    <a:pt x="0" y="4681"/>
                  </a:lnTo>
                  <a:lnTo>
                    <a:pt x="215" y="468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60" name="Google Shape;4429;p13"/>
            <p:cNvSpPr/>
            <p:nvPr/>
          </p:nvSpPr>
          <p:spPr>
            <a:xfrm>
              <a:off x="3386325" y="2102400"/>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61" name="Google Shape;4430;p13"/>
            <p:cNvSpPr/>
            <p:nvPr/>
          </p:nvSpPr>
          <p:spPr>
            <a:xfrm>
              <a:off x="3386900" y="1482450"/>
              <a:ext cx="4800" cy="126800"/>
            </a:xfrm>
            <a:custGeom>
              <a:avLst/>
              <a:ahLst/>
              <a:rect l="l" t="t" r="r" b="b"/>
              <a:pathLst>
                <a:path w="192" h="5072" extrusionOk="0">
                  <a:moveTo>
                    <a:pt x="0" y="0"/>
                  </a:moveTo>
                  <a:lnTo>
                    <a:pt x="0" y="5072"/>
                  </a:lnTo>
                  <a:lnTo>
                    <a:pt x="192" y="5072"/>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62" name="Google Shape;4431;p13"/>
            <p:cNvSpPr/>
            <p:nvPr/>
          </p:nvSpPr>
          <p:spPr>
            <a:xfrm>
              <a:off x="3386325" y="246897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63" name="Google Shape;4432;p13"/>
            <p:cNvSpPr/>
            <p:nvPr/>
          </p:nvSpPr>
          <p:spPr>
            <a:xfrm>
              <a:off x="3386325" y="2591175"/>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64" name="Google Shape;4433;p13"/>
            <p:cNvSpPr/>
            <p:nvPr/>
          </p:nvSpPr>
          <p:spPr>
            <a:xfrm>
              <a:off x="3493000" y="1614400"/>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65" name="Google Shape;4434;p13"/>
            <p:cNvSpPr/>
            <p:nvPr/>
          </p:nvSpPr>
          <p:spPr>
            <a:xfrm>
              <a:off x="3493000" y="24689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66" name="Google Shape;4435;p13"/>
            <p:cNvSpPr/>
            <p:nvPr/>
          </p:nvSpPr>
          <p:spPr>
            <a:xfrm>
              <a:off x="3493000" y="271337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67" name="Google Shape;4436;p13"/>
            <p:cNvSpPr/>
            <p:nvPr/>
          </p:nvSpPr>
          <p:spPr>
            <a:xfrm>
              <a:off x="3493000" y="1736600"/>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68" name="Google Shape;4437;p13"/>
            <p:cNvSpPr/>
            <p:nvPr/>
          </p:nvSpPr>
          <p:spPr>
            <a:xfrm>
              <a:off x="3493000" y="1481875"/>
              <a:ext cx="5400" cy="127375"/>
            </a:xfrm>
            <a:custGeom>
              <a:avLst/>
              <a:ahLst/>
              <a:rect l="l" t="t" r="r" b="b"/>
              <a:pathLst>
                <a:path w="216" h="5095" extrusionOk="0">
                  <a:moveTo>
                    <a:pt x="1" y="0"/>
                  </a:moveTo>
                  <a:lnTo>
                    <a:pt x="1" y="5095"/>
                  </a:lnTo>
                  <a:lnTo>
                    <a:pt x="215" y="5095"/>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69" name="Google Shape;4438;p13"/>
            <p:cNvSpPr/>
            <p:nvPr/>
          </p:nvSpPr>
          <p:spPr>
            <a:xfrm>
              <a:off x="3493000" y="2834800"/>
              <a:ext cx="5400" cy="93875"/>
            </a:xfrm>
            <a:custGeom>
              <a:avLst/>
              <a:ahLst/>
              <a:rect l="l" t="t" r="r" b="b"/>
              <a:pathLst>
                <a:path w="216" h="3755" extrusionOk="0">
                  <a:moveTo>
                    <a:pt x="1" y="0"/>
                  </a:moveTo>
                  <a:lnTo>
                    <a:pt x="1" y="3754"/>
                  </a:lnTo>
                  <a:cubicBezTo>
                    <a:pt x="85" y="3739"/>
                    <a:pt x="154" y="3731"/>
                    <a:pt x="215" y="3723"/>
                  </a:cubicBez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70" name="Google Shape;4439;p13"/>
            <p:cNvSpPr/>
            <p:nvPr/>
          </p:nvSpPr>
          <p:spPr>
            <a:xfrm>
              <a:off x="3493000" y="2591175"/>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71" name="Google Shape;4440;p13"/>
            <p:cNvSpPr/>
            <p:nvPr/>
          </p:nvSpPr>
          <p:spPr>
            <a:xfrm>
              <a:off x="3493000" y="1858775"/>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72" name="Google Shape;4441;p13"/>
            <p:cNvSpPr/>
            <p:nvPr/>
          </p:nvSpPr>
          <p:spPr>
            <a:xfrm>
              <a:off x="3493000" y="2102400"/>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73" name="Google Shape;4442;p13"/>
            <p:cNvSpPr/>
            <p:nvPr/>
          </p:nvSpPr>
          <p:spPr>
            <a:xfrm>
              <a:off x="3493000" y="19809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74" name="Google Shape;4443;p13"/>
            <p:cNvSpPr/>
            <p:nvPr/>
          </p:nvSpPr>
          <p:spPr>
            <a:xfrm>
              <a:off x="3493000" y="2346800"/>
              <a:ext cx="5400" cy="117025"/>
            </a:xfrm>
            <a:custGeom>
              <a:avLst/>
              <a:ahLst/>
              <a:rect l="l" t="t" r="r" b="b"/>
              <a:pathLst>
                <a:path w="216" h="4681" extrusionOk="0">
                  <a:moveTo>
                    <a:pt x="1" y="0"/>
                  </a:moveTo>
                  <a:lnTo>
                    <a:pt x="1" y="4681"/>
                  </a:lnTo>
                  <a:lnTo>
                    <a:pt x="215" y="468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75" name="Google Shape;4444;p13"/>
            <p:cNvSpPr/>
            <p:nvPr/>
          </p:nvSpPr>
          <p:spPr>
            <a:xfrm>
              <a:off x="3493000" y="2224800"/>
              <a:ext cx="5400" cy="116850"/>
            </a:xfrm>
            <a:custGeom>
              <a:avLst/>
              <a:ahLst/>
              <a:rect l="l" t="t" r="r" b="b"/>
              <a:pathLst>
                <a:path w="216" h="4674" extrusionOk="0">
                  <a:moveTo>
                    <a:pt x="1" y="0"/>
                  </a:moveTo>
                  <a:lnTo>
                    <a:pt x="1" y="4673"/>
                  </a:lnTo>
                  <a:lnTo>
                    <a:pt x="215" y="4673"/>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76" name="Google Shape;4445;p13"/>
            <p:cNvSpPr/>
            <p:nvPr/>
          </p:nvSpPr>
          <p:spPr>
            <a:xfrm>
              <a:off x="3599675" y="1614400"/>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77" name="Google Shape;4446;p13"/>
            <p:cNvSpPr/>
            <p:nvPr/>
          </p:nvSpPr>
          <p:spPr>
            <a:xfrm>
              <a:off x="3599675" y="2346800"/>
              <a:ext cx="4825" cy="117025"/>
            </a:xfrm>
            <a:custGeom>
              <a:avLst/>
              <a:ahLst/>
              <a:rect l="l" t="t" r="r" b="b"/>
              <a:pathLst>
                <a:path w="193" h="4681" extrusionOk="0">
                  <a:moveTo>
                    <a:pt x="1" y="0"/>
                  </a:moveTo>
                  <a:lnTo>
                    <a:pt x="1"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78" name="Google Shape;4447;p13"/>
            <p:cNvSpPr/>
            <p:nvPr/>
          </p:nvSpPr>
          <p:spPr>
            <a:xfrm>
              <a:off x="3599675" y="27133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79" name="Google Shape;4448;p13"/>
            <p:cNvSpPr/>
            <p:nvPr/>
          </p:nvSpPr>
          <p:spPr>
            <a:xfrm>
              <a:off x="3599675" y="2224800"/>
              <a:ext cx="4825" cy="116850"/>
            </a:xfrm>
            <a:custGeom>
              <a:avLst/>
              <a:ahLst/>
              <a:rect l="l" t="t" r="r" b="b"/>
              <a:pathLst>
                <a:path w="193" h="4674" extrusionOk="0">
                  <a:moveTo>
                    <a:pt x="1" y="0"/>
                  </a:moveTo>
                  <a:lnTo>
                    <a:pt x="1"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80" name="Google Shape;4449;p13"/>
            <p:cNvSpPr/>
            <p:nvPr/>
          </p:nvSpPr>
          <p:spPr>
            <a:xfrm>
              <a:off x="3599675" y="2591175"/>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81" name="Google Shape;4450;p13"/>
            <p:cNvSpPr/>
            <p:nvPr/>
          </p:nvSpPr>
          <p:spPr>
            <a:xfrm>
              <a:off x="3599675" y="2102400"/>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82" name="Google Shape;4451;p13"/>
            <p:cNvSpPr/>
            <p:nvPr/>
          </p:nvSpPr>
          <p:spPr>
            <a:xfrm>
              <a:off x="3599675" y="1481100"/>
              <a:ext cx="4825" cy="128150"/>
            </a:xfrm>
            <a:custGeom>
              <a:avLst/>
              <a:ahLst/>
              <a:rect l="l" t="t" r="r" b="b"/>
              <a:pathLst>
                <a:path w="193" h="5126" extrusionOk="0">
                  <a:moveTo>
                    <a:pt x="1" y="1"/>
                  </a:moveTo>
                  <a:lnTo>
                    <a:pt x="1" y="5126"/>
                  </a:lnTo>
                  <a:lnTo>
                    <a:pt x="192" y="5126"/>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83" name="Google Shape;4452;p13"/>
            <p:cNvSpPr/>
            <p:nvPr/>
          </p:nvSpPr>
          <p:spPr>
            <a:xfrm>
              <a:off x="3599675" y="1858775"/>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84" name="Google Shape;4453;p13"/>
            <p:cNvSpPr/>
            <p:nvPr/>
          </p:nvSpPr>
          <p:spPr>
            <a:xfrm>
              <a:off x="3599675" y="2468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85" name="Google Shape;4454;p13"/>
            <p:cNvSpPr/>
            <p:nvPr/>
          </p:nvSpPr>
          <p:spPr>
            <a:xfrm>
              <a:off x="3599675" y="1980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86" name="Google Shape;4455;p13"/>
            <p:cNvSpPr/>
            <p:nvPr/>
          </p:nvSpPr>
          <p:spPr>
            <a:xfrm>
              <a:off x="3599675" y="1736600"/>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87" name="Google Shape;4456;p13"/>
            <p:cNvSpPr/>
            <p:nvPr/>
          </p:nvSpPr>
          <p:spPr>
            <a:xfrm>
              <a:off x="3599675" y="2834800"/>
              <a:ext cx="4825" cy="95775"/>
            </a:xfrm>
            <a:custGeom>
              <a:avLst/>
              <a:ahLst/>
              <a:rect l="l" t="t" r="r" b="b"/>
              <a:pathLst>
                <a:path w="193" h="3831" extrusionOk="0">
                  <a:moveTo>
                    <a:pt x="1" y="0"/>
                  </a:moveTo>
                  <a:lnTo>
                    <a:pt x="1" y="3831"/>
                  </a:lnTo>
                  <a:cubicBezTo>
                    <a:pt x="70" y="3823"/>
                    <a:pt x="131" y="3808"/>
                    <a:pt x="192" y="3785"/>
                  </a:cubicBez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88" name="Google Shape;4457;p13"/>
            <p:cNvSpPr/>
            <p:nvPr/>
          </p:nvSpPr>
          <p:spPr>
            <a:xfrm>
              <a:off x="3706550" y="2346800"/>
              <a:ext cx="4625" cy="117025"/>
            </a:xfrm>
            <a:custGeom>
              <a:avLst/>
              <a:ahLst/>
              <a:rect l="l" t="t" r="r" b="b"/>
              <a:pathLst>
                <a:path w="185" h="4681" extrusionOk="0">
                  <a:moveTo>
                    <a:pt x="1" y="0"/>
                  </a:moveTo>
                  <a:lnTo>
                    <a:pt x="1" y="4681"/>
                  </a:lnTo>
                  <a:lnTo>
                    <a:pt x="184" y="468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89" name="Google Shape;4458;p13"/>
            <p:cNvSpPr/>
            <p:nvPr/>
          </p:nvSpPr>
          <p:spPr>
            <a:xfrm>
              <a:off x="3706550" y="2468975"/>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90" name="Google Shape;4459;p13"/>
            <p:cNvSpPr/>
            <p:nvPr/>
          </p:nvSpPr>
          <p:spPr>
            <a:xfrm>
              <a:off x="3706550" y="1858775"/>
              <a:ext cx="4625" cy="116300"/>
            </a:xfrm>
            <a:custGeom>
              <a:avLst/>
              <a:ahLst/>
              <a:rect l="l" t="t" r="r" b="b"/>
              <a:pathLst>
                <a:path w="185" h="4652" extrusionOk="0">
                  <a:moveTo>
                    <a:pt x="1" y="1"/>
                  </a:moveTo>
                  <a:lnTo>
                    <a:pt x="1"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91" name="Google Shape;4460;p13"/>
            <p:cNvSpPr/>
            <p:nvPr/>
          </p:nvSpPr>
          <p:spPr>
            <a:xfrm>
              <a:off x="3706550" y="2224800"/>
              <a:ext cx="4625" cy="116850"/>
            </a:xfrm>
            <a:custGeom>
              <a:avLst/>
              <a:ahLst/>
              <a:rect l="l" t="t" r="r" b="b"/>
              <a:pathLst>
                <a:path w="185" h="4674" extrusionOk="0">
                  <a:moveTo>
                    <a:pt x="1" y="0"/>
                  </a:moveTo>
                  <a:lnTo>
                    <a:pt x="1" y="4673"/>
                  </a:lnTo>
                  <a:lnTo>
                    <a:pt x="184" y="4673"/>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92" name="Google Shape;4461;p13"/>
            <p:cNvSpPr/>
            <p:nvPr/>
          </p:nvSpPr>
          <p:spPr>
            <a:xfrm>
              <a:off x="3706550" y="2713375"/>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93" name="Google Shape;4462;p13"/>
            <p:cNvSpPr/>
            <p:nvPr/>
          </p:nvSpPr>
          <p:spPr>
            <a:xfrm>
              <a:off x="3706550" y="1980975"/>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94" name="Google Shape;4463;p13"/>
            <p:cNvSpPr/>
            <p:nvPr/>
          </p:nvSpPr>
          <p:spPr>
            <a:xfrm>
              <a:off x="3706550" y="1614400"/>
              <a:ext cx="4625" cy="117050"/>
            </a:xfrm>
            <a:custGeom>
              <a:avLst/>
              <a:ahLst/>
              <a:rect l="l" t="t" r="r" b="b"/>
              <a:pathLst>
                <a:path w="185" h="4682" extrusionOk="0">
                  <a:moveTo>
                    <a:pt x="1" y="1"/>
                  </a:moveTo>
                  <a:lnTo>
                    <a:pt x="1" y="4681"/>
                  </a:lnTo>
                  <a:lnTo>
                    <a:pt x="184" y="468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95" name="Google Shape;4464;p13"/>
            <p:cNvSpPr/>
            <p:nvPr/>
          </p:nvSpPr>
          <p:spPr>
            <a:xfrm>
              <a:off x="3706550" y="2591175"/>
              <a:ext cx="4625" cy="116275"/>
            </a:xfrm>
            <a:custGeom>
              <a:avLst/>
              <a:ahLst/>
              <a:rect l="l" t="t" r="r" b="b"/>
              <a:pathLst>
                <a:path w="185" h="4651" extrusionOk="0">
                  <a:moveTo>
                    <a:pt x="1" y="0"/>
                  </a:moveTo>
                  <a:lnTo>
                    <a:pt x="1" y="4651"/>
                  </a:lnTo>
                  <a:lnTo>
                    <a:pt x="184" y="465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96" name="Google Shape;4465;p13"/>
            <p:cNvSpPr/>
            <p:nvPr/>
          </p:nvSpPr>
          <p:spPr>
            <a:xfrm>
              <a:off x="3706550" y="1481100"/>
              <a:ext cx="4625" cy="128150"/>
            </a:xfrm>
            <a:custGeom>
              <a:avLst/>
              <a:ahLst/>
              <a:rect l="l" t="t" r="r" b="b"/>
              <a:pathLst>
                <a:path w="185" h="5126" extrusionOk="0">
                  <a:moveTo>
                    <a:pt x="1" y="1"/>
                  </a:moveTo>
                  <a:lnTo>
                    <a:pt x="1" y="5126"/>
                  </a:lnTo>
                  <a:lnTo>
                    <a:pt x="184" y="5126"/>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97" name="Google Shape;4466;p13"/>
            <p:cNvSpPr/>
            <p:nvPr/>
          </p:nvSpPr>
          <p:spPr>
            <a:xfrm>
              <a:off x="3706550" y="2834800"/>
              <a:ext cx="4625" cy="93300"/>
            </a:xfrm>
            <a:custGeom>
              <a:avLst/>
              <a:ahLst/>
              <a:rect l="l" t="t" r="r" b="b"/>
              <a:pathLst>
                <a:path w="185" h="3732" extrusionOk="0">
                  <a:moveTo>
                    <a:pt x="1" y="0"/>
                  </a:moveTo>
                  <a:lnTo>
                    <a:pt x="1" y="3723"/>
                  </a:lnTo>
                  <a:lnTo>
                    <a:pt x="116" y="3723"/>
                  </a:lnTo>
                  <a:cubicBezTo>
                    <a:pt x="116" y="3723"/>
                    <a:pt x="116" y="3723"/>
                    <a:pt x="184" y="3731"/>
                  </a:cubicBez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98" name="Google Shape;4467;p13"/>
            <p:cNvSpPr/>
            <p:nvPr/>
          </p:nvSpPr>
          <p:spPr>
            <a:xfrm>
              <a:off x="3706550" y="1736600"/>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799" name="Google Shape;4468;p13"/>
            <p:cNvSpPr/>
            <p:nvPr/>
          </p:nvSpPr>
          <p:spPr>
            <a:xfrm>
              <a:off x="3706550" y="2102400"/>
              <a:ext cx="4625" cy="117050"/>
            </a:xfrm>
            <a:custGeom>
              <a:avLst/>
              <a:ahLst/>
              <a:rect l="l" t="t" r="r" b="b"/>
              <a:pathLst>
                <a:path w="185" h="4682" extrusionOk="0">
                  <a:moveTo>
                    <a:pt x="1" y="1"/>
                  </a:moveTo>
                  <a:lnTo>
                    <a:pt x="1" y="4682"/>
                  </a:lnTo>
                  <a:lnTo>
                    <a:pt x="184" y="4682"/>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00" name="Google Shape;4469;p13"/>
            <p:cNvSpPr/>
            <p:nvPr/>
          </p:nvSpPr>
          <p:spPr>
            <a:xfrm>
              <a:off x="3813225" y="2834800"/>
              <a:ext cx="4825" cy="94250"/>
            </a:xfrm>
            <a:custGeom>
              <a:avLst/>
              <a:ahLst/>
              <a:rect l="l" t="t" r="r" b="b"/>
              <a:pathLst>
                <a:path w="193" h="3770" extrusionOk="0">
                  <a:moveTo>
                    <a:pt x="1" y="0"/>
                  </a:moveTo>
                  <a:lnTo>
                    <a:pt x="1" y="3769"/>
                  </a:lnTo>
                  <a:lnTo>
                    <a:pt x="192" y="3739"/>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01" name="Google Shape;4470;p13"/>
            <p:cNvSpPr/>
            <p:nvPr/>
          </p:nvSpPr>
          <p:spPr>
            <a:xfrm>
              <a:off x="3813225" y="2346800"/>
              <a:ext cx="4825" cy="117025"/>
            </a:xfrm>
            <a:custGeom>
              <a:avLst/>
              <a:ahLst/>
              <a:rect l="l" t="t" r="r" b="b"/>
              <a:pathLst>
                <a:path w="193" h="4681" extrusionOk="0">
                  <a:moveTo>
                    <a:pt x="1" y="0"/>
                  </a:moveTo>
                  <a:lnTo>
                    <a:pt x="1"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02" name="Google Shape;4471;p13"/>
            <p:cNvSpPr/>
            <p:nvPr/>
          </p:nvSpPr>
          <p:spPr>
            <a:xfrm>
              <a:off x="3813225" y="2102400"/>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03" name="Google Shape;4472;p13"/>
            <p:cNvSpPr/>
            <p:nvPr/>
          </p:nvSpPr>
          <p:spPr>
            <a:xfrm>
              <a:off x="3813225" y="2468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04" name="Google Shape;4473;p13"/>
            <p:cNvSpPr/>
            <p:nvPr/>
          </p:nvSpPr>
          <p:spPr>
            <a:xfrm>
              <a:off x="3813225" y="1858775"/>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05" name="Google Shape;4474;p13"/>
            <p:cNvSpPr/>
            <p:nvPr/>
          </p:nvSpPr>
          <p:spPr>
            <a:xfrm>
              <a:off x="3813225" y="27133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06" name="Google Shape;4475;p13"/>
            <p:cNvSpPr/>
            <p:nvPr/>
          </p:nvSpPr>
          <p:spPr>
            <a:xfrm>
              <a:off x="3813225" y="2591175"/>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07" name="Google Shape;4476;p13"/>
            <p:cNvSpPr/>
            <p:nvPr/>
          </p:nvSpPr>
          <p:spPr>
            <a:xfrm>
              <a:off x="3813225" y="1480525"/>
              <a:ext cx="4825" cy="128725"/>
            </a:xfrm>
            <a:custGeom>
              <a:avLst/>
              <a:ahLst/>
              <a:rect l="l" t="t" r="r" b="b"/>
              <a:pathLst>
                <a:path w="193" h="5149" extrusionOk="0">
                  <a:moveTo>
                    <a:pt x="1" y="1"/>
                  </a:moveTo>
                  <a:lnTo>
                    <a:pt x="1" y="5149"/>
                  </a:lnTo>
                  <a:lnTo>
                    <a:pt x="192" y="5149"/>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08" name="Google Shape;4477;p13"/>
            <p:cNvSpPr/>
            <p:nvPr/>
          </p:nvSpPr>
          <p:spPr>
            <a:xfrm>
              <a:off x="3813225" y="1736600"/>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09" name="Google Shape;4478;p13"/>
            <p:cNvSpPr/>
            <p:nvPr/>
          </p:nvSpPr>
          <p:spPr>
            <a:xfrm>
              <a:off x="3813225" y="2224800"/>
              <a:ext cx="4825" cy="116850"/>
            </a:xfrm>
            <a:custGeom>
              <a:avLst/>
              <a:ahLst/>
              <a:rect l="l" t="t" r="r" b="b"/>
              <a:pathLst>
                <a:path w="193" h="4674" extrusionOk="0">
                  <a:moveTo>
                    <a:pt x="1" y="0"/>
                  </a:moveTo>
                  <a:lnTo>
                    <a:pt x="1"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10" name="Google Shape;4479;p13"/>
            <p:cNvSpPr/>
            <p:nvPr/>
          </p:nvSpPr>
          <p:spPr>
            <a:xfrm>
              <a:off x="3813225" y="1614400"/>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11" name="Google Shape;4480;p13"/>
            <p:cNvSpPr/>
            <p:nvPr/>
          </p:nvSpPr>
          <p:spPr>
            <a:xfrm>
              <a:off x="3813225" y="1980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12" name="Google Shape;4481;p13"/>
            <p:cNvSpPr/>
            <p:nvPr/>
          </p:nvSpPr>
          <p:spPr>
            <a:xfrm>
              <a:off x="3919325" y="1479750"/>
              <a:ext cx="5400" cy="129500"/>
            </a:xfrm>
            <a:custGeom>
              <a:avLst/>
              <a:ahLst/>
              <a:rect l="l" t="t" r="r" b="b"/>
              <a:pathLst>
                <a:path w="216" h="5180" extrusionOk="0">
                  <a:moveTo>
                    <a:pt x="1" y="1"/>
                  </a:moveTo>
                  <a:lnTo>
                    <a:pt x="1" y="5180"/>
                  </a:lnTo>
                  <a:lnTo>
                    <a:pt x="215" y="5180"/>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13" name="Google Shape;4482;p13"/>
            <p:cNvSpPr/>
            <p:nvPr/>
          </p:nvSpPr>
          <p:spPr>
            <a:xfrm>
              <a:off x="3919325" y="2834800"/>
              <a:ext cx="5400" cy="101725"/>
            </a:xfrm>
            <a:custGeom>
              <a:avLst/>
              <a:ahLst/>
              <a:rect l="l" t="t" r="r" b="b"/>
              <a:pathLst>
                <a:path w="216" h="4069" extrusionOk="0">
                  <a:moveTo>
                    <a:pt x="1" y="0"/>
                  </a:moveTo>
                  <a:lnTo>
                    <a:pt x="1" y="4068"/>
                  </a:lnTo>
                  <a:lnTo>
                    <a:pt x="215" y="4068"/>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14" name="Google Shape;4483;p13"/>
            <p:cNvSpPr/>
            <p:nvPr/>
          </p:nvSpPr>
          <p:spPr>
            <a:xfrm>
              <a:off x="3919325" y="24689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15" name="Google Shape;4484;p13"/>
            <p:cNvSpPr/>
            <p:nvPr/>
          </p:nvSpPr>
          <p:spPr>
            <a:xfrm>
              <a:off x="3919325" y="1858775"/>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16" name="Google Shape;4485;p13"/>
            <p:cNvSpPr/>
            <p:nvPr/>
          </p:nvSpPr>
          <p:spPr>
            <a:xfrm>
              <a:off x="3919325" y="1614400"/>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17" name="Google Shape;4486;p13"/>
            <p:cNvSpPr/>
            <p:nvPr/>
          </p:nvSpPr>
          <p:spPr>
            <a:xfrm>
              <a:off x="3919325" y="2224800"/>
              <a:ext cx="5400" cy="116850"/>
            </a:xfrm>
            <a:custGeom>
              <a:avLst/>
              <a:ahLst/>
              <a:rect l="l" t="t" r="r" b="b"/>
              <a:pathLst>
                <a:path w="216" h="4674" extrusionOk="0">
                  <a:moveTo>
                    <a:pt x="1" y="0"/>
                  </a:moveTo>
                  <a:lnTo>
                    <a:pt x="1" y="4673"/>
                  </a:lnTo>
                  <a:lnTo>
                    <a:pt x="215" y="4673"/>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18" name="Google Shape;4487;p13"/>
            <p:cNvSpPr/>
            <p:nvPr/>
          </p:nvSpPr>
          <p:spPr>
            <a:xfrm>
              <a:off x="3919325" y="1736600"/>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19" name="Google Shape;4488;p13"/>
            <p:cNvSpPr/>
            <p:nvPr/>
          </p:nvSpPr>
          <p:spPr>
            <a:xfrm>
              <a:off x="3919325" y="19809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20" name="Google Shape;4489;p13"/>
            <p:cNvSpPr/>
            <p:nvPr/>
          </p:nvSpPr>
          <p:spPr>
            <a:xfrm>
              <a:off x="3919325" y="2346800"/>
              <a:ext cx="5400" cy="117025"/>
            </a:xfrm>
            <a:custGeom>
              <a:avLst/>
              <a:ahLst/>
              <a:rect l="l" t="t" r="r" b="b"/>
              <a:pathLst>
                <a:path w="216" h="4681" extrusionOk="0">
                  <a:moveTo>
                    <a:pt x="1" y="0"/>
                  </a:moveTo>
                  <a:lnTo>
                    <a:pt x="1" y="4681"/>
                  </a:lnTo>
                  <a:lnTo>
                    <a:pt x="215" y="468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21" name="Google Shape;4490;p13"/>
            <p:cNvSpPr/>
            <p:nvPr/>
          </p:nvSpPr>
          <p:spPr>
            <a:xfrm>
              <a:off x="3919325" y="2591175"/>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22" name="Google Shape;4491;p13"/>
            <p:cNvSpPr/>
            <p:nvPr/>
          </p:nvSpPr>
          <p:spPr>
            <a:xfrm>
              <a:off x="3919325" y="271337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23" name="Google Shape;4492;p13"/>
            <p:cNvSpPr/>
            <p:nvPr/>
          </p:nvSpPr>
          <p:spPr>
            <a:xfrm>
              <a:off x="3919325" y="2102400"/>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24" name="Google Shape;4493;p13"/>
            <p:cNvSpPr/>
            <p:nvPr/>
          </p:nvSpPr>
          <p:spPr>
            <a:xfrm>
              <a:off x="1257550" y="2829625"/>
              <a:ext cx="2767725" cy="5200"/>
            </a:xfrm>
            <a:custGeom>
              <a:avLst/>
              <a:ahLst/>
              <a:rect l="l" t="t" r="r" b="b"/>
              <a:pathLst>
                <a:path w="110709" h="208" extrusionOk="0">
                  <a:moveTo>
                    <a:pt x="0" y="0"/>
                  </a:moveTo>
                  <a:lnTo>
                    <a:pt x="0" y="207"/>
                  </a:lnTo>
                  <a:lnTo>
                    <a:pt x="110708" y="207"/>
                  </a:lnTo>
                  <a:lnTo>
                    <a:pt x="110708"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25" name="Google Shape;4494;p13"/>
            <p:cNvSpPr/>
            <p:nvPr/>
          </p:nvSpPr>
          <p:spPr>
            <a:xfrm>
              <a:off x="1258700" y="2707425"/>
              <a:ext cx="2768100" cy="5975"/>
            </a:xfrm>
            <a:custGeom>
              <a:avLst/>
              <a:ahLst/>
              <a:rect l="l" t="t" r="r" b="b"/>
              <a:pathLst>
                <a:path w="110724" h="239" extrusionOk="0">
                  <a:moveTo>
                    <a:pt x="0" y="1"/>
                  </a:moveTo>
                  <a:lnTo>
                    <a:pt x="0" y="238"/>
                  </a:lnTo>
                  <a:lnTo>
                    <a:pt x="110724" y="238"/>
                  </a:lnTo>
                  <a:lnTo>
                    <a:pt x="11072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26" name="Google Shape;4495;p13"/>
            <p:cNvSpPr/>
            <p:nvPr/>
          </p:nvSpPr>
          <p:spPr>
            <a:xfrm>
              <a:off x="1259275" y="2585225"/>
              <a:ext cx="2766950" cy="5975"/>
            </a:xfrm>
            <a:custGeom>
              <a:avLst/>
              <a:ahLst/>
              <a:rect l="l" t="t" r="r" b="b"/>
              <a:pathLst>
                <a:path w="110678" h="239" extrusionOk="0">
                  <a:moveTo>
                    <a:pt x="0" y="1"/>
                  </a:moveTo>
                  <a:lnTo>
                    <a:pt x="0" y="238"/>
                  </a:lnTo>
                  <a:lnTo>
                    <a:pt x="110678" y="238"/>
                  </a:lnTo>
                  <a:lnTo>
                    <a:pt x="110678"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27" name="Google Shape;4496;p13"/>
            <p:cNvSpPr/>
            <p:nvPr/>
          </p:nvSpPr>
          <p:spPr>
            <a:xfrm>
              <a:off x="1260425" y="2463800"/>
              <a:ext cx="2764650" cy="5200"/>
            </a:xfrm>
            <a:custGeom>
              <a:avLst/>
              <a:ahLst/>
              <a:rect l="l" t="t" r="r" b="b"/>
              <a:pathLst>
                <a:path w="110586" h="208" extrusionOk="0">
                  <a:moveTo>
                    <a:pt x="0" y="1"/>
                  </a:moveTo>
                  <a:lnTo>
                    <a:pt x="0" y="208"/>
                  </a:lnTo>
                  <a:lnTo>
                    <a:pt x="110586" y="208"/>
                  </a:lnTo>
                  <a:lnTo>
                    <a:pt x="110586"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28" name="Google Shape;4497;p13"/>
            <p:cNvSpPr/>
            <p:nvPr/>
          </p:nvSpPr>
          <p:spPr>
            <a:xfrm>
              <a:off x="1260975" y="2341625"/>
              <a:ext cx="2763525" cy="5200"/>
            </a:xfrm>
            <a:custGeom>
              <a:avLst/>
              <a:ahLst/>
              <a:rect l="l" t="t" r="r" b="b"/>
              <a:pathLst>
                <a:path w="110541" h="208" extrusionOk="0">
                  <a:moveTo>
                    <a:pt x="1" y="0"/>
                  </a:moveTo>
                  <a:lnTo>
                    <a:pt x="1" y="207"/>
                  </a:lnTo>
                  <a:lnTo>
                    <a:pt x="110541" y="207"/>
                  </a:lnTo>
                  <a:lnTo>
                    <a:pt x="11054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29" name="Google Shape;4498;p13"/>
            <p:cNvSpPr/>
            <p:nvPr/>
          </p:nvSpPr>
          <p:spPr>
            <a:xfrm>
              <a:off x="1262125" y="2219425"/>
              <a:ext cx="2761050" cy="5400"/>
            </a:xfrm>
            <a:custGeom>
              <a:avLst/>
              <a:ahLst/>
              <a:rect l="l" t="t" r="r" b="b"/>
              <a:pathLst>
                <a:path w="110442" h="216" extrusionOk="0">
                  <a:moveTo>
                    <a:pt x="1" y="1"/>
                  </a:moveTo>
                  <a:lnTo>
                    <a:pt x="1" y="215"/>
                  </a:lnTo>
                  <a:lnTo>
                    <a:pt x="110441" y="215"/>
                  </a:lnTo>
                  <a:lnTo>
                    <a:pt x="11044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30" name="Google Shape;4499;p13"/>
            <p:cNvSpPr/>
            <p:nvPr/>
          </p:nvSpPr>
          <p:spPr>
            <a:xfrm>
              <a:off x="1262700" y="2097225"/>
              <a:ext cx="2759900" cy="5200"/>
            </a:xfrm>
            <a:custGeom>
              <a:avLst/>
              <a:ahLst/>
              <a:rect l="l" t="t" r="r" b="b"/>
              <a:pathLst>
                <a:path w="110396" h="208" extrusionOk="0">
                  <a:moveTo>
                    <a:pt x="1" y="1"/>
                  </a:moveTo>
                  <a:lnTo>
                    <a:pt x="1" y="208"/>
                  </a:lnTo>
                  <a:lnTo>
                    <a:pt x="110395" y="208"/>
                  </a:lnTo>
                  <a:lnTo>
                    <a:pt x="11039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31" name="Google Shape;4500;p13"/>
            <p:cNvSpPr/>
            <p:nvPr/>
          </p:nvSpPr>
          <p:spPr>
            <a:xfrm>
              <a:off x="1263850" y="1975050"/>
              <a:ext cx="2758175" cy="5950"/>
            </a:xfrm>
            <a:custGeom>
              <a:avLst/>
              <a:ahLst/>
              <a:rect l="l" t="t" r="r" b="b"/>
              <a:pathLst>
                <a:path w="110327" h="238" extrusionOk="0">
                  <a:moveTo>
                    <a:pt x="1" y="0"/>
                  </a:moveTo>
                  <a:lnTo>
                    <a:pt x="1" y="238"/>
                  </a:lnTo>
                  <a:lnTo>
                    <a:pt x="110326" y="238"/>
                  </a:lnTo>
                  <a:lnTo>
                    <a:pt x="110326" y="230"/>
                  </a:lnTo>
                  <a:lnTo>
                    <a:pt x="110303"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32" name="Google Shape;4501;p13"/>
            <p:cNvSpPr/>
            <p:nvPr/>
          </p:nvSpPr>
          <p:spPr>
            <a:xfrm>
              <a:off x="1264625" y="1852850"/>
              <a:ext cx="2756250" cy="5950"/>
            </a:xfrm>
            <a:custGeom>
              <a:avLst/>
              <a:ahLst/>
              <a:rect l="l" t="t" r="r" b="b"/>
              <a:pathLst>
                <a:path w="110250" h="238" extrusionOk="0">
                  <a:moveTo>
                    <a:pt x="24" y="0"/>
                  </a:moveTo>
                  <a:lnTo>
                    <a:pt x="1" y="238"/>
                  </a:lnTo>
                  <a:lnTo>
                    <a:pt x="110249" y="238"/>
                  </a:lnTo>
                  <a:lnTo>
                    <a:pt x="110249"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33" name="Google Shape;4502;p13"/>
            <p:cNvSpPr/>
            <p:nvPr/>
          </p:nvSpPr>
          <p:spPr>
            <a:xfrm>
              <a:off x="1265775" y="1731425"/>
              <a:ext cx="2754125" cy="5200"/>
            </a:xfrm>
            <a:custGeom>
              <a:avLst/>
              <a:ahLst/>
              <a:rect l="l" t="t" r="r" b="b"/>
              <a:pathLst>
                <a:path w="110165" h="208" extrusionOk="0">
                  <a:moveTo>
                    <a:pt x="1" y="0"/>
                  </a:moveTo>
                  <a:lnTo>
                    <a:pt x="1" y="207"/>
                  </a:lnTo>
                  <a:lnTo>
                    <a:pt x="110165" y="207"/>
                  </a:lnTo>
                  <a:lnTo>
                    <a:pt x="11016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34" name="Google Shape;4503;p13"/>
            <p:cNvSpPr/>
            <p:nvPr/>
          </p:nvSpPr>
          <p:spPr>
            <a:xfrm>
              <a:off x="1266550" y="1609225"/>
              <a:ext cx="2752400" cy="5200"/>
            </a:xfrm>
            <a:custGeom>
              <a:avLst/>
              <a:ahLst/>
              <a:rect l="l" t="t" r="r" b="b"/>
              <a:pathLst>
                <a:path w="110096" h="208" extrusionOk="0">
                  <a:moveTo>
                    <a:pt x="15" y="1"/>
                  </a:moveTo>
                  <a:lnTo>
                    <a:pt x="0" y="154"/>
                  </a:lnTo>
                  <a:lnTo>
                    <a:pt x="0" y="208"/>
                  </a:lnTo>
                  <a:lnTo>
                    <a:pt x="110096" y="208"/>
                  </a:lnTo>
                  <a:lnTo>
                    <a:pt x="110096"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35" name="Google Shape;4504;p13"/>
            <p:cNvSpPr/>
            <p:nvPr/>
          </p:nvSpPr>
          <p:spPr>
            <a:xfrm>
              <a:off x="2002575" y="2470900"/>
              <a:ext cx="25" cy="56325"/>
            </a:xfrm>
            <a:custGeom>
              <a:avLst/>
              <a:ahLst/>
              <a:rect l="l" t="t" r="r" b="b"/>
              <a:pathLst>
                <a:path w="1" h="2253" fill="none" extrusionOk="0">
                  <a:moveTo>
                    <a:pt x="0" y="0"/>
                  </a:moveTo>
                  <a:lnTo>
                    <a:pt x="0" y="2253"/>
                  </a:lnTo>
                </a:path>
              </a:pathLst>
            </a:custGeom>
            <a:solidFill>
              <a:srgbClr val="222A54">
                <a:alpha val="9300"/>
              </a:srgbClr>
            </a:solidFill>
            <a:ln w="2300" cap="rnd" cmpd="sng">
              <a:solidFill>
                <a:srgbClr val="010000"/>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36" name="Google Shape;4505;p13"/>
            <p:cNvSpPr/>
            <p:nvPr/>
          </p:nvSpPr>
          <p:spPr>
            <a:xfrm>
              <a:off x="1457100" y="2819850"/>
              <a:ext cx="225" cy="400"/>
            </a:xfrm>
            <a:custGeom>
              <a:avLst/>
              <a:ahLst/>
              <a:rect l="l" t="t" r="r" b="b"/>
              <a:pathLst>
                <a:path w="9" h="16" extrusionOk="0">
                  <a:moveTo>
                    <a:pt x="8" y="1"/>
                  </a:moveTo>
                  <a:lnTo>
                    <a:pt x="1" y="16"/>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88" name="Google Shape;4506;p13"/>
          <p:cNvGrpSpPr/>
          <p:nvPr/>
        </p:nvGrpSpPr>
        <p:grpSpPr>
          <a:xfrm>
            <a:off x="418463" y="1580462"/>
            <a:ext cx="861746" cy="781736"/>
            <a:chOff x="351175" y="1462825"/>
            <a:chExt cx="861746" cy="781736"/>
          </a:xfrm>
        </p:grpSpPr>
        <p:sp>
          <p:nvSpPr>
            <p:cNvPr id="1050837" name="Google Shape;4507;p13"/>
            <p:cNvSpPr/>
            <p:nvPr/>
          </p:nvSpPr>
          <p:spPr>
            <a:xfrm>
              <a:off x="351175" y="1462825"/>
              <a:ext cx="861746" cy="781736"/>
            </a:xfrm>
            <a:custGeom>
              <a:avLst/>
              <a:ahLst/>
              <a:rect l="l" t="t" r="r" b="b"/>
              <a:pathLst>
                <a:path w="6290" h="5706" extrusionOk="0">
                  <a:moveTo>
                    <a:pt x="2726" y="0"/>
                  </a:moveTo>
                  <a:cubicBezTo>
                    <a:pt x="2598" y="0"/>
                    <a:pt x="2467" y="22"/>
                    <a:pt x="2338" y="66"/>
                  </a:cubicBezTo>
                  <a:cubicBezTo>
                    <a:pt x="1749" y="271"/>
                    <a:pt x="1544" y="762"/>
                    <a:pt x="1562" y="1297"/>
                  </a:cubicBezTo>
                  <a:cubicBezTo>
                    <a:pt x="1497" y="1290"/>
                    <a:pt x="1434" y="1287"/>
                    <a:pt x="1370" y="1287"/>
                  </a:cubicBezTo>
                  <a:cubicBezTo>
                    <a:pt x="931" y="1287"/>
                    <a:pt x="521" y="1455"/>
                    <a:pt x="295" y="1868"/>
                  </a:cubicBezTo>
                  <a:cubicBezTo>
                    <a:pt x="0" y="2394"/>
                    <a:pt x="125" y="3117"/>
                    <a:pt x="634" y="3456"/>
                  </a:cubicBezTo>
                  <a:cubicBezTo>
                    <a:pt x="669" y="3483"/>
                    <a:pt x="705" y="3501"/>
                    <a:pt x="741" y="3527"/>
                  </a:cubicBezTo>
                  <a:cubicBezTo>
                    <a:pt x="696" y="3599"/>
                    <a:pt x="661" y="3679"/>
                    <a:pt x="634" y="3768"/>
                  </a:cubicBezTo>
                  <a:cubicBezTo>
                    <a:pt x="500" y="4179"/>
                    <a:pt x="625" y="4634"/>
                    <a:pt x="946" y="4928"/>
                  </a:cubicBezTo>
                  <a:cubicBezTo>
                    <a:pt x="1170" y="5134"/>
                    <a:pt x="1468" y="5245"/>
                    <a:pt x="1768" y="5245"/>
                  </a:cubicBezTo>
                  <a:cubicBezTo>
                    <a:pt x="1909" y="5245"/>
                    <a:pt x="2051" y="5220"/>
                    <a:pt x="2186" y="5169"/>
                  </a:cubicBezTo>
                  <a:cubicBezTo>
                    <a:pt x="2284" y="5133"/>
                    <a:pt x="2373" y="5097"/>
                    <a:pt x="2454" y="5044"/>
                  </a:cubicBezTo>
                  <a:cubicBezTo>
                    <a:pt x="2489" y="5115"/>
                    <a:pt x="2543" y="5187"/>
                    <a:pt x="2596" y="5249"/>
                  </a:cubicBezTo>
                  <a:cubicBezTo>
                    <a:pt x="2842" y="5540"/>
                    <a:pt x="3213" y="5706"/>
                    <a:pt x="3593" y="5706"/>
                  </a:cubicBezTo>
                  <a:cubicBezTo>
                    <a:pt x="3668" y="5706"/>
                    <a:pt x="3744" y="5699"/>
                    <a:pt x="3819" y="5686"/>
                  </a:cubicBezTo>
                  <a:cubicBezTo>
                    <a:pt x="4265" y="5606"/>
                    <a:pt x="4621" y="5276"/>
                    <a:pt x="4764" y="4839"/>
                  </a:cubicBezTo>
                  <a:cubicBezTo>
                    <a:pt x="4800" y="4723"/>
                    <a:pt x="4827" y="4598"/>
                    <a:pt x="4836" y="4473"/>
                  </a:cubicBezTo>
                  <a:cubicBezTo>
                    <a:pt x="4893" y="4479"/>
                    <a:pt x="4949" y="4483"/>
                    <a:pt x="5006" y="4483"/>
                  </a:cubicBezTo>
                  <a:cubicBezTo>
                    <a:pt x="5497" y="4483"/>
                    <a:pt x="5953" y="4232"/>
                    <a:pt x="6129" y="3608"/>
                  </a:cubicBezTo>
                  <a:cubicBezTo>
                    <a:pt x="6290" y="3001"/>
                    <a:pt x="5977" y="2608"/>
                    <a:pt x="5522" y="2377"/>
                  </a:cubicBezTo>
                  <a:cubicBezTo>
                    <a:pt x="5915" y="1913"/>
                    <a:pt x="6067" y="1315"/>
                    <a:pt x="5522" y="806"/>
                  </a:cubicBezTo>
                  <a:cubicBezTo>
                    <a:pt x="5263" y="562"/>
                    <a:pt x="4936" y="432"/>
                    <a:pt x="4608" y="432"/>
                  </a:cubicBezTo>
                  <a:cubicBezTo>
                    <a:pt x="4384" y="432"/>
                    <a:pt x="4158" y="493"/>
                    <a:pt x="3952" y="619"/>
                  </a:cubicBezTo>
                  <a:cubicBezTo>
                    <a:pt x="3899" y="646"/>
                    <a:pt x="3854" y="682"/>
                    <a:pt x="3819" y="708"/>
                  </a:cubicBezTo>
                  <a:cubicBezTo>
                    <a:pt x="3810" y="690"/>
                    <a:pt x="3801" y="673"/>
                    <a:pt x="3783" y="655"/>
                  </a:cubicBezTo>
                  <a:cubicBezTo>
                    <a:pt x="3576" y="248"/>
                    <a:pt x="3166" y="0"/>
                    <a:pt x="2726" y="0"/>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38" name="Google Shape;4508;p13"/>
            <p:cNvSpPr/>
            <p:nvPr/>
          </p:nvSpPr>
          <p:spPr>
            <a:xfrm>
              <a:off x="435432" y="1535984"/>
              <a:ext cx="725017" cy="635281"/>
            </a:xfrm>
            <a:custGeom>
              <a:avLst/>
              <a:ahLst/>
              <a:rect l="l" t="t" r="r" b="b"/>
              <a:pathLst>
                <a:path w="5292" h="4637" extrusionOk="0">
                  <a:moveTo>
                    <a:pt x="2120" y="0"/>
                  </a:moveTo>
                  <a:cubicBezTo>
                    <a:pt x="2093" y="0"/>
                    <a:pt x="2064" y="2"/>
                    <a:pt x="2035" y="5"/>
                  </a:cubicBezTo>
                  <a:cubicBezTo>
                    <a:pt x="1170" y="130"/>
                    <a:pt x="1464" y="1325"/>
                    <a:pt x="1830" y="1771"/>
                  </a:cubicBezTo>
                  <a:cubicBezTo>
                    <a:pt x="1610" y="1508"/>
                    <a:pt x="1139" y="1289"/>
                    <a:pt x="738" y="1289"/>
                  </a:cubicBezTo>
                  <a:cubicBezTo>
                    <a:pt x="391" y="1289"/>
                    <a:pt x="96" y="1453"/>
                    <a:pt x="63" y="1896"/>
                  </a:cubicBezTo>
                  <a:cubicBezTo>
                    <a:pt x="1" y="2681"/>
                    <a:pt x="884" y="2681"/>
                    <a:pt x="1464" y="2681"/>
                  </a:cubicBezTo>
                  <a:cubicBezTo>
                    <a:pt x="12" y="3159"/>
                    <a:pt x="454" y="4173"/>
                    <a:pt x="1152" y="4173"/>
                  </a:cubicBezTo>
                  <a:cubicBezTo>
                    <a:pt x="1509" y="4173"/>
                    <a:pt x="1933" y="3908"/>
                    <a:pt x="2204" y="3172"/>
                  </a:cubicBezTo>
                  <a:lnTo>
                    <a:pt x="2204" y="3172"/>
                  </a:lnTo>
                  <a:cubicBezTo>
                    <a:pt x="1971" y="4162"/>
                    <a:pt x="2486" y="4637"/>
                    <a:pt x="2970" y="4637"/>
                  </a:cubicBezTo>
                  <a:cubicBezTo>
                    <a:pt x="3523" y="4637"/>
                    <a:pt x="4036" y="4017"/>
                    <a:pt x="3346" y="2842"/>
                  </a:cubicBezTo>
                  <a:lnTo>
                    <a:pt x="3346" y="2842"/>
                  </a:lnTo>
                  <a:cubicBezTo>
                    <a:pt x="3529" y="3146"/>
                    <a:pt x="3986" y="3433"/>
                    <a:pt x="4379" y="3433"/>
                  </a:cubicBezTo>
                  <a:cubicBezTo>
                    <a:pt x="4620" y="3433"/>
                    <a:pt x="4837" y="3325"/>
                    <a:pt x="4952" y="3047"/>
                  </a:cubicBezTo>
                  <a:cubicBezTo>
                    <a:pt x="5291" y="2235"/>
                    <a:pt x="4087" y="2101"/>
                    <a:pt x="3596" y="2101"/>
                  </a:cubicBezTo>
                  <a:cubicBezTo>
                    <a:pt x="4212" y="1941"/>
                    <a:pt x="5131" y="1156"/>
                    <a:pt x="4497" y="629"/>
                  </a:cubicBezTo>
                  <a:cubicBezTo>
                    <a:pt x="4325" y="486"/>
                    <a:pt x="4160" y="427"/>
                    <a:pt x="4003" y="427"/>
                  </a:cubicBezTo>
                  <a:cubicBezTo>
                    <a:pt x="3484" y="427"/>
                    <a:pt x="3056" y="1075"/>
                    <a:pt x="2775" y="1486"/>
                  </a:cubicBezTo>
                  <a:cubicBezTo>
                    <a:pt x="2930" y="970"/>
                    <a:pt x="2828" y="0"/>
                    <a:pt x="2120"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39" name="Google Shape;4509;p13"/>
            <p:cNvSpPr/>
            <p:nvPr/>
          </p:nvSpPr>
          <p:spPr>
            <a:xfrm>
              <a:off x="691764" y="1792591"/>
              <a:ext cx="203175" cy="145634"/>
            </a:xfrm>
            <a:custGeom>
              <a:avLst/>
              <a:ahLst/>
              <a:rect l="l" t="t" r="r" b="b"/>
              <a:pathLst>
                <a:path w="1483" h="1063" extrusionOk="0">
                  <a:moveTo>
                    <a:pt x="749" y="1"/>
                  </a:moveTo>
                  <a:cubicBezTo>
                    <a:pt x="689" y="1"/>
                    <a:pt x="625" y="11"/>
                    <a:pt x="556" y="32"/>
                  </a:cubicBezTo>
                  <a:cubicBezTo>
                    <a:pt x="0" y="187"/>
                    <a:pt x="134" y="1063"/>
                    <a:pt x="710" y="1063"/>
                  </a:cubicBezTo>
                  <a:cubicBezTo>
                    <a:pt x="762" y="1063"/>
                    <a:pt x="818" y="1056"/>
                    <a:pt x="878" y="1040"/>
                  </a:cubicBezTo>
                  <a:cubicBezTo>
                    <a:pt x="1483" y="871"/>
                    <a:pt x="1314" y="1"/>
                    <a:pt x="749"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0840" name="Google Shape;4510;p13"/>
          <p:cNvSpPr/>
          <p:nvPr/>
        </p:nvSpPr>
        <p:spPr>
          <a:xfrm>
            <a:off x="7856023" y="4150713"/>
            <a:ext cx="1149757" cy="732975"/>
          </a:xfrm>
          <a:custGeom>
            <a:avLst/>
            <a:ahLst/>
            <a:rect l="l" t="t" r="r" b="b"/>
            <a:pathLst>
              <a:path w="5934" h="3783" extrusionOk="0">
                <a:moveTo>
                  <a:pt x="5211" y="0"/>
                </a:moveTo>
                <a:lnTo>
                  <a:pt x="19" y="2346"/>
                </a:lnTo>
                <a:cubicBezTo>
                  <a:pt x="1" y="2427"/>
                  <a:pt x="10" y="2480"/>
                  <a:pt x="90" y="2516"/>
                </a:cubicBezTo>
                <a:cubicBezTo>
                  <a:pt x="135" y="2534"/>
                  <a:pt x="179" y="2507"/>
                  <a:pt x="197" y="2552"/>
                </a:cubicBezTo>
                <a:cubicBezTo>
                  <a:pt x="215" y="2578"/>
                  <a:pt x="179" y="2650"/>
                  <a:pt x="179" y="2676"/>
                </a:cubicBezTo>
                <a:cubicBezTo>
                  <a:pt x="161" y="2757"/>
                  <a:pt x="161" y="2792"/>
                  <a:pt x="242" y="2828"/>
                </a:cubicBezTo>
                <a:cubicBezTo>
                  <a:pt x="304" y="2864"/>
                  <a:pt x="366" y="2873"/>
                  <a:pt x="402" y="2935"/>
                </a:cubicBezTo>
                <a:cubicBezTo>
                  <a:pt x="447" y="3024"/>
                  <a:pt x="349" y="3105"/>
                  <a:pt x="384" y="3185"/>
                </a:cubicBezTo>
                <a:cubicBezTo>
                  <a:pt x="411" y="3256"/>
                  <a:pt x="518" y="3256"/>
                  <a:pt x="491" y="3346"/>
                </a:cubicBezTo>
                <a:cubicBezTo>
                  <a:pt x="474" y="3390"/>
                  <a:pt x="286" y="3515"/>
                  <a:pt x="340" y="3586"/>
                </a:cubicBezTo>
                <a:cubicBezTo>
                  <a:pt x="348" y="3594"/>
                  <a:pt x="359" y="3597"/>
                  <a:pt x="372" y="3597"/>
                </a:cubicBezTo>
                <a:cubicBezTo>
                  <a:pt x="422" y="3597"/>
                  <a:pt x="502" y="3552"/>
                  <a:pt x="557" y="3552"/>
                </a:cubicBezTo>
                <a:cubicBezTo>
                  <a:pt x="569" y="3552"/>
                  <a:pt x="580" y="3554"/>
                  <a:pt x="589" y="3560"/>
                </a:cubicBezTo>
                <a:cubicBezTo>
                  <a:pt x="527" y="3631"/>
                  <a:pt x="474" y="3702"/>
                  <a:pt x="411" y="3783"/>
                </a:cubicBezTo>
                <a:lnTo>
                  <a:pt x="5933" y="1276"/>
                </a:lnTo>
                <a:cubicBezTo>
                  <a:pt x="5933" y="1196"/>
                  <a:pt x="5844" y="1204"/>
                  <a:pt x="5808" y="1151"/>
                </a:cubicBezTo>
                <a:cubicBezTo>
                  <a:pt x="5737" y="1053"/>
                  <a:pt x="5862" y="1026"/>
                  <a:pt x="5844" y="937"/>
                </a:cubicBezTo>
                <a:cubicBezTo>
                  <a:pt x="5782" y="910"/>
                  <a:pt x="5701" y="919"/>
                  <a:pt x="5630" y="892"/>
                </a:cubicBezTo>
                <a:cubicBezTo>
                  <a:pt x="5532" y="839"/>
                  <a:pt x="5603" y="839"/>
                  <a:pt x="5621" y="776"/>
                </a:cubicBezTo>
                <a:cubicBezTo>
                  <a:pt x="5657" y="696"/>
                  <a:pt x="5603" y="687"/>
                  <a:pt x="5550" y="634"/>
                </a:cubicBezTo>
                <a:cubicBezTo>
                  <a:pt x="5487" y="571"/>
                  <a:pt x="5541" y="580"/>
                  <a:pt x="5523" y="500"/>
                </a:cubicBezTo>
                <a:cubicBezTo>
                  <a:pt x="5514" y="437"/>
                  <a:pt x="5443" y="437"/>
                  <a:pt x="5389" y="402"/>
                </a:cubicBezTo>
                <a:cubicBezTo>
                  <a:pt x="5309" y="357"/>
                  <a:pt x="5344" y="339"/>
                  <a:pt x="5344" y="268"/>
                </a:cubicBezTo>
                <a:cubicBezTo>
                  <a:pt x="5353" y="152"/>
                  <a:pt x="5211" y="116"/>
                  <a:pt x="5211" y="0"/>
                </a:cubicBezTo>
                <a:close/>
              </a:path>
            </a:pathLst>
          </a:custGeom>
          <a:solidFill>
            <a:srgbClr val="FFCE59">
              <a:alpha val="6930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41" name="Google Shape;4511;p13"/>
          <p:cNvSpPr/>
          <p:nvPr/>
        </p:nvSpPr>
        <p:spPr>
          <a:xfrm>
            <a:off x="215753" y="253572"/>
            <a:ext cx="994688" cy="955594"/>
          </a:xfrm>
          <a:custGeom>
            <a:avLst/>
            <a:ahLst/>
            <a:rect l="l" t="t" r="r" b="b"/>
            <a:pathLst>
              <a:path w="11340" h="10894" extrusionOk="0">
                <a:moveTo>
                  <a:pt x="7664" y="1"/>
                </a:moveTo>
                <a:cubicBezTo>
                  <a:pt x="5077" y="2526"/>
                  <a:pt x="2498" y="5050"/>
                  <a:pt x="1" y="7682"/>
                </a:cubicBezTo>
                <a:cubicBezTo>
                  <a:pt x="134" y="7949"/>
                  <a:pt x="143" y="8280"/>
                  <a:pt x="348" y="8503"/>
                </a:cubicBezTo>
                <a:cubicBezTo>
                  <a:pt x="420" y="8592"/>
                  <a:pt x="518" y="8654"/>
                  <a:pt x="598" y="8735"/>
                </a:cubicBezTo>
                <a:cubicBezTo>
                  <a:pt x="705" y="8850"/>
                  <a:pt x="786" y="9002"/>
                  <a:pt x="866" y="9145"/>
                </a:cubicBezTo>
                <a:cubicBezTo>
                  <a:pt x="1178" y="9707"/>
                  <a:pt x="1722" y="10376"/>
                  <a:pt x="2115" y="10893"/>
                </a:cubicBezTo>
                <a:cubicBezTo>
                  <a:pt x="4622" y="8262"/>
                  <a:pt x="8868" y="4158"/>
                  <a:pt x="11339" y="1642"/>
                </a:cubicBezTo>
                <a:cubicBezTo>
                  <a:pt x="11045" y="1196"/>
                  <a:pt x="10438" y="1152"/>
                  <a:pt x="9956" y="929"/>
                </a:cubicBezTo>
                <a:cubicBezTo>
                  <a:pt x="9725" y="813"/>
                  <a:pt x="9519" y="652"/>
                  <a:pt x="9296" y="527"/>
                </a:cubicBezTo>
                <a:cubicBezTo>
                  <a:pt x="8850" y="260"/>
                  <a:pt x="8163" y="153"/>
                  <a:pt x="7664" y="1"/>
                </a:cubicBezTo>
                <a:close/>
              </a:path>
            </a:pathLst>
          </a:custGeom>
          <a:solidFill>
            <a:srgbClr val="ED6645">
              <a:alpha val="8047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89" name="Google Shape;4512;p13"/>
          <p:cNvGrpSpPr/>
          <p:nvPr/>
        </p:nvGrpSpPr>
        <p:grpSpPr>
          <a:xfrm rot="-7130480" flipH="1">
            <a:off x="7815554" y="-325028"/>
            <a:ext cx="2003370" cy="1927297"/>
            <a:chOff x="3795825" y="3576625"/>
            <a:chExt cx="273225" cy="262850"/>
          </a:xfrm>
        </p:grpSpPr>
        <p:sp>
          <p:nvSpPr>
            <p:cNvPr id="1050842" name="Google Shape;4513;p13"/>
            <p:cNvSpPr/>
            <p:nvPr/>
          </p:nvSpPr>
          <p:spPr>
            <a:xfrm>
              <a:off x="3954600" y="3665275"/>
              <a:ext cx="114450" cy="80700"/>
            </a:xfrm>
            <a:custGeom>
              <a:avLst/>
              <a:ahLst/>
              <a:rect l="l" t="t" r="r" b="b"/>
              <a:pathLst>
                <a:path w="4578" h="3228" extrusionOk="0">
                  <a:moveTo>
                    <a:pt x="2303" y="0"/>
                  </a:moveTo>
                  <a:cubicBezTo>
                    <a:pt x="1128" y="0"/>
                    <a:pt x="1" y="457"/>
                    <a:pt x="331" y="2280"/>
                  </a:cubicBezTo>
                  <a:cubicBezTo>
                    <a:pt x="331" y="2280"/>
                    <a:pt x="701" y="3227"/>
                    <a:pt x="1548" y="3227"/>
                  </a:cubicBezTo>
                  <a:cubicBezTo>
                    <a:pt x="2230" y="3227"/>
                    <a:pt x="3221" y="2613"/>
                    <a:pt x="4578" y="397"/>
                  </a:cubicBezTo>
                  <a:cubicBezTo>
                    <a:pt x="4578" y="397"/>
                    <a:pt x="3614" y="112"/>
                    <a:pt x="2865" y="32"/>
                  </a:cubicBezTo>
                  <a:cubicBezTo>
                    <a:pt x="2680" y="12"/>
                    <a:pt x="2491" y="0"/>
                    <a:pt x="2303" y="0"/>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43" name="Google Shape;4514;p13"/>
            <p:cNvSpPr/>
            <p:nvPr/>
          </p:nvSpPr>
          <p:spPr>
            <a:xfrm>
              <a:off x="3963775" y="3675425"/>
              <a:ext cx="105275" cy="70575"/>
            </a:xfrm>
            <a:custGeom>
              <a:avLst/>
              <a:ahLst/>
              <a:rect l="l" t="t" r="r" b="b"/>
              <a:pathLst>
                <a:path w="4211" h="2823" extrusionOk="0">
                  <a:moveTo>
                    <a:pt x="4211" y="0"/>
                  </a:moveTo>
                  <a:lnTo>
                    <a:pt x="0" y="1936"/>
                  </a:lnTo>
                  <a:cubicBezTo>
                    <a:pt x="100" y="2155"/>
                    <a:pt x="473" y="2822"/>
                    <a:pt x="1183" y="2822"/>
                  </a:cubicBezTo>
                  <a:cubicBezTo>
                    <a:pt x="1863" y="2822"/>
                    <a:pt x="2853" y="2209"/>
                    <a:pt x="4211"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44" name="Google Shape;4515;p13"/>
            <p:cNvSpPr/>
            <p:nvPr/>
          </p:nvSpPr>
          <p:spPr>
            <a:xfrm>
              <a:off x="3936775" y="3576625"/>
              <a:ext cx="95025" cy="86125"/>
            </a:xfrm>
            <a:custGeom>
              <a:avLst/>
              <a:ahLst/>
              <a:rect l="l" t="t" r="r" b="b"/>
              <a:pathLst>
                <a:path w="3801" h="3445" extrusionOk="0">
                  <a:moveTo>
                    <a:pt x="3801" y="0"/>
                  </a:moveTo>
                  <a:cubicBezTo>
                    <a:pt x="3801" y="0"/>
                    <a:pt x="1" y="72"/>
                    <a:pt x="679" y="3096"/>
                  </a:cubicBezTo>
                  <a:cubicBezTo>
                    <a:pt x="679" y="3096"/>
                    <a:pt x="1084" y="3445"/>
                    <a:pt x="1620" y="3445"/>
                  </a:cubicBezTo>
                  <a:cubicBezTo>
                    <a:pt x="2329" y="3445"/>
                    <a:pt x="3268" y="2835"/>
                    <a:pt x="3801"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45" name="Google Shape;4516;p13"/>
            <p:cNvSpPr/>
            <p:nvPr/>
          </p:nvSpPr>
          <p:spPr>
            <a:xfrm>
              <a:off x="3953500" y="3577500"/>
              <a:ext cx="78100" cy="85250"/>
            </a:xfrm>
            <a:custGeom>
              <a:avLst/>
              <a:ahLst/>
              <a:rect l="l" t="t" r="r" b="b"/>
              <a:pathLst>
                <a:path w="3124" h="3410" extrusionOk="0">
                  <a:moveTo>
                    <a:pt x="3123" y="1"/>
                  </a:moveTo>
                  <a:lnTo>
                    <a:pt x="1" y="3025"/>
                  </a:lnTo>
                  <a:cubicBezTo>
                    <a:pt x="1" y="3034"/>
                    <a:pt x="1" y="3043"/>
                    <a:pt x="10" y="3061"/>
                  </a:cubicBezTo>
                  <a:cubicBezTo>
                    <a:pt x="10" y="3061"/>
                    <a:pt x="415" y="3410"/>
                    <a:pt x="952" y="3410"/>
                  </a:cubicBezTo>
                  <a:cubicBezTo>
                    <a:pt x="1658" y="3410"/>
                    <a:pt x="2591" y="2805"/>
                    <a:pt x="3123"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46" name="Google Shape;4517;p13"/>
            <p:cNvSpPr/>
            <p:nvPr/>
          </p:nvSpPr>
          <p:spPr>
            <a:xfrm>
              <a:off x="3826150" y="3592675"/>
              <a:ext cx="69150" cy="112425"/>
            </a:xfrm>
            <a:custGeom>
              <a:avLst/>
              <a:ahLst/>
              <a:rect l="l" t="t" r="r" b="b"/>
              <a:pathLst>
                <a:path w="2766" h="4497" extrusionOk="0">
                  <a:moveTo>
                    <a:pt x="1972" y="1"/>
                  </a:moveTo>
                  <a:cubicBezTo>
                    <a:pt x="1973" y="4"/>
                    <a:pt x="1973" y="7"/>
                    <a:pt x="1973" y="11"/>
                  </a:cubicBezTo>
                  <a:lnTo>
                    <a:pt x="1973" y="11"/>
                  </a:lnTo>
                  <a:cubicBezTo>
                    <a:pt x="1974" y="3"/>
                    <a:pt x="1972" y="1"/>
                    <a:pt x="1972" y="1"/>
                  </a:cubicBezTo>
                  <a:close/>
                  <a:moveTo>
                    <a:pt x="1973" y="11"/>
                  </a:moveTo>
                  <a:cubicBezTo>
                    <a:pt x="1971" y="46"/>
                    <a:pt x="1931" y="190"/>
                    <a:pt x="1544" y="723"/>
                  </a:cubicBezTo>
                  <a:cubicBezTo>
                    <a:pt x="1071" y="1374"/>
                    <a:pt x="1" y="3266"/>
                    <a:pt x="1125" y="4497"/>
                  </a:cubicBezTo>
                  <a:cubicBezTo>
                    <a:pt x="1125" y="4497"/>
                    <a:pt x="2525" y="4185"/>
                    <a:pt x="2650" y="2713"/>
                  </a:cubicBezTo>
                  <a:cubicBezTo>
                    <a:pt x="2766" y="1248"/>
                    <a:pt x="2042" y="649"/>
                    <a:pt x="1973" y="1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47" name="Google Shape;4518;p13"/>
            <p:cNvSpPr/>
            <p:nvPr/>
          </p:nvSpPr>
          <p:spPr>
            <a:xfrm>
              <a:off x="3854025" y="3593575"/>
              <a:ext cx="41300" cy="111525"/>
            </a:xfrm>
            <a:custGeom>
              <a:avLst/>
              <a:ahLst/>
              <a:rect l="l" t="t" r="r" b="b"/>
              <a:pathLst>
                <a:path w="1652" h="4461" extrusionOk="0">
                  <a:moveTo>
                    <a:pt x="866" y="0"/>
                  </a:moveTo>
                  <a:cubicBezTo>
                    <a:pt x="679" y="1044"/>
                    <a:pt x="260" y="3328"/>
                    <a:pt x="1" y="4452"/>
                  </a:cubicBezTo>
                  <a:cubicBezTo>
                    <a:pt x="10" y="4452"/>
                    <a:pt x="10" y="4461"/>
                    <a:pt x="10" y="4461"/>
                  </a:cubicBezTo>
                  <a:cubicBezTo>
                    <a:pt x="10" y="4461"/>
                    <a:pt x="1410" y="4149"/>
                    <a:pt x="1535" y="2677"/>
                  </a:cubicBezTo>
                  <a:cubicBezTo>
                    <a:pt x="1651" y="1231"/>
                    <a:pt x="938" y="625"/>
                    <a:pt x="86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48" name="Google Shape;4519;p13"/>
            <p:cNvSpPr/>
            <p:nvPr/>
          </p:nvSpPr>
          <p:spPr>
            <a:xfrm>
              <a:off x="3875450" y="3592675"/>
              <a:ext cx="25" cy="250"/>
            </a:xfrm>
            <a:custGeom>
              <a:avLst/>
              <a:ahLst/>
              <a:rect l="l" t="t" r="r" b="b"/>
              <a:pathLst>
                <a:path w="1" h="10" extrusionOk="0">
                  <a:moveTo>
                    <a:pt x="0" y="9"/>
                  </a:moveTo>
                  <a:cubicBezTo>
                    <a:pt x="0" y="9"/>
                    <a:pt x="0" y="1"/>
                    <a:pt x="0" y="1"/>
                  </a:cubicBezTo>
                  <a:cubicBezTo>
                    <a:pt x="0" y="9"/>
                    <a:pt x="0" y="9"/>
                    <a:pt x="0" y="9"/>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49" name="Google Shape;4520;p13"/>
            <p:cNvSpPr/>
            <p:nvPr/>
          </p:nvSpPr>
          <p:spPr>
            <a:xfrm>
              <a:off x="3795825" y="3621000"/>
              <a:ext cx="190925" cy="218325"/>
            </a:xfrm>
            <a:custGeom>
              <a:avLst/>
              <a:ahLst/>
              <a:rect l="l" t="t" r="r" b="b"/>
              <a:pathLst>
                <a:path w="7637" h="8733" extrusionOk="0">
                  <a:moveTo>
                    <a:pt x="7637" y="1"/>
                  </a:moveTo>
                  <a:lnTo>
                    <a:pt x="7557" y="36"/>
                  </a:lnTo>
                  <a:lnTo>
                    <a:pt x="7485" y="90"/>
                  </a:lnTo>
                  <a:cubicBezTo>
                    <a:pt x="7441" y="125"/>
                    <a:pt x="7396" y="161"/>
                    <a:pt x="7351" y="197"/>
                  </a:cubicBezTo>
                  <a:cubicBezTo>
                    <a:pt x="7253" y="277"/>
                    <a:pt x="7173" y="357"/>
                    <a:pt x="7084" y="438"/>
                  </a:cubicBezTo>
                  <a:cubicBezTo>
                    <a:pt x="6914" y="598"/>
                    <a:pt x="6754" y="768"/>
                    <a:pt x="6584" y="937"/>
                  </a:cubicBezTo>
                  <a:cubicBezTo>
                    <a:pt x="6263" y="1276"/>
                    <a:pt x="5942" y="1615"/>
                    <a:pt x="5621" y="1963"/>
                  </a:cubicBezTo>
                  <a:cubicBezTo>
                    <a:pt x="4987" y="2659"/>
                    <a:pt x="4363" y="3364"/>
                    <a:pt x="3747" y="4077"/>
                  </a:cubicBezTo>
                  <a:cubicBezTo>
                    <a:pt x="2507" y="5496"/>
                    <a:pt x="1294" y="6932"/>
                    <a:pt x="81" y="8368"/>
                  </a:cubicBezTo>
                  <a:cubicBezTo>
                    <a:pt x="81" y="8368"/>
                    <a:pt x="81" y="8377"/>
                    <a:pt x="81" y="8377"/>
                  </a:cubicBezTo>
                  <a:cubicBezTo>
                    <a:pt x="1" y="8475"/>
                    <a:pt x="18" y="8618"/>
                    <a:pt x="116" y="8690"/>
                  </a:cubicBezTo>
                  <a:cubicBezTo>
                    <a:pt x="157" y="8719"/>
                    <a:pt x="204" y="8733"/>
                    <a:pt x="251" y="8733"/>
                  </a:cubicBezTo>
                  <a:cubicBezTo>
                    <a:pt x="319" y="8733"/>
                    <a:pt x="387" y="8703"/>
                    <a:pt x="429" y="8645"/>
                  </a:cubicBezTo>
                  <a:cubicBezTo>
                    <a:pt x="1580" y="7164"/>
                    <a:pt x="2739" y="5683"/>
                    <a:pt x="3917" y="4220"/>
                  </a:cubicBezTo>
                  <a:cubicBezTo>
                    <a:pt x="4506" y="3489"/>
                    <a:pt x="5103" y="2757"/>
                    <a:pt x="5710" y="2043"/>
                  </a:cubicBezTo>
                  <a:cubicBezTo>
                    <a:pt x="6004" y="1678"/>
                    <a:pt x="6317" y="1321"/>
                    <a:pt x="6629" y="973"/>
                  </a:cubicBezTo>
                  <a:cubicBezTo>
                    <a:pt x="6781" y="795"/>
                    <a:pt x="6941" y="625"/>
                    <a:pt x="7102" y="456"/>
                  </a:cubicBezTo>
                  <a:cubicBezTo>
                    <a:pt x="7191" y="375"/>
                    <a:pt x="7271" y="286"/>
                    <a:pt x="7360" y="215"/>
                  </a:cubicBezTo>
                  <a:cubicBezTo>
                    <a:pt x="7405" y="170"/>
                    <a:pt x="7441" y="125"/>
                    <a:pt x="7494" y="99"/>
                  </a:cubicBezTo>
                  <a:lnTo>
                    <a:pt x="7566" y="45"/>
                  </a:lnTo>
                  <a:lnTo>
                    <a:pt x="7637" y="1"/>
                  </a:ln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50" name="Google Shape;4521;p13"/>
            <p:cNvSpPr/>
            <p:nvPr/>
          </p:nvSpPr>
          <p:spPr>
            <a:xfrm>
              <a:off x="3795825" y="3708425"/>
              <a:ext cx="201200" cy="131050"/>
            </a:xfrm>
            <a:custGeom>
              <a:avLst/>
              <a:ahLst/>
              <a:rect l="l" t="t" r="r" b="b"/>
              <a:pathLst>
                <a:path w="8048" h="5242" extrusionOk="0">
                  <a:moveTo>
                    <a:pt x="8047" y="1"/>
                  </a:moveTo>
                  <a:cubicBezTo>
                    <a:pt x="7334" y="322"/>
                    <a:pt x="6629" y="652"/>
                    <a:pt x="5933" y="991"/>
                  </a:cubicBezTo>
                  <a:cubicBezTo>
                    <a:pt x="5237" y="1339"/>
                    <a:pt x="4550" y="1696"/>
                    <a:pt x="3863" y="2079"/>
                  </a:cubicBezTo>
                  <a:cubicBezTo>
                    <a:pt x="3185" y="2463"/>
                    <a:pt x="2516" y="2864"/>
                    <a:pt x="1865" y="3310"/>
                  </a:cubicBezTo>
                  <a:cubicBezTo>
                    <a:pt x="1544" y="3524"/>
                    <a:pt x="1223" y="3765"/>
                    <a:pt x="919" y="4015"/>
                  </a:cubicBezTo>
                  <a:cubicBezTo>
                    <a:pt x="616" y="4274"/>
                    <a:pt x="322" y="4550"/>
                    <a:pt x="72" y="4889"/>
                  </a:cubicBezTo>
                  <a:cubicBezTo>
                    <a:pt x="72" y="4889"/>
                    <a:pt x="72" y="4889"/>
                    <a:pt x="63" y="4898"/>
                  </a:cubicBezTo>
                  <a:cubicBezTo>
                    <a:pt x="1" y="4996"/>
                    <a:pt x="27" y="5130"/>
                    <a:pt x="125" y="5202"/>
                  </a:cubicBezTo>
                  <a:cubicBezTo>
                    <a:pt x="166" y="5228"/>
                    <a:pt x="210" y="5241"/>
                    <a:pt x="253" y="5241"/>
                  </a:cubicBezTo>
                  <a:cubicBezTo>
                    <a:pt x="324" y="5241"/>
                    <a:pt x="393" y="5206"/>
                    <a:pt x="438" y="5139"/>
                  </a:cubicBezTo>
                  <a:cubicBezTo>
                    <a:pt x="643" y="4845"/>
                    <a:pt x="902" y="4568"/>
                    <a:pt x="1178" y="4309"/>
                  </a:cubicBezTo>
                  <a:cubicBezTo>
                    <a:pt x="1455" y="4051"/>
                    <a:pt x="1758" y="3810"/>
                    <a:pt x="2061" y="3578"/>
                  </a:cubicBezTo>
                  <a:cubicBezTo>
                    <a:pt x="2677" y="3114"/>
                    <a:pt x="3319" y="2686"/>
                    <a:pt x="3979" y="2275"/>
                  </a:cubicBezTo>
                  <a:cubicBezTo>
                    <a:pt x="4639" y="1865"/>
                    <a:pt x="5309" y="1473"/>
                    <a:pt x="5987" y="1098"/>
                  </a:cubicBezTo>
                  <a:cubicBezTo>
                    <a:pt x="6665" y="714"/>
                    <a:pt x="7351" y="348"/>
                    <a:pt x="804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51" name="Google Shape;4522;p13"/>
            <p:cNvSpPr/>
            <p:nvPr/>
          </p:nvSpPr>
          <p:spPr>
            <a:xfrm>
              <a:off x="3818125" y="3688350"/>
              <a:ext cx="39725" cy="124300"/>
            </a:xfrm>
            <a:custGeom>
              <a:avLst/>
              <a:ahLst/>
              <a:rect l="l" t="t" r="r" b="b"/>
              <a:pathLst>
                <a:path w="1589" h="4972" extrusionOk="0">
                  <a:moveTo>
                    <a:pt x="1589" y="1"/>
                  </a:moveTo>
                  <a:lnTo>
                    <a:pt x="1589" y="1"/>
                  </a:lnTo>
                  <a:cubicBezTo>
                    <a:pt x="1312" y="777"/>
                    <a:pt x="1035" y="1544"/>
                    <a:pt x="759" y="2320"/>
                  </a:cubicBezTo>
                  <a:cubicBezTo>
                    <a:pt x="625" y="2713"/>
                    <a:pt x="491" y="3105"/>
                    <a:pt x="366" y="3498"/>
                  </a:cubicBezTo>
                  <a:cubicBezTo>
                    <a:pt x="241" y="3890"/>
                    <a:pt x="117" y="4274"/>
                    <a:pt x="18" y="4702"/>
                  </a:cubicBezTo>
                  <a:cubicBezTo>
                    <a:pt x="18" y="4711"/>
                    <a:pt x="18" y="4711"/>
                    <a:pt x="18" y="4720"/>
                  </a:cubicBezTo>
                  <a:cubicBezTo>
                    <a:pt x="1" y="4845"/>
                    <a:pt x="90" y="4952"/>
                    <a:pt x="206" y="4970"/>
                  </a:cubicBezTo>
                  <a:cubicBezTo>
                    <a:pt x="217" y="4971"/>
                    <a:pt x="227" y="4972"/>
                    <a:pt x="238" y="4972"/>
                  </a:cubicBezTo>
                  <a:cubicBezTo>
                    <a:pt x="348" y="4972"/>
                    <a:pt x="439" y="4888"/>
                    <a:pt x="456" y="4773"/>
                  </a:cubicBezTo>
                  <a:lnTo>
                    <a:pt x="456" y="4764"/>
                  </a:lnTo>
                  <a:cubicBezTo>
                    <a:pt x="509" y="4390"/>
                    <a:pt x="598" y="3979"/>
                    <a:pt x="688" y="3578"/>
                  </a:cubicBezTo>
                  <a:cubicBezTo>
                    <a:pt x="777" y="3185"/>
                    <a:pt x="875" y="2784"/>
                    <a:pt x="973" y="2383"/>
                  </a:cubicBezTo>
                  <a:cubicBezTo>
                    <a:pt x="1169" y="1589"/>
                    <a:pt x="1374" y="795"/>
                    <a:pt x="1589"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90" name="Google Shape;4523;p13"/>
          <p:cNvGrpSpPr/>
          <p:nvPr/>
        </p:nvGrpSpPr>
        <p:grpSpPr>
          <a:xfrm rot="-5400000">
            <a:off x="-793033" y="3174908"/>
            <a:ext cx="2310839" cy="1902145"/>
            <a:chOff x="3857825" y="4400025"/>
            <a:chExt cx="287500" cy="236650"/>
          </a:xfrm>
        </p:grpSpPr>
        <p:sp>
          <p:nvSpPr>
            <p:cNvPr id="1050852" name="Google Shape;4524;p13"/>
            <p:cNvSpPr/>
            <p:nvPr/>
          </p:nvSpPr>
          <p:spPr>
            <a:xfrm>
              <a:off x="4020425" y="4400025"/>
              <a:ext cx="106175" cy="56425"/>
            </a:xfrm>
            <a:custGeom>
              <a:avLst/>
              <a:ahLst/>
              <a:rect l="l" t="t" r="r" b="b"/>
              <a:pathLst>
                <a:path w="4247" h="2257" extrusionOk="0">
                  <a:moveTo>
                    <a:pt x="4246" y="1"/>
                  </a:moveTo>
                  <a:cubicBezTo>
                    <a:pt x="4244" y="2"/>
                    <a:pt x="4242" y="4"/>
                    <a:pt x="4239" y="6"/>
                  </a:cubicBezTo>
                  <a:lnTo>
                    <a:pt x="4239" y="6"/>
                  </a:lnTo>
                  <a:cubicBezTo>
                    <a:pt x="4245" y="3"/>
                    <a:pt x="4246" y="1"/>
                    <a:pt x="4246" y="1"/>
                  </a:cubicBezTo>
                  <a:close/>
                  <a:moveTo>
                    <a:pt x="4239" y="6"/>
                  </a:moveTo>
                  <a:cubicBezTo>
                    <a:pt x="4220" y="17"/>
                    <a:pt x="4150" y="38"/>
                    <a:pt x="3908" y="38"/>
                  </a:cubicBezTo>
                  <a:cubicBezTo>
                    <a:pt x="3789" y="38"/>
                    <a:pt x="3627" y="33"/>
                    <a:pt x="3408" y="18"/>
                  </a:cubicBezTo>
                  <a:cubicBezTo>
                    <a:pt x="3329" y="14"/>
                    <a:pt x="3236" y="11"/>
                    <a:pt x="3133" y="11"/>
                  </a:cubicBezTo>
                  <a:cubicBezTo>
                    <a:pt x="2194" y="11"/>
                    <a:pt x="394" y="248"/>
                    <a:pt x="0" y="1696"/>
                  </a:cubicBezTo>
                  <a:cubicBezTo>
                    <a:pt x="0" y="1696"/>
                    <a:pt x="566" y="2256"/>
                    <a:pt x="1394" y="2256"/>
                  </a:cubicBezTo>
                  <a:cubicBezTo>
                    <a:pt x="1676" y="2256"/>
                    <a:pt x="1988" y="2191"/>
                    <a:pt x="2319" y="2017"/>
                  </a:cubicBezTo>
                  <a:cubicBezTo>
                    <a:pt x="3616" y="1333"/>
                    <a:pt x="3737" y="393"/>
                    <a:pt x="4239" y="6"/>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53" name="Google Shape;4525;p13"/>
            <p:cNvSpPr/>
            <p:nvPr/>
          </p:nvSpPr>
          <p:spPr>
            <a:xfrm>
              <a:off x="4020425" y="4400475"/>
              <a:ext cx="105500" cy="55975"/>
            </a:xfrm>
            <a:custGeom>
              <a:avLst/>
              <a:ahLst/>
              <a:rect l="l" t="t" r="r" b="b"/>
              <a:pathLst>
                <a:path w="4220" h="2239" extrusionOk="0">
                  <a:moveTo>
                    <a:pt x="4220" y="0"/>
                  </a:moveTo>
                  <a:cubicBezTo>
                    <a:pt x="3238" y="402"/>
                    <a:pt x="1088" y="1285"/>
                    <a:pt x="0" y="1669"/>
                  </a:cubicBezTo>
                  <a:cubicBezTo>
                    <a:pt x="0" y="1669"/>
                    <a:pt x="0" y="1678"/>
                    <a:pt x="0" y="1678"/>
                  </a:cubicBezTo>
                  <a:cubicBezTo>
                    <a:pt x="0" y="1678"/>
                    <a:pt x="566" y="2238"/>
                    <a:pt x="1394" y="2238"/>
                  </a:cubicBezTo>
                  <a:cubicBezTo>
                    <a:pt x="1676" y="2238"/>
                    <a:pt x="1988" y="2173"/>
                    <a:pt x="2319" y="1999"/>
                  </a:cubicBezTo>
                  <a:cubicBezTo>
                    <a:pt x="3604" y="1330"/>
                    <a:pt x="3738" y="393"/>
                    <a:pt x="4220"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54" name="Google Shape;4526;p13"/>
            <p:cNvSpPr/>
            <p:nvPr/>
          </p:nvSpPr>
          <p:spPr>
            <a:xfrm>
              <a:off x="4126350" y="4400025"/>
              <a:ext cx="250" cy="25"/>
            </a:xfrm>
            <a:custGeom>
              <a:avLst/>
              <a:ahLst/>
              <a:rect l="l" t="t" r="r" b="b"/>
              <a:pathLst>
                <a:path w="10" h="1" extrusionOk="0">
                  <a:moveTo>
                    <a:pt x="1" y="1"/>
                  </a:moveTo>
                  <a:cubicBezTo>
                    <a:pt x="1" y="1"/>
                    <a:pt x="9" y="1"/>
                    <a:pt x="9" y="1"/>
                  </a:cubicBezTo>
                  <a:cubicBezTo>
                    <a:pt x="1" y="1"/>
                    <a:pt x="1" y="1"/>
                    <a:pt x="1" y="1"/>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55" name="Google Shape;4527;p13"/>
            <p:cNvSpPr/>
            <p:nvPr/>
          </p:nvSpPr>
          <p:spPr>
            <a:xfrm>
              <a:off x="4035800" y="4466525"/>
              <a:ext cx="109525" cy="62450"/>
            </a:xfrm>
            <a:custGeom>
              <a:avLst/>
              <a:ahLst/>
              <a:rect l="l" t="t" r="r" b="b"/>
              <a:pathLst>
                <a:path w="4381" h="2498" extrusionOk="0">
                  <a:moveTo>
                    <a:pt x="1349" y="1"/>
                  </a:moveTo>
                  <a:cubicBezTo>
                    <a:pt x="206" y="1"/>
                    <a:pt x="1" y="1150"/>
                    <a:pt x="1" y="1150"/>
                  </a:cubicBezTo>
                  <a:cubicBezTo>
                    <a:pt x="513" y="2175"/>
                    <a:pt x="1248" y="2498"/>
                    <a:pt x="1970" y="2498"/>
                  </a:cubicBezTo>
                  <a:cubicBezTo>
                    <a:pt x="3194" y="2498"/>
                    <a:pt x="4381" y="1569"/>
                    <a:pt x="4381" y="1569"/>
                  </a:cubicBezTo>
                  <a:cubicBezTo>
                    <a:pt x="2969" y="379"/>
                    <a:pt x="2005" y="1"/>
                    <a:pt x="1349" y="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56" name="Google Shape;4528;p13"/>
            <p:cNvSpPr/>
            <p:nvPr/>
          </p:nvSpPr>
          <p:spPr>
            <a:xfrm>
              <a:off x="4035800" y="4466600"/>
              <a:ext cx="108650" cy="38725"/>
            </a:xfrm>
            <a:custGeom>
              <a:avLst/>
              <a:ahLst/>
              <a:rect l="l" t="t" r="r" b="b"/>
              <a:pathLst>
                <a:path w="4346" h="1549" extrusionOk="0">
                  <a:moveTo>
                    <a:pt x="1346" y="1"/>
                  </a:moveTo>
                  <a:cubicBezTo>
                    <a:pt x="207" y="1"/>
                    <a:pt x="1" y="1147"/>
                    <a:pt x="1" y="1147"/>
                  </a:cubicBezTo>
                  <a:cubicBezTo>
                    <a:pt x="9" y="1156"/>
                    <a:pt x="9" y="1165"/>
                    <a:pt x="18" y="1174"/>
                  </a:cubicBezTo>
                  <a:lnTo>
                    <a:pt x="4345" y="1548"/>
                  </a:lnTo>
                  <a:cubicBezTo>
                    <a:pt x="2951" y="375"/>
                    <a:pt x="1996" y="1"/>
                    <a:pt x="1346"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57" name="Google Shape;4529;p13"/>
            <p:cNvSpPr/>
            <p:nvPr/>
          </p:nvSpPr>
          <p:spPr>
            <a:xfrm>
              <a:off x="4011725" y="4550425"/>
              <a:ext cx="107725" cy="86250"/>
            </a:xfrm>
            <a:custGeom>
              <a:avLst/>
              <a:ahLst/>
              <a:rect l="l" t="t" r="r" b="b"/>
              <a:pathLst>
                <a:path w="4309" h="3450" extrusionOk="0">
                  <a:moveTo>
                    <a:pt x="2077" y="0"/>
                  </a:moveTo>
                  <a:cubicBezTo>
                    <a:pt x="1744" y="0"/>
                    <a:pt x="1409" y="69"/>
                    <a:pt x="1115" y="176"/>
                  </a:cubicBezTo>
                  <a:cubicBezTo>
                    <a:pt x="1035" y="203"/>
                    <a:pt x="732" y="292"/>
                    <a:pt x="705" y="390"/>
                  </a:cubicBezTo>
                  <a:cubicBezTo>
                    <a:pt x="0" y="3289"/>
                    <a:pt x="4309" y="3450"/>
                    <a:pt x="4309" y="3450"/>
                  </a:cubicBezTo>
                  <a:cubicBezTo>
                    <a:pt x="4122" y="3414"/>
                    <a:pt x="4139" y="2914"/>
                    <a:pt x="4139" y="2790"/>
                  </a:cubicBezTo>
                  <a:cubicBezTo>
                    <a:pt x="4113" y="2397"/>
                    <a:pt x="4086" y="2005"/>
                    <a:pt x="3988" y="1621"/>
                  </a:cubicBezTo>
                  <a:cubicBezTo>
                    <a:pt x="3845" y="1050"/>
                    <a:pt x="3524" y="470"/>
                    <a:pt x="2953" y="194"/>
                  </a:cubicBezTo>
                  <a:cubicBezTo>
                    <a:pt x="2685" y="57"/>
                    <a:pt x="2382" y="0"/>
                    <a:pt x="2077"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58" name="Google Shape;4530;p13"/>
            <p:cNvSpPr/>
            <p:nvPr/>
          </p:nvSpPr>
          <p:spPr>
            <a:xfrm>
              <a:off x="4012150" y="4559500"/>
              <a:ext cx="107100" cy="77175"/>
            </a:xfrm>
            <a:custGeom>
              <a:avLst/>
              <a:ahLst/>
              <a:rect l="l" t="t" r="r" b="b"/>
              <a:pathLst>
                <a:path w="4284" h="3087" extrusionOk="0">
                  <a:moveTo>
                    <a:pt x="706" y="0"/>
                  </a:moveTo>
                  <a:cubicBezTo>
                    <a:pt x="697" y="9"/>
                    <a:pt x="697" y="18"/>
                    <a:pt x="688" y="27"/>
                  </a:cubicBezTo>
                  <a:cubicBezTo>
                    <a:pt x="1" y="2837"/>
                    <a:pt x="4033" y="3069"/>
                    <a:pt x="4283" y="3087"/>
                  </a:cubicBezTo>
                  <a:cubicBezTo>
                    <a:pt x="3409" y="2667"/>
                    <a:pt x="1312" y="607"/>
                    <a:pt x="70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59" name="Google Shape;4531;p13"/>
            <p:cNvSpPr/>
            <p:nvPr/>
          </p:nvSpPr>
          <p:spPr>
            <a:xfrm>
              <a:off x="3857825" y="4493200"/>
              <a:ext cx="204325" cy="55950"/>
            </a:xfrm>
            <a:custGeom>
              <a:avLst/>
              <a:ahLst/>
              <a:rect l="l" t="t" r="r" b="b"/>
              <a:pathLst>
                <a:path w="8173" h="2238" extrusionOk="0">
                  <a:moveTo>
                    <a:pt x="5877" y="1"/>
                  </a:moveTo>
                  <a:cubicBezTo>
                    <a:pt x="5269" y="1"/>
                    <a:pt x="4657" y="32"/>
                    <a:pt x="4051" y="119"/>
                  </a:cubicBezTo>
                  <a:cubicBezTo>
                    <a:pt x="3703" y="172"/>
                    <a:pt x="3364" y="234"/>
                    <a:pt x="3025" y="342"/>
                  </a:cubicBezTo>
                  <a:cubicBezTo>
                    <a:pt x="2855" y="395"/>
                    <a:pt x="2686" y="458"/>
                    <a:pt x="2516" y="520"/>
                  </a:cubicBezTo>
                  <a:cubicBezTo>
                    <a:pt x="2365" y="591"/>
                    <a:pt x="2204" y="663"/>
                    <a:pt x="2043" y="734"/>
                  </a:cubicBezTo>
                  <a:cubicBezTo>
                    <a:pt x="1419" y="1028"/>
                    <a:pt x="803" y="1332"/>
                    <a:pt x="188" y="1680"/>
                  </a:cubicBezTo>
                  <a:cubicBezTo>
                    <a:pt x="188" y="1680"/>
                    <a:pt x="179" y="1689"/>
                    <a:pt x="170" y="1689"/>
                  </a:cubicBezTo>
                  <a:cubicBezTo>
                    <a:pt x="36" y="1787"/>
                    <a:pt x="1" y="1965"/>
                    <a:pt x="90" y="2108"/>
                  </a:cubicBezTo>
                  <a:cubicBezTo>
                    <a:pt x="146" y="2192"/>
                    <a:pt x="241" y="2237"/>
                    <a:pt x="336" y="2237"/>
                  </a:cubicBezTo>
                  <a:cubicBezTo>
                    <a:pt x="393" y="2237"/>
                    <a:pt x="450" y="2221"/>
                    <a:pt x="500" y="2188"/>
                  </a:cubicBezTo>
                  <a:lnTo>
                    <a:pt x="509" y="2179"/>
                  </a:lnTo>
                  <a:cubicBezTo>
                    <a:pt x="1062" y="1805"/>
                    <a:pt x="1651" y="1457"/>
                    <a:pt x="2240" y="1127"/>
                  </a:cubicBezTo>
                  <a:cubicBezTo>
                    <a:pt x="2391" y="1037"/>
                    <a:pt x="2543" y="957"/>
                    <a:pt x="2686" y="877"/>
                  </a:cubicBezTo>
                  <a:cubicBezTo>
                    <a:pt x="2837" y="805"/>
                    <a:pt x="2980" y="734"/>
                    <a:pt x="3141" y="681"/>
                  </a:cubicBezTo>
                  <a:cubicBezTo>
                    <a:pt x="3444" y="565"/>
                    <a:pt x="3774" y="475"/>
                    <a:pt x="4104" y="404"/>
                  </a:cubicBezTo>
                  <a:cubicBezTo>
                    <a:pt x="4764" y="261"/>
                    <a:pt x="5442" y="181"/>
                    <a:pt x="6120" y="145"/>
                  </a:cubicBezTo>
                  <a:cubicBezTo>
                    <a:pt x="6459" y="127"/>
                    <a:pt x="6807" y="127"/>
                    <a:pt x="7146" y="127"/>
                  </a:cubicBezTo>
                  <a:cubicBezTo>
                    <a:pt x="7485" y="136"/>
                    <a:pt x="7833" y="145"/>
                    <a:pt x="8172" y="199"/>
                  </a:cubicBezTo>
                  <a:cubicBezTo>
                    <a:pt x="7833" y="119"/>
                    <a:pt x="7494" y="92"/>
                    <a:pt x="7155" y="56"/>
                  </a:cubicBezTo>
                  <a:cubicBezTo>
                    <a:pt x="6807" y="29"/>
                    <a:pt x="6468" y="11"/>
                    <a:pt x="6120" y="3"/>
                  </a:cubicBezTo>
                  <a:cubicBezTo>
                    <a:pt x="6039" y="1"/>
                    <a:pt x="5958" y="1"/>
                    <a:pt x="587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60" name="Google Shape;4532;p13"/>
            <p:cNvSpPr/>
            <p:nvPr/>
          </p:nvSpPr>
          <p:spPr>
            <a:xfrm>
              <a:off x="3918500" y="4503650"/>
              <a:ext cx="129825" cy="74825"/>
            </a:xfrm>
            <a:custGeom>
              <a:avLst/>
              <a:ahLst/>
              <a:rect l="l" t="t" r="r" b="b"/>
              <a:pathLst>
                <a:path w="5193" h="2993" extrusionOk="0">
                  <a:moveTo>
                    <a:pt x="788" y="0"/>
                  </a:moveTo>
                  <a:cubicBezTo>
                    <a:pt x="554" y="0"/>
                    <a:pt x="313" y="48"/>
                    <a:pt x="98" y="155"/>
                  </a:cubicBezTo>
                  <a:cubicBezTo>
                    <a:pt x="98" y="155"/>
                    <a:pt x="89" y="164"/>
                    <a:pt x="89" y="164"/>
                  </a:cubicBezTo>
                  <a:cubicBezTo>
                    <a:pt x="18" y="200"/>
                    <a:pt x="0" y="289"/>
                    <a:pt x="36" y="361"/>
                  </a:cubicBezTo>
                  <a:cubicBezTo>
                    <a:pt x="66" y="408"/>
                    <a:pt x="115" y="436"/>
                    <a:pt x="166" y="436"/>
                  </a:cubicBezTo>
                  <a:cubicBezTo>
                    <a:pt x="191" y="436"/>
                    <a:pt x="217" y="429"/>
                    <a:pt x="241" y="414"/>
                  </a:cubicBezTo>
                  <a:cubicBezTo>
                    <a:pt x="433" y="305"/>
                    <a:pt x="652" y="260"/>
                    <a:pt x="879" y="260"/>
                  </a:cubicBezTo>
                  <a:cubicBezTo>
                    <a:pt x="1117" y="260"/>
                    <a:pt x="1364" y="310"/>
                    <a:pt x="1597" y="387"/>
                  </a:cubicBezTo>
                  <a:cubicBezTo>
                    <a:pt x="2061" y="539"/>
                    <a:pt x="2498" y="771"/>
                    <a:pt x="2917" y="1048"/>
                  </a:cubicBezTo>
                  <a:cubicBezTo>
                    <a:pt x="3337" y="1315"/>
                    <a:pt x="3729" y="1627"/>
                    <a:pt x="4113" y="1949"/>
                  </a:cubicBezTo>
                  <a:cubicBezTo>
                    <a:pt x="4487" y="2279"/>
                    <a:pt x="4862" y="2618"/>
                    <a:pt x="5192" y="2992"/>
                  </a:cubicBezTo>
                  <a:cubicBezTo>
                    <a:pt x="4880" y="2600"/>
                    <a:pt x="4523" y="2243"/>
                    <a:pt x="4157" y="1895"/>
                  </a:cubicBezTo>
                  <a:cubicBezTo>
                    <a:pt x="3792" y="1547"/>
                    <a:pt x="3408" y="1217"/>
                    <a:pt x="2998" y="923"/>
                  </a:cubicBezTo>
                  <a:cubicBezTo>
                    <a:pt x="2587" y="628"/>
                    <a:pt x="2150" y="361"/>
                    <a:pt x="1668" y="173"/>
                  </a:cubicBezTo>
                  <a:cubicBezTo>
                    <a:pt x="1427" y="84"/>
                    <a:pt x="1169" y="13"/>
                    <a:pt x="901" y="4"/>
                  </a:cubicBezTo>
                  <a:cubicBezTo>
                    <a:pt x="864" y="1"/>
                    <a:pt x="826" y="0"/>
                    <a:pt x="788" y="0"/>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61" name="Google Shape;4533;p13"/>
            <p:cNvSpPr/>
            <p:nvPr/>
          </p:nvSpPr>
          <p:spPr>
            <a:xfrm>
              <a:off x="3938775" y="4432800"/>
              <a:ext cx="108200" cy="72600"/>
            </a:xfrm>
            <a:custGeom>
              <a:avLst/>
              <a:ahLst/>
              <a:rect l="l" t="t" r="r" b="b"/>
              <a:pathLst>
                <a:path w="4328" h="2904" extrusionOk="0">
                  <a:moveTo>
                    <a:pt x="4328" y="1"/>
                  </a:moveTo>
                  <a:cubicBezTo>
                    <a:pt x="3908" y="72"/>
                    <a:pt x="3516" y="233"/>
                    <a:pt x="3132" y="411"/>
                  </a:cubicBezTo>
                  <a:cubicBezTo>
                    <a:pt x="2749" y="599"/>
                    <a:pt x="2392" y="822"/>
                    <a:pt x="2044" y="1054"/>
                  </a:cubicBezTo>
                  <a:cubicBezTo>
                    <a:pt x="1687" y="1295"/>
                    <a:pt x="1348" y="1544"/>
                    <a:pt x="1027" y="1812"/>
                  </a:cubicBezTo>
                  <a:cubicBezTo>
                    <a:pt x="697" y="2080"/>
                    <a:pt x="376" y="2356"/>
                    <a:pt x="63" y="2650"/>
                  </a:cubicBezTo>
                  <a:lnTo>
                    <a:pt x="54" y="2650"/>
                  </a:lnTo>
                  <a:cubicBezTo>
                    <a:pt x="1" y="2713"/>
                    <a:pt x="1" y="2811"/>
                    <a:pt x="63" y="2865"/>
                  </a:cubicBezTo>
                  <a:cubicBezTo>
                    <a:pt x="93" y="2890"/>
                    <a:pt x="130" y="2904"/>
                    <a:pt x="166" y="2904"/>
                  </a:cubicBezTo>
                  <a:cubicBezTo>
                    <a:pt x="205" y="2904"/>
                    <a:pt x="245" y="2888"/>
                    <a:pt x="277" y="2856"/>
                  </a:cubicBezTo>
                  <a:cubicBezTo>
                    <a:pt x="554" y="2552"/>
                    <a:pt x="857" y="2258"/>
                    <a:pt x="1170" y="1981"/>
                  </a:cubicBezTo>
                  <a:cubicBezTo>
                    <a:pt x="1473" y="1696"/>
                    <a:pt x="1794" y="1428"/>
                    <a:pt x="2124" y="1179"/>
                  </a:cubicBezTo>
                  <a:cubicBezTo>
                    <a:pt x="2463" y="920"/>
                    <a:pt x="2802" y="679"/>
                    <a:pt x="3168" y="483"/>
                  </a:cubicBezTo>
                  <a:cubicBezTo>
                    <a:pt x="3534" y="278"/>
                    <a:pt x="3917" y="99"/>
                    <a:pt x="4328"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91" name="Google Shape;4534;p13"/>
          <p:cNvGrpSpPr/>
          <p:nvPr/>
        </p:nvGrpSpPr>
        <p:grpSpPr>
          <a:xfrm>
            <a:off x="8166989" y="2340910"/>
            <a:ext cx="631798" cy="640579"/>
            <a:chOff x="1611050" y="1662750"/>
            <a:chExt cx="102400" cy="103825"/>
          </a:xfrm>
        </p:grpSpPr>
        <p:sp>
          <p:nvSpPr>
            <p:cNvPr id="1050862" name="Google Shape;4535;p13"/>
            <p:cNvSpPr/>
            <p:nvPr/>
          </p:nvSpPr>
          <p:spPr>
            <a:xfrm>
              <a:off x="1611050" y="1662750"/>
              <a:ext cx="102400" cy="103825"/>
            </a:xfrm>
            <a:custGeom>
              <a:avLst/>
              <a:ahLst/>
              <a:rect l="l" t="t" r="r" b="b"/>
              <a:pathLst>
                <a:path w="4096" h="4153" extrusionOk="0">
                  <a:moveTo>
                    <a:pt x="2568" y="1"/>
                  </a:moveTo>
                  <a:cubicBezTo>
                    <a:pt x="2430" y="1"/>
                    <a:pt x="2292" y="42"/>
                    <a:pt x="2178" y="120"/>
                  </a:cubicBezTo>
                  <a:cubicBezTo>
                    <a:pt x="1910" y="308"/>
                    <a:pt x="1723" y="539"/>
                    <a:pt x="1544" y="745"/>
                  </a:cubicBezTo>
                  <a:cubicBezTo>
                    <a:pt x="1535" y="762"/>
                    <a:pt x="1518" y="780"/>
                    <a:pt x="1500" y="798"/>
                  </a:cubicBezTo>
                  <a:cubicBezTo>
                    <a:pt x="1125" y="611"/>
                    <a:pt x="1027" y="566"/>
                    <a:pt x="893" y="548"/>
                  </a:cubicBezTo>
                  <a:cubicBezTo>
                    <a:pt x="871" y="546"/>
                    <a:pt x="849" y="545"/>
                    <a:pt x="827" y="545"/>
                  </a:cubicBezTo>
                  <a:cubicBezTo>
                    <a:pt x="654" y="545"/>
                    <a:pt x="485" y="608"/>
                    <a:pt x="358" y="727"/>
                  </a:cubicBezTo>
                  <a:cubicBezTo>
                    <a:pt x="206" y="870"/>
                    <a:pt x="135" y="1057"/>
                    <a:pt x="144" y="1262"/>
                  </a:cubicBezTo>
                  <a:cubicBezTo>
                    <a:pt x="162" y="1592"/>
                    <a:pt x="331" y="1833"/>
                    <a:pt x="438" y="1994"/>
                  </a:cubicBezTo>
                  <a:lnTo>
                    <a:pt x="465" y="2038"/>
                  </a:lnTo>
                  <a:cubicBezTo>
                    <a:pt x="465" y="2047"/>
                    <a:pt x="474" y="2047"/>
                    <a:pt x="474" y="2047"/>
                  </a:cubicBezTo>
                  <a:cubicBezTo>
                    <a:pt x="367" y="2190"/>
                    <a:pt x="260" y="2359"/>
                    <a:pt x="153" y="2547"/>
                  </a:cubicBezTo>
                  <a:cubicBezTo>
                    <a:pt x="126" y="2591"/>
                    <a:pt x="54" y="2698"/>
                    <a:pt x="37" y="2850"/>
                  </a:cubicBezTo>
                  <a:cubicBezTo>
                    <a:pt x="1" y="3100"/>
                    <a:pt x="90" y="3332"/>
                    <a:pt x="286" y="3474"/>
                  </a:cubicBezTo>
                  <a:cubicBezTo>
                    <a:pt x="414" y="3576"/>
                    <a:pt x="558" y="3621"/>
                    <a:pt x="723" y="3621"/>
                  </a:cubicBezTo>
                  <a:cubicBezTo>
                    <a:pt x="948" y="3621"/>
                    <a:pt x="1212" y="3537"/>
                    <a:pt x="1526" y="3403"/>
                  </a:cubicBezTo>
                  <a:cubicBezTo>
                    <a:pt x="1553" y="3457"/>
                    <a:pt x="1580" y="3510"/>
                    <a:pt x="1607" y="3555"/>
                  </a:cubicBezTo>
                  <a:cubicBezTo>
                    <a:pt x="1634" y="3599"/>
                    <a:pt x="1651" y="3644"/>
                    <a:pt x="1678" y="3689"/>
                  </a:cubicBezTo>
                  <a:cubicBezTo>
                    <a:pt x="1883" y="4090"/>
                    <a:pt x="2187" y="4152"/>
                    <a:pt x="2356" y="4152"/>
                  </a:cubicBezTo>
                  <a:lnTo>
                    <a:pt x="2410" y="4152"/>
                  </a:lnTo>
                  <a:cubicBezTo>
                    <a:pt x="2552" y="4144"/>
                    <a:pt x="2900" y="4063"/>
                    <a:pt x="3043" y="3582"/>
                  </a:cubicBezTo>
                  <a:cubicBezTo>
                    <a:pt x="3105" y="3394"/>
                    <a:pt x="3168" y="3180"/>
                    <a:pt x="3213" y="2957"/>
                  </a:cubicBezTo>
                  <a:cubicBezTo>
                    <a:pt x="3400" y="2930"/>
                    <a:pt x="3721" y="2868"/>
                    <a:pt x="3899" y="2556"/>
                  </a:cubicBezTo>
                  <a:cubicBezTo>
                    <a:pt x="4096" y="2226"/>
                    <a:pt x="3998" y="1824"/>
                    <a:pt x="3676" y="1637"/>
                  </a:cubicBezTo>
                  <a:cubicBezTo>
                    <a:pt x="3507" y="1530"/>
                    <a:pt x="3320" y="1458"/>
                    <a:pt x="3150" y="1387"/>
                  </a:cubicBezTo>
                  <a:cubicBezTo>
                    <a:pt x="3159" y="1351"/>
                    <a:pt x="3168" y="1316"/>
                    <a:pt x="3177" y="1280"/>
                  </a:cubicBezTo>
                  <a:lnTo>
                    <a:pt x="3186" y="1226"/>
                  </a:lnTo>
                  <a:cubicBezTo>
                    <a:pt x="3230" y="1030"/>
                    <a:pt x="3302" y="745"/>
                    <a:pt x="3186" y="432"/>
                  </a:cubicBezTo>
                  <a:cubicBezTo>
                    <a:pt x="3114" y="236"/>
                    <a:pt x="2963" y="93"/>
                    <a:pt x="2766" y="31"/>
                  </a:cubicBezTo>
                  <a:cubicBezTo>
                    <a:pt x="2702" y="10"/>
                    <a:pt x="2635" y="1"/>
                    <a:pt x="2568" y="1"/>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63" name="Google Shape;4536;p13"/>
            <p:cNvSpPr/>
            <p:nvPr/>
          </p:nvSpPr>
          <p:spPr>
            <a:xfrm>
              <a:off x="1626450" y="1677625"/>
              <a:ext cx="69825" cy="74150"/>
            </a:xfrm>
            <a:custGeom>
              <a:avLst/>
              <a:ahLst/>
              <a:rect l="l" t="t" r="r" b="b"/>
              <a:pathLst>
                <a:path w="2793" h="2966" extrusionOk="0">
                  <a:moveTo>
                    <a:pt x="1954" y="1"/>
                  </a:moveTo>
                  <a:cubicBezTo>
                    <a:pt x="1939" y="1"/>
                    <a:pt x="1923" y="6"/>
                    <a:pt x="1910" y="16"/>
                  </a:cubicBezTo>
                  <a:cubicBezTo>
                    <a:pt x="1633" y="212"/>
                    <a:pt x="1437" y="489"/>
                    <a:pt x="1214" y="738"/>
                  </a:cubicBezTo>
                  <a:cubicBezTo>
                    <a:pt x="1160" y="801"/>
                    <a:pt x="1089" y="863"/>
                    <a:pt x="1053" y="944"/>
                  </a:cubicBezTo>
                  <a:cubicBezTo>
                    <a:pt x="1053" y="944"/>
                    <a:pt x="1052" y="944"/>
                    <a:pt x="1052" y="944"/>
                  </a:cubicBezTo>
                  <a:cubicBezTo>
                    <a:pt x="1012" y="944"/>
                    <a:pt x="284" y="560"/>
                    <a:pt x="206" y="551"/>
                  </a:cubicBezTo>
                  <a:cubicBezTo>
                    <a:pt x="201" y="550"/>
                    <a:pt x="197" y="550"/>
                    <a:pt x="192" y="550"/>
                  </a:cubicBezTo>
                  <a:cubicBezTo>
                    <a:pt x="146" y="550"/>
                    <a:pt x="117" y="591"/>
                    <a:pt x="125" y="631"/>
                  </a:cubicBezTo>
                  <a:cubicBezTo>
                    <a:pt x="134" y="819"/>
                    <a:pt x="250" y="970"/>
                    <a:pt x="348" y="1113"/>
                  </a:cubicBezTo>
                  <a:cubicBezTo>
                    <a:pt x="420" y="1220"/>
                    <a:pt x="509" y="1318"/>
                    <a:pt x="580" y="1425"/>
                  </a:cubicBezTo>
                  <a:cubicBezTo>
                    <a:pt x="589" y="1443"/>
                    <a:pt x="598" y="1452"/>
                    <a:pt x="598" y="1470"/>
                  </a:cubicBezTo>
                  <a:cubicBezTo>
                    <a:pt x="598" y="1470"/>
                    <a:pt x="598" y="1479"/>
                    <a:pt x="589" y="1488"/>
                  </a:cubicBezTo>
                  <a:cubicBezTo>
                    <a:pt x="580" y="1506"/>
                    <a:pt x="563" y="1523"/>
                    <a:pt x="554" y="1532"/>
                  </a:cubicBezTo>
                  <a:cubicBezTo>
                    <a:pt x="366" y="1746"/>
                    <a:pt x="188" y="2014"/>
                    <a:pt x="45" y="2255"/>
                  </a:cubicBezTo>
                  <a:cubicBezTo>
                    <a:pt x="27" y="2282"/>
                    <a:pt x="18" y="2309"/>
                    <a:pt x="9" y="2344"/>
                  </a:cubicBezTo>
                  <a:cubicBezTo>
                    <a:pt x="1" y="2405"/>
                    <a:pt x="41" y="2429"/>
                    <a:pt x="112" y="2429"/>
                  </a:cubicBezTo>
                  <a:cubicBezTo>
                    <a:pt x="406" y="2429"/>
                    <a:pt x="1219" y="2014"/>
                    <a:pt x="1240" y="2014"/>
                  </a:cubicBezTo>
                  <a:cubicBezTo>
                    <a:pt x="1240" y="2014"/>
                    <a:pt x="1240" y="2014"/>
                    <a:pt x="1241" y="2014"/>
                  </a:cubicBezTo>
                  <a:cubicBezTo>
                    <a:pt x="1267" y="2077"/>
                    <a:pt x="1285" y="2139"/>
                    <a:pt x="1303" y="2210"/>
                  </a:cubicBezTo>
                  <a:cubicBezTo>
                    <a:pt x="1357" y="2424"/>
                    <a:pt x="1490" y="2621"/>
                    <a:pt x="1588" y="2826"/>
                  </a:cubicBezTo>
                  <a:cubicBezTo>
                    <a:pt x="1638" y="2916"/>
                    <a:pt x="1690" y="2965"/>
                    <a:pt x="1737" y="2965"/>
                  </a:cubicBezTo>
                  <a:cubicBezTo>
                    <a:pt x="1783" y="2965"/>
                    <a:pt x="1825" y="2918"/>
                    <a:pt x="1856" y="2817"/>
                  </a:cubicBezTo>
                  <a:cubicBezTo>
                    <a:pt x="1945" y="2532"/>
                    <a:pt x="2035" y="2228"/>
                    <a:pt x="2061" y="1925"/>
                  </a:cubicBezTo>
                  <a:cubicBezTo>
                    <a:pt x="2061" y="1907"/>
                    <a:pt x="2052" y="1862"/>
                    <a:pt x="2070" y="1845"/>
                  </a:cubicBezTo>
                  <a:cubicBezTo>
                    <a:pt x="2106" y="1809"/>
                    <a:pt x="2213" y="1809"/>
                    <a:pt x="2266" y="1800"/>
                  </a:cubicBezTo>
                  <a:cubicBezTo>
                    <a:pt x="2311" y="1791"/>
                    <a:pt x="2365" y="1782"/>
                    <a:pt x="2418" y="1782"/>
                  </a:cubicBezTo>
                  <a:cubicBezTo>
                    <a:pt x="2525" y="1764"/>
                    <a:pt x="2713" y="1764"/>
                    <a:pt x="2775" y="1657"/>
                  </a:cubicBezTo>
                  <a:cubicBezTo>
                    <a:pt x="2793" y="1631"/>
                    <a:pt x="2793" y="1577"/>
                    <a:pt x="2757" y="1559"/>
                  </a:cubicBezTo>
                  <a:cubicBezTo>
                    <a:pt x="2481" y="1390"/>
                    <a:pt x="2159" y="1300"/>
                    <a:pt x="1865" y="1176"/>
                  </a:cubicBezTo>
                  <a:cubicBezTo>
                    <a:pt x="1910" y="970"/>
                    <a:pt x="1927" y="756"/>
                    <a:pt x="1972" y="551"/>
                  </a:cubicBezTo>
                  <a:cubicBezTo>
                    <a:pt x="2008" y="391"/>
                    <a:pt x="2070" y="203"/>
                    <a:pt x="2017" y="43"/>
                  </a:cubicBezTo>
                  <a:cubicBezTo>
                    <a:pt x="2006" y="15"/>
                    <a:pt x="1980" y="1"/>
                    <a:pt x="1954"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0864" name="Google Shape;4537;p13"/>
          <p:cNvSpPr txBox="1"/>
          <p:nvPr>
            <p:ph type="title"/>
          </p:nvPr>
        </p:nvSpPr>
        <p:spPr>
          <a:xfrm>
            <a:off x="2406263" y="1721700"/>
            <a:ext cx="2123400" cy="411900"/>
          </a:xfrm>
          <a:prstGeom prst="rect"/>
        </p:spPr>
        <p:txBody>
          <a:bodyPr anchor="b" anchorCtr="0" bIns="91425" lIns="91425" rIns="91425" spcFirstLastPara="1" tIns="91425" wrap="square">
            <a:noAutofit/>
          </a:bodyPr>
          <a:lstStyle>
            <a:lvl1pPr algn="l" lvl="0" rtl="0">
              <a:spcBef>
                <a:spcPts val="0"/>
              </a:spcBef>
              <a:spcAft>
                <a:spcPts val="0"/>
              </a:spcAft>
              <a:buSzPts val="2500"/>
              <a:buNone/>
              <a:defRPr sz="2500">
                <a:solidFill>
                  <a:schemeClr val="lt2"/>
                </a:solidFill>
              </a:defRPr>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
        <p:nvSpPr>
          <p:cNvPr id="1050865" name="Google Shape;4538;p13"/>
          <p:cNvSpPr txBox="1"/>
          <p:nvPr>
            <p:ph type="title" idx="2" hasCustomPrompt="1"/>
          </p:nvPr>
        </p:nvSpPr>
        <p:spPr>
          <a:xfrm>
            <a:off x="1512263" y="1980250"/>
            <a:ext cx="894000" cy="358800"/>
          </a:xfrm>
          <a:prstGeom prst="rect"/>
        </p:spPr>
        <p:txBody>
          <a:bodyPr anchor="ctr" anchorCtr="0" bIns="91425" lIns="91425" rIns="91425" spcFirstLastPara="1" tIns="91425" wrap="square">
            <a:noAutofit/>
          </a:bodyPr>
          <a:lstStyle>
            <a:lvl1pPr lvl="0" rtl="0">
              <a:spcBef>
                <a:spcPts val="0"/>
              </a:spcBef>
              <a:spcAft>
                <a:spcPts val="0"/>
              </a:spcAft>
              <a:buSzPts val="3000"/>
              <a:buNone/>
              <a:defRPr sz="3000"/>
            </a:lvl1pPr>
            <a:lvl2pPr algn="ctr" lvl="1" rtl="0">
              <a:spcBef>
                <a:spcPts val="0"/>
              </a:spcBef>
              <a:spcAft>
                <a:spcPts val="0"/>
              </a:spcAft>
              <a:buSzPts val="3000"/>
              <a:buNone/>
              <a:defRPr sz="3000"/>
            </a:lvl2pPr>
            <a:lvl3pPr algn="ctr" lvl="2" rtl="0">
              <a:spcBef>
                <a:spcPts val="0"/>
              </a:spcBef>
              <a:spcAft>
                <a:spcPts val="0"/>
              </a:spcAft>
              <a:buSzPts val="3000"/>
              <a:buNone/>
              <a:defRPr sz="3000"/>
            </a:lvl3pPr>
            <a:lvl4pPr algn="ctr" lvl="3" rtl="0">
              <a:spcBef>
                <a:spcPts val="0"/>
              </a:spcBef>
              <a:spcAft>
                <a:spcPts val="0"/>
              </a:spcAft>
              <a:buSzPts val="3000"/>
              <a:buNone/>
              <a:defRPr sz="3000"/>
            </a:lvl4pPr>
            <a:lvl5pPr algn="ctr" lvl="4" rtl="0">
              <a:spcBef>
                <a:spcPts val="0"/>
              </a:spcBef>
              <a:spcAft>
                <a:spcPts val="0"/>
              </a:spcAft>
              <a:buSzPts val="3000"/>
              <a:buNone/>
              <a:defRPr sz="3000"/>
            </a:lvl5pPr>
            <a:lvl6pPr algn="ctr" lvl="5" rtl="0">
              <a:spcBef>
                <a:spcPts val="0"/>
              </a:spcBef>
              <a:spcAft>
                <a:spcPts val="0"/>
              </a:spcAft>
              <a:buSzPts val="3000"/>
              <a:buNone/>
              <a:defRPr sz="3000"/>
            </a:lvl6pPr>
            <a:lvl7pPr algn="ctr" lvl="6" rtl="0">
              <a:spcBef>
                <a:spcPts val="0"/>
              </a:spcBef>
              <a:spcAft>
                <a:spcPts val="0"/>
              </a:spcAft>
              <a:buSzPts val="3000"/>
              <a:buNone/>
              <a:defRPr sz="3000"/>
            </a:lvl7pPr>
            <a:lvl8pPr algn="ctr" lvl="7" rtl="0">
              <a:spcBef>
                <a:spcPts val="0"/>
              </a:spcBef>
              <a:spcAft>
                <a:spcPts val="0"/>
              </a:spcAft>
              <a:buSzPts val="3000"/>
              <a:buNone/>
              <a:defRPr sz="3000"/>
            </a:lvl8pPr>
            <a:lvl9pPr algn="ctr" lvl="8" rtl="0">
              <a:spcBef>
                <a:spcPts val="0"/>
              </a:spcBef>
              <a:spcAft>
                <a:spcPts val="0"/>
              </a:spcAft>
              <a:buSzPts val="3000"/>
              <a:buNone/>
              <a:defRPr sz="3000"/>
            </a:lvl9pPr>
          </a:lstStyle>
          <a:p>
            <a:r>
              <a:t>xx%</a:t>
            </a:r>
          </a:p>
        </p:txBody>
      </p:sp>
      <p:sp>
        <p:nvSpPr>
          <p:cNvPr id="1050866" name="Google Shape;4539;p13"/>
          <p:cNvSpPr txBox="1"/>
          <p:nvPr>
            <p:ph type="subTitle" idx="1"/>
          </p:nvPr>
        </p:nvSpPr>
        <p:spPr>
          <a:xfrm>
            <a:off x="2406263" y="2057400"/>
            <a:ext cx="2123400" cy="527700"/>
          </a:xfrm>
          <a:prstGeom prst="rect"/>
        </p:spPr>
        <p:txBody>
          <a:bodyPr anchor="t" anchorCtr="0" bIns="91425" lIns="91425" rIns="91425" spcFirstLastPara="1" tIns="91425" wrap="square">
            <a:noAutofit/>
          </a:bodyPr>
          <a:lstStyle>
            <a:lvl1pPr lvl="0" rtl="0">
              <a:lnSpc>
                <a:spcPct val="100000"/>
              </a:lnSpc>
              <a:spcBef>
                <a:spcPts val="0"/>
              </a:spcBef>
              <a:spcAft>
                <a:spcPts val="0"/>
              </a:spcAft>
              <a:buSzPts val="1600"/>
              <a:buNone/>
            </a:lvl1pPr>
            <a:lvl2pPr algn="ctr" lvl="1" rtl="0">
              <a:lnSpc>
                <a:spcPct val="100000"/>
              </a:lnSpc>
              <a:spcBef>
                <a:spcPts val="0"/>
              </a:spcBef>
              <a:spcAft>
                <a:spcPts val="0"/>
              </a:spcAft>
              <a:buSzPts val="1600"/>
              <a:buNone/>
              <a:defRPr sz="1600"/>
            </a:lvl2pPr>
            <a:lvl3pPr algn="ctr" lvl="2" rtl="0">
              <a:lnSpc>
                <a:spcPct val="100000"/>
              </a:lnSpc>
              <a:spcBef>
                <a:spcPts val="0"/>
              </a:spcBef>
              <a:spcAft>
                <a:spcPts val="0"/>
              </a:spcAft>
              <a:buSzPts val="1600"/>
              <a:buNone/>
              <a:defRPr sz="1600"/>
            </a:lvl3pPr>
            <a:lvl4pPr algn="ctr" lvl="3" rtl="0">
              <a:lnSpc>
                <a:spcPct val="100000"/>
              </a:lnSpc>
              <a:spcBef>
                <a:spcPts val="0"/>
              </a:spcBef>
              <a:spcAft>
                <a:spcPts val="0"/>
              </a:spcAft>
              <a:buSzPts val="1600"/>
              <a:buNone/>
              <a:defRPr sz="1600"/>
            </a:lvl4pPr>
            <a:lvl5pPr algn="ctr" lvl="4" rtl="0">
              <a:lnSpc>
                <a:spcPct val="100000"/>
              </a:lnSpc>
              <a:spcBef>
                <a:spcPts val="0"/>
              </a:spcBef>
              <a:spcAft>
                <a:spcPts val="0"/>
              </a:spcAft>
              <a:buSzPts val="1600"/>
              <a:buNone/>
              <a:defRPr sz="1600"/>
            </a:lvl5pPr>
            <a:lvl6pPr algn="ctr" lvl="5" rtl="0">
              <a:lnSpc>
                <a:spcPct val="100000"/>
              </a:lnSpc>
              <a:spcBef>
                <a:spcPts val="0"/>
              </a:spcBef>
              <a:spcAft>
                <a:spcPts val="0"/>
              </a:spcAft>
              <a:buSzPts val="1600"/>
              <a:buNone/>
              <a:defRPr sz="1600"/>
            </a:lvl6pPr>
            <a:lvl7pPr algn="ctr" lvl="6" rtl="0">
              <a:lnSpc>
                <a:spcPct val="100000"/>
              </a:lnSpc>
              <a:spcBef>
                <a:spcPts val="0"/>
              </a:spcBef>
              <a:spcAft>
                <a:spcPts val="0"/>
              </a:spcAft>
              <a:buSzPts val="1600"/>
              <a:buNone/>
              <a:defRPr sz="1600"/>
            </a:lvl7pPr>
            <a:lvl8pPr algn="ctr" lvl="7" rtl="0">
              <a:lnSpc>
                <a:spcPct val="100000"/>
              </a:lnSpc>
              <a:spcBef>
                <a:spcPts val="0"/>
              </a:spcBef>
              <a:spcAft>
                <a:spcPts val="0"/>
              </a:spcAft>
              <a:buSzPts val="1600"/>
              <a:buNone/>
              <a:defRPr sz="1600"/>
            </a:lvl8pPr>
            <a:lvl9pPr algn="ctr" lvl="8" rtl="0">
              <a:lnSpc>
                <a:spcPct val="100000"/>
              </a:lnSpc>
              <a:spcBef>
                <a:spcPts val="0"/>
              </a:spcBef>
              <a:spcAft>
                <a:spcPts val="0"/>
              </a:spcAft>
              <a:buSzPts val="1600"/>
              <a:buNone/>
              <a:defRPr sz="1600"/>
            </a:lvl9pPr>
          </a:lstStyle>
          <a:p/>
        </p:txBody>
      </p:sp>
      <p:sp>
        <p:nvSpPr>
          <p:cNvPr id="1050867" name="Google Shape;4540;p13"/>
          <p:cNvSpPr txBox="1"/>
          <p:nvPr>
            <p:ph type="title" idx="3"/>
          </p:nvPr>
        </p:nvSpPr>
        <p:spPr>
          <a:xfrm>
            <a:off x="5508337" y="1721700"/>
            <a:ext cx="2123400" cy="411900"/>
          </a:xfrm>
          <a:prstGeom prst="rect"/>
        </p:spPr>
        <p:txBody>
          <a:bodyPr anchor="b" anchorCtr="0" bIns="91425" lIns="91425" rIns="91425" spcFirstLastPara="1" tIns="91425" wrap="square">
            <a:noAutofit/>
          </a:bodyPr>
          <a:lstStyle>
            <a:lvl1pPr algn="l" lvl="0" rtl="0">
              <a:spcBef>
                <a:spcPts val="0"/>
              </a:spcBef>
              <a:spcAft>
                <a:spcPts val="0"/>
              </a:spcAft>
              <a:buSzPts val="2500"/>
              <a:buNone/>
              <a:defRPr sz="2500">
                <a:solidFill>
                  <a:schemeClr val="lt2"/>
                </a:solidFill>
              </a:defRPr>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
        <p:nvSpPr>
          <p:cNvPr id="1050868" name="Google Shape;4541;p13"/>
          <p:cNvSpPr txBox="1"/>
          <p:nvPr>
            <p:ph type="title" idx="4" hasCustomPrompt="1"/>
          </p:nvPr>
        </p:nvSpPr>
        <p:spPr>
          <a:xfrm>
            <a:off x="4614338" y="1980250"/>
            <a:ext cx="894000" cy="358800"/>
          </a:xfrm>
          <a:prstGeom prst="rect"/>
        </p:spPr>
        <p:txBody>
          <a:bodyPr anchor="ctr" anchorCtr="0" bIns="91425" lIns="91425" rIns="91425" spcFirstLastPara="1" tIns="91425" wrap="square">
            <a:noAutofit/>
          </a:bodyPr>
          <a:lstStyle>
            <a:lvl1pPr lvl="0" rtl="0">
              <a:spcBef>
                <a:spcPts val="0"/>
              </a:spcBef>
              <a:spcAft>
                <a:spcPts val="0"/>
              </a:spcAft>
              <a:buSzPts val="3000"/>
              <a:buNone/>
              <a:defRPr sz="3000"/>
            </a:lvl1pPr>
            <a:lvl2pPr algn="ctr" lvl="1" rtl="0">
              <a:spcBef>
                <a:spcPts val="0"/>
              </a:spcBef>
              <a:spcAft>
                <a:spcPts val="0"/>
              </a:spcAft>
              <a:buSzPts val="3000"/>
              <a:buNone/>
              <a:defRPr sz="3000"/>
            </a:lvl2pPr>
            <a:lvl3pPr algn="ctr" lvl="2" rtl="0">
              <a:spcBef>
                <a:spcPts val="0"/>
              </a:spcBef>
              <a:spcAft>
                <a:spcPts val="0"/>
              </a:spcAft>
              <a:buSzPts val="3000"/>
              <a:buNone/>
              <a:defRPr sz="3000"/>
            </a:lvl3pPr>
            <a:lvl4pPr algn="ctr" lvl="3" rtl="0">
              <a:spcBef>
                <a:spcPts val="0"/>
              </a:spcBef>
              <a:spcAft>
                <a:spcPts val="0"/>
              </a:spcAft>
              <a:buSzPts val="3000"/>
              <a:buNone/>
              <a:defRPr sz="3000"/>
            </a:lvl4pPr>
            <a:lvl5pPr algn="ctr" lvl="4" rtl="0">
              <a:spcBef>
                <a:spcPts val="0"/>
              </a:spcBef>
              <a:spcAft>
                <a:spcPts val="0"/>
              </a:spcAft>
              <a:buSzPts val="3000"/>
              <a:buNone/>
              <a:defRPr sz="3000"/>
            </a:lvl5pPr>
            <a:lvl6pPr algn="ctr" lvl="5" rtl="0">
              <a:spcBef>
                <a:spcPts val="0"/>
              </a:spcBef>
              <a:spcAft>
                <a:spcPts val="0"/>
              </a:spcAft>
              <a:buSzPts val="3000"/>
              <a:buNone/>
              <a:defRPr sz="3000"/>
            </a:lvl6pPr>
            <a:lvl7pPr algn="ctr" lvl="6" rtl="0">
              <a:spcBef>
                <a:spcPts val="0"/>
              </a:spcBef>
              <a:spcAft>
                <a:spcPts val="0"/>
              </a:spcAft>
              <a:buSzPts val="3000"/>
              <a:buNone/>
              <a:defRPr sz="3000"/>
            </a:lvl7pPr>
            <a:lvl8pPr algn="ctr" lvl="7" rtl="0">
              <a:spcBef>
                <a:spcPts val="0"/>
              </a:spcBef>
              <a:spcAft>
                <a:spcPts val="0"/>
              </a:spcAft>
              <a:buSzPts val="3000"/>
              <a:buNone/>
              <a:defRPr sz="3000"/>
            </a:lvl8pPr>
            <a:lvl9pPr algn="ctr" lvl="8" rtl="0">
              <a:spcBef>
                <a:spcPts val="0"/>
              </a:spcBef>
              <a:spcAft>
                <a:spcPts val="0"/>
              </a:spcAft>
              <a:buSzPts val="3000"/>
              <a:buNone/>
              <a:defRPr sz="3000"/>
            </a:lvl9pPr>
          </a:lstStyle>
          <a:p>
            <a:r>
              <a:t>xx%</a:t>
            </a:r>
          </a:p>
        </p:txBody>
      </p:sp>
      <p:sp>
        <p:nvSpPr>
          <p:cNvPr id="1050869" name="Google Shape;4542;p13"/>
          <p:cNvSpPr txBox="1"/>
          <p:nvPr>
            <p:ph type="subTitle" idx="5"/>
          </p:nvPr>
        </p:nvSpPr>
        <p:spPr>
          <a:xfrm>
            <a:off x="5508337" y="2057400"/>
            <a:ext cx="2123400" cy="527700"/>
          </a:xfrm>
          <a:prstGeom prst="rect"/>
        </p:spPr>
        <p:txBody>
          <a:bodyPr anchor="t" anchorCtr="0" bIns="91425" lIns="91425" rIns="91425" spcFirstLastPara="1" tIns="91425" wrap="square">
            <a:noAutofit/>
          </a:bodyPr>
          <a:lstStyle>
            <a:lvl1pPr lvl="0" rtl="0">
              <a:lnSpc>
                <a:spcPct val="100000"/>
              </a:lnSpc>
              <a:spcBef>
                <a:spcPts val="0"/>
              </a:spcBef>
              <a:spcAft>
                <a:spcPts val="0"/>
              </a:spcAft>
              <a:buSzPts val="1600"/>
              <a:buNone/>
            </a:lvl1pPr>
            <a:lvl2pPr algn="ctr" lvl="1" rtl="0">
              <a:lnSpc>
                <a:spcPct val="100000"/>
              </a:lnSpc>
              <a:spcBef>
                <a:spcPts val="0"/>
              </a:spcBef>
              <a:spcAft>
                <a:spcPts val="0"/>
              </a:spcAft>
              <a:buSzPts val="1600"/>
              <a:buNone/>
              <a:defRPr sz="1600"/>
            </a:lvl2pPr>
            <a:lvl3pPr algn="ctr" lvl="2" rtl="0">
              <a:lnSpc>
                <a:spcPct val="100000"/>
              </a:lnSpc>
              <a:spcBef>
                <a:spcPts val="0"/>
              </a:spcBef>
              <a:spcAft>
                <a:spcPts val="0"/>
              </a:spcAft>
              <a:buSzPts val="1600"/>
              <a:buNone/>
              <a:defRPr sz="1600"/>
            </a:lvl3pPr>
            <a:lvl4pPr algn="ctr" lvl="3" rtl="0">
              <a:lnSpc>
                <a:spcPct val="100000"/>
              </a:lnSpc>
              <a:spcBef>
                <a:spcPts val="0"/>
              </a:spcBef>
              <a:spcAft>
                <a:spcPts val="0"/>
              </a:spcAft>
              <a:buSzPts val="1600"/>
              <a:buNone/>
              <a:defRPr sz="1600"/>
            </a:lvl4pPr>
            <a:lvl5pPr algn="ctr" lvl="4" rtl="0">
              <a:lnSpc>
                <a:spcPct val="100000"/>
              </a:lnSpc>
              <a:spcBef>
                <a:spcPts val="0"/>
              </a:spcBef>
              <a:spcAft>
                <a:spcPts val="0"/>
              </a:spcAft>
              <a:buSzPts val="1600"/>
              <a:buNone/>
              <a:defRPr sz="1600"/>
            </a:lvl5pPr>
            <a:lvl6pPr algn="ctr" lvl="5" rtl="0">
              <a:lnSpc>
                <a:spcPct val="100000"/>
              </a:lnSpc>
              <a:spcBef>
                <a:spcPts val="0"/>
              </a:spcBef>
              <a:spcAft>
                <a:spcPts val="0"/>
              </a:spcAft>
              <a:buSzPts val="1600"/>
              <a:buNone/>
              <a:defRPr sz="1600"/>
            </a:lvl6pPr>
            <a:lvl7pPr algn="ctr" lvl="6" rtl="0">
              <a:lnSpc>
                <a:spcPct val="100000"/>
              </a:lnSpc>
              <a:spcBef>
                <a:spcPts val="0"/>
              </a:spcBef>
              <a:spcAft>
                <a:spcPts val="0"/>
              </a:spcAft>
              <a:buSzPts val="1600"/>
              <a:buNone/>
              <a:defRPr sz="1600"/>
            </a:lvl7pPr>
            <a:lvl8pPr algn="ctr" lvl="7" rtl="0">
              <a:lnSpc>
                <a:spcPct val="100000"/>
              </a:lnSpc>
              <a:spcBef>
                <a:spcPts val="0"/>
              </a:spcBef>
              <a:spcAft>
                <a:spcPts val="0"/>
              </a:spcAft>
              <a:buSzPts val="1600"/>
              <a:buNone/>
              <a:defRPr sz="1600"/>
            </a:lvl8pPr>
            <a:lvl9pPr algn="ctr" lvl="8" rtl="0">
              <a:lnSpc>
                <a:spcPct val="100000"/>
              </a:lnSpc>
              <a:spcBef>
                <a:spcPts val="0"/>
              </a:spcBef>
              <a:spcAft>
                <a:spcPts val="0"/>
              </a:spcAft>
              <a:buSzPts val="1600"/>
              <a:buNone/>
              <a:defRPr sz="1600"/>
            </a:lvl9pPr>
          </a:lstStyle>
          <a:p/>
        </p:txBody>
      </p:sp>
      <p:sp>
        <p:nvSpPr>
          <p:cNvPr id="1050870" name="Google Shape;4543;p13"/>
          <p:cNvSpPr txBox="1"/>
          <p:nvPr>
            <p:ph type="title" idx="6"/>
          </p:nvPr>
        </p:nvSpPr>
        <p:spPr>
          <a:xfrm>
            <a:off x="2406263" y="2925475"/>
            <a:ext cx="2123400" cy="411900"/>
          </a:xfrm>
          <a:prstGeom prst="rect"/>
        </p:spPr>
        <p:txBody>
          <a:bodyPr anchor="b" anchorCtr="0" bIns="91425" lIns="91425" rIns="91425" spcFirstLastPara="1" tIns="91425" wrap="square">
            <a:noAutofit/>
          </a:bodyPr>
          <a:lstStyle>
            <a:lvl1pPr algn="l" lvl="0" rtl="0">
              <a:spcBef>
                <a:spcPts val="0"/>
              </a:spcBef>
              <a:spcAft>
                <a:spcPts val="0"/>
              </a:spcAft>
              <a:buSzPts val="2500"/>
              <a:buNone/>
              <a:defRPr sz="2500">
                <a:solidFill>
                  <a:schemeClr val="lt2"/>
                </a:solidFill>
              </a:defRPr>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
        <p:nvSpPr>
          <p:cNvPr id="1050871" name="Google Shape;4544;p13"/>
          <p:cNvSpPr txBox="1"/>
          <p:nvPr>
            <p:ph type="title" idx="7" hasCustomPrompt="1"/>
          </p:nvPr>
        </p:nvSpPr>
        <p:spPr>
          <a:xfrm>
            <a:off x="1512263" y="3186750"/>
            <a:ext cx="894000" cy="358800"/>
          </a:xfrm>
          <a:prstGeom prst="rect"/>
        </p:spPr>
        <p:txBody>
          <a:bodyPr anchor="ctr" anchorCtr="0" bIns="91425" lIns="91425" rIns="91425" spcFirstLastPara="1" tIns="91425" wrap="square">
            <a:noAutofit/>
          </a:bodyPr>
          <a:lstStyle>
            <a:lvl1pPr lvl="0" rtl="0">
              <a:spcBef>
                <a:spcPts val="0"/>
              </a:spcBef>
              <a:spcAft>
                <a:spcPts val="0"/>
              </a:spcAft>
              <a:buSzPts val="2500"/>
              <a:buNone/>
              <a:defRPr sz="3000"/>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a:r>
              <a:t>xx%</a:t>
            </a:r>
          </a:p>
        </p:txBody>
      </p:sp>
      <p:sp>
        <p:nvSpPr>
          <p:cNvPr id="1050872" name="Google Shape;4545;p13"/>
          <p:cNvSpPr txBox="1"/>
          <p:nvPr>
            <p:ph type="subTitle" idx="8"/>
          </p:nvPr>
        </p:nvSpPr>
        <p:spPr>
          <a:xfrm>
            <a:off x="2406263" y="3261200"/>
            <a:ext cx="2123400" cy="527700"/>
          </a:xfrm>
          <a:prstGeom prst="rect"/>
        </p:spPr>
        <p:txBody>
          <a:bodyPr anchor="t" anchorCtr="0" bIns="91425" lIns="91425" rIns="91425" spcFirstLastPara="1" tIns="91425" wrap="square">
            <a:noAutofit/>
          </a:bodyPr>
          <a:lstStyle>
            <a:lvl1pPr lvl="0" rtl="0">
              <a:lnSpc>
                <a:spcPct val="100000"/>
              </a:lnSpc>
              <a:spcBef>
                <a:spcPts val="0"/>
              </a:spcBef>
              <a:spcAft>
                <a:spcPts val="0"/>
              </a:spcAft>
              <a:buSzPts val="1600"/>
              <a:buNone/>
            </a:lvl1pPr>
            <a:lvl2pPr algn="ctr" lvl="1" rtl="0">
              <a:lnSpc>
                <a:spcPct val="100000"/>
              </a:lnSpc>
              <a:spcBef>
                <a:spcPts val="0"/>
              </a:spcBef>
              <a:spcAft>
                <a:spcPts val="0"/>
              </a:spcAft>
              <a:buSzPts val="1600"/>
              <a:buNone/>
              <a:defRPr sz="1600"/>
            </a:lvl2pPr>
            <a:lvl3pPr algn="ctr" lvl="2" rtl="0">
              <a:lnSpc>
                <a:spcPct val="100000"/>
              </a:lnSpc>
              <a:spcBef>
                <a:spcPts val="0"/>
              </a:spcBef>
              <a:spcAft>
                <a:spcPts val="0"/>
              </a:spcAft>
              <a:buSzPts val="1600"/>
              <a:buNone/>
              <a:defRPr sz="1600"/>
            </a:lvl3pPr>
            <a:lvl4pPr algn="ctr" lvl="3" rtl="0">
              <a:lnSpc>
                <a:spcPct val="100000"/>
              </a:lnSpc>
              <a:spcBef>
                <a:spcPts val="0"/>
              </a:spcBef>
              <a:spcAft>
                <a:spcPts val="0"/>
              </a:spcAft>
              <a:buSzPts val="1600"/>
              <a:buNone/>
              <a:defRPr sz="1600"/>
            </a:lvl4pPr>
            <a:lvl5pPr algn="ctr" lvl="4" rtl="0">
              <a:lnSpc>
                <a:spcPct val="100000"/>
              </a:lnSpc>
              <a:spcBef>
                <a:spcPts val="0"/>
              </a:spcBef>
              <a:spcAft>
                <a:spcPts val="0"/>
              </a:spcAft>
              <a:buSzPts val="1600"/>
              <a:buNone/>
              <a:defRPr sz="1600"/>
            </a:lvl5pPr>
            <a:lvl6pPr algn="ctr" lvl="5" rtl="0">
              <a:lnSpc>
                <a:spcPct val="100000"/>
              </a:lnSpc>
              <a:spcBef>
                <a:spcPts val="0"/>
              </a:spcBef>
              <a:spcAft>
                <a:spcPts val="0"/>
              </a:spcAft>
              <a:buSzPts val="1600"/>
              <a:buNone/>
              <a:defRPr sz="1600"/>
            </a:lvl6pPr>
            <a:lvl7pPr algn="ctr" lvl="6" rtl="0">
              <a:lnSpc>
                <a:spcPct val="100000"/>
              </a:lnSpc>
              <a:spcBef>
                <a:spcPts val="0"/>
              </a:spcBef>
              <a:spcAft>
                <a:spcPts val="0"/>
              </a:spcAft>
              <a:buSzPts val="1600"/>
              <a:buNone/>
              <a:defRPr sz="1600"/>
            </a:lvl7pPr>
            <a:lvl8pPr algn="ctr" lvl="7" rtl="0">
              <a:lnSpc>
                <a:spcPct val="100000"/>
              </a:lnSpc>
              <a:spcBef>
                <a:spcPts val="0"/>
              </a:spcBef>
              <a:spcAft>
                <a:spcPts val="0"/>
              </a:spcAft>
              <a:buSzPts val="1600"/>
              <a:buNone/>
              <a:defRPr sz="1600"/>
            </a:lvl8pPr>
            <a:lvl9pPr algn="ctr" lvl="8" rtl="0">
              <a:lnSpc>
                <a:spcPct val="100000"/>
              </a:lnSpc>
              <a:spcBef>
                <a:spcPts val="0"/>
              </a:spcBef>
              <a:spcAft>
                <a:spcPts val="0"/>
              </a:spcAft>
              <a:buSzPts val="1600"/>
              <a:buNone/>
              <a:defRPr sz="1600"/>
            </a:lvl9pPr>
          </a:lstStyle>
          <a:p/>
        </p:txBody>
      </p:sp>
      <p:sp>
        <p:nvSpPr>
          <p:cNvPr id="1050873" name="Google Shape;4546;p13"/>
          <p:cNvSpPr txBox="1"/>
          <p:nvPr>
            <p:ph type="title" idx="9"/>
          </p:nvPr>
        </p:nvSpPr>
        <p:spPr>
          <a:xfrm>
            <a:off x="5508337" y="2925475"/>
            <a:ext cx="2123400" cy="411900"/>
          </a:xfrm>
          <a:prstGeom prst="rect"/>
        </p:spPr>
        <p:txBody>
          <a:bodyPr anchor="b" anchorCtr="0" bIns="91425" lIns="91425" rIns="91425" spcFirstLastPara="1" tIns="91425" wrap="square">
            <a:noAutofit/>
          </a:bodyPr>
          <a:lstStyle>
            <a:lvl1pPr algn="l" lvl="0" rtl="0">
              <a:spcBef>
                <a:spcPts val="0"/>
              </a:spcBef>
              <a:spcAft>
                <a:spcPts val="0"/>
              </a:spcAft>
              <a:buSzPts val="2500"/>
              <a:buNone/>
              <a:defRPr sz="2500">
                <a:solidFill>
                  <a:schemeClr val="lt2"/>
                </a:solidFill>
              </a:defRPr>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
        <p:nvSpPr>
          <p:cNvPr id="1050874" name="Google Shape;4547;p13"/>
          <p:cNvSpPr txBox="1"/>
          <p:nvPr>
            <p:ph type="title" idx="13" hasCustomPrompt="1"/>
          </p:nvPr>
        </p:nvSpPr>
        <p:spPr>
          <a:xfrm>
            <a:off x="4614338" y="3186750"/>
            <a:ext cx="894000" cy="358800"/>
          </a:xfrm>
          <a:prstGeom prst="rect"/>
        </p:spPr>
        <p:txBody>
          <a:bodyPr anchor="ctr" anchorCtr="0" bIns="91425" lIns="91425" rIns="91425" spcFirstLastPara="1" tIns="91425" wrap="square">
            <a:noAutofit/>
          </a:bodyPr>
          <a:lstStyle>
            <a:lvl1pPr lvl="0" rtl="0">
              <a:spcBef>
                <a:spcPts val="0"/>
              </a:spcBef>
              <a:spcAft>
                <a:spcPts val="0"/>
              </a:spcAft>
              <a:buSzPts val="2500"/>
              <a:buNone/>
              <a:defRPr sz="3000"/>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a:r>
              <a:t>xx%</a:t>
            </a:r>
          </a:p>
        </p:txBody>
      </p:sp>
      <p:sp>
        <p:nvSpPr>
          <p:cNvPr id="1050875" name="Google Shape;4548;p13"/>
          <p:cNvSpPr txBox="1"/>
          <p:nvPr>
            <p:ph type="subTitle" idx="14"/>
          </p:nvPr>
        </p:nvSpPr>
        <p:spPr>
          <a:xfrm>
            <a:off x="5508337" y="3261200"/>
            <a:ext cx="2123400" cy="527700"/>
          </a:xfrm>
          <a:prstGeom prst="rect"/>
        </p:spPr>
        <p:txBody>
          <a:bodyPr anchor="t" anchorCtr="0" bIns="91425" lIns="91425" rIns="91425" spcFirstLastPara="1" tIns="91425" wrap="square">
            <a:noAutofit/>
          </a:bodyPr>
          <a:lstStyle>
            <a:lvl1pPr lvl="0" rtl="0">
              <a:lnSpc>
                <a:spcPct val="100000"/>
              </a:lnSpc>
              <a:spcBef>
                <a:spcPts val="0"/>
              </a:spcBef>
              <a:spcAft>
                <a:spcPts val="0"/>
              </a:spcAft>
              <a:buSzPts val="1600"/>
              <a:buNone/>
            </a:lvl1pPr>
            <a:lvl2pPr algn="ctr" lvl="1" rtl="0">
              <a:lnSpc>
                <a:spcPct val="100000"/>
              </a:lnSpc>
              <a:spcBef>
                <a:spcPts val="0"/>
              </a:spcBef>
              <a:spcAft>
                <a:spcPts val="0"/>
              </a:spcAft>
              <a:buSzPts val="1600"/>
              <a:buNone/>
              <a:defRPr sz="1600"/>
            </a:lvl2pPr>
            <a:lvl3pPr algn="ctr" lvl="2" rtl="0">
              <a:lnSpc>
                <a:spcPct val="100000"/>
              </a:lnSpc>
              <a:spcBef>
                <a:spcPts val="0"/>
              </a:spcBef>
              <a:spcAft>
                <a:spcPts val="0"/>
              </a:spcAft>
              <a:buSzPts val="1600"/>
              <a:buNone/>
              <a:defRPr sz="1600"/>
            </a:lvl3pPr>
            <a:lvl4pPr algn="ctr" lvl="3" rtl="0">
              <a:lnSpc>
                <a:spcPct val="100000"/>
              </a:lnSpc>
              <a:spcBef>
                <a:spcPts val="0"/>
              </a:spcBef>
              <a:spcAft>
                <a:spcPts val="0"/>
              </a:spcAft>
              <a:buSzPts val="1600"/>
              <a:buNone/>
              <a:defRPr sz="1600"/>
            </a:lvl4pPr>
            <a:lvl5pPr algn="ctr" lvl="4" rtl="0">
              <a:lnSpc>
                <a:spcPct val="100000"/>
              </a:lnSpc>
              <a:spcBef>
                <a:spcPts val="0"/>
              </a:spcBef>
              <a:spcAft>
                <a:spcPts val="0"/>
              </a:spcAft>
              <a:buSzPts val="1600"/>
              <a:buNone/>
              <a:defRPr sz="1600"/>
            </a:lvl5pPr>
            <a:lvl6pPr algn="ctr" lvl="5" rtl="0">
              <a:lnSpc>
                <a:spcPct val="100000"/>
              </a:lnSpc>
              <a:spcBef>
                <a:spcPts val="0"/>
              </a:spcBef>
              <a:spcAft>
                <a:spcPts val="0"/>
              </a:spcAft>
              <a:buSzPts val="1600"/>
              <a:buNone/>
              <a:defRPr sz="1600"/>
            </a:lvl6pPr>
            <a:lvl7pPr algn="ctr" lvl="6" rtl="0">
              <a:lnSpc>
                <a:spcPct val="100000"/>
              </a:lnSpc>
              <a:spcBef>
                <a:spcPts val="0"/>
              </a:spcBef>
              <a:spcAft>
                <a:spcPts val="0"/>
              </a:spcAft>
              <a:buSzPts val="1600"/>
              <a:buNone/>
              <a:defRPr sz="1600"/>
            </a:lvl7pPr>
            <a:lvl8pPr algn="ctr" lvl="7" rtl="0">
              <a:lnSpc>
                <a:spcPct val="100000"/>
              </a:lnSpc>
              <a:spcBef>
                <a:spcPts val="0"/>
              </a:spcBef>
              <a:spcAft>
                <a:spcPts val="0"/>
              </a:spcAft>
              <a:buSzPts val="1600"/>
              <a:buNone/>
              <a:defRPr sz="1600"/>
            </a:lvl8pPr>
            <a:lvl9pPr algn="ctr" lvl="8" rtl="0">
              <a:lnSpc>
                <a:spcPct val="100000"/>
              </a:lnSpc>
              <a:spcBef>
                <a:spcPts val="0"/>
              </a:spcBef>
              <a:spcAft>
                <a:spcPts val="0"/>
              </a:spcAft>
              <a:buSzPts val="1600"/>
              <a:buNone/>
              <a:defRPr sz="1600"/>
            </a:lvl9pPr>
          </a:lstStyle>
          <a:p/>
        </p:txBody>
      </p:sp>
      <p:sp>
        <p:nvSpPr>
          <p:cNvPr id="1050876" name="Google Shape;4549;p13"/>
          <p:cNvSpPr txBox="1"/>
          <p:nvPr>
            <p:ph type="title" idx="15"/>
          </p:nvPr>
        </p:nvSpPr>
        <p:spPr>
          <a:xfrm>
            <a:off x="720000" y="445025"/>
            <a:ext cx="7704000" cy="572700"/>
          </a:xfrm>
          <a:prstGeom prst="rect"/>
        </p:spPr>
        <p:txBody>
          <a:bodyPr anchor="t" anchorCtr="0" bIns="91425" lIns="91425" rIns="91425" spcFirstLastPara="1" tIns="91425" wrap="square">
            <a:noAutofit/>
          </a:bodyPr>
          <a:lstStyle>
            <a:lvl1pP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201" name="Shape 4550"/>
        <p:cNvGrpSpPr/>
        <p:nvPr/>
      </p:nvGrpSpPr>
      <p:grpSpPr>
        <a:xfrm>
          <a:off x="0" y="0"/>
          <a:ext cx="0" cy="0"/>
          <a:chOff x="0" y="0"/>
          <a:chExt cx="0" cy="0"/>
        </a:xfrm>
      </p:grpSpPr>
      <p:sp>
        <p:nvSpPr>
          <p:cNvPr id="1055509" name="Google Shape;4551;p14"/>
          <p:cNvSpPr/>
          <p:nvPr/>
        </p:nvSpPr>
        <p:spPr>
          <a:xfrm>
            <a:off x="0" y="0"/>
            <a:ext cx="9144080" cy="5142646"/>
          </a:xfrm>
          <a:custGeom>
            <a:avLst/>
            <a:ahLst/>
            <a:rect l="l" t="t" r="r" b="b"/>
            <a:pathLst>
              <a:path w="88355" h="49691" extrusionOk="0">
                <a:moveTo>
                  <a:pt x="5666" y="6075"/>
                </a:moveTo>
                <a:lnTo>
                  <a:pt x="12008" y="6102"/>
                </a:lnTo>
                <a:lnTo>
                  <a:pt x="11955" y="12472"/>
                </a:lnTo>
                <a:lnTo>
                  <a:pt x="5612" y="12445"/>
                </a:lnTo>
                <a:lnTo>
                  <a:pt x="5666" y="6075"/>
                </a:lnTo>
                <a:close/>
                <a:moveTo>
                  <a:pt x="12062" y="6102"/>
                </a:moveTo>
                <a:lnTo>
                  <a:pt x="18432" y="6129"/>
                </a:lnTo>
                <a:lnTo>
                  <a:pt x="18378" y="12507"/>
                </a:lnTo>
                <a:lnTo>
                  <a:pt x="12008" y="12472"/>
                </a:lnTo>
                <a:lnTo>
                  <a:pt x="12062" y="6102"/>
                </a:lnTo>
                <a:close/>
                <a:moveTo>
                  <a:pt x="18485" y="6129"/>
                </a:moveTo>
                <a:lnTo>
                  <a:pt x="24819" y="6156"/>
                </a:lnTo>
                <a:lnTo>
                  <a:pt x="24774" y="12534"/>
                </a:lnTo>
                <a:lnTo>
                  <a:pt x="18432" y="12507"/>
                </a:lnTo>
                <a:lnTo>
                  <a:pt x="18485" y="6129"/>
                </a:lnTo>
                <a:close/>
                <a:moveTo>
                  <a:pt x="24873" y="6156"/>
                </a:moveTo>
                <a:lnTo>
                  <a:pt x="31215" y="6183"/>
                </a:lnTo>
                <a:lnTo>
                  <a:pt x="31162" y="12561"/>
                </a:lnTo>
                <a:lnTo>
                  <a:pt x="24828" y="12534"/>
                </a:lnTo>
                <a:lnTo>
                  <a:pt x="24873" y="6156"/>
                </a:lnTo>
                <a:close/>
                <a:moveTo>
                  <a:pt x="31269" y="6183"/>
                </a:moveTo>
                <a:lnTo>
                  <a:pt x="37639" y="6218"/>
                </a:lnTo>
                <a:lnTo>
                  <a:pt x="37585" y="12588"/>
                </a:lnTo>
                <a:lnTo>
                  <a:pt x="31215" y="12561"/>
                </a:lnTo>
                <a:lnTo>
                  <a:pt x="31269" y="6183"/>
                </a:lnTo>
                <a:close/>
                <a:moveTo>
                  <a:pt x="37692" y="6218"/>
                </a:moveTo>
                <a:lnTo>
                  <a:pt x="44026" y="6245"/>
                </a:lnTo>
                <a:lnTo>
                  <a:pt x="43973" y="12623"/>
                </a:lnTo>
                <a:lnTo>
                  <a:pt x="37639" y="12588"/>
                </a:lnTo>
                <a:lnTo>
                  <a:pt x="37692" y="6218"/>
                </a:lnTo>
                <a:close/>
                <a:moveTo>
                  <a:pt x="44080" y="6245"/>
                </a:moveTo>
                <a:lnTo>
                  <a:pt x="50422" y="6272"/>
                </a:lnTo>
                <a:lnTo>
                  <a:pt x="50369" y="12650"/>
                </a:lnTo>
                <a:lnTo>
                  <a:pt x="44026" y="12623"/>
                </a:lnTo>
                <a:lnTo>
                  <a:pt x="44080" y="6245"/>
                </a:lnTo>
                <a:close/>
                <a:moveTo>
                  <a:pt x="50476" y="6272"/>
                </a:moveTo>
                <a:lnTo>
                  <a:pt x="56846" y="6298"/>
                </a:lnTo>
                <a:lnTo>
                  <a:pt x="56792" y="12677"/>
                </a:lnTo>
                <a:lnTo>
                  <a:pt x="50422" y="12650"/>
                </a:lnTo>
                <a:lnTo>
                  <a:pt x="50476" y="6272"/>
                </a:lnTo>
                <a:close/>
                <a:moveTo>
                  <a:pt x="56899" y="6298"/>
                </a:moveTo>
                <a:lnTo>
                  <a:pt x="63233" y="6325"/>
                </a:lnTo>
                <a:lnTo>
                  <a:pt x="63180" y="12704"/>
                </a:lnTo>
                <a:lnTo>
                  <a:pt x="56846" y="12677"/>
                </a:lnTo>
                <a:lnTo>
                  <a:pt x="56899" y="6298"/>
                </a:lnTo>
                <a:close/>
                <a:moveTo>
                  <a:pt x="63287" y="6325"/>
                </a:moveTo>
                <a:lnTo>
                  <a:pt x="69621" y="6361"/>
                </a:lnTo>
                <a:lnTo>
                  <a:pt x="69576" y="12731"/>
                </a:lnTo>
                <a:lnTo>
                  <a:pt x="63233" y="12704"/>
                </a:lnTo>
                <a:lnTo>
                  <a:pt x="63287" y="6325"/>
                </a:lnTo>
                <a:close/>
                <a:moveTo>
                  <a:pt x="69674" y="6361"/>
                </a:moveTo>
                <a:lnTo>
                  <a:pt x="76035" y="6388"/>
                </a:lnTo>
                <a:lnTo>
                  <a:pt x="75981" y="12766"/>
                </a:lnTo>
                <a:lnTo>
                  <a:pt x="69629" y="12731"/>
                </a:lnTo>
                <a:lnTo>
                  <a:pt x="69674" y="6361"/>
                </a:lnTo>
                <a:close/>
                <a:moveTo>
                  <a:pt x="76088" y="6388"/>
                </a:moveTo>
                <a:lnTo>
                  <a:pt x="82440" y="6414"/>
                </a:lnTo>
                <a:lnTo>
                  <a:pt x="82396" y="12793"/>
                </a:lnTo>
                <a:lnTo>
                  <a:pt x="76035" y="12766"/>
                </a:lnTo>
                <a:lnTo>
                  <a:pt x="76088" y="6388"/>
                </a:lnTo>
                <a:close/>
                <a:moveTo>
                  <a:pt x="5612" y="12499"/>
                </a:moveTo>
                <a:lnTo>
                  <a:pt x="11955" y="12525"/>
                </a:lnTo>
                <a:lnTo>
                  <a:pt x="11910" y="18904"/>
                </a:lnTo>
                <a:lnTo>
                  <a:pt x="5567" y="18877"/>
                </a:lnTo>
                <a:lnTo>
                  <a:pt x="5612" y="12499"/>
                </a:lnTo>
                <a:close/>
                <a:moveTo>
                  <a:pt x="12008" y="12534"/>
                </a:moveTo>
                <a:lnTo>
                  <a:pt x="18378" y="12561"/>
                </a:lnTo>
                <a:lnTo>
                  <a:pt x="18333" y="18931"/>
                </a:lnTo>
                <a:lnTo>
                  <a:pt x="11964" y="18904"/>
                </a:lnTo>
                <a:lnTo>
                  <a:pt x="12008" y="12534"/>
                </a:lnTo>
                <a:close/>
                <a:moveTo>
                  <a:pt x="18432" y="12561"/>
                </a:moveTo>
                <a:lnTo>
                  <a:pt x="24774" y="12588"/>
                </a:lnTo>
                <a:lnTo>
                  <a:pt x="24721" y="18957"/>
                </a:lnTo>
                <a:lnTo>
                  <a:pt x="18387" y="18931"/>
                </a:lnTo>
                <a:lnTo>
                  <a:pt x="18432" y="12561"/>
                </a:lnTo>
                <a:close/>
                <a:moveTo>
                  <a:pt x="24828" y="12588"/>
                </a:moveTo>
                <a:lnTo>
                  <a:pt x="31162" y="12615"/>
                </a:lnTo>
                <a:lnTo>
                  <a:pt x="31117" y="18984"/>
                </a:lnTo>
                <a:lnTo>
                  <a:pt x="24774" y="18957"/>
                </a:lnTo>
                <a:lnTo>
                  <a:pt x="24828" y="12588"/>
                </a:lnTo>
                <a:close/>
                <a:moveTo>
                  <a:pt x="31215" y="12615"/>
                </a:moveTo>
                <a:lnTo>
                  <a:pt x="37585" y="12641"/>
                </a:lnTo>
                <a:lnTo>
                  <a:pt x="37540" y="19011"/>
                </a:lnTo>
                <a:lnTo>
                  <a:pt x="31171" y="18984"/>
                </a:lnTo>
                <a:lnTo>
                  <a:pt x="31215" y="12615"/>
                </a:lnTo>
                <a:close/>
                <a:moveTo>
                  <a:pt x="37639" y="12641"/>
                </a:moveTo>
                <a:lnTo>
                  <a:pt x="43973" y="12677"/>
                </a:lnTo>
                <a:lnTo>
                  <a:pt x="43928" y="19047"/>
                </a:lnTo>
                <a:lnTo>
                  <a:pt x="37594" y="19011"/>
                </a:lnTo>
                <a:lnTo>
                  <a:pt x="37639" y="12641"/>
                </a:lnTo>
                <a:close/>
                <a:moveTo>
                  <a:pt x="44026" y="12677"/>
                </a:moveTo>
                <a:lnTo>
                  <a:pt x="50369" y="12704"/>
                </a:lnTo>
                <a:lnTo>
                  <a:pt x="50324" y="19073"/>
                </a:lnTo>
                <a:lnTo>
                  <a:pt x="43981" y="19047"/>
                </a:lnTo>
                <a:lnTo>
                  <a:pt x="44026" y="12677"/>
                </a:lnTo>
                <a:close/>
                <a:moveTo>
                  <a:pt x="50422" y="12704"/>
                </a:moveTo>
                <a:lnTo>
                  <a:pt x="56792" y="12731"/>
                </a:lnTo>
                <a:lnTo>
                  <a:pt x="56748" y="19100"/>
                </a:lnTo>
                <a:lnTo>
                  <a:pt x="50378" y="19073"/>
                </a:lnTo>
                <a:lnTo>
                  <a:pt x="50422" y="12704"/>
                </a:lnTo>
                <a:close/>
                <a:moveTo>
                  <a:pt x="56846" y="12731"/>
                </a:moveTo>
                <a:lnTo>
                  <a:pt x="63180" y="12757"/>
                </a:lnTo>
                <a:lnTo>
                  <a:pt x="63135" y="19127"/>
                </a:lnTo>
                <a:lnTo>
                  <a:pt x="56801" y="19100"/>
                </a:lnTo>
                <a:lnTo>
                  <a:pt x="56846" y="12731"/>
                </a:lnTo>
                <a:close/>
                <a:moveTo>
                  <a:pt x="63233" y="12757"/>
                </a:moveTo>
                <a:lnTo>
                  <a:pt x="69576" y="12784"/>
                </a:lnTo>
                <a:lnTo>
                  <a:pt x="69522" y="19154"/>
                </a:lnTo>
                <a:lnTo>
                  <a:pt x="63189" y="19127"/>
                </a:lnTo>
                <a:lnTo>
                  <a:pt x="63233" y="12757"/>
                </a:lnTo>
                <a:close/>
                <a:moveTo>
                  <a:pt x="69629" y="12784"/>
                </a:moveTo>
                <a:lnTo>
                  <a:pt x="75981" y="12820"/>
                </a:lnTo>
                <a:lnTo>
                  <a:pt x="75937" y="19180"/>
                </a:lnTo>
                <a:lnTo>
                  <a:pt x="69576" y="19154"/>
                </a:lnTo>
                <a:lnTo>
                  <a:pt x="69629" y="12784"/>
                </a:lnTo>
                <a:close/>
                <a:moveTo>
                  <a:pt x="76035" y="12820"/>
                </a:moveTo>
                <a:lnTo>
                  <a:pt x="82396" y="12846"/>
                </a:lnTo>
                <a:lnTo>
                  <a:pt x="82342" y="19216"/>
                </a:lnTo>
                <a:lnTo>
                  <a:pt x="75990" y="19180"/>
                </a:lnTo>
                <a:lnTo>
                  <a:pt x="76035" y="12820"/>
                </a:lnTo>
                <a:close/>
                <a:moveTo>
                  <a:pt x="5567" y="18931"/>
                </a:moveTo>
                <a:lnTo>
                  <a:pt x="11910" y="18957"/>
                </a:lnTo>
                <a:lnTo>
                  <a:pt x="11857" y="25318"/>
                </a:lnTo>
                <a:lnTo>
                  <a:pt x="5514" y="25291"/>
                </a:lnTo>
                <a:lnTo>
                  <a:pt x="5567" y="18931"/>
                </a:lnTo>
                <a:close/>
                <a:moveTo>
                  <a:pt x="11964" y="18957"/>
                </a:moveTo>
                <a:lnTo>
                  <a:pt x="18333" y="18984"/>
                </a:lnTo>
                <a:lnTo>
                  <a:pt x="18280" y="25354"/>
                </a:lnTo>
                <a:lnTo>
                  <a:pt x="11910" y="25318"/>
                </a:lnTo>
                <a:lnTo>
                  <a:pt x="11964" y="18957"/>
                </a:lnTo>
                <a:close/>
                <a:moveTo>
                  <a:pt x="18387" y="18984"/>
                </a:moveTo>
                <a:lnTo>
                  <a:pt x="24721" y="19011"/>
                </a:lnTo>
                <a:lnTo>
                  <a:pt x="24676" y="25380"/>
                </a:lnTo>
                <a:lnTo>
                  <a:pt x="18333" y="25354"/>
                </a:lnTo>
                <a:lnTo>
                  <a:pt x="18387" y="18984"/>
                </a:lnTo>
                <a:close/>
                <a:moveTo>
                  <a:pt x="24774" y="19011"/>
                </a:moveTo>
                <a:lnTo>
                  <a:pt x="31117" y="19038"/>
                </a:lnTo>
                <a:lnTo>
                  <a:pt x="31064" y="25407"/>
                </a:lnTo>
                <a:lnTo>
                  <a:pt x="24730" y="25380"/>
                </a:lnTo>
                <a:lnTo>
                  <a:pt x="24774" y="19011"/>
                </a:lnTo>
                <a:close/>
                <a:moveTo>
                  <a:pt x="31171" y="19038"/>
                </a:moveTo>
                <a:lnTo>
                  <a:pt x="37540" y="19064"/>
                </a:lnTo>
                <a:lnTo>
                  <a:pt x="37487" y="25434"/>
                </a:lnTo>
                <a:lnTo>
                  <a:pt x="31117" y="25407"/>
                </a:lnTo>
                <a:lnTo>
                  <a:pt x="31171" y="19038"/>
                </a:lnTo>
                <a:close/>
                <a:moveTo>
                  <a:pt x="37594" y="19064"/>
                </a:moveTo>
                <a:lnTo>
                  <a:pt x="43928" y="19100"/>
                </a:lnTo>
                <a:lnTo>
                  <a:pt x="43874" y="25461"/>
                </a:lnTo>
                <a:lnTo>
                  <a:pt x="37540" y="25434"/>
                </a:lnTo>
                <a:lnTo>
                  <a:pt x="37594" y="19064"/>
                </a:lnTo>
                <a:close/>
                <a:moveTo>
                  <a:pt x="43981" y="19100"/>
                </a:moveTo>
                <a:lnTo>
                  <a:pt x="50324" y="19127"/>
                </a:lnTo>
                <a:lnTo>
                  <a:pt x="50271" y="25488"/>
                </a:lnTo>
                <a:lnTo>
                  <a:pt x="43928" y="25461"/>
                </a:lnTo>
                <a:lnTo>
                  <a:pt x="43981" y="19100"/>
                </a:lnTo>
                <a:close/>
                <a:moveTo>
                  <a:pt x="50378" y="19127"/>
                </a:moveTo>
                <a:lnTo>
                  <a:pt x="56748" y="19154"/>
                </a:lnTo>
                <a:lnTo>
                  <a:pt x="56694" y="25523"/>
                </a:lnTo>
                <a:lnTo>
                  <a:pt x="50324" y="25488"/>
                </a:lnTo>
                <a:lnTo>
                  <a:pt x="50378" y="19127"/>
                </a:lnTo>
                <a:close/>
                <a:moveTo>
                  <a:pt x="56801" y="19154"/>
                </a:moveTo>
                <a:lnTo>
                  <a:pt x="63135" y="19180"/>
                </a:lnTo>
                <a:lnTo>
                  <a:pt x="63081" y="25550"/>
                </a:lnTo>
                <a:lnTo>
                  <a:pt x="56748" y="25523"/>
                </a:lnTo>
                <a:lnTo>
                  <a:pt x="56801" y="19154"/>
                </a:lnTo>
                <a:close/>
                <a:moveTo>
                  <a:pt x="63189" y="19180"/>
                </a:moveTo>
                <a:lnTo>
                  <a:pt x="69522" y="19207"/>
                </a:lnTo>
                <a:lnTo>
                  <a:pt x="69478" y="25577"/>
                </a:lnTo>
                <a:lnTo>
                  <a:pt x="63135" y="25550"/>
                </a:lnTo>
                <a:lnTo>
                  <a:pt x="63189" y="19180"/>
                </a:lnTo>
                <a:close/>
                <a:moveTo>
                  <a:pt x="69576" y="19207"/>
                </a:moveTo>
                <a:lnTo>
                  <a:pt x="75937" y="19234"/>
                </a:lnTo>
                <a:lnTo>
                  <a:pt x="75883" y="25604"/>
                </a:lnTo>
                <a:lnTo>
                  <a:pt x="69531" y="25577"/>
                </a:lnTo>
                <a:lnTo>
                  <a:pt x="69576" y="19207"/>
                </a:lnTo>
                <a:close/>
                <a:moveTo>
                  <a:pt x="75990" y="19234"/>
                </a:moveTo>
                <a:lnTo>
                  <a:pt x="82342" y="19270"/>
                </a:lnTo>
                <a:lnTo>
                  <a:pt x="82297" y="25630"/>
                </a:lnTo>
                <a:lnTo>
                  <a:pt x="75937" y="25604"/>
                </a:lnTo>
                <a:lnTo>
                  <a:pt x="75990" y="19234"/>
                </a:lnTo>
                <a:close/>
                <a:moveTo>
                  <a:pt x="5514" y="25345"/>
                </a:moveTo>
                <a:lnTo>
                  <a:pt x="11857" y="25372"/>
                </a:lnTo>
                <a:lnTo>
                  <a:pt x="11812" y="31750"/>
                </a:lnTo>
                <a:lnTo>
                  <a:pt x="5469" y="31723"/>
                </a:lnTo>
                <a:lnTo>
                  <a:pt x="5514" y="25345"/>
                </a:lnTo>
                <a:close/>
                <a:moveTo>
                  <a:pt x="11910" y="25380"/>
                </a:moveTo>
                <a:lnTo>
                  <a:pt x="18280" y="25407"/>
                </a:lnTo>
                <a:lnTo>
                  <a:pt x="18235" y="31777"/>
                </a:lnTo>
                <a:lnTo>
                  <a:pt x="11866" y="31750"/>
                </a:lnTo>
                <a:lnTo>
                  <a:pt x="11910" y="25380"/>
                </a:lnTo>
                <a:close/>
                <a:moveTo>
                  <a:pt x="18333" y="25407"/>
                </a:moveTo>
                <a:lnTo>
                  <a:pt x="24676" y="25434"/>
                </a:lnTo>
                <a:lnTo>
                  <a:pt x="24623" y="31813"/>
                </a:lnTo>
                <a:lnTo>
                  <a:pt x="18289" y="31777"/>
                </a:lnTo>
                <a:lnTo>
                  <a:pt x="18333" y="25407"/>
                </a:lnTo>
                <a:close/>
                <a:moveTo>
                  <a:pt x="24730" y="25434"/>
                </a:moveTo>
                <a:lnTo>
                  <a:pt x="31064" y="25461"/>
                </a:lnTo>
                <a:lnTo>
                  <a:pt x="31019" y="31839"/>
                </a:lnTo>
                <a:lnTo>
                  <a:pt x="24676" y="31813"/>
                </a:lnTo>
                <a:lnTo>
                  <a:pt x="24730" y="25434"/>
                </a:lnTo>
                <a:close/>
                <a:moveTo>
                  <a:pt x="31117" y="25461"/>
                </a:moveTo>
                <a:lnTo>
                  <a:pt x="37487" y="25488"/>
                </a:lnTo>
                <a:lnTo>
                  <a:pt x="37442" y="31866"/>
                </a:lnTo>
                <a:lnTo>
                  <a:pt x="31073" y="31839"/>
                </a:lnTo>
                <a:lnTo>
                  <a:pt x="31117" y="25461"/>
                </a:lnTo>
                <a:close/>
                <a:moveTo>
                  <a:pt x="37540" y="25488"/>
                </a:moveTo>
                <a:lnTo>
                  <a:pt x="43874" y="25514"/>
                </a:lnTo>
                <a:lnTo>
                  <a:pt x="43830" y="31893"/>
                </a:lnTo>
                <a:lnTo>
                  <a:pt x="37496" y="31866"/>
                </a:lnTo>
                <a:lnTo>
                  <a:pt x="37540" y="25488"/>
                </a:lnTo>
                <a:close/>
                <a:moveTo>
                  <a:pt x="43928" y="25514"/>
                </a:moveTo>
                <a:lnTo>
                  <a:pt x="50271" y="25541"/>
                </a:lnTo>
                <a:lnTo>
                  <a:pt x="50226" y="31920"/>
                </a:lnTo>
                <a:lnTo>
                  <a:pt x="43883" y="31893"/>
                </a:lnTo>
                <a:lnTo>
                  <a:pt x="43928" y="25514"/>
                </a:lnTo>
                <a:close/>
                <a:moveTo>
                  <a:pt x="50324" y="25541"/>
                </a:moveTo>
                <a:lnTo>
                  <a:pt x="56694" y="25577"/>
                </a:lnTo>
                <a:lnTo>
                  <a:pt x="56649" y="31946"/>
                </a:lnTo>
                <a:lnTo>
                  <a:pt x="50280" y="31920"/>
                </a:lnTo>
                <a:lnTo>
                  <a:pt x="50324" y="25541"/>
                </a:lnTo>
                <a:close/>
                <a:moveTo>
                  <a:pt x="56748" y="25577"/>
                </a:moveTo>
                <a:lnTo>
                  <a:pt x="63081" y="25604"/>
                </a:lnTo>
                <a:lnTo>
                  <a:pt x="63037" y="31973"/>
                </a:lnTo>
                <a:lnTo>
                  <a:pt x="56703" y="31946"/>
                </a:lnTo>
                <a:lnTo>
                  <a:pt x="56748" y="25577"/>
                </a:lnTo>
                <a:close/>
                <a:moveTo>
                  <a:pt x="63135" y="25604"/>
                </a:moveTo>
                <a:lnTo>
                  <a:pt x="69478" y="25630"/>
                </a:lnTo>
                <a:lnTo>
                  <a:pt x="69424" y="32009"/>
                </a:lnTo>
                <a:lnTo>
                  <a:pt x="63090" y="31982"/>
                </a:lnTo>
                <a:lnTo>
                  <a:pt x="63135" y="25604"/>
                </a:lnTo>
                <a:close/>
                <a:moveTo>
                  <a:pt x="69531" y="25630"/>
                </a:moveTo>
                <a:lnTo>
                  <a:pt x="75883" y="25657"/>
                </a:lnTo>
                <a:lnTo>
                  <a:pt x="75839" y="32036"/>
                </a:lnTo>
                <a:lnTo>
                  <a:pt x="69478" y="32009"/>
                </a:lnTo>
                <a:lnTo>
                  <a:pt x="69531" y="25630"/>
                </a:lnTo>
                <a:close/>
                <a:moveTo>
                  <a:pt x="75937" y="25657"/>
                </a:moveTo>
                <a:lnTo>
                  <a:pt x="82297" y="25684"/>
                </a:lnTo>
                <a:lnTo>
                  <a:pt x="82244" y="32062"/>
                </a:lnTo>
                <a:lnTo>
                  <a:pt x="75892" y="32036"/>
                </a:lnTo>
                <a:lnTo>
                  <a:pt x="75937" y="25657"/>
                </a:lnTo>
                <a:close/>
                <a:moveTo>
                  <a:pt x="5469" y="31777"/>
                </a:moveTo>
                <a:lnTo>
                  <a:pt x="11812" y="31804"/>
                </a:lnTo>
                <a:lnTo>
                  <a:pt x="11759" y="38173"/>
                </a:lnTo>
                <a:lnTo>
                  <a:pt x="5416" y="38146"/>
                </a:lnTo>
                <a:lnTo>
                  <a:pt x="5469" y="31777"/>
                </a:lnTo>
                <a:close/>
                <a:moveTo>
                  <a:pt x="11866" y="31804"/>
                </a:moveTo>
                <a:lnTo>
                  <a:pt x="18235" y="31830"/>
                </a:lnTo>
                <a:lnTo>
                  <a:pt x="18182" y="38200"/>
                </a:lnTo>
                <a:lnTo>
                  <a:pt x="11812" y="38173"/>
                </a:lnTo>
                <a:lnTo>
                  <a:pt x="11866" y="31804"/>
                </a:lnTo>
                <a:close/>
                <a:moveTo>
                  <a:pt x="18289" y="31830"/>
                </a:moveTo>
                <a:lnTo>
                  <a:pt x="24623" y="31866"/>
                </a:lnTo>
                <a:lnTo>
                  <a:pt x="24578" y="38227"/>
                </a:lnTo>
                <a:lnTo>
                  <a:pt x="18235" y="38200"/>
                </a:lnTo>
                <a:lnTo>
                  <a:pt x="18289" y="31830"/>
                </a:lnTo>
                <a:close/>
                <a:moveTo>
                  <a:pt x="24676" y="31866"/>
                </a:moveTo>
                <a:lnTo>
                  <a:pt x="31019" y="31893"/>
                </a:lnTo>
                <a:lnTo>
                  <a:pt x="30966" y="38253"/>
                </a:lnTo>
                <a:lnTo>
                  <a:pt x="24632" y="38227"/>
                </a:lnTo>
                <a:lnTo>
                  <a:pt x="24676" y="31866"/>
                </a:lnTo>
                <a:close/>
                <a:moveTo>
                  <a:pt x="31073" y="31893"/>
                </a:moveTo>
                <a:lnTo>
                  <a:pt x="37442" y="31920"/>
                </a:lnTo>
                <a:lnTo>
                  <a:pt x="37389" y="38289"/>
                </a:lnTo>
                <a:lnTo>
                  <a:pt x="31019" y="38253"/>
                </a:lnTo>
                <a:lnTo>
                  <a:pt x="31073" y="31893"/>
                </a:lnTo>
                <a:close/>
                <a:moveTo>
                  <a:pt x="37496" y="31920"/>
                </a:moveTo>
                <a:lnTo>
                  <a:pt x="43830" y="31946"/>
                </a:lnTo>
                <a:lnTo>
                  <a:pt x="43776" y="38316"/>
                </a:lnTo>
                <a:lnTo>
                  <a:pt x="37442" y="38289"/>
                </a:lnTo>
                <a:lnTo>
                  <a:pt x="37496" y="31920"/>
                </a:lnTo>
                <a:close/>
                <a:moveTo>
                  <a:pt x="43883" y="31946"/>
                </a:moveTo>
                <a:lnTo>
                  <a:pt x="50226" y="31973"/>
                </a:lnTo>
                <a:lnTo>
                  <a:pt x="50173" y="38343"/>
                </a:lnTo>
                <a:lnTo>
                  <a:pt x="43830" y="38316"/>
                </a:lnTo>
                <a:lnTo>
                  <a:pt x="43883" y="31946"/>
                </a:lnTo>
                <a:close/>
                <a:moveTo>
                  <a:pt x="50280" y="31973"/>
                </a:moveTo>
                <a:lnTo>
                  <a:pt x="56649" y="32000"/>
                </a:lnTo>
                <a:lnTo>
                  <a:pt x="56596" y="38369"/>
                </a:lnTo>
                <a:lnTo>
                  <a:pt x="50226" y="38343"/>
                </a:lnTo>
                <a:lnTo>
                  <a:pt x="50280" y="31973"/>
                </a:lnTo>
                <a:close/>
                <a:moveTo>
                  <a:pt x="56703" y="32000"/>
                </a:moveTo>
                <a:lnTo>
                  <a:pt x="63037" y="32036"/>
                </a:lnTo>
                <a:lnTo>
                  <a:pt x="62983" y="38396"/>
                </a:lnTo>
                <a:lnTo>
                  <a:pt x="56649" y="38369"/>
                </a:lnTo>
                <a:lnTo>
                  <a:pt x="56703" y="32000"/>
                </a:lnTo>
                <a:close/>
                <a:moveTo>
                  <a:pt x="63090" y="32036"/>
                </a:moveTo>
                <a:lnTo>
                  <a:pt x="69424" y="32062"/>
                </a:lnTo>
                <a:lnTo>
                  <a:pt x="69380" y="38423"/>
                </a:lnTo>
                <a:lnTo>
                  <a:pt x="63037" y="38396"/>
                </a:lnTo>
                <a:lnTo>
                  <a:pt x="63090" y="32036"/>
                </a:lnTo>
                <a:close/>
                <a:moveTo>
                  <a:pt x="69478" y="32062"/>
                </a:moveTo>
                <a:lnTo>
                  <a:pt x="75839" y="32089"/>
                </a:lnTo>
                <a:lnTo>
                  <a:pt x="75785" y="38450"/>
                </a:lnTo>
                <a:lnTo>
                  <a:pt x="69433" y="38423"/>
                </a:lnTo>
                <a:lnTo>
                  <a:pt x="69478" y="32062"/>
                </a:lnTo>
                <a:close/>
                <a:moveTo>
                  <a:pt x="75892" y="32089"/>
                </a:moveTo>
                <a:lnTo>
                  <a:pt x="82244" y="32116"/>
                </a:lnTo>
                <a:lnTo>
                  <a:pt x="82199" y="38485"/>
                </a:lnTo>
                <a:lnTo>
                  <a:pt x="75839" y="38459"/>
                </a:lnTo>
                <a:lnTo>
                  <a:pt x="75892" y="32089"/>
                </a:lnTo>
                <a:close/>
                <a:moveTo>
                  <a:pt x="5416" y="38200"/>
                </a:moveTo>
                <a:lnTo>
                  <a:pt x="11759" y="38227"/>
                </a:lnTo>
                <a:lnTo>
                  <a:pt x="11714" y="44605"/>
                </a:lnTo>
                <a:lnTo>
                  <a:pt x="5371" y="44578"/>
                </a:lnTo>
                <a:lnTo>
                  <a:pt x="5416" y="38200"/>
                </a:lnTo>
                <a:close/>
                <a:moveTo>
                  <a:pt x="11812" y="38227"/>
                </a:moveTo>
                <a:lnTo>
                  <a:pt x="18182" y="38253"/>
                </a:lnTo>
                <a:lnTo>
                  <a:pt x="18137" y="44632"/>
                </a:lnTo>
                <a:lnTo>
                  <a:pt x="11768" y="44605"/>
                </a:lnTo>
                <a:lnTo>
                  <a:pt x="11812" y="38227"/>
                </a:lnTo>
                <a:close/>
                <a:moveTo>
                  <a:pt x="18235" y="38253"/>
                </a:moveTo>
                <a:lnTo>
                  <a:pt x="24578" y="38280"/>
                </a:lnTo>
                <a:lnTo>
                  <a:pt x="24525" y="44659"/>
                </a:lnTo>
                <a:lnTo>
                  <a:pt x="18191" y="44632"/>
                </a:lnTo>
                <a:lnTo>
                  <a:pt x="18235" y="38253"/>
                </a:lnTo>
                <a:close/>
                <a:moveTo>
                  <a:pt x="24632" y="38280"/>
                </a:moveTo>
                <a:lnTo>
                  <a:pt x="30966" y="38307"/>
                </a:lnTo>
                <a:lnTo>
                  <a:pt x="30921" y="44686"/>
                </a:lnTo>
                <a:lnTo>
                  <a:pt x="24578" y="44659"/>
                </a:lnTo>
                <a:lnTo>
                  <a:pt x="24632" y="38280"/>
                </a:lnTo>
                <a:close/>
                <a:moveTo>
                  <a:pt x="31019" y="38307"/>
                </a:moveTo>
                <a:lnTo>
                  <a:pt x="37389" y="38343"/>
                </a:lnTo>
                <a:lnTo>
                  <a:pt x="37344" y="44712"/>
                </a:lnTo>
                <a:lnTo>
                  <a:pt x="30975" y="44686"/>
                </a:lnTo>
                <a:lnTo>
                  <a:pt x="31019" y="38307"/>
                </a:lnTo>
                <a:close/>
                <a:moveTo>
                  <a:pt x="37442" y="38343"/>
                </a:moveTo>
                <a:lnTo>
                  <a:pt x="43776" y="38369"/>
                </a:lnTo>
                <a:lnTo>
                  <a:pt x="43732" y="44739"/>
                </a:lnTo>
                <a:lnTo>
                  <a:pt x="37398" y="44712"/>
                </a:lnTo>
                <a:lnTo>
                  <a:pt x="37442" y="38343"/>
                </a:lnTo>
                <a:close/>
                <a:moveTo>
                  <a:pt x="43830" y="38369"/>
                </a:moveTo>
                <a:lnTo>
                  <a:pt x="50173" y="38396"/>
                </a:lnTo>
                <a:lnTo>
                  <a:pt x="50128" y="44775"/>
                </a:lnTo>
                <a:lnTo>
                  <a:pt x="43785" y="44739"/>
                </a:lnTo>
                <a:lnTo>
                  <a:pt x="43830" y="38369"/>
                </a:lnTo>
                <a:close/>
                <a:moveTo>
                  <a:pt x="50226" y="38396"/>
                </a:moveTo>
                <a:lnTo>
                  <a:pt x="56596" y="38423"/>
                </a:lnTo>
                <a:lnTo>
                  <a:pt x="56551" y="44801"/>
                </a:lnTo>
                <a:lnTo>
                  <a:pt x="50182" y="44775"/>
                </a:lnTo>
                <a:lnTo>
                  <a:pt x="50226" y="38396"/>
                </a:lnTo>
                <a:close/>
                <a:moveTo>
                  <a:pt x="56649" y="38423"/>
                </a:moveTo>
                <a:lnTo>
                  <a:pt x="62983" y="38450"/>
                </a:lnTo>
                <a:lnTo>
                  <a:pt x="62939" y="44828"/>
                </a:lnTo>
                <a:lnTo>
                  <a:pt x="56605" y="44801"/>
                </a:lnTo>
                <a:lnTo>
                  <a:pt x="56649" y="38423"/>
                </a:lnTo>
                <a:close/>
                <a:moveTo>
                  <a:pt x="63037" y="38450"/>
                </a:moveTo>
                <a:lnTo>
                  <a:pt x="69380" y="38477"/>
                </a:lnTo>
                <a:lnTo>
                  <a:pt x="69326" y="44855"/>
                </a:lnTo>
                <a:lnTo>
                  <a:pt x="62992" y="44828"/>
                </a:lnTo>
                <a:lnTo>
                  <a:pt x="63037" y="38450"/>
                </a:lnTo>
                <a:close/>
                <a:moveTo>
                  <a:pt x="69433" y="38477"/>
                </a:moveTo>
                <a:lnTo>
                  <a:pt x="75785" y="38512"/>
                </a:lnTo>
                <a:lnTo>
                  <a:pt x="75740" y="44882"/>
                </a:lnTo>
                <a:lnTo>
                  <a:pt x="69380" y="44855"/>
                </a:lnTo>
                <a:lnTo>
                  <a:pt x="69433" y="38477"/>
                </a:lnTo>
                <a:close/>
                <a:moveTo>
                  <a:pt x="75839" y="38512"/>
                </a:moveTo>
                <a:lnTo>
                  <a:pt x="82199" y="38539"/>
                </a:lnTo>
                <a:lnTo>
                  <a:pt x="82146" y="44909"/>
                </a:lnTo>
                <a:lnTo>
                  <a:pt x="75794" y="44882"/>
                </a:lnTo>
                <a:lnTo>
                  <a:pt x="75839" y="38512"/>
                </a:lnTo>
                <a:close/>
                <a:moveTo>
                  <a:pt x="5657" y="0"/>
                </a:moveTo>
                <a:lnTo>
                  <a:pt x="5612" y="6022"/>
                </a:lnTo>
                <a:lnTo>
                  <a:pt x="1" y="5995"/>
                </a:lnTo>
                <a:lnTo>
                  <a:pt x="1" y="6049"/>
                </a:lnTo>
                <a:lnTo>
                  <a:pt x="5612" y="6075"/>
                </a:lnTo>
                <a:lnTo>
                  <a:pt x="5559" y="12445"/>
                </a:lnTo>
                <a:lnTo>
                  <a:pt x="1" y="12418"/>
                </a:lnTo>
                <a:lnTo>
                  <a:pt x="1" y="12472"/>
                </a:lnTo>
                <a:lnTo>
                  <a:pt x="5559" y="12499"/>
                </a:lnTo>
                <a:lnTo>
                  <a:pt x="5514" y="18877"/>
                </a:lnTo>
                <a:lnTo>
                  <a:pt x="1" y="18850"/>
                </a:lnTo>
                <a:lnTo>
                  <a:pt x="1" y="18904"/>
                </a:lnTo>
                <a:lnTo>
                  <a:pt x="5514" y="18931"/>
                </a:lnTo>
                <a:lnTo>
                  <a:pt x="5460" y="25291"/>
                </a:lnTo>
                <a:lnTo>
                  <a:pt x="1" y="25273"/>
                </a:lnTo>
                <a:lnTo>
                  <a:pt x="1" y="25327"/>
                </a:lnTo>
                <a:lnTo>
                  <a:pt x="5460" y="25345"/>
                </a:lnTo>
                <a:lnTo>
                  <a:pt x="5416" y="31723"/>
                </a:lnTo>
                <a:lnTo>
                  <a:pt x="1" y="31697"/>
                </a:lnTo>
                <a:lnTo>
                  <a:pt x="1" y="31750"/>
                </a:lnTo>
                <a:lnTo>
                  <a:pt x="5416" y="31777"/>
                </a:lnTo>
                <a:lnTo>
                  <a:pt x="5362" y="38146"/>
                </a:lnTo>
                <a:lnTo>
                  <a:pt x="1" y="38120"/>
                </a:lnTo>
                <a:lnTo>
                  <a:pt x="1" y="38173"/>
                </a:lnTo>
                <a:lnTo>
                  <a:pt x="5362" y="38200"/>
                </a:lnTo>
                <a:lnTo>
                  <a:pt x="5318" y="44570"/>
                </a:lnTo>
                <a:lnTo>
                  <a:pt x="1" y="44552"/>
                </a:lnTo>
                <a:lnTo>
                  <a:pt x="1" y="44605"/>
                </a:lnTo>
                <a:lnTo>
                  <a:pt x="5318" y="44632"/>
                </a:lnTo>
                <a:lnTo>
                  <a:pt x="5273" y="49690"/>
                </a:lnTo>
                <a:lnTo>
                  <a:pt x="5336" y="49690"/>
                </a:lnTo>
                <a:lnTo>
                  <a:pt x="5371" y="44632"/>
                </a:lnTo>
                <a:lnTo>
                  <a:pt x="11714" y="44659"/>
                </a:lnTo>
                <a:lnTo>
                  <a:pt x="11669" y="49690"/>
                </a:lnTo>
                <a:lnTo>
                  <a:pt x="11723" y="49690"/>
                </a:lnTo>
                <a:lnTo>
                  <a:pt x="11768" y="44659"/>
                </a:lnTo>
                <a:lnTo>
                  <a:pt x="18137" y="44686"/>
                </a:lnTo>
                <a:lnTo>
                  <a:pt x="18093" y="49690"/>
                </a:lnTo>
                <a:lnTo>
                  <a:pt x="18146" y="49690"/>
                </a:lnTo>
                <a:lnTo>
                  <a:pt x="18191" y="44686"/>
                </a:lnTo>
                <a:lnTo>
                  <a:pt x="24525" y="44712"/>
                </a:lnTo>
                <a:lnTo>
                  <a:pt x="24489" y="49690"/>
                </a:lnTo>
                <a:lnTo>
                  <a:pt x="24543" y="49690"/>
                </a:lnTo>
                <a:lnTo>
                  <a:pt x="24578" y="44712"/>
                </a:lnTo>
                <a:lnTo>
                  <a:pt x="30921" y="44739"/>
                </a:lnTo>
                <a:lnTo>
                  <a:pt x="30885" y="49690"/>
                </a:lnTo>
                <a:lnTo>
                  <a:pt x="30939" y="49690"/>
                </a:lnTo>
                <a:lnTo>
                  <a:pt x="30975" y="44739"/>
                </a:lnTo>
                <a:lnTo>
                  <a:pt x="37344" y="44766"/>
                </a:lnTo>
                <a:lnTo>
                  <a:pt x="37309" y="49690"/>
                </a:lnTo>
                <a:lnTo>
                  <a:pt x="37362" y="49690"/>
                </a:lnTo>
                <a:lnTo>
                  <a:pt x="37398" y="44766"/>
                </a:lnTo>
                <a:lnTo>
                  <a:pt x="43732" y="44793"/>
                </a:lnTo>
                <a:lnTo>
                  <a:pt x="43696" y="49690"/>
                </a:lnTo>
                <a:lnTo>
                  <a:pt x="43750" y="49690"/>
                </a:lnTo>
                <a:lnTo>
                  <a:pt x="43785" y="44793"/>
                </a:lnTo>
                <a:lnTo>
                  <a:pt x="50128" y="44828"/>
                </a:lnTo>
                <a:lnTo>
                  <a:pt x="50083" y="49690"/>
                </a:lnTo>
                <a:lnTo>
                  <a:pt x="50137" y="49690"/>
                </a:lnTo>
                <a:lnTo>
                  <a:pt x="50182" y="44828"/>
                </a:lnTo>
                <a:lnTo>
                  <a:pt x="56551" y="44855"/>
                </a:lnTo>
                <a:lnTo>
                  <a:pt x="56507" y="49690"/>
                </a:lnTo>
                <a:lnTo>
                  <a:pt x="56560" y="49690"/>
                </a:lnTo>
                <a:lnTo>
                  <a:pt x="56605" y="44855"/>
                </a:lnTo>
                <a:lnTo>
                  <a:pt x="62939" y="44882"/>
                </a:lnTo>
                <a:lnTo>
                  <a:pt x="62894" y="49690"/>
                </a:lnTo>
                <a:lnTo>
                  <a:pt x="62948" y="49690"/>
                </a:lnTo>
                <a:lnTo>
                  <a:pt x="62992" y="44882"/>
                </a:lnTo>
                <a:lnTo>
                  <a:pt x="69326" y="44909"/>
                </a:lnTo>
                <a:lnTo>
                  <a:pt x="69290" y="49690"/>
                </a:lnTo>
                <a:lnTo>
                  <a:pt x="69344" y="49690"/>
                </a:lnTo>
                <a:lnTo>
                  <a:pt x="69380" y="44909"/>
                </a:lnTo>
                <a:lnTo>
                  <a:pt x="75740" y="44935"/>
                </a:lnTo>
                <a:lnTo>
                  <a:pt x="75705" y="49690"/>
                </a:lnTo>
                <a:lnTo>
                  <a:pt x="75758" y="49690"/>
                </a:lnTo>
                <a:lnTo>
                  <a:pt x="75794" y="44935"/>
                </a:lnTo>
                <a:lnTo>
                  <a:pt x="82146" y="44962"/>
                </a:lnTo>
                <a:lnTo>
                  <a:pt x="82110" y="49690"/>
                </a:lnTo>
                <a:lnTo>
                  <a:pt x="82164" y="49690"/>
                </a:lnTo>
                <a:lnTo>
                  <a:pt x="82199" y="44962"/>
                </a:lnTo>
                <a:lnTo>
                  <a:pt x="88355" y="44989"/>
                </a:lnTo>
                <a:lnTo>
                  <a:pt x="88355" y="44935"/>
                </a:lnTo>
                <a:lnTo>
                  <a:pt x="82199" y="44909"/>
                </a:lnTo>
                <a:lnTo>
                  <a:pt x="82253" y="38539"/>
                </a:lnTo>
                <a:lnTo>
                  <a:pt x="88355" y="38566"/>
                </a:lnTo>
                <a:lnTo>
                  <a:pt x="88355" y="38512"/>
                </a:lnTo>
                <a:lnTo>
                  <a:pt x="82253" y="38485"/>
                </a:lnTo>
                <a:lnTo>
                  <a:pt x="82297" y="32116"/>
                </a:lnTo>
                <a:lnTo>
                  <a:pt x="88355" y="32143"/>
                </a:lnTo>
                <a:lnTo>
                  <a:pt x="88355" y="32089"/>
                </a:lnTo>
                <a:lnTo>
                  <a:pt x="82297" y="32062"/>
                </a:lnTo>
                <a:lnTo>
                  <a:pt x="82351" y="25684"/>
                </a:lnTo>
                <a:lnTo>
                  <a:pt x="88355" y="25711"/>
                </a:lnTo>
                <a:lnTo>
                  <a:pt x="88355" y="25657"/>
                </a:lnTo>
                <a:lnTo>
                  <a:pt x="82351" y="25630"/>
                </a:lnTo>
                <a:lnTo>
                  <a:pt x="82396" y="19270"/>
                </a:lnTo>
                <a:lnTo>
                  <a:pt x="88355" y="19296"/>
                </a:lnTo>
                <a:lnTo>
                  <a:pt x="88355" y="19234"/>
                </a:lnTo>
                <a:lnTo>
                  <a:pt x="82396" y="19216"/>
                </a:lnTo>
                <a:lnTo>
                  <a:pt x="82449" y="12846"/>
                </a:lnTo>
                <a:lnTo>
                  <a:pt x="88355" y="12873"/>
                </a:lnTo>
                <a:lnTo>
                  <a:pt x="88355" y="12820"/>
                </a:lnTo>
                <a:lnTo>
                  <a:pt x="82449" y="12793"/>
                </a:lnTo>
                <a:lnTo>
                  <a:pt x="82494" y="6414"/>
                </a:lnTo>
                <a:lnTo>
                  <a:pt x="88355" y="6441"/>
                </a:lnTo>
                <a:lnTo>
                  <a:pt x="88355" y="6388"/>
                </a:lnTo>
                <a:lnTo>
                  <a:pt x="82503" y="6361"/>
                </a:lnTo>
                <a:lnTo>
                  <a:pt x="82547" y="0"/>
                </a:lnTo>
                <a:lnTo>
                  <a:pt x="82494" y="0"/>
                </a:lnTo>
                <a:lnTo>
                  <a:pt x="82440" y="6361"/>
                </a:lnTo>
                <a:lnTo>
                  <a:pt x="76088" y="6334"/>
                </a:lnTo>
                <a:lnTo>
                  <a:pt x="76133" y="0"/>
                </a:lnTo>
                <a:lnTo>
                  <a:pt x="76079" y="0"/>
                </a:lnTo>
                <a:lnTo>
                  <a:pt x="76035" y="6334"/>
                </a:lnTo>
                <a:lnTo>
                  <a:pt x="69674" y="6307"/>
                </a:lnTo>
                <a:lnTo>
                  <a:pt x="69728" y="0"/>
                </a:lnTo>
                <a:lnTo>
                  <a:pt x="69674" y="0"/>
                </a:lnTo>
                <a:lnTo>
                  <a:pt x="69621" y="6307"/>
                </a:lnTo>
                <a:lnTo>
                  <a:pt x="63287" y="6272"/>
                </a:lnTo>
                <a:lnTo>
                  <a:pt x="63331" y="0"/>
                </a:lnTo>
                <a:lnTo>
                  <a:pt x="63278" y="0"/>
                </a:lnTo>
                <a:lnTo>
                  <a:pt x="63233" y="6272"/>
                </a:lnTo>
                <a:lnTo>
                  <a:pt x="56899" y="6245"/>
                </a:lnTo>
                <a:lnTo>
                  <a:pt x="56944" y="0"/>
                </a:lnTo>
                <a:lnTo>
                  <a:pt x="56890" y="0"/>
                </a:lnTo>
                <a:lnTo>
                  <a:pt x="56846" y="6245"/>
                </a:lnTo>
                <a:lnTo>
                  <a:pt x="50476" y="6218"/>
                </a:lnTo>
                <a:lnTo>
                  <a:pt x="50521" y="0"/>
                </a:lnTo>
                <a:lnTo>
                  <a:pt x="50467" y="0"/>
                </a:lnTo>
                <a:lnTo>
                  <a:pt x="50422" y="6218"/>
                </a:lnTo>
                <a:lnTo>
                  <a:pt x="44080" y="6191"/>
                </a:lnTo>
                <a:lnTo>
                  <a:pt x="44124" y="0"/>
                </a:lnTo>
                <a:lnTo>
                  <a:pt x="44071" y="0"/>
                </a:lnTo>
                <a:lnTo>
                  <a:pt x="44026" y="6191"/>
                </a:lnTo>
                <a:lnTo>
                  <a:pt x="37692" y="6165"/>
                </a:lnTo>
                <a:lnTo>
                  <a:pt x="37737" y="0"/>
                </a:lnTo>
                <a:lnTo>
                  <a:pt x="37683" y="0"/>
                </a:lnTo>
                <a:lnTo>
                  <a:pt x="37639" y="6165"/>
                </a:lnTo>
                <a:lnTo>
                  <a:pt x="31269" y="6129"/>
                </a:lnTo>
                <a:lnTo>
                  <a:pt x="31314" y="0"/>
                </a:lnTo>
                <a:lnTo>
                  <a:pt x="31260" y="0"/>
                </a:lnTo>
                <a:lnTo>
                  <a:pt x="31215" y="6129"/>
                </a:lnTo>
                <a:lnTo>
                  <a:pt x="24873" y="6102"/>
                </a:lnTo>
                <a:lnTo>
                  <a:pt x="24917" y="0"/>
                </a:lnTo>
                <a:lnTo>
                  <a:pt x="24864" y="0"/>
                </a:lnTo>
                <a:lnTo>
                  <a:pt x="24819" y="6102"/>
                </a:lnTo>
                <a:lnTo>
                  <a:pt x="18485" y="6075"/>
                </a:lnTo>
                <a:lnTo>
                  <a:pt x="18530" y="0"/>
                </a:lnTo>
                <a:lnTo>
                  <a:pt x="18476" y="0"/>
                </a:lnTo>
                <a:lnTo>
                  <a:pt x="18432" y="6075"/>
                </a:lnTo>
                <a:lnTo>
                  <a:pt x="12062" y="6049"/>
                </a:lnTo>
                <a:lnTo>
                  <a:pt x="12107" y="0"/>
                </a:lnTo>
                <a:lnTo>
                  <a:pt x="12053" y="0"/>
                </a:lnTo>
                <a:lnTo>
                  <a:pt x="12008" y="6049"/>
                </a:lnTo>
                <a:lnTo>
                  <a:pt x="5666" y="6022"/>
                </a:lnTo>
                <a:lnTo>
                  <a:pt x="5710" y="0"/>
                </a:lnTo>
                <a:close/>
              </a:path>
            </a:pathLst>
          </a:custGeom>
          <a:solidFill>
            <a:schemeClr val="dk2"/>
          </a:solidFill>
          <a:ln w="9525" cap="flat" cmpd="sng">
            <a:solidFill>
              <a:schemeClr val="dk2"/>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10" name="Google Shape;4552;p14"/>
          <p:cNvSpPr/>
          <p:nvPr/>
        </p:nvSpPr>
        <p:spPr>
          <a:xfrm rot="-715672">
            <a:off x="4063519" y="3189908"/>
            <a:ext cx="1467485" cy="1658179"/>
          </a:xfrm>
          <a:prstGeom prst="rect"/>
          <a:solidFill>
            <a:schemeClr val="dk2"/>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202" name="Google Shape;4553;p14"/>
          <p:cNvGrpSpPr/>
          <p:nvPr/>
        </p:nvGrpSpPr>
        <p:grpSpPr>
          <a:xfrm>
            <a:off x="436599" y="371658"/>
            <a:ext cx="8270798" cy="4400202"/>
            <a:chOff x="436599" y="371658"/>
            <a:chExt cx="8270798" cy="4400202"/>
          </a:xfrm>
        </p:grpSpPr>
        <p:grpSp>
          <p:nvGrpSpPr>
            <p:cNvPr id="203" name="Google Shape;4554;p14"/>
            <p:cNvGrpSpPr/>
            <p:nvPr/>
          </p:nvGrpSpPr>
          <p:grpSpPr>
            <a:xfrm>
              <a:off x="436599" y="371658"/>
              <a:ext cx="8270798" cy="4400202"/>
              <a:chOff x="579125" y="2404850"/>
              <a:chExt cx="1042450" cy="500700"/>
            </a:xfrm>
          </p:grpSpPr>
          <p:sp>
            <p:nvSpPr>
              <p:cNvPr id="1055511" name="Google Shape;4555;p14"/>
              <p:cNvSpPr/>
              <p:nvPr/>
            </p:nvSpPr>
            <p:spPr>
              <a:xfrm>
                <a:off x="579125" y="2404850"/>
                <a:ext cx="1042450" cy="500700"/>
              </a:xfrm>
              <a:custGeom>
                <a:avLst/>
                <a:ahLst/>
                <a:rect l="l" t="t" r="r" b="b"/>
                <a:pathLst>
                  <a:path w="41698" h="20028" extrusionOk="0">
                    <a:moveTo>
                      <a:pt x="41537" y="0"/>
                    </a:moveTo>
                    <a:lnTo>
                      <a:pt x="161" y="161"/>
                    </a:lnTo>
                    <a:lnTo>
                      <a:pt x="0" y="19698"/>
                    </a:lnTo>
                    <a:lnTo>
                      <a:pt x="41697" y="20028"/>
                    </a:lnTo>
                    <a:lnTo>
                      <a:pt x="41697" y="20028"/>
                    </a:lnTo>
                    <a:lnTo>
                      <a:pt x="41537" y="0"/>
                    </a:ln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12" name="Google Shape;4556;p14"/>
              <p:cNvSpPr/>
              <p:nvPr/>
            </p:nvSpPr>
            <p:spPr>
              <a:xfrm>
                <a:off x="618375" y="2408650"/>
                <a:ext cx="1800" cy="40150"/>
              </a:xfrm>
              <a:custGeom>
                <a:avLst/>
                <a:ahLst/>
                <a:rect l="l" t="t" r="r" b="b"/>
                <a:pathLst>
                  <a:path w="72" h="1606" extrusionOk="0">
                    <a:moveTo>
                      <a:pt x="0" y="0"/>
                    </a:moveTo>
                    <a:lnTo>
                      <a:pt x="0" y="1606"/>
                    </a:lnTo>
                    <a:lnTo>
                      <a:pt x="72" y="1606"/>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13" name="Google Shape;4557;p14"/>
              <p:cNvSpPr/>
              <p:nvPr/>
            </p:nvSpPr>
            <p:spPr>
              <a:xfrm>
                <a:off x="61837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14" name="Google Shape;4558;p14"/>
              <p:cNvSpPr/>
              <p:nvPr/>
            </p:nvSpPr>
            <p:spPr>
              <a:xfrm>
                <a:off x="618375" y="2864950"/>
                <a:ext cx="1800" cy="32575"/>
              </a:xfrm>
              <a:custGeom>
                <a:avLst/>
                <a:ahLst/>
                <a:rect l="l" t="t" r="r" b="b"/>
                <a:pathLst>
                  <a:path w="72" h="1303" extrusionOk="0">
                    <a:moveTo>
                      <a:pt x="0" y="0"/>
                    </a:moveTo>
                    <a:lnTo>
                      <a:pt x="0" y="1303"/>
                    </a:lnTo>
                    <a:lnTo>
                      <a:pt x="72" y="1303"/>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15" name="Google Shape;4559;p14"/>
              <p:cNvSpPr/>
              <p:nvPr/>
            </p:nvSpPr>
            <p:spPr>
              <a:xfrm>
                <a:off x="61837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16" name="Google Shape;4560;p14"/>
              <p:cNvSpPr/>
              <p:nvPr/>
            </p:nvSpPr>
            <p:spPr>
              <a:xfrm>
                <a:off x="61837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17" name="Google Shape;4561;p14"/>
              <p:cNvSpPr/>
              <p:nvPr/>
            </p:nvSpPr>
            <p:spPr>
              <a:xfrm>
                <a:off x="61837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18" name="Google Shape;4562;p14"/>
              <p:cNvSpPr/>
              <p:nvPr/>
            </p:nvSpPr>
            <p:spPr>
              <a:xfrm>
                <a:off x="61837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19" name="Google Shape;4563;p14"/>
              <p:cNvSpPr/>
              <p:nvPr/>
            </p:nvSpPr>
            <p:spPr>
              <a:xfrm>
                <a:off x="61837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20" name="Google Shape;4564;p14"/>
              <p:cNvSpPr/>
              <p:nvPr/>
            </p:nvSpPr>
            <p:spPr>
              <a:xfrm>
                <a:off x="61837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21" name="Google Shape;4565;p14"/>
              <p:cNvSpPr/>
              <p:nvPr/>
            </p:nvSpPr>
            <p:spPr>
              <a:xfrm>
                <a:off x="61837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22" name="Google Shape;4566;p14"/>
              <p:cNvSpPr/>
              <p:nvPr/>
            </p:nvSpPr>
            <p:spPr>
              <a:xfrm>
                <a:off x="61837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23" name="Google Shape;4567;p14"/>
              <p:cNvSpPr/>
              <p:nvPr/>
            </p:nvSpPr>
            <p:spPr>
              <a:xfrm>
                <a:off x="61837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24" name="Google Shape;4568;p14"/>
              <p:cNvSpPr/>
              <p:nvPr/>
            </p:nvSpPr>
            <p:spPr>
              <a:xfrm>
                <a:off x="658525" y="2864950"/>
                <a:ext cx="1800" cy="33025"/>
              </a:xfrm>
              <a:custGeom>
                <a:avLst/>
                <a:ahLst/>
                <a:rect l="l" t="t" r="r" b="b"/>
                <a:pathLst>
                  <a:path w="72" h="1321" extrusionOk="0">
                    <a:moveTo>
                      <a:pt x="0" y="0"/>
                    </a:moveTo>
                    <a:lnTo>
                      <a:pt x="0" y="1321"/>
                    </a:lnTo>
                    <a:lnTo>
                      <a:pt x="72" y="1321"/>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25" name="Google Shape;4569;p14"/>
              <p:cNvSpPr/>
              <p:nvPr/>
            </p:nvSpPr>
            <p:spPr>
              <a:xfrm>
                <a:off x="65852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26" name="Google Shape;4570;p14"/>
              <p:cNvSpPr/>
              <p:nvPr/>
            </p:nvSpPr>
            <p:spPr>
              <a:xfrm>
                <a:off x="658525" y="2408650"/>
                <a:ext cx="1800" cy="40150"/>
              </a:xfrm>
              <a:custGeom>
                <a:avLst/>
                <a:ahLst/>
                <a:rect l="l" t="t" r="r" b="b"/>
                <a:pathLst>
                  <a:path w="72" h="1606" extrusionOk="0">
                    <a:moveTo>
                      <a:pt x="0" y="0"/>
                    </a:moveTo>
                    <a:lnTo>
                      <a:pt x="0" y="1606"/>
                    </a:lnTo>
                    <a:lnTo>
                      <a:pt x="72" y="1606"/>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27" name="Google Shape;4571;p14"/>
              <p:cNvSpPr/>
              <p:nvPr/>
            </p:nvSpPr>
            <p:spPr>
              <a:xfrm>
                <a:off x="65852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28" name="Google Shape;4572;p14"/>
              <p:cNvSpPr/>
              <p:nvPr/>
            </p:nvSpPr>
            <p:spPr>
              <a:xfrm>
                <a:off x="65852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29" name="Google Shape;4573;p14"/>
              <p:cNvSpPr/>
              <p:nvPr/>
            </p:nvSpPr>
            <p:spPr>
              <a:xfrm>
                <a:off x="65852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30" name="Google Shape;4574;p14"/>
              <p:cNvSpPr/>
              <p:nvPr/>
            </p:nvSpPr>
            <p:spPr>
              <a:xfrm>
                <a:off x="65852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31" name="Google Shape;4575;p14"/>
              <p:cNvSpPr/>
              <p:nvPr/>
            </p:nvSpPr>
            <p:spPr>
              <a:xfrm>
                <a:off x="65852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32" name="Google Shape;4576;p14"/>
              <p:cNvSpPr/>
              <p:nvPr/>
            </p:nvSpPr>
            <p:spPr>
              <a:xfrm>
                <a:off x="65852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33" name="Google Shape;4577;p14"/>
              <p:cNvSpPr/>
              <p:nvPr/>
            </p:nvSpPr>
            <p:spPr>
              <a:xfrm>
                <a:off x="65852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34" name="Google Shape;4578;p14"/>
              <p:cNvSpPr/>
              <p:nvPr/>
            </p:nvSpPr>
            <p:spPr>
              <a:xfrm>
                <a:off x="65852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35" name="Google Shape;4579;p14"/>
              <p:cNvSpPr/>
              <p:nvPr/>
            </p:nvSpPr>
            <p:spPr>
              <a:xfrm>
                <a:off x="65852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36" name="Google Shape;4580;p14"/>
              <p:cNvSpPr/>
              <p:nvPr/>
            </p:nvSpPr>
            <p:spPr>
              <a:xfrm>
                <a:off x="698450" y="253352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37" name="Google Shape;4581;p14"/>
              <p:cNvSpPr/>
              <p:nvPr/>
            </p:nvSpPr>
            <p:spPr>
              <a:xfrm>
                <a:off x="698450" y="2699250"/>
                <a:ext cx="2025" cy="39700"/>
              </a:xfrm>
              <a:custGeom>
                <a:avLst/>
                <a:ahLst/>
                <a:rect l="l" t="t" r="r" b="b"/>
                <a:pathLst>
                  <a:path w="81" h="1588"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38" name="Google Shape;4582;p14"/>
              <p:cNvSpPr/>
              <p:nvPr/>
            </p:nvSpPr>
            <p:spPr>
              <a:xfrm>
                <a:off x="698450" y="24505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39" name="Google Shape;4583;p14"/>
              <p:cNvSpPr/>
              <p:nvPr/>
            </p:nvSpPr>
            <p:spPr>
              <a:xfrm>
                <a:off x="698450" y="282367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40" name="Google Shape;4584;p14"/>
              <p:cNvSpPr/>
              <p:nvPr/>
            </p:nvSpPr>
            <p:spPr>
              <a:xfrm>
                <a:off x="698450" y="2657750"/>
                <a:ext cx="2025" cy="39725"/>
              </a:xfrm>
              <a:custGeom>
                <a:avLst/>
                <a:ahLst/>
                <a:rect l="l" t="t" r="r" b="b"/>
                <a:pathLst>
                  <a:path w="81" h="1589" extrusionOk="0">
                    <a:moveTo>
                      <a:pt x="0" y="1"/>
                    </a:moveTo>
                    <a:lnTo>
                      <a:pt x="0" y="1589"/>
                    </a:lnTo>
                    <a:lnTo>
                      <a:pt x="80" y="1589"/>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41" name="Google Shape;4585;p14"/>
              <p:cNvSpPr/>
              <p:nvPr/>
            </p:nvSpPr>
            <p:spPr>
              <a:xfrm>
                <a:off x="698450" y="2492050"/>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42" name="Google Shape;4586;p14"/>
              <p:cNvSpPr/>
              <p:nvPr/>
            </p:nvSpPr>
            <p:spPr>
              <a:xfrm>
                <a:off x="698450" y="2864950"/>
                <a:ext cx="2025" cy="33250"/>
              </a:xfrm>
              <a:custGeom>
                <a:avLst/>
                <a:ahLst/>
                <a:rect l="l" t="t" r="r" b="b"/>
                <a:pathLst>
                  <a:path w="81" h="1330" extrusionOk="0">
                    <a:moveTo>
                      <a:pt x="0" y="0"/>
                    </a:moveTo>
                    <a:lnTo>
                      <a:pt x="0" y="1330"/>
                    </a:lnTo>
                    <a:lnTo>
                      <a:pt x="80" y="1330"/>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43" name="Google Shape;4587;p14"/>
              <p:cNvSpPr/>
              <p:nvPr/>
            </p:nvSpPr>
            <p:spPr>
              <a:xfrm>
                <a:off x="698450" y="2408425"/>
                <a:ext cx="2025" cy="40375"/>
              </a:xfrm>
              <a:custGeom>
                <a:avLst/>
                <a:ahLst/>
                <a:rect l="l" t="t" r="r" b="b"/>
                <a:pathLst>
                  <a:path w="81" h="1615" extrusionOk="0">
                    <a:moveTo>
                      <a:pt x="0" y="0"/>
                    </a:moveTo>
                    <a:lnTo>
                      <a:pt x="0" y="1615"/>
                    </a:lnTo>
                    <a:lnTo>
                      <a:pt x="80" y="1615"/>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44" name="Google Shape;4588;p14"/>
              <p:cNvSpPr/>
              <p:nvPr/>
            </p:nvSpPr>
            <p:spPr>
              <a:xfrm>
                <a:off x="698450" y="2782200"/>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45" name="Google Shape;4589;p14"/>
              <p:cNvSpPr/>
              <p:nvPr/>
            </p:nvSpPr>
            <p:spPr>
              <a:xfrm>
                <a:off x="698450" y="26162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46" name="Google Shape;4590;p14"/>
              <p:cNvSpPr/>
              <p:nvPr/>
            </p:nvSpPr>
            <p:spPr>
              <a:xfrm>
                <a:off x="698450" y="27407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47" name="Google Shape;4591;p14"/>
              <p:cNvSpPr/>
              <p:nvPr/>
            </p:nvSpPr>
            <p:spPr>
              <a:xfrm>
                <a:off x="698450" y="25750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48" name="Google Shape;4592;p14"/>
              <p:cNvSpPr/>
              <p:nvPr/>
            </p:nvSpPr>
            <p:spPr>
              <a:xfrm>
                <a:off x="7385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49" name="Google Shape;4593;p14"/>
              <p:cNvSpPr/>
              <p:nvPr/>
            </p:nvSpPr>
            <p:spPr>
              <a:xfrm>
                <a:off x="7385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50" name="Google Shape;4594;p14"/>
              <p:cNvSpPr/>
              <p:nvPr/>
            </p:nvSpPr>
            <p:spPr>
              <a:xfrm>
                <a:off x="7385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51" name="Google Shape;4595;p14"/>
              <p:cNvSpPr/>
              <p:nvPr/>
            </p:nvSpPr>
            <p:spPr>
              <a:xfrm>
                <a:off x="7385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52" name="Google Shape;4596;p14"/>
              <p:cNvSpPr/>
              <p:nvPr/>
            </p:nvSpPr>
            <p:spPr>
              <a:xfrm>
                <a:off x="7385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53" name="Google Shape;4597;p14"/>
              <p:cNvSpPr/>
              <p:nvPr/>
            </p:nvSpPr>
            <p:spPr>
              <a:xfrm>
                <a:off x="738575" y="2408200"/>
                <a:ext cx="1825" cy="40600"/>
              </a:xfrm>
              <a:custGeom>
                <a:avLst/>
                <a:ahLst/>
                <a:rect l="l" t="t" r="r" b="b"/>
                <a:pathLst>
                  <a:path w="73" h="1624" extrusionOk="0">
                    <a:moveTo>
                      <a:pt x="1" y="0"/>
                    </a:moveTo>
                    <a:lnTo>
                      <a:pt x="1" y="1624"/>
                    </a:lnTo>
                    <a:lnTo>
                      <a:pt x="72" y="1624"/>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54" name="Google Shape;4598;p14"/>
              <p:cNvSpPr/>
              <p:nvPr/>
            </p:nvSpPr>
            <p:spPr>
              <a:xfrm>
                <a:off x="7385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55" name="Google Shape;4599;p14"/>
              <p:cNvSpPr/>
              <p:nvPr/>
            </p:nvSpPr>
            <p:spPr>
              <a:xfrm>
                <a:off x="7385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56" name="Google Shape;4600;p14"/>
              <p:cNvSpPr/>
              <p:nvPr/>
            </p:nvSpPr>
            <p:spPr>
              <a:xfrm>
                <a:off x="738575" y="2864950"/>
                <a:ext cx="1825" cy="33700"/>
              </a:xfrm>
              <a:custGeom>
                <a:avLst/>
                <a:ahLst/>
                <a:rect l="l" t="t" r="r" b="b"/>
                <a:pathLst>
                  <a:path w="73" h="1348" extrusionOk="0">
                    <a:moveTo>
                      <a:pt x="1" y="0"/>
                    </a:moveTo>
                    <a:lnTo>
                      <a:pt x="1" y="1339"/>
                    </a:lnTo>
                    <a:lnTo>
                      <a:pt x="72" y="1347"/>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57" name="Google Shape;4601;p14"/>
              <p:cNvSpPr/>
              <p:nvPr/>
            </p:nvSpPr>
            <p:spPr>
              <a:xfrm>
                <a:off x="7385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58" name="Google Shape;4602;p14"/>
              <p:cNvSpPr/>
              <p:nvPr/>
            </p:nvSpPr>
            <p:spPr>
              <a:xfrm>
                <a:off x="7385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59" name="Google Shape;4603;p14"/>
              <p:cNvSpPr/>
              <p:nvPr/>
            </p:nvSpPr>
            <p:spPr>
              <a:xfrm>
                <a:off x="7385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60" name="Google Shape;4604;p14"/>
              <p:cNvSpPr/>
              <p:nvPr/>
            </p:nvSpPr>
            <p:spPr>
              <a:xfrm>
                <a:off x="778725" y="2408200"/>
                <a:ext cx="1800" cy="40600"/>
              </a:xfrm>
              <a:custGeom>
                <a:avLst/>
                <a:ahLst/>
                <a:rect l="l" t="t" r="r" b="b"/>
                <a:pathLst>
                  <a:path w="72" h="1624" extrusionOk="0">
                    <a:moveTo>
                      <a:pt x="1" y="0"/>
                    </a:moveTo>
                    <a:lnTo>
                      <a:pt x="1" y="1624"/>
                    </a:lnTo>
                    <a:lnTo>
                      <a:pt x="72" y="1624"/>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61" name="Google Shape;4605;p14"/>
              <p:cNvSpPr/>
              <p:nvPr/>
            </p:nvSpPr>
            <p:spPr>
              <a:xfrm>
                <a:off x="778725" y="26162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62" name="Google Shape;4606;p14"/>
              <p:cNvSpPr/>
              <p:nvPr/>
            </p:nvSpPr>
            <p:spPr>
              <a:xfrm>
                <a:off x="778725" y="2657750"/>
                <a:ext cx="1800" cy="39725"/>
              </a:xfrm>
              <a:custGeom>
                <a:avLst/>
                <a:ahLst/>
                <a:rect l="l" t="t" r="r" b="b"/>
                <a:pathLst>
                  <a:path w="72"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63" name="Google Shape;4607;p14"/>
              <p:cNvSpPr/>
              <p:nvPr/>
            </p:nvSpPr>
            <p:spPr>
              <a:xfrm>
                <a:off x="778725" y="24505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64" name="Google Shape;4608;p14"/>
              <p:cNvSpPr/>
              <p:nvPr/>
            </p:nvSpPr>
            <p:spPr>
              <a:xfrm>
                <a:off x="778725" y="253352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65" name="Google Shape;4609;p14"/>
              <p:cNvSpPr/>
              <p:nvPr/>
            </p:nvSpPr>
            <p:spPr>
              <a:xfrm>
                <a:off x="778725" y="282367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66" name="Google Shape;4610;p14"/>
              <p:cNvSpPr/>
              <p:nvPr/>
            </p:nvSpPr>
            <p:spPr>
              <a:xfrm>
                <a:off x="778725" y="27407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67" name="Google Shape;4611;p14"/>
              <p:cNvSpPr/>
              <p:nvPr/>
            </p:nvSpPr>
            <p:spPr>
              <a:xfrm>
                <a:off x="778725" y="2492050"/>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68" name="Google Shape;4612;p14"/>
              <p:cNvSpPr/>
              <p:nvPr/>
            </p:nvSpPr>
            <p:spPr>
              <a:xfrm>
                <a:off x="778725" y="2782200"/>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69" name="Google Shape;4613;p14"/>
              <p:cNvSpPr/>
              <p:nvPr/>
            </p:nvSpPr>
            <p:spPr>
              <a:xfrm>
                <a:off x="778725" y="2864950"/>
                <a:ext cx="1800" cy="33925"/>
              </a:xfrm>
              <a:custGeom>
                <a:avLst/>
                <a:ahLst/>
                <a:rect l="l" t="t" r="r" b="b"/>
                <a:pathLst>
                  <a:path w="72" h="1357" extrusionOk="0">
                    <a:moveTo>
                      <a:pt x="1" y="0"/>
                    </a:moveTo>
                    <a:lnTo>
                      <a:pt x="1" y="1356"/>
                    </a:lnTo>
                    <a:lnTo>
                      <a:pt x="72" y="1356"/>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70" name="Google Shape;4614;p14"/>
              <p:cNvSpPr/>
              <p:nvPr/>
            </p:nvSpPr>
            <p:spPr>
              <a:xfrm>
                <a:off x="778725" y="25750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71" name="Google Shape;4615;p14"/>
              <p:cNvSpPr/>
              <p:nvPr/>
            </p:nvSpPr>
            <p:spPr>
              <a:xfrm>
                <a:off x="778725" y="2699250"/>
                <a:ext cx="1800" cy="39700"/>
              </a:xfrm>
              <a:custGeom>
                <a:avLst/>
                <a:ahLst/>
                <a:rect l="l" t="t" r="r" b="b"/>
                <a:pathLst>
                  <a:path w="72"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72" name="Google Shape;4616;p14"/>
              <p:cNvSpPr/>
              <p:nvPr/>
            </p:nvSpPr>
            <p:spPr>
              <a:xfrm>
                <a:off x="81887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73" name="Google Shape;4617;p14"/>
              <p:cNvSpPr/>
              <p:nvPr/>
            </p:nvSpPr>
            <p:spPr>
              <a:xfrm>
                <a:off x="81887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74" name="Google Shape;4618;p14"/>
              <p:cNvSpPr/>
              <p:nvPr/>
            </p:nvSpPr>
            <p:spPr>
              <a:xfrm>
                <a:off x="81887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75" name="Google Shape;4619;p14"/>
              <p:cNvSpPr/>
              <p:nvPr/>
            </p:nvSpPr>
            <p:spPr>
              <a:xfrm>
                <a:off x="81887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76" name="Google Shape;4620;p14"/>
              <p:cNvSpPr/>
              <p:nvPr/>
            </p:nvSpPr>
            <p:spPr>
              <a:xfrm>
                <a:off x="81887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77" name="Google Shape;4621;p14"/>
              <p:cNvSpPr/>
              <p:nvPr/>
            </p:nvSpPr>
            <p:spPr>
              <a:xfrm>
                <a:off x="81887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78" name="Google Shape;4622;p14"/>
              <p:cNvSpPr/>
              <p:nvPr/>
            </p:nvSpPr>
            <p:spPr>
              <a:xfrm>
                <a:off x="81887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79" name="Google Shape;4623;p14"/>
              <p:cNvSpPr/>
              <p:nvPr/>
            </p:nvSpPr>
            <p:spPr>
              <a:xfrm>
                <a:off x="81887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80" name="Google Shape;4624;p14"/>
              <p:cNvSpPr/>
              <p:nvPr/>
            </p:nvSpPr>
            <p:spPr>
              <a:xfrm>
                <a:off x="81887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81" name="Google Shape;4625;p14"/>
              <p:cNvSpPr/>
              <p:nvPr/>
            </p:nvSpPr>
            <p:spPr>
              <a:xfrm>
                <a:off x="818875" y="2864950"/>
                <a:ext cx="1800" cy="34150"/>
              </a:xfrm>
              <a:custGeom>
                <a:avLst/>
                <a:ahLst/>
                <a:rect l="l" t="t" r="r" b="b"/>
                <a:pathLst>
                  <a:path w="72" h="1366" extrusionOk="0">
                    <a:moveTo>
                      <a:pt x="0" y="0"/>
                    </a:moveTo>
                    <a:lnTo>
                      <a:pt x="0" y="1365"/>
                    </a:lnTo>
                    <a:lnTo>
                      <a:pt x="72" y="1365"/>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82" name="Google Shape;4626;p14"/>
              <p:cNvSpPr/>
              <p:nvPr/>
            </p:nvSpPr>
            <p:spPr>
              <a:xfrm>
                <a:off x="818875" y="2407975"/>
                <a:ext cx="1800" cy="40825"/>
              </a:xfrm>
              <a:custGeom>
                <a:avLst/>
                <a:ahLst/>
                <a:rect l="l" t="t" r="r" b="b"/>
                <a:pathLst>
                  <a:path w="72" h="1633" extrusionOk="0">
                    <a:moveTo>
                      <a:pt x="0" y="0"/>
                    </a:moveTo>
                    <a:lnTo>
                      <a:pt x="0" y="1633"/>
                    </a:lnTo>
                    <a:lnTo>
                      <a:pt x="72" y="1633"/>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83" name="Google Shape;4627;p14"/>
              <p:cNvSpPr/>
              <p:nvPr/>
            </p:nvSpPr>
            <p:spPr>
              <a:xfrm>
                <a:off x="81887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84" name="Google Shape;4628;p14"/>
              <p:cNvSpPr/>
              <p:nvPr/>
            </p:nvSpPr>
            <p:spPr>
              <a:xfrm>
                <a:off x="858800" y="253352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85" name="Google Shape;4629;p14"/>
              <p:cNvSpPr/>
              <p:nvPr/>
            </p:nvSpPr>
            <p:spPr>
              <a:xfrm>
                <a:off x="858800" y="2657750"/>
                <a:ext cx="2025" cy="39725"/>
              </a:xfrm>
              <a:custGeom>
                <a:avLst/>
                <a:ahLst/>
                <a:rect l="l" t="t" r="r" b="b"/>
                <a:pathLst>
                  <a:path w="81" h="1589" extrusionOk="0">
                    <a:moveTo>
                      <a:pt x="0" y="1"/>
                    </a:moveTo>
                    <a:lnTo>
                      <a:pt x="0"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86" name="Google Shape;4630;p14"/>
              <p:cNvSpPr/>
              <p:nvPr/>
            </p:nvSpPr>
            <p:spPr>
              <a:xfrm>
                <a:off x="858800" y="27407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87" name="Google Shape;4631;p14"/>
              <p:cNvSpPr/>
              <p:nvPr/>
            </p:nvSpPr>
            <p:spPr>
              <a:xfrm>
                <a:off x="858800" y="2492050"/>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88" name="Google Shape;4632;p14"/>
              <p:cNvSpPr/>
              <p:nvPr/>
            </p:nvSpPr>
            <p:spPr>
              <a:xfrm>
                <a:off x="858800" y="282367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89" name="Google Shape;4633;p14"/>
              <p:cNvSpPr/>
              <p:nvPr/>
            </p:nvSpPr>
            <p:spPr>
              <a:xfrm>
                <a:off x="858800" y="2699250"/>
                <a:ext cx="2025" cy="39700"/>
              </a:xfrm>
              <a:custGeom>
                <a:avLst/>
                <a:ahLst/>
                <a:rect l="l" t="t" r="r" b="b"/>
                <a:pathLst>
                  <a:path w="81" h="1588"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90" name="Google Shape;4634;p14"/>
              <p:cNvSpPr/>
              <p:nvPr/>
            </p:nvSpPr>
            <p:spPr>
              <a:xfrm>
                <a:off x="858800" y="25750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91" name="Google Shape;4635;p14"/>
              <p:cNvSpPr/>
              <p:nvPr/>
            </p:nvSpPr>
            <p:spPr>
              <a:xfrm>
                <a:off x="858800" y="26162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92" name="Google Shape;4636;p14"/>
              <p:cNvSpPr/>
              <p:nvPr/>
            </p:nvSpPr>
            <p:spPr>
              <a:xfrm>
                <a:off x="858800" y="2407750"/>
                <a:ext cx="2025" cy="41050"/>
              </a:xfrm>
              <a:custGeom>
                <a:avLst/>
                <a:ahLst/>
                <a:rect l="l" t="t" r="r" b="b"/>
                <a:pathLst>
                  <a:path w="81" h="1642" extrusionOk="0">
                    <a:moveTo>
                      <a:pt x="0" y="0"/>
                    </a:moveTo>
                    <a:lnTo>
                      <a:pt x="0" y="1642"/>
                    </a:lnTo>
                    <a:lnTo>
                      <a:pt x="81" y="1642"/>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93" name="Google Shape;4637;p14"/>
              <p:cNvSpPr/>
              <p:nvPr/>
            </p:nvSpPr>
            <p:spPr>
              <a:xfrm>
                <a:off x="858800" y="24505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94" name="Google Shape;4638;p14"/>
              <p:cNvSpPr/>
              <p:nvPr/>
            </p:nvSpPr>
            <p:spPr>
              <a:xfrm>
                <a:off x="858800" y="2864950"/>
                <a:ext cx="2025" cy="34600"/>
              </a:xfrm>
              <a:custGeom>
                <a:avLst/>
                <a:ahLst/>
                <a:rect l="l" t="t" r="r" b="b"/>
                <a:pathLst>
                  <a:path w="81" h="1384" extrusionOk="0">
                    <a:moveTo>
                      <a:pt x="0" y="0"/>
                    </a:moveTo>
                    <a:lnTo>
                      <a:pt x="0" y="1383"/>
                    </a:lnTo>
                    <a:lnTo>
                      <a:pt x="81" y="1383"/>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95" name="Google Shape;4639;p14"/>
              <p:cNvSpPr/>
              <p:nvPr/>
            </p:nvSpPr>
            <p:spPr>
              <a:xfrm>
                <a:off x="858800" y="2782200"/>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96" name="Google Shape;4640;p14"/>
              <p:cNvSpPr/>
              <p:nvPr/>
            </p:nvSpPr>
            <p:spPr>
              <a:xfrm>
                <a:off x="898950" y="282367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97" name="Google Shape;4641;p14"/>
              <p:cNvSpPr/>
              <p:nvPr/>
            </p:nvSpPr>
            <p:spPr>
              <a:xfrm>
                <a:off x="898950" y="26162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98" name="Google Shape;4642;p14"/>
              <p:cNvSpPr/>
              <p:nvPr/>
            </p:nvSpPr>
            <p:spPr>
              <a:xfrm>
                <a:off x="898950" y="25750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599" name="Google Shape;4643;p14"/>
              <p:cNvSpPr/>
              <p:nvPr/>
            </p:nvSpPr>
            <p:spPr>
              <a:xfrm>
                <a:off x="898950" y="2782200"/>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00" name="Google Shape;4644;p14"/>
              <p:cNvSpPr/>
              <p:nvPr/>
            </p:nvSpPr>
            <p:spPr>
              <a:xfrm>
                <a:off x="898950" y="2699250"/>
                <a:ext cx="2025" cy="39700"/>
              </a:xfrm>
              <a:custGeom>
                <a:avLst/>
                <a:ahLst/>
                <a:rect l="l" t="t" r="r" b="b"/>
                <a:pathLst>
                  <a:path w="81" h="1588"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01" name="Google Shape;4645;p14"/>
              <p:cNvSpPr/>
              <p:nvPr/>
            </p:nvSpPr>
            <p:spPr>
              <a:xfrm>
                <a:off x="898950" y="2407525"/>
                <a:ext cx="2025" cy="41275"/>
              </a:xfrm>
              <a:custGeom>
                <a:avLst/>
                <a:ahLst/>
                <a:rect l="l" t="t" r="r" b="b"/>
                <a:pathLst>
                  <a:path w="81" h="1651" extrusionOk="0">
                    <a:moveTo>
                      <a:pt x="0" y="0"/>
                    </a:moveTo>
                    <a:lnTo>
                      <a:pt x="0" y="1651"/>
                    </a:lnTo>
                    <a:lnTo>
                      <a:pt x="80" y="1651"/>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02" name="Google Shape;4646;p14"/>
              <p:cNvSpPr/>
              <p:nvPr/>
            </p:nvSpPr>
            <p:spPr>
              <a:xfrm>
                <a:off x="898950" y="2864950"/>
                <a:ext cx="2025" cy="34825"/>
              </a:xfrm>
              <a:custGeom>
                <a:avLst/>
                <a:ahLst/>
                <a:rect l="l" t="t" r="r" b="b"/>
                <a:pathLst>
                  <a:path w="81" h="1393" extrusionOk="0">
                    <a:moveTo>
                      <a:pt x="0" y="0"/>
                    </a:moveTo>
                    <a:lnTo>
                      <a:pt x="0" y="1392"/>
                    </a:lnTo>
                    <a:lnTo>
                      <a:pt x="80" y="1392"/>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03" name="Google Shape;4647;p14"/>
              <p:cNvSpPr/>
              <p:nvPr/>
            </p:nvSpPr>
            <p:spPr>
              <a:xfrm>
                <a:off x="898950" y="27407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04" name="Google Shape;4648;p14"/>
              <p:cNvSpPr/>
              <p:nvPr/>
            </p:nvSpPr>
            <p:spPr>
              <a:xfrm>
                <a:off x="898950" y="253352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05" name="Google Shape;4649;p14"/>
              <p:cNvSpPr/>
              <p:nvPr/>
            </p:nvSpPr>
            <p:spPr>
              <a:xfrm>
                <a:off x="898950" y="2492050"/>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06" name="Google Shape;4650;p14"/>
              <p:cNvSpPr/>
              <p:nvPr/>
            </p:nvSpPr>
            <p:spPr>
              <a:xfrm>
                <a:off x="898950" y="24505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07" name="Google Shape;4651;p14"/>
              <p:cNvSpPr/>
              <p:nvPr/>
            </p:nvSpPr>
            <p:spPr>
              <a:xfrm>
                <a:off x="898950" y="2657750"/>
                <a:ext cx="2025" cy="39725"/>
              </a:xfrm>
              <a:custGeom>
                <a:avLst/>
                <a:ahLst/>
                <a:rect l="l" t="t" r="r" b="b"/>
                <a:pathLst>
                  <a:path w="81" h="1589" extrusionOk="0">
                    <a:moveTo>
                      <a:pt x="0" y="1"/>
                    </a:moveTo>
                    <a:lnTo>
                      <a:pt x="0" y="1589"/>
                    </a:lnTo>
                    <a:lnTo>
                      <a:pt x="80" y="1589"/>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08" name="Google Shape;4652;p14"/>
              <p:cNvSpPr/>
              <p:nvPr/>
            </p:nvSpPr>
            <p:spPr>
              <a:xfrm>
                <a:off x="9390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09" name="Google Shape;4653;p14"/>
              <p:cNvSpPr/>
              <p:nvPr/>
            </p:nvSpPr>
            <p:spPr>
              <a:xfrm>
                <a:off x="9390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10" name="Google Shape;4654;p14"/>
              <p:cNvSpPr/>
              <p:nvPr/>
            </p:nvSpPr>
            <p:spPr>
              <a:xfrm>
                <a:off x="9390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11" name="Google Shape;4655;p14"/>
              <p:cNvSpPr/>
              <p:nvPr/>
            </p:nvSpPr>
            <p:spPr>
              <a:xfrm>
                <a:off x="9390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12" name="Google Shape;4656;p14"/>
              <p:cNvSpPr/>
              <p:nvPr/>
            </p:nvSpPr>
            <p:spPr>
              <a:xfrm>
                <a:off x="9390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13" name="Google Shape;4657;p14"/>
              <p:cNvSpPr/>
              <p:nvPr/>
            </p:nvSpPr>
            <p:spPr>
              <a:xfrm>
                <a:off x="939075" y="2864950"/>
                <a:ext cx="1825" cy="35250"/>
              </a:xfrm>
              <a:custGeom>
                <a:avLst/>
                <a:ahLst/>
                <a:rect l="l" t="t" r="r" b="b"/>
                <a:pathLst>
                  <a:path w="73" h="1410" extrusionOk="0">
                    <a:moveTo>
                      <a:pt x="1" y="0"/>
                    </a:moveTo>
                    <a:lnTo>
                      <a:pt x="1" y="1410"/>
                    </a:lnTo>
                    <a:lnTo>
                      <a:pt x="72" y="141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14" name="Google Shape;4658;p14"/>
              <p:cNvSpPr/>
              <p:nvPr/>
            </p:nvSpPr>
            <p:spPr>
              <a:xfrm>
                <a:off x="939075" y="2407525"/>
                <a:ext cx="1825" cy="41275"/>
              </a:xfrm>
              <a:custGeom>
                <a:avLst/>
                <a:ahLst/>
                <a:rect l="l" t="t" r="r" b="b"/>
                <a:pathLst>
                  <a:path w="73" h="1651" extrusionOk="0">
                    <a:moveTo>
                      <a:pt x="1" y="0"/>
                    </a:moveTo>
                    <a:lnTo>
                      <a:pt x="1" y="1651"/>
                    </a:lnTo>
                    <a:lnTo>
                      <a:pt x="72" y="1651"/>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15" name="Google Shape;4659;p14"/>
              <p:cNvSpPr/>
              <p:nvPr/>
            </p:nvSpPr>
            <p:spPr>
              <a:xfrm>
                <a:off x="9390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16" name="Google Shape;4660;p14"/>
              <p:cNvSpPr/>
              <p:nvPr/>
            </p:nvSpPr>
            <p:spPr>
              <a:xfrm>
                <a:off x="9390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17" name="Google Shape;4661;p14"/>
              <p:cNvSpPr/>
              <p:nvPr/>
            </p:nvSpPr>
            <p:spPr>
              <a:xfrm>
                <a:off x="9390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18" name="Google Shape;4662;p14"/>
              <p:cNvSpPr/>
              <p:nvPr/>
            </p:nvSpPr>
            <p:spPr>
              <a:xfrm>
                <a:off x="9390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19" name="Google Shape;4663;p14"/>
              <p:cNvSpPr/>
              <p:nvPr/>
            </p:nvSpPr>
            <p:spPr>
              <a:xfrm>
                <a:off x="9390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20" name="Google Shape;4664;p14"/>
              <p:cNvSpPr/>
              <p:nvPr/>
            </p:nvSpPr>
            <p:spPr>
              <a:xfrm>
                <a:off x="979225" y="25750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21" name="Google Shape;4665;p14"/>
              <p:cNvSpPr/>
              <p:nvPr/>
            </p:nvSpPr>
            <p:spPr>
              <a:xfrm>
                <a:off x="979225" y="2492050"/>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22" name="Google Shape;4666;p14"/>
              <p:cNvSpPr/>
              <p:nvPr/>
            </p:nvSpPr>
            <p:spPr>
              <a:xfrm>
                <a:off x="979225" y="253352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23" name="Google Shape;4667;p14"/>
              <p:cNvSpPr/>
              <p:nvPr/>
            </p:nvSpPr>
            <p:spPr>
              <a:xfrm>
                <a:off x="979225" y="2699250"/>
                <a:ext cx="1800" cy="39700"/>
              </a:xfrm>
              <a:custGeom>
                <a:avLst/>
                <a:ahLst/>
                <a:rect l="l" t="t" r="r" b="b"/>
                <a:pathLst>
                  <a:path w="72"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24" name="Google Shape;4668;p14"/>
              <p:cNvSpPr/>
              <p:nvPr/>
            </p:nvSpPr>
            <p:spPr>
              <a:xfrm>
                <a:off x="979225" y="2864950"/>
                <a:ext cx="1800" cy="35475"/>
              </a:xfrm>
              <a:custGeom>
                <a:avLst/>
                <a:ahLst/>
                <a:rect l="l" t="t" r="r" b="b"/>
                <a:pathLst>
                  <a:path w="72" h="1419" extrusionOk="0">
                    <a:moveTo>
                      <a:pt x="1" y="0"/>
                    </a:moveTo>
                    <a:lnTo>
                      <a:pt x="1" y="1419"/>
                    </a:lnTo>
                    <a:lnTo>
                      <a:pt x="72" y="141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25" name="Google Shape;4669;p14"/>
              <p:cNvSpPr/>
              <p:nvPr/>
            </p:nvSpPr>
            <p:spPr>
              <a:xfrm>
                <a:off x="979225" y="24505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26" name="Google Shape;4670;p14"/>
              <p:cNvSpPr/>
              <p:nvPr/>
            </p:nvSpPr>
            <p:spPr>
              <a:xfrm>
                <a:off x="979225" y="27407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27" name="Google Shape;4671;p14"/>
              <p:cNvSpPr/>
              <p:nvPr/>
            </p:nvSpPr>
            <p:spPr>
              <a:xfrm>
                <a:off x="979225" y="282367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28" name="Google Shape;4672;p14"/>
              <p:cNvSpPr/>
              <p:nvPr/>
            </p:nvSpPr>
            <p:spPr>
              <a:xfrm>
                <a:off x="979225" y="26162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29" name="Google Shape;4673;p14"/>
              <p:cNvSpPr/>
              <p:nvPr/>
            </p:nvSpPr>
            <p:spPr>
              <a:xfrm>
                <a:off x="979225" y="2407300"/>
                <a:ext cx="1800" cy="41500"/>
              </a:xfrm>
              <a:custGeom>
                <a:avLst/>
                <a:ahLst/>
                <a:rect l="l" t="t" r="r" b="b"/>
                <a:pathLst>
                  <a:path w="72" h="1660" extrusionOk="0">
                    <a:moveTo>
                      <a:pt x="1" y="0"/>
                    </a:moveTo>
                    <a:lnTo>
                      <a:pt x="1" y="1660"/>
                    </a:lnTo>
                    <a:lnTo>
                      <a:pt x="72" y="166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30" name="Google Shape;4674;p14"/>
              <p:cNvSpPr/>
              <p:nvPr/>
            </p:nvSpPr>
            <p:spPr>
              <a:xfrm>
                <a:off x="979225" y="2782200"/>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31" name="Google Shape;4675;p14"/>
              <p:cNvSpPr/>
              <p:nvPr/>
            </p:nvSpPr>
            <p:spPr>
              <a:xfrm>
                <a:off x="979225" y="2657750"/>
                <a:ext cx="1800" cy="39725"/>
              </a:xfrm>
              <a:custGeom>
                <a:avLst/>
                <a:ahLst/>
                <a:rect l="l" t="t" r="r" b="b"/>
                <a:pathLst>
                  <a:path w="72"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32" name="Google Shape;4676;p14"/>
              <p:cNvSpPr/>
              <p:nvPr/>
            </p:nvSpPr>
            <p:spPr>
              <a:xfrm>
                <a:off x="101937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33" name="Google Shape;4677;p14"/>
              <p:cNvSpPr/>
              <p:nvPr/>
            </p:nvSpPr>
            <p:spPr>
              <a:xfrm>
                <a:off x="101937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34" name="Google Shape;4678;p14"/>
              <p:cNvSpPr/>
              <p:nvPr/>
            </p:nvSpPr>
            <p:spPr>
              <a:xfrm>
                <a:off x="1019375" y="2407075"/>
                <a:ext cx="1800" cy="41725"/>
              </a:xfrm>
              <a:custGeom>
                <a:avLst/>
                <a:ahLst/>
                <a:rect l="l" t="t" r="r" b="b"/>
                <a:pathLst>
                  <a:path w="72" h="1669" extrusionOk="0">
                    <a:moveTo>
                      <a:pt x="0" y="1"/>
                    </a:moveTo>
                    <a:lnTo>
                      <a:pt x="0" y="1669"/>
                    </a:lnTo>
                    <a:lnTo>
                      <a:pt x="72" y="166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35" name="Google Shape;4679;p14"/>
              <p:cNvSpPr/>
              <p:nvPr/>
            </p:nvSpPr>
            <p:spPr>
              <a:xfrm>
                <a:off x="101937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36" name="Google Shape;4680;p14"/>
              <p:cNvSpPr/>
              <p:nvPr/>
            </p:nvSpPr>
            <p:spPr>
              <a:xfrm>
                <a:off x="101937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37" name="Google Shape;4681;p14"/>
              <p:cNvSpPr/>
              <p:nvPr/>
            </p:nvSpPr>
            <p:spPr>
              <a:xfrm>
                <a:off x="101937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38" name="Google Shape;4682;p14"/>
              <p:cNvSpPr/>
              <p:nvPr/>
            </p:nvSpPr>
            <p:spPr>
              <a:xfrm>
                <a:off x="1019375" y="2864950"/>
                <a:ext cx="1800" cy="35925"/>
              </a:xfrm>
              <a:custGeom>
                <a:avLst/>
                <a:ahLst/>
                <a:rect l="l" t="t" r="r" b="b"/>
                <a:pathLst>
                  <a:path w="72" h="1437" extrusionOk="0">
                    <a:moveTo>
                      <a:pt x="0" y="0"/>
                    </a:moveTo>
                    <a:lnTo>
                      <a:pt x="0" y="1428"/>
                    </a:lnTo>
                    <a:lnTo>
                      <a:pt x="72" y="1437"/>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39" name="Google Shape;4683;p14"/>
              <p:cNvSpPr/>
              <p:nvPr/>
            </p:nvSpPr>
            <p:spPr>
              <a:xfrm>
                <a:off x="101937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40" name="Google Shape;4684;p14"/>
              <p:cNvSpPr/>
              <p:nvPr/>
            </p:nvSpPr>
            <p:spPr>
              <a:xfrm>
                <a:off x="101937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41" name="Google Shape;4685;p14"/>
              <p:cNvSpPr/>
              <p:nvPr/>
            </p:nvSpPr>
            <p:spPr>
              <a:xfrm>
                <a:off x="101937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42" name="Google Shape;4686;p14"/>
              <p:cNvSpPr/>
              <p:nvPr/>
            </p:nvSpPr>
            <p:spPr>
              <a:xfrm>
                <a:off x="101937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43" name="Google Shape;4687;p14"/>
              <p:cNvSpPr/>
              <p:nvPr/>
            </p:nvSpPr>
            <p:spPr>
              <a:xfrm>
                <a:off x="101937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44" name="Google Shape;4688;p14"/>
              <p:cNvSpPr/>
              <p:nvPr/>
            </p:nvSpPr>
            <p:spPr>
              <a:xfrm>
                <a:off x="1059300" y="25750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45" name="Google Shape;4689;p14"/>
              <p:cNvSpPr/>
              <p:nvPr/>
            </p:nvSpPr>
            <p:spPr>
              <a:xfrm>
                <a:off x="1059300" y="27407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46" name="Google Shape;4690;p14"/>
              <p:cNvSpPr/>
              <p:nvPr/>
            </p:nvSpPr>
            <p:spPr>
              <a:xfrm>
                <a:off x="1059300" y="2407075"/>
                <a:ext cx="2025" cy="41725"/>
              </a:xfrm>
              <a:custGeom>
                <a:avLst/>
                <a:ahLst/>
                <a:rect l="l" t="t" r="r" b="b"/>
                <a:pathLst>
                  <a:path w="81" h="1669" extrusionOk="0">
                    <a:moveTo>
                      <a:pt x="0" y="1"/>
                    </a:moveTo>
                    <a:lnTo>
                      <a:pt x="0" y="1669"/>
                    </a:lnTo>
                    <a:lnTo>
                      <a:pt x="81" y="166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47" name="Google Shape;4691;p14"/>
              <p:cNvSpPr/>
              <p:nvPr/>
            </p:nvSpPr>
            <p:spPr>
              <a:xfrm>
                <a:off x="1059300" y="24505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48" name="Google Shape;4692;p14"/>
              <p:cNvSpPr/>
              <p:nvPr/>
            </p:nvSpPr>
            <p:spPr>
              <a:xfrm>
                <a:off x="1059300" y="2657750"/>
                <a:ext cx="2025" cy="39725"/>
              </a:xfrm>
              <a:custGeom>
                <a:avLst/>
                <a:ahLst/>
                <a:rect l="l" t="t" r="r" b="b"/>
                <a:pathLst>
                  <a:path w="81" h="1589" extrusionOk="0">
                    <a:moveTo>
                      <a:pt x="0" y="1"/>
                    </a:moveTo>
                    <a:lnTo>
                      <a:pt x="0"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49" name="Google Shape;4693;p14"/>
              <p:cNvSpPr/>
              <p:nvPr/>
            </p:nvSpPr>
            <p:spPr>
              <a:xfrm>
                <a:off x="1059300" y="2492050"/>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50" name="Google Shape;4694;p14"/>
              <p:cNvSpPr/>
              <p:nvPr/>
            </p:nvSpPr>
            <p:spPr>
              <a:xfrm>
                <a:off x="1059300" y="2782200"/>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51" name="Google Shape;4695;p14"/>
              <p:cNvSpPr/>
              <p:nvPr/>
            </p:nvSpPr>
            <p:spPr>
              <a:xfrm>
                <a:off x="1059300" y="2864950"/>
                <a:ext cx="2025" cy="36150"/>
              </a:xfrm>
              <a:custGeom>
                <a:avLst/>
                <a:ahLst/>
                <a:rect l="l" t="t" r="r" b="b"/>
                <a:pathLst>
                  <a:path w="81" h="1446" extrusionOk="0">
                    <a:moveTo>
                      <a:pt x="0" y="0"/>
                    </a:moveTo>
                    <a:lnTo>
                      <a:pt x="0" y="1446"/>
                    </a:lnTo>
                    <a:lnTo>
                      <a:pt x="81" y="1446"/>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52" name="Google Shape;4696;p14"/>
              <p:cNvSpPr/>
              <p:nvPr/>
            </p:nvSpPr>
            <p:spPr>
              <a:xfrm>
                <a:off x="1059300" y="26162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53" name="Google Shape;4697;p14"/>
              <p:cNvSpPr/>
              <p:nvPr/>
            </p:nvSpPr>
            <p:spPr>
              <a:xfrm>
                <a:off x="1059300" y="253352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54" name="Google Shape;4698;p14"/>
              <p:cNvSpPr/>
              <p:nvPr/>
            </p:nvSpPr>
            <p:spPr>
              <a:xfrm>
                <a:off x="1059300" y="2699250"/>
                <a:ext cx="2025" cy="39700"/>
              </a:xfrm>
              <a:custGeom>
                <a:avLst/>
                <a:ahLst/>
                <a:rect l="l" t="t" r="r" b="b"/>
                <a:pathLst>
                  <a:path w="81" h="1588"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55" name="Google Shape;4699;p14"/>
              <p:cNvSpPr/>
              <p:nvPr/>
            </p:nvSpPr>
            <p:spPr>
              <a:xfrm>
                <a:off x="1059300" y="282367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56" name="Google Shape;4700;p14"/>
              <p:cNvSpPr/>
              <p:nvPr/>
            </p:nvSpPr>
            <p:spPr>
              <a:xfrm>
                <a:off x="1099450" y="253352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57" name="Google Shape;4701;p14"/>
              <p:cNvSpPr/>
              <p:nvPr/>
            </p:nvSpPr>
            <p:spPr>
              <a:xfrm>
                <a:off x="1099450" y="27407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58" name="Google Shape;4702;p14"/>
              <p:cNvSpPr/>
              <p:nvPr/>
            </p:nvSpPr>
            <p:spPr>
              <a:xfrm>
                <a:off x="1099450" y="24505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59" name="Google Shape;4703;p14"/>
              <p:cNvSpPr/>
              <p:nvPr/>
            </p:nvSpPr>
            <p:spPr>
              <a:xfrm>
                <a:off x="1099450" y="2864950"/>
                <a:ext cx="1800" cy="36375"/>
              </a:xfrm>
              <a:custGeom>
                <a:avLst/>
                <a:ahLst/>
                <a:rect l="l" t="t" r="r" b="b"/>
                <a:pathLst>
                  <a:path w="72" h="1455" extrusionOk="0">
                    <a:moveTo>
                      <a:pt x="0" y="0"/>
                    </a:moveTo>
                    <a:lnTo>
                      <a:pt x="0" y="1454"/>
                    </a:lnTo>
                    <a:lnTo>
                      <a:pt x="71" y="1454"/>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60" name="Google Shape;4704;p14"/>
              <p:cNvSpPr/>
              <p:nvPr/>
            </p:nvSpPr>
            <p:spPr>
              <a:xfrm>
                <a:off x="1099450" y="282367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61" name="Google Shape;4705;p14"/>
              <p:cNvSpPr/>
              <p:nvPr/>
            </p:nvSpPr>
            <p:spPr>
              <a:xfrm>
                <a:off x="1099450" y="26162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62" name="Google Shape;4706;p14"/>
              <p:cNvSpPr/>
              <p:nvPr/>
            </p:nvSpPr>
            <p:spPr>
              <a:xfrm>
                <a:off x="1099450" y="25750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63" name="Google Shape;4707;p14"/>
              <p:cNvSpPr/>
              <p:nvPr/>
            </p:nvSpPr>
            <p:spPr>
              <a:xfrm>
                <a:off x="1099450" y="2657750"/>
                <a:ext cx="1800" cy="39725"/>
              </a:xfrm>
              <a:custGeom>
                <a:avLst/>
                <a:ahLst/>
                <a:rect l="l" t="t" r="r" b="b"/>
                <a:pathLst>
                  <a:path w="72" h="1589" extrusionOk="0">
                    <a:moveTo>
                      <a:pt x="0" y="1"/>
                    </a:moveTo>
                    <a:lnTo>
                      <a:pt x="0" y="1589"/>
                    </a:lnTo>
                    <a:lnTo>
                      <a:pt x="71" y="1589"/>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64" name="Google Shape;4708;p14"/>
              <p:cNvSpPr/>
              <p:nvPr/>
            </p:nvSpPr>
            <p:spPr>
              <a:xfrm>
                <a:off x="1099450" y="2406850"/>
                <a:ext cx="1800" cy="41950"/>
              </a:xfrm>
              <a:custGeom>
                <a:avLst/>
                <a:ahLst/>
                <a:rect l="l" t="t" r="r" b="b"/>
                <a:pathLst>
                  <a:path w="72" h="1678" extrusionOk="0">
                    <a:moveTo>
                      <a:pt x="0" y="1"/>
                    </a:moveTo>
                    <a:lnTo>
                      <a:pt x="0" y="1678"/>
                    </a:lnTo>
                    <a:lnTo>
                      <a:pt x="71" y="1678"/>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65" name="Google Shape;4709;p14"/>
              <p:cNvSpPr/>
              <p:nvPr/>
            </p:nvSpPr>
            <p:spPr>
              <a:xfrm>
                <a:off x="1099450" y="2782200"/>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66" name="Google Shape;4710;p14"/>
              <p:cNvSpPr/>
              <p:nvPr/>
            </p:nvSpPr>
            <p:spPr>
              <a:xfrm>
                <a:off x="1099450" y="2699250"/>
                <a:ext cx="1800" cy="39700"/>
              </a:xfrm>
              <a:custGeom>
                <a:avLst/>
                <a:ahLst/>
                <a:rect l="l" t="t" r="r" b="b"/>
                <a:pathLst>
                  <a:path w="72" h="1588"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67" name="Google Shape;4711;p14"/>
              <p:cNvSpPr/>
              <p:nvPr/>
            </p:nvSpPr>
            <p:spPr>
              <a:xfrm>
                <a:off x="1099450" y="2492050"/>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68" name="Google Shape;4712;p14"/>
              <p:cNvSpPr/>
              <p:nvPr/>
            </p:nvSpPr>
            <p:spPr>
              <a:xfrm>
                <a:off x="11395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69" name="Google Shape;4713;p14"/>
              <p:cNvSpPr/>
              <p:nvPr/>
            </p:nvSpPr>
            <p:spPr>
              <a:xfrm>
                <a:off x="1139575" y="2864950"/>
                <a:ext cx="1825" cy="36825"/>
              </a:xfrm>
              <a:custGeom>
                <a:avLst/>
                <a:ahLst/>
                <a:rect l="l" t="t" r="r" b="b"/>
                <a:pathLst>
                  <a:path w="73" h="1473" extrusionOk="0">
                    <a:moveTo>
                      <a:pt x="1" y="0"/>
                    </a:moveTo>
                    <a:lnTo>
                      <a:pt x="1" y="1472"/>
                    </a:lnTo>
                    <a:lnTo>
                      <a:pt x="72" y="1472"/>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70" name="Google Shape;4714;p14"/>
              <p:cNvSpPr/>
              <p:nvPr/>
            </p:nvSpPr>
            <p:spPr>
              <a:xfrm>
                <a:off x="11395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71" name="Google Shape;4715;p14"/>
              <p:cNvSpPr/>
              <p:nvPr/>
            </p:nvSpPr>
            <p:spPr>
              <a:xfrm>
                <a:off x="1139575" y="2406625"/>
                <a:ext cx="1825" cy="42175"/>
              </a:xfrm>
              <a:custGeom>
                <a:avLst/>
                <a:ahLst/>
                <a:rect l="l" t="t" r="r" b="b"/>
                <a:pathLst>
                  <a:path w="73" h="1687" extrusionOk="0">
                    <a:moveTo>
                      <a:pt x="1" y="1"/>
                    </a:moveTo>
                    <a:lnTo>
                      <a:pt x="1" y="1687"/>
                    </a:lnTo>
                    <a:lnTo>
                      <a:pt x="72" y="1687"/>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72" name="Google Shape;4716;p14"/>
              <p:cNvSpPr/>
              <p:nvPr/>
            </p:nvSpPr>
            <p:spPr>
              <a:xfrm>
                <a:off x="11395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73" name="Google Shape;4717;p14"/>
              <p:cNvSpPr/>
              <p:nvPr/>
            </p:nvSpPr>
            <p:spPr>
              <a:xfrm>
                <a:off x="11395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74" name="Google Shape;4718;p14"/>
              <p:cNvSpPr/>
              <p:nvPr/>
            </p:nvSpPr>
            <p:spPr>
              <a:xfrm>
                <a:off x="11395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75" name="Google Shape;4719;p14"/>
              <p:cNvSpPr/>
              <p:nvPr/>
            </p:nvSpPr>
            <p:spPr>
              <a:xfrm>
                <a:off x="11395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76" name="Google Shape;4720;p14"/>
              <p:cNvSpPr/>
              <p:nvPr/>
            </p:nvSpPr>
            <p:spPr>
              <a:xfrm>
                <a:off x="11395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77" name="Google Shape;4721;p14"/>
              <p:cNvSpPr/>
              <p:nvPr/>
            </p:nvSpPr>
            <p:spPr>
              <a:xfrm>
                <a:off x="11395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78" name="Google Shape;4722;p14"/>
              <p:cNvSpPr/>
              <p:nvPr/>
            </p:nvSpPr>
            <p:spPr>
              <a:xfrm>
                <a:off x="11395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79" name="Google Shape;4723;p14"/>
              <p:cNvSpPr/>
              <p:nvPr/>
            </p:nvSpPr>
            <p:spPr>
              <a:xfrm>
                <a:off x="11395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80" name="Google Shape;4724;p14"/>
              <p:cNvSpPr/>
              <p:nvPr/>
            </p:nvSpPr>
            <p:spPr>
              <a:xfrm>
                <a:off x="117972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81" name="Google Shape;4725;p14"/>
              <p:cNvSpPr/>
              <p:nvPr/>
            </p:nvSpPr>
            <p:spPr>
              <a:xfrm>
                <a:off x="117972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82" name="Google Shape;4726;p14"/>
              <p:cNvSpPr/>
              <p:nvPr/>
            </p:nvSpPr>
            <p:spPr>
              <a:xfrm>
                <a:off x="117972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83" name="Google Shape;4727;p14"/>
              <p:cNvSpPr/>
              <p:nvPr/>
            </p:nvSpPr>
            <p:spPr>
              <a:xfrm>
                <a:off x="117972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84" name="Google Shape;4728;p14"/>
              <p:cNvSpPr/>
              <p:nvPr/>
            </p:nvSpPr>
            <p:spPr>
              <a:xfrm>
                <a:off x="117972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85" name="Google Shape;4729;p14"/>
              <p:cNvSpPr/>
              <p:nvPr/>
            </p:nvSpPr>
            <p:spPr>
              <a:xfrm>
                <a:off x="117972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86" name="Google Shape;4730;p14"/>
              <p:cNvSpPr/>
              <p:nvPr/>
            </p:nvSpPr>
            <p:spPr>
              <a:xfrm>
                <a:off x="117972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87" name="Google Shape;4731;p14"/>
              <p:cNvSpPr/>
              <p:nvPr/>
            </p:nvSpPr>
            <p:spPr>
              <a:xfrm>
                <a:off x="1179725" y="2864950"/>
                <a:ext cx="1825" cy="37050"/>
              </a:xfrm>
              <a:custGeom>
                <a:avLst/>
                <a:ahLst/>
                <a:rect l="l" t="t" r="r" b="b"/>
                <a:pathLst>
                  <a:path w="73" h="1482" extrusionOk="0">
                    <a:moveTo>
                      <a:pt x="1" y="0"/>
                    </a:moveTo>
                    <a:lnTo>
                      <a:pt x="1" y="1481"/>
                    </a:lnTo>
                    <a:lnTo>
                      <a:pt x="72" y="1481"/>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88" name="Google Shape;4732;p14"/>
              <p:cNvSpPr/>
              <p:nvPr/>
            </p:nvSpPr>
            <p:spPr>
              <a:xfrm>
                <a:off x="117972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89" name="Google Shape;4733;p14"/>
              <p:cNvSpPr/>
              <p:nvPr/>
            </p:nvSpPr>
            <p:spPr>
              <a:xfrm>
                <a:off x="1179725" y="2406400"/>
                <a:ext cx="1825" cy="42400"/>
              </a:xfrm>
              <a:custGeom>
                <a:avLst/>
                <a:ahLst/>
                <a:rect l="l" t="t" r="r" b="b"/>
                <a:pathLst>
                  <a:path w="73" h="1696" extrusionOk="0">
                    <a:moveTo>
                      <a:pt x="1" y="1"/>
                    </a:moveTo>
                    <a:lnTo>
                      <a:pt x="1" y="1696"/>
                    </a:lnTo>
                    <a:lnTo>
                      <a:pt x="72" y="1696"/>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90" name="Google Shape;4734;p14"/>
              <p:cNvSpPr/>
              <p:nvPr/>
            </p:nvSpPr>
            <p:spPr>
              <a:xfrm>
                <a:off x="117972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91" name="Google Shape;4735;p14"/>
              <p:cNvSpPr/>
              <p:nvPr/>
            </p:nvSpPr>
            <p:spPr>
              <a:xfrm>
                <a:off x="117972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92" name="Google Shape;4736;p14"/>
              <p:cNvSpPr/>
              <p:nvPr/>
            </p:nvSpPr>
            <p:spPr>
              <a:xfrm>
                <a:off x="1219650" y="24505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93" name="Google Shape;4737;p14"/>
              <p:cNvSpPr/>
              <p:nvPr/>
            </p:nvSpPr>
            <p:spPr>
              <a:xfrm>
                <a:off x="1219650" y="282367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94" name="Google Shape;4738;p14"/>
              <p:cNvSpPr/>
              <p:nvPr/>
            </p:nvSpPr>
            <p:spPr>
              <a:xfrm>
                <a:off x="1219650" y="25750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95" name="Google Shape;4739;p14"/>
              <p:cNvSpPr/>
              <p:nvPr/>
            </p:nvSpPr>
            <p:spPr>
              <a:xfrm>
                <a:off x="1219650" y="2864950"/>
                <a:ext cx="2025" cy="37500"/>
              </a:xfrm>
              <a:custGeom>
                <a:avLst/>
                <a:ahLst/>
                <a:rect l="l" t="t" r="r" b="b"/>
                <a:pathLst>
                  <a:path w="81" h="1500" extrusionOk="0">
                    <a:moveTo>
                      <a:pt x="1" y="0"/>
                    </a:moveTo>
                    <a:lnTo>
                      <a:pt x="1" y="1499"/>
                    </a:lnTo>
                    <a:lnTo>
                      <a:pt x="81" y="149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96" name="Google Shape;4740;p14"/>
              <p:cNvSpPr/>
              <p:nvPr/>
            </p:nvSpPr>
            <p:spPr>
              <a:xfrm>
                <a:off x="1219650" y="2657750"/>
                <a:ext cx="2025" cy="39725"/>
              </a:xfrm>
              <a:custGeom>
                <a:avLst/>
                <a:ahLst/>
                <a:rect l="l" t="t" r="r" b="b"/>
                <a:pathLst>
                  <a:path w="81"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97" name="Google Shape;4741;p14"/>
              <p:cNvSpPr/>
              <p:nvPr/>
            </p:nvSpPr>
            <p:spPr>
              <a:xfrm>
                <a:off x="1219650" y="27407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98" name="Google Shape;4742;p14"/>
              <p:cNvSpPr/>
              <p:nvPr/>
            </p:nvSpPr>
            <p:spPr>
              <a:xfrm>
                <a:off x="1219650" y="2406400"/>
                <a:ext cx="2025" cy="42400"/>
              </a:xfrm>
              <a:custGeom>
                <a:avLst/>
                <a:ahLst/>
                <a:rect l="l" t="t" r="r" b="b"/>
                <a:pathLst>
                  <a:path w="81" h="1696" extrusionOk="0">
                    <a:moveTo>
                      <a:pt x="1" y="1"/>
                    </a:moveTo>
                    <a:lnTo>
                      <a:pt x="1" y="1696"/>
                    </a:lnTo>
                    <a:lnTo>
                      <a:pt x="81" y="1696"/>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699" name="Google Shape;4743;p14"/>
              <p:cNvSpPr/>
              <p:nvPr/>
            </p:nvSpPr>
            <p:spPr>
              <a:xfrm>
                <a:off x="1219650" y="2782200"/>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00" name="Google Shape;4744;p14"/>
              <p:cNvSpPr/>
              <p:nvPr/>
            </p:nvSpPr>
            <p:spPr>
              <a:xfrm>
                <a:off x="1219650" y="2492050"/>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01" name="Google Shape;4745;p14"/>
              <p:cNvSpPr/>
              <p:nvPr/>
            </p:nvSpPr>
            <p:spPr>
              <a:xfrm>
                <a:off x="1219650" y="253352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02" name="Google Shape;4746;p14"/>
              <p:cNvSpPr/>
              <p:nvPr/>
            </p:nvSpPr>
            <p:spPr>
              <a:xfrm>
                <a:off x="1219650" y="2699250"/>
                <a:ext cx="2025" cy="39700"/>
              </a:xfrm>
              <a:custGeom>
                <a:avLst/>
                <a:ahLst/>
                <a:rect l="l" t="t" r="r" b="b"/>
                <a:pathLst>
                  <a:path w="81"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03" name="Google Shape;4747;p14"/>
              <p:cNvSpPr/>
              <p:nvPr/>
            </p:nvSpPr>
            <p:spPr>
              <a:xfrm>
                <a:off x="1219650" y="26162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04" name="Google Shape;4748;p14"/>
              <p:cNvSpPr/>
              <p:nvPr/>
            </p:nvSpPr>
            <p:spPr>
              <a:xfrm>
                <a:off x="1259800" y="2864950"/>
                <a:ext cx="2025" cy="37700"/>
              </a:xfrm>
              <a:custGeom>
                <a:avLst/>
                <a:ahLst/>
                <a:rect l="l" t="t" r="r" b="b"/>
                <a:pathLst>
                  <a:path w="81" h="1508" extrusionOk="0">
                    <a:moveTo>
                      <a:pt x="0" y="0"/>
                    </a:moveTo>
                    <a:lnTo>
                      <a:pt x="0" y="1508"/>
                    </a:lnTo>
                    <a:lnTo>
                      <a:pt x="81" y="150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05" name="Google Shape;4749;p14"/>
              <p:cNvSpPr/>
              <p:nvPr/>
            </p:nvSpPr>
            <p:spPr>
              <a:xfrm>
                <a:off x="1259800"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06" name="Google Shape;4750;p14"/>
              <p:cNvSpPr/>
              <p:nvPr/>
            </p:nvSpPr>
            <p:spPr>
              <a:xfrm>
                <a:off x="1259800"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07" name="Google Shape;4751;p14"/>
              <p:cNvSpPr/>
              <p:nvPr/>
            </p:nvSpPr>
            <p:spPr>
              <a:xfrm>
                <a:off x="1259800"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08" name="Google Shape;4752;p14"/>
              <p:cNvSpPr/>
              <p:nvPr/>
            </p:nvSpPr>
            <p:spPr>
              <a:xfrm>
                <a:off x="1259800"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09" name="Google Shape;4753;p14"/>
              <p:cNvSpPr/>
              <p:nvPr/>
            </p:nvSpPr>
            <p:spPr>
              <a:xfrm>
                <a:off x="1259800"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10" name="Google Shape;4754;p14"/>
              <p:cNvSpPr/>
              <p:nvPr/>
            </p:nvSpPr>
            <p:spPr>
              <a:xfrm>
                <a:off x="1259800"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11" name="Google Shape;4755;p14"/>
              <p:cNvSpPr/>
              <p:nvPr/>
            </p:nvSpPr>
            <p:spPr>
              <a:xfrm>
                <a:off x="1259800"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12" name="Google Shape;4756;p14"/>
              <p:cNvSpPr/>
              <p:nvPr/>
            </p:nvSpPr>
            <p:spPr>
              <a:xfrm>
                <a:off x="1259800"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13" name="Google Shape;4757;p14"/>
              <p:cNvSpPr/>
              <p:nvPr/>
            </p:nvSpPr>
            <p:spPr>
              <a:xfrm>
                <a:off x="1259800" y="2406175"/>
                <a:ext cx="2025" cy="42625"/>
              </a:xfrm>
              <a:custGeom>
                <a:avLst/>
                <a:ahLst/>
                <a:rect l="l" t="t" r="r" b="b"/>
                <a:pathLst>
                  <a:path w="81" h="1705" extrusionOk="0">
                    <a:moveTo>
                      <a:pt x="0" y="1"/>
                    </a:moveTo>
                    <a:lnTo>
                      <a:pt x="0" y="1705"/>
                    </a:lnTo>
                    <a:lnTo>
                      <a:pt x="81" y="1705"/>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14" name="Google Shape;4758;p14"/>
              <p:cNvSpPr/>
              <p:nvPr/>
            </p:nvSpPr>
            <p:spPr>
              <a:xfrm>
                <a:off x="1259800"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15" name="Google Shape;4759;p14"/>
              <p:cNvSpPr/>
              <p:nvPr/>
            </p:nvSpPr>
            <p:spPr>
              <a:xfrm>
                <a:off x="1259800"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16" name="Google Shape;4760;p14"/>
              <p:cNvSpPr/>
              <p:nvPr/>
            </p:nvSpPr>
            <p:spPr>
              <a:xfrm>
                <a:off x="1299950" y="24505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17" name="Google Shape;4761;p14"/>
              <p:cNvSpPr/>
              <p:nvPr/>
            </p:nvSpPr>
            <p:spPr>
              <a:xfrm>
                <a:off x="1299950" y="2782200"/>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18" name="Google Shape;4762;p14"/>
              <p:cNvSpPr/>
              <p:nvPr/>
            </p:nvSpPr>
            <p:spPr>
              <a:xfrm>
                <a:off x="1299950" y="282367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19" name="Google Shape;4763;p14"/>
              <p:cNvSpPr/>
              <p:nvPr/>
            </p:nvSpPr>
            <p:spPr>
              <a:xfrm>
                <a:off x="1299950" y="2405950"/>
                <a:ext cx="1800" cy="42850"/>
              </a:xfrm>
              <a:custGeom>
                <a:avLst/>
                <a:ahLst/>
                <a:rect l="l" t="t" r="r" b="b"/>
                <a:pathLst>
                  <a:path w="72" h="1714" extrusionOk="0">
                    <a:moveTo>
                      <a:pt x="0" y="1"/>
                    </a:moveTo>
                    <a:lnTo>
                      <a:pt x="0" y="1714"/>
                    </a:lnTo>
                    <a:lnTo>
                      <a:pt x="71" y="1714"/>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20" name="Google Shape;4764;p14"/>
              <p:cNvSpPr/>
              <p:nvPr/>
            </p:nvSpPr>
            <p:spPr>
              <a:xfrm>
                <a:off x="1299950" y="2492050"/>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21" name="Google Shape;4765;p14"/>
              <p:cNvSpPr/>
              <p:nvPr/>
            </p:nvSpPr>
            <p:spPr>
              <a:xfrm>
                <a:off x="1299950" y="2699250"/>
                <a:ext cx="1800" cy="39700"/>
              </a:xfrm>
              <a:custGeom>
                <a:avLst/>
                <a:ahLst/>
                <a:rect l="l" t="t" r="r" b="b"/>
                <a:pathLst>
                  <a:path w="72" h="1588"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22" name="Google Shape;4766;p14"/>
              <p:cNvSpPr/>
              <p:nvPr/>
            </p:nvSpPr>
            <p:spPr>
              <a:xfrm>
                <a:off x="1299950" y="26162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23" name="Google Shape;4767;p14"/>
              <p:cNvSpPr/>
              <p:nvPr/>
            </p:nvSpPr>
            <p:spPr>
              <a:xfrm>
                <a:off x="1299950" y="25750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24" name="Google Shape;4768;p14"/>
              <p:cNvSpPr/>
              <p:nvPr/>
            </p:nvSpPr>
            <p:spPr>
              <a:xfrm>
                <a:off x="1299950" y="253352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25" name="Google Shape;4769;p14"/>
              <p:cNvSpPr/>
              <p:nvPr/>
            </p:nvSpPr>
            <p:spPr>
              <a:xfrm>
                <a:off x="1299950" y="2657750"/>
                <a:ext cx="1800" cy="39725"/>
              </a:xfrm>
              <a:custGeom>
                <a:avLst/>
                <a:ahLst/>
                <a:rect l="l" t="t" r="r" b="b"/>
                <a:pathLst>
                  <a:path w="72" h="1589" extrusionOk="0">
                    <a:moveTo>
                      <a:pt x="0" y="1"/>
                    </a:moveTo>
                    <a:lnTo>
                      <a:pt x="0" y="1589"/>
                    </a:lnTo>
                    <a:lnTo>
                      <a:pt x="71" y="1589"/>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26" name="Google Shape;4770;p14"/>
              <p:cNvSpPr/>
              <p:nvPr/>
            </p:nvSpPr>
            <p:spPr>
              <a:xfrm>
                <a:off x="1299950" y="27407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27" name="Google Shape;4771;p14"/>
              <p:cNvSpPr/>
              <p:nvPr/>
            </p:nvSpPr>
            <p:spPr>
              <a:xfrm>
                <a:off x="1299950" y="2864950"/>
                <a:ext cx="1800" cy="37925"/>
              </a:xfrm>
              <a:custGeom>
                <a:avLst/>
                <a:ahLst/>
                <a:rect l="l" t="t" r="r" b="b"/>
                <a:pathLst>
                  <a:path w="72" h="1517" extrusionOk="0">
                    <a:moveTo>
                      <a:pt x="0" y="0"/>
                    </a:moveTo>
                    <a:lnTo>
                      <a:pt x="0" y="1517"/>
                    </a:lnTo>
                    <a:lnTo>
                      <a:pt x="71" y="1517"/>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28" name="Google Shape;4772;p14"/>
              <p:cNvSpPr/>
              <p:nvPr/>
            </p:nvSpPr>
            <p:spPr>
              <a:xfrm>
                <a:off x="13400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29" name="Google Shape;4773;p14"/>
              <p:cNvSpPr/>
              <p:nvPr/>
            </p:nvSpPr>
            <p:spPr>
              <a:xfrm>
                <a:off x="13400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30" name="Google Shape;4774;p14"/>
              <p:cNvSpPr/>
              <p:nvPr/>
            </p:nvSpPr>
            <p:spPr>
              <a:xfrm>
                <a:off x="13400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31" name="Google Shape;4775;p14"/>
              <p:cNvSpPr/>
              <p:nvPr/>
            </p:nvSpPr>
            <p:spPr>
              <a:xfrm>
                <a:off x="13400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32" name="Google Shape;4776;p14"/>
              <p:cNvSpPr/>
              <p:nvPr/>
            </p:nvSpPr>
            <p:spPr>
              <a:xfrm>
                <a:off x="13400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33" name="Google Shape;4777;p14"/>
              <p:cNvSpPr/>
              <p:nvPr/>
            </p:nvSpPr>
            <p:spPr>
              <a:xfrm>
                <a:off x="13400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34" name="Google Shape;4778;p14"/>
              <p:cNvSpPr/>
              <p:nvPr/>
            </p:nvSpPr>
            <p:spPr>
              <a:xfrm>
                <a:off x="13400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35" name="Google Shape;4779;p14"/>
              <p:cNvSpPr/>
              <p:nvPr/>
            </p:nvSpPr>
            <p:spPr>
              <a:xfrm>
                <a:off x="13400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36" name="Google Shape;4780;p14"/>
              <p:cNvSpPr/>
              <p:nvPr/>
            </p:nvSpPr>
            <p:spPr>
              <a:xfrm>
                <a:off x="1340075" y="2864950"/>
                <a:ext cx="1825" cy="38375"/>
              </a:xfrm>
              <a:custGeom>
                <a:avLst/>
                <a:ahLst/>
                <a:rect l="l" t="t" r="r" b="b"/>
                <a:pathLst>
                  <a:path w="73" h="1535" extrusionOk="0">
                    <a:moveTo>
                      <a:pt x="1" y="0"/>
                    </a:moveTo>
                    <a:lnTo>
                      <a:pt x="1" y="1535"/>
                    </a:lnTo>
                    <a:lnTo>
                      <a:pt x="72" y="1535"/>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37" name="Google Shape;4781;p14"/>
              <p:cNvSpPr/>
              <p:nvPr/>
            </p:nvSpPr>
            <p:spPr>
              <a:xfrm>
                <a:off x="13400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38" name="Google Shape;4782;p14"/>
              <p:cNvSpPr/>
              <p:nvPr/>
            </p:nvSpPr>
            <p:spPr>
              <a:xfrm>
                <a:off x="1340075" y="2405950"/>
                <a:ext cx="1825" cy="42850"/>
              </a:xfrm>
              <a:custGeom>
                <a:avLst/>
                <a:ahLst/>
                <a:rect l="l" t="t" r="r" b="b"/>
                <a:pathLst>
                  <a:path w="73" h="1714" extrusionOk="0">
                    <a:moveTo>
                      <a:pt x="1" y="1"/>
                    </a:moveTo>
                    <a:lnTo>
                      <a:pt x="1" y="1714"/>
                    </a:lnTo>
                    <a:lnTo>
                      <a:pt x="72" y="1714"/>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39" name="Google Shape;4783;p14"/>
              <p:cNvSpPr/>
              <p:nvPr/>
            </p:nvSpPr>
            <p:spPr>
              <a:xfrm>
                <a:off x="13400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40" name="Google Shape;4784;p14"/>
              <p:cNvSpPr/>
              <p:nvPr/>
            </p:nvSpPr>
            <p:spPr>
              <a:xfrm>
                <a:off x="1380000" y="253352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41" name="Google Shape;4785;p14"/>
              <p:cNvSpPr/>
              <p:nvPr/>
            </p:nvSpPr>
            <p:spPr>
              <a:xfrm>
                <a:off x="1380000" y="2492050"/>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42" name="Google Shape;4786;p14"/>
              <p:cNvSpPr/>
              <p:nvPr/>
            </p:nvSpPr>
            <p:spPr>
              <a:xfrm>
                <a:off x="1380225" y="2864950"/>
                <a:ext cx="1825" cy="38600"/>
              </a:xfrm>
              <a:custGeom>
                <a:avLst/>
                <a:ahLst/>
                <a:rect l="l" t="t" r="r" b="b"/>
                <a:pathLst>
                  <a:path w="73" h="1544" extrusionOk="0">
                    <a:moveTo>
                      <a:pt x="1" y="0"/>
                    </a:moveTo>
                    <a:lnTo>
                      <a:pt x="1" y="1544"/>
                    </a:lnTo>
                    <a:lnTo>
                      <a:pt x="72" y="1544"/>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43" name="Google Shape;4787;p14"/>
              <p:cNvSpPr/>
              <p:nvPr/>
            </p:nvSpPr>
            <p:spPr>
              <a:xfrm>
                <a:off x="1380000" y="24505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44" name="Google Shape;4788;p14"/>
              <p:cNvSpPr/>
              <p:nvPr/>
            </p:nvSpPr>
            <p:spPr>
              <a:xfrm>
                <a:off x="1380000" y="2657750"/>
                <a:ext cx="2050" cy="39725"/>
              </a:xfrm>
              <a:custGeom>
                <a:avLst/>
                <a:ahLst/>
                <a:rect l="l" t="t" r="r" b="b"/>
                <a:pathLst>
                  <a:path w="82"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45" name="Google Shape;4789;p14"/>
              <p:cNvSpPr/>
              <p:nvPr/>
            </p:nvSpPr>
            <p:spPr>
              <a:xfrm>
                <a:off x="1380000" y="282367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46" name="Google Shape;4790;p14"/>
              <p:cNvSpPr/>
              <p:nvPr/>
            </p:nvSpPr>
            <p:spPr>
              <a:xfrm>
                <a:off x="1380000" y="25750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47" name="Google Shape;4791;p14"/>
              <p:cNvSpPr/>
              <p:nvPr/>
            </p:nvSpPr>
            <p:spPr>
              <a:xfrm>
                <a:off x="1380000" y="2699250"/>
                <a:ext cx="2050" cy="39700"/>
              </a:xfrm>
              <a:custGeom>
                <a:avLst/>
                <a:ahLst/>
                <a:rect l="l" t="t" r="r" b="b"/>
                <a:pathLst>
                  <a:path w="82"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48" name="Google Shape;4792;p14"/>
              <p:cNvSpPr/>
              <p:nvPr/>
            </p:nvSpPr>
            <p:spPr>
              <a:xfrm>
                <a:off x="1380000" y="26162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49" name="Google Shape;4793;p14"/>
              <p:cNvSpPr/>
              <p:nvPr/>
            </p:nvSpPr>
            <p:spPr>
              <a:xfrm>
                <a:off x="1380225" y="2405750"/>
                <a:ext cx="1825" cy="43050"/>
              </a:xfrm>
              <a:custGeom>
                <a:avLst/>
                <a:ahLst/>
                <a:rect l="l" t="t" r="r" b="b"/>
                <a:pathLst>
                  <a:path w="73" h="1722" extrusionOk="0">
                    <a:moveTo>
                      <a:pt x="1" y="0"/>
                    </a:moveTo>
                    <a:lnTo>
                      <a:pt x="1" y="1722"/>
                    </a:lnTo>
                    <a:lnTo>
                      <a:pt x="72" y="1722"/>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50" name="Google Shape;4794;p14"/>
              <p:cNvSpPr/>
              <p:nvPr/>
            </p:nvSpPr>
            <p:spPr>
              <a:xfrm>
                <a:off x="1380000" y="27407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51" name="Google Shape;4795;p14"/>
              <p:cNvSpPr/>
              <p:nvPr/>
            </p:nvSpPr>
            <p:spPr>
              <a:xfrm>
                <a:off x="1380000" y="2782200"/>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52" name="Google Shape;4796;p14"/>
              <p:cNvSpPr/>
              <p:nvPr/>
            </p:nvSpPr>
            <p:spPr>
              <a:xfrm>
                <a:off x="1420150" y="24505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53" name="Google Shape;4797;p14"/>
              <p:cNvSpPr/>
              <p:nvPr/>
            </p:nvSpPr>
            <p:spPr>
              <a:xfrm>
                <a:off x="1420150" y="27407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54" name="Google Shape;4798;p14"/>
              <p:cNvSpPr/>
              <p:nvPr/>
            </p:nvSpPr>
            <p:spPr>
              <a:xfrm>
                <a:off x="1420150" y="282367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55" name="Google Shape;4799;p14"/>
              <p:cNvSpPr/>
              <p:nvPr/>
            </p:nvSpPr>
            <p:spPr>
              <a:xfrm>
                <a:off x="1420150" y="2492050"/>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56" name="Google Shape;4800;p14"/>
              <p:cNvSpPr/>
              <p:nvPr/>
            </p:nvSpPr>
            <p:spPr>
              <a:xfrm>
                <a:off x="1420150" y="2405525"/>
                <a:ext cx="2025" cy="43275"/>
              </a:xfrm>
              <a:custGeom>
                <a:avLst/>
                <a:ahLst/>
                <a:rect l="l" t="t" r="r" b="b"/>
                <a:pathLst>
                  <a:path w="81" h="1731" extrusionOk="0">
                    <a:moveTo>
                      <a:pt x="1" y="0"/>
                    </a:moveTo>
                    <a:lnTo>
                      <a:pt x="1" y="1731"/>
                    </a:lnTo>
                    <a:lnTo>
                      <a:pt x="81" y="1731"/>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57" name="Google Shape;4801;p14"/>
              <p:cNvSpPr/>
              <p:nvPr/>
            </p:nvSpPr>
            <p:spPr>
              <a:xfrm>
                <a:off x="1420150" y="2864950"/>
                <a:ext cx="2025" cy="39050"/>
              </a:xfrm>
              <a:custGeom>
                <a:avLst/>
                <a:ahLst/>
                <a:rect l="l" t="t" r="r" b="b"/>
                <a:pathLst>
                  <a:path w="81" h="1562" extrusionOk="0">
                    <a:moveTo>
                      <a:pt x="1" y="0"/>
                    </a:moveTo>
                    <a:lnTo>
                      <a:pt x="1" y="1562"/>
                    </a:lnTo>
                    <a:lnTo>
                      <a:pt x="81" y="1562"/>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58" name="Google Shape;4802;p14"/>
              <p:cNvSpPr/>
              <p:nvPr/>
            </p:nvSpPr>
            <p:spPr>
              <a:xfrm>
                <a:off x="1420150" y="2782200"/>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59" name="Google Shape;4803;p14"/>
              <p:cNvSpPr/>
              <p:nvPr/>
            </p:nvSpPr>
            <p:spPr>
              <a:xfrm>
                <a:off x="1420150" y="253352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60" name="Google Shape;4804;p14"/>
              <p:cNvSpPr/>
              <p:nvPr/>
            </p:nvSpPr>
            <p:spPr>
              <a:xfrm>
                <a:off x="1420150" y="26162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61" name="Google Shape;4805;p14"/>
              <p:cNvSpPr/>
              <p:nvPr/>
            </p:nvSpPr>
            <p:spPr>
              <a:xfrm>
                <a:off x="1420150" y="25750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62" name="Google Shape;4806;p14"/>
              <p:cNvSpPr/>
              <p:nvPr/>
            </p:nvSpPr>
            <p:spPr>
              <a:xfrm>
                <a:off x="1420150" y="2699250"/>
                <a:ext cx="2025" cy="39700"/>
              </a:xfrm>
              <a:custGeom>
                <a:avLst/>
                <a:ahLst/>
                <a:rect l="l" t="t" r="r" b="b"/>
                <a:pathLst>
                  <a:path w="81"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63" name="Google Shape;4807;p14"/>
              <p:cNvSpPr/>
              <p:nvPr/>
            </p:nvSpPr>
            <p:spPr>
              <a:xfrm>
                <a:off x="1420150" y="2657750"/>
                <a:ext cx="2025" cy="39725"/>
              </a:xfrm>
              <a:custGeom>
                <a:avLst/>
                <a:ahLst/>
                <a:rect l="l" t="t" r="r" b="b"/>
                <a:pathLst>
                  <a:path w="81"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64" name="Google Shape;4808;p14"/>
              <p:cNvSpPr/>
              <p:nvPr/>
            </p:nvSpPr>
            <p:spPr>
              <a:xfrm>
                <a:off x="1460300"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65" name="Google Shape;4809;p14"/>
              <p:cNvSpPr/>
              <p:nvPr/>
            </p:nvSpPr>
            <p:spPr>
              <a:xfrm>
                <a:off x="1460300"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66" name="Google Shape;4810;p14"/>
              <p:cNvSpPr/>
              <p:nvPr/>
            </p:nvSpPr>
            <p:spPr>
              <a:xfrm>
                <a:off x="1460300"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67" name="Google Shape;4811;p14"/>
              <p:cNvSpPr/>
              <p:nvPr/>
            </p:nvSpPr>
            <p:spPr>
              <a:xfrm>
                <a:off x="1460300"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68" name="Google Shape;4812;p14"/>
              <p:cNvSpPr/>
              <p:nvPr/>
            </p:nvSpPr>
            <p:spPr>
              <a:xfrm>
                <a:off x="1460300"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69" name="Google Shape;4813;p14"/>
              <p:cNvSpPr/>
              <p:nvPr/>
            </p:nvSpPr>
            <p:spPr>
              <a:xfrm>
                <a:off x="1460300"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70" name="Google Shape;4814;p14"/>
              <p:cNvSpPr/>
              <p:nvPr/>
            </p:nvSpPr>
            <p:spPr>
              <a:xfrm>
                <a:off x="1460300" y="2405300"/>
                <a:ext cx="1800" cy="43500"/>
              </a:xfrm>
              <a:custGeom>
                <a:avLst/>
                <a:ahLst/>
                <a:rect l="l" t="t" r="r" b="b"/>
                <a:pathLst>
                  <a:path w="72" h="1740" extrusionOk="0">
                    <a:moveTo>
                      <a:pt x="0" y="0"/>
                    </a:moveTo>
                    <a:lnTo>
                      <a:pt x="0" y="1740"/>
                    </a:lnTo>
                    <a:lnTo>
                      <a:pt x="72" y="174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71" name="Google Shape;4815;p14"/>
              <p:cNvSpPr/>
              <p:nvPr/>
            </p:nvSpPr>
            <p:spPr>
              <a:xfrm>
                <a:off x="1460300"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72" name="Google Shape;4816;p14"/>
              <p:cNvSpPr/>
              <p:nvPr/>
            </p:nvSpPr>
            <p:spPr>
              <a:xfrm>
                <a:off x="1460300"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73" name="Google Shape;4817;p14"/>
              <p:cNvSpPr/>
              <p:nvPr/>
            </p:nvSpPr>
            <p:spPr>
              <a:xfrm>
                <a:off x="1460300"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74" name="Google Shape;4818;p14"/>
              <p:cNvSpPr/>
              <p:nvPr/>
            </p:nvSpPr>
            <p:spPr>
              <a:xfrm>
                <a:off x="1460300"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75" name="Google Shape;4819;p14"/>
              <p:cNvSpPr/>
              <p:nvPr/>
            </p:nvSpPr>
            <p:spPr>
              <a:xfrm>
                <a:off x="1460300" y="2864950"/>
                <a:ext cx="1800" cy="39275"/>
              </a:xfrm>
              <a:custGeom>
                <a:avLst/>
                <a:ahLst/>
                <a:rect l="l" t="t" r="r" b="b"/>
                <a:pathLst>
                  <a:path w="72" h="1571" extrusionOk="0">
                    <a:moveTo>
                      <a:pt x="0" y="0"/>
                    </a:moveTo>
                    <a:lnTo>
                      <a:pt x="0" y="1570"/>
                    </a:lnTo>
                    <a:lnTo>
                      <a:pt x="72" y="157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76" name="Google Shape;4820;p14"/>
              <p:cNvSpPr/>
              <p:nvPr/>
            </p:nvSpPr>
            <p:spPr>
              <a:xfrm>
                <a:off x="1500450" y="2699250"/>
                <a:ext cx="1800" cy="39700"/>
              </a:xfrm>
              <a:custGeom>
                <a:avLst/>
                <a:ahLst/>
                <a:rect l="l" t="t" r="r" b="b"/>
                <a:pathLst>
                  <a:path w="72" h="1588"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77" name="Google Shape;4821;p14"/>
              <p:cNvSpPr/>
              <p:nvPr/>
            </p:nvSpPr>
            <p:spPr>
              <a:xfrm>
                <a:off x="1500450" y="27407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78" name="Google Shape;4822;p14"/>
              <p:cNvSpPr/>
              <p:nvPr/>
            </p:nvSpPr>
            <p:spPr>
              <a:xfrm>
                <a:off x="1500450" y="253352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79" name="Google Shape;4823;p14"/>
              <p:cNvSpPr/>
              <p:nvPr/>
            </p:nvSpPr>
            <p:spPr>
              <a:xfrm>
                <a:off x="1500450" y="2657750"/>
                <a:ext cx="1800" cy="39725"/>
              </a:xfrm>
              <a:custGeom>
                <a:avLst/>
                <a:ahLst/>
                <a:rect l="l" t="t" r="r" b="b"/>
                <a:pathLst>
                  <a:path w="72" h="1589" extrusionOk="0">
                    <a:moveTo>
                      <a:pt x="0" y="1"/>
                    </a:moveTo>
                    <a:lnTo>
                      <a:pt x="0" y="1589"/>
                    </a:lnTo>
                    <a:lnTo>
                      <a:pt x="71" y="1589"/>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80" name="Google Shape;4824;p14"/>
              <p:cNvSpPr/>
              <p:nvPr/>
            </p:nvSpPr>
            <p:spPr>
              <a:xfrm>
                <a:off x="1500450" y="282367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81" name="Google Shape;4825;p14"/>
              <p:cNvSpPr/>
              <p:nvPr/>
            </p:nvSpPr>
            <p:spPr>
              <a:xfrm>
                <a:off x="1500450" y="25750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82" name="Google Shape;4826;p14"/>
              <p:cNvSpPr/>
              <p:nvPr/>
            </p:nvSpPr>
            <p:spPr>
              <a:xfrm>
                <a:off x="1500450" y="24505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83" name="Google Shape;4827;p14"/>
              <p:cNvSpPr/>
              <p:nvPr/>
            </p:nvSpPr>
            <p:spPr>
              <a:xfrm>
                <a:off x="1500450" y="2782200"/>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84" name="Google Shape;4828;p14"/>
              <p:cNvSpPr/>
              <p:nvPr/>
            </p:nvSpPr>
            <p:spPr>
              <a:xfrm>
                <a:off x="1500450" y="2405300"/>
                <a:ext cx="1800" cy="43500"/>
              </a:xfrm>
              <a:custGeom>
                <a:avLst/>
                <a:ahLst/>
                <a:rect l="l" t="t" r="r" b="b"/>
                <a:pathLst>
                  <a:path w="72" h="1740" extrusionOk="0">
                    <a:moveTo>
                      <a:pt x="0" y="0"/>
                    </a:moveTo>
                    <a:lnTo>
                      <a:pt x="0" y="1740"/>
                    </a:lnTo>
                    <a:lnTo>
                      <a:pt x="71" y="1740"/>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85" name="Google Shape;4829;p14"/>
              <p:cNvSpPr/>
              <p:nvPr/>
            </p:nvSpPr>
            <p:spPr>
              <a:xfrm>
                <a:off x="1500450" y="2864950"/>
                <a:ext cx="1800" cy="39725"/>
              </a:xfrm>
              <a:custGeom>
                <a:avLst/>
                <a:ahLst/>
                <a:rect l="l" t="t" r="r" b="b"/>
                <a:pathLst>
                  <a:path w="72" h="1589" extrusionOk="0">
                    <a:moveTo>
                      <a:pt x="0" y="0"/>
                    </a:moveTo>
                    <a:lnTo>
                      <a:pt x="0" y="1579"/>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86" name="Google Shape;4830;p14"/>
              <p:cNvSpPr/>
              <p:nvPr/>
            </p:nvSpPr>
            <p:spPr>
              <a:xfrm>
                <a:off x="1500450" y="2492050"/>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87" name="Google Shape;4831;p14"/>
              <p:cNvSpPr/>
              <p:nvPr/>
            </p:nvSpPr>
            <p:spPr>
              <a:xfrm>
                <a:off x="1500450" y="26162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88" name="Google Shape;4832;p14"/>
              <p:cNvSpPr/>
              <p:nvPr/>
            </p:nvSpPr>
            <p:spPr>
              <a:xfrm>
                <a:off x="1540575" y="2864950"/>
                <a:ext cx="1825" cy="39950"/>
              </a:xfrm>
              <a:custGeom>
                <a:avLst/>
                <a:ahLst/>
                <a:rect l="l" t="t" r="r" b="b"/>
                <a:pathLst>
                  <a:path w="73" h="1598" extrusionOk="0">
                    <a:moveTo>
                      <a:pt x="1" y="0"/>
                    </a:moveTo>
                    <a:lnTo>
                      <a:pt x="1" y="1597"/>
                    </a:lnTo>
                    <a:lnTo>
                      <a:pt x="72" y="1597"/>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89" name="Google Shape;4833;p14"/>
              <p:cNvSpPr/>
              <p:nvPr/>
            </p:nvSpPr>
            <p:spPr>
              <a:xfrm>
                <a:off x="15405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90" name="Google Shape;4834;p14"/>
              <p:cNvSpPr/>
              <p:nvPr/>
            </p:nvSpPr>
            <p:spPr>
              <a:xfrm>
                <a:off x="15405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91" name="Google Shape;4835;p14"/>
              <p:cNvSpPr/>
              <p:nvPr/>
            </p:nvSpPr>
            <p:spPr>
              <a:xfrm>
                <a:off x="15405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92" name="Google Shape;4836;p14"/>
              <p:cNvSpPr/>
              <p:nvPr/>
            </p:nvSpPr>
            <p:spPr>
              <a:xfrm>
                <a:off x="15405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93" name="Google Shape;4837;p14"/>
              <p:cNvSpPr/>
              <p:nvPr/>
            </p:nvSpPr>
            <p:spPr>
              <a:xfrm>
                <a:off x="15405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94" name="Google Shape;4838;p14"/>
              <p:cNvSpPr/>
              <p:nvPr/>
            </p:nvSpPr>
            <p:spPr>
              <a:xfrm>
                <a:off x="15405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95" name="Google Shape;4839;p14"/>
              <p:cNvSpPr/>
              <p:nvPr/>
            </p:nvSpPr>
            <p:spPr>
              <a:xfrm>
                <a:off x="1540575" y="2405075"/>
                <a:ext cx="1825" cy="43725"/>
              </a:xfrm>
              <a:custGeom>
                <a:avLst/>
                <a:ahLst/>
                <a:rect l="l" t="t" r="r" b="b"/>
                <a:pathLst>
                  <a:path w="73" h="1749" extrusionOk="0">
                    <a:moveTo>
                      <a:pt x="1" y="0"/>
                    </a:moveTo>
                    <a:lnTo>
                      <a:pt x="1" y="1749"/>
                    </a:lnTo>
                    <a:lnTo>
                      <a:pt x="72" y="174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96" name="Google Shape;4840;p14"/>
              <p:cNvSpPr/>
              <p:nvPr/>
            </p:nvSpPr>
            <p:spPr>
              <a:xfrm>
                <a:off x="15405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97" name="Google Shape;4841;p14"/>
              <p:cNvSpPr/>
              <p:nvPr/>
            </p:nvSpPr>
            <p:spPr>
              <a:xfrm>
                <a:off x="15405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98" name="Google Shape;4842;p14"/>
              <p:cNvSpPr/>
              <p:nvPr/>
            </p:nvSpPr>
            <p:spPr>
              <a:xfrm>
                <a:off x="15405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799" name="Google Shape;4843;p14"/>
              <p:cNvSpPr/>
              <p:nvPr/>
            </p:nvSpPr>
            <p:spPr>
              <a:xfrm>
                <a:off x="15405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00" name="Google Shape;4844;p14"/>
              <p:cNvSpPr/>
              <p:nvPr/>
            </p:nvSpPr>
            <p:spPr>
              <a:xfrm>
                <a:off x="1580500" y="2404850"/>
                <a:ext cx="2050" cy="43950"/>
              </a:xfrm>
              <a:custGeom>
                <a:avLst/>
                <a:ahLst/>
                <a:rect l="l" t="t" r="r" b="b"/>
                <a:pathLst>
                  <a:path w="82" h="1758" extrusionOk="0">
                    <a:moveTo>
                      <a:pt x="1" y="0"/>
                    </a:moveTo>
                    <a:lnTo>
                      <a:pt x="1" y="1758"/>
                    </a:lnTo>
                    <a:lnTo>
                      <a:pt x="81" y="175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01" name="Google Shape;4845;p14"/>
              <p:cNvSpPr/>
              <p:nvPr/>
            </p:nvSpPr>
            <p:spPr>
              <a:xfrm>
                <a:off x="1580500" y="2864950"/>
                <a:ext cx="2050" cy="40175"/>
              </a:xfrm>
              <a:custGeom>
                <a:avLst/>
                <a:ahLst/>
                <a:rect l="l" t="t" r="r" b="b"/>
                <a:pathLst>
                  <a:path w="82" h="1607" extrusionOk="0">
                    <a:moveTo>
                      <a:pt x="1" y="0"/>
                    </a:moveTo>
                    <a:lnTo>
                      <a:pt x="1" y="1606"/>
                    </a:lnTo>
                    <a:lnTo>
                      <a:pt x="81" y="1606"/>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02" name="Google Shape;4846;p14"/>
              <p:cNvSpPr/>
              <p:nvPr/>
            </p:nvSpPr>
            <p:spPr>
              <a:xfrm>
                <a:off x="1580500" y="27407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03" name="Google Shape;4847;p14"/>
              <p:cNvSpPr/>
              <p:nvPr/>
            </p:nvSpPr>
            <p:spPr>
              <a:xfrm>
                <a:off x="1580500" y="253352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04" name="Google Shape;4848;p14"/>
              <p:cNvSpPr/>
              <p:nvPr/>
            </p:nvSpPr>
            <p:spPr>
              <a:xfrm>
                <a:off x="1580500" y="24505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05" name="Google Shape;4849;p14"/>
              <p:cNvSpPr/>
              <p:nvPr/>
            </p:nvSpPr>
            <p:spPr>
              <a:xfrm>
                <a:off x="1580500" y="2657750"/>
                <a:ext cx="2050" cy="39725"/>
              </a:xfrm>
              <a:custGeom>
                <a:avLst/>
                <a:ahLst/>
                <a:rect l="l" t="t" r="r" b="b"/>
                <a:pathLst>
                  <a:path w="82"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06" name="Google Shape;4850;p14"/>
              <p:cNvSpPr/>
              <p:nvPr/>
            </p:nvSpPr>
            <p:spPr>
              <a:xfrm>
                <a:off x="1580500" y="2492050"/>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07" name="Google Shape;4851;p14"/>
              <p:cNvSpPr/>
              <p:nvPr/>
            </p:nvSpPr>
            <p:spPr>
              <a:xfrm>
                <a:off x="1580500" y="25750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08" name="Google Shape;4852;p14"/>
              <p:cNvSpPr/>
              <p:nvPr/>
            </p:nvSpPr>
            <p:spPr>
              <a:xfrm>
                <a:off x="1580500" y="2699250"/>
                <a:ext cx="2050" cy="39700"/>
              </a:xfrm>
              <a:custGeom>
                <a:avLst/>
                <a:ahLst/>
                <a:rect l="l" t="t" r="r" b="b"/>
                <a:pathLst>
                  <a:path w="82"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09" name="Google Shape;4853;p14"/>
              <p:cNvSpPr/>
              <p:nvPr/>
            </p:nvSpPr>
            <p:spPr>
              <a:xfrm>
                <a:off x="1580500" y="2782200"/>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10" name="Google Shape;4854;p14"/>
              <p:cNvSpPr/>
              <p:nvPr/>
            </p:nvSpPr>
            <p:spPr>
              <a:xfrm>
                <a:off x="1580500" y="282367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11" name="Google Shape;4855;p14"/>
              <p:cNvSpPr/>
              <p:nvPr/>
            </p:nvSpPr>
            <p:spPr>
              <a:xfrm>
                <a:off x="1580500" y="26162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12" name="Google Shape;4856;p14"/>
              <p:cNvSpPr/>
              <p:nvPr/>
            </p:nvSpPr>
            <p:spPr>
              <a:xfrm>
                <a:off x="579350" y="2863150"/>
                <a:ext cx="1042000" cy="1825"/>
              </a:xfrm>
              <a:custGeom>
                <a:avLst/>
                <a:ahLst/>
                <a:rect l="l" t="t" r="r" b="b"/>
                <a:pathLst>
                  <a:path w="41680" h="73" extrusionOk="0">
                    <a:moveTo>
                      <a:pt x="0" y="1"/>
                    </a:moveTo>
                    <a:lnTo>
                      <a:pt x="0" y="72"/>
                    </a:lnTo>
                    <a:lnTo>
                      <a:pt x="41679" y="72"/>
                    </a:lnTo>
                    <a:lnTo>
                      <a:pt x="41679"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13" name="Google Shape;4857;p14"/>
              <p:cNvSpPr/>
              <p:nvPr/>
            </p:nvSpPr>
            <p:spPr>
              <a:xfrm>
                <a:off x="579800" y="2821675"/>
                <a:ext cx="1041100" cy="2025"/>
              </a:xfrm>
              <a:custGeom>
                <a:avLst/>
                <a:ahLst/>
                <a:rect l="l" t="t" r="r" b="b"/>
                <a:pathLst>
                  <a:path w="41644" h="81" extrusionOk="0">
                    <a:moveTo>
                      <a:pt x="0" y="1"/>
                    </a:moveTo>
                    <a:lnTo>
                      <a:pt x="0" y="81"/>
                    </a:lnTo>
                    <a:lnTo>
                      <a:pt x="41643" y="81"/>
                    </a:lnTo>
                    <a:lnTo>
                      <a:pt x="4164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14" name="Google Shape;4858;p14"/>
              <p:cNvSpPr/>
              <p:nvPr/>
            </p:nvSpPr>
            <p:spPr>
              <a:xfrm>
                <a:off x="580000" y="2780200"/>
                <a:ext cx="1040675" cy="2025"/>
              </a:xfrm>
              <a:custGeom>
                <a:avLst/>
                <a:ahLst/>
                <a:rect l="l" t="t" r="r" b="b"/>
                <a:pathLst>
                  <a:path w="41627" h="81" extrusionOk="0">
                    <a:moveTo>
                      <a:pt x="1" y="0"/>
                    </a:moveTo>
                    <a:lnTo>
                      <a:pt x="1" y="81"/>
                    </a:lnTo>
                    <a:lnTo>
                      <a:pt x="41627" y="81"/>
                    </a:lnTo>
                    <a:lnTo>
                      <a:pt x="41627"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15" name="Google Shape;4859;p14"/>
              <p:cNvSpPr/>
              <p:nvPr/>
            </p:nvSpPr>
            <p:spPr>
              <a:xfrm>
                <a:off x="580450" y="2738925"/>
                <a:ext cx="1039775" cy="1825"/>
              </a:xfrm>
              <a:custGeom>
                <a:avLst/>
                <a:ahLst/>
                <a:rect l="l" t="t" r="r" b="b"/>
                <a:pathLst>
                  <a:path w="41591" h="73" extrusionOk="0">
                    <a:moveTo>
                      <a:pt x="1" y="1"/>
                    </a:moveTo>
                    <a:lnTo>
                      <a:pt x="1" y="72"/>
                    </a:lnTo>
                    <a:lnTo>
                      <a:pt x="41591" y="72"/>
                    </a:lnTo>
                    <a:lnTo>
                      <a:pt x="4159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16" name="Google Shape;4860;p14"/>
              <p:cNvSpPr/>
              <p:nvPr/>
            </p:nvSpPr>
            <p:spPr>
              <a:xfrm>
                <a:off x="580675" y="2697450"/>
                <a:ext cx="1039325" cy="1825"/>
              </a:xfrm>
              <a:custGeom>
                <a:avLst/>
                <a:ahLst/>
                <a:rect l="l" t="t" r="r" b="b"/>
                <a:pathLst>
                  <a:path w="41573" h="73" extrusionOk="0">
                    <a:moveTo>
                      <a:pt x="1" y="1"/>
                    </a:moveTo>
                    <a:lnTo>
                      <a:pt x="1" y="72"/>
                    </a:lnTo>
                    <a:lnTo>
                      <a:pt x="41573" y="72"/>
                    </a:lnTo>
                    <a:lnTo>
                      <a:pt x="4157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17" name="Google Shape;4861;p14"/>
              <p:cNvSpPr/>
              <p:nvPr/>
            </p:nvSpPr>
            <p:spPr>
              <a:xfrm>
                <a:off x="581125" y="2655975"/>
                <a:ext cx="1038425" cy="1800"/>
              </a:xfrm>
              <a:custGeom>
                <a:avLst/>
                <a:ahLst/>
                <a:rect l="l" t="t" r="r" b="b"/>
                <a:pathLst>
                  <a:path w="41537" h="72" extrusionOk="0">
                    <a:moveTo>
                      <a:pt x="1" y="0"/>
                    </a:moveTo>
                    <a:lnTo>
                      <a:pt x="1" y="72"/>
                    </a:lnTo>
                    <a:lnTo>
                      <a:pt x="41537" y="72"/>
                    </a:lnTo>
                    <a:lnTo>
                      <a:pt x="41537"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18" name="Google Shape;4862;p14"/>
              <p:cNvSpPr/>
              <p:nvPr/>
            </p:nvSpPr>
            <p:spPr>
              <a:xfrm>
                <a:off x="581350" y="2614500"/>
                <a:ext cx="1038000" cy="1800"/>
              </a:xfrm>
              <a:custGeom>
                <a:avLst/>
                <a:ahLst/>
                <a:rect l="l" t="t" r="r" b="b"/>
                <a:pathLst>
                  <a:path w="41520" h="72" extrusionOk="0">
                    <a:moveTo>
                      <a:pt x="0" y="0"/>
                    </a:moveTo>
                    <a:lnTo>
                      <a:pt x="0" y="71"/>
                    </a:lnTo>
                    <a:lnTo>
                      <a:pt x="41519" y="71"/>
                    </a:lnTo>
                    <a:lnTo>
                      <a:pt x="41519"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19" name="Google Shape;4863;p14"/>
              <p:cNvSpPr/>
              <p:nvPr/>
            </p:nvSpPr>
            <p:spPr>
              <a:xfrm>
                <a:off x="581800" y="2573000"/>
                <a:ext cx="1037325" cy="2050"/>
              </a:xfrm>
              <a:custGeom>
                <a:avLst/>
                <a:ahLst/>
                <a:rect l="l" t="t" r="r" b="b"/>
                <a:pathLst>
                  <a:path w="41493" h="82" extrusionOk="0">
                    <a:moveTo>
                      <a:pt x="0" y="1"/>
                    </a:moveTo>
                    <a:lnTo>
                      <a:pt x="0" y="81"/>
                    </a:lnTo>
                    <a:lnTo>
                      <a:pt x="41492" y="81"/>
                    </a:lnTo>
                    <a:lnTo>
                      <a:pt x="4148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20" name="Google Shape;4864;p14"/>
              <p:cNvSpPr/>
              <p:nvPr/>
            </p:nvSpPr>
            <p:spPr>
              <a:xfrm>
                <a:off x="582025" y="2531525"/>
                <a:ext cx="1036650" cy="2025"/>
              </a:xfrm>
              <a:custGeom>
                <a:avLst/>
                <a:ahLst/>
                <a:rect l="l" t="t" r="r" b="b"/>
                <a:pathLst>
                  <a:path w="41466" h="81" extrusionOk="0">
                    <a:moveTo>
                      <a:pt x="9" y="0"/>
                    </a:moveTo>
                    <a:lnTo>
                      <a:pt x="0" y="81"/>
                    </a:lnTo>
                    <a:lnTo>
                      <a:pt x="41465" y="81"/>
                    </a:lnTo>
                    <a:lnTo>
                      <a:pt x="4146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21" name="Google Shape;4865;p14"/>
              <p:cNvSpPr/>
              <p:nvPr/>
            </p:nvSpPr>
            <p:spPr>
              <a:xfrm>
                <a:off x="582475" y="2490275"/>
                <a:ext cx="1035975" cy="1800"/>
              </a:xfrm>
              <a:custGeom>
                <a:avLst/>
                <a:ahLst/>
                <a:rect l="l" t="t" r="r" b="b"/>
                <a:pathLst>
                  <a:path w="41439" h="72" extrusionOk="0">
                    <a:moveTo>
                      <a:pt x="0" y="0"/>
                    </a:moveTo>
                    <a:lnTo>
                      <a:pt x="0" y="71"/>
                    </a:lnTo>
                    <a:lnTo>
                      <a:pt x="41438" y="71"/>
                    </a:lnTo>
                    <a:lnTo>
                      <a:pt x="41438"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22" name="Google Shape;4866;p14"/>
              <p:cNvSpPr/>
              <p:nvPr/>
            </p:nvSpPr>
            <p:spPr>
              <a:xfrm>
                <a:off x="582700" y="2448775"/>
                <a:ext cx="1035300" cy="1825"/>
              </a:xfrm>
              <a:custGeom>
                <a:avLst/>
                <a:ahLst/>
                <a:rect l="l" t="t" r="r" b="b"/>
                <a:pathLst>
                  <a:path w="41412" h="73" extrusionOk="0">
                    <a:moveTo>
                      <a:pt x="9" y="1"/>
                    </a:moveTo>
                    <a:lnTo>
                      <a:pt x="0" y="72"/>
                    </a:lnTo>
                    <a:lnTo>
                      <a:pt x="41412" y="72"/>
                    </a:lnTo>
                    <a:lnTo>
                      <a:pt x="4141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5823" name="Google Shape;4867;p14"/>
            <p:cNvSpPr/>
            <p:nvPr/>
          </p:nvSpPr>
          <p:spPr>
            <a:xfrm>
              <a:off x="771196" y="669220"/>
              <a:ext cx="23550" cy="3889706"/>
            </a:xfrm>
            <a:custGeom>
              <a:avLst/>
              <a:ahLst/>
              <a:rect l="l" t="t" r="r" b="b"/>
              <a:pathLst>
                <a:path w="143" h="21259" extrusionOk="0">
                  <a:moveTo>
                    <a:pt x="0" y="0"/>
                  </a:moveTo>
                  <a:lnTo>
                    <a:pt x="0" y="21259"/>
                  </a:lnTo>
                  <a:cubicBezTo>
                    <a:pt x="45" y="21250"/>
                    <a:pt x="98" y="21232"/>
                    <a:pt x="143" y="21214"/>
                  </a:cubicBezTo>
                  <a:lnTo>
                    <a:pt x="143"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204" name="Google Shape;4868;p14"/>
          <p:cNvGrpSpPr/>
          <p:nvPr/>
        </p:nvGrpSpPr>
        <p:grpSpPr>
          <a:xfrm>
            <a:off x="311115" y="76348"/>
            <a:ext cx="1523737" cy="1065174"/>
            <a:chOff x="551250" y="1010950"/>
            <a:chExt cx="438700" cy="306675"/>
          </a:xfrm>
        </p:grpSpPr>
        <p:sp>
          <p:nvSpPr>
            <p:cNvPr id="1055824" name="Google Shape;4869;p14"/>
            <p:cNvSpPr/>
            <p:nvPr/>
          </p:nvSpPr>
          <p:spPr>
            <a:xfrm>
              <a:off x="551250" y="1010950"/>
              <a:ext cx="438700" cy="306675"/>
            </a:xfrm>
            <a:custGeom>
              <a:avLst/>
              <a:ahLst/>
              <a:rect l="l" t="t" r="r" b="b"/>
              <a:pathLst>
                <a:path w="17548" h="12267" extrusionOk="0">
                  <a:moveTo>
                    <a:pt x="15416" y="0"/>
                  </a:moveTo>
                  <a:cubicBezTo>
                    <a:pt x="15130" y="0"/>
                    <a:pt x="14791" y="18"/>
                    <a:pt x="14515" y="143"/>
                  </a:cubicBezTo>
                  <a:cubicBezTo>
                    <a:pt x="14372" y="205"/>
                    <a:pt x="14229" y="277"/>
                    <a:pt x="14086" y="348"/>
                  </a:cubicBezTo>
                  <a:lnTo>
                    <a:pt x="14033" y="384"/>
                  </a:lnTo>
                  <a:cubicBezTo>
                    <a:pt x="13444" y="678"/>
                    <a:pt x="12855" y="999"/>
                    <a:pt x="12293" y="1303"/>
                  </a:cubicBezTo>
                  <a:lnTo>
                    <a:pt x="12276" y="1312"/>
                  </a:lnTo>
                  <a:cubicBezTo>
                    <a:pt x="11027" y="1990"/>
                    <a:pt x="9706" y="2712"/>
                    <a:pt x="8234" y="3533"/>
                  </a:cubicBezTo>
                  <a:lnTo>
                    <a:pt x="7753" y="3800"/>
                  </a:lnTo>
                  <a:cubicBezTo>
                    <a:pt x="7271" y="4077"/>
                    <a:pt x="6789" y="4345"/>
                    <a:pt x="6307" y="4612"/>
                  </a:cubicBezTo>
                  <a:cubicBezTo>
                    <a:pt x="5826" y="4889"/>
                    <a:pt x="5335" y="5156"/>
                    <a:pt x="4853" y="5424"/>
                  </a:cubicBezTo>
                  <a:cubicBezTo>
                    <a:pt x="4505" y="5620"/>
                    <a:pt x="4166" y="5817"/>
                    <a:pt x="3818" y="6004"/>
                  </a:cubicBezTo>
                  <a:cubicBezTo>
                    <a:pt x="3551" y="6156"/>
                    <a:pt x="3274" y="6307"/>
                    <a:pt x="3007" y="6459"/>
                  </a:cubicBezTo>
                  <a:lnTo>
                    <a:pt x="2123" y="6950"/>
                  </a:lnTo>
                  <a:cubicBezTo>
                    <a:pt x="1945" y="7048"/>
                    <a:pt x="1410" y="7351"/>
                    <a:pt x="1410" y="7351"/>
                  </a:cubicBezTo>
                  <a:cubicBezTo>
                    <a:pt x="1124" y="7512"/>
                    <a:pt x="821" y="7681"/>
                    <a:pt x="544" y="7904"/>
                  </a:cubicBezTo>
                  <a:cubicBezTo>
                    <a:pt x="393" y="8020"/>
                    <a:pt x="250" y="8154"/>
                    <a:pt x="125" y="8288"/>
                  </a:cubicBezTo>
                  <a:lnTo>
                    <a:pt x="107" y="8306"/>
                  </a:lnTo>
                  <a:cubicBezTo>
                    <a:pt x="63" y="8350"/>
                    <a:pt x="9" y="8413"/>
                    <a:pt x="0" y="8466"/>
                  </a:cubicBezTo>
                  <a:cubicBezTo>
                    <a:pt x="205" y="8520"/>
                    <a:pt x="402" y="8573"/>
                    <a:pt x="598" y="8627"/>
                  </a:cubicBezTo>
                  <a:lnTo>
                    <a:pt x="678" y="8653"/>
                  </a:lnTo>
                  <a:lnTo>
                    <a:pt x="651" y="8716"/>
                  </a:lnTo>
                  <a:cubicBezTo>
                    <a:pt x="625" y="8769"/>
                    <a:pt x="607" y="8832"/>
                    <a:pt x="580" y="8885"/>
                  </a:cubicBezTo>
                  <a:cubicBezTo>
                    <a:pt x="535" y="9010"/>
                    <a:pt x="482" y="9126"/>
                    <a:pt x="419" y="9251"/>
                  </a:cubicBezTo>
                  <a:cubicBezTo>
                    <a:pt x="518" y="9269"/>
                    <a:pt x="634" y="9278"/>
                    <a:pt x="741" y="9287"/>
                  </a:cubicBezTo>
                  <a:cubicBezTo>
                    <a:pt x="857" y="9305"/>
                    <a:pt x="981" y="9314"/>
                    <a:pt x="1106" y="9340"/>
                  </a:cubicBezTo>
                  <a:lnTo>
                    <a:pt x="1178" y="9358"/>
                  </a:lnTo>
                  <a:lnTo>
                    <a:pt x="1151" y="9421"/>
                  </a:lnTo>
                  <a:cubicBezTo>
                    <a:pt x="1133" y="9483"/>
                    <a:pt x="1115" y="9537"/>
                    <a:pt x="1097" y="9590"/>
                  </a:cubicBezTo>
                  <a:cubicBezTo>
                    <a:pt x="1053" y="9724"/>
                    <a:pt x="1017" y="9849"/>
                    <a:pt x="964" y="9983"/>
                  </a:cubicBezTo>
                  <a:cubicBezTo>
                    <a:pt x="1044" y="10009"/>
                    <a:pt x="1133" y="10045"/>
                    <a:pt x="1222" y="10072"/>
                  </a:cubicBezTo>
                  <a:cubicBezTo>
                    <a:pt x="1356" y="10117"/>
                    <a:pt x="1490" y="10170"/>
                    <a:pt x="1624" y="10224"/>
                  </a:cubicBezTo>
                  <a:lnTo>
                    <a:pt x="1686" y="10241"/>
                  </a:lnTo>
                  <a:lnTo>
                    <a:pt x="1659" y="10304"/>
                  </a:lnTo>
                  <a:cubicBezTo>
                    <a:pt x="1615" y="10402"/>
                    <a:pt x="1561" y="10491"/>
                    <a:pt x="1499" y="10580"/>
                  </a:cubicBezTo>
                  <a:cubicBezTo>
                    <a:pt x="1463" y="10643"/>
                    <a:pt x="1419" y="10705"/>
                    <a:pt x="1383" y="10768"/>
                  </a:cubicBezTo>
                  <a:cubicBezTo>
                    <a:pt x="1526" y="10812"/>
                    <a:pt x="1668" y="10830"/>
                    <a:pt x="1811" y="10839"/>
                  </a:cubicBezTo>
                  <a:cubicBezTo>
                    <a:pt x="1882" y="10848"/>
                    <a:pt x="1963" y="10857"/>
                    <a:pt x="2034" y="10866"/>
                  </a:cubicBezTo>
                  <a:lnTo>
                    <a:pt x="2106" y="10884"/>
                  </a:lnTo>
                  <a:lnTo>
                    <a:pt x="2088" y="10955"/>
                  </a:lnTo>
                  <a:cubicBezTo>
                    <a:pt x="2061" y="11018"/>
                    <a:pt x="2034" y="11089"/>
                    <a:pt x="2016" y="11169"/>
                  </a:cubicBezTo>
                  <a:cubicBezTo>
                    <a:pt x="1981" y="11267"/>
                    <a:pt x="1945" y="11374"/>
                    <a:pt x="1909" y="11481"/>
                  </a:cubicBezTo>
                  <a:cubicBezTo>
                    <a:pt x="2088" y="11508"/>
                    <a:pt x="2275" y="11544"/>
                    <a:pt x="2445" y="11606"/>
                  </a:cubicBezTo>
                  <a:lnTo>
                    <a:pt x="2507" y="11633"/>
                  </a:lnTo>
                  <a:lnTo>
                    <a:pt x="2480" y="11687"/>
                  </a:lnTo>
                  <a:cubicBezTo>
                    <a:pt x="2418" y="11856"/>
                    <a:pt x="2293" y="11999"/>
                    <a:pt x="2177" y="12124"/>
                  </a:cubicBezTo>
                  <a:lnTo>
                    <a:pt x="2132" y="12186"/>
                  </a:lnTo>
                  <a:cubicBezTo>
                    <a:pt x="2267" y="12239"/>
                    <a:pt x="2392" y="12266"/>
                    <a:pt x="2521" y="12266"/>
                  </a:cubicBezTo>
                  <a:cubicBezTo>
                    <a:pt x="2674" y="12266"/>
                    <a:pt x="2831" y="12228"/>
                    <a:pt x="3015" y="12151"/>
                  </a:cubicBezTo>
                  <a:cubicBezTo>
                    <a:pt x="3265" y="12052"/>
                    <a:pt x="3533" y="11919"/>
                    <a:pt x="3845" y="11740"/>
                  </a:cubicBezTo>
                  <a:cubicBezTo>
                    <a:pt x="4032" y="11642"/>
                    <a:pt x="4220" y="11526"/>
                    <a:pt x="4398" y="11428"/>
                  </a:cubicBezTo>
                  <a:lnTo>
                    <a:pt x="4407" y="11419"/>
                  </a:lnTo>
                  <a:cubicBezTo>
                    <a:pt x="4577" y="11321"/>
                    <a:pt x="4773" y="11205"/>
                    <a:pt x="4969" y="11098"/>
                  </a:cubicBezTo>
                  <a:cubicBezTo>
                    <a:pt x="5049" y="11044"/>
                    <a:pt x="5130" y="11000"/>
                    <a:pt x="5219" y="10955"/>
                  </a:cubicBezTo>
                  <a:cubicBezTo>
                    <a:pt x="5433" y="10848"/>
                    <a:pt x="5656" y="10723"/>
                    <a:pt x="5915" y="10580"/>
                  </a:cubicBezTo>
                  <a:cubicBezTo>
                    <a:pt x="6182" y="10429"/>
                    <a:pt x="6450" y="10277"/>
                    <a:pt x="6718" y="10125"/>
                  </a:cubicBezTo>
                  <a:lnTo>
                    <a:pt x="6736" y="10117"/>
                  </a:lnTo>
                  <a:cubicBezTo>
                    <a:pt x="7003" y="9956"/>
                    <a:pt x="7280" y="9804"/>
                    <a:pt x="7547" y="9653"/>
                  </a:cubicBezTo>
                  <a:cubicBezTo>
                    <a:pt x="7663" y="9590"/>
                    <a:pt x="7779" y="9528"/>
                    <a:pt x="7886" y="9465"/>
                  </a:cubicBezTo>
                  <a:cubicBezTo>
                    <a:pt x="8422" y="9171"/>
                    <a:pt x="8993" y="8859"/>
                    <a:pt x="9635" y="8502"/>
                  </a:cubicBezTo>
                  <a:cubicBezTo>
                    <a:pt x="10036" y="8270"/>
                    <a:pt x="10447" y="8047"/>
                    <a:pt x="10848" y="7815"/>
                  </a:cubicBezTo>
                  <a:cubicBezTo>
                    <a:pt x="11151" y="7645"/>
                    <a:pt x="11446" y="7476"/>
                    <a:pt x="11749" y="7306"/>
                  </a:cubicBezTo>
                  <a:cubicBezTo>
                    <a:pt x="12329" y="6976"/>
                    <a:pt x="12909" y="6646"/>
                    <a:pt x="13489" y="6325"/>
                  </a:cubicBezTo>
                  <a:cubicBezTo>
                    <a:pt x="13953" y="6066"/>
                    <a:pt x="14363" y="5843"/>
                    <a:pt x="14747" y="5629"/>
                  </a:cubicBezTo>
                  <a:lnTo>
                    <a:pt x="14800" y="5603"/>
                  </a:lnTo>
                  <a:cubicBezTo>
                    <a:pt x="15032" y="5478"/>
                    <a:pt x="15264" y="5353"/>
                    <a:pt x="15487" y="5219"/>
                  </a:cubicBezTo>
                  <a:cubicBezTo>
                    <a:pt x="15960" y="4960"/>
                    <a:pt x="16326" y="4746"/>
                    <a:pt x="16656" y="4532"/>
                  </a:cubicBezTo>
                  <a:lnTo>
                    <a:pt x="16754" y="4470"/>
                  </a:lnTo>
                  <a:cubicBezTo>
                    <a:pt x="17048" y="4273"/>
                    <a:pt x="17423" y="4032"/>
                    <a:pt x="17548" y="3720"/>
                  </a:cubicBezTo>
                  <a:cubicBezTo>
                    <a:pt x="17343" y="3676"/>
                    <a:pt x="17137" y="3613"/>
                    <a:pt x="16941" y="3560"/>
                  </a:cubicBezTo>
                  <a:lnTo>
                    <a:pt x="16861" y="3542"/>
                  </a:lnTo>
                  <a:lnTo>
                    <a:pt x="16888" y="3470"/>
                  </a:lnTo>
                  <a:cubicBezTo>
                    <a:pt x="16914" y="3417"/>
                    <a:pt x="16941" y="3363"/>
                    <a:pt x="16959" y="3301"/>
                  </a:cubicBezTo>
                  <a:cubicBezTo>
                    <a:pt x="17013" y="3185"/>
                    <a:pt x="17057" y="3060"/>
                    <a:pt x="17129" y="2935"/>
                  </a:cubicBezTo>
                  <a:cubicBezTo>
                    <a:pt x="17048" y="2917"/>
                    <a:pt x="16968" y="2908"/>
                    <a:pt x="16888" y="2891"/>
                  </a:cubicBezTo>
                  <a:cubicBezTo>
                    <a:pt x="16763" y="2864"/>
                    <a:pt x="16629" y="2846"/>
                    <a:pt x="16504" y="2810"/>
                  </a:cubicBezTo>
                  <a:lnTo>
                    <a:pt x="16442" y="2792"/>
                  </a:lnTo>
                  <a:lnTo>
                    <a:pt x="16468" y="2730"/>
                  </a:lnTo>
                  <a:cubicBezTo>
                    <a:pt x="16486" y="2667"/>
                    <a:pt x="16504" y="2614"/>
                    <a:pt x="16522" y="2552"/>
                  </a:cubicBezTo>
                  <a:cubicBezTo>
                    <a:pt x="16567" y="2427"/>
                    <a:pt x="16602" y="2302"/>
                    <a:pt x="16656" y="2168"/>
                  </a:cubicBezTo>
                  <a:cubicBezTo>
                    <a:pt x="16531" y="2114"/>
                    <a:pt x="16406" y="2052"/>
                    <a:pt x="16299" y="1990"/>
                  </a:cubicBezTo>
                  <a:cubicBezTo>
                    <a:pt x="16228" y="1945"/>
                    <a:pt x="16156" y="1909"/>
                    <a:pt x="16085" y="1874"/>
                  </a:cubicBezTo>
                  <a:lnTo>
                    <a:pt x="16031" y="1847"/>
                  </a:lnTo>
                  <a:lnTo>
                    <a:pt x="16049" y="1793"/>
                  </a:lnTo>
                  <a:cubicBezTo>
                    <a:pt x="16076" y="1731"/>
                    <a:pt x="16103" y="1668"/>
                    <a:pt x="16129" y="1606"/>
                  </a:cubicBezTo>
                  <a:cubicBezTo>
                    <a:pt x="16156" y="1535"/>
                    <a:pt x="16183" y="1463"/>
                    <a:pt x="16210" y="1392"/>
                  </a:cubicBezTo>
                  <a:cubicBezTo>
                    <a:pt x="16040" y="1303"/>
                    <a:pt x="15871" y="1267"/>
                    <a:pt x="15674" y="1222"/>
                  </a:cubicBezTo>
                  <a:lnTo>
                    <a:pt x="15612" y="1213"/>
                  </a:lnTo>
                  <a:lnTo>
                    <a:pt x="15630" y="1142"/>
                  </a:lnTo>
                  <a:cubicBezTo>
                    <a:pt x="15666" y="1008"/>
                    <a:pt x="15701" y="874"/>
                    <a:pt x="15728" y="732"/>
                  </a:cubicBezTo>
                  <a:lnTo>
                    <a:pt x="15737" y="723"/>
                  </a:lnTo>
                  <a:lnTo>
                    <a:pt x="15746" y="642"/>
                  </a:lnTo>
                  <a:cubicBezTo>
                    <a:pt x="15666" y="625"/>
                    <a:pt x="15585" y="625"/>
                    <a:pt x="15496" y="625"/>
                  </a:cubicBezTo>
                  <a:cubicBezTo>
                    <a:pt x="15371" y="616"/>
                    <a:pt x="15228" y="616"/>
                    <a:pt x="15103" y="580"/>
                  </a:cubicBezTo>
                  <a:lnTo>
                    <a:pt x="15032" y="562"/>
                  </a:lnTo>
                  <a:lnTo>
                    <a:pt x="15059" y="500"/>
                  </a:lnTo>
                  <a:cubicBezTo>
                    <a:pt x="15130" y="339"/>
                    <a:pt x="15255" y="187"/>
                    <a:pt x="15362" y="63"/>
                  </a:cubicBezTo>
                  <a:lnTo>
                    <a:pt x="15416" y="0"/>
                  </a:lnTo>
                  <a:close/>
                </a:path>
              </a:pathLst>
            </a:custGeom>
            <a:solidFill>
              <a:srgbClr val="D6EAB6">
                <a:alpha val="7209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25" name="Google Shape;4870;p14"/>
            <p:cNvSpPr/>
            <p:nvPr/>
          </p:nvSpPr>
          <p:spPr>
            <a:xfrm>
              <a:off x="606325" y="1296850"/>
              <a:ext cx="25450" cy="20775"/>
            </a:xfrm>
            <a:custGeom>
              <a:avLst/>
              <a:ahLst/>
              <a:rect l="l" t="t" r="r" b="b"/>
              <a:pathLst>
                <a:path w="1018" h="831" extrusionOk="0">
                  <a:moveTo>
                    <a:pt x="652" y="1"/>
                  </a:moveTo>
                  <a:lnTo>
                    <a:pt x="652" y="1"/>
                  </a:lnTo>
                  <a:cubicBezTo>
                    <a:pt x="589" y="19"/>
                    <a:pt x="518" y="45"/>
                    <a:pt x="456" y="90"/>
                  </a:cubicBezTo>
                  <a:cubicBezTo>
                    <a:pt x="509" y="117"/>
                    <a:pt x="554" y="170"/>
                    <a:pt x="563" y="224"/>
                  </a:cubicBezTo>
                  <a:cubicBezTo>
                    <a:pt x="589" y="304"/>
                    <a:pt x="572" y="393"/>
                    <a:pt x="518" y="465"/>
                  </a:cubicBezTo>
                  <a:cubicBezTo>
                    <a:pt x="465" y="544"/>
                    <a:pt x="374" y="586"/>
                    <a:pt x="284" y="586"/>
                  </a:cubicBezTo>
                  <a:cubicBezTo>
                    <a:pt x="224" y="586"/>
                    <a:pt x="164" y="567"/>
                    <a:pt x="117" y="527"/>
                  </a:cubicBezTo>
                  <a:cubicBezTo>
                    <a:pt x="81" y="563"/>
                    <a:pt x="54" y="607"/>
                    <a:pt x="18" y="643"/>
                  </a:cubicBezTo>
                  <a:cubicBezTo>
                    <a:pt x="10" y="661"/>
                    <a:pt x="10" y="679"/>
                    <a:pt x="1" y="697"/>
                  </a:cubicBezTo>
                  <a:cubicBezTo>
                    <a:pt x="81" y="777"/>
                    <a:pt x="170" y="822"/>
                    <a:pt x="250" y="830"/>
                  </a:cubicBezTo>
                  <a:lnTo>
                    <a:pt x="331" y="830"/>
                  </a:lnTo>
                  <a:cubicBezTo>
                    <a:pt x="696" y="804"/>
                    <a:pt x="1018" y="260"/>
                    <a:pt x="6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26" name="Google Shape;4871;p14"/>
            <p:cNvSpPr/>
            <p:nvPr/>
          </p:nvSpPr>
          <p:spPr>
            <a:xfrm>
              <a:off x="634425" y="1297075"/>
              <a:ext cx="3375" cy="14075"/>
            </a:xfrm>
            <a:custGeom>
              <a:avLst/>
              <a:ahLst/>
              <a:rect l="l" t="t" r="r" b="b"/>
              <a:pathLst>
                <a:path w="135" h="563" extrusionOk="0">
                  <a:moveTo>
                    <a:pt x="1" y="1"/>
                  </a:moveTo>
                  <a:lnTo>
                    <a:pt x="1" y="1"/>
                  </a:lnTo>
                  <a:cubicBezTo>
                    <a:pt x="27" y="72"/>
                    <a:pt x="45" y="152"/>
                    <a:pt x="54" y="215"/>
                  </a:cubicBezTo>
                  <a:cubicBezTo>
                    <a:pt x="72" y="331"/>
                    <a:pt x="63" y="465"/>
                    <a:pt x="10" y="563"/>
                  </a:cubicBezTo>
                  <a:cubicBezTo>
                    <a:pt x="36" y="554"/>
                    <a:pt x="72" y="536"/>
                    <a:pt x="99" y="518"/>
                  </a:cubicBezTo>
                  <a:cubicBezTo>
                    <a:pt x="135" y="358"/>
                    <a:pt x="126" y="179"/>
                    <a:pt x="54" y="19"/>
                  </a:cubicBezTo>
                  <a:cubicBezTo>
                    <a:pt x="36" y="10"/>
                    <a:pt x="19" y="10"/>
                    <a:pt x="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27" name="Google Shape;4872;p14"/>
            <p:cNvSpPr/>
            <p:nvPr/>
          </p:nvSpPr>
          <p:spPr>
            <a:xfrm>
              <a:off x="623725" y="1295975"/>
              <a:ext cx="11400" cy="19875"/>
            </a:xfrm>
            <a:custGeom>
              <a:avLst/>
              <a:ahLst/>
              <a:rect l="l" t="t" r="r" b="b"/>
              <a:pathLst>
                <a:path w="456" h="795" extrusionOk="0">
                  <a:moveTo>
                    <a:pt x="206" y="0"/>
                  </a:moveTo>
                  <a:cubicBezTo>
                    <a:pt x="161" y="0"/>
                    <a:pt x="125" y="0"/>
                    <a:pt x="81" y="9"/>
                  </a:cubicBezTo>
                  <a:cubicBezTo>
                    <a:pt x="313" y="241"/>
                    <a:pt x="224" y="589"/>
                    <a:pt x="0" y="794"/>
                  </a:cubicBezTo>
                  <a:cubicBezTo>
                    <a:pt x="36" y="785"/>
                    <a:pt x="81" y="767"/>
                    <a:pt x="116" y="750"/>
                  </a:cubicBezTo>
                  <a:cubicBezTo>
                    <a:pt x="215" y="714"/>
                    <a:pt x="322" y="669"/>
                    <a:pt x="429" y="616"/>
                  </a:cubicBezTo>
                  <a:cubicBezTo>
                    <a:pt x="438" y="491"/>
                    <a:pt x="455" y="366"/>
                    <a:pt x="420" y="241"/>
                  </a:cubicBezTo>
                  <a:cubicBezTo>
                    <a:pt x="402" y="179"/>
                    <a:pt x="384" y="116"/>
                    <a:pt x="357" y="63"/>
                  </a:cubicBezTo>
                  <a:cubicBezTo>
                    <a:pt x="339" y="45"/>
                    <a:pt x="331" y="27"/>
                    <a:pt x="322" y="18"/>
                  </a:cubicBezTo>
                  <a:cubicBezTo>
                    <a:pt x="313" y="9"/>
                    <a:pt x="304" y="9"/>
                    <a:pt x="304" y="9"/>
                  </a:cubicBezTo>
                  <a:lnTo>
                    <a:pt x="304" y="9"/>
                  </a:lnTo>
                  <a:cubicBezTo>
                    <a:pt x="322" y="45"/>
                    <a:pt x="339" y="89"/>
                    <a:pt x="348" y="125"/>
                  </a:cubicBezTo>
                  <a:cubicBezTo>
                    <a:pt x="384" y="223"/>
                    <a:pt x="420" y="339"/>
                    <a:pt x="384" y="446"/>
                  </a:cubicBezTo>
                  <a:cubicBezTo>
                    <a:pt x="366" y="330"/>
                    <a:pt x="348" y="241"/>
                    <a:pt x="304" y="143"/>
                  </a:cubicBezTo>
                  <a:cubicBezTo>
                    <a:pt x="277" y="89"/>
                    <a:pt x="241" y="45"/>
                    <a:pt x="206"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28" name="Google Shape;4873;p14"/>
            <p:cNvSpPr/>
            <p:nvPr/>
          </p:nvSpPr>
          <p:spPr>
            <a:xfrm>
              <a:off x="609225" y="1293375"/>
              <a:ext cx="31025" cy="24250"/>
            </a:xfrm>
            <a:custGeom>
              <a:avLst/>
              <a:ahLst/>
              <a:rect l="l" t="t" r="r" b="b"/>
              <a:pathLst>
                <a:path w="1241" h="970" extrusionOk="0">
                  <a:moveTo>
                    <a:pt x="763" y="0"/>
                  </a:moveTo>
                  <a:cubicBezTo>
                    <a:pt x="508" y="0"/>
                    <a:pt x="268" y="117"/>
                    <a:pt x="90" y="300"/>
                  </a:cubicBezTo>
                  <a:cubicBezTo>
                    <a:pt x="99" y="300"/>
                    <a:pt x="117" y="309"/>
                    <a:pt x="126" y="309"/>
                  </a:cubicBezTo>
                  <a:lnTo>
                    <a:pt x="188" y="336"/>
                  </a:lnTo>
                  <a:lnTo>
                    <a:pt x="161" y="390"/>
                  </a:lnTo>
                  <a:cubicBezTo>
                    <a:pt x="126" y="488"/>
                    <a:pt x="63" y="586"/>
                    <a:pt x="1" y="666"/>
                  </a:cubicBezTo>
                  <a:cubicBezTo>
                    <a:pt x="48" y="706"/>
                    <a:pt x="108" y="725"/>
                    <a:pt x="168" y="725"/>
                  </a:cubicBezTo>
                  <a:cubicBezTo>
                    <a:pt x="258" y="725"/>
                    <a:pt x="349" y="683"/>
                    <a:pt x="402" y="604"/>
                  </a:cubicBezTo>
                  <a:cubicBezTo>
                    <a:pt x="456" y="532"/>
                    <a:pt x="473" y="443"/>
                    <a:pt x="447" y="363"/>
                  </a:cubicBezTo>
                  <a:cubicBezTo>
                    <a:pt x="438" y="309"/>
                    <a:pt x="393" y="256"/>
                    <a:pt x="340" y="229"/>
                  </a:cubicBezTo>
                  <a:cubicBezTo>
                    <a:pt x="402" y="184"/>
                    <a:pt x="473" y="158"/>
                    <a:pt x="536" y="140"/>
                  </a:cubicBezTo>
                  <a:lnTo>
                    <a:pt x="536" y="140"/>
                  </a:lnTo>
                  <a:cubicBezTo>
                    <a:pt x="902" y="399"/>
                    <a:pt x="580" y="943"/>
                    <a:pt x="215" y="969"/>
                  </a:cubicBezTo>
                  <a:cubicBezTo>
                    <a:pt x="331" y="969"/>
                    <a:pt x="456" y="943"/>
                    <a:pt x="580" y="898"/>
                  </a:cubicBezTo>
                  <a:cubicBezTo>
                    <a:pt x="804" y="693"/>
                    <a:pt x="893" y="345"/>
                    <a:pt x="661" y="113"/>
                  </a:cubicBezTo>
                  <a:cubicBezTo>
                    <a:pt x="705" y="104"/>
                    <a:pt x="741" y="104"/>
                    <a:pt x="786" y="104"/>
                  </a:cubicBezTo>
                  <a:cubicBezTo>
                    <a:pt x="821" y="149"/>
                    <a:pt x="857" y="193"/>
                    <a:pt x="884" y="247"/>
                  </a:cubicBezTo>
                  <a:cubicBezTo>
                    <a:pt x="928" y="345"/>
                    <a:pt x="946" y="434"/>
                    <a:pt x="964" y="550"/>
                  </a:cubicBezTo>
                  <a:cubicBezTo>
                    <a:pt x="1000" y="443"/>
                    <a:pt x="964" y="327"/>
                    <a:pt x="928" y="229"/>
                  </a:cubicBezTo>
                  <a:cubicBezTo>
                    <a:pt x="919" y="193"/>
                    <a:pt x="902" y="149"/>
                    <a:pt x="884" y="113"/>
                  </a:cubicBezTo>
                  <a:lnTo>
                    <a:pt x="884" y="113"/>
                  </a:lnTo>
                  <a:cubicBezTo>
                    <a:pt x="884" y="113"/>
                    <a:pt x="893" y="113"/>
                    <a:pt x="902" y="122"/>
                  </a:cubicBezTo>
                  <a:cubicBezTo>
                    <a:pt x="911" y="131"/>
                    <a:pt x="919" y="149"/>
                    <a:pt x="937" y="167"/>
                  </a:cubicBezTo>
                  <a:cubicBezTo>
                    <a:pt x="964" y="220"/>
                    <a:pt x="982" y="283"/>
                    <a:pt x="1000" y="345"/>
                  </a:cubicBezTo>
                  <a:cubicBezTo>
                    <a:pt x="1035" y="470"/>
                    <a:pt x="1018" y="595"/>
                    <a:pt x="1000" y="720"/>
                  </a:cubicBezTo>
                  <a:lnTo>
                    <a:pt x="1018" y="711"/>
                  </a:lnTo>
                  <a:cubicBezTo>
                    <a:pt x="1071" y="613"/>
                    <a:pt x="1080" y="479"/>
                    <a:pt x="1062" y="363"/>
                  </a:cubicBezTo>
                  <a:cubicBezTo>
                    <a:pt x="1053" y="300"/>
                    <a:pt x="1035" y="220"/>
                    <a:pt x="1009" y="149"/>
                  </a:cubicBezTo>
                  <a:lnTo>
                    <a:pt x="1009" y="149"/>
                  </a:lnTo>
                  <a:cubicBezTo>
                    <a:pt x="1027" y="158"/>
                    <a:pt x="1044" y="158"/>
                    <a:pt x="1062" y="167"/>
                  </a:cubicBezTo>
                  <a:cubicBezTo>
                    <a:pt x="1134" y="327"/>
                    <a:pt x="1143" y="506"/>
                    <a:pt x="1107" y="666"/>
                  </a:cubicBezTo>
                  <a:cubicBezTo>
                    <a:pt x="1143" y="648"/>
                    <a:pt x="1187" y="630"/>
                    <a:pt x="1223" y="613"/>
                  </a:cubicBezTo>
                  <a:cubicBezTo>
                    <a:pt x="1241" y="443"/>
                    <a:pt x="1223" y="274"/>
                    <a:pt x="1151" y="113"/>
                  </a:cubicBezTo>
                  <a:cubicBezTo>
                    <a:pt x="1143" y="104"/>
                    <a:pt x="1143" y="95"/>
                    <a:pt x="1134" y="95"/>
                  </a:cubicBezTo>
                  <a:cubicBezTo>
                    <a:pt x="1125" y="86"/>
                    <a:pt x="1125" y="86"/>
                    <a:pt x="1116" y="77"/>
                  </a:cubicBezTo>
                  <a:cubicBezTo>
                    <a:pt x="998" y="24"/>
                    <a:pt x="879" y="0"/>
                    <a:pt x="7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29" name="Google Shape;4874;p14"/>
            <p:cNvSpPr/>
            <p:nvPr/>
          </p:nvSpPr>
          <p:spPr>
            <a:xfrm>
              <a:off x="604550" y="1312925"/>
              <a:ext cx="8050" cy="4700"/>
            </a:xfrm>
            <a:custGeom>
              <a:avLst/>
              <a:ahLst/>
              <a:rect l="l" t="t" r="r" b="b"/>
              <a:pathLst>
                <a:path w="322" h="188" extrusionOk="0">
                  <a:moveTo>
                    <a:pt x="89" y="0"/>
                  </a:moveTo>
                  <a:lnTo>
                    <a:pt x="89" y="0"/>
                  </a:lnTo>
                  <a:cubicBezTo>
                    <a:pt x="72" y="18"/>
                    <a:pt x="63" y="36"/>
                    <a:pt x="45" y="45"/>
                  </a:cubicBezTo>
                  <a:lnTo>
                    <a:pt x="0" y="107"/>
                  </a:lnTo>
                  <a:cubicBezTo>
                    <a:pt x="107" y="152"/>
                    <a:pt x="214" y="179"/>
                    <a:pt x="321" y="187"/>
                  </a:cubicBezTo>
                  <a:cubicBezTo>
                    <a:pt x="241" y="179"/>
                    <a:pt x="152" y="134"/>
                    <a:pt x="72" y="54"/>
                  </a:cubicBezTo>
                  <a:cubicBezTo>
                    <a:pt x="81" y="36"/>
                    <a:pt x="81" y="18"/>
                    <a:pt x="8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30" name="Google Shape;4875;p14"/>
            <p:cNvSpPr/>
            <p:nvPr/>
          </p:nvSpPr>
          <p:spPr>
            <a:xfrm>
              <a:off x="610100" y="1288725"/>
              <a:ext cx="5575" cy="6175"/>
            </a:xfrm>
            <a:custGeom>
              <a:avLst/>
              <a:ahLst/>
              <a:rect l="l" t="t" r="r" b="b"/>
              <a:pathLst>
                <a:path w="223" h="247" extrusionOk="0">
                  <a:moveTo>
                    <a:pt x="73" y="0"/>
                  </a:moveTo>
                  <a:cubicBezTo>
                    <a:pt x="39" y="0"/>
                    <a:pt x="0" y="38"/>
                    <a:pt x="19" y="76"/>
                  </a:cubicBezTo>
                  <a:cubicBezTo>
                    <a:pt x="46" y="130"/>
                    <a:pt x="82" y="174"/>
                    <a:pt x="108" y="219"/>
                  </a:cubicBezTo>
                  <a:cubicBezTo>
                    <a:pt x="120" y="238"/>
                    <a:pt x="136" y="247"/>
                    <a:pt x="152" y="247"/>
                  </a:cubicBezTo>
                  <a:cubicBezTo>
                    <a:pt x="188" y="247"/>
                    <a:pt x="222" y="208"/>
                    <a:pt x="198" y="165"/>
                  </a:cubicBezTo>
                  <a:cubicBezTo>
                    <a:pt x="171" y="121"/>
                    <a:pt x="135" y="76"/>
                    <a:pt x="108" y="23"/>
                  </a:cubicBezTo>
                  <a:cubicBezTo>
                    <a:pt x="101" y="7"/>
                    <a:pt x="87" y="0"/>
                    <a:pt x="7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31" name="Google Shape;4876;p14"/>
            <p:cNvSpPr/>
            <p:nvPr/>
          </p:nvSpPr>
          <p:spPr>
            <a:xfrm>
              <a:off x="621725" y="1283875"/>
              <a:ext cx="3375" cy="6775"/>
            </a:xfrm>
            <a:custGeom>
              <a:avLst/>
              <a:ahLst/>
              <a:rect l="l" t="t" r="r" b="b"/>
              <a:pathLst>
                <a:path w="135" h="271" extrusionOk="0">
                  <a:moveTo>
                    <a:pt x="59" y="0"/>
                  </a:moveTo>
                  <a:cubicBezTo>
                    <a:pt x="54" y="0"/>
                    <a:pt x="50" y="1"/>
                    <a:pt x="45" y="2"/>
                  </a:cubicBezTo>
                  <a:cubicBezTo>
                    <a:pt x="9" y="11"/>
                    <a:pt x="0" y="38"/>
                    <a:pt x="9" y="65"/>
                  </a:cubicBezTo>
                  <a:cubicBezTo>
                    <a:pt x="18" y="118"/>
                    <a:pt x="18" y="163"/>
                    <a:pt x="27" y="217"/>
                  </a:cubicBezTo>
                  <a:cubicBezTo>
                    <a:pt x="27" y="243"/>
                    <a:pt x="45" y="270"/>
                    <a:pt x="72" y="270"/>
                  </a:cubicBezTo>
                  <a:cubicBezTo>
                    <a:pt x="98" y="270"/>
                    <a:pt x="134" y="243"/>
                    <a:pt x="125" y="217"/>
                  </a:cubicBezTo>
                  <a:cubicBezTo>
                    <a:pt x="116" y="154"/>
                    <a:pt x="116" y="92"/>
                    <a:pt x="107" y="38"/>
                  </a:cubicBezTo>
                  <a:cubicBezTo>
                    <a:pt x="100" y="16"/>
                    <a:pt x="80" y="0"/>
                    <a:pt x="5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32" name="Google Shape;4877;p14"/>
            <p:cNvSpPr/>
            <p:nvPr/>
          </p:nvSpPr>
          <p:spPr>
            <a:xfrm>
              <a:off x="632875" y="1284600"/>
              <a:ext cx="3175" cy="6300"/>
            </a:xfrm>
            <a:custGeom>
              <a:avLst/>
              <a:ahLst/>
              <a:rect l="l" t="t" r="r" b="b"/>
              <a:pathLst>
                <a:path w="127" h="252" extrusionOk="0">
                  <a:moveTo>
                    <a:pt x="61" y="0"/>
                  </a:moveTo>
                  <a:cubicBezTo>
                    <a:pt x="41" y="0"/>
                    <a:pt x="22" y="11"/>
                    <a:pt x="18" y="36"/>
                  </a:cubicBezTo>
                  <a:cubicBezTo>
                    <a:pt x="9" y="89"/>
                    <a:pt x="0" y="143"/>
                    <a:pt x="0" y="205"/>
                  </a:cubicBezTo>
                  <a:cubicBezTo>
                    <a:pt x="0" y="236"/>
                    <a:pt x="23" y="251"/>
                    <a:pt x="48" y="251"/>
                  </a:cubicBezTo>
                  <a:cubicBezTo>
                    <a:pt x="74" y="251"/>
                    <a:pt x="103" y="233"/>
                    <a:pt x="107" y="196"/>
                  </a:cubicBezTo>
                  <a:cubicBezTo>
                    <a:pt x="107" y="152"/>
                    <a:pt x="107" y="107"/>
                    <a:pt x="116" y="63"/>
                  </a:cubicBezTo>
                  <a:cubicBezTo>
                    <a:pt x="127" y="25"/>
                    <a:pt x="92" y="0"/>
                    <a:pt x="6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33" name="Google Shape;4878;p14"/>
            <p:cNvSpPr/>
            <p:nvPr/>
          </p:nvSpPr>
          <p:spPr>
            <a:xfrm>
              <a:off x="601500" y="1296050"/>
              <a:ext cx="6425" cy="3725"/>
            </a:xfrm>
            <a:custGeom>
              <a:avLst/>
              <a:ahLst/>
              <a:rect l="l" t="t" r="r" b="b"/>
              <a:pathLst>
                <a:path w="257" h="149" extrusionOk="0">
                  <a:moveTo>
                    <a:pt x="77" y="1"/>
                  </a:moveTo>
                  <a:cubicBezTo>
                    <a:pt x="34" y="1"/>
                    <a:pt x="0" y="54"/>
                    <a:pt x="42" y="95"/>
                  </a:cubicBezTo>
                  <a:cubicBezTo>
                    <a:pt x="42" y="95"/>
                    <a:pt x="51" y="104"/>
                    <a:pt x="51" y="104"/>
                  </a:cubicBezTo>
                  <a:cubicBezTo>
                    <a:pt x="122" y="122"/>
                    <a:pt x="185" y="131"/>
                    <a:pt x="256" y="149"/>
                  </a:cubicBezTo>
                  <a:cubicBezTo>
                    <a:pt x="247" y="140"/>
                    <a:pt x="247" y="140"/>
                    <a:pt x="238" y="131"/>
                  </a:cubicBezTo>
                  <a:cubicBezTo>
                    <a:pt x="194" y="95"/>
                    <a:pt x="149" y="60"/>
                    <a:pt x="113" y="15"/>
                  </a:cubicBezTo>
                  <a:cubicBezTo>
                    <a:pt x="102" y="5"/>
                    <a:pt x="89" y="1"/>
                    <a:pt x="7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34" name="Google Shape;4879;p14"/>
            <p:cNvSpPr/>
            <p:nvPr/>
          </p:nvSpPr>
          <p:spPr>
            <a:xfrm>
              <a:off x="655175" y="1189350"/>
              <a:ext cx="25700" cy="20725"/>
            </a:xfrm>
            <a:custGeom>
              <a:avLst/>
              <a:ahLst/>
              <a:rect l="l" t="t" r="r" b="b"/>
              <a:pathLst>
                <a:path w="1028" h="829" extrusionOk="0">
                  <a:moveTo>
                    <a:pt x="661" y="1"/>
                  </a:moveTo>
                  <a:cubicBezTo>
                    <a:pt x="589" y="19"/>
                    <a:pt x="527" y="46"/>
                    <a:pt x="464" y="81"/>
                  </a:cubicBezTo>
                  <a:cubicBezTo>
                    <a:pt x="509" y="117"/>
                    <a:pt x="553" y="170"/>
                    <a:pt x="571" y="224"/>
                  </a:cubicBezTo>
                  <a:cubicBezTo>
                    <a:pt x="589" y="304"/>
                    <a:pt x="571" y="393"/>
                    <a:pt x="527" y="465"/>
                  </a:cubicBezTo>
                  <a:cubicBezTo>
                    <a:pt x="469" y="542"/>
                    <a:pt x="375" y="583"/>
                    <a:pt x="283" y="583"/>
                  </a:cubicBezTo>
                  <a:cubicBezTo>
                    <a:pt x="206" y="583"/>
                    <a:pt x="130" y="553"/>
                    <a:pt x="81" y="492"/>
                  </a:cubicBezTo>
                  <a:cubicBezTo>
                    <a:pt x="45" y="563"/>
                    <a:pt x="18" y="625"/>
                    <a:pt x="0" y="697"/>
                  </a:cubicBezTo>
                  <a:cubicBezTo>
                    <a:pt x="95" y="790"/>
                    <a:pt x="199" y="828"/>
                    <a:pt x="300" y="828"/>
                  </a:cubicBezTo>
                  <a:cubicBezTo>
                    <a:pt x="685" y="828"/>
                    <a:pt x="1028" y="269"/>
                    <a:pt x="661"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35" name="Google Shape;4880;p14"/>
            <p:cNvSpPr/>
            <p:nvPr/>
          </p:nvSpPr>
          <p:spPr>
            <a:xfrm>
              <a:off x="654500" y="1188475"/>
              <a:ext cx="36425" cy="33625"/>
            </a:xfrm>
            <a:custGeom>
              <a:avLst/>
              <a:ahLst/>
              <a:rect l="l" t="t" r="r" b="b"/>
              <a:pathLst>
                <a:path w="1457" h="1345" extrusionOk="0">
                  <a:moveTo>
                    <a:pt x="928" y="0"/>
                  </a:moveTo>
                  <a:cubicBezTo>
                    <a:pt x="893" y="0"/>
                    <a:pt x="848" y="0"/>
                    <a:pt x="803" y="9"/>
                  </a:cubicBezTo>
                  <a:cubicBezTo>
                    <a:pt x="1156" y="369"/>
                    <a:pt x="760" y="972"/>
                    <a:pt x="322" y="972"/>
                  </a:cubicBezTo>
                  <a:cubicBezTo>
                    <a:pt x="217" y="972"/>
                    <a:pt x="110" y="938"/>
                    <a:pt x="10" y="857"/>
                  </a:cubicBezTo>
                  <a:cubicBezTo>
                    <a:pt x="1" y="919"/>
                    <a:pt x="1" y="990"/>
                    <a:pt x="1" y="1053"/>
                  </a:cubicBezTo>
                  <a:cubicBezTo>
                    <a:pt x="72" y="1089"/>
                    <a:pt x="134" y="1124"/>
                    <a:pt x="206" y="1142"/>
                  </a:cubicBezTo>
                  <a:cubicBezTo>
                    <a:pt x="295" y="1160"/>
                    <a:pt x="375" y="1178"/>
                    <a:pt x="464" y="1178"/>
                  </a:cubicBezTo>
                  <a:cubicBezTo>
                    <a:pt x="473" y="1178"/>
                    <a:pt x="473" y="1187"/>
                    <a:pt x="473" y="1187"/>
                  </a:cubicBezTo>
                  <a:cubicBezTo>
                    <a:pt x="446" y="1195"/>
                    <a:pt x="418" y="1198"/>
                    <a:pt x="390" y="1198"/>
                  </a:cubicBezTo>
                  <a:cubicBezTo>
                    <a:pt x="325" y="1198"/>
                    <a:pt x="259" y="1181"/>
                    <a:pt x="197" y="1169"/>
                  </a:cubicBezTo>
                  <a:cubicBezTo>
                    <a:pt x="143" y="1160"/>
                    <a:pt x="81" y="1142"/>
                    <a:pt x="18" y="1124"/>
                  </a:cubicBezTo>
                  <a:lnTo>
                    <a:pt x="18" y="1124"/>
                  </a:lnTo>
                  <a:cubicBezTo>
                    <a:pt x="18" y="1142"/>
                    <a:pt x="18" y="1151"/>
                    <a:pt x="27" y="1169"/>
                  </a:cubicBezTo>
                  <a:cubicBezTo>
                    <a:pt x="117" y="1196"/>
                    <a:pt x="206" y="1231"/>
                    <a:pt x="295" y="1240"/>
                  </a:cubicBezTo>
                  <a:cubicBezTo>
                    <a:pt x="336" y="1247"/>
                    <a:pt x="375" y="1250"/>
                    <a:pt x="415" y="1250"/>
                  </a:cubicBezTo>
                  <a:cubicBezTo>
                    <a:pt x="478" y="1250"/>
                    <a:pt x="541" y="1242"/>
                    <a:pt x="607" y="1231"/>
                  </a:cubicBezTo>
                  <a:lnTo>
                    <a:pt x="607" y="1231"/>
                  </a:lnTo>
                  <a:cubicBezTo>
                    <a:pt x="553" y="1276"/>
                    <a:pt x="474" y="1287"/>
                    <a:pt x="396" y="1287"/>
                  </a:cubicBezTo>
                  <a:cubicBezTo>
                    <a:pt x="333" y="1287"/>
                    <a:pt x="271" y="1280"/>
                    <a:pt x="224" y="1276"/>
                  </a:cubicBezTo>
                  <a:cubicBezTo>
                    <a:pt x="206" y="1276"/>
                    <a:pt x="125" y="1258"/>
                    <a:pt x="54" y="1240"/>
                  </a:cubicBezTo>
                  <a:lnTo>
                    <a:pt x="54" y="1240"/>
                  </a:lnTo>
                  <a:cubicBezTo>
                    <a:pt x="54" y="1258"/>
                    <a:pt x="63" y="1267"/>
                    <a:pt x="63" y="1276"/>
                  </a:cubicBezTo>
                  <a:cubicBezTo>
                    <a:pt x="167" y="1323"/>
                    <a:pt x="271" y="1345"/>
                    <a:pt x="372" y="1345"/>
                  </a:cubicBezTo>
                  <a:cubicBezTo>
                    <a:pt x="961" y="1345"/>
                    <a:pt x="1456" y="626"/>
                    <a:pt x="1205" y="63"/>
                  </a:cubicBezTo>
                  <a:cubicBezTo>
                    <a:pt x="1187" y="54"/>
                    <a:pt x="1169" y="45"/>
                    <a:pt x="1151" y="45"/>
                  </a:cubicBezTo>
                  <a:cubicBezTo>
                    <a:pt x="1187" y="107"/>
                    <a:pt x="1205" y="196"/>
                    <a:pt x="1214" y="259"/>
                  </a:cubicBezTo>
                  <a:cubicBezTo>
                    <a:pt x="1232" y="375"/>
                    <a:pt x="1214" y="518"/>
                    <a:pt x="1151" y="625"/>
                  </a:cubicBezTo>
                  <a:cubicBezTo>
                    <a:pt x="1169" y="491"/>
                    <a:pt x="1178" y="366"/>
                    <a:pt x="1142" y="241"/>
                  </a:cubicBezTo>
                  <a:cubicBezTo>
                    <a:pt x="1134" y="179"/>
                    <a:pt x="1116" y="116"/>
                    <a:pt x="1080" y="63"/>
                  </a:cubicBezTo>
                  <a:cubicBezTo>
                    <a:pt x="1071" y="45"/>
                    <a:pt x="1053" y="27"/>
                    <a:pt x="1044" y="9"/>
                  </a:cubicBezTo>
                  <a:lnTo>
                    <a:pt x="1027" y="9"/>
                  </a:lnTo>
                  <a:cubicBezTo>
                    <a:pt x="1044" y="45"/>
                    <a:pt x="1062" y="89"/>
                    <a:pt x="1071" y="125"/>
                  </a:cubicBezTo>
                  <a:cubicBezTo>
                    <a:pt x="1107" y="223"/>
                    <a:pt x="1142" y="339"/>
                    <a:pt x="1107" y="446"/>
                  </a:cubicBezTo>
                  <a:cubicBezTo>
                    <a:pt x="1107" y="446"/>
                    <a:pt x="1107" y="446"/>
                    <a:pt x="1107" y="437"/>
                  </a:cubicBezTo>
                  <a:cubicBezTo>
                    <a:pt x="1098" y="330"/>
                    <a:pt x="1071" y="241"/>
                    <a:pt x="1027" y="143"/>
                  </a:cubicBezTo>
                  <a:cubicBezTo>
                    <a:pt x="1000" y="89"/>
                    <a:pt x="964" y="45"/>
                    <a:pt x="928"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36" name="Google Shape;4881;p14"/>
            <p:cNvSpPr/>
            <p:nvPr/>
          </p:nvSpPr>
          <p:spPr>
            <a:xfrm>
              <a:off x="646625" y="1185800"/>
              <a:ext cx="47625" cy="38875"/>
            </a:xfrm>
            <a:custGeom>
              <a:avLst/>
              <a:ahLst/>
              <a:rect l="l" t="t" r="r" b="b"/>
              <a:pathLst>
                <a:path w="1905" h="1555" extrusionOk="0">
                  <a:moveTo>
                    <a:pt x="1003" y="143"/>
                  </a:moveTo>
                  <a:lnTo>
                    <a:pt x="1003" y="143"/>
                  </a:lnTo>
                  <a:cubicBezTo>
                    <a:pt x="1370" y="411"/>
                    <a:pt x="1027" y="970"/>
                    <a:pt x="642" y="970"/>
                  </a:cubicBezTo>
                  <a:cubicBezTo>
                    <a:pt x="541" y="970"/>
                    <a:pt x="437" y="932"/>
                    <a:pt x="342" y="839"/>
                  </a:cubicBezTo>
                  <a:cubicBezTo>
                    <a:pt x="360" y="767"/>
                    <a:pt x="387" y="705"/>
                    <a:pt x="423" y="634"/>
                  </a:cubicBezTo>
                  <a:cubicBezTo>
                    <a:pt x="472" y="695"/>
                    <a:pt x="548" y="725"/>
                    <a:pt x="625" y="725"/>
                  </a:cubicBezTo>
                  <a:cubicBezTo>
                    <a:pt x="717" y="725"/>
                    <a:pt x="811" y="684"/>
                    <a:pt x="869" y="607"/>
                  </a:cubicBezTo>
                  <a:cubicBezTo>
                    <a:pt x="913" y="535"/>
                    <a:pt x="931" y="446"/>
                    <a:pt x="913" y="366"/>
                  </a:cubicBezTo>
                  <a:cubicBezTo>
                    <a:pt x="895" y="312"/>
                    <a:pt x="851" y="259"/>
                    <a:pt x="806" y="223"/>
                  </a:cubicBezTo>
                  <a:cubicBezTo>
                    <a:pt x="869" y="188"/>
                    <a:pt x="931" y="161"/>
                    <a:pt x="1003" y="143"/>
                  </a:cubicBezTo>
                  <a:close/>
                  <a:moveTo>
                    <a:pt x="1243" y="107"/>
                  </a:moveTo>
                  <a:cubicBezTo>
                    <a:pt x="1279" y="152"/>
                    <a:pt x="1315" y="196"/>
                    <a:pt x="1342" y="250"/>
                  </a:cubicBezTo>
                  <a:cubicBezTo>
                    <a:pt x="1386" y="348"/>
                    <a:pt x="1413" y="437"/>
                    <a:pt x="1422" y="544"/>
                  </a:cubicBezTo>
                  <a:cubicBezTo>
                    <a:pt x="1422" y="553"/>
                    <a:pt x="1422" y="553"/>
                    <a:pt x="1422" y="553"/>
                  </a:cubicBezTo>
                  <a:cubicBezTo>
                    <a:pt x="1457" y="446"/>
                    <a:pt x="1422" y="330"/>
                    <a:pt x="1386" y="232"/>
                  </a:cubicBezTo>
                  <a:cubicBezTo>
                    <a:pt x="1377" y="196"/>
                    <a:pt x="1359" y="152"/>
                    <a:pt x="1342" y="116"/>
                  </a:cubicBezTo>
                  <a:lnTo>
                    <a:pt x="1359" y="116"/>
                  </a:lnTo>
                  <a:cubicBezTo>
                    <a:pt x="1368" y="134"/>
                    <a:pt x="1386" y="152"/>
                    <a:pt x="1395" y="170"/>
                  </a:cubicBezTo>
                  <a:cubicBezTo>
                    <a:pt x="1431" y="223"/>
                    <a:pt x="1449" y="286"/>
                    <a:pt x="1457" y="348"/>
                  </a:cubicBezTo>
                  <a:cubicBezTo>
                    <a:pt x="1493" y="473"/>
                    <a:pt x="1484" y="598"/>
                    <a:pt x="1466" y="732"/>
                  </a:cubicBezTo>
                  <a:cubicBezTo>
                    <a:pt x="1529" y="625"/>
                    <a:pt x="1547" y="482"/>
                    <a:pt x="1529" y="366"/>
                  </a:cubicBezTo>
                  <a:cubicBezTo>
                    <a:pt x="1520" y="303"/>
                    <a:pt x="1502" y="214"/>
                    <a:pt x="1466" y="152"/>
                  </a:cubicBezTo>
                  <a:cubicBezTo>
                    <a:pt x="1484" y="152"/>
                    <a:pt x="1502" y="161"/>
                    <a:pt x="1520" y="170"/>
                  </a:cubicBezTo>
                  <a:cubicBezTo>
                    <a:pt x="1771" y="733"/>
                    <a:pt x="1276" y="1452"/>
                    <a:pt x="687" y="1452"/>
                  </a:cubicBezTo>
                  <a:cubicBezTo>
                    <a:pt x="586" y="1452"/>
                    <a:pt x="482" y="1430"/>
                    <a:pt x="378" y="1383"/>
                  </a:cubicBezTo>
                  <a:cubicBezTo>
                    <a:pt x="378" y="1374"/>
                    <a:pt x="369" y="1365"/>
                    <a:pt x="369" y="1347"/>
                  </a:cubicBezTo>
                  <a:lnTo>
                    <a:pt x="369" y="1347"/>
                  </a:lnTo>
                  <a:cubicBezTo>
                    <a:pt x="440" y="1365"/>
                    <a:pt x="521" y="1383"/>
                    <a:pt x="539" y="1383"/>
                  </a:cubicBezTo>
                  <a:cubicBezTo>
                    <a:pt x="586" y="1387"/>
                    <a:pt x="648" y="1394"/>
                    <a:pt x="711" y="1394"/>
                  </a:cubicBezTo>
                  <a:cubicBezTo>
                    <a:pt x="789" y="1394"/>
                    <a:pt x="868" y="1383"/>
                    <a:pt x="922" y="1338"/>
                  </a:cubicBezTo>
                  <a:lnTo>
                    <a:pt x="922" y="1338"/>
                  </a:lnTo>
                  <a:cubicBezTo>
                    <a:pt x="856" y="1349"/>
                    <a:pt x="793" y="1357"/>
                    <a:pt x="730" y="1357"/>
                  </a:cubicBezTo>
                  <a:cubicBezTo>
                    <a:pt x="690" y="1357"/>
                    <a:pt x="651" y="1354"/>
                    <a:pt x="610" y="1347"/>
                  </a:cubicBezTo>
                  <a:cubicBezTo>
                    <a:pt x="521" y="1338"/>
                    <a:pt x="432" y="1303"/>
                    <a:pt x="342" y="1276"/>
                  </a:cubicBezTo>
                  <a:cubicBezTo>
                    <a:pt x="333" y="1258"/>
                    <a:pt x="333" y="1249"/>
                    <a:pt x="333" y="1231"/>
                  </a:cubicBezTo>
                  <a:lnTo>
                    <a:pt x="333" y="1231"/>
                  </a:lnTo>
                  <a:cubicBezTo>
                    <a:pt x="396" y="1249"/>
                    <a:pt x="458" y="1267"/>
                    <a:pt x="512" y="1276"/>
                  </a:cubicBezTo>
                  <a:cubicBezTo>
                    <a:pt x="574" y="1288"/>
                    <a:pt x="640" y="1305"/>
                    <a:pt x="705" y="1305"/>
                  </a:cubicBezTo>
                  <a:cubicBezTo>
                    <a:pt x="733" y="1305"/>
                    <a:pt x="761" y="1302"/>
                    <a:pt x="788" y="1294"/>
                  </a:cubicBezTo>
                  <a:cubicBezTo>
                    <a:pt x="788" y="1294"/>
                    <a:pt x="788" y="1285"/>
                    <a:pt x="779" y="1285"/>
                  </a:cubicBezTo>
                  <a:cubicBezTo>
                    <a:pt x="690" y="1285"/>
                    <a:pt x="610" y="1267"/>
                    <a:pt x="521" y="1249"/>
                  </a:cubicBezTo>
                  <a:cubicBezTo>
                    <a:pt x="449" y="1231"/>
                    <a:pt x="387" y="1196"/>
                    <a:pt x="316" y="1160"/>
                  </a:cubicBezTo>
                  <a:cubicBezTo>
                    <a:pt x="316" y="1097"/>
                    <a:pt x="316" y="1026"/>
                    <a:pt x="325" y="964"/>
                  </a:cubicBezTo>
                  <a:cubicBezTo>
                    <a:pt x="425" y="1045"/>
                    <a:pt x="532" y="1079"/>
                    <a:pt x="637" y="1079"/>
                  </a:cubicBezTo>
                  <a:cubicBezTo>
                    <a:pt x="1075" y="1079"/>
                    <a:pt x="1471" y="476"/>
                    <a:pt x="1118" y="116"/>
                  </a:cubicBezTo>
                  <a:cubicBezTo>
                    <a:pt x="1163" y="107"/>
                    <a:pt x="1208" y="107"/>
                    <a:pt x="1243" y="107"/>
                  </a:cubicBezTo>
                  <a:close/>
                  <a:moveTo>
                    <a:pt x="1219" y="1"/>
                  </a:moveTo>
                  <a:cubicBezTo>
                    <a:pt x="557" y="1"/>
                    <a:pt x="1" y="801"/>
                    <a:pt x="289" y="1445"/>
                  </a:cubicBezTo>
                  <a:cubicBezTo>
                    <a:pt x="298" y="1454"/>
                    <a:pt x="307" y="1463"/>
                    <a:pt x="307" y="1463"/>
                  </a:cubicBezTo>
                  <a:cubicBezTo>
                    <a:pt x="316" y="1472"/>
                    <a:pt x="316" y="1472"/>
                    <a:pt x="325" y="1472"/>
                  </a:cubicBezTo>
                  <a:cubicBezTo>
                    <a:pt x="446" y="1529"/>
                    <a:pt x="569" y="1555"/>
                    <a:pt x="687" y="1555"/>
                  </a:cubicBezTo>
                  <a:cubicBezTo>
                    <a:pt x="1352" y="1555"/>
                    <a:pt x="1904" y="752"/>
                    <a:pt x="1609" y="116"/>
                  </a:cubicBezTo>
                  <a:cubicBezTo>
                    <a:pt x="1609" y="107"/>
                    <a:pt x="1600" y="98"/>
                    <a:pt x="1591" y="98"/>
                  </a:cubicBezTo>
                  <a:cubicBezTo>
                    <a:pt x="1591" y="89"/>
                    <a:pt x="1582" y="89"/>
                    <a:pt x="1573" y="80"/>
                  </a:cubicBezTo>
                  <a:cubicBezTo>
                    <a:pt x="1455" y="26"/>
                    <a:pt x="1335" y="1"/>
                    <a:pt x="12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37" name="Google Shape;4882;p14"/>
            <p:cNvSpPr/>
            <p:nvPr/>
          </p:nvSpPr>
          <p:spPr>
            <a:xfrm>
              <a:off x="643575" y="1217825"/>
              <a:ext cx="6275" cy="3025"/>
            </a:xfrm>
            <a:custGeom>
              <a:avLst/>
              <a:ahLst/>
              <a:rect l="l" t="t" r="r" b="b"/>
              <a:pathLst>
                <a:path w="251" h="121" extrusionOk="0">
                  <a:moveTo>
                    <a:pt x="203" y="1"/>
                  </a:moveTo>
                  <a:cubicBezTo>
                    <a:pt x="195" y="1"/>
                    <a:pt x="187" y="2"/>
                    <a:pt x="179" y="4"/>
                  </a:cubicBezTo>
                  <a:cubicBezTo>
                    <a:pt x="143" y="4"/>
                    <a:pt x="108" y="13"/>
                    <a:pt x="63" y="22"/>
                  </a:cubicBezTo>
                  <a:cubicBezTo>
                    <a:pt x="3" y="22"/>
                    <a:pt x="1" y="120"/>
                    <a:pt x="64" y="120"/>
                  </a:cubicBezTo>
                  <a:cubicBezTo>
                    <a:pt x="66" y="120"/>
                    <a:pt x="69" y="120"/>
                    <a:pt x="72" y="120"/>
                  </a:cubicBezTo>
                  <a:cubicBezTo>
                    <a:pt x="116" y="120"/>
                    <a:pt x="161" y="111"/>
                    <a:pt x="215" y="102"/>
                  </a:cubicBezTo>
                  <a:cubicBezTo>
                    <a:pt x="241" y="93"/>
                    <a:pt x="250" y="57"/>
                    <a:pt x="250" y="39"/>
                  </a:cubicBezTo>
                  <a:cubicBezTo>
                    <a:pt x="243" y="12"/>
                    <a:pt x="226" y="1"/>
                    <a:pt x="20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38" name="Google Shape;4883;p14"/>
            <p:cNvSpPr/>
            <p:nvPr/>
          </p:nvSpPr>
          <p:spPr>
            <a:xfrm>
              <a:off x="642900" y="1208100"/>
              <a:ext cx="7050" cy="2975"/>
            </a:xfrm>
            <a:custGeom>
              <a:avLst/>
              <a:ahLst/>
              <a:rect l="l" t="t" r="r" b="b"/>
              <a:pathLst>
                <a:path w="282" h="119" extrusionOk="0">
                  <a:moveTo>
                    <a:pt x="54" y="0"/>
                  </a:moveTo>
                  <a:cubicBezTo>
                    <a:pt x="19" y="0"/>
                    <a:pt x="1" y="27"/>
                    <a:pt x="1" y="54"/>
                  </a:cubicBezTo>
                  <a:cubicBezTo>
                    <a:pt x="1" y="81"/>
                    <a:pt x="27" y="98"/>
                    <a:pt x="54" y="98"/>
                  </a:cubicBezTo>
                  <a:cubicBezTo>
                    <a:pt x="99" y="107"/>
                    <a:pt x="143" y="107"/>
                    <a:pt x="197" y="116"/>
                  </a:cubicBezTo>
                  <a:cubicBezTo>
                    <a:pt x="202" y="118"/>
                    <a:pt x="206" y="118"/>
                    <a:pt x="211" y="118"/>
                  </a:cubicBezTo>
                  <a:cubicBezTo>
                    <a:pt x="263" y="118"/>
                    <a:pt x="281" y="26"/>
                    <a:pt x="224" y="18"/>
                  </a:cubicBezTo>
                  <a:cubicBezTo>
                    <a:pt x="161" y="9"/>
                    <a:pt x="108" y="0"/>
                    <a:pt x="5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39" name="Google Shape;4884;p14"/>
            <p:cNvSpPr/>
            <p:nvPr/>
          </p:nvSpPr>
          <p:spPr>
            <a:xfrm>
              <a:off x="644475" y="1198500"/>
              <a:ext cx="7250" cy="4325"/>
            </a:xfrm>
            <a:custGeom>
              <a:avLst/>
              <a:ahLst/>
              <a:rect l="l" t="t" r="r" b="b"/>
              <a:pathLst>
                <a:path w="290" h="173" extrusionOk="0">
                  <a:moveTo>
                    <a:pt x="59" y="0"/>
                  </a:moveTo>
                  <a:cubicBezTo>
                    <a:pt x="41" y="0"/>
                    <a:pt x="24" y="10"/>
                    <a:pt x="18" y="27"/>
                  </a:cubicBezTo>
                  <a:cubicBezTo>
                    <a:pt x="0" y="54"/>
                    <a:pt x="9" y="90"/>
                    <a:pt x="36" y="99"/>
                  </a:cubicBezTo>
                  <a:cubicBezTo>
                    <a:pt x="89" y="126"/>
                    <a:pt x="152" y="152"/>
                    <a:pt x="205" y="170"/>
                  </a:cubicBezTo>
                  <a:cubicBezTo>
                    <a:pt x="210" y="172"/>
                    <a:pt x="215" y="172"/>
                    <a:pt x="220" y="172"/>
                  </a:cubicBezTo>
                  <a:cubicBezTo>
                    <a:pt x="272" y="172"/>
                    <a:pt x="289" y="88"/>
                    <a:pt x="232" y="63"/>
                  </a:cubicBezTo>
                  <a:cubicBezTo>
                    <a:pt x="179" y="54"/>
                    <a:pt x="134" y="27"/>
                    <a:pt x="89" y="10"/>
                  </a:cubicBezTo>
                  <a:cubicBezTo>
                    <a:pt x="80" y="3"/>
                    <a:pt x="69" y="0"/>
                    <a:pt x="5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40" name="Google Shape;4885;p14"/>
            <p:cNvSpPr/>
            <p:nvPr/>
          </p:nvSpPr>
          <p:spPr>
            <a:xfrm>
              <a:off x="659025" y="1181075"/>
              <a:ext cx="5550" cy="6325"/>
            </a:xfrm>
            <a:custGeom>
              <a:avLst/>
              <a:ahLst/>
              <a:rect l="l" t="t" r="r" b="b"/>
              <a:pathLst>
                <a:path w="222" h="253" extrusionOk="0">
                  <a:moveTo>
                    <a:pt x="70" y="1"/>
                  </a:moveTo>
                  <a:cubicBezTo>
                    <a:pt x="34" y="1"/>
                    <a:pt x="0" y="39"/>
                    <a:pt x="25" y="82"/>
                  </a:cubicBezTo>
                  <a:cubicBezTo>
                    <a:pt x="43" y="136"/>
                    <a:pt x="78" y="180"/>
                    <a:pt x="105" y="225"/>
                  </a:cubicBezTo>
                  <a:cubicBezTo>
                    <a:pt x="116" y="245"/>
                    <a:pt x="133" y="253"/>
                    <a:pt x="149" y="253"/>
                  </a:cubicBezTo>
                  <a:cubicBezTo>
                    <a:pt x="185" y="253"/>
                    <a:pt x="222" y="214"/>
                    <a:pt x="203" y="171"/>
                  </a:cubicBezTo>
                  <a:cubicBezTo>
                    <a:pt x="168" y="127"/>
                    <a:pt x="141" y="82"/>
                    <a:pt x="114" y="29"/>
                  </a:cubicBezTo>
                  <a:cubicBezTo>
                    <a:pt x="103" y="9"/>
                    <a:pt x="86" y="1"/>
                    <a:pt x="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41" name="Google Shape;4886;p14"/>
            <p:cNvSpPr/>
            <p:nvPr/>
          </p:nvSpPr>
          <p:spPr>
            <a:xfrm>
              <a:off x="670550" y="1176375"/>
              <a:ext cx="3375" cy="6775"/>
            </a:xfrm>
            <a:custGeom>
              <a:avLst/>
              <a:ahLst/>
              <a:rect l="l" t="t" r="r" b="b"/>
              <a:pathLst>
                <a:path w="135" h="271" extrusionOk="0">
                  <a:moveTo>
                    <a:pt x="60" y="0"/>
                  </a:moveTo>
                  <a:cubicBezTo>
                    <a:pt x="55" y="0"/>
                    <a:pt x="50" y="1"/>
                    <a:pt x="46" y="2"/>
                  </a:cubicBezTo>
                  <a:cubicBezTo>
                    <a:pt x="19" y="11"/>
                    <a:pt x="1" y="38"/>
                    <a:pt x="10" y="65"/>
                  </a:cubicBezTo>
                  <a:cubicBezTo>
                    <a:pt x="19" y="110"/>
                    <a:pt x="19" y="163"/>
                    <a:pt x="28" y="217"/>
                  </a:cubicBezTo>
                  <a:cubicBezTo>
                    <a:pt x="28" y="243"/>
                    <a:pt x="46" y="270"/>
                    <a:pt x="81" y="270"/>
                  </a:cubicBezTo>
                  <a:cubicBezTo>
                    <a:pt x="108" y="270"/>
                    <a:pt x="135" y="243"/>
                    <a:pt x="126" y="217"/>
                  </a:cubicBezTo>
                  <a:cubicBezTo>
                    <a:pt x="126" y="154"/>
                    <a:pt x="117" y="92"/>
                    <a:pt x="108" y="38"/>
                  </a:cubicBezTo>
                  <a:cubicBezTo>
                    <a:pt x="108" y="16"/>
                    <a:pt x="84" y="0"/>
                    <a:pt x="6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42" name="Google Shape;4887;p14"/>
            <p:cNvSpPr/>
            <p:nvPr/>
          </p:nvSpPr>
          <p:spPr>
            <a:xfrm>
              <a:off x="681700" y="1177100"/>
              <a:ext cx="3300" cy="6275"/>
            </a:xfrm>
            <a:custGeom>
              <a:avLst/>
              <a:ahLst/>
              <a:rect l="l" t="t" r="r" b="b"/>
              <a:pathLst>
                <a:path w="132" h="251" extrusionOk="0">
                  <a:moveTo>
                    <a:pt x="66" y="0"/>
                  </a:moveTo>
                  <a:cubicBezTo>
                    <a:pt x="46" y="0"/>
                    <a:pt x="26" y="11"/>
                    <a:pt x="19" y="36"/>
                  </a:cubicBezTo>
                  <a:cubicBezTo>
                    <a:pt x="10" y="89"/>
                    <a:pt x="10" y="143"/>
                    <a:pt x="1" y="197"/>
                  </a:cubicBezTo>
                  <a:cubicBezTo>
                    <a:pt x="1" y="232"/>
                    <a:pt x="28" y="250"/>
                    <a:pt x="54" y="250"/>
                  </a:cubicBezTo>
                  <a:cubicBezTo>
                    <a:pt x="81" y="250"/>
                    <a:pt x="108" y="232"/>
                    <a:pt x="108" y="197"/>
                  </a:cubicBezTo>
                  <a:cubicBezTo>
                    <a:pt x="108" y="152"/>
                    <a:pt x="117" y="107"/>
                    <a:pt x="126" y="63"/>
                  </a:cubicBezTo>
                  <a:cubicBezTo>
                    <a:pt x="131" y="25"/>
                    <a:pt x="98" y="0"/>
                    <a:pt x="6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43" name="Google Shape;4888;p14"/>
            <p:cNvSpPr/>
            <p:nvPr/>
          </p:nvSpPr>
          <p:spPr>
            <a:xfrm>
              <a:off x="650350" y="1188550"/>
              <a:ext cx="7025" cy="5625"/>
            </a:xfrm>
            <a:custGeom>
              <a:avLst/>
              <a:ahLst/>
              <a:rect l="l" t="t" r="r" b="b"/>
              <a:pathLst>
                <a:path w="281" h="225" extrusionOk="0">
                  <a:moveTo>
                    <a:pt x="80" y="1"/>
                  </a:moveTo>
                  <a:cubicBezTo>
                    <a:pt x="39" y="1"/>
                    <a:pt x="0" y="52"/>
                    <a:pt x="42" y="86"/>
                  </a:cubicBezTo>
                  <a:cubicBezTo>
                    <a:pt x="86" y="131"/>
                    <a:pt x="122" y="167"/>
                    <a:pt x="167" y="211"/>
                  </a:cubicBezTo>
                  <a:cubicBezTo>
                    <a:pt x="178" y="221"/>
                    <a:pt x="189" y="224"/>
                    <a:pt x="201" y="224"/>
                  </a:cubicBezTo>
                  <a:cubicBezTo>
                    <a:pt x="244" y="224"/>
                    <a:pt x="280" y="166"/>
                    <a:pt x="238" y="131"/>
                  </a:cubicBezTo>
                  <a:cubicBezTo>
                    <a:pt x="202" y="95"/>
                    <a:pt x="158" y="51"/>
                    <a:pt x="113" y="15"/>
                  </a:cubicBezTo>
                  <a:cubicBezTo>
                    <a:pt x="103" y="5"/>
                    <a:pt x="91"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44" name="Google Shape;4889;p14"/>
            <p:cNvSpPr/>
            <p:nvPr/>
          </p:nvSpPr>
          <p:spPr>
            <a:xfrm>
              <a:off x="607450" y="1183775"/>
              <a:ext cx="18750" cy="24150"/>
            </a:xfrm>
            <a:custGeom>
              <a:avLst/>
              <a:ahLst/>
              <a:rect l="l" t="t" r="r" b="b"/>
              <a:pathLst>
                <a:path w="750" h="966" extrusionOk="0">
                  <a:moveTo>
                    <a:pt x="152" y="1"/>
                  </a:moveTo>
                  <a:cubicBezTo>
                    <a:pt x="116" y="63"/>
                    <a:pt x="81" y="135"/>
                    <a:pt x="54" y="197"/>
                  </a:cubicBezTo>
                  <a:cubicBezTo>
                    <a:pt x="223" y="197"/>
                    <a:pt x="366" y="376"/>
                    <a:pt x="321" y="545"/>
                  </a:cubicBezTo>
                  <a:cubicBezTo>
                    <a:pt x="304" y="634"/>
                    <a:pt x="250" y="706"/>
                    <a:pt x="170" y="741"/>
                  </a:cubicBezTo>
                  <a:cubicBezTo>
                    <a:pt x="140" y="756"/>
                    <a:pt x="108" y="763"/>
                    <a:pt x="76" y="763"/>
                  </a:cubicBezTo>
                  <a:cubicBezTo>
                    <a:pt x="50" y="763"/>
                    <a:pt x="24" y="758"/>
                    <a:pt x="0" y="750"/>
                  </a:cubicBezTo>
                  <a:lnTo>
                    <a:pt x="0" y="750"/>
                  </a:lnTo>
                  <a:cubicBezTo>
                    <a:pt x="9" y="822"/>
                    <a:pt x="27" y="893"/>
                    <a:pt x="63" y="955"/>
                  </a:cubicBezTo>
                  <a:cubicBezTo>
                    <a:pt x="95" y="963"/>
                    <a:pt x="125" y="966"/>
                    <a:pt x="155" y="966"/>
                  </a:cubicBezTo>
                  <a:cubicBezTo>
                    <a:pt x="640" y="966"/>
                    <a:pt x="749" y="43"/>
                    <a:pt x="1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45" name="Google Shape;4890;p14"/>
            <p:cNvSpPr/>
            <p:nvPr/>
          </p:nvSpPr>
          <p:spPr>
            <a:xfrm>
              <a:off x="610575" y="1175525"/>
              <a:ext cx="29000" cy="41525"/>
            </a:xfrm>
            <a:custGeom>
              <a:avLst/>
              <a:ahLst/>
              <a:rect l="l" t="t" r="r" b="b"/>
              <a:pathLst>
                <a:path w="1160" h="1661" extrusionOk="0">
                  <a:moveTo>
                    <a:pt x="464" y="1"/>
                  </a:moveTo>
                  <a:cubicBezTo>
                    <a:pt x="446" y="1"/>
                    <a:pt x="437" y="10"/>
                    <a:pt x="419" y="10"/>
                  </a:cubicBezTo>
                  <a:cubicBezTo>
                    <a:pt x="482" y="54"/>
                    <a:pt x="544" y="108"/>
                    <a:pt x="562" y="117"/>
                  </a:cubicBezTo>
                  <a:cubicBezTo>
                    <a:pt x="642" y="197"/>
                    <a:pt x="776" y="313"/>
                    <a:pt x="785" y="438"/>
                  </a:cubicBezTo>
                  <a:cubicBezTo>
                    <a:pt x="723" y="340"/>
                    <a:pt x="669" y="268"/>
                    <a:pt x="589" y="197"/>
                  </a:cubicBezTo>
                  <a:cubicBezTo>
                    <a:pt x="518" y="135"/>
                    <a:pt x="428" y="90"/>
                    <a:pt x="357" y="45"/>
                  </a:cubicBezTo>
                  <a:cubicBezTo>
                    <a:pt x="339" y="54"/>
                    <a:pt x="321" y="54"/>
                    <a:pt x="312" y="63"/>
                  </a:cubicBezTo>
                  <a:cubicBezTo>
                    <a:pt x="366" y="99"/>
                    <a:pt x="419" y="135"/>
                    <a:pt x="473" y="170"/>
                  </a:cubicBezTo>
                  <a:cubicBezTo>
                    <a:pt x="544" y="224"/>
                    <a:pt x="616" y="277"/>
                    <a:pt x="660" y="367"/>
                  </a:cubicBezTo>
                  <a:lnTo>
                    <a:pt x="651" y="367"/>
                  </a:lnTo>
                  <a:cubicBezTo>
                    <a:pt x="589" y="304"/>
                    <a:pt x="526" y="251"/>
                    <a:pt x="455" y="197"/>
                  </a:cubicBezTo>
                  <a:cubicBezTo>
                    <a:pt x="393" y="152"/>
                    <a:pt x="321" y="135"/>
                    <a:pt x="250" y="108"/>
                  </a:cubicBezTo>
                  <a:cubicBezTo>
                    <a:pt x="196" y="144"/>
                    <a:pt x="143" y="188"/>
                    <a:pt x="98" y="242"/>
                  </a:cubicBezTo>
                  <a:cubicBezTo>
                    <a:pt x="759" y="347"/>
                    <a:pt x="619" y="1402"/>
                    <a:pt x="23" y="1402"/>
                  </a:cubicBezTo>
                  <a:cubicBezTo>
                    <a:pt x="15" y="1402"/>
                    <a:pt x="8" y="1402"/>
                    <a:pt x="0" y="1401"/>
                  </a:cubicBezTo>
                  <a:lnTo>
                    <a:pt x="0" y="1401"/>
                  </a:lnTo>
                  <a:cubicBezTo>
                    <a:pt x="18" y="1437"/>
                    <a:pt x="45" y="1464"/>
                    <a:pt x="72" y="1500"/>
                  </a:cubicBezTo>
                  <a:cubicBezTo>
                    <a:pt x="134" y="1491"/>
                    <a:pt x="187" y="1491"/>
                    <a:pt x="241" y="1473"/>
                  </a:cubicBezTo>
                  <a:cubicBezTo>
                    <a:pt x="348" y="1446"/>
                    <a:pt x="428" y="1401"/>
                    <a:pt x="526" y="1330"/>
                  </a:cubicBezTo>
                  <a:cubicBezTo>
                    <a:pt x="526" y="1330"/>
                    <a:pt x="526" y="1339"/>
                    <a:pt x="526" y="1339"/>
                  </a:cubicBezTo>
                  <a:cubicBezTo>
                    <a:pt x="464" y="1428"/>
                    <a:pt x="357" y="1482"/>
                    <a:pt x="259" y="1517"/>
                  </a:cubicBezTo>
                  <a:cubicBezTo>
                    <a:pt x="232" y="1535"/>
                    <a:pt x="187" y="1553"/>
                    <a:pt x="143" y="1562"/>
                  </a:cubicBezTo>
                  <a:cubicBezTo>
                    <a:pt x="152" y="1562"/>
                    <a:pt x="152" y="1571"/>
                    <a:pt x="161" y="1571"/>
                  </a:cubicBezTo>
                  <a:cubicBezTo>
                    <a:pt x="179" y="1571"/>
                    <a:pt x="196" y="1571"/>
                    <a:pt x="223" y="1562"/>
                  </a:cubicBezTo>
                  <a:cubicBezTo>
                    <a:pt x="286" y="1553"/>
                    <a:pt x="339" y="1526"/>
                    <a:pt x="393" y="1500"/>
                  </a:cubicBezTo>
                  <a:cubicBezTo>
                    <a:pt x="518" y="1437"/>
                    <a:pt x="598" y="1348"/>
                    <a:pt x="687" y="1241"/>
                  </a:cubicBezTo>
                  <a:cubicBezTo>
                    <a:pt x="687" y="1241"/>
                    <a:pt x="687" y="1241"/>
                    <a:pt x="687" y="1250"/>
                  </a:cubicBezTo>
                  <a:cubicBezTo>
                    <a:pt x="651" y="1366"/>
                    <a:pt x="553" y="1473"/>
                    <a:pt x="455" y="1535"/>
                  </a:cubicBezTo>
                  <a:cubicBezTo>
                    <a:pt x="402" y="1571"/>
                    <a:pt x="330" y="1616"/>
                    <a:pt x="250" y="1633"/>
                  </a:cubicBezTo>
                  <a:cubicBezTo>
                    <a:pt x="268" y="1642"/>
                    <a:pt x="286" y="1651"/>
                    <a:pt x="303" y="1660"/>
                  </a:cubicBezTo>
                  <a:cubicBezTo>
                    <a:pt x="990" y="1446"/>
                    <a:pt x="1160" y="313"/>
                    <a:pt x="464"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46" name="Google Shape;4891;p14"/>
            <p:cNvSpPr/>
            <p:nvPr/>
          </p:nvSpPr>
          <p:spPr>
            <a:xfrm>
              <a:off x="601200" y="1173525"/>
              <a:ext cx="41500" cy="46200"/>
            </a:xfrm>
            <a:custGeom>
              <a:avLst/>
              <a:ahLst/>
              <a:rect l="l" t="t" r="r" b="b"/>
              <a:pathLst>
                <a:path w="1660" h="1848" extrusionOk="0">
                  <a:moveTo>
                    <a:pt x="402" y="411"/>
                  </a:moveTo>
                  <a:cubicBezTo>
                    <a:pt x="999" y="453"/>
                    <a:pt x="890" y="1376"/>
                    <a:pt x="405" y="1376"/>
                  </a:cubicBezTo>
                  <a:cubicBezTo>
                    <a:pt x="375" y="1376"/>
                    <a:pt x="345" y="1373"/>
                    <a:pt x="313" y="1365"/>
                  </a:cubicBezTo>
                  <a:cubicBezTo>
                    <a:pt x="277" y="1303"/>
                    <a:pt x="259" y="1232"/>
                    <a:pt x="250" y="1160"/>
                  </a:cubicBezTo>
                  <a:lnTo>
                    <a:pt x="250" y="1160"/>
                  </a:lnTo>
                  <a:cubicBezTo>
                    <a:pt x="274" y="1168"/>
                    <a:pt x="300" y="1173"/>
                    <a:pt x="326" y="1173"/>
                  </a:cubicBezTo>
                  <a:cubicBezTo>
                    <a:pt x="358" y="1173"/>
                    <a:pt x="390" y="1166"/>
                    <a:pt x="420" y="1151"/>
                  </a:cubicBezTo>
                  <a:cubicBezTo>
                    <a:pt x="500" y="1116"/>
                    <a:pt x="554" y="1044"/>
                    <a:pt x="571" y="955"/>
                  </a:cubicBezTo>
                  <a:cubicBezTo>
                    <a:pt x="616" y="786"/>
                    <a:pt x="473" y="607"/>
                    <a:pt x="304" y="607"/>
                  </a:cubicBezTo>
                  <a:cubicBezTo>
                    <a:pt x="331" y="545"/>
                    <a:pt x="366" y="473"/>
                    <a:pt x="402" y="411"/>
                  </a:cubicBezTo>
                  <a:close/>
                  <a:moveTo>
                    <a:pt x="839" y="81"/>
                  </a:moveTo>
                  <a:cubicBezTo>
                    <a:pt x="1535" y="393"/>
                    <a:pt x="1365" y="1526"/>
                    <a:pt x="678" y="1740"/>
                  </a:cubicBezTo>
                  <a:cubicBezTo>
                    <a:pt x="661" y="1731"/>
                    <a:pt x="643" y="1722"/>
                    <a:pt x="625" y="1713"/>
                  </a:cubicBezTo>
                  <a:cubicBezTo>
                    <a:pt x="705" y="1696"/>
                    <a:pt x="777" y="1651"/>
                    <a:pt x="830" y="1615"/>
                  </a:cubicBezTo>
                  <a:cubicBezTo>
                    <a:pt x="928" y="1553"/>
                    <a:pt x="1026" y="1446"/>
                    <a:pt x="1062" y="1330"/>
                  </a:cubicBezTo>
                  <a:cubicBezTo>
                    <a:pt x="1062" y="1321"/>
                    <a:pt x="1062" y="1321"/>
                    <a:pt x="1062" y="1321"/>
                  </a:cubicBezTo>
                  <a:cubicBezTo>
                    <a:pt x="973" y="1428"/>
                    <a:pt x="893" y="1517"/>
                    <a:pt x="768" y="1580"/>
                  </a:cubicBezTo>
                  <a:cubicBezTo>
                    <a:pt x="714" y="1606"/>
                    <a:pt x="661" y="1633"/>
                    <a:pt x="598" y="1642"/>
                  </a:cubicBezTo>
                  <a:cubicBezTo>
                    <a:pt x="571" y="1651"/>
                    <a:pt x="554" y="1651"/>
                    <a:pt x="536" y="1651"/>
                  </a:cubicBezTo>
                  <a:cubicBezTo>
                    <a:pt x="527" y="1651"/>
                    <a:pt x="527" y="1642"/>
                    <a:pt x="518" y="1642"/>
                  </a:cubicBezTo>
                  <a:cubicBezTo>
                    <a:pt x="562" y="1633"/>
                    <a:pt x="607" y="1615"/>
                    <a:pt x="634" y="1597"/>
                  </a:cubicBezTo>
                  <a:cubicBezTo>
                    <a:pt x="732" y="1562"/>
                    <a:pt x="848" y="1508"/>
                    <a:pt x="901" y="1419"/>
                  </a:cubicBezTo>
                  <a:cubicBezTo>
                    <a:pt x="901" y="1419"/>
                    <a:pt x="901" y="1410"/>
                    <a:pt x="901" y="1410"/>
                  </a:cubicBezTo>
                  <a:cubicBezTo>
                    <a:pt x="803" y="1481"/>
                    <a:pt x="723" y="1526"/>
                    <a:pt x="616" y="1553"/>
                  </a:cubicBezTo>
                  <a:cubicBezTo>
                    <a:pt x="562" y="1571"/>
                    <a:pt x="509" y="1571"/>
                    <a:pt x="447" y="1580"/>
                  </a:cubicBezTo>
                  <a:cubicBezTo>
                    <a:pt x="420" y="1544"/>
                    <a:pt x="393" y="1517"/>
                    <a:pt x="375" y="1481"/>
                  </a:cubicBezTo>
                  <a:lnTo>
                    <a:pt x="375" y="1481"/>
                  </a:lnTo>
                  <a:cubicBezTo>
                    <a:pt x="383" y="1482"/>
                    <a:pt x="390" y="1482"/>
                    <a:pt x="398" y="1482"/>
                  </a:cubicBezTo>
                  <a:cubicBezTo>
                    <a:pt x="994" y="1482"/>
                    <a:pt x="1134" y="427"/>
                    <a:pt x="473" y="322"/>
                  </a:cubicBezTo>
                  <a:cubicBezTo>
                    <a:pt x="518" y="268"/>
                    <a:pt x="571" y="224"/>
                    <a:pt x="625" y="188"/>
                  </a:cubicBezTo>
                  <a:cubicBezTo>
                    <a:pt x="696" y="215"/>
                    <a:pt x="768" y="232"/>
                    <a:pt x="830" y="277"/>
                  </a:cubicBezTo>
                  <a:cubicBezTo>
                    <a:pt x="901" y="331"/>
                    <a:pt x="964" y="384"/>
                    <a:pt x="1026" y="447"/>
                  </a:cubicBezTo>
                  <a:lnTo>
                    <a:pt x="1035" y="447"/>
                  </a:lnTo>
                  <a:cubicBezTo>
                    <a:pt x="991" y="357"/>
                    <a:pt x="919" y="304"/>
                    <a:pt x="848" y="250"/>
                  </a:cubicBezTo>
                  <a:cubicBezTo>
                    <a:pt x="794" y="215"/>
                    <a:pt x="741" y="179"/>
                    <a:pt x="687" y="143"/>
                  </a:cubicBezTo>
                  <a:cubicBezTo>
                    <a:pt x="696" y="134"/>
                    <a:pt x="714" y="134"/>
                    <a:pt x="732" y="125"/>
                  </a:cubicBezTo>
                  <a:cubicBezTo>
                    <a:pt x="812" y="170"/>
                    <a:pt x="893" y="215"/>
                    <a:pt x="964" y="277"/>
                  </a:cubicBezTo>
                  <a:cubicBezTo>
                    <a:pt x="1044" y="348"/>
                    <a:pt x="1098" y="420"/>
                    <a:pt x="1160" y="518"/>
                  </a:cubicBezTo>
                  <a:cubicBezTo>
                    <a:pt x="1151" y="393"/>
                    <a:pt x="1017" y="277"/>
                    <a:pt x="937" y="197"/>
                  </a:cubicBezTo>
                  <a:cubicBezTo>
                    <a:pt x="919" y="188"/>
                    <a:pt x="857" y="134"/>
                    <a:pt x="794" y="90"/>
                  </a:cubicBezTo>
                  <a:cubicBezTo>
                    <a:pt x="812" y="90"/>
                    <a:pt x="821" y="81"/>
                    <a:pt x="839" y="81"/>
                  </a:cubicBezTo>
                  <a:close/>
                  <a:moveTo>
                    <a:pt x="919" y="1"/>
                  </a:moveTo>
                  <a:lnTo>
                    <a:pt x="339" y="331"/>
                  </a:lnTo>
                  <a:cubicBezTo>
                    <a:pt x="0" y="803"/>
                    <a:pt x="54" y="1580"/>
                    <a:pt x="652" y="1838"/>
                  </a:cubicBezTo>
                  <a:cubicBezTo>
                    <a:pt x="661" y="1847"/>
                    <a:pt x="661" y="1847"/>
                    <a:pt x="670" y="1847"/>
                  </a:cubicBezTo>
                  <a:lnTo>
                    <a:pt x="696" y="1847"/>
                  </a:lnTo>
                  <a:cubicBezTo>
                    <a:pt x="1472" y="1606"/>
                    <a:pt x="1660" y="393"/>
                    <a:pt x="9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47" name="Google Shape;4892;p14"/>
            <p:cNvSpPr/>
            <p:nvPr/>
          </p:nvSpPr>
          <p:spPr>
            <a:xfrm>
              <a:off x="594850" y="1202050"/>
              <a:ext cx="7850" cy="3450"/>
            </a:xfrm>
            <a:custGeom>
              <a:avLst/>
              <a:ahLst/>
              <a:rect l="l" t="t" r="r" b="b"/>
              <a:pathLst>
                <a:path w="314" h="138" extrusionOk="0">
                  <a:moveTo>
                    <a:pt x="237" y="1"/>
                  </a:moveTo>
                  <a:cubicBezTo>
                    <a:pt x="234" y="1"/>
                    <a:pt x="231" y="1"/>
                    <a:pt x="228" y="1"/>
                  </a:cubicBezTo>
                  <a:cubicBezTo>
                    <a:pt x="174" y="10"/>
                    <a:pt x="121" y="19"/>
                    <a:pt x="58" y="28"/>
                  </a:cubicBezTo>
                  <a:cubicBezTo>
                    <a:pt x="1" y="45"/>
                    <a:pt x="11" y="137"/>
                    <a:pt x="70" y="137"/>
                  </a:cubicBezTo>
                  <a:cubicBezTo>
                    <a:pt x="74" y="137"/>
                    <a:pt x="80" y="137"/>
                    <a:pt x="85" y="135"/>
                  </a:cubicBezTo>
                  <a:cubicBezTo>
                    <a:pt x="138" y="117"/>
                    <a:pt x="192" y="117"/>
                    <a:pt x="246" y="100"/>
                  </a:cubicBezTo>
                  <a:cubicBezTo>
                    <a:pt x="314" y="91"/>
                    <a:pt x="300" y="1"/>
                    <a:pt x="23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48" name="Google Shape;4893;p14"/>
            <p:cNvSpPr/>
            <p:nvPr/>
          </p:nvSpPr>
          <p:spPr>
            <a:xfrm>
              <a:off x="598975" y="1212175"/>
              <a:ext cx="6475" cy="5050"/>
            </a:xfrm>
            <a:custGeom>
              <a:avLst/>
              <a:ahLst/>
              <a:rect l="l" t="t" r="r" b="b"/>
              <a:pathLst>
                <a:path w="259" h="202" extrusionOk="0">
                  <a:moveTo>
                    <a:pt x="194" y="1"/>
                  </a:moveTo>
                  <a:cubicBezTo>
                    <a:pt x="183" y="1"/>
                    <a:pt x="172" y="3"/>
                    <a:pt x="161" y="7"/>
                  </a:cubicBezTo>
                  <a:cubicBezTo>
                    <a:pt x="125" y="42"/>
                    <a:pt x="81" y="69"/>
                    <a:pt x="36" y="96"/>
                  </a:cubicBezTo>
                  <a:cubicBezTo>
                    <a:pt x="18" y="114"/>
                    <a:pt x="0" y="141"/>
                    <a:pt x="18" y="167"/>
                  </a:cubicBezTo>
                  <a:cubicBezTo>
                    <a:pt x="25" y="187"/>
                    <a:pt x="45" y="201"/>
                    <a:pt x="66" y="201"/>
                  </a:cubicBezTo>
                  <a:cubicBezTo>
                    <a:pt x="74" y="201"/>
                    <a:pt x="82" y="199"/>
                    <a:pt x="89" y="194"/>
                  </a:cubicBezTo>
                  <a:cubicBezTo>
                    <a:pt x="134" y="158"/>
                    <a:pt x="179" y="123"/>
                    <a:pt x="232" y="87"/>
                  </a:cubicBezTo>
                  <a:cubicBezTo>
                    <a:pt x="259" y="78"/>
                    <a:pt x="250" y="34"/>
                    <a:pt x="241" y="16"/>
                  </a:cubicBezTo>
                  <a:cubicBezTo>
                    <a:pt x="225" y="5"/>
                    <a:pt x="210" y="1"/>
                    <a:pt x="19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49" name="Google Shape;4894;p14"/>
            <p:cNvSpPr/>
            <p:nvPr/>
          </p:nvSpPr>
          <p:spPr>
            <a:xfrm>
              <a:off x="606850" y="1219800"/>
              <a:ext cx="6200" cy="5325"/>
            </a:xfrm>
            <a:custGeom>
              <a:avLst/>
              <a:ahLst/>
              <a:rect l="l" t="t" r="r" b="b"/>
              <a:pathLst>
                <a:path w="248" h="213" extrusionOk="0">
                  <a:moveTo>
                    <a:pt x="170" y="1"/>
                  </a:moveTo>
                  <a:cubicBezTo>
                    <a:pt x="160" y="1"/>
                    <a:pt x="149" y="5"/>
                    <a:pt x="140" y="14"/>
                  </a:cubicBezTo>
                  <a:cubicBezTo>
                    <a:pt x="105" y="50"/>
                    <a:pt x="60" y="94"/>
                    <a:pt x="33" y="130"/>
                  </a:cubicBezTo>
                  <a:cubicBezTo>
                    <a:pt x="1" y="169"/>
                    <a:pt x="39" y="213"/>
                    <a:pt x="77" y="213"/>
                  </a:cubicBezTo>
                  <a:cubicBezTo>
                    <a:pt x="90" y="213"/>
                    <a:pt x="104" y="207"/>
                    <a:pt x="113" y="192"/>
                  </a:cubicBezTo>
                  <a:cubicBezTo>
                    <a:pt x="140" y="157"/>
                    <a:pt x="176" y="130"/>
                    <a:pt x="212" y="94"/>
                  </a:cubicBezTo>
                  <a:cubicBezTo>
                    <a:pt x="247" y="59"/>
                    <a:pt x="209" y="1"/>
                    <a:pt x="1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50" name="Google Shape;4895;p14"/>
            <p:cNvSpPr/>
            <p:nvPr/>
          </p:nvSpPr>
          <p:spPr>
            <a:xfrm>
              <a:off x="594800" y="1191575"/>
              <a:ext cx="7925" cy="3175"/>
            </a:xfrm>
            <a:custGeom>
              <a:avLst/>
              <a:ahLst/>
              <a:rect l="l" t="t" r="r" b="b"/>
              <a:pathLst>
                <a:path w="317" h="127" extrusionOk="0">
                  <a:moveTo>
                    <a:pt x="70" y="1"/>
                  </a:moveTo>
                  <a:cubicBezTo>
                    <a:pt x="6" y="1"/>
                    <a:pt x="1" y="100"/>
                    <a:pt x="69" y="108"/>
                  </a:cubicBezTo>
                  <a:cubicBezTo>
                    <a:pt x="123" y="108"/>
                    <a:pt x="185" y="117"/>
                    <a:pt x="239" y="126"/>
                  </a:cubicBezTo>
                  <a:cubicBezTo>
                    <a:pt x="241" y="126"/>
                    <a:pt x="244" y="127"/>
                    <a:pt x="247" y="127"/>
                  </a:cubicBezTo>
                  <a:cubicBezTo>
                    <a:pt x="311" y="127"/>
                    <a:pt x="316" y="28"/>
                    <a:pt x="248" y="19"/>
                  </a:cubicBezTo>
                  <a:cubicBezTo>
                    <a:pt x="194" y="10"/>
                    <a:pt x="132" y="10"/>
                    <a:pt x="78" y="1"/>
                  </a:cubicBezTo>
                  <a:cubicBezTo>
                    <a:pt x="75" y="1"/>
                    <a:pt x="72" y="1"/>
                    <a:pt x="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51" name="Google Shape;4896;p14"/>
            <p:cNvSpPr/>
            <p:nvPr/>
          </p:nvSpPr>
          <p:spPr>
            <a:xfrm>
              <a:off x="687050" y="1230925"/>
              <a:ext cx="20325" cy="24025"/>
            </a:xfrm>
            <a:custGeom>
              <a:avLst/>
              <a:ahLst/>
              <a:rect l="l" t="t" r="r" b="b"/>
              <a:pathLst>
                <a:path w="813" h="961" extrusionOk="0">
                  <a:moveTo>
                    <a:pt x="636" y="1"/>
                  </a:moveTo>
                  <a:cubicBezTo>
                    <a:pt x="184" y="1"/>
                    <a:pt x="0" y="855"/>
                    <a:pt x="572" y="961"/>
                  </a:cubicBezTo>
                  <a:cubicBezTo>
                    <a:pt x="626" y="907"/>
                    <a:pt x="661" y="845"/>
                    <a:pt x="697" y="773"/>
                  </a:cubicBezTo>
                  <a:cubicBezTo>
                    <a:pt x="527" y="764"/>
                    <a:pt x="403" y="568"/>
                    <a:pt x="465" y="399"/>
                  </a:cubicBezTo>
                  <a:cubicBezTo>
                    <a:pt x="492" y="318"/>
                    <a:pt x="554" y="247"/>
                    <a:pt x="634" y="220"/>
                  </a:cubicBezTo>
                  <a:cubicBezTo>
                    <a:pt x="655" y="213"/>
                    <a:pt x="678" y="211"/>
                    <a:pt x="702" y="211"/>
                  </a:cubicBezTo>
                  <a:cubicBezTo>
                    <a:pt x="740" y="211"/>
                    <a:pt x="780" y="218"/>
                    <a:pt x="813" y="229"/>
                  </a:cubicBezTo>
                  <a:cubicBezTo>
                    <a:pt x="804" y="158"/>
                    <a:pt x="795" y="86"/>
                    <a:pt x="768" y="24"/>
                  </a:cubicBezTo>
                  <a:cubicBezTo>
                    <a:pt x="722" y="8"/>
                    <a:pt x="678" y="1"/>
                    <a:pt x="63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52" name="Google Shape;4897;p14"/>
            <p:cNvSpPr/>
            <p:nvPr/>
          </p:nvSpPr>
          <p:spPr>
            <a:xfrm>
              <a:off x="673225" y="1221250"/>
              <a:ext cx="31925" cy="40850"/>
            </a:xfrm>
            <a:custGeom>
              <a:avLst/>
              <a:ahLst/>
              <a:rect l="l" t="t" r="r" b="b"/>
              <a:pathLst>
                <a:path w="1277" h="1634" extrusionOk="0">
                  <a:moveTo>
                    <a:pt x="991" y="1"/>
                  </a:moveTo>
                  <a:cubicBezTo>
                    <a:pt x="286" y="134"/>
                    <a:pt x="1" y="1241"/>
                    <a:pt x="661" y="1633"/>
                  </a:cubicBezTo>
                  <a:cubicBezTo>
                    <a:pt x="679" y="1633"/>
                    <a:pt x="688" y="1624"/>
                    <a:pt x="706" y="1624"/>
                  </a:cubicBezTo>
                  <a:cubicBezTo>
                    <a:pt x="643" y="1580"/>
                    <a:pt x="590" y="1517"/>
                    <a:pt x="581" y="1508"/>
                  </a:cubicBezTo>
                  <a:cubicBezTo>
                    <a:pt x="501" y="1419"/>
                    <a:pt x="385" y="1285"/>
                    <a:pt x="385" y="1160"/>
                  </a:cubicBezTo>
                  <a:lnTo>
                    <a:pt x="385" y="1160"/>
                  </a:lnTo>
                  <a:cubicBezTo>
                    <a:pt x="438" y="1258"/>
                    <a:pt x="483" y="1339"/>
                    <a:pt x="563" y="1428"/>
                  </a:cubicBezTo>
                  <a:cubicBezTo>
                    <a:pt x="625" y="1490"/>
                    <a:pt x="697" y="1544"/>
                    <a:pt x="777" y="1597"/>
                  </a:cubicBezTo>
                  <a:cubicBezTo>
                    <a:pt x="786" y="1597"/>
                    <a:pt x="804" y="1589"/>
                    <a:pt x="822" y="1580"/>
                  </a:cubicBezTo>
                  <a:cubicBezTo>
                    <a:pt x="768" y="1544"/>
                    <a:pt x="715" y="1499"/>
                    <a:pt x="670" y="1464"/>
                  </a:cubicBezTo>
                  <a:cubicBezTo>
                    <a:pt x="608" y="1401"/>
                    <a:pt x="536" y="1339"/>
                    <a:pt x="509" y="1250"/>
                  </a:cubicBezTo>
                  <a:lnTo>
                    <a:pt x="509" y="1250"/>
                  </a:lnTo>
                  <a:cubicBezTo>
                    <a:pt x="563" y="1321"/>
                    <a:pt x="625" y="1374"/>
                    <a:pt x="697" y="1437"/>
                  </a:cubicBezTo>
                  <a:cubicBezTo>
                    <a:pt x="750" y="1482"/>
                    <a:pt x="813" y="1517"/>
                    <a:pt x="884" y="1553"/>
                  </a:cubicBezTo>
                  <a:cubicBezTo>
                    <a:pt x="938" y="1517"/>
                    <a:pt x="991" y="1482"/>
                    <a:pt x="1045" y="1437"/>
                  </a:cubicBezTo>
                  <a:cubicBezTo>
                    <a:pt x="422" y="1258"/>
                    <a:pt x="639" y="289"/>
                    <a:pt x="1197" y="289"/>
                  </a:cubicBezTo>
                  <a:cubicBezTo>
                    <a:pt x="1223" y="289"/>
                    <a:pt x="1249" y="291"/>
                    <a:pt x="1277" y="295"/>
                  </a:cubicBezTo>
                  <a:cubicBezTo>
                    <a:pt x="1259" y="250"/>
                    <a:pt x="1232" y="224"/>
                    <a:pt x="1205" y="188"/>
                  </a:cubicBezTo>
                  <a:cubicBezTo>
                    <a:pt x="1170" y="188"/>
                    <a:pt x="1130" y="184"/>
                    <a:pt x="1092" y="184"/>
                  </a:cubicBezTo>
                  <a:cubicBezTo>
                    <a:pt x="1072" y="184"/>
                    <a:pt x="1054" y="185"/>
                    <a:pt x="1036" y="188"/>
                  </a:cubicBezTo>
                  <a:cubicBezTo>
                    <a:pt x="929" y="206"/>
                    <a:pt x="840" y="241"/>
                    <a:pt x="741" y="295"/>
                  </a:cubicBezTo>
                  <a:cubicBezTo>
                    <a:pt x="813" y="206"/>
                    <a:pt x="920" y="170"/>
                    <a:pt x="1027" y="143"/>
                  </a:cubicBezTo>
                  <a:cubicBezTo>
                    <a:pt x="1054" y="134"/>
                    <a:pt x="1098" y="117"/>
                    <a:pt x="1143" y="117"/>
                  </a:cubicBezTo>
                  <a:cubicBezTo>
                    <a:pt x="1143" y="108"/>
                    <a:pt x="1134" y="108"/>
                    <a:pt x="1134" y="99"/>
                  </a:cubicBezTo>
                  <a:lnTo>
                    <a:pt x="1071" y="99"/>
                  </a:lnTo>
                  <a:cubicBezTo>
                    <a:pt x="1009" y="108"/>
                    <a:pt x="947" y="126"/>
                    <a:pt x="884" y="152"/>
                  </a:cubicBezTo>
                  <a:cubicBezTo>
                    <a:pt x="768" y="197"/>
                    <a:pt x="670" y="277"/>
                    <a:pt x="572" y="366"/>
                  </a:cubicBezTo>
                  <a:cubicBezTo>
                    <a:pt x="625" y="259"/>
                    <a:pt x="724" y="161"/>
                    <a:pt x="840" y="108"/>
                  </a:cubicBezTo>
                  <a:cubicBezTo>
                    <a:pt x="884" y="81"/>
                    <a:pt x="964" y="45"/>
                    <a:pt x="1045" y="36"/>
                  </a:cubicBezTo>
                  <a:cubicBezTo>
                    <a:pt x="1027" y="18"/>
                    <a:pt x="1009" y="10"/>
                    <a:pt x="991"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53" name="Google Shape;4898;p14"/>
            <p:cNvSpPr/>
            <p:nvPr/>
          </p:nvSpPr>
          <p:spPr>
            <a:xfrm>
              <a:off x="669675" y="1218575"/>
              <a:ext cx="48425" cy="46200"/>
            </a:xfrm>
            <a:custGeom>
              <a:avLst/>
              <a:ahLst/>
              <a:rect l="l" t="t" r="r" b="b"/>
              <a:pathLst>
                <a:path w="1937" h="1848" extrusionOk="0">
                  <a:moveTo>
                    <a:pt x="1331" y="495"/>
                  </a:moveTo>
                  <a:cubicBezTo>
                    <a:pt x="1373" y="495"/>
                    <a:pt x="1417" y="502"/>
                    <a:pt x="1463" y="518"/>
                  </a:cubicBezTo>
                  <a:cubicBezTo>
                    <a:pt x="1490" y="580"/>
                    <a:pt x="1499" y="652"/>
                    <a:pt x="1508" y="723"/>
                  </a:cubicBezTo>
                  <a:cubicBezTo>
                    <a:pt x="1475" y="712"/>
                    <a:pt x="1435" y="705"/>
                    <a:pt x="1397" y="705"/>
                  </a:cubicBezTo>
                  <a:cubicBezTo>
                    <a:pt x="1373" y="705"/>
                    <a:pt x="1350" y="707"/>
                    <a:pt x="1329" y="714"/>
                  </a:cubicBezTo>
                  <a:cubicBezTo>
                    <a:pt x="1249" y="741"/>
                    <a:pt x="1187" y="812"/>
                    <a:pt x="1160" y="893"/>
                  </a:cubicBezTo>
                  <a:cubicBezTo>
                    <a:pt x="1098" y="1062"/>
                    <a:pt x="1222" y="1258"/>
                    <a:pt x="1392" y="1267"/>
                  </a:cubicBezTo>
                  <a:cubicBezTo>
                    <a:pt x="1356" y="1339"/>
                    <a:pt x="1321" y="1401"/>
                    <a:pt x="1267" y="1455"/>
                  </a:cubicBezTo>
                  <a:cubicBezTo>
                    <a:pt x="695" y="1349"/>
                    <a:pt x="879" y="495"/>
                    <a:pt x="1331" y="495"/>
                  </a:cubicBezTo>
                  <a:close/>
                  <a:moveTo>
                    <a:pt x="1133" y="108"/>
                  </a:moveTo>
                  <a:cubicBezTo>
                    <a:pt x="1151" y="117"/>
                    <a:pt x="1169" y="125"/>
                    <a:pt x="1187" y="143"/>
                  </a:cubicBezTo>
                  <a:cubicBezTo>
                    <a:pt x="1106" y="152"/>
                    <a:pt x="1026" y="188"/>
                    <a:pt x="982" y="215"/>
                  </a:cubicBezTo>
                  <a:cubicBezTo>
                    <a:pt x="866" y="268"/>
                    <a:pt x="767" y="366"/>
                    <a:pt x="714" y="473"/>
                  </a:cubicBezTo>
                  <a:cubicBezTo>
                    <a:pt x="812" y="384"/>
                    <a:pt x="910" y="304"/>
                    <a:pt x="1026" y="259"/>
                  </a:cubicBezTo>
                  <a:cubicBezTo>
                    <a:pt x="1089" y="233"/>
                    <a:pt x="1151" y="215"/>
                    <a:pt x="1213" y="206"/>
                  </a:cubicBezTo>
                  <a:lnTo>
                    <a:pt x="1276" y="206"/>
                  </a:lnTo>
                  <a:cubicBezTo>
                    <a:pt x="1276" y="215"/>
                    <a:pt x="1285" y="215"/>
                    <a:pt x="1285" y="224"/>
                  </a:cubicBezTo>
                  <a:cubicBezTo>
                    <a:pt x="1240" y="224"/>
                    <a:pt x="1196" y="241"/>
                    <a:pt x="1169" y="250"/>
                  </a:cubicBezTo>
                  <a:cubicBezTo>
                    <a:pt x="1062" y="277"/>
                    <a:pt x="955" y="313"/>
                    <a:pt x="883" y="402"/>
                  </a:cubicBezTo>
                  <a:cubicBezTo>
                    <a:pt x="982" y="348"/>
                    <a:pt x="1071" y="313"/>
                    <a:pt x="1178" y="295"/>
                  </a:cubicBezTo>
                  <a:cubicBezTo>
                    <a:pt x="1196" y="292"/>
                    <a:pt x="1214" y="291"/>
                    <a:pt x="1234" y="291"/>
                  </a:cubicBezTo>
                  <a:cubicBezTo>
                    <a:pt x="1272" y="291"/>
                    <a:pt x="1312" y="295"/>
                    <a:pt x="1347" y="295"/>
                  </a:cubicBezTo>
                  <a:cubicBezTo>
                    <a:pt x="1374" y="331"/>
                    <a:pt x="1401" y="357"/>
                    <a:pt x="1419" y="402"/>
                  </a:cubicBezTo>
                  <a:cubicBezTo>
                    <a:pt x="1391" y="398"/>
                    <a:pt x="1365" y="396"/>
                    <a:pt x="1339" y="396"/>
                  </a:cubicBezTo>
                  <a:cubicBezTo>
                    <a:pt x="781" y="396"/>
                    <a:pt x="564" y="1365"/>
                    <a:pt x="1187" y="1544"/>
                  </a:cubicBezTo>
                  <a:cubicBezTo>
                    <a:pt x="1133" y="1589"/>
                    <a:pt x="1080" y="1624"/>
                    <a:pt x="1026" y="1660"/>
                  </a:cubicBezTo>
                  <a:cubicBezTo>
                    <a:pt x="955" y="1624"/>
                    <a:pt x="892" y="1589"/>
                    <a:pt x="839" y="1544"/>
                  </a:cubicBezTo>
                  <a:cubicBezTo>
                    <a:pt x="767" y="1481"/>
                    <a:pt x="705" y="1428"/>
                    <a:pt x="651" y="1357"/>
                  </a:cubicBezTo>
                  <a:lnTo>
                    <a:pt x="651" y="1357"/>
                  </a:lnTo>
                  <a:cubicBezTo>
                    <a:pt x="678" y="1446"/>
                    <a:pt x="750" y="1508"/>
                    <a:pt x="812" y="1571"/>
                  </a:cubicBezTo>
                  <a:cubicBezTo>
                    <a:pt x="857" y="1606"/>
                    <a:pt x="910" y="1651"/>
                    <a:pt x="964" y="1687"/>
                  </a:cubicBezTo>
                  <a:cubicBezTo>
                    <a:pt x="946" y="1696"/>
                    <a:pt x="928" y="1704"/>
                    <a:pt x="919" y="1704"/>
                  </a:cubicBezTo>
                  <a:cubicBezTo>
                    <a:pt x="839" y="1651"/>
                    <a:pt x="767" y="1597"/>
                    <a:pt x="705" y="1535"/>
                  </a:cubicBezTo>
                  <a:cubicBezTo>
                    <a:pt x="625" y="1446"/>
                    <a:pt x="580" y="1365"/>
                    <a:pt x="527" y="1267"/>
                  </a:cubicBezTo>
                  <a:lnTo>
                    <a:pt x="527" y="1267"/>
                  </a:lnTo>
                  <a:cubicBezTo>
                    <a:pt x="527" y="1392"/>
                    <a:pt x="643" y="1526"/>
                    <a:pt x="723" y="1615"/>
                  </a:cubicBezTo>
                  <a:cubicBezTo>
                    <a:pt x="732" y="1624"/>
                    <a:pt x="785" y="1687"/>
                    <a:pt x="848" y="1731"/>
                  </a:cubicBezTo>
                  <a:cubicBezTo>
                    <a:pt x="830" y="1731"/>
                    <a:pt x="821" y="1740"/>
                    <a:pt x="803" y="1740"/>
                  </a:cubicBezTo>
                  <a:cubicBezTo>
                    <a:pt x="143" y="1348"/>
                    <a:pt x="428" y="241"/>
                    <a:pt x="1133" y="108"/>
                  </a:cubicBezTo>
                  <a:close/>
                  <a:moveTo>
                    <a:pt x="1133" y="1"/>
                  </a:moveTo>
                  <a:cubicBezTo>
                    <a:pt x="312" y="152"/>
                    <a:pt x="0" y="1392"/>
                    <a:pt x="767" y="1838"/>
                  </a:cubicBezTo>
                  <a:lnTo>
                    <a:pt x="785" y="1838"/>
                  </a:lnTo>
                  <a:cubicBezTo>
                    <a:pt x="785" y="1847"/>
                    <a:pt x="794" y="1847"/>
                    <a:pt x="803" y="1847"/>
                  </a:cubicBezTo>
                  <a:cubicBezTo>
                    <a:pt x="1624" y="1696"/>
                    <a:pt x="1936" y="447"/>
                    <a:pt x="1178" y="9"/>
                  </a:cubicBezTo>
                  <a:cubicBezTo>
                    <a:pt x="1169" y="9"/>
                    <a:pt x="1169" y="1"/>
                    <a:pt x="116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54" name="Google Shape;4899;p14"/>
            <p:cNvSpPr/>
            <p:nvPr/>
          </p:nvSpPr>
          <p:spPr>
            <a:xfrm>
              <a:off x="693750" y="1266225"/>
              <a:ext cx="4700" cy="5525"/>
            </a:xfrm>
            <a:custGeom>
              <a:avLst/>
              <a:ahLst/>
              <a:rect l="l" t="t" r="r" b="b"/>
              <a:pathLst>
                <a:path w="188" h="221" extrusionOk="0">
                  <a:moveTo>
                    <a:pt x="65" y="0"/>
                  </a:moveTo>
                  <a:cubicBezTo>
                    <a:pt x="59" y="0"/>
                    <a:pt x="52" y="1"/>
                    <a:pt x="45" y="4"/>
                  </a:cubicBezTo>
                  <a:cubicBezTo>
                    <a:pt x="19" y="13"/>
                    <a:pt x="1" y="39"/>
                    <a:pt x="19" y="66"/>
                  </a:cubicBezTo>
                  <a:cubicBezTo>
                    <a:pt x="36" y="111"/>
                    <a:pt x="54" y="155"/>
                    <a:pt x="81" y="200"/>
                  </a:cubicBezTo>
                  <a:cubicBezTo>
                    <a:pt x="91" y="214"/>
                    <a:pt x="104" y="220"/>
                    <a:pt x="116" y="220"/>
                  </a:cubicBezTo>
                  <a:cubicBezTo>
                    <a:pt x="152" y="220"/>
                    <a:pt x="187" y="177"/>
                    <a:pt x="161" y="137"/>
                  </a:cubicBezTo>
                  <a:cubicBezTo>
                    <a:pt x="143" y="102"/>
                    <a:pt x="126" y="66"/>
                    <a:pt x="117" y="30"/>
                  </a:cubicBezTo>
                  <a:cubicBezTo>
                    <a:pt x="103" y="10"/>
                    <a:pt x="85" y="0"/>
                    <a:pt x="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55" name="Google Shape;4900;p14"/>
            <p:cNvSpPr/>
            <p:nvPr/>
          </p:nvSpPr>
          <p:spPr>
            <a:xfrm>
              <a:off x="701350" y="1261075"/>
              <a:ext cx="6025" cy="5700"/>
            </a:xfrm>
            <a:custGeom>
              <a:avLst/>
              <a:ahLst/>
              <a:rect l="l" t="t" r="r" b="b"/>
              <a:pathLst>
                <a:path w="241" h="228" extrusionOk="0">
                  <a:moveTo>
                    <a:pt x="74" y="0"/>
                  </a:moveTo>
                  <a:cubicBezTo>
                    <a:pt x="32" y="0"/>
                    <a:pt x="0" y="58"/>
                    <a:pt x="36" y="94"/>
                  </a:cubicBezTo>
                  <a:cubicBezTo>
                    <a:pt x="71" y="129"/>
                    <a:pt x="98" y="165"/>
                    <a:pt x="134" y="201"/>
                  </a:cubicBezTo>
                  <a:cubicBezTo>
                    <a:pt x="145" y="218"/>
                    <a:pt x="161" y="228"/>
                    <a:pt x="177" y="228"/>
                  </a:cubicBezTo>
                  <a:cubicBezTo>
                    <a:pt x="186" y="228"/>
                    <a:pt x="196" y="225"/>
                    <a:pt x="205" y="219"/>
                  </a:cubicBezTo>
                  <a:cubicBezTo>
                    <a:pt x="232" y="201"/>
                    <a:pt x="241" y="165"/>
                    <a:pt x="223" y="147"/>
                  </a:cubicBezTo>
                  <a:cubicBezTo>
                    <a:pt x="187" y="94"/>
                    <a:pt x="143" y="58"/>
                    <a:pt x="107" y="13"/>
                  </a:cubicBezTo>
                  <a:cubicBezTo>
                    <a:pt x="96" y="4"/>
                    <a:pt x="85" y="0"/>
                    <a:pt x="7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56" name="Google Shape;4901;p14"/>
            <p:cNvSpPr/>
            <p:nvPr/>
          </p:nvSpPr>
          <p:spPr>
            <a:xfrm>
              <a:off x="706975" y="1254825"/>
              <a:ext cx="7100" cy="4900"/>
            </a:xfrm>
            <a:custGeom>
              <a:avLst/>
              <a:ahLst/>
              <a:rect l="l" t="t" r="r" b="b"/>
              <a:pathLst>
                <a:path w="284" h="196" extrusionOk="0">
                  <a:moveTo>
                    <a:pt x="80" y="1"/>
                  </a:moveTo>
                  <a:cubicBezTo>
                    <a:pt x="36" y="1"/>
                    <a:pt x="0" y="58"/>
                    <a:pt x="43" y="94"/>
                  </a:cubicBezTo>
                  <a:cubicBezTo>
                    <a:pt x="96" y="130"/>
                    <a:pt x="150" y="156"/>
                    <a:pt x="194" y="192"/>
                  </a:cubicBezTo>
                  <a:cubicBezTo>
                    <a:pt x="201" y="194"/>
                    <a:pt x="208" y="195"/>
                    <a:pt x="215" y="195"/>
                  </a:cubicBezTo>
                  <a:cubicBezTo>
                    <a:pt x="237" y="195"/>
                    <a:pt x="259" y="185"/>
                    <a:pt x="266" y="165"/>
                  </a:cubicBezTo>
                  <a:cubicBezTo>
                    <a:pt x="284" y="139"/>
                    <a:pt x="266" y="112"/>
                    <a:pt x="248" y="94"/>
                  </a:cubicBezTo>
                  <a:cubicBezTo>
                    <a:pt x="203" y="67"/>
                    <a:pt x="150" y="40"/>
                    <a:pt x="114" y="14"/>
                  </a:cubicBezTo>
                  <a:cubicBezTo>
                    <a:pt x="103" y="4"/>
                    <a:pt x="91"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57" name="Google Shape;4902;p14"/>
            <p:cNvSpPr/>
            <p:nvPr/>
          </p:nvSpPr>
          <p:spPr>
            <a:xfrm>
              <a:off x="712050" y="1235075"/>
              <a:ext cx="7750" cy="2925"/>
            </a:xfrm>
            <a:custGeom>
              <a:avLst/>
              <a:ahLst/>
              <a:rect l="l" t="t" r="r" b="b"/>
              <a:pathLst>
                <a:path w="310" h="117" extrusionOk="0">
                  <a:moveTo>
                    <a:pt x="248" y="0"/>
                  </a:moveTo>
                  <a:cubicBezTo>
                    <a:pt x="246" y="0"/>
                    <a:pt x="244" y="0"/>
                    <a:pt x="241" y="1"/>
                  </a:cubicBezTo>
                  <a:cubicBezTo>
                    <a:pt x="188" y="10"/>
                    <a:pt x="125" y="10"/>
                    <a:pt x="72" y="10"/>
                  </a:cubicBezTo>
                  <a:cubicBezTo>
                    <a:pt x="0" y="19"/>
                    <a:pt x="9" y="117"/>
                    <a:pt x="81" y="117"/>
                  </a:cubicBezTo>
                  <a:cubicBezTo>
                    <a:pt x="107" y="112"/>
                    <a:pt x="136" y="112"/>
                    <a:pt x="165" y="112"/>
                  </a:cubicBezTo>
                  <a:cubicBezTo>
                    <a:pt x="194" y="112"/>
                    <a:pt x="223" y="112"/>
                    <a:pt x="250" y="108"/>
                  </a:cubicBezTo>
                  <a:cubicBezTo>
                    <a:pt x="310" y="99"/>
                    <a:pt x="304" y="0"/>
                    <a:pt x="24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58" name="Google Shape;4903;p14"/>
            <p:cNvSpPr/>
            <p:nvPr/>
          </p:nvSpPr>
          <p:spPr>
            <a:xfrm>
              <a:off x="710475" y="1222975"/>
              <a:ext cx="6500" cy="4675"/>
            </a:xfrm>
            <a:custGeom>
              <a:avLst/>
              <a:ahLst/>
              <a:rect l="l" t="t" r="r" b="b"/>
              <a:pathLst>
                <a:path w="260" h="187" extrusionOk="0">
                  <a:moveTo>
                    <a:pt x="202" y="1"/>
                  </a:moveTo>
                  <a:cubicBezTo>
                    <a:pt x="198" y="1"/>
                    <a:pt x="193" y="1"/>
                    <a:pt x="188" y="3"/>
                  </a:cubicBezTo>
                  <a:cubicBezTo>
                    <a:pt x="135" y="30"/>
                    <a:pt x="81" y="65"/>
                    <a:pt x="28" y="92"/>
                  </a:cubicBezTo>
                  <a:cubicBezTo>
                    <a:pt x="1" y="101"/>
                    <a:pt x="1" y="146"/>
                    <a:pt x="19" y="164"/>
                  </a:cubicBezTo>
                  <a:cubicBezTo>
                    <a:pt x="30" y="181"/>
                    <a:pt x="45" y="187"/>
                    <a:pt x="61" y="187"/>
                  </a:cubicBezTo>
                  <a:cubicBezTo>
                    <a:pt x="70" y="187"/>
                    <a:pt x="80" y="185"/>
                    <a:pt x="90" y="181"/>
                  </a:cubicBezTo>
                  <a:cubicBezTo>
                    <a:pt x="135" y="155"/>
                    <a:pt x="170" y="128"/>
                    <a:pt x="224" y="101"/>
                  </a:cubicBezTo>
                  <a:cubicBezTo>
                    <a:pt x="242" y="92"/>
                    <a:pt x="259" y="65"/>
                    <a:pt x="251" y="39"/>
                  </a:cubicBezTo>
                  <a:cubicBezTo>
                    <a:pt x="243" y="17"/>
                    <a:pt x="224" y="1"/>
                    <a:pt x="20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59" name="Google Shape;4904;p14"/>
            <p:cNvSpPr/>
            <p:nvPr/>
          </p:nvSpPr>
          <p:spPr>
            <a:xfrm>
              <a:off x="703575" y="1214175"/>
              <a:ext cx="6675" cy="5100"/>
            </a:xfrm>
            <a:custGeom>
              <a:avLst/>
              <a:ahLst/>
              <a:rect l="l" t="t" r="r" b="b"/>
              <a:pathLst>
                <a:path w="267" h="204" extrusionOk="0">
                  <a:moveTo>
                    <a:pt x="188" y="1"/>
                  </a:moveTo>
                  <a:cubicBezTo>
                    <a:pt x="175" y="1"/>
                    <a:pt x="163" y="5"/>
                    <a:pt x="152" y="16"/>
                  </a:cubicBezTo>
                  <a:cubicBezTo>
                    <a:pt x="116" y="52"/>
                    <a:pt x="89" y="78"/>
                    <a:pt x="45" y="105"/>
                  </a:cubicBezTo>
                  <a:cubicBezTo>
                    <a:pt x="1" y="142"/>
                    <a:pt x="36" y="203"/>
                    <a:pt x="79" y="203"/>
                  </a:cubicBezTo>
                  <a:cubicBezTo>
                    <a:pt x="88" y="203"/>
                    <a:pt x="98" y="201"/>
                    <a:pt x="107" y="194"/>
                  </a:cubicBezTo>
                  <a:cubicBezTo>
                    <a:pt x="152" y="159"/>
                    <a:pt x="188" y="123"/>
                    <a:pt x="232" y="87"/>
                  </a:cubicBezTo>
                  <a:cubicBezTo>
                    <a:pt x="266" y="47"/>
                    <a:pt x="228" y="1"/>
                    <a:pt x="18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60" name="Google Shape;4905;p14"/>
            <p:cNvSpPr/>
            <p:nvPr/>
          </p:nvSpPr>
          <p:spPr>
            <a:xfrm>
              <a:off x="711050" y="1245300"/>
              <a:ext cx="7800" cy="3450"/>
            </a:xfrm>
            <a:custGeom>
              <a:avLst/>
              <a:ahLst/>
              <a:rect l="l" t="t" r="r" b="b"/>
              <a:pathLst>
                <a:path w="312" h="138" extrusionOk="0">
                  <a:moveTo>
                    <a:pt x="62" y="0"/>
                  </a:moveTo>
                  <a:cubicBezTo>
                    <a:pt x="11" y="0"/>
                    <a:pt x="0" y="92"/>
                    <a:pt x="58" y="100"/>
                  </a:cubicBezTo>
                  <a:cubicBezTo>
                    <a:pt x="112" y="118"/>
                    <a:pt x="174" y="127"/>
                    <a:pt x="228" y="136"/>
                  </a:cubicBezTo>
                  <a:cubicBezTo>
                    <a:pt x="232" y="137"/>
                    <a:pt x="237" y="138"/>
                    <a:pt x="241" y="138"/>
                  </a:cubicBezTo>
                  <a:cubicBezTo>
                    <a:pt x="294" y="138"/>
                    <a:pt x="311" y="46"/>
                    <a:pt x="245" y="38"/>
                  </a:cubicBezTo>
                  <a:cubicBezTo>
                    <a:pt x="192" y="29"/>
                    <a:pt x="138" y="11"/>
                    <a:pt x="76" y="2"/>
                  </a:cubicBezTo>
                  <a:cubicBezTo>
                    <a:pt x="71" y="1"/>
                    <a:pt x="67" y="0"/>
                    <a:pt x="6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61" name="Google Shape;4906;p14"/>
            <p:cNvSpPr/>
            <p:nvPr/>
          </p:nvSpPr>
          <p:spPr>
            <a:xfrm>
              <a:off x="627525" y="1247800"/>
              <a:ext cx="25450" cy="14750"/>
            </a:xfrm>
            <a:custGeom>
              <a:avLst/>
              <a:ahLst/>
              <a:rect l="l" t="t" r="r" b="b"/>
              <a:pathLst>
                <a:path w="1018" h="590" extrusionOk="0">
                  <a:moveTo>
                    <a:pt x="723" y="0"/>
                  </a:moveTo>
                  <a:cubicBezTo>
                    <a:pt x="776" y="161"/>
                    <a:pt x="642" y="348"/>
                    <a:pt x="464" y="357"/>
                  </a:cubicBezTo>
                  <a:cubicBezTo>
                    <a:pt x="454" y="358"/>
                    <a:pt x="444" y="359"/>
                    <a:pt x="434" y="359"/>
                  </a:cubicBezTo>
                  <a:cubicBezTo>
                    <a:pt x="362" y="359"/>
                    <a:pt x="287" y="330"/>
                    <a:pt x="232" y="268"/>
                  </a:cubicBezTo>
                  <a:cubicBezTo>
                    <a:pt x="196" y="232"/>
                    <a:pt x="179" y="170"/>
                    <a:pt x="179" y="107"/>
                  </a:cubicBezTo>
                  <a:cubicBezTo>
                    <a:pt x="116" y="143"/>
                    <a:pt x="54" y="179"/>
                    <a:pt x="0" y="223"/>
                  </a:cubicBezTo>
                  <a:cubicBezTo>
                    <a:pt x="19" y="474"/>
                    <a:pt x="224" y="590"/>
                    <a:pt x="438" y="590"/>
                  </a:cubicBezTo>
                  <a:cubicBezTo>
                    <a:pt x="720" y="590"/>
                    <a:pt x="1018" y="390"/>
                    <a:pt x="937" y="36"/>
                  </a:cubicBezTo>
                  <a:cubicBezTo>
                    <a:pt x="865" y="18"/>
                    <a:pt x="794" y="0"/>
                    <a:pt x="72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62" name="Google Shape;4907;p14"/>
            <p:cNvSpPr/>
            <p:nvPr/>
          </p:nvSpPr>
          <p:spPr>
            <a:xfrm>
              <a:off x="621275" y="1249800"/>
              <a:ext cx="40825" cy="24200"/>
            </a:xfrm>
            <a:custGeom>
              <a:avLst/>
              <a:ahLst/>
              <a:rect l="l" t="t" r="r" b="b"/>
              <a:pathLst>
                <a:path w="1633" h="968" extrusionOk="0">
                  <a:moveTo>
                    <a:pt x="1303" y="1"/>
                  </a:moveTo>
                  <a:lnTo>
                    <a:pt x="1303" y="1"/>
                  </a:lnTo>
                  <a:cubicBezTo>
                    <a:pt x="1355" y="388"/>
                    <a:pt x="1014" y="608"/>
                    <a:pt x="688" y="608"/>
                  </a:cubicBezTo>
                  <a:cubicBezTo>
                    <a:pt x="452" y="608"/>
                    <a:pt x="225" y="493"/>
                    <a:pt x="161" y="241"/>
                  </a:cubicBezTo>
                  <a:cubicBezTo>
                    <a:pt x="134" y="268"/>
                    <a:pt x="107" y="304"/>
                    <a:pt x="90" y="340"/>
                  </a:cubicBezTo>
                  <a:cubicBezTo>
                    <a:pt x="116" y="393"/>
                    <a:pt x="134" y="447"/>
                    <a:pt x="161" y="500"/>
                  </a:cubicBezTo>
                  <a:cubicBezTo>
                    <a:pt x="223" y="589"/>
                    <a:pt x="286" y="652"/>
                    <a:pt x="375" y="723"/>
                  </a:cubicBezTo>
                  <a:cubicBezTo>
                    <a:pt x="268" y="696"/>
                    <a:pt x="188" y="607"/>
                    <a:pt x="125" y="527"/>
                  </a:cubicBezTo>
                  <a:cubicBezTo>
                    <a:pt x="98" y="500"/>
                    <a:pt x="72" y="464"/>
                    <a:pt x="54" y="429"/>
                  </a:cubicBezTo>
                  <a:cubicBezTo>
                    <a:pt x="45" y="429"/>
                    <a:pt x="45" y="438"/>
                    <a:pt x="45" y="447"/>
                  </a:cubicBezTo>
                  <a:cubicBezTo>
                    <a:pt x="54" y="464"/>
                    <a:pt x="54" y="482"/>
                    <a:pt x="63" y="500"/>
                  </a:cubicBezTo>
                  <a:cubicBezTo>
                    <a:pt x="98" y="554"/>
                    <a:pt x="134" y="607"/>
                    <a:pt x="179" y="652"/>
                  </a:cubicBezTo>
                  <a:cubicBezTo>
                    <a:pt x="277" y="741"/>
                    <a:pt x="393" y="803"/>
                    <a:pt x="509" y="857"/>
                  </a:cubicBezTo>
                  <a:cubicBezTo>
                    <a:pt x="384" y="848"/>
                    <a:pt x="259" y="794"/>
                    <a:pt x="161" y="714"/>
                  </a:cubicBezTo>
                  <a:cubicBezTo>
                    <a:pt x="116" y="679"/>
                    <a:pt x="54" y="616"/>
                    <a:pt x="9" y="554"/>
                  </a:cubicBezTo>
                  <a:cubicBezTo>
                    <a:pt x="9" y="571"/>
                    <a:pt x="9" y="589"/>
                    <a:pt x="0" y="607"/>
                  </a:cubicBezTo>
                  <a:cubicBezTo>
                    <a:pt x="168" y="852"/>
                    <a:pt x="455" y="968"/>
                    <a:pt x="743" y="968"/>
                  </a:cubicBezTo>
                  <a:cubicBezTo>
                    <a:pt x="1159" y="968"/>
                    <a:pt x="1575" y="725"/>
                    <a:pt x="1633" y="277"/>
                  </a:cubicBezTo>
                  <a:cubicBezTo>
                    <a:pt x="1624" y="268"/>
                    <a:pt x="1615" y="250"/>
                    <a:pt x="1615" y="241"/>
                  </a:cubicBezTo>
                  <a:cubicBezTo>
                    <a:pt x="1588" y="313"/>
                    <a:pt x="1553" y="393"/>
                    <a:pt x="1553" y="402"/>
                  </a:cubicBezTo>
                  <a:cubicBezTo>
                    <a:pt x="1499" y="509"/>
                    <a:pt x="1428" y="670"/>
                    <a:pt x="1312" y="714"/>
                  </a:cubicBezTo>
                  <a:cubicBezTo>
                    <a:pt x="1383" y="625"/>
                    <a:pt x="1437" y="554"/>
                    <a:pt x="1481" y="455"/>
                  </a:cubicBezTo>
                  <a:cubicBezTo>
                    <a:pt x="1526" y="366"/>
                    <a:pt x="1544" y="277"/>
                    <a:pt x="1562" y="188"/>
                  </a:cubicBezTo>
                  <a:cubicBezTo>
                    <a:pt x="1553" y="170"/>
                    <a:pt x="1544" y="161"/>
                    <a:pt x="1526" y="152"/>
                  </a:cubicBezTo>
                  <a:cubicBezTo>
                    <a:pt x="1517" y="215"/>
                    <a:pt x="1490" y="277"/>
                    <a:pt x="1472" y="331"/>
                  </a:cubicBezTo>
                  <a:cubicBezTo>
                    <a:pt x="1446" y="420"/>
                    <a:pt x="1410" y="509"/>
                    <a:pt x="1339" y="571"/>
                  </a:cubicBezTo>
                  <a:cubicBezTo>
                    <a:pt x="1339" y="571"/>
                    <a:pt x="1339" y="571"/>
                    <a:pt x="1339" y="563"/>
                  </a:cubicBezTo>
                  <a:cubicBezTo>
                    <a:pt x="1383" y="491"/>
                    <a:pt x="1419" y="411"/>
                    <a:pt x="1446" y="322"/>
                  </a:cubicBezTo>
                  <a:cubicBezTo>
                    <a:pt x="1463" y="250"/>
                    <a:pt x="1472" y="179"/>
                    <a:pt x="1472" y="108"/>
                  </a:cubicBezTo>
                  <a:cubicBezTo>
                    <a:pt x="1419" y="63"/>
                    <a:pt x="1365" y="27"/>
                    <a:pt x="1303"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63" name="Google Shape;4908;p14"/>
            <p:cNvSpPr/>
            <p:nvPr/>
          </p:nvSpPr>
          <p:spPr>
            <a:xfrm>
              <a:off x="618600" y="1245075"/>
              <a:ext cx="46175" cy="31550"/>
            </a:xfrm>
            <a:custGeom>
              <a:avLst/>
              <a:ahLst/>
              <a:rect l="l" t="t" r="r" b="b"/>
              <a:pathLst>
                <a:path w="1847" h="1262" extrusionOk="0">
                  <a:moveTo>
                    <a:pt x="1080" y="109"/>
                  </a:moveTo>
                  <a:cubicBezTo>
                    <a:pt x="1151" y="109"/>
                    <a:pt x="1222" y="127"/>
                    <a:pt x="1294" y="145"/>
                  </a:cubicBezTo>
                  <a:cubicBezTo>
                    <a:pt x="1375" y="499"/>
                    <a:pt x="1077" y="699"/>
                    <a:pt x="795" y="699"/>
                  </a:cubicBezTo>
                  <a:cubicBezTo>
                    <a:pt x="581" y="699"/>
                    <a:pt x="376" y="583"/>
                    <a:pt x="357" y="332"/>
                  </a:cubicBezTo>
                  <a:cubicBezTo>
                    <a:pt x="411" y="288"/>
                    <a:pt x="473" y="252"/>
                    <a:pt x="536" y="216"/>
                  </a:cubicBezTo>
                  <a:cubicBezTo>
                    <a:pt x="536" y="279"/>
                    <a:pt x="553" y="341"/>
                    <a:pt x="589" y="377"/>
                  </a:cubicBezTo>
                  <a:cubicBezTo>
                    <a:pt x="644" y="439"/>
                    <a:pt x="719" y="468"/>
                    <a:pt x="791" y="468"/>
                  </a:cubicBezTo>
                  <a:cubicBezTo>
                    <a:pt x="801" y="468"/>
                    <a:pt x="811" y="467"/>
                    <a:pt x="821" y="466"/>
                  </a:cubicBezTo>
                  <a:cubicBezTo>
                    <a:pt x="999" y="457"/>
                    <a:pt x="1133" y="270"/>
                    <a:pt x="1080" y="109"/>
                  </a:cubicBezTo>
                  <a:close/>
                  <a:moveTo>
                    <a:pt x="1410" y="190"/>
                  </a:moveTo>
                  <a:lnTo>
                    <a:pt x="1410" y="190"/>
                  </a:lnTo>
                  <a:cubicBezTo>
                    <a:pt x="1472" y="216"/>
                    <a:pt x="1526" y="252"/>
                    <a:pt x="1579" y="297"/>
                  </a:cubicBezTo>
                  <a:cubicBezTo>
                    <a:pt x="1579" y="368"/>
                    <a:pt x="1570" y="439"/>
                    <a:pt x="1553" y="511"/>
                  </a:cubicBezTo>
                  <a:cubicBezTo>
                    <a:pt x="1526" y="600"/>
                    <a:pt x="1490" y="680"/>
                    <a:pt x="1446" y="752"/>
                  </a:cubicBezTo>
                  <a:cubicBezTo>
                    <a:pt x="1446" y="760"/>
                    <a:pt x="1446" y="760"/>
                    <a:pt x="1446" y="760"/>
                  </a:cubicBezTo>
                  <a:cubicBezTo>
                    <a:pt x="1517" y="698"/>
                    <a:pt x="1553" y="609"/>
                    <a:pt x="1579" y="520"/>
                  </a:cubicBezTo>
                  <a:cubicBezTo>
                    <a:pt x="1597" y="466"/>
                    <a:pt x="1624" y="404"/>
                    <a:pt x="1633" y="341"/>
                  </a:cubicBezTo>
                  <a:cubicBezTo>
                    <a:pt x="1651" y="350"/>
                    <a:pt x="1660" y="359"/>
                    <a:pt x="1669" y="377"/>
                  </a:cubicBezTo>
                  <a:cubicBezTo>
                    <a:pt x="1651" y="466"/>
                    <a:pt x="1633" y="555"/>
                    <a:pt x="1588" y="644"/>
                  </a:cubicBezTo>
                  <a:cubicBezTo>
                    <a:pt x="1544" y="743"/>
                    <a:pt x="1490" y="814"/>
                    <a:pt x="1419" y="903"/>
                  </a:cubicBezTo>
                  <a:cubicBezTo>
                    <a:pt x="1535" y="859"/>
                    <a:pt x="1606" y="698"/>
                    <a:pt x="1660" y="591"/>
                  </a:cubicBezTo>
                  <a:cubicBezTo>
                    <a:pt x="1660" y="582"/>
                    <a:pt x="1695" y="502"/>
                    <a:pt x="1722" y="430"/>
                  </a:cubicBezTo>
                  <a:cubicBezTo>
                    <a:pt x="1731" y="439"/>
                    <a:pt x="1731" y="457"/>
                    <a:pt x="1740" y="466"/>
                  </a:cubicBezTo>
                  <a:cubicBezTo>
                    <a:pt x="1682" y="914"/>
                    <a:pt x="1266" y="1157"/>
                    <a:pt x="850" y="1157"/>
                  </a:cubicBezTo>
                  <a:cubicBezTo>
                    <a:pt x="562" y="1157"/>
                    <a:pt x="275" y="1041"/>
                    <a:pt x="107" y="796"/>
                  </a:cubicBezTo>
                  <a:cubicBezTo>
                    <a:pt x="116" y="778"/>
                    <a:pt x="116" y="760"/>
                    <a:pt x="116" y="743"/>
                  </a:cubicBezTo>
                  <a:cubicBezTo>
                    <a:pt x="161" y="805"/>
                    <a:pt x="223" y="868"/>
                    <a:pt x="268" y="903"/>
                  </a:cubicBezTo>
                  <a:cubicBezTo>
                    <a:pt x="366" y="983"/>
                    <a:pt x="491" y="1037"/>
                    <a:pt x="616" y="1046"/>
                  </a:cubicBezTo>
                  <a:cubicBezTo>
                    <a:pt x="500" y="992"/>
                    <a:pt x="384" y="930"/>
                    <a:pt x="286" y="841"/>
                  </a:cubicBezTo>
                  <a:cubicBezTo>
                    <a:pt x="241" y="796"/>
                    <a:pt x="205" y="743"/>
                    <a:pt x="179" y="689"/>
                  </a:cubicBezTo>
                  <a:cubicBezTo>
                    <a:pt x="161" y="671"/>
                    <a:pt x="161" y="653"/>
                    <a:pt x="152" y="636"/>
                  </a:cubicBezTo>
                  <a:cubicBezTo>
                    <a:pt x="152" y="627"/>
                    <a:pt x="152" y="618"/>
                    <a:pt x="161" y="618"/>
                  </a:cubicBezTo>
                  <a:cubicBezTo>
                    <a:pt x="179" y="653"/>
                    <a:pt x="205" y="689"/>
                    <a:pt x="232" y="716"/>
                  </a:cubicBezTo>
                  <a:cubicBezTo>
                    <a:pt x="295" y="796"/>
                    <a:pt x="375" y="885"/>
                    <a:pt x="482" y="912"/>
                  </a:cubicBezTo>
                  <a:cubicBezTo>
                    <a:pt x="393" y="841"/>
                    <a:pt x="330" y="778"/>
                    <a:pt x="268" y="689"/>
                  </a:cubicBezTo>
                  <a:cubicBezTo>
                    <a:pt x="241" y="636"/>
                    <a:pt x="223" y="582"/>
                    <a:pt x="197" y="529"/>
                  </a:cubicBezTo>
                  <a:cubicBezTo>
                    <a:pt x="223" y="493"/>
                    <a:pt x="241" y="457"/>
                    <a:pt x="268" y="430"/>
                  </a:cubicBezTo>
                  <a:cubicBezTo>
                    <a:pt x="332" y="682"/>
                    <a:pt x="559" y="797"/>
                    <a:pt x="795" y="797"/>
                  </a:cubicBezTo>
                  <a:cubicBezTo>
                    <a:pt x="1121" y="797"/>
                    <a:pt x="1462" y="577"/>
                    <a:pt x="1410" y="190"/>
                  </a:cubicBezTo>
                  <a:close/>
                  <a:moveTo>
                    <a:pt x="997" y="1"/>
                  </a:moveTo>
                  <a:cubicBezTo>
                    <a:pt x="530" y="1"/>
                    <a:pt x="63" y="280"/>
                    <a:pt x="0" y="796"/>
                  </a:cubicBezTo>
                  <a:cubicBezTo>
                    <a:pt x="0" y="805"/>
                    <a:pt x="0" y="814"/>
                    <a:pt x="9" y="814"/>
                  </a:cubicBezTo>
                  <a:cubicBezTo>
                    <a:pt x="9" y="823"/>
                    <a:pt x="9" y="832"/>
                    <a:pt x="18" y="841"/>
                  </a:cubicBezTo>
                  <a:cubicBezTo>
                    <a:pt x="205" y="1126"/>
                    <a:pt x="528" y="1261"/>
                    <a:pt x="852" y="1261"/>
                  </a:cubicBezTo>
                  <a:cubicBezTo>
                    <a:pt x="1317" y="1261"/>
                    <a:pt x="1784" y="982"/>
                    <a:pt x="1847" y="466"/>
                  </a:cubicBezTo>
                  <a:cubicBezTo>
                    <a:pt x="1847" y="457"/>
                    <a:pt x="1847" y="448"/>
                    <a:pt x="1847" y="448"/>
                  </a:cubicBezTo>
                  <a:cubicBezTo>
                    <a:pt x="1847" y="439"/>
                    <a:pt x="1847" y="430"/>
                    <a:pt x="1838" y="421"/>
                  </a:cubicBezTo>
                  <a:cubicBezTo>
                    <a:pt x="1648" y="136"/>
                    <a:pt x="1322" y="1"/>
                    <a:pt x="99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64" name="Google Shape;4909;p14"/>
            <p:cNvSpPr/>
            <p:nvPr/>
          </p:nvSpPr>
          <p:spPr>
            <a:xfrm>
              <a:off x="663425" y="1245675"/>
              <a:ext cx="5500" cy="5050"/>
            </a:xfrm>
            <a:custGeom>
              <a:avLst/>
              <a:ahLst/>
              <a:rect l="l" t="t" r="r" b="b"/>
              <a:pathLst>
                <a:path w="220" h="202" extrusionOk="0">
                  <a:moveTo>
                    <a:pt x="148" y="1"/>
                  </a:moveTo>
                  <a:cubicBezTo>
                    <a:pt x="133" y="1"/>
                    <a:pt x="118" y="7"/>
                    <a:pt x="107" y="23"/>
                  </a:cubicBezTo>
                  <a:cubicBezTo>
                    <a:pt x="81" y="58"/>
                    <a:pt x="54" y="85"/>
                    <a:pt x="27" y="112"/>
                  </a:cubicBezTo>
                  <a:cubicBezTo>
                    <a:pt x="9" y="130"/>
                    <a:pt x="0" y="166"/>
                    <a:pt x="27" y="183"/>
                  </a:cubicBezTo>
                  <a:cubicBezTo>
                    <a:pt x="38" y="194"/>
                    <a:pt x="56" y="202"/>
                    <a:pt x="72" y="202"/>
                  </a:cubicBezTo>
                  <a:cubicBezTo>
                    <a:pt x="82" y="202"/>
                    <a:pt x="92" y="199"/>
                    <a:pt x="99" y="192"/>
                  </a:cubicBezTo>
                  <a:cubicBezTo>
                    <a:pt x="125" y="157"/>
                    <a:pt x="161" y="121"/>
                    <a:pt x="188" y="76"/>
                  </a:cubicBezTo>
                  <a:cubicBezTo>
                    <a:pt x="219" y="38"/>
                    <a:pt x="184" y="1"/>
                    <a:pt x="14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65" name="Google Shape;4910;p14"/>
            <p:cNvSpPr/>
            <p:nvPr/>
          </p:nvSpPr>
          <p:spPr>
            <a:xfrm>
              <a:off x="655650" y="1239300"/>
              <a:ext cx="4675" cy="6200"/>
            </a:xfrm>
            <a:custGeom>
              <a:avLst/>
              <a:ahLst/>
              <a:rect l="l" t="t" r="r" b="b"/>
              <a:pathLst>
                <a:path w="187" h="248" extrusionOk="0">
                  <a:moveTo>
                    <a:pt x="134" y="1"/>
                  </a:moveTo>
                  <a:cubicBezTo>
                    <a:pt x="115" y="1"/>
                    <a:pt x="94" y="11"/>
                    <a:pt x="88" y="28"/>
                  </a:cubicBezTo>
                  <a:cubicBezTo>
                    <a:pt x="62" y="82"/>
                    <a:pt x="35" y="126"/>
                    <a:pt x="17" y="180"/>
                  </a:cubicBezTo>
                  <a:cubicBezTo>
                    <a:pt x="0" y="219"/>
                    <a:pt x="33" y="248"/>
                    <a:pt x="67" y="248"/>
                  </a:cubicBezTo>
                  <a:cubicBezTo>
                    <a:pt x="86" y="248"/>
                    <a:pt x="105" y="238"/>
                    <a:pt x="115" y="215"/>
                  </a:cubicBezTo>
                  <a:cubicBezTo>
                    <a:pt x="133" y="171"/>
                    <a:pt x="151" y="126"/>
                    <a:pt x="178" y="82"/>
                  </a:cubicBezTo>
                  <a:cubicBezTo>
                    <a:pt x="187" y="55"/>
                    <a:pt x="187" y="28"/>
                    <a:pt x="160" y="10"/>
                  </a:cubicBezTo>
                  <a:cubicBezTo>
                    <a:pt x="153" y="4"/>
                    <a:pt x="144" y="1"/>
                    <a:pt x="13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66" name="Google Shape;4911;p14"/>
            <p:cNvSpPr/>
            <p:nvPr/>
          </p:nvSpPr>
          <p:spPr>
            <a:xfrm>
              <a:off x="647750" y="1235925"/>
              <a:ext cx="3650" cy="6750"/>
            </a:xfrm>
            <a:custGeom>
              <a:avLst/>
              <a:ahLst/>
              <a:rect l="l" t="t" r="r" b="b"/>
              <a:pathLst>
                <a:path w="146" h="270" extrusionOk="0">
                  <a:moveTo>
                    <a:pt x="79" y="1"/>
                  </a:moveTo>
                  <a:cubicBezTo>
                    <a:pt x="52" y="1"/>
                    <a:pt x="37" y="24"/>
                    <a:pt x="30" y="47"/>
                  </a:cubicBezTo>
                  <a:cubicBezTo>
                    <a:pt x="21" y="101"/>
                    <a:pt x="21" y="154"/>
                    <a:pt x="12" y="199"/>
                  </a:cubicBezTo>
                  <a:cubicBezTo>
                    <a:pt x="1" y="242"/>
                    <a:pt x="34" y="269"/>
                    <a:pt x="65" y="269"/>
                  </a:cubicBezTo>
                  <a:cubicBezTo>
                    <a:pt x="84" y="269"/>
                    <a:pt x="103" y="259"/>
                    <a:pt x="110" y="234"/>
                  </a:cubicBezTo>
                  <a:cubicBezTo>
                    <a:pt x="119" y="172"/>
                    <a:pt x="128" y="118"/>
                    <a:pt x="137" y="56"/>
                  </a:cubicBezTo>
                  <a:cubicBezTo>
                    <a:pt x="146" y="29"/>
                    <a:pt x="110" y="2"/>
                    <a:pt x="92" y="2"/>
                  </a:cubicBezTo>
                  <a:cubicBezTo>
                    <a:pt x="87" y="1"/>
                    <a:pt x="83" y="1"/>
                    <a:pt x="7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67" name="Google Shape;4912;p14"/>
            <p:cNvSpPr/>
            <p:nvPr/>
          </p:nvSpPr>
          <p:spPr>
            <a:xfrm>
              <a:off x="625575" y="1239400"/>
              <a:ext cx="5450" cy="6275"/>
            </a:xfrm>
            <a:custGeom>
              <a:avLst/>
              <a:ahLst/>
              <a:rect l="l" t="t" r="r" b="b"/>
              <a:pathLst>
                <a:path w="218" h="251" extrusionOk="0">
                  <a:moveTo>
                    <a:pt x="77" y="0"/>
                  </a:moveTo>
                  <a:cubicBezTo>
                    <a:pt x="39" y="0"/>
                    <a:pt x="0" y="35"/>
                    <a:pt x="25" y="78"/>
                  </a:cubicBezTo>
                  <a:cubicBezTo>
                    <a:pt x="60" y="122"/>
                    <a:pt x="78" y="176"/>
                    <a:pt x="105" y="220"/>
                  </a:cubicBezTo>
                  <a:cubicBezTo>
                    <a:pt x="114" y="241"/>
                    <a:pt x="131" y="250"/>
                    <a:pt x="149" y="250"/>
                  </a:cubicBezTo>
                  <a:cubicBezTo>
                    <a:pt x="183" y="250"/>
                    <a:pt x="218" y="217"/>
                    <a:pt x="194" y="176"/>
                  </a:cubicBezTo>
                  <a:cubicBezTo>
                    <a:pt x="167" y="122"/>
                    <a:pt x="150" y="78"/>
                    <a:pt x="123" y="24"/>
                  </a:cubicBezTo>
                  <a:cubicBezTo>
                    <a:pt x="112" y="7"/>
                    <a:pt x="94" y="0"/>
                    <a:pt x="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68" name="Google Shape;4913;p14"/>
            <p:cNvSpPr/>
            <p:nvPr/>
          </p:nvSpPr>
          <p:spPr>
            <a:xfrm>
              <a:off x="615925" y="1246475"/>
              <a:ext cx="6275" cy="5150"/>
            </a:xfrm>
            <a:custGeom>
              <a:avLst/>
              <a:ahLst/>
              <a:rect l="l" t="t" r="r" b="b"/>
              <a:pathLst>
                <a:path w="251" h="206" extrusionOk="0">
                  <a:moveTo>
                    <a:pt x="54" y="1"/>
                  </a:moveTo>
                  <a:cubicBezTo>
                    <a:pt x="42" y="1"/>
                    <a:pt x="30" y="5"/>
                    <a:pt x="18" y="18"/>
                  </a:cubicBezTo>
                  <a:cubicBezTo>
                    <a:pt x="0" y="35"/>
                    <a:pt x="0" y="71"/>
                    <a:pt x="18" y="89"/>
                  </a:cubicBezTo>
                  <a:cubicBezTo>
                    <a:pt x="63" y="125"/>
                    <a:pt x="116" y="160"/>
                    <a:pt x="161" y="196"/>
                  </a:cubicBezTo>
                  <a:cubicBezTo>
                    <a:pt x="167" y="202"/>
                    <a:pt x="176" y="205"/>
                    <a:pt x="185" y="205"/>
                  </a:cubicBezTo>
                  <a:cubicBezTo>
                    <a:pt x="202" y="205"/>
                    <a:pt x="221" y="195"/>
                    <a:pt x="232" y="178"/>
                  </a:cubicBezTo>
                  <a:cubicBezTo>
                    <a:pt x="250" y="151"/>
                    <a:pt x="241" y="125"/>
                    <a:pt x="214" y="107"/>
                  </a:cubicBezTo>
                  <a:cubicBezTo>
                    <a:pt x="179" y="80"/>
                    <a:pt x="134" y="53"/>
                    <a:pt x="98" y="18"/>
                  </a:cubicBezTo>
                  <a:cubicBezTo>
                    <a:pt x="84" y="8"/>
                    <a:pt x="69" y="1"/>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69" name="Google Shape;4914;p14"/>
            <p:cNvSpPr/>
            <p:nvPr/>
          </p:nvSpPr>
          <p:spPr>
            <a:xfrm>
              <a:off x="610075" y="1256600"/>
              <a:ext cx="7175" cy="4150"/>
            </a:xfrm>
            <a:custGeom>
              <a:avLst/>
              <a:ahLst/>
              <a:rect l="l" t="t" r="r" b="b"/>
              <a:pathLst>
                <a:path w="287" h="166" extrusionOk="0">
                  <a:moveTo>
                    <a:pt x="71" y="0"/>
                  </a:moveTo>
                  <a:cubicBezTo>
                    <a:pt x="22" y="0"/>
                    <a:pt x="1" y="80"/>
                    <a:pt x="56" y="103"/>
                  </a:cubicBezTo>
                  <a:cubicBezTo>
                    <a:pt x="100" y="121"/>
                    <a:pt x="145" y="139"/>
                    <a:pt x="181" y="157"/>
                  </a:cubicBezTo>
                  <a:cubicBezTo>
                    <a:pt x="191" y="163"/>
                    <a:pt x="201" y="165"/>
                    <a:pt x="210" y="165"/>
                  </a:cubicBezTo>
                  <a:cubicBezTo>
                    <a:pt x="258" y="165"/>
                    <a:pt x="287" y="99"/>
                    <a:pt x="234" y="76"/>
                  </a:cubicBezTo>
                  <a:cubicBezTo>
                    <a:pt x="190" y="50"/>
                    <a:pt x="145" y="23"/>
                    <a:pt x="92" y="5"/>
                  </a:cubicBezTo>
                  <a:cubicBezTo>
                    <a:pt x="84" y="2"/>
                    <a:pt x="77" y="0"/>
                    <a:pt x="7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70" name="Google Shape;4915;p14"/>
            <p:cNvSpPr/>
            <p:nvPr/>
          </p:nvSpPr>
          <p:spPr>
            <a:xfrm>
              <a:off x="636625" y="1236025"/>
              <a:ext cx="3750" cy="6825"/>
            </a:xfrm>
            <a:custGeom>
              <a:avLst/>
              <a:ahLst/>
              <a:rect l="l" t="t" r="r" b="b"/>
              <a:pathLst>
                <a:path w="150" h="273" extrusionOk="0">
                  <a:moveTo>
                    <a:pt x="62" y="0"/>
                  </a:moveTo>
                  <a:cubicBezTo>
                    <a:pt x="32" y="0"/>
                    <a:pt x="0" y="25"/>
                    <a:pt x="11" y="61"/>
                  </a:cubicBezTo>
                  <a:cubicBezTo>
                    <a:pt x="20" y="123"/>
                    <a:pt x="29" y="177"/>
                    <a:pt x="38" y="230"/>
                  </a:cubicBezTo>
                  <a:cubicBezTo>
                    <a:pt x="45" y="260"/>
                    <a:pt x="67" y="273"/>
                    <a:pt x="89" y="273"/>
                  </a:cubicBezTo>
                  <a:cubicBezTo>
                    <a:pt x="119" y="273"/>
                    <a:pt x="150" y="249"/>
                    <a:pt x="145" y="213"/>
                  </a:cubicBezTo>
                  <a:cubicBezTo>
                    <a:pt x="136" y="159"/>
                    <a:pt x="127" y="97"/>
                    <a:pt x="109" y="43"/>
                  </a:cubicBezTo>
                  <a:cubicBezTo>
                    <a:pt x="105" y="13"/>
                    <a:pt x="84" y="0"/>
                    <a:pt x="6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71" name="Google Shape;4916;p14"/>
            <p:cNvSpPr/>
            <p:nvPr/>
          </p:nvSpPr>
          <p:spPr>
            <a:xfrm>
              <a:off x="567300" y="1234475"/>
              <a:ext cx="10500" cy="9775"/>
            </a:xfrm>
            <a:custGeom>
              <a:avLst/>
              <a:ahLst/>
              <a:rect l="l" t="t" r="r" b="b"/>
              <a:pathLst>
                <a:path w="420" h="391" extrusionOk="0">
                  <a:moveTo>
                    <a:pt x="170" y="0"/>
                  </a:moveTo>
                  <a:cubicBezTo>
                    <a:pt x="134" y="0"/>
                    <a:pt x="99" y="2"/>
                    <a:pt x="63" y="7"/>
                  </a:cubicBezTo>
                  <a:cubicBezTo>
                    <a:pt x="0" y="132"/>
                    <a:pt x="9" y="248"/>
                    <a:pt x="54" y="346"/>
                  </a:cubicBezTo>
                  <a:lnTo>
                    <a:pt x="99" y="346"/>
                  </a:lnTo>
                  <a:cubicBezTo>
                    <a:pt x="204" y="355"/>
                    <a:pt x="309" y="372"/>
                    <a:pt x="415" y="390"/>
                  </a:cubicBezTo>
                  <a:lnTo>
                    <a:pt x="415" y="390"/>
                  </a:lnTo>
                  <a:cubicBezTo>
                    <a:pt x="407" y="387"/>
                    <a:pt x="399" y="380"/>
                    <a:pt x="384" y="373"/>
                  </a:cubicBezTo>
                  <a:cubicBezTo>
                    <a:pt x="313" y="328"/>
                    <a:pt x="259" y="257"/>
                    <a:pt x="241" y="176"/>
                  </a:cubicBezTo>
                  <a:cubicBezTo>
                    <a:pt x="232" y="123"/>
                    <a:pt x="250" y="51"/>
                    <a:pt x="277" y="7"/>
                  </a:cubicBezTo>
                  <a:cubicBezTo>
                    <a:pt x="241" y="2"/>
                    <a:pt x="206" y="0"/>
                    <a:pt x="170" y="0"/>
                  </a:cubicBezTo>
                  <a:close/>
                  <a:moveTo>
                    <a:pt x="415" y="390"/>
                  </a:moveTo>
                  <a:cubicBezTo>
                    <a:pt x="417" y="390"/>
                    <a:pt x="418" y="390"/>
                    <a:pt x="420" y="390"/>
                  </a:cubicBezTo>
                  <a:cubicBezTo>
                    <a:pt x="418" y="390"/>
                    <a:pt x="417" y="390"/>
                    <a:pt x="415" y="39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72" name="Google Shape;4917;p14"/>
            <p:cNvSpPr/>
            <p:nvPr/>
          </p:nvSpPr>
          <p:spPr>
            <a:xfrm>
              <a:off x="578675" y="1239775"/>
              <a:ext cx="12525" cy="10925"/>
            </a:xfrm>
            <a:custGeom>
              <a:avLst/>
              <a:ahLst/>
              <a:rect l="l" t="t" r="r" b="b"/>
              <a:pathLst>
                <a:path w="501" h="437" extrusionOk="0">
                  <a:moveTo>
                    <a:pt x="339" y="0"/>
                  </a:moveTo>
                  <a:cubicBezTo>
                    <a:pt x="314" y="119"/>
                    <a:pt x="192" y="197"/>
                    <a:pt x="73" y="197"/>
                  </a:cubicBezTo>
                  <a:cubicBezTo>
                    <a:pt x="67" y="197"/>
                    <a:pt x="60" y="197"/>
                    <a:pt x="54" y="196"/>
                  </a:cubicBezTo>
                  <a:lnTo>
                    <a:pt x="54" y="196"/>
                  </a:lnTo>
                  <a:lnTo>
                    <a:pt x="81" y="205"/>
                  </a:lnTo>
                  <a:lnTo>
                    <a:pt x="54" y="268"/>
                  </a:lnTo>
                  <a:cubicBezTo>
                    <a:pt x="36" y="321"/>
                    <a:pt x="18" y="375"/>
                    <a:pt x="0" y="428"/>
                  </a:cubicBezTo>
                  <a:cubicBezTo>
                    <a:pt x="33" y="434"/>
                    <a:pt x="66" y="437"/>
                    <a:pt x="98" y="437"/>
                  </a:cubicBezTo>
                  <a:cubicBezTo>
                    <a:pt x="268" y="437"/>
                    <a:pt x="425" y="354"/>
                    <a:pt x="500" y="152"/>
                  </a:cubicBezTo>
                  <a:cubicBezTo>
                    <a:pt x="455" y="98"/>
                    <a:pt x="402" y="45"/>
                    <a:pt x="3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73" name="Google Shape;4918;p14"/>
            <p:cNvSpPr/>
            <p:nvPr/>
          </p:nvSpPr>
          <p:spPr>
            <a:xfrm>
              <a:off x="575325" y="1246000"/>
              <a:ext cx="21000" cy="16750"/>
            </a:xfrm>
            <a:custGeom>
              <a:avLst/>
              <a:ahLst/>
              <a:rect l="l" t="t" r="r" b="b"/>
              <a:pathLst>
                <a:path w="840" h="670" extrusionOk="0">
                  <a:moveTo>
                    <a:pt x="705" y="1"/>
                  </a:moveTo>
                  <a:cubicBezTo>
                    <a:pt x="613" y="207"/>
                    <a:pt x="436" y="294"/>
                    <a:pt x="250" y="294"/>
                  </a:cubicBezTo>
                  <a:cubicBezTo>
                    <a:pt x="203" y="294"/>
                    <a:pt x="155" y="288"/>
                    <a:pt x="108" y="277"/>
                  </a:cubicBezTo>
                  <a:cubicBezTo>
                    <a:pt x="72" y="376"/>
                    <a:pt x="36" y="474"/>
                    <a:pt x="1" y="581"/>
                  </a:cubicBezTo>
                  <a:cubicBezTo>
                    <a:pt x="81" y="607"/>
                    <a:pt x="170" y="643"/>
                    <a:pt x="259" y="670"/>
                  </a:cubicBezTo>
                  <a:lnTo>
                    <a:pt x="268" y="670"/>
                  </a:lnTo>
                  <a:cubicBezTo>
                    <a:pt x="473" y="670"/>
                    <a:pt x="688" y="590"/>
                    <a:pt x="839" y="411"/>
                  </a:cubicBezTo>
                  <a:cubicBezTo>
                    <a:pt x="839" y="393"/>
                    <a:pt x="839" y="384"/>
                    <a:pt x="839" y="367"/>
                  </a:cubicBezTo>
                  <a:cubicBezTo>
                    <a:pt x="777" y="420"/>
                    <a:pt x="714" y="465"/>
                    <a:pt x="696" y="474"/>
                  </a:cubicBezTo>
                  <a:cubicBezTo>
                    <a:pt x="607" y="531"/>
                    <a:pt x="473" y="610"/>
                    <a:pt x="362" y="610"/>
                  </a:cubicBezTo>
                  <a:cubicBezTo>
                    <a:pt x="351" y="610"/>
                    <a:pt x="341" y="609"/>
                    <a:pt x="331" y="607"/>
                  </a:cubicBezTo>
                  <a:cubicBezTo>
                    <a:pt x="331" y="599"/>
                    <a:pt x="331" y="599"/>
                    <a:pt x="331" y="599"/>
                  </a:cubicBezTo>
                  <a:cubicBezTo>
                    <a:pt x="438" y="572"/>
                    <a:pt x="518" y="536"/>
                    <a:pt x="616" y="474"/>
                  </a:cubicBezTo>
                  <a:cubicBezTo>
                    <a:pt x="696" y="429"/>
                    <a:pt x="759" y="358"/>
                    <a:pt x="830" y="295"/>
                  </a:cubicBezTo>
                  <a:cubicBezTo>
                    <a:pt x="821" y="277"/>
                    <a:pt x="821" y="260"/>
                    <a:pt x="812" y="251"/>
                  </a:cubicBezTo>
                  <a:cubicBezTo>
                    <a:pt x="768" y="295"/>
                    <a:pt x="714" y="340"/>
                    <a:pt x="670" y="376"/>
                  </a:cubicBezTo>
                  <a:cubicBezTo>
                    <a:pt x="598" y="429"/>
                    <a:pt x="527" y="483"/>
                    <a:pt x="429" y="500"/>
                  </a:cubicBezTo>
                  <a:cubicBezTo>
                    <a:pt x="429" y="500"/>
                    <a:pt x="429" y="492"/>
                    <a:pt x="429" y="492"/>
                  </a:cubicBezTo>
                  <a:cubicBezTo>
                    <a:pt x="509" y="456"/>
                    <a:pt x="580" y="402"/>
                    <a:pt x="652" y="349"/>
                  </a:cubicBezTo>
                  <a:cubicBezTo>
                    <a:pt x="705" y="295"/>
                    <a:pt x="750" y="242"/>
                    <a:pt x="795" y="179"/>
                  </a:cubicBezTo>
                  <a:cubicBezTo>
                    <a:pt x="777" y="117"/>
                    <a:pt x="750" y="54"/>
                    <a:pt x="7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74" name="Google Shape;4919;p14"/>
            <p:cNvSpPr/>
            <p:nvPr/>
          </p:nvSpPr>
          <p:spPr>
            <a:xfrm>
              <a:off x="564625" y="1231825"/>
              <a:ext cx="34375" cy="32950"/>
            </a:xfrm>
            <a:custGeom>
              <a:avLst/>
              <a:ahLst/>
              <a:rect l="l" t="t" r="r" b="b"/>
              <a:pathLst>
                <a:path w="1375" h="1318" extrusionOk="0">
                  <a:moveTo>
                    <a:pt x="295" y="1"/>
                  </a:moveTo>
                  <a:cubicBezTo>
                    <a:pt x="213" y="1"/>
                    <a:pt x="132" y="11"/>
                    <a:pt x="54" y="33"/>
                  </a:cubicBezTo>
                  <a:cubicBezTo>
                    <a:pt x="54" y="42"/>
                    <a:pt x="45" y="50"/>
                    <a:pt x="45" y="50"/>
                  </a:cubicBezTo>
                  <a:cubicBezTo>
                    <a:pt x="27" y="86"/>
                    <a:pt x="18" y="122"/>
                    <a:pt x="0" y="166"/>
                  </a:cubicBezTo>
                  <a:cubicBezTo>
                    <a:pt x="18" y="157"/>
                    <a:pt x="36" y="149"/>
                    <a:pt x="54" y="149"/>
                  </a:cubicBezTo>
                  <a:cubicBezTo>
                    <a:pt x="18" y="247"/>
                    <a:pt x="18" y="354"/>
                    <a:pt x="45" y="443"/>
                  </a:cubicBezTo>
                  <a:cubicBezTo>
                    <a:pt x="81" y="443"/>
                    <a:pt x="125" y="452"/>
                    <a:pt x="161" y="452"/>
                  </a:cubicBezTo>
                  <a:cubicBezTo>
                    <a:pt x="116" y="354"/>
                    <a:pt x="107" y="238"/>
                    <a:pt x="170" y="113"/>
                  </a:cubicBezTo>
                  <a:cubicBezTo>
                    <a:pt x="206" y="108"/>
                    <a:pt x="241" y="106"/>
                    <a:pt x="277" y="106"/>
                  </a:cubicBezTo>
                  <a:cubicBezTo>
                    <a:pt x="313" y="106"/>
                    <a:pt x="348" y="108"/>
                    <a:pt x="384" y="113"/>
                  </a:cubicBezTo>
                  <a:cubicBezTo>
                    <a:pt x="357" y="157"/>
                    <a:pt x="339" y="229"/>
                    <a:pt x="348" y="282"/>
                  </a:cubicBezTo>
                  <a:cubicBezTo>
                    <a:pt x="366" y="363"/>
                    <a:pt x="420" y="434"/>
                    <a:pt x="491" y="479"/>
                  </a:cubicBezTo>
                  <a:cubicBezTo>
                    <a:pt x="509" y="488"/>
                    <a:pt x="518" y="496"/>
                    <a:pt x="527" y="496"/>
                  </a:cubicBezTo>
                  <a:cubicBezTo>
                    <a:pt x="545" y="496"/>
                    <a:pt x="554" y="505"/>
                    <a:pt x="571" y="505"/>
                  </a:cubicBezTo>
                  <a:lnTo>
                    <a:pt x="616" y="514"/>
                  </a:lnTo>
                  <a:cubicBezTo>
                    <a:pt x="622" y="515"/>
                    <a:pt x="629" y="515"/>
                    <a:pt x="635" y="515"/>
                  </a:cubicBezTo>
                  <a:cubicBezTo>
                    <a:pt x="754" y="515"/>
                    <a:pt x="876" y="437"/>
                    <a:pt x="901" y="318"/>
                  </a:cubicBezTo>
                  <a:cubicBezTo>
                    <a:pt x="964" y="363"/>
                    <a:pt x="1017" y="416"/>
                    <a:pt x="1062" y="470"/>
                  </a:cubicBezTo>
                  <a:cubicBezTo>
                    <a:pt x="987" y="672"/>
                    <a:pt x="830" y="755"/>
                    <a:pt x="660" y="755"/>
                  </a:cubicBezTo>
                  <a:cubicBezTo>
                    <a:pt x="628" y="755"/>
                    <a:pt x="595" y="752"/>
                    <a:pt x="562" y="746"/>
                  </a:cubicBezTo>
                  <a:cubicBezTo>
                    <a:pt x="562" y="755"/>
                    <a:pt x="562" y="755"/>
                    <a:pt x="562" y="755"/>
                  </a:cubicBezTo>
                  <a:cubicBezTo>
                    <a:pt x="554" y="791"/>
                    <a:pt x="545" y="818"/>
                    <a:pt x="536" y="844"/>
                  </a:cubicBezTo>
                  <a:cubicBezTo>
                    <a:pt x="583" y="855"/>
                    <a:pt x="631" y="861"/>
                    <a:pt x="678" y="861"/>
                  </a:cubicBezTo>
                  <a:cubicBezTo>
                    <a:pt x="864" y="861"/>
                    <a:pt x="1041" y="774"/>
                    <a:pt x="1133" y="568"/>
                  </a:cubicBezTo>
                  <a:cubicBezTo>
                    <a:pt x="1169" y="621"/>
                    <a:pt x="1205" y="684"/>
                    <a:pt x="1223" y="746"/>
                  </a:cubicBezTo>
                  <a:cubicBezTo>
                    <a:pt x="1178" y="809"/>
                    <a:pt x="1133" y="862"/>
                    <a:pt x="1080" y="916"/>
                  </a:cubicBezTo>
                  <a:cubicBezTo>
                    <a:pt x="1008" y="969"/>
                    <a:pt x="937" y="1023"/>
                    <a:pt x="857" y="1059"/>
                  </a:cubicBezTo>
                  <a:cubicBezTo>
                    <a:pt x="857" y="1059"/>
                    <a:pt x="857" y="1067"/>
                    <a:pt x="857" y="1067"/>
                  </a:cubicBezTo>
                  <a:cubicBezTo>
                    <a:pt x="955" y="1050"/>
                    <a:pt x="1026" y="996"/>
                    <a:pt x="1098" y="943"/>
                  </a:cubicBezTo>
                  <a:cubicBezTo>
                    <a:pt x="1142" y="907"/>
                    <a:pt x="1196" y="862"/>
                    <a:pt x="1240" y="818"/>
                  </a:cubicBezTo>
                  <a:cubicBezTo>
                    <a:pt x="1249" y="827"/>
                    <a:pt x="1249" y="844"/>
                    <a:pt x="1258" y="862"/>
                  </a:cubicBezTo>
                  <a:cubicBezTo>
                    <a:pt x="1187" y="925"/>
                    <a:pt x="1124" y="996"/>
                    <a:pt x="1044" y="1041"/>
                  </a:cubicBezTo>
                  <a:cubicBezTo>
                    <a:pt x="946" y="1103"/>
                    <a:pt x="866" y="1139"/>
                    <a:pt x="759" y="1166"/>
                  </a:cubicBezTo>
                  <a:cubicBezTo>
                    <a:pt x="759" y="1166"/>
                    <a:pt x="759" y="1166"/>
                    <a:pt x="759" y="1174"/>
                  </a:cubicBezTo>
                  <a:cubicBezTo>
                    <a:pt x="769" y="1176"/>
                    <a:pt x="779" y="1177"/>
                    <a:pt x="790" y="1177"/>
                  </a:cubicBezTo>
                  <a:cubicBezTo>
                    <a:pt x="901" y="1177"/>
                    <a:pt x="1035" y="1098"/>
                    <a:pt x="1124" y="1041"/>
                  </a:cubicBezTo>
                  <a:cubicBezTo>
                    <a:pt x="1142" y="1032"/>
                    <a:pt x="1205" y="987"/>
                    <a:pt x="1267" y="934"/>
                  </a:cubicBezTo>
                  <a:cubicBezTo>
                    <a:pt x="1267" y="951"/>
                    <a:pt x="1267" y="960"/>
                    <a:pt x="1267" y="978"/>
                  </a:cubicBezTo>
                  <a:cubicBezTo>
                    <a:pt x="1116" y="1157"/>
                    <a:pt x="901" y="1237"/>
                    <a:pt x="696" y="1237"/>
                  </a:cubicBezTo>
                  <a:cubicBezTo>
                    <a:pt x="759" y="1264"/>
                    <a:pt x="839" y="1290"/>
                    <a:pt x="910" y="1317"/>
                  </a:cubicBezTo>
                  <a:cubicBezTo>
                    <a:pt x="1071" y="1273"/>
                    <a:pt x="1232" y="1183"/>
                    <a:pt x="1356" y="1032"/>
                  </a:cubicBezTo>
                  <a:cubicBezTo>
                    <a:pt x="1356" y="1032"/>
                    <a:pt x="1365" y="1023"/>
                    <a:pt x="1365" y="1014"/>
                  </a:cubicBezTo>
                  <a:cubicBezTo>
                    <a:pt x="1365" y="1014"/>
                    <a:pt x="1374" y="1005"/>
                    <a:pt x="1374" y="996"/>
                  </a:cubicBezTo>
                  <a:cubicBezTo>
                    <a:pt x="1367" y="425"/>
                    <a:pt x="818" y="1"/>
                    <a:pt x="295"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75" name="Google Shape;4920;p14"/>
            <p:cNvSpPr/>
            <p:nvPr/>
          </p:nvSpPr>
          <p:spPr>
            <a:xfrm>
              <a:off x="601200" y="1249475"/>
              <a:ext cx="6525" cy="3525"/>
            </a:xfrm>
            <a:custGeom>
              <a:avLst/>
              <a:ahLst/>
              <a:rect l="l" t="t" r="r" b="b"/>
              <a:pathLst>
                <a:path w="261" h="141" extrusionOk="0">
                  <a:moveTo>
                    <a:pt x="182" y="0"/>
                  </a:moveTo>
                  <a:cubicBezTo>
                    <a:pt x="176" y="0"/>
                    <a:pt x="168" y="1"/>
                    <a:pt x="161" y="5"/>
                  </a:cubicBezTo>
                  <a:cubicBezTo>
                    <a:pt x="125" y="22"/>
                    <a:pt x="81" y="31"/>
                    <a:pt x="45" y="40"/>
                  </a:cubicBezTo>
                  <a:cubicBezTo>
                    <a:pt x="18" y="49"/>
                    <a:pt x="0" y="67"/>
                    <a:pt x="0" y="103"/>
                  </a:cubicBezTo>
                  <a:cubicBezTo>
                    <a:pt x="8" y="118"/>
                    <a:pt x="29" y="140"/>
                    <a:pt x="52" y="140"/>
                  </a:cubicBezTo>
                  <a:cubicBezTo>
                    <a:pt x="56" y="140"/>
                    <a:pt x="59" y="140"/>
                    <a:pt x="63" y="138"/>
                  </a:cubicBezTo>
                  <a:cubicBezTo>
                    <a:pt x="108" y="129"/>
                    <a:pt x="161" y="121"/>
                    <a:pt x="206" y="103"/>
                  </a:cubicBezTo>
                  <a:cubicBezTo>
                    <a:pt x="261" y="79"/>
                    <a:pt x="233" y="0"/>
                    <a:pt x="18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76" name="Google Shape;4921;p14"/>
            <p:cNvSpPr/>
            <p:nvPr/>
          </p:nvSpPr>
          <p:spPr>
            <a:xfrm>
              <a:off x="596975" y="1239800"/>
              <a:ext cx="6925" cy="4675"/>
            </a:xfrm>
            <a:custGeom>
              <a:avLst/>
              <a:ahLst/>
              <a:rect l="l" t="t" r="r" b="b"/>
              <a:pathLst>
                <a:path w="277" h="187" extrusionOk="0">
                  <a:moveTo>
                    <a:pt x="214" y="1"/>
                  </a:moveTo>
                  <a:cubicBezTo>
                    <a:pt x="208" y="1"/>
                    <a:pt x="201" y="3"/>
                    <a:pt x="196" y="8"/>
                  </a:cubicBezTo>
                  <a:cubicBezTo>
                    <a:pt x="143" y="35"/>
                    <a:pt x="89" y="62"/>
                    <a:pt x="45" y="97"/>
                  </a:cubicBezTo>
                  <a:cubicBezTo>
                    <a:pt x="0" y="127"/>
                    <a:pt x="35" y="186"/>
                    <a:pt x="84" y="186"/>
                  </a:cubicBezTo>
                  <a:cubicBezTo>
                    <a:pt x="94" y="186"/>
                    <a:pt x="105" y="184"/>
                    <a:pt x="116" y="177"/>
                  </a:cubicBezTo>
                  <a:cubicBezTo>
                    <a:pt x="152" y="151"/>
                    <a:pt x="187" y="124"/>
                    <a:pt x="232" y="97"/>
                  </a:cubicBezTo>
                  <a:cubicBezTo>
                    <a:pt x="259" y="88"/>
                    <a:pt x="277" y="62"/>
                    <a:pt x="259" y="35"/>
                  </a:cubicBezTo>
                  <a:cubicBezTo>
                    <a:pt x="252" y="15"/>
                    <a:pt x="232" y="1"/>
                    <a:pt x="21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77" name="Google Shape;4922;p14"/>
            <p:cNvSpPr/>
            <p:nvPr/>
          </p:nvSpPr>
          <p:spPr>
            <a:xfrm>
              <a:off x="591900" y="1231950"/>
              <a:ext cx="6200" cy="5800"/>
            </a:xfrm>
            <a:custGeom>
              <a:avLst/>
              <a:ahLst/>
              <a:rect l="l" t="t" r="r" b="b"/>
              <a:pathLst>
                <a:path w="248" h="232" extrusionOk="0">
                  <a:moveTo>
                    <a:pt x="191" y="0"/>
                  </a:moveTo>
                  <a:cubicBezTo>
                    <a:pt x="175" y="0"/>
                    <a:pt x="160" y="8"/>
                    <a:pt x="149" y="19"/>
                  </a:cubicBezTo>
                  <a:cubicBezTo>
                    <a:pt x="114" y="63"/>
                    <a:pt x="78" y="99"/>
                    <a:pt x="42" y="135"/>
                  </a:cubicBezTo>
                  <a:cubicBezTo>
                    <a:pt x="1" y="169"/>
                    <a:pt x="35" y="232"/>
                    <a:pt x="73" y="232"/>
                  </a:cubicBezTo>
                  <a:cubicBezTo>
                    <a:pt x="84" y="232"/>
                    <a:pt x="95" y="227"/>
                    <a:pt x="105" y="215"/>
                  </a:cubicBezTo>
                  <a:cubicBezTo>
                    <a:pt x="149" y="179"/>
                    <a:pt x="185" y="126"/>
                    <a:pt x="230" y="81"/>
                  </a:cubicBezTo>
                  <a:cubicBezTo>
                    <a:pt x="248" y="63"/>
                    <a:pt x="239" y="28"/>
                    <a:pt x="221" y="10"/>
                  </a:cubicBezTo>
                  <a:cubicBezTo>
                    <a:pt x="211" y="3"/>
                    <a:pt x="200" y="0"/>
                    <a:pt x="19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78" name="Google Shape;4923;p14"/>
            <p:cNvSpPr/>
            <p:nvPr/>
          </p:nvSpPr>
          <p:spPr>
            <a:xfrm>
              <a:off x="574100" y="1222650"/>
              <a:ext cx="3150" cy="6775"/>
            </a:xfrm>
            <a:custGeom>
              <a:avLst/>
              <a:ahLst/>
              <a:rect l="l" t="t" r="r" b="b"/>
              <a:pathLst>
                <a:path w="126" h="271" extrusionOk="0">
                  <a:moveTo>
                    <a:pt x="70" y="0"/>
                  </a:moveTo>
                  <a:cubicBezTo>
                    <a:pt x="46" y="0"/>
                    <a:pt x="23" y="14"/>
                    <a:pt x="23" y="43"/>
                  </a:cubicBezTo>
                  <a:cubicBezTo>
                    <a:pt x="23" y="105"/>
                    <a:pt x="5" y="159"/>
                    <a:pt x="5" y="212"/>
                  </a:cubicBezTo>
                  <a:cubicBezTo>
                    <a:pt x="0" y="250"/>
                    <a:pt x="28" y="270"/>
                    <a:pt x="56" y="270"/>
                  </a:cubicBezTo>
                  <a:cubicBezTo>
                    <a:pt x="80" y="270"/>
                    <a:pt x="103" y="255"/>
                    <a:pt x="103" y="221"/>
                  </a:cubicBezTo>
                  <a:cubicBezTo>
                    <a:pt x="112" y="168"/>
                    <a:pt x="121" y="114"/>
                    <a:pt x="121" y="52"/>
                  </a:cubicBezTo>
                  <a:cubicBezTo>
                    <a:pt x="126" y="18"/>
                    <a:pt x="97"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79" name="Google Shape;4924;p14"/>
            <p:cNvSpPr/>
            <p:nvPr/>
          </p:nvSpPr>
          <p:spPr>
            <a:xfrm>
              <a:off x="583350" y="1225700"/>
              <a:ext cx="4925" cy="6600"/>
            </a:xfrm>
            <a:custGeom>
              <a:avLst/>
              <a:ahLst/>
              <a:rect l="l" t="t" r="r" b="b"/>
              <a:pathLst>
                <a:path w="197" h="264" extrusionOk="0">
                  <a:moveTo>
                    <a:pt x="129" y="0"/>
                  </a:moveTo>
                  <a:cubicBezTo>
                    <a:pt x="110" y="0"/>
                    <a:pt x="91" y="11"/>
                    <a:pt x="81" y="37"/>
                  </a:cubicBezTo>
                  <a:cubicBezTo>
                    <a:pt x="63" y="90"/>
                    <a:pt x="36" y="135"/>
                    <a:pt x="19" y="188"/>
                  </a:cubicBezTo>
                  <a:cubicBezTo>
                    <a:pt x="1" y="230"/>
                    <a:pt x="38" y="263"/>
                    <a:pt x="72" y="263"/>
                  </a:cubicBezTo>
                  <a:cubicBezTo>
                    <a:pt x="90" y="263"/>
                    <a:pt x="108" y="254"/>
                    <a:pt x="117" y="233"/>
                  </a:cubicBezTo>
                  <a:cubicBezTo>
                    <a:pt x="135" y="179"/>
                    <a:pt x="161" y="126"/>
                    <a:pt x="179" y="72"/>
                  </a:cubicBezTo>
                  <a:cubicBezTo>
                    <a:pt x="196" y="33"/>
                    <a:pt x="163" y="0"/>
                    <a:pt x="12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80" name="Google Shape;4925;p14"/>
            <p:cNvSpPr/>
            <p:nvPr/>
          </p:nvSpPr>
          <p:spPr>
            <a:xfrm>
              <a:off x="741475" y="1221250"/>
              <a:ext cx="25675" cy="20925"/>
            </a:xfrm>
            <a:custGeom>
              <a:avLst/>
              <a:ahLst/>
              <a:rect l="l" t="t" r="r" b="b"/>
              <a:pathLst>
                <a:path w="1027" h="837" extrusionOk="0">
                  <a:moveTo>
                    <a:pt x="652" y="1"/>
                  </a:moveTo>
                  <a:lnTo>
                    <a:pt x="652" y="1"/>
                  </a:lnTo>
                  <a:cubicBezTo>
                    <a:pt x="590" y="18"/>
                    <a:pt x="518" y="54"/>
                    <a:pt x="456" y="90"/>
                  </a:cubicBezTo>
                  <a:cubicBezTo>
                    <a:pt x="509" y="126"/>
                    <a:pt x="554" y="170"/>
                    <a:pt x="563" y="224"/>
                  </a:cubicBezTo>
                  <a:cubicBezTo>
                    <a:pt x="590" y="313"/>
                    <a:pt x="572" y="402"/>
                    <a:pt x="518" y="473"/>
                  </a:cubicBezTo>
                  <a:cubicBezTo>
                    <a:pt x="465" y="551"/>
                    <a:pt x="373" y="591"/>
                    <a:pt x="283" y="591"/>
                  </a:cubicBezTo>
                  <a:cubicBezTo>
                    <a:pt x="206" y="591"/>
                    <a:pt x="130" y="562"/>
                    <a:pt x="81" y="500"/>
                  </a:cubicBezTo>
                  <a:cubicBezTo>
                    <a:pt x="45" y="563"/>
                    <a:pt x="19" y="634"/>
                    <a:pt x="1" y="705"/>
                  </a:cubicBezTo>
                  <a:cubicBezTo>
                    <a:pt x="95" y="798"/>
                    <a:pt x="199" y="837"/>
                    <a:pt x="300" y="837"/>
                  </a:cubicBezTo>
                  <a:cubicBezTo>
                    <a:pt x="685" y="837"/>
                    <a:pt x="1026" y="276"/>
                    <a:pt x="6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81" name="Google Shape;4926;p14"/>
            <p:cNvSpPr/>
            <p:nvPr/>
          </p:nvSpPr>
          <p:spPr>
            <a:xfrm>
              <a:off x="741025" y="1248450"/>
              <a:ext cx="3825" cy="2050"/>
            </a:xfrm>
            <a:custGeom>
              <a:avLst/>
              <a:ahLst/>
              <a:rect l="l" t="t" r="r" b="b"/>
              <a:pathLst>
                <a:path w="153" h="82" extrusionOk="0">
                  <a:moveTo>
                    <a:pt x="1" y="1"/>
                  </a:moveTo>
                  <a:lnTo>
                    <a:pt x="1" y="1"/>
                  </a:lnTo>
                  <a:cubicBezTo>
                    <a:pt x="10" y="19"/>
                    <a:pt x="10" y="37"/>
                    <a:pt x="19" y="55"/>
                  </a:cubicBezTo>
                  <a:cubicBezTo>
                    <a:pt x="37" y="63"/>
                    <a:pt x="63" y="72"/>
                    <a:pt x="90" y="81"/>
                  </a:cubicBezTo>
                  <a:cubicBezTo>
                    <a:pt x="108" y="63"/>
                    <a:pt x="126" y="55"/>
                    <a:pt x="153" y="46"/>
                  </a:cubicBezTo>
                  <a:cubicBezTo>
                    <a:pt x="99" y="37"/>
                    <a:pt x="54" y="19"/>
                    <a:pt x="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82" name="Google Shape;4927;p14"/>
            <p:cNvSpPr/>
            <p:nvPr/>
          </p:nvSpPr>
          <p:spPr>
            <a:xfrm>
              <a:off x="740600" y="1220350"/>
              <a:ext cx="29675" cy="28575"/>
            </a:xfrm>
            <a:custGeom>
              <a:avLst/>
              <a:ahLst/>
              <a:rect l="l" t="t" r="r" b="b"/>
              <a:pathLst>
                <a:path w="1187" h="1143" extrusionOk="0">
                  <a:moveTo>
                    <a:pt x="937" y="1"/>
                  </a:moveTo>
                  <a:cubicBezTo>
                    <a:pt x="892" y="1"/>
                    <a:pt x="857" y="1"/>
                    <a:pt x="812" y="10"/>
                  </a:cubicBezTo>
                  <a:cubicBezTo>
                    <a:pt x="1164" y="369"/>
                    <a:pt x="770" y="977"/>
                    <a:pt x="328" y="977"/>
                  </a:cubicBezTo>
                  <a:cubicBezTo>
                    <a:pt x="221" y="977"/>
                    <a:pt x="112" y="941"/>
                    <a:pt x="9" y="857"/>
                  </a:cubicBezTo>
                  <a:cubicBezTo>
                    <a:pt x="0" y="929"/>
                    <a:pt x="0" y="991"/>
                    <a:pt x="9" y="1063"/>
                  </a:cubicBezTo>
                  <a:cubicBezTo>
                    <a:pt x="71" y="1089"/>
                    <a:pt x="134" y="1125"/>
                    <a:pt x="205" y="1143"/>
                  </a:cubicBezTo>
                  <a:cubicBezTo>
                    <a:pt x="241" y="1125"/>
                    <a:pt x="277" y="1107"/>
                    <a:pt x="312" y="1089"/>
                  </a:cubicBezTo>
                  <a:cubicBezTo>
                    <a:pt x="589" y="938"/>
                    <a:pt x="865" y="786"/>
                    <a:pt x="1151" y="625"/>
                  </a:cubicBezTo>
                  <a:cubicBezTo>
                    <a:pt x="1169" y="501"/>
                    <a:pt x="1187" y="367"/>
                    <a:pt x="1151" y="242"/>
                  </a:cubicBezTo>
                  <a:cubicBezTo>
                    <a:pt x="1133" y="179"/>
                    <a:pt x="1115" y="117"/>
                    <a:pt x="1088" y="63"/>
                  </a:cubicBezTo>
                  <a:cubicBezTo>
                    <a:pt x="1071" y="54"/>
                    <a:pt x="1062" y="37"/>
                    <a:pt x="1053" y="19"/>
                  </a:cubicBezTo>
                  <a:lnTo>
                    <a:pt x="1035" y="19"/>
                  </a:lnTo>
                  <a:cubicBezTo>
                    <a:pt x="1053" y="54"/>
                    <a:pt x="1071" y="99"/>
                    <a:pt x="1080" y="126"/>
                  </a:cubicBezTo>
                  <a:cubicBezTo>
                    <a:pt x="1115" y="224"/>
                    <a:pt x="1151" y="340"/>
                    <a:pt x="1115" y="447"/>
                  </a:cubicBezTo>
                  <a:cubicBezTo>
                    <a:pt x="1097" y="340"/>
                    <a:pt x="1080" y="251"/>
                    <a:pt x="1035" y="144"/>
                  </a:cubicBezTo>
                  <a:cubicBezTo>
                    <a:pt x="1008" y="99"/>
                    <a:pt x="964" y="54"/>
                    <a:pt x="937"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83" name="Google Shape;4928;p14"/>
            <p:cNvSpPr/>
            <p:nvPr/>
          </p:nvSpPr>
          <p:spPr>
            <a:xfrm>
              <a:off x="769575" y="1221475"/>
              <a:ext cx="3375" cy="14525"/>
            </a:xfrm>
            <a:custGeom>
              <a:avLst/>
              <a:ahLst/>
              <a:rect l="l" t="t" r="r" b="b"/>
              <a:pathLst>
                <a:path w="135" h="581" extrusionOk="0">
                  <a:moveTo>
                    <a:pt x="1" y="1"/>
                  </a:moveTo>
                  <a:lnTo>
                    <a:pt x="1" y="1"/>
                  </a:lnTo>
                  <a:cubicBezTo>
                    <a:pt x="28" y="72"/>
                    <a:pt x="45" y="161"/>
                    <a:pt x="54" y="215"/>
                  </a:cubicBezTo>
                  <a:cubicBezTo>
                    <a:pt x="72" y="331"/>
                    <a:pt x="63" y="473"/>
                    <a:pt x="1" y="580"/>
                  </a:cubicBezTo>
                  <a:cubicBezTo>
                    <a:pt x="37" y="563"/>
                    <a:pt x="72" y="536"/>
                    <a:pt x="99" y="518"/>
                  </a:cubicBezTo>
                  <a:cubicBezTo>
                    <a:pt x="135" y="357"/>
                    <a:pt x="126" y="188"/>
                    <a:pt x="54" y="27"/>
                  </a:cubicBezTo>
                  <a:cubicBezTo>
                    <a:pt x="37" y="18"/>
                    <a:pt x="19" y="9"/>
                    <a:pt x="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84" name="Google Shape;4929;p14"/>
            <p:cNvSpPr/>
            <p:nvPr/>
          </p:nvSpPr>
          <p:spPr>
            <a:xfrm>
              <a:off x="733625" y="1217925"/>
              <a:ext cx="41775" cy="34575"/>
            </a:xfrm>
            <a:custGeom>
              <a:avLst/>
              <a:ahLst/>
              <a:rect l="l" t="t" r="r" b="b"/>
              <a:pathLst>
                <a:path w="1671" h="1383" extrusionOk="0">
                  <a:moveTo>
                    <a:pt x="966" y="134"/>
                  </a:moveTo>
                  <a:lnTo>
                    <a:pt x="966" y="134"/>
                  </a:lnTo>
                  <a:cubicBezTo>
                    <a:pt x="1340" y="409"/>
                    <a:pt x="999" y="970"/>
                    <a:pt x="614" y="970"/>
                  </a:cubicBezTo>
                  <a:cubicBezTo>
                    <a:pt x="513" y="970"/>
                    <a:pt x="409" y="931"/>
                    <a:pt x="315" y="838"/>
                  </a:cubicBezTo>
                  <a:cubicBezTo>
                    <a:pt x="333" y="767"/>
                    <a:pt x="359" y="696"/>
                    <a:pt x="395" y="633"/>
                  </a:cubicBezTo>
                  <a:cubicBezTo>
                    <a:pt x="444" y="695"/>
                    <a:pt x="520" y="724"/>
                    <a:pt x="597" y="724"/>
                  </a:cubicBezTo>
                  <a:cubicBezTo>
                    <a:pt x="687" y="724"/>
                    <a:pt x="779" y="684"/>
                    <a:pt x="832" y="606"/>
                  </a:cubicBezTo>
                  <a:cubicBezTo>
                    <a:pt x="886" y="535"/>
                    <a:pt x="904" y="446"/>
                    <a:pt x="877" y="357"/>
                  </a:cubicBezTo>
                  <a:cubicBezTo>
                    <a:pt x="868" y="303"/>
                    <a:pt x="823" y="259"/>
                    <a:pt x="770" y="223"/>
                  </a:cubicBezTo>
                  <a:cubicBezTo>
                    <a:pt x="832" y="187"/>
                    <a:pt x="904" y="151"/>
                    <a:pt x="966" y="134"/>
                  </a:cubicBezTo>
                  <a:close/>
                  <a:moveTo>
                    <a:pt x="1188" y="0"/>
                  </a:moveTo>
                  <a:cubicBezTo>
                    <a:pt x="545" y="0"/>
                    <a:pt x="1" y="749"/>
                    <a:pt x="235" y="1383"/>
                  </a:cubicBezTo>
                  <a:cubicBezTo>
                    <a:pt x="243" y="1374"/>
                    <a:pt x="252" y="1374"/>
                    <a:pt x="252" y="1374"/>
                  </a:cubicBezTo>
                  <a:cubicBezTo>
                    <a:pt x="297" y="1347"/>
                    <a:pt x="342" y="1320"/>
                    <a:pt x="386" y="1302"/>
                  </a:cubicBezTo>
                  <a:cubicBezTo>
                    <a:pt x="359" y="1293"/>
                    <a:pt x="333" y="1284"/>
                    <a:pt x="315" y="1276"/>
                  </a:cubicBezTo>
                  <a:cubicBezTo>
                    <a:pt x="306" y="1258"/>
                    <a:pt x="306" y="1240"/>
                    <a:pt x="297" y="1222"/>
                  </a:cubicBezTo>
                  <a:lnTo>
                    <a:pt x="297" y="1222"/>
                  </a:lnTo>
                  <a:cubicBezTo>
                    <a:pt x="350" y="1240"/>
                    <a:pt x="395" y="1258"/>
                    <a:pt x="449" y="1267"/>
                  </a:cubicBezTo>
                  <a:cubicBezTo>
                    <a:pt x="458" y="1258"/>
                    <a:pt x="475" y="1249"/>
                    <a:pt x="484" y="1240"/>
                  </a:cubicBezTo>
                  <a:cubicBezTo>
                    <a:pt x="413" y="1222"/>
                    <a:pt x="350" y="1186"/>
                    <a:pt x="288" y="1160"/>
                  </a:cubicBezTo>
                  <a:cubicBezTo>
                    <a:pt x="279" y="1088"/>
                    <a:pt x="279" y="1026"/>
                    <a:pt x="288" y="954"/>
                  </a:cubicBezTo>
                  <a:cubicBezTo>
                    <a:pt x="391" y="1038"/>
                    <a:pt x="500" y="1074"/>
                    <a:pt x="607" y="1074"/>
                  </a:cubicBezTo>
                  <a:cubicBezTo>
                    <a:pt x="1049" y="1074"/>
                    <a:pt x="1443" y="466"/>
                    <a:pt x="1091" y="107"/>
                  </a:cubicBezTo>
                  <a:cubicBezTo>
                    <a:pt x="1136" y="98"/>
                    <a:pt x="1171" y="98"/>
                    <a:pt x="1216" y="98"/>
                  </a:cubicBezTo>
                  <a:cubicBezTo>
                    <a:pt x="1252" y="151"/>
                    <a:pt x="1287" y="196"/>
                    <a:pt x="1314" y="241"/>
                  </a:cubicBezTo>
                  <a:cubicBezTo>
                    <a:pt x="1359" y="348"/>
                    <a:pt x="1376" y="437"/>
                    <a:pt x="1394" y="544"/>
                  </a:cubicBezTo>
                  <a:cubicBezTo>
                    <a:pt x="1430" y="437"/>
                    <a:pt x="1394" y="321"/>
                    <a:pt x="1359" y="223"/>
                  </a:cubicBezTo>
                  <a:cubicBezTo>
                    <a:pt x="1350" y="196"/>
                    <a:pt x="1332" y="151"/>
                    <a:pt x="1314" y="116"/>
                  </a:cubicBezTo>
                  <a:lnTo>
                    <a:pt x="1332" y="116"/>
                  </a:lnTo>
                  <a:cubicBezTo>
                    <a:pt x="1341" y="134"/>
                    <a:pt x="1350" y="151"/>
                    <a:pt x="1367" y="169"/>
                  </a:cubicBezTo>
                  <a:cubicBezTo>
                    <a:pt x="1394" y="214"/>
                    <a:pt x="1412" y="276"/>
                    <a:pt x="1430" y="339"/>
                  </a:cubicBezTo>
                  <a:cubicBezTo>
                    <a:pt x="1466" y="464"/>
                    <a:pt x="1448" y="598"/>
                    <a:pt x="1430" y="722"/>
                  </a:cubicBezTo>
                  <a:lnTo>
                    <a:pt x="1439" y="722"/>
                  </a:lnTo>
                  <a:cubicBezTo>
                    <a:pt x="1501" y="615"/>
                    <a:pt x="1510" y="473"/>
                    <a:pt x="1492" y="357"/>
                  </a:cubicBezTo>
                  <a:cubicBezTo>
                    <a:pt x="1483" y="303"/>
                    <a:pt x="1466" y="214"/>
                    <a:pt x="1439" y="143"/>
                  </a:cubicBezTo>
                  <a:lnTo>
                    <a:pt x="1439" y="143"/>
                  </a:lnTo>
                  <a:cubicBezTo>
                    <a:pt x="1457" y="151"/>
                    <a:pt x="1475" y="160"/>
                    <a:pt x="1492" y="169"/>
                  </a:cubicBezTo>
                  <a:cubicBezTo>
                    <a:pt x="1564" y="330"/>
                    <a:pt x="1573" y="499"/>
                    <a:pt x="1537" y="660"/>
                  </a:cubicBezTo>
                  <a:cubicBezTo>
                    <a:pt x="1573" y="642"/>
                    <a:pt x="1617" y="624"/>
                    <a:pt x="1653" y="598"/>
                  </a:cubicBezTo>
                  <a:cubicBezTo>
                    <a:pt x="1671" y="437"/>
                    <a:pt x="1653" y="267"/>
                    <a:pt x="1582" y="107"/>
                  </a:cubicBezTo>
                  <a:cubicBezTo>
                    <a:pt x="1573" y="98"/>
                    <a:pt x="1573" y="98"/>
                    <a:pt x="1564" y="89"/>
                  </a:cubicBezTo>
                  <a:cubicBezTo>
                    <a:pt x="1555" y="89"/>
                    <a:pt x="1555" y="80"/>
                    <a:pt x="1546" y="80"/>
                  </a:cubicBezTo>
                  <a:cubicBezTo>
                    <a:pt x="1426" y="25"/>
                    <a:pt x="1306" y="0"/>
                    <a:pt x="118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85" name="Google Shape;4930;p14"/>
            <p:cNvSpPr/>
            <p:nvPr/>
          </p:nvSpPr>
          <p:spPr>
            <a:xfrm>
              <a:off x="729875" y="1249750"/>
              <a:ext cx="6275" cy="3200"/>
            </a:xfrm>
            <a:custGeom>
              <a:avLst/>
              <a:ahLst/>
              <a:rect l="l" t="t" r="r" b="b"/>
              <a:pathLst>
                <a:path w="251" h="128" extrusionOk="0">
                  <a:moveTo>
                    <a:pt x="193" y="0"/>
                  </a:moveTo>
                  <a:cubicBezTo>
                    <a:pt x="189" y="0"/>
                    <a:pt x="184" y="1"/>
                    <a:pt x="179" y="3"/>
                  </a:cubicBezTo>
                  <a:cubicBezTo>
                    <a:pt x="144" y="11"/>
                    <a:pt x="108" y="20"/>
                    <a:pt x="63" y="20"/>
                  </a:cubicBezTo>
                  <a:cubicBezTo>
                    <a:pt x="1" y="20"/>
                    <a:pt x="1" y="127"/>
                    <a:pt x="63" y="127"/>
                  </a:cubicBezTo>
                  <a:cubicBezTo>
                    <a:pt x="117" y="127"/>
                    <a:pt x="161" y="110"/>
                    <a:pt x="206" y="101"/>
                  </a:cubicBezTo>
                  <a:cubicBezTo>
                    <a:pt x="242" y="101"/>
                    <a:pt x="251" y="65"/>
                    <a:pt x="242" y="38"/>
                  </a:cubicBezTo>
                  <a:cubicBezTo>
                    <a:pt x="234" y="16"/>
                    <a:pt x="215" y="0"/>
                    <a:pt x="19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86" name="Google Shape;4931;p14"/>
            <p:cNvSpPr/>
            <p:nvPr/>
          </p:nvSpPr>
          <p:spPr>
            <a:xfrm>
              <a:off x="729000" y="1239975"/>
              <a:ext cx="7300" cy="3175"/>
            </a:xfrm>
            <a:custGeom>
              <a:avLst/>
              <a:ahLst/>
              <a:rect l="l" t="t" r="r" b="b"/>
              <a:pathLst>
                <a:path w="292" h="127" extrusionOk="0">
                  <a:moveTo>
                    <a:pt x="54" y="1"/>
                  </a:moveTo>
                  <a:cubicBezTo>
                    <a:pt x="27" y="1"/>
                    <a:pt x="0" y="28"/>
                    <a:pt x="9" y="55"/>
                  </a:cubicBezTo>
                  <a:cubicBezTo>
                    <a:pt x="9" y="90"/>
                    <a:pt x="27" y="108"/>
                    <a:pt x="63" y="108"/>
                  </a:cubicBezTo>
                  <a:cubicBezTo>
                    <a:pt x="107" y="108"/>
                    <a:pt x="152" y="117"/>
                    <a:pt x="205" y="126"/>
                  </a:cubicBezTo>
                  <a:cubicBezTo>
                    <a:pt x="208" y="126"/>
                    <a:pt x="211" y="126"/>
                    <a:pt x="213" y="126"/>
                  </a:cubicBezTo>
                  <a:cubicBezTo>
                    <a:pt x="270" y="126"/>
                    <a:pt x="292" y="36"/>
                    <a:pt x="223" y="19"/>
                  </a:cubicBezTo>
                  <a:cubicBezTo>
                    <a:pt x="170" y="10"/>
                    <a:pt x="116" y="10"/>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87" name="Google Shape;4932;p14"/>
            <p:cNvSpPr/>
            <p:nvPr/>
          </p:nvSpPr>
          <p:spPr>
            <a:xfrm>
              <a:off x="730775" y="1230525"/>
              <a:ext cx="7200" cy="4250"/>
            </a:xfrm>
            <a:custGeom>
              <a:avLst/>
              <a:ahLst/>
              <a:rect l="l" t="t" r="r" b="b"/>
              <a:pathLst>
                <a:path w="288" h="170" extrusionOk="0">
                  <a:moveTo>
                    <a:pt x="61" y="1"/>
                  </a:moveTo>
                  <a:cubicBezTo>
                    <a:pt x="41" y="1"/>
                    <a:pt x="23" y="11"/>
                    <a:pt x="10" y="31"/>
                  </a:cubicBezTo>
                  <a:cubicBezTo>
                    <a:pt x="1" y="49"/>
                    <a:pt x="10" y="85"/>
                    <a:pt x="36" y="94"/>
                  </a:cubicBezTo>
                  <a:cubicBezTo>
                    <a:pt x="90" y="120"/>
                    <a:pt x="143" y="147"/>
                    <a:pt x="206" y="165"/>
                  </a:cubicBezTo>
                  <a:cubicBezTo>
                    <a:pt x="213" y="168"/>
                    <a:pt x="219" y="169"/>
                    <a:pt x="225" y="169"/>
                  </a:cubicBezTo>
                  <a:cubicBezTo>
                    <a:pt x="273" y="169"/>
                    <a:pt x="287" y="83"/>
                    <a:pt x="224" y="67"/>
                  </a:cubicBezTo>
                  <a:cubicBezTo>
                    <a:pt x="179" y="49"/>
                    <a:pt x="134" y="22"/>
                    <a:pt x="81" y="4"/>
                  </a:cubicBezTo>
                  <a:cubicBezTo>
                    <a:pt x="74" y="2"/>
                    <a:pt x="67" y="1"/>
                    <a:pt x="6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88" name="Google Shape;4933;p14"/>
            <p:cNvSpPr/>
            <p:nvPr/>
          </p:nvSpPr>
          <p:spPr>
            <a:xfrm>
              <a:off x="745250" y="1213200"/>
              <a:ext cx="5575" cy="6175"/>
            </a:xfrm>
            <a:custGeom>
              <a:avLst/>
              <a:ahLst/>
              <a:rect l="l" t="t" r="r" b="b"/>
              <a:pathLst>
                <a:path w="223" h="247" extrusionOk="0">
                  <a:moveTo>
                    <a:pt x="70" y="0"/>
                  </a:moveTo>
                  <a:cubicBezTo>
                    <a:pt x="37" y="0"/>
                    <a:pt x="1" y="39"/>
                    <a:pt x="19" y="82"/>
                  </a:cubicBezTo>
                  <a:cubicBezTo>
                    <a:pt x="46" y="126"/>
                    <a:pt x="82" y="171"/>
                    <a:pt x="109" y="224"/>
                  </a:cubicBezTo>
                  <a:cubicBezTo>
                    <a:pt x="119" y="240"/>
                    <a:pt x="134" y="247"/>
                    <a:pt x="149" y="247"/>
                  </a:cubicBezTo>
                  <a:cubicBezTo>
                    <a:pt x="186" y="247"/>
                    <a:pt x="223" y="209"/>
                    <a:pt x="198" y="171"/>
                  </a:cubicBezTo>
                  <a:cubicBezTo>
                    <a:pt x="171" y="117"/>
                    <a:pt x="135" y="73"/>
                    <a:pt x="109" y="28"/>
                  </a:cubicBezTo>
                  <a:cubicBezTo>
                    <a:pt x="100" y="9"/>
                    <a:pt x="85"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89" name="Google Shape;4934;p14"/>
            <p:cNvSpPr/>
            <p:nvPr/>
          </p:nvSpPr>
          <p:spPr>
            <a:xfrm>
              <a:off x="756875" y="1208250"/>
              <a:ext cx="3375" cy="6775"/>
            </a:xfrm>
            <a:custGeom>
              <a:avLst/>
              <a:ahLst/>
              <a:rect l="l" t="t" r="r" b="b"/>
              <a:pathLst>
                <a:path w="135" h="271" extrusionOk="0">
                  <a:moveTo>
                    <a:pt x="59" y="1"/>
                  </a:moveTo>
                  <a:cubicBezTo>
                    <a:pt x="54" y="1"/>
                    <a:pt x="50" y="2"/>
                    <a:pt x="45" y="3"/>
                  </a:cubicBezTo>
                  <a:cubicBezTo>
                    <a:pt x="9" y="12"/>
                    <a:pt x="0" y="39"/>
                    <a:pt x="9" y="66"/>
                  </a:cubicBezTo>
                  <a:cubicBezTo>
                    <a:pt x="18" y="119"/>
                    <a:pt x="18" y="173"/>
                    <a:pt x="18" y="217"/>
                  </a:cubicBezTo>
                  <a:cubicBezTo>
                    <a:pt x="27" y="253"/>
                    <a:pt x="45" y="271"/>
                    <a:pt x="72" y="271"/>
                  </a:cubicBezTo>
                  <a:cubicBezTo>
                    <a:pt x="98" y="271"/>
                    <a:pt x="134" y="244"/>
                    <a:pt x="125" y="217"/>
                  </a:cubicBezTo>
                  <a:cubicBezTo>
                    <a:pt x="116" y="164"/>
                    <a:pt x="116" y="101"/>
                    <a:pt x="107" y="39"/>
                  </a:cubicBezTo>
                  <a:cubicBezTo>
                    <a:pt x="100" y="17"/>
                    <a:pt x="81" y="1"/>
                    <a:pt x="5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90" name="Google Shape;4935;p14"/>
            <p:cNvSpPr/>
            <p:nvPr/>
          </p:nvSpPr>
          <p:spPr>
            <a:xfrm>
              <a:off x="768025" y="1209050"/>
              <a:ext cx="3175" cy="6250"/>
            </a:xfrm>
            <a:custGeom>
              <a:avLst/>
              <a:ahLst/>
              <a:rect l="l" t="t" r="r" b="b"/>
              <a:pathLst>
                <a:path w="127" h="250" extrusionOk="0">
                  <a:moveTo>
                    <a:pt x="63" y="1"/>
                  </a:moveTo>
                  <a:cubicBezTo>
                    <a:pt x="42" y="1"/>
                    <a:pt x="22" y="13"/>
                    <a:pt x="18" y="43"/>
                  </a:cubicBezTo>
                  <a:cubicBezTo>
                    <a:pt x="9" y="96"/>
                    <a:pt x="0" y="150"/>
                    <a:pt x="0" y="203"/>
                  </a:cubicBezTo>
                  <a:cubicBezTo>
                    <a:pt x="0" y="234"/>
                    <a:pt x="25" y="250"/>
                    <a:pt x="51" y="250"/>
                  </a:cubicBezTo>
                  <a:cubicBezTo>
                    <a:pt x="76" y="250"/>
                    <a:pt x="103" y="234"/>
                    <a:pt x="107" y="203"/>
                  </a:cubicBezTo>
                  <a:cubicBezTo>
                    <a:pt x="107" y="159"/>
                    <a:pt x="107" y="114"/>
                    <a:pt x="116" y="69"/>
                  </a:cubicBezTo>
                  <a:cubicBezTo>
                    <a:pt x="127" y="27"/>
                    <a:pt x="94" y="1"/>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91" name="Google Shape;4936;p14"/>
            <p:cNvSpPr/>
            <p:nvPr/>
          </p:nvSpPr>
          <p:spPr>
            <a:xfrm>
              <a:off x="736625" y="1220475"/>
              <a:ext cx="7025" cy="5625"/>
            </a:xfrm>
            <a:custGeom>
              <a:avLst/>
              <a:ahLst/>
              <a:rect l="l" t="t" r="r" b="b"/>
              <a:pathLst>
                <a:path w="281" h="225" extrusionOk="0">
                  <a:moveTo>
                    <a:pt x="80" y="1"/>
                  </a:moveTo>
                  <a:cubicBezTo>
                    <a:pt x="37" y="1"/>
                    <a:pt x="1" y="59"/>
                    <a:pt x="43" y="94"/>
                  </a:cubicBezTo>
                  <a:cubicBezTo>
                    <a:pt x="79" y="130"/>
                    <a:pt x="123" y="174"/>
                    <a:pt x="168" y="210"/>
                  </a:cubicBezTo>
                  <a:cubicBezTo>
                    <a:pt x="180" y="220"/>
                    <a:pt x="193" y="224"/>
                    <a:pt x="205" y="224"/>
                  </a:cubicBezTo>
                  <a:cubicBezTo>
                    <a:pt x="247" y="224"/>
                    <a:pt x="281" y="173"/>
                    <a:pt x="239" y="139"/>
                  </a:cubicBezTo>
                  <a:cubicBezTo>
                    <a:pt x="195" y="94"/>
                    <a:pt x="150" y="58"/>
                    <a:pt x="115" y="14"/>
                  </a:cubicBezTo>
                  <a:cubicBezTo>
                    <a:pt x="103" y="5"/>
                    <a:pt x="92"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92" name="Google Shape;4937;p14"/>
            <p:cNvSpPr/>
            <p:nvPr/>
          </p:nvSpPr>
          <p:spPr>
            <a:xfrm>
              <a:off x="790325" y="1113750"/>
              <a:ext cx="25675" cy="20925"/>
            </a:xfrm>
            <a:custGeom>
              <a:avLst/>
              <a:ahLst/>
              <a:rect l="l" t="t" r="r" b="b"/>
              <a:pathLst>
                <a:path w="1027" h="837" extrusionOk="0">
                  <a:moveTo>
                    <a:pt x="652" y="1"/>
                  </a:moveTo>
                  <a:lnTo>
                    <a:pt x="652" y="1"/>
                  </a:lnTo>
                  <a:cubicBezTo>
                    <a:pt x="589" y="19"/>
                    <a:pt x="527" y="54"/>
                    <a:pt x="464" y="90"/>
                  </a:cubicBezTo>
                  <a:cubicBezTo>
                    <a:pt x="509" y="117"/>
                    <a:pt x="554" y="170"/>
                    <a:pt x="571" y="224"/>
                  </a:cubicBezTo>
                  <a:cubicBezTo>
                    <a:pt x="589" y="304"/>
                    <a:pt x="571" y="393"/>
                    <a:pt x="518" y="465"/>
                  </a:cubicBezTo>
                  <a:cubicBezTo>
                    <a:pt x="465" y="547"/>
                    <a:pt x="373" y="587"/>
                    <a:pt x="282" y="587"/>
                  </a:cubicBezTo>
                  <a:cubicBezTo>
                    <a:pt x="206" y="587"/>
                    <a:pt x="130" y="558"/>
                    <a:pt x="81" y="500"/>
                  </a:cubicBezTo>
                  <a:cubicBezTo>
                    <a:pt x="45" y="563"/>
                    <a:pt x="18" y="634"/>
                    <a:pt x="1" y="705"/>
                  </a:cubicBezTo>
                  <a:cubicBezTo>
                    <a:pt x="95" y="798"/>
                    <a:pt x="198" y="836"/>
                    <a:pt x="298" y="836"/>
                  </a:cubicBezTo>
                  <a:cubicBezTo>
                    <a:pt x="683" y="836"/>
                    <a:pt x="1027" y="270"/>
                    <a:pt x="6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93" name="Google Shape;4938;p14"/>
            <p:cNvSpPr/>
            <p:nvPr/>
          </p:nvSpPr>
          <p:spPr>
            <a:xfrm>
              <a:off x="789650" y="1112875"/>
              <a:ext cx="36450" cy="33750"/>
            </a:xfrm>
            <a:custGeom>
              <a:avLst/>
              <a:ahLst/>
              <a:rect l="l" t="t" r="r" b="b"/>
              <a:pathLst>
                <a:path w="1458" h="1350" extrusionOk="0">
                  <a:moveTo>
                    <a:pt x="929" y="0"/>
                  </a:moveTo>
                  <a:cubicBezTo>
                    <a:pt x="893" y="0"/>
                    <a:pt x="848" y="0"/>
                    <a:pt x="804" y="9"/>
                  </a:cubicBezTo>
                  <a:cubicBezTo>
                    <a:pt x="1156" y="368"/>
                    <a:pt x="762" y="976"/>
                    <a:pt x="325" y="976"/>
                  </a:cubicBezTo>
                  <a:cubicBezTo>
                    <a:pt x="219" y="976"/>
                    <a:pt x="111" y="940"/>
                    <a:pt x="10" y="856"/>
                  </a:cubicBezTo>
                  <a:cubicBezTo>
                    <a:pt x="1" y="919"/>
                    <a:pt x="1" y="990"/>
                    <a:pt x="1" y="1053"/>
                  </a:cubicBezTo>
                  <a:cubicBezTo>
                    <a:pt x="72" y="1088"/>
                    <a:pt x="135" y="1124"/>
                    <a:pt x="206" y="1142"/>
                  </a:cubicBezTo>
                  <a:cubicBezTo>
                    <a:pt x="295" y="1169"/>
                    <a:pt x="375" y="1187"/>
                    <a:pt x="465" y="1187"/>
                  </a:cubicBezTo>
                  <a:lnTo>
                    <a:pt x="474" y="1187"/>
                  </a:lnTo>
                  <a:cubicBezTo>
                    <a:pt x="441" y="1196"/>
                    <a:pt x="407" y="1200"/>
                    <a:pt x="372" y="1200"/>
                  </a:cubicBezTo>
                  <a:cubicBezTo>
                    <a:pt x="313" y="1200"/>
                    <a:pt x="253" y="1189"/>
                    <a:pt x="197" y="1178"/>
                  </a:cubicBezTo>
                  <a:cubicBezTo>
                    <a:pt x="143" y="1160"/>
                    <a:pt x="72" y="1151"/>
                    <a:pt x="19" y="1124"/>
                  </a:cubicBezTo>
                  <a:lnTo>
                    <a:pt x="19" y="1124"/>
                  </a:lnTo>
                  <a:cubicBezTo>
                    <a:pt x="19" y="1142"/>
                    <a:pt x="19" y="1160"/>
                    <a:pt x="28" y="1178"/>
                  </a:cubicBezTo>
                  <a:cubicBezTo>
                    <a:pt x="117" y="1204"/>
                    <a:pt x="206" y="1240"/>
                    <a:pt x="295" y="1249"/>
                  </a:cubicBezTo>
                  <a:cubicBezTo>
                    <a:pt x="326" y="1252"/>
                    <a:pt x="357" y="1253"/>
                    <a:pt x="387" y="1253"/>
                  </a:cubicBezTo>
                  <a:cubicBezTo>
                    <a:pt x="460" y="1253"/>
                    <a:pt x="532" y="1246"/>
                    <a:pt x="607" y="1240"/>
                  </a:cubicBezTo>
                  <a:lnTo>
                    <a:pt x="607" y="1240"/>
                  </a:lnTo>
                  <a:cubicBezTo>
                    <a:pt x="553" y="1279"/>
                    <a:pt x="474" y="1292"/>
                    <a:pt x="395" y="1292"/>
                  </a:cubicBezTo>
                  <a:cubicBezTo>
                    <a:pt x="331" y="1292"/>
                    <a:pt x="267" y="1284"/>
                    <a:pt x="215" y="1276"/>
                  </a:cubicBezTo>
                  <a:cubicBezTo>
                    <a:pt x="206" y="1276"/>
                    <a:pt x="126" y="1267"/>
                    <a:pt x="54" y="1249"/>
                  </a:cubicBezTo>
                  <a:lnTo>
                    <a:pt x="54" y="1249"/>
                  </a:lnTo>
                  <a:cubicBezTo>
                    <a:pt x="54" y="1258"/>
                    <a:pt x="63" y="1267"/>
                    <a:pt x="63" y="1285"/>
                  </a:cubicBezTo>
                  <a:cubicBezTo>
                    <a:pt x="165" y="1330"/>
                    <a:pt x="267" y="1350"/>
                    <a:pt x="366" y="1350"/>
                  </a:cubicBezTo>
                  <a:cubicBezTo>
                    <a:pt x="957" y="1350"/>
                    <a:pt x="1457" y="629"/>
                    <a:pt x="1205" y="71"/>
                  </a:cubicBezTo>
                  <a:cubicBezTo>
                    <a:pt x="1187" y="62"/>
                    <a:pt x="1169" y="54"/>
                    <a:pt x="1152" y="45"/>
                  </a:cubicBezTo>
                  <a:lnTo>
                    <a:pt x="1152" y="45"/>
                  </a:lnTo>
                  <a:cubicBezTo>
                    <a:pt x="1187" y="116"/>
                    <a:pt x="1205" y="205"/>
                    <a:pt x="1214" y="259"/>
                  </a:cubicBezTo>
                  <a:cubicBezTo>
                    <a:pt x="1232" y="384"/>
                    <a:pt x="1214" y="517"/>
                    <a:pt x="1152" y="624"/>
                  </a:cubicBezTo>
                  <a:cubicBezTo>
                    <a:pt x="1169" y="500"/>
                    <a:pt x="1178" y="366"/>
                    <a:pt x="1143" y="241"/>
                  </a:cubicBezTo>
                  <a:cubicBezTo>
                    <a:pt x="1134" y="178"/>
                    <a:pt x="1116" y="116"/>
                    <a:pt x="1080" y="62"/>
                  </a:cubicBezTo>
                  <a:cubicBezTo>
                    <a:pt x="1071" y="45"/>
                    <a:pt x="1053" y="36"/>
                    <a:pt x="1045" y="18"/>
                  </a:cubicBezTo>
                  <a:cubicBezTo>
                    <a:pt x="1036" y="18"/>
                    <a:pt x="1036" y="18"/>
                    <a:pt x="1027" y="9"/>
                  </a:cubicBezTo>
                  <a:lnTo>
                    <a:pt x="1027" y="9"/>
                  </a:lnTo>
                  <a:cubicBezTo>
                    <a:pt x="1045" y="54"/>
                    <a:pt x="1062" y="89"/>
                    <a:pt x="1071" y="125"/>
                  </a:cubicBezTo>
                  <a:cubicBezTo>
                    <a:pt x="1107" y="223"/>
                    <a:pt x="1143" y="339"/>
                    <a:pt x="1107" y="446"/>
                  </a:cubicBezTo>
                  <a:cubicBezTo>
                    <a:pt x="1098" y="339"/>
                    <a:pt x="1071" y="241"/>
                    <a:pt x="1027" y="143"/>
                  </a:cubicBezTo>
                  <a:cubicBezTo>
                    <a:pt x="1000" y="98"/>
                    <a:pt x="964" y="54"/>
                    <a:pt x="929"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94" name="Google Shape;4939;p14"/>
            <p:cNvSpPr/>
            <p:nvPr/>
          </p:nvSpPr>
          <p:spPr>
            <a:xfrm>
              <a:off x="781800" y="1110350"/>
              <a:ext cx="47625" cy="38875"/>
            </a:xfrm>
            <a:custGeom>
              <a:avLst/>
              <a:ahLst/>
              <a:rect l="l" t="t" r="r" b="b"/>
              <a:pathLst>
                <a:path w="1905" h="1555" extrusionOk="0">
                  <a:moveTo>
                    <a:pt x="993" y="137"/>
                  </a:moveTo>
                  <a:cubicBezTo>
                    <a:pt x="1368" y="406"/>
                    <a:pt x="1024" y="972"/>
                    <a:pt x="639" y="972"/>
                  </a:cubicBezTo>
                  <a:cubicBezTo>
                    <a:pt x="539" y="972"/>
                    <a:pt x="436" y="934"/>
                    <a:pt x="342" y="841"/>
                  </a:cubicBezTo>
                  <a:cubicBezTo>
                    <a:pt x="359" y="770"/>
                    <a:pt x="386" y="699"/>
                    <a:pt x="422" y="636"/>
                  </a:cubicBezTo>
                  <a:cubicBezTo>
                    <a:pt x="471" y="694"/>
                    <a:pt x="547" y="723"/>
                    <a:pt x="623" y="723"/>
                  </a:cubicBezTo>
                  <a:cubicBezTo>
                    <a:pt x="714" y="723"/>
                    <a:pt x="806" y="683"/>
                    <a:pt x="859" y="601"/>
                  </a:cubicBezTo>
                  <a:cubicBezTo>
                    <a:pt x="912" y="529"/>
                    <a:pt x="930" y="440"/>
                    <a:pt x="912" y="360"/>
                  </a:cubicBezTo>
                  <a:cubicBezTo>
                    <a:pt x="895" y="306"/>
                    <a:pt x="850" y="253"/>
                    <a:pt x="805" y="226"/>
                  </a:cubicBezTo>
                  <a:cubicBezTo>
                    <a:pt x="868" y="190"/>
                    <a:pt x="930" y="155"/>
                    <a:pt x="993" y="137"/>
                  </a:cubicBezTo>
                  <a:close/>
                  <a:moveTo>
                    <a:pt x="1243" y="101"/>
                  </a:moveTo>
                  <a:cubicBezTo>
                    <a:pt x="1278" y="155"/>
                    <a:pt x="1314" y="199"/>
                    <a:pt x="1341" y="244"/>
                  </a:cubicBezTo>
                  <a:cubicBezTo>
                    <a:pt x="1385" y="342"/>
                    <a:pt x="1412" y="440"/>
                    <a:pt x="1421" y="547"/>
                  </a:cubicBezTo>
                  <a:cubicBezTo>
                    <a:pt x="1457" y="440"/>
                    <a:pt x="1421" y="324"/>
                    <a:pt x="1385" y="226"/>
                  </a:cubicBezTo>
                  <a:cubicBezTo>
                    <a:pt x="1376" y="190"/>
                    <a:pt x="1359" y="155"/>
                    <a:pt x="1341" y="110"/>
                  </a:cubicBezTo>
                  <a:lnTo>
                    <a:pt x="1341" y="110"/>
                  </a:lnTo>
                  <a:cubicBezTo>
                    <a:pt x="1350" y="119"/>
                    <a:pt x="1350" y="119"/>
                    <a:pt x="1359" y="119"/>
                  </a:cubicBezTo>
                  <a:cubicBezTo>
                    <a:pt x="1367" y="137"/>
                    <a:pt x="1385" y="146"/>
                    <a:pt x="1394" y="163"/>
                  </a:cubicBezTo>
                  <a:cubicBezTo>
                    <a:pt x="1430" y="217"/>
                    <a:pt x="1448" y="279"/>
                    <a:pt x="1457" y="342"/>
                  </a:cubicBezTo>
                  <a:cubicBezTo>
                    <a:pt x="1492" y="467"/>
                    <a:pt x="1483" y="601"/>
                    <a:pt x="1466" y="725"/>
                  </a:cubicBezTo>
                  <a:cubicBezTo>
                    <a:pt x="1528" y="618"/>
                    <a:pt x="1546" y="485"/>
                    <a:pt x="1528" y="360"/>
                  </a:cubicBezTo>
                  <a:cubicBezTo>
                    <a:pt x="1519" y="306"/>
                    <a:pt x="1501" y="217"/>
                    <a:pt x="1466" y="146"/>
                  </a:cubicBezTo>
                  <a:lnTo>
                    <a:pt x="1466" y="146"/>
                  </a:lnTo>
                  <a:cubicBezTo>
                    <a:pt x="1483" y="155"/>
                    <a:pt x="1501" y="163"/>
                    <a:pt x="1519" y="172"/>
                  </a:cubicBezTo>
                  <a:cubicBezTo>
                    <a:pt x="1771" y="730"/>
                    <a:pt x="1271" y="1451"/>
                    <a:pt x="680" y="1451"/>
                  </a:cubicBezTo>
                  <a:cubicBezTo>
                    <a:pt x="581" y="1451"/>
                    <a:pt x="479" y="1431"/>
                    <a:pt x="377" y="1386"/>
                  </a:cubicBezTo>
                  <a:cubicBezTo>
                    <a:pt x="377" y="1368"/>
                    <a:pt x="368" y="1359"/>
                    <a:pt x="368" y="1350"/>
                  </a:cubicBezTo>
                  <a:lnTo>
                    <a:pt x="368" y="1350"/>
                  </a:lnTo>
                  <a:cubicBezTo>
                    <a:pt x="440" y="1368"/>
                    <a:pt x="520" y="1377"/>
                    <a:pt x="529" y="1377"/>
                  </a:cubicBezTo>
                  <a:cubicBezTo>
                    <a:pt x="581" y="1385"/>
                    <a:pt x="645" y="1393"/>
                    <a:pt x="709" y="1393"/>
                  </a:cubicBezTo>
                  <a:cubicBezTo>
                    <a:pt x="788" y="1393"/>
                    <a:pt x="867" y="1380"/>
                    <a:pt x="921" y="1341"/>
                  </a:cubicBezTo>
                  <a:lnTo>
                    <a:pt x="921" y="1341"/>
                  </a:lnTo>
                  <a:cubicBezTo>
                    <a:pt x="846" y="1347"/>
                    <a:pt x="774" y="1354"/>
                    <a:pt x="701" y="1354"/>
                  </a:cubicBezTo>
                  <a:cubicBezTo>
                    <a:pt x="671" y="1354"/>
                    <a:pt x="640" y="1353"/>
                    <a:pt x="609" y="1350"/>
                  </a:cubicBezTo>
                  <a:cubicBezTo>
                    <a:pt x="520" y="1341"/>
                    <a:pt x="431" y="1305"/>
                    <a:pt x="342" y="1279"/>
                  </a:cubicBezTo>
                  <a:cubicBezTo>
                    <a:pt x="333" y="1261"/>
                    <a:pt x="333" y="1243"/>
                    <a:pt x="333" y="1225"/>
                  </a:cubicBezTo>
                  <a:lnTo>
                    <a:pt x="333" y="1225"/>
                  </a:lnTo>
                  <a:cubicBezTo>
                    <a:pt x="386" y="1252"/>
                    <a:pt x="457" y="1261"/>
                    <a:pt x="511" y="1279"/>
                  </a:cubicBezTo>
                  <a:cubicBezTo>
                    <a:pt x="567" y="1290"/>
                    <a:pt x="627" y="1301"/>
                    <a:pt x="686" y="1301"/>
                  </a:cubicBezTo>
                  <a:cubicBezTo>
                    <a:pt x="721" y="1301"/>
                    <a:pt x="755" y="1297"/>
                    <a:pt x="788" y="1288"/>
                  </a:cubicBezTo>
                  <a:lnTo>
                    <a:pt x="779" y="1288"/>
                  </a:lnTo>
                  <a:cubicBezTo>
                    <a:pt x="689" y="1288"/>
                    <a:pt x="609" y="1270"/>
                    <a:pt x="520" y="1243"/>
                  </a:cubicBezTo>
                  <a:cubicBezTo>
                    <a:pt x="449" y="1225"/>
                    <a:pt x="386" y="1189"/>
                    <a:pt x="315" y="1154"/>
                  </a:cubicBezTo>
                  <a:cubicBezTo>
                    <a:pt x="306" y="1091"/>
                    <a:pt x="315" y="1020"/>
                    <a:pt x="324" y="957"/>
                  </a:cubicBezTo>
                  <a:cubicBezTo>
                    <a:pt x="425" y="1041"/>
                    <a:pt x="533" y="1077"/>
                    <a:pt x="639" y="1077"/>
                  </a:cubicBezTo>
                  <a:cubicBezTo>
                    <a:pt x="1076" y="1077"/>
                    <a:pt x="1470" y="469"/>
                    <a:pt x="1118" y="110"/>
                  </a:cubicBezTo>
                  <a:cubicBezTo>
                    <a:pt x="1162" y="101"/>
                    <a:pt x="1207" y="101"/>
                    <a:pt x="1243" y="101"/>
                  </a:cubicBezTo>
                  <a:close/>
                  <a:moveTo>
                    <a:pt x="1213" y="1"/>
                  </a:moveTo>
                  <a:cubicBezTo>
                    <a:pt x="554" y="1"/>
                    <a:pt x="0" y="803"/>
                    <a:pt x="288" y="1439"/>
                  </a:cubicBezTo>
                  <a:cubicBezTo>
                    <a:pt x="297" y="1448"/>
                    <a:pt x="306" y="1457"/>
                    <a:pt x="306" y="1466"/>
                  </a:cubicBezTo>
                  <a:cubicBezTo>
                    <a:pt x="315" y="1466"/>
                    <a:pt x="315" y="1475"/>
                    <a:pt x="324" y="1475"/>
                  </a:cubicBezTo>
                  <a:cubicBezTo>
                    <a:pt x="444" y="1530"/>
                    <a:pt x="565" y="1554"/>
                    <a:pt x="682" y="1554"/>
                  </a:cubicBezTo>
                  <a:cubicBezTo>
                    <a:pt x="1349" y="1554"/>
                    <a:pt x="1904" y="755"/>
                    <a:pt x="1608" y="110"/>
                  </a:cubicBezTo>
                  <a:cubicBezTo>
                    <a:pt x="1599" y="101"/>
                    <a:pt x="1599" y="92"/>
                    <a:pt x="1590" y="92"/>
                  </a:cubicBezTo>
                  <a:cubicBezTo>
                    <a:pt x="1590" y="83"/>
                    <a:pt x="1582" y="83"/>
                    <a:pt x="1573" y="83"/>
                  </a:cubicBezTo>
                  <a:cubicBezTo>
                    <a:pt x="1452" y="26"/>
                    <a:pt x="1331" y="1"/>
                    <a:pt x="12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95" name="Google Shape;4940;p14"/>
            <p:cNvSpPr/>
            <p:nvPr/>
          </p:nvSpPr>
          <p:spPr>
            <a:xfrm>
              <a:off x="778725" y="1142250"/>
              <a:ext cx="6275" cy="3200"/>
            </a:xfrm>
            <a:custGeom>
              <a:avLst/>
              <a:ahLst/>
              <a:rect l="l" t="t" r="r" b="b"/>
              <a:pathLst>
                <a:path w="251" h="128" extrusionOk="0">
                  <a:moveTo>
                    <a:pt x="197" y="0"/>
                  </a:moveTo>
                  <a:cubicBezTo>
                    <a:pt x="191" y="0"/>
                    <a:pt x="185" y="1"/>
                    <a:pt x="179" y="3"/>
                  </a:cubicBezTo>
                  <a:cubicBezTo>
                    <a:pt x="143" y="12"/>
                    <a:pt x="108" y="20"/>
                    <a:pt x="63" y="20"/>
                  </a:cubicBezTo>
                  <a:cubicBezTo>
                    <a:pt x="1" y="20"/>
                    <a:pt x="1" y="127"/>
                    <a:pt x="72" y="127"/>
                  </a:cubicBezTo>
                  <a:cubicBezTo>
                    <a:pt x="117" y="127"/>
                    <a:pt x="161" y="110"/>
                    <a:pt x="215" y="101"/>
                  </a:cubicBezTo>
                  <a:cubicBezTo>
                    <a:pt x="241" y="101"/>
                    <a:pt x="250" y="65"/>
                    <a:pt x="250" y="38"/>
                  </a:cubicBezTo>
                  <a:cubicBezTo>
                    <a:pt x="243" y="16"/>
                    <a:pt x="224" y="0"/>
                    <a:pt x="19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96" name="Google Shape;4941;p14"/>
            <p:cNvSpPr/>
            <p:nvPr/>
          </p:nvSpPr>
          <p:spPr>
            <a:xfrm>
              <a:off x="778050" y="1132500"/>
              <a:ext cx="7100" cy="3150"/>
            </a:xfrm>
            <a:custGeom>
              <a:avLst/>
              <a:ahLst/>
              <a:rect l="l" t="t" r="r" b="b"/>
              <a:pathLst>
                <a:path w="284" h="126" extrusionOk="0">
                  <a:moveTo>
                    <a:pt x="54" y="0"/>
                  </a:moveTo>
                  <a:cubicBezTo>
                    <a:pt x="19" y="0"/>
                    <a:pt x="1" y="27"/>
                    <a:pt x="1" y="54"/>
                  </a:cubicBezTo>
                  <a:cubicBezTo>
                    <a:pt x="1" y="80"/>
                    <a:pt x="28" y="107"/>
                    <a:pt x="54" y="107"/>
                  </a:cubicBezTo>
                  <a:cubicBezTo>
                    <a:pt x="99" y="107"/>
                    <a:pt x="144" y="116"/>
                    <a:pt x="197" y="125"/>
                  </a:cubicBezTo>
                  <a:cubicBezTo>
                    <a:pt x="200" y="125"/>
                    <a:pt x="202" y="126"/>
                    <a:pt x="205" y="126"/>
                  </a:cubicBezTo>
                  <a:cubicBezTo>
                    <a:pt x="262" y="126"/>
                    <a:pt x="284" y="35"/>
                    <a:pt x="224" y="18"/>
                  </a:cubicBezTo>
                  <a:cubicBezTo>
                    <a:pt x="161" y="9"/>
                    <a:pt x="108" y="0"/>
                    <a:pt x="5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97" name="Google Shape;4942;p14"/>
            <p:cNvSpPr/>
            <p:nvPr/>
          </p:nvSpPr>
          <p:spPr>
            <a:xfrm>
              <a:off x="779625" y="1123000"/>
              <a:ext cx="7250" cy="4225"/>
            </a:xfrm>
            <a:custGeom>
              <a:avLst/>
              <a:ahLst/>
              <a:rect l="l" t="t" r="r" b="b"/>
              <a:pathLst>
                <a:path w="290" h="169" extrusionOk="0">
                  <a:moveTo>
                    <a:pt x="58" y="0"/>
                  </a:moveTo>
                  <a:cubicBezTo>
                    <a:pt x="40" y="0"/>
                    <a:pt x="24" y="6"/>
                    <a:pt x="18" y="23"/>
                  </a:cubicBezTo>
                  <a:cubicBezTo>
                    <a:pt x="0" y="50"/>
                    <a:pt x="9" y="86"/>
                    <a:pt x="36" y="95"/>
                  </a:cubicBezTo>
                  <a:cubicBezTo>
                    <a:pt x="90" y="121"/>
                    <a:pt x="143" y="148"/>
                    <a:pt x="205" y="166"/>
                  </a:cubicBezTo>
                  <a:cubicBezTo>
                    <a:pt x="211" y="167"/>
                    <a:pt x="216" y="168"/>
                    <a:pt x="220" y="168"/>
                  </a:cubicBezTo>
                  <a:cubicBezTo>
                    <a:pt x="272" y="168"/>
                    <a:pt x="290" y="84"/>
                    <a:pt x="232" y="68"/>
                  </a:cubicBezTo>
                  <a:cubicBezTo>
                    <a:pt x="179" y="50"/>
                    <a:pt x="134" y="23"/>
                    <a:pt x="90" y="5"/>
                  </a:cubicBezTo>
                  <a:cubicBezTo>
                    <a:pt x="80" y="2"/>
                    <a:pt x="69" y="0"/>
                    <a:pt x="5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98" name="Google Shape;4943;p14"/>
            <p:cNvSpPr/>
            <p:nvPr/>
          </p:nvSpPr>
          <p:spPr>
            <a:xfrm>
              <a:off x="794175" y="1105700"/>
              <a:ext cx="5575" cy="6175"/>
            </a:xfrm>
            <a:custGeom>
              <a:avLst/>
              <a:ahLst/>
              <a:rect l="l" t="t" r="r" b="b"/>
              <a:pathLst>
                <a:path w="223" h="247" extrusionOk="0">
                  <a:moveTo>
                    <a:pt x="70" y="0"/>
                  </a:moveTo>
                  <a:cubicBezTo>
                    <a:pt x="35" y="0"/>
                    <a:pt x="0" y="39"/>
                    <a:pt x="25" y="82"/>
                  </a:cubicBezTo>
                  <a:cubicBezTo>
                    <a:pt x="43" y="126"/>
                    <a:pt x="78" y="171"/>
                    <a:pt x="105" y="225"/>
                  </a:cubicBezTo>
                  <a:cubicBezTo>
                    <a:pt x="116" y="240"/>
                    <a:pt x="131" y="247"/>
                    <a:pt x="146" y="247"/>
                  </a:cubicBezTo>
                  <a:cubicBezTo>
                    <a:pt x="183" y="247"/>
                    <a:pt x="222" y="209"/>
                    <a:pt x="203" y="171"/>
                  </a:cubicBezTo>
                  <a:cubicBezTo>
                    <a:pt x="168" y="118"/>
                    <a:pt x="132" y="73"/>
                    <a:pt x="114" y="28"/>
                  </a:cubicBezTo>
                  <a:cubicBezTo>
                    <a:pt x="103" y="9"/>
                    <a:pt x="86"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899" name="Google Shape;4944;p14"/>
            <p:cNvSpPr/>
            <p:nvPr/>
          </p:nvSpPr>
          <p:spPr>
            <a:xfrm>
              <a:off x="805725" y="1100750"/>
              <a:ext cx="3350" cy="6775"/>
            </a:xfrm>
            <a:custGeom>
              <a:avLst/>
              <a:ahLst/>
              <a:rect l="l" t="t" r="r" b="b"/>
              <a:pathLst>
                <a:path w="134" h="271" extrusionOk="0">
                  <a:moveTo>
                    <a:pt x="59" y="1"/>
                  </a:moveTo>
                  <a:cubicBezTo>
                    <a:pt x="54" y="1"/>
                    <a:pt x="49" y="2"/>
                    <a:pt x="45" y="3"/>
                  </a:cubicBezTo>
                  <a:cubicBezTo>
                    <a:pt x="18" y="12"/>
                    <a:pt x="0" y="39"/>
                    <a:pt x="9" y="66"/>
                  </a:cubicBezTo>
                  <a:cubicBezTo>
                    <a:pt x="18" y="119"/>
                    <a:pt x="18" y="173"/>
                    <a:pt x="27" y="217"/>
                  </a:cubicBezTo>
                  <a:cubicBezTo>
                    <a:pt x="27" y="244"/>
                    <a:pt x="45" y="271"/>
                    <a:pt x="80" y="271"/>
                  </a:cubicBezTo>
                  <a:cubicBezTo>
                    <a:pt x="107" y="271"/>
                    <a:pt x="134" y="244"/>
                    <a:pt x="125" y="217"/>
                  </a:cubicBezTo>
                  <a:cubicBezTo>
                    <a:pt x="125" y="155"/>
                    <a:pt x="116" y="101"/>
                    <a:pt x="107" y="39"/>
                  </a:cubicBezTo>
                  <a:cubicBezTo>
                    <a:pt x="107" y="17"/>
                    <a:pt x="83" y="1"/>
                    <a:pt x="5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00" name="Google Shape;4945;p14"/>
            <p:cNvSpPr/>
            <p:nvPr/>
          </p:nvSpPr>
          <p:spPr>
            <a:xfrm>
              <a:off x="816875" y="1101550"/>
              <a:ext cx="3275" cy="6275"/>
            </a:xfrm>
            <a:custGeom>
              <a:avLst/>
              <a:ahLst/>
              <a:rect l="l" t="t" r="r" b="b"/>
              <a:pathLst>
                <a:path w="131" h="251" extrusionOk="0">
                  <a:moveTo>
                    <a:pt x="65" y="0"/>
                  </a:moveTo>
                  <a:cubicBezTo>
                    <a:pt x="43" y="0"/>
                    <a:pt x="22" y="13"/>
                    <a:pt x="18" y="43"/>
                  </a:cubicBezTo>
                  <a:cubicBezTo>
                    <a:pt x="9" y="96"/>
                    <a:pt x="0" y="150"/>
                    <a:pt x="0" y="203"/>
                  </a:cubicBezTo>
                  <a:cubicBezTo>
                    <a:pt x="0" y="234"/>
                    <a:pt x="27" y="250"/>
                    <a:pt x="54" y="250"/>
                  </a:cubicBezTo>
                  <a:cubicBezTo>
                    <a:pt x="80" y="250"/>
                    <a:pt x="107" y="234"/>
                    <a:pt x="107" y="203"/>
                  </a:cubicBezTo>
                  <a:cubicBezTo>
                    <a:pt x="107" y="150"/>
                    <a:pt x="116" y="105"/>
                    <a:pt x="125" y="60"/>
                  </a:cubicBezTo>
                  <a:cubicBezTo>
                    <a:pt x="130" y="24"/>
                    <a:pt x="96" y="0"/>
                    <a:pt x="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01" name="Google Shape;4946;p14"/>
            <p:cNvSpPr/>
            <p:nvPr/>
          </p:nvSpPr>
          <p:spPr>
            <a:xfrm>
              <a:off x="785475" y="1112975"/>
              <a:ext cx="7025" cy="5625"/>
            </a:xfrm>
            <a:custGeom>
              <a:avLst/>
              <a:ahLst/>
              <a:rect l="l" t="t" r="r" b="b"/>
              <a:pathLst>
                <a:path w="281" h="225" extrusionOk="0">
                  <a:moveTo>
                    <a:pt x="84" y="1"/>
                  </a:moveTo>
                  <a:cubicBezTo>
                    <a:pt x="42" y="1"/>
                    <a:pt x="0" y="59"/>
                    <a:pt x="43" y="94"/>
                  </a:cubicBezTo>
                  <a:cubicBezTo>
                    <a:pt x="87" y="130"/>
                    <a:pt x="123" y="174"/>
                    <a:pt x="168" y="210"/>
                  </a:cubicBezTo>
                  <a:cubicBezTo>
                    <a:pt x="180" y="220"/>
                    <a:pt x="192" y="224"/>
                    <a:pt x="204" y="224"/>
                  </a:cubicBezTo>
                  <a:cubicBezTo>
                    <a:pt x="247" y="224"/>
                    <a:pt x="281" y="172"/>
                    <a:pt x="239" y="130"/>
                  </a:cubicBezTo>
                  <a:cubicBezTo>
                    <a:pt x="203" y="94"/>
                    <a:pt x="159" y="58"/>
                    <a:pt x="114" y="14"/>
                  </a:cubicBezTo>
                  <a:cubicBezTo>
                    <a:pt x="105" y="5"/>
                    <a:pt x="94" y="1"/>
                    <a:pt x="8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02" name="Google Shape;4947;p14"/>
            <p:cNvSpPr/>
            <p:nvPr/>
          </p:nvSpPr>
          <p:spPr>
            <a:xfrm>
              <a:off x="742600" y="1108400"/>
              <a:ext cx="18750" cy="24150"/>
            </a:xfrm>
            <a:custGeom>
              <a:avLst/>
              <a:ahLst/>
              <a:rect l="l" t="t" r="r" b="b"/>
              <a:pathLst>
                <a:path w="750" h="966" extrusionOk="0">
                  <a:moveTo>
                    <a:pt x="152" y="1"/>
                  </a:moveTo>
                  <a:cubicBezTo>
                    <a:pt x="116" y="63"/>
                    <a:pt x="81" y="125"/>
                    <a:pt x="54" y="197"/>
                  </a:cubicBezTo>
                  <a:cubicBezTo>
                    <a:pt x="58" y="197"/>
                    <a:pt x="62" y="197"/>
                    <a:pt x="66" y="197"/>
                  </a:cubicBezTo>
                  <a:cubicBezTo>
                    <a:pt x="230" y="197"/>
                    <a:pt x="365" y="379"/>
                    <a:pt x="322" y="545"/>
                  </a:cubicBezTo>
                  <a:cubicBezTo>
                    <a:pt x="304" y="625"/>
                    <a:pt x="250" y="705"/>
                    <a:pt x="170" y="741"/>
                  </a:cubicBezTo>
                  <a:cubicBezTo>
                    <a:pt x="137" y="752"/>
                    <a:pt x="100" y="760"/>
                    <a:pt x="65" y="760"/>
                  </a:cubicBezTo>
                  <a:cubicBezTo>
                    <a:pt x="43" y="760"/>
                    <a:pt x="21" y="757"/>
                    <a:pt x="0" y="750"/>
                  </a:cubicBezTo>
                  <a:lnTo>
                    <a:pt x="0" y="750"/>
                  </a:lnTo>
                  <a:cubicBezTo>
                    <a:pt x="9" y="821"/>
                    <a:pt x="27" y="893"/>
                    <a:pt x="63" y="955"/>
                  </a:cubicBezTo>
                  <a:cubicBezTo>
                    <a:pt x="95" y="962"/>
                    <a:pt x="125" y="966"/>
                    <a:pt x="155" y="966"/>
                  </a:cubicBezTo>
                  <a:cubicBezTo>
                    <a:pt x="641" y="966"/>
                    <a:pt x="749" y="43"/>
                    <a:pt x="1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03" name="Google Shape;4948;p14"/>
            <p:cNvSpPr/>
            <p:nvPr/>
          </p:nvSpPr>
          <p:spPr>
            <a:xfrm>
              <a:off x="745725" y="1099925"/>
              <a:ext cx="29025" cy="41500"/>
            </a:xfrm>
            <a:custGeom>
              <a:avLst/>
              <a:ahLst/>
              <a:rect l="l" t="t" r="r" b="b"/>
              <a:pathLst>
                <a:path w="1161" h="1660" extrusionOk="0">
                  <a:moveTo>
                    <a:pt x="464" y="1"/>
                  </a:moveTo>
                  <a:cubicBezTo>
                    <a:pt x="446" y="10"/>
                    <a:pt x="437" y="10"/>
                    <a:pt x="420" y="18"/>
                  </a:cubicBezTo>
                  <a:cubicBezTo>
                    <a:pt x="482" y="54"/>
                    <a:pt x="544" y="108"/>
                    <a:pt x="562" y="125"/>
                  </a:cubicBezTo>
                  <a:cubicBezTo>
                    <a:pt x="643" y="197"/>
                    <a:pt x="776" y="313"/>
                    <a:pt x="785" y="438"/>
                  </a:cubicBezTo>
                  <a:cubicBezTo>
                    <a:pt x="723" y="349"/>
                    <a:pt x="669" y="268"/>
                    <a:pt x="589" y="197"/>
                  </a:cubicBezTo>
                  <a:cubicBezTo>
                    <a:pt x="518" y="134"/>
                    <a:pt x="429" y="90"/>
                    <a:pt x="348" y="45"/>
                  </a:cubicBezTo>
                  <a:cubicBezTo>
                    <a:pt x="339" y="54"/>
                    <a:pt x="321" y="63"/>
                    <a:pt x="313" y="72"/>
                  </a:cubicBezTo>
                  <a:cubicBezTo>
                    <a:pt x="366" y="99"/>
                    <a:pt x="420" y="143"/>
                    <a:pt x="473" y="179"/>
                  </a:cubicBezTo>
                  <a:cubicBezTo>
                    <a:pt x="544" y="233"/>
                    <a:pt x="616" y="286"/>
                    <a:pt x="660" y="366"/>
                  </a:cubicBezTo>
                  <a:cubicBezTo>
                    <a:pt x="660" y="366"/>
                    <a:pt x="656" y="370"/>
                    <a:pt x="654" y="370"/>
                  </a:cubicBezTo>
                  <a:cubicBezTo>
                    <a:pt x="653" y="370"/>
                    <a:pt x="652" y="369"/>
                    <a:pt x="652" y="366"/>
                  </a:cubicBezTo>
                  <a:cubicBezTo>
                    <a:pt x="589" y="304"/>
                    <a:pt x="527" y="250"/>
                    <a:pt x="455" y="206"/>
                  </a:cubicBezTo>
                  <a:cubicBezTo>
                    <a:pt x="393" y="161"/>
                    <a:pt x="321" y="134"/>
                    <a:pt x="250" y="108"/>
                  </a:cubicBezTo>
                  <a:cubicBezTo>
                    <a:pt x="197" y="143"/>
                    <a:pt x="143" y="188"/>
                    <a:pt x="98" y="241"/>
                  </a:cubicBezTo>
                  <a:cubicBezTo>
                    <a:pt x="759" y="347"/>
                    <a:pt x="619" y="1402"/>
                    <a:pt x="23" y="1402"/>
                  </a:cubicBezTo>
                  <a:cubicBezTo>
                    <a:pt x="15" y="1402"/>
                    <a:pt x="8" y="1402"/>
                    <a:pt x="0" y="1401"/>
                  </a:cubicBezTo>
                  <a:lnTo>
                    <a:pt x="0" y="1401"/>
                  </a:lnTo>
                  <a:cubicBezTo>
                    <a:pt x="18" y="1437"/>
                    <a:pt x="45" y="1473"/>
                    <a:pt x="72" y="1499"/>
                  </a:cubicBezTo>
                  <a:cubicBezTo>
                    <a:pt x="134" y="1490"/>
                    <a:pt x="188" y="1490"/>
                    <a:pt x="241" y="1473"/>
                  </a:cubicBezTo>
                  <a:cubicBezTo>
                    <a:pt x="348" y="1446"/>
                    <a:pt x="429" y="1401"/>
                    <a:pt x="518" y="1339"/>
                  </a:cubicBezTo>
                  <a:lnTo>
                    <a:pt x="527" y="1339"/>
                  </a:lnTo>
                  <a:cubicBezTo>
                    <a:pt x="464" y="1437"/>
                    <a:pt x="357" y="1481"/>
                    <a:pt x="259" y="1526"/>
                  </a:cubicBezTo>
                  <a:cubicBezTo>
                    <a:pt x="232" y="1535"/>
                    <a:pt x="188" y="1553"/>
                    <a:pt x="143" y="1562"/>
                  </a:cubicBezTo>
                  <a:cubicBezTo>
                    <a:pt x="152" y="1571"/>
                    <a:pt x="152" y="1571"/>
                    <a:pt x="161" y="1571"/>
                  </a:cubicBezTo>
                  <a:lnTo>
                    <a:pt x="223" y="1571"/>
                  </a:lnTo>
                  <a:cubicBezTo>
                    <a:pt x="286" y="1562"/>
                    <a:pt x="339" y="1535"/>
                    <a:pt x="393" y="1499"/>
                  </a:cubicBezTo>
                  <a:cubicBezTo>
                    <a:pt x="518" y="1446"/>
                    <a:pt x="598" y="1348"/>
                    <a:pt x="687" y="1250"/>
                  </a:cubicBezTo>
                  <a:lnTo>
                    <a:pt x="687" y="1250"/>
                  </a:lnTo>
                  <a:cubicBezTo>
                    <a:pt x="652" y="1366"/>
                    <a:pt x="553" y="1473"/>
                    <a:pt x="455" y="1544"/>
                  </a:cubicBezTo>
                  <a:cubicBezTo>
                    <a:pt x="402" y="1571"/>
                    <a:pt x="330" y="1615"/>
                    <a:pt x="250" y="1633"/>
                  </a:cubicBezTo>
                  <a:cubicBezTo>
                    <a:pt x="268" y="1642"/>
                    <a:pt x="286" y="1651"/>
                    <a:pt x="304" y="1660"/>
                  </a:cubicBezTo>
                  <a:cubicBezTo>
                    <a:pt x="991" y="1446"/>
                    <a:pt x="1160" y="322"/>
                    <a:pt x="464"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04" name="Google Shape;4949;p14"/>
            <p:cNvSpPr/>
            <p:nvPr/>
          </p:nvSpPr>
          <p:spPr>
            <a:xfrm>
              <a:off x="736350" y="1098150"/>
              <a:ext cx="41500" cy="45950"/>
            </a:xfrm>
            <a:custGeom>
              <a:avLst/>
              <a:ahLst/>
              <a:rect l="l" t="t" r="r" b="b"/>
              <a:pathLst>
                <a:path w="1660" h="1838" extrusionOk="0">
                  <a:moveTo>
                    <a:pt x="402" y="411"/>
                  </a:moveTo>
                  <a:cubicBezTo>
                    <a:pt x="999" y="453"/>
                    <a:pt x="891" y="1376"/>
                    <a:pt x="405" y="1376"/>
                  </a:cubicBezTo>
                  <a:cubicBezTo>
                    <a:pt x="375" y="1376"/>
                    <a:pt x="345" y="1372"/>
                    <a:pt x="313" y="1365"/>
                  </a:cubicBezTo>
                  <a:cubicBezTo>
                    <a:pt x="277" y="1303"/>
                    <a:pt x="259" y="1231"/>
                    <a:pt x="250" y="1160"/>
                  </a:cubicBezTo>
                  <a:lnTo>
                    <a:pt x="250" y="1160"/>
                  </a:lnTo>
                  <a:cubicBezTo>
                    <a:pt x="271" y="1167"/>
                    <a:pt x="293" y="1170"/>
                    <a:pt x="315" y="1170"/>
                  </a:cubicBezTo>
                  <a:cubicBezTo>
                    <a:pt x="350" y="1170"/>
                    <a:pt x="387" y="1162"/>
                    <a:pt x="420" y="1151"/>
                  </a:cubicBezTo>
                  <a:cubicBezTo>
                    <a:pt x="500" y="1115"/>
                    <a:pt x="554" y="1035"/>
                    <a:pt x="572" y="955"/>
                  </a:cubicBezTo>
                  <a:cubicBezTo>
                    <a:pt x="615" y="789"/>
                    <a:pt x="480" y="607"/>
                    <a:pt x="316" y="607"/>
                  </a:cubicBezTo>
                  <a:cubicBezTo>
                    <a:pt x="312" y="607"/>
                    <a:pt x="308" y="607"/>
                    <a:pt x="304" y="607"/>
                  </a:cubicBezTo>
                  <a:cubicBezTo>
                    <a:pt x="331" y="535"/>
                    <a:pt x="366" y="473"/>
                    <a:pt x="402" y="411"/>
                  </a:cubicBezTo>
                  <a:close/>
                  <a:moveTo>
                    <a:pt x="839" y="72"/>
                  </a:moveTo>
                  <a:lnTo>
                    <a:pt x="839" y="72"/>
                  </a:lnTo>
                  <a:cubicBezTo>
                    <a:pt x="1535" y="393"/>
                    <a:pt x="1366" y="1517"/>
                    <a:pt x="679" y="1731"/>
                  </a:cubicBezTo>
                  <a:cubicBezTo>
                    <a:pt x="661" y="1722"/>
                    <a:pt x="643" y="1713"/>
                    <a:pt x="625" y="1704"/>
                  </a:cubicBezTo>
                  <a:cubicBezTo>
                    <a:pt x="705" y="1686"/>
                    <a:pt x="777" y="1642"/>
                    <a:pt x="830" y="1615"/>
                  </a:cubicBezTo>
                  <a:cubicBezTo>
                    <a:pt x="928" y="1544"/>
                    <a:pt x="1027" y="1437"/>
                    <a:pt x="1062" y="1321"/>
                  </a:cubicBezTo>
                  <a:lnTo>
                    <a:pt x="1062" y="1321"/>
                  </a:lnTo>
                  <a:cubicBezTo>
                    <a:pt x="973" y="1419"/>
                    <a:pt x="893" y="1517"/>
                    <a:pt x="768" y="1570"/>
                  </a:cubicBezTo>
                  <a:cubicBezTo>
                    <a:pt x="714" y="1606"/>
                    <a:pt x="661" y="1633"/>
                    <a:pt x="598" y="1642"/>
                  </a:cubicBezTo>
                  <a:lnTo>
                    <a:pt x="536" y="1642"/>
                  </a:lnTo>
                  <a:cubicBezTo>
                    <a:pt x="527" y="1642"/>
                    <a:pt x="527" y="1642"/>
                    <a:pt x="518" y="1633"/>
                  </a:cubicBezTo>
                  <a:cubicBezTo>
                    <a:pt x="563" y="1624"/>
                    <a:pt x="607" y="1606"/>
                    <a:pt x="634" y="1597"/>
                  </a:cubicBezTo>
                  <a:cubicBezTo>
                    <a:pt x="732" y="1552"/>
                    <a:pt x="839" y="1508"/>
                    <a:pt x="902" y="1410"/>
                  </a:cubicBezTo>
                  <a:lnTo>
                    <a:pt x="893" y="1410"/>
                  </a:lnTo>
                  <a:cubicBezTo>
                    <a:pt x="804" y="1472"/>
                    <a:pt x="723" y="1517"/>
                    <a:pt x="616" y="1544"/>
                  </a:cubicBezTo>
                  <a:cubicBezTo>
                    <a:pt x="563" y="1561"/>
                    <a:pt x="509" y="1561"/>
                    <a:pt x="447" y="1570"/>
                  </a:cubicBezTo>
                  <a:cubicBezTo>
                    <a:pt x="420" y="1544"/>
                    <a:pt x="393" y="1508"/>
                    <a:pt x="375" y="1472"/>
                  </a:cubicBezTo>
                  <a:lnTo>
                    <a:pt x="375" y="1472"/>
                  </a:lnTo>
                  <a:cubicBezTo>
                    <a:pt x="383" y="1473"/>
                    <a:pt x="390" y="1473"/>
                    <a:pt x="398" y="1473"/>
                  </a:cubicBezTo>
                  <a:cubicBezTo>
                    <a:pt x="994" y="1473"/>
                    <a:pt x="1134" y="418"/>
                    <a:pt x="473" y="312"/>
                  </a:cubicBezTo>
                  <a:cubicBezTo>
                    <a:pt x="518" y="259"/>
                    <a:pt x="572" y="214"/>
                    <a:pt x="625" y="179"/>
                  </a:cubicBezTo>
                  <a:cubicBezTo>
                    <a:pt x="696" y="205"/>
                    <a:pt x="768" y="232"/>
                    <a:pt x="830" y="277"/>
                  </a:cubicBezTo>
                  <a:cubicBezTo>
                    <a:pt x="902" y="321"/>
                    <a:pt x="964" y="375"/>
                    <a:pt x="1027" y="437"/>
                  </a:cubicBezTo>
                  <a:cubicBezTo>
                    <a:pt x="1027" y="440"/>
                    <a:pt x="1028" y="441"/>
                    <a:pt x="1029" y="441"/>
                  </a:cubicBezTo>
                  <a:cubicBezTo>
                    <a:pt x="1031" y="441"/>
                    <a:pt x="1035" y="437"/>
                    <a:pt x="1035" y="437"/>
                  </a:cubicBezTo>
                  <a:cubicBezTo>
                    <a:pt x="991" y="357"/>
                    <a:pt x="919" y="304"/>
                    <a:pt x="848" y="250"/>
                  </a:cubicBezTo>
                  <a:cubicBezTo>
                    <a:pt x="795" y="214"/>
                    <a:pt x="741" y="170"/>
                    <a:pt x="688" y="143"/>
                  </a:cubicBezTo>
                  <a:cubicBezTo>
                    <a:pt x="696" y="134"/>
                    <a:pt x="714" y="125"/>
                    <a:pt x="723" y="116"/>
                  </a:cubicBezTo>
                  <a:cubicBezTo>
                    <a:pt x="804" y="161"/>
                    <a:pt x="893" y="205"/>
                    <a:pt x="964" y="268"/>
                  </a:cubicBezTo>
                  <a:cubicBezTo>
                    <a:pt x="1044" y="339"/>
                    <a:pt x="1098" y="420"/>
                    <a:pt x="1160" y="509"/>
                  </a:cubicBezTo>
                  <a:cubicBezTo>
                    <a:pt x="1151" y="384"/>
                    <a:pt x="1018" y="268"/>
                    <a:pt x="937" y="196"/>
                  </a:cubicBezTo>
                  <a:cubicBezTo>
                    <a:pt x="919" y="179"/>
                    <a:pt x="857" y="125"/>
                    <a:pt x="795" y="89"/>
                  </a:cubicBezTo>
                  <a:cubicBezTo>
                    <a:pt x="812" y="81"/>
                    <a:pt x="821" y="81"/>
                    <a:pt x="839" y="72"/>
                  </a:cubicBezTo>
                  <a:close/>
                  <a:moveTo>
                    <a:pt x="919" y="0"/>
                  </a:moveTo>
                  <a:lnTo>
                    <a:pt x="919" y="0"/>
                  </a:lnTo>
                  <a:cubicBezTo>
                    <a:pt x="893" y="18"/>
                    <a:pt x="857" y="27"/>
                    <a:pt x="830" y="45"/>
                  </a:cubicBezTo>
                  <a:lnTo>
                    <a:pt x="349" y="312"/>
                  </a:lnTo>
                  <a:cubicBezTo>
                    <a:pt x="349" y="321"/>
                    <a:pt x="340" y="321"/>
                    <a:pt x="340" y="321"/>
                  </a:cubicBezTo>
                  <a:cubicBezTo>
                    <a:pt x="1" y="794"/>
                    <a:pt x="54" y="1570"/>
                    <a:pt x="652" y="1838"/>
                  </a:cubicBezTo>
                  <a:lnTo>
                    <a:pt x="696" y="1838"/>
                  </a:lnTo>
                  <a:cubicBezTo>
                    <a:pt x="1473" y="1606"/>
                    <a:pt x="1660" y="384"/>
                    <a:pt x="91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05" name="Google Shape;4950;p14"/>
            <p:cNvSpPr/>
            <p:nvPr/>
          </p:nvSpPr>
          <p:spPr>
            <a:xfrm>
              <a:off x="730025" y="1126450"/>
              <a:ext cx="7850" cy="3450"/>
            </a:xfrm>
            <a:custGeom>
              <a:avLst/>
              <a:ahLst/>
              <a:rect l="l" t="t" r="r" b="b"/>
              <a:pathLst>
                <a:path w="314" h="138" extrusionOk="0">
                  <a:moveTo>
                    <a:pt x="234" y="1"/>
                  </a:moveTo>
                  <a:cubicBezTo>
                    <a:pt x="232" y="1"/>
                    <a:pt x="229" y="1"/>
                    <a:pt x="227" y="1"/>
                  </a:cubicBezTo>
                  <a:cubicBezTo>
                    <a:pt x="173" y="19"/>
                    <a:pt x="120" y="19"/>
                    <a:pt x="57" y="37"/>
                  </a:cubicBezTo>
                  <a:cubicBezTo>
                    <a:pt x="0" y="53"/>
                    <a:pt x="10" y="137"/>
                    <a:pt x="68" y="137"/>
                  </a:cubicBezTo>
                  <a:cubicBezTo>
                    <a:pt x="73" y="137"/>
                    <a:pt x="78" y="136"/>
                    <a:pt x="84" y="135"/>
                  </a:cubicBezTo>
                  <a:cubicBezTo>
                    <a:pt x="138" y="126"/>
                    <a:pt x="191" y="117"/>
                    <a:pt x="245" y="108"/>
                  </a:cubicBezTo>
                  <a:cubicBezTo>
                    <a:pt x="313" y="100"/>
                    <a:pt x="291" y="1"/>
                    <a:pt x="23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06" name="Google Shape;4951;p14"/>
            <p:cNvSpPr/>
            <p:nvPr/>
          </p:nvSpPr>
          <p:spPr>
            <a:xfrm>
              <a:off x="734125" y="1136650"/>
              <a:ext cx="6500" cy="4975"/>
            </a:xfrm>
            <a:custGeom>
              <a:avLst/>
              <a:ahLst/>
              <a:rect l="l" t="t" r="r" b="b"/>
              <a:pathLst>
                <a:path w="260" h="199" extrusionOk="0">
                  <a:moveTo>
                    <a:pt x="197" y="0"/>
                  </a:moveTo>
                  <a:cubicBezTo>
                    <a:pt x="185" y="0"/>
                    <a:pt x="173" y="4"/>
                    <a:pt x="161" y="12"/>
                  </a:cubicBezTo>
                  <a:cubicBezTo>
                    <a:pt x="125" y="39"/>
                    <a:pt x="81" y="75"/>
                    <a:pt x="36" y="102"/>
                  </a:cubicBezTo>
                  <a:cubicBezTo>
                    <a:pt x="18" y="111"/>
                    <a:pt x="0" y="137"/>
                    <a:pt x="18" y="173"/>
                  </a:cubicBezTo>
                  <a:cubicBezTo>
                    <a:pt x="25" y="186"/>
                    <a:pt x="44" y="198"/>
                    <a:pt x="65" y="198"/>
                  </a:cubicBezTo>
                  <a:cubicBezTo>
                    <a:pt x="73" y="198"/>
                    <a:pt x="82" y="196"/>
                    <a:pt x="90" y="191"/>
                  </a:cubicBezTo>
                  <a:cubicBezTo>
                    <a:pt x="134" y="164"/>
                    <a:pt x="179" y="128"/>
                    <a:pt x="232" y="93"/>
                  </a:cubicBezTo>
                  <a:cubicBezTo>
                    <a:pt x="259" y="75"/>
                    <a:pt x="250" y="39"/>
                    <a:pt x="241" y="21"/>
                  </a:cubicBezTo>
                  <a:cubicBezTo>
                    <a:pt x="227" y="7"/>
                    <a:pt x="212" y="0"/>
                    <a:pt x="19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07" name="Google Shape;4952;p14"/>
            <p:cNvSpPr/>
            <p:nvPr/>
          </p:nvSpPr>
          <p:spPr>
            <a:xfrm>
              <a:off x="742000" y="1144200"/>
              <a:ext cx="6200" cy="5450"/>
            </a:xfrm>
            <a:custGeom>
              <a:avLst/>
              <a:ahLst/>
              <a:rect l="l" t="t" r="r" b="b"/>
              <a:pathLst>
                <a:path w="248" h="218" extrusionOk="0">
                  <a:moveTo>
                    <a:pt x="170" y="1"/>
                  </a:moveTo>
                  <a:cubicBezTo>
                    <a:pt x="160" y="1"/>
                    <a:pt x="150" y="5"/>
                    <a:pt x="140" y="14"/>
                  </a:cubicBezTo>
                  <a:cubicBezTo>
                    <a:pt x="105" y="58"/>
                    <a:pt x="60" y="94"/>
                    <a:pt x="33" y="139"/>
                  </a:cubicBezTo>
                  <a:cubicBezTo>
                    <a:pt x="0" y="178"/>
                    <a:pt x="40" y="218"/>
                    <a:pt x="78" y="218"/>
                  </a:cubicBezTo>
                  <a:cubicBezTo>
                    <a:pt x="91" y="218"/>
                    <a:pt x="104" y="213"/>
                    <a:pt x="114" y="201"/>
                  </a:cubicBezTo>
                  <a:cubicBezTo>
                    <a:pt x="140" y="165"/>
                    <a:pt x="176" y="130"/>
                    <a:pt x="212" y="94"/>
                  </a:cubicBezTo>
                  <a:cubicBezTo>
                    <a:pt x="247" y="59"/>
                    <a:pt x="209" y="1"/>
                    <a:pt x="1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08" name="Google Shape;4953;p14"/>
            <p:cNvSpPr/>
            <p:nvPr/>
          </p:nvSpPr>
          <p:spPr>
            <a:xfrm>
              <a:off x="729875" y="1115975"/>
              <a:ext cx="8000" cy="3175"/>
            </a:xfrm>
            <a:custGeom>
              <a:avLst/>
              <a:ahLst/>
              <a:rect l="l" t="t" r="r" b="b"/>
              <a:pathLst>
                <a:path w="320" h="127" extrusionOk="0">
                  <a:moveTo>
                    <a:pt x="81" y="1"/>
                  </a:moveTo>
                  <a:cubicBezTo>
                    <a:pt x="10" y="1"/>
                    <a:pt x="1" y="108"/>
                    <a:pt x="72" y="108"/>
                  </a:cubicBezTo>
                  <a:cubicBezTo>
                    <a:pt x="126" y="117"/>
                    <a:pt x="188" y="117"/>
                    <a:pt x="242" y="126"/>
                  </a:cubicBezTo>
                  <a:cubicBezTo>
                    <a:pt x="245" y="126"/>
                    <a:pt x="247" y="126"/>
                    <a:pt x="250" y="126"/>
                  </a:cubicBezTo>
                  <a:cubicBezTo>
                    <a:pt x="314" y="126"/>
                    <a:pt x="319" y="28"/>
                    <a:pt x="251" y="28"/>
                  </a:cubicBezTo>
                  <a:cubicBezTo>
                    <a:pt x="197" y="19"/>
                    <a:pt x="135" y="10"/>
                    <a:pt x="8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09" name="Google Shape;4954;p14"/>
            <p:cNvSpPr/>
            <p:nvPr/>
          </p:nvSpPr>
          <p:spPr>
            <a:xfrm>
              <a:off x="822200" y="1155325"/>
              <a:ext cx="20350" cy="24025"/>
            </a:xfrm>
            <a:custGeom>
              <a:avLst/>
              <a:ahLst/>
              <a:rect l="l" t="t" r="r" b="b"/>
              <a:pathLst>
                <a:path w="814" h="961" extrusionOk="0">
                  <a:moveTo>
                    <a:pt x="635" y="1"/>
                  </a:moveTo>
                  <a:cubicBezTo>
                    <a:pt x="177" y="1"/>
                    <a:pt x="0" y="862"/>
                    <a:pt x="572" y="960"/>
                  </a:cubicBezTo>
                  <a:cubicBezTo>
                    <a:pt x="626" y="907"/>
                    <a:pt x="661" y="844"/>
                    <a:pt x="697" y="782"/>
                  </a:cubicBezTo>
                  <a:cubicBezTo>
                    <a:pt x="528" y="764"/>
                    <a:pt x="403" y="568"/>
                    <a:pt x="465" y="407"/>
                  </a:cubicBezTo>
                  <a:cubicBezTo>
                    <a:pt x="492" y="318"/>
                    <a:pt x="554" y="256"/>
                    <a:pt x="635" y="229"/>
                  </a:cubicBezTo>
                  <a:cubicBezTo>
                    <a:pt x="659" y="221"/>
                    <a:pt x="686" y="217"/>
                    <a:pt x="714" y="217"/>
                  </a:cubicBezTo>
                  <a:cubicBezTo>
                    <a:pt x="749" y="217"/>
                    <a:pt x="784" y="223"/>
                    <a:pt x="813" y="238"/>
                  </a:cubicBezTo>
                  <a:cubicBezTo>
                    <a:pt x="804" y="158"/>
                    <a:pt x="795" y="95"/>
                    <a:pt x="768" y="24"/>
                  </a:cubicBezTo>
                  <a:cubicBezTo>
                    <a:pt x="722" y="8"/>
                    <a:pt x="678" y="1"/>
                    <a:pt x="63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10" name="Google Shape;4955;p14"/>
            <p:cNvSpPr/>
            <p:nvPr/>
          </p:nvSpPr>
          <p:spPr>
            <a:xfrm>
              <a:off x="808400" y="1145650"/>
              <a:ext cx="31900" cy="40825"/>
            </a:xfrm>
            <a:custGeom>
              <a:avLst/>
              <a:ahLst/>
              <a:rect l="l" t="t" r="r" b="b"/>
              <a:pathLst>
                <a:path w="1276" h="1633" extrusionOk="0">
                  <a:moveTo>
                    <a:pt x="990" y="0"/>
                  </a:moveTo>
                  <a:cubicBezTo>
                    <a:pt x="286" y="143"/>
                    <a:pt x="0" y="1249"/>
                    <a:pt x="660" y="1633"/>
                  </a:cubicBezTo>
                  <a:cubicBezTo>
                    <a:pt x="678" y="1633"/>
                    <a:pt x="687" y="1633"/>
                    <a:pt x="696" y="1624"/>
                  </a:cubicBezTo>
                  <a:cubicBezTo>
                    <a:pt x="642" y="1579"/>
                    <a:pt x="589" y="1517"/>
                    <a:pt x="580" y="1508"/>
                  </a:cubicBezTo>
                  <a:cubicBezTo>
                    <a:pt x="500" y="1419"/>
                    <a:pt x="384" y="1294"/>
                    <a:pt x="384" y="1169"/>
                  </a:cubicBezTo>
                  <a:lnTo>
                    <a:pt x="384" y="1169"/>
                  </a:lnTo>
                  <a:cubicBezTo>
                    <a:pt x="437" y="1267"/>
                    <a:pt x="482" y="1347"/>
                    <a:pt x="562" y="1428"/>
                  </a:cubicBezTo>
                  <a:cubicBezTo>
                    <a:pt x="625" y="1499"/>
                    <a:pt x="696" y="1553"/>
                    <a:pt x="776" y="1606"/>
                  </a:cubicBezTo>
                  <a:cubicBezTo>
                    <a:pt x="785" y="1597"/>
                    <a:pt x="803" y="1588"/>
                    <a:pt x="821" y="1588"/>
                  </a:cubicBezTo>
                  <a:cubicBezTo>
                    <a:pt x="767" y="1553"/>
                    <a:pt x="714" y="1499"/>
                    <a:pt x="669" y="1463"/>
                  </a:cubicBezTo>
                  <a:cubicBezTo>
                    <a:pt x="607" y="1401"/>
                    <a:pt x="535" y="1339"/>
                    <a:pt x="509" y="1249"/>
                  </a:cubicBezTo>
                  <a:lnTo>
                    <a:pt x="509" y="1249"/>
                  </a:lnTo>
                  <a:cubicBezTo>
                    <a:pt x="562" y="1321"/>
                    <a:pt x="625" y="1383"/>
                    <a:pt x="687" y="1437"/>
                  </a:cubicBezTo>
                  <a:cubicBezTo>
                    <a:pt x="749" y="1490"/>
                    <a:pt x="812" y="1517"/>
                    <a:pt x="883" y="1553"/>
                  </a:cubicBezTo>
                  <a:cubicBezTo>
                    <a:pt x="937" y="1526"/>
                    <a:pt x="990" y="1481"/>
                    <a:pt x="1044" y="1437"/>
                  </a:cubicBezTo>
                  <a:cubicBezTo>
                    <a:pt x="421" y="1266"/>
                    <a:pt x="638" y="288"/>
                    <a:pt x="1197" y="288"/>
                  </a:cubicBezTo>
                  <a:cubicBezTo>
                    <a:pt x="1222" y="288"/>
                    <a:pt x="1249" y="290"/>
                    <a:pt x="1276" y="295"/>
                  </a:cubicBezTo>
                  <a:cubicBezTo>
                    <a:pt x="1249" y="259"/>
                    <a:pt x="1231" y="223"/>
                    <a:pt x="1204" y="188"/>
                  </a:cubicBezTo>
                  <a:cubicBezTo>
                    <a:pt x="1151" y="188"/>
                    <a:pt x="1088" y="188"/>
                    <a:pt x="1035" y="197"/>
                  </a:cubicBezTo>
                  <a:cubicBezTo>
                    <a:pt x="928" y="215"/>
                    <a:pt x="839" y="250"/>
                    <a:pt x="741" y="304"/>
                  </a:cubicBezTo>
                  <a:cubicBezTo>
                    <a:pt x="803" y="215"/>
                    <a:pt x="919" y="170"/>
                    <a:pt x="1026" y="143"/>
                  </a:cubicBezTo>
                  <a:cubicBezTo>
                    <a:pt x="1053" y="134"/>
                    <a:pt x="1097" y="125"/>
                    <a:pt x="1142" y="116"/>
                  </a:cubicBezTo>
                  <a:cubicBezTo>
                    <a:pt x="1142" y="116"/>
                    <a:pt x="1133" y="107"/>
                    <a:pt x="1133" y="107"/>
                  </a:cubicBezTo>
                  <a:lnTo>
                    <a:pt x="1071" y="107"/>
                  </a:lnTo>
                  <a:cubicBezTo>
                    <a:pt x="1008" y="107"/>
                    <a:pt x="946" y="125"/>
                    <a:pt x="883" y="152"/>
                  </a:cubicBezTo>
                  <a:cubicBezTo>
                    <a:pt x="767" y="197"/>
                    <a:pt x="669" y="286"/>
                    <a:pt x="571" y="375"/>
                  </a:cubicBezTo>
                  <a:cubicBezTo>
                    <a:pt x="625" y="259"/>
                    <a:pt x="723" y="161"/>
                    <a:pt x="839" y="107"/>
                  </a:cubicBezTo>
                  <a:cubicBezTo>
                    <a:pt x="883" y="81"/>
                    <a:pt x="964" y="45"/>
                    <a:pt x="1044" y="36"/>
                  </a:cubicBezTo>
                  <a:cubicBezTo>
                    <a:pt x="1026" y="27"/>
                    <a:pt x="1008" y="9"/>
                    <a:pt x="990"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11" name="Google Shape;4956;p14"/>
            <p:cNvSpPr/>
            <p:nvPr/>
          </p:nvSpPr>
          <p:spPr>
            <a:xfrm>
              <a:off x="804825" y="1142975"/>
              <a:ext cx="48425" cy="46175"/>
            </a:xfrm>
            <a:custGeom>
              <a:avLst/>
              <a:ahLst/>
              <a:rect l="l" t="t" r="r" b="b"/>
              <a:pathLst>
                <a:path w="1937" h="1847" extrusionOk="0">
                  <a:moveTo>
                    <a:pt x="1330" y="495"/>
                  </a:moveTo>
                  <a:cubicBezTo>
                    <a:pt x="1373" y="495"/>
                    <a:pt x="1417" y="502"/>
                    <a:pt x="1463" y="518"/>
                  </a:cubicBezTo>
                  <a:cubicBezTo>
                    <a:pt x="1490" y="589"/>
                    <a:pt x="1499" y="652"/>
                    <a:pt x="1508" y="732"/>
                  </a:cubicBezTo>
                  <a:cubicBezTo>
                    <a:pt x="1473" y="715"/>
                    <a:pt x="1431" y="705"/>
                    <a:pt x="1392" y="705"/>
                  </a:cubicBezTo>
                  <a:cubicBezTo>
                    <a:pt x="1370" y="705"/>
                    <a:pt x="1349" y="708"/>
                    <a:pt x="1330" y="714"/>
                  </a:cubicBezTo>
                  <a:cubicBezTo>
                    <a:pt x="1249" y="750"/>
                    <a:pt x="1187" y="812"/>
                    <a:pt x="1160" y="901"/>
                  </a:cubicBezTo>
                  <a:cubicBezTo>
                    <a:pt x="1098" y="1062"/>
                    <a:pt x="1223" y="1258"/>
                    <a:pt x="1392" y="1276"/>
                  </a:cubicBezTo>
                  <a:cubicBezTo>
                    <a:pt x="1356" y="1338"/>
                    <a:pt x="1321" y="1401"/>
                    <a:pt x="1267" y="1454"/>
                  </a:cubicBezTo>
                  <a:cubicBezTo>
                    <a:pt x="695" y="1356"/>
                    <a:pt x="872" y="495"/>
                    <a:pt x="1330" y="495"/>
                  </a:cubicBezTo>
                  <a:close/>
                  <a:moveTo>
                    <a:pt x="1133" y="107"/>
                  </a:moveTo>
                  <a:cubicBezTo>
                    <a:pt x="1151" y="116"/>
                    <a:pt x="1169" y="134"/>
                    <a:pt x="1187" y="143"/>
                  </a:cubicBezTo>
                  <a:cubicBezTo>
                    <a:pt x="1107" y="152"/>
                    <a:pt x="1026" y="188"/>
                    <a:pt x="982" y="214"/>
                  </a:cubicBezTo>
                  <a:cubicBezTo>
                    <a:pt x="866" y="268"/>
                    <a:pt x="768" y="366"/>
                    <a:pt x="714" y="482"/>
                  </a:cubicBezTo>
                  <a:cubicBezTo>
                    <a:pt x="812" y="393"/>
                    <a:pt x="910" y="304"/>
                    <a:pt x="1026" y="259"/>
                  </a:cubicBezTo>
                  <a:cubicBezTo>
                    <a:pt x="1089" y="232"/>
                    <a:pt x="1151" y="214"/>
                    <a:pt x="1214" y="214"/>
                  </a:cubicBezTo>
                  <a:lnTo>
                    <a:pt x="1276" y="214"/>
                  </a:lnTo>
                  <a:cubicBezTo>
                    <a:pt x="1276" y="214"/>
                    <a:pt x="1285" y="223"/>
                    <a:pt x="1285" y="223"/>
                  </a:cubicBezTo>
                  <a:cubicBezTo>
                    <a:pt x="1240" y="232"/>
                    <a:pt x="1196" y="241"/>
                    <a:pt x="1169" y="250"/>
                  </a:cubicBezTo>
                  <a:cubicBezTo>
                    <a:pt x="1062" y="277"/>
                    <a:pt x="946" y="322"/>
                    <a:pt x="884" y="411"/>
                  </a:cubicBezTo>
                  <a:cubicBezTo>
                    <a:pt x="982" y="357"/>
                    <a:pt x="1071" y="322"/>
                    <a:pt x="1178" y="304"/>
                  </a:cubicBezTo>
                  <a:cubicBezTo>
                    <a:pt x="1231" y="295"/>
                    <a:pt x="1294" y="295"/>
                    <a:pt x="1347" y="295"/>
                  </a:cubicBezTo>
                  <a:cubicBezTo>
                    <a:pt x="1374" y="330"/>
                    <a:pt x="1392" y="366"/>
                    <a:pt x="1419" y="402"/>
                  </a:cubicBezTo>
                  <a:cubicBezTo>
                    <a:pt x="1392" y="397"/>
                    <a:pt x="1365" y="395"/>
                    <a:pt x="1340" y="395"/>
                  </a:cubicBezTo>
                  <a:cubicBezTo>
                    <a:pt x="781" y="395"/>
                    <a:pt x="564" y="1373"/>
                    <a:pt x="1187" y="1544"/>
                  </a:cubicBezTo>
                  <a:cubicBezTo>
                    <a:pt x="1133" y="1588"/>
                    <a:pt x="1080" y="1633"/>
                    <a:pt x="1026" y="1660"/>
                  </a:cubicBezTo>
                  <a:cubicBezTo>
                    <a:pt x="955" y="1624"/>
                    <a:pt x="892" y="1597"/>
                    <a:pt x="830" y="1544"/>
                  </a:cubicBezTo>
                  <a:cubicBezTo>
                    <a:pt x="768" y="1490"/>
                    <a:pt x="705" y="1428"/>
                    <a:pt x="652" y="1356"/>
                  </a:cubicBezTo>
                  <a:lnTo>
                    <a:pt x="652" y="1356"/>
                  </a:lnTo>
                  <a:cubicBezTo>
                    <a:pt x="678" y="1446"/>
                    <a:pt x="750" y="1508"/>
                    <a:pt x="812" y="1570"/>
                  </a:cubicBezTo>
                  <a:cubicBezTo>
                    <a:pt x="857" y="1606"/>
                    <a:pt x="910" y="1660"/>
                    <a:pt x="964" y="1695"/>
                  </a:cubicBezTo>
                  <a:cubicBezTo>
                    <a:pt x="946" y="1695"/>
                    <a:pt x="928" y="1704"/>
                    <a:pt x="919" y="1713"/>
                  </a:cubicBezTo>
                  <a:cubicBezTo>
                    <a:pt x="839" y="1660"/>
                    <a:pt x="768" y="1606"/>
                    <a:pt x="705" y="1535"/>
                  </a:cubicBezTo>
                  <a:cubicBezTo>
                    <a:pt x="625" y="1454"/>
                    <a:pt x="580" y="1374"/>
                    <a:pt x="527" y="1276"/>
                  </a:cubicBezTo>
                  <a:lnTo>
                    <a:pt x="527" y="1276"/>
                  </a:lnTo>
                  <a:cubicBezTo>
                    <a:pt x="527" y="1401"/>
                    <a:pt x="643" y="1526"/>
                    <a:pt x="723" y="1615"/>
                  </a:cubicBezTo>
                  <a:cubicBezTo>
                    <a:pt x="732" y="1624"/>
                    <a:pt x="785" y="1686"/>
                    <a:pt x="839" y="1731"/>
                  </a:cubicBezTo>
                  <a:cubicBezTo>
                    <a:pt x="830" y="1740"/>
                    <a:pt x="821" y="1740"/>
                    <a:pt x="803" y="1740"/>
                  </a:cubicBezTo>
                  <a:cubicBezTo>
                    <a:pt x="143" y="1356"/>
                    <a:pt x="429" y="250"/>
                    <a:pt x="1133" y="107"/>
                  </a:cubicBezTo>
                  <a:close/>
                  <a:moveTo>
                    <a:pt x="1133" y="0"/>
                  </a:moveTo>
                  <a:cubicBezTo>
                    <a:pt x="313" y="161"/>
                    <a:pt x="0" y="1401"/>
                    <a:pt x="759" y="1838"/>
                  </a:cubicBezTo>
                  <a:cubicBezTo>
                    <a:pt x="768" y="1847"/>
                    <a:pt x="777" y="1847"/>
                    <a:pt x="785" y="1847"/>
                  </a:cubicBezTo>
                  <a:lnTo>
                    <a:pt x="803" y="1847"/>
                  </a:lnTo>
                  <a:cubicBezTo>
                    <a:pt x="1624" y="1695"/>
                    <a:pt x="1936" y="455"/>
                    <a:pt x="1178" y="9"/>
                  </a:cubicBezTo>
                  <a:lnTo>
                    <a:pt x="1160" y="9"/>
                  </a:lnTo>
                  <a:cubicBezTo>
                    <a:pt x="1151" y="0"/>
                    <a:pt x="1142" y="0"/>
                    <a:pt x="113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12" name="Google Shape;4957;p14"/>
            <p:cNvSpPr/>
            <p:nvPr/>
          </p:nvSpPr>
          <p:spPr>
            <a:xfrm>
              <a:off x="828900" y="1190650"/>
              <a:ext cx="4675" cy="5525"/>
            </a:xfrm>
            <a:custGeom>
              <a:avLst/>
              <a:ahLst/>
              <a:rect l="l" t="t" r="r" b="b"/>
              <a:pathLst>
                <a:path w="187" h="221" extrusionOk="0">
                  <a:moveTo>
                    <a:pt x="60" y="0"/>
                  </a:moveTo>
                  <a:cubicBezTo>
                    <a:pt x="55" y="0"/>
                    <a:pt x="50" y="1"/>
                    <a:pt x="45" y="2"/>
                  </a:cubicBezTo>
                  <a:cubicBezTo>
                    <a:pt x="19" y="11"/>
                    <a:pt x="1" y="47"/>
                    <a:pt x="10" y="74"/>
                  </a:cubicBezTo>
                  <a:cubicBezTo>
                    <a:pt x="37" y="109"/>
                    <a:pt x="54" y="163"/>
                    <a:pt x="81" y="199"/>
                  </a:cubicBezTo>
                  <a:cubicBezTo>
                    <a:pt x="91" y="214"/>
                    <a:pt x="105" y="221"/>
                    <a:pt x="119" y="221"/>
                  </a:cubicBezTo>
                  <a:cubicBezTo>
                    <a:pt x="153" y="221"/>
                    <a:pt x="187" y="181"/>
                    <a:pt x="161" y="136"/>
                  </a:cubicBezTo>
                  <a:cubicBezTo>
                    <a:pt x="144" y="109"/>
                    <a:pt x="126" y="74"/>
                    <a:pt x="117" y="38"/>
                  </a:cubicBezTo>
                  <a:cubicBezTo>
                    <a:pt x="102" y="16"/>
                    <a:pt x="81" y="0"/>
                    <a:pt x="6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13" name="Google Shape;4958;p14"/>
            <p:cNvSpPr/>
            <p:nvPr/>
          </p:nvSpPr>
          <p:spPr>
            <a:xfrm>
              <a:off x="836525" y="1185575"/>
              <a:ext cx="6025" cy="5600"/>
            </a:xfrm>
            <a:custGeom>
              <a:avLst/>
              <a:ahLst/>
              <a:rect l="l" t="t" r="r" b="b"/>
              <a:pathLst>
                <a:path w="241" h="224" extrusionOk="0">
                  <a:moveTo>
                    <a:pt x="69" y="0"/>
                  </a:moveTo>
                  <a:cubicBezTo>
                    <a:pt x="29" y="0"/>
                    <a:pt x="1" y="55"/>
                    <a:pt x="35" y="89"/>
                  </a:cubicBezTo>
                  <a:cubicBezTo>
                    <a:pt x="71" y="125"/>
                    <a:pt x="97" y="161"/>
                    <a:pt x="133" y="197"/>
                  </a:cubicBezTo>
                  <a:cubicBezTo>
                    <a:pt x="145" y="214"/>
                    <a:pt x="160" y="224"/>
                    <a:pt x="176" y="224"/>
                  </a:cubicBezTo>
                  <a:cubicBezTo>
                    <a:pt x="185" y="224"/>
                    <a:pt x="195" y="221"/>
                    <a:pt x="204" y="214"/>
                  </a:cubicBezTo>
                  <a:cubicBezTo>
                    <a:pt x="231" y="197"/>
                    <a:pt x="240" y="161"/>
                    <a:pt x="222" y="143"/>
                  </a:cubicBezTo>
                  <a:cubicBezTo>
                    <a:pt x="187" y="98"/>
                    <a:pt x="142" y="54"/>
                    <a:pt x="106" y="18"/>
                  </a:cubicBezTo>
                  <a:cubicBezTo>
                    <a:pt x="94" y="6"/>
                    <a:pt x="81" y="0"/>
                    <a:pt x="6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14" name="Google Shape;4959;p14"/>
            <p:cNvSpPr/>
            <p:nvPr/>
          </p:nvSpPr>
          <p:spPr>
            <a:xfrm>
              <a:off x="842075" y="1179325"/>
              <a:ext cx="7150" cy="4875"/>
            </a:xfrm>
            <a:custGeom>
              <a:avLst/>
              <a:ahLst/>
              <a:rect l="l" t="t" r="r" b="b"/>
              <a:pathLst>
                <a:path w="286" h="195" extrusionOk="0">
                  <a:moveTo>
                    <a:pt x="87" y="0"/>
                  </a:moveTo>
                  <a:cubicBezTo>
                    <a:pt x="41" y="0"/>
                    <a:pt x="1" y="60"/>
                    <a:pt x="45" y="90"/>
                  </a:cubicBezTo>
                  <a:cubicBezTo>
                    <a:pt x="98" y="125"/>
                    <a:pt x="152" y="152"/>
                    <a:pt x="196" y="188"/>
                  </a:cubicBezTo>
                  <a:cubicBezTo>
                    <a:pt x="204" y="193"/>
                    <a:pt x="212" y="195"/>
                    <a:pt x="220" y="195"/>
                  </a:cubicBezTo>
                  <a:cubicBezTo>
                    <a:pt x="241" y="195"/>
                    <a:pt x="261" y="180"/>
                    <a:pt x="268" y="161"/>
                  </a:cubicBezTo>
                  <a:cubicBezTo>
                    <a:pt x="286" y="134"/>
                    <a:pt x="268" y="108"/>
                    <a:pt x="250" y="99"/>
                  </a:cubicBezTo>
                  <a:cubicBezTo>
                    <a:pt x="205" y="63"/>
                    <a:pt x="152" y="45"/>
                    <a:pt x="116" y="9"/>
                  </a:cubicBezTo>
                  <a:cubicBezTo>
                    <a:pt x="107" y="3"/>
                    <a:pt x="97" y="0"/>
                    <a:pt x="8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15" name="Google Shape;4960;p14"/>
            <p:cNvSpPr/>
            <p:nvPr/>
          </p:nvSpPr>
          <p:spPr>
            <a:xfrm>
              <a:off x="847275" y="1159450"/>
              <a:ext cx="7700" cy="2950"/>
            </a:xfrm>
            <a:custGeom>
              <a:avLst/>
              <a:ahLst/>
              <a:rect l="l" t="t" r="r" b="b"/>
              <a:pathLst>
                <a:path w="308" h="118" extrusionOk="0">
                  <a:moveTo>
                    <a:pt x="245" y="1"/>
                  </a:moveTo>
                  <a:cubicBezTo>
                    <a:pt x="243" y="1"/>
                    <a:pt x="241" y="1"/>
                    <a:pt x="238" y="2"/>
                  </a:cubicBezTo>
                  <a:cubicBezTo>
                    <a:pt x="185" y="10"/>
                    <a:pt x="122" y="10"/>
                    <a:pt x="69" y="19"/>
                  </a:cubicBezTo>
                  <a:cubicBezTo>
                    <a:pt x="0" y="19"/>
                    <a:pt x="6" y="118"/>
                    <a:pt x="69" y="118"/>
                  </a:cubicBezTo>
                  <a:cubicBezTo>
                    <a:pt x="72" y="118"/>
                    <a:pt x="75" y="118"/>
                    <a:pt x="78" y="117"/>
                  </a:cubicBezTo>
                  <a:cubicBezTo>
                    <a:pt x="131" y="117"/>
                    <a:pt x="185" y="117"/>
                    <a:pt x="247" y="109"/>
                  </a:cubicBezTo>
                  <a:cubicBezTo>
                    <a:pt x="307" y="100"/>
                    <a:pt x="301" y="1"/>
                    <a:pt x="245"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16" name="Google Shape;4961;p14"/>
            <p:cNvSpPr/>
            <p:nvPr/>
          </p:nvSpPr>
          <p:spPr>
            <a:xfrm>
              <a:off x="845625" y="1147375"/>
              <a:ext cx="6500" cy="4675"/>
            </a:xfrm>
            <a:custGeom>
              <a:avLst/>
              <a:ahLst/>
              <a:rect l="l" t="t" r="r" b="b"/>
              <a:pathLst>
                <a:path w="260" h="187" extrusionOk="0">
                  <a:moveTo>
                    <a:pt x="202" y="0"/>
                  </a:moveTo>
                  <a:cubicBezTo>
                    <a:pt x="198" y="0"/>
                    <a:pt x="193" y="1"/>
                    <a:pt x="188" y="3"/>
                  </a:cubicBezTo>
                  <a:cubicBezTo>
                    <a:pt x="135" y="30"/>
                    <a:pt x="81" y="65"/>
                    <a:pt x="28" y="92"/>
                  </a:cubicBezTo>
                  <a:cubicBezTo>
                    <a:pt x="1" y="110"/>
                    <a:pt x="1" y="146"/>
                    <a:pt x="19" y="163"/>
                  </a:cubicBezTo>
                  <a:cubicBezTo>
                    <a:pt x="30" y="180"/>
                    <a:pt x="45" y="187"/>
                    <a:pt x="61" y="187"/>
                  </a:cubicBezTo>
                  <a:cubicBezTo>
                    <a:pt x="71" y="187"/>
                    <a:pt x="80" y="184"/>
                    <a:pt x="90" y="181"/>
                  </a:cubicBezTo>
                  <a:cubicBezTo>
                    <a:pt x="135" y="154"/>
                    <a:pt x="170" y="128"/>
                    <a:pt x="224" y="110"/>
                  </a:cubicBezTo>
                  <a:cubicBezTo>
                    <a:pt x="242" y="92"/>
                    <a:pt x="260" y="65"/>
                    <a:pt x="251" y="38"/>
                  </a:cubicBezTo>
                  <a:cubicBezTo>
                    <a:pt x="243" y="16"/>
                    <a:pt x="224" y="0"/>
                    <a:pt x="20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17" name="Google Shape;4962;p14"/>
            <p:cNvSpPr/>
            <p:nvPr/>
          </p:nvSpPr>
          <p:spPr>
            <a:xfrm>
              <a:off x="838750" y="1138600"/>
              <a:ext cx="6650" cy="5150"/>
            </a:xfrm>
            <a:custGeom>
              <a:avLst/>
              <a:ahLst/>
              <a:rect l="l" t="t" r="r" b="b"/>
              <a:pathLst>
                <a:path w="266" h="206" extrusionOk="0">
                  <a:moveTo>
                    <a:pt x="184" y="1"/>
                  </a:moveTo>
                  <a:cubicBezTo>
                    <a:pt x="173" y="1"/>
                    <a:pt x="161" y="5"/>
                    <a:pt x="151" y="15"/>
                  </a:cubicBezTo>
                  <a:cubicBezTo>
                    <a:pt x="115" y="50"/>
                    <a:pt x="80" y="77"/>
                    <a:pt x="44" y="104"/>
                  </a:cubicBezTo>
                  <a:cubicBezTo>
                    <a:pt x="1" y="140"/>
                    <a:pt x="33" y="205"/>
                    <a:pt x="76" y="205"/>
                  </a:cubicBezTo>
                  <a:cubicBezTo>
                    <a:pt x="86" y="205"/>
                    <a:pt x="96" y="202"/>
                    <a:pt x="106" y="193"/>
                  </a:cubicBezTo>
                  <a:cubicBezTo>
                    <a:pt x="151" y="158"/>
                    <a:pt x="187" y="122"/>
                    <a:pt x="231" y="86"/>
                  </a:cubicBezTo>
                  <a:cubicBezTo>
                    <a:pt x="266" y="51"/>
                    <a:pt x="225" y="1"/>
                    <a:pt x="18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18" name="Google Shape;4963;p14"/>
            <p:cNvSpPr/>
            <p:nvPr/>
          </p:nvSpPr>
          <p:spPr>
            <a:xfrm>
              <a:off x="846150" y="1169725"/>
              <a:ext cx="7900" cy="3625"/>
            </a:xfrm>
            <a:custGeom>
              <a:avLst/>
              <a:ahLst/>
              <a:rect l="l" t="t" r="r" b="b"/>
              <a:pathLst>
                <a:path w="316" h="145" extrusionOk="0">
                  <a:moveTo>
                    <a:pt x="70" y="0"/>
                  </a:moveTo>
                  <a:cubicBezTo>
                    <a:pt x="14" y="0"/>
                    <a:pt x="0" y="91"/>
                    <a:pt x="60" y="108"/>
                  </a:cubicBezTo>
                  <a:cubicBezTo>
                    <a:pt x="114" y="117"/>
                    <a:pt x="176" y="135"/>
                    <a:pt x="230" y="144"/>
                  </a:cubicBezTo>
                  <a:cubicBezTo>
                    <a:pt x="232" y="144"/>
                    <a:pt x="235" y="144"/>
                    <a:pt x="238" y="144"/>
                  </a:cubicBezTo>
                  <a:cubicBezTo>
                    <a:pt x="294" y="144"/>
                    <a:pt x="316" y="54"/>
                    <a:pt x="248" y="37"/>
                  </a:cubicBezTo>
                  <a:cubicBezTo>
                    <a:pt x="194" y="28"/>
                    <a:pt x="141" y="19"/>
                    <a:pt x="78" y="1"/>
                  </a:cubicBezTo>
                  <a:cubicBezTo>
                    <a:pt x="75" y="0"/>
                    <a:pt x="73"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19" name="Google Shape;4964;p14"/>
            <p:cNvSpPr/>
            <p:nvPr/>
          </p:nvSpPr>
          <p:spPr>
            <a:xfrm>
              <a:off x="762675" y="1172175"/>
              <a:ext cx="25475" cy="14925"/>
            </a:xfrm>
            <a:custGeom>
              <a:avLst/>
              <a:ahLst/>
              <a:rect l="l" t="t" r="r" b="b"/>
              <a:pathLst>
                <a:path w="1019" h="597" extrusionOk="0">
                  <a:moveTo>
                    <a:pt x="723" y="1"/>
                  </a:moveTo>
                  <a:lnTo>
                    <a:pt x="723" y="1"/>
                  </a:lnTo>
                  <a:cubicBezTo>
                    <a:pt x="776" y="162"/>
                    <a:pt x="643" y="358"/>
                    <a:pt x="464" y="367"/>
                  </a:cubicBezTo>
                  <a:cubicBezTo>
                    <a:pt x="384" y="367"/>
                    <a:pt x="295" y="340"/>
                    <a:pt x="232" y="278"/>
                  </a:cubicBezTo>
                  <a:cubicBezTo>
                    <a:pt x="197" y="233"/>
                    <a:pt x="179" y="170"/>
                    <a:pt x="179" y="108"/>
                  </a:cubicBezTo>
                  <a:cubicBezTo>
                    <a:pt x="116" y="144"/>
                    <a:pt x="54" y="188"/>
                    <a:pt x="0" y="233"/>
                  </a:cubicBezTo>
                  <a:cubicBezTo>
                    <a:pt x="19" y="482"/>
                    <a:pt x="222" y="596"/>
                    <a:pt x="435" y="596"/>
                  </a:cubicBezTo>
                  <a:cubicBezTo>
                    <a:pt x="717" y="596"/>
                    <a:pt x="1018" y="396"/>
                    <a:pt x="937" y="46"/>
                  </a:cubicBezTo>
                  <a:cubicBezTo>
                    <a:pt x="866" y="19"/>
                    <a:pt x="794" y="10"/>
                    <a:pt x="723"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20" name="Google Shape;4965;p14"/>
            <p:cNvSpPr/>
            <p:nvPr/>
          </p:nvSpPr>
          <p:spPr>
            <a:xfrm>
              <a:off x="756425" y="1174200"/>
              <a:ext cx="40850" cy="24350"/>
            </a:xfrm>
            <a:custGeom>
              <a:avLst/>
              <a:ahLst/>
              <a:rect l="l" t="t" r="r" b="b"/>
              <a:pathLst>
                <a:path w="1634" h="974" extrusionOk="0">
                  <a:moveTo>
                    <a:pt x="1303" y="0"/>
                  </a:moveTo>
                  <a:lnTo>
                    <a:pt x="1303" y="0"/>
                  </a:lnTo>
                  <a:cubicBezTo>
                    <a:pt x="1355" y="389"/>
                    <a:pt x="1013" y="612"/>
                    <a:pt x="687" y="612"/>
                  </a:cubicBezTo>
                  <a:cubicBezTo>
                    <a:pt x="451" y="612"/>
                    <a:pt x="225" y="496"/>
                    <a:pt x="161" y="241"/>
                  </a:cubicBezTo>
                  <a:cubicBezTo>
                    <a:pt x="134" y="277"/>
                    <a:pt x="108" y="304"/>
                    <a:pt x="90" y="348"/>
                  </a:cubicBezTo>
                  <a:cubicBezTo>
                    <a:pt x="116" y="393"/>
                    <a:pt x="134" y="446"/>
                    <a:pt x="161" y="500"/>
                  </a:cubicBezTo>
                  <a:cubicBezTo>
                    <a:pt x="224" y="589"/>
                    <a:pt x="286" y="660"/>
                    <a:pt x="375" y="723"/>
                  </a:cubicBezTo>
                  <a:cubicBezTo>
                    <a:pt x="375" y="723"/>
                    <a:pt x="375" y="732"/>
                    <a:pt x="375" y="732"/>
                  </a:cubicBezTo>
                  <a:cubicBezTo>
                    <a:pt x="268" y="705"/>
                    <a:pt x="188" y="616"/>
                    <a:pt x="125" y="527"/>
                  </a:cubicBezTo>
                  <a:cubicBezTo>
                    <a:pt x="99" y="500"/>
                    <a:pt x="72" y="464"/>
                    <a:pt x="45" y="428"/>
                  </a:cubicBezTo>
                  <a:cubicBezTo>
                    <a:pt x="45" y="437"/>
                    <a:pt x="45" y="437"/>
                    <a:pt x="45" y="446"/>
                  </a:cubicBezTo>
                  <a:cubicBezTo>
                    <a:pt x="54" y="464"/>
                    <a:pt x="54" y="482"/>
                    <a:pt x="63" y="500"/>
                  </a:cubicBezTo>
                  <a:cubicBezTo>
                    <a:pt x="99" y="562"/>
                    <a:pt x="134" y="607"/>
                    <a:pt x="179" y="652"/>
                  </a:cubicBezTo>
                  <a:cubicBezTo>
                    <a:pt x="277" y="750"/>
                    <a:pt x="393" y="803"/>
                    <a:pt x="509" y="857"/>
                  </a:cubicBezTo>
                  <a:cubicBezTo>
                    <a:pt x="384" y="857"/>
                    <a:pt x="259" y="794"/>
                    <a:pt x="161" y="714"/>
                  </a:cubicBezTo>
                  <a:cubicBezTo>
                    <a:pt x="116" y="678"/>
                    <a:pt x="54" y="616"/>
                    <a:pt x="9" y="553"/>
                  </a:cubicBezTo>
                  <a:cubicBezTo>
                    <a:pt x="9" y="571"/>
                    <a:pt x="9" y="589"/>
                    <a:pt x="1" y="616"/>
                  </a:cubicBezTo>
                  <a:cubicBezTo>
                    <a:pt x="167" y="858"/>
                    <a:pt x="451" y="973"/>
                    <a:pt x="737" y="973"/>
                  </a:cubicBezTo>
                  <a:cubicBezTo>
                    <a:pt x="1154" y="973"/>
                    <a:pt x="1575" y="727"/>
                    <a:pt x="1633" y="277"/>
                  </a:cubicBezTo>
                  <a:cubicBezTo>
                    <a:pt x="1624" y="268"/>
                    <a:pt x="1615" y="259"/>
                    <a:pt x="1615" y="250"/>
                  </a:cubicBezTo>
                  <a:cubicBezTo>
                    <a:pt x="1588" y="313"/>
                    <a:pt x="1553" y="393"/>
                    <a:pt x="1553" y="411"/>
                  </a:cubicBezTo>
                  <a:cubicBezTo>
                    <a:pt x="1499" y="509"/>
                    <a:pt x="1428" y="669"/>
                    <a:pt x="1312" y="714"/>
                  </a:cubicBezTo>
                  <a:cubicBezTo>
                    <a:pt x="1383" y="634"/>
                    <a:pt x="1437" y="553"/>
                    <a:pt x="1481" y="455"/>
                  </a:cubicBezTo>
                  <a:cubicBezTo>
                    <a:pt x="1526" y="366"/>
                    <a:pt x="1544" y="277"/>
                    <a:pt x="1562" y="188"/>
                  </a:cubicBezTo>
                  <a:cubicBezTo>
                    <a:pt x="1553" y="179"/>
                    <a:pt x="1544" y="161"/>
                    <a:pt x="1526" y="152"/>
                  </a:cubicBezTo>
                  <a:cubicBezTo>
                    <a:pt x="1517" y="214"/>
                    <a:pt x="1490" y="277"/>
                    <a:pt x="1472" y="339"/>
                  </a:cubicBezTo>
                  <a:cubicBezTo>
                    <a:pt x="1437" y="420"/>
                    <a:pt x="1410" y="509"/>
                    <a:pt x="1339" y="571"/>
                  </a:cubicBezTo>
                  <a:cubicBezTo>
                    <a:pt x="1383" y="491"/>
                    <a:pt x="1419" y="411"/>
                    <a:pt x="1446" y="330"/>
                  </a:cubicBezTo>
                  <a:cubicBezTo>
                    <a:pt x="1464" y="259"/>
                    <a:pt x="1472" y="179"/>
                    <a:pt x="1472" y="107"/>
                  </a:cubicBezTo>
                  <a:cubicBezTo>
                    <a:pt x="1419" y="63"/>
                    <a:pt x="1365" y="27"/>
                    <a:pt x="1303"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21" name="Google Shape;4966;p14"/>
            <p:cNvSpPr/>
            <p:nvPr/>
          </p:nvSpPr>
          <p:spPr>
            <a:xfrm>
              <a:off x="753750" y="1169650"/>
              <a:ext cx="46200" cy="31425"/>
            </a:xfrm>
            <a:custGeom>
              <a:avLst/>
              <a:ahLst/>
              <a:rect l="l" t="t" r="r" b="b"/>
              <a:pathLst>
                <a:path w="1848" h="1257" extrusionOk="0">
                  <a:moveTo>
                    <a:pt x="1080" y="102"/>
                  </a:moveTo>
                  <a:lnTo>
                    <a:pt x="1080" y="102"/>
                  </a:lnTo>
                  <a:cubicBezTo>
                    <a:pt x="1151" y="111"/>
                    <a:pt x="1223" y="120"/>
                    <a:pt x="1294" y="147"/>
                  </a:cubicBezTo>
                  <a:cubicBezTo>
                    <a:pt x="1375" y="497"/>
                    <a:pt x="1074" y="697"/>
                    <a:pt x="792" y="697"/>
                  </a:cubicBezTo>
                  <a:cubicBezTo>
                    <a:pt x="579" y="697"/>
                    <a:pt x="376" y="583"/>
                    <a:pt x="357" y="334"/>
                  </a:cubicBezTo>
                  <a:cubicBezTo>
                    <a:pt x="411" y="289"/>
                    <a:pt x="473" y="245"/>
                    <a:pt x="536" y="209"/>
                  </a:cubicBezTo>
                  <a:cubicBezTo>
                    <a:pt x="536" y="271"/>
                    <a:pt x="554" y="334"/>
                    <a:pt x="589" y="379"/>
                  </a:cubicBezTo>
                  <a:cubicBezTo>
                    <a:pt x="652" y="441"/>
                    <a:pt x="741" y="468"/>
                    <a:pt x="821" y="468"/>
                  </a:cubicBezTo>
                  <a:cubicBezTo>
                    <a:pt x="1000" y="459"/>
                    <a:pt x="1133" y="263"/>
                    <a:pt x="1080" y="102"/>
                  </a:cubicBezTo>
                  <a:close/>
                  <a:moveTo>
                    <a:pt x="1410" y="182"/>
                  </a:moveTo>
                  <a:lnTo>
                    <a:pt x="1410" y="182"/>
                  </a:lnTo>
                  <a:cubicBezTo>
                    <a:pt x="1472" y="209"/>
                    <a:pt x="1526" y="245"/>
                    <a:pt x="1579" y="289"/>
                  </a:cubicBezTo>
                  <a:cubicBezTo>
                    <a:pt x="1579" y="361"/>
                    <a:pt x="1571" y="441"/>
                    <a:pt x="1553" y="512"/>
                  </a:cubicBezTo>
                  <a:cubicBezTo>
                    <a:pt x="1526" y="593"/>
                    <a:pt x="1490" y="673"/>
                    <a:pt x="1446" y="753"/>
                  </a:cubicBezTo>
                  <a:cubicBezTo>
                    <a:pt x="1517" y="691"/>
                    <a:pt x="1544" y="602"/>
                    <a:pt x="1579" y="521"/>
                  </a:cubicBezTo>
                  <a:cubicBezTo>
                    <a:pt x="1597" y="459"/>
                    <a:pt x="1624" y="396"/>
                    <a:pt x="1633" y="334"/>
                  </a:cubicBezTo>
                  <a:cubicBezTo>
                    <a:pt x="1651" y="343"/>
                    <a:pt x="1660" y="361"/>
                    <a:pt x="1669" y="370"/>
                  </a:cubicBezTo>
                  <a:cubicBezTo>
                    <a:pt x="1651" y="459"/>
                    <a:pt x="1633" y="548"/>
                    <a:pt x="1588" y="637"/>
                  </a:cubicBezTo>
                  <a:cubicBezTo>
                    <a:pt x="1544" y="735"/>
                    <a:pt x="1490" y="816"/>
                    <a:pt x="1419" y="896"/>
                  </a:cubicBezTo>
                  <a:cubicBezTo>
                    <a:pt x="1535" y="851"/>
                    <a:pt x="1606" y="691"/>
                    <a:pt x="1660" y="593"/>
                  </a:cubicBezTo>
                  <a:cubicBezTo>
                    <a:pt x="1660" y="575"/>
                    <a:pt x="1695" y="495"/>
                    <a:pt x="1722" y="432"/>
                  </a:cubicBezTo>
                  <a:cubicBezTo>
                    <a:pt x="1722" y="441"/>
                    <a:pt x="1731" y="450"/>
                    <a:pt x="1740" y="459"/>
                  </a:cubicBezTo>
                  <a:cubicBezTo>
                    <a:pt x="1682" y="909"/>
                    <a:pt x="1261" y="1155"/>
                    <a:pt x="844" y="1155"/>
                  </a:cubicBezTo>
                  <a:cubicBezTo>
                    <a:pt x="558" y="1155"/>
                    <a:pt x="274" y="1040"/>
                    <a:pt x="108" y="798"/>
                  </a:cubicBezTo>
                  <a:cubicBezTo>
                    <a:pt x="116" y="771"/>
                    <a:pt x="116" y="753"/>
                    <a:pt x="116" y="735"/>
                  </a:cubicBezTo>
                  <a:cubicBezTo>
                    <a:pt x="161" y="798"/>
                    <a:pt x="223" y="860"/>
                    <a:pt x="268" y="896"/>
                  </a:cubicBezTo>
                  <a:cubicBezTo>
                    <a:pt x="366" y="976"/>
                    <a:pt x="491" y="1039"/>
                    <a:pt x="616" y="1039"/>
                  </a:cubicBezTo>
                  <a:cubicBezTo>
                    <a:pt x="500" y="985"/>
                    <a:pt x="384" y="932"/>
                    <a:pt x="286" y="834"/>
                  </a:cubicBezTo>
                  <a:cubicBezTo>
                    <a:pt x="241" y="789"/>
                    <a:pt x="206" y="744"/>
                    <a:pt x="170" y="682"/>
                  </a:cubicBezTo>
                  <a:cubicBezTo>
                    <a:pt x="161" y="664"/>
                    <a:pt x="161" y="646"/>
                    <a:pt x="152" y="628"/>
                  </a:cubicBezTo>
                  <a:cubicBezTo>
                    <a:pt x="152" y="619"/>
                    <a:pt x="152" y="619"/>
                    <a:pt x="152" y="610"/>
                  </a:cubicBezTo>
                  <a:cubicBezTo>
                    <a:pt x="179" y="646"/>
                    <a:pt x="206" y="682"/>
                    <a:pt x="232" y="709"/>
                  </a:cubicBezTo>
                  <a:cubicBezTo>
                    <a:pt x="295" y="798"/>
                    <a:pt x="375" y="887"/>
                    <a:pt x="482" y="914"/>
                  </a:cubicBezTo>
                  <a:cubicBezTo>
                    <a:pt x="482" y="914"/>
                    <a:pt x="482" y="905"/>
                    <a:pt x="482" y="905"/>
                  </a:cubicBezTo>
                  <a:cubicBezTo>
                    <a:pt x="393" y="842"/>
                    <a:pt x="331" y="771"/>
                    <a:pt x="268" y="682"/>
                  </a:cubicBezTo>
                  <a:cubicBezTo>
                    <a:pt x="241" y="628"/>
                    <a:pt x="223" y="575"/>
                    <a:pt x="197" y="530"/>
                  </a:cubicBezTo>
                  <a:cubicBezTo>
                    <a:pt x="215" y="486"/>
                    <a:pt x="241" y="459"/>
                    <a:pt x="268" y="423"/>
                  </a:cubicBezTo>
                  <a:cubicBezTo>
                    <a:pt x="332" y="678"/>
                    <a:pt x="558" y="794"/>
                    <a:pt x="794" y="794"/>
                  </a:cubicBezTo>
                  <a:cubicBezTo>
                    <a:pt x="1120" y="794"/>
                    <a:pt x="1462" y="571"/>
                    <a:pt x="1410" y="182"/>
                  </a:cubicBezTo>
                  <a:close/>
                  <a:moveTo>
                    <a:pt x="1002" y="1"/>
                  </a:moveTo>
                  <a:cubicBezTo>
                    <a:pt x="533" y="1"/>
                    <a:pt x="64" y="280"/>
                    <a:pt x="0" y="798"/>
                  </a:cubicBezTo>
                  <a:cubicBezTo>
                    <a:pt x="0" y="807"/>
                    <a:pt x="0" y="807"/>
                    <a:pt x="9" y="816"/>
                  </a:cubicBezTo>
                  <a:cubicBezTo>
                    <a:pt x="9" y="825"/>
                    <a:pt x="9" y="834"/>
                    <a:pt x="9" y="842"/>
                  </a:cubicBezTo>
                  <a:cubicBezTo>
                    <a:pt x="199" y="1123"/>
                    <a:pt x="522" y="1256"/>
                    <a:pt x="845" y="1256"/>
                  </a:cubicBezTo>
                  <a:cubicBezTo>
                    <a:pt x="1314" y="1256"/>
                    <a:pt x="1784" y="976"/>
                    <a:pt x="1847" y="459"/>
                  </a:cubicBezTo>
                  <a:cubicBezTo>
                    <a:pt x="1847" y="450"/>
                    <a:pt x="1847" y="450"/>
                    <a:pt x="1847" y="441"/>
                  </a:cubicBezTo>
                  <a:cubicBezTo>
                    <a:pt x="1847" y="432"/>
                    <a:pt x="1847" y="423"/>
                    <a:pt x="1838" y="414"/>
                  </a:cubicBezTo>
                  <a:cubicBezTo>
                    <a:pt x="1649" y="134"/>
                    <a:pt x="1326" y="1"/>
                    <a:pt x="100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22" name="Google Shape;4967;p14"/>
            <p:cNvSpPr/>
            <p:nvPr/>
          </p:nvSpPr>
          <p:spPr>
            <a:xfrm>
              <a:off x="798575" y="1170125"/>
              <a:ext cx="5525" cy="5100"/>
            </a:xfrm>
            <a:custGeom>
              <a:avLst/>
              <a:ahLst/>
              <a:rect l="l" t="t" r="r" b="b"/>
              <a:pathLst>
                <a:path w="221" h="204" extrusionOk="0">
                  <a:moveTo>
                    <a:pt x="141" y="0"/>
                  </a:moveTo>
                  <a:cubicBezTo>
                    <a:pt x="126" y="0"/>
                    <a:pt x="111" y="6"/>
                    <a:pt x="99" y="21"/>
                  </a:cubicBezTo>
                  <a:cubicBezTo>
                    <a:pt x="81" y="56"/>
                    <a:pt x="54" y="83"/>
                    <a:pt x="27" y="110"/>
                  </a:cubicBezTo>
                  <a:cubicBezTo>
                    <a:pt x="10" y="137"/>
                    <a:pt x="1" y="163"/>
                    <a:pt x="18" y="190"/>
                  </a:cubicBezTo>
                  <a:cubicBezTo>
                    <a:pt x="27" y="199"/>
                    <a:pt x="43" y="203"/>
                    <a:pt x="59" y="203"/>
                  </a:cubicBezTo>
                  <a:cubicBezTo>
                    <a:pt x="74" y="203"/>
                    <a:pt x="90" y="199"/>
                    <a:pt x="99" y="190"/>
                  </a:cubicBezTo>
                  <a:cubicBezTo>
                    <a:pt x="125" y="154"/>
                    <a:pt x="161" y="119"/>
                    <a:pt x="188" y="83"/>
                  </a:cubicBezTo>
                  <a:cubicBezTo>
                    <a:pt x="220" y="44"/>
                    <a:pt x="182" y="0"/>
                    <a:pt x="14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23" name="Google Shape;4968;p14"/>
            <p:cNvSpPr/>
            <p:nvPr/>
          </p:nvSpPr>
          <p:spPr>
            <a:xfrm>
              <a:off x="790825" y="1163800"/>
              <a:ext cx="4650" cy="6175"/>
            </a:xfrm>
            <a:custGeom>
              <a:avLst/>
              <a:ahLst/>
              <a:rect l="l" t="t" r="r" b="b"/>
              <a:pathLst>
                <a:path w="186" h="247" extrusionOk="0">
                  <a:moveTo>
                    <a:pt x="128" y="1"/>
                  </a:moveTo>
                  <a:cubicBezTo>
                    <a:pt x="110" y="1"/>
                    <a:pt x="93" y="7"/>
                    <a:pt x="88" y="24"/>
                  </a:cubicBezTo>
                  <a:cubicBezTo>
                    <a:pt x="61" y="77"/>
                    <a:pt x="34" y="131"/>
                    <a:pt x="16" y="184"/>
                  </a:cubicBezTo>
                  <a:cubicBezTo>
                    <a:pt x="0" y="222"/>
                    <a:pt x="29" y="247"/>
                    <a:pt x="61" y="247"/>
                  </a:cubicBezTo>
                  <a:cubicBezTo>
                    <a:pt x="82" y="247"/>
                    <a:pt x="104" y="236"/>
                    <a:pt x="114" y="211"/>
                  </a:cubicBezTo>
                  <a:cubicBezTo>
                    <a:pt x="132" y="166"/>
                    <a:pt x="150" y="131"/>
                    <a:pt x="177" y="86"/>
                  </a:cubicBezTo>
                  <a:cubicBezTo>
                    <a:pt x="186" y="59"/>
                    <a:pt x="186" y="24"/>
                    <a:pt x="159" y="6"/>
                  </a:cubicBezTo>
                  <a:cubicBezTo>
                    <a:pt x="149" y="3"/>
                    <a:pt x="138" y="1"/>
                    <a:pt x="12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24" name="Google Shape;4969;p14"/>
            <p:cNvSpPr/>
            <p:nvPr/>
          </p:nvSpPr>
          <p:spPr>
            <a:xfrm>
              <a:off x="782925" y="1160375"/>
              <a:ext cx="3625" cy="6800"/>
            </a:xfrm>
            <a:custGeom>
              <a:avLst/>
              <a:ahLst/>
              <a:rect l="l" t="t" r="r" b="b"/>
              <a:pathLst>
                <a:path w="145" h="272" extrusionOk="0">
                  <a:moveTo>
                    <a:pt x="82" y="0"/>
                  </a:moveTo>
                  <a:cubicBezTo>
                    <a:pt x="56" y="0"/>
                    <a:pt x="38" y="18"/>
                    <a:pt x="29" y="54"/>
                  </a:cubicBezTo>
                  <a:cubicBezTo>
                    <a:pt x="20" y="98"/>
                    <a:pt x="20" y="152"/>
                    <a:pt x="11" y="205"/>
                  </a:cubicBezTo>
                  <a:cubicBezTo>
                    <a:pt x="0" y="243"/>
                    <a:pt x="32" y="272"/>
                    <a:pt x="63" y="272"/>
                  </a:cubicBezTo>
                  <a:cubicBezTo>
                    <a:pt x="83" y="272"/>
                    <a:pt x="102" y="260"/>
                    <a:pt x="109" y="232"/>
                  </a:cubicBezTo>
                  <a:cubicBezTo>
                    <a:pt x="118" y="179"/>
                    <a:pt x="127" y="116"/>
                    <a:pt x="136" y="54"/>
                  </a:cubicBezTo>
                  <a:cubicBezTo>
                    <a:pt x="145" y="27"/>
                    <a:pt x="109" y="0"/>
                    <a:pt x="8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25" name="Google Shape;4970;p14"/>
            <p:cNvSpPr/>
            <p:nvPr/>
          </p:nvSpPr>
          <p:spPr>
            <a:xfrm>
              <a:off x="760750" y="1163850"/>
              <a:ext cx="5450" cy="6375"/>
            </a:xfrm>
            <a:custGeom>
              <a:avLst/>
              <a:ahLst/>
              <a:rect l="l" t="t" r="r" b="b"/>
              <a:pathLst>
                <a:path w="218" h="255" extrusionOk="0">
                  <a:moveTo>
                    <a:pt x="72" y="1"/>
                  </a:moveTo>
                  <a:cubicBezTo>
                    <a:pt x="35" y="1"/>
                    <a:pt x="0" y="34"/>
                    <a:pt x="24" y="75"/>
                  </a:cubicBezTo>
                  <a:cubicBezTo>
                    <a:pt x="59" y="120"/>
                    <a:pt x="77" y="173"/>
                    <a:pt x="104" y="227"/>
                  </a:cubicBezTo>
                  <a:cubicBezTo>
                    <a:pt x="112" y="247"/>
                    <a:pt x="128" y="255"/>
                    <a:pt x="144" y="255"/>
                  </a:cubicBezTo>
                  <a:cubicBezTo>
                    <a:pt x="179" y="255"/>
                    <a:pt x="218" y="216"/>
                    <a:pt x="193" y="173"/>
                  </a:cubicBezTo>
                  <a:cubicBezTo>
                    <a:pt x="167" y="129"/>
                    <a:pt x="149" y="75"/>
                    <a:pt x="122" y="31"/>
                  </a:cubicBezTo>
                  <a:cubicBezTo>
                    <a:pt x="110" y="9"/>
                    <a:pt x="90" y="1"/>
                    <a:pt x="7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26" name="Google Shape;4971;p14"/>
            <p:cNvSpPr/>
            <p:nvPr/>
          </p:nvSpPr>
          <p:spPr>
            <a:xfrm>
              <a:off x="750850" y="1170950"/>
              <a:ext cx="6500" cy="5250"/>
            </a:xfrm>
            <a:custGeom>
              <a:avLst/>
              <a:ahLst/>
              <a:rect l="l" t="t" r="r" b="b"/>
              <a:pathLst>
                <a:path w="260" h="210" extrusionOk="0">
                  <a:moveTo>
                    <a:pt x="66" y="1"/>
                  </a:moveTo>
                  <a:cubicBezTo>
                    <a:pt x="54" y="1"/>
                    <a:pt x="41" y="5"/>
                    <a:pt x="27" y="14"/>
                  </a:cubicBezTo>
                  <a:cubicBezTo>
                    <a:pt x="9" y="32"/>
                    <a:pt x="0" y="68"/>
                    <a:pt x="27" y="86"/>
                  </a:cubicBezTo>
                  <a:cubicBezTo>
                    <a:pt x="72" y="130"/>
                    <a:pt x="125" y="157"/>
                    <a:pt x="170" y="202"/>
                  </a:cubicBezTo>
                  <a:cubicBezTo>
                    <a:pt x="175" y="207"/>
                    <a:pt x="182" y="209"/>
                    <a:pt x="189" y="209"/>
                  </a:cubicBezTo>
                  <a:cubicBezTo>
                    <a:pt x="207" y="209"/>
                    <a:pt x="229" y="196"/>
                    <a:pt x="241" y="184"/>
                  </a:cubicBezTo>
                  <a:cubicBezTo>
                    <a:pt x="259" y="157"/>
                    <a:pt x="241" y="130"/>
                    <a:pt x="224" y="112"/>
                  </a:cubicBezTo>
                  <a:cubicBezTo>
                    <a:pt x="188" y="77"/>
                    <a:pt x="143" y="50"/>
                    <a:pt x="99" y="14"/>
                  </a:cubicBezTo>
                  <a:cubicBezTo>
                    <a:pt x="90" y="5"/>
                    <a:pt x="79" y="1"/>
                    <a:pt x="66"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27" name="Google Shape;4972;p14"/>
            <p:cNvSpPr/>
            <p:nvPr/>
          </p:nvSpPr>
          <p:spPr>
            <a:xfrm>
              <a:off x="745225" y="1181000"/>
              <a:ext cx="7225" cy="4275"/>
            </a:xfrm>
            <a:custGeom>
              <a:avLst/>
              <a:ahLst/>
              <a:rect l="l" t="t" r="r" b="b"/>
              <a:pathLst>
                <a:path w="289" h="171" extrusionOk="0">
                  <a:moveTo>
                    <a:pt x="71" y="0"/>
                  </a:moveTo>
                  <a:cubicBezTo>
                    <a:pt x="22" y="0"/>
                    <a:pt x="1" y="79"/>
                    <a:pt x="56" y="103"/>
                  </a:cubicBezTo>
                  <a:cubicBezTo>
                    <a:pt x="101" y="121"/>
                    <a:pt x="145" y="139"/>
                    <a:pt x="181" y="165"/>
                  </a:cubicBezTo>
                  <a:cubicBezTo>
                    <a:pt x="190" y="169"/>
                    <a:pt x="198" y="171"/>
                    <a:pt x="206" y="171"/>
                  </a:cubicBezTo>
                  <a:cubicBezTo>
                    <a:pt x="256" y="171"/>
                    <a:pt x="288" y="107"/>
                    <a:pt x="234" y="76"/>
                  </a:cubicBezTo>
                  <a:cubicBezTo>
                    <a:pt x="190" y="49"/>
                    <a:pt x="145" y="23"/>
                    <a:pt x="92" y="5"/>
                  </a:cubicBezTo>
                  <a:cubicBezTo>
                    <a:pt x="84" y="2"/>
                    <a:pt x="77" y="0"/>
                    <a:pt x="7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28" name="Google Shape;4973;p14"/>
            <p:cNvSpPr/>
            <p:nvPr/>
          </p:nvSpPr>
          <p:spPr>
            <a:xfrm>
              <a:off x="771775" y="1160525"/>
              <a:ext cx="3750" cy="6850"/>
            </a:xfrm>
            <a:custGeom>
              <a:avLst/>
              <a:ahLst/>
              <a:rect l="l" t="t" r="r" b="b"/>
              <a:pathLst>
                <a:path w="150" h="274" extrusionOk="0">
                  <a:moveTo>
                    <a:pt x="63" y="1"/>
                  </a:moveTo>
                  <a:cubicBezTo>
                    <a:pt x="33" y="1"/>
                    <a:pt x="1" y="24"/>
                    <a:pt x="11" y="66"/>
                  </a:cubicBezTo>
                  <a:cubicBezTo>
                    <a:pt x="20" y="119"/>
                    <a:pt x="29" y="173"/>
                    <a:pt x="38" y="235"/>
                  </a:cubicBezTo>
                  <a:cubicBezTo>
                    <a:pt x="45" y="261"/>
                    <a:pt x="67" y="273"/>
                    <a:pt x="89" y="273"/>
                  </a:cubicBezTo>
                  <a:cubicBezTo>
                    <a:pt x="119" y="273"/>
                    <a:pt x="150" y="250"/>
                    <a:pt x="145" y="208"/>
                  </a:cubicBezTo>
                  <a:cubicBezTo>
                    <a:pt x="136" y="155"/>
                    <a:pt x="118" y="101"/>
                    <a:pt x="109" y="39"/>
                  </a:cubicBezTo>
                  <a:cubicBezTo>
                    <a:pt x="105" y="13"/>
                    <a:pt x="85" y="1"/>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29" name="Google Shape;4974;p14"/>
            <p:cNvSpPr/>
            <p:nvPr/>
          </p:nvSpPr>
          <p:spPr>
            <a:xfrm>
              <a:off x="699475" y="1158925"/>
              <a:ext cx="26875" cy="16275"/>
            </a:xfrm>
            <a:custGeom>
              <a:avLst/>
              <a:ahLst/>
              <a:rect l="l" t="t" r="r" b="b"/>
              <a:pathLst>
                <a:path w="1075" h="651" extrusionOk="0">
                  <a:moveTo>
                    <a:pt x="333" y="1"/>
                  </a:moveTo>
                  <a:cubicBezTo>
                    <a:pt x="283" y="1"/>
                    <a:pt x="233" y="7"/>
                    <a:pt x="182" y="14"/>
                  </a:cubicBezTo>
                  <a:cubicBezTo>
                    <a:pt x="1" y="347"/>
                    <a:pt x="349" y="650"/>
                    <a:pt x="671" y="650"/>
                  </a:cubicBezTo>
                  <a:cubicBezTo>
                    <a:pt x="839" y="650"/>
                    <a:pt x="1001" y="567"/>
                    <a:pt x="1074" y="361"/>
                  </a:cubicBezTo>
                  <a:cubicBezTo>
                    <a:pt x="1030" y="308"/>
                    <a:pt x="976" y="254"/>
                    <a:pt x="914" y="210"/>
                  </a:cubicBezTo>
                  <a:cubicBezTo>
                    <a:pt x="888" y="334"/>
                    <a:pt x="762" y="415"/>
                    <a:pt x="637" y="415"/>
                  </a:cubicBezTo>
                  <a:cubicBezTo>
                    <a:pt x="590" y="415"/>
                    <a:pt x="544" y="403"/>
                    <a:pt x="503" y="379"/>
                  </a:cubicBezTo>
                  <a:cubicBezTo>
                    <a:pt x="432" y="335"/>
                    <a:pt x="378" y="263"/>
                    <a:pt x="360" y="174"/>
                  </a:cubicBezTo>
                  <a:cubicBezTo>
                    <a:pt x="352" y="121"/>
                    <a:pt x="369" y="58"/>
                    <a:pt x="396" y="5"/>
                  </a:cubicBezTo>
                  <a:cubicBezTo>
                    <a:pt x="375" y="2"/>
                    <a:pt x="354" y="1"/>
                    <a:pt x="333"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30" name="Google Shape;4975;p14"/>
            <p:cNvSpPr/>
            <p:nvPr/>
          </p:nvSpPr>
          <p:spPr>
            <a:xfrm>
              <a:off x="692650" y="1159925"/>
              <a:ext cx="38825" cy="27400"/>
            </a:xfrm>
            <a:custGeom>
              <a:avLst/>
              <a:ahLst/>
              <a:rect l="l" t="t" r="r" b="b"/>
              <a:pathLst>
                <a:path w="1553" h="1096" extrusionOk="0">
                  <a:moveTo>
                    <a:pt x="339" y="0"/>
                  </a:moveTo>
                  <a:cubicBezTo>
                    <a:pt x="294" y="9"/>
                    <a:pt x="259" y="27"/>
                    <a:pt x="223" y="45"/>
                  </a:cubicBezTo>
                  <a:cubicBezTo>
                    <a:pt x="214" y="107"/>
                    <a:pt x="196" y="161"/>
                    <a:pt x="196" y="214"/>
                  </a:cubicBezTo>
                  <a:cubicBezTo>
                    <a:pt x="196" y="330"/>
                    <a:pt x="214" y="420"/>
                    <a:pt x="250" y="518"/>
                  </a:cubicBezTo>
                  <a:cubicBezTo>
                    <a:pt x="250" y="527"/>
                    <a:pt x="250" y="527"/>
                    <a:pt x="250" y="527"/>
                  </a:cubicBezTo>
                  <a:cubicBezTo>
                    <a:pt x="170" y="446"/>
                    <a:pt x="152" y="321"/>
                    <a:pt x="143" y="223"/>
                  </a:cubicBezTo>
                  <a:cubicBezTo>
                    <a:pt x="143" y="188"/>
                    <a:pt x="134" y="143"/>
                    <a:pt x="134" y="98"/>
                  </a:cubicBezTo>
                  <a:cubicBezTo>
                    <a:pt x="134" y="98"/>
                    <a:pt x="125" y="107"/>
                    <a:pt x="125" y="107"/>
                  </a:cubicBezTo>
                  <a:cubicBezTo>
                    <a:pt x="125" y="125"/>
                    <a:pt x="116" y="143"/>
                    <a:pt x="116" y="170"/>
                  </a:cubicBezTo>
                  <a:cubicBezTo>
                    <a:pt x="107" y="232"/>
                    <a:pt x="116" y="295"/>
                    <a:pt x="125" y="357"/>
                  </a:cubicBezTo>
                  <a:cubicBezTo>
                    <a:pt x="152" y="482"/>
                    <a:pt x="223" y="598"/>
                    <a:pt x="294" y="705"/>
                  </a:cubicBezTo>
                  <a:lnTo>
                    <a:pt x="286" y="705"/>
                  </a:lnTo>
                  <a:cubicBezTo>
                    <a:pt x="187" y="634"/>
                    <a:pt x="116" y="518"/>
                    <a:pt x="80" y="402"/>
                  </a:cubicBezTo>
                  <a:cubicBezTo>
                    <a:pt x="63" y="348"/>
                    <a:pt x="36" y="259"/>
                    <a:pt x="45" y="179"/>
                  </a:cubicBezTo>
                  <a:lnTo>
                    <a:pt x="45" y="179"/>
                  </a:lnTo>
                  <a:cubicBezTo>
                    <a:pt x="27" y="197"/>
                    <a:pt x="9" y="206"/>
                    <a:pt x="0" y="223"/>
                  </a:cubicBezTo>
                  <a:cubicBezTo>
                    <a:pt x="12" y="718"/>
                    <a:pt x="501" y="1096"/>
                    <a:pt x="969" y="1096"/>
                  </a:cubicBezTo>
                  <a:cubicBezTo>
                    <a:pt x="1184" y="1096"/>
                    <a:pt x="1395" y="1016"/>
                    <a:pt x="1552" y="830"/>
                  </a:cubicBezTo>
                  <a:cubicBezTo>
                    <a:pt x="1552" y="821"/>
                    <a:pt x="1552" y="803"/>
                    <a:pt x="1552" y="794"/>
                  </a:cubicBezTo>
                  <a:cubicBezTo>
                    <a:pt x="1490" y="839"/>
                    <a:pt x="1427" y="884"/>
                    <a:pt x="1410" y="892"/>
                  </a:cubicBezTo>
                  <a:cubicBezTo>
                    <a:pt x="1320" y="949"/>
                    <a:pt x="1186" y="1029"/>
                    <a:pt x="1075" y="1029"/>
                  </a:cubicBezTo>
                  <a:cubicBezTo>
                    <a:pt x="1065" y="1029"/>
                    <a:pt x="1054" y="1028"/>
                    <a:pt x="1044" y="1026"/>
                  </a:cubicBezTo>
                  <a:cubicBezTo>
                    <a:pt x="1151" y="991"/>
                    <a:pt x="1231" y="955"/>
                    <a:pt x="1329" y="901"/>
                  </a:cubicBezTo>
                  <a:cubicBezTo>
                    <a:pt x="1410" y="848"/>
                    <a:pt x="1472" y="785"/>
                    <a:pt x="1543" y="714"/>
                  </a:cubicBezTo>
                  <a:cubicBezTo>
                    <a:pt x="1535" y="705"/>
                    <a:pt x="1535" y="687"/>
                    <a:pt x="1526" y="669"/>
                  </a:cubicBezTo>
                  <a:cubicBezTo>
                    <a:pt x="1481" y="714"/>
                    <a:pt x="1427" y="759"/>
                    <a:pt x="1383" y="794"/>
                  </a:cubicBezTo>
                  <a:cubicBezTo>
                    <a:pt x="1311" y="848"/>
                    <a:pt x="1240" y="910"/>
                    <a:pt x="1142" y="919"/>
                  </a:cubicBezTo>
                  <a:cubicBezTo>
                    <a:pt x="1222" y="875"/>
                    <a:pt x="1294" y="830"/>
                    <a:pt x="1365" y="768"/>
                  </a:cubicBezTo>
                  <a:cubicBezTo>
                    <a:pt x="1419" y="723"/>
                    <a:pt x="1463" y="660"/>
                    <a:pt x="1508" y="598"/>
                  </a:cubicBezTo>
                  <a:cubicBezTo>
                    <a:pt x="1490" y="536"/>
                    <a:pt x="1454" y="482"/>
                    <a:pt x="1419" y="420"/>
                  </a:cubicBezTo>
                  <a:cubicBezTo>
                    <a:pt x="1321" y="629"/>
                    <a:pt x="1142" y="715"/>
                    <a:pt x="955" y="715"/>
                  </a:cubicBezTo>
                  <a:cubicBezTo>
                    <a:pt x="593" y="715"/>
                    <a:pt x="204" y="389"/>
                    <a:pt x="339"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31" name="Google Shape;4976;p14"/>
            <p:cNvSpPr/>
            <p:nvPr/>
          </p:nvSpPr>
          <p:spPr>
            <a:xfrm>
              <a:off x="689975" y="1156400"/>
              <a:ext cx="44175" cy="33500"/>
            </a:xfrm>
            <a:custGeom>
              <a:avLst/>
              <a:ahLst/>
              <a:rect l="l" t="t" r="r" b="b"/>
              <a:pathLst>
                <a:path w="1767" h="1340" extrusionOk="0">
                  <a:moveTo>
                    <a:pt x="713" y="102"/>
                  </a:moveTo>
                  <a:cubicBezTo>
                    <a:pt x="734" y="102"/>
                    <a:pt x="755" y="103"/>
                    <a:pt x="776" y="106"/>
                  </a:cubicBezTo>
                  <a:cubicBezTo>
                    <a:pt x="749" y="159"/>
                    <a:pt x="732" y="222"/>
                    <a:pt x="740" y="275"/>
                  </a:cubicBezTo>
                  <a:cubicBezTo>
                    <a:pt x="758" y="364"/>
                    <a:pt x="812" y="436"/>
                    <a:pt x="883" y="480"/>
                  </a:cubicBezTo>
                  <a:cubicBezTo>
                    <a:pt x="924" y="504"/>
                    <a:pt x="970" y="516"/>
                    <a:pt x="1017" y="516"/>
                  </a:cubicBezTo>
                  <a:cubicBezTo>
                    <a:pt x="1142" y="516"/>
                    <a:pt x="1268" y="435"/>
                    <a:pt x="1294" y="311"/>
                  </a:cubicBezTo>
                  <a:cubicBezTo>
                    <a:pt x="1356" y="355"/>
                    <a:pt x="1410" y="409"/>
                    <a:pt x="1454" y="462"/>
                  </a:cubicBezTo>
                  <a:cubicBezTo>
                    <a:pt x="1381" y="668"/>
                    <a:pt x="1219" y="751"/>
                    <a:pt x="1051" y="751"/>
                  </a:cubicBezTo>
                  <a:cubicBezTo>
                    <a:pt x="729" y="751"/>
                    <a:pt x="381" y="448"/>
                    <a:pt x="562" y="115"/>
                  </a:cubicBezTo>
                  <a:cubicBezTo>
                    <a:pt x="613" y="108"/>
                    <a:pt x="663" y="102"/>
                    <a:pt x="713" y="102"/>
                  </a:cubicBezTo>
                  <a:close/>
                  <a:moveTo>
                    <a:pt x="446" y="141"/>
                  </a:moveTo>
                  <a:lnTo>
                    <a:pt x="446" y="141"/>
                  </a:lnTo>
                  <a:cubicBezTo>
                    <a:pt x="311" y="530"/>
                    <a:pt x="700" y="856"/>
                    <a:pt x="1062" y="856"/>
                  </a:cubicBezTo>
                  <a:cubicBezTo>
                    <a:pt x="1249" y="856"/>
                    <a:pt x="1428" y="770"/>
                    <a:pt x="1526" y="561"/>
                  </a:cubicBezTo>
                  <a:cubicBezTo>
                    <a:pt x="1561" y="623"/>
                    <a:pt x="1597" y="677"/>
                    <a:pt x="1615" y="739"/>
                  </a:cubicBezTo>
                  <a:cubicBezTo>
                    <a:pt x="1570" y="801"/>
                    <a:pt x="1526" y="864"/>
                    <a:pt x="1472" y="909"/>
                  </a:cubicBezTo>
                  <a:cubicBezTo>
                    <a:pt x="1401" y="971"/>
                    <a:pt x="1329" y="1016"/>
                    <a:pt x="1249" y="1060"/>
                  </a:cubicBezTo>
                  <a:cubicBezTo>
                    <a:pt x="1347" y="1051"/>
                    <a:pt x="1418" y="989"/>
                    <a:pt x="1490" y="935"/>
                  </a:cubicBezTo>
                  <a:cubicBezTo>
                    <a:pt x="1534" y="900"/>
                    <a:pt x="1588" y="855"/>
                    <a:pt x="1633" y="810"/>
                  </a:cubicBezTo>
                  <a:cubicBezTo>
                    <a:pt x="1642" y="828"/>
                    <a:pt x="1642" y="846"/>
                    <a:pt x="1650" y="855"/>
                  </a:cubicBezTo>
                  <a:cubicBezTo>
                    <a:pt x="1579" y="926"/>
                    <a:pt x="1517" y="989"/>
                    <a:pt x="1436" y="1042"/>
                  </a:cubicBezTo>
                  <a:cubicBezTo>
                    <a:pt x="1338" y="1096"/>
                    <a:pt x="1258" y="1132"/>
                    <a:pt x="1151" y="1167"/>
                  </a:cubicBezTo>
                  <a:cubicBezTo>
                    <a:pt x="1161" y="1169"/>
                    <a:pt x="1172" y="1170"/>
                    <a:pt x="1182" y="1170"/>
                  </a:cubicBezTo>
                  <a:cubicBezTo>
                    <a:pt x="1293" y="1170"/>
                    <a:pt x="1427" y="1090"/>
                    <a:pt x="1517" y="1033"/>
                  </a:cubicBezTo>
                  <a:cubicBezTo>
                    <a:pt x="1534" y="1025"/>
                    <a:pt x="1597" y="980"/>
                    <a:pt x="1659" y="935"/>
                  </a:cubicBezTo>
                  <a:cubicBezTo>
                    <a:pt x="1659" y="944"/>
                    <a:pt x="1659" y="962"/>
                    <a:pt x="1659" y="971"/>
                  </a:cubicBezTo>
                  <a:cubicBezTo>
                    <a:pt x="1502" y="1157"/>
                    <a:pt x="1291" y="1237"/>
                    <a:pt x="1076" y="1237"/>
                  </a:cubicBezTo>
                  <a:cubicBezTo>
                    <a:pt x="608" y="1237"/>
                    <a:pt x="119" y="859"/>
                    <a:pt x="107" y="364"/>
                  </a:cubicBezTo>
                  <a:cubicBezTo>
                    <a:pt x="116" y="347"/>
                    <a:pt x="134" y="338"/>
                    <a:pt x="152" y="320"/>
                  </a:cubicBezTo>
                  <a:lnTo>
                    <a:pt x="152" y="320"/>
                  </a:lnTo>
                  <a:cubicBezTo>
                    <a:pt x="143" y="400"/>
                    <a:pt x="170" y="489"/>
                    <a:pt x="187" y="543"/>
                  </a:cubicBezTo>
                  <a:cubicBezTo>
                    <a:pt x="223" y="659"/>
                    <a:pt x="294" y="775"/>
                    <a:pt x="393" y="846"/>
                  </a:cubicBezTo>
                  <a:lnTo>
                    <a:pt x="401" y="846"/>
                  </a:lnTo>
                  <a:cubicBezTo>
                    <a:pt x="330" y="739"/>
                    <a:pt x="259" y="623"/>
                    <a:pt x="232" y="498"/>
                  </a:cubicBezTo>
                  <a:cubicBezTo>
                    <a:pt x="223" y="436"/>
                    <a:pt x="214" y="373"/>
                    <a:pt x="223" y="311"/>
                  </a:cubicBezTo>
                  <a:cubicBezTo>
                    <a:pt x="223" y="284"/>
                    <a:pt x="232" y="266"/>
                    <a:pt x="232" y="248"/>
                  </a:cubicBezTo>
                  <a:cubicBezTo>
                    <a:pt x="232" y="248"/>
                    <a:pt x="241" y="239"/>
                    <a:pt x="241" y="239"/>
                  </a:cubicBezTo>
                  <a:cubicBezTo>
                    <a:pt x="241" y="284"/>
                    <a:pt x="250" y="329"/>
                    <a:pt x="250" y="364"/>
                  </a:cubicBezTo>
                  <a:cubicBezTo>
                    <a:pt x="259" y="462"/>
                    <a:pt x="277" y="587"/>
                    <a:pt x="357" y="668"/>
                  </a:cubicBezTo>
                  <a:cubicBezTo>
                    <a:pt x="357" y="668"/>
                    <a:pt x="357" y="668"/>
                    <a:pt x="357" y="659"/>
                  </a:cubicBezTo>
                  <a:cubicBezTo>
                    <a:pt x="321" y="561"/>
                    <a:pt x="303" y="471"/>
                    <a:pt x="303" y="355"/>
                  </a:cubicBezTo>
                  <a:cubicBezTo>
                    <a:pt x="303" y="302"/>
                    <a:pt x="321" y="248"/>
                    <a:pt x="330" y="186"/>
                  </a:cubicBezTo>
                  <a:cubicBezTo>
                    <a:pt x="366" y="168"/>
                    <a:pt x="401" y="150"/>
                    <a:pt x="446" y="141"/>
                  </a:cubicBezTo>
                  <a:close/>
                  <a:moveTo>
                    <a:pt x="686" y="0"/>
                  </a:moveTo>
                  <a:cubicBezTo>
                    <a:pt x="439" y="0"/>
                    <a:pt x="198" y="94"/>
                    <a:pt x="18" y="311"/>
                  </a:cubicBezTo>
                  <a:cubicBezTo>
                    <a:pt x="18" y="311"/>
                    <a:pt x="9" y="320"/>
                    <a:pt x="9" y="329"/>
                  </a:cubicBezTo>
                  <a:cubicBezTo>
                    <a:pt x="9" y="329"/>
                    <a:pt x="0" y="338"/>
                    <a:pt x="0" y="347"/>
                  </a:cubicBezTo>
                  <a:cubicBezTo>
                    <a:pt x="6" y="918"/>
                    <a:pt x="550" y="1340"/>
                    <a:pt x="1077" y="1340"/>
                  </a:cubicBezTo>
                  <a:cubicBezTo>
                    <a:pt x="1323" y="1340"/>
                    <a:pt x="1566" y="1247"/>
                    <a:pt x="1749" y="1033"/>
                  </a:cubicBezTo>
                  <a:cubicBezTo>
                    <a:pt x="1749" y="1025"/>
                    <a:pt x="1757" y="1025"/>
                    <a:pt x="1757" y="1016"/>
                  </a:cubicBezTo>
                  <a:cubicBezTo>
                    <a:pt x="1757" y="1007"/>
                    <a:pt x="1766" y="998"/>
                    <a:pt x="1766" y="989"/>
                  </a:cubicBezTo>
                  <a:cubicBezTo>
                    <a:pt x="1754" y="424"/>
                    <a:pt x="1210" y="0"/>
                    <a:pt x="68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32" name="Google Shape;4977;p14"/>
            <p:cNvSpPr/>
            <p:nvPr/>
          </p:nvSpPr>
          <p:spPr>
            <a:xfrm>
              <a:off x="736350" y="1174075"/>
              <a:ext cx="6325" cy="3525"/>
            </a:xfrm>
            <a:custGeom>
              <a:avLst/>
              <a:ahLst/>
              <a:rect l="l" t="t" r="r" b="b"/>
              <a:pathLst>
                <a:path w="253" h="141" extrusionOk="0">
                  <a:moveTo>
                    <a:pt x="184" y="0"/>
                  </a:moveTo>
                  <a:cubicBezTo>
                    <a:pt x="177" y="0"/>
                    <a:pt x="169" y="2"/>
                    <a:pt x="161" y="5"/>
                  </a:cubicBezTo>
                  <a:cubicBezTo>
                    <a:pt x="126" y="14"/>
                    <a:pt x="81" y="23"/>
                    <a:pt x="45" y="32"/>
                  </a:cubicBezTo>
                  <a:cubicBezTo>
                    <a:pt x="18" y="41"/>
                    <a:pt x="1" y="68"/>
                    <a:pt x="1" y="94"/>
                  </a:cubicBezTo>
                  <a:cubicBezTo>
                    <a:pt x="8" y="118"/>
                    <a:pt x="29" y="141"/>
                    <a:pt x="52" y="141"/>
                  </a:cubicBezTo>
                  <a:cubicBezTo>
                    <a:pt x="56" y="141"/>
                    <a:pt x="59" y="140"/>
                    <a:pt x="63" y="139"/>
                  </a:cubicBezTo>
                  <a:cubicBezTo>
                    <a:pt x="108" y="121"/>
                    <a:pt x="161" y="112"/>
                    <a:pt x="206" y="94"/>
                  </a:cubicBezTo>
                  <a:cubicBezTo>
                    <a:pt x="252" y="71"/>
                    <a:pt x="231" y="0"/>
                    <a:pt x="18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33" name="Google Shape;4978;p14"/>
            <p:cNvSpPr/>
            <p:nvPr/>
          </p:nvSpPr>
          <p:spPr>
            <a:xfrm>
              <a:off x="732175" y="1164200"/>
              <a:ext cx="6875" cy="4775"/>
            </a:xfrm>
            <a:custGeom>
              <a:avLst/>
              <a:ahLst/>
              <a:rect l="l" t="t" r="r" b="b"/>
              <a:pathLst>
                <a:path w="275" h="191" extrusionOk="0">
                  <a:moveTo>
                    <a:pt x="209" y="1"/>
                  </a:moveTo>
                  <a:cubicBezTo>
                    <a:pt x="201" y="1"/>
                    <a:pt x="193" y="3"/>
                    <a:pt x="185" y="8"/>
                  </a:cubicBezTo>
                  <a:cubicBezTo>
                    <a:pt x="141" y="35"/>
                    <a:pt x="87" y="61"/>
                    <a:pt x="43" y="97"/>
                  </a:cubicBezTo>
                  <a:cubicBezTo>
                    <a:pt x="0" y="132"/>
                    <a:pt x="31" y="190"/>
                    <a:pt x="72" y="190"/>
                  </a:cubicBezTo>
                  <a:cubicBezTo>
                    <a:pt x="83" y="190"/>
                    <a:pt x="94" y="186"/>
                    <a:pt x="105" y="177"/>
                  </a:cubicBezTo>
                  <a:cubicBezTo>
                    <a:pt x="150" y="150"/>
                    <a:pt x="185" y="124"/>
                    <a:pt x="230" y="106"/>
                  </a:cubicBezTo>
                  <a:cubicBezTo>
                    <a:pt x="257" y="88"/>
                    <a:pt x="275" y="61"/>
                    <a:pt x="257" y="35"/>
                  </a:cubicBezTo>
                  <a:cubicBezTo>
                    <a:pt x="250" y="15"/>
                    <a:pt x="230" y="1"/>
                    <a:pt x="20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34" name="Google Shape;4979;p14"/>
            <p:cNvSpPr/>
            <p:nvPr/>
          </p:nvSpPr>
          <p:spPr>
            <a:xfrm>
              <a:off x="727050" y="1156350"/>
              <a:ext cx="6200" cy="5925"/>
            </a:xfrm>
            <a:custGeom>
              <a:avLst/>
              <a:ahLst/>
              <a:rect l="l" t="t" r="r" b="b"/>
              <a:pathLst>
                <a:path w="248" h="237" extrusionOk="0">
                  <a:moveTo>
                    <a:pt x="193" y="0"/>
                  </a:moveTo>
                  <a:cubicBezTo>
                    <a:pt x="176" y="0"/>
                    <a:pt x="161" y="10"/>
                    <a:pt x="150" y="27"/>
                  </a:cubicBezTo>
                  <a:cubicBezTo>
                    <a:pt x="114" y="63"/>
                    <a:pt x="78" y="108"/>
                    <a:pt x="43" y="143"/>
                  </a:cubicBezTo>
                  <a:cubicBezTo>
                    <a:pt x="0" y="179"/>
                    <a:pt x="36" y="237"/>
                    <a:pt x="75" y="237"/>
                  </a:cubicBezTo>
                  <a:cubicBezTo>
                    <a:pt x="85" y="237"/>
                    <a:pt x="96" y="233"/>
                    <a:pt x="105" y="224"/>
                  </a:cubicBezTo>
                  <a:cubicBezTo>
                    <a:pt x="150" y="179"/>
                    <a:pt x="185" y="134"/>
                    <a:pt x="230" y="90"/>
                  </a:cubicBezTo>
                  <a:cubicBezTo>
                    <a:pt x="248" y="63"/>
                    <a:pt x="239" y="27"/>
                    <a:pt x="221" y="10"/>
                  </a:cubicBezTo>
                  <a:cubicBezTo>
                    <a:pt x="211" y="3"/>
                    <a:pt x="202" y="0"/>
                    <a:pt x="19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35" name="Google Shape;4980;p14"/>
            <p:cNvSpPr/>
            <p:nvPr/>
          </p:nvSpPr>
          <p:spPr>
            <a:xfrm>
              <a:off x="709250" y="1147100"/>
              <a:ext cx="3150" cy="6750"/>
            </a:xfrm>
            <a:custGeom>
              <a:avLst/>
              <a:ahLst/>
              <a:rect l="l" t="t" r="r" b="b"/>
              <a:pathLst>
                <a:path w="126" h="270" extrusionOk="0">
                  <a:moveTo>
                    <a:pt x="71" y="0"/>
                  </a:moveTo>
                  <a:cubicBezTo>
                    <a:pt x="47" y="0"/>
                    <a:pt x="23" y="16"/>
                    <a:pt x="23" y="49"/>
                  </a:cubicBezTo>
                  <a:cubicBezTo>
                    <a:pt x="14" y="103"/>
                    <a:pt x="5" y="157"/>
                    <a:pt x="5" y="210"/>
                  </a:cubicBezTo>
                  <a:cubicBezTo>
                    <a:pt x="0" y="249"/>
                    <a:pt x="28" y="270"/>
                    <a:pt x="55" y="270"/>
                  </a:cubicBezTo>
                  <a:cubicBezTo>
                    <a:pt x="77" y="270"/>
                    <a:pt x="99" y="256"/>
                    <a:pt x="103" y="228"/>
                  </a:cubicBezTo>
                  <a:cubicBezTo>
                    <a:pt x="112" y="165"/>
                    <a:pt x="121" y="112"/>
                    <a:pt x="121" y="58"/>
                  </a:cubicBezTo>
                  <a:cubicBezTo>
                    <a:pt x="126" y="20"/>
                    <a:pt x="98" y="0"/>
                    <a:pt x="7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36" name="Google Shape;4981;p14"/>
            <p:cNvSpPr/>
            <p:nvPr/>
          </p:nvSpPr>
          <p:spPr>
            <a:xfrm>
              <a:off x="697100" y="1147600"/>
              <a:ext cx="4275" cy="6400"/>
            </a:xfrm>
            <a:custGeom>
              <a:avLst/>
              <a:ahLst/>
              <a:rect l="l" t="t" r="r" b="b"/>
              <a:pathLst>
                <a:path w="171" h="256" extrusionOk="0">
                  <a:moveTo>
                    <a:pt x="68" y="0"/>
                  </a:moveTo>
                  <a:cubicBezTo>
                    <a:pt x="64" y="0"/>
                    <a:pt x="59" y="1"/>
                    <a:pt x="54" y="3"/>
                  </a:cubicBezTo>
                  <a:cubicBezTo>
                    <a:pt x="27" y="3"/>
                    <a:pt x="1" y="29"/>
                    <a:pt x="9" y="56"/>
                  </a:cubicBezTo>
                  <a:cubicBezTo>
                    <a:pt x="27" y="119"/>
                    <a:pt x="54" y="172"/>
                    <a:pt x="72" y="226"/>
                  </a:cubicBezTo>
                  <a:cubicBezTo>
                    <a:pt x="79" y="246"/>
                    <a:pt x="100" y="256"/>
                    <a:pt x="122" y="256"/>
                  </a:cubicBezTo>
                  <a:cubicBezTo>
                    <a:pt x="129" y="256"/>
                    <a:pt x="137" y="255"/>
                    <a:pt x="143" y="252"/>
                  </a:cubicBezTo>
                  <a:cubicBezTo>
                    <a:pt x="170" y="244"/>
                    <a:pt x="170" y="217"/>
                    <a:pt x="161" y="181"/>
                  </a:cubicBezTo>
                  <a:cubicBezTo>
                    <a:pt x="152" y="137"/>
                    <a:pt x="125" y="92"/>
                    <a:pt x="116" y="38"/>
                  </a:cubicBezTo>
                  <a:cubicBezTo>
                    <a:pt x="109" y="16"/>
                    <a:pt x="90" y="0"/>
                    <a:pt x="6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37" name="Google Shape;4982;p14"/>
            <p:cNvSpPr/>
            <p:nvPr/>
          </p:nvSpPr>
          <p:spPr>
            <a:xfrm>
              <a:off x="686925" y="1153175"/>
              <a:ext cx="5425" cy="5750"/>
            </a:xfrm>
            <a:custGeom>
              <a:avLst/>
              <a:ahLst/>
              <a:rect l="l" t="t" r="r" b="b"/>
              <a:pathLst>
                <a:path w="217" h="230" extrusionOk="0">
                  <a:moveTo>
                    <a:pt x="72" y="0"/>
                  </a:moveTo>
                  <a:cubicBezTo>
                    <a:pt x="34" y="0"/>
                    <a:pt x="0" y="44"/>
                    <a:pt x="33" y="83"/>
                  </a:cubicBezTo>
                  <a:cubicBezTo>
                    <a:pt x="60" y="119"/>
                    <a:pt x="77" y="154"/>
                    <a:pt x="104" y="199"/>
                  </a:cubicBezTo>
                  <a:cubicBezTo>
                    <a:pt x="113" y="220"/>
                    <a:pt x="131" y="229"/>
                    <a:pt x="148" y="229"/>
                  </a:cubicBezTo>
                  <a:cubicBezTo>
                    <a:pt x="182" y="229"/>
                    <a:pt x="217" y="196"/>
                    <a:pt x="193" y="154"/>
                  </a:cubicBezTo>
                  <a:cubicBezTo>
                    <a:pt x="167" y="110"/>
                    <a:pt x="140" y="65"/>
                    <a:pt x="113" y="21"/>
                  </a:cubicBezTo>
                  <a:cubicBezTo>
                    <a:pt x="101" y="6"/>
                    <a:pt x="86" y="0"/>
                    <a:pt x="7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38" name="Google Shape;4983;p14"/>
            <p:cNvSpPr/>
            <p:nvPr/>
          </p:nvSpPr>
          <p:spPr>
            <a:xfrm>
              <a:off x="718525" y="1150175"/>
              <a:ext cx="4900" cy="6575"/>
            </a:xfrm>
            <a:custGeom>
              <a:avLst/>
              <a:ahLst/>
              <a:rect l="l" t="t" r="r" b="b"/>
              <a:pathLst>
                <a:path w="196" h="263" extrusionOk="0">
                  <a:moveTo>
                    <a:pt x="129" y="1"/>
                  </a:moveTo>
                  <a:cubicBezTo>
                    <a:pt x="110" y="1"/>
                    <a:pt x="90" y="11"/>
                    <a:pt x="80" y="34"/>
                  </a:cubicBezTo>
                  <a:cubicBezTo>
                    <a:pt x="62" y="87"/>
                    <a:pt x="36" y="141"/>
                    <a:pt x="18" y="194"/>
                  </a:cubicBezTo>
                  <a:cubicBezTo>
                    <a:pt x="1" y="234"/>
                    <a:pt x="34" y="262"/>
                    <a:pt x="67" y="262"/>
                  </a:cubicBezTo>
                  <a:cubicBezTo>
                    <a:pt x="87" y="262"/>
                    <a:pt x="106" y="253"/>
                    <a:pt x="116" y="230"/>
                  </a:cubicBezTo>
                  <a:cubicBezTo>
                    <a:pt x="134" y="176"/>
                    <a:pt x="161" y="123"/>
                    <a:pt x="178" y="69"/>
                  </a:cubicBezTo>
                  <a:cubicBezTo>
                    <a:pt x="195" y="30"/>
                    <a:pt x="162" y="1"/>
                    <a:pt x="12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39" name="Google Shape;4984;p14"/>
            <p:cNvSpPr/>
            <p:nvPr/>
          </p:nvSpPr>
          <p:spPr>
            <a:xfrm>
              <a:off x="876625" y="1145650"/>
              <a:ext cx="25675" cy="20925"/>
            </a:xfrm>
            <a:custGeom>
              <a:avLst/>
              <a:ahLst/>
              <a:rect l="l" t="t" r="r" b="b"/>
              <a:pathLst>
                <a:path w="1027" h="837" extrusionOk="0">
                  <a:moveTo>
                    <a:pt x="652" y="0"/>
                  </a:moveTo>
                  <a:lnTo>
                    <a:pt x="652" y="0"/>
                  </a:lnTo>
                  <a:cubicBezTo>
                    <a:pt x="590" y="27"/>
                    <a:pt x="518" y="54"/>
                    <a:pt x="456" y="90"/>
                  </a:cubicBezTo>
                  <a:cubicBezTo>
                    <a:pt x="509" y="125"/>
                    <a:pt x="554" y="179"/>
                    <a:pt x="563" y="232"/>
                  </a:cubicBezTo>
                  <a:cubicBezTo>
                    <a:pt x="590" y="313"/>
                    <a:pt x="572" y="402"/>
                    <a:pt x="518" y="473"/>
                  </a:cubicBezTo>
                  <a:cubicBezTo>
                    <a:pt x="465" y="550"/>
                    <a:pt x="373" y="591"/>
                    <a:pt x="283" y="591"/>
                  </a:cubicBezTo>
                  <a:cubicBezTo>
                    <a:pt x="206" y="591"/>
                    <a:pt x="130" y="562"/>
                    <a:pt x="81" y="500"/>
                  </a:cubicBezTo>
                  <a:cubicBezTo>
                    <a:pt x="46" y="571"/>
                    <a:pt x="19" y="634"/>
                    <a:pt x="1" y="705"/>
                  </a:cubicBezTo>
                  <a:cubicBezTo>
                    <a:pt x="94" y="798"/>
                    <a:pt x="197" y="837"/>
                    <a:pt x="297" y="837"/>
                  </a:cubicBezTo>
                  <a:cubicBezTo>
                    <a:pt x="679" y="837"/>
                    <a:pt x="1027" y="276"/>
                    <a:pt x="652"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40" name="Google Shape;4985;p14"/>
            <p:cNvSpPr/>
            <p:nvPr/>
          </p:nvSpPr>
          <p:spPr>
            <a:xfrm>
              <a:off x="904750" y="1146100"/>
              <a:ext cx="3350" cy="13850"/>
            </a:xfrm>
            <a:custGeom>
              <a:avLst/>
              <a:ahLst/>
              <a:rect l="l" t="t" r="r" b="b"/>
              <a:pathLst>
                <a:path w="134" h="554" extrusionOk="0">
                  <a:moveTo>
                    <a:pt x="0" y="0"/>
                  </a:moveTo>
                  <a:cubicBezTo>
                    <a:pt x="27" y="63"/>
                    <a:pt x="45" y="152"/>
                    <a:pt x="54" y="205"/>
                  </a:cubicBezTo>
                  <a:cubicBezTo>
                    <a:pt x="71" y="321"/>
                    <a:pt x="62" y="446"/>
                    <a:pt x="9" y="553"/>
                  </a:cubicBezTo>
                  <a:cubicBezTo>
                    <a:pt x="45" y="536"/>
                    <a:pt x="71" y="518"/>
                    <a:pt x="98" y="500"/>
                  </a:cubicBezTo>
                  <a:cubicBezTo>
                    <a:pt x="134" y="339"/>
                    <a:pt x="125" y="179"/>
                    <a:pt x="54" y="18"/>
                  </a:cubicBezTo>
                  <a:cubicBezTo>
                    <a:pt x="36" y="9"/>
                    <a:pt x="18" y="0"/>
                    <a:pt x="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41" name="Google Shape;4986;p14"/>
            <p:cNvSpPr/>
            <p:nvPr/>
          </p:nvSpPr>
          <p:spPr>
            <a:xfrm>
              <a:off x="875750" y="1144975"/>
              <a:ext cx="29675" cy="28350"/>
            </a:xfrm>
            <a:custGeom>
              <a:avLst/>
              <a:ahLst/>
              <a:rect l="l" t="t" r="r" b="b"/>
              <a:pathLst>
                <a:path w="1187" h="1134" extrusionOk="0">
                  <a:moveTo>
                    <a:pt x="812" y="1"/>
                  </a:moveTo>
                  <a:cubicBezTo>
                    <a:pt x="1165" y="368"/>
                    <a:pt x="768" y="973"/>
                    <a:pt x="326" y="973"/>
                  </a:cubicBezTo>
                  <a:cubicBezTo>
                    <a:pt x="220" y="973"/>
                    <a:pt x="111" y="938"/>
                    <a:pt x="9" y="857"/>
                  </a:cubicBezTo>
                  <a:cubicBezTo>
                    <a:pt x="0" y="919"/>
                    <a:pt x="0" y="982"/>
                    <a:pt x="9" y="1053"/>
                  </a:cubicBezTo>
                  <a:cubicBezTo>
                    <a:pt x="72" y="1089"/>
                    <a:pt x="134" y="1116"/>
                    <a:pt x="205" y="1134"/>
                  </a:cubicBezTo>
                  <a:cubicBezTo>
                    <a:pt x="304" y="1080"/>
                    <a:pt x="411" y="1018"/>
                    <a:pt x="509" y="964"/>
                  </a:cubicBezTo>
                  <a:cubicBezTo>
                    <a:pt x="741" y="839"/>
                    <a:pt x="955" y="723"/>
                    <a:pt x="1160" y="607"/>
                  </a:cubicBezTo>
                  <a:cubicBezTo>
                    <a:pt x="1169" y="482"/>
                    <a:pt x="1187" y="357"/>
                    <a:pt x="1151" y="242"/>
                  </a:cubicBezTo>
                  <a:cubicBezTo>
                    <a:pt x="1133" y="179"/>
                    <a:pt x="1115" y="117"/>
                    <a:pt x="1089" y="63"/>
                  </a:cubicBezTo>
                  <a:cubicBezTo>
                    <a:pt x="1071" y="45"/>
                    <a:pt x="1062" y="27"/>
                    <a:pt x="1053" y="10"/>
                  </a:cubicBezTo>
                  <a:lnTo>
                    <a:pt x="1035" y="10"/>
                  </a:lnTo>
                  <a:cubicBezTo>
                    <a:pt x="1053" y="45"/>
                    <a:pt x="1071" y="90"/>
                    <a:pt x="1080" y="126"/>
                  </a:cubicBezTo>
                  <a:cubicBezTo>
                    <a:pt x="1115" y="224"/>
                    <a:pt x="1151" y="340"/>
                    <a:pt x="1115" y="438"/>
                  </a:cubicBezTo>
                  <a:cubicBezTo>
                    <a:pt x="1098" y="331"/>
                    <a:pt x="1080" y="242"/>
                    <a:pt x="1035" y="143"/>
                  </a:cubicBezTo>
                  <a:cubicBezTo>
                    <a:pt x="1008" y="90"/>
                    <a:pt x="964" y="45"/>
                    <a:pt x="937"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42" name="Google Shape;4987;p14"/>
            <p:cNvSpPr/>
            <p:nvPr/>
          </p:nvSpPr>
          <p:spPr>
            <a:xfrm>
              <a:off x="876200" y="1173075"/>
              <a:ext cx="3575" cy="1825"/>
            </a:xfrm>
            <a:custGeom>
              <a:avLst/>
              <a:ahLst/>
              <a:rect l="l" t="t" r="r" b="b"/>
              <a:pathLst>
                <a:path w="143" h="73" extrusionOk="0">
                  <a:moveTo>
                    <a:pt x="0" y="1"/>
                  </a:moveTo>
                  <a:lnTo>
                    <a:pt x="0" y="1"/>
                  </a:lnTo>
                  <a:cubicBezTo>
                    <a:pt x="9" y="19"/>
                    <a:pt x="9" y="27"/>
                    <a:pt x="18" y="45"/>
                  </a:cubicBezTo>
                  <a:cubicBezTo>
                    <a:pt x="36" y="54"/>
                    <a:pt x="63" y="63"/>
                    <a:pt x="80" y="72"/>
                  </a:cubicBezTo>
                  <a:lnTo>
                    <a:pt x="143" y="36"/>
                  </a:lnTo>
                  <a:cubicBezTo>
                    <a:pt x="98" y="27"/>
                    <a:pt x="45" y="19"/>
                    <a:pt x="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43" name="Google Shape;4988;p14"/>
            <p:cNvSpPr/>
            <p:nvPr/>
          </p:nvSpPr>
          <p:spPr>
            <a:xfrm>
              <a:off x="868775" y="1142300"/>
              <a:ext cx="41775" cy="34600"/>
            </a:xfrm>
            <a:custGeom>
              <a:avLst/>
              <a:ahLst/>
              <a:rect l="l" t="t" r="r" b="b"/>
              <a:pathLst>
                <a:path w="1671" h="1384" extrusionOk="0">
                  <a:moveTo>
                    <a:pt x="966" y="134"/>
                  </a:moveTo>
                  <a:cubicBezTo>
                    <a:pt x="1341" y="410"/>
                    <a:pt x="993" y="971"/>
                    <a:pt x="611" y="971"/>
                  </a:cubicBezTo>
                  <a:cubicBezTo>
                    <a:pt x="511" y="971"/>
                    <a:pt x="408" y="932"/>
                    <a:pt x="315" y="839"/>
                  </a:cubicBezTo>
                  <a:cubicBezTo>
                    <a:pt x="333" y="768"/>
                    <a:pt x="360" y="705"/>
                    <a:pt x="395" y="634"/>
                  </a:cubicBezTo>
                  <a:cubicBezTo>
                    <a:pt x="444" y="696"/>
                    <a:pt x="520" y="725"/>
                    <a:pt x="597" y="725"/>
                  </a:cubicBezTo>
                  <a:cubicBezTo>
                    <a:pt x="687" y="725"/>
                    <a:pt x="779" y="684"/>
                    <a:pt x="832" y="607"/>
                  </a:cubicBezTo>
                  <a:cubicBezTo>
                    <a:pt x="886" y="536"/>
                    <a:pt x="904" y="447"/>
                    <a:pt x="877" y="366"/>
                  </a:cubicBezTo>
                  <a:cubicBezTo>
                    <a:pt x="868" y="313"/>
                    <a:pt x="823" y="259"/>
                    <a:pt x="770" y="224"/>
                  </a:cubicBezTo>
                  <a:cubicBezTo>
                    <a:pt x="832" y="188"/>
                    <a:pt x="904" y="161"/>
                    <a:pt x="966" y="134"/>
                  </a:cubicBezTo>
                  <a:close/>
                  <a:moveTo>
                    <a:pt x="1188" y="1"/>
                  </a:moveTo>
                  <a:cubicBezTo>
                    <a:pt x="545" y="1"/>
                    <a:pt x="1" y="750"/>
                    <a:pt x="235" y="1383"/>
                  </a:cubicBezTo>
                  <a:lnTo>
                    <a:pt x="377" y="1303"/>
                  </a:lnTo>
                  <a:cubicBezTo>
                    <a:pt x="360" y="1294"/>
                    <a:pt x="333" y="1285"/>
                    <a:pt x="315" y="1276"/>
                  </a:cubicBezTo>
                  <a:cubicBezTo>
                    <a:pt x="306" y="1258"/>
                    <a:pt x="306" y="1250"/>
                    <a:pt x="297" y="1232"/>
                  </a:cubicBezTo>
                  <a:lnTo>
                    <a:pt x="297" y="1232"/>
                  </a:lnTo>
                  <a:cubicBezTo>
                    <a:pt x="342" y="1250"/>
                    <a:pt x="395" y="1258"/>
                    <a:pt x="440" y="1267"/>
                  </a:cubicBezTo>
                  <a:cubicBezTo>
                    <a:pt x="458" y="1258"/>
                    <a:pt x="467" y="1250"/>
                    <a:pt x="484" y="1241"/>
                  </a:cubicBezTo>
                  <a:cubicBezTo>
                    <a:pt x="413" y="1223"/>
                    <a:pt x="351" y="1196"/>
                    <a:pt x="288" y="1160"/>
                  </a:cubicBezTo>
                  <a:cubicBezTo>
                    <a:pt x="279" y="1089"/>
                    <a:pt x="279" y="1026"/>
                    <a:pt x="288" y="964"/>
                  </a:cubicBezTo>
                  <a:cubicBezTo>
                    <a:pt x="390" y="1045"/>
                    <a:pt x="499" y="1080"/>
                    <a:pt x="605" y="1080"/>
                  </a:cubicBezTo>
                  <a:cubicBezTo>
                    <a:pt x="1047" y="1080"/>
                    <a:pt x="1444" y="475"/>
                    <a:pt x="1091" y="108"/>
                  </a:cubicBezTo>
                  <a:lnTo>
                    <a:pt x="1216" y="108"/>
                  </a:lnTo>
                  <a:cubicBezTo>
                    <a:pt x="1243" y="152"/>
                    <a:pt x="1287" y="197"/>
                    <a:pt x="1314" y="250"/>
                  </a:cubicBezTo>
                  <a:cubicBezTo>
                    <a:pt x="1359" y="349"/>
                    <a:pt x="1377" y="438"/>
                    <a:pt x="1394" y="545"/>
                  </a:cubicBezTo>
                  <a:cubicBezTo>
                    <a:pt x="1430" y="447"/>
                    <a:pt x="1394" y="331"/>
                    <a:pt x="1359" y="233"/>
                  </a:cubicBezTo>
                  <a:cubicBezTo>
                    <a:pt x="1350" y="197"/>
                    <a:pt x="1332" y="152"/>
                    <a:pt x="1314" y="117"/>
                  </a:cubicBezTo>
                  <a:lnTo>
                    <a:pt x="1332" y="117"/>
                  </a:lnTo>
                  <a:cubicBezTo>
                    <a:pt x="1341" y="134"/>
                    <a:pt x="1350" y="152"/>
                    <a:pt x="1368" y="170"/>
                  </a:cubicBezTo>
                  <a:cubicBezTo>
                    <a:pt x="1394" y="224"/>
                    <a:pt x="1412" y="286"/>
                    <a:pt x="1430" y="349"/>
                  </a:cubicBezTo>
                  <a:cubicBezTo>
                    <a:pt x="1466" y="464"/>
                    <a:pt x="1448" y="589"/>
                    <a:pt x="1439" y="714"/>
                  </a:cubicBezTo>
                  <a:cubicBezTo>
                    <a:pt x="1439" y="714"/>
                    <a:pt x="1448" y="705"/>
                    <a:pt x="1448" y="705"/>
                  </a:cubicBezTo>
                  <a:cubicBezTo>
                    <a:pt x="1501" y="598"/>
                    <a:pt x="1510" y="473"/>
                    <a:pt x="1493" y="357"/>
                  </a:cubicBezTo>
                  <a:cubicBezTo>
                    <a:pt x="1484" y="304"/>
                    <a:pt x="1466" y="215"/>
                    <a:pt x="1439" y="152"/>
                  </a:cubicBezTo>
                  <a:cubicBezTo>
                    <a:pt x="1457" y="152"/>
                    <a:pt x="1475" y="161"/>
                    <a:pt x="1493" y="170"/>
                  </a:cubicBezTo>
                  <a:cubicBezTo>
                    <a:pt x="1564" y="331"/>
                    <a:pt x="1573" y="491"/>
                    <a:pt x="1537" y="652"/>
                  </a:cubicBezTo>
                  <a:cubicBezTo>
                    <a:pt x="1582" y="634"/>
                    <a:pt x="1617" y="616"/>
                    <a:pt x="1653" y="589"/>
                  </a:cubicBezTo>
                  <a:cubicBezTo>
                    <a:pt x="1671" y="429"/>
                    <a:pt x="1653" y="268"/>
                    <a:pt x="1582" y="117"/>
                  </a:cubicBezTo>
                  <a:cubicBezTo>
                    <a:pt x="1573" y="108"/>
                    <a:pt x="1564" y="99"/>
                    <a:pt x="1564" y="90"/>
                  </a:cubicBezTo>
                  <a:cubicBezTo>
                    <a:pt x="1555" y="90"/>
                    <a:pt x="1555" y="81"/>
                    <a:pt x="1546" y="81"/>
                  </a:cubicBezTo>
                  <a:cubicBezTo>
                    <a:pt x="1426" y="26"/>
                    <a:pt x="1306" y="1"/>
                    <a:pt x="118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44" name="Google Shape;4989;p14"/>
            <p:cNvSpPr/>
            <p:nvPr/>
          </p:nvSpPr>
          <p:spPr>
            <a:xfrm>
              <a:off x="865050" y="1174200"/>
              <a:ext cx="6250" cy="3150"/>
            </a:xfrm>
            <a:custGeom>
              <a:avLst/>
              <a:ahLst/>
              <a:rect l="l" t="t" r="r" b="b"/>
              <a:pathLst>
                <a:path w="250" h="126" extrusionOk="0">
                  <a:moveTo>
                    <a:pt x="178" y="0"/>
                  </a:moveTo>
                  <a:cubicBezTo>
                    <a:pt x="143" y="9"/>
                    <a:pt x="107" y="18"/>
                    <a:pt x="63" y="27"/>
                  </a:cubicBezTo>
                  <a:cubicBezTo>
                    <a:pt x="3" y="27"/>
                    <a:pt x="0" y="126"/>
                    <a:pt x="55" y="126"/>
                  </a:cubicBezTo>
                  <a:cubicBezTo>
                    <a:pt x="58" y="126"/>
                    <a:pt x="60" y="126"/>
                    <a:pt x="63" y="125"/>
                  </a:cubicBezTo>
                  <a:cubicBezTo>
                    <a:pt x="116" y="125"/>
                    <a:pt x="161" y="116"/>
                    <a:pt x="205" y="107"/>
                  </a:cubicBezTo>
                  <a:cubicBezTo>
                    <a:pt x="232" y="98"/>
                    <a:pt x="250" y="63"/>
                    <a:pt x="241" y="36"/>
                  </a:cubicBezTo>
                  <a:cubicBezTo>
                    <a:pt x="232" y="9"/>
                    <a:pt x="205" y="0"/>
                    <a:pt x="17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45" name="Google Shape;4990;p14"/>
            <p:cNvSpPr/>
            <p:nvPr/>
          </p:nvSpPr>
          <p:spPr>
            <a:xfrm>
              <a:off x="864175" y="1164575"/>
              <a:ext cx="7225" cy="3000"/>
            </a:xfrm>
            <a:custGeom>
              <a:avLst/>
              <a:ahLst/>
              <a:rect l="l" t="t" r="r" b="b"/>
              <a:pathLst>
                <a:path w="289" h="120" extrusionOk="0">
                  <a:moveTo>
                    <a:pt x="44" y="0"/>
                  </a:moveTo>
                  <a:cubicBezTo>
                    <a:pt x="21" y="0"/>
                    <a:pt x="0" y="31"/>
                    <a:pt x="8" y="55"/>
                  </a:cubicBezTo>
                  <a:cubicBezTo>
                    <a:pt x="8" y="82"/>
                    <a:pt x="26" y="100"/>
                    <a:pt x="53" y="100"/>
                  </a:cubicBezTo>
                  <a:cubicBezTo>
                    <a:pt x="106" y="109"/>
                    <a:pt x="151" y="109"/>
                    <a:pt x="205" y="118"/>
                  </a:cubicBezTo>
                  <a:cubicBezTo>
                    <a:pt x="209" y="119"/>
                    <a:pt x="214" y="120"/>
                    <a:pt x="218" y="120"/>
                  </a:cubicBezTo>
                  <a:cubicBezTo>
                    <a:pt x="271" y="120"/>
                    <a:pt x="288" y="28"/>
                    <a:pt x="222" y="20"/>
                  </a:cubicBezTo>
                  <a:cubicBezTo>
                    <a:pt x="169" y="11"/>
                    <a:pt x="115" y="2"/>
                    <a:pt x="53" y="2"/>
                  </a:cubicBezTo>
                  <a:cubicBezTo>
                    <a:pt x="50" y="1"/>
                    <a:pt x="47" y="0"/>
                    <a:pt x="4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46" name="Google Shape;4991;p14"/>
            <p:cNvSpPr/>
            <p:nvPr/>
          </p:nvSpPr>
          <p:spPr>
            <a:xfrm>
              <a:off x="865925" y="1155000"/>
              <a:ext cx="7250" cy="4325"/>
            </a:xfrm>
            <a:custGeom>
              <a:avLst/>
              <a:ahLst/>
              <a:rect l="l" t="t" r="r" b="b"/>
              <a:pathLst>
                <a:path w="290" h="173" extrusionOk="0">
                  <a:moveTo>
                    <a:pt x="53" y="1"/>
                  </a:moveTo>
                  <a:cubicBezTo>
                    <a:pt x="36" y="1"/>
                    <a:pt x="21" y="11"/>
                    <a:pt x="10" y="28"/>
                  </a:cubicBezTo>
                  <a:cubicBezTo>
                    <a:pt x="1" y="55"/>
                    <a:pt x="10" y="90"/>
                    <a:pt x="36" y="99"/>
                  </a:cubicBezTo>
                  <a:cubicBezTo>
                    <a:pt x="90" y="117"/>
                    <a:pt x="143" y="153"/>
                    <a:pt x="206" y="171"/>
                  </a:cubicBezTo>
                  <a:cubicBezTo>
                    <a:pt x="211" y="172"/>
                    <a:pt x="216" y="173"/>
                    <a:pt x="221" y="173"/>
                  </a:cubicBezTo>
                  <a:cubicBezTo>
                    <a:pt x="272" y="173"/>
                    <a:pt x="289" y="88"/>
                    <a:pt x="224" y="64"/>
                  </a:cubicBezTo>
                  <a:cubicBezTo>
                    <a:pt x="179" y="46"/>
                    <a:pt x="135" y="28"/>
                    <a:pt x="81" y="10"/>
                  </a:cubicBezTo>
                  <a:cubicBezTo>
                    <a:pt x="72" y="4"/>
                    <a:pt x="62" y="1"/>
                    <a:pt x="5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47" name="Google Shape;4992;p14"/>
            <p:cNvSpPr/>
            <p:nvPr/>
          </p:nvSpPr>
          <p:spPr>
            <a:xfrm>
              <a:off x="880425" y="1137600"/>
              <a:ext cx="5550" cy="6325"/>
            </a:xfrm>
            <a:custGeom>
              <a:avLst/>
              <a:ahLst/>
              <a:rect l="l" t="t" r="r" b="b"/>
              <a:pathLst>
                <a:path w="222" h="253" extrusionOk="0">
                  <a:moveTo>
                    <a:pt x="69" y="0"/>
                  </a:moveTo>
                  <a:cubicBezTo>
                    <a:pt x="36" y="0"/>
                    <a:pt x="0" y="39"/>
                    <a:pt x="18" y="82"/>
                  </a:cubicBezTo>
                  <a:cubicBezTo>
                    <a:pt x="45" y="135"/>
                    <a:pt x="81" y="180"/>
                    <a:pt x="108" y="224"/>
                  </a:cubicBezTo>
                  <a:cubicBezTo>
                    <a:pt x="119" y="244"/>
                    <a:pt x="135" y="252"/>
                    <a:pt x="152" y="252"/>
                  </a:cubicBezTo>
                  <a:cubicBezTo>
                    <a:pt x="187" y="252"/>
                    <a:pt x="221" y="214"/>
                    <a:pt x="197" y="171"/>
                  </a:cubicBezTo>
                  <a:cubicBezTo>
                    <a:pt x="170" y="126"/>
                    <a:pt x="134" y="82"/>
                    <a:pt x="108" y="28"/>
                  </a:cubicBezTo>
                  <a:cubicBezTo>
                    <a:pt x="99" y="8"/>
                    <a:pt x="85" y="0"/>
                    <a:pt x="6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48" name="Google Shape;4993;p14"/>
            <p:cNvSpPr/>
            <p:nvPr/>
          </p:nvSpPr>
          <p:spPr>
            <a:xfrm>
              <a:off x="892025" y="1132850"/>
              <a:ext cx="3375" cy="6625"/>
            </a:xfrm>
            <a:custGeom>
              <a:avLst/>
              <a:ahLst/>
              <a:rect l="l" t="t" r="r" b="b"/>
              <a:pathLst>
                <a:path w="135" h="265" extrusionOk="0">
                  <a:moveTo>
                    <a:pt x="64" y="1"/>
                  </a:moveTo>
                  <a:cubicBezTo>
                    <a:pt x="58" y="1"/>
                    <a:pt x="51" y="2"/>
                    <a:pt x="45" y="4"/>
                  </a:cubicBezTo>
                  <a:cubicBezTo>
                    <a:pt x="9" y="13"/>
                    <a:pt x="1" y="40"/>
                    <a:pt x="9" y="66"/>
                  </a:cubicBezTo>
                  <a:cubicBezTo>
                    <a:pt x="18" y="111"/>
                    <a:pt x="18" y="164"/>
                    <a:pt x="18" y="218"/>
                  </a:cubicBezTo>
                  <a:cubicBezTo>
                    <a:pt x="26" y="241"/>
                    <a:pt x="40" y="264"/>
                    <a:pt x="62" y="264"/>
                  </a:cubicBezTo>
                  <a:cubicBezTo>
                    <a:pt x="65" y="264"/>
                    <a:pt x="68" y="264"/>
                    <a:pt x="72" y="263"/>
                  </a:cubicBezTo>
                  <a:cubicBezTo>
                    <a:pt x="99" y="263"/>
                    <a:pt x="134" y="245"/>
                    <a:pt x="125" y="218"/>
                  </a:cubicBezTo>
                  <a:cubicBezTo>
                    <a:pt x="116" y="156"/>
                    <a:pt x="116" y="93"/>
                    <a:pt x="108" y="40"/>
                  </a:cubicBezTo>
                  <a:cubicBezTo>
                    <a:pt x="101" y="12"/>
                    <a:pt x="84" y="1"/>
                    <a:pt x="6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49" name="Google Shape;4994;p14"/>
            <p:cNvSpPr/>
            <p:nvPr/>
          </p:nvSpPr>
          <p:spPr>
            <a:xfrm>
              <a:off x="903175" y="1133600"/>
              <a:ext cx="3200" cy="6275"/>
            </a:xfrm>
            <a:custGeom>
              <a:avLst/>
              <a:ahLst/>
              <a:rect l="l" t="t" r="r" b="b"/>
              <a:pathLst>
                <a:path w="128" h="251" extrusionOk="0">
                  <a:moveTo>
                    <a:pt x="62" y="1"/>
                  </a:moveTo>
                  <a:cubicBezTo>
                    <a:pt x="41" y="1"/>
                    <a:pt x="22" y="12"/>
                    <a:pt x="18" y="36"/>
                  </a:cubicBezTo>
                  <a:cubicBezTo>
                    <a:pt x="9" y="90"/>
                    <a:pt x="1" y="143"/>
                    <a:pt x="1" y="197"/>
                  </a:cubicBezTo>
                  <a:cubicBezTo>
                    <a:pt x="1" y="233"/>
                    <a:pt x="25" y="250"/>
                    <a:pt x="51" y="250"/>
                  </a:cubicBezTo>
                  <a:cubicBezTo>
                    <a:pt x="76" y="250"/>
                    <a:pt x="103" y="233"/>
                    <a:pt x="108" y="197"/>
                  </a:cubicBezTo>
                  <a:cubicBezTo>
                    <a:pt x="108" y="152"/>
                    <a:pt x="108" y="108"/>
                    <a:pt x="117" y="63"/>
                  </a:cubicBezTo>
                  <a:cubicBezTo>
                    <a:pt x="127" y="25"/>
                    <a:pt x="93" y="1"/>
                    <a:pt x="6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50" name="Google Shape;4995;p14"/>
            <p:cNvSpPr/>
            <p:nvPr/>
          </p:nvSpPr>
          <p:spPr>
            <a:xfrm>
              <a:off x="871800" y="1145075"/>
              <a:ext cx="7025" cy="5400"/>
            </a:xfrm>
            <a:custGeom>
              <a:avLst/>
              <a:ahLst/>
              <a:rect l="l" t="t" r="r" b="b"/>
              <a:pathLst>
                <a:path w="281" h="216" extrusionOk="0">
                  <a:moveTo>
                    <a:pt x="77" y="0"/>
                  </a:moveTo>
                  <a:cubicBezTo>
                    <a:pt x="35" y="0"/>
                    <a:pt x="1" y="51"/>
                    <a:pt x="42" y="86"/>
                  </a:cubicBezTo>
                  <a:cubicBezTo>
                    <a:pt x="78" y="130"/>
                    <a:pt x="123" y="166"/>
                    <a:pt x="167" y="202"/>
                  </a:cubicBezTo>
                  <a:cubicBezTo>
                    <a:pt x="179" y="212"/>
                    <a:pt x="192" y="216"/>
                    <a:pt x="204" y="216"/>
                  </a:cubicBezTo>
                  <a:cubicBezTo>
                    <a:pt x="246" y="216"/>
                    <a:pt x="280" y="165"/>
                    <a:pt x="239" y="130"/>
                  </a:cubicBezTo>
                  <a:cubicBezTo>
                    <a:pt x="194" y="95"/>
                    <a:pt x="149" y="50"/>
                    <a:pt x="114" y="14"/>
                  </a:cubicBezTo>
                  <a:cubicBezTo>
                    <a:pt x="102" y="5"/>
                    <a:pt x="89" y="0"/>
                    <a:pt x="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51" name="Google Shape;4996;p14"/>
            <p:cNvSpPr/>
            <p:nvPr/>
          </p:nvSpPr>
          <p:spPr>
            <a:xfrm>
              <a:off x="925475" y="1038150"/>
              <a:ext cx="22825" cy="20950"/>
            </a:xfrm>
            <a:custGeom>
              <a:avLst/>
              <a:ahLst/>
              <a:rect l="l" t="t" r="r" b="b"/>
              <a:pathLst>
                <a:path w="913" h="838" extrusionOk="0">
                  <a:moveTo>
                    <a:pt x="652" y="0"/>
                  </a:moveTo>
                  <a:cubicBezTo>
                    <a:pt x="589" y="27"/>
                    <a:pt x="518" y="54"/>
                    <a:pt x="465" y="90"/>
                  </a:cubicBezTo>
                  <a:cubicBezTo>
                    <a:pt x="509" y="125"/>
                    <a:pt x="554" y="170"/>
                    <a:pt x="572" y="224"/>
                  </a:cubicBezTo>
                  <a:cubicBezTo>
                    <a:pt x="589" y="313"/>
                    <a:pt x="572" y="402"/>
                    <a:pt x="518" y="473"/>
                  </a:cubicBezTo>
                  <a:cubicBezTo>
                    <a:pt x="465" y="550"/>
                    <a:pt x="373" y="591"/>
                    <a:pt x="283" y="591"/>
                  </a:cubicBezTo>
                  <a:cubicBezTo>
                    <a:pt x="206" y="591"/>
                    <a:pt x="130" y="562"/>
                    <a:pt x="81" y="500"/>
                  </a:cubicBezTo>
                  <a:cubicBezTo>
                    <a:pt x="45" y="563"/>
                    <a:pt x="19" y="634"/>
                    <a:pt x="1" y="705"/>
                  </a:cubicBezTo>
                  <a:cubicBezTo>
                    <a:pt x="94" y="799"/>
                    <a:pt x="197" y="837"/>
                    <a:pt x="297" y="837"/>
                  </a:cubicBezTo>
                  <a:cubicBezTo>
                    <a:pt x="619" y="837"/>
                    <a:pt x="913" y="438"/>
                    <a:pt x="777" y="152"/>
                  </a:cubicBezTo>
                  <a:cubicBezTo>
                    <a:pt x="759" y="143"/>
                    <a:pt x="732" y="143"/>
                    <a:pt x="705" y="134"/>
                  </a:cubicBezTo>
                  <a:lnTo>
                    <a:pt x="643" y="125"/>
                  </a:lnTo>
                  <a:lnTo>
                    <a:pt x="661" y="54"/>
                  </a:lnTo>
                  <a:cubicBezTo>
                    <a:pt x="661" y="45"/>
                    <a:pt x="661" y="27"/>
                    <a:pt x="670" y="18"/>
                  </a:cubicBezTo>
                  <a:cubicBezTo>
                    <a:pt x="661" y="9"/>
                    <a:pt x="661" y="9"/>
                    <a:pt x="652"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52" name="Google Shape;4997;p14"/>
            <p:cNvSpPr/>
            <p:nvPr/>
          </p:nvSpPr>
          <p:spPr>
            <a:xfrm>
              <a:off x="924575" y="1042600"/>
              <a:ext cx="29700" cy="28450"/>
            </a:xfrm>
            <a:custGeom>
              <a:avLst/>
              <a:ahLst/>
              <a:rect l="l" t="t" r="r" b="b"/>
              <a:pathLst>
                <a:path w="1188" h="1138" extrusionOk="0">
                  <a:moveTo>
                    <a:pt x="929" y="1"/>
                  </a:moveTo>
                  <a:cubicBezTo>
                    <a:pt x="1025" y="346"/>
                    <a:pt x="696" y="765"/>
                    <a:pt x="335" y="765"/>
                  </a:cubicBezTo>
                  <a:cubicBezTo>
                    <a:pt x="229" y="765"/>
                    <a:pt x="120" y="728"/>
                    <a:pt x="19" y="643"/>
                  </a:cubicBezTo>
                  <a:cubicBezTo>
                    <a:pt x="10" y="715"/>
                    <a:pt x="1" y="777"/>
                    <a:pt x="10" y="848"/>
                  </a:cubicBezTo>
                  <a:cubicBezTo>
                    <a:pt x="81" y="884"/>
                    <a:pt x="144" y="920"/>
                    <a:pt x="215" y="938"/>
                  </a:cubicBezTo>
                  <a:cubicBezTo>
                    <a:pt x="304" y="955"/>
                    <a:pt x="385" y="973"/>
                    <a:pt x="474" y="973"/>
                  </a:cubicBezTo>
                  <a:cubicBezTo>
                    <a:pt x="483" y="973"/>
                    <a:pt x="483" y="973"/>
                    <a:pt x="474" y="982"/>
                  </a:cubicBezTo>
                  <a:cubicBezTo>
                    <a:pt x="449" y="990"/>
                    <a:pt x="423" y="994"/>
                    <a:pt x="396" y="994"/>
                  </a:cubicBezTo>
                  <a:cubicBezTo>
                    <a:pt x="335" y="994"/>
                    <a:pt x="268" y="977"/>
                    <a:pt x="206" y="964"/>
                  </a:cubicBezTo>
                  <a:cubicBezTo>
                    <a:pt x="153" y="955"/>
                    <a:pt x="81" y="938"/>
                    <a:pt x="28" y="920"/>
                  </a:cubicBezTo>
                  <a:lnTo>
                    <a:pt x="28" y="920"/>
                  </a:lnTo>
                  <a:cubicBezTo>
                    <a:pt x="28" y="929"/>
                    <a:pt x="28" y="947"/>
                    <a:pt x="37" y="964"/>
                  </a:cubicBezTo>
                  <a:cubicBezTo>
                    <a:pt x="126" y="991"/>
                    <a:pt x="206" y="1027"/>
                    <a:pt x="304" y="1036"/>
                  </a:cubicBezTo>
                  <a:cubicBezTo>
                    <a:pt x="345" y="1043"/>
                    <a:pt x="385" y="1045"/>
                    <a:pt x="424" y="1045"/>
                  </a:cubicBezTo>
                  <a:cubicBezTo>
                    <a:pt x="488" y="1045"/>
                    <a:pt x="550" y="1038"/>
                    <a:pt x="617" y="1027"/>
                  </a:cubicBezTo>
                  <a:lnTo>
                    <a:pt x="617" y="1027"/>
                  </a:lnTo>
                  <a:cubicBezTo>
                    <a:pt x="558" y="1069"/>
                    <a:pt x="472" y="1080"/>
                    <a:pt x="387" y="1080"/>
                  </a:cubicBezTo>
                  <a:cubicBezTo>
                    <a:pt x="328" y="1080"/>
                    <a:pt x="271" y="1075"/>
                    <a:pt x="224" y="1071"/>
                  </a:cubicBezTo>
                  <a:cubicBezTo>
                    <a:pt x="215" y="1062"/>
                    <a:pt x="135" y="1054"/>
                    <a:pt x="63" y="1036"/>
                  </a:cubicBezTo>
                  <a:lnTo>
                    <a:pt x="63" y="1036"/>
                  </a:lnTo>
                  <a:cubicBezTo>
                    <a:pt x="63" y="1045"/>
                    <a:pt x="72" y="1062"/>
                    <a:pt x="72" y="1071"/>
                  </a:cubicBezTo>
                  <a:cubicBezTo>
                    <a:pt x="174" y="1117"/>
                    <a:pt x="276" y="1137"/>
                    <a:pt x="376" y="1137"/>
                  </a:cubicBezTo>
                  <a:cubicBezTo>
                    <a:pt x="707" y="1137"/>
                    <a:pt x="1012" y="911"/>
                    <a:pt x="1170" y="616"/>
                  </a:cubicBezTo>
                  <a:cubicBezTo>
                    <a:pt x="1161" y="616"/>
                    <a:pt x="1152" y="608"/>
                    <a:pt x="1152" y="608"/>
                  </a:cubicBezTo>
                  <a:lnTo>
                    <a:pt x="1098" y="581"/>
                  </a:lnTo>
                  <a:lnTo>
                    <a:pt x="1116" y="527"/>
                  </a:lnTo>
                  <a:cubicBezTo>
                    <a:pt x="1134" y="492"/>
                    <a:pt x="1143" y="456"/>
                    <a:pt x="1161" y="420"/>
                  </a:cubicBezTo>
                  <a:cubicBezTo>
                    <a:pt x="1170" y="304"/>
                    <a:pt x="1187" y="188"/>
                    <a:pt x="1161" y="72"/>
                  </a:cubicBezTo>
                  <a:cubicBezTo>
                    <a:pt x="1152" y="63"/>
                    <a:pt x="1134" y="63"/>
                    <a:pt x="1125" y="54"/>
                  </a:cubicBezTo>
                  <a:lnTo>
                    <a:pt x="1125" y="54"/>
                  </a:lnTo>
                  <a:cubicBezTo>
                    <a:pt x="1134" y="117"/>
                    <a:pt x="1134" y="179"/>
                    <a:pt x="1116" y="233"/>
                  </a:cubicBezTo>
                  <a:cubicBezTo>
                    <a:pt x="1107" y="161"/>
                    <a:pt x="1098" y="99"/>
                    <a:pt x="1080" y="37"/>
                  </a:cubicBezTo>
                  <a:cubicBezTo>
                    <a:pt x="1027" y="28"/>
                    <a:pt x="982" y="10"/>
                    <a:pt x="929"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53" name="Google Shape;4998;p14"/>
            <p:cNvSpPr/>
            <p:nvPr/>
          </p:nvSpPr>
          <p:spPr>
            <a:xfrm>
              <a:off x="954700" y="1045075"/>
              <a:ext cx="1800" cy="5375"/>
            </a:xfrm>
            <a:custGeom>
              <a:avLst/>
              <a:ahLst/>
              <a:rect l="l" t="t" r="r" b="b"/>
              <a:pathLst>
                <a:path w="72" h="215" extrusionOk="0">
                  <a:moveTo>
                    <a:pt x="18" y="0"/>
                  </a:moveTo>
                  <a:cubicBezTo>
                    <a:pt x="27" y="71"/>
                    <a:pt x="18" y="143"/>
                    <a:pt x="0" y="214"/>
                  </a:cubicBezTo>
                  <a:cubicBezTo>
                    <a:pt x="27" y="152"/>
                    <a:pt x="54" y="89"/>
                    <a:pt x="72" y="27"/>
                  </a:cubicBezTo>
                  <a:cubicBezTo>
                    <a:pt x="54" y="18"/>
                    <a:pt x="36" y="9"/>
                    <a:pt x="1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54" name="Google Shape;4999;p14"/>
            <p:cNvSpPr/>
            <p:nvPr/>
          </p:nvSpPr>
          <p:spPr>
            <a:xfrm>
              <a:off x="917450" y="1035250"/>
              <a:ext cx="38600" cy="38400"/>
            </a:xfrm>
            <a:custGeom>
              <a:avLst/>
              <a:ahLst/>
              <a:rect l="l" t="t" r="r" b="b"/>
              <a:pathLst>
                <a:path w="1544" h="1536" extrusionOk="0">
                  <a:moveTo>
                    <a:pt x="1026" y="1"/>
                  </a:moveTo>
                  <a:cubicBezTo>
                    <a:pt x="438" y="125"/>
                    <a:pt x="1" y="839"/>
                    <a:pt x="268" y="1428"/>
                  </a:cubicBezTo>
                  <a:cubicBezTo>
                    <a:pt x="277" y="1437"/>
                    <a:pt x="286" y="1437"/>
                    <a:pt x="286" y="1446"/>
                  </a:cubicBezTo>
                  <a:cubicBezTo>
                    <a:pt x="295" y="1446"/>
                    <a:pt x="295" y="1455"/>
                    <a:pt x="304" y="1455"/>
                  </a:cubicBezTo>
                  <a:cubicBezTo>
                    <a:pt x="425" y="1511"/>
                    <a:pt x="546" y="1536"/>
                    <a:pt x="663" y="1536"/>
                  </a:cubicBezTo>
                  <a:cubicBezTo>
                    <a:pt x="1033" y="1536"/>
                    <a:pt x="1368" y="1287"/>
                    <a:pt x="1544" y="955"/>
                  </a:cubicBezTo>
                  <a:cubicBezTo>
                    <a:pt x="1508" y="946"/>
                    <a:pt x="1481" y="928"/>
                    <a:pt x="1455" y="910"/>
                  </a:cubicBezTo>
                  <a:cubicBezTo>
                    <a:pt x="1297" y="1205"/>
                    <a:pt x="992" y="1431"/>
                    <a:pt x="661" y="1431"/>
                  </a:cubicBezTo>
                  <a:cubicBezTo>
                    <a:pt x="561" y="1431"/>
                    <a:pt x="459" y="1411"/>
                    <a:pt x="357" y="1365"/>
                  </a:cubicBezTo>
                  <a:cubicBezTo>
                    <a:pt x="357" y="1356"/>
                    <a:pt x="348" y="1339"/>
                    <a:pt x="348" y="1330"/>
                  </a:cubicBezTo>
                  <a:lnTo>
                    <a:pt x="348" y="1330"/>
                  </a:lnTo>
                  <a:cubicBezTo>
                    <a:pt x="420" y="1348"/>
                    <a:pt x="500" y="1356"/>
                    <a:pt x="509" y="1365"/>
                  </a:cubicBezTo>
                  <a:cubicBezTo>
                    <a:pt x="556" y="1369"/>
                    <a:pt x="613" y="1374"/>
                    <a:pt x="672" y="1374"/>
                  </a:cubicBezTo>
                  <a:cubicBezTo>
                    <a:pt x="757" y="1374"/>
                    <a:pt x="843" y="1363"/>
                    <a:pt x="902" y="1321"/>
                  </a:cubicBezTo>
                  <a:lnTo>
                    <a:pt x="902" y="1321"/>
                  </a:lnTo>
                  <a:cubicBezTo>
                    <a:pt x="835" y="1332"/>
                    <a:pt x="773" y="1339"/>
                    <a:pt x="709" y="1339"/>
                  </a:cubicBezTo>
                  <a:cubicBezTo>
                    <a:pt x="670" y="1339"/>
                    <a:pt x="630" y="1337"/>
                    <a:pt x="589" y="1330"/>
                  </a:cubicBezTo>
                  <a:cubicBezTo>
                    <a:pt x="491" y="1321"/>
                    <a:pt x="411" y="1285"/>
                    <a:pt x="322" y="1258"/>
                  </a:cubicBezTo>
                  <a:cubicBezTo>
                    <a:pt x="313" y="1241"/>
                    <a:pt x="313" y="1223"/>
                    <a:pt x="313" y="1214"/>
                  </a:cubicBezTo>
                  <a:lnTo>
                    <a:pt x="313" y="1214"/>
                  </a:lnTo>
                  <a:cubicBezTo>
                    <a:pt x="366" y="1232"/>
                    <a:pt x="438" y="1249"/>
                    <a:pt x="491" y="1258"/>
                  </a:cubicBezTo>
                  <a:cubicBezTo>
                    <a:pt x="553" y="1271"/>
                    <a:pt x="620" y="1288"/>
                    <a:pt x="681" y="1288"/>
                  </a:cubicBezTo>
                  <a:cubicBezTo>
                    <a:pt x="708" y="1288"/>
                    <a:pt x="734" y="1284"/>
                    <a:pt x="759" y="1276"/>
                  </a:cubicBezTo>
                  <a:cubicBezTo>
                    <a:pt x="768" y="1267"/>
                    <a:pt x="768" y="1267"/>
                    <a:pt x="759" y="1267"/>
                  </a:cubicBezTo>
                  <a:cubicBezTo>
                    <a:pt x="670" y="1267"/>
                    <a:pt x="589" y="1249"/>
                    <a:pt x="500" y="1232"/>
                  </a:cubicBezTo>
                  <a:cubicBezTo>
                    <a:pt x="429" y="1214"/>
                    <a:pt x="366" y="1178"/>
                    <a:pt x="295" y="1142"/>
                  </a:cubicBezTo>
                  <a:cubicBezTo>
                    <a:pt x="286" y="1071"/>
                    <a:pt x="295" y="1009"/>
                    <a:pt x="304" y="937"/>
                  </a:cubicBezTo>
                  <a:cubicBezTo>
                    <a:pt x="405" y="1022"/>
                    <a:pt x="514" y="1059"/>
                    <a:pt x="620" y="1059"/>
                  </a:cubicBezTo>
                  <a:cubicBezTo>
                    <a:pt x="981" y="1059"/>
                    <a:pt x="1310" y="640"/>
                    <a:pt x="1214" y="295"/>
                  </a:cubicBezTo>
                  <a:cubicBezTo>
                    <a:pt x="1178" y="286"/>
                    <a:pt x="1142" y="277"/>
                    <a:pt x="1098" y="268"/>
                  </a:cubicBezTo>
                  <a:lnTo>
                    <a:pt x="1098" y="268"/>
                  </a:lnTo>
                  <a:cubicBezTo>
                    <a:pt x="1234" y="554"/>
                    <a:pt x="940" y="953"/>
                    <a:pt x="618" y="953"/>
                  </a:cubicBezTo>
                  <a:cubicBezTo>
                    <a:pt x="518" y="953"/>
                    <a:pt x="415" y="915"/>
                    <a:pt x="322" y="821"/>
                  </a:cubicBezTo>
                  <a:cubicBezTo>
                    <a:pt x="340" y="750"/>
                    <a:pt x="366" y="679"/>
                    <a:pt x="402" y="616"/>
                  </a:cubicBezTo>
                  <a:cubicBezTo>
                    <a:pt x="451" y="678"/>
                    <a:pt x="527" y="707"/>
                    <a:pt x="604" y="707"/>
                  </a:cubicBezTo>
                  <a:cubicBezTo>
                    <a:pt x="694" y="707"/>
                    <a:pt x="786" y="666"/>
                    <a:pt x="839" y="589"/>
                  </a:cubicBezTo>
                  <a:cubicBezTo>
                    <a:pt x="893" y="518"/>
                    <a:pt x="910" y="429"/>
                    <a:pt x="893" y="340"/>
                  </a:cubicBezTo>
                  <a:cubicBezTo>
                    <a:pt x="875" y="286"/>
                    <a:pt x="830" y="241"/>
                    <a:pt x="786" y="206"/>
                  </a:cubicBezTo>
                  <a:cubicBezTo>
                    <a:pt x="839" y="170"/>
                    <a:pt x="910" y="143"/>
                    <a:pt x="973" y="116"/>
                  </a:cubicBezTo>
                  <a:cubicBezTo>
                    <a:pt x="982" y="125"/>
                    <a:pt x="982" y="125"/>
                    <a:pt x="991" y="134"/>
                  </a:cubicBezTo>
                  <a:cubicBezTo>
                    <a:pt x="1000" y="90"/>
                    <a:pt x="1009" y="45"/>
                    <a:pt x="1026"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55" name="Google Shape;5000;p14"/>
            <p:cNvSpPr/>
            <p:nvPr/>
          </p:nvSpPr>
          <p:spPr>
            <a:xfrm>
              <a:off x="951575" y="1043500"/>
              <a:ext cx="1350" cy="4925"/>
            </a:xfrm>
            <a:custGeom>
              <a:avLst/>
              <a:ahLst/>
              <a:rect l="l" t="t" r="r" b="b"/>
              <a:pathLst>
                <a:path w="54" h="197" extrusionOk="0">
                  <a:moveTo>
                    <a:pt x="0" y="1"/>
                  </a:moveTo>
                  <a:cubicBezTo>
                    <a:pt x="18" y="63"/>
                    <a:pt x="27" y="125"/>
                    <a:pt x="36" y="197"/>
                  </a:cubicBezTo>
                  <a:cubicBezTo>
                    <a:pt x="54" y="143"/>
                    <a:pt x="54" y="81"/>
                    <a:pt x="45" y="18"/>
                  </a:cubicBezTo>
                  <a:cubicBezTo>
                    <a:pt x="27" y="18"/>
                    <a:pt x="9" y="10"/>
                    <a:pt x="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56" name="Google Shape;5001;p14"/>
            <p:cNvSpPr/>
            <p:nvPr/>
          </p:nvSpPr>
          <p:spPr>
            <a:xfrm>
              <a:off x="953575" y="1044400"/>
              <a:ext cx="1825" cy="8725"/>
            </a:xfrm>
            <a:custGeom>
              <a:avLst/>
              <a:ahLst/>
              <a:rect l="l" t="t" r="r" b="b"/>
              <a:pathLst>
                <a:path w="73" h="349" extrusionOk="0">
                  <a:moveTo>
                    <a:pt x="1" y="0"/>
                  </a:moveTo>
                  <a:lnTo>
                    <a:pt x="1" y="0"/>
                  </a:lnTo>
                  <a:cubicBezTo>
                    <a:pt x="27" y="116"/>
                    <a:pt x="10" y="232"/>
                    <a:pt x="1" y="348"/>
                  </a:cubicBezTo>
                  <a:cubicBezTo>
                    <a:pt x="10" y="321"/>
                    <a:pt x="19" y="295"/>
                    <a:pt x="36" y="268"/>
                  </a:cubicBezTo>
                  <a:cubicBezTo>
                    <a:pt x="36" y="259"/>
                    <a:pt x="36" y="250"/>
                    <a:pt x="45" y="241"/>
                  </a:cubicBezTo>
                  <a:cubicBezTo>
                    <a:pt x="63" y="170"/>
                    <a:pt x="72" y="98"/>
                    <a:pt x="63" y="27"/>
                  </a:cubicBezTo>
                  <a:cubicBezTo>
                    <a:pt x="45" y="18"/>
                    <a:pt x="27" y="9"/>
                    <a:pt x="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57" name="Google Shape;5002;p14"/>
            <p:cNvSpPr/>
            <p:nvPr/>
          </p:nvSpPr>
          <p:spPr>
            <a:xfrm>
              <a:off x="913875" y="1066700"/>
              <a:ext cx="6275" cy="3150"/>
            </a:xfrm>
            <a:custGeom>
              <a:avLst/>
              <a:ahLst/>
              <a:rect l="l" t="t" r="r" b="b"/>
              <a:pathLst>
                <a:path w="251" h="126" extrusionOk="0">
                  <a:moveTo>
                    <a:pt x="179" y="0"/>
                  </a:moveTo>
                  <a:cubicBezTo>
                    <a:pt x="144" y="9"/>
                    <a:pt x="108" y="18"/>
                    <a:pt x="63" y="18"/>
                  </a:cubicBezTo>
                  <a:cubicBezTo>
                    <a:pt x="1" y="27"/>
                    <a:pt x="1" y="125"/>
                    <a:pt x="72" y="125"/>
                  </a:cubicBezTo>
                  <a:cubicBezTo>
                    <a:pt x="117" y="125"/>
                    <a:pt x="161" y="107"/>
                    <a:pt x="215" y="107"/>
                  </a:cubicBezTo>
                  <a:cubicBezTo>
                    <a:pt x="242" y="98"/>
                    <a:pt x="251" y="63"/>
                    <a:pt x="251" y="36"/>
                  </a:cubicBezTo>
                  <a:cubicBezTo>
                    <a:pt x="242" y="9"/>
                    <a:pt x="215" y="0"/>
                    <a:pt x="17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58" name="Google Shape;5003;p14"/>
            <p:cNvSpPr/>
            <p:nvPr/>
          </p:nvSpPr>
          <p:spPr>
            <a:xfrm>
              <a:off x="913225" y="1056875"/>
              <a:ext cx="7075" cy="3175"/>
            </a:xfrm>
            <a:custGeom>
              <a:avLst/>
              <a:ahLst/>
              <a:rect l="l" t="t" r="r" b="b"/>
              <a:pathLst>
                <a:path w="283" h="127" extrusionOk="0">
                  <a:moveTo>
                    <a:pt x="54" y="1"/>
                  </a:moveTo>
                  <a:cubicBezTo>
                    <a:pt x="18" y="1"/>
                    <a:pt x="0" y="28"/>
                    <a:pt x="0" y="54"/>
                  </a:cubicBezTo>
                  <a:cubicBezTo>
                    <a:pt x="0" y="90"/>
                    <a:pt x="27" y="108"/>
                    <a:pt x="54" y="108"/>
                  </a:cubicBezTo>
                  <a:cubicBezTo>
                    <a:pt x="98" y="117"/>
                    <a:pt x="143" y="117"/>
                    <a:pt x="196" y="126"/>
                  </a:cubicBezTo>
                  <a:cubicBezTo>
                    <a:pt x="199" y="126"/>
                    <a:pt x="202" y="126"/>
                    <a:pt x="204" y="126"/>
                  </a:cubicBezTo>
                  <a:cubicBezTo>
                    <a:pt x="261" y="126"/>
                    <a:pt x="283" y="36"/>
                    <a:pt x="223" y="28"/>
                  </a:cubicBezTo>
                  <a:cubicBezTo>
                    <a:pt x="161" y="19"/>
                    <a:pt x="107" y="10"/>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59" name="Google Shape;5004;p14"/>
            <p:cNvSpPr/>
            <p:nvPr/>
          </p:nvSpPr>
          <p:spPr>
            <a:xfrm>
              <a:off x="914775" y="1047425"/>
              <a:ext cx="7200" cy="4250"/>
            </a:xfrm>
            <a:custGeom>
              <a:avLst/>
              <a:ahLst/>
              <a:rect l="l" t="t" r="r" b="b"/>
              <a:pathLst>
                <a:path w="288" h="170" extrusionOk="0">
                  <a:moveTo>
                    <a:pt x="68" y="1"/>
                  </a:moveTo>
                  <a:cubicBezTo>
                    <a:pt x="47" y="1"/>
                    <a:pt x="25" y="11"/>
                    <a:pt x="18" y="31"/>
                  </a:cubicBezTo>
                  <a:cubicBezTo>
                    <a:pt x="0" y="49"/>
                    <a:pt x="9" y="93"/>
                    <a:pt x="36" y="102"/>
                  </a:cubicBezTo>
                  <a:cubicBezTo>
                    <a:pt x="90" y="120"/>
                    <a:pt x="143" y="147"/>
                    <a:pt x="206" y="165"/>
                  </a:cubicBezTo>
                  <a:cubicBezTo>
                    <a:pt x="213" y="168"/>
                    <a:pt x="219" y="169"/>
                    <a:pt x="225" y="169"/>
                  </a:cubicBezTo>
                  <a:cubicBezTo>
                    <a:pt x="273" y="169"/>
                    <a:pt x="288" y="82"/>
                    <a:pt x="232" y="67"/>
                  </a:cubicBezTo>
                  <a:cubicBezTo>
                    <a:pt x="179" y="49"/>
                    <a:pt x="134" y="31"/>
                    <a:pt x="90" y="4"/>
                  </a:cubicBezTo>
                  <a:cubicBezTo>
                    <a:pt x="83" y="2"/>
                    <a:pt x="76" y="1"/>
                    <a:pt x="6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60" name="Google Shape;5005;p14"/>
            <p:cNvSpPr/>
            <p:nvPr/>
          </p:nvSpPr>
          <p:spPr>
            <a:xfrm>
              <a:off x="929325" y="1030100"/>
              <a:ext cx="5500" cy="6175"/>
            </a:xfrm>
            <a:custGeom>
              <a:avLst/>
              <a:ahLst/>
              <a:rect l="l" t="t" r="r" b="b"/>
              <a:pathLst>
                <a:path w="220" h="247" extrusionOk="0">
                  <a:moveTo>
                    <a:pt x="70" y="0"/>
                  </a:moveTo>
                  <a:cubicBezTo>
                    <a:pt x="35" y="0"/>
                    <a:pt x="1" y="39"/>
                    <a:pt x="25" y="82"/>
                  </a:cubicBezTo>
                  <a:cubicBezTo>
                    <a:pt x="43" y="135"/>
                    <a:pt x="79" y="180"/>
                    <a:pt x="105" y="224"/>
                  </a:cubicBezTo>
                  <a:cubicBezTo>
                    <a:pt x="116" y="240"/>
                    <a:pt x="131" y="247"/>
                    <a:pt x="146" y="247"/>
                  </a:cubicBezTo>
                  <a:cubicBezTo>
                    <a:pt x="183" y="247"/>
                    <a:pt x="220" y="209"/>
                    <a:pt x="195" y="171"/>
                  </a:cubicBezTo>
                  <a:cubicBezTo>
                    <a:pt x="168" y="126"/>
                    <a:pt x="132" y="82"/>
                    <a:pt x="114" y="28"/>
                  </a:cubicBezTo>
                  <a:cubicBezTo>
                    <a:pt x="103" y="8"/>
                    <a:pt x="86"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61" name="Google Shape;5006;p14"/>
            <p:cNvSpPr/>
            <p:nvPr/>
          </p:nvSpPr>
          <p:spPr>
            <a:xfrm>
              <a:off x="941100" y="1026550"/>
              <a:ext cx="3150" cy="5375"/>
            </a:xfrm>
            <a:custGeom>
              <a:avLst/>
              <a:ahLst/>
              <a:rect l="l" t="t" r="r" b="b"/>
              <a:pathLst>
                <a:path w="126" h="215" extrusionOk="0">
                  <a:moveTo>
                    <a:pt x="0" y="1"/>
                  </a:moveTo>
                  <a:cubicBezTo>
                    <a:pt x="0" y="10"/>
                    <a:pt x="0" y="10"/>
                    <a:pt x="0" y="18"/>
                  </a:cubicBezTo>
                  <a:cubicBezTo>
                    <a:pt x="9" y="63"/>
                    <a:pt x="9" y="117"/>
                    <a:pt x="18" y="170"/>
                  </a:cubicBezTo>
                  <a:cubicBezTo>
                    <a:pt x="18" y="197"/>
                    <a:pt x="36" y="215"/>
                    <a:pt x="72" y="215"/>
                  </a:cubicBezTo>
                  <a:cubicBezTo>
                    <a:pt x="98" y="215"/>
                    <a:pt x="125" y="197"/>
                    <a:pt x="116" y="161"/>
                  </a:cubicBezTo>
                  <a:cubicBezTo>
                    <a:pt x="116" y="117"/>
                    <a:pt x="107" y="63"/>
                    <a:pt x="107" y="10"/>
                  </a:cubicBezTo>
                  <a:cubicBezTo>
                    <a:pt x="72" y="10"/>
                    <a:pt x="36" y="1"/>
                    <a:pt x="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62" name="Google Shape;5007;p14"/>
            <p:cNvSpPr/>
            <p:nvPr/>
          </p:nvSpPr>
          <p:spPr>
            <a:xfrm>
              <a:off x="920650" y="1037575"/>
              <a:ext cx="7000" cy="5425"/>
            </a:xfrm>
            <a:custGeom>
              <a:avLst/>
              <a:ahLst/>
              <a:rect l="l" t="t" r="r" b="b"/>
              <a:pathLst>
                <a:path w="280" h="217" extrusionOk="0">
                  <a:moveTo>
                    <a:pt x="80" y="0"/>
                  </a:moveTo>
                  <a:cubicBezTo>
                    <a:pt x="40" y="0"/>
                    <a:pt x="0" y="51"/>
                    <a:pt x="42" y="86"/>
                  </a:cubicBezTo>
                  <a:cubicBezTo>
                    <a:pt x="87" y="131"/>
                    <a:pt x="122" y="166"/>
                    <a:pt x="167" y="202"/>
                  </a:cubicBezTo>
                  <a:cubicBezTo>
                    <a:pt x="179" y="212"/>
                    <a:pt x="192" y="216"/>
                    <a:pt x="204" y="216"/>
                  </a:cubicBezTo>
                  <a:cubicBezTo>
                    <a:pt x="246" y="216"/>
                    <a:pt x="280" y="165"/>
                    <a:pt x="238" y="131"/>
                  </a:cubicBezTo>
                  <a:cubicBezTo>
                    <a:pt x="203" y="86"/>
                    <a:pt x="158" y="50"/>
                    <a:pt x="113" y="15"/>
                  </a:cubicBezTo>
                  <a:cubicBezTo>
                    <a:pt x="103" y="5"/>
                    <a:pt x="92" y="0"/>
                    <a:pt x="8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63" name="Google Shape;5008;p14"/>
            <p:cNvSpPr/>
            <p:nvPr/>
          </p:nvSpPr>
          <p:spPr>
            <a:xfrm>
              <a:off x="877750" y="1032800"/>
              <a:ext cx="18750" cy="24150"/>
            </a:xfrm>
            <a:custGeom>
              <a:avLst/>
              <a:ahLst/>
              <a:rect l="l" t="t" r="r" b="b"/>
              <a:pathLst>
                <a:path w="750" h="966" extrusionOk="0">
                  <a:moveTo>
                    <a:pt x="152" y="0"/>
                  </a:moveTo>
                  <a:cubicBezTo>
                    <a:pt x="117" y="63"/>
                    <a:pt x="81" y="125"/>
                    <a:pt x="54" y="197"/>
                  </a:cubicBezTo>
                  <a:cubicBezTo>
                    <a:pt x="58" y="196"/>
                    <a:pt x="62" y="196"/>
                    <a:pt x="66" y="196"/>
                  </a:cubicBezTo>
                  <a:cubicBezTo>
                    <a:pt x="230" y="196"/>
                    <a:pt x="365" y="379"/>
                    <a:pt x="322" y="545"/>
                  </a:cubicBezTo>
                  <a:cubicBezTo>
                    <a:pt x="304" y="634"/>
                    <a:pt x="250" y="705"/>
                    <a:pt x="170" y="741"/>
                  </a:cubicBezTo>
                  <a:cubicBezTo>
                    <a:pt x="141" y="756"/>
                    <a:pt x="108" y="762"/>
                    <a:pt x="77" y="762"/>
                  </a:cubicBezTo>
                  <a:cubicBezTo>
                    <a:pt x="50" y="762"/>
                    <a:pt x="25" y="758"/>
                    <a:pt x="1" y="750"/>
                  </a:cubicBezTo>
                  <a:lnTo>
                    <a:pt x="1" y="750"/>
                  </a:lnTo>
                  <a:cubicBezTo>
                    <a:pt x="9" y="821"/>
                    <a:pt x="27" y="892"/>
                    <a:pt x="63" y="955"/>
                  </a:cubicBezTo>
                  <a:cubicBezTo>
                    <a:pt x="95" y="962"/>
                    <a:pt x="126" y="965"/>
                    <a:pt x="155" y="965"/>
                  </a:cubicBezTo>
                  <a:cubicBezTo>
                    <a:pt x="641" y="965"/>
                    <a:pt x="750" y="42"/>
                    <a:pt x="152"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64" name="Google Shape;5009;p14"/>
            <p:cNvSpPr/>
            <p:nvPr/>
          </p:nvSpPr>
          <p:spPr>
            <a:xfrm>
              <a:off x="880875" y="1025000"/>
              <a:ext cx="28800" cy="41050"/>
            </a:xfrm>
            <a:custGeom>
              <a:avLst/>
              <a:ahLst/>
              <a:rect l="l" t="t" r="r" b="b"/>
              <a:pathLst>
                <a:path w="1152" h="1642" extrusionOk="0">
                  <a:moveTo>
                    <a:pt x="500" y="0"/>
                  </a:moveTo>
                  <a:lnTo>
                    <a:pt x="500" y="0"/>
                  </a:lnTo>
                  <a:cubicBezTo>
                    <a:pt x="482" y="9"/>
                    <a:pt x="473" y="9"/>
                    <a:pt x="455" y="18"/>
                  </a:cubicBezTo>
                  <a:cubicBezTo>
                    <a:pt x="509" y="54"/>
                    <a:pt x="545" y="89"/>
                    <a:pt x="554" y="98"/>
                  </a:cubicBezTo>
                  <a:cubicBezTo>
                    <a:pt x="643" y="170"/>
                    <a:pt x="777" y="295"/>
                    <a:pt x="786" y="411"/>
                  </a:cubicBezTo>
                  <a:cubicBezTo>
                    <a:pt x="786" y="419"/>
                    <a:pt x="786" y="419"/>
                    <a:pt x="786" y="419"/>
                  </a:cubicBezTo>
                  <a:cubicBezTo>
                    <a:pt x="723" y="321"/>
                    <a:pt x="670" y="250"/>
                    <a:pt x="580" y="179"/>
                  </a:cubicBezTo>
                  <a:cubicBezTo>
                    <a:pt x="527" y="125"/>
                    <a:pt x="464" y="89"/>
                    <a:pt x="402" y="45"/>
                  </a:cubicBezTo>
                  <a:cubicBezTo>
                    <a:pt x="384" y="54"/>
                    <a:pt x="366" y="63"/>
                    <a:pt x="357" y="72"/>
                  </a:cubicBezTo>
                  <a:cubicBezTo>
                    <a:pt x="393" y="98"/>
                    <a:pt x="438" y="125"/>
                    <a:pt x="464" y="152"/>
                  </a:cubicBezTo>
                  <a:cubicBezTo>
                    <a:pt x="545" y="205"/>
                    <a:pt x="616" y="259"/>
                    <a:pt x="652" y="348"/>
                  </a:cubicBezTo>
                  <a:cubicBezTo>
                    <a:pt x="589" y="277"/>
                    <a:pt x="527" y="232"/>
                    <a:pt x="447" y="179"/>
                  </a:cubicBezTo>
                  <a:cubicBezTo>
                    <a:pt x="402" y="143"/>
                    <a:pt x="348" y="125"/>
                    <a:pt x="295" y="107"/>
                  </a:cubicBezTo>
                  <a:cubicBezTo>
                    <a:pt x="241" y="134"/>
                    <a:pt x="179" y="170"/>
                    <a:pt x="116" y="196"/>
                  </a:cubicBezTo>
                  <a:cubicBezTo>
                    <a:pt x="116" y="205"/>
                    <a:pt x="108" y="214"/>
                    <a:pt x="99" y="214"/>
                  </a:cubicBezTo>
                  <a:cubicBezTo>
                    <a:pt x="759" y="329"/>
                    <a:pt x="620" y="1383"/>
                    <a:pt x="23" y="1383"/>
                  </a:cubicBezTo>
                  <a:cubicBezTo>
                    <a:pt x="15" y="1383"/>
                    <a:pt x="8" y="1383"/>
                    <a:pt x="0" y="1383"/>
                  </a:cubicBezTo>
                  <a:lnTo>
                    <a:pt x="0" y="1383"/>
                  </a:lnTo>
                  <a:cubicBezTo>
                    <a:pt x="18" y="1410"/>
                    <a:pt x="45" y="1445"/>
                    <a:pt x="72" y="1472"/>
                  </a:cubicBezTo>
                  <a:cubicBezTo>
                    <a:pt x="134" y="1472"/>
                    <a:pt x="188" y="1463"/>
                    <a:pt x="241" y="1454"/>
                  </a:cubicBezTo>
                  <a:cubicBezTo>
                    <a:pt x="348" y="1419"/>
                    <a:pt x="429" y="1374"/>
                    <a:pt x="518" y="1312"/>
                  </a:cubicBezTo>
                  <a:cubicBezTo>
                    <a:pt x="527" y="1312"/>
                    <a:pt x="527" y="1312"/>
                    <a:pt x="527" y="1320"/>
                  </a:cubicBezTo>
                  <a:cubicBezTo>
                    <a:pt x="464" y="1410"/>
                    <a:pt x="357" y="1463"/>
                    <a:pt x="259" y="1499"/>
                  </a:cubicBezTo>
                  <a:cubicBezTo>
                    <a:pt x="232" y="1517"/>
                    <a:pt x="188" y="1535"/>
                    <a:pt x="143" y="1543"/>
                  </a:cubicBezTo>
                  <a:cubicBezTo>
                    <a:pt x="152" y="1543"/>
                    <a:pt x="152" y="1543"/>
                    <a:pt x="161" y="1552"/>
                  </a:cubicBezTo>
                  <a:cubicBezTo>
                    <a:pt x="179" y="1552"/>
                    <a:pt x="197" y="1552"/>
                    <a:pt x="223" y="1543"/>
                  </a:cubicBezTo>
                  <a:cubicBezTo>
                    <a:pt x="286" y="1535"/>
                    <a:pt x="339" y="1508"/>
                    <a:pt x="393" y="1481"/>
                  </a:cubicBezTo>
                  <a:cubicBezTo>
                    <a:pt x="518" y="1419"/>
                    <a:pt x="598" y="1320"/>
                    <a:pt x="687" y="1222"/>
                  </a:cubicBezTo>
                  <a:lnTo>
                    <a:pt x="687" y="1222"/>
                  </a:lnTo>
                  <a:cubicBezTo>
                    <a:pt x="652" y="1347"/>
                    <a:pt x="554" y="1445"/>
                    <a:pt x="447" y="1517"/>
                  </a:cubicBezTo>
                  <a:cubicBezTo>
                    <a:pt x="402" y="1543"/>
                    <a:pt x="331" y="1588"/>
                    <a:pt x="250" y="1615"/>
                  </a:cubicBezTo>
                  <a:cubicBezTo>
                    <a:pt x="268" y="1624"/>
                    <a:pt x="286" y="1633"/>
                    <a:pt x="304" y="1642"/>
                  </a:cubicBezTo>
                  <a:cubicBezTo>
                    <a:pt x="982" y="1428"/>
                    <a:pt x="1151" y="339"/>
                    <a:pt x="500"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65" name="Google Shape;5010;p14"/>
            <p:cNvSpPr/>
            <p:nvPr/>
          </p:nvSpPr>
          <p:spPr>
            <a:xfrm>
              <a:off x="871725" y="1023425"/>
              <a:ext cx="41075" cy="45250"/>
            </a:xfrm>
            <a:custGeom>
              <a:avLst/>
              <a:ahLst/>
              <a:rect l="l" t="t" r="r" b="b"/>
              <a:pathLst>
                <a:path w="1643" h="1810" extrusionOk="0">
                  <a:moveTo>
                    <a:pt x="393" y="375"/>
                  </a:moveTo>
                  <a:cubicBezTo>
                    <a:pt x="991" y="417"/>
                    <a:pt x="882" y="1340"/>
                    <a:pt x="396" y="1340"/>
                  </a:cubicBezTo>
                  <a:cubicBezTo>
                    <a:pt x="367" y="1340"/>
                    <a:pt x="336" y="1337"/>
                    <a:pt x="304" y="1330"/>
                  </a:cubicBezTo>
                  <a:cubicBezTo>
                    <a:pt x="268" y="1267"/>
                    <a:pt x="250" y="1196"/>
                    <a:pt x="242" y="1125"/>
                  </a:cubicBezTo>
                  <a:lnTo>
                    <a:pt x="242" y="1125"/>
                  </a:lnTo>
                  <a:cubicBezTo>
                    <a:pt x="266" y="1133"/>
                    <a:pt x="291" y="1137"/>
                    <a:pt x="318" y="1137"/>
                  </a:cubicBezTo>
                  <a:cubicBezTo>
                    <a:pt x="349" y="1137"/>
                    <a:pt x="382" y="1131"/>
                    <a:pt x="411" y="1116"/>
                  </a:cubicBezTo>
                  <a:cubicBezTo>
                    <a:pt x="491" y="1080"/>
                    <a:pt x="545" y="1009"/>
                    <a:pt x="563" y="920"/>
                  </a:cubicBezTo>
                  <a:cubicBezTo>
                    <a:pt x="606" y="754"/>
                    <a:pt x="471" y="571"/>
                    <a:pt x="307" y="571"/>
                  </a:cubicBezTo>
                  <a:cubicBezTo>
                    <a:pt x="303" y="571"/>
                    <a:pt x="299" y="571"/>
                    <a:pt x="295" y="572"/>
                  </a:cubicBezTo>
                  <a:cubicBezTo>
                    <a:pt x="322" y="500"/>
                    <a:pt x="358" y="438"/>
                    <a:pt x="393" y="375"/>
                  </a:cubicBezTo>
                  <a:close/>
                  <a:moveTo>
                    <a:pt x="973" y="1"/>
                  </a:moveTo>
                  <a:cubicBezTo>
                    <a:pt x="937" y="27"/>
                    <a:pt x="902" y="45"/>
                    <a:pt x="866" y="63"/>
                  </a:cubicBezTo>
                  <a:cubicBezTo>
                    <a:pt x="1517" y="402"/>
                    <a:pt x="1348" y="1491"/>
                    <a:pt x="670" y="1705"/>
                  </a:cubicBezTo>
                  <a:cubicBezTo>
                    <a:pt x="652" y="1696"/>
                    <a:pt x="634" y="1687"/>
                    <a:pt x="616" y="1678"/>
                  </a:cubicBezTo>
                  <a:cubicBezTo>
                    <a:pt x="697" y="1651"/>
                    <a:pt x="768" y="1606"/>
                    <a:pt x="821" y="1580"/>
                  </a:cubicBezTo>
                  <a:cubicBezTo>
                    <a:pt x="920" y="1508"/>
                    <a:pt x="1018" y="1410"/>
                    <a:pt x="1053" y="1285"/>
                  </a:cubicBezTo>
                  <a:lnTo>
                    <a:pt x="1053" y="1285"/>
                  </a:lnTo>
                  <a:cubicBezTo>
                    <a:pt x="964" y="1383"/>
                    <a:pt x="884" y="1482"/>
                    <a:pt x="759" y="1544"/>
                  </a:cubicBezTo>
                  <a:cubicBezTo>
                    <a:pt x="705" y="1571"/>
                    <a:pt x="652" y="1598"/>
                    <a:pt x="589" y="1606"/>
                  </a:cubicBezTo>
                  <a:cubicBezTo>
                    <a:pt x="563" y="1615"/>
                    <a:pt x="545" y="1615"/>
                    <a:pt x="527" y="1615"/>
                  </a:cubicBezTo>
                  <a:cubicBezTo>
                    <a:pt x="518" y="1606"/>
                    <a:pt x="518" y="1606"/>
                    <a:pt x="509" y="1606"/>
                  </a:cubicBezTo>
                  <a:cubicBezTo>
                    <a:pt x="554" y="1598"/>
                    <a:pt x="598" y="1580"/>
                    <a:pt x="625" y="1562"/>
                  </a:cubicBezTo>
                  <a:cubicBezTo>
                    <a:pt x="723" y="1526"/>
                    <a:pt x="830" y="1473"/>
                    <a:pt x="893" y="1383"/>
                  </a:cubicBezTo>
                  <a:cubicBezTo>
                    <a:pt x="893" y="1375"/>
                    <a:pt x="893" y="1375"/>
                    <a:pt x="884" y="1375"/>
                  </a:cubicBezTo>
                  <a:cubicBezTo>
                    <a:pt x="795" y="1437"/>
                    <a:pt x="714" y="1482"/>
                    <a:pt x="607" y="1517"/>
                  </a:cubicBezTo>
                  <a:cubicBezTo>
                    <a:pt x="554" y="1526"/>
                    <a:pt x="500" y="1535"/>
                    <a:pt x="438" y="1535"/>
                  </a:cubicBezTo>
                  <a:cubicBezTo>
                    <a:pt x="411" y="1508"/>
                    <a:pt x="384" y="1473"/>
                    <a:pt x="366" y="1446"/>
                  </a:cubicBezTo>
                  <a:lnTo>
                    <a:pt x="366" y="1446"/>
                  </a:lnTo>
                  <a:cubicBezTo>
                    <a:pt x="374" y="1446"/>
                    <a:pt x="381" y="1446"/>
                    <a:pt x="389" y="1446"/>
                  </a:cubicBezTo>
                  <a:cubicBezTo>
                    <a:pt x="986" y="1446"/>
                    <a:pt x="1125" y="392"/>
                    <a:pt x="465" y="277"/>
                  </a:cubicBezTo>
                  <a:cubicBezTo>
                    <a:pt x="474" y="277"/>
                    <a:pt x="482" y="268"/>
                    <a:pt x="482" y="259"/>
                  </a:cubicBezTo>
                  <a:lnTo>
                    <a:pt x="482" y="259"/>
                  </a:lnTo>
                  <a:cubicBezTo>
                    <a:pt x="420" y="295"/>
                    <a:pt x="349" y="331"/>
                    <a:pt x="277" y="375"/>
                  </a:cubicBezTo>
                  <a:cubicBezTo>
                    <a:pt x="1" y="848"/>
                    <a:pt x="72" y="1553"/>
                    <a:pt x="643" y="1803"/>
                  </a:cubicBezTo>
                  <a:lnTo>
                    <a:pt x="661" y="1803"/>
                  </a:lnTo>
                  <a:cubicBezTo>
                    <a:pt x="665" y="1807"/>
                    <a:pt x="670" y="1809"/>
                    <a:pt x="674" y="1809"/>
                  </a:cubicBezTo>
                  <a:cubicBezTo>
                    <a:pt x="679" y="1809"/>
                    <a:pt x="683" y="1807"/>
                    <a:pt x="688" y="1803"/>
                  </a:cubicBezTo>
                  <a:cubicBezTo>
                    <a:pt x="1437" y="1580"/>
                    <a:pt x="1642" y="429"/>
                    <a:pt x="97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66" name="Google Shape;5011;p14"/>
            <p:cNvSpPr/>
            <p:nvPr/>
          </p:nvSpPr>
          <p:spPr>
            <a:xfrm>
              <a:off x="890900" y="1025425"/>
              <a:ext cx="9625" cy="10075"/>
            </a:xfrm>
            <a:custGeom>
              <a:avLst/>
              <a:ahLst/>
              <a:rect l="l" t="t" r="r" b="b"/>
              <a:pathLst>
                <a:path w="385" h="403" extrusionOk="0">
                  <a:moveTo>
                    <a:pt x="54" y="1"/>
                  </a:moveTo>
                  <a:cubicBezTo>
                    <a:pt x="37" y="10"/>
                    <a:pt x="19" y="19"/>
                    <a:pt x="1" y="37"/>
                  </a:cubicBezTo>
                  <a:cubicBezTo>
                    <a:pt x="63" y="72"/>
                    <a:pt x="126" y="108"/>
                    <a:pt x="179" y="162"/>
                  </a:cubicBezTo>
                  <a:cubicBezTo>
                    <a:pt x="269" y="233"/>
                    <a:pt x="322" y="304"/>
                    <a:pt x="385" y="402"/>
                  </a:cubicBezTo>
                  <a:cubicBezTo>
                    <a:pt x="385" y="402"/>
                    <a:pt x="385" y="402"/>
                    <a:pt x="385" y="394"/>
                  </a:cubicBezTo>
                  <a:cubicBezTo>
                    <a:pt x="376" y="278"/>
                    <a:pt x="242" y="153"/>
                    <a:pt x="153" y="81"/>
                  </a:cubicBezTo>
                  <a:cubicBezTo>
                    <a:pt x="144" y="72"/>
                    <a:pt x="108" y="37"/>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67" name="Google Shape;5012;p14"/>
            <p:cNvSpPr/>
            <p:nvPr/>
          </p:nvSpPr>
          <p:spPr>
            <a:xfrm>
              <a:off x="888225" y="1026775"/>
              <a:ext cx="8950" cy="6950"/>
            </a:xfrm>
            <a:custGeom>
              <a:avLst/>
              <a:ahLst/>
              <a:rect l="l" t="t" r="r" b="b"/>
              <a:pathLst>
                <a:path w="358" h="278" extrusionOk="0">
                  <a:moveTo>
                    <a:pt x="63" y="1"/>
                  </a:moveTo>
                  <a:cubicBezTo>
                    <a:pt x="45" y="9"/>
                    <a:pt x="19" y="18"/>
                    <a:pt x="1" y="36"/>
                  </a:cubicBezTo>
                  <a:cubicBezTo>
                    <a:pt x="54" y="54"/>
                    <a:pt x="108" y="72"/>
                    <a:pt x="153" y="108"/>
                  </a:cubicBezTo>
                  <a:cubicBezTo>
                    <a:pt x="233" y="161"/>
                    <a:pt x="295" y="206"/>
                    <a:pt x="358" y="277"/>
                  </a:cubicBezTo>
                  <a:cubicBezTo>
                    <a:pt x="322" y="188"/>
                    <a:pt x="251" y="134"/>
                    <a:pt x="170" y="81"/>
                  </a:cubicBezTo>
                  <a:cubicBezTo>
                    <a:pt x="144" y="54"/>
                    <a:pt x="99" y="27"/>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68" name="Google Shape;5013;p14"/>
            <p:cNvSpPr/>
            <p:nvPr/>
          </p:nvSpPr>
          <p:spPr>
            <a:xfrm>
              <a:off x="869275" y="1061025"/>
              <a:ext cx="6500" cy="5100"/>
            </a:xfrm>
            <a:custGeom>
              <a:avLst/>
              <a:ahLst/>
              <a:rect l="l" t="t" r="r" b="b"/>
              <a:pathLst>
                <a:path w="260" h="204" extrusionOk="0">
                  <a:moveTo>
                    <a:pt x="197" y="1"/>
                  </a:moveTo>
                  <a:cubicBezTo>
                    <a:pt x="185" y="1"/>
                    <a:pt x="173" y="5"/>
                    <a:pt x="161" y="13"/>
                  </a:cubicBezTo>
                  <a:cubicBezTo>
                    <a:pt x="125" y="40"/>
                    <a:pt x="81" y="76"/>
                    <a:pt x="36" y="102"/>
                  </a:cubicBezTo>
                  <a:cubicBezTo>
                    <a:pt x="18" y="120"/>
                    <a:pt x="1" y="147"/>
                    <a:pt x="18" y="174"/>
                  </a:cubicBezTo>
                  <a:cubicBezTo>
                    <a:pt x="25" y="194"/>
                    <a:pt x="47" y="204"/>
                    <a:pt x="65" y="204"/>
                  </a:cubicBezTo>
                  <a:cubicBezTo>
                    <a:pt x="71" y="204"/>
                    <a:pt x="76" y="203"/>
                    <a:pt x="81" y="201"/>
                  </a:cubicBezTo>
                  <a:cubicBezTo>
                    <a:pt x="134" y="165"/>
                    <a:pt x="179" y="129"/>
                    <a:pt x="233" y="94"/>
                  </a:cubicBezTo>
                  <a:cubicBezTo>
                    <a:pt x="259" y="76"/>
                    <a:pt x="250" y="40"/>
                    <a:pt x="241" y="22"/>
                  </a:cubicBezTo>
                  <a:cubicBezTo>
                    <a:pt x="227" y="7"/>
                    <a:pt x="212" y="1"/>
                    <a:pt x="19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69" name="Google Shape;5014;p14"/>
            <p:cNvSpPr/>
            <p:nvPr/>
          </p:nvSpPr>
          <p:spPr>
            <a:xfrm>
              <a:off x="877150" y="1068825"/>
              <a:ext cx="6150" cy="5325"/>
            </a:xfrm>
            <a:custGeom>
              <a:avLst/>
              <a:ahLst/>
              <a:rect l="l" t="t" r="r" b="b"/>
              <a:pathLst>
                <a:path w="246" h="213" extrusionOk="0">
                  <a:moveTo>
                    <a:pt x="170" y="0"/>
                  </a:moveTo>
                  <a:cubicBezTo>
                    <a:pt x="160" y="0"/>
                    <a:pt x="150" y="4"/>
                    <a:pt x="141" y="13"/>
                  </a:cubicBezTo>
                  <a:cubicBezTo>
                    <a:pt x="96" y="49"/>
                    <a:pt x="60" y="85"/>
                    <a:pt x="33" y="129"/>
                  </a:cubicBezTo>
                  <a:cubicBezTo>
                    <a:pt x="1" y="169"/>
                    <a:pt x="40" y="212"/>
                    <a:pt x="77" y="212"/>
                  </a:cubicBezTo>
                  <a:cubicBezTo>
                    <a:pt x="91" y="212"/>
                    <a:pt x="104" y="206"/>
                    <a:pt x="114" y="192"/>
                  </a:cubicBezTo>
                  <a:cubicBezTo>
                    <a:pt x="141" y="156"/>
                    <a:pt x="176" y="121"/>
                    <a:pt x="203" y="94"/>
                  </a:cubicBezTo>
                  <a:cubicBezTo>
                    <a:pt x="245" y="58"/>
                    <a:pt x="209" y="0"/>
                    <a:pt x="1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70" name="Google Shape;5015;p14"/>
            <p:cNvSpPr/>
            <p:nvPr/>
          </p:nvSpPr>
          <p:spPr>
            <a:xfrm>
              <a:off x="960275" y="1082075"/>
              <a:ext cx="17425" cy="21900"/>
            </a:xfrm>
            <a:custGeom>
              <a:avLst/>
              <a:ahLst/>
              <a:rect l="l" t="t" r="r" b="b"/>
              <a:pathLst>
                <a:path w="697" h="876" extrusionOk="0">
                  <a:moveTo>
                    <a:pt x="286" y="1"/>
                  </a:moveTo>
                  <a:lnTo>
                    <a:pt x="286" y="1"/>
                  </a:lnTo>
                  <a:cubicBezTo>
                    <a:pt x="27" y="224"/>
                    <a:pt x="0" y="786"/>
                    <a:pt x="455" y="875"/>
                  </a:cubicBezTo>
                  <a:cubicBezTo>
                    <a:pt x="500" y="822"/>
                    <a:pt x="536" y="768"/>
                    <a:pt x="562" y="715"/>
                  </a:cubicBezTo>
                  <a:lnTo>
                    <a:pt x="500" y="697"/>
                  </a:lnTo>
                  <a:lnTo>
                    <a:pt x="509" y="670"/>
                  </a:lnTo>
                  <a:cubicBezTo>
                    <a:pt x="375" y="616"/>
                    <a:pt x="295" y="456"/>
                    <a:pt x="348" y="313"/>
                  </a:cubicBezTo>
                  <a:cubicBezTo>
                    <a:pt x="375" y="233"/>
                    <a:pt x="437" y="161"/>
                    <a:pt x="518" y="135"/>
                  </a:cubicBezTo>
                  <a:cubicBezTo>
                    <a:pt x="542" y="127"/>
                    <a:pt x="569" y="122"/>
                    <a:pt x="598" y="122"/>
                  </a:cubicBezTo>
                  <a:cubicBezTo>
                    <a:pt x="632" y="122"/>
                    <a:pt x="667" y="129"/>
                    <a:pt x="696" y="144"/>
                  </a:cubicBezTo>
                  <a:cubicBezTo>
                    <a:pt x="696" y="117"/>
                    <a:pt x="687" y="99"/>
                    <a:pt x="687" y="81"/>
                  </a:cubicBezTo>
                  <a:cubicBezTo>
                    <a:pt x="634" y="63"/>
                    <a:pt x="580" y="54"/>
                    <a:pt x="527" y="46"/>
                  </a:cubicBezTo>
                  <a:cubicBezTo>
                    <a:pt x="446" y="28"/>
                    <a:pt x="366" y="19"/>
                    <a:pt x="28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71" name="Google Shape;5016;p14"/>
            <p:cNvSpPr/>
            <p:nvPr/>
          </p:nvSpPr>
          <p:spPr>
            <a:xfrm>
              <a:off x="944425" y="1070925"/>
              <a:ext cx="25250" cy="40175"/>
            </a:xfrm>
            <a:custGeom>
              <a:avLst/>
              <a:ahLst/>
              <a:rect l="l" t="t" r="r" b="b"/>
              <a:pathLst>
                <a:path w="1010" h="1607" extrusionOk="0">
                  <a:moveTo>
                    <a:pt x="848" y="1"/>
                  </a:moveTo>
                  <a:lnTo>
                    <a:pt x="848" y="1"/>
                  </a:lnTo>
                  <a:cubicBezTo>
                    <a:pt x="224" y="233"/>
                    <a:pt x="1" y="1241"/>
                    <a:pt x="625" y="1607"/>
                  </a:cubicBezTo>
                  <a:cubicBezTo>
                    <a:pt x="643" y="1598"/>
                    <a:pt x="652" y="1598"/>
                    <a:pt x="661" y="1598"/>
                  </a:cubicBezTo>
                  <a:cubicBezTo>
                    <a:pt x="608" y="1544"/>
                    <a:pt x="554" y="1491"/>
                    <a:pt x="545" y="1473"/>
                  </a:cubicBezTo>
                  <a:cubicBezTo>
                    <a:pt x="465" y="1393"/>
                    <a:pt x="349" y="1259"/>
                    <a:pt x="349" y="1134"/>
                  </a:cubicBezTo>
                  <a:lnTo>
                    <a:pt x="349" y="1134"/>
                  </a:lnTo>
                  <a:cubicBezTo>
                    <a:pt x="402" y="1232"/>
                    <a:pt x="447" y="1312"/>
                    <a:pt x="527" y="1393"/>
                  </a:cubicBezTo>
                  <a:cubicBezTo>
                    <a:pt x="590" y="1464"/>
                    <a:pt x="661" y="1517"/>
                    <a:pt x="741" y="1571"/>
                  </a:cubicBezTo>
                  <a:cubicBezTo>
                    <a:pt x="750" y="1571"/>
                    <a:pt x="768" y="1562"/>
                    <a:pt x="786" y="1553"/>
                  </a:cubicBezTo>
                  <a:cubicBezTo>
                    <a:pt x="732" y="1517"/>
                    <a:pt x="679" y="1473"/>
                    <a:pt x="634" y="1428"/>
                  </a:cubicBezTo>
                  <a:cubicBezTo>
                    <a:pt x="572" y="1366"/>
                    <a:pt x="501" y="1303"/>
                    <a:pt x="474" y="1223"/>
                  </a:cubicBezTo>
                  <a:cubicBezTo>
                    <a:pt x="465" y="1214"/>
                    <a:pt x="474" y="1214"/>
                    <a:pt x="474" y="1214"/>
                  </a:cubicBezTo>
                  <a:cubicBezTo>
                    <a:pt x="527" y="1294"/>
                    <a:pt x="590" y="1348"/>
                    <a:pt x="652" y="1410"/>
                  </a:cubicBezTo>
                  <a:cubicBezTo>
                    <a:pt x="715" y="1455"/>
                    <a:pt x="777" y="1491"/>
                    <a:pt x="848" y="1526"/>
                  </a:cubicBezTo>
                  <a:cubicBezTo>
                    <a:pt x="902" y="1491"/>
                    <a:pt x="956" y="1455"/>
                    <a:pt x="1009" y="1410"/>
                  </a:cubicBezTo>
                  <a:cubicBezTo>
                    <a:pt x="545" y="1277"/>
                    <a:pt x="545" y="697"/>
                    <a:pt x="813" y="420"/>
                  </a:cubicBezTo>
                  <a:cubicBezTo>
                    <a:pt x="795" y="411"/>
                    <a:pt x="786" y="411"/>
                    <a:pt x="777" y="411"/>
                  </a:cubicBezTo>
                  <a:lnTo>
                    <a:pt x="715" y="393"/>
                  </a:lnTo>
                  <a:lnTo>
                    <a:pt x="741" y="331"/>
                  </a:lnTo>
                  <a:cubicBezTo>
                    <a:pt x="750" y="295"/>
                    <a:pt x="759" y="268"/>
                    <a:pt x="768" y="242"/>
                  </a:cubicBezTo>
                  <a:lnTo>
                    <a:pt x="768" y="242"/>
                  </a:lnTo>
                  <a:cubicBezTo>
                    <a:pt x="750" y="251"/>
                    <a:pt x="732" y="260"/>
                    <a:pt x="706" y="268"/>
                  </a:cubicBezTo>
                  <a:cubicBezTo>
                    <a:pt x="724" y="242"/>
                    <a:pt x="750" y="215"/>
                    <a:pt x="777" y="197"/>
                  </a:cubicBezTo>
                  <a:cubicBezTo>
                    <a:pt x="786" y="188"/>
                    <a:pt x="795" y="170"/>
                    <a:pt x="795" y="153"/>
                  </a:cubicBezTo>
                  <a:cubicBezTo>
                    <a:pt x="795" y="153"/>
                    <a:pt x="795" y="144"/>
                    <a:pt x="795" y="144"/>
                  </a:cubicBezTo>
                  <a:cubicBezTo>
                    <a:pt x="697" y="188"/>
                    <a:pt x="617" y="268"/>
                    <a:pt x="536" y="340"/>
                  </a:cubicBezTo>
                  <a:cubicBezTo>
                    <a:pt x="590" y="224"/>
                    <a:pt x="688" y="135"/>
                    <a:pt x="804" y="81"/>
                  </a:cubicBezTo>
                  <a:cubicBezTo>
                    <a:pt x="804" y="72"/>
                    <a:pt x="813" y="72"/>
                    <a:pt x="822" y="63"/>
                  </a:cubicBezTo>
                  <a:cubicBezTo>
                    <a:pt x="831" y="45"/>
                    <a:pt x="840" y="28"/>
                    <a:pt x="84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72" name="Google Shape;5017;p14"/>
            <p:cNvSpPr/>
            <p:nvPr/>
          </p:nvSpPr>
          <p:spPr>
            <a:xfrm>
              <a:off x="940425" y="1068025"/>
              <a:ext cx="36600" cy="45750"/>
            </a:xfrm>
            <a:custGeom>
              <a:avLst/>
              <a:ahLst/>
              <a:rect l="l" t="t" r="r" b="b"/>
              <a:pathLst>
                <a:path w="1464" h="1830" extrusionOk="0">
                  <a:moveTo>
                    <a:pt x="1044" y="1"/>
                  </a:moveTo>
                  <a:cubicBezTo>
                    <a:pt x="277" y="206"/>
                    <a:pt x="0" y="1393"/>
                    <a:pt x="741" y="1821"/>
                  </a:cubicBezTo>
                  <a:lnTo>
                    <a:pt x="759" y="1821"/>
                  </a:lnTo>
                  <a:cubicBezTo>
                    <a:pt x="768" y="1830"/>
                    <a:pt x="777" y="1830"/>
                    <a:pt x="785" y="1830"/>
                  </a:cubicBezTo>
                  <a:cubicBezTo>
                    <a:pt x="1089" y="1767"/>
                    <a:pt x="1321" y="1562"/>
                    <a:pt x="1463" y="1303"/>
                  </a:cubicBezTo>
                  <a:cubicBezTo>
                    <a:pt x="1428" y="1294"/>
                    <a:pt x="1401" y="1286"/>
                    <a:pt x="1374" y="1277"/>
                  </a:cubicBezTo>
                  <a:lnTo>
                    <a:pt x="1356" y="1277"/>
                  </a:lnTo>
                  <a:cubicBezTo>
                    <a:pt x="1330" y="1330"/>
                    <a:pt x="1294" y="1384"/>
                    <a:pt x="1249" y="1437"/>
                  </a:cubicBezTo>
                  <a:cubicBezTo>
                    <a:pt x="794" y="1357"/>
                    <a:pt x="821" y="786"/>
                    <a:pt x="1080" y="563"/>
                  </a:cubicBezTo>
                  <a:cubicBezTo>
                    <a:pt x="1044" y="554"/>
                    <a:pt x="1008" y="545"/>
                    <a:pt x="973" y="536"/>
                  </a:cubicBezTo>
                  <a:lnTo>
                    <a:pt x="973" y="536"/>
                  </a:lnTo>
                  <a:cubicBezTo>
                    <a:pt x="705" y="822"/>
                    <a:pt x="705" y="1393"/>
                    <a:pt x="1169" y="1526"/>
                  </a:cubicBezTo>
                  <a:cubicBezTo>
                    <a:pt x="1116" y="1571"/>
                    <a:pt x="1062" y="1607"/>
                    <a:pt x="1008" y="1642"/>
                  </a:cubicBezTo>
                  <a:cubicBezTo>
                    <a:pt x="937" y="1607"/>
                    <a:pt x="875" y="1571"/>
                    <a:pt x="812" y="1526"/>
                  </a:cubicBezTo>
                  <a:cubicBezTo>
                    <a:pt x="750" y="1464"/>
                    <a:pt x="687" y="1410"/>
                    <a:pt x="634" y="1330"/>
                  </a:cubicBezTo>
                  <a:cubicBezTo>
                    <a:pt x="634" y="1330"/>
                    <a:pt x="625" y="1330"/>
                    <a:pt x="634" y="1339"/>
                  </a:cubicBezTo>
                  <a:cubicBezTo>
                    <a:pt x="661" y="1428"/>
                    <a:pt x="732" y="1482"/>
                    <a:pt x="794" y="1544"/>
                  </a:cubicBezTo>
                  <a:cubicBezTo>
                    <a:pt x="839" y="1589"/>
                    <a:pt x="892" y="1633"/>
                    <a:pt x="946" y="1669"/>
                  </a:cubicBezTo>
                  <a:cubicBezTo>
                    <a:pt x="928" y="1678"/>
                    <a:pt x="910" y="1687"/>
                    <a:pt x="901" y="1687"/>
                  </a:cubicBezTo>
                  <a:cubicBezTo>
                    <a:pt x="821" y="1633"/>
                    <a:pt x="750" y="1580"/>
                    <a:pt x="678" y="1509"/>
                  </a:cubicBezTo>
                  <a:cubicBezTo>
                    <a:pt x="607" y="1428"/>
                    <a:pt x="562" y="1348"/>
                    <a:pt x="509" y="1250"/>
                  </a:cubicBezTo>
                  <a:lnTo>
                    <a:pt x="509" y="1250"/>
                  </a:lnTo>
                  <a:cubicBezTo>
                    <a:pt x="509" y="1375"/>
                    <a:pt x="625" y="1509"/>
                    <a:pt x="705" y="1589"/>
                  </a:cubicBezTo>
                  <a:cubicBezTo>
                    <a:pt x="714" y="1607"/>
                    <a:pt x="768" y="1660"/>
                    <a:pt x="821" y="1714"/>
                  </a:cubicBezTo>
                  <a:cubicBezTo>
                    <a:pt x="812" y="1714"/>
                    <a:pt x="803" y="1714"/>
                    <a:pt x="785" y="1723"/>
                  </a:cubicBezTo>
                  <a:cubicBezTo>
                    <a:pt x="161" y="1357"/>
                    <a:pt x="384" y="349"/>
                    <a:pt x="1008" y="117"/>
                  </a:cubicBezTo>
                  <a:cubicBezTo>
                    <a:pt x="1017" y="81"/>
                    <a:pt x="1035" y="37"/>
                    <a:pt x="104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73" name="Google Shape;5018;p14"/>
            <p:cNvSpPr/>
            <p:nvPr/>
          </p:nvSpPr>
          <p:spPr>
            <a:xfrm>
              <a:off x="967625" y="1084100"/>
              <a:ext cx="11850" cy="14725"/>
            </a:xfrm>
            <a:custGeom>
              <a:avLst/>
              <a:ahLst/>
              <a:rect l="l" t="t" r="r" b="b"/>
              <a:pathLst>
                <a:path w="474" h="589" extrusionOk="0">
                  <a:moveTo>
                    <a:pt x="393" y="0"/>
                  </a:moveTo>
                  <a:cubicBezTo>
                    <a:pt x="393" y="18"/>
                    <a:pt x="402" y="36"/>
                    <a:pt x="402" y="63"/>
                  </a:cubicBezTo>
                  <a:cubicBezTo>
                    <a:pt x="373" y="48"/>
                    <a:pt x="338" y="41"/>
                    <a:pt x="304" y="41"/>
                  </a:cubicBezTo>
                  <a:cubicBezTo>
                    <a:pt x="275" y="41"/>
                    <a:pt x="248" y="46"/>
                    <a:pt x="224" y="54"/>
                  </a:cubicBezTo>
                  <a:cubicBezTo>
                    <a:pt x="143" y="80"/>
                    <a:pt x="81" y="152"/>
                    <a:pt x="54" y="232"/>
                  </a:cubicBezTo>
                  <a:cubicBezTo>
                    <a:pt x="1" y="375"/>
                    <a:pt x="81" y="535"/>
                    <a:pt x="215" y="589"/>
                  </a:cubicBezTo>
                  <a:lnTo>
                    <a:pt x="233" y="544"/>
                  </a:lnTo>
                  <a:cubicBezTo>
                    <a:pt x="259" y="491"/>
                    <a:pt x="286" y="437"/>
                    <a:pt x="304" y="375"/>
                  </a:cubicBezTo>
                  <a:cubicBezTo>
                    <a:pt x="358" y="259"/>
                    <a:pt x="402" y="134"/>
                    <a:pt x="474" y="9"/>
                  </a:cubicBezTo>
                  <a:cubicBezTo>
                    <a:pt x="447" y="9"/>
                    <a:pt x="420" y="0"/>
                    <a:pt x="39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74" name="Google Shape;5019;p14"/>
            <p:cNvSpPr/>
            <p:nvPr/>
          </p:nvSpPr>
          <p:spPr>
            <a:xfrm>
              <a:off x="962050" y="1075850"/>
              <a:ext cx="1825" cy="1800"/>
            </a:xfrm>
            <a:custGeom>
              <a:avLst/>
              <a:ahLst/>
              <a:rect l="l" t="t" r="r" b="b"/>
              <a:pathLst>
                <a:path w="73" h="72" extrusionOk="0">
                  <a:moveTo>
                    <a:pt x="72" y="0"/>
                  </a:moveTo>
                  <a:lnTo>
                    <a:pt x="72" y="0"/>
                  </a:lnTo>
                  <a:cubicBezTo>
                    <a:pt x="45" y="18"/>
                    <a:pt x="19" y="45"/>
                    <a:pt x="1" y="71"/>
                  </a:cubicBezTo>
                  <a:cubicBezTo>
                    <a:pt x="27" y="63"/>
                    <a:pt x="45" y="54"/>
                    <a:pt x="63" y="45"/>
                  </a:cubicBezTo>
                  <a:cubicBezTo>
                    <a:pt x="63" y="27"/>
                    <a:pt x="72" y="18"/>
                    <a:pt x="7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75" name="Google Shape;5020;p14"/>
            <p:cNvSpPr/>
            <p:nvPr/>
          </p:nvSpPr>
          <p:spPr>
            <a:xfrm>
              <a:off x="957825" y="1072500"/>
              <a:ext cx="7150" cy="6925"/>
            </a:xfrm>
            <a:custGeom>
              <a:avLst/>
              <a:ahLst/>
              <a:rect l="l" t="t" r="r" b="b"/>
              <a:pathLst>
                <a:path w="286" h="277" extrusionOk="0">
                  <a:moveTo>
                    <a:pt x="286" y="0"/>
                  </a:moveTo>
                  <a:cubicBezTo>
                    <a:pt x="277" y="9"/>
                    <a:pt x="268" y="9"/>
                    <a:pt x="268" y="18"/>
                  </a:cubicBezTo>
                  <a:cubicBezTo>
                    <a:pt x="152" y="72"/>
                    <a:pt x="54" y="161"/>
                    <a:pt x="0" y="277"/>
                  </a:cubicBezTo>
                  <a:cubicBezTo>
                    <a:pt x="81" y="205"/>
                    <a:pt x="161" y="125"/>
                    <a:pt x="259" y="81"/>
                  </a:cubicBezTo>
                  <a:cubicBezTo>
                    <a:pt x="268" y="54"/>
                    <a:pt x="277" y="27"/>
                    <a:pt x="28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76" name="Google Shape;5021;p14"/>
            <p:cNvSpPr/>
            <p:nvPr/>
          </p:nvSpPr>
          <p:spPr>
            <a:xfrm>
              <a:off x="964075" y="1115025"/>
              <a:ext cx="4650" cy="5650"/>
            </a:xfrm>
            <a:custGeom>
              <a:avLst/>
              <a:ahLst/>
              <a:rect l="l" t="t" r="r" b="b"/>
              <a:pathLst>
                <a:path w="186" h="226" extrusionOk="0">
                  <a:moveTo>
                    <a:pt x="59" y="1"/>
                  </a:moveTo>
                  <a:cubicBezTo>
                    <a:pt x="54" y="1"/>
                    <a:pt x="49" y="2"/>
                    <a:pt x="45" y="3"/>
                  </a:cubicBezTo>
                  <a:cubicBezTo>
                    <a:pt x="18" y="12"/>
                    <a:pt x="0" y="48"/>
                    <a:pt x="9" y="75"/>
                  </a:cubicBezTo>
                  <a:cubicBezTo>
                    <a:pt x="36" y="119"/>
                    <a:pt x="54" y="164"/>
                    <a:pt x="80" y="199"/>
                  </a:cubicBezTo>
                  <a:cubicBezTo>
                    <a:pt x="91" y="218"/>
                    <a:pt x="105" y="226"/>
                    <a:pt x="120" y="226"/>
                  </a:cubicBezTo>
                  <a:cubicBezTo>
                    <a:pt x="153" y="226"/>
                    <a:pt x="186" y="184"/>
                    <a:pt x="161" y="146"/>
                  </a:cubicBezTo>
                  <a:cubicBezTo>
                    <a:pt x="143" y="110"/>
                    <a:pt x="125" y="75"/>
                    <a:pt x="107" y="39"/>
                  </a:cubicBezTo>
                  <a:cubicBezTo>
                    <a:pt x="100" y="17"/>
                    <a:pt x="80" y="1"/>
                    <a:pt x="5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77" name="Google Shape;5022;p14"/>
            <p:cNvSpPr/>
            <p:nvPr/>
          </p:nvSpPr>
          <p:spPr>
            <a:xfrm>
              <a:off x="971650" y="1110075"/>
              <a:ext cx="6050" cy="5500"/>
            </a:xfrm>
            <a:custGeom>
              <a:avLst/>
              <a:ahLst/>
              <a:rect l="l" t="t" r="r" b="b"/>
              <a:pathLst>
                <a:path w="242" h="220" extrusionOk="0">
                  <a:moveTo>
                    <a:pt x="74" y="1"/>
                  </a:moveTo>
                  <a:cubicBezTo>
                    <a:pt x="33" y="1"/>
                    <a:pt x="1" y="59"/>
                    <a:pt x="36" y="94"/>
                  </a:cubicBezTo>
                  <a:cubicBezTo>
                    <a:pt x="72" y="130"/>
                    <a:pt x="98" y="157"/>
                    <a:pt x="134" y="201"/>
                  </a:cubicBezTo>
                  <a:cubicBezTo>
                    <a:pt x="145" y="212"/>
                    <a:pt x="160" y="220"/>
                    <a:pt x="175" y="220"/>
                  </a:cubicBezTo>
                  <a:cubicBezTo>
                    <a:pt x="185" y="220"/>
                    <a:pt x="195" y="217"/>
                    <a:pt x="206" y="210"/>
                  </a:cubicBezTo>
                  <a:cubicBezTo>
                    <a:pt x="223" y="201"/>
                    <a:pt x="241" y="166"/>
                    <a:pt x="223" y="139"/>
                  </a:cubicBezTo>
                  <a:cubicBezTo>
                    <a:pt x="188" y="94"/>
                    <a:pt x="143" y="50"/>
                    <a:pt x="107" y="14"/>
                  </a:cubicBezTo>
                  <a:cubicBezTo>
                    <a:pt x="96" y="5"/>
                    <a:pt x="85" y="1"/>
                    <a:pt x="7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78" name="Google Shape;5023;p14"/>
            <p:cNvSpPr/>
            <p:nvPr/>
          </p:nvSpPr>
          <p:spPr>
            <a:xfrm>
              <a:off x="977275" y="1103825"/>
              <a:ext cx="7100" cy="4875"/>
            </a:xfrm>
            <a:custGeom>
              <a:avLst/>
              <a:ahLst/>
              <a:rect l="l" t="t" r="r" b="b"/>
              <a:pathLst>
                <a:path w="284" h="195" extrusionOk="0">
                  <a:moveTo>
                    <a:pt x="80" y="1"/>
                  </a:moveTo>
                  <a:cubicBezTo>
                    <a:pt x="37" y="1"/>
                    <a:pt x="1" y="57"/>
                    <a:pt x="43" y="85"/>
                  </a:cubicBezTo>
                  <a:cubicBezTo>
                    <a:pt x="96" y="130"/>
                    <a:pt x="150" y="157"/>
                    <a:pt x="195" y="193"/>
                  </a:cubicBezTo>
                  <a:cubicBezTo>
                    <a:pt x="200" y="194"/>
                    <a:pt x="205" y="195"/>
                    <a:pt x="210" y="195"/>
                  </a:cubicBezTo>
                  <a:cubicBezTo>
                    <a:pt x="234" y="195"/>
                    <a:pt x="259" y="180"/>
                    <a:pt x="266" y="166"/>
                  </a:cubicBezTo>
                  <a:cubicBezTo>
                    <a:pt x="284" y="139"/>
                    <a:pt x="266" y="112"/>
                    <a:pt x="248" y="94"/>
                  </a:cubicBezTo>
                  <a:cubicBezTo>
                    <a:pt x="204" y="68"/>
                    <a:pt x="150" y="41"/>
                    <a:pt x="114" y="14"/>
                  </a:cubicBezTo>
                  <a:cubicBezTo>
                    <a:pt x="103" y="5"/>
                    <a:pt x="91"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79" name="Google Shape;5024;p14"/>
            <p:cNvSpPr/>
            <p:nvPr/>
          </p:nvSpPr>
          <p:spPr>
            <a:xfrm>
              <a:off x="897825" y="1096800"/>
              <a:ext cx="25475" cy="14700"/>
            </a:xfrm>
            <a:custGeom>
              <a:avLst/>
              <a:ahLst/>
              <a:rect l="l" t="t" r="r" b="b"/>
              <a:pathLst>
                <a:path w="1019" h="588" extrusionOk="0">
                  <a:moveTo>
                    <a:pt x="723" y="1"/>
                  </a:moveTo>
                  <a:cubicBezTo>
                    <a:pt x="777" y="161"/>
                    <a:pt x="643" y="349"/>
                    <a:pt x="464" y="358"/>
                  </a:cubicBezTo>
                  <a:cubicBezTo>
                    <a:pt x="384" y="358"/>
                    <a:pt x="295" y="331"/>
                    <a:pt x="232" y="268"/>
                  </a:cubicBezTo>
                  <a:cubicBezTo>
                    <a:pt x="197" y="224"/>
                    <a:pt x="179" y="161"/>
                    <a:pt x="179" y="108"/>
                  </a:cubicBezTo>
                  <a:cubicBezTo>
                    <a:pt x="108" y="135"/>
                    <a:pt x="54" y="179"/>
                    <a:pt x="0" y="224"/>
                  </a:cubicBezTo>
                  <a:cubicBezTo>
                    <a:pt x="20" y="473"/>
                    <a:pt x="222" y="587"/>
                    <a:pt x="435" y="587"/>
                  </a:cubicBezTo>
                  <a:cubicBezTo>
                    <a:pt x="717" y="587"/>
                    <a:pt x="1018" y="387"/>
                    <a:pt x="937" y="36"/>
                  </a:cubicBezTo>
                  <a:cubicBezTo>
                    <a:pt x="866" y="19"/>
                    <a:pt x="794" y="1"/>
                    <a:pt x="723"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80" name="Google Shape;5025;p14"/>
            <p:cNvSpPr/>
            <p:nvPr/>
          </p:nvSpPr>
          <p:spPr>
            <a:xfrm>
              <a:off x="891575" y="1098800"/>
              <a:ext cx="40850" cy="24225"/>
            </a:xfrm>
            <a:custGeom>
              <a:avLst/>
              <a:ahLst/>
              <a:rect l="l" t="t" r="r" b="b"/>
              <a:pathLst>
                <a:path w="1634" h="969" extrusionOk="0">
                  <a:moveTo>
                    <a:pt x="1303" y="1"/>
                  </a:moveTo>
                  <a:lnTo>
                    <a:pt x="1303" y="1"/>
                  </a:lnTo>
                  <a:cubicBezTo>
                    <a:pt x="1355" y="387"/>
                    <a:pt x="1017" y="607"/>
                    <a:pt x="692" y="607"/>
                  </a:cubicBezTo>
                  <a:cubicBezTo>
                    <a:pt x="455" y="607"/>
                    <a:pt x="225" y="489"/>
                    <a:pt x="161" y="233"/>
                  </a:cubicBezTo>
                  <a:cubicBezTo>
                    <a:pt x="134" y="269"/>
                    <a:pt x="108" y="304"/>
                    <a:pt x="90" y="340"/>
                  </a:cubicBezTo>
                  <a:cubicBezTo>
                    <a:pt x="117" y="394"/>
                    <a:pt x="134" y="447"/>
                    <a:pt x="161" y="492"/>
                  </a:cubicBezTo>
                  <a:cubicBezTo>
                    <a:pt x="224" y="590"/>
                    <a:pt x="286" y="652"/>
                    <a:pt x="375" y="724"/>
                  </a:cubicBezTo>
                  <a:cubicBezTo>
                    <a:pt x="268" y="697"/>
                    <a:pt x="188" y="608"/>
                    <a:pt x="117" y="527"/>
                  </a:cubicBezTo>
                  <a:cubicBezTo>
                    <a:pt x="99" y="501"/>
                    <a:pt x="72" y="465"/>
                    <a:pt x="45" y="429"/>
                  </a:cubicBezTo>
                  <a:cubicBezTo>
                    <a:pt x="45" y="429"/>
                    <a:pt x="45" y="438"/>
                    <a:pt x="45" y="438"/>
                  </a:cubicBezTo>
                  <a:cubicBezTo>
                    <a:pt x="54" y="465"/>
                    <a:pt x="54" y="483"/>
                    <a:pt x="63" y="501"/>
                  </a:cubicBezTo>
                  <a:cubicBezTo>
                    <a:pt x="99" y="554"/>
                    <a:pt x="134" y="608"/>
                    <a:pt x="179" y="652"/>
                  </a:cubicBezTo>
                  <a:cubicBezTo>
                    <a:pt x="277" y="741"/>
                    <a:pt x="393" y="795"/>
                    <a:pt x="509" y="848"/>
                  </a:cubicBezTo>
                  <a:cubicBezTo>
                    <a:pt x="509" y="848"/>
                    <a:pt x="509" y="857"/>
                    <a:pt x="509" y="857"/>
                  </a:cubicBezTo>
                  <a:cubicBezTo>
                    <a:pt x="384" y="848"/>
                    <a:pt x="259" y="795"/>
                    <a:pt x="161" y="715"/>
                  </a:cubicBezTo>
                  <a:cubicBezTo>
                    <a:pt x="117" y="670"/>
                    <a:pt x="54" y="617"/>
                    <a:pt x="10" y="545"/>
                  </a:cubicBezTo>
                  <a:cubicBezTo>
                    <a:pt x="10" y="572"/>
                    <a:pt x="1" y="590"/>
                    <a:pt x="1" y="608"/>
                  </a:cubicBezTo>
                  <a:cubicBezTo>
                    <a:pt x="165" y="852"/>
                    <a:pt x="451" y="968"/>
                    <a:pt x="739" y="968"/>
                  </a:cubicBezTo>
                  <a:cubicBezTo>
                    <a:pt x="1156" y="968"/>
                    <a:pt x="1575" y="726"/>
                    <a:pt x="1633" y="278"/>
                  </a:cubicBezTo>
                  <a:cubicBezTo>
                    <a:pt x="1624" y="260"/>
                    <a:pt x="1615" y="251"/>
                    <a:pt x="1615" y="242"/>
                  </a:cubicBezTo>
                  <a:cubicBezTo>
                    <a:pt x="1589" y="313"/>
                    <a:pt x="1553" y="385"/>
                    <a:pt x="1553" y="402"/>
                  </a:cubicBezTo>
                  <a:cubicBezTo>
                    <a:pt x="1499" y="501"/>
                    <a:pt x="1428" y="661"/>
                    <a:pt x="1312" y="715"/>
                  </a:cubicBezTo>
                  <a:cubicBezTo>
                    <a:pt x="1312" y="715"/>
                    <a:pt x="1312" y="715"/>
                    <a:pt x="1312" y="706"/>
                  </a:cubicBezTo>
                  <a:cubicBezTo>
                    <a:pt x="1383" y="625"/>
                    <a:pt x="1437" y="554"/>
                    <a:pt x="1482" y="447"/>
                  </a:cubicBezTo>
                  <a:cubicBezTo>
                    <a:pt x="1526" y="367"/>
                    <a:pt x="1544" y="278"/>
                    <a:pt x="1562" y="179"/>
                  </a:cubicBezTo>
                  <a:cubicBezTo>
                    <a:pt x="1553" y="170"/>
                    <a:pt x="1535" y="162"/>
                    <a:pt x="1526" y="144"/>
                  </a:cubicBezTo>
                  <a:cubicBezTo>
                    <a:pt x="1517" y="215"/>
                    <a:pt x="1490" y="278"/>
                    <a:pt x="1473" y="331"/>
                  </a:cubicBezTo>
                  <a:cubicBezTo>
                    <a:pt x="1437" y="420"/>
                    <a:pt x="1410" y="509"/>
                    <a:pt x="1339" y="572"/>
                  </a:cubicBezTo>
                  <a:cubicBezTo>
                    <a:pt x="1339" y="572"/>
                    <a:pt x="1339" y="563"/>
                    <a:pt x="1339" y="563"/>
                  </a:cubicBezTo>
                  <a:cubicBezTo>
                    <a:pt x="1383" y="492"/>
                    <a:pt x="1419" y="411"/>
                    <a:pt x="1446" y="322"/>
                  </a:cubicBezTo>
                  <a:cubicBezTo>
                    <a:pt x="1464" y="251"/>
                    <a:pt x="1464" y="179"/>
                    <a:pt x="1473" y="99"/>
                  </a:cubicBezTo>
                  <a:cubicBezTo>
                    <a:pt x="1419" y="63"/>
                    <a:pt x="1366" y="28"/>
                    <a:pt x="1303"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81" name="Google Shape;5026;p14"/>
            <p:cNvSpPr/>
            <p:nvPr/>
          </p:nvSpPr>
          <p:spPr>
            <a:xfrm>
              <a:off x="888900" y="1094100"/>
              <a:ext cx="46200" cy="31450"/>
            </a:xfrm>
            <a:custGeom>
              <a:avLst/>
              <a:ahLst/>
              <a:rect l="l" t="t" r="r" b="b"/>
              <a:pathLst>
                <a:path w="1848" h="1258" extrusionOk="0">
                  <a:moveTo>
                    <a:pt x="1080" y="109"/>
                  </a:moveTo>
                  <a:cubicBezTo>
                    <a:pt x="1151" y="109"/>
                    <a:pt x="1223" y="127"/>
                    <a:pt x="1294" y="144"/>
                  </a:cubicBezTo>
                  <a:cubicBezTo>
                    <a:pt x="1375" y="495"/>
                    <a:pt x="1074" y="695"/>
                    <a:pt x="792" y="695"/>
                  </a:cubicBezTo>
                  <a:cubicBezTo>
                    <a:pt x="579" y="695"/>
                    <a:pt x="377" y="581"/>
                    <a:pt x="357" y="332"/>
                  </a:cubicBezTo>
                  <a:cubicBezTo>
                    <a:pt x="411" y="287"/>
                    <a:pt x="465" y="243"/>
                    <a:pt x="536" y="216"/>
                  </a:cubicBezTo>
                  <a:cubicBezTo>
                    <a:pt x="536" y="269"/>
                    <a:pt x="554" y="332"/>
                    <a:pt x="589" y="376"/>
                  </a:cubicBezTo>
                  <a:cubicBezTo>
                    <a:pt x="652" y="439"/>
                    <a:pt x="741" y="466"/>
                    <a:pt x="821" y="466"/>
                  </a:cubicBezTo>
                  <a:cubicBezTo>
                    <a:pt x="1000" y="457"/>
                    <a:pt x="1134" y="269"/>
                    <a:pt x="1080" y="109"/>
                  </a:cubicBezTo>
                  <a:close/>
                  <a:moveTo>
                    <a:pt x="1410" y="189"/>
                  </a:moveTo>
                  <a:lnTo>
                    <a:pt x="1410" y="189"/>
                  </a:lnTo>
                  <a:cubicBezTo>
                    <a:pt x="1473" y="216"/>
                    <a:pt x="1526" y="251"/>
                    <a:pt x="1580" y="287"/>
                  </a:cubicBezTo>
                  <a:cubicBezTo>
                    <a:pt x="1571" y="367"/>
                    <a:pt x="1571" y="439"/>
                    <a:pt x="1553" y="510"/>
                  </a:cubicBezTo>
                  <a:cubicBezTo>
                    <a:pt x="1526" y="599"/>
                    <a:pt x="1490" y="680"/>
                    <a:pt x="1446" y="751"/>
                  </a:cubicBezTo>
                  <a:cubicBezTo>
                    <a:pt x="1446" y="751"/>
                    <a:pt x="1446" y="760"/>
                    <a:pt x="1446" y="760"/>
                  </a:cubicBezTo>
                  <a:cubicBezTo>
                    <a:pt x="1517" y="697"/>
                    <a:pt x="1544" y="608"/>
                    <a:pt x="1580" y="519"/>
                  </a:cubicBezTo>
                  <a:cubicBezTo>
                    <a:pt x="1597" y="466"/>
                    <a:pt x="1624" y="403"/>
                    <a:pt x="1633" y="332"/>
                  </a:cubicBezTo>
                  <a:cubicBezTo>
                    <a:pt x="1642" y="350"/>
                    <a:pt x="1660" y="358"/>
                    <a:pt x="1669" y="367"/>
                  </a:cubicBezTo>
                  <a:cubicBezTo>
                    <a:pt x="1651" y="466"/>
                    <a:pt x="1633" y="555"/>
                    <a:pt x="1589" y="635"/>
                  </a:cubicBezTo>
                  <a:cubicBezTo>
                    <a:pt x="1544" y="742"/>
                    <a:pt x="1490" y="813"/>
                    <a:pt x="1419" y="894"/>
                  </a:cubicBezTo>
                  <a:cubicBezTo>
                    <a:pt x="1419" y="903"/>
                    <a:pt x="1419" y="903"/>
                    <a:pt x="1419" y="903"/>
                  </a:cubicBezTo>
                  <a:cubicBezTo>
                    <a:pt x="1535" y="849"/>
                    <a:pt x="1606" y="689"/>
                    <a:pt x="1660" y="590"/>
                  </a:cubicBezTo>
                  <a:cubicBezTo>
                    <a:pt x="1660" y="573"/>
                    <a:pt x="1696" y="501"/>
                    <a:pt x="1722" y="430"/>
                  </a:cubicBezTo>
                  <a:cubicBezTo>
                    <a:pt x="1722" y="439"/>
                    <a:pt x="1731" y="448"/>
                    <a:pt x="1740" y="466"/>
                  </a:cubicBezTo>
                  <a:cubicBezTo>
                    <a:pt x="1682" y="914"/>
                    <a:pt x="1263" y="1156"/>
                    <a:pt x="846" y="1156"/>
                  </a:cubicBezTo>
                  <a:cubicBezTo>
                    <a:pt x="558" y="1156"/>
                    <a:pt x="272" y="1040"/>
                    <a:pt x="108" y="796"/>
                  </a:cubicBezTo>
                  <a:cubicBezTo>
                    <a:pt x="108" y="778"/>
                    <a:pt x="117" y="760"/>
                    <a:pt x="117" y="733"/>
                  </a:cubicBezTo>
                  <a:cubicBezTo>
                    <a:pt x="161" y="805"/>
                    <a:pt x="224" y="858"/>
                    <a:pt x="268" y="903"/>
                  </a:cubicBezTo>
                  <a:cubicBezTo>
                    <a:pt x="366" y="983"/>
                    <a:pt x="491" y="1036"/>
                    <a:pt x="616" y="1045"/>
                  </a:cubicBezTo>
                  <a:cubicBezTo>
                    <a:pt x="616" y="1045"/>
                    <a:pt x="616" y="1036"/>
                    <a:pt x="616" y="1036"/>
                  </a:cubicBezTo>
                  <a:cubicBezTo>
                    <a:pt x="500" y="983"/>
                    <a:pt x="384" y="929"/>
                    <a:pt x="286" y="840"/>
                  </a:cubicBezTo>
                  <a:cubicBezTo>
                    <a:pt x="241" y="796"/>
                    <a:pt x="206" y="742"/>
                    <a:pt x="170" y="689"/>
                  </a:cubicBezTo>
                  <a:cubicBezTo>
                    <a:pt x="161" y="671"/>
                    <a:pt x="161" y="653"/>
                    <a:pt x="152" y="626"/>
                  </a:cubicBezTo>
                  <a:cubicBezTo>
                    <a:pt x="152" y="626"/>
                    <a:pt x="152" y="617"/>
                    <a:pt x="152" y="617"/>
                  </a:cubicBezTo>
                  <a:cubicBezTo>
                    <a:pt x="179" y="653"/>
                    <a:pt x="206" y="689"/>
                    <a:pt x="224" y="715"/>
                  </a:cubicBezTo>
                  <a:cubicBezTo>
                    <a:pt x="295" y="796"/>
                    <a:pt x="375" y="885"/>
                    <a:pt x="482" y="912"/>
                  </a:cubicBezTo>
                  <a:cubicBezTo>
                    <a:pt x="393" y="840"/>
                    <a:pt x="331" y="778"/>
                    <a:pt x="268" y="680"/>
                  </a:cubicBezTo>
                  <a:cubicBezTo>
                    <a:pt x="241" y="635"/>
                    <a:pt x="224" y="582"/>
                    <a:pt x="197" y="528"/>
                  </a:cubicBezTo>
                  <a:cubicBezTo>
                    <a:pt x="215" y="492"/>
                    <a:pt x="241" y="457"/>
                    <a:pt x="268" y="421"/>
                  </a:cubicBezTo>
                  <a:cubicBezTo>
                    <a:pt x="332" y="677"/>
                    <a:pt x="562" y="795"/>
                    <a:pt x="799" y="795"/>
                  </a:cubicBezTo>
                  <a:cubicBezTo>
                    <a:pt x="1124" y="795"/>
                    <a:pt x="1462" y="575"/>
                    <a:pt x="1410" y="189"/>
                  </a:cubicBezTo>
                  <a:close/>
                  <a:moveTo>
                    <a:pt x="998" y="0"/>
                  </a:moveTo>
                  <a:cubicBezTo>
                    <a:pt x="530" y="0"/>
                    <a:pt x="64" y="280"/>
                    <a:pt x="1" y="796"/>
                  </a:cubicBezTo>
                  <a:cubicBezTo>
                    <a:pt x="1" y="805"/>
                    <a:pt x="1" y="813"/>
                    <a:pt x="10" y="813"/>
                  </a:cubicBezTo>
                  <a:cubicBezTo>
                    <a:pt x="10" y="822"/>
                    <a:pt x="10" y="831"/>
                    <a:pt x="10" y="840"/>
                  </a:cubicBezTo>
                  <a:cubicBezTo>
                    <a:pt x="200" y="1123"/>
                    <a:pt x="526" y="1257"/>
                    <a:pt x="852" y="1257"/>
                  </a:cubicBezTo>
                  <a:cubicBezTo>
                    <a:pt x="1319" y="1257"/>
                    <a:pt x="1784" y="981"/>
                    <a:pt x="1847" y="466"/>
                  </a:cubicBezTo>
                  <a:cubicBezTo>
                    <a:pt x="1847" y="457"/>
                    <a:pt x="1847" y="448"/>
                    <a:pt x="1847" y="439"/>
                  </a:cubicBezTo>
                  <a:cubicBezTo>
                    <a:pt x="1847" y="430"/>
                    <a:pt x="1847" y="430"/>
                    <a:pt x="1838" y="421"/>
                  </a:cubicBezTo>
                  <a:cubicBezTo>
                    <a:pt x="1648" y="136"/>
                    <a:pt x="1323" y="0"/>
                    <a:pt x="99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82" name="Google Shape;5027;p14"/>
            <p:cNvSpPr/>
            <p:nvPr/>
          </p:nvSpPr>
          <p:spPr>
            <a:xfrm>
              <a:off x="933725" y="1094700"/>
              <a:ext cx="5350" cy="5000"/>
            </a:xfrm>
            <a:custGeom>
              <a:avLst/>
              <a:ahLst/>
              <a:rect l="l" t="t" r="r" b="b"/>
              <a:pathLst>
                <a:path w="214" h="200" extrusionOk="0">
                  <a:moveTo>
                    <a:pt x="143" y="0"/>
                  </a:moveTo>
                  <a:cubicBezTo>
                    <a:pt x="128" y="0"/>
                    <a:pt x="112" y="7"/>
                    <a:pt x="99" y="22"/>
                  </a:cubicBezTo>
                  <a:cubicBezTo>
                    <a:pt x="81" y="58"/>
                    <a:pt x="54" y="76"/>
                    <a:pt x="28" y="111"/>
                  </a:cubicBezTo>
                  <a:cubicBezTo>
                    <a:pt x="10" y="129"/>
                    <a:pt x="1" y="165"/>
                    <a:pt x="19" y="183"/>
                  </a:cubicBezTo>
                  <a:cubicBezTo>
                    <a:pt x="28" y="193"/>
                    <a:pt x="46" y="200"/>
                    <a:pt x="63" y="200"/>
                  </a:cubicBezTo>
                  <a:cubicBezTo>
                    <a:pt x="77" y="200"/>
                    <a:pt x="91" y="195"/>
                    <a:pt x="99" y="183"/>
                  </a:cubicBezTo>
                  <a:cubicBezTo>
                    <a:pt x="126" y="147"/>
                    <a:pt x="161" y="120"/>
                    <a:pt x="188" y="76"/>
                  </a:cubicBezTo>
                  <a:cubicBezTo>
                    <a:pt x="213" y="38"/>
                    <a:pt x="181" y="0"/>
                    <a:pt x="14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83" name="Google Shape;5028;p14"/>
            <p:cNvSpPr/>
            <p:nvPr/>
          </p:nvSpPr>
          <p:spPr>
            <a:xfrm>
              <a:off x="925950" y="1088325"/>
              <a:ext cx="4675" cy="6200"/>
            </a:xfrm>
            <a:custGeom>
              <a:avLst/>
              <a:ahLst/>
              <a:rect l="l" t="t" r="r" b="b"/>
              <a:pathLst>
                <a:path w="187" h="248" extrusionOk="0">
                  <a:moveTo>
                    <a:pt x="130" y="0"/>
                  </a:moveTo>
                  <a:cubicBezTo>
                    <a:pt x="111" y="0"/>
                    <a:pt x="94" y="10"/>
                    <a:pt x="89" y="27"/>
                  </a:cubicBezTo>
                  <a:cubicBezTo>
                    <a:pt x="62" y="72"/>
                    <a:pt x="35" y="126"/>
                    <a:pt x="17" y="179"/>
                  </a:cubicBezTo>
                  <a:cubicBezTo>
                    <a:pt x="0" y="219"/>
                    <a:pt x="33" y="247"/>
                    <a:pt x="67" y="247"/>
                  </a:cubicBezTo>
                  <a:cubicBezTo>
                    <a:pt x="86" y="247"/>
                    <a:pt x="106" y="238"/>
                    <a:pt x="115" y="215"/>
                  </a:cubicBezTo>
                  <a:cubicBezTo>
                    <a:pt x="133" y="161"/>
                    <a:pt x="151" y="126"/>
                    <a:pt x="178" y="81"/>
                  </a:cubicBezTo>
                  <a:cubicBezTo>
                    <a:pt x="187" y="54"/>
                    <a:pt x="187" y="27"/>
                    <a:pt x="160" y="10"/>
                  </a:cubicBezTo>
                  <a:cubicBezTo>
                    <a:pt x="151" y="3"/>
                    <a:pt x="140" y="0"/>
                    <a:pt x="13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84" name="Google Shape;5029;p14"/>
            <p:cNvSpPr/>
            <p:nvPr/>
          </p:nvSpPr>
          <p:spPr>
            <a:xfrm>
              <a:off x="917975" y="1084750"/>
              <a:ext cx="3750" cy="6925"/>
            </a:xfrm>
            <a:custGeom>
              <a:avLst/>
              <a:ahLst/>
              <a:rect l="l" t="t" r="r" b="b"/>
              <a:pathLst>
                <a:path w="150" h="277" extrusionOk="0">
                  <a:moveTo>
                    <a:pt x="87" y="1"/>
                  </a:moveTo>
                  <a:cubicBezTo>
                    <a:pt x="60" y="1"/>
                    <a:pt x="42" y="28"/>
                    <a:pt x="33" y="54"/>
                  </a:cubicBezTo>
                  <a:cubicBezTo>
                    <a:pt x="24" y="108"/>
                    <a:pt x="24" y="162"/>
                    <a:pt x="6" y="206"/>
                  </a:cubicBezTo>
                  <a:cubicBezTo>
                    <a:pt x="1" y="250"/>
                    <a:pt x="35" y="277"/>
                    <a:pt x="67" y="277"/>
                  </a:cubicBezTo>
                  <a:cubicBezTo>
                    <a:pt x="87" y="277"/>
                    <a:pt x="106" y="266"/>
                    <a:pt x="113" y="242"/>
                  </a:cubicBezTo>
                  <a:cubicBezTo>
                    <a:pt x="122" y="179"/>
                    <a:pt x="131" y="117"/>
                    <a:pt x="140" y="63"/>
                  </a:cubicBezTo>
                  <a:cubicBezTo>
                    <a:pt x="149" y="28"/>
                    <a:pt x="113" y="10"/>
                    <a:pt x="8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85" name="Google Shape;5030;p14"/>
            <p:cNvSpPr/>
            <p:nvPr/>
          </p:nvSpPr>
          <p:spPr>
            <a:xfrm>
              <a:off x="895875" y="1088300"/>
              <a:ext cx="5475" cy="6325"/>
            </a:xfrm>
            <a:custGeom>
              <a:avLst/>
              <a:ahLst/>
              <a:rect l="l" t="t" r="r" b="b"/>
              <a:pathLst>
                <a:path w="219" h="253" extrusionOk="0">
                  <a:moveTo>
                    <a:pt x="76" y="0"/>
                  </a:moveTo>
                  <a:cubicBezTo>
                    <a:pt x="38" y="0"/>
                    <a:pt x="1" y="37"/>
                    <a:pt x="25" y="73"/>
                  </a:cubicBezTo>
                  <a:cubicBezTo>
                    <a:pt x="61" y="127"/>
                    <a:pt x="78" y="180"/>
                    <a:pt x="105" y="225"/>
                  </a:cubicBezTo>
                  <a:cubicBezTo>
                    <a:pt x="114" y="245"/>
                    <a:pt x="130" y="253"/>
                    <a:pt x="146" y="253"/>
                  </a:cubicBezTo>
                  <a:cubicBezTo>
                    <a:pt x="181" y="253"/>
                    <a:pt x="219" y="216"/>
                    <a:pt x="194" y="180"/>
                  </a:cubicBezTo>
                  <a:cubicBezTo>
                    <a:pt x="168" y="127"/>
                    <a:pt x="150" y="73"/>
                    <a:pt x="123" y="28"/>
                  </a:cubicBezTo>
                  <a:cubicBezTo>
                    <a:pt x="112" y="8"/>
                    <a:pt x="94" y="0"/>
                    <a:pt x="7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86" name="Google Shape;5031;p14"/>
            <p:cNvSpPr/>
            <p:nvPr/>
          </p:nvSpPr>
          <p:spPr>
            <a:xfrm>
              <a:off x="886000" y="1095450"/>
              <a:ext cx="6500" cy="5175"/>
            </a:xfrm>
            <a:custGeom>
              <a:avLst/>
              <a:ahLst/>
              <a:rect l="l" t="t" r="r" b="b"/>
              <a:pathLst>
                <a:path w="260" h="207" extrusionOk="0">
                  <a:moveTo>
                    <a:pt x="58" y="0"/>
                  </a:moveTo>
                  <a:cubicBezTo>
                    <a:pt x="48" y="0"/>
                    <a:pt x="38" y="3"/>
                    <a:pt x="27" y="10"/>
                  </a:cubicBezTo>
                  <a:cubicBezTo>
                    <a:pt x="10" y="28"/>
                    <a:pt x="1" y="64"/>
                    <a:pt x="27" y="90"/>
                  </a:cubicBezTo>
                  <a:cubicBezTo>
                    <a:pt x="72" y="126"/>
                    <a:pt x="117" y="162"/>
                    <a:pt x="170" y="197"/>
                  </a:cubicBezTo>
                  <a:cubicBezTo>
                    <a:pt x="176" y="204"/>
                    <a:pt x="185" y="207"/>
                    <a:pt x="194" y="207"/>
                  </a:cubicBezTo>
                  <a:cubicBezTo>
                    <a:pt x="211" y="207"/>
                    <a:pt x="230" y="197"/>
                    <a:pt x="242" y="180"/>
                  </a:cubicBezTo>
                  <a:cubicBezTo>
                    <a:pt x="259" y="153"/>
                    <a:pt x="242" y="126"/>
                    <a:pt x="224" y="108"/>
                  </a:cubicBezTo>
                  <a:cubicBezTo>
                    <a:pt x="188" y="73"/>
                    <a:pt x="143" y="46"/>
                    <a:pt x="99" y="19"/>
                  </a:cubicBezTo>
                  <a:cubicBezTo>
                    <a:pt x="88" y="8"/>
                    <a:pt x="73" y="0"/>
                    <a:pt x="5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87" name="Google Shape;5032;p14"/>
            <p:cNvSpPr/>
            <p:nvPr/>
          </p:nvSpPr>
          <p:spPr>
            <a:xfrm>
              <a:off x="880325" y="1105450"/>
              <a:ext cx="7225" cy="4300"/>
            </a:xfrm>
            <a:custGeom>
              <a:avLst/>
              <a:ahLst/>
              <a:rect l="l" t="t" r="r" b="b"/>
              <a:pathLst>
                <a:path w="289" h="172" extrusionOk="0">
                  <a:moveTo>
                    <a:pt x="79" y="0"/>
                  </a:moveTo>
                  <a:cubicBezTo>
                    <a:pt x="26" y="0"/>
                    <a:pt x="1" y="85"/>
                    <a:pt x="58" y="110"/>
                  </a:cubicBezTo>
                  <a:cubicBezTo>
                    <a:pt x="103" y="119"/>
                    <a:pt x="147" y="145"/>
                    <a:pt x="183" y="163"/>
                  </a:cubicBezTo>
                  <a:cubicBezTo>
                    <a:pt x="193" y="169"/>
                    <a:pt x="203" y="171"/>
                    <a:pt x="212" y="171"/>
                  </a:cubicBezTo>
                  <a:cubicBezTo>
                    <a:pt x="260" y="171"/>
                    <a:pt x="289" y="104"/>
                    <a:pt x="237" y="74"/>
                  </a:cubicBezTo>
                  <a:cubicBezTo>
                    <a:pt x="192" y="47"/>
                    <a:pt x="147" y="29"/>
                    <a:pt x="94" y="3"/>
                  </a:cubicBezTo>
                  <a:cubicBezTo>
                    <a:pt x="89" y="1"/>
                    <a:pt x="84" y="0"/>
                    <a:pt x="7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88" name="Google Shape;5033;p14"/>
            <p:cNvSpPr/>
            <p:nvPr/>
          </p:nvSpPr>
          <p:spPr>
            <a:xfrm>
              <a:off x="906925" y="1085025"/>
              <a:ext cx="3775" cy="6850"/>
            </a:xfrm>
            <a:custGeom>
              <a:avLst/>
              <a:ahLst/>
              <a:rect l="l" t="t" r="r" b="b"/>
              <a:pathLst>
                <a:path w="151" h="274" extrusionOk="0">
                  <a:moveTo>
                    <a:pt x="63" y="1"/>
                  </a:moveTo>
                  <a:cubicBezTo>
                    <a:pt x="32" y="1"/>
                    <a:pt x="1" y="25"/>
                    <a:pt x="11" y="61"/>
                  </a:cubicBezTo>
                  <a:cubicBezTo>
                    <a:pt x="20" y="115"/>
                    <a:pt x="29" y="177"/>
                    <a:pt x="38" y="231"/>
                  </a:cubicBezTo>
                  <a:cubicBezTo>
                    <a:pt x="45" y="261"/>
                    <a:pt x="67" y="273"/>
                    <a:pt x="89" y="273"/>
                  </a:cubicBezTo>
                  <a:cubicBezTo>
                    <a:pt x="119" y="273"/>
                    <a:pt x="150" y="249"/>
                    <a:pt x="145" y="213"/>
                  </a:cubicBezTo>
                  <a:cubicBezTo>
                    <a:pt x="136" y="151"/>
                    <a:pt x="118" y="97"/>
                    <a:pt x="109" y="43"/>
                  </a:cubicBezTo>
                  <a:cubicBezTo>
                    <a:pt x="106" y="14"/>
                    <a:pt x="84" y="1"/>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89" name="Google Shape;5034;p14"/>
            <p:cNvSpPr/>
            <p:nvPr/>
          </p:nvSpPr>
          <p:spPr>
            <a:xfrm>
              <a:off x="834600" y="1083475"/>
              <a:ext cx="26900" cy="16275"/>
            </a:xfrm>
            <a:custGeom>
              <a:avLst/>
              <a:ahLst/>
              <a:rect l="l" t="t" r="r" b="b"/>
              <a:pathLst>
                <a:path w="1076" h="651" extrusionOk="0">
                  <a:moveTo>
                    <a:pt x="290" y="1"/>
                  </a:moveTo>
                  <a:cubicBezTo>
                    <a:pt x="255" y="1"/>
                    <a:pt x="219" y="3"/>
                    <a:pt x="183" y="7"/>
                  </a:cubicBezTo>
                  <a:cubicBezTo>
                    <a:pt x="1" y="342"/>
                    <a:pt x="353" y="650"/>
                    <a:pt x="676" y="650"/>
                  </a:cubicBezTo>
                  <a:cubicBezTo>
                    <a:pt x="843" y="650"/>
                    <a:pt x="1002" y="568"/>
                    <a:pt x="1075" y="364"/>
                  </a:cubicBezTo>
                  <a:cubicBezTo>
                    <a:pt x="1031" y="311"/>
                    <a:pt x="977" y="257"/>
                    <a:pt x="915" y="213"/>
                  </a:cubicBezTo>
                  <a:cubicBezTo>
                    <a:pt x="889" y="329"/>
                    <a:pt x="764" y="408"/>
                    <a:pt x="639" y="408"/>
                  </a:cubicBezTo>
                  <a:cubicBezTo>
                    <a:pt x="592" y="408"/>
                    <a:pt x="546" y="397"/>
                    <a:pt x="504" y="373"/>
                  </a:cubicBezTo>
                  <a:cubicBezTo>
                    <a:pt x="433" y="329"/>
                    <a:pt x="371" y="257"/>
                    <a:pt x="362" y="177"/>
                  </a:cubicBezTo>
                  <a:cubicBezTo>
                    <a:pt x="353" y="114"/>
                    <a:pt x="371" y="52"/>
                    <a:pt x="397" y="7"/>
                  </a:cubicBezTo>
                  <a:cubicBezTo>
                    <a:pt x="362" y="3"/>
                    <a:pt x="326" y="1"/>
                    <a:pt x="29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90" name="Google Shape;5035;p14"/>
            <p:cNvSpPr/>
            <p:nvPr/>
          </p:nvSpPr>
          <p:spPr>
            <a:xfrm>
              <a:off x="827800" y="1084325"/>
              <a:ext cx="38825" cy="27475"/>
            </a:xfrm>
            <a:custGeom>
              <a:avLst/>
              <a:ahLst/>
              <a:rect l="l" t="t" r="r" b="b"/>
              <a:pathLst>
                <a:path w="1553" h="1099" extrusionOk="0">
                  <a:moveTo>
                    <a:pt x="330" y="0"/>
                  </a:moveTo>
                  <a:cubicBezTo>
                    <a:pt x="295" y="18"/>
                    <a:pt x="259" y="27"/>
                    <a:pt x="223" y="54"/>
                  </a:cubicBezTo>
                  <a:cubicBezTo>
                    <a:pt x="214" y="107"/>
                    <a:pt x="197" y="161"/>
                    <a:pt x="197" y="223"/>
                  </a:cubicBezTo>
                  <a:cubicBezTo>
                    <a:pt x="197" y="330"/>
                    <a:pt x="214" y="419"/>
                    <a:pt x="250" y="526"/>
                  </a:cubicBezTo>
                  <a:cubicBezTo>
                    <a:pt x="170" y="446"/>
                    <a:pt x="152" y="330"/>
                    <a:pt x="143" y="223"/>
                  </a:cubicBezTo>
                  <a:cubicBezTo>
                    <a:pt x="143" y="187"/>
                    <a:pt x="134" y="143"/>
                    <a:pt x="134" y="98"/>
                  </a:cubicBezTo>
                  <a:cubicBezTo>
                    <a:pt x="134" y="107"/>
                    <a:pt x="125" y="107"/>
                    <a:pt x="125" y="107"/>
                  </a:cubicBezTo>
                  <a:cubicBezTo>
                    <a:pt x="116" y="134"/>
                    <a:pt x="116" y="152"/>
                    <a:pt x="116" y="170"/>
                  </a:cubicBezTo>
                  <a:cubicBezTo>
                    <a:pt x="107" y="232"/>
                    <a:pt x="116" y="295"/>
                    <a:pt x="125" y="357"/>
                  </a:cubicBezTo>
                  <a:cubicBezTo>
                    <a:pt x="152" y="491"/>
                    <a:pt x="223" y="598"/>
                    <a:pt x="295" y="705"/>
                  </a:cubicBezTo>
                  <a:cubicBezTo>
                    <a:pt x="295" y="705"/>
                    <a:pt x="295" y="714"/>
                    <a:pt x="286" y="714"/>
                  </a:cubicBezTo>
                  <a:cubicBezTo>
                    <a:pt x="188" y="642"/>
                    <a:pt x="116" y="518"/>
                    <a:pt x="81" y="402"/>
                  </a:cubicBezTo>
                  <a:cubicBezTo>
                    <a:pt x="63" y="348"/>
                    <a:pt x="36" y="259"/>
                    <a:pt x="36" y="187"/>
                  </a:cubicBezTo>
                  <a:cubicBezTo>
                    <a:pt x="27" y="196"/>
                    <a:pt x="9" y="214"/>
                    <a:pt x="0" y="232"/>
                  </a:cubicBezTo>
                  <a:cubicBezTo>
                    <a:pt x="6" y="722"/>
                    <a:pt x="501" y="1099"/>
                    <a:pt x="971" y="1099"/>
                  </a:cubicBezTo>
                  <a:cubicBezTo>
                    <a:pt x="1186" y="1099"/>
                    <a:pt x="1396" y="1020"/>
                    <a:pt x="1553" y="839"/>
                  </a:cubicBezTo>
                  <a:cubicBezTo>
                    <a:pt x="1553" y="821"/>
                    <a:pt x="1553" y="812"/>
                    <a:pt x="1553" y="794"/>
                  </a:cubicBezTo>
                  <a:cubicBezTo>
                    <a:pt x="1490" y="848"/>
                    <a:pt x="1419" y="892"/>
                    <a:pt x="1410" y="901"/>
                  </a:cubicBezTo>
                  <a:cubicBezTo>
                    <a:pt x="1323" y="948"/>
                    <a:pt x="1195" y="1031"/>
                    <a:pt x="1086" y="1031"/>
                  </a:cubicBezTo>
                  <a:cubicBezTo>
                    <a:pt x="1071" y="1031"/>
                    <a:pt x="1057" y="1029"/>
                    <a:pt x="1044" y="1026"/>
                  </a:cubicBezTo>
                  <a:cubicBezTo>
                    <a:pt x="1142" y="990"/>
                    <a:pt x="1231" y="964"/>
                    <a:pt x="1329" y="901"/>
                  </a:cubicBezTo>
                  <a:cubicBezTo>
                    <a:pt x="1410" y="857"/>
                    <a:pt x="1472" y="785"/>
                    <a:pt x="1544" y="723"/>
                  </a:cubicBezTo>
                  <a:cubicBezTo>
                    <a:pt x="1535" y="705"/>
                    <a:pt x="1535" y="687"/>
                    <a:pt x="1526" y="669"/>
                  </a:cubicBezTo>
                  <a:cubicBezTo>
                    <a:pt x="1481" y="723"/>
                    <a:pt x="1428" y="758"/>
                    <a:pt x="1383" y="794"/>
                  </a:cubicBezTo>
                  <a:cubicBezTo>
                    <a:pt x="1312" y="848"/>
                    <a:pt x="1240" y="910"/>
                    <a:pt x="1142" y="928"/>
                  </a:cubicBezTo>
                  <a:cubicBezTo>
                    <a:pt x="1142" y="928"/>
                    <a:pt x="1142" y="919"/>
                    <a:pt x="1142" y="919"/>
                  </a:cubicBezTo>
                  <a:cubicBezTo>
                    <a:pt x="1222" y="883"/>
                    <a:pt x="1294" y="830"/>
                    <a:pt x="1365" y="776"/>
                  </a:cubicBezTo>
                  <a:cubicBezTo>
                    <a:pt x="1419" y="723"/>
                    <a:pt x="1463" y="660"/>
                    <a:pt x="1508" y="607"/>
                  </a:cubicBezTo>
                  <a:cubicBezTo>
                    <a:pt x="1490" y="544"/>
                    <a:pt x="1454" y="482"/>
                    <a:pt x="1419" y="428"/>
                  </a:cubicBezTo>
                  <a:cubicBezTo>
                    <a:pt x="1322" y="633"/>
                    <a:pt x="1145" y="718"/>
                    <a:pt x="959" y="718"/>
                  </a:cubicBezTo>
                  <a:cubicBezTo>
                    <a:pt x="595" y="718"/>
                    <a:pt x="200" y="390"/>
                    <a:pt x="330"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91" name="Google Shape;5036;p14"/>
            <p:cNvSpPr/>
            <p:nvPr/>
          </p:nvSpPr>
          <p:spPr>
            <a:xfrm>
              <a:off x="825125" y="1080800"/>
              <a:ext cx="44175" cy="33600"/>
            </a:xfrm>
            <a:custGeom>
              <a:avLst/>
              <a:ahLst/>
              <a:rect l="l" t="t" r="r" b="b"/>
              <a:pathLst>
                <a:path w="1767" h="1344" extrusionOk="0">
                  <a:moveTo>
                    <a:pt x="669" y="108"/>
                  </a:moveTo>
                  <a:cubicBezTo>
                    <a:pt x="705" y="108"/>
                    <a:pt x="741" y="110"/>
                    <a:pt x="776" y="114"/>
                  </a:cubicBezTo>
                  <a:cubicBezTo>
                    <a:pt x="750" y="159"/>
                    <a:pt x="732" y="221"/>
                    <a:pt x="741" y="284"/>
                  </a:cubicBezTo>
                  <a:cubicBezTo>
                    <a:pt x="750" y="364"/>
                    <a:pt x="812" y="436"/>
                    <a:pt x="883" y="480"/>
                  </a:cubicBezTo>
                  <a:cubicBezTo>
                    <a:pt x="925" y="504"/>
                    <a:pt x="971" y="515"/>
                    <a:pt x="1018" y="515"/>
                  </a:cubicBezTo>
                  <a:cubicBezTo>
                    <a:pt x="1143" y="515"/>
                    <a:pt x="1268" y="436"/>
                    <a:pt x="1294" y="320"/>
                  </a:cubicBezTo>
                  <a:cubicBezTo>
                    <a:pt x="1356" y="364"/>
                    <a:pt x="1410" y="418"/>
                    <a:pt x="1454" y="471"/>
                  </a:cubicBezTo>
                  <a:cubicBezTo>
                    <a:pt x="1381" y="675"/>
                    <a:pt x="1222" y="757"/>
                    <a:pt x="1055" y="757"/>
                  </a:cubicBezTo>
                  <a:cubicBezTo>
                    <a:pt x="732" y="757"/>
                    <a:pt x="380" y="449"/>
                    <a:pt x="562" y="114"/>
                  </a:cubicBezTo>
                  <a:cubicBezTo>
                    <a:pt x="598" y="110"/>
                    <a:pt x="634" y="108"/>
                    <a:pt x="669" y="108"/>
                  </a:cubicBezTo>
                  <a:close/>
                  <a:moveTo>
                    <a:pt x="437" y="141"/>
                  </a:moveTo>
                  <a:cubicBezTo>
                    <a:pt x="307" y="531"/>
                    <a:pt x="702" y="859"/>
                    <a:pt x="1066" y="859"/>
                  </a:cubicBezTo>
                  <a:cubicBezTo>
                    <a:pt x="1252" y="859"/>
                    <a:pt x="1429" y="774"/>
                    <a:pt x="1526" y="569"/>
                  </a:cubicBezTo>
                  <a:cubicBezTo>
                    <a:pt x="1561" y="623"/>
                    <a:pt x="1597" y="685"/>
                    <a:pt x="1615" y="748"/>
                  </a:cubicBezTo>
                  <a:cubicBezTo>
                    <a:pt x="1570" y="801"/>
                    <a:pt x="1526" y="864"/>
                    <a:pt x="1472" y="917"/>
                  </a:cubicBezTo>
                  <a:cubicBezTo>
                    <a:pt x="1401" y="971"/>
                    <a:pt x="1329" y="1024"/>
                    <a:pt x="1249" y="1060"/>
                  </a:cubicBezTo>
                  <a:cubicBezTo>
                    <a:pt x="1249" y="1060"/>
                    <a:pt x="1249" y="1069"/>
                    <a:pt x="1249" y="1069"/>
                  </a:cubicBezTo>
                  <a:cubicBezTo>
                    <a:pt x="1347" y="1051"/>
                    <a:pt x="1419" y="989"/>
                    <a:pt x="1490" y="935"/>
                  </a:cubicBezTo>
                  <a:cubicBezTo>
                    <a:pt x="1535" y="899"/>
                    <a:pt x="1588" y="864"/>
                    <a:pt x="1633" y="810"/>
                  </a:cubicBezTo>
                  <a:cubicBezTo>
                    <a:pt x="1642" y="828"/>
                    <a:pt x="1642" y="846"/>
                    <a:pt x="1651" y="864"/>
                  </a:cubicBezTo>
                  <a:cubicBezTo>
                    <a:pt x="1579" y="926"/>
                    <a:pt x="1517" y="998"/>
                    <a:pt x="1436" y="1042"/>
                  </a:cubicBezTo>
                  <a:cubicBezTo>
                    <a:pt x="1338" y="1105"/>
                    <a:pt x="1249" y="1131"/>
                    <a:pt x="1151" y="1167"/>
                  </a:cubicBezTo>
                  <a:cubicBezTo>
                    <a:pt x="1164" y="1170"/>
                    <a:pt x="1178" y="1172"/>
                    <a:pt x="1193" y="1172"/>
                  </a:cubicBezTo>
                  <a:cubicBezTo>
                    <a:pt x="1302" y="1172"/>
                    <a:pt x="1430" y="1089"/>
                    <a:pt x="1517" y="1042"/>
                  </a:cubicBezTo>
                  <a:cubicBezTo>
                    <a:pt x="1526" y="1033"/>
                    <a:pt x="1597" y="989"/>
                    <a:pt x="1660" y="935"/>
                  </a:cubicBezTo>
                  <a:cubicBezTo>
                    <a:pt x="1660" y="953"/>
                    <a:pt x="1660" y="962"/>
                    <a:pt x="1660" y="980"/>
                  </a:cubicBezTo>
                  <a:cubicBezTo>
                    <a:pt x="1503" y="1161"/>
                    <a:pt x="1293" y="1240"/>
                    <a:pt x="1078" y="1240"/>
                  </a:cubicBezTo>
                  <a:cubicBezTo>
                    <a:pt x="608" y="1240"/>
                    <a:pt x="113" y="863"/>
                    <a:pt x="107" y="373"/>
                  </a:cubicBezTo>
                  <a:cubicBezTo>
                    <a:pt x="116" y="355"/>
                    <a:pt x="134" y="337"/>
                    <a:pt x="143" y="328"/>
                  </a:cubicBezTo>
                  <a:cubicBezTo>
                    <a:pt x="143" y="400"/>
                    <a:pt x="170" y="489"/>
                    <a:pt x="188" y="543"/>
                  </a:cubicBezTo>
                  <a:cubicBezTo>
                    <a:pt x="223" y="659"/>
                    <a:pt x="295" y="783"/>
                    <a:pt x="393" y="855"/>
                  </a:cubicBezTo>
                  <a:cubicBezTo>
                    <a:pt x="402" y="855"/>
                    <a:pt x="402" y="846"/>
                    <a:pt x="402" y="846"/>
                  </a:cubicBezTo>
                  <a:cubicBezTo>
                    <a:pt x="330" y="739"/>
                    <a:pt x="259" y="632"/>
                    <a:pt x="232" y="498"/>
                  </a:cubicBezTo>
                  <a:cubicBezTo>
                    <a:pt x="223" y="436"/>
                    <a:pt x="214" y="373"/>
                    <a:pt x="223" y="311"/>
                  </a:cubicBezTo>
                  <a:cubicBezTo>
                    <a:pt x="223" y="293"/>
                    <a:pt x="223" y="275"/>
                    <a:pt x="232" y="248"/>
                  </a:cubicBezTo>
                  <a:cubicBezTo>
                    <a:pt x="232" y="248"/>
                    <a:pt x="241" y="248"/>
                    <a:pt x="241" y="239"/>
                  </a:cubicBezTo>
                  <a:cubicBezTo>
                    <a:pt x="241" y="284"/>
                    <a:pt x="250" y="328"/>
                    <a:pt x="250" y="364"/>
                  </a:cubicBezTo>
                  <a:cubicBezTo>
                    <a:pt x="259" y="471"/>
                    <a:pt x="277" y="587"/>
                    <a:pt x="357" y="667"/>
                  </a:cubicBezTo>
                  <a:cubicBezTo>
                    <a:pt x="321" y="560"/>
                    <a:pt x="304" y="471"/>
                    <a:pt x="304" y="364"/>
                  </a:cubicBezTo>
                  <a:cubicBezTo>
                    <a:pt x="304" y="302"/>
                    <a:pt x="321" y="248"/>
                    <a:pt x="330" y="195"/>
                  </a:cubicBezTo>
                  <a:cubicBezTo>
                    <a:pt x="366" y="168"/>
                    <a:pt x="402" y="159"/>
                    <a:pt x="437" y="141"/>
                  </a:cubicBezTo>
                  <a:close/>
                  <a:moveTo>
                    <a:pt x="685" y="0"/>
                  </a:moveTo>
                  <a:cubicBezTo>
                    <a:pt x="439" y="0"/>
                    <a:pt x="198" y="94"/>
                    <a:pt x="18" y="311"/>
                  </a:cubicBezTo>
                  <a:cubicBezTo>
                    <a:pt x="9" y="320"/>
                    <a:pt x="9" y="320"/>
                    <a:pt x="9" y="328"/>
                  </a:cubicBezTo>
                  <a:cubicBezTo>
                    <a:pt x="9" y="337"/>
                    <a:pt x="0" y="346"/>
                    <a:pt x="0" y="355"/>
                  </a:cubicBezTo>
                  <a:cubicBezTo>
                    <a:pt x="6" y="920"/>
                    <a:pt x="549" y="1344"/>
                    <a:pt x="1075" y="1344"/>
                  </a:cubicBezTo>
                  <a:cubicBezTo>
                    <a:pt x="1323" y="1344"/>
                    <a:pt x="1566" y="1250"/>
                    <a:pt x="1749" y="1033"/>
                  </a:cubicBezTo>
                  <a:cubicBezTo>
                    <a:pt x="1749" y="1033"/>
                    <a:pt x="1758" y="1024"/>
                    <a:pt x="1758" y="1015"/>
                  </a:cubicBezTo>
                  <a:cubicBezTo>
                    <a:pt x="1758" y="1015"/>
                    <a:pt x="1767" y="1006"/>
                    <a:pt x="1758" y="989"/>
                  </a:cubicBezTo>
                  <a:cubicBezTo>
                    <a:pt x="1752" y="424"/>
                    <a:pt x="1209" y="0"/>
                    <a:pt x="68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92" name="Google Shape;5037;p14"/>
            <p:cNvSpPr/>
            <p:nvPr/>
          </p:nvSpPr>
          <p:spPr>
            <a:xfrm>
              <a:off x="871500" y="1098475"/>
              <a:ext cx="6350" cy="3525"/>
            </a:xfrm>
            <a:custGeom>
              <a:avLst/>
              <a:ahLst/>
              <a:rect l="l" t="t" r="r" b="b"/>
              <a:pathLst>
                <a:path w="254" h="141" extrusionOk="0">
                  <a:moveTo>
                    <a:pt x="182" y="0"/>
                  </a:moveTo>
                  <a:cubicBezTo>
                    <a:pt x="176" y="0"/>
                    <a:pt x="169" y="2"/>
                    <a:pt x="161" y="5"/>
                  </a:cubicBezTo>
                  <a:cubicBezTo>
                    <a:pt x="126" y="23"/>
                    <a:pt x="81" y="23"/>
                    <a:pt x="45" y="41"/>
                  </a:cubicBezTo>
                  <a:cubicBezTo>
                    <a:pt x="19" y="41"/>
                    <a:pt x="1" y="68"/>
                    <a:pt x="1" y="94"/>
                  </a:cubicBezTo>
                  <a:cubicBezTo>
                    <a:pt x="8" y="117"/>
                    <a:pt x="30" y="141"/>
                    <a:pt x="53" y="141"/>
                  </a:cubicBezTo>
                  <a:cubicBezTo>
                    <a:pt x="56" y="141"/>
                    <a:pt x="60" y="140"/>
                    <a:pt x="63" y="139"/>
                  </a:cubicBezTo>
                  <a:cubicBezTo>
                    <a:pt x="108" y="130"/>
                    <a:pt x="161" y="121"/>
                    <a:pt x="206" y="103"/>
                  </a:cubicBezTo>
                  <a:cubicBezTo>
                    <a:pt x="253" y="80"/>
                    <a:pt x="231" y="0"/>
                    <a:pt x="18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93" name="Google Shape;5038;p14"/>
            <p:cNvSpPr/>
            <p:nvPr/>
          </p:nvSpPr>
          <p:spPr>
            <a:xfrm>
              <a:off x="867275" y="1088725"/>
              <a:ext cx="6925" cy="4750"/>
            </a:xfrm>
            <a:custGeom>
              <a:avLst/>
              <a:ahLst/>
              <a:rect l="l" t="t" r="r" b="b"/>
              <a:pathLst>
                <a:path w="277" h="190" extrusionOk="0">
                  <a:moveTo>
                    <a:pt x="203" y="0"/>
                  </a:moveTo>
                  <a:cubicBezTo>
                    <a:pt x="198" y="0"/>
                    <a:pt x="193" y="1"/>
                    <a:pt x="188" y="3"/>
                  </a:cubicBezTo>
                  <a:cubicBezTo>
                    <a:pt x="143" y="29"/>
                    <a:pt x="89" y="65"/>
                    <a:pt x="45" y="101"/>
                  </a:cubicBezTo>
                  <a:cubicBezTo>
                    <a:pt x="1" y="130"/>
                    <a:pt x="35" y="190"/>
                    <a:pt x="79" y="190"/>
                  </a:cubicBezTo>
                  <a:cubicBezTo>
                    <a:pt x="88" y="190"/>
                    <a:pt x="98" y="187"/>
                    <a:pt x="107" y="181"/>
                  </a:cubicBezTo>
                  <a:cubicBezTo>
                    <a:pt x="152" y="145"/>
                    <a:pt x="188" y="127"/>
                    <a:pt x="232" y="101"/>
                  </a:cubicBezTo>
                  <a:cubicBezTo>
                    <a:pt x="259" y="92"/>
                    <a:pt x="277" y="56"/>
                    <a:pt x="259" y="29"/>
                  </a:cubicBezTo>
                  <a:cubicBezTo>
                    <a:pt x="252" y="15"/>
                    <a:pt x="227" y="0"/>
                    <a:pt x="20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94" name="Google Shape;5039;p14"/>
            <p:cNvSpPr/>
            <p:nvPr/>
          </p:nvSpPr>
          <p:spPr>
            <a:xfrm>
              <a:off x="862200" y="1080950"/>
              <a:ext cx="6200" cy="5725"/>
            </a:xfrm>
            <a:custGeom>
              <a:avLst/>
              <a:ahLst/>
              <a:rect l="l" t="t" r="r" b="b"/>
              <a:pathLst>
                <a:path w="248" h="229" extrusionOk="0">
                  <a:moveTo>
                    <a:pt x="190" y="1"/>
                  </a:moveTo>
                  <a:cubicBezTo>
                    <a:pt x="174" y="1"/>
                    <a:pt x="157" y="8"/>
                    <a:pt x="141" y="19"/>
                  </a:cubicBezTo>
                  <a:cubicBezTo>
                    <a:pt x="114" y="55"/>
                    <a:pt x="78" y="99"/>
                    <a:pt x="43" y="135"/>
                  </a:cubicBezTo>
                  <a:cubicBezTo>
                    <a:pt x="0" y="171"/>
                    <a:pt x="36" y="228"/>
                    <a:pt x="76" y="228"/>
                  </a:cubicBezTo>
                  <a:cubicBezTo>
                    <a:pt x="86" y="228"/>
                    <a:pt x="96" y="225"/>
                    <a:pt x="105" y="215"/>
                  </a:cubicBezTo>
                  <a:cubicBezTo>
                    <a:pt x="150" y="171"/>
                    <a:pt x="185" y="126"/>
                    <a:pt x="230" y="82"/>
                  </a:cubicBezTo>
                  <a:cubicBezTo>
                    <a:pt x="248" y="64"/>
                    <a:pt x="239" y="28"/>
                    <a:pt x="221" y="10"/>
                  </a:cubicBezTo>
                  <a:cubicBezTo>
                    <a:pt x="211" y="3"/>
                    <a:pt x="201" y="1"/>
                    <a:pt x="19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95" name="Google Shape;5040;p14"/>
            <p:cNvSpPr/>
            <p:nvPr/>
          </p:nvSpPr>
          <p:spPr>
            <a:xfrm>
              <a:off x="844400" y="1071650"/>
              <a:ext cx="3050" cy="6625"/>
            </a:xfrm>
            <a:custGeom>
              <a:avLst/>
              <a:ahLst/>
              <a:rect l="l" t="t" r="r" b="b"/>
              <a:pathLst>
                <a:path w="122" h="265" extrusionOk="0">
                  <a:moveTo>
                    <a:pt x="67" y="1"/>
                  </a:moveTo>
                  <a:cubicBezTo>
                    <a:pt x="44" y="1"/>
                    <a:pt x="23" y="14"/>
                    <a:pt x="23" y="43"/>
                  </a:cubicBezTo>
                  <a:cubicBezTo>
                    <a:pt x="14" y="97"/>
                    <a:pt x="5" y="159"/>
                    <a:pt x="5" y="213"/>
                  </a:cubicBezTo>
                  <a:cubicBezTo>
                    <a:pt x="1" y="246"/>
                    <a:pt x="26" y="264"/>
                    <a:pt x="53" y="264"/>
                  </a:cubicBezTo>
                  <a:cubicBezTo>
                    <a:pt x="76" y="264"/>
                    <a:pt x="99" y="251"/>
                    <a:pt x="103" y="222"/>
                  </a:cubicBezTo>
                  <a:cubicBezTo>
                    <a:pt x="112" y="168"/>
                    <a:pt x="121" y="106"/>
                    <a:pt x="121" y="52"/>
                  </a:cubicBezTo>
                  <a:cubicBezTo>
                    <a:pt x="121" y="19"/>
                    <a:pt x="93" y="1"/>
                    <a:pt x="6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96" name="Google Shape;5041;p14"/>
            <p:cNvSpPr/>
            <p:nvPr/>
          </p:nvSpPr>
          <p:spPr>
            <a:xfrm>
              <a:off x="832250" y="1072000"/>
              <a:ext cx="4275" cy="6625"/>
            </a:xfrm>
            <a:custGeom>
              <a:avLst/>
              <a:ahLst/>
              <a:rect l="l" t="t" r="r" b="b"/>
              <a:pathLst>
                <a:path w="171" h="265" extrusionOk="0">
                  <a:moveTo>
                    <a:pt x="65" y="1"/>
                  </a:moveTo>
                  <a:cubicBezTo>
                    <a:pt x="61" y="1"/>
                    <a:pt x="58" y="1"/>
                    <a:pt x="54" y="2"/>
                  </a:cubicBezTo>
                  <a:cubicBezTo>
                    <a:pt x="27" y="2"/>
                    <a:pt x="1" y="38"/>
                    <a:pt x="10" y="65"/>
                  </a:cubicBezTo>
                  <a:cubicBezTo>
                    <a:pt x="27" y="118"/>
                    <a:pt x="54" y="172"/>
                    <a:pt x="72" y="234"/>
                  </a:cubicBezTo>
                  <a:cubicBezTo>
                    <a:pt x="79" y="254"/>
                    <a:pt x="100" y="265"/>
                    <a:pt x="118" y="265"/>
                  </a:cubicBezTo>
                  <a:cubicBezTo>
                    <a:pt x="124" y="265"/>
                    <a:pt x="130" y="263"/>
                    <a:pt x="134" y="261"/>
                  </a:cubicBezTo>
                  <a:cubicBezTo>
                    <a:pt x="170" y="243"/>
                    <a:pt x="170" y="217"/>
                    <a:pt x="161" y="190"/>
                  </a:cubicBezTo>
                  <a:cubicBezTo>
                    <a:pt x="152" y="136"/>
                    <a:pt x="126" y="92"/>
                    <a:pt x="117" y="47"/>
                  </a:cubicBezTo>
                  <a:cubicBezTo>
                    <a:pt x="109" y="24"/>
                    <a:pt x="88" y="1"/>
                    <a:pt x="65"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97" name="Google Shape;5042;p14"/>
            <p:cNvSpPr/>
            <p:nvPr/>
          </p:nvSpPr>
          <p:spPr>
            <a:xfrm>
              <a:off x="822075" y="1077550"/>
              <a:ext cx="5425" cy="5775"/>
            </a:xfrm>
            <a:custGeom>
              <a:avLst/>
              <a:ahLst/>
              <a:rect l="l" t="t" r="r" b="b"/>
              <a:pathLst>
                <a:path w="217" h="231" extrusionOk="0">
                  <a:moveTo>
                    <a:pt x="72" y="1"/>
                  </a:moveTo>
                  <a:cubicBezTo>
                    <a:pt x="34" y="1"/>
                    <a:pt x="0" y="45"/>
                    <a:pt x="33" y="84"/>
                  </a:cubicBezTo>
                  <a:cubicBezTo>
                    <a:pt x="60" y="128"/>
                    <a:pt x="78" y="164"/>
                    <a:pt x="95" y="200"/>
                  </a:cubicBezTo>
                  <a:cubicBezTo>
                    <a:pt x="108" y="221"/>
                    <a:pt x="128" y="230"/>
                    <a:pt x="147" y="230"/>
                  </a:cubicBezTo>
                  <a:cubicBezTo>
                    <a:pt x="183" y="230"/>
                    <a:pt x="217" y="199"/>
                    <a:pt x="194" y="164"/>
                  </a:cubicBezTo>
                  <a:cubicBezTo>
                    <a:pt x="167" y="111"/>
                    <a:pt x="140" y="66"/>
                    <a:pt x="113" y="21"/>
                  </a:cubicBezTo>
                  <a:cubicBezTo>
                    <a:pt x="101" y="7"/>
                    <a:pt x="87" y="1"/>
                    <a:pt x="7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998" name="Google Shape;5043;p14"/>
            <p:cNvSpPr/>
            <p:nvPr/>
          </p:nvSpPr>
          <p:spPr>
            <a:xfrm>
              <a:off x="853675" y="1074575"/>
              <a:ext cx="4900" cy="6575"/>
            </a:xfrm>
            <a:custGeom>
              <a:avLst/>
              <a:ahLst/>
              <a:rect l="l" t="t" r="r" b="b"/>
              <a:pathLst>
                <a:path w="196" h="263" extrusionOk="0">
                  <a:moveTo>
                    <a:pt x="129" y="1"/>
                  </a:moveTo>
                  <a:cubicBezTo>
                    <a:pt x="110" y="1"/>
                    <a:pt x="90" y="10"/>
                    <a:pt x="80" y="33"/>
                  </a:cubicBezTo>
                  <a:cubicBezTo>
                    <a:pt x="63" y="87"/>
                    <a:pt x="36" y="140"/>
                    <a:pt x="18" y="194"/>
                  </a:cubicBezTo>
                  <a:cubicBezTo>
                    <a:pt x="1" y="233"/>
                    <a:pt x="34" y="262"/>
                    <a:pt x="67" y="262"/>
                  </a:cubicBezTo>
                  <a:cubicBezTo>
                    <a:pt x="87" y="262"/>
                    <a:pt x="106" y="252"/>
                    <a:pt x="116" y="230"/>
                  </a:cubicBezTo>
                  <a:cubicBezTo>
                    <a:pt x="134" y="176"/>
                    <a:pt x="161" y="122"/>
                    <a:pt x="179" y="69"/>
                  </a:cubicBezTo>
                  <a:cubicBezTo>
                    <a:pt x="195" y="29"/>
                    <a:pt x="162" y="1"/>
                    <a:pt x="12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205" name="Google Shape;5044;p14"/>
          <p:cNvGrpSpPr/>
          <p:nvPr/>
        </p:nvGrpSpPr>
        <p:grpSpPr>
          <a:xfrm>
            <a:off x="4128002" y="218408"/>
            <a:ext cx="887982" cy="781059"/>
            <a:chOff x="422550" y="971175"/>
            <a:chExt cx="192050" cy="168925"/>
          </a:xfrm>
        </p:grpSpPr>
        <p:sp>
          <p:nvSpPr>
            <p:cNvPr id="1055999" name="Google Shape;5045;p14"/>
            <p:cNvSpPr/>
            <p:nvPr/>
          </p:nvSpPr>
          <p:spPr>
            <a:xfrm>
              <a:off x="422550" y="971175"/>
              <a:ext cx="192050" cy="168925"/>
            </a:xfrm>
            <a:custGeom>
              <a:avLst/>
              <a:ahLst/>
              <a:rect l="l" t="t" r="r" b="b"/>
              <a:pathLst>
                <a:path w="7682" h="6757" extrusionOk="0">
                  <a:moveTo>
                    <a:pt x="4051" y="806"/>
                  </a:moveTo>
                  <a:cubicBezTo>
                    <a:pt x="4051" y="833"/>
                    <a:pt x="4051" y="860"/>
                    <a:pt x="4060" y="886"/>
                  </a:cubicBezTo>
                  <a:cubicBezTo>
                    <a:pt x="4051" y="895"/>
                    <a:pt x="4042" y="895"/>
                    <a:pt x="4024" y="895"/>
                  </a:cubicBezTo>
                  <a:cubicBezTo>
                    <a:pt x="4033" y="860"/>
                    <a:pt x="4042" y="833"/>
                    <a:pt x="4051" y="806"/>
                  </a:cubicBezTo>
                  <a:close/>
                  <a:moveTo>
                    <a:pt x="4283" y="0"/>
                  </a:moveTo>
                  <a:cubicBezTo>
                    <a:pt x="4098" y="0"/>
                    <a:pt x="3918" y="59"/>
                    <a:pt x="3765" y="173"/>
                  </a:cubicBezTo>
                  <a:cubicBezTo>
                    <a:pt x="3498" y="378"/>
                    <a:pt x="3391" y="717"/>
                    <a:pt x="3489" y="1065"/>
                  </a:cubicBezTo>
                  <a:cubicBezTo>
                    <a:pt x="3498" y="1092"/>
                    <a:pt x="3516" y="1127"/>
                    <a:pt x="3525" y="1163"/>
                  </a:cubicBezTo>
                  <a:cubicBezTo>
                    <a:pt x="3400" y="1270"/>
                    <a:pt x="3284" y="1395"/>
                    <a:pt x="3186" y="1547"/>
                  </a:cubicBezTo>
                  <a:cubicBezTo>
                    <a:pt x="3177" y="1564"/>
                    <a:pt x="3168" y="1582"/>
                    <a:pt x="3150" y="1600"/>
                  </a:cubicBezTo>
                  <a:cubicBezTo>
                    <a:pt x="3141" y="1573"/>
                    <a:pt x="3123" y="1547"/>
                    <a:pt x="3114" y="1520"/>
                  </a:cubicBezTo>
                  <a:cubicBezTo>
                    <a:pt x="2918" y="1181"/>
                    <a:pt x="2561" y="967"/>
                    <a:pt x="2186" y="967"/>
                  </a:cubicBezTo>
                  <a:cubicBezTo>
                    <a:pt x="1714" y="967"/>
                    <a:pt x="1178" y="1297"/>
                    <a:pt x="1062" y="2216"/>
                  </a:cubicBezTo>
                  <a:cubicBezTo>
                    <a:pt x="1036" y="2421"/>
                    <a:pt x="1053" y="2608"/>
                    <a:pt x="1107" y="2787"/>
                  </a:cubicBezTo>
                  <a:cubicBezTo>
                    <a:pt x="1036" y="2787"/>
                    <a:pt x="964" y="2795"/>
                    <a:pt x="893" y="2813"/>
                  </a:cubicBezTo>
                  <a:cubicBezTo>
                    <a:pt x="349" y="2920"/>
                    <a:pt x="1" y="3384"/>
                    <a:pt x="63" y="3902"/>
                  </a:cubicBezTo>
                  <a:cubicBezTo>
                    <a:pt x="108" y="4214"/>
                    <a:pt x="179" y="4571"/>
                    <a:pt x="438" y="4874"/>
                  </a:cubicBezTo>
                  <a:cubicBezTo>
                    <a:pt x="679" y="5151"/>
                    <a:pt x="1044" y="5320"/>
                    <a:pt x="1428" y="5320"/>
                  </a:cubicBezTo>
                  <a:lnTo>
                    <a:pt x="1446" y="5320"/>
                  </a:lnTo>
                  <a:cubicBezTo>
                    <a:pt x="1499" y="5320"/>
                    <a:pt x="1562" y="5311"/>
                    <a:pt x="1615" y="5302"/>
                  </a:cubicBezTo>
                  <a:cubicBezTo>
                    <a:pt x="1615" y="5516"/>
                    <a:pt x="1660" y="5722"/>
                    <a:pt x="1722" y="5855"/>
                  </a:cubicBezTo>
                  <a:cubicBezTo>
                    <a:pt x="1883" y="6221"/>
                    <a:pt x="2258" y="6480"/>
                    <a:pt x="2668" y="6489"/>
                  </a:cubicBezTo>
                  <a:lnTo>
                    <a:pt x="2686" y="6489"/>
                  </a:lnTo>
                  <a:cubicBezTo>
                    <a:pt x="3070" y="6489"/>
                    <a:pt x="3417" y="6266"/>
                    <a:pt x="3614" y="5945"/>
                  </a:cubicBezTo>
                  <a:cubicBezTo>
                    <a:pt x="3792" y="6212"/>
                    <a:pt x="4095" y="6382"/>
                    <a:pt x="4417" y="6382"/>
                  </a:cubicBezTo>
                  <a:lnTo>
                    <a:pt x="4452" y="6382"/>
                  </a:lnTo>
                  <a:cubicBezTo>
                    <a:pt x="4711" y="6364"/>
                    <a:pt x="4961" y="6248"/>
                    <a:pt x="5175" y="6025"/>
                  </a:cubicBezTo>
                  <a:cubicBezTo>
                    <a:pt x="5193" y="6052"/>
                    <a:pt x="5220" y="6087"/>
                    <a:pt x="5237" y="6114"/>
                  </a:cubicBezTo>
                  <a:cubicBezTo>
                    <a:pt x="5291" y="6203"/>
                    <a:pt x="5362" y="6319"/>
                    <a:pt x="5469" y="6426"/>
                  </a:cubicBezTo>
                  <a:cubicBezTo>
                    <a:pt x="5692" y="6640"/>
                    <a:pt x="5987" y="6756"/>
                    <a:pt x="6281" y="6756"/>
                  </a:cubicBezTo>
                  <a:cubicBezTo>
                    <a:pt x="6397" y="6756"/>
                    <a:pt x="6522" y="6739"/>
                    <a:pt x="6638" y="6703"/>
                  </a:cubicBezTo>
                  <a:cubicBezTo>
                    <a:pt x="7138" y="6533"/>
                    <a:pt x="7485" y="6007"/>
                    <a:pt x="7459" y="5445"/>
                  </a:cubicBezTo>
                  <a:cubicBezTo>
                    <a:pt x="7441" y="5026"/>
                    <a:pt x="7236" y="4615"/>
                    <a:pt x="6879" y="4303"/>
                  </a:cubicBezTo>
                  <a:cubicBezTo>
                    <a:pt x="6683" y="4125"/>
                    <a:pt x="6468" y="4009"/>
                    <a:pt x="6254" y="3946"/>
                  </a:cubicBezTo>
                  <a:cubicBezTo>
                    <a:pt x="6201" y="3937"/>
                    <a:pt x="6147" y="3928"/>
                    <a:pt x="6103" y="3919"/>
                  </a:cubicBezTo>
                  <a:cubicBezTo>
                    <a:pt x="6094" y="3848"/>
                    <a:pt x="6085" y="3786"/>
                    <a:pt x="6067" y="3723"/>
                  </a:cubicBezTo>
                  <a:cubicBezTo>
                    <a:pt x="6129" y="3723"/>
                    <a:pt x="6183" y="3732"/>
                    <a:pt x="6237" y="3732"/>
                  </a:cubicBezTo>
                  <a:lnTo>
                    <a:pt x="6263" y="3732"/>
                  </a:lnTo>
                  <a:cubicBezTo>
                    <a:pt x="6620" y="3732"/>
                    <a:pt x="6986" y="3598"/>
                    <a:pt x="7254" y="3357"/>
                  </a:cubicBezTo>
                  <a:cubicBezTo>
                    <a:pt x="7405" y="3224"/>
                    <a:pt x="7521" y="3072"/>
                    <a:pt x="7584" y="2903"/>
                  </a:cubicBezTo>
                  <a:cubicBezTo>
                    <a:pt x="7682" y="2653"/>
                    <a:pt x="7664" y="2376"/>
                    <a:pt x="7548" y="2144"/>
                  </a:cubicBezTo>
                  <a:cubicBezTo>
                    <a:pt x="7405" y="1877"/>
                    <a:pt x="7120" y="1698"/>
                    <a:pt x="6763" y="1636"/>
                  </a:cubicBezTo>
                  <a:cubicBezTo>
                    <a:pt x="6672" y="1623"/>
                    <a:pt x="6582" y="1617"/>
                    <a:pt x="6491" y="1617"/>
                  </a:cubicBezTo>
                  <a:cubicBezTo>
                    <a:pt x="6262" y="1617"/>
                    <a:pt x="6035" y="1657"/>
                    <a:pt x="5817" y="1734"/>
                  </a:cubicBezTo>
                  <a:cubicBezTo>
                    <a:pt x="5773" y="1752"/>
                    <a:pt x="5728" y="1770"/>
                    <a:pt x="5683" y="1787"/>
                  </a:cubicBezTo>
                  <a:cubicBezTo>
                    <a:pt x="5585" y="1591"/>
                    <a:pt x="5443" y="1404"/>
                    <a:pt x="5255" y="1243"/>
                  </a:cubicBezTo>
                  <a:cubicBezTo>
                    <a:pt x="5228" y="1225"/>
                    <a:pt x="5202" y="1208"/>
                    <a:pt x="5175" y="1181"/>
                  </a:cubicBezTo>
                  <a:cubicBezTo>
                    <a:pt x="5193" y="1127"/>
                    <a:pt x="5211" y="1065"/>
                    <a:pt x="5211" y="1002"/>
                  </a:cubicBezTo>
                  <a:cubicBezTo>
                    <a:pt x="5246" y="654"/>
                    <a:pt x="5059" y="306"/>
                    <a:pt x="4729" y="119"/>
                  </a:cubicBezTo>
                  <a:cubicBezTo>
                    <a:pt x="4585" y="39"/>
                    <a:pt x="4432" y="0"/>
                    <a:pt x="4283" y="0"/>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00" name="Google Shape;5046;p14"/>
            <p:cNvSpPr/>
            <p:nvPr/>
          </p:nvSpPr>
          <p:spPr>
            <a:xfrm>
              <a:off x="511775" y="1007550"/>
              <a:ext cx="42175" cy="41300"/>
            </a:xfrm>
            <a:custGeom>
              <a:avLst/>
              <a:ahLst/>
              <a:rect l="l" t="t" r="r" b="b"/>
              <a:pathLst>
                <a:path w="1687" h="1652" extrusionOk="0">
                  <a:moveTo>
                    <a:pt x="765" y="1"/>
                  </a:moveTo>
                  <a:cubicBezTo>
                    <a:pt x="495" y="1"/>
                    <a:pt x="259" y="201"/>
                    <a:pt x="107" y="422"/>
                  </a:cubicBezTo>
                  <a:cubicBezTo>
                    <a:pt x="27" y="546"/>
                    <a:pt x="0" y="725"/>
                    <a:pt x="89" y="850"/>
                  </a:cubicBezTo>
                  <a:cubicBezTo>
                    <a:pt x="161" y="939"/>
                    <a:pt x="277" y="984"/>
                    <a:pt x="366" y="1055"/>
                  </a:cubicBezTo>
                  <a:cubicBezTo>
                    <a:pt x="509" y="1171"/>
                    <a:pt x="571" y="1367"/>
                    <a:pt x="705" y="1492"/>
                  </a:cubicBezTo>
                  <a:cubicBezTo>
                    <a:pt x="808" y="1595"/>
                    <a:pt x="953" y="1652"/>
                    <a:pt x="1096" y="1652"/>
                  </a:cubicBezTo>
                  <a:cubicBezTo>
                    <a:pt x="1151" y="1652"/>
                    <a:pt x="1206" y="1643"/>
                    <a:pt x="1258" y="1626"/>
                  </a:cubicBezTo>
                  <a:cubicBezTo>
                    <a:pt x="1526" y="1537"/>
                    <a:pt x="1686" y="1242"/>
                    <a:pt x="1677" y="966"/>
                  </a:cubicBezTo>
                  <a:cubicBezTo>
                    <a:pt x="1668" y="680"/>
                    <a:pt x="1508" y="422"/>
                    <a:pt x="1294" y="234"/>
                  </a:cubicBezTo>
                  <a:cubicBezTo>
                    <a:pt x="1178" y="136"/>
                    <a:pt x="1053" y="56"/>
                    <a:pt x="910" y="20"/>
                  </a:cubicBezTo>
                  <a:cubicBezTo>
                    <a:pt x="861" y="7"/>
                    <a:pt x="812" y="1"/>
                    <a:pt x="765"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01" name="Google Shape;5047;p14"/>
            <p:cNvSpPr/>
            <p:nvPr/>
          </p:nvSpPr>
          <p:spPr>
            <a:xfrm>
              <a:off x="552350" y="1083825"/>
              <a:ext cx="42175" cy="41300"/>
            </a:xfrm>
            <a:custGeom>
              <a:avLst/>
              <a:ahLst/>
              <a:rect l="l" t="t" r="r" b="b"/>
              <a:pathLst>
                <a:path w="1687" h="1652" extrusionOk="0">
                  <a:moveTo>
                    <a:pt x="760" y="1"/>
                  </a:moveTo>
                  <a:cubicBezTo>
                    <a:pt x="493" y="1"/>
                    <a:pt x="252" y="201"/>
                    <a:pt x="108" y="422"/>
                  </a:cubicBezTo>
                  <a:cubicBezTo>
                    <a:pt x="19" y="546"/>
                    <a:pt x="1" y="734"/>
                    <a:pt x="90" y="850"/>
                  </a:cubicBezTo>
                  <a:cubicBezTo>
                    <a:pt x="161" y="948"/>
                    <a:pt x="277" y="984"/>
                    <a:pt x="367" y="1055"/>
                  </a:cubicBezTo>
                  <a:cubicBezTo>
                    <a:pt x="509" y="1171"/>
                    <a:pt x="572" y="1367"/>
                    <a:pt x="697" y="1501"/>
                  </a:cubicBezTo>
                  <a:cubicBezTo>
                    <a:pt x="799" y="1597"/>
                    <a:pt x="943" y="1652"/>
                    <a:pt x="1089" y="1652"/>
                  </a:cubicBezTo>
                  <a:cubicBezTo>
                    <a:pt x="1146" y="1652"/>
                    <a:pt x="1203" y="1643"/>
                    <a:pt x="1259" y="1626"/>
                  </a:cubicBezTo>
                  <a:cubicBezTo>
                    <a:pt x="1526" y="1537"/>
                    <a:pt x="1687" y="1242"/>
                    <a:pt x="1669" y="966"/>
                  </a:cubicBezTo>
                  <a:cubicBezTo>
                    <a:pt x="1660" y="680"/>
                    <a:pt x="1499" y="422"/>
                    <a:pt x="1285" y="243"/>
                  </a:cubicBezTo>
                  <a:cubicBezTo>
                    <a:pt x="1178" y="145"/>
                    <a:pt x="1045" y="56"/>
                    <a:pt x="902" y="20"/>
                  </a:cubicBezTo>
                  <a:cubicBezTo>
                    <a:pt x="854" y="7"/>
                    <a:pt x="806" y="1"/>
                    <a:pt x="760"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02" name="Google Shape;5048;p14"/>
            <p:cNvSpPr/>
            <p:nvPr/>
          </p:nvSpPr>
          <p:spPr>
            <a:xfrm>
              <a:off x="504175" y="1050600"/>
              <a:ext cx="25225" cy="25275"/>
            </a:xfrm>
            <a:custGeom>
              <a:avLst/>
              <a:ahLst/>
              <a:rect l="l" t="t" r="r" b="b"/>
              <a:pathLst>
                <a:path w="1009" h="1011" extrusionOk="0">
                  <a:moveTo>
                    <a:pt x="416" y="1"/>
                  </a:moveTo>
                  <a:cubicBezTo>
                    <a:pt x="283" y="1"/>
                    <a:pt x="145" y="40"/>
                    <a:pt x="81" y="136"/>
                  </a:cubicBezTo>
                  <a:cubicBezTo>
                    <a:pt x="1" y="270"/>
                    <a:pt x="19" y="591"/>
                    <a:pt x="81" y="734"/>
                  </a:cubicBezTo>
                  <a:cubicBezTo>
                    <a:pt x="152" y="894"/>
                    <a:pt x="322" y="1001"/>
                    <a:pt x="491" y="1010"/>
                  </a:cubicBezTo>
                  <a:cubicBezTo>
                    <a:pt x="723" y="1010"/>
                    <a:pt x="938" y="823"/>
                    <a:pt x="973" y="600"/>
                  </a:cubicBezTo>
                  <a:cubicBezTo>
                    <a:pt x="1009" y="368"/>
                    <a:pt x="866" y="136"/>
                    <a:pt x="652" y="47"/>
                  </a:cubicBezTo>
                  <a:cubicBezTo>
                    <a:pt x="591" y="18"/>
                    <a:pt x="505" y="1"/>
                    <a:pt x="416"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03" name="Google Shape;5049;p14"/>
            <p:cNvSpPr/>
            <p:nvPr/>
          </p:nvSpPr>
          <p:spPr>
            <a:xfrm>
              <a:off x="542550" y="1061625"/>
              <a:ext cx="17975" cy="14475"/>
            </a:xfrm>
            <a:custGeom>
              <a:avLst/>
              <a:ahLst/>
              <a:rect l="l" t="t" r="r" b="b"/>
              <a:pathLst>
                <a:path w="719" h="579" extrusionOk="0">
                  <a:moveTo>
                    <a:pt x="364" y="1"/>
                  </a:moveTo>
                  <a:cubicBezTo>
                    <a:pt x="312" y="1"/>
                    <a:pt x="260" y="16"/>
                    <a:pt x="214" y="52"/>
                  </a:cubicBezTo>
                  <a:cubicBezTo>
                    <a:pt x="0" y="212"/>
                    <a:pt x="241" y="560"/>
                    <a:pt x="455" y="578"/>
                  </a:cubicBezTo>
                  <a:cubicBezTo>
                    <a:pt x="460" y="578"/>
                    <a:pt x="464" y="579"/>
                    <a:pt x="469" y="579"/>
                  </a:cubicBezTo>
                  <a:cubicBezTo>
                    <a:pt x="588" y="579"/>
                    <a:pt x="696" y="467"/>
                    <a:pt x="705" y="355"/>
                  </a:cubicBezTo>
                  <a:cubicBezTo>
                    <a:pt x="719" y="170"/>
                    <a:pt x="538" y="1"/>
                    <a:pt x="364"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04" name="Google Shape;5050;p14"/>
            <p:cNvSpPr/>
            <p:nvPr/>
          </p:nvSpPr>
          <p:spPr>
            <a:xfrm>
              <a:off x="520475" y="986050"/>
              <a:ext cx="17975" cy="14450"/>
            </a:xfrm>
            <a:custGeom>
              <a:avLst/>
              <a:ahLst/>
              <a:rect l="l" t="t" r="r" b="b"/>
              <a:pathLst>
                <a:path w="719" h="578" extrusionOk="0">
                  <a:moveTo>
                    <a:pt x="361" y="1"/>
                  </a:moveTo>
                  <a:cubicBezTo>
                    <a:pt x="310" y="1"/>
                    <a:pt x="259" y="16"/>
                    <a:pt x="214" y="50"/>
                  </a:cubicBezTo>
                  <a:cubicBezTo>
                    <a:pt x="0" y="211"/>
                    <a:pt x="241" y="568"/>
                    <a:pt x="455" y="577"/>
                  </a:cubicBezTo>
                  <a:cubicBezTo>
                    <a:pt x="460" y="577"/>
                    <a:pt x="465" y="577"/>
                    <a:pt x="470" y="577"/>
                  </a:cubicBezTo>
                  <a:cubicBezTo>
                    <a:pt x="589" y="577"/>
                    <a:pt x="696" y="474"/>
                    <a:pt x="705" y="354"/>
                  </a:cubicBezTo>
                  <a:cubicBezTo>
                    <a:pt x="719" y="175"/>
                    <a:pt x="535" y="1"/>
                    <a:pt x="361"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05" name="Google Shape;5051;p14"/>
            <p:cNvSpPr/>
            <p:nvPr/>
          </p:nvSpPr>
          <p:spPr>
            <a:xfrm>
              <a:off x="522475" y="1082300"/>
              <a:ext cx="26550" cy="33500"/>
            </a:xfrm>
            <a:custGeom>
              <a:avLst/>
              <a:ahLst/>
              <a:rect l="l" t="t" r="r" b="b"/>
              <a:pathLst>
                <a:path w="1062" h="1340" extrusionOk="0">
                  <a:moveTo>
                    <a:pt x="553" y="1"/>
                  </a:moveTo>
                  <a:cubicBezTo>
                    <a:pt x="188" y="1"/>
                    <a:pt x="54" y="438"/>
                    <a:pt x="18" y="732"/>
                  </a:cubicBezTo>
                  <a:cubicBezTo>
                    <a:pt x="0" y="866"/>
                    <a:pt x="18" y="1018"/>
                    <a:pt x="90" y="1134"/>
                  </a:cubicBezTo>
                  <a:cubicBezTo>
                    <a:pt x="149" y="1253"/>
                    <a:pt x="274" y="1340"/>
                    <a:pt x="409" y="1340"/>
                  </a:cubicBezTo>
                  <a:cubicBezTo>
                    <a:pt x="415" y="1340"/>
                    <a:pt x="422" y="1339"/>
                    <a:pt x="429" y="1339"/>
                  </a:cubicBezTo>
                  <a:cubicBezTo>
                    <a:pt x="553" y="1330"/>
                    <a:pt x="669" y="1250"/>
                    <a:pt x="759" y="1161"/>
                  </a:cubicBezTo>
                  <a:cubicBezTo>
                    <a:pt x="875" y="1045"/>
                    <a:pt x="973" y="902"/>
                    <a:pt x="1017" y="732"/>
                  </a:cubicBezTo>
                  <a:cubicBezTo>
                    <a:pt x="1062" y="572"/>
                    <a:pt x="1044" y="393"/>
                    <a:pt x="964" y="251"/>
                  </a:cubicBezTo>
                  <a:cubicBezTo>
                    <a:pt x="884" y="108"/>
                    <a:pt x="723" y="1"/>
                    <a:pt x="55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06" name="Google Shape;5052;p14"/>
            <p:cNvSpPr/>
            <p:nvPr/>
          </p:nvSpPr>
          <p:spPr>
            <a:xfrm>
              <a:off x="463375" y="1010275"/>
              <a:ext cx="26325" cy="33500"/>
            </a:xfrm>
            <a:custGeom>
              <a:avLst/>
              <a:ahLst/>
              <a:rect l="l" t="t" r="r" b="b"/>
              <a:pathLst>
                <a:path w="1053" h="1340" extrusionOk="0">
                  <a:moveTo>
                    <a:pt x="553" y="0"/>
                  </a:moveTo>
                  <a:cubicBezTo>
                    <a:pt x="188" y="0"/>
                    <a:pt x="54" y="437"/>
                    <a:pt x="18" y="732"/>
                  </a:cubicBezTo>
                  <a:cubicBezTo>
                    <a:pt x="0" y="866"/>
                    <a:pt x="9" y="1017"/>
                    <a:pt x="81" y="1133"/>
                  </a:cubicBezTo>
                  <a:cubicBezTo>
                    <a:pt x="149" y="1252"/>
                    <a:pt x="274" y="1339"/>
                    <a:pt x="409" y="1339"/>
                  </a:cubicBezTo>
                  <a:cubicBezTo>
                    <a:pt x="415" y="1339"/>
                    <a:pt x="422" y="1339"/>
                    <a:pt x="428" y="1339"/>
                  </a:cubicBezTo>
                  <a:cubicBezTo>
                    <a:pt x="553" y="1330"/>
                    <a:pt x="669" y="1249"/>
                    <a:pt x="759" y="1160"/>
                  </a:cubicBezTo>
                  <a:cubicBezTo>
                    <a:pt x="875" y="1044"/>
                    <a:pt x="973" y="901"/>
                    <a:pt x="1017" y="732"/>
                  </a:cubicBezTo>
                  <a:cubicBezTo>
                    <a:pt x="1053" y="571"/>
                    <a:pt x="1044" y="393"/>
                    <a:pt x="964" y="250"/>
                  </a:cubicBezTo>
                  <a:cubicBezTo>
                    <a:pt x="875" y="107"/>
                    <a:pt x="723" y="0"/>
                    <a:pt x="553"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07" name="Google Shape;5053;p14"/>
            <p:cNvSpPr/>
            <p:nvPr/>
          </p:nvSpPr>
          <p:spPr>
            <a:xfrm>
              <a:off x="561950" y="1026475"/>
              <a:ext cx="37050" cy="23100"/>
            </a:xfrm>
            <a:custGeom>
              <a:avLst/>
              <a:ahLst/>
              <a:rect l="l" t="t" r="r" b="b"/>
              <a:pathLst>
                <a:path w="1482" h="924" extrusionOk="0">
                  <a:moveTo>
                    <a:pt x="908" y="1"/>
                  </a:moveTo>
                  <a:cubicBezTo>
                    <a:pt x="749" y="1"/>
                    <a:pt x="593" y="26"/>
                    <a:pt x="446" y="84"/>
                  </a:cubicBezTo>
                  <a:cubicBezTo>
                    <a:pt x="322" y="128"/>
                    <a:pt x="206" y="200"/>
                    <a:pt x="125" y="298"/>
                  </a:cubicBezTo>
                  <a:cubicBezTo>
                    <a:pt x="27" y="423"/>
                    <a:pt x="0" y="628"/>
                    <a:pt x="125" y="735"/>
                  </a:cubicBezTo>
                  <a:cubicBezTo>
                    <a:pt x="277" y="860"/>
                    <a:pt x="482" y="922"/>
                    <a:pt x="669" y="922"/>
                  </a:cubicBezTo>
                  <a:cubicBezTo>
                    <a:pt x="681" y="923"/>
                    <a:pt x="692" y="923"/>
                    <a:pt x="703" y="923"/>
                  </a:cubicBezTo>
                  <a:cubicBezTo>
                    <a:pt x="915" y="923"/>
                    <a:pt x="1124" y="843"/>
                    <a:pt x="1285" y="699"/>
                  </a:cubicBezTo>
                  <a:cubicBezTo>
                    <a:pt x="1356" y="637"/>
                    <a:pt x="1419" y="566"/>
                    <a:pt x="1446" y="476"/>
                  </a:cubicBezTo>
                  <a:cubicBezTo>
                    <a:pt x="1481" y="396"/>
                    <a:pt x="1481" y="298"/>
                    <a:pt x="1437" y="209"/>
                  </a:cubicBezTo>
                  <a:cubicBezTo>
                    <a:pt x="1374" y="93"/>
                    <a:pt x="1231" y="39"/>
                    <a:pt x="1098" y="13"/>
                  </a:cubicBezTo>
                  <a:cubicBezTo>
                    <a:pt x="1034" y="5"/>
                    <a:pt x="971" y="1"/>
                    <a:pt x="90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08" name="Google Shape;5054;p14"/>
            <p:cNvSpPr/>
            <p:nvPr/>
          </p:nvSpPr>
          <p:spPr>
            <a:xfrm>
              <a:off x="438175" y="1055625"/>
              <a:ext cx="41050" cy="33625"/>
            </a:xfrm>
            <a:custGeom>
              <a:avLst/>
              <a:ahLst/>
              <a:rect l="l" t="t" r="r" b="b"/>
              <a:pathLst>
                <a:path w="1642" h="1345" extrusionOk="0">
                  <a:moveTo>
                    <a:pt x="540" y="0"/>
                  </a:moveTo>
                  <a:cubicBezTo>
                    <a:pt x="488" y="0"/>
                    <a:pt x="436" y="5"/>
                    <a:pt x="384" y="15"/>
                  </a:cubicBezTo>
                  <a:cubicBezTo>
                    <a:pt x="170" y="60"/>
                    <a:pt x="0" y="220"/>
                    <a:pt x="27" y="452"/>
                  </a:cubicBezTo>
                  <a:cubicBezTo>
                    <a:pt x="63" y="684"/>
                    <a:pt x="107" y="925"/>
                    <a:pt x="259" y="1104"/>
                  </a:cubicBezTo>
                  <a:cubicBezTo>
                    <a:pt x="393" y="1255"/>
                    <a:pt x="607" y="1344"/>
                    <a:pt x="812" y="1344"/>
                  </a:cubicBezTo>
                  <a:cubicBezTo>
                    <a:pt x="1017" y="1344"/>
                    <a:pt x="1222" y="1255"/>
                    <a:pt x="1383" y="1112"/>
                  </a:cubicBezTo>
                  <a:cubicBezTo>
                    <a:pt x="1472" y="1032"/>
                    <a:pt x="1552" y="925"/>
                    <a:pt x="1597" y="800"/>
                  </a:cubicBezTo>
                  <a:cubicBezTo>
                    <a:pt x="1642" y="675"/>
                    <a:pt x="1633" y="533"/>
                    <a:pt x="1579" y="417"/>
                  </a:cubicBezTo>
                  <a:cubicBezTo>
                    <a:pt x="1517" y="301"/>
                    <a:pt x="1410" y="211"/>
                    <a:pt x="1294" y="158"/>
                  </a:cubicBezTo>
                  <a:cubicBezTo>
                    <a:pt x="1169" y="104"/>
                    <a:pt x="1035" y="78"/>
                    <a:pt x="910" y="51"/>
                  </a:cubicBezTo>
                  <a:cubicBezTo>
                    <a:pt x="790" y="26"/>
                    <a:pt x="666" y="0"/>
                    <a:pt x="540"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09" name="Google Shape;5055;p14"/>
            <p:cNvSpPr/>
            <p:nvPr/>
          </p:nvSpPr>
          <p:spPr>
            <a:xfrm>
              <a:off x="476975" y="1093200"/>
              <a:ext cx="25450" cy="25275"/>
            </a:xfrm>
            <a:custGeom>
              <a:avLst/>
              <a:ahLst/>
              <a:rect l="l" t="t" r="r" b="b"/>
              <a:pathLst>
                <a:path w="1018" h="1011" extrusionOk="0">
                  <a:moveTo>
                    <a:pt x="425" y="1"/>
                  </a:moveTo>
                  <a:cubicBezTo>
                    <a:pt x="292" y="1"/>
                    <a:pt x="154" y="39"/>
                    <a:pt x="90" y="136"/>
                  </a:cubicBezTo>
                  <a:cubicBezTo>
                    <a:pt x="0" y="270"/>
                    <a:pt x="27" y="600"/>
                    <a:pt x="90" y="733"/>
                  </a:cubicBezTo>
                  <a:cubicBezTo>
                    <a:pt x="161" y="894"/>
                    <a:pt x="322" y="1010"/>
                    <a:pt x="500" y="1010"/>
                  </a:cubicBezTo>
                  <a:cubicBezTo>
                    <a:pt x="732" y="1010"/>
                    <a:pt x="946" y="823"/>
                    <a:pt x="982" y="600"/>
                  </a:cubicBezTo>
                  <a:cubicBezTo>
                    <a:pt x="1017" y="377"/>
                    <a:pt x="875" y="136"/>
                    <a:pt x="661" y="47"/>
                  </a:cubicBezTo>
                  <a:cubicBezTo>
                    <a:pt x="600" y="18"/>
                    <a:pt x="514" y="1"/>
                    <a:pt x="425"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206" name="Google Shape;5056;p14"/>
          <p:cNvGrpSpPr/>
          <p:nvPr/>
        </p:nvGrpSpPr>
        <p:grpSpPr>
          <a:xfrm rot="-8100000" flipH="1">
            <a:off x="8083399" y="-531091"/>
            <a:ext cx="2003360" cy="1927288"/>
            <a:chOff x="3795825" y="3576625"/>
            <a:chExt cx="273225" cy="262850"/>
          </a:xfrm>
        </p:grpSpPr>
        <p:sp>
          <p:nvSpPr>
            <p:cNvPr id="1056010" name="Google Shape;5057;p14"/>
            <p:cNvSpPr/>
            <p:nvPr/>
          </p:nvSpPr>
          <p:spPr>
            <a:xfrm>
              <a:off x="3954600" y="3665275"/>
              <a:ext cx="114450" cy="80700"/>
            </a:xfrm>
            <a:custGeom>
              <a:avLst/>
              <a:ahLst/>
              <a:rect l="l" t="t" r="r" b="b"/>
              <a:pathLst>
                <a:path w="4578" h="3228" extrusionOk="0">
                  <a:moveTo>
                    <a:pt x="2303" y="0"/>
                  </a:moveTo>
                  <a:cubicBezTo>
                    <a:pt x="1128" y="0"/>
                    <a:pt x="1" y="457"/>
                    <a:pt x="331" y="2280"/>
                  </a:cubicBezTo>
                  <a:cubicBezTo>
                    <a:pt x="331" y="2280"/>
                    <a:pt x="701" y="3227"/>
                    <a:pt x="1548" y="3227"/>
                  </a:cubicBezTo>
                  <a:cubicBezTo>
                    <a:pt x="2230" y="3227"/>
                    <a:pt x="3221" y="2613"/>
                    <a:pt x="4578" y="397"/>
                  </a:cubicBezTo>
                  <a:cubicBezTo>
                    <a:pt x="4578" y="397"/>
                    <a:pt x="3614" y="112"/>
                    <a:pt x="2865" y="32"/>
                  </a:cubicBezTo>
                  <a:cubicBezTo>
                    <a:pt x="2680" y="12"/>
                    <a:pt x="2491" y="0"/>
                    <a:pt x="2303" y="0"/>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11" name="Google Shape;5058;p14"/>
            <p:cNvSpPr/>
            <p:nvPr/>
          </p:nvSpPr>
          <p:spPr>
            <a:xfrm>
              <a:off x="3963775" y="3675425"/>
              <a:ext cx="105275" cy="70575"/>
            </a:xfrm>
            <a:custGeom>
              <a:avLst/>
              <a:ahLst/>
              <a:rect l="l" t="t" r="r" b="b"/>
              <a:pathLst>
                <a:path w="4211" h="2823" extrusionOk="0">
                  <a:moveTo>
                    <a:pt x="4211" y="0"/>
                  </a:moveTo>
                  <a:lnTo>
                    <a:pt x="0" y="1936"/>
                  </a:lnTo>
                  <a:cubicBezTo>
                    <a:pt x="100" y="2155"/>
                    <a:pt x="473" y="2822"/>
                    <a:pt x="1183" y="2822"/>
                  </a:cubicBezTo>
                  <a:cubicBezTo>
                    <a:pt x="1863" y="2822"/>
                    <a:pt x="2853" y="2209"/>
                    <a:pt x="4211"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12" name="Google Shape;5059;p14"/>
            <p:cNvSpPr/>
            <p:nvPr/>
          </p:nvSpPr>
          <p:spPr>
            <a:xfrm>
              <a:off x="3936775" y="3576625"/>
              <a:ext cx="95025" cy="86125"/>
            </a:xfrm>
            <a:custGeom>
              <a:avLst/>
              <a:ahLst/>
              <a:rect l="l" t="t" r="r" b="b"/>
              <a:pathLst>
                <a:path w="3801" h="3445" extrusionOk="0">
                  <a:moveTo>
                    <a:pt x="3801" y="0"/>
                  </a:moveTo>
                  <a:cubicBezTo>
                    <a:pt x="3801" y="0"/>
                    <a:pt x="1" y="72"/>
                    <a:pt x="679" y="3096"/>
                  </a:cubicBezTo>
                  <a:cubicBezTo>
                    <a:pt x="679" y="3096"/>
                    <a:pt x="1084" y="3445"/>
                    <a:pt x="1620" y="3445"/>
                  </a:cubicBezTo>
                  <a:cubicBezTo>
                    <a:pt x="2329" y="3445"/>
                    <a:pt x="3268" y="2835"/>
                    <a:pt x="3801"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13" name="Google Shape;5060;p14"/>
            <p:cNvSpPr/>
            <p:nvPr/>
          </p:nvSpPr>
          <p:spPr>
            <a:xfrm>
              <a:off x="3953500" y="3577500"/>
              <a:ext cx="78100" cy="85250"/>
            </a:xfrm>
            <a:custGeom>
              <a:avLst/>
              <a:ahLst/>
              <a:rect l="l" t="t" r="r" b="b"/>
              <a:pathLst>
                <a:path w="3124" h="3410" extrusionOk="0">
                  <a:moveTo>
                    <a:pt x="3123" y="1"/>
                  </a:moveTo>
                  <a:lnTo>
                    <a:pt x="1" y="3025"/>
                  </a:lnTo>
                  <a:cubicBezTo>
                    <a:pt x="1" y="3034"/>
                    <a:pt x="1" y="3043"/>
                    <a:pt x="10" y="3061"/>
                  </a:cubicBezTo>
                  <a:cubicBezTo>
                    <a:pt x="10" y="3061"/>
                    <a:pt x="415" y="3410"/>
                    <a:pt x="952" y="3410"/>
                  </a:cubicBezTo>
                  <a:cubicBezTo>
                    <a:pt x="1658" y="3410"/>
                    <a:pt x="2591" y="2805"/>
                    <a:pt x="3123"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14" name="Google Shape;5061;p14"/>
            <p:cNvSpPr/>
            <p:nvPr/>
          </p:nvSpPr>
          <p:spPr>
            <a:xfrm>
              <a:off x="3826150" y="3592675"/>
              <a:ext cx="69150" cy="112425"/>
            </a:xfrm>
            <a:custGeom>
              <a:avLst/>
              <a:ahLst/>
              <a:rect l="l" t="t" r="r" b="b"/>
              <a:pathLst>
                <a:path w="2766" h="4497" extrusionOk="0">
                  <a:moveTo>
                    <a:pt x="1972" y="1"/>
                  </a:moveTo>
                  <a:cubicBezTo>
                    <a:pt x="1973" y="4"/>
                    <a:pt x="1973" y="7"/>
                    <a:pt x="1973" y="11"/>
                  </a:cubicBezTo>
                  <a:lnTo>
                    <a:pt x="1973" y="11"/>
                  </a:lnTo>
                  <a:cubicBezTo>
                    <a:pt x="1974" y="3"/>
                    <a:pt x="1972" y="1"/>
                    <a:pt x="1972" y="1"/>
                  </a:cubicBezTo>
                  <a:close/>
                  <a:moveTo>
                    <a:pt x="1973" y="11"/>
                  </a:moveTo>
                  <a:cubicBezTo>
                    <a:pt x="1971" y="46"/>
                    <a:pt x="1931" y="190"/>
                    <a:pt x="1544" y="723"/>
                  </a:cubicBezTo>
                  <a:cubicBezTo>
                    <a:pt x="1071" y="1374"/>
                    <a:pt x="1" y="3266"/>
                    <a:pt x="1125" y="4497"/>
                  </a:cubicBezTo>
                  <a:cubicBezTo>
                    <a:pt x="1125" y="4497"/>
                    <a:pt x="2525" y="4185"/>
                    <a:pt x="2650" y="2713"/>
                  </a:cubicBezTo>
                  <a:cubicBezTo>
                    <a:pt x="2766" y="1248"/>
                    <a:pt x="2042" y="649"/>
                    <a:pt x="1973" y="1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15" name="Google Shape;5062;p14"/>
            <p:cNvSpPr/>
            <p:nvPr/>
          </p:nvSpPr>
          <p:spPr>
            <a:xfrm>
              <a:off x="3854025" y="3593575"/>
              <a:ext cx="41300" cy="111525"/>
            </a:xfrm>
            <a:custGeom>
              <a:avLst/>
              <a:ahLst/>
              <a:rect l="l" t="t" r="r" b="b"/>
              <a:pathLst>
                <a:path w="1652" h="4461" extrusionOk="0">
                  <a:moveTo>
                    <a:pt x="866" y="0"/>
                  </a:moveTo>
                  <a:cubicBezTo>
                    <a:pt x="679" y="1044"/>
                    <a:pt x="260" y="3328"/>
                    <a:pt x="1" y="4452"/>
                  </a:cubicBezTo>
                  <a:cubicBezTo>
                    <a:pt x="10" y="4452"/>
                    <a:pt x="10" y="4461"/>
                    <a:pt x="10" y="4461"/>
                  </a:cubicBezTo>
                  <a:cubicBezTo>
                    <a:pt x="10" y="4461"/>
                    <a:pt x="1410" y="4149"/>
                    <a:pt x="1535" y="2677"/>
                  </a:cubicBezTo>
                  <a:cubicBezTo>
                    <a:pt x="1651" y="1231"/>
                    <a:pt x="938" y="625"/>
                    <a:pt x="86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16" name="Google Shape;5063;p14"/>
            <p:cNvSpPr/>
            <p:nvPr/>
          </p:nvSpPr>
          <p:spPr>
            <a:xfrm>
              <a:off x="3875450" y="3592675"/>
              <a:ext cx="25" cy="250"/>
            </a:xfrm>
            <a:custGeom>
              <a:avLst/>
              <a:ahLst/>
              <a:rect l="l" t="t" r="r" b="b"/>
              <a:pathLst>
                <a:path w="1" h="10" extrusionOk="0">
                  <a:moveTo>
                    <a:pt x="0" y="9"/>
                  </a:moveTo>
                  <a:cubicBezTo>
                    <a:pt x="0" y="9"/>
                    <a:pt x="0" y="1"/>
                    <a:pt x="0" y="1"/>
                  </a:cubicBezTo>
                  <a:cubicBezTo>
                    <a:pt x="0" y="9"/>
                    <a:pt x="0" y="9"/>
                    <a:pt x="0" y="9"/>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17" name="Google Shape;5064;p14"/>
            <p:cNvSpPr/>
            <p:nvPr/>
          </p:nvSpPr>
          <p:spPr>
            <a:xfrm>
              <a:off x="3795825" y="3621000"/>
              <a:ext cx="190925" cy="218325"/>
            </a:xfrm>
            <a:custGeom>
              <a:avLst/>
              <a:ahLst/>
              <a:rect l="l" t="t" r="r" b="b"/>
              <a:pathLst>
                <a:path w="7637" h="8733" extrusionOk="0">
                  <a:moveTo>
                    <a:pt x="7637" y="1"/>
                  </a:moveTo>
                  <a:lnTo>
                    <a:pt x="7557" y="36"/>
                  </a:lnTo>
                  <a:lnTo>
                    <a:pt x="7485" y="90"/>
                  </a:lnTo>
                  <a:cubicBezTo>
                    <a:pt x="7441" y="125"/>
                    <a:pt x="7396" y="161"/>
                    <a:pt x="7351" y="197"/>
                  </a:cubicBezTo>
                  <a:cubicBezTo>
                    <a:pt x="7253" y="277"/>
                    <a:pt x="7173" y="357"/>
                    <a:pt x="7084" y="438"/>
                  </a:cubicBezTo>
                  <a:cubicBezTo>
                    <a:pt x="6914" y="598"/>
                    <a:pt x="6754" y="768"/>
                    <a:pt x="6584" y="937"/>
                  </a:cubicBezTo>
                  <a:cubicBezTo>
                    <a:pt x="6263" y="1276"/>
                    <a:pt x="5942" y="1615"/>
                    <a:pt x="5621" y="1963"/>
                  </a:cubicBezTo>
                  <a:cubicBezTo>
                    <a:pt x="4987" y="2659"/>
                    <a:pt x="4363" y="3364"/>
                    <a:pt x="3747" y="4077"/>
                  </a:cubicBezTo>
                  <a:cubicBezTo>
                    <a:pt x="2507" y="5496"/>
                    <a:pt x="1294" y="6932"/>
                    <a:pt x="81" y="8368"/>
                  </a:cubicBezTo>
                  <a:cubicBezTo>
                    <a:pt x="81" y="8368"/>
                    <a:pt x="81" y="8377"/>
                    <a:pt x="81" y="8377"/>
                  </a:cubicBezTo>
                  <a:cubicBezTo>
                    <a:pt x="1" y="8475"/>
                    <a:pt x="18" y="8618"/>
                    <a:pt x="116" y="8690"/>
                  </a:cubicBezTo>
                  <a:cubicBezTo>
                    <a:pt x="157" y="8719"/>
                    <a:pt x="204" y="8733"/>
                    <a:pt x="251" y="8733"/>
                  </a:cubicBezTo>
                  <a:cubicBezTo>
                    <a:pt x="319" y="8733"/>
                    <a:pt x="387" y="8703"/>
                    <a:pt x="429" y="8645"/>
                  </a:cubicBezTo>
                  <a:cubicBezTo>
                    <a:pt x="1580" y="7164"/>
                    <a:pt x="2739" y="5683"/>
                    <a:pt x="3917" y="4220"/>
                  </a:cubicBezTo>
                  <a:cubicBezTo>
                    <a:pt x="4506" y="3489"/>
                    <a:pt x="5103" y="2757"/>
                    <a:pt x="5710" y="2043"/>
                  </a:cubicBezTo>
                  <a:cubicBezTo>
                    <a:pt x="6004" y="1678"/>
                    <a:pt x="6317" y="1321"/>
                    <a:pt x="6629" y="973"/>
                  </a:cubicBezTo>
                  <a:cubicBezTo>
                    <a:pt x="6781" y="795"/>
                    <a:pt x="6941" y="625"/>
                    <a:pt x="7102" y="456"/>
                  </a:cubicBezTo>
                  <a:cubicBezTo>
                    <a:pt x="7191" y="375"/>
                    <a:pt x="7271" y="286"/>
                    <a:pt x="7360" y="215"/>
                  </a:cubicBezTo>
                  <a:cubicBezTo>
                    <a:pt x="7405" y="170"/>
                    <a:pt x="7441" y="125"/>
                    <a:pt x="7494" y="99"/>
                  </a:cubicBezTo>
                  <a:lnTo>
                    <a:pt x="7566" y="45"/>
                  </a:lnTo>
                  <a:lnTo>
                    <a:pt x="7637" y="1"/>
                  </a:ln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18" name="Google Shape;5065;p14"/>
            <p:cNvSpPr/>
            <p:nvPr/>
          </p:nvSpPr>
          <p:spPr>
            <a:xfrm>
              <a:off x="3795825" y="3708425"/>
              <a:ext cx="201200" cy="131050"/>
            </a:xfrm>
            <a:custGeom>
              <a:avLst/>
              <a:ahLst/>
              <a:rect l="l" t="t" r="r" b="b"/>
              <a:pathLst>
                <a:path w="8048" h="5242" extrusionOk="0">
                  <a:moveTo>
                    <a:pt x="8047" y="1"/>
                  </a:moveTo>
                  <a:cubicBezTo>
                    <a:pt x="7334" y="322"/>
                    <a:pt x="6629" y="652"/>
                    <a:pt x="5933" y="991"/>
                  </a:cubicBezTo>
                  <a:cubicBezTo>
                    <a:pt x="5237" y="1339"/>
                    <a:pt x="4550" y="1696"/>
                    <a:pt x="3863" y="2079"/>
                  </a:cubicBezTo>
                  <a:cubicBezTo>
                    <a:pt x="3185" y="2463"/>
                    <a:pt x="2516" y="2864"/>
                    <a:pt x="1865" y="3310"/>
                  </a:cubicBezTo>
                  <a:cubicBezTo>
                    <a:pt x="1544" y="3524"/>
                    <a:pt x="1223" y="3765"/>
                    <a:pt x="919" y="4015"/>
                  </a:cubicBezTo>
                  <a:cubicBezTo>
                    <a:pt x="616" y="4274"/>
                    <a:pt x="322" y="4550"/>
                    <a:pt x="72" y="4889"/>
                  </a:cubicBezTo>
                  <a:cubicBezTo>
                    <a:pt x="72" y="4889"/>
                    <a:pt x="72" y="4889"/>
                    <a:pt x="63" y="4898"/>
                  </a:cubicBezTo>
                  <a:cubicBezTo>
                    <a:pt x="1" y="4996"/>
                    <a:pt x="27" y="5130"/>
                    <a:pt x="125" y="5202"/>
                  </a:cubicBezTo>
                  <a:cubicBezTo>
                    <a:pt x="166" y="5228"/>
                    <a:pt x="210" y="5241"/>
                    <a:pt x="253" y="5241"/>
                  </a:cubicBezTo>
                  <a:cubicBezTo>
                    <a:pt x="324" y="5241"/>
                    <a:pt x="393" y="5206"/>
                    <a:pt x="438" y="5139"/>
                  </a:cubicBezTo>
                  <a:cubicBezTo>
                    <a:pt x="643" y="4845"/>
                    <a:pt x="902" y="4568"/>
                    <a:pt x="1178" y="4309"/>
                  </a:cubicBezTo>
                  <a:cubicBezTo>
                    <a:pt x="1455" y="4051"/>
                    <a:pt x="1758" y="3810"/>
                    <a:pt x="2061" y="3578"/>
                  </a:cubicBezTo>
                  <a:cubicBezTo>
                    <a:pt x="2677" y="3114"/>
                    <a:pt x="3319" y="2686"/>
                    <a:pt x="3979" y="2275"/>
                  </a:cubicBezTo>
                  <a:cubicBezTo>
                    <a:pt x="4639" y="1865"/>
                    <a:pt x="5309" y="1473"/>
                    <a:pt x="5987" y="1098"/>
                  </a:cubicBezTo>
                  <a:cubicBezTo>
                    <a:pt x="6665" y="714"/>
                    <a:pt x="7351" y="348"/>
                    <a:pt x="804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19" name="Google Shape;5066;p14"/>
            <p:cNvSpPr/>
            <p:nvPr/>
          </p:nvSpPr>
          <p:spPr>
            <a:xfrm>
              <a:off x="3818125" y="3688350"/>
              <a:ext cx="39725" cy="124300"/>
            </a:xfrm>
            <a:custGeom>
              <a:avLst/>
              <a:ahLst/>
              <a:rect l="l" t="t" r="r" b="b"/>
              <a:pathLst>
                <a:path w="1589" h="4972" extrusionOk="0">
                  <a:moveTo>
                    <a:pt x="1589" y="1"/>
                  </a:moveTo>
                  <a:lnTo>
                    <a:pt x="1589" y="1"/>
                  </a:lnTo>
                  <a:cubicBezTo>
                    <a:pt x="1312" y="777"/>
                    <a:pt x="1035" y="1544"/>
                    <a:pt x="759" y="2320"/>
                  </a:cubicBezTo>
                  <a:cubicBezTo>
                    <a:pt x="625" y="2713"/>
                    <a:pt x="491" y="3105"/>
                    <a:pt x="366" y="3498"/>
                  </a:cubicBezTo>
                  <a:cubicBezTo>
                    <a:pt x="241" y="3890"/>
                    <a:pt x="117" y="4274"/>
                    <a:pt x="18" y="4702"/>
                  </a:cubicBezTo>
                  <a:cubicBezTo>
                    <a:pt x="18" y="4711"/>
                    <a:pt x="18" y="4711"/>
                    <a:pt x="18" y="4720"/>
                  </a:cubicBezTo>
                  <a:cubicBezTo>
                    <a:pt x="1" y="4845"/>
                    <a:pt x="90" y="4952"/>
                    <a:pt x="206" y="4970"/>
                  </a:cubicBezTo>
                  <a:cubicBezTo>
                    <a:pt x="217" y="4971"/>
                    <a:pt x="227" y="4972"/>
                    <a:pt x="238" y="4972"/>
                  </a:cubicBezTo>
                  <a:cubicBezTo>
                    <a:pt x="348" y="4972"/>
                    <a:pt x="439" y="4888"/>
                    <a:pt x="456" y="4773"/>
                  </a:cubicBezTo>
                  <a:lnTo>
                    <a:pt x="456" y="4764"/>
                  </a:lnTo>
                  <a:cubicBezTo>
                    <a:pt x="509" y="4390"/>
                    <a:pt x="598" y="3979"/>
                    <a:pt x="688" y="3578"/>
                  </a:cubicBezTo>
                  <a:cubicBezTo>
                    <a:pt x="777" y="3185"/>
                    <a:pt x="875" y="2784"/>
                    <a:pt x="973" y="2383"/>
                  </a:cubicBezTo>
                  <a:cubicBezTo>
                    <a:pt x="1169" y="1589"/>
                    <a:pt x="1374" y="795"/>
                    <a:pt x="1589"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207" name="Google Shape;5067;p14"/>
          <p:cNvGrpSpPr/>
          <p:nvPr/>
        </p:nvGrpSpPr>
        <p:grpSpPr>
          <a:xfrm rot="-5400000">
            <a:off x="7846492" y="3338508"/>
            <a:ext cx="2310839" cy="1902145"/>
            <a:chOff x="3857825" y="4400025"/>
            <a:chExt cx="287500" cy="236650"/>
          </a:xfrm>
        </p:grpSpPr>
        <p:sp>
          <p:nvSpPr>
            <p:cNvPr id="1056020" name="Google Shape;5068;p14"/>
            <p:cNvSpPr/>
            <p:nvPr/>
          </p:nvSpPr>
          <p:spPr>
            <a:xfrm>
              <a:off x="4020425" y="4400025"/>
              <a:ext cx="106175" cy="56425"/>
            </a:xfrm>
            <a:custGeom>
              <a:avLst/>
              <a:ahLst/>
              <a:rect l="l" t="t" r="r" b="b"/>
              <a:pathLst>
                <a:path w="4247" h="2257" extrusionOk="0">
                  <a:moveTo>
                    <a:pt x="4246" y="1"/>
                  </a:moveTo>
                  <a:cubicBezTo>
                    <a:pt x="4244" y="2"/>
                    <a:pt x="4242" y="4"/>
                    <a:pt x="4239" y="6"/>
                  </a:cubicBezTo>
                  <a:lnTo>
                    <a:pt x="4239" y="6"/>
                  </a:lnTo>
                  <a:cubicBezTo>
                    <a:pt x="4245" y="3"/>
                    <a:pt x="4246" y="1"/>
                    <a:pt x="4246" y="1"/>
                  </a:cubicBezTo>
                  <a:close/>
                  <a:moveTo>
                    <a:pt x="4239" y="6"/>
                  </a:moveTo>
                  <a:cubicBezTo>
                    <a:pt x="4220" y="17"/>
                    <a:pt x="4150" y="38"/>
                    <a:pt x="3908" y="38"/>
                  </a:cubicBezTo>
                  <a:cubicBezTo>
                    <a:pt x="3789" y="38"/>
                    <a:pt x="3627" y="33"/>
                    <a:pt x="3408" y="18"/>
                  </a:cubicBezTo>
                  <a:cubicBezTo>
                    <a:pt x="3329" y="14"/>
                    <a:pt x="3236" y="11"/>
                    <a:pt x="3133" y="11"/>
                  </a:cubicBezTo>
                  <a:cubicBezTo>
                    <a:pt x="2194" y="11"/>
                    <a:pt x="394" y="248"/>
                    <a:pt x="0" y="1696"/>
                  </a:cubicBezTo>
                  <a:cubicBezTo>
                    <a:pt x="0" y="1696"/>
                    <a:pt x="566" y="2256"/>
                    <a:pt x="1394" y="2256"/>
                  </a:cubicBezTo>
                  <a:cubicBezTo>
                    <a:pt x="1676" y="2256"/>
                    <a:pt x="1988" y="2191"/>
                    <a:pt x="2319" y="2017"/>
                  </a:cubicBezTo>
                  <a:cubicBezTo>
                    <a:pt x="3616" y="1333"/>
                    <a:pt x="3737" y="393"/>
                    <a:pt x="4239" y="6"/>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21" name="Google Shape;5069;p14"/>
            <p:cNvSpPr/>
            <p:nvPr/>
          </p:nvSpPr>
          <p:spPr>
            <a:xfrm>
              <a:off x="4020425" y="4400475"/>
              <a:ext cx="105500" cy="55975"/>
            </a:xfrm>
            <a:custGeom>
              <a:avLst/>
              <a:ahLst/>
              <a:rect l="l" t="t" r="r" b="b"/>
              <a:pathLst>
                <a:path w="4220" h="2239" extrusionOk="0">
                  <a:moveTo>
                    <a:pt x="4220" y="0"/>
                  </a:moveTo>
                  <a:cubicBezTo>
                    <a:pt x="3238" y="402"/>
                    <a:pt x="1088" y="1285"/>
                    <a:pt x="0" y="1669"/>
                  </a:cubicBezTo>
                  <a:cubicBezTo>
                    <a:pt x="0" y="1669"/>
                    <a:pt x="0" y="1678"/>
                    <a:pt x="0" y="1678"/>
                  </a:cubicBezTo>
                  <a:cubicBezTo>
                    <a:pt x="0" y="1678"/>
                    <a:pt x="566" y="2238"/>
                    <a:pt x="1394" y="2238"/>
                  </a:cubicBezTo>
                  <a:cubicBezTo>
                    <a:pt x="1676" y="2238"/>
                    <a:pt x="1988" y="2173"/>
                    <a:pt x="2319" y="1999"/>
                  </a:cubicBezTo>
                  <a:cubicBezTo>
                    <a:pt x="3604" y="1330"/>
                    <a:pt x="3738" y="393"/>
                    <a:pt x="4220"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22" name="Google Shape;5070;p14"/>
            <p:cNvSpPr/>
            <p:nvPr/>
          </p:nvSpPr>
          <p:spPr>
            <a:xfrm>
              <a:off x="4126350" y="4400025"/>
              <a:ext cx="250" cy="25"/>
            </a:xfrm>
            <a:custGeom>
              <a:avLst/>
              <a:ahLst/>
              <a:rect l="l" t="t" r="r" b="b"/>
              <a:pathLst>
                <a:path w="10" h="1" extrusionOk="0">
                  <a:moveTo>
                    <a:pt x="1" y="1"/>
                  </a:moveTo>
                  <a:cubicBezTo>
                    <a:pt x="1" y="1"/>
                    <a:pt x="9" y="1"/>
                    <a:pt x="9" y="1"/>
                  </a:cubicBezTo>
                  <a:cubicBezTo>
                    <a:pt x="1" y="1"/>
                    <a:pt x="1" y="1"/>
                    <a:pt x="1" y="1"/>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23" name="Google Shape;5071;p14"/>
            <p:cNvSpPr/>
            <p:nvPr/>
          </p:nvSpPr>
          <p:spPr>
            <a:xfrm>
              <a:off x="4035800" y="4466525"/>
              <a:ext cx="109525" cy="62450"/>
            </a:xfrm>
            <a:custGeom>
              <a:avLst/>
              <a:ahLst/>
              <a:rect l="l" t="t" r="r" b="b"/>
              <a:pathLst>
                <a:path w="4381" h="2498" extrusionOk="0">
                  <a:moveTo>
                    <a:pt x="1349" y="1"/>
                  </a:moveTo>
                  <a:cubicBezTo>
                    <a:pt x="206" y="1"/>
                    <a:pt x="1" y="1150"/>
                    <a:pt x="1" y="1150"/>
                  </a:cubicBezTo>
                  <a:cubicBezTo>
                    <a:pt x="513" y="2175"/>
                    <a:pt x="1248" y="2498"/>
                    <a:pt x="1970" y="2498"/>
                  </a:cubicBezTo>
                  <a:cubicBezTo>
                    <a:pt x="3194" y="2498"/>
                    <a:pt x="4381" y="1569"/>
                    <a:pt x="4381" y="1569"/>
                  </a:cubicBezTo>
                  <a:cubicBezTo>
                    <a:pt x="2969" y="379"/>
                    <a:pt x="2005" y="1"/>
                    <a:pt x="1349" y="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24" name="Google Shape;5072;p14"/>
            <p:cNvSpPr/>
            <p:nvPr/>
          </p:nvSpPr>
          <p:spPr>
            <a:xfrm>
              <a:off x="4035800" y="4466600"/>
              <a:ext cx="108650" cy="38725"/>
            </a:xfrm>
            <a:custGeom>
              <a:avLst/>
              <a:ahLst/>
              <a:rect l="l" t="t" r="r" b="b"/>
              <a:pathLst>
                <a:path w="4346" h="1549" extrusionOk="0">
                  <a:moveTo>
                    <a:pt x="1346" y="1"/>
                  </a:moveTo>
                  <a:cubicBezTo>
                    <a:pt x="207" y="1"/>
                    <a:pt x="1" y="1147"/>
                    <a:pt x="1" y="1147"/>
                  </a:cubicBezTo>
                  <a:cubicBezTo>
                    <a:pt x="9" y="1156"/>
                    <a:pt x="9" y="1165"/>
                    <a:pt x="18" y="1174"/>
                  </a:cubicBezTo>
                  <a:lnTo>
                    <a:pt x="4345" y="1548"/>
                  </a:lnTo>
                  <a:cubicBezTo>
                    <a:pt x="2951" y="375"/>
                    <a:pt x="1996" y="1"/>
                    <a:pt x="1346"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25" name="Google Shape;5073;p14"/>
            <p:cNvSpPr/>
            <p:nvPr/>
          </p:nvSpPr>
          <p:spPr>
            <a:xfrm>
              <a:off x="4011725" y="4550425"/>
              <a:ext cx="107725" cy="86250"/>
            </a:xfrm>
            <a:custGeom>
              <a:avLst/>
              <a:ahLst/>
              <a:rect l="l" t="t" r="r" b="b"/>
              <a:pathLst>
                <a:path w="4309" h="3450" extrusionOk="0">
                  <a:moveTo>
                    <a:pt x="2077" y="0"/>
                  </a:moveTo>
                  <a:cubicBezTo>
                    <a:pt x="1744" y="0"/>
                    <a:pt x="1409" y="69"/>
                    <a:pt x="1115" y="176"/>
                  </a:cubicBezTo>
                  <a:cubicBezTo>
                    <a:pt x="1035" y="203"/>
                    <a:pt x="732" y="292"/>
                    <a:pt x="705" y="390"/>
                  </a:cubicBezTo>
                  <a:cubicBezTo>
                    <a:pt x="0" y="3289"/>
                    <a:pt x="4309" y="3450"/>
                    <a:pt x="4309" y="3450"/>
                  </a:cubicBezTo>
                  <a:cubicBezTo>
                    <a:pt x="4122" y="3414"/>
                    <a:pt x="4139" y="2914"/>
                    <a:pt x="4139" y="2790"/>
                  </a:cubicBezTo>
                  <a:cubicBezTo>
                    <a:pt x="4113" y="2397"/>
                    <a:pt x="4086" y="2005"/>
                    <a:pt x="3988" y="1621"/>
                  </a:cubicBezTo>
                  <a:cubicBezTo>
                    <a:pt x="3845" y="1050"/>
                    <a:pt x="3524" y="470"/>
                    <a:pt x="2953" y="194"/>
                  </a:cubicBezTo>
                  <a:cubicBezTo>
                    <a:pt x="2685" y="57"/>
                    <a:pt x="2382" y="0"/>
                    <a:pt x="2077"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26" name="Google Shape;5074;p14"/>
            <p:cNvSpPr/>
            <p:nvPr/>
          </p:nvSpPr>
          <p:spPr>
            <a:xfrm>
              <a:off x="4012150" y="4559500"/>
              <a:ext cx="107100" cy="77175"/>
            </a:xfrm>
            <a:custGeom>
              <a:avLst/>
              <a:ahLst/>
              <a:rect l="l" t="t" r="r" b="b"/>
              <a:pathLst>
                <a:path w="4284" h="3087" extrusionOk="0">
                  <a:moveTo>
                    <a:pt x="706" y="0"/>
                  </a:moveTo>
                  <a:cubicBezTo>
                    <a:pt x="697" y="9"/>
                    <a:pt x="697" y="18"/>
                    <a:pt x="688" y="27"/>
                  </a:cubicBezTo>
                  <a:cubicBezTo>
                    <a:pt x="1" y="2837"/>
                    <a:pt x="4033" y="3069"/>
                    <a:pt x="4283" y="3087"/>
                  </a:cubicBezTo>
                  <a:cubicBezTo>
                    <a:pt x="3409" y="2667"/>
                    <a:pt x="1312" y="607"/>
                    <a:pt x="70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27" name="Google Shape;5075;p14"/>
            <p:cNvSpPr/>
            <p:nvPr/>
          </p:nvSpPr>
          <p:spPr>
            <a:xfrm>
              <a:off x="3857825" y="4493200"/>
              <a:ext cx="204325" cy="55950"/>
            </a:xfrm>
            <a:custGeom>
              <a:avLst/>
              <a:ahLst/>
              <a:rect l="l" t="t" r="r" b="b"/>
              <a:pathLst>
                <a:path w="8173" h="2238" extrusionOk="0">
                  <a:moveTo>
                    <a:pt x="5877" y="1"/>
                  </a:moveTo>
                  <a:cubicBezTo>
                    <a:pt x="5269" y="1"/>
                    <a:pt x="4657" y="32"/>
                    <a:pt x="4051" y="119"/>
                  </a:cubicBezTo>
                  <a:cubicBezTo>
                    <a:pt x="3703" y="172"/>
                    <a:pt x="3364" y="234"/>
                    <a:pt x="3025" y="342"/>
                  </a:cubicBezTo>
                  <a:cubicBezTo>
                    <a:pt x="2855" y="395"/>
                    <a:pt x="2686" y="458"/>
                    <a:pt x="2516" y="520"/>
                  </a:cubicBezTo>
                  <a:cubicBezTo>
                    <a:pt x="2365" y="591"/>
                    <a:pt x="2204" y="663"/>
                    <a:pt x="2043" y="734"/>
                  </a:cubicBezTo>
                  <a:cubicBezTo>
                    <a:pt x="1419" y="1028"/>
                    <a:pt x="803" y="1332"/>
                    <a:pt x="188" y="1680"/>
                  </a:cubicBezTo>
                  <a:cubicBezTo>
                    <a:pt x="188" y="1680"/>
                    <a:pt x="179" y="1689"/>
                    <a:pt x="170" y="1689"/>
                  </a:cubicBezTo>
                  <a:cubicBezTo>
                    <a:pt x="36" y="1787"/>
                    <a:pt x="1" y="1965"/>
                    <a:pt x="90" y="2108"/>
                  </a:cubicBezTo>
                  <a:cubicBezTo>
                    <a:pt x="146" y="2192"/>
                    <a:pt x="241" y="2237"/>
                    <a:pt x="336" y="2237"/>
                  </a:cubicBezTo>
                  <a:cubicBezTo>
                    <a:pt x="393" y="2237"/>
                    <a:pt x="450" y="2221"/>
                    <a:pt x="500" y="2188"/>
                  </a:cubicBezTo>
                  <a:lnTo>
                    <a:pt x="509" y="2179"/>
                  </a:lnTo>
                  <a:cubicBezTo>
                    <a:pt x="1062" y="1805"/>
                    <a:pt x="1651" y="1457"/>
                    <a:pt x="2240" y="1127"/>
                  </a:cubicBezTo>
                  <a:cubicBezTo>
                    <a:pt x="2391" y="1037"/>
                    <a:pt x="2543" y="957"/>
                    <a:pt x="2686" y="877"/>
                  </a:cubicBezTo>
                  <a:cubicBezTo>
                    <a:pt x="2837" y="805"/>
                    <a:pt x="2980" y="734"/>
                    <a:pt x="3141" y="681"/>
                  </a:cubicBezTo>
                  <a:cubicBezTo>
                    <a:pt x="3444" y="565"/>
                    <a:pt x="3774" y="475"/>
                    <a:pt x="4104" y="404"/>
                  </a:cubicBezTo>
                  <a:cubicBezTo>
                    <a:pt x="4764" y="261"/>
                    <a:pt x="5442" y="181"/>
                    <a:pt x="6120" y="145"/>
                  </a:cubicBezTo>
                  <a:cubicBezTo>
                    <a:pt x="6459" y="127"/>
                    <a:pt x="6807" y="127"/>
                    <a:pt x="7146" y="127"/>
                  </a:cubicBezTo>
                  <a:cubicBezTo>
                    <a:pt x="7485" y="136"/>
                    <a:pt x="7833" y="145"/>
                    <a:pt x="8172" y="199"/>
                  </a:cubicBezTo>
                  <a:cubicBezTo>
                    <a:pt x="7833" y="119"/>
                    <a:pt x="7494" y="92"/>
                    <a:pt x="7155" y="56"/>
                  </a:cubicBezTo>
                  <a:cubicBezTo>
                    <a:pt x="6807" y="29"/>
                    <a:pt x="6468" y="11"/>
                    <a:pt x="6120" y="3"/>
                  </a:cubicBezTo>
                  <a:cubicBezTo>
                    <a:pt x="6039" y="1"/>
                    <a:pt x="5958" y="1"/>
                    <a:pt x="587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28" name="Google Shape;5076;p14"/>
            <p:cNvSpPr/>
            <p:nvPr/>
          </p:nvSpPr>
          <p:spPr>
            <a:xfrm>
              <a:off x="3918500" y="4503650"/>
              <a:ext cx="129825" cy="74825"/>
            </a:xfrm>
            <a:custGeom>
              <a:avLst/>
              <a:ahLst/>
              <a:rect l="l" t="t" r="r" b="b"/>
              <a:pathLst>
                <a:path w="5193" h="2993" extrusionOk="0">
                  <a:moveTo>
                    <a:pt x="788" y="0"/>
                  </a:moveTo>
                  <a:cubicBezTo>
                    <a:pt x="554" y="0"/>
                    <a:pt x="313" y="48"/>
                    <a:pt x="98" y="155"/>
                  </a:cubicBezTo>
                  <a:cubicBezTo>
                    <a:pt x="98" y="155"/>
                    <a:pt x="89" y="164"/>
                    <a:pt x="89" y="164"/>
                  </a:cubicBezTo>
                  <a:cubicBezTo>
                    <a:pt x="18" y="200"/>
                    <a:pt x="0" y="289"/>
                    <a:pt x="36" y="361"/>
                  </a:cubicBezTo>
                  <a:cubicBezTo>
                    <a:pt x="66" y="408"/>
                    <a:pt x="115" y="436"/>
                    <a:pt x="166" y="436"/>
                  </a:cubicBezTo>
                  <a:cubicBezTo>
                    <a:pt x="191" y="436"/>
                    <a:pt x="217" y="429"/>
                    <a:pt x="241" y="414"/>
                  </a:cubicBezTo>
                  <a:cubicBezTo>
                    <a:pt x="433" y="305"/>
                    <a:pt x="652" y="260"/>
                    <a:pt x="879" y="260"/>
                  </a:cubicBezTo>
                  <a:cubicBezTo>
                    <a:pt x="1117" y="260"/>
                    <a:pt x="1364" y="310"/>
                    <a:pt x="1597" y="387"/>
                  </a:cubicBezTo>
                  <a:cubicBezTo>
                    <a:pt x="2061" y="539"/>
                    <a:pt x="2498" y="771"/>
                    <a:pt x="2917" y="1048"/>
                  </a:cubicBezTo>
                  <a:cubicBezTo>
                    <a:pt x="3337" y="1315"/>
                    <a:pt x="3729" y="1627"/>
                    <a:pt x="4113" y="1949"/>
                  </a:cubicBezTo>
                  <a:cubicBezTo>
                    <a:pt x="4487" y="2279"/>
                    <a:pt x="4862" y="2618"/>
                    <a:pt x="5192" y="2992"/>
                  </a:cubicBezTo>
                  <a:cubicBezTo>
                    <a:pt x="4880" y="2600"/>
                    <a:pt x="4523" y="2243"/>
                    <a:pt x="4157" y="1895"/>
                  </a:cubicBezTo>
                  <a:cubicBezTo>
                    <a:pt x="3792" y="1547"/>
                    <a:pt x="3408" y="1217"/>
                    <a:pt x="2998" y="923"/>
                  </a:cubicBezTo>
                  <a:cubicBezTo>
                    <a:pt x="2587" y="628"/>
                    <a:pt x="2150" y="361"/>
                    <a:pt x="1668" y="173"/>
                  </a:cubicBezTo>
                  <a:cubicBezTo>
                    <a:pt x="1427" y="84"/>
                    <a:pt x="1169" y="13"/>
                    <a:pt x="901" y="4"/>
                  </a:cubicBezTo>
                  <a:cubicBezTo>
                    <a:pt x="864" y="1"/>
                    <a:pt x="826" y="0"/>
                    <a:pt x="788" y="0"/>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29" name="Google Shape;5077;p14"/>
            <p:cNvSpPr/>
            <p:nvPr/>
          </p:nvSpPr>
          <p:spPr>
            <a:xfrm>
              <a:off x="3938775" y="4432800"/>
              <a:ext cx="108200" cy="72600"/>
            </a:xfrm>
            <a:custGeom>
              <a:avLst/>
              <a:ahLst/>
              <a:rect l="l" t="t" r="r" b="b"/>
              <a:pathLst>
                <a:path w="4328" h="2904" extrusionOk="0">
                  <a:moveTo>
                    <a:pt x="4328" y="1"/>
                  </a:moveTo>
                  <a:cubicBezTo>
                    <a:pt x="3908" y="72"/>
                    <a:pt x="3516" y="233"/>
                    <a:pt x="3132" y="411"/>
                  </a:cubicBezTo>
                  <a:cubicBezTo>
                    <a:pt x="2749" y="599"/>
                    <a:pt x="2392" y="822"/>
                    <a:pt x="2044" y="1054"/>
                  </a:cubicBezTo>
                  <a:cubicBezTo>
                    <a:pt x="1687" y="1295"/>
                    <a:pt x="1348" y="1544"/>
                    <a:pt x="1027" y="1812"/>
                  </a:cubicBezTo>
                  <a:cubicBezTo>
                    <a:pt x="697" y="2080"/>
                    <a:pt x="376" y="2356"/>
                    <a:pt x="63" y="2650"/>
                  </a:cubicBezTo>
                  <a:lnTo>
                    <a:pt x="54" y="2650"/>
                  </a:lnTo>
                  <a:cubicBezTo>
                    <a:pt x="1" y="2713"/>
                    <a:pt x="1" y="2811"/>
                    <a:pt x="63" y="2865"/>
                  </a:cubicBezTo>
                  <a:cubicBezTo>
                    <a:pt x="93" y="2890"/>
                    <a:pt x="130" y="2904"/>
                    <a:pt x="166" y="2904"/>
                  </a:cubicBezTo>
                  <a:cubicBezTo>
                    <a:pt x="205" y="2904"/>
                    <a:pt x="245" y="2888"/>
                    <a:pt x="277" y="2856"/>
                  </a:cubicBezTo>
                  <a:cubicBezTo>
                    <a:pt x="554" y="2552"/>
                    <a:pt x="857" y="2258"/>
                    <a:pt x="1170" y="1981"/>
                  </a:cubicBezTo>
                  <a:cubicBezTo>
                    <a:pt x="1473" y="1696"/>
                    <a:pt x="1794" y="1428"/>
                    <a:pt x="2124" y="1179"/>
                  </a:cubicBezTo>
                  <a:cubicBezTo>
                    <a:pt x="2463" y="920"/>
                    <a:pt x="2802" y="679"/>
                    <a:pt x="3168" y="483"/>
                  </a:cubicBezTo>
                  <a:cubicBezTo>
                    <a:pt x="3534" y="278"/>
                    <a:pt x="3917" y="99"/>
                    <a:pt x="4328"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6030" name="Google Shape;5078;p14"/>
          <p:cNvSpPr/>
          <p:nvPr/>
        </p:nvSpPr>
        <p:spPr>
          <a:xfrm rot="5400000">
            <a:off x="60328" y="3918622"/>
            <a:ext cx="994688" cy="955594"/>
          </a:xfrm>
          <a:custGeom>
            <a:avLst/>
            <a:ahLst/>
            <a:rect l="l" t="t" r="r" b="b"/>
            <a:pathLst>
              <a:path w="11340" h="10894" extrusionOk="0">
                <a:moveTo>
                  <a:pt x="7664" y="1"/>
                </a:moveTo>
                <a:cubicBezTo>
                  <a:pt x="5077" y="2526"/>
                  <a:pt x="2498" y="5050"/>
                  <a:pt x="1" y="7682"/>
                </a:cubicBezTo>
                <a:cubicBezTo>
                  <a:pt x="134" y="7949"/>
                  <a:pt x="143" y="8280"/>
                  <a:pt x="348" y="8503"/>
                </a:cubicBezTo>
                <a:cubicBezTo>
                  <a:pt x="420" y="8592"/>
                  <a:pt x="518" y="8654"/>
                  <a:pt x="598" y="8735"/>
                </a:cubicBezTo>
                <a:cubicBezTo>
                  <a:pt x="705" y="8850"/>
                  <a:pt x="786" y="9002"/>
                  <a:pt x="866" y="9145"/>
                </a:cubicBezTo>
                <a:cubicBezTo>
                  <a:pt x="1178" y="9707"/>
                  <a:pt x="1722" y="10376"/>
                  <a:pt x="2115" y="10893"/>
                </a:cubicBezTo>
                <a:cubicBezTo>
                  <a:pt x="4622" y="8262"/>
                  <a:pt x="8868" y="4158"/>
                  <a:pt x="11339" y="1642"/>
                </a:cubicBezTo>
                <a:cubicBezTo>
                  <a:pt x="11045" y="1196"/>
                  <a:pt x="10438" y="1152"/>
                  <a:pt x="9956" y="929"/>
                </a:cubicBezTo>
                <a:cubicBezTo>
                  <a:pt x="9725" y="813"/>
                  <a:pt x="9519" y="652"/>
                  <a:pt x="9296" y="527"/>
                </a:cubicBezTo>
                <a:cubicBezTo>
                  <a:pt x="8850" y="260"/>
                  <a:pt x="8163" y="153"/>
                  <a:pt x="7664" y="1"/>
                </a:cubicBezTo>
                <a:close/>
              </a:path>
            </a:pathLst>
          </a:custGeom>
          <a:solidFill>
            <a:srgbClr val="ED6645">
              <a:alpha val="8047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31" name="Google Shape;5079;p14"/>
          <p:cNvSpPr txBox="1"/>
          <p:nvPr>
            <p:ph type="title"/>
          </p:nvPr>
        </p:nvSpPr>
        <p:spPr>
          <a:xfrm>
            <a:off x="1270400" y="2864426"/>
            <a:ext cx="5286000" cy="642600"/>
          </a:xfrm>
          <a:prstGeom prst="rect"/>
        </p:spPr>
        <p:txBody>
          <a:bodyPr anchor="b" anchorCtr="0" bIns="91425" lIns="91425" rIns="91425" spcFirstLastPara="1" tIns="91425" wrap="square">
            <a:noAutofit/>
          </a:bodyPr>
          <a:lstStyle>
            <a:lvl1pPr algn="l" lvl="0" rtl="0">
              <a:spcBef>
                <a:spcPts val="0"/>
              </a:spcBef>
              <a:spcAft>
                <a:spcPts val="0"/>
              </a:spcAft>
              <a:buSzPts val="2500"/>
              <a:buNone/>
              <a:defRPr sz="2500">
                <a:solidFill>
                  <a:schemeClr val="lt2"/>
                </a:solidFill>
              </a:defRPr>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
        <p:nvSpPr>
          <p:cNvPr id="1056032" name="Google Shape;5080;p14"/>
          <p:cNvSpPr txBox="1"/>
          <p:nvPr>
            <p:ph type="subTitle" idx="1"/>
          </p:nvPr>
        </p:nvSpPr>
        <p:spPr>
          <a:xfrm>
            <a:off x="1270400" y="1636450"/>
            <a:ext cx="5286000" cy="1304100"/>
          </a:xfrm>
          <a:prstGeom prst="rect"/>
        </p:spPr>
        <p:txBody>
          <a:bodyPr anchor="t" anchorCtr="0" bIns="91425" lIns="91425" rIns="91425" spcFirstLastPara="1" tIns="91425" wrap="square">
            <a:noAutofit/>
          </a:bodyPr>
          <a:lstStyle>
            <a:lvl1pPr lvl="0" rtl="0">
              <a:lnSpc>
                <a:spcPct val="100000"/>
              </a:lnSpc>
              <a:spcBef>
                <a:spcPts val="0"/>
              </a:spcBef>
              <a:spcAft>
                <a:spcPts val="0"/>
              </a:spcAft>
              <a:buSzPts val="2500"/>
              <a:buNone/>
              <a:defRPr sz="2500"/>
            </a:lvl1pPr>
            <a:lvl2pPr algn="ctr" lvl="1" rtl="0">
              <a:lnSpc>
                <a:spcPct val="100000"/>
              </a:lnSpc>
              <a:spcBef>
                <a:spcPts val="0"/>
              </a:spcBef>
              <a:spcAft>
                <a:spcPts val="0"/>
              </a:spcAft>
              <a:buSzPts val="2500"/>
              <a:buNone/>
              <a:defRPr sz="2500"/>
            </a:lvl2pPr>
            <a:lvl3pPr algn="ctr" lvl="2" rtl="0">
              <a:lnSpc>
                <a:spcPct val="100000"/>
              </a:lnSpc>
              <a:spcBef>
                <a:spcPts val="1600"/>
              </a:spcBef>
              <a:spcAft>
                <a:spcPts val="0"/>
              </a:spcAft>
              <a:buSzPts val="2500"/>
              <a:buNone/>
              <a:defRPr sz="2500"/>
            </a:lvl3pPr>
            <a:lvl4pPr algn="ctr" lvl="3" rtl="0">
              <a:lnSpc>
                <a:spcPct val="100000"/>
              </a:lnSpc>
              <a:spcBef>
                <a:spcPts val="1600"/>
              </a:spcBef>
              <a:spcAft>
                <a:spcPts val="0"/>
              </a:spcAft>
              <a:buSzPts val="2500"/>
              <a:buNone/>
              <a:defRPr sz="2500"/>
            </a:lvl4pPr>
            <a:lvl5pPr algn="ctr" lvl="4" rtl="0">
              <a:lnSpc>
                <a:spcPct val="100000"/>
              </a:lnSpc>
              <a:spcBef>
                <a:spcPts val="1600"/>
              </a:spcBef>
              <a:spcAft>
                <a:spcPts val="0"/>
              </a:spcAft>
              <a:buSzPts val="2500"/>
              <a:buNone/>
              <a:defRPr sz="2500"/>
            </a:lvl5pPr>
            <a:lvl6pPr algn="ctr" lvl="5" rtl="0">
              <a:lnSpc>
                <a:spcPct val="100000"/>
              </a:lnSpc>
              <a:spcBef>
                <a:spcPts val="1600"/>
              </a:spcBef>
              <a:spcAft>
                <a:spcPts val="0"/>
              </a:spcAft>
              <a:buSzPts val="2500"/>
              <a:buNone/>
              <a:defRPr sz="2500"/>
            </a:lvl6pPr>
            <a:lvl7pPr algn="ctr" lvl="6" rtl="0">
              <a:lnSpc>
                <a:spcPct val="100000"/>
              </a:lnSpc>
              <a:spcBef>
                <a:spcPts val="1600"/>
              </a:spcBef>
              <a:spcAft>
                <a:spcPts val="0"/>
              </a:spcAft>
              <a:buSzPts val="2500"/>
              <a:buNone/>
              <a:defRPr sz="2500"/>
            </a:lvl7pPr>
            <a:lvl8pPr algn="ctr" lvl="7" rtl="0">
              <a:lnSpc>
                <a:spcPct val="100000"/>
              </a:lnSpc>
              <a:spcBef>
                <a:spcPts val="1600"/>
              </a:spcBef>
              <a:spcAft>
                <a:spcPts val="0"/>
              </a:spcAft>
              <a:buSzPts val="2500"/>
              <a:buNone/>
              <a:defRPr sz="2500"/>
            </a:lvl8pPr>
            <a:lvl9pPr algn="ctr" lvl="8" rtl="0">
              <a:lnSpc>
                <a:spcPct val="100000"/>
              </a:lnSpc>
              <a:spcBef>
                <a:spcPts val="1600"/>
              </a:spcBef>
              <a:spcAft>
                <a:spcPts val="1600"/>
              </a:spcAft>
              <a:buSzPts val="2500"/>
              <a:buNone/>
              <a:defRPr sz="2500"/>
            </a:lvl9pPr>
          </a:lstStyle>
          <a:p/>
        </p:txBody>
      </p:sp>
      <p:sp>
        <p:nvSpPr>
          <p:cNvPr id="1056033" name="Google Shape;5081;p14"/>
          <p:cNvSpPr/>
          <p:nvPr>
            <p:ph type="pic" idx="2"/>
          </p:nvPr>
        </p:nvSpPr>
        <p:spPr>
          <a:xfrm rot="561093">
            <a:off x="6697451" y="1041389"/>
            <a:ext cx="2091800" cy="3021873"/>
          </a:xfrm>
          <a:prstGeom prst="rect"/>
          <a:noFill/>
          <a:ln w="114300" cap="flat" cmpd="sng">
            <a:solidFill>
              <a:schemeClr val="lt1"/>
            </a:solidFill>
            <a:prstDash val="solid"/>
            <a:miter lim="8000"/>
            <a:headEnd type="none" w="sm" len="sm"/>
            <a:tailEnd type="none" w="sm" len="sm"/>
          </a:ln>
          <a:effectLst>
            <a:outerShdw algn="bl" blurRad="57150" dir="5400000" dist="19050" rotWithShape="0">
              <a:schemeClr val="dk1">
                <a:alpha val="50000"/>
              </a:schemeClr>
            </a:outerShdw>
          </a:effectLst>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249" name="Shape 5082"/>
        <p:cNvGrpSpPr/>
        <p:nvPr/>
      </p:nvGrpSpPr>
      <p:grpSpPr>
        <a:xfrm>
          <a:off x="0" y="0"/>
          <a:ext cx="0" cy="0"/>
          <a:chOff x="0" y="0"/>
          <a:chExt cx="0" cy="0"/>
        </a:xfrm>
      </p:grpSpPr>
      <p:sp>
        <p:nvSpPr>
          <p:cNvPr id="1058980" name="Google Shape;5083;p15"/>
          <p:cNvSpPr/>
          <p:nvPr/>
        </p:nvSpPr>
        <p:spPr>
          <a:xfrm>
            <a:off x="0" y="0"/>
            <a:ext cx="9144080" cy="5142646"/>
          </a:xfrm>
          <a:custGeom>
            <a:avLst/>
            <a:ahLst/>
            <a:rect l="l" t="t" r="r" b="b"/>
            <a:pathLst>
              <a:path w="88355" h="49691" extrusionOk="0">
                <a:moveTo>
                  <a:pt x="5666" y="6075"/>
                </a:moveTo>
                <a:lnTo>
                  <a:pt x="12008" y="6102"/>
                </a:lnTo>
                <a:lnTo>
                  <a:pt x="11955" y="12472"/>
                </a:lnTo>
                <a:lnTo>
                  <a:pt x="5612" y="12445"/>
                </a:lnTo>
                <a:lnTo>
                  <a:pt x="5666" y="6075"/>
                </a:lnTo>
                <a:close/>
                <a:moveTo>
                  <a:pt x="12062" y="6102"/>
                </a:moveTo>
                <a:lnTo>
                  <a:pt x="18432" y="6129"/>
                </a:lnTo>
                <a:lnTo>
                  <a:pt x="18378" y="12507"/>
                </a:lnTo>
                <a:lnTo>
                  <a:pt x="12008" y="12472"/>
                </a:lnTo>
                <a:lnTo>
                  <a:pt x="12062" y="6102"/>
                </a:lnTo>
                <a:close/>
                <a:moveTo>
                  <a:pt x="18485" y="6129"/>
                </a:moveTo>
                <a:lnTo>
                  <a:pt x="24819" y="6156"/>
                </a:lnTo>
                <a:lnTo>
                  <a:pt x="24774" y="12534"/>
                </a:lnTo>
                <a:lnTo>
                  <a:pt x="18432" y="12507"/>
                </a:lnTo>
                <a:lnTo>
                  <a:pt x="18485" y="6129"/>
                </a:lnTo>
                <a:close/>
                <a:moveTo>
                  <a:pt x="24873" y="6156"/>
                </a:moveTo>
                <a:lnTo>
                  <a:pt x="31215" y="6183"/>
                </a:lnTo>
                <a:lnTo>
                  <a:pt x="31162" y="12561"/>
                </a:lnTo>
                <a:lnTo>
                  <a:pt x="24828" y="12534"/>
                </a:lnTo>
                <a:lnTo>
                  <a:pt x="24873" y="6156"/>
                </a:lnTo>
                <a:close/>
                <a:moveTo>
                  <a:pt x="31269" y="6183"/>
                </a:moveTo>
                <a:lnTo>
                  <a:pt x="37639" y="6218"/>
                </a:lnTo>
                <a:lnTo>
                  <a:pt x="37585" y="12588"/>
                </a:lnTo>
                <a:lnTo>
                  <a:pt x="31215" y="12561"/>
                </a:lnTo>
                <a:lnTo>
                  <a:pt x="31269" y="6183"/>
                </a:lnTo>
                <a:close/>
                <a:moveTo>
                  <a:pt x="37692" y="6218"/>
                </a:moveTo>
                <a:lnTo>
                  <a:pt x="44026" y="6245"/>
                </a:lnTo>
                <a:lnTo>
                  <a:pt x="43973" y="12623"/>
                </a:lnTo>
                <a:lnTo>
                  <a:pt x="37639" y="12588"/>
                </a:lnTo>
                <a:lnTo>
                  <a:pt x="37692" y="6218"/>
                </a:lnTo>
                <a:close/>
                <a:moveTo>
                  <a:pt x="44080" y="6245"/>
                </a:moveTo>
                <a:lnTo>
                  <a:pt x="50422" y="6272"/>
                </a:lnTo>
                <a:lnTo>
                  <a:pt x="50369" y="12650"/>
                </a:lnTo>
                <a:lnTo>
                  <a:pt x="44026" y="12623"/>
                </a:lnTo>
                <a:lnTo>
                  <a:pt x="44080" y="6245"/>
                </a:lnTo>
                <a:close/>
                <a:moveTo>
                  <a:pt x="50476" y="6272"/>
                </a:moveTo>
                <a:lnTo>
                  <a:pt x="56846" y="6298"/>
                </a:lnTo>
                <a:lnTo>
                  <a:pt x="56792" y="12677"/>
                </a:lnTo>
                <a:lnTo>
                  <a:pt x="50422" y="12650"/>
                </a:lnTo>
                <a:lnTo>
                  <a:pt x="50476" y="6272"/>
                </a:lnTo>
                <a:close/>
                <a:moveTo>
                  <a:pt x="56899" y="6298"/>
                </a:moveTo>
                <a:lnTo>
                  <a:pt x="63233" y="6325"/>
                </a:lnTo>
                <a:lnTo>
                  <a:pt x="63180" y="12704"/>
                </a:lnTo>
                <a:lnTo>
                  <a:pt x="56846" y="12677"/>
                </a:lnTo>
                <a:lnTo>
                  <a:pt x="56899" y="6298"/>
                </a:lnTo>
                <a:close/>
                <a:moveTo>
                  <a:pt x="63287" y="6325"/>
                </a:moveTo>
                <a:lnTo>
                  <a:pt x="69621" y="6361"/>
                </a:lnTo>
                <a:lnTo>
                  <a:pt x="69576" y="12731"/>
                </a:lnTo>
                <a:lnTo>
                  <a:pt x="63233" y="12704"/>
                </a:lnTo>
                <a:lnTo>
                  <a:pt x="63287" y="6325"/>
                </a:lnTo>
                <a:close/>
                <a:moveTo>
                  <a:pt x="69674" y="6361"/>
                </a:moveTo>
                <a:lnTo>
                  <a:pt x="76035" y="6388"/>
                </a:lnTo>
                <a:lnTo>
                  <a:pt x="75981" y="12766"/>
                </a:lnTo>
                <a:lnTo>
                  <a:pt x="69629" y="12731"/>
                </a:lnTo>
                <a:lnTo>
                  <a:pt x="69674" y="6361"/>
                </a:lnTo>
                <a:close/>
                <a:moveTo>
                  <a:pt x="76088" y="6388"/>
                </a:moveTo>
                <a:lnTo>
                  <a:pt x="82440" y="6414"/>
                </a:lnTo>
                <a:lnTo>
                  <a:pt x="82396" y="12793"/>
                </a:lnTo>
                <a:lnTo>
                  <a:pt x="76035" y="12766"/>
                </a:lnTo>
                <a:lnTo>
                  <a:pt x="76088" y="6388"/>
                </a:lnTo>
                <a:close/>
                <a:moveTo>
                  <a:pt x="5612" y="12499"/>
                </a:moveTo>
                <a:lnTo>
                  <a:pt x="11955" y="12525"/>
                </a:lnTo>
                <a:lnTo>
                  <a:pt x="11910" y="18904"/>
                </a:lnTo>
                <a:lnTo>
                  <a:pt x="5567" y="18877"/>
                </a:lnTo>
                <a:lnTo>
                  <a:pt x="5612" y="12499"/>
                </a:lnTo>
                <a:close/>
                <a:moveTo>
                  <a:pt x="12008" y="12534"/>
                </a:moveTo>
                <a:lnTo>
                  <a:pt x="18378" y="12561"/>
                </a:lnTo>
                <a:lnTo>
                  <a:pt x="18333" y="18931"/>
                </a:lnTo>
                <a:lnTo>
                  <a:pt x="11964" y="18904"/>
                </a:lnTo>
                <a:lnTo>
                  <a:pt x="12008" y="12534"/>
                </a:lnTo>
                <a:close/>
                <a:moveTo>
                  <a:pt x="18432" y="12561"/>
                </a:moveTo>
                <a:lnTo>
                  <a:pt x="24774" y="12588"/>
                </a:lnTo>
                <a:lnTo>
                  <a:pt x="24721" y="18957"/>
                </a:lnTo>
                <a:lnTo>
                  <a:pt x="18387" y="18931"/>
                </a:lnTo>
                <a:lnTo>
                  <a:pt x="18432" y="12561"/>
                </a:lnTo>
                <a:close/>
                <a:moveTo>
                  <a:pt x="24828" y="12588"/>
                </a:moveTo>
                <a:lnTo>
                  <a:pt x="31162" y="12615"/>
                </a:lnTo>
                <a:lnTo>
                  <a:pt x="31117" y="18984"/>
                </a:lnTo>
                <a:lnTo>
                  <a:pt x="24774" y="18957"/>
                </a:lnTo>
                <a:lnTo>
                  <a:pt x="24828" y="12588"/>
                </a:lnTo>
                <a:close/>
                <a:moveTo>
                  <a:pt x="31215" y="12615"/>
                </a:moveTo>
                <a:lnTo>
                  <a:pt x="37585" y="12641"/>
                </a:lnTo>
                <a:lnTo>
                  <a:pt x="37540" y="19011"/>
                </a:lnTo>
                <a:lnTo>
                  <a:pt x="31171" y="18984"/>
                </a:lnTo>
                <a:lnTo>
                  <a:pt x="31215" y="12615"/>
                </a:lnTo>
                <a:close/>
                <a:moveTo>
                  <a:pt x="37639" y="12641"/>
                </a:moveTo>
                <a:lnTo>
                  <a:pt x="43973" y="12677"/>
                </a:lnTo>
                <a:lnTo>
                  <a:pt x="43928" y="19047"/>
                </a:lnTo>
                <a:lnTo>
                  <a:pt x="37594" y="19011"/>
                </a:lnTo>
                <a:lnTo>
                  <a:pt x="37639" y="12641"/>
                </a:lnTo>
                <a:close/>
                <a:moveTo>
                  <a:pt x="44026" y="12677"/>
                </a:moveTo>
                <a:lnTo>
                  <a:pt x="50369" y="12704"/>
                </a:lnTo>
                <a:lnTo>
                  <a:pt x="50324" y="19073"/>
                </a:lnTo>
                <a:lnTo>
                  <a:pt x="43981" y="19047"/>
                </a:lnTo>
                <a:lnTo>
                  <a:pt x="44026" y="12677"/>
                </a:lnTo>
                <a:close/>
                <a:moveTo>
                  <a:pt x="50422" y="12704"/>
                </a:moveTo>
                <a:lnTo>
                  <a:pt x="56792" y="12731"/>
                </a:lnTo>
                <a:lnTo>
                  <a:pt x="56748" y="19100"/>
                </a:lnTo>
                <a:lnTo>
                  <a:pt x="50378" y="19073"/>
                </a:lnTo>
                <a:lnTo>
                  <a:pt x="50422" y="12704"/>
                </a:lnTo>
                <a:close/>
                <a:moveTo>
                  <a:pt x="56846" y="12731"/>
                </a:moveTo>
                <a:lnTo>
                  <a:pt x="63180" y="12757"/>
                </a:lnTo>
                <a:lnTo>
                  <a:pt x="63135" y="19127"/>
                </a:lnTo>
                <a:lnTo>
                  <a:pt x="56801" y="19100"/>
                </a:lnTo>
                <a:lnTo>
                  <a:pt x="56846" y="12731"/>
                </a:lnTo>
                <a:close/>
                <a:moveTo>
                  <a:pt x="63233" y="12757"/>
                </a:moveTo>
                <a:lnTo>
                  <a:pt x="69576" y="12784"/>
                </a:lnTo>
                <a:lnTo>
                  <a:pt x="69522" y="19154"/>
                </a:lnTo>
                <a:lnTo>
                  <a:pt x="63189" y="19127"/>
                </a:lnTo>
                <a:lnTo>
                  <a:pt x="63233" y="12757"/>
                </a:lnTo>
                <a:close/>
                <a:moveTo>
                  <a:pt x="69629" y="12784"/>
                </a:moveTo>
                <a:lnTo>
                  <a:pt x="75981" y="12820"/>
                </a:lnTo>
                <a:lnTo>
                  <a:pt x="75937" y="19180"/>
                </a:lnTo>
                <a:lnTo>
                  <a:pt x="69576" y="19154"/>
                </a:lnTo>
                <a:lnTo>
                  <a:pt x="69629" y="12784"/>
                </a:lnTo>
                <a:close/>
                <a:moveTo>
                  <a:pt x="76035" y="12820"/>
                </a:moveTo>
                <a:lnTo>
                  <a:pt x="82396" y="12846"/>
                </a:lnTo>
                <a:lnTo>
                  <a:pt x="82342" y="19216"/>
                </a:lnTo>
                <a:lnTo>
                  <a:pt x="75990" y="19180"/>
                </a:lnTo>
                <a:lnTo>
                  <a:pt x="76035" y="12820"/>
                </a:lnTo>
                <a:close/>
                <a:moveTo>
                  <a:pt x="5567" y="18931"/>
                </a:moveTo>
                <a:lnTo>
                  <a:pt x="11910" y="18957"/>
                </a:lnTo>
                <a:lnTo>
                  <a:pt x="11857" y="25318"/>
                </a:lnTo>
                <a:lnTo>
                  <a:pt x="5514" y="25291"/>
                </a:lnTo>
                <a:lnTo>
                  <a:pt x="5567" y="18931"/>
                </a:lnTo>
                <a:close/>
                <a:moveTo>
                  <a:pt x="11964" y="18957"/>
                </a:moveTo>
                <a:lnTo>
                  <a:pt x="18333" y="18984"/>
                </a:lnTo>
                <a:lnTo>
                  <a:pt x="18280" y="25354"/>
                </a:lnTo>
                <a:lnTo>
                  <a:pt x="11910" y="25318"/>
                </a:lnTo>
                <a:lnTo>
                  <a:pt x="11964" y="18957"/>
                </a:lnTo>
                <a:close/>
                <a:moveTo>
                  <a:pt x="18387" y="18984"/>
                </a:moveTo>
                <a:lnTo>
                  <a:pt x="24721" y="19011"/>
                </a:lnTo>
                <a:lnTo>
                  <a:pt x="24676" y="25380"/>
                </a:lnTo>
                <a:lnTo>
                  <a:pt x="18333" y="25354"/>
                </a:lnTo>
                <a:lnTo>
                  <a:pt x="18387" y="18984"/>
                </a:lnTo>
                <a:close/>
                <a:moveTo>
                  <a:pt x="24774" y="19011"/>
                </a:moveTo>
                <a:lnTo>
                  <a:pt x="31117" y="19038"/>
                </a:lnTo>
                <a:lnTo>
                  <a:pt x="31064" y="25407"/>
                </a:lnTo>
                <a:lnTo>
                  <a:pt x="24730" y="25380"/>
                </a:lnTo>
                <a:lnTo>
                  <a:pt x="24774" y="19011"/>
                </a:lnTo>
                <a:close/>
                <a:moveTo>
                  <a:pt x="31171" y="19038"/>
                </a:moveTo>
                <a:lnTo>
                  <a:pt x="37540" y="19064"/>
                </a:lnTo>
                <a:lnTo>
                  <a:pt x="37487" y="25434"/>
                </a:lnTo>
                <a:lnTo>
                  <a:pt x="31117" y="25407"/>
                </a:lnTo>
                <a:lnTo>
                  <a:pt x="31171" y="19038"/>
                </a:lnTo>
                <a:close/>
                <a:moveTo>
                  <a:pt x="37594" y="19064"/>
                </a:moveTo>
                <a:lnTo>
                  <a:pt x="43928" y="19100"/>
                </a:lnTo>
                <a:lnTo>
                  <a:pt x="43874" y="25461"/>
                </a:lnTo>
                <a:lnTo>
                  <a:pt x="37540" y="25434"/>
                </a:lnTo>
                <a:lnTo>
                  <a:pt x="37594" y="19064"/>
                </a:lnTo>
                <a:close/>
                <a:moveTo>
                  <a:pt x="43981" y="19100"/>
                </a:moveTo>
                <a:lnTo>
                  <a:pt x="50324" y="19127"/>
                </a:lnTo>
                <a:lnTo>
                  <a:pt x="50271" y="25488"/>
                </a:lnTo>
                <a:lnTo>
                  <a:pt x="43928" y="25461"/>
                </a:lnTo>
                <a:lnTo>
                  <a:pt x="43981" y="19100"/>
                </a:lnTo>
                <a:close/>
                <a:moveTo>
                  <a:pt x="50378" y="19127"/>
                </a:moveTo>
                <a:lnTo>
                  <a:pt x="56748" y="19154"/>
                </a:lnTo>
                <a:lnTo>
                  <a:pt x="56694" y="25523"/>
                </a:lnTo>
                <a:lnTo>
                  <a:pt x="50324" y="25488"/>
                </a:lnTo>
                <a:lnTo>
                  <a:pt x="50378" y="19127"/>
                </a:lnTo>
                <a:close/>
                <a:moveTo>
                  <a:pt x="56801" y="19154"/>
                </a:moveTo>
                <a:lnTo>
                  <a:pt x="63135" y="19180"/>
                </a:lnTo>
                <a:lnTo>
                  <a:pt x="63081" y="25550"/>
                </a:lnTo>
                <a:lnTo>
                  <a:pt x="56748" y="25523"/>
                </a:lnTo>
                <a:lnTo>
                  <a:pt x="56801" y="19154"/>
                </a:lnTo>
                <a:close/>
                <a:moveTo>
                  <a:pt x="63189" y="19180"/>
                </a:moveTo>
                <a:lnTo>
                  <a:pt x="69522" y="19207"/>
                </a:lnTo>
                <a:lnTo>
                  <a:pt x="69478" y="25577"/>
                </a:lnTo>
                <a:lnTo>
                  <a:pt x="63135" y="25550"/>
                </a:lnTo>
                <a:lnTo>
                  <a:pt x="63189" y="19180"/>
                </a:lnTo>
                <a:close/>
                <a:moveTo>
                  <a:pt x="69576" y="19207"/>
                </a:moveTo>
                <a:lnTo>
                  <a:pt x="75937" y="19234"/>
                </a:lnTo>
                <a:lnTo>
                  <a:pt x="75883" y="25604"/>
                </a:lnTo>
                <a:lnTo>
                  <a:pt x="69531" y="25577"/>
                </a:lnTo>
                <a:lnTo>
                  <a:pt x="69576" y="19207"/>
                </a:lnTo>
                <a:close/>
                <a:moveTo>
                  <a:pt x="75990" y="19234"/>
                </a:moveTo>
                <a:lnTo>
                  <a:pt x="82342" y="19270"/>
                </a:lnTo>
                <a:lnTo>
                  <a:pt x="82297" y="25630"/>
                </a:lnTo>
                <a:lnTo>
                  <a:pt x="75937" y="25604"/>
                </a:lnTo>
                <a:lnTo>
                  <a:pt x="75990" y="19234"/>
                </a:lnTo>
                <a:close/>
                <a:moveTo>
                  <a:pt x="5514" y="25345"/>
                </a:moveTo>
                <a:lnTo>
                  <a:pt x="11857" y="25372"/>
                </a:lnTo>
                <a:lnTo>
                  <a:pt x="11812" y="31750"/>
                </a:lnTo>
                <a:lnTo>
                  <a:pt x="5469" y="31723"/>
                </a:lnTo>
                <a:lnTo>
                  <a:pt x="5514" y="25345"/>
                </a:lnTo>
                <a:close/>
                <a:moveTo>
                  <a:pt x="11910" y="25380"/>
                </a:moveTo>
                <a:lnTo>
                  <a:pt x="18280" y="25407"/>
                </a:lnTo>
                <a:lnTo>
                  <a:pt x="18235" y="31777"/>
                </a:lnTo>
                <a:lnTo>
                  <a:pt x="11866" y="31750"/>
                </a:lnTo>
                <a:lnTo>
                  <a:pt x="11910" y="25380"/>
                </a:lnTo>
                <a:close/>
                <a:moveTo>
                  <a:pt x="18333" y="25407"/>
                </a:moveTo>
                <a:lnTo>
                  <a:pt x="24676" y="25434"/>
                </a:lnTo>
                <a:lnTo>
                  <a:pt x="24623" y="31813"/>
                </a:lnTo>
                <a:lnTo>
                  <a:pt x="18289" y="31777"/>
                </a:lnTo>
                <a:lnTo>
                  <a:pt x="18333" y="25407"/>
                </a:lnTo>
                <a:close/>
                <a:moveTo>
                  <a:pt x="24730" y="25434"/>
                </a:moveTo>
                <a:lnTo>
                  <a:pt x="31064" y="25461"/>
                </a:lnTo>
                <a:lnTo>
                  <a:pt x="31019" y="31839"/>
                </a:lnTo>
                <a:lnTo>
                  <a:pt x="24676" y="31813"/>
                </a:lnTo>
                <a:lnTo>
                  <a:pt x="24730" y="25434"/>
                </a:lnTo>
                <a:close/>
                <a:moveTo>
                  <a:pt x="31117" y="25461"/>
                </a:moveTo>
                <a:lnTo>
                  <a:pt x="37487" y="25488"/>
                </a:lnTo>
                <a:lnTo>
                  <a:pt x="37442" y="31866"/>
                </a:lnTo>
                <a:lnTo>
                  <a:pt x="31073" y="31839"/>
                </a:lnTo>
                <a:lnTo>
                  <a:pt x="31117" y="25461"/>
                </a:lnTo>
                <a:close/>
                <a:moveTo>
                  <a:pt x="37540" y="25488"/>
                </a:moveTo>
                <a:lnTo>
                  <a:pt x="43874" y="25514"/>
                </a:lnTo>
                <a:lnTo>
                  <a:pt x="43830" y="31893"/>
                </a:lnTo>
                <a:lnTo>
                  <a:pt x="37496" y="31866"/>
                </a:lnTo>
                <a:lnTo>
                  <a:pt x="37540" y="25488"/>
                </a:lnTo>
                <a:close/>
                <a:moveTo>
                  <a:pt x="43928" y="25514"/>
                </a:moveTo>
                <a:lnTo>
                  <a:pt x="50271" y="25541"/>
                </a:lnTo>
                <a:lnTo>
                  <a:pt x="50226" y="31920"/>
                </a:lnTo>
                <a:lnTo>
                  <a:pt x="43883" y="31893"/>
                </a:lnTo>
                <a:lnTo>
                  <a:pt x="43928" y="25514"/>
                </a:lnTo>
                <a:close/>
                <a:moveTo>
                  <a:pt x="50324" y="25541"/>
                </a:moveTo>
                <a:lnTo>
                  <a:pt x="56694" y="25577"/>
                </a:lnTo>
                <a:lnTo>
                  <a:pt x="56649" y="31946"/>
                </a:lnTo>
                <a:lnTo>
                  <a:pt x="50280" y="31920"/>
                </a:lnTo>
                <a:lnTo>
                  <a:pt x="50324" y="25541"/>
                </a:lnTo>
                <a:close/>
                <a:moveTo>
                  <a:pt x="56748" y="25577"/>
                </a:moveTo>
                <a:lnTo>
                  <a:pt x="63081" y="25604"/>
                </a:lnTo>
                <a:lnTo>
                  <a:pt x="63037" y="31973"/>
                </a:lnTo>
                <a:lnTo>
                  <a:pt x="56703" y="31946"/>
                </a:lnTo>
                <a:lnTo>
                  <a:pt x="56748" y="25577"/>
                </a:lnTo>
                <a:close/>
                <a:moveTo>
                  <a:pt x="63135" y="25604"/>
                </a:moveTo>
                <a:lnTo>
                  <a:pt x="69478" y="25630"/>
                </a:lnTo>
                <a:lnTo>
                  <a:pt x="69424" y="32009"/>
                </a:lnTo>
                <a:lnTo>
                  <a:pt x="63090" y="31982"/>
                </a:lnTo>
                <a:lnTo>
                  <a:pt x="63135" y="25604"/>
                </a:lnTo>
                <a:close/>
                <a:moveTo>
                  <a:pt x="69531" y="25630"/>
                </a:moveTo>
                <a:lnTo>
                  <a:pt x="75883" y="25657"/>
                </a:lnTo>
                <a:lnTo>
                  <a:pt x="75839" y="32036"/>
                </a:lnTo>
                <a:lnTo>
                  <a:pt x="69478" y="32009"/>
                </a:lnTo>
                <a:lnTo>
                  <a:pt x="69531" y="25630"/>
                </a:lnTo>
                <a:close/>
                <a:moveTo>
                  <a:pt x="75937" y="25657"/>
                </a:moveTo>
                <a:lnTo>
                  <a:pt x="82297" y="25684"/>
                </a:lnTo>
                <a:lnTo>
                  <a:pt x="82244" y="32062"/>
                </a:lnTo>
                <a:lnTo>
                  <a:pt x="75892" y="32036"/>
                </a:lnTo>
                <a:lnTo>
                  <a:pt x="75937" y="25657"/>
                </a:lnTo>
                <a:close/>
                <a:moveTo>
                  <a:pt x="5469" y="31777"/>
                </a:moveTo>
                <a:lnTo>
                  <a:pt x="11812" y="31804"/>
                </a:lnTo>
                <a:lnTo>
                  <a:pt x="11759" y="38173"/>
                </a:lnTo>
                <a:lnTo>
                  <a:pt x="5416" y="38146"/>
                </a:lnTo>
                <a:lnTo>
                  <a:pt x="5469" y="31777"/>
                </a:lnTo>
                <a:close/>
                <a:moveTo>
                  <a:pt x="11866" y="31804"/>
                </a:moveTo>
                <a:lnTo>
                  <a:pt x="18235" y="31830"/>
                </a:lnTo>
                <a:lnTo>
                  <a:pt x="18182" y="38200"/>
                </a:lnTo>
                <a:lnTo>
                  <a:pt x="11812" y="38173"/>
                </a:lnTo>
                <a:lnTo>
                  <a:pt x="11866" y="31804"/>
                </a:lnTo>
                <a:close/>
                <a:moveTo>
                  <a:pt x="18289" y="31830"/>
                </a:moveTo>
                <a:lnTo>
                  <a:pt x="24623" y="31866"/>
                </a:lnTo>
                <a:lnTo>
                  <a:pt x="24578" y="38227"/>
                </a:lnTo>
                <a:lnTo>
                  <a:pt x="18235" y="38200"/>
                </a:lnTo>
                <a:lnTo>
                  <a:pt x="18289" y="31830"/>
                </a:lnTo>
                <a:close/>
                <a:moveTo>
                  <a:pt x="24676" y="31866"/>
                </a:moveTo>
                <a:lnTo>
                  <a:pt x="31019" y="31893"/>
                </a:lnTo>
                <a:lnTo>
                  <a:pt x="30966" y="38253"/>
                </a:lnTo>
                <a:lnTo>
                  <a:pt x="24632" y="38227"/>
                </a:lnTo>
                <a:lnTo>
                  <a:pt x="24676" y="31866"/>
                </a:lnTo>
                <a:close/>
                <a:moveTo>
                  <a:pt x="31073" y="31893"/>
                </a:moveTo>
                <a:lnTo>
                  <a:pt x="37442" y="31920"/>
                </a:lnTo>
                <a:lnTo>
                  <a:pt x="37389" y="38289"/>
                </a:lnTo>
                <a:lnTo>
                  <a:pt x="31019" y="38253"/>
                </a:lnTo>
                <a:lnTo>
                  <a:pt x="31073" y="31893"/>
                </a:lnTo>
                <a:close/>
                <a:moveTo>
                  <a:pt x="37496" y="31920"/>
                </a:moveTo>
                <a:lnTo>
                  <a:pt x="43830" y="31946"/>
                </a:lnTo>
                <a:lnTo>
                  <a:pt x="43776" y="38316"/>
                </a:lnTo>
                <a:lnTo>
                  <a:pt x="37442" y="38289"/>
                </a:lnTo>
                <a:lnTo>
                  <a:pt x="37496" y="31920"/>
                </a:lnTo>
                <a:close/>
                <a:moveTo>
                  <a:pt x="43883" y="31946"/>
                </a:moveTo>
                <a:lnTo>
                  <a:pt x="50226" y="31973"/>
                </a:lnTo>
                <a:lnTo>
                  <a:pt x="50173" y="38343"/>
                </a:lnTo>
                <a:lnTo>
                  <a:pt x="43830" y="38316"/>
                </a:lnTo>
                <a:lnTo>
                  <a:pt x="43883" y="31946"/>
                </a:lnTo>
                <a:close/>
                <a:moveTo>
                  <a:pt x="50280" y="31973"/>
                </a:moveTo>
                <a:lnTo>
                  <a:pt x="56649" y="32000"/>
                </a:lnTo>
                <a:lnTo>
                  <a:pt x="56596" y="38369"/>
                </a:lnTo>
                <a:lnTo>
                  <a:pt x="50226" y="38343"/>
                </a:lnTo>
                <a:lnTo>
                  <a:pt x="50280" y="31973"/>
                </a:lnTo>
                <a:close/>
                <a:moveTo>
                  <a:pt x="56703" y="32000"/>
                </a:moveTo>
                <a:lnTo>
                  <a:pt x="63037" y="32036"/>
                </a:lnTo>
                <a:lnTo>
                  <a:pt x="62983" y="38396"/>
                </a:lnTo>
                <a:lnTo>
                  <a:pt x="56649" y="38369"/>
                </a:lnTo>
                <a:lnTo>
                  <a:pt x="56703" y="32000"/>
                </a:lnTo>
                <a:close/>
                <a:moveTo>
                  <a:pt x="63090" y="32036"/>
                </a:moveTo>
                <a:lnTo>
                  <a:pt x="69424" y="32062"/>
                </a:lnTo>
                <a:lnTo>
                  <a:pt x="69380" y="38423"/>
                </a:lnTo>
                <a:lnTo>
                  <a:pt x="63037" y="38396"/>
                </a:lnTo>
                <a:lnTo>
                  <a:pt x="63090" y="32036"/>
                </a:lnTo>
                <a:close/>
                <a:moveTo>
                  <a:pt x="69478" y="32062"/>
                </a:moveTo>
                <a:lnTo>
                  <a:pt x="75839" y="32089"/>
                </a:lnTo>
                <a:lnTo>
                  <a:pt x="75785" y="38450"/>
                </a:lnTo>
                <a:lnTo>
                  <a:pt x="69433" y="38423"/>
                </a:lnTo>
                <a:lnTo>
                  <a:pt x="69478" y="32062"/>
                </a:lnTo>
                <a:close/>
                <a:moveTo>
                  <a:pt x="75892" y="32089"/>
                </a:moveTo>
                <a:lnTo>
                  <a:pt x="82244" y="32116"/>
                </a:lnTo>
                <a:lnTo>
                  <a:pt x="82199" y="38485"/>
                </a:lnTo>
                <a:lnTo>
                  <a:pt x="75839" y="38459"/>
                </a:lnTo>
                <a:lnTo>
                  <a:pt x="75892" y="32089"/>
                </a:lnTo>
                <a:close/>
                <a:moveTo>
                  <a:pt x="5416" y="38200"/>
                </a:moveTo>
                <a:lnTo>
                  <a:pt x="11759" y="38227"/>
                </a:lnTo>
                <a:lnTo>
                  <a:pt x="11714" y="44605"/>
                </a:lnTo>
                <a:lnTo>
                  <a:pt x="5371" y="44578"/>
                </a:lnTo>
                <a:lnTo>
                  <a:pt x="5416" y="38200"/>
                </a:lnTo>
                <a:close/>
                <a:moveTo>
                  <a:pt x="11812" y="38227"/>
                </a:moveTo>
                <a:lnTo>
                  <a:pt x="18182" y="38253"/>
                </a:lnTo>
                <a:lnTo>
                  <a:pt x="18137" y="44632"/>
                </a:lnTo>
                <a:lnTo>
                  <a:pt x="11768" y="44605"/>
                </a:lnTo>
                <a:lnTo>
                  <a:pt x="11812" y="38227"/>
                </a:lnTo>
                <a:close/>
                <a:moveTo>
                  <a:pt x="18235" y="38253"/>
                </a:moveTo>
                <a:lnTo>
                  <a:pt x="24578" y="38280"/>
                </a:lnTo>
                <a:lnTo>
                  <a:pt x="24525" y="44659"/>
                </a:lnTo>
                <a:lnTo>
                  <a:pt x="18191" y="44632"/>
                </a:lnTo>
                <a:lnTo>
                  <a:pt x="18235" y="38253"/>
                </a:lnTo>
                <a:close/>
                <a:moveTo>
                  <a:pt x="24632" y="38280"/>
                </a:moveTo>
                <a:lnTo>
                  <a:pt x="30966" y="38307"/>
                </a:lnTo>
                <a:lnTo>
                  <a:pt x="30921" y="44686"/>
                </a:lnTo>
                <a:lnTo>
                  <a:pt x="24578" y="44659"/>
                </a:lnTo>
                <a:lnTo>
                  <a:pt x="24632" y="38280"/>
                </a:lnTo>
                <a:close/>
                <a:moveTo>
                  <a:pt x="31019" y="38307"/>
                </a:moveTo>
                <a:lnTo>
                  <a:pt x="37389" y="38343"/>
                </a:lnTo>
                <a:lnTo>
                  <a:pt x="37344" y="44712"/>
                </a:lnTo>
                <a:lnTo>
                  <a:pt x="30975" y="44686"/>
                </a:lnTo>
                <a:lnTo>
                  <a:pt x="31019" y="38307"/>
                </a:lnTo>
                <a:close/>
                <a:moveTo>
                  <a:pt x="37442" y="38343"/>
                </a:moveTo>
                <a:lnTo>
                  <a:pt x="43776" y="38369"/>
                </a:lnTo>
                <a:lnTo>
                  <a:pt x="43732" y="44739"/>
                </a:lnTo>
                <a:lnTo>
                  <a:pt x="37398" y="44712"/>
                </a:lnTo>
                <a:lnTo>
                  <a:pt x="37442" y="38343"/>
                </a:lnTo>
                <a:close/>
                <a:moveTo>
                  <a:pt x="43830" y="38369"/>
                </a:moveTo>
                <a:lnTo>
                  <a:pt x="50173" y="38396"/>
                </a:lnTo>
                <a:lnTo>
                  <a:pt x="50128" y="44775"/>
                </a:lnTo>
                <a:lnTo>
                  <a:pt x="43785" y="44739"/>
                </a:lnTo>
                <a:lnTo>
                  <a:pt x="43830" y="38369"/>
                </a:lnTo>
                <a:close/>
                <a:moveTo>
                  <a:pt x="50226" y="38396"/>
                </a:moveTo>
                <a:lnTo>
                  <a:pt x="56596" y="38423"/>
                </a:lnTo>
                <a:lnTo>
                  <a:pt x="56551" y="44801"/>
                </a:lnTo>
                <a:lnTo>
                  <a:pt x="50182" y="44775"/>
                </a:lnTo>
                <a:lnTo>
                  <a:pt x="50226" y="38396"/>
                </a:lnTo>
                <a:close/>
                <a:moveTo>
                  <a:pt x="56649" y="38423"/>
                </a:moveTo>
                <a:lnTo>
                  <a:pt x="62983" y="38450"/>
                </a:lnTo>
                <a:lnTo>
                  <a:pt x="62939" y="44828"/>
                </a:lnTo>
                <a:lnTo>
                  <a:pt x="56605" y="44801"/>
                </a:lnTo>
                <a:lnTo>
                  <a:pt x="56649" y="38423"/>
                </a:lnTo>
                <a:close/>
                <a:moveTo>
                  <a:pt x="63037" y="38450"/>
                </a:moveTo>
                <a:lnTo>
                  <a:pt x="69380" y="38477"/>
                </a:lnTo>
                <a:lnTo>
                  <a:pt x="69326" y="44855"/>
                </a:lnTo>
                <a:lnTo>
                  <a:pt x="62992" y="44828"/>
                </a:lnTo>
                <a:lnTo>
                  <a:pt x="63037" y="38450"/>
                </a:lnTo>
                <a:close/>
                <a:moveTo>
                  <a:pt x="69433" y="38477"/>
                </a:moveTo>
                <a:lnTo>
                  <a:pt x="75785" y="38512"/>
                </a:lnTo>
                <a:lnTo>
                  <a:pt x="75740" y="44882"/>
                </a:lnTo>
                <a:lnTo>
                  <a:pt x="69380" y="44855"/>
                </a:lnTo>
                <a:lnTo>
                  <a:pt x="69433" y="38477"/>
                </a:lnTo>
                <a:close/>
                <a:moveTo>
                  <a:pt x="75839" y="38512"/>
                </a:moveTo>
                <a:lnTo>
                  <a:pt x="82199" y="38539"/>
                </a:lnTo>
                <a:lnTo>
                  <a:pt x="82146" y="44909"/>
                </a:lnTo>
                <a:lnTo>
                  <a:pt x="75794" y="44882"/>
                </a:lnTo>
                <a:lnTo>
                  <a:pt x="75839" y="38512"/>
                </a:lnTo>
                <a:close/>
                <a:moveTo>
                  <a:pt x="5657" y="0"/>
                </a:moveTo>
                <a:lnTo>
                  <a:pt x="5612" y="6022"/>
                </a:lnTo>
                <a:lnTo>
                  <a:pt x="1" y="5995"/>
                </a:lnTo>
                <a:lnTo>
                  <a:pt x="1" y="6049"/>
                </a:lnTo>
                <a:lnTo>
                  <a:pt x="5612" y="6075"/>
                </a:lnTo>
                <a:lnTo>
                  <a:pt x="5559" y="12445"/>
                </a:lnTo>
                <a:lnTo>
                  <a:pt x="1" y="12418"/>
                </a:lnTo>
                <a:lnTo>
                  <a:pt x="1" y="12472"/>
                </a:lnTo>
                <a:lnTo>
                  <a:pt x="5559" y="12499"/>
                </a:lnTo>
                <a:lnTo>
                  <a:pt x="5514" y="18877"/>
                </a:lnTo>
                <a:lnTo>
                  <a:pt x="1" y="18850"/>
                </a:lnTo>
                <a:lnTo>
                  <a:pt x="1" y="18904"/>
                </a:lnTo>
                <a:lnTo>
                  <a:pt x="5514" y="18931"/>
                </a:lnTo>
                <a:lnTo>
                  <a:pt x="5460" y="25291"/>
                </a:lnTo>
                <a:lnTo>
                  <a:pt x="1" y="25273"/>
                </a:lnTo>
                <a:lnTo>
                  <a:pt x="1" y="25327"/>
                </a:lnTo>
                <a:lnTo>
                  <a:pt x="5460" y="25345"/>
                </a:lnTo>
                <a:lnTo>
                  <a:pt x="5416" y="31723"/>
                </a:lnTo>
                <a:lnTo>
                  <a:pt x="1" y="31697"/>
                </a:lnTo>
                <a:lnTo>
                  <a:pt x="1" y="31750"/>
                </a:lnTo>
                <a:lnTo>
                  <a:pt x="5416" y="31777"/>
                </a:lnTo>
                <a:lnTo>
                  <a:pt x="5362" y="38146"/>
                </a:lnTo>
                <a:lnTo>
                  <a:pt x="1" y="38120"/>
                </a:lnTo>
                <a:lnTo>
                  <a:pt x="1" y="38173"/>
                </a:lnTo>
                <a:lnTo>
                  <a:pt x="5362" y="38200"/>
                </a:lnTo>
                <a:lnTo>
                  <a:pt x="5318" y="44570"/>
                </a:lnTo>
                <a:lnTo>
                  <a:pt x="1" y="44552"/>
                </a:lnTo>
                <a:lnTo>
                  <a:pt x="1" y="44605"/>
                </a:lnTo>
                <a:lnTo>
                  <a:pt x="5318" y="44632"/>
                </a:lnTo>
                <a:lnTo>
                  <a:pt x="5273" y="49690"/>
                </a:lnTo>
                <a:lnTo>
                  <a:pt x="5336" y="49690"/>
                </a:lnTo>
                <a:lnTo>
                  <a:pt x="5371" y="44632"/>
                </a:lnTo>
                <a:lnTo>
                  <a:pt x="11714" y="44659"/>
                </a:lnTo>
                <a:lnTo>
                  <a:pt x="11669" y="49690"/>
                </a:lnTo>
                <a:lnTo>
                  <a:pt x="11723" y="49690"/>
                </a:lnTo>
                <a:lnTo>
                  <a:pt x="11768" y="44659"/>
                </a:lnTo>
                <a:lnTo>
                  <a:pt x="18137" y="44686"/>
                </a:lnTo>
                <a:lnTo>
                  <a:pt x="18093" y="49690"/>
                </a:lnTo>
                <a:lnTo>
                  <a:pt x="18146" y="49690"/>
                </a:lnTo>
                <a:lnTo>
                  <a:pt x="18191" y="44686"/>
                </a:lnTo>
                <a:lnTo>
                  <a:pt x="24525" y="44712"/>
                </a:lnTo>
                <a:lnTo>
                  <a:pt x="24489" y="49690"/>
                </a:lnTo>
                <a:lnTo>
                  <a:pt x="24543" y="49690"/>
                </a:lnTo>
                <a:lnTo>
                  <a:pt x="24578" y="44712"/>
                </a:lnTo>
                <a:lnTo>
                  <a:pt x="30921" y="44739"/>
                </a:lnTo>
                <a:lnTo>
                  <a:pt x="30885" y="49690"/>
                </a:lnTo>
                <a:lnTo>
                  <a:pt x="30939" y="49690"/>
                </a:lnTo>
                <a:lnTo>
                  <a:pt x="30975" y="44739"/>
                </a:lnTo>
                <a:lnTo>
                  <a:pt x="37344" y="44766"/>
                </a:lnTo>
                <a:lnTo>
                  <a:pt x="37309" y="49690"/>
                </a:lnTo>
                <a:lnTo>
                  <a:pt x="37362" y="49690"/>
                </a:lnTo>
                <a:lnTo>
                  <a:pt x="37398" y="44766"/>
                </a:lnTo>
                <a:lnTo>
                  <a:pt x="43732" y="44793"/>
                </a:lnTo>
                <a:lnTo>
                  <a:pt x="43696" y="49690"/>
                </a:lnTo>
                <a:lnTo>
                  <a:pt x="43750" y="49690"/>
                </a:lnTo>
                <a:lnTo>
                  <a:pt x="43785" y="44793"/>
                </a:lnTo>
                <a:lnTo>
                  <a:pt x="50128" y="44828"/>
                </a:lnTo>
                <a:lnTo>
                  <a:pt x="50083" y="49690"/>
                </a:lnTo>
                <a:lnTo>
                  <a:pt x="50137" y="49690"/>
                </a:lnTo>
                <a:lnTo>
                  <a:pt x="50182" y="44828"/>
                </a:lnTo>
                <a:lnTo>
                  <a:pt x="56551" y="44855"/>
                </a:lnTo>
                <a:lnTo>
                  <a:pt x="56507" y="49690"/>
                </a:lnTo>
                <a:lnTo>
                  <a:pt x="56560" y="49690"/>
                </a:lnTo>
                <a:lnTo>
                  <a:pt x="56605" y="44855"/>
                </a:lnTo>
                <a:lnTo>
                  <a:pt x="62939" y="44882"/>
                </a:lnTo>
                <a:lnTo>
                  <a:pt x="62894" y="49690"/>
                </a:lnTo>
                <a:lnTo>
                  <a:pt x="62948" y="49690"/>
                </a:lnTo>
                <a:lnTo>
                  <a:pt x="62992" y="44882"/>
                </a:lnTo>
                <a:lnTo>
                  <a:pt x="69326" y="44909"/>
                </a:lnTo>
                <a:lnTo>
                  <a:pt x="69290" y="49690"/>
                </a:lnTo>
                <a:lnTo>
                  <a:pt x="69344" y="49690"/>
                </a:lnTo>
                <a:lnTo>
                  <a:pt x="69380" y="44909"/>
                </a:lnTo>
                <a:lnTo>
                  <a:pt x="75740" y="44935"/>
                </a:lnTo>
                <a:lnTo>
                  <a:pt x="75705" y="49690"/>
                </a:lnTo>
                <a:lnTo>
                  <a:pt x="75758" y="49690"/>
                </a:lnTo>
                <a:lnTo>
                  <a:pt x="75794" y="44935"/>
                </a:lnTo>
                <a:lnTo>
                  <a:pt x="82146" y="44962"/>
                </a:lnTo>
                <a:lnTo>
                  <a:pt x="82110" y="49690"/>
                </a:lnTo>
                <a:lnTo>
                  <a:pt x="82164" y="49690"/>
                </a:lnTo>
                <a:lnTo>
                  <a:pt x="82199" y="44962"/>
                </a:lnTo>
                <a:lnTo>
                  <a:pt x="88355" y="44989"/>
                </a:lnTo>
                <a:lnTo>
                  <a:pt x="88355" y="44935"/>
                </a:lnTo>
                <a:lnTo>
                  <a:pt x="82199" y="44909"/>
                </a:lnTo>
                <a:lnTo>
                  <a:pt x="82253" y="38539"/>
                </a:lnTo>
                <a:lnTo>
                  <a:pt x="88355" y="38566"/>
                </a:lnTo>
                <a:lnTo>
                  <a:pt x="88355" y="38512"/>
                </a:lnTo>
                <a:lnTo>
                  <a:pt x="82253" y="38485"/>
                </a:lnTo>
                <a:lnTo>
                  <a:pt x="82297" y="32116"/>
                </a:lnTo>
                <a:lnTo>
                  <a:pt x="88355" y="32143"/>
                </a:lnTo>
                <a:lnTo>
                  <a:pt x="88355" y="32089"/>
                </a:lnTo>
                <a:lnTo>
                  <a:pt x="82297" y="32062"/>
                </a:lnTo>
                <a:lnTo>
                  <a:pt x="82351" y="25684"/>
                </a:lnTo>
                <a:lnTo>
                  <a:pt x="88355" y="25711"/>
                </a:lnTo>
                <a:lnTo>
                  <a:pt x="88355" y="25657"/>
                </a:lnTo>
                <a:lnTo>
                  <a:pt x="82351" y="25630"/>
                </a:lnTo>
                <a:lnTo>
                  <a:pt x="82396" y="19270"/>
                </a:lnTo>
                <a:lnTo>
                  <a:pt x="88355" y="19296"/>
                </a:lnTo>
                <a:lnTo>
                  <a:pt x="88355" y="19234"/>
                </a:lnTo>
                <a:lnTo>
                  <a:pt x="82396" y="19216"/>
                </a:lnTo>
                <a:lnTo>
                  <a:pt x="82449" y="12846"/>
                </a:lnTo>
                <a:lnTo>
                  <a:pt x="88355" y="12873"/>
                </a:lnTo>
                <a:lnTo>
                  <a:pt x="88355" y="12820"/>
                </a:lnTo>
                <a:lnTo>
                  <a:pt x="82449" y="12793"/>
                </a:lnTo>
                <a:lnTo>
                  <a:pt x="82494" y="6414"/>
                </a:lnTo>
                <a:lnTo>
                  <a:pt x="88355" y="6441"/>
                </a:lnTo>
                <a:lnTo>
                  <a:pt x="88355" y="6388"/>
                </a:lnTo>
                <a:lnTo>
                  <a:pt x="82503" y="6361"/>
                </a:lnTo>
                <a:lnTo>
                  <a:pt x="82547" y="0"/>
                </a:lnTo>
                <a:lnTo>
                  <a:pt x="82494" y="0"/>
                </a:lnTo>
                <a:lnTo>
                  <a:pt x="82440" y="6361"/>
                </a:lnTo>
                <a:lnTo>
                  <a:pt x="76088" y="6334"/>
                </a:lnTo>
                <a:lnTo>
                  <a:pt x="76133" y="0"/>
                </a:lnTo>
                <a:lnTo>
                  <a:pt x="76079" y="0"/>
                </a:lnTo>
                <a:lnTo>
                  <a:pt x="76035" y="6334"/>
                </a:lnTo>
                <a:lnTo>
                  <a:pt x="69674" y="6307"/>
                </a:lnTo>
                <a:lnTo>
                  <a:pt x="69728" y="0"/>
                </a:lnTo>
                <a:lnTo>
                  <a:pt x="69674" y="0"/>
                </a:lnTo>
                <a:lnTo>
                  <a:pt x="69621" y="6307"/>
                </a:lnTo>
                <a:lnTo>
                  <a:pt x="63287" y="6272"/>
                </a:lnTo>
                <a:lnTo>
                  <a:pt x="63331" y="0"/>
                </a:lnTo>
                <a:lnTo>
                  <a:pt x="63278" y="0"/>
                </a:lnTo>
                <a:lnTo>
                  <a:pt x="63233" y="6272"/>
                </a:lnTo>
                <a:lnTo>
                  <a:pt x="56899" y="6245"/>
                </a:lnTo>
                <a:lnTo>
                  <a:pt x="56944" y="0"/>
                </a:lnTo>
                <a:lnTo>
                  <a:pt x="56890" y="0"/>
                </a:lnTo>
                <a:lnTo>
                  <a:pt x="56846" y="6245"/>
                </a:lnTo>
                <a:lnTo>
                  <a:pt x="50476" y="6218"/>
                </a:lnTo>
                <a:lnTo>
                  <a:pt x="50521" y="0"/>
                </a:lnTo>
                <a:lnTo>
                  <a:pt x="50467" y="0"/>
                </a:lnTo>
                <a:lnTo>
                  <a:pt x="50422" y="6218"/>
                </a:lnTo>
                <a:lnTo>
                  <a:pt x="44080" y="6191"/>
                </a:lnTo>
                <a:lnTo>
                  <a:pt x="44124" y="0"/>
                </a:lnTo>
                <a:lnTo>
                  <a:pt x="44071" y="0"/>
                </a:lnTo>
                <a:lnTo>
                  <a:pt x="44026" y="6191"/>
                </a:lnTo>
                <a:lnTo>
                  <a:pt x="37692" y="6165"/>
                </a:lnTo>
                <a:lnTo>
                  <a:pt x="37737" y="0"/>
                </a:lnTo>
                <a:lnTo>
                  <a:pt x="37683" y="0"/>
                </a:lnTo>
                <a:lnTo>
                  <a:pt x="37639" y="6165"/>
                </a:lnTo>
                <a:lnTo>
                  <a:pt x="31269" y="6129"/>
                </a:lnTo>
                <a:lnTo>
                  <a:pt x="31314" y="0"/>
                </a:lnTo>
                <a:lnTo>
                  <a:pt x="31260" y="0"/>
                </a:lnTo>
                <a:lnTo>
                  <a:pt x="31215" y="6129"/>
                </a:lnTo>
                <a:lnTo>
                  <a:pt x="24873" y="6102"/>
                </a:lnTo>
                <a:lnTo>
                  <a:pt x="24917" y="0"/>
                </a:lnTo>
                <a:lnTo>
                  <a:pt x="24864" y="0"/>
                </a:lnTo>
                <a:lnTo>
                  <a:pt x="24819" y="6102"/>
                </a:lnTo>
                <a:lnTo>
                  <a:pt x="18485" y="6075"/>
                </a:lnTo>
                <a:lnTo>
                  <a:pt x="18530" y="0"/>
                </a:lnTo>
                <a:lnTo>
                  <a:pt x="18476" y="0"/>
                </a:lnTo>
                <a:lnTo>
                  <a:pt x="18432" y="6075"/>
                </a:lnTo>
                <a:lnTo>
                  <a:pt x="12062" y="6049"/>
                </a:lnTo>
                <a:lnTo>
                  <a:pt x="12107" y="0"/>
                </a:lnTo>
                <a:lnTo>
                  <a:pt x="12053" y="0"/>
                </a:lnTo>
                <a:lnTo>
                  <a:pt x="12008" y="6049"/>
                </a:lnTo>
                <a:lnTo>
                  <a:pt x="5666" y="6022"/>
                </a:lnTo>
                <a:lnTo>
                  <a:pt x="5710" y="0"/>
                </a:lnTo>
                <a:close/>
              </a:path>
            </a:pathLst>
          </a:custGeom>
          <a:solidFill>
            <a:schemeClr val="dk2"/>
          </a:solidFill>
          <a:ln w="9525" cap="flat" cmpd="sng">
            <a:solidFill>
              <a:schemeClr val="dk2"/>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250" name="Google Shape;5084;p15"/>
          <p:cNvGrpSpPr/>
          <p:nvPr/>
        </p:nvGrpSpPr>
        <p:grpSpPr>
          <a:xfrm>
            <a:off x="436599" y="371658"/>
            <a:ext cx="8270798" cy="4400202"/>
            <a:chOff x="579125" y="2404850"/>
            <a:chExt cx="1042450" cy="500700"/>
          </a:xfrm>
        </p:grpSpPr>
        <p:sp>
          <p:nvSpPr>
            <p:cNvPr id="1058981" name="Google Shape;5085;p15"/>
            <p:cNvSpPr/>
            <p:nvPr/>
          </p:nvSpPr>
          <p:spPr>
            <a:xfrm>
              <a:off x="579125" y="2404850"/>
              <a:ext cx="1042450" cy="500700"/>
            </a:xfrm>
            <a:custGeom>
              <a:avLst/>
              <a:ahLst/>
              <a:rect l="l" t="t" r="r" b="b"/>
              <a:pathLst>
                <a:path w="41698" h="20028" extrusionOk="0">
                  <a:moveTo>
                    <a:pt x="41537" y="0"/>
                  </a:moveTo>
                  <a:lnTo>
                    <a:pt x="161" y="161"/>
                  </a:lnTo>
                  <a:lnTo>
                    <a:pt x="0" y="19698"/>
                  </a:lnTo>
                  <a:lnTo>
                    <a:pt x="41697" y="20028"/>
                  </a:lnTo>
                  <a:lnTo>
                    <a:pt x="41697" y="20028"/>
                  </a:lnTo>
                  <a:lnTo>
                    <a:pt x="41537" y="0"/>
                  </a:ln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82" name="Google Shape;5086;p15"/>
            <p:cNvSpPr/>
            <p:nvPr/>
          </p:nvSpPr>
          <p:spPr>
            <a:xfrm>
              <a:off x="618375" y="2408650"/>
              <a:ext cx="1800" cy="40150"/>
            </a:xfrm>
            <a:custGeom>
              <a:avLst/>
              <a:ahLst/>
              <a:rect l="l" t="t" r="r" b="b"/>
              <a:pathLst>
                <a:path w="72" h="1606" extrusionOk="0">
                  <a:moveTo>
                    <a:pt x="0" y="0"/>
                  </a:moveTo>
                  <a:lnTo>
                    <a:pt x="0" y="1606"/>
                  </a:lnTo>
                  <a:lnTo>
                    <a:pt x="72" y="1606"/>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83" name="Google Shape;5087;p15"/>
            <p:cNvSpPr/>
            <p:nvPr/>
          </p:nvSpPr>
          <p:spPr>
            <a:xfrm>
              <a:off x="61837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84" name="Google Shape;5088;p15"/>
            <p:cNvSpPr/>
            <p:nvPr/>
          </p:nvSpPr>
          <p:spPr>
            <a:xfrm>
              <a:off x="618375" y="2864950"/>
              <a:ext cx="1800" cy="32575"/>
            </a:xfrm>
            <a:custGeom>
              <a:avLst/>
              <a:ahLst/>
              <a:rect l="l" t="t" r="r" b="b"/>
              <a:pathLst>
                <a:path w="72" h="1303" extrusionOk="0">
                  <a:moveTo>
                    <a:pt x="0" y="0"/>
                  </a:moveTo>
                  <a:lnTo>
                    <a:pt x="0" y="1303"/>
                  </a:lnTo>
                  <a:lnTo>
                    <a:pt x="72" y="1303"/>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85" name="Google Shape;5089;p15"/>
            <p:cNvSpPr/>
            <p:nvPr/>
          </p:nvSpPr>
          <p:spPr>
            <a:xfrm>
              <a:off x="61837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86" name="Google Shape;5090;p15"/>
            <p:cNvSpPr/>
            <p:nvPr/>
          </p:nvSpPr>
          <p:spPr>
            <a:xfrm>
              <a:off x="61837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87" name="Google Shape;5091;p15"/>
            <p:cNvSpPr/>
            <p:nvPr/>
          </p:nvSpPr>
          <p:spPr>
            <a:xfrm>
              <a:off x="61837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88" name="Google Shape;5092;p15"/>
            <p:cNvSpPr/>
            <p:nvPr/>
          </p:nvSpPr>
          <p:spPr>
            <a:xfrm>
              <a:off x="61837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89" name="Google Shape;5093;p15"/>
            <p:cNvSpPr/>
            <p:nvPr/>
          </p:nvSpPr>
          <p:spPr>
            <a:xfrm>
              <a:off x="61837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90" name="Google Shape;5094;p15"/>
            <p:cNvSpPr/>
            <p:nvPr/>
          </p:nvSpPr>
          <p:spPr>
            <a:xfrm>
              <a:off x="61837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91" name="Google Shape;5095;p15"/>
            <p:cNvSpPr/>
            <p:nvPr/>
          </p:nvSpPr>
          <p:spPr>
            <a:xfrm>
              <a:off x="61837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92" name="Google Shape;5096;p15"/>
            <p:cNvSpPr/>
            <p:nvPr/>
          </p:nvSpPr>
          <p:spPr>
            <a:xfrm>
              <a:off x="61837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93" name="Google Shape;5097;p15"/>
            <p:cNvSpPr/>
            <p:nvPr/>
          </p:nvSpPr>
          <p:spPr>
            <a:xfrm>
              <a:off x="61837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94" name="Google Shape;5098;p15"/>
            <p:cNvSpPr/>
            <p:nvPr/>
          </p:nvSpPr>
          <p:spPr>
            <a:xfrm>
              <a:off x="658525" y="2864950"/>
              <a:ext cx="1800" cy="33025"/>
            </a:xfrm>
            <a:custGeom>
              <a:avLst/>
              <a:ahLst/>
              <a:rect l="l" t="t" r="r" b="b"/>
              <a:pathLst>
                <a:path w="72" h="1321" extrusionOk="0">
                  <a:moveTo>
                    <a:pt x="0" y="0"/>
                  </a:moveTo>
                  <a:lnTo>
                    <a:pt x="0" y="1321"/>
                  </a:lnTo>
                  <a:lnTo>
                    <a:pt x="72" y="1321"/>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95" name="Google Shape;5099;p15"/>
            <p:cNvSpPr/>
            <p:nvPr/>
          </p:nvSpPr>
          <p:spPr>
            <a:xfrm>
              <a:off x="65852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96" name="Google Shape;5100;p15"/>
            <p:cNvSpPr/>
            <p:nvPr/>
          </p:nvSpPr>
          <p:spPr>
            <a:xfrm>
              <a:off x="658525" y="2408650"/>
              <a:ext cx="1800" cy="40150"/>
            </a:xfrm>
            <a:custGeom>
              <a:avLst/>
              <a:ahLst/>
              <a:rect l="l" t="t" r="r" b="b"/>
              <a:pathLst>
                <a:path w="72" h="1606" extrusionOk="0">
                  <a:moveTo>
                    <a:pt x="0" y="0"/>
                  </a:moveTo>
                  <a:lnTo>
                    <a:pt x="0" y="1606"/>
                  </a:lnTo>
                  <a:lnTo>
                    <a:pt x="72" y="1606"/>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97" name="Google Shape;5101;p15"/>
            <p:cNvSpPr/>
            <p:nvPr/>
          </p:nvSpPr>
          <p:spPr>
            <a:xfrm>
              <a:off x="65852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98" name="Google Shape;5102;p15"/>
            <p:cNvSpPr/>
            <p:nvPr/>
          </p:nvSpPr>
          <p:spPr>
            <a:xfrm>
              <a:off x="65852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999" name="Google Shape;5103;p15"/>
            <p:cNvSpPr/>
            <p:nvPr/>
          </p:nvSpPr>
          <p:spPr>
            <a:xfrm>
              <a:off x="65852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00" name="Google Shape;5104;p15"/>
            <p:cNvSpPr/>
            <p:nvPr/>
          </p:nvSpPr>
          <p:spPr>
            <a:xfrm>
              <a:off x="65852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01" name="Google Shape;5105;p15"/>
            <p:cNvSpPr/>
            <p:nvPr/>
          </p:nvSpPr>
          <p:spPr>
            <a:xfrm>
              <a:off x="65852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02" name="Google Shape;5106;p15"/>
            <p:cNvSpPr/>
            <p:nvPr/>
          </p:nvSpPr>
          <p:spPr>
            <a:xfrm>
              <a:off x="65852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03" name="Google Shape;5107;p15"/>
            <p:cNvSpPr/>
            <p:nvPr/>
          </p:nvSpPr>
          <p:spPr>
            <a:xfrm>
              <a:off x="65852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04" name="Google Shape;5108;p15"/>
            <p:cNvSpPr/>
            <p:nvPr/>
          </p:nvSpPr>
          <p:spPr>
            <a:xfrm>
              <a:off x="65852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05" name="Google Shape;5109;p15"/>
            <p:cNvSpPr/>
            <p:nvPr/>
          </p:nvSpPr>
          <p:spPr>
            <a:xfrm>
              <a:off x="65852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06" name="Google Shape;5110;p15"/>
            <p:cNvSpPr/>
            <p:nvPr/>
          </p:nvSpPr>
          <p:spPr>
            <a:xfrm>
              <a:off x="698450" y="253352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07" name="Google Shape;5111;p15"/>
            <p:cNvSpPr/>
            <p:nvPr/>
          </p:nvSpPr>
          <p:spPr>
            <a:xfrm>
              <a:off x="698450" y="2699250"/>
              <a:ext cx="2025" cy="39700"/>
            </a:xfrm>
            <a:custGeom>
              <a:avLst/>
              <a:ahLst/>
              <a:rect l="l" t="t" r="r" b="b"/>
              <a:pathLst>
                <a:path w="81" h="1588"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08" name="Google Shape;5112;p15"/>
            <p:cNvSpPr/>
            <p:nvPr/>
          </p:nvSpPr>
          <p:spPr>
            <a:xfrm>
              <a:off x="698450" y="24505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09" name="Google Shape;5113;p15"/>
            <p:cNvSpPr/>
            <p:nvPr/>
          </p:nvSpPr>
          <p:spPr>
            <a:xfrm>
              <a:off x="698450" y="282367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10" name="Google Shape;5114;p15"/>
            <p:cNvSpPr/>
            <p:nvPr/>
          </p:nvSpPr>
          <p:spPr>
            <a:xfrm>
              <a:off x="698450" y="2657750"/>
              <a:ext cx="2025" cy="39725"/>
            </a:xfrm>
            <a:custGeom>
              <a:avLst/>
              <a:ahLst/>
              <a:rect l="l" t="t" r="r" b="b"/>
              <a:pathLst>
                <a:path w="81" h="1589" extrusionOk="0">
                  <a:moveTo>
                    <a:pt x="0" y="1"/>
                  </a:moveTo>
                  <a:lnTo>
                    <a:pt x="0" y="1589"/>
                  </a:lnTo>
                  <a:lnTo>
                    <a:pt x="80" y="1589"/>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11" name="Google Shape;5115;p15"/>
            <p:cNvSpPr/>
            <p:nvPr/>
          </p:nvSpPr>
          <p:spPr>
            <a:xfrm>
              <a:off x="698450" y="2492050"/>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12" name="Google Shape;5116;p15"/>
            <p:cNvSpPr/>
            <p:nvPr/>
          </p:nvSpPr>
          <p:spPr>
            <a:xfrm>
              <a:off x="698450" y="2864950"/>
              <a:ext cx="2025" cy="33250"/>
            </a:xfrm>
            <a:custGeom>
              <a:avLst/>
              <a:ahLst/>
              <a:rect l="l" t="t" r="r" b="b"/>
              <a:pathLst>
                <a:path w="81" h="1330" extrusionOk="0">
                  <a:moveTo>
                    <a:pt x="0" y="0"/>
                  </a:moveTo>
                  <a:lnTo>
                    <a:pt x="0" y="1330"/>
                  </a:lnTo>
                  <a:lnTo>
                    <a:pt x="80" y="1330"/>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13" name="Google Shape;5117;p15"/>
            <p:cNvSpPr/>
            <p:nvPr/>
          </p:nvSpPr>
          <p:spPr>
            <a:xfrm>
              <a:off x="698450" y="2408425"/>
              <a:ext cx="2025" cy="40375"/>
            </a:xfrm>
            <a:custGeom>
              <a:avLst/>
              <a:ahLst/>
              <a:rect l="l" t="t" r="r" b="b"/>
              <a:pathLst>
                <a:path w="81" h="1615" extrusionOk="0">
                  <a:moveTo>
                    <a:pt x="0" y="0"/>
                  </a:moveTo>
                  <a:lnTo>
                    <a:pt x="0" y="1615"/>
                  </a:lnTo>
                  <a:lnTo>
                    <a:pt x="80" y="1615"/>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14" name="Google Shape;5118;p15"/>
            <p:cNvSpPr/>
            <p:nvPr/>
          </p:nvSpPr>
          <p:spPr>
            <a:xfrm>
              <a:off x="698450" y="2782200"/>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15" name="Google Shape;5119;p15"/>
            <p:cNvSpPr/>
            <p:nvPr/>
          </p:nvSpPr>
          <p:spPr>
            <a:xfrm>
              <a:off x="698450" y="26162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16" name="Google Shape;5120;p15"/>
            <p:cNvSpPr/>
            <p:nvPr/>
          </p:nvSpPr>
          <p:spPr>
            <a:xfrm>
              <a:off x="698450" y="27407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17" name="Google Shape;5121;p15"/>
            <p:cNvSpPr/>
            <p:nvPr/>
          </p:nvSpPr>
          <p:spPr>
            <a:xfrm>
              <a:off x="698450" y="25750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18" name="Google Shape;5122;p15"/>
            <p:cNvSpPr/>
            <p:nvPr/>
          </p:nvSpPr>
          <p:spPr>
            <a:xfrm>
              <a:off x="7385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19" name="Google Shape;5123;p15"/>
            <p:cNvSpPr/>
            <p:nvPr/>
          </p:nvSpPr>
          <p:spPr>
            <a:xfrm>
              <a:off x="7385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20" name="Google Shape;5124;p15"/>
            <p:cNvSpPr/>
            <p:nvPr/>
          </p:nvSpPr>
          <p:spPr>
            <a:xfrm>
              <a:off x="7385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21" name="Google Shape;5125;p15"/>
            <p:cNvSpPr/>
            <p:nvPr/>
          </p:nvSpPr>
          <p:spPr>
            <a:xfrm>
              <a:off x="7385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22" name="Google Shape;5126;p15"/>
            <p:cNvSpPr/>
            <p:nvPr/>
          </p:nvSpPr>
          <p:spPr>
            <a:xfrm>
              <a:off x="7385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23" name="Google Shape;5127;p15"/>
            <p:cNvSpPr/>
            <p:nvPr/>
          </p:nvSpPr>
          <p:spPr>
            <a:xfrm>
              <a:off x="738575" y="2408200"/>
              <a:ext cx="1825" cy="40600"/>
            </a:xfrm>
            <a:custGeom>
              <a:avLst/>
              <a:ahLst/>
              <a:rect l="l" t="t" r="r" b="b"/>
              <a:pathLst>
                <a:path w="73" h="1624" extrusionOk="0">
                  <a:moveTo>
                    <a:pt x="1" y="0"/>
                  </a:moveTo>
                  <a:lnTo>
                    <a:pt x="1" y="1624"/>
                  </a:lnTo>
                  <a:lnTo>
                    <a:pt x="72" y="1624"/>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24" name="Google Shape;5128;p15"/>
            <p:cNvSpPr/>
            <p:nvPr/>
          </p:nvSpPr>
          <p:spPr>
            <a:xfrm>
              <a:off x="7385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25" name="Google Shape;5129;p15"/>
            <p:cNvSpPr/>
            <p:nvPr/>
          </p:nvSpPr>
          <p:spPr>
            <a:xfrm>
              <a:off x="7385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26" name="Google Shape;5130;p15"/>
            <p:cNvSpPr/>
            <p:nvPr/>
          </p:nvSpPr>
          <p:spPr>
            <a:xfrm>
              <a:off x="738575" y="2864950"/>
              <a:ext cx="1825" cy="33700"/>
            </a:xfrm>
            <a:custGeom>
              <a:avLst/>
              <a:ahLst/>
              <a:rect l="l" t="t" r="r" b="b"/>
              <a:pathLst>
                <a:path w="73" h="1348" extrusionOk="0">
                  <a:moveTo>
                    <a:pt x="1" y="0"/>
                  </a:moveTo>
                  <a:lnTo>
                    <a:pt x="1" y="1339"/>
                  </a:lnTo>
                  <a:lnTo>
                    <a:pt x="72" y="1347"/>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27" name="Google Shape;5131;p15"/>
            <p:cNvSpPr/>
            <p:nvPr/>
          </p:nvSpPr>
          <p:spPr>
            <a:xfrm>
              <a:off x="7385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28" name="Google Shape;5132;p15"/>
            <p:cNvSpPr/>
            <p:nvPr/>
          </p:nvSpPr>
          <p:spPr>
            <a:xfrm>
              <a:off x="7385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29" name="Google Shape;5133;p15"/>
            <p:cNvSpPr/>
            <p:nvPr/>
          </p:nvSpPr>
          <p:spPr>
            <a:xfrm>
              <a:off x="7385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30" name="Google Shape;5134;p15"/>
            <p:cNvSpPr/>
            <p:nvPr/>
          </p:nvSpPr>
          <p:spPr>
            <a:xfrm>
              <a:off x="778725" y="2408200"/>
              <a:ext cx="1800" cy="40600"/>
            </a:xfrm>
            <a:custGeom>
              <a:avLst/>
              <a:ahLst/>
              <a:rect l="l" t="t" r="r" b="b"/>
              <a:pathLst>
                <a:path w="72" h="1624" extrusionOk="0">
                  <a:moveTo>
                    <a:pt x="1" y="0"/>
                  </a:moveTo>
                  <a:lnTo>
                    <a:pt x="1" y="1624"/>
                  </a:lnTo>
                  <a:lnTo>
                    <a:pt x="72" y="1624"/>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31" name="Google Shape;5135;p15"/>
            <p:cNvSpPr/>
            <p:nvPr/>
          </p:nvSpPr>
          <p:spPr>
            <a:xfrm>
              <a:off x="778725" y="26162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32" name="Google Shape;5136;p15"/>
            <p:cNvSpPr/>
            <p:nvPr/>
          </p:nvSpPr>
          <p:spPr>
            <a:xfrm>
              <a:off x="778725" y="2657750"/>
              <a:ext cx="1800" cy="39725"/>
            </a:xfrm>
            <a:custGeom>
              <a:avLst/>
              <a:ahLst/>
              <a:rect l="l" t="t" r="r" b="b"/>
              <a:pathLst>
                <a:path w="72"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33" name="Google Shape;5137;p15"/>
            <p:cNvSpPr/>
            <p:nvPr/>
          </p:nvSpPr>
          <p:spPr>
            <a:xfrm>
              <a:off x="778725" y="24505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34" name="Google Shape;5138;p15"/>
            <p:cNvSpPr/>
            <p:nvPr/>
          </p:nvSpPr>
          <p:spPr>
            <a:xfrm>
              <a:off x="778725" y="253352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35" name="Google Shape;5139;p15"/>
            <p:cNvSpPr/>
            <p:nvPr/>
          </p:nvSpPr>
          <p:spPr>
            <a:xfrm>
              <a:off x="778725" y="282367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36" name="Google Shape;5140;p15"/>
            <p:cNvSpPr/>
            <p:nvPr/>
          </p:nvSpPr>
          <p:spPr>
            <a:xfrm>
              <a:off x="778725" y="27407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37" name="Google Shape;5141;p15"/>
            <p:cNvSpPr/>
            <p:nvPr/>
          </p:nvSpPr>
          <p:spPr>
            <a:xfrm>
              <a:off x="778725" y="2492050"/>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38" name="Google Shape;5142;p15"/>
            <p:cNvSpPr/>
            <p:nvPr/>
          </p:nvSpPr>
          <p:spPr>
            <a:xfrm>
              <a:off x="778725" y="2782200"/>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39" name="Google Shape;5143;p15"/>
            <p:cNvSpPr/>
            <p:nvPr/>
          </p:nvSpPr>
          <p:spPr>
            <a:xfrm>
              <a:off x="778725" y="2864950"/>
              <a:ext cx="1800" cy="33925"/>
            </a:xfrm>
            <a:custGeom>
              <a:avLst/>
              <a:ahLst/>
              <a:rect l="l" t="t" r="r" b="b"/>
              <a:pathLst>
                <a:path w="72" h="1357" extrusionOk="0">
                  <a:moveTo>
                    <a:pt x="1" y="0"/>
                  </a:moveTo>
                  <a:lnTo>
                    <a:pt x="1" y="1356"/>
                  </a:lnTo>
                  <a:lnTo>
                    <a:pt x="72" y="1356"/>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40" name="Google Shape;5144;p15"/>
            <p:cNvSpPr/>
            <p:nvPr/>
          </p:nvSpPr>
          <p:spPr>
            <a:xfrm>
              <a:off x="778725" y="25750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41" name="Google Shape;5145;p15"/>
            <p:cNvSpPr/>
            <p:nvPr/>
          </p:nvSpPr>
          <p:spPr>
            <a:xfrm>
              <a:off x="778725" y="2699250"/>
              <a:ext cx="1800" cy="39700"/>
            </a:xfrm>
            <a:custGeom>
              <a:avLst/>
              <a:ahLst/>
              <a:rect l="l" t="t" r="r" b="b"/>
              <a:pathLst>
                <a:path w="72"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42" name="Google Shape;5146;p15"/>
            <p:cNvSpPr/>
            <p:nvPr/>
          </p:nvSpPr>
          <p:spPr>
            <a:xfrm>
              <a:off x="81887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43" name="Google Shape;5147;p15"/>
            <p:cNvSpPr/>
            <p:nvPr/>
          </p:nvSpPr>
          <p:spPr>
            <a:xfrm>
              <a:off x="81887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44" name="Google Shape;5148;p15"/>
            <p:cNvSpPr/>
            <p:nvPr/>
          </p:nvSpPr>
          <p:spPr>
            <a:xfrm>
              <a:off x="81887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45" name="Google Shape;5149;p15"/>
            <p:cNvSpPr/>
            <p:nvPr/>
          </p:nvSpPr>
          <p:spPr>
            <a:xfrm>
              <a:off x="81887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46" name="Google Shape;5150;p15"/>
            <p:cNvSpPr/>
            <p:nvPr/>
          </p:nvSpPr>
          <p:spPr>
            <a:xfrm>
              <a:off x="81887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47" name="Google Shape;5151;p15"/>
            <p:cNvSpPr/>
            <p:nvPr/>
          </p:nvSpPr>
          <p:spPr>
            <a:xfrm>
              <a:off x="81887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48" name="Google Shape;5152;p15"/>
            <p:cNvSpPr/>
            <p:nvPr/>
          </p:nvSpPr>
          <p:spPr>
            <a:xfrm>
              <a:off x="81887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49" name="Google Shape;5153;p15"/>
            <p:cNvSpPr/>
            <p:nvPr/>
          </p:nvSpPr>
          <p:spPr>
            <a:xfrm>
              <a:off x="81887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50" name="Google Shape;5154;p15"/>
            <p:cNvSpPr/>
            <p:nvPr/>
          </p:nvSpPr>
          <p:spPr>
            <a:xfrm>
              <a:off x="81887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51" name="Google Shape;5155;p15"/>
            <p:cNvSpPr/>
            <p:nvPr/>
          </p:nvSpPr>
          <p:spPr>
            <a:xfrm>
              <a:off x="818875" y="2864950"/>
              <a:ext cx="1800" cy="34150"/>
            </a:xfrm>
            <a:custGeom>
              <a:avLst/>
              <a:ahLst/>
              <a:rect l="l" t="t" r="r" b="b"/>
              <a:pathLst>
                <a:path w="72" h="1366" extrusionOk="0">
                  <a:moveTo>
                    <a:pt x="0" y="0"/>
                  </a:moveTo>
                  <a:lnTo>
                    <a:pt x="0" y="1365"/>
                  </a:lnTo>
                  <a:lnTo>
                    <a:pt x="72" y="1365"/>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52" name="Google Shape;5156;p15"/>
            <p:cNvSpPr/>
            <p:nvPr/>
          </p:nvSpPr>
          <p:spPr>
            <a:xfrm>
              <a:off x="818875" y="2407975"/>
              <a:ext cx="1800" cy="40825"/>
            </a:xfrm>
            <a:custGeom>
              <a:avLst/>
              <a:ahLst/>
              <a:rect l="l" t="t" r="r" b="b"/>
              <a:pathLst>
                <a:path w="72" h="1633" extrusionOk="0">
                  <a:moveTo>
                    <a:pt x="0" y="0"/>
                  </a:moveTo>
                  <a:lnTo>
                    <a:pt x="0" y="1633"/>
                  </a:lnTo>
                  <a:lnTo>
                    <a:pt x="72" y="1633"/>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53" name="Google Shape;5157;p15"/>
            <p:cNvSpPr/>
            <p:nvPr/>
          </p:nvSpPr>
          <p:spPr>
            <a:xfrm>
              <a:off x="81887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54" name="Google Shape;5158;p15"/>
            <p:cNvSpPr/>
            <p:nvPr/>
          </p:nvSpPr>
          <p:spPr>
            <a:xfrm>
              <a:off x="858800" y="253352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55" name="Google Shape;5159;p15"/>
            <p:cNvSpPr/>
            <p:nvPr/>
          </p:nvSpPr>
          <p:spPr>
            <a:xfrm>
              <a:off x="858800" y="2657750"/>
              <a:ext cx="2025" cy="39725"/>
            </a:xfrm>
            <a:custGeom>
              <a:avLst/>
              <a:ahLst/>
              <a:rect l="l" t="t" r="r" b="b"/>
              <a:pathLst>
                <a:path w="81" h="1589" extrusionOk="0">
                  <a:moveTo>
                    <a:pt x="0" y="1"/>
                  </a:moveTo>
                  <a:lnTo>
                    <a:pt x="0"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56" name="Google Shape;5160;p15"/>
            <p:cNvSpPr/>
            <p:nvPr/>
          </p:nvSpPr>
          <p:spPr>
            <a:xfrm>
              <a:off x="858800" y="27407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57" name="Google Shape;5161;p15"/>
            <p:cNvSpPr/>
            <p:nvPr/>
          </p:nvSpPr>
          <p:spPr>
            <a:xfrm>
              <a:off x="858800" y="2492050"/>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58" name="Google Shape;5162;p15"/>
            <p:cNvSpPr/>
            <p:nvPr/>
          </p:nvSpPr>
          <p:spPr>
            <a:xfrm>
              <a:off x="858800" y="282367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59" name="Google Shape;5163;p15"/>
            <p:cNvSpPr/>
            <p:nvPr/>
          </p:nvSpPr>
          <p:spPr>
            <a:xfrm>
              <a:off x="858800" y="2699250"/>
              <a:ext cx="2025" cy="39700"/>
            </a:xfrm>
            <a:custGeom>
              <a:avLst/>
              <a:ahLst/>
              <a:rect l="l" t="t" r="r" b="b"/>
              <a:pathLst>
                <a:path w="81" h="1588"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60" name="Google Shape;5164;p15"/>
            <p:cNvSpPr/>
            <p:nvPr/>
          </p:nvSpPr>
          <p:spPr>
            <a:xfrm>
              <a:off x="858800" y="25750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61" name="Google Shape;5165;p15"/>
            <p:cNvSpPr/>
            <p:nvPr/>
          </p:nvSpPr>
          <p:spPr>
            <a:xfrm>
              <a:off x="858800" y="26162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62" name="Google Shape;5166;p15"/>
            <p:cNvSpPr/>
            <p:nvPr/>
          </p:nvSpPr>
          <p:spPr>
            <a:xfrm>
              <a:off x="858800" y="2407750"/>
              <a:ext cx="2025" cy="41050"/>
            </a:xfrm>
            <a:custGeom>
              <a:avLst/>
              <a:ahLst/>
              <a:rect l="l" t="t" r="r" b="b"/>
              <a:pathLst>
                <a:path w="81" h="1642" extrusionOk="0">
                  <a:moveTo>
                    <a:pt x="0" y="0"/>
                  </a:moveTo>
                  <a:lnTo>
                    <a:pt x="0" y="1642"/>
                  </a:lnTo>
                  <a:lnTo>
                    <a:pt x="81" y="1642"/>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63" name="Google Shape;5167;p15"/>
            <p:cNvSpPr/>
            <p:nvPr/>
          </p:nvSpPr>
          <p:spPr>
            <a:xfrm>
              <a:off x="858800" y="24505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64" name="Google Shape;5168;p15"/>
            <p:cNvSpPr/>
            <p:nvPr/>
          </p:nvSpPr>
          <p:spPr>
            <a:xfrm>
              <a:off x="858800" y="2864950"/>
              <a:ext cx="2025" cy="34600"/>
            </a:xfrm>
            <a:custGeom>
              <a:avLst/>
              <a:ahLst/>
              <a:rect l="l" t="t" r="r" b="b"/>
              <a:pathLst>
                <a:path w="81" h="1384" extrusionOk="0">
                  <a:moveTo>
                    <a:pt x="0" y="0"/>
                  </a:moveTo>
                  <a:lnTo>
                    <a:pt x="0" y="1383"/>
                  </a:lnTo>
                  <a:lnTo>
                    <a:pt x="81" y="1383"/>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65" name="Google Shape;5169;p15"/>
            <p:cNvSpPr/>
            <p:nvPr/>
          </p:nvSpPr>
          <p:spPr>
            <a:xfrm>
              <a:off x="858800" y="2782200"/>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66" name="Google Shape;5170;p15"/>
            <p:cNvSpPr/>
            <p:nvPr/>
          </p:nvSpPr>
          <p:spPr>
            <a:xfrm>
              <a:off x="898950" y="282367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67" name="Google Shape;5171;p15"/>
            <p:cNvSpPr/>
            <p:nvPr/>
          </p:nvSpPr>
          <p:spPr>
            <a:xfrm>
              <a:off x="898950" y="26162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68" name="Google Shape;5172;p15"/>
            <p:cNvSpPr/>
            <p:nvPr/>
          </p:nvSpPr>
          <p:spPr>
            <a:xfrm>
              <a:off x="898950" y="25750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69" name="Google Shape;5173;p15"/>
            <p:cNvSpPr/>
            <p:nvPr/>
          </p:nvSpPr>
          <p:spPr>
            <a:xfrm>
              <a:off x="898950" y="2782200"/>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70" name="Google Shape;5174;p15"/>
            <p:cNvSpPr/>
            <p:nvPr/>
          </p:nvSpPr>
          <p:spPr>
            <a:xfrm>
              <a:off x="898950" y="2699250"/>
              <a:ext cx="2025" cy="39700"/>
            </a:xfrm>
            <a:custGeom>
              <a:avLst/>
              <a:ahLst/>
              <a:rect l="l" t="t" r="r" b="b"/>
              <a:pathLst>
                <a:path w="81" h="1588"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71" name="Google Shape;5175;p15"/>
            <p:cNvSpPr/>
            <p:nvPr/>
          </p:nvSpPr>
          <p:spPr>
            <a:xfrm>
              <a:off x="898950" y="2407525"/>
              <a:ext cx="2025" cy="41275"/>
            </a:xfrm>
            <a:custGeom>
              <a:avLst/>
              <a:ahLst/>
              <a:rect l="l" t="t" r="r" b="b"/>
              <a:pathLst>
                <a:path w="81" h="1651" extrusionOk="0">
                  <a:moveTo>
                    <a:pt x="0" y="0"/>
                  </a:moveTo>
                  <a:lnTo>
                    <a:pt x="0" y="1651"/>
                  </a:lnTo>
                  <a:lnTo>
                    <a:pt x="80" y="1651"/>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72" name="Google Shape;5176;p15"/>
            <p:cNvSpPr/>
            <p:nvPr/>
          </p:nvSpPr>
          <p:spPr>
            <a:xfrm>
              <a:off x="898950" y="2864950"/>
              <a:ext cx="2025" cy="34825"/>
            </a:xfrm>
            <a:custGeom>
              <a:avLst/>
              <a:ahLst/>
              <a:rect l="l" t="t" r="r" b="b"/>
              <a:pathLst>
                <a:path w="81" h="1393" extrusionOk="0">
                  <a:moveTo>
                    <a:pt x="0" y="0"/>
                  </a:moveTo>
                  <a:lnTo>
                    <a:pt x="0" y="1392"/>
                  </a:lnTo>
                  <a:lnTo>
                    <a:pt x="80" y="1392"/>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73" name="Google Shape;5177;p15"/>
            <p:cNvSpPr/>
            <p:nvPr/>
          </p:nvSpPr>
          <p:spPr>
            <a:xfrm>
              <a:off x="898950" y="27407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74" name="Google Shape;5178;p15"/>
            <p:cNvSpPr/>
            <p:nvPr/>
          </p:nvSpPr>
          <p:spPr>
            <a:xfrm>
              <a:off x="898950" y="253352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75" name="Google Shape;5179;p15"/>
            <p:cNvSpPr/>
            <p:nvPr/>
          </p:nvSpPr>
          <p:spPr>
            <a:xfrm>
              <a:off x="898950" y="2492050"/>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76" name="Google Shape;5180;p15"/>
            <p:cNvSpPr/>
            <p:nvPr/>
          </p:nvSpPr>
          <p:spPr>
            <a:xfrm>
              <a:off x="898950" y="24505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77" name="Google Shape;5181;p15"/>
            <p:cNvSpPr/>
            <p:nvPr/>
          </p:nvSpPr>
          <p:spPr>
            <a:xfrm>
              <a:off x="898950" y="2657750"/>
              <a:ext cx="2025" cy="39725"/>
            </a:xfrm>
            <a:custGeom>
              <a:avLst/>
              <a:ahLst/>
              <a:rect l="l" t="t" r="r" b="b"/>
              <a:pathLst>
                <a:path w="81" h="1589" extrusionOk="0">
                  <a:moveTo>
                    <a:pt x="0" y="1"/>
                  </a:moveTo>
                  <a:lnTo>
                    <a:pt x="0" y="1589"/>
                  </a:lnTo>
                  <a:lnTo>
                    <a:pt x="80" y="1589"/>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78" name="Google Shape;5182;p15"/>
            <p:cNvSpPr/>
            <p:nvPr/>
          </p:nvSpPr>
          <p:spPr>
            <a:xfrm>
              <a:off x="9390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79" name="Google Shape;5183;p15"/>
            <p:cNvSpPr/>
            <p:nvPr/>
          </p:nvSpPr>
          <p:spPr>
            <a:xfrm>
              <a:off x="9390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80" name="Google Shape;5184;p15"/>
            <p:cNvSpPr/>
            <p:nvPr/>
          </p:nvSpPr>
          <p:spPr>
            <a:xfrm>
              <a:off x="9390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81" name="Google Shape;5185;p15"/>
            <p:cNvSpPr/>
            <p:nvPr/>
          </p:nvSpPr>
          <p:spPr>
            <a:xfrm>
              <a:off x="9390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82" name="Google Shape;5186;p15"/>
            <p:cNvSpPr/>
            <p:nvPr/>
          </p:nvSpPr>
          <p:spPr>
            <a:xfrm>
              <a:off x="9390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83" name="Google Shape;5187;p15"/>
            <p:cNvSpPr/>
            <p:nvPr/>
          </p:nvSpPr>
          <p:spPr>
            <a:xfrm>
              <a:off x="939075" y="2864950"/>
              <a:ext cx="1825" cy="35250"/>
            </a:xfrm>
            <a:custGeom>
              <a:avLst/>
              <a:ahLst/>
              <a:rect l="l" t="t" r="r" b="b"/>
              <a:pathLst>
                <a:path w="73" h="1410" extrusionOk="0">
                  <a:moveTo>
                    <a:pt x="1" y="0"/>
                  </a:moveTo>
                  <a:lnTo>
                    <a:pt x="1" y="1410"/>
                  </a:lnTo>
                  <a:lnTo>
                    <a:pt x="72" y="141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84" name="Google Shape;5188;p15"/>
            <p:cNvSpPr/>
            <p:nvPr/>
          </p:nvSpPr>
          <p:spPr>
            <a:xfrm>
              <a:off x="939075" y="2407525"/>
              <a:ext cx="1825" cy="41275"/>
            </a:xfrm>
            <a:custGeom>
              <a:avLst/>
              <a:ahLst/>
              <a:rect l="l" t="t" r="r" b="b"/>
              <a:pathLst>
                <a:path w="73" h="1651" extrusionOk="0">
                  <a:moveTo>
                    <a:pt x="1" y="0"/>
                  </a:moveTo>
                  <a:lnTo>
                    <a:pt x="1" y="1651"/>
                  </a:lnTo>
                  <a:lnTo>
                    <a:pt x="72" y="1651"/>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85" name="Google Shape;5189;p15"/>
            <p:cNvSpPr/>
            <p:nvPr/>
          </p:nvSpPr>
          <p:spPr>
            <a:xfrm>
              <a:off x="9390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86" name="Google Shape;5190;p15"/>
            <p:cNvSpPr/>
            <p:nvPr/>
          </p:nvSpPr>
          <p:spPr>
            <a:xfrm>
              <a:off x="9390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87" name="Google Shape;5191;p15"/>
            <p:cNvSpPr/>
            <p:nvPr/>
          </p:nvSpPr>
          <p:spPr>
            <a:xfrm>
              <a:off x="9390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88" name="Google Shape;5192;p15"/>
            <p:cNvSpPr/>
            <p:nvPr/>
          </p:nvSpPr>
          <p:spPr>
            <a:xfrm>
              <a:off x="9390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89" name="Google Shape;5193;p15"/>
            <p:cNvSpPr/>
            <p:nvPr/>
          </p:nvSpPr>
          <p:spPr>
            <a:xfrm>
              <a:off x="9390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90" name="Google Shape;5194;p15"/>
            <p:cNvSpPr/>
            <p:nvPr/>
          </p:nvSpPr>
          <p:spPr>
            <a:xfrm>
              <a:off x="979225" y="25750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91" name="Google Shape;5195;p15"/>
            <p:cNvSpPr/>
            <p:nvPr/>
          </p:nvSpPr>
          <p:spPr>
            <a:xfrm>
              <a:off x="979225" y="2492050"/>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92" name="Google Shape;5196;p15"/>
            <p:cNvSpPr/>
            <p:nvPr/>
          </p:nvSpPr>
          <p:spPr>
            <a:xfrm>
              <a:off x="979225" y="253352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93" name="Google Shape;5197;p15"/>
            <p:cNvSpPr/>
            <p:nvPr/>
          </p:nvSpPr>
          <p:spPr>
            <a:xfrm>
              <a:off x="979225" y="2699250"/>
              <a:ext cx="1800" cy="39700"/>
            </a:xfrm>
            <a:custGeom>
              <a:avLst/>
              <a:ahLst/>
              <a:rect l="l" t="t" r="r" b="b"/>
              <a:pathLst>
                <a:path w="72"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94" name="Google Shape;5198;p15"/>
            <p:cNvSpPr/>
            <p:nvPr/>
          </p:nvSpPr>
          <p:spPr>
            <a:xfrm>
              <a:off x="979225" y="2864950"/>
              <a:ext cx="1800" cy="35475"/>
            </a:xfrm>
            <a:custGeom>
              <a:avLst/>
              <a:ahLst/>
              <a:rect l="l" t="t" r="r" b="b"/>
              <a:pathLst>
                <a:path w="72" h="1419" extrusionOk="0">
                  <a:moveTo>
                    <a:pt x="1" y="0"/>
                  </a:moveTo>
                  <a:lnTo>
                    <a:pt x="1" y="1419"/>
                  </a:lnTo>
                  <a:lnTo>
                    <a:pt x="72" y="141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95" name="Google Shape;5199;p15"/>
            <p:cNvSpPr/>
            <p:nvPr/>
          </p:nvSpPr>
          <p:spPr>
            <a:xfrm>
              <a:off x="979225" y="24505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96" name="Google Shape;5200;p15"/>
            <p:cNvSpPr/>
            <p:nvPr/>
          </p:nvSpPr>
          <p:spPr>
            <a:xfrm>
              <a:off x="979225" y="27407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97" name="Google Shape;5201;p15"/>
            <p:cNvSpPr/>
            <p:nvPr/>
          </p:nvSpPr>
          <p:spPr>
            <a:xfrm>
              <a:off x="979225" y="282367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98" name="Google Shape;5202;p15"/>
            <p:cNvSpPr/>
            <p:nvPr/>
          </p:nvSpPr>
          <p:spPr>
            <a:xfrm>
              <a:off x="979225" y="26162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099" name="Google Shape;5203;p15"/>
            <p:cNvSpPr/>
            <p:nvPr/>
          </p:nvSpPr>
          <p:spPr>
            <a:xfrm>
              <a:off x="979225" y="2407300"/>
              <a:ext cx="1800" cy="41500"/>
            </a:xfrm>
            <a:custGeom>
              <a:avLst/>
              <a:ahLst/>
              <a:rect l="l" t="t" r="r" b="b"/>
              <a:pathLst>
                <a:path w="72" h="1660" extrusionOk="0">
                  <a:moveTo>
                    <a:pt x="1" y="0"/>
                  </a:moveTo>
                  <a:lnTo>
                    <a:pt x="1" y="1660"/>
                  </a:lnTo>
                  <a:lnTo>
                    <a:pt x="72" y="166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00" name="Google Shape;5204;p15"/>
            <p:cNvSpPr/>
            <p:nvPr/>
          </p:nvSpPr>
          <p:spPr>
            <a:xfrm>
              <a:off x="979225" y="2782200"/>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01" name="Google Shape;5205;p15"/>
            <p:cNvSpPr/>
            <p:nvPr/>
          </p:nvSpPr>
          <p:spPr>
            <a:xfrm>
              <a:off x="979225" y="2657750"/>
              <a:ext cx="1800" cy="39725"/>
            </a:xfrm>
            <a:custGeom>
              <a:avLst/>
              <a:ahLst/>
              <a:rect l="l" t="t" r="r" b="b"/>
              <a:pathLst>
                <a:path w="72"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02" name="Google Shape;5206;p15"/>
            <p:cNvSpPr/>
            <p:nvPr/>
          </p:nvSpPr>
          <p:spPr>
            <a:xfrm>
              <a:off x="101937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03" name="Google Shape;5207;p15"/>
            <p:cNvSpPr/>
            <p:nvPr/>
          </p:nvSpPr>
          <p:spPr>
            <a:xfrm>
              <a:off x="101937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04" name="Google Shape;5208;p15"/>
            <p:cNvSpPr/>
            <p:nvPr/>
          </p:nvSpPr>
          <p:spPr>
            <a:xfrm>
              <a:off x="1019375" y="2407075"/>
              <a:ext cx="1800" cy="41725"/>
            </a:xfrm>
            <a:custGeom>
              <a:avLst/>
              <a:ahLst/>
              <a:rect l="l" t="t" r="r" b="b"/>
              <a:pathLst>
                <a:path w="72" h="1669" extrusionOk="0">
                  <a:moveTo>
                    <a:pt x="0" y="1"/>
                  </a:moveTo>
                  <a:lnTo>
                    <a:pt x="0" y="1669"/>
                  </a:lnTo>
                  <a:lnTo>
                    <a:pt x="72" y="166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05" name="Google Shape;5209;p15"/>
            <p:cNvSpPr/>
            <p:nvPr/>
          </p:nvSpPr>
          <p:spPr>
            <a:xfrm>
              <a:off x="101937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06" name="Google Shape;5210;p15"/>
            <p:cNvSpPr/>
            <p:nvPr/>
          </p:nvSpPr>
          <p:spPr>
            <a:xfrm>
              <a:off x="101937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07" name="Google Shape;5211;p15"/>
            <p:cNvSpPr/>
            <p:nvPr/>
          </p:nvSpPr>
          <p:spPr>
            <a:xfrm>
              <a:off x="101937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08" name="Google Shape;5212;p15"/>
            <p:cNvSpPr/>
            <p:nvPr/>
          </p:nvSpPr>
          <p:spPr>
            <a:xfrm>
              <a:off x="1019375" y="2864950"/>
              <a:ext cx="1800" cy="35925"/>
            </a:xfrm>
            <a:custGeom>
              <a:avLst/>
              <a:ahLst/>
              <a:rect l="l" t="t" r="r" b="b"/>
              <a:pathLst>
                <a:path w="72" h="1437" extrusionOk="0">
                  <a:moveTo>
                    <a:pt x="0" y="0"/>
                  </a:moveTo>
                  <a:lnTo>
                    <a:pt x="0" y="1428"/>
                  </a:lnTo>
                  <a:lnTo>
                    <a:pt x="72" y="1437"/>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09" name="Google Shape;5213;p15"/>
            <p:cNvSpPr/>
            <p:nvPr/>
          </p:nvSpPr>
          <p:spPr>
            <a:xfrm>
              <a:off x="101937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10" name="Google Shape;5214;p15"/>
            <p:cNvSpPr/>
            <p:nvPr/>
          </p:nvSpPr>
          <p:spPr>
            <a:xfrm>
              <a:off x="101937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11" name="Google Shape;5215;p15"/>
            <p:cNvSpPr/>
            <p:nvPr/>
          </p:nvSpPr>
          <p:spPr>
            <a:xfrm>
              <a:off x="101937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12" name="Google Shape;5216;p15"/>
            <p:cNvSpPr/>
            <p:nvPr/>
          </p:nvSpPr>
          <p:spPr>
            <a:xfrm>
              <a:off x="101937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13" name="Google Shape;5217;p15"/>
            <p:cNvSpPr/>
            <p:nvPr/>
          </p:nvSpPr>
          <p:spPr>
            <a:xfrm>
              <a:off x="101937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14" name="Google Shape;5218;p15"/>
            <p:cNvSpPr/>
            <p:nvPr/>
          </p:nvSpPr>
          <p:spPr>
            <a:xfrm>
              <a:off x="1059300" y="25750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15" name="Google Shape;5219;p15"/>
            <p:cNvSpPr/>
            <p:nvPr/>
          </p:nvSpPr>
          <p:spPr>
            <a:xfrm>
              <a:off x="1059300" y="27407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16" name="Google Shape;5220;p15"/>
            <p:cNvSpPr/>
            <p:nvPr/>
          </p:nvSpPr>
          <p:spPr>
            <a:xfrm>
              <a:off x="1059300" y="2407075"/>
              <a:ext cx="2025" cy="41725"/>
            </a:xfrm>
            <a:custGeom>
              <a:avLst/>
              <a:ahLst/>
              <a:rect l="l" t="t" r="r" b="b"/>
              <a:pathLst>
                <a:path w="81" h="1669" extrusionOk="0">
                  <a:moveTo>
                    <a:pt x="0" y="1"/>
                  </a:moveTo>
                  <a:lnTo>
                    <a:pt x="0" y="1669"/>
                  </a:lnTo>
                  <a:lnTo>
                    <a:pt x="81" y="166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17" name="Google Shape;5221;p15"/>
            <p:cNvSpPr/>
            <p:nvPr/>
          </p:nvSpPr>
          <p:spPr>
            <a:xfrm>
              <a:off x="1059300" y="24505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18" name="Google Shape;5222;p15"/>
            <p:cNvSpPr/>
            <p:nvPr/>
          </p:nvSpPr>
          <p:spPr>
            <a:xfrm>
              <a:off x="1059300" y="2657750"/>
              <a:ext cx="2025" cy="39725"/>
            </a:xfrm>
            <a:custGeom>
              <a:avLst/>
              <a:ahLst/>
              <a:rect l="l" t="t" r="r" b="b"/>
              <a:pathLst>
                <a:path w="81" h="1589" extrusionOk="0">
                  <a:moveTo>
                    <a:pt x="0" y="1"/>
                  </a:moveTo>
                  <a:lnTo>
                    <a:pt x="0"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19" name="Google Shape;5223;p15"/>
            <p:cNvSpPr/>
            <p:nvPr/>
          </p:nvSpPr>
          <p:spPr>
            <a:xfrm>
              <a:off x="1059300" y="2492050"/>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20" name="Google Shape;5224;p15"/>
            <p:cNvSpPr/>
            <p:nvPr/>
          </p:nvSpPr>
          <p:spPr>
            <a:xfrm>
              <a:off x="1059300" y="2782200"/>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21" name="Google Shape;5225;p15"/>
            <p:cNvSpPr/>
            <p:nvPr/>
          </p:nvSpPr>
          <p:spPr>
            <a:xfrm>
              <a:off x="1059300" y="2864950"/>
              <a:ext cx="2025" cy="36150"/>
            </a:xfrm>
            <a:custGeom>
              <a:avLst/>
              <a:ahLst/>
              <a:rect l="l" t="t" r="r" b="b"/>
              <a:pathLst>
                <a:path w="81" h="1446" extrusionOk="0">
                  <a:moveTo>
                    <a:pt x="0" y="0"/>
                  </a:moveTo>
                  <a:lnTo>
                    <a:pt x="0" y="1446"/>
                  </a:lnTo>
                  <a:lnTo>
                    <a:pt x="81" y="1446"/>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22" name="Google Shape;5226;p15"/>
            <p:cNvSpPr/>
            <p:nvPr/>
          </p:nvSpPr>
          <p:spPr>
            <a:xfrm>
              <a:off x="1059300" y="26162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23" name="Google Shape;5227;p15"/>
            <p:cNvSpPr/>
            <p:nvPr/>
          </p:nvSpPr>
          <p:spPr>
            <a:xfrm>
              <a:off x="1059300" y="253352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24" name="Google Shape;5228;p15"/>
            <p:cNvSpPr/>
            <p:nvPr/>
          </p:nvSpPr>
          <p:spPr>
            <a:xfrm>
              <a:off x="1059300" y="2699250"/>
              <a:ext cx="2025" cy="39700"/>
            </a:xfrm>
            <a:custGeom>
              <a:avLst/>
              <a:ahLst/>
              <a:rect l="l" t="t" r="r" b="b"/>
              <a:pathLst>
                <a:path w="81" h="1588"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25" name="Google Shape;5229;p15"/>
            <p:cNvSpPr/>
            <p:nvPr/>
          </p:nvSpPr>
          <p:spPr>
            <a:xfrm>
              <a:off x="1059300" y="282367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26" name="Google Shape;5230;p15"/>
            <p:cNvSpPr/>
            <p:nvPr/>
          </p:nvSpPr>
          <p:spPr>
            <a:xfrm>
              <a:off x="1099450" y="253352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27" name="Google Shape;5231;p15"/>
            <p:cNvSpPr/>
            <p:nvPr/>
          </p:nvSpPr>
          <p:spPr>
            <a:xfrm>
              <a:off x="1099450" y="27407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28" name="Google Shape;5232;p15"/>
            <p:cNvSpPr/>
            <p:nvPr/>
          </p:nvSpPr>
          <p:spPr>
            <a:xfrm>
              <a:off x="1099450" y="24505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29" name="Google Shape;5233;p15"/>
            <p:cNvSpPr/>
            <p:nvPr/>
          </p:nvSpPr>
          <p:spPr>
            <a:xfrm>
              <a:off x="1099450" y="2864950"/>
              <a:ext cx="1800" cy="36375"/>
            </a:xfrm>
            <a:custGeom>
              <a:avLst/>
              <a:ahLst/>
              <a:rect l="l" t="t" r="r" b="b"/>
              <a:pathLst>
                <a:path w="72" h="1455" extrusionOk="0">
                  <a:moveTo>
                    <a:pt x="0" y="0"/>
                  </a:moveTo>
                  <a:lnTo>
                    <a:pt x="0" y="1454"/>
                  </a:lnTo>
                  <a:lnTo>
                    <a:pt x="71" y="1454"/>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30" name="Google Shape;5234;p15"/>
            <p:cNvSpPr/>
            <p:nvPr/>
          </p:nvSpPr>
          <p:spPr>
            <a:xfrm>
              <a:off x="1099450" y="282367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31" name="Google Shape;5235;p15"/>
            <p:cNvSpPr/>
            <p:nvPr/>
          </p:nvSpPr>
          <p:spPr>
            <a:xfrm>
              <a:off x="1099450" y="26162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32" name="Google Shape;5236;p15"/>
            <p:cNvSpPr/>
            <p:nvPr/>
          </p:nvSpPr>
          <p:spPr>
            <a:xfrm>
              <a:off x="1099450" y="25750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33" name="Google Shape;5237;p15"/>
            <p:cNvSpPr/>
            <p:nvPr/>
          </p:nvSpPr>
          <p:spPr>
            <a:xfrm>
              <a:off x="1099450" y="2657750"/>
              <a:ext cx="1800" cy="39725"/>
            </a:xfrm>
            <a:custGeom>
              <a:avLst/>
              <a:ahLst/>
              <a:rect l="l" t="t" r="r" b="b"/>
              <a:pathLst>
                <a:path w="72" h="1589" extrusionOk="0">
                  <a:moveTo>
                    <a:pt x="0" y="1"/>
                  </a:moveTo>
                  <a:lnTo>
                    <a:pt x="0" y="1589"/>
                  </a:lnTo>
                  <a:lnTo>
                    <a:pt x="71" y="1589"/>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34" name="Google Shape;5238;p15"/>
            <p:cNvSpPr/>
            <p:nvPr/>
          </p:nvSpPr>
          <p:spPr>
            <a:xfrm>
              <a:off x="1099450" y="2406850"/>
              <a:ext cx="1800" cy="41950"/>
            </a:xfrm>
            <a:custGeom>
              <a:avLst/>
              <a:ahLst/>
              <a:rect l="l" t="t" r="r" b="b"/>
              <a:pathLst>
                <a:path w="72" h="1678" extrusionOk="0">
                  <a:moveTo>
                    <a:pt x="0" y="1"/>
                  </a:moveTo>
                  <a:lnTo>
                    <a:pt x="0" y="1678"/>
                  </a:lnTo>
                  <a:lnTo>
                    <a:pt x="71" y="1678"/>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35" name="Google Shape;5239;p15"/>
            <p:cNvSpPr/>
            <p:nvPr/>
          </p:nvSpPr>
          <p:spPr>
            <a:xfrm>
              <a:off x="1099450" y="2782200"/>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36" name="Google Shape;5240;p15"/>
            <p:cNvSpPr/>
            <p:nvPr/>
          </p:nvSpPr>
          <p:spPr>
            <a:xfrm>
              <a:off x="1099450" y="2699250"/>
              <a:ext cx="1800" cy="39700"/>
            </a:xfrm>
            <a:custGeom>
              <a:avLst/>
              <a:ahLst/>
              <a:rect l="l" t="t" r="r" b="b"/>
              <a:pathLst>
                <a:path w="72" h="1588"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37" name="Google Shape;5241;p15"/>
            <p:cNvSpPr/>
            <p:nvPr/>
          </p:nvSpPr>
          <p:spPr>
            <a:xfrm>
              <a:off x="1099450" y="2492050"/>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38" name="Google Shape;5242;p15"/>
            <p:cNvSpPr/>
            <p:nvPr/>
          </p:nvSpPr>
          <p:spPr>
            <a:xfrm>
              <a:off x="11395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39" name="Google Shape;5243;p15"/>
            <p:cNvSpPr/>
            <p:nvPr/>
          </p:nvSpPr>
          <p:spPr>
            <a:xfrm>
              <a:off x="1139575" y="2864950"/>
              <a:ext cx="1825" cy="36825"/>
            </a:xfrm>
            <a:custGeom>
              <a:avLst/>
              <a:ahLst/>
              <a:rect l="l" t="t" r="r" b="b"/>
              <a:pathLst>
                <a:path w="73" h="1473" extrusionOk="0">
                  <a:moveTo>
                    <a:pt x="1" y="0"/>
                  </a:moveTo>
                  <a:lnTo>
                    <a:pt x="1" y="1472"/>
                  </a:lnTo>
                  <a:lnTo>
                    <a:pt x="72" y="1472"/>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40" name="Google Shape;5244;p15"/>
            <p:cNvSpPr/>
            <p:nvPr/>
          </p:nvSpPr>
          <p:spPr>
            <a:xfrm>
              <a:off x="11395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41" name="Google Shape;5245;p15"/>
            <p:cNvSpPr/>
            <p:nvPr/>
          </p:nvSpPr>
          <p:spPr>
            <a:xfrm>
              <a:off x="1139575" y="2406625"/>
              <a:ext cx="1825" cy="42175"/>
            </a:xfrm>
            <a:custGeom>
              <a:avLst/>
              <a:ahLst/>
              <a:rect l="l" t="t" r="r" b="b"/>
              <a:pathLst>
                <a:path w="73" h="1687" extrusionOk="0">
                  <a:moveTo>
                    <a:pt x="1" y="1"/>
                  </a:moveTo>
                  <a:lnTo>
                    <a:pt x="1" y="1687"/>
                  </a:lnTo>
                  <a:lnTo>
                    <a:pt x="72" y="1687"/>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42" name="Google Shape;5246;p15"/>
            <p:cNvSpPr/>
            <p:nvPr/>
          </p:nvSpPr>
          <p:spPr>
            <a:xfrm>
              <a:off x="11395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43" name="Google Shape;5247;p15"/>
            <p:cNvSpPr/>
            <p:nvPr/>
          </p:nvSpPr>
          <p:spPr>
            <a:xfrm>
              <a:off x="11395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44" name="Google Shape;5248;p15"/>
            <p:cNvSpPr/>
            <p:nvPr/>
          </p:nvSpPr>
          <p:spPr>
            <a:xfrm>
              <a:off x="11395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45" name="Google Shape;5249;p15"/>
            <p:cNvSpPr/>
            <p:nvPr/>
          </p:nvSpPr>
          <p:spPr>
            <a:xfrm>
              <a:off x="11395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46" name="Google Shape;5250;p15"/>
            <p:cNvSpPr/>
            <p:nvPr/>
          </p:nvSpPr>
          <p:spPr>
            <a:xfrm>
              <a:off x="11395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47" name="Google Shape;5251;p15"/>
            <p:cNvSpPr/>
            <p:nvPr/>
          </p:nvSpPr>
          <p:spPr>
            <a:xfrm>
              <a:off x="11395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48" name="Google Shape;5252;p15"/>
            <p:cNvSpPr/>
            <p:nvPr/>
          </p:nvSpPr>
          <p:spPr>
            <a:xfrm>
              <a:off x="11395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49" name="Google Shape;5253;p15"/>
            <p:cNvSpPr/>
            <p:nvPr/>
          </p:nvSpPr>
          <p:spPr>
            <a:xfrm>
              <a:off x="11395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50" name="Google Shape;5254;p15"/>
            <p:cNvSpPr/>
            <p:nvPr/>
          </p:nvSpPr>
          <p:spPr>
            <a:xfrm>
              <a:off x="117972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51" name="Google Shape;5255;p15"/>
            <p:cNvSpPr/>
            <p:nvPr/>
          </p:nvSpPr>
          <p:spPr>
            <a:xfrm>
              <a:off x="117972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52" name="Google Shape;5256;p15"/>
            <p:cNvSpPr/>
            <p:nvPr/>
          </p:nvSpPr>
          <p:spPr>
            <a:xfrm>
              <a:off x="117972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53" name="Google Shape;5257;p15"/>
            <p:cNvSpPr/>
            <p:nvPr/>
          </p:nvSpPr>
          <p:spPr>
            <a:xfrm>
              <a:off x="117972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54" name="Google Shape;5258;p15"/>
            <p:cNvSpPr/>
            <p:nvPr/>
          </p:nvSpPr>
          <p:spPr>
            <a:xfrm>
              <a:off x="117972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55" name="Google Shape;5259;p15"/>
            <p:cNvSpPr/>
            <p:nvPr/>
          </p:nvSpPr>
          <p:spPr>
            <a:xfrm>
              <a:off x="117972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56" name="Google Shape;5260;p15"/>
            <p:cNvSpPr/>
            <p:nvPr/>
          </p:nvSpPr>
          <p:spPr>
            <a:xfrm>
              <a:off x="117972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57" name="Google Shape;5261;p15"/>
            <p:cNvSpPr/>
            <p:nvPr/>
          </p:nvSpPr>
          <p:spPr>
            <a:xfrm>
              <a:off x="1179725" y="2864950"/>
              <a:ext cx="1825" cy="37050"/>
            </a:xfrm>
            <a:custGeom>
              <a:avLst/>
              <a:ahLst/>
              <a:rect l="l" t="t" r="r" b="b"/>
              <a:pathLst>
                <a:path w="73" h="1482" extrusionOk="0">
                  <a:moveTo>
                    <a:pt x="1" y="0"/>
                  </a:moveTo>
                  <a:lnTo>
                    <a:pt x="1" y="1481"/>
                  </a:lnTo>
                  <a:lnTo>
                    <a:pt x="72" y="1481"/>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58" name="Google Shape;5262;p15"/>
            <p:cNvSpPr/>
            <p:nvPr/>
          </p:nvSpPr>
          <p:spPr>
            <a:xfrm>
              <a:off x="117972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59" name="Google Shape;5263;p15"/>
            <p:cNvSpPr/>
            <p:nvPr/>
          </p:nvSpPr>
          <p:spPr>
            <a:xfrm>
              <a:off x="1179725" y="2406400"/>
              <a:ext cx="1825" cy="42400"/>
            </a:xfrm>
            <a:custGeom>
              <a:avLst/>
              <a:ahLst/>
              <a:rect l="l" t="t" r="r" b="b"/>
              <a:pathLst>
                <a:path w="73" h="1696" extrusionOk="0">
                  <a:moveTo>
                    <a:pt x="1" y="1"/>
                  </a:moveTo>
                  <a:lnTo>
                    <a:pt x="1" y="1696"/>
                  </a:lnTo>
                  <a:lnTo>
                    <a:pt x="72" y="1696"/>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60" name="Google Shape;5264;p15"/>
            <p:cNvSpPr/>
            <p:nvPr/>
          </p:nvSpPr>
          <p:spPr>
            <a:xfrm>
              <a:off x="117972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61" name="Google Shape;5265;p15"/>
            <p:cNvSpPr/>
            <p:nvPr/>
          </p:nvSpPr>
          <p:spPr>
            <a:xfrm>
              <a:off x="117972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62" name="Google Shape;5266;p15"/>
            <p:cNvSpPr/>
            <p:nvPr/>
          </p:nvSpPr>
          <p:spPr>
            <a:xfrm>
              <a:off x="1219650" y="24505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63" name="Google Shape;5267;p15"/>
            <p:cNvSpPr/>
            <p:nvPr/>
          </p:nvSpPr>
          <p:spPr>
            <a:xfrm>
              <a:off x="1219650" y="282367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64" name="Google Shape;5268;p15"/>
            <p:cNvSpPr/>
            <p:nvPr/>
          </p:nvSpPr>
          <p:spPr>
            <a:xfrm>
              <a:off x="1219650" y="25750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65" name="Google Shape;5269;p15"/>
            <p:cNvSpPr/>
            <p:nvPr/>
          </p:nvSpPr>
          <p:spPr>
            <a:xfrm>
              <a:off x="1219650" y="2864950"/>
              <a:ext cx="2025" cy="37500"/>
            </a:xfrm>
            <a:custGeom>
              <a:avLst/>
              <a:ahLst/>
              <a:rect l="l" t="t" r="r" b="b"/>
              <a:pathLst>
                <a:path w="81" h="1500" extrusionOk="0">
                  <a:moveTo>
                    <a:pt x="1" y="0"/>
                  </a:moveTo>
                  <a:lnTo>
                    <a:pt x="1" y="1499"/>
                  </a:lnTo>
                  <a:lnTo>
                    <a:pt x="81" y="149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66" name="Google Shape;5270;p15"/>
            <p:cNvSpPr/>
            <p:nvPr/>
          </p:nvSpPr>
          <p:spPr>
            <a:xfrm>
              <a:off x="1219650" y="2657750"/>
              <a:ext cx="2025" cy="39725"/>
            </a:xfrm>
            <a:custGeom>
              <a:avLst/>
              <a:ahLst/>
              <a:rect l="l" t="t" r="r" b="b"/>
              <a:pathLst>
                <a:path w="81"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67" name="Google Shape;5271;p15"/>
            <p:cNvSpPr/>
            <p:nvPr/>
          </p:nvSpPr>
          <p:spPr>
            <a:xfrm>
              <a:off x="1219650" y="27407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68" name="Google Shape;5272;p15"/>
            <p:cNvSpPr/>
            <p:nvPr/>
          </p:nvSpPr>
          <p:spPr>
            <a:xfrm>
              <a:off x="1219650" y="2406400"/>
              <a:ext cx="2025" cy="42400"/>
            </a:xfrm>
            <a:custGeom>
              <a:avLst/>
              <a:ahLst/>
              <a:rect l="l" t="t" r="r" b="b"/>
              <a:pathLst>
                <a:path w="81" h="1696" extrusionOk="0">
                  <a:moveTo>
                    <a:pt x="1" y="1"/>
                  </a:moveTo>
                  <a:lnTo>
                    <a:pt x="1" y="1696"/>
                  </a:lnTo>
                  <a:lnTo>
                    <a:pt x="81" y="1696"/>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69" name="Google Shape;5273;p15"/>
            <p:cNvSpPr/>
            <p:nvPr/>
          </p:nvSpPr>
          <p:spPr>
            <a:xfrm>
              <a:off x="1219650" y="2782200"/>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70" name="Google Shape;5274;p15"/>
            <p:cNvSpPr/>
            <p:nvPr/>
          </p:nvSpPr>
          <p:spPr>
            <a:xfrm>
              <a:off x="1219650" y="2492050"/>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71" name="Google Shape;5275;p15"/>
            <p:cNvSpPr/>
            <p:nvPr/>
          </p:nvSpPr>
          <p:spPr>
            <a:xfrm>
              <a:off x="1219650" y="253352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72" name="Google Shape;5276;p15"/>
            <p:cNvSpPr/>
            <p:nvPr/>
          </p:nvSpPr>
          <p:spPr>
            <a:xfrm>
              <a:off x="1219650" y="2699250"/>
              <a:ext cx="2025" cy="39700"/>
            </a:xfrm>
            <a:custGeom>
              <a:avLst/>
              <a:ahLst/>
              <a:rect l="l" t="t" r="r" b="b"/>
              <a:pathLst>
                <a:path w="81"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73" name="Google Shape;5277;p15"/>
            <p:cNvSpPr/>
            <p:nvPr/>
          </p:nvSpPr>
          <p:spPr>
            <a:xfrm>
              <a:off x="1219650" y="26162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74" name="Google Shape;5278;p15"/>
            <p:cNvSpPr/>
            <p:nvPr/>
          </p:nvSpPr>
          <p:spPr>
            <a:xfrm>
              <a:off x="1259800" y="2864950"/>
              <a:ext cx="2025" cy="37700"/>
            </a:xfrm>
            <a:custGeom>
              <a:avLst/>
              <a:ahLst/>
              <a:rect l="l" t="t" r="r" b="b"/>
              <a:pathLst>
                <a:path w="81" h="1508" extrusionOk="0">
                  <a:moveTo>
                    <a:pt x="0" y="0"/>
                  </a:moveTo>
                  <a:lnTo>
                    <a:pt x="0" y="1508"/>
                  </a:lnTo>
                  <a:lnTo>
                    <a:pt x="81" y="150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75" name="Google Shape;5279;p15"/>
            <p:cNvSpPr/>
            <p:nvPr/>
          </p:nvSpPr>
          <p:spPr>
            <a:xfrm>
              <a:off x="1259800"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76" name="Google Shape;5280;p15"/>
            <p:cNvSpPr/>
            <p:nvPr/>
          </p:nvSpPr>
          <p:spPr>
            <a:xfrm>
              <a:off x="1259800"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77" name="Google Shape;5281;p15"/>
            <p:cNvSpPr/>
            <p:nvPr/>
          </p:nvSpPr>
          <p:spPr>
            <a:xfrm>
              <a:off x="1259800"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78" name="Google Shape;5282;p15"/>
            <p:cNvSpPr/>
            <p:nvPr/>
          </p:nvSpPr>
          <p:spPr>
            <a:xfrm>
              <a:off x="1259800"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79" name="Google Shape;5283;p15"/>
            <p:cNvSpPr/>
            <p:nvPr/>
          </p:nvSpPr>
          <p:spPr>
            <a:xfrm>
              <a:off x="1259800"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80" name="Google Shape;5284;p15"/>
            <p:cNvSpPr/>
            <p:nvPr/>
          </p:nvSpPr>
          <p:spPr>
            <a:xfrm>
              <a:off x="1259800"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81" name="Google Shape;5285;p15"/>
            <p:cNvSpPr/>
            <p:nvPr/>
          </p:nvSpPr>
          <p:spPr>
            <a:xfrm>
              <a:off x="1259800"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82" name="Google Shape;5286;p15"/>
            <p:cNvSpPr/>
            <p:nvPr/>
          </p:nvSpPr>
          <p:spPr>
            <a:xfrm>
              <a:off x="1259800"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83" name="Google Shape;5287;p15"/>
            <p:cNvSpPr/>
            <p:nvPr/>
          </p:nvSpPr>
          <p:spPr>
            <a:xfrm>
              <a:off x="1259800" y="2406175"/>
              <a:ext cx="2025" cy="42625"/>
            </a:xfrm>
            <a:custGeom>
              <a:avLst/>
              <a:ahLst/>
              <a:rect l="l" t="t" r="r" b="b"/>
              <a:pathLst>
                <a:path w="81" h="1705" extrusionOk="0">
                  <a:moveTo>
                    <a:pt x="0" y="1"/>
                  </a:moveTo>
                  <a:lnTo>
                    <a:pt x="0" y="1705"/>
                  </a:lnTo>
                  <a:lnTo>
                    <a:pt x="81" y="1705"/>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84" name="Google Shape;5288;p15"/>
            <p:cNvSpPr/>
            <p:nvPr/>
          </p:nvSpPr>
          <p:spPr>
            <a:xfrm>
              <a:off x="1259800"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85" name="Google Shape;5289;p15"/>
            <p:cNvSpPr/>
            <p:nvPr/>
          </p:nvSpPr>
          <p:spPr>
            <a:xfrm>
              <a:off x="1259800"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86" name="Google Shape;5290;p15"/>
            <p:cNvSpPr/>
            <p:nvPr/>
          </p:nvSpPr>
          <p:spPr>
            <a:xfrm>
              <a:off x="1299950" y="24505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87" name="Google Shape;5291;p15"/>
            <p:cNvSpPr/>
            <p:nvPr/>
          </p:nvSpPr>
          <p:spPr>
            <a:xfrm>
              <a:off x="1299950" y="2782200"/>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88" name="Google Shape;5292;p15"/>
            <p:cNvSpPr/>
            <p:nvPr/>
          </p:nvSpPr>
          <p:spPr>
            <a:xfrm>
              <a:off x="1299950" y="282367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89" name="Google Shape;5293;p15"/>
            <p:cNvSpPr/>
            <p:nvPr/>
          </p:nvSpPr>
          <p:spPr>
            <a:xfrm>
              <a:off x="1299950" y="2405950"/>
              <a:ext cx="1800" cy="42850"/>
            </a:xfrm>
            <a:custGeom>
              <a:avLst/>
              <a:ahLst/>
              <a:rect l="l" t="t" r="r" b="b"/>
              <a:pathLst>
                <a:path w="72" h="1714" extrusionOk="0">
                  <a:moveTo>
                    <a:pt x="0" y="1"/>
                  </a:moveTo>
                  <a:lnTo>
                    <a:pt x="0" y="1714"/>
                  </a:lnTo>
                  <a:lnTo>
                    <a:pt x="71" y="1714"/>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90" name="Google Shape;5294;p15"/>
            <p:cNvSpPr/>
            <p:nvPr/>
          </p:nvSpPr>
          <p:spPr>
            <a:xfrm>
              <a:off x="1299950" y="2492050"/>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91" name="Google Shape;5295;p15"/>
            <p:cNvSpPr/>
            <p:nvPr/>
          </p:nvSpPr>
          <p:spPr>
            <a:xfrm>
              <a:off x="1299950" y="2699250"/>
              <a:ext cx="1800" cy="39700"/>
            </a:xfrm>
            <a:custGeom>
              <a:avLst/>
              <a:ahLst/>
              <a:rect l="l" t="t" r="r" b="b"/>
              <a:pathLst>
                <a:path w="72" h="1588"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92" name="Google Shape;5296;p15"/>
            <p:cNvSpPr/>
            <p:nvPr/>
          </p:nvSpPr>
          <p:spPr>
            <a:xfrm>
              <a:off x="1299950" y="26162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93" name="Google Shape;5297;p15"/>
            <p:cNvSpPr/>
            <p:nvPr/>
          </p:nvSpPr>
          <p:spPr>
            <a:xfrm>
              <a:off x="1299950" y="25750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94" name="Google Shape;5298;p15"/>
            <p:cNvSpPr/>
            <p:nvPr/>
          </p:nvSpPr>
          <p:spPr>
            <a:xfrm>
              <a:off x="1299950" y="253352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95" name="Google Shape;5299;p15"/>
            <p:cNvSpPr/>
            <p:nvPr/>
          </p:nvSpPr>
          <p:spPr>
            <a:xfrm>
              <a:off x="1299950" y="2657750"/>
              <a:ext cx="1800" cy="39725"/>
            </a:xfrm>
            <a:custGeom>
              <a:avLst/>
              <a:ahLst/>
              <a:rect l="l" t="t" r="r" b="b"/>
              <a:pathLst>
                <a:path w="72" h="1589" extrusionOk="0">
                  <a:moveTo>
                    <a:pt x="0" y="1"/>
                  </a:moveTo>
                  <a:lnTo>
                    <a:pt x="0" y="1589"/>
                  </a:lnTo>
                  <a:lnTo>
                    <a:pt x="71" y="1589"/>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96" name="Google Shape;5300;p15"/>
            <p:cNvSpPr/>
            <p:nvPr/>
          </p:nvSpPr>
          <p:spPr>
            <a:xfrm>
              <a:off x="1299950" y="27407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97" name="Google Shape;5301;p15"/>
            <p:cNvSpPr/>
            <p:nvPr/>
          </p:nvSpPr>
          <p:spPr>
            <a:xfrm>
              <a:off x="1299950" y="2864950"/>
              <a:ext cx="1800" cy="37925"/>
            </a:xfrm>
            <a:custGeom>
              <a:avLst/>
              <a:ahLst/>
              <a:rect l="l" t="t" r="r" b="b"/>
              <a:pathLst>
                <a:path w="72" h="1517" extrusionOk="0">
                  <a:moveTo>
                    <a:pt x="0" y="0"/>
                  </a:moveTo>
                  <a:lnTo>
                    <a:pt x="0" y="1517"/>
                  </a:lnTo>
                  <a:lnTo>
                    <a:pt x="71" y="1517"/>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98" name="Google Shape;5302;p15"/>
            <p:cNvSpPr/>
            <p:nvPr/>
          </p:nvSpPr>
          <p:spPr>
            <a:xfrm>
              <a:off x="13400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199" name="Google Shape;5303;p15"/>
            <p:cNvSpPr/>
            <p:nvPr/>
          </p:nvSpPr>
          <p:spPr>
            <a:xfrm>
              <a:off x="13400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00" name="Google Shape;5304;p15"/>
            <p:cNvSpPr/>
            <p:nvPr/>
          </p:nvSpPr>
          <p:spPr>
            <a:xfrm>
              <a:off x="13400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01" name="Google Shape;5305;p15"/>
            <p:cNvSpPr/>
            <p:nvPr/>
          </p:nvSpPr>
          <p:spPr>
            <a:xfrm>
              <a:off x="13400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02" name="Google Shape;5306;p15"/>
            <p:cNvSpPr/>
            <p:nvPr/>
          </p:nvSpPr>
          <p:spPr>
            <a:xfrm>
              <a:off x="13400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03" name="Google Shape;5307;p15"/>
            <p:cNvSpPr/>
            <p:nvPr/>
          </p:nvSpPr>
          <p:spPr>
            <a:xfrm>
              <a:off x="13400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04" name="Google Shape;5308;p15"/>
            <p:cNvSpPr/>
            <p:nvPr/>
          </p:nvSpPr>
          <p:spPr>
            <a:xfrm>
              <a:off x="13400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05" name="Google Shape;5309;p15"/>
            <p:cNvSpPr/>
            <p:nvPr/>
          </p:nvSpPr>
          <p:spPr>
            <a:xfrm>
              <a:off x="13400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06" name="Google Shape;5310;p15"/>
            <p:cNvSpPr/>
            <p:nvPr/>
          </p:nvSpPr>
          <p:spPr>
            <a:xfrm>
              <a:off x="1340075" y="2864950"/>
              <a:ext cx="1825" cy="38375"/>
            </a:xfrm>
            <a:custGeom>
              <a:avLst/>
              <a:ahLst/>
              <a:rect l="l" t="t" r="r" b="b"/>
              <a:pathLst>
                <a:path w="73" h="1535" extrusionOk="0">
                  <a:moveTo>
                    <a:pt x="1" y="0"/>
                  </a:moveTo>
                  <a:lnTo>
                    <a:pt x="1" y="1535"/>
                  </a:lnTo>
                  <a:lnTo>
                    <a:pt x="72" y="1535"/>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07" name="Google Shape;5311;p15"/>
            <p:cNvSpPr/>
            <p:nvPr/>
          </p:nvSpPr>
          <p:spPr>
            <a:xfrm>
              <a:off x="13400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08" name="Google Shape;5312;p15"/>
            <p:cNvSpPr/>
            <p:nvPr/>
          </p:nvSpPr>
          <p:spPr>
            <a:xfrm>
              <a:off x="1340075" y="2405950"/>
              <a:ext cx="1825" cy="42850"/>
            </a:xfrm>
            <a:custGeom>
              <a:avLst/>
              <a:ahLst/>
              <a:rect l="l" t="t" r="r" b="b"/>
              <a:pathLst>
                <a:path w="73" h="1714" extrusionOk="0">
                  <a:moveTo>
                    <a:pt x="1" y="1"/>
                  </a:moveTo>
                  <a:lnTo>
                    <a:pt x="1" y="1714"/>
                  </a:lnTo>
                  <a:lnTo>
                    <a:pt x="72" y="1714"/>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09" name="Google Shape;5313;p15"/>
            <p:cNvSpPr/>
            <p:nvPr/>
          </p:nvSpPr>
          <p:spPr>
            <a:xfrm>
              <a:off x="13400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10" name="Google Shape;5314;p15"/>
            <p:cNvSpPr/>
            <p:nvPr/>
          </p:nvSpPr>
          <p:spPr>
            <a:xfrm>
              <a:off x="1380000" y="253352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11" name="Google Shape;5315;p15"/>
            <p:cNvSpPr/>
            <p:nvPr/>
          </p:nvSpPr>
          <p:spPr>
            <a:xfrm>
              <a:off x="1380000" y="2492050"/>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12" name="Google Shape;5316;p15"/>
            <p:cNvSpPr/>
            <p:nvPr/>
          </p:nvSpPr>
          <p:spPr>
            <a:xfrm>
              <a:off x="1380225" y="2864950"/>
              <a:ext cx="1825" cy="38600"/>
            </a:xfrm>
            <a:custGeom>
              <a:avLst/>
              <a:ahLst/>
              <a:rect l="l" t="t" r="r" b="b"/>
              <a:pathLst>
                <a:path w="73" h="1544" extrusionOk="0">
                  <a:moveTo>
                    <a:pt x="1" y="0"/>
                  </a:moveTo>
                  <a:lnTo>
                    <a:pt x="1" y="1544"/>
                  </a:lnTo>
                  <a:lnTo>
                    <a:pt x="72" y="1544"/>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13" name="Google Shape;5317;p15"/>
            <p:cNvSpPr/>
            <p:nvPr/>
          </p:nvSpPr>
          <p:spPr>
            <a:xfrm>
              <a:off x="1380000" y="24505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14" name="Google Shape;5318;p15"/>
            <p:cNvSpPr/>
            <p:nvPr/>
          </p:nvSpPr>
          <p:spPr>
            <a:xfrm>
              <a:off x="1380000" y="2657750"/>
              <a:ext cx="2050" cy="39725"/>
            </a:xfrm>
            <a:custGeom>
              <a:avLst/>
              <a:ahLst/>
              <a:rect l="l" t="t" r="r" b="b"/>
              <a:pathLst>
                <a:path w="82"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15" name="Google Shape;5319;p15"/>
            <p:cNvSpPr/>
            <p:nvPr/>
          </p:nvSpPr>
          <p:spPr>
            <a:xfrm>
              <a:off x="1380000" y="282367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16" name="Google Shape;5320;p15"/>
            <p:cNvSpPr/>
            <p:nvPr/>
          </p:nvSpPr>
          <p:spPr>
            <a:xfrm>
              <a:off x="1380000" y="25750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17" name="Google Shape;5321;p15"/>
            <p:cNvSpPr/>
            <p:nvPr/>
          </p:nvSpPr>
          <p:spPr>
            <a:xfrm>
              <a:off x="1380000" y="2699250"/>
              <a:ext cx="2050" cy="39700"/>
            </a:xfrm>
            <a:custGeom>
              <a:avLst/>
              <a:ahLst/>
              <a:rect l="l" t="t" r="r" b="b"/>
              <a:pathLst>
                <a:path w="82"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18" name="Google Shape;5322;p15"/>
            <p:cNvSpPr/>
            <p:nvPr/>
          </p:nvSpPr>
          <p:spPr>
            <a:xfrm>
              <a:off x="1380000" y="26162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19" name="Google Shape;5323;p15"/>
            <p:cNvSpPr/>
            <p:nvPr/>
          </p:nvSpPr>
          <p:spPr>
            <a:xfrm>
              <a:off x="1380225" y="2405750"/>
              <a:ext cx="1825" cy="43050"/>
            </a:xfrm>
            <a:custGeom>
              <a:avLst/>
              <a:ahLst/>
              <a:rect l="l" t="t" r="r" b="b"/>
              <a:pathLst>
                <a:path w="73" h="1722" extrusionOk="0">
                  <a:moveTo>
                    <a:pt x="1" y="0"/>
                  </a:moveTo>
                  <a:lnTo>
                    <a:pt x="1" y="1722"/>
                  </a:lnTo>
                  <a:lnTo>
                    <a:pt x="72" y="1722"/>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20" name="Google Shape;5324;p15"/>
            <p:cNvSpPr/>
            <p:nvPr/>
          </p:nvSpPr>
          <p:spPr>
            <a:xfrm>
              <a:off x="1380000" y="27407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21" name="Google Shape;5325;p15"/>
            <p:cNvSpPr/>
            <p:nvPr/>
          </p:nvSpPr>
          <p:spPr>
            <a:xfrm>
              <a:off x="1380000" y="2782200"/>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22" name="Google Shape;5326;p15"/>
            <p:cNvSpPr/>
            <p:nvPr/>
          </p:nvSpPr>
          <p:spPr>
            <a:xfrm>
              <a:off x="1420150" y="24505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23" name="Google Shape;5327;p15"/>
            <p:cNvSpPr/>
            <p:nvPr/>
          </p:nvSpPr>
          <p:spPr>
            <a:xfrm>
              <a:off x="1420150" y="27407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24" name="Google Shape;5328;p15"/>
            <p:cNvSpPr/>
            <p:nvPr/>
          </p:nvSpPr>
          <p:spPr>
            <a:xfrm>
              <a:off x="1420150" y="282367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25" name="Google Shape;5329;p15"/>
            <p:cNvSpPr/>
            <p:nvPr/>
          </p:nvSpPr>
          <p:spPr>
            <a:xfrm>
              <a:off x="1420150" y="2492050"/>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26" name="Google Shape;5330;p15"/>
            <p:cNvSpPr/>
            <p:nvPr/>
          </p:nvSpPr>
          <p:spPr>
            <a:xfrm>
              <a:off x="1420150" y="2405525"/>
              <a:ext cx="2025" cy="43275"/>
            </a:xfrm>
            <a:custGeom>
              <a:avLst/>
              <a:ahLst/>
              <a:rect l="l" t="t" r="r" b="b"/>
              <a:pathLst>
                <a:path w="81" h="1731" extrusionOk="0">
                  <a:moveTo>
                    <a:pt x="1" y="0"/>
                  </a:moveTo>
                  <a:lnTo>
                    <a:pt x="1" y="1731"/>
                  </a:lnTo>
                  <a:lnTo>
                    <a:pt x="81" y="1731"/>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27" name="Google Shape;5331;p15"/>
            <p:cNvSpPr/>
            <p:nvPr/>
          </p:nvSpPr>
          <p:spPr>
            <a:xfrm>
              <a:off x="1420150" y="2864950"/>
              <a:ext cx="2025" cy="39050"/>
            </a:xfrm>
            <a:custGeom>
              <a:avLst/>
              <a:ahLst/>
              <a:rect l="l" t="t" r="r" b="b"/>
              <a:pathLst>
                <a:path w="81" h="1562" extrusionOk="0">
                  <a:moveTo>
                    <a:pt x="1" y="0"/>
                  </a:moveTo>
                  <a:lnTo>
                    <a:pt x="1" y="1562"/>
                  </a:lnTo>
                  <a:lnTo>
                    <a:pt x="81" y="1562"/>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28" name="Google Shape;5332;p15"/>
            <p:cNvSpPr/>
            <p:nvPr/>
          </p:nvSpPr>
          <p:spPr>
            <a:xfrm>
              <a:off x="1420150" y="2782200"/>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29" name="Google Shape;5333;p15"/>
            <p:cNvSpPr/>
            <p:nvPr/>
          </p:nvSpPr>
          <p:spPr>
            <a:xfrm>
              <a:off x="1420150" y="253352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30" name="Google Shape;5334;p15"/>
            <p:cNvSpPr/>
            <p:nvPr/>
          </p:nvSpPr>
          <p:spPr>
            <a:xfrm>
              <a:off x="1420150" y="26162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31" name="Google Shape;5335;p15"/>
            <p:cNvSpPr/>
            <p:nvPr/>
          </p:nvSpPr>
          <p:spPr>
            <a:xfrm>
              <a:off x="1420150" y="25750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32" name="Google Shape;5336;p15"/>
            <p:cNvSpPr/>
            <p:nvPr/>
          </p:nvSpPr>
          <p:spPr>
            <a:xfrm>
              <a:off x="1420150" y="2699250"/>
              <a:ext cx="2025" cy="39700"/>
            </a:xfrm>
            <a:custGeom>
              <a:avLst/>
              <a:ahLst/>
              <a:rect l="l" t="t" r="r" b="b"/>
              <a:pathLst>
                <a:path w="81"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33" name="Google Shape;5337;p15"/>
            <p:cNvSpPr/>
            <p:nvPr/>
          </p:nvSpPr>
          <p:spPr>
            <a:xfrm>
              <a:off x="1420150" y="2657750"/>
              <a:ext cx="2025" cy="39725"/>
            </a:xfrm>
            <a:custGeom>
              <a:avLst/>
              <a:ahLst/>
              <a:rect l="l" t="t" r="r" b="b"/>
              <a:pathLst>
                <a:path w="81"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34" name="Google Shape;5338;p15"/>
            <p:cNvSpPr/>
            <p:nvPr/>
          </p:nvSpPr>
          <p:spPr>
            <a:xfrm>
              <a:off x="1460300"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35" name="Google Shape;5339;p15"/>
            <p:cNvSpPr/>
            <p:nvPr/>
          </p:nvSpPr>
          <p:spPr>
            <a:xfrm>
              <a:off x="1460300"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36" name="Google Shape;5340;p15"/>
            <p:cNvSpPr/>
            <p:nvPr/>
          </p:nvSpPr>
          <p:spPr>
            <a:xfrm>
              <a:off x="1460300"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37" name="Google Shape;5341;p15"/>
            <p:cNvSpPr/>
            <p:nvPr/>
          </p:nvSpPr>
          <p:spPr>
            <a:xfrm>
              <a:off x="1460300"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38" name="Google Shape;5342;p15"/>
            <p:cNvSpPr/>
            <p:nvPr/>
          </p:nvSpPr>
          <p:spPr>
            <a:xfrm>
              <a:off x="1460300"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39" name="Google Shape;5343;p15"/>
            <p:cNvSpPr/>
            <p:nvPr/>
          </p:nvSpPr>
          <p:spPr>
            <a:xfrm>
              <a:off x="1460300"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40" name="Google Shape;5344;p15"/>
            <p:cNvSpPr/>
            <p:nvPr/>
          </p:nvSpPr>
          <p:spPr>
            <a:xfrm>
              <a:off x="1460300" y="2405300"/>
              <a:ext cx="1800" cy="43500"/>
            </a:xfrm>
            <a:custGeom>
              <a:avLst/>
              <a:ahLst/>
              <a:rect l="l" t="t" r="r" b="b"/>
              <a:pathLst>
                <a:path w="72" h="1740" extrusionOk="0">
                  <a:moveTo>
                    <a:pt x="0" y="0"/>
                  </a:moveTo>
                  <a:lnTo>
                    <a:pt x="0" y="1740"/>
                  </a:lnTo>
                  <a:lnTo>
                    <a:pt x="72" y="174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41" name="Google Shape;5345;p15"/>
            <p:cNvSpPr/>
            <p:nvPr/>
          </p:nvSpPr>
          <p:spPr>
            <a:xfrm>
              <a:off x="1460300"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42" name="Google Shape;5346;p15"/>
            <p:cNvSpPr/>
            <p:nvPr/>
          </p:nvSpPr>
          <p:spPr>
            <a:xfrm>
              <a:off x="1460300"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43" name="Google Shape;5347;p15"/>
            <p:cNvSpPr/>
            <p:nvPr/>
          </p:nvSpPr>
          <p:spPr>
            <a:xfrm>
              <a:off x="1460300"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44" name="Google Shape;5348;p15"/>
            <p:cNvSpPr/>
            <p:nvPr/>
          </p:nvSpPr>
          <p:spPr>
            <a:xfrm>
              <a:off x="1460300"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45" name="Google Shape;5349;p15"/>
            <p:cNvSpPr/>
            <p:nvPr/>
          </p:nvSpPr>
          <p:spPr>
            <a:xfrm>
              <a:off x="1460300" y="2864950"/>
              <a:ext cx="1800" cy="39275"/>
            </a:xfrm>
            <a:custGeom>
              <a:avLst/>
              <a:ahLst/>
              <a:rect l="l" t="t" r="r" b="b"/>
              <a:pathLst>
                <a:path w="72" h="1571" extrusionOk="0">
                  <a:moveTo>
                    <a:pt x="0" y="0"/>
                  </a:moveTo>
                  <a:lnTo>
                    <a:pt x="0" y="1570"/>
                  </a:lnTo>
                  <a:lnTo>
                    <a:pt x="72" y="157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46" name="Google Shape;5350;p15"/>
            <p:cNvSpPr/>
            <p:nvPr/>
          </p:nvSpPr>
          <p:spPr>
            <a:xfrm>
              <a:off x="1500450" y="2699250"/>
              <a:ext cx="1800" cy="39700"/>
            </a:xfrm>
            <a:custGeom>
              <a:avLst/>
              <a:ahLst/>
              <a:rect l="l" t="t" r="r" b="b"/>
              <a:pathLst>
                <a:path w="72" h="1588"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47" name="Google Shape;5351;p15"/>
            <p:cNvSpPr/>
            <p:nvPr/>
          </p:nvSpPr>
          <p:spPr>
            <a:xfrm>
              <a:off x="1500450" y="27407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48" name="Google Shape;5352;p15"/>
            <p:cNvSpPr/>
            <p:nvPr/>
          </p:nvSpPr>
          <p:spPr>
            <a:xfrm>
              <a:off x="1500450" y="253352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49" name="Google Shape;5353;p15"/>
            <p:cNvSpPr/>
            <p:nvPr/>
          </p:nvSpPr>
          <p:spPr>
            <a:xfrm>
              <a:off x="1500450" y="2657750"/>
              <a:ext cx="1800" cy="39725"/>
            </a:xfrm>
            <a:custGeom>
              <a:avLst/>
              <a:ahLst/>
              <a:rect l="l" t="t" r="r" b="b"/>
              <a:pathLst>
                <a:path w="72" h="1589" extrusionOk="0">
                  <a:moveTo>
                    <a:pt x="0" y="1"/>
                  </a:moveTo>
                  <a:lnTo>
                    <a:pt x="0" y="1589"/>
                  </a:lnTo>
                  <a:lnTo>
                    <a:pt x="71" y="1589"/>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50" name="Google Shape;5354;p15"/>
            <p:cNvSpPr/>
            <p:nvPr/>
          </p:nvSpPr>
          <p:spPr>
            <a:xfrm>
              <a:off x="1500450" y="282367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51" name="Google Shape;5355;p15"/>
            <p:cNvSpPr/>
            <p:nvPr/>
          </p:nvSpPr>
          <p:spPr>
            <a:xfrm>
              <a:off x="1500450" y="25750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52" name="Google Shape;5356;p15"/>
            <p:cNvSpPr/>
            <p:nvPr/>
          </p:nvSpPr>
          <p:spPr>
            <a:xfrm>
              <a:off x="1500450" y="24505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53" name="Google Shape;5357;p15"/>
            <p:cNvSpPr/>
            <p:nvPr/>
          </p:nvSpPr>
          <p:spPr>
            <a:xfrm>
              <a:off x="1500450" y="2782200"/>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54" name="Google Shape;5358;p15"/>
            <p:cNvSpPr/>
            <p:nvPr/>
          </p:nvSpPr>
          <p:spPr>
            <a:xfrm>
              <a:off x="1500450" y="2405300"/>
              <a:ext cx="1800" cy="43500"/>
            </a:xfrm>
            <a:custGeom>
              <a:avLst/>
              <a:ahLst/>
              <a:rect l="l" t="t" r="r" b="b"/>
              <a:pathLst>
                <a:path w="72" h="1740" extrusionOk="0">
                  <a:moveTo>
                    <a:pt x="0" y="0"/>
                  </a:moveTo>
                  <a:lnTo>
                    <a:pt x="0" y="1740"/>
                  </a:lnTo>
                  <a:lnTo>
                    <a:pt x="71" y="1740"/>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55" name="Google Shape;5359;p15"/>
            <p:cNvSpPr/>
            <p:nvPr/>
          </p:nvSpPr>
          <p:spPr>
            <a:xfrm>
              <a:off x="1500450" y="2864950"/>
              <a:ext cx="1800" cy="39725"/>
            </a:xfrm>
            <a:custGeom>
              <a:avLst/>
              <a:ahLst/>
              <a:rect l="l" t="t" r="r" b="b"/>
              <a:pathLst>
                <a:path w="72" h="1589" extrusionOk="0">
                  <a:moveTo>
                    <a:pt x="0" y="0"/>
                  </a:moveTo>
                  <a:lnTo>
                    <a:pt x="0" y="1579"/>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56" name="Google Shape;5360;p15"/>
            <p:cNvSpPr/>
            <p:nvPr/>
          </p:nvSpPr>
          <p:spPr>
            <a:xfrm>
              <a:off x="1500450" y="2492050"/>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57" name="Google Shape;5361;p15"/>
            <p:cNvSpPr/>
            <p:nvPr/>
          </p:nvSpPr>
          <p:spPr>
            <a:xfrm>
              <a:off x="1500450" y="26162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58" name="Google Shape;5362;p15"/>
            <p:cNvSpPr/>
            <p:nvPr/>
          </p:nvSpPr>
          <p:spPr>
            <a:xfrm>
              <a:off x="1540575" y="2864950"/>
              <a:ext cx="1825" cy="39950"/>
            </a:xfrm>
            <a:custGeom>
              <a:avLst/>
              <a:ahLst/>
              <a:rect l="l" t="t" r="r" b="b"/>
              <a:pathLst>
                <a:path w="73" h="1598" extrusionOk="0">
                  <a:moveTo>
                    <a:pt x="1" y="0"/>
                  </a:moveTo>
                  <a:lnTo>
                    <a:pt x="1" y="1597"/>
                  </a:lnTo>
                  <a:lnTo>
                    <a:pt x="72" y="1597"/>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59" name="Google Shape;5363;p15"/>
            <p:cNvSpPr/>
            <p:nvPr/>
          </p:nvSpPr>
          <p:spPr>
            <a:xfrm>
              <a:off x="15405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60" name="Google Shape;5364;p15"/>
            <p:cNvSpPr/>
            <p:nvPr/>
          </p:nvSpPr>
          <p:spPr>
            <a:xfrm>
              <a:off x="15405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61" name="Google Shape;5365;p15"/>
            <p:cNvSpPr/>
            <p:nvPr/>
          </p:nvSpPr>
          <p:spPr>
            <a:xfrm>
              <a:off x="15405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62" name="Google Shape;5366;p15"/>
            <p:cNvSpPr/>
            <p:nvPr/>
          </p:nvSpPr>
          <p:spPr>
            <a:xfrm>
              <a:off x="15405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63" name="Google Shape;5367;p15"/>
            <p:cNvSpPr/>
            <p:nvPr/>
          </p:nvSpPr>
          <p:spPr>
            <a:xfrm>
              <a:off x="15405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64" name="Google Shape;5368;p15"/>
            <p:cNvSpPr/>
            <p:nvPr/>
          </p:nvSpPr>
          <p:spPr>
            <a:xfrm>
              <a:off x="15405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65" name="Google Shape;5369;p15"/>
            <p:cNvSpPr/>
            <p:nvPr/>
          </p:nvSpPr>
          <p:spPr>
            <a:xfrm>
              <a:off x="1540575" y="2405075"/>
              <a:ext cx="1825" cy="43725"/>
            </a:xfrm>
            <a:custGeom>
              <a:avLst/>
              <a:ahLst/>
              <a:rect l="l" t="t" r="r" b="b"/>
              <a:pathLst>
                <a:path w="73" h="1749" extrusionOk="0">
                  <a:moveTo>
                    <a:pt x="1" y="0"/>
                  </a:moveTo>
                  <a:lnTo>
                    <a:pt x="1" y="1749"/>
                  </a:lnTo>
                  <a:lnTo>
                    <a:pt x="72" y="174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66" name="Google Shape;5370;p15"/>
            <p:cNvSpPr/>
            <p:nvPr/>
          </p:nvSpPr>
          <p:spPr>
            <a:xfrm>
              <a:off x="15405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67" name="Google Shape;5371;p15"/>
            <p:cNvSpPr/>
            <p:nvPr/>
          </p:nvSpPr>
          <p:spPr>
            <a:xfrm>
              <a:off x="15405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68" name="Google Shape;5372;p15"/>
            <p:cNvSpPr/>
            <p:nvPr/>
          </p:nvSpPr>
          <p:spPr>
            <a:xfrm>
              <a:off x="15405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69" name="Google Shape;5373;p15"/>
            <p:cNvSpPr/>
            <p:nvPr/>
          </p:nvSpPr>
          <p:spPr>
            <a:xfrm>
              <a:off x="15405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70" name="Google Shape;5374;p15"/>
            <p:cNvSpPr/>
            <p:nvPr/>
          </p:nvSpPr>
          <p:spPr>
            <a:xfrm>
              <a:off x="1580500" y="2404850"/>
              <a:ext cx="2050" cy="43950"/>
            </a:xfrm>
            <a:custGeom>
              <a:avLst/>
              <a:ahLst/>
              <a:rect l="l" t="t" r="r" b="b"/>
              <a:pathLst>
                <a:path w="82" h="1758" extrusionOk="0">
                  <a:moveTo>
                    <a:pt x="1" y="0"/>
                  </a:moveTo>
                  <a:lnTo>
                    <a:pt x="1" y="1758"/>
                  </a:lnTo>
                  <a:lnTo>
                    <a:pt x="81" y="175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71" name="Google Shape;5375;p15"/>
            <p:cNvSpPr/>
            <p:nvPr/>
          </p:nvSpPr>
          <p:spPr>
            <a:xfrm>
              <a:off x="1580500" y="2864950"/>
              <a:ext cx="2050" cy="40175"/>
            </a:xfrm>
            <a:custGeom>
              <a:avLst/>
              <a:ahLst/>
              <a:rect l="l" t="t" r="r" b="b"/>
              <a:pathLst>
                <a:path w="82" h="1607" extrusionOk="0">
                  <a:moveTo>
                    <a:pt x="1" y="0"/>
                  </a:moveTo>
                  <a:lnTo>
                    <a:pt x="1" y="1606"/>
                  </a:lnTo>
                  <a:lnTo>
                    <a:pt x="81" y="1606"/>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72" name="Google Shape;5376;p15"/>
            <p:cNvSpPr/>
            <p:nvPr/>
          </p:nvSpPr>
          <p:spPr>
            <a:xfrm>
              <a:off x="1580500" y="27407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73" name="Google Shape;5377;p15"/>
            <p:cNvSpPr/>
            <p:nvPr/>
          </p:nvSpPr>
          <p:spPr>
            <a:xfrm>
              <a:off x="1580500" y="253352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74" name="Google Shape;5378;p15"/>
            <p:cNvSpPr/>
            <p:nvPr/>
          </p:nvSpPr>
          <p:spPr>
            <a:xfrm>
              <a:off x="1580500" y="24505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75" name="Google Shape;5379;p15"/>
            <p:cNvSpPr/>
            <p:nvPr/>
          </p:nvSpPr>
          <p:spPr>
            <a:xfrm>
              <a:off x="1580500" y="2657750"/>
              <a:ext cx="2050" cy="39725"/>
            </a:xfrm>
            <a:custGeom>
              <a:avLst/>
              <a:ahLst/>
              <a:rect l="l" t="t" r="r" b="b"/>
              <a:pathLst>
                <a:path w="82"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76" name="Google Shape;5380;p15"/>
            <p:cNvSpPr/>
            <p:nvPr/>
          </p:nvSpPr>
          <p:spPr>
            <a:xfrm>
              <a:off x="1580500" y="2492050"/>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77" name="Google Shape;5381;p15"/>
            <p:cNvSpPr/>
            <p:nvPr/>
          </p:nvSpPr>
          <p:spPr>
            <a:xfrm>
              <a:off x="1580500" y="25750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78" name="Google Shape;5382;p15"/>
            <p:cNvSpPr/>
            <p:nvPr/>
          </p:nvSpPr>
          <p:spPr>
            <a:xfrm>
              <a:off x="1580500" y="2699250"/>
              <a:ext cx="2050" cy="39700"/>
            </a:xfrm>
            <a:custGeom>
              <a:avLst/>
              <a:ahLst/>
              <a:rect l="l" t="t" r="r" b="b"/>
              <a:pathLst>
                <a:path w="82"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79" name="Google Shape;5383;p15"/>
            <p:cNvSpPr/>
            <p:nvPr/>
          </p:nvSpPr>
          <p:spPr>
            <a:xfrm>
              <a:off x="1580500" y="2782200"/>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80" name="Google Shape;5384;p15"/>
            <p:cNvSpPr/>
            <p:nvPr/>
          </p:nvSpPr>
          <p:spPr>
            <a:xfrm>
              <a:off x="1580500" y="282367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81" name="Google Shape;5385;p15"/>
            <p:cNvSpPr/>
            <p:nvPr/>
          </p:nvSpPr>
          <p:spPr>
            <a:xfrm>
              <a:off x="1580500" y="26162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82" name="Google Shape;5386;p15"/>
            <p:cNvSpPr/>
            <p:nvPr/>
          </p:nvSpPr>
          <p:spPr>
            <a:xfrm>
              <a:off x="579350" y="2863150"/>
              <a:ext cx="1042000" cy="1825"/>
            </a:xfrm>
            <a:custGeom>
              <a:avLst/>
              <a:ahLst/>
              <a:rect l="l" t="t" r="r" b="b"/>
              <a:pathLst>
                <a:path w="41680" h="73" extrusionOk="0">
                  <a:moveTo>
                    <a:pt x="0" y="1"/>
                  </a:moveTo>
                  <a:lnTo>
                    <a:pt x="0" y="72"/>
                  </a:lnTo>
                  <a:lnTo>
                    <a:pt x="41679" y="72"/>
                  </a:lnTo>
                  <a:lnTo>
                    <a:pt x="41679"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83" name="Google Shape;5387;p15"/>
            <p:cNvSpPr/>
            <p:nvPr/>
          </p:nvSpPr>
          <p:spPr>
            <a:xfrm>
              <a:off x="579800" y="2821675"/>
              <a:ext cx="1041100" cy="2025"/>
            </a:xfrm>
            <a:custGeom>
              <a:avLst/>
              <a:ahLst/>
              <a:rect l="l" t="t" r="r" b="b"/>
              <a:pathLst>
                <a:path w="41644" h="81" extrusionOk="0">
                  <a:moveTo>
                    <a:pt x="0" y="1"/>
                  </a:moveTo>
                  <a:lnTo>
                    <a:pt x="0" y="81"/>
                  </a:lnTo>
                  <a:lnTo>
                    <a:pt x="41643" y="81"/>
                  </a:lnTo>
                  <a:lnTo>
                    <a:pt x="4164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84" name="Google Shape;5388;p15"/>
            <p:cNvSpPr/>
            <p:nvPr/>
          </p:nvSpPr>
          <p:spPr>
            <a:xfrm>
              <a:off x="580000" y="2780200"/>
              <a:ext cx="1040675" cy="2025"/>
            </a:xfrm>
            <a:custGeom>
              <a:avLst/>
              <a:ahLst/>
              <a:rect l="l" t="t" r="r" b="b"/>
              <a:pathLst>
                <a:path w="41627" h="81" extrusionOk="0">
                  <a:moveTo>
                    <a:pt x="1" y="0"/>
                  </a:moveTo>
                  <a:lnTo>
                    <a:pt x="1" y="81"/>
                  </a:lnTo>
                  <a:lnTo>
                    <a:pt x="41627" y="81"/>
                  </a:lnTo>
                  <a:lnTo>
                    <a:pt x="41627"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85" name="Google Shape;5389;p15"/>
            <p:cNvSpPr/>
            <p:nvPr/>
          </p:nvSpPr>
          <p:spPr>
            <a:xfrm>
              <a:off x="580450" y="2738925"/>
              <a:ext cx="1039775" cy="1825"/>
            </a:xfrm>
            <a:custGeom>
              <a:avLst/>
              <a:ahLst/>
              <a:rect l="l" t="t" r="r" b="b"/>
              <a:pathLst>
                <a:path w="41591" h="73" extrusionOk="0">
                  <a:moveTo>
                    <a:pt x="1" y="1"/>
                  </a:moveTo>
                  <a:lnTo>
                    <a:pt x="1" y="72"/>
                  </a:lnTo>
                  <a:lnTo>
                    <a:pt x="41591" y="72"/>
                  </a:lnTo>
                  <a:lnTo>
                    <a:pt x="4159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86" name="Google Shape;5390;p15"/>
            <p:cNvSpPr/>
            <p:nvPr/>
          </p:nvSpPr>
          <p:spPr>
            <a:xfrm>
              <a:off x="580675" y="2697450"/>
              <a:ext cx="1039325" cy="1825"/>
            </a:xfrm>
            <a:custGeom>
              <a:avLst/>
              <a:ahLst/>
              <a:rect l="l" t="t" r="r" b="b"/>
              <a:pathLst>
                <a:path w="41573" h="73" extrusionOk="0">
                  <a:moveTo>
                    <a:pt x="1" y="1"/>
                  </a:moveTo>
                  <a:lnTo>
                    <a:pt x="1" y="72"/>
                  </a:lnTo>
                  <a:lnTo>
                    <a:pt x="41573" y="72"/>
                  </a:lnTo>
                  <a:lnTo>
                    <a:pt x="4157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87" name="Google Shape;5391;p15"/>
            <p:cNvSpPr/>
            <p:nvPr/>
          </p:nvSpPr>
          <p:spPr>
            <a:xfrm>
              <a:off x="581125" y="2655975"/>
              <a:ext cx="1038425" cy="1800"/>
            </a:xfrm>
            <a:custGeom>
              <a:avLst/>
              <a:ahLst/>
              <a:rect l="l" t="t" r="r" b="b"/>
              <a:pathLst>
                <a:path w="41537" h="72" extrusionOk="0">
                  <a:moveTo>
                    <a:pt x="1" y="0"/>
                  </a:moveTo>
                  <a:lnTo>
                    <a:pt x="1" y="72"/>
                  </a:lnTo>
                  <a:lnTo>
                    <a:pt x="41537" y="72"/>
                  </a:lnTo>
                  <a:lnTo>
                    <a:pt x="41537"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88" name="Google Shape;5392;p15"/>
            <p:cNvSpPr/>
            <p:nvPr/>
          </p:nvSpPr>
          <p:spPr>
            <a:xfrm>
              <a:off x="581350" y="2614500"/>
              <a:ext cx="1038000" cy="1800"/>
            </a:xfrm>
            <a:custGeom>
              <a:avLst/>
              <a:ahLst/>
              <a:rect l="l" t="t" r="r" b="b"/>
              <a:pathLst>
                <a:path w="41520" h="72" extrusionOk="0">
                  <a:moveTo>
                    <a:pt x="0" y="0"/>
                  </a:moveTo>
                  <a:lnTo>
                    <a:pt x="0" y="71"/>
                  </a:lnTo>
                  <a:lnTo>
                    <a:pt x="41519" y="71"/>
                  </a:lnTo>
                  <a:lnTo>
                    <a:pt x="41519"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89" name="Google Shape;5393;p15"/>
            <p:cNvSpPr/>
            <p:nvPr/>
          </p:nvSpPr>
          <p:spPr>
            <a:xfrm>
              <a:off x="581800" y="2573000"/>
              <a:ext cx="1037325" cy="2050"/>
            </a:xfrm>
            <a:custGeom>
              <a:avLst/>
              <a:ahLst/>
              <a:rect l="l" t="t" r="r" b="b"/>
              <a:pathLst>
                <a:path w="41493" h="82" extrusionOk="0">
                  <a:moveTo>
                    <a:pt x="0" y="1"/>
                  </a:moveTo>
                  <a:lnTo>
                    <a:pt x="0" y="81"/>
                  </a:lnTo>
                  <a:lnTo>
                    <a:pt x="41492" y="81"/>
                  </a:lnTo>
                  <a:lnTo>
                    <a:pt x="4148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90" name="Google Shape;5394;p15"/>
            <p:cNvSpPr/>
            <p:nvPr/>
          </p:nvSpPr>
          <p:spPr>
            <a:xfrm>
              <a:off x="582025" y="2531525"/>
              <a:ext cx="1036650" cy="2025"/>
            </a:xfrm>
            <a:custGeom>
              <a:avLst/>
              <a:ahLst/>
              <a:rect l="l" t="t" r="r" b="b"/>
              <a:pathLst>
                <a:path w="41466" h="81" extrusionOk="0">
                  <a:moveTo>
                    <a:pt x="9" y="0"/>
                  </a:moveTo>
                  <a:lnTo>
                    <a:pt x="0" y="81"/>
                  </a:lnTo>
                  <a:lnTo>
                    <a:pt x="41465" y="81"/>
                  </a:lnTo>
                  <a:lnTo>
                    <a:pt x="4146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91" name="Google Shape;5395;p15"/>
            <p:cNvSpPr/>
            <p:nvPr/>
          </p:nvSpPr>
          <p:spPr>
            <a:xfrm>
              <a:off x="582475" y="2490275"/>
              <a:ext cx="1035975" cy="1800"/>
            </a:xfrm>
            <a:custGeom>
              <a:avLst/>
              <a:ahLst/>
              <a:rect l="l" t="t" r="r" b="b"/>
              <a:pathLst>
                <a:path w="41439" h="72" extrusionOk="0">
                  <a:moveTo>
                    <a:pt x="0" y="0"/>
                  </a:moveTo>
                  <a:lnTo>
                    <a:pt x="0" y="71"/>
                  </a:lnTo>
                  <a:lnTo>
                    <a:pt x="41438" y="71"/>
                  </a:lnTo>
                  <a:lnTo>
                    <a:pt x="41438"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92" name="Google Shape;5396;p15"/>
            <p:cNvSpPr/>
            <p:nvPr/>
          </p:nvSpPr>
          <p:spPr>
            <a:xfrm>
              <a:off x="582700" y="2448775"/>
              <a:ext cx="1035300" cy="1825"/>
            </a:xfrm>
            <a:custGeom>
              <a:avLst/>
              <a:ahLst/>
              <a:rect l="l" t="t" r="r" b="b"/>
              <a:pathLst>
                <a:path w="41412" h="73" extrusionOk="0">
                  <a:moveTo>
                    <a:pt x="9" y="1"/>
                  </a:moveTo>
                  <a:lnTo>
                    <a:pt x="0" y="72"/>
                  </a:lnTo>
                  <a:lnTo>
                    <a:pt x="41412" y="72"/>
                  </a:lnTo>
                  <a:lnTo>
                    <a:pt x="4141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251" name="Google Shape;5397;p15"/>
          <p:cNvGrpSpPr/>
          <p:nvPr/>
        </p:nvGrpSpPr>
        <p:grpSpPr>
          <a:xfrm rot="-245355">
            <a:off x="125502" y="1075472"/>
            <a:ext cx="1298547" cy="924960"/>
            <a:chOff x="1174150" y="1093100"/>
            <a:chExt cx="360450" cy="256750"/>
          </a:xfrm>
        </p:grpSpPr>
        <p:sp>
          <p:nvSpPr>
            <p:cNvPr id="1059293" name="Google Shape;5398;p15"/>
            <p:cNvSpPr/>
            <p:nvPr/>
          </p:nvSpPr>
          <p:spPr>
            <a:xfrm>
              <a:off x="1174150" y="1093100"/>
              <a:ext cx="360450" cy="256750"/>
            </a:xfrm>
            <a:custGeom>
              <a:avLst/>
              <a:ahLst/>
              <a:rect l="l" t="t" r="r" b="b"/>
              <a:pathLst>
                <a:path w="14418" h="10270" extrusionOk="0">
                  <a:moveTo>
                    <a:pt x="7252" y="1"/>
                  </a:moveTo>
                  <a:cubicBezTo>
                    <a:pt x="6939" y="1"/>
                    <a:pt x="6617" y="23"/>
                    <a:pt x="6281" y="68"/>
                  </a:cubicBezTo>
                  <a:cubicBezTo>
                    <a:pt x="5237" y="211"/>
                    <a:pt x="4283" y="559"/>
                    <a:pt x="3453" y="1112"/>
                  </a:cubicBezTo>
                  <a:cubicBezTo>
                    <a:pt x="2739" y="1585"/>
                    <a:pt x="2070" y="2201"/>
                    <a:pt x="1410" y="2994"/>
                  </a:cubicBezTo>
                  <a:cubicBezTo>
                    <a:pt x="1035" y="3441"/>
                    <a:pt x="741" y="3931"/>
                    <a:pt x="420" y="4466"/>
                  </a:cubicBezTo>
                  <a:cubicBezTo>
                    <a:pt x="322" y="4654"/>
                    <a:pt x="215" y="4832"/>
                    <a:pt x="143" y="4966"/>
                  </a:cubicBezTo>
                  <a:cubicBezTo>
                    <a:pt x="10" y="5216"/>
                    <a:pt x="1" y="5519"/>
                    <a:pt x="126" y="5760"/>
                  </a:cubicBezTo>
                  <a:cubicBezTo>
                    <a:pt x="241" y="6001"/>
                    <a:pt x="473" y="6170"/>
                    <a:pt x="741" y="6215"/>
                  </a:cubicBezTo>
                  <a:cubicBezTo>
                    <a:pt x="786" y="6465"/>
                    <a:pt x="955" y="6697"/>
                    <a:pt x="1196" y="6813"/>
                  </a:cubicBezTo>
                  <a:cubicBezTo>
                    <a:pt x="1313" y="6874"/>
                    <a:pt x="1435" y="6899"/>
                    <a:pt x="1554" y="6899"/>
                  </a:cubicBezTo>
                  <a:cubicBezTo>
                    <a:pt x="1590" y="6899"/>
                    <a:pt x="1625" y="6897"/>
                    <a:pt x="1660" y="6893"/>
                  </a:cubicBezTo>
                  <a:cubicBezTo>
                    <a:pt x="1713" y="6991"/>
                    <a:pt x="1785" y="7089"/>
                    <a:pt x="1874" y="7161"/>
                  </a:cubicBezTo>
                  <a:cubicBezTo>
                    <a:pt x="1981" y="7241"/>
                    <a:pt x="2097" y="7303"/>
                    <a:pt x="2222" y="7330"/>
                  </a:cubicBezTo>
                  <a:cubicBezTo>
                    <a:pt x="2267" y="7500"/>
                    <a:pt x="2365" y="7651"/>
                    <a:pt x="2516" y="7767"/>
                  </a:cubicBezTo>
                  <a:cubicBezTo>
                    <a:pt x="2672" y="7887"/>
                    <a:pt x="2852" y="7946"/>
                    <a:pt x="3032" y="7946"/>
                  </a:cubicBezTo>
                  <a:cubicBezTo>
                    <a:pt x="3253" y="7946"/>
                    <a:pt x="3473" y="7856"/>
                    <a:pt x="3640" y="7678"/>
                  </a:cubicBezTo>
                  <a:cubicBezTo>
                    <a:pt x="3694" y="7624"/>
                    <a:pt x="3739" y="7571"/>
                    <a:pt x="3765" y="7526"/>
                  </a:cubicBezTo>
                  <a:lnTo>
                    <a:pt x="3783" y="7509"/>
                  </a:lnTo>
                  <a:cubicBezTo>
                    <a:pt x="3846" y="7428"/>
                    <a:pt x="3908" y="7339"/>
                    <a:pt x="3970" y="7259"/>
                  </a:cubicBezTo>
                  <a:cubicBezTo>
                    <a:pt x="4095" y="7089"/>
                    <a:pt x="4211" y="6929"/>
                    <a:pt x="4336" y="6777"/>
                  </a:cubicBezTo>
                  <a:cubicBezTo>
                    <a:pt x="4684" y="6358"/>
                    <a:pt x="5023" y="6045"/>
                    <a:pt x="5380" y="5822"/>
                  </a:cubicBezTo>
                  <a:cubicBezTo>
                    <a:pt x="5790" y="5564"/>
                    <a:pt x="6219" y="5376"/>
                    <a:pt x="6665" y="5260"/>
                  </a:cubicBezTo>
                  <a:cubicBezTo>
                    <a:pt x="6875" y="5207"/>
                    <a:pt x="7076" y="5180"/>
                    <a:pt x="7269" y="5180"/>
                  </a:cubicBezTo>
                  <a:cubicBezTo>
                    <a:pt x="7626" y="5180"/>
                    <a:pt x="7955" y="5272"/>
                    <a:pt x="8262" y="5457"/>
                  </a:cubicBezTo>
                  <a:cubicBezTo>
                    <a:pt x="8859" y="5805"/>
                    <a:pt x="9243" y="6295"/>
                    <a:pt x="9430" y="6947"/>
                  </a:cubicBezTo>
                  <a:cubicBezTo>
                    <a:pt x="9573" y="7446"/>
                    <a:pt x="9618" y="7999"/>
                    <a:pt x="9582" y="8695"/>
                  </a:cubicBezTo>
                  <a:cubicBezTo>
                    <a:pt x="9573" y="8829"/>
                    <a:pt x="9555" y="8972"/>
                    <a:pt x="9546" y="9123"/>
                  </a:cubicBezTo>
                  <a:cubicBezTo>
                    <a:pt x="9537" y="9186"/>
                    <a:pt x="9528" y="9257"/>
                    <a:pt x="9519" y="9328"/>
                  </a:cubicBezTo>
                  <a:cubicBezTo>
                    <a:pt x="9484" y="9757"/>
                    <a:pt x="9725" y="10122"/>
                    <a:pt x="10117" y="10238"/>
                  </a:cubicBezTo>
                  <a:cubicBezTo>
                    <a:pt x="10153" y="10247"/>
                    <a:pt x="10188" y="10256"/>
                    <a:pt x="10215" y="10256"/>
                  </a:cubicBezTo>
                  <a:cubicBezTo>
                    <a:pt x="10267" y="10265"/>
                    <a:pt x="10318" y="10270"/>
                    <a:pt x="10369" y="10270"/>
                  </a:cubicBezTo>
                  <a:cubicBezTo>
                    <a:pt x="10613" y="10270"/>
                    <a:pt x="10836" y="10165"/>
                    <a:pt x="10991" y="9980"/>
                  </a:cubicBezTo>
                  <a:cubicBezTo>
                    <a:pt x="11000" y="9980"/>
                    <a:pt x="11009" y="9989"/>
                    <a:pt x="11018" y="9989"/>
                  </a:cubicBezTo>
                  <a:lnTo>
                    <a:pt x="11036" y="9989"/>
                  </a:lnTo>
                  <a:cubicBezTo>
                    <a:pt x="11115" y="10012"/>
                    <a:pt x="11194" y="10023"/>
                    <a:pt x="11271" y="10023"/>
                  </a:cubicBezTo>
                  <a:cubicBezTo>
                    <a:pt x="11456" y="10023"/>
                    <a:pt x="11632" y="9959"/>
                    <a:pt x="11776" y="9846"/>
                  </a:cubicBezTo>
                  <a:cubicBezTo>
                    <a:pt x="11883" y="10006"/>
                    <a:pt x="12044" y="10131"/>
                    <a:pt x="12240" y="10185"/>
                  </a:cubicBezTo>
                  <a:cubicBezTo>
                    <a:pt x="12303" y="10203"/>
                    <a:pt x="12365" y="10221"/>
                    <a:pt x="12428" y="10221"/>
                  </a:cubicBezTo>
                  <a:cubicBezTo>
                    <a:pt x="12449" y="10222"/>
                    <a:pt x="12470" y="10223"/>
                    <a:pt x="12491" y="10223"/>
                  </a:cubicBezTo>
                  <a:cubicBezTo>
                    <a:pt x="12673" y="10223"/>
                    <a:pt x="12845" y="10155"/>
                    <a:pt x="12981" y="10051"/>
                  </a:cubicBezTo>
                  <a:cubicBezTo>
                    <a:pt x="13052" y="10105"/>
                    <a:pt x="13123" y="10149"/>
                    <a:pt x="13204" y="10176"/>
                  </a:cubicBezTo>
                  <a:cubicBezTo>
                    <a:pt x="13231" y="10185"/>
                    <a:pt x="13248" y="10194"/>
                    <a:pt x="13275" y="10203"/>
                  </a:cubicBezTo>
                  <a:cubicBezTo>
                    <a:pt x="13352" y="10226"/>
                    <a:pt x="13431" y="10237"/>
                    <a:pt x="13509" y="10237"/>
                  </a:cubicBezTo>
                  <a:cubicBezTo>
                    <a:pt x="13795" y="10237"/>
                    <a:pt x="14076" y="10089"/>
                    <a:pt x="14230" y="9837"/>
                  </a:cubicBezTo>
                  <a:cubicBezTo>
                    <a:pt x="14301" y="9703"/>
                    <a:pt x="14355" y="9569"/>
                    <a:pt x="14372" y="9427"/>
                  </a:cubicBezTo>
                  <a:cubicBezTo>
                    <a:pt x="14399" y="9239"/>
                    <a:pt x="14408" y="9088"/>
                    <a:pt x="14408" y="8936"/>
                  </a:cubicBezTo>
                  <a:cubicBezTo>
                    <a:pt x="14417" y="8427"/>
                    <a:pt x="14417" y="8044"/>
                    <a:pt x="14408" y="7687"/>
                  </a:cubicBezTo>
                  <a:cubicBezTo>
                    <a:pt x="14390" y="6786"/>
                    <a:pt x="14265" y="6001"/>
                    <a:pt x="14016" y="5269"/>
                  </a:cubicBezTo>
                  <a:cubicBezTo>
                    <a:pt x="13819" y="4681"/>
                    <a:pt x="13534" y="4083"/>
                    <a:pt x="13150" y="3423"/>
                  </a:cubicBezTo>
                  <a:cubicBezTo>
                    <a:pt x="12677" y="2620"/>
                    <a:pt x="12089" y="1933"/>
                    <a:pt x="11384" y="1389"/>
                  </a:cubicBezTo>
                  <a:cubicBezTo>
                    <a:pt x="10733" y="880"/>
                    <a:pt x="10028" y="514"/>
                    <a:pt x="9287" y="291"/>
                  </a:cubicBezTo>
                  <a:lnTo>
                    <a:pt x="9270" y="291"/>
                  </a:lnTo>
                  <a:cubicBezTo>
                    <a:pt x="8788" y="167"/>
                    <a:pt x="8369" y="86"/>
                    <a:pt x="7967" y="42"/>
                  </a:cubicBezTo>
                  <a:cubicBezTo>
                    <a:pt x="7733" y="14"/>
                    <a:pt x="7495" y="1"/>
                    <a:pt x="7252" y="1"/>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94" name="Google Shape;5399;p15"/>
            <p:cNvSpPr/>
            <p:nvPr/>
          </p:nvSpPr>
          <p:spPr>
            <a:xfrm>
              <a:off x="1187975" y="1107625"/>
              <a:ext cx="332125" cy="226925"/>
            </a:xfrm>
            <a:custGeom>
              <a:avLst/>
              <a:ahLst/>
              <a:rect l="l" t="t" r="r" b="b"/>
              <a:pathLst>
                <a:path w="13285" h="9077" extrusionOk="0">
                  <a:moveTo>
                    <a:pt x="6740" y="0"/>
                  </a:moveTo>
                  <a:cubicBezTo>
                    <a:pt x="6427" y="0"/>
                    <a:pt x="6116" y="24"/>
                    <a:pt x="5808" y="67"/>
                  </a:cubicBezTo>
                  <a:cubicBezTo>
                    <a:pt x="4872" y="183"/>
                    <a:pt x="4006" y="487"/>
                    <a:pt x="3221" y="1013"/>
                  </a:cubicBezTo>
                  <a:cubicBezTo>
                    <a:pt x="2490" y="1504"/>
                    <a:pt x="1865" y="2110"/>
                    <a:pt x="1303" y="2779"/>
                  </a:cubicBezTo>
                  <a:cubicBezTo>
                    <a:pt x="946" y="3216"/>
                    <a:pt x="652" y="3698"/>
                    <a:pt x="375" y="4180"/>
                  </a:cubicBezTo>
                  <a:cubicBezTo>
                    <a:pt x="277" y="4340"/>
                    <a:pt x="188" y="4501"/>
                    <a:pt x="99" y="4662"/>
                  </a:cubicBezTo>
                  <a:cubicBezTo>
                    <a:pt x="1" y="4840"/>
                    <a:pt x="99" y="5036"/>
                    <a:pt x="286" y="5063"/>
                  </a:cubicBezTo>
                  <a:cubicBezTo>
                    <a:pt x="303" y="5066"/>
                    <a:pt x="319" y="5067"/>
                    <a:pt x="335" y="5067"/>
                  </a:cubicBezTo>
                  <a:cubicBezTo>
                    <a:pt x="425" y="5067"/>
                    <a:pt x="492" y="5023"/>
                    <a:pt x="545" y="4947"/>
                  </a:cubicBezTo>
                  <a:cubicBezTo>
                    <a:pt x="607" y="4840"/>
                    <a:pt x="670" y="4742"/>
                    <a:pt x="723" y="4635"/>
                  </a:cubicBezTo>
                  <a:cubicBezTo>
                    <a:pt x="982" y="4171"/>
                    <a:pt x="1250" y="3725"/>
                    <a:pt x="1571" y="3297"/>
                  </a:cubicBezTo>
                  <a:cubicBezTo>
                    <a:pt x="1999" y="2735"/>
                    <a:pt x="2499" y="2244"/>
                    <a:pt x="3043" y="1798"/>
                  </a:cubicBezTo>
                  <a:cubicBezTo>
                    <a:pt x="3453" y="1459"/>
                    <a:pt x="3908" y="1173"/>
                    <a:pt x="4408" y="968"/>
                  </a:cubicBezTo>
                  <a:cubicBezTo>
                    <a:pt x="5095" y="692"/>
                    <a:pt x="5817" y="558"/>
                    <a:pt x="6558" y="531"/>
                  </a:cubicBezTo>
                  <a:cubicBezTo>
                    <a:pt x="6616" y="529"/>
                    <a:pt x="6675" y="528"/>
                    <a:pt x="6734" y="528"/>
                  </a:cubicBezTo>
                  <a:cubicBezTo>
                    <a:pt x="7128" y="528"/>
                    <a:pt x="7515" y="578"/>
                    <a:pt x="7896" y="656"/>
                  </a:cubicBezTo>
                  <a:cubicBezTo>
                    <a:pt x="8387" y="754"/>
                    <a:pt x="8850" y="897"/>
                    <a:pt x="9288" y="1129"/>
                  </a:cubicBezTo>
                  <a:cubicBezTo>
                    <a:pt x="10046" y="1530"/>
                    <a:pt x="10679" y="2066"/>
                    <a:pt x="11197" y="2744"/>
                  </a:cubicBezTo>
                  <a:cubicBezTo>
                    <a:pt x="11661" y="3350"/>
                    <a:pt x="12017" y="4028"/>
                    <a:pt x="12303" y="4742"/>
                  </a:cubicBezTo>
                  <a:cubicBezTo>
                    <a:pt x="12508" y="5259"/>
                    <a:pt x="12642" y="5786"/>
                    <a:pt x="12695" y="6339"/>
                  </a:cubicBezTo>
                  <a:cubicBezTo>
                    <a:pt x="12749" y="6847"/>
                    <a:pt x="12749" y="7356"/>
                    <a:pt x="12758" y="7864"/>
                  </a:cubicBezTo>
                  <a:cubicBezTo>
                    <a:pt x="12758" y="8176"/>
                    <a:pt x="12758" y="8480"/>
                    <a:pt x="12695" y="8783"/>
                  </a:cubicBezTo>
                  <a:cubicBezTo>
                    <a:pt x="12678" y="8899"/>
                    <a:pt x="12749" y="9015"/>
                    <a:pt x="12865" y="9060"/>
                  </a:cubicBezTo>
                  <a:cubicBezTo>
                    <a:pt x="12893" y="9071"/>
                    <a:pt x="12923" y="9077"/>
                    <a:pt x="12954" y="9077"/>
                  </a:cubicBezTo>
                  <a:cubicBezTo>
                    <a:pt x="13041" y="9077"/>
                    <a:pt x="13131" y="9032"/>
                    <a:pt x="13177" y="8953"/>
                  </a:cubicBezTo>
                  <a:cubicBezTo>
                    <a:pt x="13204" y="8899"/>
                    <a:pt x="13231" y="8837"/>
                    <a:pt x="13240" y="8774"/>
                  </a:cubicBezTo>
                  <a:cubicBezTo>
                    <a:pt x="13257" y="8631"/>
                    <a:pt x="13275" y="8489"/>
                    <a:pt x="13275" y="8355"/>
                  </a:cubicBezTo>
                  <a:cubicBezTo>
                    <a:pt x="13275" y="7936"/>
                    <a:pt x="13284" y="7525"/>
                    <a:pt x="13275" y="7115"/>
                  </a:cubicBezTo>
                  <a:cubicBezTo>
                    <a:pt x="13257" y="6348"/>
                    <a:pt x="13159" y="5598"/>
                    <a:pt x="12909" y="4876"/>
                  </a:cubicBezTo>
                  <a:cubicBezTo>
                    <a:pt x="12704" y="4269"/>
                    <a:pt x="12419" y="3689"/>
                    <a:pt x="12098" y="3136"/>
                  </a:cubicBezTo>
                  <a:cubicBezTo>
                    <a:pt x="11669" y="2413"/>
                    <a:pt x="11134" y="1780"/>
                    <a:pt x="10474" y="1263"/>
                  </a:cubicBezTo>
                  <a:cubicBezTo>
                    <a:pt x="9894" y="817"/>
                    <a:pt x="9261" y="478"/>
                    <a:pt x="8574" y="272"/>
                  </a:cubicBezTo>
                  <a:cubicBezTo>
                    <a:pt x="8163" y="165"/>
                    <a:pt x="7762" y="76"/>
                    <a:pt x="7352" y="32"/>
                  </a:cubicBezTo>
                  <a:cubicBezTo>
                    <a:pt x="7148" y="10"/>
                    <a:pt x="6943" y="0"/>
                    <a:pt x="6740"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95" name="Google Shape;5400;p15"/>
            <p:cNvSpPr/>
            <p:nvPr/>
          </p:nvSpPr>
          <p:spPr>
            <a:xfrm>
              <a:off x="1206275" y="1136150"/>
              <a:ext cx="287950" cy="198000"/>
            </a:xfrm>
            <a:custGeom>
              <a:avLst/>
              <a:ahLst/>
              <a:rect l="l" t="t" r="r" b="b"/>
              <a:pathLst>
                <a:path w="11518" h="7920" extrusionOk="0">
                  <a:moveTo>
                    <a:pt x="6023" y="1"/>
                  </a:moveTo>
                  <a:cubicBezTo>
                    <a:pt x="5954" y="1"/>
                    <a:pt x="5885" y="2"/>
                    <a:pt x="5817" y="6"/>
                  </a:cubicBezTo>
                  <a:cubicBezTo>
                    <a:pt x="4559" y="77"/>
                    <a:pt x="3417" y="461"/>
                    <a:pt x="2418" y="1237"/>
                  </a:cubicBezTo>
                  <a:cubicBezTo>
                    <a:pt x="1749" y="1754"/>
                    <a:pt x="1160" y="2361"/>
                    <a:pt x="705" y="3083"/>
                  </a:cubicBezTo>
                  <a:cubicBezTo>
                    <a:pt x="482" y="3431"/>
                    <a:pt x="286" y="3797"/>
                    <a:pt x="81" y="4154"/>
                  </a:cubicBezTo>
                  <a:cubicBezTo>
                    <a:pt x="63" y="4190"/>
                    <a:pt x="45" y="4234"/>
                    <a:pt x="36" y="4270"/>
                  </a:cubicBezTo>
                  <a:cubicBezTo>
                    <a:pt x="0" y="4395"/>
                    <a:pt x="54" y="4520"/>
                    <a:pt x="170" y="4573"/>
                  </a:cubicBezTo>
                  <a:cubicBezTo>
                    <a:pt x="206" y="4591"/>
                    <a:pt x="246" y="4600"/>
                    <a:pt x="285" y="4600"/>
                  </a:cubicBezTo>
                  <a:cubicBezTo>
                    <a:pt x="361" y="4600"/>
                    <a:pt x="435" y="4567"/>
                    <a:pt x="482" y="4502"/>
                  </a:cubicBezTo>
                  <a:cubicBezTo>
                    <a:pt x="509" y="4475"/>
                    <a:pt x="527" y="4448"/>
                    <a:pt x="536" y="4422"/>
                  </a:cubicBezTo>
                  <a:cubicBezTo>
                    <a:pt x="634" y="4252"/>
                    <a:pt x="723" y="4092"/>
                    <a:pt x="812" y="3931"/>
                  </a:cubicBezTo>
                  <a:cubicBezTo>
                    <a:pt x="1160" y="3280"/>
                    <a:pt x="1597" y="2700"/>
                    <a:pt x="2123" y="2191"/>
                  </a:cubicBezTo>
                  <a:cubicBezTo>
                    <a:pt x="2578" y="1754"/>
                    <a:pt x="3060" y="1362"/>
                    <a:pt x="3640" y="1094"/>
                  </a:cubicBezTo>
                  <a:cubicBezTo>
                    <a:pt x="4068" y="898"/>
                    <a:pt x="4514" y="746"/>
                    <a:pt x="4969" y="648"/>
                  </a:cubicBezTo>
                  <a:cubicBezTo>
                    <a:pt x="5318" y="570"/>
                    <a:pt x="5667" y="530"/>
                    <a:pt x="6015" y="530"/>
                  </a:cubicBezTo>
                  <a:cubicBezTo>
                    <a:pt x="6343" y="530"/>
                    <a:pt x="6670" y="566"/>
                    <a:pt x="6994" y="639"/>
                  </a:cubicBezTo>
                  <a:cubicBezTo>
                    <a:pt x="7744" y="809"/>
                    <a:pt x="8431" y="1112"/>
                    <a:pt x="9028" y="1594"/>
                  </a:cubicBezTo>
                  <a:cubicBezTo>
                    <a:pt x="9367" y="1870"/>
                    <a:pt x="9680" y="2156"/>
                    <a:pt x="9912" y="2521"/>
                  </a:cubicBezTo>
                  <a:cubicBezTo>
                    <a:pt x="10108" y="2843"/>
                    <a:pt x="10295" y="3164"/>
                    <a:pt x="10456" y="3503"/>
                  </a:cubicBezTo>
                  <a:cubicBezTo>
                    <a:pt x="10679" y="3976"/>
                    <a:pt x="10821" y="4466"/>
                    <a:pt x="10884" y="4984"/>
                  </a:cubicBezTo>
                  <a:cubicBezTo>
                    <a:pt x="10982" y="5813"/>
                    <a:pt x="10982" y="6643"/>
                    <a:pt x="10937" y="7473"/>
                  </a:cubicBezTo>
                  <a:cubicBezTo>
                    <a:pt x="10937" y="7544"/>
                    <a:pt x="10929" y="7624"/>
                    <a:pt x="10929" y="7696"/>
                  </a:cubicBezTo>
                  <a:cubicBezTo>
                    <a:pt x="10946" y="7821"/>
                    <a:pt x="11053" y="7910"/>
                    <a:pt x="11178" y="7919"/>
                  </a:cubicBezTo>
                  <a:cubicBezTo>
                    <a:pt x="11185" y="7919"/>
                    <a:pt x="11191" y="7919"/>
                    <a:pt x="11197" y="7919"/>
                  </a:cubicBezTo>
                  <a:cubicBezTo>
                    <a:pt x="11314" y="7919"/>
                    <a:pt x="11412" y="7841"/>
                    <a:pt x="11446" y="7722"/>
                  </a:cubicBezTo>
                  <a:cubicBezTo>
                    <a:pt x="11455" y="7687"/>
                    <a:pt x="11455" y="7642"/>
                    <a:pt x="11455" y="7606"/>
                  </a:cubicBezTo>
                  <a:cubicBezTo>
                    <a:pt x="11517" y="6821"/>
                    <a:pt x="11499" y="6036"/>
                    <a:pt x="11446" y="5260"/>
                  </a:cubicBezTo>
                  <a:cubicBezTo>
                    <a:pt x="11410" y="4770"/>
                    <a:pt x="11312" y="4306"/>
                    <a:pt x="11160" y="3842"/>
                  </a:cubicBezTo>
                  <a:cubicBezTo>
                    <a:pt x="10973" y="3280"/>
                    <a:pt x="10697" y="2771"/>
                    <a:pt x="10384" y="2281"/>
                  </a:cubicBezTo>
                  <a:cubicBezTo>
                    <a:pt x="10242" y="2058"/>
                    <a:pt x="10090" y="1852"/>
                    <a:pt x="9912" y="1674"/>
                  </a:cubicBezTo>
                  <a:cubicBezTo>
                    <a:pt x="9216" y="978"/>
                    <a:pt x="8404" y="479"/>
                    <a:pt x="7646" y="264"/>
                  </a:cubicBezTo>
                  <a:cubicBezTo>
                    <a:pt x="7020" y="85"/>
                    <a:pt x="6511" y="1"/>
                    <a:pt x="6023"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96" name="Google Shape;5401;p15"/>
            <p:cNvSpPr/>
            <p:nvPr/>
          </p:nvSpPr>
          <p:spPr>
            <a:xfrm>
              <a:off x="1227225" y="1164275"/>
              <a:ext cx="238000" cy="164825"/>
            </a:xfrm>
            <a:custGeom>
              <a:avLst/>
              <a:ahLst/>
              <a:rect l="l" t="t" r="r" b="b"/>
              <a:pathLst>
                <a:path w="9520" h="6593" extrusionOk="0">
                  <a:moveTo>
                    <a:pt x="5037" y="1"/>
                  </a:moveTo>
                  <a:cubicBezTo>
                    <a:pt x="4671" y="1"/>
                    <a:pt x="4305" y="48"/>
                    <a:pt x="3944" y="139"/>
                  </a:cubicBezTo>
                  <a:cubicBezTo>
                    <a:pt x="3489" y="246"/>
                    <a:pt x="3061" y="433"/>
                    <a:pt x="2677" y="718"/>
                  </a:cubicBezTo>
                  <a:cubicBezTo>
                    <a:pt x="2311" y="995"/>
                    <a:pt x="1972" y="1298"/>
                    <a:pt x="1660" y="1619"/>
                  </a:cubicBezTo>
                  <a:cubicBezTo>
                    <a:pt x="1080" y="2199"/>
                    <a:pt x="581" y="2833"/>
                    <a:pt x="90" y="3484"/>
                  </a:cubicBezTo>
                  <a:cubicBezTo>
                    <a:pt x="81" y="3502"/>
                    <a:pt x="63" y="3529"/>
                    <a:pt x="54" y="3555"/>
                  </a:cubicBezTo>
                  <a:cubicBezTo>
                    <a:pt x="1" y="3662"/>
                    <a:pt x="28" y="3787"/>
                    <a:pt x="126" y="3859"/>
                  </a:cubicBezTo>
                  <a:cubicBezTo>
                    <a:pt x="173" y="3901"/>
                    <a:pt x="232" y="3923"/>
                    <a:pt x="292" y="3923"/>
                  </a:cubicBezTo>
                  <a:cubicBezTo>
                    <a:pt x="346" y="3923"/>
                    <a:pt x="401" y="3905"/>
                    <a:pt x="447" y="3868"/>
                  </a:cubicBezTo>
                  <a:cubicBezTo>
                    <a:pt x="483" y="3841"/>
                    <a:pt x="509" y="3805"/>
                    <a:pt x="536" y="3769"/>
                  </a:cubicBezTo>
                  <a:cubicBezTo>
                    <a:pt x="652" y="3618"/>
                    <a:pt x="768" y="3475"/>
                    <a:pt x="884" y="3323"/>
                  </a:cubicBezTo>
                  <a:cubicBezTo>
                    <a:pt x="1393" y="2663"/>
                    <a:pt x="1937" y="2030"/>
                    <a:pt x="2570" y="1495"/>
                  </a:cubicBezTo>
                  <a:cubicBezTo>
                    <a:pt x="2856" y="1245"/>
                    <a:pt x="3141" y="1004"/>
                    <a:pt x="3489" y="843"/>
                  </a:cubicBezTo>
                  <a:cubicBezTo>
                    <a:pt x="3864" y="674"/>
                    <a:pt x="4265" y="594"/>
                    <a:pt x="4667" y="549"/>
                  </a:cubicBezTo>
                  <a:cubicBezTo>
                    <a:pt x="4800" y="535"/>
                    <a:pt x="4932" y="528"/>
                    <a:pt x="5062" y="528"/>
                  </a:cubicBezTo>
                  <a:cubicBezTo>
                    <a:pt x="5683" y="528"/>
                    <a:pt x="6274" y="685"/>
                    <a:pt x="6834" y="995"/>
                  </a:cubicBezTo>
                  <a:cubicBezTo>
                    <a:pt x="7334" y="1263"/>
                    <a:pt x="7771" y="1611"/>
                    <a:pt x="8101" y="2066"/>
                  </a:cubicBezTo>
                  <a:cubicBezTo>
                    <a:pt x="8485" y="2592"/>
                    <a:pt x="8735" y="3181"/>
                    <a:pt x="8859" y="3823"/>
                  </a:cubicBezTo>
                  <a:cubicBezTo>
                    <a:pt x="9020" y="4635"/>
                    <a:pt x="9047" y="5447"/>
                    <a:pt x="8877" y="6258"/>
                  </a:cubicBezTo>
                  <a:cubicBezTo>
                    <a:pt x="8851" y="6410"/>
                    <a:pt x="8931" y="6544"/>
                    <a:pt x="9065" y="6580"/>
                  </a:cubicBezTo>
                  <a:cubicBezTo>
                    <a:pt x="9091" y="6588"/>
                    <a:pt x="9118" y="6593"/>
                    <a:pt x="9144" y="6593"/>
                  </a:cubicBezTo>
                  <a:cubicBezTo>
                    <a:pt x="9251" y="6593"/>
                    <a:pt x="9350" y="6523"/>
                    <a:pt x="9386" y="6401"/>
                  </a:cubicBezTo>
                  <a:cubicBezTo>
                    <a:pt x="9421" y="6303"/>
                    <a:pt x="9448" y="6205"/>
                    <a:pt x="9457" y="6098"/>
                  </a:cubicBezTo>
                  <a:cubicBezTo>
                    <a:pt x="9511" y="5768"/>
                    <a:pt x="9511" y="5429"/>
                    <a:pt x="9511" y="5090"/>
                  </a:cubicBezTo>
                  <a:cubicBezTo>
                    <a:pt x="9520" y="4421"/>
                    <a:pt x="9439" y="3761"/>
                    <a:pt x="9225" y="3127"/>
                  </a:cubicBezTo>
                  <a:cubicBezTo>
                    <a:pt x="9029" y="2556"/>
                    <a:pt x="8770" y="2030"/>
                    <a:pt x="8387" y="1575"/>
                  </a:cubicBezTo>
                  <a:cubicBezTo>
                    <a:pt x="7807" y="888"/>
                    <a:pt x="7075" y="424"/>
                    <a:pt x="6147" y="139"/>
                  </a:cubicBezTo>
                  <a:cubicBezTo>
                    <a:pt x="6031" y="121"/>
                    <a:pt x="5853" y="76"/>
                    <a:pt x="5675" y="49"/>
                  </a:cubicBezTo>
                  <a:cubicBezTo>
                    <a:pt x="5462" y="17"/>
                    <a:pt x="5249" y="1"/>
                    <a:pt x="5037"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97" name="Google Shape;5402;p15"/>
            <p:cNvSpPr/>
            <p:nvPr/>
          </p:nvSpPr>
          <p:spPr>
            <a:xfrm>
              <a:off x="1242625" y="1194925"/>
              <a:ext cx="199175" cy="140425"/>
            </a:xfrm>
            <a:custGeom>
              <a:avLst/>
              <a:ahLst/>
              <a:rect l="l" t="t" r="r" b="b"/>
              <a:pathLst>
                <a:path w="7967" h="5617" extrusionOk="0">
                  <a:moveTo>
                    <a:pt x="4488" y="1"/>
                  </a:moveTo>
                  <a:cubicBezTo>
                    <a:pt x="4006" y="1"/>
                    <a:pt x="3551" y="126"/>
                    <a:pt x="3105" y="286"/>
                  </a:cubicBezTo>
                  <a:cubicBezTo>
                    <a:pt x="2266" y="599"/>
                    <a:pt x="1544" y="1080"/>
                    <a:pt x="955" y="1749"/>
                  </a:cubicBezTo>
                  <a:cubicBezTo>
                    <a:pt x="669" y="2062"/>
                    <a:pt x="420" y="2410"/>
                    <a:pt x="170" y="2749"/>
                  </a:cubicBezTo>
                  <a:cubicBezTo>
                    <a:pt x="134" y="2793"/>
                    <a:pt x="99" y="2838"/>
                    <a:pt x="72" y="2882"/>
                  </a:cubicBezTo>
                  <a:cubicBezTo>
                    <a:pt x="0" y="3007"/>
                    <a:pt x="27" y="3150"/>
                    <a:pt x="134" y="3230"/>
                  </a:cubicBezTo>
                  <a:cubicBezTo>
                    <a:pt x="181" y="3270"/>
                    <a:pt x="236" y="3288"/>
                    <a:pt x="290" y="3288"/>
                  </a:cubicBezTo>
                  <a:cubicBezTo>
                    <a:pt x="358" y="3288"/>
                    <a:pt x="427" y="3258"/>
                    <a:pt x="482" y="3204"/>
                  </a:cubicBezTo>
                  <a:cubicBezTo>
                    <a:pt x="518" y="3168"/>
                    <a:pt x="553" y="3123"/>
                    <a:pt x="580" y="3079"/>
                  </a:cubicBezTo>
                  <a:cubicBezTo>
                    <a:pt x="768" y="2829"/>
                    <a:pt x="955" y="2579"/>
                    <a:pt x="1151" y="2329"/>
                  </a:cubicBezTo>
                  <a:cubicBezTo>
                    <a:pt x="1490" y="1919"/>
                    <a:pt x="1874" y="1544"/>
                    <a:pt x="2329" y="1259"/>
                  </a:cubicBezTo>
                  <a:cubicBezTo>
                    <a:pt x="2784" y="973"/>
                    <a:pt x="3265" y="759"/>
                    <a:pt x="3783" y="625"/>
                  </a:cubicBezTo>
                  <a:cubicBezTo>
                    <a:pt x="4034" y="559"/>
                    <a:pt x="4284" y="524"/>
                    <a:pt x="4530" y="524"/>
                  </a:cubicBezTo>
                  <a:cubicBezTo>
                    <a:pt x="4973" y="524"/>
                    <a:pt x="5407" y="637"/>
                    <a:pt x="5826" y="884"/>
                  </a:cubicBezTo>
                  <a:cubicBezTo>
                    <a:pt x="6540" y="1303"/>
                    <a:pt x="7012" y="1910"/>
                    <a:pt x="7244" y="2713"/>
                  </a:cubicBezTo>
                  <a:cubicBezTo>
                    <a:pt x="7432" y="3355"/>
                    <a:pt x="7458" y="3998"/>
                    <a:pt x="7423" y="4658"/>
                  </a:cubicBezTo>
                  <a:cubicBezTo>
                    <a:pt x="7405" y="4872"/>
                    <a:pt x="7378" y="5086"/>
                    <a:pt x="7360" y="5309"/>
                  </a:cubicBezTo>
                  <a:cubicBezTo>
                    <a:pt x="7342" y="5470"/>
                    <a:pt x="7432" y="5585"/>
                    <a:pt x="7574" y="5612"/>
                  </a:cubicBezTo>
                  <a:cubicBezTo>
                    <a:pt x="7591" y="5615"/>
                    <a:pt x="7608" y="5617"/>
                    <a:pt x="7624" y="5617"/>
                  </a:cubicBezTo>
                  <a:cubicBezTo>
                    <a:pt x="7744" y="5617"/>
                    <a:pt x="7838" y="5532"/>
                    <a:pt x="7878" y="5398"/>
                  </a:cubicBezTo>
                  <a:cubicBezTo>
                    <a:pt x="7887" y="5362"/>
                    <a:pt x="7896" y="5318"/>
                    <a:pt x="7904" y="5282"/>
                  </a:cubicBezTo>
                  <a:cubicBezTo>
                    <a:pt x="7922" y="4925"/>
                    <a:pt x="7958" y="4568"/>
                    <a:pt x="7958" y="4212"/>
                  </a:cubicBezTo>
                  <a:cubicBezTo>
                    <a:pt x="7967" y="3632"/>
                    <a:pt x="7904" y="3070"/>
                    <a:pt x="7735" y="2517"/>
                  </a:cubicBezTo>
                  <a:cubicBezTo>
                    <a:pt x="7521" y="1803"/>
                    <a:pt x="7137" y="1214"/>
                    <a:pt x="6566" y="750"/>
                  </a:cubicBezTo>
                  <a:cubicBezTo>
                    <a:pt x="6218" y="474"/>
                    <a:pt x="5835" y="251"/>
                    <a:pt x="5371" y="108"/>
                  </a:cubicBezTo>
                  <a:cubicBezTo>
                    <a:pt x="5112" y="37"/>
                    <a:pt x="4791" y="1"/>
                    <a:pt x="448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252" name="Google Shape;5403;p15"/>
          <p:cNvGrpSpPr/>
          <p:nvPr/>
        </p:nvGrpSpPr>
        <p:grpSpPr>
          <a:xfrm rot="8100000">
            <a:off x="7674088" y="-424251"/>
            <a:ext cx="2003360" cy="1927288"/>
            <a:chOff x="3795825" y="3576625"/>
            <a:chExt cx="273225" cy="262850"/>
          </a:xfrm>
        </p:grpSpPr>
        <p:sp>
          <p:nvSpPr>
            <p:cNvPr id="1059298" name="Google Shape;5404;p15"/>
            <p:cNvSpPr/>
            <p:nvPr/>
          </p:nvSpPr>
          <p:spPr>
            <a:xfrm>
              <a:off x="3954600" y="3665275"/>
              <a:ext cx="114450" cy="80700"/>
            </a:xfrm>
            <a:custGeom>
              <a:avLst/>
              <a:ahLst/>
              <a:rect l="l" t="t" r="r" b="b"/>
              <a:pathLst>
                <a:path w="4578" h="3228" extrusionOk="0">
                  <a:moveTo>
                    <a:pt x="2303" y="0"/>
                  </a:moveTo>
                  <a:cubicBezTo>
                    <a:pt x="1128" y="0"/>
                    <a:pt x="1" y="457"/>
                    <a:pt x="331" y="2280"/>
                  </a:cubicBezTo>
                  <a:cubicBezTo>
                    <a:pt x="331" y="2280"/>
                    <a:pt x="701" y="3227"/>
                    <a:pt x="1548" y="3227"/>
                  </a:cubicBezTo>
                  <a:cubicBezTo>
                    <a:pt x="2230" y="3227"/>
                    <a:pt x="3221" y="2613"/>
                    <a:pt x="4578" y="397"/>
                  </a:cubicBezTo>
                  <a:cubicBezTo>
                    <a:pt x="4578" y="397"/>
                    <a:pt x="3614" y="112"/>
                    <a:pt x="2865" y="32"/>
                  </a:cubicBezTo>
                  <a:cubicBezTo>
                    <a:pt x="2680" y="12"/>
                    <a:pt x="2491" y="0"/>
                    <a:pt x="2303" y="0"/>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299" name="Google Shape;5405;p15"/>
            <p:cNvSpPr/>
            <p:nvPr/>
          </p:nvSpPr>
          <p:spPr>
            <a:xfrm>
              <a:off x="3963775" y="3675425"/>
              <a:ext cx="105275" cy="70575"/>
            </a:xfrm>
            <a:custGeom>
              <a:avLst/>
              <a:ahLst/>
              <a:rect l="l" t="t" r="r" b="b"/>
              <a:pathLst>
                <a:path w="4211" h="2823" extrusionOk="0">
                  <a:moveTo>
                    <a:pt x="4211" y="0"/>
                  </a:moveTo>
                  <a:lnTo>
                    <a:pt x="0" y="1936"/>
                  </a:lnTo>
                  <a:cubicBezTo>
                    <a:pt x="100" y="2155"/>
                    <a:pt x="473" y="2822"/>
                    <a:pt x="1183" y="2822"/>
                  </a:cubicBezTo>
                  <a:cubicBezTo>
                    <a:pt x="1863" y="2822"/>
                    <a:pt x="2853" y="2209"/>
                    <a:pt x="4211"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300" name="Google Shape;5406;p15"/>
            <p:cNvSpPr/>
            <p:nvPr/>
          </p:nvSpPr>
          <p:spPr>
            <a:xfrm>
              <a:off x="3936775" y="3576625"/>
              <a:ext cx="95025" cy="86125"/>
            </a:xfrm>
            <a:custGeom>
              <a:avLst/>
              <a:ahLst/>
              <a:rect l="l" t="t" r="r" b="b"/>
              <a:pathLst>
                <a:path w="3801" h="3445" extrusionOk="0">
                  <a:moveTo>
                    <a:pt x="3801" y="0"/>
                  </a:moveTo>
                  <a:cubicBezTo>
                    <a:pt x="3801" y="0"/>
                    <a:pt x="1" y="72"/>
                    <a:pt x="679" y="3096"/>
                  </a:cubicBezTo>
                  <a:cubicBezTo>
                    <a:pt x="679" y="3096"/>
                    <a:pt x="1084" y="3445"/>
                    <a:pt x="1620" y="3445"/>
                  </a:cubicBezTo>
                  <a:cubicBezTo>
                    <a:pt x="2329" y="3445"/>
                    <a:pt x="3268" y="2835"/>
                    <a:pt x="3801"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301" name="Google Shape;5407;p15"/>
            <p:cNvSpPr/>
            <p:nvPr/>
          </p:nvSpPr>
          <p:spPr>
            <a:xfrm>
              <a:off x="3953500" y="3577500"/>
              <a:ext cx="78100" cy="85250"/>
            </a:xfrm>
            <a:custGeom>
              <a:avLst/>
              <a:ahLst/>
              <a:rect l="l" t="t" r="r" b="b"/>
              <a:pathLst>
                <a:path w="3124" h="3410" extrusionOk="0">
                  <a:moveTo>
                    <a:pt x="3123" y="1"/>
                  </a:moveTo>
                  <a:lnTo>
                    <a:pt x="1" y="3025"/>
                  </a:lnTo>
                  <a:cubicBezTo>
                    <a:pt x="1" y="3034"/>
                    <a:pt x="1" y="3043"/>
                    <a:pt x="10" y="3061"/>
                  </a:cubicBezTo>
                  <a:cubicBezTo>
                    <a:pt x="10" y="3061"/>
                    <a:pt x="415" y="3410"/>
                    <a:pt x="952" y="3410"/>
                  </a:cubicBezTo>
                  <a:cubicBezTo>
                    <a:pt x="1658" y="3410"/>
                    <a:pt x="2591" y="2805"/>
                    <a:pt x="3123"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302" name="Google Shape;5408;p15"/>
            <p:cNvSpPr/>
            <p:nvPr/>
          </p:nvSpPr>
          <p:spPr>
            <a:xfrm>
              <a:off x="3826150" y="3592675"/>
              <a:ext cx="69150" cy="112425"/>
            </a:xfrm>
            <a:custGeom>
              <a:avLst/>
              <a:ahLst/>
              <a:rect l="l" t="t" r="r" b="b"/>
              <a:pathLst>
                <a:path w="2766" h="4497" extrusionOk="0">
                  <a:moveTo>
                    <a:pt x="1972" y="1"/>
                  </a:moveTo>
                  <a:cubicBezTo>
                    <a:pt x="1973" y="4"/>
                    <a:pt x="1973" y="7"/>
                    <a:pt x="1973" y="11"/>
                  </a:cubicBezTo>
                  <a:lnTo>
                    <a:pt x="1973" y="11"/>
                  </a:lnTo>
                  <a:cubicBezTo>
                    <a:pt x="1974" y="3"/>
                    <a:pt x="1972" y="1"/>
                    <a:pt x="1972" y="1"/>
                  </a:cubicBezTo>
                  <a:close/>
                  <a:moveTo>
                    <a:pt x="1973" y="11"/>
                  </a:moveTo>
                  <a:cubicBezTo>
                    <a:pt x="1971" y="46"/>
                    <a:pt x="1931" y="190"/>
                    <a:pt x="1544" y="723"/>
                  </a:cubicBezTo>
                  <a:cubicBezTo>
                    <a:pt x="1071" y="1374"/>
                    <a:pt x="1" y="3266"/>
                    <a:pt x="1125" y="4497"/>
                  </a:cubicBezTo>
                  <a:cubicBezTo>
                    <a:pt x="1125" y="4497"/>
                    <a:pt x="2525" y="4185"/>
                    <a:pt x="2650" y="2713"/>
                  </a:cubicBezTo>
                  <a:cubicBezTo>
                    <a:pt x="2766" y="1248"/>
                    <a:pt x="2042" y="649"/>
                    <a:pt x="1973" y="1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303" name="Google Shape;5409;p15"/>
            <p:cNvSpPr/>
            <p:nvPr/>
          </p:nvSpPr>
          <p:spPr>
            <a:xfrm>
              <a:off x="3854025" y="3593575"/>
              <a:ext cx="41300" cy="111525"/>
            </a:xfrm>
            <a:custGeom>
              <a:avLst/>
              <a:ahLst/>
              <a:rect l="l" t="t" r="r" b="b"/>
              <a:pathLst>
                <a:path w="1652" h="4461" extrusionOk="0">
                  <a:moveTo>
                    <a:pt x="866" y="0"/>
                  </a:moveTo>
                  <a:cubicBezTo>
                    <a:pt x="679" y="1044"/>
                    <a:pt x="260" y="3328"/>
                    <a:pt x="1" y="4452"/>
                  </a:cubicBezTo>
                  <a:cubicBezTo>
                    <a:pt x="10" y="4452"/>
                    <a:pt x="10" y="4461"/>
                    <a:pt x="10" y="4461"/>
                  </a:cubicBezTo>
                  <a:cubicBezTo>
                    <a:pt x="10" y="4461"/>
                    <a:pt x="1410" y="4149"/>
                    <a:pt x="1535" y="2677"/>
                  </a:cubicBezTo>
                  <a:cubicBezTo>
                    <a:pt x="1651" y="1231"/>
                    <a:pt x="938" y="625"/>
                    <a:pt x="86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304" name="Google Shape;5410;p15"/>
            <p:cNvSpPr/>
            <p:nvPr/>
          </p:nvSpPr>
          <p:spPr>
            <a:xfrm>
              <a:off x="3875450" y="3592675"/>
              <a:ext cx="25" cy="250"/>
            </a:xfrm>
            <a:custGeom>
              <a:avLst/>
              <a:ahLst/>
              <a:rect l="l" t="t" r="r" b="b"/>
              <a:pathLst>
                <a:path w="1" h="10" extrusionOk="0">
                  <a:moveTo>
                    <a:pt x="0" y="9"/>
                  </a:moveTo>
                  <a:cubicBezTo>
                    <a:pt x="0" y="9"/>
                    <a:pt x="0" y="1"/>
                    <a:pt x="0" y="1"/>
                  </a:cubicBezTo>
                  <a:cubicBezTo>
                    <a:pt x="0" y="9"/>
                    <a:pt x="0" y="9"/>
                    <a:pt x="0" y="9"/>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305" name="Google Shape;5411;p15"/>
            <p:cNvSpPr/>
            <p:nvPr/>
          </p:nvSpPr>
          <p:spPr>
            <a:xfrm>
              <a:off x="3795825" y="3621000"/>
              <a:ext cx="190925" cy="218325"/>
            </a:xfrm>
            <a:custGeom>
              <a:avLst/>
              <a:ahLst/>
              <a:rect l="l" t="t" r="r" b="b"/>
              <a:pathLst>
                <a:path w="7637" h="8733" extrusionOk="0">
                  <a:moveTo>
                    <a:pt x="7637" y="1"/>
                  </a:moveTo>
                  <a:lnTo>
                    <a:pt x="7557" y="36"/>
                  </a:lnTo>
                  <a:lnTo>
                    <a:pt x="7485" y="90"/>
                  </a:lnTo>
                  <a:cubicBezTo>
                    <a:pt x="7441" y="125"/>
                    <a:pt x="7396" y="161"/>
                    <a:pt x="7351" y="197"/>
                  </a:cubicBezTo>
                  <a:cubicBezTo>
                    <a:pt x="7253" y="277"/>
                    <a:pt x="7173" y="357"/>
                    <a:pt x="7084" y="438"/>
                  </a:cubicBezTo>
                  <a:cubicBezTo>
                    <a:pt x="6914" y="598"/>
                    <a:pt x="6754" y="768"/>
                    <a:pt x="6584" y="937"/>
                  </a:cubicBezTo>
                  <a:cubicBezTo>
                    <a:pt x="6263" y="1276"/>
                    <a:pt x="5942" y="1615"/>
                    <a:pt x="5621" y="1963"/>
                  </a:cubicBezTo>
                  <a:cubicBezTo>
                    <a:pt x="4987" y="2659"/>
                    <a:pt x="4363" y="3364"/>
                    <a:pt x="3747" y="4077"/>
                  </a:cubicBezTo>
                  <a:cubicBezTo>
                    <a:pt x="2507" y="5496"/>
                    <a:pt x="1294" y="6932"/>
                    <a:pt x="81" y="8368"/>
                  </a:cubicBezTo>
                  <a:cubicBezTo>
                    <a:pt x="81" y="8368"/>
                    <a:pt x="81" y="8377"/>
                    <a:pt x="81" y="8377"/>
                  </a:cubicBezTo>
                  <a:cubicBezTo>
                    <a:pt x="1" y="8475"/>
                    <a:pt x="18" y="8618"/>
                    <a:pt x="116" y="8690"/>
                  </a:cubicBezTo>
                  <a:cubicBezTo>
                    <a:pt x="157" y="8719"/>
                    <a:pt x="204" y="8733"/>
                    <a:pt x="251" y="8733"/>
                  </a:cubicBezTo>
                  <a:cubicBezTo>
                    <a:pt x="319" y="8733"/>
                    <a:pt x="387" y="8703"/>
                    <a:pt x="429" y="8645"/>
                  </a:cubicBezTo>
                  <a:cubicBezTo>
                    <a:pt x="1580" y="7164"/>
                    <a:pt x="2739" y="5683"/>
                    <a:pt x="3917" y="4220"/>
                  </a:cubicBezTo>
                  <a:cubicBezTo>
                    <a:pt x="4506" y="3489"/>
                    <a:pt x="5103" y="2757"/>
                    <a:pt x="5710" y="2043"/>
                  </a:cubicBezTo>
                  <a:cubicBezTo>
                    <a:pt x="6004" y="1678"/>
                    <a:pt x="6317" y="1321"/>
                    <a:pt x="6629" y="973"/>
                  </a:cubicBezTo>
                  <a:cubicBezTo>
                    <a:pt x="6781" y="795"/>
                    <a:pt x="6941" y="625"/>
                    <a:pt x="7102" y="456"/>
                  </a:cubicBezTo>
                  <a:cubicBezTo>
                    <a:pt x="7191" y="375"/>
                    <a:pt x="7271" y="286"/>
                    <a:pt x="7360" y="215"/>
                  </a:cubicBezTo>
                  <a:cubicBezTo>
                    <a:pt x="7405" y="170"/>
                    <a:pt x="7441" y="125"/>
                    <a:pt x="7494" y="99"/>
                  </a:cubicBezTo>
                  <a:lnTo>
                    <a:pt x="7566" y="45"/>
                  </a:lnTo>
                  <a:lnTo>
                    <a:pt x="7637" y="1"/>
                  </a:ln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306" name="Google Shape;5412;p15"/>
            <p:cNvSpPr/>
            <p:nvPr/>
          </p:nvSpPr>
          <p:spPr>
            <a:xfrm>
              <a:off x="3795825" y="3708425"/>
              <a:ext cx="201200" cy="131050"/>
            </a:xfrm>
            <a:custGeom>
              <a:avLst/>
              <a:ahLst/>
              <a:rect l="l" t="t" r="r" b="b"/>
              <a:pathLst>
                <a:path w="8048" h="5242" extrusionOk="0">
                  <a:moveTo>
                    <a:pt x="8047" y="1"/>
                  </a:moveTo>
                  <a:cubicBezTo>
                    <a:pt x="7334" y="322"/>
                    <a:pt x="6629" y="652"/>
                    <a:pt x="5933" y="991"/>
                  </a:cubicBezTo>
                  <a:cubicBezTo>
                    <a:pt x="5237" y="1339"/>
                    <a:pt x="4550" y="1696"/>
                    <a:pt x="3863" y="2079"/>
                  </a:cubicBezTo>
                  <a:cubicBezTo>
                    <a:pt x="3185" y="2463"/>
                    <a:pt x="2516" y="2864"/>
                    <a:pt x="1865" y="3310"/>
                  </a:cubicBezTo>
                  <a:cubicBezTo>
                    <a:pt x="1544" y="3524"/>
                    <a:pt x="1223" y="3765"/>
                    <a:pt x="919" y="4015"/>
                  </a:cubicBezTo>
                  <a:cubicBezTo>
                    <a:pt x="616" y="4274"/>
                    <a:pt x="322" y="4550"/>
                    <a:pt x="72" y="4889"/>
                  </a:cubicBezTo>
                  <a:cubicBezTo>
                    <a:pt x="72" y="4889"/>
                    <a:pt x="72" y="4889"/>
                    <a:pt x="63" y="4898"/>
                  </a:cubicBezTo>
                  <a:cubicBezTo>
                    <a:pt x="1" y="4996"/>
                    <a:pt x="27" y="5130"/>
                    <a:pt x="125" y="5202"/>
                  </a:cubicBezTo>
                  <a:cubicBezTo>
                    <a:pt x="166" y="5228"/>
                    <a:pt x="210" y="5241"/>
                    <a:pt x="253" y="5241"/>
                  </a:cubicBezTo>
                  <a:cubicBezTo>
                    <a:pt x="324" y="5241"/>
                    <a:pt x="393" y="5206"/>
                    <a:pt x="438" y="5139"/>
                  </a:cubicBezTo>
                  <a:cubicBezTo>
                    <a:pt x="643" y="4845"/>
                    <a:pt x="902" y="4568"/>
                    <a:pt x="1178" y="4309"/>
                  </a:cubicBezTo>
                  <a:cubicBezTo>
                    <a:pt x="1455" y="4051"/>
                    <a:pt x="1758" y="3810"/>
                    <a:pt x="2061" y="3578"/>
                  </a:cubicBezTo>
                  <a:cubicBezTo>
                    <a:pt x="2677" y="3114"/>
                    <a:pt x="3319" y="2686"/>
                    <a:pt x="3979" y="2275"/>
                  </a:cubicBezTo>
                  <a:cubicBezTo>
                    <a:pt x="4639" y="1865"/>
                    <a:pt x="5309" y="1473"/>
                    <a:pt x="5987" y="1098"/>
                  </a:cubicBezTo>
                  <a:cubicBezTo>
                    <a:pt x="6665" y="714"/>
                    <a:pt x="7351" y="348"/>
                    <a:pt x="804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307" name="Google Shape;5413;p15"/>
            <p:cNvSpPr/>
            <p:nvPr/>
          </p:nvSpPr>
          <p:spPr>
            <a:xfrm>
              <a:off x="3818125" y="3688350"/>
              <a:ext cx="39725" cy="124300"/>
            </a:xfrm>
            <a:custGeom>
              <a:avLst/>
              <a:ahLst/>
              <a:rect l="l" t="t" r="r" b="b"/>
              <a:pathLst>
                <a:path w="1589" h="4972" extrusionOk="0">
                  <a:moveTo>
                    <a:pt x="1589" y="1"/>
                  </a:moveTo>
                  <a:lnTo>
                    <a:pt x="1589" y="1"/>
                  </a:lnTo>
                  <a:cubicBezTo>
                    <a:pt x="1312" y="777"/>
                    <a:pt x="1035" y="1544"/>
                    <a:pt x="759" y="2320"/>
                  </a:cubicBezTo>
                  <a:cubicBezTo>
                    <a:pt x="625" y="2713"/>
                    <a:pt x="491" y="3105"/>
                    <a:pt x="366" y="3498"/>
                  </a:cubicBezTo>
                  <a:cubicBezTo>
                    <a:pt x="241" y="3890"/>
                    <a:pt x="117" y="4274"/>
                    <a:pt x="18" y="4702"/>
                  </a:cubicBezTo>
                  <a:cubicBezTo>
                    <a:pt x="18" y="4711"/>
                    <a:pt x="18" y="4711"/>
                    <a:pt x="18" y="4720"/>
                  </a:cubicBezTo>
                  <a:cubicBezTo>
                    <a:pt x="1" y="4845"/>
                    <a:pt x="90" y="4952"/>
                    <a:pt x="206" y="4970"/>
                  </a:cubicBezTo>
                  <a:cubicBezTo>
                    <a:pt x="217" y="4971"/>
                    <a:pt x="227" y="4972"/>
                    <a:pt x="238" y="4972"/>
                  </a:cubicBezTo>
                  <a:cubicBezTo>
                    <a:pt x="348" y="4972"/>
                    <a:pt x="439" y="4888"/>
                    <a:pt x="456" y="4773"/>
                  </a:cubicBezTo>
                  <a:lnTo>
                    <a:pt x="456" y="4764"/>
                  </a:lnTo>
                  <a:cubicBezTo>
                    <a:pt x="509" y="4390"/>
                    <a:pt x="598" y="3979"/>
                    <a:pt x="688" y="3578"/>
                  </a:cubicBezTo>
                  <a:cubicBezTo>
                    <a:pt x="777" y="3185"/>
                    <a:pt x="875" y="2784"/>
                    <a:pt x="973" y="2383"/>
                  </a:cubicBezTo>
                  <a:cubicBezTo>
                    <a:pt x="1169" y="1589"/>
                    <a:pt x="1374" y="795"/>
                    <a:pt x="1589"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253" name="Google Shape;5414;p15"/>
          <p:cNvGrpSpPr/>
          <p:nvPr/>
        </p:nvGrpSpPr>
        <p:grpSpPr>
          <a:xfrm flipH="1">
            <a:off x="8034399" y="2114108"/>
            <a:ext cx="887982" cy="781059"/>
            <a:chOff x="422550" y="971175"/>
            <a:chExt cx="192050" cy="168925"/>
          </a:xfrm>
        </p:grpSpPr>
        <p:sp>
          <p:nvSpPr>
            <p:cNvPr id="1059308" name="Google Shape;5415;p15"/>
            <p:cNvSpPr/>
            <p:nvPr/>
          </p:nvSpPr>
          <p:spPr>
            <a:xfrm>
              <a:off x="422550" y="971175"/>
              <a:ext cx="192050" cy="168925"/>
            </a:xfrm>
            <a:custGeom>
              <a:avLst/>
              <a:ahLst/>
              <a:rect l="l" t="t" r="r" b="b"/>
              <a:pathLst>
                <a:path w="7682" h="6757" extrusionOk="0">
                  <a:moveTo>
                    <a:pt x="4051" y="806"/>
                  </a:moveTo>
                  <a:cubicBezTo>
                    <a:pt x="4051" y="833"/>
                    <a:pt x="4051" y="860"/>
                    <a:pt x="4060" y="886"/>
                  </a:cubicBezTo>
                  <a:cubicBezTo>
                    <a:pt x="4051" y="895"/>
                    <a:pt x="4042" y="895"/>
                    <a:pt x="4024" y="895"/>
                  </a:cubicBezTo>
                  <a:cubicBezTo>
                    <a:pt x="4033" y="860"/>
                    <a:pt x="4042" y="833"/>
                    <a:pt x="4051" y="806"/>
                  </a:cubicBezTo>
                  <a:close/>
                  <a:moveTo>
                    <a:pt x="4283" y="0"/>
                  </a:moveTo>
                  <a:cubicBezTo>
                    <a:pt x="4098" y="0"/>
                    <a:pt x="3918" y="59"/>
                    <a:pt x="3765" y="173"/>
                  </a:cubicBezTo>
                  <a:cubicBezTo>
                    <a:pt x="3498" y="378"/>
                    <a:pt x="3391" y="717"/>
                    <a:pt x="3489" y="1065"/>
                  </a:cubicBezTo>
                  <a:cubicBezTo>
                    <a:pt x="3498" y="1092"/>
                    <a:pt x="3516" y="1127"/>
                    <a:pt x="3525" y="1163"/>
                  </a:cubicBezTo>
                  <a:cubicBezTo>
                    <a:pt x="3400" y="1270"/>
                    <a:pt x="3284" y="1395"/>
                    <a:pt x="3186" y="1547"/>
                  </a:cubicBezTo>
                  <a:cubicBezTo>
                    <a:pt x="3177" y="1564"/>
                    <a:pt x="3168" y="1582"/>
                    <a:pt x="3150" y="1600"/>
                  </a:cubicBezTo>
                  <a:cubicBezTo>
                    <a:pt x="3141" y="1573"/>
                    <a:pt x="3123" y="1547"/>
                    <a:pt x="3114" y="1520"/>
                  </a:cubicBezTo>
                  <a:cubicBezTo>
                    <a:pt x="2918" y="1181"/>
                    <a:pt x="2561" y="967"/>
                    <a:pt x="2186" y="967"/>
                  </a:cubicBezTo>
                  <a:cubicBezTo>
                    <a:pt x="1714" y="967"/>
                    <a:pt x="1178" y="1297"/>
                    <a:pt x="1062" y="2216"/>
                  </a:cubicBezTo>
                  <a:cubicBezTo>
                    <a:pt x="1036" y="2421"/>
                    <a:pt x="1053" y="2608"/>
                    <a:pt x="1107" y="2787"/>
                  </a:cubicBezTo>
                  <a:cubicBezTo>
                    <a:pt x="1036" y="2787"/>
                    <a:pt x="964" y="2795"/>
                    <a:pt x="893" y="2813"/>
                  </a:cubicBezTo>
                  <a:cubicBezTo>
                    <a:pt x="349" y="2920"/>
                    <a:pt x="1" y="3384"/>
                    <a:pt x="63" y="3902"/>
                  </a:cubicBezTo>
                  <a:cubicBezTo>
                    <a:pt x="108" y="4214"/>
                    <a:pt x="179" y="4571"/>
                    <a:pt x="438" y="4874"/>
                  </a:cubicBezTo>
                  <a:cubicBezTo>
                    <a:pt x="679" y="5151"/>
                    <a:pt x="1044" y="5320"/>
                    <a:pt x="1428" y="5320"/>
                  </a:cubicBezTo>
                  <a:lnTo>
                    <a:pt x="1446" y="5320"/>
                  </a:lnTo>
                  <a:cubicBezTo>
                    <a:pt x="1499" y="5320"/>
                    <a:pt x="1562" y="5311"/>
                    <a:pt x="1615" y="5302"/>
                  </a:cubicBezTo>
                  <a:cubicBezTo>
                    <a:pt x="1615" y="5516"/>
                    <a:pt x="1660" y="5722"/>
                    <a:pt x="1722" y="5855"/>
                  </a:cubicBezTo>
                  <a:cubicBezTo>
                    <a:pt x="1883" y="6221"/>
                    <a:pt x="2258" y="6480"/>
                    <a:pt x="2668" y="6489"/>
                  </a:cubicBezTo>
                  <a:lnTo>
                    <a:pt x="2686" y="6489"/>
                  </a:lnTo>
                  <a:cubicBezTo>
                    <a:pt x="3070" y="6489"/>
                    <a:pt x="3417" y="6266"/>
                    <a:pt x="3614" y="5945"/>
                  </a:cubicBezTo>
                  <a:cubicBezTo>
                    <a:pt x="3792" y="6212"/>
                    <a:pt x="4095" y="6382"/>
                    <a:pt x="4417" y="6382"/>
                  </a:cubicBezTo>
                  <a:lnTo>
                    <a:pt x="4452" y="6382"/>
                  </a:lnTo>
                  <a:cubicBezTo>
                    <a:pt x="4711" y="6364"/>
                    <a:pt x="4961" y="6248"/>
                    <a:pt x="5175" y="6025"/>
                  </a:cubicBezTo>
                  <a:cubicBezTo>
                    <a:pt x="5193" y="6052"/>
                    <a:pt x="5220" y="6087"/>
                    <a:pt x="5237" y="6114"/>
                  </a:cubicBezTo>
                  <a:cubicBezTo>
                    <a:pt x="5291" y="6203"/>
                    <a:pt x="5362" y="6319"/>
                    <a:pt x="5469" y="6426"/>
                  </a:cubicBezTo>
                  <a:cubicBezTo>
                    <a:pt x="5692" y="6640"/>
                    <a:pt x="5987" y="6756"/>
                    <a:pt x="6281" y="6756"/>
                  </a:cubicBezTo>
                  <a:cubicBezTo>
                    <a:pt x="6397" y="6756"/>
                    <a:pt x="6522" y="6739"/>
                    <a:pt x="6638" y="6703"/>
                  </a:cubicBezTo>
                  <a:cubicBezTo>
                    <a:pt x="7138" y="6533"/>
                    <a:pt x="7485" y="6007"/>
                    <a:pt x="7459" y="5445"/>
                  </a:cubicBezTo>
                  <a:cubicBezTo>
                    <a:pt x="7441" y="5026"/>
                    <a:pt x="7236" y="4615"/>
                    <a:pt x="6879" y="4303"/>
                  </a:cubicBezTo>
                  <a:cubicBezTo>
                    <a:pt x="6683" y="4125"/>
                    <a:pt x="6468" y="4009"/>
                    <a:pt x="6254" y="3946"/>
                  </a:cubicBezTo>
                  <a:cubicBezTo>
                    <a:pt x="6201" y="3937"/>
                    <a:pt x="6147" y="3928"/>
                    <a:pt x="6103" y="3919"/>
                  </a:cubicBezTo>
                  <a:cubicBezTo>
                    <a:pt x="6094" y="3848"/>
                    <a:pt x="6085" y="3786"/>
                    <a:pt x="6067" y="3723"/>
                  </a:cubicBezTo>
                  <a:cubicBezTo>
                    <a:pt x="6129" y="3723"/>
                    <a:pt x="6183" y="3732"/>
                    <a:pt x="6237" y="3732"/>
                  </a:cubicBezTo>
                  <a:lnTo>
                    <a:pt x="6263" y="3732"/>
                  </a:lnTo>
                  <a:cubicBezTo>
                    <a:pt x="6620" y="3732"/>
                    <a:pt x="6986" y="3598"/>
                    <a:pt x="7254" y="3357"/>
                  </a:cubicBezTo>
                  <a:cubicBezTo>
                    <a:pt x="7405" y="3224"/>
                    <a:pt x="7521" y="3072"/>
                    <a:pt x="7584" y="2903"/>
                  </a:cubicBezTo>
                  <a:cubicBezTo>
                    <a:pt x="7682" y="2653"/>
                    <a:pt x="7664" y="2376"/>
                    <a:pt x="7548" y="2144"/>
                  </a:cubicBezTo>
                  <a:cubicBezTo>
                    <a:pt x="7405" y="1877"/>
                    <a:pt x="7120" y="1698"/>
                    <a:pt x="6763" y="1636"/>
                  </a:cubicBezTo>
                  <a:cubicBezTo>
                    <a:pt x="6672" y="1623"/>
                    <a:pt x="6582" y="1617"/>
                    <a:pt x="6491" y="1617"/>
                  </a:cubicBezTo>
                  <a:cubicBezTo>
                    <a:pt x="6262" y="1617"/>
                    <a:pt x="6035" y="1657"/>
                    <a:pt x="5817" y="1734"/>
                  </a:cubicBezTo>
                  <a:cubicBezTo>
                    <a:pt x="5773" y="1752"/>
                    <a:pt x="5728" y="1770"/>
                    <a:pt x="5683" y="1787"/>
                  </a:cubicBezTo>
                  <a:cubicBezTo>
                    <a:pt x="5585" y="1591"/>
                    <a:pt x="5443" y="1404"/>
                    <a:pt x="5255" y="1243"/>
                  </a:cubicBezTo>
                  <a:cubicBezTo>
                    <a:pt x="5228" y="1225"/>
                    <a:pt x="5202" y="1208"/>
                    <a:pt x="5175" y="1181"/>
                  </a:cubicBezTo>
                  <a:cubicBezTo>
                    <a:pt x="5193" y="1127"/>
                    <a:pt x="5211" y="1065"/>
                    <a:pt x="5211" y="1002"/>
                  </a:cubicBezTo>
                  <a:cubicBezTo>
                    <a:pt x="5246" y="654"/>
                    <a:pt x="5059" y="306"/>
                    <a:pt x="4729" y="119"/>
                  </a:cubicBezTo>
                  <a:cubicBezTo>
                    <a:pt x="4585" y="39"/>
                    <a:pt x="4432" y="0"/>
                    <a:pt x="4283" y="0"/>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309" name="Google Shape;5416;p15"/>
            <p:cNvSpPr/>
            <p:nvPr/>
          </p:nvSpPr>
          <p:spPr>
            <a:xfrm>
              <a:off x="511775" y="1007550"/>
              <a:ext cx="42175" cy="41300"/>
            </a:xfrm>
            <a:custGeom>
              <a:avLst/>
              <a:ahLst/>
              <a:rect l="l" t="t" r="r" b="b"/>
              <a:pathLst>
                <a:path w="1687" h="1652" extrusionOk="0">
                  <a:moveTo>
                    <a:pt x="765" y="1"/>
                  </a:moveTo>
                  <a:cubicBezTo>
                    <a:pt x="495" y="1"/>
                    <a:pt x="259" y="201"/>
                    <a:pt x="107" y="422"/>
                  </a:cubicBezTo>
                  <a:cubicBezTo>
                    <a:pt x="27" y="546"/>
                    <a:pt x="0" y="725"/>
                    <a:pt x="89" y="850"/>
                  </a:cubicBezTo>
                  <a:cubicBezTo>
                    <a:pt x="161" y="939"/>
                    <a:pt x="277" y="984"/>
                    <a:pt x="366" y="1055"/>
                  </a:cubicBezTo>
                  <a:cubicBezTo>
                    <a:pt x="509" y="1171"/>
                    <a:pt x="571" y="1367"/>
                    <a:pt x="705" y="1492"/>
                  </a:cubicBezTo>
                  <a:cubicBezTo>
                    <a:pt x="808" y="1595"/>
                    <a:pt x="953" y="1652"/>
                    <a:pt x="1096" y="1652"/>
                  </a:cubicBezTo>
                  <a:cubicBezTo>
                    <a:pt x="1151" y="1652"/>
                    <a:pt x="1206" y="1643"/>
                    <a:pt x="1258" y="1626"/>
                  </a:cubicBezTo>
                  <a:cubicBezTo>
                    <a:pt x="1526" y="1537"/>
                    <a:pt x="1686" y="1242"/>
                    <a:pt x="1677" y="966"/>
                  </a:cubicBezTo>
                  <a:cubicBezTo>
                    <a:pt x="1668" y="680"/>
                    <a:pt x="1508" y="422"/>
                    <a:pt x="1294" y="234"/>
                  </a:cubicBezTo>
                  <a:cubicBezTo>
                    <a:pt x="1178" y="136"/>
                    <a:pt x="1053" y="56"/>
                    <a:pt x="910" y="20"/>
                  </a:cubicBezTo>
                  <a:cubicBezTo>
                    <a:pt x="861" y="7"/>
                    <a:pt x="812" y="1"/>
                    <a:pt x="765"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310" name="Google Shape;5417;p15"/>
            <p:cNvSpPr/>
            <p:nvPr/>
          </p:nvSpPr>
          <p:spPr>
            <a:xfrm>
              <a:off x="552350" y="1083825"/>
              <a:ext cx="42175" cy="41300"/>
            </a:xfrm>
            <a:custGeom>
              <a:avLst/>
              <a:ahLst/>
              <a:rect l="l" t="t" r="r" b="b"/>
              <a:pathLst>
                <a:path w="1687" h="1652" extrusionOk="0">
                  <a:moveTo>
                    <a:pt x="760" y="1"/>
                  </a:moveTo>
                  <a:cubicBezTo>
                    <a:pt x="493" y="1"/>
                    <a:pt x="252" y="201"/>
                    <a:pt x="108" y="422"/>
                  </a:cubicBezTo>
                  <a:cubicBezTo>
                    <a:pt x="19" y="546"/>
                    <a:pt x="1" y="734"/>
                    <a:pt x="90" y="850"/>
                  </a:cubicBezTo>
                  <a:cubicBezTo>
                    <a:pt x="161" y="948"/>
                    <a:pt x="277" y="984"/>
                    <a:pt x="367" y="1055"/>
                  </a:cubicBezTo>
                  <a:cubicBezTo>
                    <a:pt x="509" y="1171"/>
                    <a:pt x="572" y="1367"/>
                    <a:pt x="697" y="1501"/>
                  </a:cubicBezTo>
                  <a:cubicBezTo>
                    <a:pt x="799" y="1597"/>
                    <a:pt x="943" y="1652"/>
                    <a:pt x="1089" y="1652"/>
                  </a:cubicBezTo>
                  <a:cubicBezTo>
                    <a:pt x="1146" y="1652"/>
                    <a:pt x="1203" y="1643"/>
                    <a:pt x="1259" y="1626"/>
                  </a:cubicBezTo>
                  <a:cubicBezTo>
                    <a:pt x="1526" y="1537"/>
                    <a:pt x="1687" y="1242"/>
                    <a:pt x="1669" y="966"/>
                  </a:cubicBezTo>
                  <a:cubicBezTo>
                    <a:pt x="1660" y="680"/>
                    <a:pt x="1499" y="422"/>
                    <a:pt x="1285" y="243"/>
                  </a:cubicBezTo>
                  <a:cubicBezTo>
                    <a:pt x="1178" y="145"/>
                    <a:pt x="1045" y="56"/>
                    <a:pt x="902" y="20"/>
                  </a:cubicBezTo>
                  <a:cubicBezTo>
                    <a:pt x="854" y="7"/>
                    <a:pt x="806" y="1"/>
                    <a:pt x="760"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311" name="Google Shape;5418;p15"/>
            <p:cNvSpPr/>
            <p:nvPr/>
          </p:nvSpPr>
          <p:spPr>
            <a:xfrm>
              <a:off x="504175" y="1050600"/>
              <a:ext cx="25225" cy="25275"/>
            </a:xfrm>
            <a:custGeom>
              <a:avLst/>
              <a:ahLst/>
              <a:rect l="l" t="t" r="r" b="b"/>
              <a:pathLst>
                <a:path w="1009" h="1011" extrusionOk="0">
                  <a:moveTo>
                    <a:pt x="416" y="1"/>
                  </a:moveTo>
                  <a:cubicBezTo>
                    <a:pt x="283" y="1"/>
                    <a:pt x="145" y="40"/>
                    <a:pt x="81" y="136"/>
                  </a:cubicBezTo>
                  <a:cubicBezTo>
                    <a:pt x="1" y="270"/>
                    <a:pt x="19" y="591"/>
                    <a:pt x="81" y="734"/>
                  </a:cubicBezTo>
                  <a:cubicBezTo>
                    <a:pt x="152" y="894"/>
                    <a:pt x="322" y="1001"/>
                    <a:pt x="491" y="1010"/>
                  </a:cubicBezTo>
                  <a:cubicBezTo>
                    <a:pt x="723" y="1010"/>
                    <a:pt x="938" y="823"/>
                    <a:pt x="973" y="600"/>
                  </a:cubicBezTo>
                  <a:cubicBezTo>
                    <a:pt x="1009" y="368"/>
                    <a:pt x="866" y="136"/>
                    <a:pt x="652" y="47"/>
                  </a:cubicBezTo>
                  <a:cubicBezTo>
                    <a:pt x="591" y="18"/>
                    <a:pt x="505" y="1"/>
                    <a:pt x="416"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312" name="Google Shape;5419;p15"/>
            <p:cNvSpPr/>
            <p:nvPr/>
          </p:nvSpPr>
          <p:spPr>
            <a:xfrm>
              <a:off x="542550" y="1061625"/>
              <a:ext cx="17975" cy="14475"/>
            </a:xfrm>
            <a:custGeom>
              <a:avLst/>
              <a:ahLst/>
              <a:rect l="l" t="t" r="r" b="b"/>
              <a:pathLst>
                <a:path w="719" h="579" extrusionOk="0">
                  <a:moveTo>
                    <a:pt x="364" y="1"/>
                  </a:moveTo>
                  <a:cubicBezTo>
                    <a:pt x="312" y="1"/>
                    <a:pt x="260" y="16"/>
                    <a:pt x="214" y="52"/>
                  </a:cubicBezTo>
                  <a:cubicBezTo>
                    <a:pt x="0" y="212"/>
                    <a:pt x="241" y="560"/>
                    <a:pt x="455" y="578"/>
                  </a:cubicBezTo>
                  <a:cubicBezTo>
                    <a:pt x="460" y="578"/>
                    <a:pt x="464" y="579"/>
                    <a:pt x="469" y="579"/>
                  </a:cubicBezTo>
                  <a:cubicBezTo>
                    <a:pt x="588" y="579"/>
                    <a:pt x="696" y="467"/>
                    <a:pt x="705" y="355"/>
                  </a:cubicBezTo>
                  <a:cubicBezTo>
                    <a:pt x="719" y="170"/>
                    <a:pt x="538" y="1"/>
                    <a:pt x="364"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313" name="Google Shape;5420;p15"/>
            <p:cNvSpPr/>
            <p:nvPr/>
          </p:nvSpPr>
          <p:spPr>
            <a:xfrm>
              <a:off x="520475" y="986050"/>
              <a:ext cx="17975" cy="14450"/>
            </a:xfrm>
            <a:custGeom>
              <a:avLst/>
              <a:ahLst/>
              <a:rect l="l" t="t" r="r" b="b"/>
              <a:pathLst>
                <a:path w="719" h="578" extrusionOk="0">
                  <a:moveTo>
                    <a:pt x="361" y="1"/>
                  </a:moveTo>
                  <a:cubicBezTo>
                    <a:pt x="310" y="1"/>
                    <a:pt x="259" y="16"/>
                    <a:pt x="214" y="50"/>
                  </a:cubicBezTo>
                  <a:cubicBezTo>
                    <a:pt x="0" y="211"/>
                    <a:pt x="241" y="568"/>
                    <a:pt x="455" y="577"/>
                  </a:cubicBezTo>
                  <a:cubicBezTo>
                    <a:pt x="460" y="577"/>
                    <a:pt x="465" y="577"/>
                    <a:pt x="470" y="577"/>
                  </a:cubicBezTo>
                  <a:cubicBezTo>
                    <a:pt x="589" y="577"/>
                    <a:pt x="696" y="474"/>
                    <a:pt x="705" y="354"/>
                  </a:cubicBezTo>
                  <a:cubicBezTo>
                    <a:pt x="719" y="175"/>
                    <a:pt x="535" y="1"/>
                    <a:pt x="361"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314" name="Google Shape;5421;p15"/>
            <p:cNvSpPr/>
            <p:nvPr/>
          </p:nvSpPr>
          <p:spPr>
            <a:xfrm>
              <a:off x="522475" y="1082300"/>
              <a:ext cx="26550" cy="33500"/>
            </a:xfrm>
            <a:custGeom>
              <a:avLst/>
              <a:ahLst/>
              <a:rect l="l" t="t" r="r" b="b"/>
              <a:pathLst>
                <a:path w="1062" h="1340" extrusionOk="0">
                  <a:moveTo>
                    <a:pt x="553" y="1"/>
                  </a:moveTo>
                  <a:cubicBezTo>
                    <a:pt x="188" y="1"/>
                    <a:pt x="54" y="438"/>
                    <a:pt x="18" y="732"/>
                  </a:cubicBezTo>
                  <a:cubicBezTo>
                    <a:pt x="0" y="866"/>
                    <a:pt x="18" y="1018"/>
                    <a:pt x="90" y="1134"/>
                  </a:cubicBezTo>
                  <a:cubicBezTo>
                    <a:pt x="149" y="1253"/>
                    <a:pt x="274" y="1340"/>
                    <a:pt x="409" y="1340"/>
                  </a:cubicBezTo>
                  <a:cubicBezTo>
                    <a:pt x="415" y="1340"/>
                    <a:pt x="422" y="1339"/>
                    <a:pt x="429" y="1339"/>
                  </a:cubicBezTo>
                  <a:cubicBezTo>
                    <a:pt x="553" y="1330"/>
                    <a:pt x="669" y="1250"/>
                    <a:pt x="759" y="1161"/>
                  </a:cubicBezTo>
                  <a:cubicBezTo>
                    <a:pt x="875" y="1045"/>
                    <a:pt x="973" y="902"/>
                    <a:pt x="1017" y="732"/>
                  </a:cubicBezTo>
                  <a:cubicBezTo>
                    <a:pt x="1062" y="572"/>
                    <a:pt x="1044" y="393"/>
                    <a:pt x="964" y="251"/>
                  </a:cubicBezTo>
                  <a:cubicBezTo>
                    <a:pt x="884" y="108"/>
                    <a:pt x="723" y="1"/>
                    <a:pt x="55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315" name="Google Shape;5422;p15"/>
            <p:cNvSpPr/>
            <p:nvPr/>
          </p:nvSpPr>
          <p:spPr>
            <a:xfrm>
              <a:off x="463375" y="1010275"/>
              <a:ext cx="26325" cy="33500"/>
            </a:xfrm>
            <a:custGeom>
              <a:avLst/>
              <a:ahLst/>
              <a:rect l="l" t="t" r="r" b="b"/>
              <a:pathLst>
                <a:path w="1053" h="1340" extrusionOk="0">
                  <a:moveTo>
                    <a:pt x="553" y="0"/>
                  </a:moveTo>
                  <a:cubicBezTo>
                    <a:pt x="188" y="0"/>
                    <a:pt x="54" y="437"/>
                    <a:pt x="18" y="732"/>
                  </a:cubicBezTo>
                  <a:cubicBezTo>
                    <a:pt x="0" y="866"/>
                    <a:pt x="9" y="1017"/>
                    <a:pt x="81" y="1133"/>
                  </a:cubicBezTo>
                  <a:cubicBezTo>
                    <a:pt x="149" y="1252"/>
                    <a:pt x="274" y="1339"/>
                    <a:pt x="409" y="1339"/>
                  </a:cubicBezTo>
                  <a:cubicBezTo>
                    <a:pt x="415" y="1339"/>
                    <a:pt x="422" y="1339"/>
                    <a:pt x="428" y="1339"/>
                  </a:cubicBezTo>
                  <a:cubicBezTo>
                    <a:pt x="553" y="1330"/>
                    <a:pt x="669" y="1249"/>
                    <a:pt x="759" y="1160"/>
                  </a:cubicBezTo>
                  <a:cubicBezTo>
                    <a:pt x="875" y="1044"/>
                    <a:pt x="973" y="901"/>
                    <a:pt x="1017" y="732"/>
                  </a:cubicBezTo>
                  <a:cubicBezTo>
                    <a:pt x="1053" y="571"/>
                    <a:pt x="1044" y="393"/>
                    <a:pt x="964" y="250"/>
                  </a:cubicBezTo>
                  <a:cubicBezTo>
                    <a:pt x="875" y="107"/>
                    <a:pt x="723" y="0"/>
                    <a:pt x="553"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316" name="Google Shape;5423;p15"/>
            <p:cNvSpPr/>
            <p:nvPr/>
          </p:nvSpPr>
          <p:spPr>
            <a:xfrm>
              <a:off x="561950" y="1026475"/>
              <a:ext cx="37050" cy="23100"/>
            </a:xfrm>
            <a:custGeom>
              <a:avLst/>
              <a:ahLst/>
              <a:rect l="l" t="t" r="r" b="b"/>
              <a:pathLst>
                <a:path w="1482" h="924" extrusionOk="0">
                  <a:moveTo>
                    <a:pt x="908" y="1"/>
                  </a:moveTo>
                  <a:cubicBezTo>
                    <a:pt x="749" y="1"/>
                    <a:pt x="593" y="26"/>
                    <a:pt x="446" y="84"/>
                  </a:cubicBezTo>
                  <a:cubicBezTo>
                    <a:pt x="322" y="128"/>
                    <a:pt x="206" y="200"/>
                    <a:pt x="125" y="298"/>
                  </a:cubicBezTo>
                  <a:cubicBezTo>
                    <a:pt x="27" y="423"/>
                    <a:pt x="0" y="628"/>
                    <a:pt x="125" y="735"/>
                  </a:cubicBezTo>
                  <a:cubicBezTo>
                    <a:pt x="277" y="860"/>
                    <a:pt x="482" y="922"/>
                    <a:pt x="669" y="922"/>
                  </a:cubicBezTo>
                  <a:cubicBezTo>
                    <a:pt x="681" y="923"/>
                    <a:pt x="692" y="923"/>
                    <a:pt x="703" y="923"/>
                  </a:cubicBezTo>
                  <a:cubicBezTo>
                    <a:pt x="915" y="923"/>
                    <a:pt x="1124" y="843"/>
                    <a:pt x="1285" y="699"/>
                  </a:cubicBezTo>
                  <a:cubicBezTo>
                    <a:pt x="1356" y="637"/>
                    <a:pt x="1419" y="566"/>
                    <a:pt x="1446" y="476"/>
                  </a:cubicBezTo>
                  <a:cubicBezTo>
                    <a:pt x="1481" y="396"/>
                    <a:pt x="1481" y="298"/>
                    <a:pt x="1437" y="209"/>
                  </a:cubicBezTo>
                  <a:cubicBezTo>
                    <a:pt x="1374" y="93"/>
                    <a:pt x="1231" y="39"/>
                    <a:pt x="1098" y="13"/>
                  </a:cubicBezTo>
                  <a:cubicBezTo>
                    <a:pt x="1034" y="5"/>
                    <a:pt x="971" y="1"/>
                    <a:pt x="90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317" name="Google Shape;5424;p15"/>
            <p:cNvSpPr/>
            <p:nvPr/>
          </p:nvSpPr>
          <p:spPr>
            <a:xfrm>
              <a:off x="438175" y="1055625"/>
              <a:ext cx="41050" cy="33625"/>
            </a:xfrm>
            <a:custGeom>
              <a:avLst/>
              <a:ahLst/>
              <a:rect l="l" t="t" r="r" b="b"/>
              <a:pathLst>
                <a:path w="1642" h="1345" extrusionOk="0">
                  <a:moveTo>
                    <a:pt x="540" y="0"/>
                  </a:moveTo>
                  <a:cubicBezTo>
                    <a:pt x="488" y="0"/>
                    <a:pt x="436" y="5"/>
                    <a:pt x="384" y="15"/>
                  </a:cubicBezTo>
                  <a:cubicBezTo>
                    <a:pt x="170" y="60"/>
                    <a:pt x="0" y="220"/>
                    <a:pt x="27" y="452"/>
                  </a:cubicBezTo>
                  <a:cubicBezTo>
                    <a:pt x="63" y="684"/>
                    <a:pt x="107" y="925"/>
                    <a:pt x="259" y="1104"/>
                  </a:cubicBezTo>
                  <a:cubicBezTo>
                    <a:pt x="393" y="1255"/>
                    <a:pt x="607" y="1344"/>
                    <a:pt x="812" y="1344"/>
                  </a:cubicBezTo>
                  <a:cubicBezTo>
                    <a:pt x="1017" y="1344"/>
                    <a:pt x="1222" y="1255"/>
                    <a:pt x="1383" y="1112"/>
                  </a:cubicBezTo>
                  <a:cubicBezTo>
                    <a:pt x="1472" y="1032"/>
                    <a:pt x="1552" y="925"/>
                    <a:pt x="1597" y="800"/>
                  </a:cubicBezTo>
                  <a:cubicBezTo>
                    <a:pt x="1642" y="675"/>
                    <a:pt x="1633" y="533"/>
                    <a:pt x="1579" y="417"/>
                  </a:cubicBezTo>
                  <a:cubicBezTo>
                    <a:pt x="1517" y="301"/>
                    <a:pt x="1410" y="211"/>
                    <a:pt x="1294" y="158"/>
                  </a:cubicBezTo>
                  <a:cubicBezTo>
                    <a:pt x="1169" y="104"/>
                    <a:pt x="1035" y="78"/>
                    <a:pt x="910" y="51"/>
                  </a:cubicBezTo>
                  <a:cubicBezTo>
                    <a:pt x="790" y="26"/>
                    <a:pt x="666" y="0"/>
                    <a:pt x="540"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318" name="Google Shape;5425;p15"/>
            <p:cNvSpPr/>
            <p:nvPr/>
          </p:nvSpPr>
          <p:spPr>
            <a:xfrm>
              <a:off x="476975" y="1093200"/>
              <a:ext cx="25450" cy="25275"/>
            </a:xfrm>
            <a:custGeom>
              <a:avLst/>
              <a:ahLst/>
              <a:rect l="l" t="t" r="r" b="b"/>
              <a:pathLst>
                <a:path w="1018" h="1011" extrusionOk="0">
                  <a:moveTo>
                    <a:pt x="425" y="1"/>
                  </a:moveTo>
                  <a:cubicBezTo>
                    <a:pt x="292" y="1"/>
                    <a:pt x="154" y="39"/>
                    <a:pt x="90" y="136"/>
                  </a:cubicBezTo>
                  <a:cubicBezTo>
                    <a:pt x="0" y="270"/>
                    <a:pt x="27" y="600"/>
                    <a:pt x="90" y="733"/>
                  </a:cubicBezTo>
                  <a:cubicBezTo>
                    <a:pt x="161" y="894"/>
                    <a:pt x="322" y="1010"/>
                    <a:pt x="500" y="1010"/>
                  </a:cubicBezTo>
                  <a:cubicBezTo>
                    <a:pt x="732" y="1010"/>
                    <a:pt x="946" y="823"/>
                    <a:pt x="982" y="600"/>
                  </a:cubicBezTo>
                  <a:cubicBezTo>
                    <a:pt x="1017" y="377"/>
                    <a:pt x="875" y="136"/>
                    <a:pt x="661" y="47"/>
                  </a:cubicBezTo>
                  <a:cubicBezTo>
                    <a:pt x="600" y="18"/>
                    <a:pt x="514" y="1"/>
                    <a:pt x="425"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9319" name="Google Shape;5426;p15"/>
          <p:cNvSpPr/>
          <p:nvPr/>
        </p:nvSpPr>
        <p:spPr>
          <a:xfrm rot="-373006">
            <a:off x="7677764" y="4056203"/>
            <a:ext cx="1368148" cy="872193"/>
          </a:xfrm>
          <a:custGeom>
            <a:avLst/>
            <a:ahLst/>
            <a:rect l="l" t="t" r="r" b="b"/>
            <a:pathLst>
              <a:path w="5934" h="3783" extrusionOk="0">
                <a:moveTo>
                  <a:pt x="5211" y="0"/>
                </a:moveTo>
                <a:lnTo>
                  <a:pt x="19" y="2346"/>
                </a:lnTo>
                <a:cubicBezTo>
                  <a:pt x="1" y="2427"/>
                  <a:pt x="10" y="2480"/>
                  <a:pt x="90" y="2516"/>
                </a:cubicBezTo>
                <a:cubicBezTo>
                  <a:pt x="135" y="2534"/>
                  <a:pt x="179" y="2507"/>
                  <a:pt x="197" y="2552"/>
                </a:cubicBezTo>
                <a:cubicBezTo>
                  <a:pt x="215" y="2578"/>
                  <a:pt x="179" y="2650"/>
                  <a:pt x="179" y="2676"/>
                </a:cubicBezTo>
                <a:cubicBezTo>
                  <a:pt x="161" y="2757"/>
                  <a:pt x="161" y="2792"/>
                  <a:pt x="242" y="2828"/>
                </a:cubicBezTo>
                <a:cubicBezTo>
                  <a:pt x="304" y="2864"/>
                  <a:pt x="366" y="2873"/>
                  <a:pt x="402" y="2935"/>
                </a:cubicBezTo>
                <a:cubicBezTo>
                  <a:pt x="447" y="3024"/>
                  <a:pt x="349" y="3105"/>
                  <a:pt x="384" y="3185"/>
                </a:cubicBezTo>
                <a:cubicBezTo>
                  <a:pt x="411" y="3256"/>
                  <a:pt x="518" y="3256"/>
                  <a:pt x="491" y="3346"/>
                </a:cubicBezTo>
                <a:cubicBezTo>
                  <a:pt x="474" y="3390"/>
                  <a:pt x="286" y="3515"/>
                  <a:pt x="340" y="3586"/>
                </a:cubicBezTo>
                <a:cubicBezTo>
                  <a:pt x="348" y="3594"/>
                  <a:pt x="359" y="3597"/>
                  <a:pt x="372" y="3597"/>
                </a:cubicBezTo>
                <a:cubicBezTo>
                  <a:pt x="422" y="3597"/>
                  <a:pt x="502" y="3552"/>
                  <a:pt x="557" y="3552"/>
                </a:cubicBezTo>
                <a:cubicBezTo>
                  <a:pt x="569" y="3552"/>
                  <a:pt x="580" y="3554"/>
                  <a:pt x="589" y="3560"/>
                </a:cubicBezTo>
                <a:cubicBezTo>
                  <a:pt x="527" y="3631"/>
                  <a:pt x="474" y="3702"/>
                  <a:pt x="411" y="3783"/>
                </a:cubicBezTo>
                <a:lnTo>
                  <a:pt x="5933" y="1276"/>
                </a:lnTo>
                <a:cubicBezTo>
                  <a:pt x="5933" y="1196"/>
                  <a:pt x="5844" y="1204"/>
                  <a:pt x="5808" y="1151"/>
                </a:cubicBezTo>
                <a:cubicBezTo>
                  <a:pt x="5737" y="1053"/>
                  <a:pt x="5862" y="1026"/>
                  <a:pt x="5844" y="937"/>
                </a:cubicBezTo>
                <a:cubicBezTo>
                  <a:pt x="5782" y="910"/>
                  <a:pt x="5701" y="919"/>
                  <a:pt x="5630" y="892"/>
                </a:cubicBezTo>
                <a:cubicBezTo>
                  <a:pt x="5532" y="839"/>
                  <a:pt x="5603" y="839"/>
                  <a:pt x="5621" y="776"/>
                </a:cubicBezTo>
                <a:cubicBezTo>
                  <a:pt x="5657" y="696"/>
                  <a:pt x="5603" y="687"/>
                  <a:pt x="5550" y="634"/>
                </a:cubicBezTo>
                <a:cubicBezTo>
                  <a:pt x="5487" y="571"/>
                  <a:pt x="5541" y="580"/>
                  <a:pt x="5523" y="500"/>
                </a:cubicBezTo>
                <a:cubicBezTo>
                  <a:pt x="5514" y="437"/>
                  <a:pt x="5443" y="437"/>
                  <a:pt x="5389" y="402"/>
                </a:cubicBezTo>
                <a:cubicBezTo>
                  <a:pt x="5309" y="357"/>
                  <a:pt x="5344" y="339"/>
                  <a:pt x="5344" y="268"/>
                </a:cubicBezTo>
                <a:cubicBezTo>
                  <a:pt x="5353" y="152"/>
                  <a:pt x="5211" y="116"/>
                  <a:pt x="5211" y="0"/>
                </a:cubicBezTo>
                <a:close/>
              </a:path>
            </a:pathLst>
          </a:custGeom>
          <a:solidFill>
            <a:srgbClr val="FFCE59">
              <a:alpha val="6930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9320" name="Google Shape;5427;p15"/>
          <p:cNvSpPr txBox="1"/>
          <p:nvPr>
            <p:ph type="title"/>
          </p:nvPr>
        </p:nvSpPr>
        <p:spPr>
          <a:xfrm>
            <a:off x="4029800" y="1158800"/>
            <a:ext cx="3954300" cy="1821300"/>
          </a:xfrm>
          <a:prstGeom prst="rect"/>
        </p:spPr>
        <p:txBody>
          <a:bodyPr anchor="t" anchorCtr="0" bIns="91425" lIns="91425" rIns="91425" spcFirstLastPara="1" tIns="91425" wrap="square">
            <a:noAutofit/>
          </a:bodyPr>
          <a:lstStyle>
            <a:lvl1pPr algn="l"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sp>
        <p:nvSpPr>
          <p:cNvPr id="1059321" name="Google Shape;5428;p15"/>
          <p:cNvSpPr txBox="1"/>
          <p:nvPr>
            <p:ph type="subTitle" idx="1"/>
          </p:nvPr>
        </p:nvSpPr>
        <p:spPr>
          <a:xfrm>
            <a:off x="4029800" y="2980000"/>
            <a:ext cx="3954300" cy="1004700"/>
          </a:xfrm>
          <a:prstGeom prst="rect"/>
        </p:spPr>
        <p:txBody>
          <a:bodyPr anchor="t" anchorCtr="0" bIns="91425" lIns="91425" rIns="91425" spcFirstLastPara="1" tIns="91425" wrap="square">
            <a:noAutofit/>
          </a:bodyPr>
          <a:lstStyle>
            <a:lvl1pPr lvl="0" rtl="0">
              <a:lnSpc>
                <a:spcPct val="100000"/>
              </a:lnSpc>
              <a:spcBef>
                <a:spcPts val="0"/>
              </a:spcBef>
              <a:spcAft>
                <a:spcPts val="0"/>
              </a:spcAft>
              <a:buSzPts val="1400"/>
              <a:buNone/>
              <a:defRPr sz="1600"/>
            </a:lvl1pPr>
            <a:lvl2pPr algn="ctr" lvl="1" rtl="0">
              <a:lnSpc>
                <a:spcPct val="100000"/>
              </a:lnSpc>
              <a:spcBef>
                <a:spcPts val="0"/>
              </a:spcBef>
              <a:spcAft>
                <a:spcPts val="0"/>
              </a:spcAft>
              <a:buSzPts val="1400"/>
              <a:buNone/>
            </a:lvl2pPr>
            <a:lvl3pPr algn="ctr" lvl="2" rtl="0">
              <a:lnSpc>
                <a:spcPct val="100000"/>
              </a:lnSpc>
              <a:spcBef>
                <a:spcPts val="1600"/>
              </a:spcBef>
              <a:spcAft>
                <a:spcPts val="0"/>
              </a:spcAft>
              <a:buSzPts val="1400"/>
              <a:buNone/>
            </a:lvl3pPr>
            <a:lvl4pPr algn="ctr" lvl="3" rtl="0">
              <a:lnSpc>
                <a:spcPct val="100000"/>
              </a:lnSpc>
              <a:spcBef>
                <a:spcPts val="1600"/>
              </a:spcBef>
              <a:spcAft>
                <a:spcPts val="0"/>
              </a:spcAft>
              <a:buSzPts val="1400"/>
              <a:buNone/>
            </a:lvl4pPr>
            <a:lvl5pPr algn="ctr" lvl="4" rtl="0">
              <a:lnSpc>
                <a:spcPct val="100000"/>
              </a:lnSpc>
              <a:spcBef>
                <a:spcPts val="1600"/>
              </a:spcBef>
              <a:spcAft>
                <a:spcPts val="0"/>
              </a:spcAft>
              <a:buSzPts val="1400"/>
              <a:buNone/>
            </a:lvl5pPr>
            <a:lvl6pPr algn="ctr" lvl="5" rtl="0">
              <a:lnSpc>
                <a:spcPct val="100000"/>
              </a:lnSpc>
              <a:spcBef>
                <a:spcPts val="1600"/>
              </a:spcBef>
              <a:spcAft>
                <a:spcPts val="0"/>
              </a:spcAft>
              <a:buSzPts val="1400"/>
              <a:buNone/>
            </a:lvl6pPr>
            <a:lvl7pPr algn="ctr" lvl="6" rtl="0">
              <a:lnSpc>
                <a:spcPct val="100000"/>
              </a:lnSpc>
              <a:spcBef>
                <a:spcPts val="1600"/>
              </a:spcBef>
              <a:spcAft>
                <a:spcPts val="0"/>
              </a:spcAft>
              <a:buSzPts val="1400"/>
              <a:buNone/>
            </a:lvl7pPr>
            <a:lvl8pPr algn="ctr" lvl="7" rtl="0">
              <a:lnSpc>
                <a:spcPct val="100000"/>
              </a:lnSpc>
              <a:spcBef>
                <a:spcPts val="1600"/>
              </a:spcBef>
              <a:spcAft>
                <a:spcPts val="0"/>
              </a:spcAft>
              <a:buSzPts val="1400"/>
              <a:buNone/>
            </a:lvl8pPr>
            <a:lvl9pPr algn="ctr" lvl="8" rtl="0">
              <a:lnSpc>
                <a:spcPct val="100000"/>
              </a:lnSpc>
              <a:spcBef>
                <a:spcPts val="1600"/>
              </a:spcBef>
              <a:spcAft>
                <a:spcPts val="1600"/>
              </a:spcAft>
              <a:buSzPts val="1400"/>
              <a:buNone/>
            </a:lvl9pPr>
          </a:lstStyle>
          <a:p/>
        </p:txBody>
      </p:sp>
      <p:sp>
        <p:nvSpPr>
          <p:cNvPr id="1059322" name="Google Shape;5429;p15"/>
          <p:cNvSpPr/>
          <p:nvPr>
            <p:ph type="pic" idx="2"/>
          </p:nvPr>
        </p:nvSpPr>
        <p:spPr>
          <a:xfrm rot="-210244">
            <a:off x="920210" y="814780"/>
            <a:ext cx="2596554" cy="3513853"/>
          </a:xfrm>
          <a:prstGeom prst="rect"/>
          <a:noFill/>
          <a:ln w="114300" cap="flat" cmpd="sng">
            <a:solidFill>
              <a:schemeClr val="lt1"/>
            </a:solidFill>
            <a:prstDash val="solid"/>
            <a:miter lim="8000"/>
            <a:headEnd type="none" w="sm" len="sm"/>
            <a:tailEnd type="none" w="sm" len="sm"/>
          </a:ln>
          <a:effectLst>
            <a:outerShdw algn="bl" blurRad="57150" dir="5400000" dist="19050" rotWithShape="0">
              <a:schemeClr val="dk1">
                <a:alpha val="50000"/>
              </a:schemeClr>
            </a:outerShdw>
          </a:effectLst>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77" name="Shape 5430"/>
        <p:cNvGrpSpPr/>
        <p:nvPr/>
      </p:nvGrpSpPr>
      <p:grpSpPr>
        <a:xfrm>
          <a:off x="0" y="0"/>
          <a:ext cx="0" cy="0"/>
          <a:chOff x="0" y="0"/>
          <a:chExt cx="0" cy="0"/>
        </a:xfrm>
      </p:grpSpPr>
      <p:sp>
        <p:nvSpPr>
          <p:cNvPr id="1053953" name="Google Shape;5431;p16"/>
          <p:cNvSpPr/>
          <p:nvPr/>
        </p:nvSpPr>
        <p:spPr>
          <a:xfrm>
            <a:off x="0" y="0"/>
            <a:ext cx="9144080" cy="5142646"/>
          </a:xfrm>
          <a:custGeom>
            <a:avLst/>
            <a:ahLst/>
            <a:rect l="l" t="t" r="r" b="b"/>
            <a:pathLst>
              <a:path w="88355" h="49691" extrusionOk="0">
                <a:moveTo>
                  <a:pt x="5666" y="6075"/>
                </a:moveTo>
                <a:lnTo>
                  <a:pt x="12008" y="6102"/>
                </a:lnTo>
                <a:lnTo>
                  <a:pt x="11955" y="12472"/>
                </a:lnTo>
                <a:lnTo>
                  <a:pt x="5612" y="12445"/>
                </a:lnTo>
                <a:lnTo>
                  <a:pt x="5666" y="6075"/>
                </a:lnTo>
                <a:close/>
                <a:moveTo>
                  <a:pt x="12062" y="6102"/>
                </a:moveTo>
                <a:lnTo>
                  <a:pt x="18432" y="6129"/>
                </a:lnTo>
                <a:lnTo>
                  <a:pt x="18378" y="12507"/>
                </a:lnTo>
                <a:lnTo>
                  <a:pt x="12008" y="12472"/>
                </a:lnTo>
                <a:lnTo>
                  <a:pt x="12062" y="6102"/>
                </a:lnTo>
                <a:close/>
                <a:moveTo>
                  <a:pt x="18485" y="6129"/>
                </a:moveTo>
                <a:lnTo>
                  <a:pt x="24819" y="6156"/>
                </a:lnTo>
                <a:lnTo>
                  <a:pt x="24774" y="12534"/>
                </a:lnTo>
                <a:lnTo>
                  <a:pt x="18432" y="12507"/>
                </a:lnTo>
                <a:lnTo>
                  <a:pt x="18485" y="6129"/>
                </a:lnTo>
                <a:close/>
                <a:moveTo>
                  <a:pt x="24873" y="6156"/>
                </a:moveTo>
                <a:lnTo>
                  <a:pt x="31215" y="6183"/>
                </a:lnTo>
                <a:lnTo>
                  <a:pt x="31162" y="12561"/>
                </a:lnTo>
                <a:lnTo>
                  <a:pt x="24828" y="12534"/>
                </a:lnTo>
                <a:lnTo>
                  <a:pt x="24873" y="6156"/>
                </a:lnTo>
                <a:close/>
                <a:moveTo>
                  <a:pt x="31269" y="6183"/>
                </a:moveTo>
                <a:lnTo>
                  <a:pt x="37639" y="6218"/>
                </a:lnTo>
                <a:lnTo>
                  <a:pt x="37585" y="12588"/>
                </a:lnTo>
                <a:lnTo>
                  <a:pt x="31215" y="12561"/>
                </a:lnTo>
                <a:lnTo>
                  <a:pt x="31269" y="6183"/>
                </a:lnTo>
                <a:close/>
                <a:moveTo>
                  <a:pt x="37692" y="6218"/>
                </a:moveTo>
                <a:lnTo>
                  <a:pt x="44026" y="6245"/>
                </a:lnTo>
                <a:lnTo>
                  <a:pt x="43973" y="12623"/>
                </a:lnTo>
                <a:lnTo>
                  <a:pt x="37639" y="12588"/>
                </a:lnTo>
                <a:lnTo>
                  <a:pt x="37692" y="6218"/>
                </a:lnTo>
                <a:close/>
                <a:moveTo>
                  <a:pt x="44080" y="6245"/>
                </a:moveTo>
                <a:lnTo>
                  <a:pt x="50422" y="6272"/>
                </a:lnTo>
                <a:lnTo>
                  <a:pt x="50369" y="12650"/>
                </a:lnTo>
                <a:lnTo>
                  <a:pt x="44026" y="12623"/>
                </a:lnTo>
                <a:lnTo>
                  <a:pt x="44080" y="6245"/>
                </a:lnTo>
                <a:close/>
                <a:moveTo>
                  <a:pt x="50476" y="6272"/>
                </a:moveTo>
                <a:lnTo>
                  <a:pt x="56846" y="6298"/>
                </a:lnTo>
                <a:lnTo>
                  <a:pt x="56792" y="12677"/>
                </a:lnTo>
                <a:lnTo>
                  <a:pt x="50422" y="12650"/>
                </a:lnTo>
                <a:lnTo>
                  <a:pt x="50476" y="6272"/>
                </a:lnTo>
                <a:close/>
                <a:moveTo>
                  <a:pt x="56899" y="6298"/>
                </a:moveTo>
                <a:lnTo>
                  <a:pt x="63233" y="6325"/>
                </a:lnTo>
                <a:lnTo>
                  <a:pt x="63180" y="12704"/>
                </a:lnTo>
                <a:lnTo>
                  <a:pt x="56846" y="12677"/>
                </a:lnTo>
                <a:lnTo>
                  <a:pt x="56899" y="6298"/>
                </a:lnTo>
                <a:close/>
                <a:moveTo>
                  <a:pt x="63287" y="6325"/>
                </a:moveTo>
                <a:lnTo>
                  <a:pt x="69621" y="6361"/>
                </a:lnTo>
                <a:lnTo>
                  <a:pt x="69576" y="12731"/>
                </a:lnTo>
                <a:lnTo>
                  <a:pt x="63233" y="12704"/>
                </a:lnTo>
                <a:lnTo>
                  <a:pt x="63287" y="6325"/>
                </a:lnTo>
                <a:close/>
                <a:moveTo>
                  <a:pt x="69674" y="6361"/>
                </a:moveTo>
                <a:lnTo>
                  <a:pt x="76035" y="6388"/>
                </a:lnTo>
                <a:lnTo>
                  <a:pt x="75981" y="12766"/>
                </a:lnTo>
                <a:lnTo>
                  <a:pt x="69629" y="12731"/>
                </a:lnTo>
                <a:lnTo>
                  <a:pt x="69674" y="6361"/>
                </a:lnTo>
                <a:close/>
                <a:moveTo>
                  <a:pt x="76088" y="6388"/>
                </a:moveTo>
                <a:lnTo>
                  <a:pt x="82440" y="6414"/>
                </a:lnTo>
                <a:lnTo>
                  <a:pt x="82396" y="12793"/>
                </a:lnTo>
                <a:lnTo>
                  <a:pt x="76035" y="12766"/>
                </a:lnTo>
                <a:lnTo>
                  <a:pt x="76088" y="6388"/>
                </a:lnTo>
                <a:close/>
                <a:moveTo>
                  <a:pt x="5612" y="12499"/>
                </a:moveTo>
                <a:lnTo>
                  <a:pt x="11955" y="12525"/>
                </a:lnTo>
                <a:lnTo>
                  <a:pt x="11910" y="18904"/>
                </a:lnTo>
                <a:lnTo>
                  <a:pt x="5567" y="18877"/>
                </a:lnTo>
                <a:lnTo>
                  <a:pt x="5612" y="12499"/>
                </a:lnTo>
                <a:close/>
                <a:moveTo>
                  <a:pt x="12008" y="12534"/>
                </a:moveTo>
                <a:lnTo>
                  <a:pt x="18378" y="12561"/>
                </a:lnTo>
                <a:lnTo>
                  <a:pt x="18333" y="18931"/>
                </a:lnTo>
                <a:lnTo>
                  <a:pt x="11964" y="18904"/>
                </a:lnTo>
                <a:lnTo>
                  <a:pt x="12008" y="12534"/>
                </a:lnTo>
                <a:close/>
                <a:moveTo>
                  <a:pt x="18432" y="12561"/>
                </a:moveTo>
                <a:lnTo>
                  <a:pt x="24774" y="12588"/>
                </a:lnTo>
                <a:lnTo>
                  <a:pt x="24721" y="18957"/>
                </a:lnTo>
                <a:lnTo>
                  <a:pt x="18387" y="18931"/>
                </a:lnTo>
                <a:lnTo>
                  <a:pt x="18432" y="12561"/>
                </a:lnTo>
                <a:close/>
                <a:moveTo>
                  <a:pt x="24828" y="12588"/>
                </a:moveTo>
                <a:lnTo>
                  <a:pt x="31162" y="12615"/>
                </a:lnTo>
                <a:lnTo>
                  <a:pt x="31117" y="18984"/>
                </a:lnTo>
                <a:lnTo>
                  <a:pt x="24774" y="18957"/>
                </a:lnTo>
                <a:lnTo>
                  <a:pt x="24828" y="12588"/>
                </a:lnTo>
                <a:close/>
                <a:moveTo>
                  <a:pt x="31215" y="12615"/>
                </a:moveTo>
                <a:lnTo>
                  <a:pt x="37585" y="12641"/>
                </a:lnTo>
                <a:lnTo>
                  <a:pt x="37540" y="19011"/>
                </a:lnTo>
                <a:lnTo>
                  <a:pt x="31171" y="18984"/>
                </a:lnTo>
                <a:lnTo>
                  <a:pt x="31215" y="12615"/>
                </a:lnTo>
                <a:close/>
                <a:moveTo>
                  <a:pt x="37639" y="12641"/>
                </a:moveTo>
                <a:lnTo>
                  <a:pt x="43973" y="12677"/>
                </a:lnTo>
                <a:lnTo>
                  <a:pt x="43928" y="19047"/>
                </a:lnTo>
                <a:lnTo>
                  <a:pt x="37594" y="19011"/>
                </a:lnTo>
                <a:lnTo>
                  <a:pt x="37639" y="12641"/>
                </a:lnTo>
                <a:close/>
                <a:moveTo>
                  <a:pt x="44026" y="12677"/>
                </a:moveTo>
                <a:lnTo>
                  <a:pt x="50369" y="12704"/>
                </a:lnTo>
                <a:lnTo>
                  <a:pt x="50324" y="19073"/>
                </a:lnTo>
                <a:lnTo>
                  <a:pt x="43981" y="19047"/>
                </a:lnTo>
                <a:lnTo>
                  <a:pt x="44026" y="12677"/>
                </a:lnTo>
                <a:close/>
                <a:moveTo>
                  <a:pt x="50422" y="12704"/>
                </a:moveTo>
                <a:lnTo>
                  <a:pt x="56792" y="12731"/>
                </a:lnTo>
                <a:lnTo>
                  <a:pt x="56748" y="19100"/>
                </a:lnTo>
                <a:lnTo>
                  <a:pt x="50378" y="19073"/>
                </a:lnTo>
                <a:lnTo>
                  <a:pt x="50422" y="12704"/>
                </a:lnTo>
                <a:close/>
                <a:moveTo>
                  <a:pt x="56846" y="12731"/>
                </a:moveTo>
                <a:lnTo>
                  <a:pt x="63180" y="12757"/>
                </a:lnTo>
                <a:lnTo>
                  <a:pt x="63135" y="19127"/>
                </a:lnTo>
                <a:lnTo>
                  <a:pt x="56801" y="19100"/>
                </a:lnTo>
                <a:lnTo>
                  <a:pt x="56846" y="12731"/>
                </a:lnTo>
                <a:close/>
                <a:moveTo>
                  <a:pt x="63233" y="12757"/>
                </a:moveTo>
                <a:lnTo>
                  <a:pt x="69576" y="12784"/>
                </a:lnTo>
                <a:lnTo>
                  <a:pt x="69522" y="19154"/>
                </a:lnTo>
                <a:lnTo>
                  <a:pt x="63189" y="19127"/>
                </a:lnTo>
                <a:lnTo>
                  <a:pt x="63233" y="12757"/>
                </a:lnTo>
                <a:close/>
                <a:moveTo>
                  <a:pt x="69629" y="12784"/>
                </a:moveTo>
                <a:lnTo>
                  <a:pt x="75981" y="12820"/>
                </a:lnTo>
                <a:lnTo>
                  <a:pt x="75937" y="19180"/>
                </a:lnTo>
                <a:lnTo>
                  <a:pt x="69576" y="19154"/>
                </a:lnTo>
                <a:lnTo>
                  <a:pt x="69629" y="12784"/>
                </a:lnTo>
                <a:close/>
                <a:moveTo>
                  <a:pt x="76035" y="12820"/>
                </a:moveTo>
                <a:lnTo>
                  <a:pt x="82396" y="12846"/>
                </a:lnTo>
                <a:lnTo>
                  <a:pt x="82342" y="19216"/>
                </a:lnTo>
                <a:lnTo>
                  <a:pt x="75990" y="19180"/>
                </a:lnTo>
                <a:lnTo>
                  <a:pt x="76035" y="12820"/>
                </a:lnTo>
                <a:close/>
                <a:moveTo>
                  <a:pt x="5567" y="18931"/>
                </a:moveTo>
                <a:lnTo>
                  <a:pt x="11910" y="18957"/>
                </a:lnTo>
                <a:lnTo>
                  <a:pt x="11857" y="25318"/>
                </a:lnTo>
                <a:lnTo>
                  <a:pt x="5514" y="25291"/>
                </a:lnTo>
                <a:lnTo>
                  <a:pt x="5567" y="18931"/>
                </a:lnTo>
                <a:close/>
                <a:moveTo>
                  <a:pt x="11964" y="18957"/>
                </a:moveTo>
                <a:lnTo>
                  <a:pt x="18333" y="18984"/>
                </a:lnTo>
                <a:lnTo>
                  <a:pt x="18280" y="25354"/>
                </a:lnTo>
                <a:lnTo>
                  <a:pt x="11910" y="25318"/>
                </a:lnTo>
                <a:lnTo>
                  <a:pt x="11964" y="18957"/>
                </a:lnTo>
                <a:close/>
                <a:moveTo>
                  <a:pt x="18387" y="18984"/>
                </a:moveTo>
                <a:lnTo>
                  <a:pt x="24721" y="19011"/>
                </a:lnTo>
                <a:lnTo>
                  <a:pt x="24676" y="25380"/>
                </a:lnTo>
                <a:lnTo>
                  <a:pt x="18333" y="25354"/>
                </a:lnTo>
                <a:lnTo>
                  <a:pt x="18387" y="18984"/>
                </a:lnTo>
                <a:close/>
                <a:moveTo>
                  <a:pt x="24774" y="19011"/>
                </a:moveTo>
                <a:lnTo>
                  <a:pt x="31117" y="19038"/>
                </a:lnTo>
                <a:lnTo>
                  <a:pt x="31064" y="25407"/>
                </a:lnTo>
                <a:lnTo>
                  <a:pt x="24730" y="25380"/>
                </a:lnTo>
                <a:lnTo>
                  <a:pt x="24774" y="19011"/>
                </a:lnTo>
                <a:close/>
                <a:moveTo>
                  <a:pt x="31171" y="19038"/>
                </a:moveTo>
                <a:lnTo>
                  <a:pt x="37540" y="19064"/>
                </a:lnTo>
                <a:lnTo>
                  <a:pt x="37487" y="25434"/>
                </a:lnTo>
                <a:lnTo>
                  <a:pt x="31117" y="25407"/>
                </a:lnTo>
                <a:lnTo>
                  <a:pt x="31171" y="19038"/>
                </a:lnTo>
                <a:close/>
                <a:moveTo>
                  <a:pt x="37594" y="19064"/>
                </a:moveTo>
                <a:lnTo>
                  <a:pt x="43928" y="19100"/>
                </a:lnTo>
                <a:lnTo>
                  <a:pt x="43874" y="25461"/>
                </a:lnTo>
                <a:lnTo>
                  <a:pt x="37540" y="25434"/>
                </a:lnTo>
                <a:lnTo>
                  <a:pt x="37594" y="19064"/>
                </a:lnTo>
                <a:close/>
                <a:moveTo>
                  <a:pt x="43981" y="19100"/>
                </a:moveTo>
                <a:lnTo>
                  <a:pt x="50324" y="19127"/>
                </a:lnTo>
                <a:lnTo>
                  <a:pt x="50271" y="25488"/>
                </a:lnTo>
                <a:lnTo>
                  <a:pt x="43928" y="25461"/>
                </a:lnTo>
                <a:lnTo>
                  <a:pt x="43981" y="19100"/>
                </a:lnTo>
                <a:close/>
                <a:moveTo>
                  <a:pt x="50378" y="19127"/>
                </a:moveTo>
                <a:lnTo>
                  <a:pt x="56748" y="19154"/>
                </a:lnTo>
                <a:lnTo>
                  <a:pt x="56694" y="25523"/>
                </a:lnTo>
                <a:lnTo>
                  <a:pt x="50324" y="25488"/>
                </a:lnTo>
                <a:lnTo>
                  <a:pt x="50378" y="19127"/>
                </a:lnTo>
                <a:close/>
                <a:moveTo>
                  <a:pt x="56801" y="19154"/>
                </a:moveTo>
                <a:lnTo>
                  <a:pt x="63135" y="19180"/>
                </a:lnTo>
                <a:lnTo>
                  <a:pt x="63081" y="25550"/>
                </a:lnTo>
                <a:lnTo>
                  <a:pt x="56748" y="25523"/>
                </a:lnTo>
                <a:lnTo>
                  <a:pt x="56801" y="19154"/>
                </a:lnTo>
                <a:close/>
                <a:moveTo>
                  <a:pt x="63189" y="19180"/>
                </a:moveTo>
                <a:lnTo>
                  <a:pt x="69522" y="19207"/>
                </a:lnTo>
                <a:lnTo>
                  <a:pt x="69478" y="25577"/>
                </a:lnTo>
                <a:lnTo>
                  <a:pt x="63135" y="25550"/>
                </a:lnTo>
                <a:lnTo>
                  <a:pt x="63189" y="19180"/>
                </a:lnTo>
                <a:close/>
                <a:moveTo>
                  <a:pt x="69576" y="19207"/>
                </a:moveTo>
                <a:lnTo>
                  <a:pt x="75937" y="19234"/>
                </a:lnTo>
                <a:lnTo>
                  <a:pt x="75883" y="25604"/>
                </a:lnTo>
                <a:lnTo>
                  <a:pt x="69531" y="25577"/>
                </a:lnTo>
                <a:lnTo>
                  <a:pt x="69576" y="19207"/>
                </a:lnTo>
                <a:close/>
                <a:moveTo>
                  <a:pt x="75990" y="19234"/>
                </a:moveTo>
                <a:lnTo>
                  <a:pt x="82342" y="19270"/>
                </a:lnTo>
                <a:lnTo>
                  <a:pt x="82297" y="25630"/>
                </a:lnTo>
                <a:lnTo>
                  <a:pt x="75937" y="25604"/>
                </a:lnTo>
                <a:lnTo>
                  <a:pt x="75990" y="19234"/>
                </a:lnTo>
                <a:close/>
                <a:moveTo>
                  <a:pt x="5514" y="25345"/>
                </a:moveTo>
                <a:lnTo>
                  <a:pt x="11857" y="25372"/>
                </a:lnTo>
                <a:lnTo>
                  <a:pt x="11812" y="31750"/>
                </a:lnTo>
                <a:lnTo>
                  <a:pt x="5469" y="31723"/>
                </a:lnTo>
                <a:lnTo>
                  <a:pt x="5514" y="25345"/>
                </a:lnTo>
                <a:close/>
                <a:moveTo>
                  <a:pt x="11910" y="25380"/>
                </a:moveTo>
                <a:lnTo>
                  <a:pt x="18280" y="25407"/>
                </a:lnTo>
                <a:lnTo>
                  <a:pt x="18235" y="31777"/>
                </a:lnTo>
                <a:lnTo>
                  <a:pt x="11866" y="31750"/>
                </a:lnTo>
                <a:lnTo>
                  <a:pt x="11910" y="25380"/>
                </a:lnTo>
                <a:close/>
                <a:moveTo>
                  <a:pt x="18333" y="25407"/>
                </a:moveTo>
                <a:lnTo>
                  <a:pt x="24676" y="25434"/>
                </a:lnTo>
                <a:lnTo>
                  <a:pt x="24623" y="31813"/>
                </a:lnTo>
                <a:lnTo>
                  <a:pt x="18289" y="31777"/>
                </a:lnTo>
                <a:lnTo>
                  <a:pt x="18333" y="25407"/>
                </a:lnTo>
                <a:close/>
                <a:moveTo>
                  <a:pt x="24730" y="25434"/>
                </a:moveTo>
                <a:lnTo>
                  <a:pt x="31064" y="25461"/>
                </a:lnTo>
                <a:lnTo>
                  <a:pt x="31019" y="31839"/>
                </a:lnTo>
                <a:lnTo>
                  <a:pt x="24676" y="31813"/>
                </a:lnTo>
                <a:lnTo>
                  <a:pt x="24730" y="25434"/>
                </a:lnTo>
                <a:close/>
                <a:moveTo>
                  <a:pt x="31117" y="25461"/>
                </a:moveTo>
                <a:lnTo>
                  <a:pt x="37487" y="25488"/>
                </a:lnTo>
                <a:lnTo>
                  <a:pt x="37442" y="31866"/>
                </a:lnTo>
                <a:lnTo>
                  <a:pt x="31073" y="31839"/>
                </a:lnTo>
                <a:lnTo>
                  <a:pt x="31117" y="25461"/>
                </a:lnTo>
                <a:close/>
                <a:moveTo>
                  <a:pt x="37540" y="25488"/>
                </a:moveTo>
                <a:lnTo>
                  <a:pt x="43874" y="25514"/>
                </a:lnTo>
                <a:lnTo>
                  <a:pt x="43830" y="31893"/>
                </a:lnTo>
                <a:lnTo>
                  <a:pt x="37496" y="31866"/>
                </a:lnTo>
                <a:lnTo>
                  <a:pt x="37540" y="25488"/>
                </a:lnTo>
                <a:close/>
                <a:moveTo>
                  <a:pt x="43928" y="25514"/>
                </a:moveTo>
                <a:lnTo>
                  <a:pt x="50271" y="25541"/>
                </a:lnTo>
                <a:lnTo>
                  <a:pt x="50226" y="31920"/>
                </a:lnTo>
                <a:lnTo>
                  <a:pt x="43883" y="31893"/>
                </a:lnTo>
                <a:lnTo>
                  <a:pt x="43928" y="25514"/>
                </a:lnTo>
                <a:close/>
                <a:moveTo>
                  <a:pt x="50324" y="25541"/>
                </a:moveTo>
                <a:lnTo>
                  <a:pt x="56694" y="25577"/>
                </a:lnTo>
                <a:lnTo>
                  <a:pt x="56649" y="31946"/>
                </a:lnTo>
                <a:lnTo>
                  <a:pt x="50280" y="31920"/>
                </a:lnTo>
                <a:lnTo>
                  <a:pt x="50324" y="25541"/>
                </a:lnTo>
                <a:close/>
                <a:moveTo>
                  <a:pt x="56748" y="25577"/>
                </a:moveTo>
                <a:lnTo>
                  <a:pt x="63081" y="25604"/>
                </a:lnTo>
                <a:lnTo>
                  <a:pt x="63037" y="31973"/>
                </a:lnTo>
                <a:lnTo>
                  <a:pt x="56703" y="31946"/>
                </a:lnTo>
                <a:lnTo>
                  <a:pt x="56748" y="25577"/>
                </a:lnTo>
                <a:close/>
                <a:moveTo>
                  <a:pt x="63135" y="25604"/>
                </a:moveTo>
                <a:lnTo>
                  <a:pt x="69478" y="25630"/>
                </a:lnTo>
                <a:lnTo>
                  <a:pt x="69424" y="32009"/>
                </a:lnTo>
                <a:lnTo>
                  <a:pt x="63090" y="31982"/>
                </a:lnTo>
                <a:lnTo>
                  <a:pt x="63135" y="25604"/>
                </a:lnTo>
                <a:close/>
                <a:moveTo>
                  <a:pt x="69531" y="25630"/>
                </a:moveTo>
                <a:lnTo>
                  <a:pt x="75883" y="25657"/>
                </a:lnTo>
                <a:lnTo>
                  <a:pt x="75839" y="32036"/>
                </a:lnTo>
                <a:lnTo>
                  <a:pt x="69478" y="32009"/>
                </a:lnTo>
                <a:lnTo>
                  <a:pt x="69531" y="25630"/>
                </a:lnTo>
                <a:close/>
                <a:moveTo>
                  <a:pt x="75937" y="25657"/>
                </a:moveTo>
                <a:lnTo>
                  <a:pt x="82297" y="25684"/>
                </a:lnTo>
                <a:lnTo>
                  <a:pt x="82244" y="32062"/>
                </a:lnTo>
                <a:lnTo>
                  <a:pt x="75892" y="32036"/>
                </a:lnTo>
                <a:lnTo>
                  <a:pt x="75937" y="25657"/>
                </a:lnTo>
                <a:close/>
                <a:moveTo>
                  <a:pt x="5469" y="31777"/>
                </a:moveTo>
                <a:lnTo>
                  <a:pt x="11812" y="31804"/>
                </a:lnTo>
                <a:lnTo>
                  <a:pt x="11759" y="38173"/>
                </a:lnTo>
                <a:lnTo>
                  <a:pt x="5416" y="38146"/>
                </a:lnTo>
                <a:lnTo>
                  <a:pt x="5469" y="31777"/>
                </a:lnTo>
                <a:close/>
                <a:moveTo>
                  <a:pt x="11866" y="31804"/>
                </a:moveTo>
                <a:lnTo>
                  <a:pt x="18235" y="31830"/>
                </a:lnTo>
                <a:lnTo>
                  <a:pt x="18182" y="38200"/>
                </a:lnTo>
                <a:lnTo>
                  <a:pt x="11812" y="38173"/>
                </a:lnTo>
                <a:lnTo>
                  <a:pt x="11866" y="31804"/>
                </a:lnTo>
                <a:close/>
                <a:moveTo>
                  <a:pt x="18289" y="31830"/>
                </a:moveTo>
                <a:lnTo>
                  <a:pt x="24623" y="31866"/>
                </a:lnTo>
                <a:lnTo>
                  <a:pt x="24578" y="38227"/>
                </a:lnTo>
                <a:lnTo>
                  <a:pt x="18235" y="38200"/>
                </a:lnTo>
                <a:lnTo>
                  <a:pt x="18289" y="31830"/>
                </a:lnTo>
                <a:close/>
                <a:moveTo>
                  <a:pt x="24676" y="31866"/>
                </a:moveTo>
                <a:lnTo>
                  <a:pt x="31019" y="31893"/>
                </a:lnTo>
                <a:lnTo>
                  <a:pt x="30966" y="38253"/>
                </a:lnTo>
                <a:lnTo>
                  <a:pt x="24632" y="38227"/>
                </a:lnTo>
                <a:lnTo>
                  <a:pt x="24676" y="31866"/>
                </a:lnTo>
                <a:close/>
                <a:moveTo>
                  <a:pt x="31073" y="31893"/>
                </a:moveTo>
                <a:lnTo>
                  <a:pt x="37442" y="31920"/>
                </a:lnTo>
                <a:lnTo>
                  <a:pt x="37389" y="38289"/>
                </a:lnTo>
                <a:lnTo>
                  <a:pt x="31019" y="38253"/>
                </a:lnTo>
                <a:lnTo>
                  <a:pt x="31073" y="31893"/>
                </a:lnTo>
                <a:close/>
                <a:moveTo>
                  <a:pt x="37496" y="31920"/>
                </a:moveTo>
                <a:lnTo>
                  <a:pt x="43830" y="31946"/>
                </a:lnTo>
                <a:lnTo>
                  <a:pt x="43776" y="38316"/>
                </a:lnTo>
                <a:lnTo>
                  <a:pt x="37442" y="38289"/>
                </a:lnTo>
                <a:lnTo>
                  <a:pt x="37496" y="31920"/>
                </a:lnTo>
                <a:close/>
                <a:moveTo>
                  <a:pt x="43883" y="31946"/>
                </a:moveTo>
                <a:lnTo>
                  <a:pt x="50226" y="31973"/>
                </a:lnTo>
                <a:lnTo>
                  <a:pt x="50173" y="38343"/>
                </a:lnTo>
                <a:lnTo>
                  <a:pt x="43830" y="38316"/>
                </a:lnTo>
                <a:lnTo>
                  <a:pt x="43883" y="31946"/>
                </a:lnTo>
                <a:close/>
                <a:moveTo>
                  <a:pt x="50280" y="31973"/>
                </a:moveTo>
                <a:lnTo>
                  <a:pt x="56649" y="32000"/>
                </a:lnTo>
                <a:lnTo>
                  <a:pt x="56596" y="38369"/>
                </a:lnTo>
                <a:lnTo>
                  <a:pt x="50226" y="38343"/>
                </a:lnTo>
                <a:lnTo>
                  <a:pt x="50280" y="31973"/>
                </a:lnTo>
                <a:close/>
                <a:moveTo>
                  <a:pt x="56703" y="32000"/>
                </a:moveTo>
                <a:lnTo>
                  <a:pt x="63037" y="32036"/>
                </a:lnTo>
                <a:lnTo>
                  <a:pt x="62983" y="38396"/>
                </a:lnTo>
                <a:lnTo>
                  <a:pt x="56649" y="38369"/>
                </a:lnTo>
                <a:lnTo>
                  <a:pt x="56703" y="32000"/>
                </a:lnTo>
                <a:close/>
                <a:moveTo>
                  <a:pt x="63090" y="32036"/>
                </a:moveTo>
                <a:lnTo>
                  <a:pt x="69424" y="32062"/>
                </a:lnTo>
                <a:lnTo>
                  <a:pt x="69380" y="38423"/>
                </a:lnTo>
                <a:lnTo>
                  <a:pt x="63037" y="38396"/>
                </a:lnTo>
                <a:lnTo>
                  <a:pt x="63090" y="32036"/>
                </a:lnTo>
                <a:close/>
                <a:moveTo>
                  <a:pt x="69478" y="32062"/>
                </a:moveTo>
                <a:lnTo>
                  <a:pt x="75839" y="32089"/>
                </a:lnTo>
                <a:lnTo>
                  <a:pt x="75785" y="38450"/>
                </a:lnTo>
                <a:lnTo>
                  <a:pt x="69433" y="38423"/>
                </a:lnTo>
                <a:lnTo>
                  <a:pt x="69478" y="32062"/>
                </a:lnTo>
                <a:close/>
                <a:moveTo>
                  <a:pt x="75892" y="32089"/>
                </a:moveTo>
                <a:lnTo>
                  <a:pt x="82244" y="32116"/>
                </a:lnTo>
                <a:lnTo>
                  <a:pt x="82199" y="38485"/>
                </a:lnTo>
                <a:lnTo>
                  <a:pt x="75839" y="38459"/>
                </a:lnTo>
                <a:lnTo>
                  <a:pt x="75892" y="32089"/>
                </a:lnTo>
                <a:close/>
                <a:moveTo>
                  <a:pt x="5416" y="38200"/>
                </a:moveTo>
                <a:lnTo>
                  <a:pt x="11759" y="38227"/>
                </a:lnTo>
                <a:lnTo>
                  <a:pt x="11714" y="44605"/>
                </a:lnTo>
                <a:lnTo>
                  <a:pt x="5371" y="44578"/>
                </a:lnTo>
                <a:lnTo>
                  <a:pt x="5416" y="38200"/>
                </a:lnTo>
                <a:close/>
                <a:moveTo>
                  <a:pt x="11812" y="38227"/>
                </a:moveTo>
                <a:lnTo>
                  <a:pt x="18182" y="38253"/>
                </a:lnTo>
                <a:lnTo>
                  <a:pt x="18137" y="44632"/>
                </a:lnTo>
                <a:lnTo>
                  <a:pt x="11768" y="44605"/>
                </a:lnTo>
                <a:lnTo>
                  <a:pt x="11812" y="38227"/>
                </a:lnTo>
                <a:close/>
                <a:moveTo>
                  <a:pt x="18235" y="38253"/>
                </a:moveTo>
                <a:lnTo>
                  <a:pt x="24578" y="38280"/>
                </a:lnTo>
                <a:lnTo>
                  <a:pt x="24525" y="44659"/>
                </a:lnTo>
                <a:lnTo>
                  <a:pt x="18191" y="44632"/>
                </a:lnTo>
                <a:lnTo>
                  <a:pt x="18235" y="38253"/>
                </a:lnTo>
                <a:close/>
                <a:moveTo>
                  <a:pt x="24632" y="38280"/>
                </a:moveTo>
                <a:lnTo>
                  <a:pt x="30966" y="38307"/>
                </a:lnTo>
                <a:lnTo>
                  <a:pt x="30921" y="44686"/>
                </a:lnTo>
                <a:lnTo>
                  <a:pt x="24578" y="44659"/>
                </a:lnTo>
                <a:lnTo>
                  <a:pt x="24632" y="38280"/>
                </a:lnTo>
                <a:close/>
                <a:moveTo>
                  <a:pt x="31019" y="38307"/>
                </a:moveTo>
                <a:lnTo>
                  <a:pt x="37389" y="38343"/>
                </a:lnTo>
                <a:lnTo>
                  <a:pt x="37344" y="44712"/>
                </a:lnTo>
                <a:lnTo>
                  <a:pt x="30975" y="44686"/>
                </a:lnTo>
                <a:lnTo>
                  <a:pt x="31019" y="38307"/>
                </a:lnTo>
                <a:close/>
                <a:moveTo>
                  <a:pt x="37442" y="38343"/>
                </a:moveTo>
                <a:lnTo>
                  <a:pt x="43776" y="38369"/>
                </a:lnTo>
                <a:lnTo>
                  <a:pt x="43732" y="44739"/>
                </a:lnTo>
                <a:lnTo>
                  <a:pt x="37398" y="44712"/>
                </a:lnTo>
                <a:lnTo>
                  <a:pt x="37442" y="38343"/>
                </a:lnTo>
                <a:close/>
                <a:moveTo>
                  <a:pt x="43830" y="38369"/>
                </a:moveTo>
                <a:lnTo>
                  <a:pt x="50173" y="38396"/>
                </a:lnTo>
                <a:lnTo>
                  <a:pt x="50128" y="44775"/>
                </a:lnTo>
                <a:lnTo>
                  <a:pt x="43785" y="44739"/>
                </a:lnTo>
                <a:lnTo>
                  <a:pt x="43830" y="38369"/>
                </a:lnTo>
                <a:close/>
                <a:moveTo>
                  <a:pt x="50226" y="38396"/>
                </a:moveTo>
                <a:lnTo>
                  <a:pt x="56596" y="38423"/>
                </a:lnTo>
                <a:lnTo>
                  <a:pt x="56551" y="44801"/>
                </a:lnTo>
                <a:lnTo>
                  <a:pt x="50182" y="44775"/>
                </a:lnTo>
                <a:lnTo>
                  <a:pt x="50226" y="38396"/>
                </a:lnTo>
                <a:close/>
                <a:moveTo>
                  <a:pt x="56649" y="38423"/>
                </a:moveTo>
                <a:lnTo>
                  <a:pt x="62983" y="38450"/>
                </a:lnTo>
                <a:lnTo>
                  <a:pt x="62939" y="44828"/>
                </a:lnTo>
                <a:lnTo>
                  <a:pt x="56605" y="44801"/>
                </a:lnTo>
                <a:lnTo>
                  <a:pt x="56649" y="38423"/>
                </a:lnTo>
                <a:close/>
                <a:moveTo>
                  <a:pt x="63037" y="38450"/>
                </a:moveTo>
                <a:lnTo>
                  <a:pt x="69380" y="38477"/>
                </a:lnTo>
                <a:lnTo>
                  <a:pt x="69326" y="44855"/>
                </a:lnTo>
                <a:lnTo>
                  <a:pt x="62992" y="44828"/>
                </a:lnTo>
                <a:lnTo>
                  <a:pt x="63037" y="38450"/>
                </a:lnTo>
                <a:close/>
                <a:moveTo>
                  <a:pt x="69433" y="38477"/>
                </a:moveTo>
                <a:lnTo>
                  <a:pt x="75785" y="38512"/>
                </a:lnTo>
                <a:lnTo>
                  <a:pt x="75740" y="44882"/>
                </a:lnTo>
                <a:lnTo>
                  <a:pt x="69380" y="44855"/>
                </a:lnTo>
                <a:lnTo>
                  <a:pt x="69433" y="38477"/>
                </a:lnTo>
                <a:close/>
                <a:moveTo>
                  <a:pt x="75839" y="38512"/>
                </a:moveTo>
                <a:lnTo>
                  <a:pt x="82199" y="38539"/>
                </a:lnTo>
                <a:lnTo>
                  <a:pt x="82146" y="44909"/>
                </a:lnTo>
                <a:lnTo>
                  <a:pt x="75794" y="44882"/>
                </a:lnTo>
                <a:lnTo>
                  <a:pt x="75839" y="38512"/>
                </a:lnTo>
                <a:close/>
                <a:moveTo>
                  <a:pt x="5657" y="0"/>
                </a:moveTo>
                <a:lnTo>
                  <a:pt x="5612" y="6022"/>
                </a:lnTo>
                <a:lnTo>
                  <a:pt x="1" y="5995"/>
                </a:lnTo>
                <a:lnTo>
                  <a:pt x="1" y="6049"/>
                </a:lnTo>
                <a:lnTo>
                  <a:pt x="5612" y="6075"/>
                </a:lnTo>
                <a:lnTo>
                  <a:pt x="5559" y="12445"/>
                </a:lnTo>
                <a:lnTo>
                  <a:pt x="1" y="12418"/>
                </a:lnTo>
                <a:lnTo>
                  <a:pt x="1" y="12472"/>
                </a:lnTo>
                <a:lnTo>
                  <a:pt x="5559" y="12499"/>
                </a:lnTo>
                <a:lnTo>
                  <a:pt x="5514" y="18877"/>
                </a:lnTo>
                <a:lnTo>
                  <a:pt x="1" y="18850"/>
                </a:lnTo>
                <a:lnTo>
                  <a:pt x="1" y="18904"/>
                </a:lnTo>
                <a:lnTo>
                  <a:pt x="5514" y="18931"/>
                </a:lnTo>
                <a:lnTo>
                  <a:pt x="5460" y="25291"/>
                </a:lnTo>
                <a:lnTo>
                  <a:pt x="1" y="25273"/>
                </a:lnTo>
                <a:lnTo>
                  <a:pt x="1" y="25327"/>
                </a:lnTo>
                <a:lnTo>
                  <a:pt x="5460" y="25345"/>
                </a:lnTo>
                <a:lnTo>
                  <a:pt x="5416" y="31723"/>
                </a:lnTo>
                <a:lnTo>
                  <a:pt x="1" y="31697"/>
                </a:lnTo>
                <a:lnTo>
                  <a:pt x="1" y="31750"/>
                </a:lnTo>
                <a:lnTo>
                  <a:pt x="5416" y="31777"/>
                </a:lnTo>
                <a:lnTo>
                  <a:pt x="5362" y="38146"/>
                </a:lnTo>
                <a:lnTo>
                  <a:pt x="1" y="38120"/>
                </a:lnTo>
                <a:lnTo>
                  <a:pt x="1" y="38173"/>
                </a:lnTo>
                <a:lnTo>
                  <a:pt x="5362" y="38200"/>
                </a:lnTo>
                <a:lnTo>
                  <a:pt x="5318" y="44570"/>
                </a:lnTo>
                <a:lnTo>
                  <a:pt x="1" y="44552"/>
                </a:lnTo>
                <a:lnTo>
                  <a:pt x="1" y="44605"/>
                </a:lnTo>
                <a:lnTo>
                  <a:pt x="5318" y="44632"/>
                </a:lnTo>
                <a:lnTo>
                  <a:pt x="5273" y="49690"/>
                </a:lnTo>
                <a:lnTo>
                  <a:pt x="5336" y="49690"/>
                </a:lnTo>
                <a:lnTo>
                  <a:pt x="5371" y="44632"/>
                </a:lnTo>
                <a:lnTo>
                  <a:pt x="11714" y="44659"/>
                </a:lnTo>
                <a:lnTo>
                  <a:pt x="11669" y="49690"/>
                </a:lnTo>
                <a:lnTo>
                  <a:pt x="11723" y="49690"/>
                </a:lnTo>
                <a:lnTo>
                  <a:pt x="11768" y="44659"/>
                </a:lnTo>
                <a:lnTo>
                  <a:pt x="18137" y="44686"/>
                </a:lnTo>
                <a:lnTo>
                  <a:pt x="18093" y="49690"/>
                </a:lnTo>
                <a:lnTo>
                  <a:pt x="18146" y="49690"/>
                </a:lnTo>
                <a:lnTo>
                  <a:pt x="18191" y="44686"/>
                </a:lnTo>
                <a:lnTo>
                  <a:pt x="24525" y="44712"/>
                </a:lnTo>
                <a:lnTo>
                  <a:pt x="24489" y="49690"/>
                </a:lnTo>
                <a:lnTo>
                  <a:pt x="24543" y="49690"/>
                </a:lnTo>
                <a:lnTo>
                  <a:pt x="24578" y="44712"/>
                </a:lnTo>
                <a:lnTo>
                  <a:pt x="30921" y="44739"/>
                </a:lnTo>
                <a:lnTo>
                  <a:pt x="30885" y="49690"/>
                </a:lnTo>
                <a:lnTo>
                  <a:pt x="30939" y="49690"/>
                </a:lnTo>
                <a:lnTo>
                  <a:pt x="30975" y="44739"/>
                </a:lnTo>
                <a:lnTo>
                  <a:pt x="37344" y="44766"/>
                </a:lnTo>
                <a:lnTo>
                  <a:pt x="37309" y="49690"/>
                </a:lnTo>
                <a:lnTo>
                  <a:pt x="37362" y="49690"/>
                </a:lnTo>
                <a:lnTo>
                  <a:pt x="37398" y="44766"/>
                </a:lnTo>
                <a:lnTo>
                  <a:pt x="43732" y="44793"/>
                </a:lnTo>
                <a:lnTo>
                  <a:pt x="43696" y="49690"/>
                </a:lnTo>
                <a:lnTo>
                  <a:pt x="43750" y="49690"/>
                </a:lnTo>
                <a:lnTo>
                  <a:pt x="43785" y="44793"/>
                </a:lnTo>
                <a:lnTo>
                  <a:pt x="50128" y="44828"/>
                </a:lnTo>
                <a:lnTo>
                  <a:pt x="50083" y="49690"/>
                </a:lnTo>
                <a:lnTo>
                  <a:pt x="50137" y="49690"/>
                </a:lnTo>
                <a:lnTo>
                  <a:pt x="50182" y="44828"/>
                </a:lnTo>
                <a:lnTo>
                  <a:pt x="56551" y="44855"/>
                </a:lnTo>
                <a:lnTo>
                  <a:pt x="56507" y="49690"/>
                </a:lnTo>
                <a:lnTo>
                  <a:pt x="56560" y="49690"/>
                </a:lnTo>
                <a:lnTo>
                  <a:pt x="56605" y="44855"/>
                </a:lnTo>
                <a:lnTo>
                  <a:pt x="62939" y="44882"/>
                </a:lnTo>
                <a:lnTo>
                  <a:pt x="62894" y="49690"/>
                </a:lnTo>
                <a:lnTo>
                  <a:pt x="62948" y="49690"/>
                </a:lnTo>
                <a:lnTo>
                  <a:pt x="62992" y="44882"/>
                </a:lnTo>
                <a:lnTo>
                  <a:pt x="69326" y="44909"/>
                </a:lnTo>
                <a:lnTo>
                  <a:pt x="69290" y="49690"/>
                </a:lnTo>
                <a:lnTo>
                  <a:pt x="69344" y="49690"/>
                </a:lnTo>
                <a:lnTo>
                  <a:pt x="69380" y="44909"/>
                </a:lnTo>
                <a:lnTo>
                  <a:pt x="75740" y="44935"/>
                </a:lnTo>
                <a:lnTo>
                  <a:pt x="75705" y="49690"/>
                </a:lnTo>
                <a:lnTo>
                  <a:pt x="75758" y="49690"/>
                </a:lnTo>
                <a:lnTo>
                  <a:pt x="75794" y="44935"/>
                </a:lnTo>
                <a:lnTo>
                  <a:pt x="82146" y="44962"/>
                </a:lnTo>
                <a:lnTo>
                  <a:pt x="82110" y="49690"/>
                </a:lnTo>
                <a:lnTo>
                  <a:pt x="82164" y="49690"/>
                </a:lnTo>
                <a:lnTo>
                  <a:pt x="82199" y="44962"/>
                </a:lnTo>
                <a:lnTo>
                  <a:pt x="88355" y="44989"/>
                </a:lnTo>
                <a:lnTo>
                  <a:pt x="88355" y="44935"/>
                </a:lnTo>
                <a:lnTo>
                  <a:pt x="82199" y="44909"/>
                </a:lnTo>
                <a:lnTo>
                  <a:pt x="82253" y="38539"/>
                </a:lnTo>
                <a:lnTo>
                  <a:pt x="88355" y="38566"/>
                </a:lnTo>
                <a:lnTo>
                  <a:pt x="88355" y="38512"/>
                </a:lnTo>
                <a:lnTo>
                  <a:pt x="82253" y="38485"/>
                </a:lnTo>
                <a:lnTo>
                  <a:pt x="82297" y="32116"/>
                </a:lnTo>
                <a:lnTo>
                  <a:pt x="88355" y="32143"/>
                </a:lnTo>
                <a:lnTo>
                  <a:pt x="88355" y="32089"/>
                </a:lnTo>
                <a:lnTo>
                  <a:pt x="82297" y="32062"/>
                </a:lnTo>
                <a:lnTo>
                  <a:pt x="82351" y="25684"/>
                </a:lnTo>
                <a:lnTo>
                  <a:pt x="88355" y="25711"/>
                </a:lnTo>
                <a:lnTo>
                  <a:pt x="88355" y="25657"/>
                </a:lnTo>
                <a:lnTo>
                  <a:pt x="82351" y="25630"/>
                </a:lnTo>
                <a:lnTo>
                  <a:pt x="82396" y="19270"/>
                </a:lnTo>
                <a:lnTo>
                  <a:pt x="88355" y="19296"/>
                </a:lnTo>
                <a:lnTo>
                  <a:pt x="88355" y="19234"/>
                </a:lnTo>
                <a:lnTo>
                  <a:pt x="82396" y="19216"/>
                </a:lnTo>
                <a:lnTo>
                  <a:pt x="82449" y="12846"/>
                </a:lnTo>
                <a:lnTo>
                  <a:pt x="88355" y="12873"/>
                </a:lnTo>
                <a:lnTo>
                  <a:pt x="88355" y="12820"/>
                </a:lnTo>
                <a:lnTo>
                  <a:pt x="82449" y="12793"/>
                </a:lnTo>
                <a:lnTo>
                  <a:pt x="82494" y="6414"/>
                </a:lnTo>
                <a:lnTo>
                  <a:pt x="88355" y="6441"/>
                </a:lnTo>
                <a:lnTo>
                  <a:pt x="88355" y="6388"/>
                </a:lnTo>
                <a:lnTo>
                  <a:pt x="82503" y="6361"/>
                </a:lnTo>
                <a:lnTo>
                  <a:pt x="82547" y="0"/>
                </a:lnTo>
                <a:lnTo>
                  <a:pt x="82494" y="0"/>
                </a:lnTo>
                <a:lnTo>
                  <a:pt x="82440" y="6361"/>
                </a:lnTo>
                <a:lnTo>
                  <a:pt x="76088" y="6334"/>
                </a:lnTo>
                <a:lnTo>
                  <a:pt x="76133" y="0"/>
                </a:lnTo>
                <a:lnTo>
                  <a:pt x="76079" y="0"/>
                </a:lnTo>
                <a:lnTo>
                  <a:pt x="76035" y="6334"/>
                </a:lnTo>
                <a:lnTo>
                  <a:pt x="69674" y="6307"/>
                </a:lnTo>
                <a:lnTo>
                  <a:pt x="69728" y="0"/>
                </a:lnTo>
                <a:lnTo>
                  <a:pt x="69674" y="0"/>
                </a:lnTo>
                <a:lnTo>
                  <a:pt x="69621" y="6307"/>
                </a:lnTo>
                <a:lnTo>
                  <a:pt x="63287" y="6272"/>
                </a:lnTo>
                <a:lnTo>
                  <a:pt x="63331" y="0"/>
                </a:lnTo>
                <a:lnTo>
                  <a:pt x="63278" y="0"/>
                </a:lnTo>
                <a:lnTo>
                  <a:pt x="63233" y="6272"/>
                </a:lnTo>
                <a:lnTo>
                  <a:pt x="56899" y="6245"/>
                </a:lnTo>
                <a:lnTo>
                  <a:pt x="56944" y="0"/>
                </a:lnTo>
                <a:lnTo>
                  <a:pt x="56890" y="0"/>
                </a:lnTo>
                <a:lnTo>
                  <a:pt x="56846" y="6245"/>
                </a:lnTo>
                <a:lnTo>
                  <a:pt x="50476" y="6218"/>
                </a:lnTo>
                <a:lnTo>
                  <a:pt x="50521" y="0"/>
                </a:lnTo>
                <a:lnTo>
                  <a:pt x="50467" y="0"/>
                </a:lnTo>
                <a:lnTo>
                  <a:pt x="50422" y="6218"/>
                </a:lnTo>
                <a:lnTo>
                  <a:pt x="44080" y="6191"/>
                </a:lnTo>
                <a:lnTo>
                  <a:pt x="44124" y="0"/>
                </a:lnTo>
                <a:lnTo>
                  <a:pt x="44071" y="0"/>
                </a:lnTo>
                <a:lnTo>
                  <a:pt x="44026" y="6191"/>
                </a:lnTo>
                <a:lnTo>
                  <a:pt x="37692" y="6165"/>
                </a:lnTo>
                <a:lnTo>
                  <a:pt x="37737" y="0"/>
                </a:lnTo>
                <a:lnTo>
                  <a:pt x="37683" y="0"/>
                </a:lnTo>
                <a:lnTo>
                  <a:pt x="37639" y="6165"/>
                </a:lnTo>
                <a:lnTo>
                  <a:pt x="31269" y="6129"/>
                </a:lnTo>
                <a:lnTo>
                  <a:pt x="31314" y="0"/>
                </a:lnTo>
                <a:lnTo>
                  <a:pt x="31260" y="0"/>
                </a:lnTo>
                <a:lnTo>
                  <a:pt x="31215" y="6129"/>
                </a:lnTo>
                <a:lnTo>
                  <a:pt x="24873" y="6102"/>
                </a:lnTo>
                <a:lnTo>
                  <a:pt x="24917" y="0"/>
                </a:lnTo>
                <a:lnTo>
                  <a:pt x="24864" y="0"/>
                </a:lnTo>
                <a:lnTo>
                  <a:pt x="24819" y="6102"/>
                </a:lnTo>
                <a:lnTo>
                  <a:pt x="18485" y="6075"/>
                </a:lnTo>
                <a:lnTo>
                  <a:pt x="18530" y="0"/>
                </a:lnTo>
                <a:lnTo>
                  <a:pt x="18476" y="0"/>
                </a:lnTo>
                <a:lnTo>
                  <a:pt x="18432" y="6075"/>
                </a:lnTo>
                <a:lnTo>
                  <a:pt x="12062" y="6049"/>
                </a:lnTo>
                <a:lnTo>
                  <a:pt x="12107" y="0"/>
                </a:lnTo>
                <a:lnTo>
                  <a:pt x="12053" y="0"/>
                </a:lnTo>
                <a:lnTo>
                  <a:pt x="12008" y="6049"/>
                </a:lnTo>
                <a:lnTo>
                  <a:pt x="5666" y="6022"/>
                </a:lnTo>
                <a:lnTo>
                  <a:pt x="5710" y="0"/>
                </a:lnTo>
                <a:close/>
              </a:path>
            </a:pathLst>
          </a:custGeom>
          <a:solidFill>
            <a:schemeClr val="dk2"/>
          </a:solidFill>
          <a:ln w="9525" cap="flat" cmpd="sng">
            <a:solidFill>
              <a:schemeClr val="dk2"/>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78" name="Google Shape;5432;p16"/>
          <p:cNvGrpSpPr/>
          <p:nvPr/>
        </p:nvGrpSpPr>
        <p:grpSpPr>
          <a:xfrm>
            <a:off x="436549" y="371582"/>
            <a:ext cx="8270902" cy="4400132"/>
            <a:chOff x="1256775" y="1479175"/>
            <a:chExt cx="2771750" cy="1474575"/>
          </a:xfrm>
        </p:grpSpPr>
        <p:sp>
          <p:nvSpPr>
            <p:cNvPr id="1053954" name="Google Shape;5433;p16"/>
            <p:cNvSpPr/>
            <p:nvPr/>
          </p:nvSpPr>
          <p:spPr>
            <a:xfrm>
              <a:off x="1256775" y="1479175"/>
              <a:ext cx="2771750" cy="1474575"/>
            </a:xfrm>
            <a:custGeom>
              <a:avLst/>
              <a:ahLst/>
              <a:rect l="l" t="t" r="r" b="b"/>
              <a:pathLst>
                <a:path w="110870" h="58983" extrusionOk="0">
                  <a:moveTo>
                    <a:pt x="8182" y="56485"/>
                  </a:moveTo>
                  <a:lnTo>
                    <a:pt x="9148" y="56569"/>
                  </a:lnTo>
                  <a:lnTo>
                    <a:pt x="9561" y="56654"/>
                  </a:lnTo>
                  <a:lnTo>
                    <a:pt x="9561" y="56654"/>
                  </a:lnTo>
                  <a:lnTo>
                    <a:pt x="8872" y="56569"/>
                  </a:lnTo>
                  <a:lnTo>
                    <a:pt x="8182" y="56485"/>
                  </a:lnTo>
                  <a:close/>
                  <a:moveTo>
                    <a:pt x="14120" y="56569"/>
                  </a:moveTo>
                  <a:lnTo>
                    <a:pt x="14648" y="56807"/>
                  </a:lnTo>
                  <a:lnTo>
                    <a:pt x="14120" y="56914"/>
                  </a:lnTo>
                  <a:lnTo>
                    <a:pt x="13706" y="56654"/>
                  </a:lnTo>
                  <a:lnTo>
                    <a:pt x="14120" y="56569"/>
                  </a:lnTo>
                  <a:close/>
                  <a:moveTo>
                    <a:pt x="85405" y="57129"/>
                  </a:moveTo>
                  <a:cubicBezTo>
                    <a:pt x="85841" y="57129"/>
                    <a:pt x="86293" y="57159"/>
                    <a:pt x="86784" y="57221"/>
                  </a:cubicBezTo>
                  <a:lnTo>
                    <a:pt x="85405" y="57129"/>
                  </a:lnTo>
                  <a:close/>
                  <a:moveTo>
                    <a:pt x="40948" y="57423"/>
                  </a:moveTo>
                  <a:lnTo>
                    <a:pt x="40918" y="57435"/>
                  </a:lnTo>
                  <a:lnTo>
                    <a:pt x="40895" y="57435"/>
                  </a:lnTo>
                  <a:cubicBezTo>
                    <a:pt x="40914" y="57429"/>
                    <a:pt x="40933" y="57428"/>
                    <a:pt x="40948" y="57423"/>
                  </a:cubicBezTo>
                  <a:close/>
                  <a:moveTo>
                    <a:pt x="110448" y="1"/>
                  </a:moveTo>
                  <a:lnTo>
                    <a:pt x="429" y="415"/>
                  </a:lnTo>
                  <a:lnTo>
                    <a:pt x="69" y="43416"/>
                  </a:lnTo>
                  <a:lnTo>
                    <a:pt x="0" y="43416"/>
                  </a:lnTo>
                  <a:lnTo>
                    <a:pt x="69" y="43423"/>
                  </a:lnTo>
                  <a:lnTo>
                    <a:pt x="69" y="43462"/>
                  </a:lnTo>
                  <a:lnTo>
                    <a:pt x="31" y="43462"/>
                  </a:lnTo>
                  <a:lnTo>
                    <a:pt x="31" y="47530"/>
                  </a:lnTo>
                  <a:lnTo>
                    <a:pt x="0" y="51176"/>
                  </a:lnTo>
                  <a:lnTo>
                    <a:pt x="31" y="51176"/>
                  </a:lnTo>
                  <a:lnTo>
                    <a:pt x="31" y="54984"/>
                  </a:lnTo>
                  <a:lnTo>
                    <a:pt x="1211" y="55190"/>
                  </a:lnTo>
                  <a:lnTo>
                    <a:pt x="31" y="55190"/>
                  </a:lnTo>
                  <a:lnTo>
                    <a:pt x="1969" y="56048"/>
                  </a:lnTo>
                  <a:lnTo>
                    <a:pt x="2797" y="56048"/>
                  </a:lnTo>
                  <a:lnTo>
                    <a:pt x="4727" y="56569"/>
                  </a:lnTo>
                  <a:lnTo>
                    <a:pt x="5838" y="56746"/>
                  </a:lnTo>
                  <a:lnTo>
                    <a:pt x="7217" y="56746"/>
                  </a:lnTo>
                  <a:lnTo>
                    <a:pt x="8320" y="57435"/>
                  </a:lnTo>
                  <a:lnTo>
                    <a:pt x="9699" y="57604"/>
                  </a:lnTo>
                  <a:lnTo>
                    <a:pt x="13016" y="57604"/>
                  </a:lnTo>
                  <a:cubicBezTo>
                    <a:pt x="14395" y="57604"/>
                    <a:pt x="13844" y="57780"/>
                    <a:pt x="13844" y="57780"/>
                  </a:cubicBezTo>
                  <a:lnTo>
                    <a:pt x="14679" y="58125"/>
                  </a:lnTo>
                  <a:lnTo>
                    <a:pt x="17161" y="58293"/>
                  </a:lnTo>
                  <a:cubicBezTo>
                    <a:pt x="17161" y="58293"/>
                    <a:pt x="17713" y="58293"/>
                    <a:pt x="18264" y="57948"/>
                  </a:cubicBezTo>
                  <a:lnTo>
                    <a:pt x="21030" y="58293"/>
                  </a:lnTo>
                  <a:lnTo>
                    <a:pt x="22409" y="58293"/>
                  </a:lnTo>
                  <a:lnTo>
                    <a:pt x="24347" y="58983"/>
                  </a:lnTo>
                  <a:lnTo>
                    <a:pt x="29258" y="58469"/>
                  </a:lnTo>
                  <a:lnTo>
                    <a:pt x="30660" y="58224"/>
                  </a:lnTo>
                  <a:lnTo>
                    <a:pt x="32077" y="58125"/>
                  </a:lnTo>
                  <a:lnTo>
                    <a:pt x="34842" y="57780"/>
                  </a:lnTo>
                  <a:lnTo>
                    <a:pt x="36260" y="58178"/>
                  </a:lnTo>
                  <a:lnTo>
                    <a:pt x="40695" y="58033"/>
                  </a:lnTo>
                  <a:lnTo>
                    <a:pt x="41393" y="57887"/>
                  </a:lnTo>
                  <a:cubicBezTo>
                    <a:pt x="41393" y="57887"/>
                    <a:pt x="42304" y="57604"/>
                    <a:pt x="42641" y="57596"/>
                  </a:cubicBezTo>
                  <a:cubicBezTo>
                    <a:pt x="42978" y="57588"/>
                    <a:pt x="43683" y="57435"/>
                    <a:pt x="44120" y="57251"/>
                  </a:cubicBezTo>
                  <a:cubicBezTo>
                    <a:pt x="44120" y="57251"/>
                    <a:pt x="44539" y="57255"/>
                    <a:pt x="44906" y="57255"/>
                  </a:cubicBezTo>
                  <a:cubicBezTo>
                    <a:pt x="45090" y="57255"/>
                    <a:pt x="45261" y="57254"/>
                    <a:pt x="45361" y="57251"/>
                  </a:cubicBezTo>
                  <a:lnTo>
                    <a:pt x="46296" y="57251"/>
                  </a:lnTo>
                  <a:cubicBezTo>
                    <a:pt x="46296" y="57251"/>
                    <a:pt x="51145" y="57090"/>
                    <a:pt x="51421" y="57090"/>
                  </a:cubicBezTo>
                  <a:lnTo>
                    <a:pt x="52800" y="57090"/>
                  </a:lnTo>
                  <a:lnTo>
                    <a:pt x="54148" y="57251"/>
                  </a:lnTo>
                  <a:lnTo>
                    <a:pt x="54929" y="57251"/>
                  </a:lnTo>
                  <a:lnTo>
                    <a:pt x="55703" y="57496"/>
                  </a:lnTo>
                  <a:lnTo>
                    <a:pt x="56714" y="57305"/>
                  </a:lnTo>
                  <a:lnTo>
                    <a:pt x="58354" y="57106"/>
                  </a:lnTo>
                  <a:lnTo>
                    <a:pt x="59151" y="57090"/>
                  </a:lnTo>
                  <a:lnTo>
                    <a:pt x="60813" y="56746"/>
                  </a:lnTo>
                  <a:lnTo>
                    <a:pt x="63847" y="56746"/>
                  </a:lnTo>
                  <a:lnTo>
                    <a:pt x="65662" y="56669"/>
                  </a:lnTo>
                  <a:lnTo>
                    <a:pt x="67716" y="57090"/>
                  </a:lnTo>
                  <a:lnTo>
                    <a:pt x="69378" y="57259"/>
                  </a:lnTo>
                  <a:lnTo>
                    <a:pt x="70757" y="57604"/>
                  </a:lnTo>
                  <a:lnTo>
                    <a:pt x="71309" y="57604"/>
                  </a:lnTo>
                  <a:cubicBezTo>
                    <a:pt x="71309" y="57604"/>
                    <a:pt x="72687" y="57780"/>
                    <a:pt x="72963" y="57780"/>
                  </a:cubicBezTo>
                  <a:cubicBezTo>
                    <a:pt x="73239" y="57780"/>
                    <a:pt x="72963" y="57780"/>
                    <a:pt x="75729" y="58469"/>
                  </a:cubicBezTo>
                  <a:cubicBezTo>
                    <a:pt x="76827" y="58744"/>
                    <a:pt x="77182" y="58827"/>
                    <a:pt x="77229" y="58827"/>
                  </a:cubicBezTo>
                  <a:cubicBezTo>
                    <a:pt x="77299" y="58827"/>
                    <a:pt x="76666" y="58638"/>
                    <a:pt x="76832" y="58638"/>
                  </a:cubicBezTo>
                  <a:lnTo>
                    <a:pt x="78211" y="58638"/>
                  </a:lnTo>
                  <a:lnTo>
                    <a:pt x="79667" y="58714"/>
                  </a:lnTo>
                  <a:lnTo>
                    <a:pt x="80149" y="58638"/>
                  </a:lnTo>
                  <a:lnTo>
                    <a:pt x="81252" y="58469"/>
                  </a:lnTo>
                  <a:cubicBezTo>
                    <a:pt x="81252" y="58469"/>
                    <a:pt x="82080" y="57948"/>
                    <a:pt x="82356" y="57948"/>
                  </a:cubicBezTo>
                  <a:lnTo>
                    <a:pt x="86776" y="57948"/>
                  </a:lnTo>
                  <a:lnTo>
                    <a:pt x="88163" y="58125"/>
                  </a:lnTo>
                  <a:lnTo>
                    <a:pt x="88714" y="58125"/>
                  </a:lnTo>
                  <a:cubicBezTo>
                    <a:pt x="88714" y="58125"/>
                    <a:pt x="89542" y="57948"/>
                    <a:pt x="89771" y="57933"/>
                  </a:cubicBezTo>
                  <a:cubicBezTo>
                    <a:pt x="89822" y="57930"/>
                    <a:pt x="89902" y="57929"/>
                    <a:pt x="89999" y="57929"/>
                  </a:cubicBezTo>
                  <a:cubicBezTo>
                    <a:pt x="90264" y="57929"/>
                    <a:pt x="90655" y="57938"/>
                    <a:pt x="90900" y="57938"/>
                  </a:cubicBezTo>
                  <a:cubicBezTo>
                    <a:pt x="90989" y="57938"/>
                    <a:pt x="91060" y="57936"/>
                    <a:pt x="91097" y="57933"/>
                  </a:cubicBezTo>
                  <a:cubicBezTo>
                    <a:pt x="91155" y="57928"/>
                    <a:pt x="91279" y="57926"/>
                    <a:pt x="91417" y="57926"/>
                  </a:cubicBezTo>
                  <a:cubicBezTo>
                    <a:pt x="91694" y="57926"/>
                    <a:pt x="92031" y="57933"/>
                    <a:pt x="92031" y="57933"/>
                  </a:cubicBezTo>
                  <a:cubicBezTo>
                    <a:pt x="92031" y="57933"/>
                    <a:pt x="93135" y="57948"/>
                    <a:pt x="93510" y="58033"/>
                  </a:cubicBezTo>
                  <a:cubicBezTo>
                    <a:pt x="93579" y="58048"/>
                    <a:pt x="93638" y="58055"/>
                    <a:pt x="93691" y="58055"/>
                  </a:cubicBezTo>
                  <a:cubicBezTo>
                    <a:pt x="93929" y="58055"/>
                    <a:pt x="94063" y="57917"/>
                    <a:pt x="94514" y="57780"/>
                  </a:cubicBezTo>
                  <a:cubicBezTo>
                    <a:pt x="94630" y="57743"/>
                    <a:pt x="94749" y="57728"/>
                    <a:pt x="94865" y="57728"/>
                  </a:cubicBezTo>
                  <a:cubicBezTo>
                    <a:pt x="95299" y="57728"/>
                    <a:pt x="95686" y="57933"/>
                    <a:pt x="95686" y="57933"/>
                  </a:cubicBezTo>
                  <a:lnTo>
                    <a:pt x="96444" y="57948"/>
                  </a:lnTo>
                  <a:lnTo>
                    <a:pt x="98107" y="57948"/>
                  </a:lnTo>
                  <a:lnTo>
                    <a:pt x="99761" y="58125"/>
                  </a:lnTo>
                  <a:lnTo>
                    <a:pt x="101424" y="58125"/>
                  </a:lnTo>
                  <a:lnTo>
                    <a:pt x="102527" y="57948"/>
                  </a:lnTo>
                  <a:lnTo>
                    <a:pt x="103906" y="58293"/>
                  </a:lnTo>
                  <a:lnTo>
                    <a:pt x="109981" y="58293"/>
                  </a:lnTo>
                  <a:lnTo>
                    <a:pt x="110655" y="57596"/>
                  </a:lnTo>
                  <a:lnTo>
                    <a:pt x="110816" y="57558"/>
                  </a:lnTo>
                  <a:lnTo>
                    <a:pt x="110808" y="57435"/>
                  </a:lnTo>
                  <a:lnTo>
                    <a:pt x="110693" y="52034"/>
                  </a:lnTo>
                  <a:lnTo>
                    <a:pt x="110870" y="52034"/>
                  </a:lnTo>
                  <a:lnTo>
                    <a:pt x="110808" y="44871"/>
                  </a:lnTo>
                  <a:lnTo>
                    <a:pt x="110870" y="44871"/>
                  </a:lnTo>
                  <a:lnTo>
                    <a:pt x="110808" y="44848"/>
                  </a:lnTo>
                  <a:lnTo>
                    <a:pt x="110448" y="1"/>
                  </a:ln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55" name="Google Shape;5434;p16"/>
            <p:cNvSpPr/>
            <p:nvPr/>
          </p:nvSpPr>
          <p:spPr>
            <a:xfrm>
              <a:off x="1361150" y="1491050"/>
              <a:ext cx="4825" cy="118200"/>
            </a:xfrm>
            <a:custGeom>
              <a:avLst/>
              <a:ahLst/>
              <a:rect l="l" t="t" r="r" b="b"/>
              <a:pathLst>
                <a:path w="193" h="4728" extrusionOk="0">
                  <a:moveTo>
                    <a:pt x="1" y="4728"/>
                  </a:moveTo>
                  <a:lnTo>
                    <a:pt x="192" y="4728"/>
                  </a:lnTo>
                  <a:lnTo>
                    <a:pt x="192" y="1"/>
                  </a:lnTo>
                  <a:lnTo>
                    <a:pt x="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56" name="Google Shape;5435;p16"/>
            <p:cNvSpPr/>
            <p:nvPr/>
          </p:nvSpPr>
          <p:spPr>
            <a:xfrm>
              <a:off x="1361150" y="2346800"/>
              <a:ext cx="4825" cy="117025"/>
            </a:xfrm>
            <a:custGeom>
              <a:avLst/>
              <a:ahLst/>
              <a:rect l="l" t="t" r="r" b="b"/>
              <a:pathLst>
                <a:path w="193" h="4681" extrusionOk="0">
                  <a:moveTo>
                    <a:pt x="1" y="0"/>
                  </a:moveTo>
                  <a:lnTo>
                    <a:pt x="1"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57" name="Google Shape;5436;p16"/>
            <p:cNvSpPr/>
            <p:nvPr/>
          </p:nvSpPr>
          <p:spPr>
            <a:xfrm>
              <a:off x="1361150" y="2834800"/>
              <a:ext cx="4825" cy="56125"/>
            </a:xfrm>
            <a:custGeom>
              <a:avLst/>
              <a:ahLst/>
              <a:rect l="l" t="t" r="r" b="b"/>
              <a:pathLst>
                <a:path w="193" h="2245" extrusionOk="0">
                  <a:moveTo>
                    <a:pt x="1" y="0"/>
                  </a:moveTo>
                  <a:lnTo>
                    <a:pt x="1" y="2199"/>
                  </a:lnTo>
                  <a:lnTo>
                    <a:pt x="192" y="2245"/>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58" name="Google Shape;5437;p16"/>
            <p:cNvSpPr/>
            <p:nvPr/>
          </p:nvSpPr>
          <p:spPr>
            <a:xfrm>
              <a:off x="1361150" y="2591175"/>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59" name="Google Shape;5438;p16"/>
            <p:cNvSpPr/>
            <p:nvPr/>
          </p:nvSpPr>
          <p:spPr>
            <a:xfrm>
              <a:off x="1361150" y="1736600"/>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60" name="Google Shape;5439;p16"/>
            <p:cNvSpPr/>
            <p:nvPr/>
          </p:nvSpPr>
          <p:spPr>
            <a:xfrm>
              <a:off x="1361150" y="27133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61" name="Google Shape;5440;p16"/>
            <p:cNvSpPr/>
            <p:nvPr/>
          </p:nvSpPr>
          <p:spPr>
            <a:xfrm>
              <a:off x="1361150" y="1614400"/>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62" name="Google Shape;5441;p16"/>
            <p:cNvSpPr/>
            <p:nvPr/>
          </p:nvSpPr>
          <p:spPr>
            <a:xfrm>
              <a:off x="1361150" y="2102400"/>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63" name="Google Shape;5442;p16"/>
            <p:cNvSpPr/>
            <p:nvPr/>
          </p:nvSpPr>
          <p:spPr>
            <a:xfrm>
              <a:off x="1361150" y="2468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64" name="Google Shape;5443;p16"/>
            <p:cNvSpPr/>
            <p:nvPr/>
          </p:nvSpPr>
          <p:spPr>
            <a:xfrm>
              <a:off x="1361150" y="1980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65" name="Google Shape;5444;p16"/>
            <p:cNvSpPr/>
            <p:nvPr/>
          </p:nvSpPr>
          <p:spPr>
            <a:xfrm>
              <a:off x="1361150" y="1858775"/>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66" name="Google Shape;5445;p16"/>
            <p:cNvSpPr/>
            <p:nvPr/>
          </p:nvSpPr>
          <p:spPr>
            <a:xfrm>
              <a:off x="1361150" y="2224800"/>
              <a:ext cx="4825" cy="116850"/>
            </a:xfrm>
            <a:custGeom>
              <a:avLst/>
              <a:ahLst/>
              <a:rect l="l" t="t" r="r" b="b"/>
              <a:pathLst>
                <a:path w="193" h="4674" extrusionOk="0">
                  <a:moveTo>
                    <a:pt x="1" y="0"/>
                  </a:moveTo>
                  <a:lnTo>
                    <a:pt x="1"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67" name="Google Shape;5446;p16"/>
            <p:cNvSpPr/>
            <p:nvPr/>
          </p:nvSpPr>
          <p:spPr>
            <a:xfrm>
              <a:off x="1468025" y="2892050"/>
              <a:ext cx="4800" cy="23975"/>
            </a:xfrm>
            <a:custGeom>
              <a:avLst/>
              <a:ahLst/>
              <a:rect l="l" t="t" r="r" b="b"/>
              <a:pathLst>
                <a:path w="192" h="959" extrusionOk="0">
                  <a:moveTo>
                    <a:pt x="0" y="1"/>
                  </a:moveTo>
                  <a:lnTo>
                    <a:pt x="0" y="935"/>
                  </a:lnTo>
                  <a:lnTo>
                    <a:pt x="192" y="958"/>
                  </a:lnTo>
                  <a:lnTo>
                    <a:pt x="192" y="24"/>
                  </a:lnTo>
                  <a:lnTo>
                    <a:pt x="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68" name="Google Shape;5447;p16"/>
            <p:cNvSpPr/>
            <p:nvPr/>
          </p:nvSpPr>
          <p:spPr>
            <a:xfrm>
              <a:off x="1468025" y="2834800"/>
              <a:ext cx="4800" cy="57475"/>
            </a:xfrm>
            <a:custGeom>
              <a:avLst/>
              <a:ahLst/>
              <a:rect l="l" t="t" r="r" b="b"/>
              <a:pathLst>
                <a:path w="192" h="2299" extrusionOk="0">
                  <a:moveTo>
                    <a:pt x="0" y="0"/>
                  </a:moveTo>
                  <a:lnTo>
                    <a:pt x="0" y="2283"/>
                  </a:lnTo>
                  <a:lnTo>
                    <a:pt x="192" y="2298"/>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69" name="Google Shape;5448;p16"/>
            <p:cNvSpPr/>
            <p:nvPr/>
          </p:nvSpPr>
          <p:spPr>
            <a:xfrm>
              <a:off x="1468025" y="27133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70" name="Google Shape;5449;p16"/>
            <p:cNvSpPr/>
            <p:nvPr/>
          </p:nvSpPr>
          <p:spPr>
            <a:xfrm>
              <a:off x="1468025" y="1491050"/>
              <a:ext cx="4800" cy="118200"/>
            </a:xfrm>
            <a:custGeom>
              <a:avLst/>
              <a:ahLst/>
              <a:rect l="l" t="t" r="r" b="b"/>
              <a:pathLst>
                <a:path w="192" h="4728" extrusionOk="0">
                  <a:moveTo>
                    <a:pt x="0" y="1"/>
                  </a:moveTo>
                  <a:lnTo>
                    <a:pt x="0" y="4728"/>
                  </a:lnTo>
                  <a:lnTo>
                    <a:pt x="192" y="4728"/>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71" name="Google Shape;5450;p16"/>
            <p:cNvSpPr/>
            <p:nvPr/>
          </p:nvSpPr>
          <p:spPr>
            <a:xfrm>
              <a:off x="1468025" y="1614400"/>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72" name="Google Shape;5451;p16"/>
            <p:cNvSpPr/>
            <p:nvPr/>
          </p:nvSpPr>
          <p:spPr>
            <a:xfrm>
              <a:off x="1468025" y="19809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73" name="Google Shape;5452;p16"/>
            <p:cNvSpPr/>
            <p:nvPr/>
          </p:nvSpPr>
          <p:spPr>
            <a:xfrm>
              <a:off x="1468025" y="2224800"/>
              <a:ext cx="4800" cy="116850"/>
            </a:xfrm>
            <a:custGeom>
              <a:avLst/>
              <a:ahLst/>
              <a:rect l="l" t="t" r="r" b="b"/>
              <a:pathLst>
                <a:path w="192" h="4674" extrusionOk="0">
                  <a:moveTo>
                    <a:pt x="0" y="0"/>
                  </a:moveTo>
                  <a:lnTo>
                    <a:pt x="0"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74" name="Google Shape;5453;p16"/>
            <p:cNvSpPr/>
            <p:nvPr/>
          </p:nvSpPr>
          <p:spPr>
            <a:xfrm>
              <a:off x="1468025" y="2346800"/>
              <a:ext cx="4800" cy="117025"/>
            </a:xfrm>
            <a:custGeom>
              <a:avLst/>
              <a:ahLst/>
              <a:rect l="l" t="t" r="r" b="b"/>
              <a:pathLst>
                <a:path w="192" h="4681" extrusionOk="0">
                  <a:moveTo>
                    <a:pt x="0" y="0"/>
                  </a:moveTo>
                  <a:lnTo>
                    <a:pt x="0"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75" name="Google Shape;5454;p16"/>
            <p:cNvSpPr/>
            <p:nvPr/>
          </p:nvSpPr>
          <p:spPr>
            <a:xfrm>
              <a:off x="1468025" y="1858775"/>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76" name="Google Shape;5455;p16"/>
            <p:cNvSpPr/>
            <p:nvPr/>
          </p:nvSpPr>
          <p:spPr>
            <a:xfrm>
              <a:off x="1468025" y="24689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77" name="Google Shape;5456;p16"/>
            <p:cNvSpPr/>
            <p:nvPr/>
          </p:nvSpPr>
          <p:spPr>
            <a:xfrm>
              <a:off x="1468025" y="1736600"/>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78" name="Google Shape;5457;p16"/>
            <p:cNvSpPr/>
            <p:nvPr/>
          </p:nvSpPr>
          <p:spPr>
            <a:xfrm>
              <a:off x="1468025" y="2102400"/>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79" name="Google Shape;5458;p16"/>
            <p:cNvSpPr/>
            <p:nvPr/>
          </p:nvSpPr>
          <p:spPr>
            <a:xfrm>
              <a:off x="1468025" y="2591175"/>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80" name="Google Shape;5459;p16"/>
            <p:cNvSpPr/>
            <p:nvPr/>
          </p:nvSpPr>
          <p:spPr>
            <a:xfrm>
              <a:off x="1574125" y="1858775"/>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81" name="Google Shape;5460;p16"/>
            <p:cNvSpPr/>
            <p:nvPr/>
          </p:nvSpPr>
          <p:spPr>
            <a:xfrm>
              <a:off x="1574125" y="2346800"/>
              <a:ext cx="5400" cy="117025"/>
            </a:xfrm>
            <a:custGeom>
              <a:avLst/>
              <a:ahLst/>
              <a:rect l="l" t="t" r="r" b="b"/>
              <a:pathLst>
                <a:path w="216" h="4681" extrusionOk="0">
                  <a:moveTo>
                    <a:pt x="1" y="0"/>
                  </a:moveTo>
                  <a:lnTo>
                    <a:pt x="1" y="4681"/>
                  </a:lnTo>
                  <a:lnTo>
                    <a:pt x="215" y="468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82" name="Google Shape;5461;p16"/>
            <p:cNvSpPr/>
            <p:nvPr/>
          </p:nvSpPr>
          <p:spPr>
            <a:xfrm>
              <a:off x="1574125" y="1614400"/>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83" name="Google Shape;5462;p16"/>
            <p:cNvSpPr/>
            <p:nvPr/>
          </p:nvSpPr>
          <p:spPr>
            <a:xfrm>
              <a:off x="1574125" y="271337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84" name="Google Shape;5463;p16"/>
            <p:cNvSpPr/>
            <p:nvPr/>
          </p:nvSpPr>
          <p:spPr>
            <a:xfrm>
              <a:off x="1574125" y="2224800"/>
              <a:ext cx="5400" cy="116850"/>
            </a:xfrm>
            <a:custGeom>
              <a:avLst/>
              <a:ahLst/>
              <a:rect l="l" t="t" r="r" b="b"/>
              <a:pathLst>
                <a:path w="216" h="4674" extrusionOk="0">
                  <a:moveTo>
                    <a:pt x="1" y="0"/>
                  </a:moveTo>
                  <a:lnTo>
                    <a:pt x="1" y="4673"/>
                  </a:lnTo>
                  <a:lnTo>
                    <a:pt x="215" y="4673"/>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85" name="Google Shape;5464;p16"/>
            <p:cNvSpPr/>
            <p:nvPr/>
          </p:nvSpPr>
          <p:spPr>
            <a:xfrm>
              <a:off x="1574125" y="1736600"/>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86" name="Google Shape;5465;p16"/>
            <p:cNvSpPr/>
            <p:nvPr/>
          </p:nvSpPr>
          <p:spPr>
            <a:xfrm>
              <a:off x="1574125" y="2834800"/>
              <a:ext cx="5400" cy="84475"/>
            </a:xfrm>
            <a:custGeom>
              <a:avLst/>
              <a:ahLst/>
              <a:rect l="l" t="t" r="r" b="b"/>
              <a:pathLst>
                <a:path w="216" h="3379" extrusionOk="0">
                  <a:moveTo>
                    <a:pt x="1" y="0"/>
                  </a:moveTo>
                  <a:lnTo>
                    <a:pt x="1" y="3379"/>
                  </a:lnTo>
                  <a:lnTo>
                    <a:pt x="215" y="3379"/>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87" name="Google Shape;5466;p16"/>
            <p:cNvSpPr/>
            <p:nvPr/>
          </p:nvSpPr>
          <p:spPr>
            <a:xfrm>
              <a:off x="1574125" y="1490300"/>
              <a:ext cx="5400" cy="118950"/>
            </a:xfrm>
            <a:custGeom>
              <a:avLst/>
              <a:ahLst/>
              <a:rect l="l" t="t" r="r" b="b"/>
              <a:pathLst>
                <a:path w="216" h="4758" extrusionOk="0">
                  <a:moveTo>
                    <a:pt x="1" y="0"/>
                  </a:moveTo>
                  <a:lnTo>
                    <a:pt x="1" y="4758"/>
                  </a:lnTo>
                  <a:lnTo>
                    <a:pt x="215" y="4758"/>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88" name="Google Shape;5467;p16"/>
            <p:cNvSpPr/>
            <p:nvPr/>
          </p:nvSpPr>
          <p:spPr>
            <a:xfrm>
              <a:off x="1574125" y="2591175"/>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89" name="Google Shape;5468;p16"/>
            <p:cNvSpPr/>
            <p:nvPr/>
          </p:nvSpPr>
          <p:spPr>
            <a:xfrm>
              <a:off x="1574125" y="2102400"/>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90" name="Google Shape;5469;p16"/>
            <p:cNvSpPr/>
            <p:nvPr/>
          </p:nvSpPr>
          <p:spPr>
            <a:xfrm>
              <a:off x="1574125" y="24689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91" name="Google Shape;5470;p16"/>
            <p:cNvSpPr/>
            <p:nvPr/>
          </p:nvSpPr>
          <p:spPr>
            <a:xfrm>
              <a:off x="1574125" y="19809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92" name="Google Shape;5471;p16"/>
            <p:cNvSpPr/>
            <p:nvPr/>
          </p:nvSpPr>
          <p:spPr>
            <a:xfrm>
              <a:off x="1680800" y="2224800"/>
              <a:ext cx="4825" cy="116850"/>
            </a:xfrm>
            <a:custGeom>
              <a:avLst/>
              <a:ahLst/>
              <a:rect l="l" t="t" r="r" b="b"/>
              <a:pathLst>
                <a:path w="193" h="4674" extrusionOk="0">
                  <a:moveTo>
                    <a:pt x="1" y="0"/>
                  </a:moveTo>
                  <a:lnTo>
                    <a:pt x="1"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93" name="Google Shape;5472;p16"/>
            <p:cNvSpPr/>
            <p:nvPr/>
          </p:nvSpPr>
          <p:spPr>
            <a:xfrm>
              <a:off x="1680800" y="2346800"/>
              <a:ext cx="4825" cy="117025"/>
            </a:xfrm>
            <a:custGeom>
              <a:avLst/>
              <a:ahLst/>
              <a:rect l="l" t="t" r="r" b="b"/>
              <a:pathLst>
                <a:path w="193" h="4681" extrusionOk="0">
                  <a:moveTo>
                    <a:pt x="1" y="0"/>
                  </a:moveTo>
                  <a:lnTo>
                    <a:pt x="1"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94" name="Google Shape;5473;p16"/>
            <p:cNvSpPr/>
            <p:nvPr/>
          </p:nvSpPr>
          <p:spPr>
            <a:xfrm>
              <a:off x="1680800" y="2591175"/>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95" name="Google Shape;5474;p16"/>
            <p:cNvSpPr/>
            <p:nvPr/>
          </p:nvSpPr>
          <p:spPr>
            <a:xfrm>
              <a:off x="1680800" y="2468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96" name="Google Shape;5475;p16"/>
            <p:cNvSpPr/>
            <p:nvPr/>
          </p:nvSpPr>
          <p:spPr>
            <a:xfrm>
              <a:off x="1680800" y="1736600"/>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97" name="Google Shape;5476;p16"/>
            <p:cNvSpPr/>
            <p:nvPr/>
          </p:nvSpPr>
          <p:spPr>
            <a:xfrm>
              <a:off x="1680800" y="1489725"/>
              <a:ext cx="4825" cy="119525"/>
            </a:xfrm>
            <a:custGeom>
              <a:avLst/>
              <a:ahLst/>
              <a:rect l="l" t="t" r="r" b="b"/>
              <a:pathLst>
                <a:path w="193" h="4781" extrusionOk="0">
                  <a:moveTo>
                    <a:pt x="1" y="0"/>
                  </a:moveTo>
                  <a:lnTo>
                    <a:pt x="1" y="4781"/>
                  </a:lnTo>
                  <a:lnTo>
                    <a:pt x="192" y="47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98" name="Google Shape;5477;p16"/>
            <p:cNvSpPr/>
            <p:nvPr/>
          </p:nvSpPr>
          <p:spPr>
            <a:xfrm>
              <a:off x="1680800" y="27133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99" name="Google Shape;5478;p16"/>
            <p:cNvSpPr/>
            <p:nvPr/>
          </p:nvSpPr>
          <p:spPr>
            <a:xfrm>
              <a:off x="1680800" y="2102400"/>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00" name="Google Shape;5479;p16"/>
            <p:cNvSpPr/>
            <p:nvPr/>
          </p:nvSpPr>
          <p:spPr>
            <a:xfrm>
              <a:off x="1680800" y="2834800"/>
              <a:ext cx="4825" cy="99225"/>
            </a:xfrm>
            <a:custGeom>
              <a:avLst/>
              <a:ahLst/>
              <a:rect l="l" t="t" r="r" b="b"/>
              <a:pathLst>
                <a:path w="193" h="3969" extrusionOk="0">
                  <a:moveTo>
                    <a:pt x="1" y="0"/>
                  </a:moveTo>
                  <a:lnTo>
                    <a:pt x="1" y="3946"/>
                  </a:lnTo>
                  <a:lnTo>
                    <a:pt x="192" y="3969"/>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01" name="Google Shape;5480;p16"/>
            <p:cNvSpPr/>
            <p:nvPr/>
          </p:nvSpPr>
          <p:spPr>
            <a:xfrm>
              <a:off x="1680800" y="1858775"/>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02" name="Google Shape;5481;p16"/>
            <p:cNvSpPr/>
            <p:nvPr/>
          </p:nvSpPr>
          <p:spPr>
            <a:xfrm>
              <a:off x="1680800" y="1980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03" name="Google Shape;5482;p16"/>
            <p:cNvSpPr/>
            <p:nvPr/>
          </p:nvSpPr>
          <p:spPr>
            <a:xfrm>
              <a:off x="1680800" y="1614400"/>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04" name="Google Shape;5483;p16"/>
            <p:cNvSpPr/>
            <p:nvPr/>
          </p:nvSpPr>
          <p:spPr>
            <a:xfrm>
              <a:off x="1787675" y="1489725"/>
              <a:ext cx="4625" cy="119525"/>
            </a:xfrm>
            <a:custGeom>
              <a:avLst/>
              <a:ahLst/>
              <a:rect l="l" t="t" r="r" b="b"/>
              <a:pathLst>
                <a:path w="185" h="4781" extrusionOk="0">
                  <a:moveTo>
                    <a:pt x="1" y="0"/>
                  </a:moveTo>
                  <a:lnTo>
                    <a:pt x="1" y="4781"/>
                  </a:lnTo>
                  <a:lnTo>
                    <a:pt x="184" y="478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05" name="Google Shape;5484;p16"/>
            <p:cNvSpPr/>
            <p:nvPr/>
          </p:nvSpPr>
          <p:spPr>
            <a:xfrm>
              <a:off x="1787675" y="2102400"/>
              <a:ext cx="4625" cy="117050"/>
            </a:xfrm>
            <a:custGeom>
              <a:avLst/>
              <a:ahLst/>
              <a:rect l="l" t="t" r="r" b="b"/>
              <a:pathLst>
                <a:path w="185" h="4682" extrusionOk="0">
                  <a:moveTo>
                    <a:pt x="1" y="1"/>
                  </a:moveTo>
                  <a:lnTo>
                    <a:pt x="1" y="4682"/>
                  </a:lnTo>
                  <a:lnTo>
                    <a:pt x="184" y="4682"/>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06" name="Google Shape;5485;p16"/>
            <p:cNvSpPr/>
            <p:nvPr/>
          </p:nvSpPr>
          <p:spPr>
            <a:xfrm>
              <a:off x="1787675" y="2224800"/>
              <a:ext cx="4625" cy="116850"/>
            </a:xfrm>
            <a:custGeom>
              <a:avLst/>
              <a:ahLst/>
              <a:rect l="l" t="t" r="r" b="b"/>
              <a:pathLst>
                <a:path w="185" h="4674" extrusionOk="0">
                  <a:moveTo>
                    <a:pt x="1" y="0"/>
                  </a:moveTo>
                  <a:lnTo>
                    <a:pt x="1" y="4673"/>
                  </a:lnTo>
                  <a:lnTo>
                    <a:pt x="184" y="4673"/>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07" name="Google Shape;5486;p16"/>
            <p:cNvSpPr/>
            <p:nvPr/>
          </p:nvSpPr>
          <p:spPr>
            <a:xfrm>
              <a:off x="1787675" y="1614400"/>
              <a:ext cx="4625" cy="117050"/>
            </a:xfrm>
            <a:custGeom>
              <a:avLst/>
              <a:ahLst/>
              <a:rect l="l" t="t" r="r" b="b"/>
              <a:pathLst>
                <a:path w="185" h="4682" extrusionOk="0">
                  <a:moveTo>
                    <a:pt x="1" y="1"/>
                  </a:moveTo>
                  <a:lnTo>
                    <a:pt x="1" y="4681"/>
                  </a:lnTo>
                  <a:lnTo>
                    <a:pt x="184" y="468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08" name="Google Shape;5487;p16"/>
            <p:cNvSpPr/>
            <p:nvPr/>
          </p:nvSpPr>
          <p:spPr>
            <a:xfrm>
              <a:off x="1787675" y="1858775"/>
              <a:ext cx="4625" cy="116300"/>
            </a:xfrm>
            <a:custGeom>
              <a:avLst/>
              <a:ahLst/>
              <a:rect l="l" t="t" r="r" b="b"/>
              <a:pathLst>
                <a:path w="185" h="4652" extrusionOk="0">
                  <a:moveTo>
                    <a:pt x="1" y="1"/>
                  </a:moveTo>
                  <a:lnTo>
                    <a:pt x="1"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09" name="Google Shape;5488;p16"/>
            <p:cNvSpPr/>
            <p:nvPr/>
          </p:nvSpPr>
          <p:spPr>
            <a:xfrm>
              <a:off x="1787675" y="2713375"/>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10" name="Google Shape;5489;p16"/>
            <p:cNvSpPr/>
            <p:nvPr/>
          </p:nvSpPr>
          <p:spPr>
            <a:xfrm>
              <a:off x="1787675" y="2468975"/>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11" name="Google Shape;5490;p16"/>
            <p:cNvSpPr/>
            <p:nvPr/>
          </p:nvSpPr>
          <p:spPr>
            <a:xfrm>
              <a:off x="1787675" y="1736600"/>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12" name="Google Shape;5491;p16"/>
            <p:cNvSpPr/>
            <p:nvPr/>
          </p:nvSpPr>
          <p:spPr>
            <a:xfrm>
              <a:off x="1787675" y="2591175"/>
              <a:ext cx="4625" cy="116275"/>
            </a:xfrm>
            <a:custGeom>
              <a:avLst/>
              <a:ahLst/>
              <a:rect l="l" t="t" r="r" b="b"/>
              <a:pathLst>
                <a:path w="185" h="4651" extrusionOk="0">
                  <a:moveTo>
                    <a:pt x="1" y="0"/>
                  </a:moveTo>
                  <a:lnTo>
                    <a:pt x="1" y="4651"/>
                  </a:lnTo>
                  <a:lnTo>
                    <a:pt x="184" y="465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13" name="Google Shape;5492;p16"/>
            <p:cNvSpPr/>
            <p:nvPr/>
          </p:nvSpPr>
          <p:spPr>
            <a:xfrm>
              <a:off x="1787675" y="2834800"/>
              <a:ext cx="4625" cy="100000"/>
            </a:xfrm>
            <a:custGeom>
              <a:avLst/>
              <a:ahLst/>
              <a:rect l="l" t="t" r="r" b="b"/>
              <a:pathLst>
                <a:path w="185" h="4000" extrusionOk="0">
                  <a:moveTo>
                    <a:pt x="1" y="0"/>
                  </a:moveTo>
                  <a:lnTo>
                    <a:pt x="1" y="3999"/>
                  </a:lnTo>
                  <a:lnTo>
                    <a:pt x="184" y="3999"/>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14" name="Google Shape;5493;p16"/>
            <p:cNvSpPr/>
            <p:nvPr/>
          </p:nvSpPr>
          <p:spPr>
            <a:xfrm>
              <a:off x="1787675" y="1980975"/>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15" name="Google Shape;5494;p16"/>
            <p:cNvSpPr/>
            <p:nvPr/>
          </p:nvSpPr>
          <p:spPr>
            <a:xfrm>
              <a:off x="1787675" y="2346800"/>
              <a:ext cx="4625" cy="117025"/>
            </a:xfrm>
            <a:custGeom>
              <a:avLst/>
              <a:ahLst/>
              <a:rect l="l" t="t" r="r" b="b"/>
              <a:pathLst>
                <a:path w="185" h="4681" extrusionOk="0">
                  <a:moveTo>
                    <a:pt x="1" y="0"/>
                  </a:moveTo>
                  <a:lnTo>
                    <a:pt x="1" y="4681"/>
                  </a:lnTo>
                  <a:lnTo>
                    <a:pt x="184" y="468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16" name="Google Shape;5495;p16"/>
            <p:cNvSpPr/>
            <p:nvPr/>
          </p:nvSpPr>
          <p:spPr>
            <a:xfrm>
              <a:off x="1894350" y="2591175"/>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17" name="Google Shape;5496;p16"/>
            <p:cNvSpPr/>
            <p:nvPr/>
          </p:nvSpPr>
          <p:spPr>
            <a:xfrm>
              <a:off x="1894350" y="27133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18" name="Google Shape;5497;p16"/>
            <p:cNvSpPr/>
            <p:nvPr/>
          </p:nvSpPr>
          <p:spPr>
            <a:xfrm>
              <a:off x="1894350" y="1736600"/>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19" name="Google Shape;5498;p16"/>
            <p:cNvSpPr/>
            <p:nvPr/>
          </p:nvSpPr>
          <p:spPr>
            <a:xfrm>
              <a:off x="1894350" y="1858775"/>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20" name="Google Shape;5499;p16"/>
            <p:cNvSpPr/>
            <p:nvPr/>
          </p:nvSpPr>
          <p:spPr>
            <a:xfrm>
              <a:off x="1894350" y="2102400"/>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21" name="Google Shape;5500;p16"/>
            <p:cNvSpPr/>
            <p:nvPr/>
          </p:nvSpPr>
          <p:spPr>
            <a:xfrm>
              <a:off x="1894350" y="2468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22" name="Google Shape;5501;p16"/>
            <p:cNvSpPr/>
            <p:nvPr/>
          </p:nvSpPr>
          <p:spPr>
            <a:xfrm>
              <a:off x="1894350" y="2346800"/>
              <a:ext cx="4825" cy="117025"/>
            </a:xfrm>
            <a:custGeom>
              <a:avLst/>
              <a:ahLst/>
              <a:rect l="l" t="t" r="r" b="b"/>
              <a:pathLst>
                <a:path w="193" h="4681" extrusionOk="0">
                  <a:moveTo>
                    <a:pt x="1" y="0"/>
                  </a:moveTo>
                  <a:lnTo>
                    <a:pt x="1"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23" name="Google Shape;5502;p16"/>
            <p:cNvSpPr/>
            <p:nvPr/>
          </p:nvSpPr>
          <p:spPr>
            <a:xfrm>
              <a:off x="1894350" y="1614400"/>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24" name="Google Shape;5503;p16"/>
            <p:cNvSpPr/>
            <p:nvPr/>
          </p:nvSpPr>
          <p:spPr>
            <a:xfrm>
              <a:off x="1894350" y="1980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25" name="Google Shape;5504;p16"/>
            <p:cNvSpPr/>
            <p:nvPr/>
          </p:nvSpPr>
          <p:spPr>
            <a:xfrm>
              <a:off x="1894350" y="2834800"/>
              <a:ext cx="4825" cy="100575"/>
            </a:xfrm>
            <a:custGeom>
              <a:avLst/>
              <a:ahLst/>
              <a:rect l="l" t="t" r="r" b="b"/>
              <a:pathLst>
                <a:path w="193" h="4023" extrusionOk="0">
                  <a:moveTo>
                    <a:pt x="1" y="0"/>
                  </a:moveTo>
                  <a:lnTo>
                    <a:pt x="1" y="4022"/>
                  </a:lnTo>
                  <a:lnTo>
                    <a:pt x="192" y="4022"/>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26" name="Google Shape;5505;p16"/>
            <p:cNvSpPr/>
            <p:nvPr/>
          </p:nvSpPr>
          <p:spPr>
            <a:xfrm>
              <a:off x="1894350" y="1488950"/>
              <a:ext cx="4825" cy="120300"/>
            </a:xfrm>
            <a:custGeom>
              <a:avLst/>
              <a:ahLst/>
              <a:rect l="l" t="t" r="r" b="b"/>
              <a:pathLst>
                <a:path w="193" h="4812" extrusionOk="0">
                  <a:moveTo>
                    <a:pt x="1" y="1"/>
                  </a:moveTo>
                  <a:lnTo>
                    <a:pt x="1" y="4812"/>
                  </a:lnTo>
                  <a:lnTo>
                    <a:pt x="192" y="481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27" name="Google Shape;5506;p16"/>
            <p:cNvSpPr/>
            <p:nvPr/>
          </p:nvSpPr>
          <p:spPr>
            <a:xfrm>
              <a:off x="1894350" y="2224800"/>
              <a:ext cx="4825" cy="116850"/>
            </a:xfrm>
            <a:custGeom>
              <a:avLst/>
              <a:ahLst/>
              <a:rect l="l" t="t" r="r" b="b"/>
              <a:pathLst>
                <a:path w="193" h="4674" extrusionOk="0">
                  <a:moveTo>
                    <a:pt x="1" y="0"/>
                  </a:moveTo>
                  <a:lnTo>
                    <a:pt x="1"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28" name="Google Shape;5507;p16"/>
            <p:cNvSpPr/>
            <p:nvPr/>
          </p:nvSpPr>
          <p:spPr>
            <a:xfrm>
              <a:off x="2000450" y="1858775"/>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29" name="Google Shape;5508;p16"/>
            <p:cNvSpPr/>
            <p:nvPr/>
          </p:nvSpPr>
          <p:spPr>
            <a:xfrm>
              <a:off x="2000450" y="2224800"/>
              <a:ext cx="5400" cy="116850"/>
            </a:xfrm>
            <a:custGeom>
              <a:avLst/>
              <a:ahLst/>
              <a:rect l="l" t="t" r="r" b="b"/>
              <a:pathLst>
                <a:path w="216" h="4674" extrusionOk="0">
                  <a:moveTo>
                    <a:pt x="1" y="0"/>
                  </a:moveTo>
                  <a:lnTo>
                    <a:pt x="1" y="4673"/>
                  </a:lnTo>
                  <a:lnTo>
                    <a:pt x="215" y="4673"/>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30" name="Google Shape;5509;p16"/>
            <p:cNvSpPr/>
            <p:nvPr/>
          </p:nvSpPr>
          <p:spPr>
            <a:xfrm>
              <a:off x="2000450" y="24689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31" name="Google Shape;5510;p16"/>
            <p:cNvSpPr/>
            <p:nvPr/>
          </p:nvSpPr>
          <p:spPr>
            <a:xfrm>
              <a:off x="2000450" y="1736600"/>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32" name="Google Shape;5511;p16"/>
            <p:cNvSpPr/>
            <p:nvPr/>
          </p:nvSpPr>
          <p:spPr>
            <a:xfrm>
              <a:off x="2000450" y="271337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33" name="Google Shape;5512;p16"/>
            <p:cNvSpPr/>
            <p:nvPr/>
          </p:nvSpPr>
          <p:spPr>
            <a:xfrm>
              <a:off x="2000450" y="2346800"/>
              <a:ext cx="5400" cy="117025"/>
            </a:xfrm>
            <a:custGeom>
              <a:avLst/>
              <a:ahLst/>
              <a:rect l="l" t="t" r="r" b="b"/>
              <a:pathLst>
                <a:path w="216" h="4681" extrusionOk="0">
                  <a:moveTo>
                    <a:pt x="1" y="0"/>
                  </a:moveTo>
                  <a:lnTo>
                    <a:pt x="1" y="4681"/>
                  </a:lnTo>
                  <a:lnTo>
                    <a:pt x="215" y="468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34" name="Google Shape;5513;p16"/>
            <p:cNvSpPr/>
            <p:nvPr/>
          </p:nvSpPr>
          <p:spPr>
            <a:xfrm>
              <a:off x="2000450" y="19809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35" name="Google Shape;5514;p16"/>
            <p:cNvSpPr/>
            <p:nvPr/>
          </p:nvSpPr>
          <p:spPr>
            <a:xfrm>
              <a:off x="2000450" y="2102400"/>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36" name="Google Shape;5515;p16"/>
            <p:cNvSpPr/>
            <p:nvPr/>
          </p:nvSpPr>
          <p:spPr>
            <a:xfrm>
              <a:off x="2000450" y="1488375"/>
              <a:ext cx="5400" cy="120875"/>
            </a:xfrm>
            <a:custGeom>
              <a:avLst/>
              <a:ahLst/>
              <a:rect l="l" t="t" r="r" b="b"/>
              <a:pathLst>
                <a:path w="216" h="4835" extrusionOk="0">
                  <a:moveTo>
                    <a:pt x="1" y="1"/>
                  </a:moveTo>
                  <a:lnTo>
                    <a:pt x="1" y="4835"/>
                  </a:lnTo>
                  <a:lnTo>
                    <a:pt x="215" y="4835"/>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37" name="Google Shape;5516;p16"/>
            <p:cNvSpPr/>
            <p:nvPr/>
          </p:nvSpPr>
          <p:spPr>
            <a:xfrm>
              <a:off x="2000450" y="1614400"/>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38" name="Google Shape;5517;p16"/>
            <p:cNvSpPr/>
            <p:nvPr/>
          </p:nvSpPr>
          <p:spPr>
            <a:xfrm>
              <a:off x="2000450" y="2834800"/>
              <a:ext cx="5400" cy="101900"/>
            </a:xfrm>
            <a:custGeom>
              <a:avLst/>
              <a:ahLst/>
              <a:rect l="l" t="t" r="r" b="b"/>
              <a:pathLst>
                <a:path w="216" h="4076" extrusionOk="0">
                  <a:moveTo>
                    <a:pt x="1" y="0"/>
                  </a:moveTo>
                  <a:lnTo>
                    <a:pt x="1" y="4076"/>
                  </a:lnTo>
                  <a:lnTo>
                    <a:pt x="215" y="4076"/>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39" name="Google Shape;5518;p16"/>
            <p:cNvSpPr/>
            <p:nvPr/>
          </p:nvSpPr>
          <p:spPr>
            <a:xfrm>
              <a:off x="2000450" y="2591175"/>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40" name="Google Shape;5519;p16"/>
            <p:cNvSpPr/>
            <p:nvPr/>
          </p:nvSpPr>
          <p:spPr>
            <a:xfrm>
              <a:off x="2107150" y="271337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41" name="Google Shape;5520;p16"/>
            <p:cNvSpPr/>
            <p:nvPr/>
          </p:nvSpPr>
          <p:spPr>
            <a:xfrm>
              <a:off x="2107150" y="2102400"/>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42" name="Google Shape;5521;p16"/>
            <p:cNvSpPr/>
            <p:nvPr/>
          </p:nvSpPr>
          <p:spPr>
            <a:xfrm>
              <a:off x="2107150" y="198097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43" name="Google Shape;5522;p16"/>
            <p:cNvSpPr/>
            <p:nvPr/>
          </p:nvSpPr>
          <p:spPr>
            <a:xfrm>
              <a:off x="2107150" y="2591175"/>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44" name="Google Shape;5523;p16"/>
            <p:cNvSpPr/>
            <p:nvPr/>
          </p:nvSpPr>
          <p:spPr>
            <a:xfrm>
              <a:off x="2107150" y="2346800"/>
              <a:ext cx="5375" cy="117025"/>
            </a:xfrm>
            <a:custGeom>
              <a:avLst/>
              <a:ahLst/>
              <a:rect l="l" t="t" r="r" b="b"/>
              <a:pathLst>
                <a:path w="215" h="4681" extrusionOk="0">
                  <a:moveTo>
                    <a:pt x="0" y="0"/>
                  </a:moveTo>
                  <a:lnTo>
                    <a:pt x="0" y="4681"/>
                  </a:lnTo>
                  <a:lnTo>
                    <a:pt x="215" y="468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45" name="Google Shape;5524;p16"/>
            <p:cNvSpPr/>
            <p:nvPr/>
          </p:nvSpPr>
          <p:spPr>
            <a:xfrm>
              <a:off x="2107150" y="1487625"/>
              <a:ext cx="5375" cy="121625"/>
            </a:xfrm>
            <a:custGeom>
              <a:avLst/>
              <a:ahLst/>
              <a:rect l="l" t="t" r="r" b="b"/>
              <a:pathLst>
                <a:path w="215" h="4865" extrusionOk="0">
                  <a:moveTo>
                    <a:pt x="0" y="0"/>
                  </a:moveTo>
                  <a:lnTo>
                    <a:pt x="0" y="4865"/>
                  </a:lnTo>
                  <a:lnTo>
                    <a:pt x="215" y="4865"/>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46" name="Google Shape;5525;p16"/>
            <p:cNvSpPr/>
            <p:nvPr/>
          </p:nvSpPr>
          <p:spPr>
            <a:xfrm>
              <a:off x="2107150" y="2834800"/>
              <a:ext cx="5375" cy="91375"/>
            </a:xfrm>
            <a:custGeom>
              <a:avLst/>
              <a:ahLst/>
              <a:rect l="l" t="t" r="r" b="b"/>
              <a:pathLst>
                <a:path w="215" h="3655" extrusionOk="0">
                  <a:moveTo>
                    <a:pt x="0" y="0"/>
                  </a:moveTo>
                  <a:lnTo>
                    <a:pt x="0" y="3654"/>
                  </a:lnTo>
                  <a:lnTo>
                    <a:pt x="215" y="363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47" name="Google Shape;5526;p16"/>
            <p:cNvSpPr/>
            <p:nvPr/>
          </p:nvSpPr>
          <p:spPr>
            <a:xfrm>
              <a:off x="2107150" y="246897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48" name="Google Shape;5527;p16"/>
            <p:cNvSpPr/>
            <p:nvPr/>
          </p:nvSpPr>
          <p:spPr>
            <a:xfrm>
              <a:off x="2107150" y="1858775"/>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49" name="Google Shape;5528;p16"/>
            <p:cNvSpPr/>
            <p:nvPr/>
          </p:nvSpPr>
          <p:spPr>
            <a:xfrm>
              <a:off x="2107150" y="1736600"/>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50" name="Google Shape;5529;p16"/>
            <p:cNvSpPr/>
            <p:nvPr/>
          </p:nvSpPr>
          <p:spPr>
            <a:xfrm>
              <a:off x="2107150" y="1614400"/>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51" name="Google Shape;5530;p16"/>
            <p:cNvSpPr/>
            <p:nvPr/>
          </p:nvSpPr>
          <p:spPr>
            <a:xfrm>
              <a:off x="2107150" y="2224800"/>
              <a:ext cx="5375" cy="116850"/>
            </a:xfrm>
            <a:custGeom>
              <a:avLst/>
              <a:ahLst/>
              <a:rect l="l" t="t" r="r" b="b"/>
              <a:pathLst>
                <a:path w="215" h="4674" extrusionOk="0">
                  <a:moveTo>
                    <a:pt x="0" y="0"/>
                  </a:moveTo>
                  <a:lnTo>
                    <a:pt x="0" y="4673"/>
                  </a:lnTo>
                  <a:lnTo>
                    <a:pt x="215" y="4673"/>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52" name="Google Shape;5531;p16"/>
            <p:cNvSpPr/>
            <p:nvPr/>
          </p:nvSpPr>
          <p:spPr>
            <a:xfrm>
              <a:off x="2214000" y="2224800"/>
              <a:ext cx="4625" cy="116850"/>
            </a:xfrm>
            <a:custGeom>
              <a:avLst/>
              <a:ahLst/>
              <a:rect l="l" t="t" r="r" b="b"/>
              <a:pathLst>
                <a:path w="185" h="4674" extrusionOk="0">
                  <a:moveTo>
                    <a:pt x="1" y="0"/>
                  </a:moveTo>
                  <a:lnTo>
                    <a:pt x="1" y="4673"/>
                  </a:lnTo>
                  <a:lnTo>
                    <a:pt x="185" y="4673"/>
                  </a:lnTo>
                  <a:lnTo>
                    <a:pt x="18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53" name="Google Shape;5532;p16"/>
            <p:cNvSpPr/>
            <p:nvPr/>
          </p:nvSpPr>
          <p:spPr>
            <a:xfrm>
              <a:off x="2214000" y="2591175"/>
              <a:ext cx="4625" cy="116275"/>
            </a:xfrm>
            <a:custGeom>
              <a:avLst/>
              <a:ahLst/>
              <a:rect l="l" t="t" r="r" b="b"/>
              <a:pathLst>
                <a:path w="185" h="4651" extrusionOk="0">
                  <a:moveTo>
                    <a:pt x="1" y="0"/>
                  </a:moveTo>
                  <a:lnTo>
                    <a:pt x="1" y="4651"/>
                  </a:lnTo>
                  <a:lnTo>
                    <a:pt x="185" y="4651"/>
                  </a:lnTo>
                  <a:lnTo>
                    <a:pt x="18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54" name="Google Shape;5533;p16"/>
            <p:cNvSpPr/>
            <p:nvPr/>
          </p:nvSpPr>
          <p:spPr>
            <a:xfrm>
              <a:off x="2214000" y="2468975"/>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55" name="Google Shape;5534;p16"/>
            <p:cNvSpPr/>
            <p:nvPr/>
          </p:nvSpPr>
          <p:spPr>
            <a:xfrm>
              <a:off x="2214000" y="1736600"/>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56" name="Google Shape;5535;p16"/>
            <p:cNvSpPr/>
            <p:nvPr/>
          </p:nvSpPr>
          <p:spPr>
            <a:xfrm>
              <a:off x="2214000" y="1614400"/>
              <a:ext cx="4625" cy="117050"/>
            </a:xfrm>
            <a:custGeom>
              <a:avLst/>
              <a:ahLst/>
              <a:rect l="l" t="t" r="r" b="b"/>
              <a:pathLst>
                <a:path w="185" h="4682" extrusionOk="0">
                  <a:moveTo>
                    <a:pt x="1" y="1"/>
                  </a:moveTo>
                  <a:lnTo>
                    <a:pt x="1" y="4681"/>
                  </a:lnTo>
                  <a:lnTo>
                    <a:pt x="185" y="4681"/>
                  </a:lnTo>
                  <a:lnTo>
                    <a:pt x="18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57" name="Google Shape;5536;p16"/>
            <p:cNvSpPr/>
            <p:nvPr/>
          </p:nvSpPr>
          <p:spPr>
            <a:xfrm>
              <a:off x="2214000" y="2834800"/>
              <a:ext cx="4625" cy="97125"/>
            </a:xfrm>
            <a:custGeom>
              <a:avLst/>
              <a:ahLst/>
              <a:rect l="l" t="t" r="r" b="b"/>
              <a:pathLst>
                <a:path w="185" h="3885" extrusionOk="0">
                  <a:moveTo>
                    <a:pt x="1" y="0"/>
                  </a:moveTo>
                  <a:lnTo>
                    <a:pt x="1" y="3884"/>
                  </a:lnTo>
                  <a:lnTo>
                    <a:pt x="185" y="3877"/>
                  </a:lnTo>
                  <a:lnTo>
                    <a:pt x="18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58" name="Google Shape;5537;p16"/>
            <p:cNvSpPr/>
            <p:nvPr/>
          </p:nvSpPr>
          <p:spPr>
            <a:xfrm>
              <a:off x="2214000" y="1487625"/>
              <a:ext cx="4625" cy="121625"/>
            </a:xfrm>
            <a:custGeom>
              <a:avLst/>
              <a:ahLst/>
              <a:rect l="l" t="t" r="r" b="b"/>
              <a:pathLst>
                <a:path w="185" h="4865" extrusionOk="0">
                  <a:moveTo>
                    <a:pt x="1" y="0"/>
                  </a:moveTo>
                  <a:lnTo>
                    <a:pt x="1" y="4865"/>
                  </a:lnTo>
                  <a:lnTo>
                    <a:pt x="185" y="4865"/>
                  </a:lnTo>
                  <a:lnTo>
                    <a:pt x="18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59" name="Google Shape;5538;p16"/>
            <p:cNvSpPr/>
            <p:nvPr/>
          </p:nvSpPr>
          <p:spPr>
            <a:xfrm>
              <a:off x="2214000" y="1858775"/>
              <a:ext cx="4625" cy="116300"/>
            </a:xfrm>
            <a:custGeom>
              <a:avLst/>
              <a:ahLst/>
              <a:rect l="l" t="t" r="r" b="b"/>
              <a:pathLst>
                <a:path w="185" h="4652" extrusionOk="0">
                  <a:moveTo>
                    <a:pt x="1" y="1"/>
                  </a:moveTo>
                  <a:lnTo>
                    <a:pt x="1" y="4651"/>
                  </a:lnTo>
                  <a:lnTo>
                    <a:pt x="185" y="4651"/>
                  </a:lnTo>
                  <a:lnTo>
                    <a:pt x="18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60" name="Google Shape;5539;p16"/>
            <p:cNvSpPr/>
            <p:nvPr/>
          </p:nvSpPr>
          <p:spPr>
            <a:xfrm>
              <a:off x="2214000" y="1980975"/>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61" name="Google Shape;5540;p16"/>
            <p:cNvSpPr/>
            <p:nvPr/>
          </p:nvSpPr>
          <p:spPr>
            <a:xfrm>
              <a:off x="2214000" y="2102400"/>
              <a:ext cx="4625" cy="117050"/>
            </a:xfrm>
            <a:custGeom>
              <a:avLst/>
              <a:ahLst/>
              <a:rect l="l" t="t" r="r" b="b"/>
              <a:pathLst>
                <a:path w="185" h="4682" extrusionOk="0">
                  <a:moveTo>
                    <a:pt x="1" y="1"/>
                  </a:moveTo>
                  <a:lnTo>
                    <a:pt x="1" y="4682"/>
                  </a:lnTo>
                  <a:lnTo>
                    <a:pt x="185" y="4682"/>
                  </a:lnTo>
                  <a:lnTo>
                    <a:pt x="18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62" name="Google Shape;5541;p16"/>
            <p:cNvSpPr/>
            <p:nvPr/>
          </p:nvSpPr>
          <p:spPr>
            <a:xfrm>
              <a:off x="2214000" y="271337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63" name="Google Shape;5542;p16"/>
            <p:cNvSpPr/>
            <p:nvPr/>
          </p:nvSpPr>
          <p:spPr>
            <a:xfrm>
              <a:off x="2214000" y="2346800"/>
              <a:ext cx="4625" cy="117025"/>
            </a:xfrm>
            <a:custGeom>
              <a:avLst/>
              <a:ahLst/>
              <a:rect l="l" t="t" r="r" b="b"/>
              <a:pathLst>
                <a:path w="185" h="4681" extrusionOk="0">
                  <a:moveTo>
                    <a:pt x="1" y="0"/>
                  </a:moveTo>
                  <a:lnTo>
                    <a:pt x="1" y="4681"/>
                  </a:lnTo>
                  <a:lnTo>
                    <a:pt x="185" y="4681"/>
                  </a:lnTo>
                  <a:lnTo>
                    <a:pt x="18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64" name="Google Shape;5543;p16"/>
            <p:cNvSpPr/>
            <p:nvPr/>
          </p:nvSpPr>
          <p:spPr>
            <a:xfrm>
              <a:off x="2320675" y="1980975"/>
              <a:ext cx="4825" cy="116275"/>
            </a:xfrm>
            <a:custGeom>
              <a:avLst/>
              <a:ahLst/>
              <a:rect l="l" t="t" r="r" b="b"/>
              <a:pathLst>
                <a:path w="193" h="4651" extrusionOk="0">
                  <a:moveTo>
                    <a:pt x="1" y="1"/>
                  </a:moveTo>
                  <a:lnTo>
                    <a:pt x="1" y="4651"/>
                  </a:lnTo>
                  <a:lnTo>
                    <a:pt x="193" y="4651"/>
                  </a:lnTo>
                  <a:lnTo>
                    <a:pt x="19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65" name="Google Shape;5544;p16"/>
            <p:cNvSpPr/>
            <p:nvPr/>
          </p:nvSpPr>
          <p:spPr>
            <a:xfrm>
              <a:off x="2320675" y="1736600"/>
              <a:ext cx="4825" cy="116275"/>
            </a:xfrm>
            <a:custGeom>
              <a:avLst/>
              <a:ahLst/>
              <a:rect l="l" t="t" r="r" b="b"/>
              <a:pathLst>
                <a:path w="193" h="4651" extrusionOk="0">
                  <a:moveTo>
                    <a:pt x="1" y="0"/>
                  </a:moveTo>
                  <a:lnTo>
                    <a:pt x="1" y="4650"/>
                  </a:lnTo>
                  <a:lnTo>
                    <a:pt x="193" y="4650"/>
                  </a:lnTo>
                  <a:lnTo>
                    <a:pt x="193"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66" name="Google Shape;5545;p16"/>
            <p:cNvSpPr/>
            <p:nvPr/>
          </p:nvSpPr>
          <p:spPr>
            <a:xfrm>
              <a:off x="2320675" y="1858775"/>
              <a:ext cx="4825" cy="116300"/>
            </a:xfrm>
            <a:custGeom>
              <a:avLst/>
              <a:ahLst/>
              <a:rect l="l" t="t" r="r" b="b"/>
              <a:pathLst>
                <a:path w="193" h="4652" extrusionOk="0">
                  <a:moveTo>
                    <a:pt x="1" y="1"/>
                  </a:moveTo>
                  <a:lnTo>
                    <a:pt x="1" y="4651"/>
                  </a:lnTo>
                  <a:lnTo>
                    <a:pt x="193" y="4651"/>
                  </a:lnTo>
                  <a:lnTo>
                    <a:pt x="19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67" name="Google Shape;5546;p16"/>
            <p:cNvSpPr/>
            <p:nvPr/>
          </p:nvSpPr>
          <p:spPr>
            <a:xfrm>
              <a:off x="2320675" y="2346800"/>
              <a:ext cx="4825" cy="117025"/>
            </a:xfrm>
            <a:custGeom>
              <a:avLst/>
              <a:ahLst/>
              <a:rect l="l" t="t" r="r" b="b"/>
              <a:pathLst>
                <a:path w="193" h="4681" extrusionOk="0">
                  <a:moveTo>
                    <a:pt x="1" y="0"/>
                  </a:moveTo>
                  <a:lnTo>
                    <a:pt x="1" y="4681"/>
                  </a:lnTo>
                  <a:lnTo>
                    <a:pt x="193" y="4681"/>
                  </a:lnTo>
                  <a:lnTo>
                    <a:pt x="193"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68" name="Google Shape;5547;p16"/>
            <p:cNvSpPr/>
            <p:nvPr/>
          </p:nvSpPr>
          <p:spPr>
            <a:xfrm>
              <a:off x="2320675" y="2834800"/>
              <a:ext cx="4825" cy="84475"/>
            </a:xfrm>
            <a:custGeom>
              <a:avLst/>
              <a:ahLst/>
              <a:rect l="l" t="t" r="r" b="b"/>
              <a:pathLst>
                <a:path w="193" h="3379" extrusionOk="0">
                  <a:moveTo>
                    <a:pt x="1" y="0"/>
                  </a:moveTo>
                  <a:lnTo>
                    <a:pt x="1" y="3379"/>
                  </a:lnTo>
                  <a:cubicBezTo>
                    <a:pt x="32" y="3371"/>
                    <a:pt x="55" y="3371"/>
                    <a:pt x="85" y="3371"/>
                  </a:cubicBezTo>
                  <a:cubicBezTo>
                    <a:pt x="116" y="3371"/>
                    <a:pt x="154" y="3363"/>
                    <a:pt x="193" y="3363"/>
                  </a:cubicBezTo>
                  <a:lnTo>
                    <a:pt x="193"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69" name="Google Shape;5548;p16"/>
            <p:cNvSpPr/>
            <p:nvPr/>
          </p:nvSpPr>
          <p:spPr>
            <a:xfrm>
              <a:off x="2320675" y="1614400"/>
              <a:ext cx="4825" cy="117050"/>
            </a:xfrm>
            <a:custGeom>
              <a:avLst/>
              <a:ahLst/>
              <a:rect l="l" t="t" r="r" b="b"/>
              <a:pathLst>
                <a:path w="193" h="4682" extrusionOk="0">
                  <a:moveTo>
                    <a:pt x="1" y="1"/>
                  </a:moveTo>
                  <a:lnTo>
                    <a:pt x="1" y="4681"/>
                  </a:lnTo>
                  <a:lnTo>
                    <a:pt x="193" y="4681"/>
                  </a:lnTo>
                  <a:lnTo>
                    <a:pt x="19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70" name="Google Shape;5549;p16"/>
            <p:cNvSpPr/>
            <p:nvPr/>
          </p:nvSpPr>
          <p:spPr>
            <a:xfrm>
              <a:off x="2320675" y="2468975"/>
              <a:ext cx="4825" cy="116275"/>
            </a:xfrm>
            <a:custGeom>
              <a:avLst/>
              <a:ahLst/>
              <a:rect l="l" t="t" r="r" b="b"/>
              <a:pathLst>
                <a:path w="193" h="4651" extrusionOk="0">
                  <a:moveTo>
                    <a:pt x="1" y="1"/>
                  </a:moveTo>
                  <a:lnTo>
                    <a:pt x="1" y="4651"/>
                  </a:lnTo>
                  <a:lnTo>
                    <a:pt x="193" y="4651"/>
                  </a:lnTo>
                  <a:lnTo>
                    <a:pt x="19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71" name="Google Shape;5550;p16"/>
            <p:cNvSpPr/>
            <p:nvPr/>
          </p:nvSpPr>
          <p:spPr>
            <a:xfrm>
              <a:off x="2320675" y="2713375"/>
              <a:ext cx="4825" cy="116275"/>
            </a:xfrm>
            <a:custGeom>
              <a:avLst/>
              <a:ahLst/>
              <a:rect l="l" t="t" r="r" b="b"/>
              <a:pathLst>
                <a:path w="193" h="4651" extrusionOk="0">
                  <a:moveTo>
                    <a:pt x="1" y="0"/>
                  </a:moveTo>
                  <a:lnTo>
                    <a:pt x="1" y="4650"/>
                  </a:lnTo>
                  <a:lnTo>
                    <a:pt x="193" y="4650"/>
                  </a:lnTo>
                  <a:lnTo>
                    <a:pt x="193"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72" name="Google Shape;5551;p16"/>
            <p:cNvSpPr/>
            <p:nvPr/>
          </p:nvSpPr>
          <p:spPr>
            <a:xfrm>
              <a:off x="2320675" y="2102400"/>
              <a:ext cx="4825" cy="117050"/>
            </a:xfrm>
            <a:custGeom>
              <a:avLst/>
              <a:ahLst/>
              <a:rect l="l" t="t" r="r" b="b"/>
              <a:pathLst>
                <a:path w="193" h="4682" extrusionOk="0">
                  <a:moveTo>
                    <a:pt x="1" y="1"/>
                  </a:moveTo>
                  <a:lnTo>
                    <a:pt x="1" y="4682"/>
                  </a:lnTo>
                  <a:lnTo>
                    <a:pt x="193" y="4682"/>
                  </a:lnTo>
                  <a:lnTo>
                    <a:pt x="19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73" name="Google Shape;5552;p16"/>
            <p:cNvSpPr/>
            <p:nvPr/>
          </p:nvSpPr>
          <p:spPr>
            <a:xfrm>
              <a:off x="2320675" y="1487050"/>
              <a:ext cx="4825" cy="122200"/>
            </a:xfrm>
            <a:custGeom>
              <a:avLst/>
              <a:ahLst/>
              <a:rect l="l" t="t" r="r" b="b"/>
              <a:pathLst>
                <a:path w="193" h="4888" extrusionOk="0">
                  <a:moveTo>
                    <a:pt x="1" y="0"/>
                  </a:moveTo>
                  <a:lnTo>
                    <a:pt x="1" y="4888"/>
                  </a:lnTo>
                  <a:lnTo>
                    <a:pt x="193" y="4888"/>
                  </a:lnTo>
                  <a:lnTo>
                    <a:pt x="193"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74" name="Google Shape;5553;p16"/>
            <p:cNvSpPr/>
            <p:nvPr/>
          </p:nvSpPr>
          <p:spPr>
            <a:xfrm>
              <a:off x="2320675" y="2591175"/>
              <a:ext cx="4825" cy="116275"/>
            </a:xfrm>
            <a:custGeom>
              <a:avLst/>
              <a:ahLst/>
              <a:rect l="l" t="t" r="r" b="b"/>
              <a:pathLst>
                <a:path w="193" h="4651" extrusionOk="0">
                  <a:moveTo>
                    <a:pt x="1" y="0"/>
                  </a:moveTo>
                  <a:lnTo>
                    <a:pt x="1" y="4651"/>
                  </a:lnTo>
                  <a:lnTo>
                    <a:pt x="193" y="4651"/>
                  </a:lnTo>
                  <a:lnTo>
                    <a:pt x="193"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75" name="Google Shape;5554;p16"/>
            <p:cNvSpPr/>
            <p:nvPr/>
          </p:nvSpPr>
          <p:spPr>
            <a:xfrm>
              <a:off x="2320675" y="2224800"/>
              <a:ext cx="4825" cy="116850"/>
            </a:xfrm>
            <a:custGeom>
              <a:avLst/>
              <a:ahLst/>
              <a:rect l="l" t="t" r="r" b="b"/>
              <a:pathLst>
                <a:path w="193" h="4674" extrusionOk="0">
                  <a:moveTo>
                    <a:pt x="1" y="0"/>
                  </a:moveTo>
                  <a:lnTo>
                    <a:pt x="1" y="4673"/>
                  </a:lnTo>
                  <a:lnTo>
                    <a:pt x="193" y="4673"/>
                  </a:lnTo>
                  <a:lnTo>
                    <a:pt x="193"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76" name="Google Shape;5555;p16"/>
            <p:cNvSpPr/>
            <p:nvPr/>
          </p:nvSpPr>
          <p:spPr>
            <a:xfrm>
              <a:off x="2427375" y="27133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77" name="Google Shape;5556;p16"/>
            <p:cNvSpPr/>
            <p:nvPr/>
          </p:nvSpPr>
          <p:spPr>
            <a:xfrm>
              <a:off x="2427375" y="24689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78" name="Google Shape;5557;p16"/>
            <p:cNvSpPr/>
            <p:nvPr/>
          </p:nvSpPr>
          <p:spPr>
            <a:xfrm>
              <a:off x="2427375" y="1486475"/>
              <a:ext cx="4800" cy="122775"/>
            </a:xfrm>
            <a:custGeom>
              <a:avLst/>
              <a:ahLst/>
              <a:rect l="l" t="t" r="r" b="b"/>
              <a:pathLst>
                <a:path w="192" h="4911" extrusionOk="0">
                  <a:moveTo>
                    <a:pt x="0" y="0"/>
                  </a:moveTo>
                  <a:lnTo>
                    <a:pt x="0" y="4911"/>
                  </a:lnTo>
                  <a:lnTo>
                    <a:pt x="192" y="491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79" name="Google Shape;5558;p16"/>
            <p:cNvSpPr/>
            <p:nvPr/>
          </p:nvSpPr>
          <p:spPr>
            <a:xfrm>
              <a:off x="2427375" y="2591175"/>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80" name="Google Shape;5559;p16"/>
            <p:cNvSpPr/>
            <p:nvPr/>
          </p:nvSpPr>
          <p:spPr>
            <a:xfrm>
              <a:off x="2427375" y="2346800"/>
              <a:ext cx="4800" cy="117025"/>
            </a:xfrm>
            <a:custGeom>
              <a:avLst/>
              <a:ahLst/>
              <a:rect l="l" t="t" r="r" b="b"/>
              <a:pathLst>
                <a:path w="192" h="4681" extrusionOk="0">
                  <a:moveTo>
                    <a:pt x="0" y="0"/>
                  </a:moveTo>
                  <a:lnTo>
                    <a:pt x="0"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81" name="Google Shape;5560;p16"/>
            <p:cNvSpPr/>
            <p:nvPr/>
          </p:nvSpPr>
          <p:spPr>
            <a:xfrm>
              <a:off x="2427375" y="2224800"/>
              <a:ext cx="4800" cy="116850"/>
            </a:xfrm>
            <a:custGeom>
              <a:avLst/>
              <a:ahLst/>
              <a:rect l="l" t="t" r="r" b="b"/>
              <a:pathLst>
                <a:path w="192" h="4674" extrusionOk="0">
                  <a:moveTo>
                    <a:pt x="0" y="0"/>
                  </a:moveTo>
                  <a:lnTo>
                    <a:pt x="0"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82" name="Google Shape;5561;p16"/>
            <p:cNvSpPr/>
            <p:nvPr/>
          </p:nvSpPr>
          <p:spPr>
            <a:xfrm>
              <a:off x="2427375" y="2834800"/>
              <a:ext cx="4800" cy="75275"/>
            </a:xfrm>
            <a:custGeom>
              <a:avLst/>
              <a:ahLst/>
              <a:rect l="l" t="t" r="r" b="b"/>
              <a:pathLst>
                <a:path w="192" h="3011" extrusionOk="0">
                  <a:moveTo>
                    <a:pt x="0" y="0"/>
                  </a:moveTo>
                  <a:lnTo>
                    <a:pt x="0" y="3011"/>
                  </a:lnTo>
                  <a:cubicBezTo>
                    <a:pt x="61" y="3011"/>
                    <a:pt x="123" y="3011"/>
                    <a:pt x="192" y="3003"/>
                  </a:cubicBez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83" name="Google Shape;5562;p16"/>
            <p:cNvSpPr/>
            <p:nvPr/>
          </p:nvSpPr>
          <p:spPr>
            <a:xfrm>
              <a:off x="2427375" y="1736600"/>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84" name="Google Shape;5563;p16"/>
            <p:cNvSpPr/>
            <p:nvPr/>
          </p:nvSpPr>
          <p:spPr>
            <a:xfrm>
              <a:off x="2427375" y="1614400"/>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85" name="Google Shape;5564;p16"/>
            <p:cNvSpPr/>
            <p:nvPr/>
          </p:nvSpPr>
          <p:spPr>
            <a:xfrm>
              <a:off x="2427375" y="1858775"/>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86" name="Google Shape;5565;p16"/>
            <p:cNvSpPr/>
            <p:nvPr/>
          </p:nvSpPr>
          <p:spPr>
            <a:xfrm>
              <a:off x="2427375" y="19809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87" name="Google Shape;5566;p16"/>
            <p:cNvSpPr/>
            <p:nvPr/>
          </p:nvSpPr>
          <p:spPr>
            <a:xfrm>
              <a:off x="2427375" y="2102400"/>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88" name="Google Shape;5567;p16"/>
            <p:cNvSpPr/>
            <p:nvPr/>
          </p:nvSpPr>
          <p:spPr>
            <a:xfrm>
              <a:off x="2533475" y="1980975"/>
              <a:ext cx="5575" cy="116275"/>
            </a:xfrm>
            <a:custGeom>
              <a:avLst/>
              <a:ahLst/>
              <a:rect l="l" t="t" r="r" b="b"/>
              <a:pathLst>
                <a:path w="223" h="4651" extrusionOk="0">
                  <a:moveTo>
                    <a:pt x="0" y="1"/>
                  </a:moveTo>
                  <a:lnTo>
                    <a:pt x="0" y="4651"/>
                  </a:lnTo>
                  <a:lnTo>
                    <a:pt x="222" y="4651"/>
                  </a:lnTo>
                  <a:lnTo>
                    <a:pt x="22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89" name="Google Shape;5568;p16"/>
            <p:cNvSpPr/>
            <p:nvPr/>
          </p:nvSpPr>
          <p:spPr>
            <a:xfrm>
              <a:off x="2533475" y="2468975"/>
              <a:ext cx="5575" cy="116275"/>
            </a:xfrm>
            <a:custGeom>
              <a:avLst/>
              <a:ahLst/>
              <a:rect l="l" t="t" r="r" b="b"/>
              <a:pathLst>
                <a:path w="223" h="4651" extrusionOk="0">
                  <a:moveTo>
                    <a:pt x="0" y="1"/>
                  </a:moveTo>
                  <a:lnTo>
                    <a:pt x="0" y="4651"/>
                  </a:lnTo>
                  <a:lnTo>
                    <a:pt x="222" y="4651"/>
                  </a:lnTo>
                  <a:lnTo>
                    <a:pt x="22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90" name="Google Shape;5569;p16"/>
            <p:cNvSpPr/>
            <p:nvPr/>
          </p:nvSpPr>
          <p:spPr>
            <a:xfrm>
              <a:off x="2533475" y="1486475"/>
              <a:ext cx="5575" cy="122775"/>
            </a:xfrm>
            <a:custGeom>
              <a:avLst/>
              <a:ahLst/>
              <a:rect l="l" t="t" r="r" b="b"/>
              <a:pathLst>
                <a:path w="223" h="4911" extrusionOk="0">
                  <a:moveTo>
                    <a:pt x="0" y="0"/>
                  </a:moveTo>
                  <a:lnTo>
                    <a:pt x="0" y="4911"/>
                  </a:lnTo>
                  <a:lnTo>
                    <a:pt x="222" y="4911"/>
                  </a:lnTo>
                  <a:lnTo>
                    <a:pt x="22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91" name="Google Shape;5570;p16"/>
            <p:cNvSpPr/>
            <p:nvPr/>
          </p:nvSpPr>
          <p:spPr>
            <a:xfrm>
              <a:off x="2533475" y="1614400"/>
              <a:ext cx="5575" cy="117050"/>
            </a:xfrm>
            <a:custGeom>
              <a:avLst/>
              <a:ahLst/>
              <a:rect l="l" t="t" r="r" b="b"/>
              <a:pathLst>
                <a:path w="223" h="4682" extrusionOk="0">
                  <a:moveTo>
                    <a:pt x="0" y="1"/>
                  </a:moveTo>
                  <a:lnTo>
                    <a:pt x="0" y="4681"/>
                  </a:lnTo>
                  <a:lnTo>
                    <a:pt x="222" y="4681"/>
                  </a:lnTo>
                  <a:lnTo>
                    <a:pt x="22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92" name="Google Shape;5571;p16"/>
            <p:cNvSpPr/>
            <p:nvPr/>
          </p:nvSpPr>
          <p:spPr>
            <a:xfrm>
              <a:off x="2533475" y="2224800"/>
              <a:ext cx="5575" cy="116850"/>
            </a:xfrm>
            <a:custGeom>
              <a:avLst/>
              <a:ahLst/>
              <a:rect l="l" t="t" r="r" b="b"/>
              <a:pathLst>
                <a:path w="223" h="4674" extrusionOk="0">
                  <a:moveTo>
                    <a:pt x="0" y="0"/>
                  </a:moveTo>
                  <a:lnTo>
                    <a:pt x="0" y="4673"/>
                  </a:lnTo>
                  <a:lnTo>
                    <a:pt x="222" y="4673"/>
                  </a:lnTo>
                  <a:lnTo>
                    <a:pt x="22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93" name="Google Shape;5572;p16"/>
            <p:cNvSpPr/>
            <p:nvPr/>
          </p:nvSpPr>
          <p:spPr>
            <a:xfrm>
              <a:off x="2533475" y="1736600"/>
              <a:ext cx="5575" cy="116275"/>
            </a:xfrm>
            <a:custGeom>
              <a:avLst/>
              <a:ahLst/>
              <a:rect l="l" t="t" r="r" b="b"/>
              <a:pathLst>
                <a:path w="223" h="4651" extrusionOk="0">
                  <a:moveTo>
                    <a:pt x="0" y="0"/>
                  </a:moveTo>
                  <a:lnTo>
                    <a:pt x="0" y="4650"/>
                  </a:lnTo>
                  <a:lnTo>
                    <a:pt x="222" y="4650"/>
                  </a:lnTo>
                  <a:lnTo>
                    <a:pt x="22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94" name="Google Shape;5573;p16"/>
            <p:cNvSpPr/>
            <p:nvPr/>
          </p:nvSpPr>
          <p:spPr>
            <a:xfrm>
              <a:off x="2533475" y="2591175"/>
              <a:ext cx="5575" cy="116275"/>
            </a:xfrm>
            <a:custGeom>
              <a:avLst/>
              <a:ahLst/>
              <a:rect l="l" t="t" r="r" b="b"/>
              <a:pathLst>
                <a:path w="223" h="4651" extrusionOk="0">
                  <a:moveTo>
                    <a:pt x="0" y="0"/>
                  </a:moveTo>
                  <a:lnTo>
                    <a:pt x="0" y="4651"/>
                  </a:lnTo>
                  <a:lnTo>
                    <a:pt x="222" y="4651"/>
                  </a:lnTo>
                  <a:lnTo>
                    <a:pt x="22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95" name="Google Shape;5574;p16"/>
            <p:cNvSpPr/>
            <p:nvPr/>
          </p:nvSpPr>
          <p:spPr>
            <a:xfrm>
              <a:off x="2533475" y="2834800"/>
              <a:ext cx="5575" cy="71850"/>
            </a:xfrm>
            <a:custGeom>
              <a:avLst/>
              <a:ahLst/>
              <a:rect l="l" t="t" r="r" b="b"/>
              <a:pathLst>
                <a:path w="223" h="2874" extrusionOk="0">
                  <a:moveTo>
                    <a:pt x="0" y="0"/>
                  </a:moveTo>
                  <a:lnTo>
                    <a:pt x="0" y="2873"/>
                  </a:lnTo>
                  <a:cubicBezTo>
                    <a:pt x="92" y="2865"/>
                    <a:pt x="161" y="2865"/>
                    <a:pt x="222" y="2865"/>
                  </a:cubicBezTo>
                  <a:lnTo>
                    <a:pt x="22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96" name="Google Shape;5575;p16"/>
            <p:cNvSpPr/>
            <p:nvPr/>
          </p:nvSpPr>
          <p:spPr>
            <a:xfrm>
              <a:off x="2533475" y="2102400"/>
              <a:ext cx="5575" cy="117050"/>
            </a:xfrm>
            <a:custGeom>
              <a:avLst/>
              <a:ahLst/>
              <a:rect l="l" t="t" r="r" b="b"/>
              <a:pathLst>
                <a:path w="223" h="4682" extrusionOk="0">
                  <a:moveTo>
                    <a:pt x="0" y="1"/>
                  </a:moveTo>
                  <a:lnTo>
                    <a:pt x="0" y="4682"/>
                  </a:lnTo>
                  <a:lnTo>
                    <a:pt x="222" y="4682"/>
                  </a:lnTo>
                  <a:lnTo>
                    <a:pt x="22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97" name="Google Shape;5576;p16"/>
            <p:cNvSpPr/>
            <p:nvPr/>
          </p:nvSpPr>
          <p:spPr>
            <a:xfrm>
              <a:off x="2533475" y="1858775"/>
              <a:ext cx="5575" cy="116300"/>
            </a:xfrm>
            <a:custGeom>
              <a:avLst/>
              <a:ahLst/>
              <a:rect l="l" t="t" r="r" b="b"/>
              <a:pathLst>
                <a:path w="223" h="4652" extrusionOk="0">
                  <a:moveTo>
                    <a:pt x="0" y="1"/>
                  </a:moveTo>
                  <a:lnTo>
                    <a:pt x="0" y="4651"/>
                  </a:lnTo>
                  <a:lnTo>
                    <a:pt x="222" y="4651"/>
                  </a:lnTo>
                  <a:lnTo>
                    <a:pt x="22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98" name="Google Shape;5577;p16"/>
            <p:cNvSpPr/>
            <p:nvPr/>
          </p:nvSpPr>
          <p:spPr>
            <a:xfrm>
              <a:off x="2533475" y="2346800"/>
              <a:ext cx="5575" cy="117025"/>
            </a:xfrm>
            <a:custGeom>
              <a:avLst/>
              <a:ahLst/>
              <a:rect l="l" t="t" r="r" b="b"/>
              <a:pathLst>
                <a:path w="223" h="4681" extrusionOk="0">
                  <a:moveTo>
                    <a:pt x="0" y="0"/>
                  </a:moveTo>
                  <a:lnTo>
                    <a:pt x="0" y="4681"/>
                  </a:lnTo>
                  <a:lnTo>
                    <a:pt x="222" y="4681"/>
                  </a:lnTo>
                  <a:lnTo>
                    <a:pt x="22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099" name="Google Shape;5578;p16"/>
            <p:cNvSpPr/>
            <p:nvPr/>
          </p:nvSpPr>
          <p:spPr>
            <a:xfrm>
              <a:off x="2533475" y="2713375"/>
              <a:ext cx="5575" cy="116275"/>
            </a:xfrm>
            <a:custGeom>
              <a:avLst/>
              <a:ahLst/>
              <a:rect l="l" t="t" r="r" b="b"/>
              <a:pathLst>
                <a:path w="223" h="4651" extrusionOk="0">
                  <a:moveTo>
                    <a:pt x="0" y="0"/>
                  </a:moveTo>
                  <a:lnTo>
                    <a:pt x="0" y="4650"/>
                  </a:lnTo>
                  <a:lnTo>
                    <a:pt x="222" y="4650"/>
                  </a:lnTo>
                  <a:lnTo>
                    <a:pt x="22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00" name="Google Shape;5579;p16"/>
            <p:cNvSpPr/>
            <p:nvPr/>
          </p:nvSpPr>
          <p:spPr>
            <a:xfrm>
              <a:off x="2640350" y="1858775"/>
              <a:ext cx="4600" cy="116300"/>
            </a:xfrm>
            <a:custGeom>
              <a:avLst/>
              <a:ahLst/>
              <a:rect l="l" t="t" r="r" b="b"/>
              <a:pathLst>
                <a:path w="184" h="4652" extrusionOk="0">
                  <a:moveTo>
                    <a:pt x="0" y="1"/>
                  </a:moveTo>
                  <a:lnTo>
                    <a:pt x="0"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01" name="Google Shape;5580;p16"/>
            <p:cNvSpPr/>
            <p:nvPr/>
          </p:nvSpPr>
          <p:spPr>
            <a:xfrm>
              <a:off x="2640350" y="2468975"/>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02" name="Google Shape;5581;p16"/>
            <p:cNvSpPr/>
            <p:nvPr/>
          </p:nvSpPr>
          <p:spPr>
            <a:xfrm>
              <a:off x="2640350" y="1614400"/>
              <a:ext cx="4600" cy="117050"/>
            </a:xfrm>
            <a:custGeom>
              <a:avLst/>
              <a:ahLst/>
              <a:rect l="l" t="t" r="r" b="b"/>
              <a:pathLst>
                <a:path w="184" h="4682" extrusionOk="0">
                  <a:moveTo>
                    <a:pt x="0" y="1"/>
                  </a:moveTo>
                  <a:lnTo>
                    <a:pt x="0" y="4681"/>
                  </a:lnTo>
                  <a:lnTo>
                    <a:pt x="184" y="468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03" name="Google Shape;5582;p16"/>
            <p:cNvSpPr/>
            <p:nvPr/>
          </p:nvSpPr>
          <p:spPr>
            <a:xfrm>
              <a:off x="2640350" y="2834800"/>
              <a:ext cx="4800" cy="80450"/>
            </a:xfrm>
            <a:custGeom>
              <a:avLst/>
              <a:ahLst/>
              <a:rect l="l" t="t" r="r" b="b"/>
              <a:pathLst>
                <a:path w="192" h="3218" extrusionOk="0">
                  <a:moveTo>
                    <a:pt x="0" y="0"/>
                  </a:moveTo>
                  <a:lnTo>
                    <a:pt x="0" y="3156"/>
                  </a:lnTo>
                  <a:lnTo>
                    <a:pt x="192" y="3218"/>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04" name="Google Shape;5583;p16"/>
            <p:cNvSpPr/>
            <p:nvPr/>
          </p:nvSpPr>
          <p:spPr>
            <a:xfrm>
              <a:off x="2640350" y="2713375"/>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05" name="Google Shape;5584;p16"/>
            <p:cNvSpPr/>
            <p:nvPr/>
          </p:nvSpPr>
          <p:spPr>
            <a:xfrm>
              <a:off x="2640350" y="2102400"/>
              <a:ext cx="4600" cy="117050"/>
            </a:xfrm>
            <a:custGeom>
              <a:avLst/>
              <a:ahLst/>
              <a:rect l="l" t="t" r="r" b="b"/>
              <a:pathLst>
                <a:path w="184" h="4682" extrusionOk="0">
                  <a:moveTo>
                    <a:pt x="0" y="1"/>
                  </a:moveTo>
                  <a:lnTo>
                    <a:pt x="0" y="4682"/>
                  </a:lnTo>
                  <a:lnTo>
                    <a:pt x="184" y="4682"/>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06" name="Google Shape;5585;p16"/>
            <p:cNvSpPr/>
            <p:nvPr/>
          </p:nvSpPr>
          <p:spPr>
            <a:xfrm>
              <a:off x="2640350" y="1980975"/>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07" name="Google Shape;5586;p16"/>
            <p:cNvSpPr/>
            <p:nvPr/>
          </p:nvSpPr>
          <p:spPr>
            <a:xfrm>
              <a:off x="2640350" y="2224800"/>
              <a:ext cx="4600" cy="116850"/>
            </a:xfrm>
            <a:custGeom>
              <a:avLst/>
              <a:ahLst/>
              <a:rect l="l" t="t" r="r" b="b"/>
              <a:pathLst>
                <a:path w="184" h="4674" extrusionOk="0">
                  <a:moveTo>
                    <a:pt x="0" y="0"/>
                  </a:moveTo>
                  <a:lnTo>
                    <a:pt x="0" y="4673"/>
                  </a:lnTo>
                  <a:lnTo>
                    <a:pt x="184" y="4673"/>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08" name="Google Shape;5587;p16"/>
            <p:cNvSpPr/>
            <p:nvPr/>
          </p:nvSpPr>
          <p:spPr>
            <a:xfrm>
              <a:off x="2640350" y="1485700"/>
              <a:ext cx="4600" cy="123550"/>
            </a:xfrm>
            <a:custGeom>
              <a:avLst/>
              <a:ahLst/>
              <a:rect l="l" t="t" r="r" b="b"/>
              <a:pathLst>
                <a:path w="184" h="4942" extrusionOk="0">
                  <a:moveTo>
                    <a:pt x="0" y="0"/>
                  </a:moveTo>
                  <a:lnTo>
                    <a:pt x="0" y="4942"/>
                  </a:lnTo>
                  <a:lnTo>
                    <a:pt x="184" y="4942"/>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09" name="Google Shape;5588;p16"/>
            <p:cNvSpPr/>
            <p:nvPr/>
          </p:nvSpPr>
          <p:spPr>
            <a:xfrm>
              <a:off x="2640350" y="2591175"/>
              <a:ext cx="4600" cy="116275"/>
            </a:xfrm>
            <a:custGeom>
              <a:avLst/>
              <a:ahLst/>
              <a:rect l="l" t="t" r="r" b="b"/>
              <a:pathLst>
                <a:path w="184" h="4651" extrusionOk="0">
                  <a:moveTo>
                    <a:pt x="0" y="0"/>
                  </a:moveTo>
                  <a:lnTo>
                    <a:pt x="0" y="4651"/>
                  </a:lnTo>
                  <a:lnTo>
                    <a:pt x="184" y="465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10" name="Google Shape;5589;p16"/>
            <p:cNvSpPr/>
            <p:nvPr/>
          </p:nvSpPr>
          <p:spPr>
            <a:xfrm>
              <a:off x="2640350" y="2346800"/>
              <a:ext cx="4600" cy="117025"/>
            </a:xfrm>
            <a:custGeom>
              <a:avLst/>
              <a:ahLst/>
              <a:rect l="l" t="t" r="r" b="b"/>
              <a:pathLst>
                <a:path w="184" h="4681" extrusionOk="0">
                  <a:moveTo>
                    <a:pt x="0" y="0"/>
                  </a:moveTo>
                  <a:lnTo>
                    <a:pt x="0" y="4681"/>
                  </a:lnTo>
                  <a:lnTo>
                    <a:pt x="184" y="468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11" name="Google Shape;5590;p16"/>
            <p:cNvSpPr/>
            <p:nvPr/>
          </p:nvSpPr>
          <p:spPr>
            <a:xfrm>
              <a:off x="2640350" y="1736600"/>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12" name="Google Shape;5591;p16"/>
            <p:cNvSpPr/>
            <p:nvPr/>
          </p:nvSpPr>
          <p:spPr>
            <a:xfrm>
              <a:off x="2747025" y="24689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13" name="Google Shape;5592;p16"/>
            <p:cNvSpPr/>
            <p:nvPr/>
          </p:nvSpPr>
          <p:spPr>
            <a:xfrm>
              <a:off x="2747025" y="2834800"/>
              <a:ext cx="4800" cy="69150"/>
            </a:xfrm>
            <a:custGeom>
              <a:avLst/>
              <a:ahLst/>
              <a:rect l="l" t="t" r="r" b="b"/>
              <a:pathLst>
                <a:path w="192" h="2766" extrusionOk="0">
                  <a:moveTo>
                    <a:pt x="0" y="0"/>
                  </a:moveTo>
                  <a:lnTo>
                    <a:pt x="0" y="2766"/>
                  </a:lnTo>
                  <a:lnTo>
                    <a:pt x="192" y="2727"/>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14" name="Google Shape;5593;p16"/>
            <p:cNvSpPr/>
            <p:nvPr/>
          </p:nvSpPr>
          <p:spPr>
            <a:xfrm>
              <a:off x="2747025" y="2102400"/>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15" name="Google Shape;5594;p16"/>
            <p:cNvSpPr/>
            <p:nvPr/>
          </p:nvSpPr>
          <p:spPr>
            <a:xfrm>
              <a:off x="2747025" y="1485125"/>
              <a:ext cx="4800" cy="124125"/>
            </a:xfrm>
            <a:custGeom>
              <a:avLst/>
              <a:ahLst/>
              <a:rect l="l" t="t" r="r" b="b"/>
              <a:pathLst>
                <a:path w="192" h="4965" extrusionOk="0">
                  <a:moveTo>
                    <a:pt x="0" y="0"/>
                  </a:moveTo>
                  <a:lnTo>
                    <a:pt x="0" y="4965"/>
                  </a:lnTo>
                  <a:lnTo>
                    <a:pt x="192" y="4965"/>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16" name="Google Shape;5595;p16"/>
            <p:cNvSpPr/>
            <p:nvPr/>
          </p:nvSpPr>
          <p:spPr>
            <a:xfrm>
              <a:off x="2747025" y="19809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17" name="Google Shape;5596;p16"/>
            <p:cNvSpPr/>
            <p:nvPr/>
          </p:nvSpPr>
          <p:spPr>
            <a:xfrm>
              <a:off x="2747025" y="1736600"/>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18" name="Google Shape;5597;p16"/>
            <p:cNvSpPr/>
            <p:nvPr/>
          </p:nvSpPr>
          <p:spPr>
            <a:xfrm>
              <a:off x="2747025" y="2224800"/>
              <a:ext cx="4800" cy="116850"/>
            </a:xfrm>
            <a:custGeom>
              <a:avLst/>
              <a:ahLst/>
              <a:rect l="l" t="t" r="r" b="b"/>
              <a:pathLst>
                <a:path w="192" h="4674" extrusionOk="0">
                  <a:moveTo>
                    <a:pt x="0" y="0"/>
                  </a:moveTo>
                  <a:lnTo>
                    <a:pt x="0"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19" name="Google Shape;5598;p16"/>
            <p:cNvSpPr/>
            <p:nvPr/>
          </p:nvSpPr>
          <p:spPr>
            <a:xfrm>
              <a:off x="2747025" y="2591175"/>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20" name="Google Shape;5599;p16"/>
            <p:cNvSpPr/>
            <p:nvPr/>
          </p:nvSpPr>
          <p:spPr>
            <a:xfrm>
              <a:off x="2747025" y="1858775"/>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21" name="Google Shape;5600;p16"/>
            <p:cNvSpPr/>
            <p:nvPr/>
          </p:nvSpPr>
          <p:spPr>
            <a:xfrm>
              <a:off x="2747025" y="1614400"/>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22" name="Google Shape;5601;p16"/>
            <p:cNvSpPr/>
            <p:nvPr/>
          </p:nvSpPr>
          <p:spPr>
            <a:xfrm>
              <a:off x="2747025" y="2346800"/>
              <a:ext cx="4800" cy="117025"/>
            </a:xfrm>
            <a:custGeom>
              <a:avLst/>
              <a:ahLst/>
              <a:rect l="l" t="t" r="r" b="b"/>
              <a:pathLst>
                <a:path w="192" h="4681" extrusionOk="0">
                  <a:moveTo>
                    <a:pt x="0" y="0"/>
                  </a:moveTo>
                  <a:lnTo>
                    <a:pt x="0"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23" name="Google Shape;5602;p16"/>
            <p:cNvSpPr/>
            <p:nvPr/>
          </p:nvSpPr>
          <p:spPr>
            <a:xfrm>
              <a:off x="2747025" y="27133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24" name="Google Shape;5603;p16"/>
            <p:cNvSpPr/>
            <p:nvPr/>
          </p:nvSpPr>
          <p:spPr>
            <a:xfrm>
              <a:off x="2853900" y="2713375"/>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25" name="Google Shape;5604;p16"/>
            <p:cNvSpPr/>
            <p:nvPr/>
          </p:nvSpPr>
          <p:spPr>
            <a:xfrm>
              <a:off x="2853900" y="2468975"/>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26" name="Google Shape;5605;p16"/>
            <p:cNvSpPr/>
            <p:nvPr/>
          </p:nvSpPr>
          <p:spPr>
            <a:xfrm>
              <a:off x="2853900" y="1614400"/>
              <a:ext cx="4600" cy="117050"/>
            </a:xfrm>
            <a:custGeom>
              <a:avLst/>
              <a:ahLst/>
              <a:rect l="l" t="t" r="r" b="b"/>
              <a:pathLst>
                <a:path w="184" h="4682" extrusionOk="0">
                  <a:moveTo>
                    <a:pt x="0" y="1"/>
                  </a:moveTo>
                  <a:lnTo>
                    <a:pt x="0" y="4681"/>
                  </a:lnTo>
                  <a:lnTo>
                    <a:pt x="184" y="468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27" name="Google Shape;5606;p16"/>
            <p:cNvSpPr/>
            <p:nvPr/>
          </p:nvSpPr>
          <p:spPr>
            <a:xfrm>
              <a:off x="2853900" y="1858775"/>
              <a:ext cx="4600" cy="116300"/>
            </a:xfrm>
            <a:custGeom>
              <a:avLst/>
              <a:ahLst/>
              <a:rect l="l" t="t" r="r" b="b"/>
              <a:pathLst>
                <a:path w="184" h="4652" extrusionOk="0">
                  <a:moveTo>
                    <a:pt x="0" y="1"/>
                  </a:moveTo>
                  <a:lnTo>
                    <a:pt x="0"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28" name="Google Shape;5607;p16"/>
            <p:cNvSpPr/>
            <p:nvPr/>
          </p:nvSpPr>
          <p:spPr>
            <a:xfrm>
              <a:off x="2853900" y="1980975"/>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29" name="Google Shape;5608;p16"/>
            <p:cNvSpPr/>
            <p:nvPr/>
          </p:nvSpPr>
          <p:spPr>
            <a:xfrm>
              <a:off x="2853900" y="2591175"/>
              <a:ext cx="4600" cy="116275"/>
            </a:xfrm>
            <a:custGeom>
              <a:avLst/>
              <a:ahLst/>
              <a:rect l="l" t="t" r="r" b="b"/>
              <a:pathLst>
                <a:path w="184" h="4651" extrusionOk="0">
                  <a:moveTo>
                    <a:pt x="0" y="0"/>
                  </a:moveTo>
                  <a:lnTo>
                    <a:pt x="0" y="4651"/>
                  </a:lnTo>
                  <a:lnTo>
                    <a:pt x="184" y="465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30" name="Google Shape;5609;p16"/>
            <p:cNvSpPr/>
            <p:nvPr/>
          </p:nvSpPr>
          <p:spPr>
            <a:xfrm>
              <a:off x="2853900" y="1736600"/>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31" name="Google Shape;5610;p16"/>
            <p:cNvSpPr/>
            <p:nvPr/>
          </p:nvSpPr>
          <p:spPr>
            <a:xfrm>
              <a:off x="2853900" y="2834800"/>
              <a:ext cx="4600" cy="62825"/>
            </a:xfrm>
            <a:custGeom>
              <a:avLst/>
              <a:ahLst/>
              <a:rect l="l" t="t" r="r" b="b"/>
              <a:pathLst>
                <a:path w="184" h="2513" extrusionOk="0">
                  <a:moveTo>
                    <a:pt x="0" y="0"/>
                  </a:moveTo>
                  <a:lnTo>
                    <a:pt x="0" y="2513"/>
                  </a:lnTo>
                  <a:lnTo>
                    <a:pt x="184" y="2505"/>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32" name="Google Shape;5611;p16"/>
            <p:cNvSpPr/>
            <p:nvPr/>
          </p:nvSpPr>
          <p:spPr>
            <a:xfrm>
              <a:off x="2853900" y="2346800"/>
              <a:ext cx="4600" cy="117025"/>
            </a:xfrm>
            <a:custGeom>
              <a:avLst/>
              <a:ahLst/>
              <a:rect l="l" t="t" r="r" b="b"/>
              <a:pathLst>
                <a:path w="184" h="4681" extrusionOk="0">
                  <a:moveTo>
                    <a:pt x="0" y="0"/>
                  </a:moveTo>
                  <a:lnTo>
                    <a:pt x="0" y="4681"/>
                  </a:lnTo>
                  <a:lnTo>
                    <a:pt x="184" y="468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33" name="Google Shape;5612;p16"/>
            <p:cNvSpPr/>
            <p:nvPr/>
          </p:nvSpPr>
          <p:spPr>
            <a:xfrm>
              <a:off x="2853900" y="1484550"/>
              <a:ext cx="4600" cy="124700"/>
            </a:xfrm>
            <a:custGeom>
              <a:avLst/>
              <a:ahLst/>
              <a:rect l="l" t="t" r="r" b="b"/>
              <a:pathLst>
                <a:path w="184" h="4988" extrusionOk="0">
                  <a:moveTo>
                    <a:pt x="0" y="0"/>
                  </a:moveTo>
                  <a:lnTo>
                    <a:pt x="0" y="4988"/>
                  </a:lnTo>
                  <a:lnTo>
                    <a:pt x="184" y="4988"/>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34" name="Google Shape;5613;p16"/>
            <p:cNvSpPr/>
            <p:nvPr/>
          </p:nvSpPr>
          <p:spPr>
            <a:xfrm>
              <a:off x="2853900" y="2224800"/>
              <a:ext cx="4600" cy="116850"/>
            </a:xfrm>
            <a:custGeom>
              <a:avLst/>
              <a:ahLst/>
              <a:rect l="l" t="t" r="r" b="b"/>
              <a:pathLst>
                <a:path w="184" h="4674" extrusionOk="0">
                  <a:moveTo>
                    <a:pt x="0" y="0"/>
                  </a:moveTo>
                  <a:lnTo>
                    <a:pt x="0" y="4673"/>
                  </a:lnTo>
                  <a:lnTo>
                    <a:pt x="184" y="4673"/>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35" name="Google Shape;5614;p16"/>
            <p:cNvSpPr/>
            <p:nvPr/>
          </p:nvSpPr>
          <p:spPr>
            <a:xfrm>
              <a:off x="2853900" y="2102400"/>
              <a:ext cx="4600" cy="117050"/>
            </a:xfrm>
            <a:custGeom>
              <a:avLst/>
              <a:ahLst/>
              <a:rect l="l" t="t" r="r" b="b"/>
              <a:pathLst>
                <a:path w="184" h="4682" extrusionOk="0">
                  <a:moveTo>
                    <a:pt x="0" y="1"/>
                  </a:moveTo>
                  <a:lnTo>
                    <a:pt x="0" y="4682"/>
                  </a:lnTo>
                  <a:lnTo>
                    <a:pt x="184" y="4682"/>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36" name="Google Shape;5615;p16"/>
            <p:cNvSpPr/>
            <p:nvPr/>
          </p:nvSpPr>
          <p:spPr>
            <a:xfrm>
              <a:off x="2960000" y="1614400"/>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37" name="Google Shape;5616;p16"/>
            <p:cNvSpPr/>
            <p:nvPr/>
          </p:nvSpPr>
          <p:spPr>
            <a:xfrm>
              <a:off x="2960000" y="271337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38" name="Google Shape;5617;p16"/>
            <p:cNvSpPr/>
            <p:nvPr/>
          </p:nvSpPr>
          <p:spPr>
            <a:xfrm>
              <a:off x="2960000" y="198097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39" name="Google Shape;5618;p16"/>
            <p:cNvSpPr/>
            <p:nvPr/>
          </p:nvSpPr>
          <p:spPr>
            <a:xfrm>
              <a:off x="2960000" y="2834800"/>
              <a:ext cx="5375" cy="73175"/>
            </a:xfrm>
            <a:custGeom>
              <a:avLst/>
              <a:ahLst/>
              <a:rect l="l" t="t" r="r" b="b"/>
              <a:pathLst>
                <a:path w="215" h="2927" extrusionOk="0">
                  <a:moveTo>
                    <a:pt x="0" y="0"/>
                  </a:moveTo>
                  <a:lnTo>
                    <a:pt x="0" y="2904"/>
                  </a:lnTo>
                  <a:lnTo>
                    <a:pt x="215" y="2927"/>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40" name="Google Shape;5619;p16"/>
            <p:cNvSpPr/>
            <p:nvPr/>
          </p:nvSpPr>
          <p:spPr>
            <a:xfrm>
              <a:off x="2960000" y="2224800"/>
              <a:ext cx="5375" cy="116850"/>
            </a:xfrm>
            <a:custGeom>
              <a:avLst/>
              <a:ahLst/>
              <a:rect l="l" t="t" r="r" b="b"/>
              <a:pathLst>
                <a:path w="215" h="4674" extrusionOk="0">
                  <a:moveTo>
                    <a:pt x="0" y="0"/>
                  </a:moveTo>
                  <a:lnTo>
                    <a:pt x="0" y="4673"/>
                  </a:lnTo>
                  <a:lnTo>
                    <a:pt x="215" y="4673"/>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41" name="Google Shape;5620;p16"/>
            <p:cNvSpPr/>
            <p:nvPr/>
          </p:nvSpPr>
          <p:spPr>
            <a:xfrm>
              <a:off x="2960000" y="246897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42" name="Google Shape;5621;p16"/>
            <p:cNvSpPr/>
            <p:nvPr/>
          </p:nvSpPr>
          <p:spPr>
            <a:xfrm>
              <a:off x="2960000" y="1484550"/>
              <a:ext cx="5375" cy="124700"/>
            </a:xfrm>
            <a:custGeom>
              <a:avLst/>
              <a:ahLst/>
              <a:rect l="l" t="t" r="r" b="b"/>
              <a:pathLst>
                <a:path w="215" h="4988" extrusionOk="0">
                  <a:moveTo>
                    <a:pt x="0" y="0"/>
                  </a:moveTo>
                  <a:lnTo>
                    <a:pt x="0" y="4988"/>
                  </a:lnTo>
                  <a:lnTo>
                    <a:pt x="215" y="4988"/>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43" name="Google Shape;5622;p16"/>
            <p:cNvSpPr/>
            <p:nvPr/>
          </p:nvSpPr>
          <p:spPr>
            <a:xfrm>
              <a:off x="2960000" y="2591175"/>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44" name="Google Shape;5623;p16"/>
            <p:cNvSpPr/>
            <p:nvPr/>
          </p:nvSpPr>
          <p:spPr>
            <a:xfrm>
              <a:off x="2960000" y="1736600"/>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45" name="Google Shape;5624;p16"/>
            <p:cNvSpPr/>
            <p:nvPr/>
          </p:nvSpPr>
          <p:spPr>
            <a:xfrm>
              <a:off x="2960000" y="1858775"/>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46" name="Google Shape;5625;p16"/>
            <p:cNvSpPr/>
            <p:nvPr/>
          </p:nvSpPr>
          <p:spPr>
            <a:xfrm>
              <a:off x="2960000" y="2346800"/>
              <a:ext cx="5375" cy="117025"/>
            </a:xfrm>
            <a:custGeom>
              <a:avLst/>
              <a:ahLst/>
              <a:rect l="l" t="t" r="r" b="b"/>
              <a:pathLst>
                <a:path w="215" h="4681" extrusionOk="0">
                  <a:moveTo>
                    <a:pt x="0" y="0"/>
                  </a:moveTo>
                  <a:lnTo>
                    <a:pt x="0" y="4681"/>
                  </a:lnTo>
                  <a:lnTo>
                    <a:pt x="215" y="468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47" name="Google Shape;5626;p16"/>
            <p:cNvSpPr/>
            <p:nvPr/>
          </p:nvSpPr>
          <p:spPr>
            <a:xfrm>
              <a:off x="2960000" y="2102400"/>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48" name="Google Shape;5627;p16"/>
            <p:cNvSpPr/>
            <p:nvPr/>
          </p:nvSpPr>
          <p:spPr>
            <a:xfrm>
              <a:off x="3066675" y="2834800"/>
              <a:ext cx="5375" cy="88125"/>
            </a:xfrm>
            <a:custGeom>
              <a:avLst/>
              <a:ahLst/>
              <a:rect l="l" t="t" r="r" b="b"/>
              <a:pathLst>
                <a:path w="215" h="3525" extrusionOk="0">
                  <a:moveTo>
                    <a:pt x="0" y="0"/>
                  </a:moveTo>
                  <a:lnTo>
                    <a:pt x="0" y="3509"/>
                  </a:lnTo>
                  <a:cubicBezTo>
                    <a:pt x="77" y="3517"/>
                    <a:pt x="146" y="3524"/>
                    <a:pt x="215" y="3524"/>
                  </a:cubicBez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49" name="Google Shape;5628;p16"/>
            <p:cNvSpPr/>
            <p:nvPr/>
          </p:nvSpPr>
          <p:spPr>
            <a:xfrm>
              <a:off x="3066675" y="1736600"/>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50" name="Google Shape;5629;p16"/>
            <p:cNvSpPr/>
            <p:nvPr/>
          </p:nvSpPr>
          <p:spPr>
            <a:xfrm>
              <a:off x="3066675" y="2224800"/>
              <a:ext cx="4800" cy="116850"/>
            </a:xfrm>
            <a:custGeom>
              <a:avLst/>
              <a:ahLst/>
              <a:rect l="l" t="t" r="r" b="b"/>
              <a:pathLst>
                <a:path w="192" h="4674" extrusionOk="0">
                  <a:moveTo>
                    <a:pt x="0" y="0"/>
                  </a:moveTo>
                  <a:lnTo>
                    <a:pt x="0"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51" name="Google Shape;5630;p16"/>
            <p:cNvSpPr/>
            <p:nvPr/>
          </p:nvSpPr>
          <p:spPr>
            <a:xfrm>
              <a:off x="3066675" y="24689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52" name="Google Shape;5631;p16"/>
            <p:cNvSpPr/>
            <p:nvPr/>
          </p:nvSpPr>
          <p:spPr>
            <a:xfrm>
              <a:off x="3066675" y="19809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53" name="Google Shape;5632;p16"/>
            <p:cNvSpPr/>
            <p:nvPr/>
          </p:nvSpPr>
          <p:spPr>
            <a:xfrm>
              <a:off x="3066675" y="1614400"/>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54" name="Google Shape;5633;p16"/>
            <p:cNvSpPr/>
            <p:nvPr/>
          </p:nvSpPr>
          <p:spPr>
            <a:xfrm>
              <a:off x="3066675" y="2591175"/>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55" name="Google Shape;5634;p16"/>
            <p:cNvSpPr/>
            <p:nvPr/>
          </p:nvSpPr>
          <p:spPr>
            <a:xfrm>
              <a:off x="3066675" y="2346800"/>
              <a:ext cx="4800" cy="117025"/>
            </a:xfrm>
            <a:custGeom>
              <a:avLst/>
              <a:ahLst/>
              <a:rect l="l" t="t" r="r" b="b"/>
              <a:pathLst>
                <a:path w="192" h="4681" extrusionOk="0">
                  <a:moveTo>
                    <a:pt x="0" y="0"/>
                  </a:moveTo>
                  <a:lnTo>
                    <a:pt x="0"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56" name="Google Shape;5635;p16"/>
            <p:cNvSpPr/>
            <p:nvPr/>
          </p:nvSpPr>
          <p:spPr>
            <a:xfrm>
              <a:off x="3066675" y="27133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57" name="Google Shape;5636;p16"/>
            <p:cNvSpPr/>
            <p:nvPr/>
          </p:nvSpPr>
          <p:spPr>
            <a:xfrm>
              <a:off x="3066675" y="1483775"/>
              <a:ext cx="5375" cy="125475"/>
            </a:xfrm>
            <a:custGeom>
              <a:avLst/>
              <a:ahLst/>
              <a:rect l="l" t="t" r="r" b="b"/>
              <a:pathLst>
                <a:path w="215" h="5019" extrusionOk="0">
                  <a:moveTo>
                    <a:pt x="0" y="1"/>
                  </a:moveTo>
                  <a:lnTo>
                    <a:pt x="0" y="5019"/>
                  </a:lnTo>
                  <a:lnTo>
                    <a:pt x="215" y="5019"/>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58" name="Google Shape;5637;p16"/>
            <p:cNvSpPr/>
            <p:nvPr/>
          </p:nvSpPr>
          <p:spPr>
            <a:xfrm>
              <a:off x="3066675" y="2102400"/>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59" name="Google Shape;5638;p16"/>
            <p:cNvSpPr/>
            <p:nvPr/>
          </p:nvSpPr>
          <p:spPr>
            <a:xfrm>
              <a:off x="3066675" y="1858775"/>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60" name="Google Shape;5639;p16"/>
            <p:cNvSpPr/>
            <p:nvPr/>
          </p:nvSpPr>
          <p:spPr>
            <a:xfrm>
              <a:off x="3173350" y="1614400"/>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61" name="Google Shape;5640;p16"/>
            <p:cNvSpPr/>
            <p:nvPr/>
          </p:nvSpPr>
          <p:spPr>
            <a:xfrm>
              <a:off x="3173350" y="2591175"/>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62" name="Google Shape;5641;p16"/>
            <p:cNvSpPr/>
            <p:nvPr/>
          </p:nvSpPr>
          <p:spPr>
            <a:xfrm>
              <a:off x="3173350" y="27133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63" name="Google Shape;5642;p16"/>
            <p:cNvSpPr/>
            <p:nvPr/>
          </p:nvSpPr>
          <p:spPr>
            <a:xfrm>
              <a:off x="3173350" y="1483200"/>
              <a:ext cx="4825" cy="126050"/>
            </a:xfrm>
            <a:custGeom>
              <a:avLst/>
              <a:ahLst/>
              <a:rect l="l" t="t" r="r" b="b"/>
              <a:pathLst>
                <a:path w="193" h="5042" extrusionOk="0">
                  <a:moveTo>
                    <a:pt x="1" y="1"/>
                  </a:moveTo>
                  <a:lnTo>
                    <a:pt x="1" y="5042"/>
                  </a:lnTo>
                  <a:lnTo>
                    <a:pt x="192" y="504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64" name="Google Shape;5643;p16"/>
            <p:cNvSpPr/>
            <p:nvPr/>
          </p:nvSpPr>
          <p:spPr>
            <a:xfrm>
              <a:off x="3173350" y="1736600"/>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65" name="Google Shape;5644;p16"/>
            <p:cNvSpPr/>
            <p:nvPr/>
          </p:nvSpPr>
          <p:spPr>
            <a:xfrm>
              <a:off x="3173350" y="2346800"/>
              <a:ext cx="4825" cy="117025"/>
            </a:xfrm>
            <a:custGeom>
              <a:avLst/>
              <a:ahLst/>
              <a:rect l="l" t="t" r="r" b="b"/>
              <a:pathLst>
                <a:path w="193" h="4681" extrusionOk="0">
                  <a:moveTo>
                    <a:pt x="1" y="0"/>
                  </a:moveTo>
                  <a:lnTo>
                    <a:pt x="1"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66" name="Google Shape;5645;p16"/>
            <p:cNvSpPr/>
            <p:nvPr/>
          </p:nvSpPr>
          <p:spPr>
            <a:xfrm>
              <a:off x="3173350" y="2102400"/>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67" name="Google Shape;5646;p16"/>
            <p:cNvSpPr/>
            <p:nvPr/>
          </p:nvSpPr>
          <p:spPr>
            <a:xfrm>
              <a:off x="3173350" y="1980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68" name="Google Shape;5647;p16"/>
            <p:cNvSpPr/>
            <p:nvPr/>
          </p:nvSpPr>
          <p:spPr>
            <a:xfrm>
              <a:off x="3173350" y="1858775"/>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69" name="Google Shape;5648;p16"/>
            <p:cNvSpPr/>
            <p:nvPr/>
          </p:nvSpPr>
          <p:spPr>
            <a:xfrm>
              <a:off x="3173350" y="2224800"/>
              <a:ext cx="4825" cy="116850"/>
            </a:xfrm>
            <a:custGeom>
              <a:avLst/>
              <a:ahLst/>
              <a:rect l="l" t="t" r="r" b="b"/>
              <a:pathLst>
                <a:path w="193" h="4674" extrusionOk="0">
                  <a:moveTo>
                    <a:pt x="1" y="0"/>
                  </a:moveTo>
                  <a:lnTo>
                    <a:pt x="1"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70" name="Google Shape;5649;p16"/>
            <p:cNvSpPr/>
            <p:nvPr/>
          </p:nvSpPr>
          <p:spPr>
            <a:xfrm>
              <a:off x="3173350" y="2468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71" name="Google Shape;5650;p16"/>
            <p:cNvSpPr/>
            <p:nvPr/>
          </p:nvSpPr>
          <p:spPr>
            <a:xfrm>
              <a:off x="3173350" y="2834800"/>
              <a:ext cx="4825" cy="111875"/>
            </a:xfrm>
            <a:custGeom>
              <a:avLst/>
              <a:ahLst/>
              <a:rect l="l" t="t" r="r" b="b"/>
              <a:pathLst>
                <a:path w="193" h="4475" extrusionOk="0">
                  <a:moveTo>
                    <a:pt x="1" y="0"/>
                  </a:moveTo>
                  <a:lnTo>
                    <a:pt x="1" y="4474"/>
                  </a:lnTo>
                  <a:lnTo>
                    <a:pt x="192" y="4474"/>
                  </a:lnTo>
                  <a:lnTo>
                    <a:pt x="192" y="4451"/>
                  </a:lnTo>
                  <a:cubicBezTo>
                    <a:pt x="138" y="4428"/>
                    <a:pt x="123" y="4413"/>
                    <a:pt x="169" y="4413"/>
                  </a:cubicBezTo>
                  <a:lnTo>
                    <a:pt x="192" y="441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72" name="Google Shape;5651;p16"/>
            <p:cNvSpPr/>
            <p:nvPr/>
          </p:nvSpPr>
          <p:spPr>
            <a:xfrm>
              <a:off x="3280225" y="2591175"/>
              <a:ext cx="4625" cy="116275"/>
            </a:xfrm>
            <a:custGeom>
              <a:avLst/>
              <a:ahLst/>
              <a:rect l="l" t="t" r="r" b="b"/>
              <a:pathLst>
                <a:path w="185" h="4651" extrusionOk="0">
                  <a:moveTo>
                    <a:pt x="0" y="0"/>
                  </a:moveTo>
                  <a:lnTo>
                    <a:pt x="0" y="4651"/>
                  </a:lnTo>
                  <a:lnTo>
                    <a:pt x="184" y="465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73" name="Google Shape;5652;p16"/>
            <p:cNvSpPr/>
            <p:nvPr/>
          </p:nvSpPr>
          <p:spPr>
            <a:xfrm>
              <a:off x="3280225" y="1614400"/>
              <a:ext cx="4625" cy="117050"/>
            </a:xfrm>
            <a:custGeom>
              <a:avLst/>
              <a:ahLst/>
              <a:rect l="l" t="t" r="r" b="b"/>
              <a:pathLst>
                <a:path w="185" h="4682" extrusionOk="0">
                  <a:moveTo>
                    <a:pt x="0" y="1"/>
                  </a:moveTo>
                  <a:lnTo>
                    <a:pt x="0" y="4681"/>
                  </a:lnTo>
                  <a:lnTo>
                    <a:pt x="184" y="468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74" name="Google Shape;5653;p16"/>
            <p:cNvSpPr/>
            <p:nvPr/>
          </p:nvSpPr>
          <p:spPr>
            <a:xfrm>
              <a:off x="3280225" y="2102400"/>
              <a:ext cx="4625" cy="117050"/>
            </a:xfrm>
            <a:custGeom>
              <a:avLst/>
              <a:ahLst/>
              <a:rect l="l" t="t" r="r" b="b"/>
              <a:pathLst>
                <a:path w="185" h="4682" extrusionOk="0">
                  <a:moveTo>
                    <a:pt x="0" y="1"/>
                  </a:moveTo>
                  <a:lnTo>
                    <a:pt x="0" y="4682"/>
                  </a:lnTo>
                  <a:lnTo>
                    <a:pt x="184" y="4682"/>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75" name="Google Shape;5654;p16"/>
            <p:cNvSpPr/>
            <p:nvPr/>
          </p:nvSpPr>
          <p:spPr>
            <a:xfrm>
              <a:off x="3280225" y="1980975"/>
              <a:ext cx="4625" cy="116275"/>
            </a:xfrm>
            <a:custGeom>
              <a:avLst/>
              <a:ahLst/>
              <a:rect l="l" t="t" r="r" b="b"/>
              <a:pathLst>
                <a:path w="185" h="4651" extrusionOk="0">
                  <a:moveTo>
                    <a:pt x="0" y="1"/>
                  </a:moveTo>
                  <a:lnTo>
                    <a:pt x="0"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76" name="Google Shape;5655;p16"/>
            <p:cNvSpPr/>
            <p:nvPr/>
          </p:nvSpPr>
          <p:spPr>
            <a:xfrm>
              <a:off x="3280225" y="2346800"/>
              <a:ext cx="4625" cy="117025"/>
            </a:xfrm>
            <a:custGeom>
              <a:avLst/>
              <a:ahLst/>
              <a:rect l="l" t="t" r="r" b="b"/>
              <a:pathLst>
                <a:path w="185" h="4681" extrusionOk="0">
                  <a:moveTo>
                    <a:pt x="0" y="0"/>
                  </a:moveTo>
                  <a:lnTo>
                    <a:pt x="0" y="4681"/>
                  </a:lnTo>
                  <a:lnTo>
                    <a:pt x="184" y="468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77" name="Google Shape;5656;p16"/>
            <p:cNvSpPr/>
            <p:nvPr/>
          </p:nvSpPr>
          <p:spPr>
            <a:xfrm>
              <a:off x="3280225" y="2713375"/>
              <a:ext cx="4625" cy="116275"/>
            </a:xfrm>
            <a:custGeom>
              <a:avLst/>
              <a:ahLst/>
              <a:rect l="l" t="t" r="r" b="b"/>
              <a:pathLst>
                <a:path w="185" h="4651" extrusionOk="0">
                  <a:moveTo>
                    <a:pt x="0" y="0"/>
                  </a:moveTo>
                  <a:lnTo>
                    <a:pt x="0"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78" name="Google Shape;5657;p16"/>
            <p:cNvSpPr/>
            <p:nvPr/>
          </p:nvSpPr>
          <p:spPr>
            <a:xfrm>
              <a:off x="3280225" y="1858775"/>
              <a:ext cx="4625" cy="116300"/>
            </a:xfrm>
            <a:custGeom>
              <a:avLst/>
              <a:ahLst/>
              <a:rect l="l" t="t" r="r" b="b"/>
              <a:pathLst>
                <a:path w="185" h="4652" extrusionOk="0">
                  <a:moveTo>
                    <a:pt x="0" y="1"/>
                  </a:moveTo>
                  <a:lnTo>
                    <a:pt x="0"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79" name="Google Shape;5658;p16"/>
            <p:cNvSpPr/>
            <p:nvPr/>
          </p:nvSpPr>
          <p:spPr>
            <a:xfrm>
              <a:off x="3280225" y="2468975"/>
              <a:ext cx="4625" cy="116275"/>
            </a:xfrm>
            <a:custGeom>
              <a:avLst/>
              <a:ahLst/>
              <a:rect l="l" t="t" r="r" b="b"/>
              <a:pathLst>
                <a:path w="185" h="4651" extrusionOk="0">
                  <a:moveTo>
                    <a:pt x="0" y="1"/>
                  </a:moveTo>
                  <a:lnTo>
                    <a:pt x="0"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80" name="Google Shape;5659;p16"/>
            <p:cNvSpPr/>
            <p:nvPr/>
          </p:nvSpPr>
          <p:spPr>
            <a:xfrm>
              <a:off x="3280225" y="2834800"/>
              <a:ext cx="4625" cy="107275"/>
            </a:xfrm>
            <a:custGeom>
              <a:avLst/>
              <a:ahLst/>
              <a:rect l="l" t="t" r="r" b="b"/>
              <a:pathLst>
                <a:path w="185" h="4291" extrusionOk="0">
                  <a:moveTo>
                    <a:pt x="0" y="0"/>
                  </a:moveTo>
                  <a:lnTo>
                    <a:pt x="0" y="4290"/>
                  </a:lnTo>
                  <a:lnTo>
                    <a:pt x="184" y="426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81" name="Google Shape;5660;p16"/>
            <p:cNvSpPr/>
            <p:nvPr/>
          </p:nvSpPr>
          <p:spPr>
            <a:xfrm>
              <a:off x="3280225" y="1736600"/>
              <a:ext cx="4625" cy="116275"/>
            </a:xfrm>
            <a:custGeom>
              <a:avLst/>
              <a:ahLst/>
              <a:rect l="l" t="t" r="r" b="b"/>
              <a:pathLst>
                <a:path w="185" h="4651" extrusionOk="0">
                  <a:moveTo>
                    <a:pt x="0" y="0"/>
                  </a:moveTo>
                  <a:lnTo>
                    <a:pt x="0"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82" name="Google Shape;5661;p16"/>
            <p:cNvSpPr/>
            <p:nvPr/>
          </p:nvSpPr>
          <p:spPr>
            <a:xfrm>
              <a:off x="3280225" y="1483200"/>
              <a:ext cx="4625" cy="126050"/>
            </a:xfrm>
            <a:custGeom>
              <a:avLst/>
              <a:ahLst/>
              <a:rect l="l" t="t" r="r" b="b"/>
              <a:pathLst>
                <a:path w="185" h="5042" extrusionOk="0">
                  <a:moveTo>
                    <a:pt x="0" y="1"/>
                  </a:moveTo>
                  <a:lnTo>
                    <a:pt x="0" y="5042"/>
                  </a:lnTo>
                  <a:lnTo>
                    <a:pt x="184" y="5042"/>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83" name="Google Shape;5662;p16"/>
            <p:cNvSpPr/>
            <p:nvPr/>
          </p:nvSpPr>
          <p:spPr>
            <a:xfrm>
              <a:off x="3280225" y="2224800"/>
              <a:ext cx="4625" cy="116850"/>
            </a:xfrm>
            <a:custGeom>
              <a:avLst/>
              <a:ahLst/>
              <a:rect l="l" t="t" r="r" b="b"/>
              <a:pathLst>
                <a:path w="185" h="4674" extrusionOk="0">
                  <a:moveTo>
                    <a:pt x="0" y="0"/>
                  </a:moveTo>
                  <a:lnTo>
                    <a:pt x="0" y="4673"/>
                  </a:lnTo>
                  <a:lnTo>
                    <a:pt x="184" y="4673"/>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84" name="Google Shape;5663;p16"/>
            <p:cNvSpPr/>
            <p:nvPr/>
          </p:nvSpPr>
          <p:spPr>
            <a:xfrm>
              <a:off x="3386325" y="1858775"/>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85" name="Google Shape;5664;p16"/>
            <p:cNvSpPr/>
            <p:nvPr/>
          </p:nvSpPr>
          <p:spPr>
            <a:xfrm>
              <a:off x="3386325" y="1736600"/>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86" name="Google Shape;5665;p16"/>
            <p:cNvSpPr/>
            <p:nvPr/>
          </p:nvSpPr>
          <p:spPr>
            <a:xfrm>
              <a:off x="3386900" y="2834800"/>
              <a:ext cx="4800" cy="93100"/>
            </a:xfrm>
            <a:custGeom>
              <a:avLst/>
              <a:ahLst/>
              <a:rect l="l" t="t" r="r" b="b"/>
              <a:pathLst>
                <a:path w="192" h="3724" extrusionOk="0">
                  <a:moveTo>
                    <a:pt x="0" y="0"/>
                  </a:moveTo>
                  <a:lnTo>
                    <a:pt x="0" y="3723"/>
                  </a:lnTo>
                  <a:lnTo>
                    <a:pt x="192" y="372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87" name="Google Shape;5666;p16"/>
            <p:cNvSpPr/>
            <p:nvPr/>
          </p:nvSpPr>
          <p:spPr>
            <a:xfrm>
              <a:off x="3386325" y="1614400"/>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88" name="Google Shape;5667;p16"/>
            <p:cNvSpPr/>
            <p:nvPr/>
          </p:nvSpPr>
          <p:spPr>
            <a:xfrm>
              <a:off x="3386325" y="2224800"/>
              <a:ext cx="5375" cy="116850"/>
            </a:xfrm>
            <a:custGeom>
              <a:avLst/>
              <a:ahLst/>
              <a:rect l="l" t="t" r="r" b="b"/>
              <a:pathLst>
                <a:path w="215" h="4674" extrusionOk="0">
                  <a:moveTo>
                    <a:pt x="0" y="0"/>
                  </a:moveTo>
                  <a:lnTo>
                    <a:pt x="0" y="4673"/>
                  </a:lnTo>
                  <a:lnTo>
                    <a:pt x="215" y="4673"/>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89" name="Google Shape;5668;p16"/>
            <p:cNvSpPr/>
            <p:nvPr/>
          </p:nvSpPr>
          <p:spPr>
            <a:xfrm>
              <a:off x="3386325" y="271337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90" name="Google Shape;5669;p16"/>
            <p:cNvSpPr/>
            <p:nvPr/>
          </p:nvSpPr>
          <p:spPr>
            <a:xfrm>
              <a:off x="3386325" y="198097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91" name="Google Shape;5670;p16"/>
            <p:cNvSpPr/>
            <p:nvPr/>
          </p:nvSpPr>
          <p:spPr>
            <a:xfrm>
              <a:off x="3386325" y="2346800"/>
              <a:ext cx="5375" cy="117025"/>
            </a:xfrm>
            <a:custGeom>
              <a:avLst/>
              <a:ahLst/>
              <a:rect l="l" t="t" r="r" b="b"/>
              <a:pathLst>
                <a:path w="215" h="4681" extrusionOk="0">
                  <a:moveTo>
                    <a:pt x="0" y="0"/>
                  </a:moveTo>
                  <a:lnTo>
                    <a:pt x="0" y="4681"/>
                  </a:lnTo>
                  <a:lnTo>
                    <a:pt x="215" y="468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92" name="Google Shape;5671;p16"/>
            <p:cNvSpPr/>
            <p:nvPr/>
          </p:nvSpPr>
          <p:spPr>
            <a:xfrm>
              <a:off x="3386325" y="2102400"/>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93" name="Google Shape;5672;p16"/>
            <p:cNvSpPr/>
            <p:nvPr/>
          </p:nvSpPr>
          <p:spPr>
            <a:xfrm>
              <a:off x="3386900" y="1482450"/>
              <a:ext cx="4800" cy="126800"/>
            </a:xfrm>
            <a:custGeom>
              <a:avLst/>
              <a:ahLst/>
              <a:rect l="l" t="t" r="r" b="b"/>
              <a:pathLst>
                <a:path w="192" h="5072" extrusionOk="0">
                  <a:moveTo>
                    <a:pt x="0" y="0"/>
                  </a:moveTo>
                  <a:lnTo>
                    <a:pt x="0" y="5072"/>
                  </a:lnTo>
                  <a:lnTo>
                    <a:pt x="192" y="5072"/>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94" name="Google Shape;5673;p16"/>
            <p:cNvSpPr/>
            <p:nvPr/>
          </p:nvSpPr>
          <p:spPr>
            <a:xfrm>
              <a:off x="3386325" y="246897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95" name="Google Shape;5674;p16"/>
            <p:cNvSpPr/>
            <p:nvPr/>
          </p:nvSpPr>
          <p:spPr>
            <a:xfrm>
              <a:off x="3386325" y="2591175"/>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96" name="Google Shape;5675;p16"/>
            <p:cNvSpPr/>
            <p:nvPr/>
          </p:nvSpPr>
          <p:spPr>
            <a:xfrm>
              <a:off x="3493000" y="1614400"/>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97" name="Google Shape;5676;p16"/>
            <p:cNvSpPr/>
            <p:nvPr/>
          </p:nvSpPr>
          <p:spPr>
            <a:xfrm>
              <a:off x="3493000" y="24689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98" name="Google Shape;5677;p16"/>
            <p:cNvSpPr/>
            <p:nvPr/>
          </p:nvSpPr>
          <p:spPr>
            <a:xfrm>
              <a:off x="3493000" y="271337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199" name="Google Shape;5678;p16"/>
            <p:cNvSpPr/>
            <p:nvPr/>
          </p:nvSpPr>
          <p:spPr>
            <a:xfrm>
              <a:off x="3493000" y="1736600"/>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00" name="Google Shape;5679;p16"/>
            <p:cNvSpPr/>
            <p:nvPr/>
          </p:nvSpPr>
          <p:spPr>
            <a:xfrm>
              <a:off x="3493000" y="1481875"/>
              <a:ext cx="5400" cy="127375"/>
            </a:xfrm>
            <a:custGeom>
              <a:avLst/>
              <a:ahLst/>
              <a:rect l="l" t="t" r="r" b="b"/>
              <a:pathLst>
                <a:path w="216" h="5095" extrusionOk="0">
                  <a:moveTo>
                    <a:pt x="1" y="0"/>
                  </a:moveTo>
                  <a:lnTo>
                    <a:pt x="1" y="5095"/>
                  </a:lnTo>
                  <a:lnTo>
                    <a:pt x="215" y="5095"/>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01" name="Google Shape;5680;p16"/>
            <p:cNvSpPr/>
            <p:nvPr/>
          </p:nvSpPr>
          <p:spPr>
            <a:xfrm>
              <a:off x="3493000" y="2834800"/>
              <a:ext cx="5400" cy="93875"/>
            </a:xfrm>
            <a:custGeom>
              <a:avLst/>
              <a:ahLst/>
              <a:rect l="l" t="t" r="r" b="b"/>
              <a:pathLst>
                <a:path w="216" h="3755" extrusionOk="0">
                  <a:moveTo>
                    <a:pt x="1" y="0"/>
                  </a:moveTo>
                  <a:lnTo>
                    <a:pt x="1" y="3754"/>
                  </a:lnTo>
                  <a:cubicBezTo>
                    <a:pt x="85" y="3739"/>
                    <a:pt x="154" y="3731"/>
                    <a:pt x="215" y="3723"/>
                  </a:cubicBez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02" name="Google Shape;5681;p16"/>
            <p:cNvSpPr/>
            <p:nvPr/>
          </p:nvSpPr>
          <p:spPr>
            <a:xfrm>
              <a:off x="3493000" y="2591175"/>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03" name="Google Shape;5682;p16"/>
            <p:cNvSpPr/>
            <p:nvPr/>
          </p:nvSpPr>
          <p:spPr>
            <a:xfrm>
              <a:off x="3493000" y="1858775"/>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04" name="Google Shape;5683;p16"/>
            <p:cNvSpPr/>
            <p:nvPr/>
          </p:nvSpPr>
          <p:spPr>
            <a:xfrm>
              <a:off x="3493000" y="2102400"/>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05" name="Google Shape;5684;p16"/>
            <p:cNvSpPr/>
            <p:nvPr/>
          </p:nvSpPr>
          <p:spPr>
            <a:xfrm>
              <a:off x="3493000" y="19809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06" name="Google Shape;5685;p16"/>
            <p:cNvSpPr/>
            <p:nvPr/>
          </p:nvSpPr>
          <p:spPr>
            <a:xfrm>
              <a:off x="3493000" y="2346800"/>
              <a:ext cx="5400" cy="117025"/>
            </a:xfrm>
            <a:custGeom>
              <a:avLst/>
              <a:ahLst/>
              <a:rect l="l" t="t" r="r" b="b"/>
              <a:pathLst>
                <a:path w="216" h="4681" extrusionOk="0">
                  <a:moveTo>
                    <a:pt x="1" y="0"/>
                  </a:moveTo>
                  <a:lnTo>
                    <a:pt x="1" y="4681"/>
                  </a:lnTo>
                  <a:lnTo>
                    <a:pt x="215" y="468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07" name="Google Shape;5686;p16"/>
            <p:cNvSpPr/>
            <p:nvPr/>
          </p:nvSpPr>
          <p:spPr>
            <a:xfrm>
              <a:off x="3493000" y="2224800"/>
              <a:ext cx="5400" cy="116850"/>
            </a:xfrm>
            <a:custGeom>
              <a:avLst/>
              <a:ahLst/>
              <a:rect l="l" t="t" r="r" b="b"/>
              <a:pathLst>
                <a:path w="216" h="4674" extrusionOk="0">
                  <a:moveTo>
                    <a:pt x="1" y="0"/>
                  </a:moveTo>
                  <a:lnTo>
                    <a:pt x="1" y="4673"/>
                  </a:lnTo>
                  <a:lnTo>
                    <a:pt x="215" y="4673"/>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08" name="Google Shape;5687;p16"/>
            <p:cNvSpPr/>
            <p:nvPr/>
          </p:nvSpPr>
          <p:spPr>
            <a:xfrm>
              <a:off x="3599675" y="1614400"/>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09" name="Google Shape;5688;p16"/>
            <p:cNvSpPr/>
            <p:nvPr/>
          </p:nvSpPr>
          <p:spPr>
            <a:xfrm>
              <a:off x="3599675" y="2346800"/>
              <a:ext cx="4825" cy="117025"/>
            </a:xfrm>
            <a:custGeom>
              <a:avLst/>
              <a:ahLst/>
              <a:rect l="l" t="t" r="r" b="b"/>
              <a:pathLst>
                <a:path w="193" h="4681" extrusionOk="0">
                  <a:moveTo>
                    <a:pt x="1" y="0"/>
                  </a:moveTo>
                  <a:lnTo>
                    <a:pt x="1"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10" name="Google Shape;5689;p16"/>
            <p:cNvSpPr/>
            <p:nvPr/>
          </p:nvSpPr>
          <p:spPr>
            <a:xfrm>
              <a:off x="3599675" y="27133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11" name="Google Shape;5690;p16"/>
            <p:cNvSpPr/>
            <p:nvPr/>
          </p:nvSpPr>
          <p:spPr>
            <a:xfrm>
              <a:off x="3599675" y="2224800"/>
              <a:ext cx="4825" cy="116850"/>
            </a:xfrm>
            <a:custGeom>
              <a:avLst/>
              <a:ahLst/>
              <a:rect l="l" t="t" r="r" b="b"/>
              <a:pathLst>
                <a:path w="193" h="4674" extrusionOk="0">
                  <a:moveTo>
                    <a:pt x="1" y="0"/>
                  </a:moveTo>
                  <a:lnTo>
                    <a:pt x="1"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12" name="Google Shape;5691;p16"/>
            <p:cNvSpPr/>
            <p:nvPr/>
          </p:nvSpPr>
          <p:spPr>
            <a:xfrm>
              <a:off x="3599675" y="2591175"/>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13" name="Google Shape;5692;p16"/>
            <p:cNvSpPr/>
            <p:nvPr/>
          </p:nvSpPr>
          <p:spPr>
            <a:xfrm>
              <a:off x="3599675" y="2102400"/>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14" name="Google Shape;5693;p16"/>
            <p:cNvSpPr/>
            <p:nvPr/>
          </p:nvSpPr>
          <p:spPr>
            <a:xfrm>
              <a:off x="3599675" y="1481100"/>
              <a:ext cx="4825" cy="128150"/>
            </a:xfrm>
            <a:custGeom>
              <a:avLst/>
              <a:ahLst/>
              <a:rect l="l" t="t" r="r" b="b"/>
              <a:pathLst>
                <a:path w="193" h="5126" extrusionOk="0">
                  <a:moveTo>
                    <a:pt x="1" y="1"/>
                  </a:moveTo>
                  <a:lnTo>
                    <a:pt x="1" y="5126"/>
                  </a:lnTo>
                  <a:lnTo>
                    <a:pt x="192" y="5126"/>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15" name="Google Shape;5694;p16"/>
            <p:cNvSpPr/>
            <p:nvPr/>
          </p:nvSpPr>
          <p:spPr>
            <a:xfrm>
              <a:off x="3599675" y="1858775"/>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16" name="Google Shape;5695;p16"/>
            <p:cNvSpPr/>
            <p:nvPr/>
          </p:nvSpPr>
          <p:spPr>
            <a:xfrm>
              <a:off x="3599675" y="2468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17" name="Google Shape;5696;p16"/>
            <p:cNvSpPr/>
            <p:nvPr/>
          </p:nvSpPr>
          <p:spPr>
            <a:xfrm>
              <a:off x="3599675" y="1980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18" name="Google Shape;5697;p16"/>
            <p:cNvSpPr/>
            <p:nvPr/>
          </p:nvSpPr>
          <p:spPr>
            <a:xfrm>
              <a:off x="3599675" y="1736600"/>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19" name="Google Shape;5698;p16"/>
            <p:cNvSpPr/>
            <p:nvPr/>
          </p:nvSpPr>
          <p:spPr>
            <a:xfrm>
              <a:off x="3599675" y="2834800"/>
              <a:ext cx="4825" cy="95775"/>
            </a:xfrm>
            <a:custGeom>
              <a:avLst/>
              <a:ahLst/>
              <a:rect l="l" t="t" r="r" b="b"/>
              <a:pathLst>
                <a:path w="193" h="3831" extrusionOk="0">
                  <a:moveTo>
                    <a:pt x="1" y="0"/>
                  </a:moveTo>
                  <a:lnTo>
                    <a:pt x="1" y="3831"/>
                  </a:lnTo>
                  <a:cubicBezTo>
                    <a:pt x="70" y="3823"/>
                    <a:pt x="131" y="3808"/>
                    <a:pt x="192" y="3785"/>
                  </a:cubicBez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20" name="Google Shape;5699;p16"/>
            <p:cNvSpPr/>
            <p:nvPr/>
          </p:nvSpPr>
          <p:spPr>
            <a:xfrm>
              <a:off x="3706550" y="2346800"/>
              <a:ext cx="4625" cy="117025"/>
            </a:xfrm>
            <a:custGeom>
              <a:avLst/>
              <a:ahLst/>
              <a:rect l="l" t="t" r="r" b="b"/>
              <a:pathLst>
                <a:path w="185" h="4681" extrusionOk="0">
                  <a:moveTo>
                    <a:pt x="1" y="0"/>
                  </a:moveTo>
                  <a:lnTo>
                    <a:pt x="1" y="4681"/>
                  </a:lnTo>
                  <a:lnTo>
                    <a:pt x="184" y="468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21" name="Google Shape;5700;p16"/>
            <p:cNvSpPr/>
            <p:nvPr/>
          </p:nvSpPr>
          <p:spPr>
            <a:xfrm>
              <a:off x="3706550" y="2468975"/>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22" name="Google Shape;5701;p16"/>
            <p:cNvSpPr/>
            <p:nvPr/>
          </p:nvSpPr>
          <p:spPr>
            <a:xfrm>
              <a:off x="3706550" y="1858775"/>
              <a:ext cx="4625" cy="116300"/>
            </a:xfrm>
            <a:custGeom>
              <a:avLst/>
              <a:ahLst/>
              <a:rect l="l" t="t" r="r" b="b"/>
              <a:pathLst>
                <a:path w="185" h="4652" extrusionOk="0">
                  <a:moveTo>
                    <a:pt x="1" y="1"/>
                  </a:moveTo>
                  <a:lnTo>
                    <a:pt x="1"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23" name="Google Shape;5702;p16"/>
            <p:cNvSpPr/>
            <p:nvPr/>
          </p:nvSpPr>
          <p:spPr>
            <a:xfrm>
              <a:off x="3706550" y="2224800"/>
              <a:ext cx="4625" cy="116850"/>
            </a:xfrm>
            <a:custGeom>
              <a:avLst/>
              <a:ahLst/>
              <a:rect l="l" t="t" r="r" b="b"/>
              <a:pathLst>
                <a:path w="185" h="4674" extrusionOk="0">
                  <a:moveTo>
                    <a:pt x="1" y="0"/>
                  </a:moveTo>
                  <a:lnTo>
                    <a:pt x="1" y="4673"/>
                  </a:lnTo>
                  <a:lnTo>
                    <a:pt x="184" y="4673"/>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24" name="Google Shape;5703;p16"/>
            <p:cNvSpPr/>
            <p:nvPr/>
          </p:nvSpPr>
          <p:spPr>
            <a:xfrm>
              <a:off x="3706550" y="2713375"/>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25" name="Google Shape;5704;p16"/>
            <p:cNvSpPr/>
            <p:nvPr/>
          </p:nvSpPr>
          <p:spPr>
            <a:xfrm>
              <a:off x="3706550" y="1980975"/>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26" name="Google Shape;5705;p16"/>
            <p:cNvSpPr/>
            <p:nvPr/>
          </p:nvSpPr>
          <p:spPr>
            <a:xfrm>
              <a:off x="3706550" y="1614400"/>
              <a:ext cx="4625" cy="117050"/>
            </a:xfrm>
            <a:custGeom>
              <a:avLst/>
              <a:ahLst/>
              <a:rect l="l" t="t" r="r" b="b"/>
              <a:pathLst>
                <a:path w="185" h="4682" extrusionOk="0">
                  <a:moveTo>
                    <a:pt x="1" y="1"/>
                  </a:moveTo>
                  <a:lnTo>
                    <a:pt x="1" y="4681"/>
                  </a:lnTo>
                  <a:lnTo>
                    <a:pt x="184" y="468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27" name="Google Shape;5706;p16"/>
            <p:cNvSpPr/>
            <p:nvPr/>
          </p:nvSpPr>
          <p:spPr>
            <a:xfrm>
              <a:off x="3706550" y="2591175"/>
              <a:ext cx="4625" cy="116275"/>
            </a:xfrm>
            <a:custGeom>
              <a:avLst/>
              <a:ahLst/>
              <a:rect l="l" t="t" r="r" b="b"/>
              <a:pathLst>
                <a:path w="185" h="4651" extrusionOk="0">
                  <a:moveTo>
                    <a:pt x="1" y="0"/>
                  </a:moveTo>
                  <a:lnTo>
                    <a:pt x="1" y="4651"/>
                  </a:lnTo>
                  <a:lnTo>
                    <a:pt x="184" y="465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28" name="Google Shape;5707;p16"/>
            <p:cNvSpPr/>
            <p:nvPr/>
          </p:nvSpPr>
          <p:spPr>
            <a:xfrm>
              <a:off x="3706550" y="1481100"/>
              <a:ext cx="4625" cy="128150"/>
            </a:xfrm>
            <a:custGeom>
              <a:avLst/>
              <a:ahLst/>
              <a:rect l="l" t="t" r="r" b="b"/>
              <a:pathLst>
                <a:path w="185" h="5126" extrusionOk="0">
                  <a:moveTo>
                    <a:pt x="1" y="1"/>
                  </a:moveTo>
                  <a:lnTo>
                    <a:pt x="1" y="5126"/>
                  </a:lnTo>
                  <a:lnTo>
                    <a:pt x="184" y="5126"/>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29" name="Google Shape;5708;p16"/>
            <p:cNvSpPr/>
            <p:nvPr/>
          </p:nvSpPr>
          <p:spPr>
            <a:xfrm>
              <a:off x="3706550" y="2834800"/>
              <a:ext cx="4625" cy="93300"/>
            </a:xfrm>
            <a:custGeom>
              <a:avLst/>
              <a:ahLst/>
              <a:rect l="l" t="t" r="r" b="b"/>
              <a:pathLst>
                <a:path w="185" h="3732" extrusionOk="0">
                  <a:moveTo>
                    <a:pt x="1" y="0"/>
                  </a:moveTo>
                  <a:lnTo>
                    <a:pt x="1" y="3723"/>
                  </a:lnTo>
                  <a:lnTo>
                    <a:pt x="116" y="3723"/>
                  </a:lnTo>
                  <a:cubicBezTo>
                    <a:pt x="116" y="3723"/>
                    <a:pt x="116" y="3723"/>
                    <a:pt x="184" y="3731"/>
                  </a:cubicBez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30" name="Google Shape;5709;p16"/>
            <p:cNvSpPr/>
            <p:nvPr/>
          </p:nvSpPr>
          <p:spPr>
            <a:xfrm>
              <a:off x="3706550" y="1736600"/>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31" name="Google Shape;5710;p16"/>
            <p:cNvSpPr/>
            <p:nvPr/>
          </p:nvSpPr>
          <p:spPr>
            <a:xfrm>
              <a:off x="3706550" y="2102400"/>
              <a:ext cx="4625" cy="117050"/>
            </a:xfrm>
            <a:custGeom>
              <a:avLst/>
              <a:ahLst/>
              <a:rect l="l" t="t" r="r" b="b"/>
              <a:pathLst>
                <a:path w="185" h="4682" extrusionOk="0">
                  <a:moveTo>
                    <a:pt x="1" y="1"/>
                  </a:moveTo>
                  <a:lnTo>
                    <a:pt x="1" y="4682"/>
                  </a:lnTo>
                  <a:lnTo>
                    <a:pt x="184" y="4682"/>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32" name="Google Shape;5711;p16"/>
            <p:cNvSpPr/>
            <p:nvPr/>
          </p:nvSpPr>
          <p:spPr>
            <a:xfrm>
              <a:off x="3813225" y="2834800"/>
              <a:ext cx="4825" cy="94250"/>
            </a:xfrm>
            <a:custGeom>
              <a:avLst/>
              <a:ahLst/>
              <a:rect l="l" t="t" r="r" b="b"/>
              <a:pathLst>
                <a:path w="193" h="3770" extrusionOk="0">
                  <a:moveTo>
                    <a:pt x="1" y="0"/>
                  </a:moveTo>
                  <a:lnTo>
                    <a:pt x="1" y="3769"/>
                  </a:lnTo>
                  <a:lnTo>
                    <a:pt x="192" y="3739"/>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33" name="Google Shape;5712;p16"/>
            <p:cNvSpPr/>
            <p:nvPr/>
          </p:nvSpPr>
          <p:spPr>
            <a:xfrm>
              <a:off x="3813225" y="2346800"/>
              <a:ext cx="4825" cy="117025"/>
            </a:xfrm>
            <a:custGeom>
              <a:avLst/>
              <a:ahLst/>
              <a:rect l="l" t="t" r="r" b="b"/>
              <a:pathLst>
                <a:path w="193" h="4681" extrusionOk="0">
                  <a:moveTo>
                    <a:pt x="1" y="0"/>
                  </a:moveTo>
                  <a:lnTo>
                    <a:pt x="1"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34" name="Google Shape;5713;p16"/>
            <p:cNvSpPr/>
            <p:nvPr/>
          </p:nvSpPr>
          <p:spPr>
            <a:xfrm>
              <a:off x="3813225" y="2102400"/>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35" name="Google Shape;5714;p16"/>
            <p:cNvSpPr/>
            <p:nvPr/>
          </p:nvSpPr>
          <p:spPr>
            <a:xfrm>
              <a:off x="3813225" y="2468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36" name="Google Shape;5715;p16"/>
            <p:cNvSpPr/>
            <p:nvPr/>
          </p:nvSpPr>
          <p:spPr>
            <a:xfrm>
              <a:off x="3813225" y="1858775"/>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37" name="Google Shape;5716;p16"/>
            <p:cNvSpPr/>
            <p:nvPr/>
          </p:nvSpPr>
          <p:spPr>
            <a:xfrm>
              <a:off x="3813225" y="27133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38" name="Google Shape;5717;p16"/>
            <p:cNvSpPr/>
            <p:nvPr/>
          </p:nvSpPr>
          <p:spPr>
            <a:xfrm>
              <a:off x="3813225" y="2591175"/>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39" name="Google Shape;5718;p16"/>
            <p:cNvSpPr/>
            <p:nvPr/>
          </p:nvSpPr>
          <p:spPr>
            <a:xfrm>
              <a:off x="3813225" y="1480525"/>
              <a:ext cx="4825" cy="128725"/>
            </a:xfrm>
            <a:custGeom>
              <a:avLst/>
              <a:ahLst/>
              <a:rect l="l" t="t" r="r" b="b"/>
              <a:pathLst>
                <a:path w="193" h="5149" extrusionOk="0">
                  <a:moveTo>
                    <a:pt x="1" y="1"/>
                  </a:moveTo>
                  <a:lnTo>
                    <a:pt x="1" y="5149"/>
                  </a:lnTo>
                  <a:lnTo>
                    <a:pt x="192" y="5149"/>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40" name="Google Shape;5719;p16"/>
            <p:cNvSpPr/>
            <p:nvPr/>
          </p:nvSpPr>
          <p:spPr>
            <a:xfrm>
              <a:off x="3813225" y="1736600"/>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41" name="Google Shape;5720;p16"/>
            <p:cNvSpPr/>
            <p:nvPr/>
          </p:nvSpPr>
          <p:spPr>
            <a:xfrm>
              <a:off x="3813225" y="2224800"/>
              <a:ext cx="4825" cy="116850"/>
            </a:xfrm>
            <a:custGeom>
              <a:avLst/>
              <a:ahLst/>
              <a:rect l="l" t="t" r="r" b="b"/>
              <a:pathLst>
                <a:path w="193" h="4674" extrusionOk="0">
                  <a:moveTo>
                    <a:pt x="1" y="0"/>
                  </a:moveTo>
                  <a:lnTo>
                    <a:pt x="1"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42" name="Google Shape;5721;p16"/>
            <p:cNvSpPr/>
            <p:nvPr/>
          </p:nvSpPr>
          <p:spPr>
            <a:xfrm>
              <a:off x="3813225" y="1614400"/>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43" name="Google Shape;5722;p16"/>
            <p:cNvSpPr/>
            <p:nvPr/>
          </p:nvSpPr>
          <p:spPr>
            <a:xfrm>
              <a:off x="3813225" y="1980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44" name="Google Shape;5723;p16"/>
            <p:cNvSpPr/>
            <p:nvPr/>
          </p:nvSpPr>
          <p:spPr>
            <a:xfrm>
              <a:off x="3919325" y="1479750"/>
              <a:ext cx="5400" cy="129500"/>
            </a:xfrm>
            <a:custGeom>
              <a:avLst/>
              <a:ahLst/>
              <a:rect l="l" t="t" r="r" b="b"/>
              <a:pathLst>
                <a:path w="216" h="5180" extrusionOk="0">
                  <a:moveTo>
                    <a:pt x="1" y="1"/>
                  </a:moveTo>
                  <a:lnTo>
                    <a:pt x="1" y="5180"/>
                  </a:lnTo>
                  <a:lnTo>
                    <a:pt x="215" y="5180"/>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45" name="Google Shape;5724;p16"/>
            <p:cNvSpPr/>
            <p:nvPr/>
          </p:nvSpPr>
          <p:spPr>
            <a:xfrm>
              <a:off x="3919325" y="2834800"/>
              <a:ext cx="5400" cy="101725"/>
            </a:xfrm>
            <a:custGeom>
              <a:avLst/>
              <a:ahLst/>
              <a:rect l="l" t="t" r="r" b="b"/>
              <a:pathLst>
                <a:path w="216" h="4069" extrusionOk="0">
                  <a:moveTo>
                    <a:pt x="1" y="0"/>
                  </a:moveTo>
                  <a:lnTo>
                    <a:pt x="1" y="4068"/>
                  </a:lnTo>
                  <a:lnTo>
                    <a:pt x="215" y="4068"/>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46" name="Google Shape;5725;p16"/>
            <p:cNvSpPr/>
            <p:nvPr/>
          </p:nvSpPr>
          <p:spPr>
            <a:xfrm>
              <a:off x="3919325" y="24689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47" name="Google Shape;5726;p16"/>
            <p:cNvSpPr/>
            <p:nvPr/>
          </p:nvSpPr>
          <p:spPr>
            <a:xfrm>
              <a:off x="3919325" y="1858775"/>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48" name="Google Shape;5727;p16"/>
            <p:cNvSpPr/>
            <p:nvPr/>
          </p:nvSpPr>
          <p:spPr>
            <a:xfrm>
              <a:off x="3919325" y="1614400"/>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49" name="Google Shape;5728;p16"/>
            <p:cNvSpPr/>
            <p:nvPr/>
          </p:nvSpPr>
          <p:spPr>
            <a:xfrm>
              <a:off x="3919325" y="2224800"/>
              <a:ext cx="5400" cy="116850"/>
            </a:xfrm>
            <a:custGeom>
              <a:avLst/>
              <a:ahLst/>
              <a:rect l="l" t="t" r="r" b="b"/>
              <a:pathLst>
                <a:path w="216" h="4674" extrusionOk="0">
                  <a:moveTo>
                    <a:pt x="1" y="0"/>
                  </a:moveTo>
                  <a:lnTo>
                    <a:pt x="1" y="4673"/>
                  </a:lnTo>
                  <a:lnTo>
                    <a:pt x="215" y="4673"/>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50" name="Google Shape;5729;p16"/>
            <p:cNvSpPr/>
            <p:nvPr/>
          </p:nvSpPr>
          <p:spPr>
            <a:xfrm>
              <a:off x="3919325" y="1736600"/>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51" name="Google Shape;5730;p16"/>
            <p:cNvSpPr/>
            <p:nvPr/>
          </p:nvSpPr>
          <p:spPr>
            <a:xfrm>
              <a:off x="3919325" y="19809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52" name="Google Shape;5731;p16"/>
            <p:cNvSpPr/>
            <p:nvPr/>
          </p:nvSpPr>
          <p:spPr>
            <a:xfrm>
              <a:off x="3919325" y="2346800"/>
              <a:ext cx="5400" cy="117025"/>
            </a:xfrm>
            <a:custGeom>
              <a:avLst/>
              <a:ahLst/>
              <a:rect l="l" t="t" r="r" b="b"/>
              <a:pathLst>
                <a:path w="216" h="4681" extrusionOk="0">
                  <a:moveTo>
                    <a:pt x="1" y="0"/>
                  </a:moveTo>
                  <a:lnTo>
                    <a:pt x="1" y="4681"/>
                  </a:lnTo>
                  <a:lnTo>
                    <a:pt x="215" y="468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53" name="Google Shape;5732;p16"/>
            <p:cNvSpPr/>
            <p:nvPr/>
          </p:nvSpPr>
          <p:spPr>
            <a:xfrm>
              <a:off x="3919325" y="2591175"/>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54" name="Google Shape;5733;p16"/>
            <p:cNvSpPr/>
            <p:nvPr/>
          </p:nvSpPr>
          <p:spPr>
            <a:xfrm>
              <a:off x="3919325" y="271337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55" name="Google Shape;5734;p16"/>
            <p:cNvSpPr/>
            <p:nvPr/>
          </p:nvSpPr>
          <p:spPr>
            <a:xfrm>
              <a:off x="3919325" y="2102400"/>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56" name="Google Shape;5735;p16"/>
            <p:cNvSpPr/>
            <p:nvPr/>
          </p:nvSpPr>
          <p:spPr>
            <a:xfrm>
              <a:off x="1257550" y="2829625"/>
              <a:ext cx="2767725" cy="5200"/>
            </a:xfrm>
            <a:custGeom>
              <a:avLst/>
              <a:ahLst/>
              <a:rect l="l" t="t" r="r" b="b"/>
              <a:pathLst>
                <a:path w="110709" h="208" extrusionOk="0">
                  <a:moveTo>
                    <a:pt x="0" y="0"/>
                  </a:moveTo>
                  <a:lnTo>
                    <a:pt x="0" y="207"/>
                  </a:lnTo>
                  <a:lnTo>
                    <a:pt x="110708" y="207"/>
                  </a:lnTo>
                  <a:lnTo>
                    <a:pt x="110708"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57" name="Google Shape;5736;p16"/>
            <p:cNvSpPr/>
            <p:nvPr/>
          </p:nvSpPr>
          <p:spPr>
            <a:xfrm>
              <a:off x="1258700" y="2707425"/>
              <a:ext cx="2768100" cy="5975"/>
            </a:xfrm>
            <a:custGeom>
              <a:avLst/>
              <a:ahLst/>
              <a:rect l="l" t="t" r="r" b="b"/>
              <a:pathLst>
                <a:path w="110724" h="239" extrusionOk="0">
                  <a:moveTo>
                    <a:pt x="0" y="1"/>
                  </a:moveTo>
                  <a:lnTo>
                    <a:pt x="0" y="238"/>
                  </a:lnTo>
                  <a:lnTo>
                    <a:pt x="110724" y="238"/>
                  </a:lnTo>
                  <a:lnTo>
                    <a:pt x="11072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58" name="Google Shape;5737;p16"/>
            <p:cNvSpPr/>
            <p:nvPr/>
          </p:nvSpPr>
          <p:spPr>
            <a:xfrm>
              <a:off x="1259275" y="2585225"/>
              <a:ext cx="2766950" cy="5975"/>
            </a:xfrm>
            <a:custGeom>
              <a:avLst/>
              <a:ahLst/>
              <a:rect l="l" t="t" r="r" b="b"/>
              <a:pathLst>
                <a:path w="110678" h="239" extrusionOk="0">
                  <a:moveTo>
                    <a:pt x="0" y="1"/>
                  </a:moveTo>
                  <a:lnTo>
                    <a:pt x="0" y="238"/>
                  </a:lnTo>
                  <a:lnTo>
                    <a:pt x="110678" y="238"/>
                  </a:lnTo>
                  <a:lnTo>
                    <a:pt x="110678"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59" name="Google Shape;5738;p16"/>
            <p:cNvSpPr/>
            <p:nvPr/>
          </p:nvSpPr>
          <p:spPr>
            <a:xfrm>
              <a:off x="1260425" y="2463800"/>
              <a:ext cx="2764650" cy="5200"/>
            </a:xfrm>
            <a:custGeom>
              <a:avLst/>
              <a:ahLst/>
              <a:rect l="l" t="t" r="r" b="b"/>
              <a:pathLst>
                <a:path w="110586" h="208" extrusionOk="0">
                  <a:moveTo>
                    <a:pt x="0" y="1"/>
                  </a:moveTo>
                  <a:lnTo>
                    <a:pt x="0" y="208"/>
                  </a:lnTo>
                  <a:lnTo>
                    <a:pt x="110586" y="208"/>
                  </a:lnTo>
                  <a:lnTo>
                    <a:pt x="110586"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60" name="Google Shape;5739;p16"/>
            <p:cNvSpPr/>
            <p:nvPr/>
          </p:nvSpPr>
          <p:spPr>
            <a:xfrm>
              <a:off x="1260975" y="2341625"/>
              <a:ext cx="2763525" cy="5200"/>
            </a:xfrm>
            <a:custGeom>
              <a:avLst/>
              <a:ahLst/>
              <a:rect l="l" t="t" r="r" b="b"/>
              <a:pathLst>
                <a:path w="110541" h="208" extrusionOk="0">
                  <a:moveTo>
                    <a:pt x="1" y="0"/>
                  </a:moveTo>
                  <a:lnTo>
                    <a:pt x="1" y="207"/>
                  </a:lnTo>
                  <a:lnTo>
                    <a:pt x="110541" y="207"/>
                  </a:lnTo>
                  <a:lnTo>
                    <a:pt x="11054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61" name="Google Shape;5740;p16"/>
            <p:cNvSpPr/>
            <p:nvPr/>
          </p:nvSpPr>
          <p:spPr>
            <a:xfrm>
              <a:off x="1262125" y="2219425"/>
              <a:ext cx="2761050" cy="5400"/>
            </a:xfrm>
            <a:custGeom>
              <a:avLst/>
              <a:ahLst/>
              <a:rect l="l" t="t" r="r" b="b"/>
              <a:pathLst>
                <a:path w="110442" h="216" extrusionOk="0">
                  <a:moveTo>
                    <a:pt x="1" y="1"/>
                  </a:moveTo>
                  <a:lnTo>
                    <a:pt x="1" y="215"/>
                  </a:lnTo>
                  <a:lnTo>
                    <a:pt x="110441" y="215"/>
                  </a:lnTo>
                  <a:lnTo>
                    <a:pt x="11044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62" name="Google Shape;5741;p16"/>
            <p:cNvSpPr/>
            <p:nvPr/>
          </p:nvSpPr>
          <p:spPr>
            <a:xfrm>
              <a:off x="1262700" y="2097225"/>
              <a:ext cx="2759900" cy="5200"/>
            </a:xfrm>
            <a:custGeom>
              <a:avLst/>
              <a:ahLst/>
              <a:rect l="l" t="t" r="r" b="b"/>
              <a:pathLst>
                <a:path w="110396" h="208" extrusionOk="0">
                  <a:moveTo>
                    <a:pt x="1" y="1"/>
                  </a:moveTo>
                  <a:lnTo>
                    <a:pt x="1" y="208"/>
                  </a:lnTo>
                  <a:lnTo>
                    <a:pt x="110395" y="208"/>
                  </a:lnTo>
                  <a:lnTo>
                    <a:pt x="11039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63" name="Google Shape;5742;p16"/>
            <p:cNvSpPr/>
            <p:nvPr/>
          </p:nvSpPr>
          <p:spPr>
            <a:xfrm>
              <a:off x="1263850" y="1975050"/>
              <a:ext cx="2758175" cy="5950"/>
            </a:xfrm>
            <a:custGeom>
              <a:avLst/>
              <a:ahLst/>
              <a:rect l="l" t="t" r="r" b="b"/>
              <a:pathLst>
                <a:path w="110327" h="238" extrusionOk="0">
                  <a:moveTo>
                    <a:pt x="1" y="0"/>
                  </a:moveTo>
                  <a:lnTo>
                    <a:pt x="1" y="238"/>
                  </a:lnTo>
                  <a:lnTo>
                    <a:pt x="110326" y="238"/>
                  </a:lnTo>
                  <a:lnTo>
                    <a:pt x="110326" y="230"/>
                  </a:lnTo>
                  <a:lnTo>
                    <a:pt x="110303"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64" name="Google Shape;5743;p16"/>
            <p:cNvSpPr/>
            <p:nvPr/>
          </p:nvSpPr>
          <p:spPr>
            <a:xfrm>
              <a:off x="1264625" y="1852850"/>
              <a:ext cx="2756250" cy="5950"/>
            </a:xfrm>
            <a:custGeom>
              <a:avLst/>
              <a:ahLst/>
              <a:rect l="l" t="t" r="r" b="b"/>
              <a:pathLst>
                <a:path w="110250" h="238" extrusionOk="0">
                  <a:moveTo>
                    <a:pt x="24" y="0"/>
                  </a:moveTo>
                  <a:lnTo>
                    <a:pt x="1" y="238"/>
                  </a:lnTo>
                  <a:lnTo>
                    <a:pt x="110249" y="238"/>
                  </a:lnTo>
                  <a:lnTo>
                    <a:pt x="110249"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65" name="Google Shape;5744;p16"/>
            <p:cNvSpPr/>
            <p:nvPr/>
          </p:nvSpPr>
          <p:spPr>
            <a:xfrm>
              <a:off x="1265775" y="1731425"/>
              <a:ext cx="2754125" cy="5200"/>
            </a:xfrm>
            <a:custGeom>
              <a:avLst/>
              <a:ahLst/>
              <a:rect l="l" t="t" r="r" b="b"/>
              <a:pathLst>
                <a:path w="110165" h="208" extrusionOk="0">
                  <a:moveTo>
                    <a:pt x="1" y="0"/>
                  </a:moveTo>
                  <a:lnTo>
                    <a:pt x="1" y="207"/>
                  </a:lnTo>
                  <a:lnTo>
                    <a:pt x="110165" y="207"/>
                  </a:lnTo>
                  <a:lnTo>
                    <a:pt x="11016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66" name="Google Shape;5745;p16"/>
            <p:cNvSpPr/>
            <p:nvPr/>
          </p:nvSpPr>
          <p:spPr>
            <a:xfrm>
              <a:off x="1266550" y="1609225"/>
              <a:ext cx="2752400" cy="5200"/>
            </a:xfrm>
            <a:custGeom>
              <a:avLst/>
              <a:ahLst/>
              <a:rect l="l" t="t" r="r" b="b"/>
              <a:pathLst>
                <a:path w="110096" h="208" extrusionOk="0">
                  <a:moveTo>
                    <a:pt x="15" y="1"/>
                  </a:moveTo>
                  <a:lnTo>
                    <a:pt x="0" y="154"/>
                  </a:lnTo>
                  <a:lnTo>
                    <a:pt x="0" y="208"/>
                  </a:lnTo>
                  <a:lnTo>
                    <a:pt x="110096" y="208"/>
                  </a:lnTo>
                  <a:lnTo>
                    <a:pt x="110096"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67" name="Google Shape;5746;p16"/>
            <p:cNvSpPr/>
            <p:nvPr/>
          </p:nvSpPr>
          <p:spPr>
            <a:xfrm>
              <a:off x="2002575" y="2470900"/>
              <a:ext cx="25" cy="56325"/>
            </a:xfrm>
            <a:custGeom>
              <a:avLst/>
              <a:ahLst/>
              <a:rect l="l" t="t" r="r" b="b"/>
              <a:pathLst>
                <a:path w="1" h="2253" fill="none" extrusionOk="0">
                  <a:moveTo>
                    <a:pt x="0" y="0"/>
                  </a:moveTo>
                  <a:lnTo>
                    <a:pt x="0" y="2253"/>
                  </a:lnTo>
                </a:path>
              </a:pathLst>
            </a:custGeom>
            <a:solidFill>
              <a:srgbClr val="222A54">
                <a:alpha val="9300"/>
              </a:srgbClr>
            </a:solidFill>
            <a:ln w="2300" cap="rnd" cmpd="sng">
              <a:solidFill>
                <a:srgbClr val="010000"/>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68" name="Google Shape;5747;p16"/>
            <p:cNvSpPr/>
            <p:nvPr/>
          </p:nvSpPr>
          <p:spPr>
            <a:xfrm>
              <a:off x="1457100" y="2819850"/>
              <a:ext cx="225" cy="400"/>
            </a:xfrm>
            <a:custGeom>
              <a:avLst/>
              <a:ahLst/>
              <a:rect l="l" t="t" r="r" b="b"/>
              <a:pathLst>
                <a:path w="9" h="16" extrusionOk="0">
                  <a:moveTo>
                    <a:pt x="8" y="1"/>
                  </a:moveTo>
                  <a:lnTo>
                    <a:pt x="1" y="16"/>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179" name="Google Shape;5748;p16"/>
          <p:cNvGrpSpPr/>
          <p:nvPr/>
        </p:nvGrpSpPr>
        <p:grpSpPr>
          <a:xfrm>
            <a:off x="2477613" y="4213225"/>
            <a:ext cx="861746" cy="781736"/>
            <a:chOff x="351175" y="1462825"/>
            <a:chExt cx="861746" cy="781736"/>
          </a:xfrm>
        </p:grpSpPr>
        <p:sp>
          <p:nvSpPr>
            <p:cNvPr id="1054269" name="Google Shape;5749;p16"/>
            <p:cNvSpPr/>
            <p:nvPr/>
          </p:nvSpPr>
          <p:spPr>
            <a:xfrm>
              <a:off x="351175" y="1462825"/>
              <a:ext cx="861746" cy="781736"/>
            </a:xfrm>
            <a:custGeom>
              <a:avLst/>
              <a:ahLst/>
              <a:rect l="l" t="t" r="r" b="b"/>
              <a:pathLst>
                <a:path w="6290" h="5706" extrusionOk="0">
                  <a:moveTo>
                    <a:pt x="2726" y="0"/>
                  </a:moveTo>
                  <a:cubicBezTo>
                    <a:pt x="2598" y="0"/>
                    <a:pt x="2467" y="22"/>
                    <a:pt x="2338" y="66"/>
                  </a:cubicBezTo>
                  <a:cubicBezTo>
                    <a:pt x="1749" y="271"/>
                    <a:pt x="1544" y="762"/>
                    <a:pt x="1562" y="1297"/>
                  </a:cubicBezTo>
                  <a:cubicBezTo>
                    <a:pt x="1497" y="1290"/>
                    <a:pt x="1434" y="1287"/>
                    <a:pt x="1370" y="1287"/>
                  </a:cubicBezTo>
                  <a:cubicBezTo>
                    <a:pt x="931" y="1287"/>
                    <a:pt x="521" y="1455"/>
                    <a:pt x="295" y="1868"/>
                  </a:cubicBezTo>
                  <a:cubicBezTo>
                    <a:pt x="0" y="2394"/>
                    <a:pt x="125" y="3117"/>
                    <a:pt x="634" y="3456"/>
                  </a:cubicBezTo>
                  <a:cubicBezTo>
                    <a:pt x="669" y="3483"/>
                    <a:pt x="705" y="3501"/>
                    <a:pt x="741" y="3527"/>
                  </a:cubicBezTo>
                  <a:cubicBezTo>
                    <a:pt x="696" y="3599"/>
                    <a:pt x="661" y="3679"/>
                    <a:pt x="634" y="3768"/>
                  </a:cubicBezTo>
                  <a:cubicBezTo>
                    <a:pt x="500" y="4179"/>
                    <a:pt x="625" y="4634"/>
                    <a:pt x="946" y="4928"/>
                  </a:cubicBezTo>
                  <a:cubicBezTo>
                    <a:pt x="1170" y="5134"/>
                    <a:pt x="1468" y="5245"/>
                    <a:pt x="1768" y="5245"/>
                  </a:cubicBezTo>
                  <a:cubicBezTo>
                    <a:pt x="1909" y="5245"/>
                    <a:pt x="2051" y="5220"/>
                    <a:pt x="2186" y="5169"/>
                  </a:cubicBezTo>
                  <a:cubicBezTo>
                    <a:pt x="2284" y="5133"/>
                    <a:pt x="2373" y="5097"/>
                    <a:pt x="2454" y="5044"/>
                  </a:cubicBezTo>
                  <a:cubicBezTo>
                    <a:pt x="2489" y="5115"/>
                    <a:pt x="2543" y="5187"/>
                    <a:pt x="2596" y="5249"/>
                  </a:cubicBezTo>
                  <a:cubicBezTo>
                    <a:pt x="2842" y="5540"/>
                    <a:pt x="3213" y="5706"/>
                    <a:pt x="3593" y="5706"/>
                  </a:cubicBezTo>
                  <a:cubicBezTo>
                    <a:pt x="3668" y="5706"/>
                    <a:pt x="3744" y="5699"/>
                    <a:pt x="3819" y="5686"/>
                  </a:cubicBezTo>
                  <a:cubicBezTo>
                    <a:pt x="4265" y="5606"/>
                    <a:pt x="4621" y="5276"/>
                    <a:pt x="4764" y="4839"/>
                  </a:cubicBezTo>
                  <a:cubicBezTo>
                    <a:pt x="4800" y="4723"/>
                    <a:pt x="4827" y="4598"/>
                    <a:pt x="4836" y="4473"/>
                  </a:cubicBezTo>
                  <a:cubicBezTo>
                    <a:pt x="4893" y="4479"/>
                    <a:pt x="4949" y="4483"/>
                    <a:pt x="5006" y="4483"/>
                  </a:cubicBezTo>
                  <a:cubicBezTo>
                    <a:pt x="5497" y="4483"/>
                    <a:pt x="5953" y="4232"/>
                    <a:pt x="6129" y="3608"/>
                  </a:cubicBezTo>
                  <a:cubicBezTo>
                    <a:pt x="6290" y="3001"/>
                    <a:pt x="5977" y="2608"/>
                    <a:pt x="5522" y="2377"/>
                  </a:cubicBezTo>
                  <a:cubicBezTo>
                    <a:pt x="5915" y="1913"/>
                    <a:pt x="6067" y="1315"/>
                    <a:pt x="5522" y="806"/>
                  </a:cubicBezTo>
                  <a:cubicBezTo>
                    <a:pt x="5263" y="562"/>
                    <a:pt x="4936" y="432"/>
                    <a:pt x="4608" y="432"/>
                  </a:cubicBezTo>
                  <a:cubicBezTo>
                    <a:pt x="4384" y="432"/>
                    <a:pt x="4158" y="493"/>
                    <a:pt x="3952" y="619"/>
                  </a:cubicBezTo>
                  <a:cubicBezTo>
                    <a:pt x="3899" y="646"/>
                    <a:pt x="3854" y="682"/>
                    <a:pt x="3819" y="708"/>
                  </a:cubicBezTo>
                  <a:cubicBezTo>
                    <a:pt x="3810" y="690"/>
                    <a:pt x="3801" y="673"/>
                    <a:pt x="3783" y="655"/>
                  </a:cubicBezTo>
                  <a:cubicBezTo>
                    <a:pt x="3576" y="248"/>
                    <a:pt x="3166" y="0"/>
                    <a:pt x="2726" y="0"/>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70" name="Google Shape;5750;p16"/>
            <p:cNvSpPr/>
            <p:nvPr/>
          </p:nvSpPr>
          <p:spPr>
            <a:xfrm>
              <a:off x="435432" y="1535984"/>
              <a:ext cx="725017" cy="635281"/>
            </a:xfrm>
            <a:custGeom>
              <a:avLst/>
              <a:ahLst/>
              <a:rect l="l" t="t" r="r" b="b"/>
              <a:pathLst>
                <a:path w="5292" h="4637" extrusionOk="0">
                  <a:moveTo>
                    <a:pt x="2120" y="0"/>
                  </a:moveTo>
                  <a:cubicBezTo>
                    <a:pt x="2093" y="0"/>
                    <a:pt x="2064" y="2"/>
                    <a:pt x="2035" y="5"/>
                  </a:cubicBezTo>
                  <a:cubicBezTo>
                    <a:pt x="1170" y="130"/>
                    <a:pt x="1464" y="1325"/>
                    <a:pt x="1830" y="1771"/>
                  </a:cubicBezTo>
                  <a:cubicBezTo>
                    <a:pt x="1610" y="1508"/>
                    <a:pt x="1139" y="1289"/>
                    <a:pt x="738" y="1289"/>
                  </a:cubicBezTo>
                  <a:cubicBezTo>
                    <a:pt x="391" y="1289"/>
                    <a:pt x="96" y="1453"/>
                    <a:pt x="63" y="1896"/>
                  </a:cubicBezTo>
                  <a:cubicBezTo>
                    <a:pt x="1" y="2681"/>
                    <a:pt x="884" y="2681"/>
                    <a:pt x="1464" y="2681"/>
                  </a:cubicBezTo>
                  <a:cubicBezTo>
                    <a:pt x="12" y="3159"/>
                    <a:pt x="454" y="4173"/>
                    <a:pt x="1152" y="4173"/>
                  </a:cubicBezTo>
                  <a:cubicBezTo>
                    <a:pt x="1509" y="4173"/>
                    <a:pt x="1933" y="3908"/>
                    <a:pt x="2204" y="3172"/>
                  </a:cubicBezTo>
                  <a:lnTo>
                    <a:pt x="2204" y="3172"/>
                  </a:lnTo>
                  <a:cubicBezTo>
                    <a:pt x="1971" y="4162"/>
                    <a:pt x="2486" y="4637"/>
                    <a:pt x="2970" y="4637"/>
                  </a:cubicBezTo>
                  <a:cubicBezTo>
                    <a:pt x="3523" y="4637"/>
                    <a:pt x="4036" y="4017"/>
                    <a:pt x="3346" y="2842"/>
                  </a:cubicBezTo>
                  <a:lnTo>
                    <a:pt x="3346" y="2842"/>
                  </a:lnTo>
                  <a:cubicBezTo>
                    <a:pt x="3529" y="3146"/>
                    <a:pt x="3986" y="3433"/>
                    <a:pt x="4379" y="3433"/>
                  </a:cubicBezTo>
                  <a:cubicBezTo>
                    <a:pt x="4620" y="3433"/>
                    <a:pt x="4837" y="3325"/>
                    <a:pt x="4952" y="3047"/>
                  </a:cubicBezTo>
                  <a:cubicBezTo>
                    <a:pt x="5291" y="2235"/>
                    <a:pt x="4087" y="2101"/>
                    <a:pt x="3596" y="2101"/>
                  </a:cubicBezTo>
                  <a:cubicBezTo>
                    <a:pt x="4212" y="1941"/>
                    <a:pt x="5131" y="1156"/>
                    <a:pt x="4497" y="629"/>
                  </a:cubicBezTo>
                  <a:cubicBezTo>
                    <a:pt x="4325" y="486"/>
                    <a:pt x="4160" y="427"/>
                    <a:pt x="4003" y="427"/>
                  </a:cubicBezTo>
                  <a:cubicBezTo>
                    <a:pt x="3484" y="427"/>
                    <a:pt x="3056" y="1075"/>
                    <a:pt x="2775" y="1486"/>
                  </a:cubicBezTo>
                  <a:cubicBezTo>
                    <a:pt x="2930" y="970"/>
                    <a:pt x="2828" y="0"/>
                    <a:pt x="2120"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71" name="Google Shape;5751;p16"/>
            <p:cNvSpPr/>
            <p:nvPr/>
          </p:nvSpPr>
          <p:spPr>
            <a:xfrm>
              <a:off x="691764" y="1792591"/>
              <a:ext cx="203175" cy="145634"/>
            </a:xfrm>
            <a:custGeom>
              <a:avLst/>
              <a:ahLst/>
              <a:rect l="l" t="t" r="r" b="b"/>
              <a:pathLst>
                <a:path w="1483" h="1063" extrusionOk="0">
                  <a:moveTo>
                    <a:pt x="749" y="1"/>
                  </a:moveTo>
                  <a:cubicBezTo>
                    <a:pt x="689" y="1"/>
                    <a:pt x="625" y="11"/>
                    <a:pt x="556" y="32"/>
                  </a:cubicBezTo>
                  <a:cubicBezTo>
                    <a:pt x="0" y="187"/>
                    <a:pt x="134" y="1063"/>
                    <a:pt x="710" y="1063"/>
                  </a:cubicBezTo>
                  <a:cubicBezTo>
                    <a:pt x="762" y="1063"/>
                    <a:pt x="818" y="1056"/>
                    <a:pt x="878" y="1040"/>
                  </a:cubicBezTo>
                  <a:cubicBezTo>
                    <a:pt x="1483" y="871"/>
                    <a:pt x="1314" y="1"/>
                    <a:pt x="749"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4272" name="Google Shape;5752;p16"/>
          <p:cNvSpPr/>
          <p:nvPr/>
        </p:nvSpPr>
        <p:spPr>
          <a:xfrm>
            <a:off x="7856023" y="4150713"/>
            <a:ext cx="1149757" cy="732975"/>
          </a:xfrm>
          <a:custGeom>
            <a:avLst/>
            <a:ahLst/>
            <a:rect l="l" t="t" r="r" b="b"/>
            <a:pathLst>
              <a:path w="5934" h="3783" extrusionOk="0">
                <a:moveTo>
                  <a:pt x="5211" y="0"/>
                </a:moveTo>
                <a:lnTo>
                  <a:pt x="19" y="2346"/>
                </a:lnTo>
                <a:cubicBezTo>
                  <a:pt x="1" y="2427"/>
                  <a:pt x="10" y="2480"/>
                  <a:pt x="90" y="2516"/>
                </a:cubicBezTo>
                <a:cubicBezTo>
                  <a:pt x="135" y="2534"/>
                  <a:pt x="179" y="2507"/>
                  <a:pt x="197" y="2552"/>
                </a:cubicBezTo>
                <a:cubicBezTo>
                  <a:pt x="215" y="2578"/>
                  <a:pt x="179" y="2650"/>
                  <a:pt x="179" y="2676"/>
                </a:cubicBezTo>
                <a:cubicBezTo>
                  <a:pt x="161" y="2757"/>
                  <a:pt x="161" y="2792"/>
                  <a:pt x="242" y="2828"/>
                </a:cubicBezTo>
                <a:cubicBezTo>
                  <a:pt x="304" y="2864"/>
                  <a:pt x="366" y="2873"/>
                  <a:pt x="402" y="2935"/>
                </a:cubicBezTo>
                <a:cubicBezTo>
                  <a:pt x="447" y="3024"/>
                  <a:pt x="349" y="3105"/>
                  <a:pt x="384" y="3185"/>
                </a:cubicBezTo>
                <a:cubicBezTo>
                  <a:pt x="411" y="3256"/>
                  <a:pt x="518" y="3256"/>
                  <a:pt x="491" y="3346"/>
                </a:cubicBezTo>
                <a:cubicBezTo>
                  <a:pt x="474" y="3390"/>
                  <a:pt x="286" y="3515"/>
                  <a:pt x="340" y="3586"/>
                </a:cubicBezTo>
                <a:cubicBezTo>
                  <a:pt x="348" y="3594"/>
                  <a:pt x="359" y="3597"/>
                  <a:pt x="372" y="3597"/>
                </a:cubicBezTo>
                <a:cubicBezTo>
                  <a:pt x="422" y="3597"/>
                  <a:pt x="502" y="3552"/>
                  <a:pt x="557" y="3552"/>
                </a:cubicBezTo>
                <a:cubicBezTo>
                  <a:pt x="569" y="3552"/>
                  <a:pt x="580" y="3554"/>
                  <a:pt x="589" y="3560"/>
                </a:cubicBezTo>
                <a:cubicBezTo>
                  <a:pt x="527" y="3631"/>
                  <a:pt x="474" y="3702"/>
                  <a:pt x="411" y="3783"/>
                </a:cubicBezTo>
                <a:lnTo>
                  <a:pt x="5933" y="1276"/>
                </a:lnTo>
                <a:cubicBezTo>
                  <a:pt x="5933" y="1196"/>
                  <a:pt x="5844" y="1204"/>
                  <a:pt x="5808" y="1151"/>
                </a:cubicBezTo>
                <a:cubicBezTo>
                  <a:pt x="5737" y="1053"/>
                  <a:pt x="5862" y="1026"/>
                  <a:pt x="5844" y="937"/>
                </a:cubicBezTo>
                <a:cubicBezTo>
                  <a:pt x="5782" y="910"/>
                  <a:pt x="5701" y="919"/>
                  <a:pt x="5630" y="892"/>
                </a:cubicBezTo>
                <a:cubicBezTo>
                  <a:pt x="5532" y="839"/>
                  <a:pt x="5603" y="839"/>
                  <a:pt x="5621" y="776"/>
                </a:cubicBezTo>
                <a:cubicBezTo>
                  <a:pt x="5657" y="696"/>
                  <a:pt x="5603" y="687"/>
                  <a:pt x="5550" y="634"/>
                </a:cubicBezTo>
                <a:cubicBezTo>
                  <a:pt x="5487" y="571"/>
                  <a:pt x="5541" y="580"/>
                  <a:pt x="5523" y="500"/>
                </a:cubicBezTo>
                <a:cubicBezTo>
                  <a:pt x="5514" y="437"/>
                  <a:pt x="5443" y="437"/>
                  <a:pt x="5389" y="402"/>
                </a:cubicBezTo>
                <a:cubicBezTo>
                  <a:pt x="5309" y="357"/>
                  <a:pt x="5344" y="339"/>
                  <a:pt x="5344" y="268"/>
                </a:cubicBezTo>
                <a:cubicBezTo>
                  <a:pt x="5353" y="152"/>
                  <a:pt x="5211" y="116"/>
                  <a:pt x="5211" y="0"/>
                </a:cubicBezTo>
                <a:close/>
              </a:path>
            </a:pathLst>
          </a:custGeom>
          <a:solidFill>
            <a:srgbClr val="FFCE59">
              <a:alpha val="6930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73" name="Google Shape;5753;p16"/>
          <p:cNvSpPr/>
          <p:nvPr/>
        </p:nvSpPr>
        <p:spPr>
          <a:xfrm>
            <a:off x="215753" y="253572"/>
            <a:ext cx="994688" cy="955594"/>
          </a:xfrm>
          <a:custGeom>
            <a:avLst/>
            <a:ahLst/>
            <a:rect l="l" t="t" r="r" b="b"/>
            <a:pathLst>
              <a:path w="11340" h="10894" extrusionOk="0">
                <a:moveTo>
                  <a:pt x="7664" y="1"/>
                </a:moveTo>
                <a:cubicBezTo>
                  <a:pt x="5077" y="2526"/>
                  <a:pt x="2498" y="5050"/>
                  <a:pt x="1" y="7682"/>
                </a:cubicBezTo>
                <a:cubicBezTo>
                  <a:pt x="134" y="7949"/>
                  <a:pt x="143" y="8280"/>
                  <a:pt x="348" y="8503"/>
                </a:cubicBezTo>
                <a:cubicBezTo>
                  <a:pt x="420" y="8592"/>
                  <a:pt x="518" y="8654"/>
                  <a:pt x="598" y="8735"/>
                </a:cubicBezTo>
                <a:cubicBezTo>
                  <a:pt x="705" y="8850"/>
                  <a:pt x="786" y="9002"/>
                  <a:pt x="866" y="9145"/>
                </a:cubicBezTo>
                <a:cubicBezTo>
                  <a:pt x="1178" y="9707"/>
                  <a:pt x="1722" y="10376"/>
                  <a:pt x="2115" y="10893"/>
                </a:cubicBezTo>
                <a:cubicBezTo>
                  <a:pt x="4622" y="8262"/>
                  <a:pt x="8868" y="4158"/>
                  <a:pt x="11339" y="1642"/>
                </a:cubicBezTo>
                <a:cubicBezTo>
                  <a:pt x="11045" y="1196"/>
                  <a:pt x="10438" y="1152"/>
                  <a:pt x="9956" y="929"/>
                </a:cubicBezTo>
                <a:cubicBezTo>
                  <a:pt x="9725" y="813"/>
                  <a:pt x="9519" y="652"/>
                  <a:pt x="9296" y="527"/>
                </a:cubicBezTo>
                <a:cubicBezTo>
                  <a:pt x="8850" y="260"/>
                  <a:pt x="8163" y="153"/>
                  <a:pt x="7664" y="1"/>
                </a:cubicBezTo>
                <a:close/>
              </a:path>
            </a:pathLst>
          </a:custGeom>
          <a:solidFill>
            <a:srgbClr val="ED6645">
              <a:alpha val="8047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80" name="Google Shape;5754;p16"/>
          <p:cNvGrpSpPr/>
          <p:nvPr/>
        </p:nvGrpSpPr>
        <p:grpSpPr>
          <a:xfrm rot="-7130480" flipH="1">
            <a:off x="7883554" y="-480428"/>
            <a:ext cx="2003370" cy="1927297"/>
            <a:chOff x="3795825" y="3576625"/>
            <a:chExt cx="273225" cy="262850"/>
          </a:xfrm>
        </p:grpSpPr>
        <p:sp>
          <p:nvSpPr>
            <p:cNvPr id="1054274" name="Google Shape;5755;p16"/>
            <p:cNvSpPr/>
            <p:nvPr/>
          </p:nvSpPr>
          <p:spPr>
            <a:xfrm>
              <a:off x="3954600" y="3665275"/>
              <a:ext cx="114450" cy="80700"/>
            </a:xfrm>
            <a:custGeom>
              <a:avLst/>
              <a:ahLst/>
              <a:rect l="l" t="t" r="r" b="b"/>
              <a:pathLst>
                <a:path w="4578" h="3228" extrusionOk="0">
                  <a:moveTo>
                    <a:pt x="2303" y="0"/>
                  </a:moveTo>
                  <a:cubicBezTo>
                    <a:pt x="1128" y="0"/>
                    <a:pt x="1" y="457"/>
                    <a:pt x="331" y="2280"/>
                  </a:cubicBezTo>
                  <a:cubicBezTo>
                    <a:pt x="331" y="2280"/>
                    <a:pt x="701" y="3227"/>
                    <a:pt x="1548" y="3227"/>
                  </a:cubicBezTo>
                  <a:cubicBezTo>
                    <a:pt x="2230" y="3227"/>
                    <a:pt x="3221" y="2613"/>
                    <a:pt x="4578" y="397"/>
                  </a:cubicBezTo>
                  <a:cubicBezTo>
                    <a:pt x="4578" y="397"/>
                    <a:pt x="3614" y="112"/>
                    <a:pt x="2865" y="32"/>
                  </a:cubicBezTo>
                  <a:cubicBezTo>
                    <a:pt x="2680" y="12"/>
                    <a:pt x="2491" y="0"/>
                    <a:pt x="2303" y="0"/>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75" name="Google Shape;5756;p16"/>
            <p:cNvSpPr/>
            <p:nvPr/>
          </p:nvSpPr>
          <p:spPr>
            <a:xfrm>
              <a:off x="3963775" y="3675425"/>
              <a:ext cx="105275" cy="70575"/>
            </a:xfrm>
            <a:custGeom>
              <a:avLst/>
              <a:ahLst/>
              <a:rect l="l" t="t" r="r" b="b"/>
              <a:pathLst>
                <a:path w="4211" h="2823" extrusionOk="0">
                  <a:moveTo>
                    <a:pt x="4211" y="0"/>
                  </a:moveTo>
                  <a:lnTo>
                    <a:pt x="0" y="1936"/>
                  </a:lnTo>
                  <a:cubicBezTo>
                    <a:pt x="100" y="2155"/>
                    <a:pt x="473" y="2822"/>
                    <a:pt x="1183" y="2822"/>
                  </a:cubicBezTo>
                  <a:cubicBezTo>
                    <a:pt x="1863" y="2822"/>
                    <a:pt x="2853" y="2209"/>
                    <a:pt x="4211"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76" name="Google Shape;5757;p16"/>
            <p:cNvSpPr/>
            <p:nvPr/>
          </p:nvSpPr>
          <p:spPr>
            <a:xfrm>
              <a:off x="3936775" y="3576625"/>
              <a:ext cx="95025" cy="86125"/>
            </a:xfrm>
            <a:custGeom>
              <a:avLst/>
              <a:ahLst/>
              <a:rect l="l" t="t" r="r" b="b"/>
              <a:pathLst>
                <a:path w="3801" h="3445" extrusionOk="0">
                  <a:moveTo>
                    <a:pt x="3801" y="0"/>
                  </a:moveTo>
                  <a:cubicBezTo>
                    <a:pt x="3801" y="0"/>
                    <a:pt x="1" y="72"/>
                    <a:pt x="679" y="3096"/>
                  </a:cubicBezTo>
                  <a:cubicBezTo>
                    <a:pt x="679" y="3096"/>
                    <a:pt x="1084" y="3445"/>
                    <a:pt x="1620" y="3445"/>
                  </a:cubicBezTo>
                  <a:cubicBezTo>
                    <a:pt x="2329" y="3445"/>
                    <a:pt x="3268" y="2835"/>
                    <a:pt x="3801"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77" name="Google Shape;5758;p16"/>
            <p:cNvSpPr/>
            <p:nvPr/>
          </p:nvSpPr>
          <p:spPr>
            <a:xfrm>
              <a:off x="3953500" y="3577500"/>
              <a:ext cx="78100" cy="85250"/>
            </a:xfrm>
            <a:custGeom>
              <a:avLst/>
              <a:ahLst/>
              <a:rect l="l" t="t" r="r" b="b"/>
              <a:pathLst>
                <a:path w="3124" h="3410" extrusionOk="0">
                  <a:moveTo>
                    <a:pt x="3123" y="1"/>
                  </a:moveTo>
                  <a:lnTo>
                    <a:pt x="1" y="3025"/>
                  </a:lnTo>
                  <a:cubicBezTo>
                    <a:pt x="1" y="3034"/>
                    <a:pt x="1" y="3043"/>
                    <a:pt x="10" y="3061"/>
                  </a:cubicBezTo>
                  <a:cubicBezTo>
                    <a:pt x="10" y="3061"/>
                    <a:pt x="415" y="3410"/>
                    <a:pt x="952" y="3410"/>
                  </a:cubicBezTo>
                  <a:cubicBezTo>
                    <a:pt x="1658" y="3410"/>
                    <a:pt x="2591" y="2805"/>
                    <a:pt x="3123"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78" name="Google Shape;5759;p16"/>
            <p:cNvSpPr/>
            <p:nvPr/>
          </p:nvSpPr>
          <p:spPr>
            <a:xfrm>
              <a:off x="3826150" y="3592675"/>
              <a:ext cx="69150" cy="112425"/>
            </a:xfrm>
            <a:custGeom>
              <a:avLst/>
              <a:ahLst/>
              <a:rect l="l" t="t" r="r" b="b"/>
              <a:pathLst>
                <a:path w="2766" h="4497" extrusionOk="0">
                  <a:moveTo>
                    <a:pt x="1972" y="1"/>
                  </a:moveTo>
                  <a:cubicBezTo>
                    <a:pt x="1973" y="4"/>
                    <a:pt x="1973" y="7"/>
                    <a:pt x="1973" y="11"/>
                  </a:cubicBezTo>
                  <a:lnTo>
                    <a:pt x="1973" y="11"/>
                  </a:lnTo>
                  <a:cubicBezTo>
                    <a:pt x="1974" y="3"/>
                    <a:pt x="1972" y="1"/>
                    <a:pt x="1972" y="1"/>
                  </a:cubicBezTo>
                  <a:close/>
                  <a:moveTo>
                    <a:pt x="1973" y="11"/>
                  </a:moveTo>
                  <a:cubicBezTo>
                    <a:pt x="1971" y="46"/>
                    <a:pt x="1931" y="190"/>
                    <a:pt x="1544" y="723"/>
                  </a:cubicBezTo>
                  <a:cubicBezTo>
                    <a:pt x="1071" y="1374"/>
                    <a:pt x="1" y="3266"/>
                    <a:pt x="1125" y="4497"/>
                  </a:cubicBezTo>
                  <a:cubicBezTo>
                    <a:pt x="1125" y="4497"/>
                    <a:pt x="2525" y="4185"/>
                    <a:pt x="2650" y="2713"/>
                  </a:cubicBezTo>
                  <a:cubicBezTo>
                    <a:pt x="2766" y="1248"/>
                    <a:pt x="2042" y="649"/>
                    <a:pt x="1973" y="1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79" name="Google Shape;5760;p16"/>
            <p:cNvSpPr/>
            <p:nvPr/>
          </p:nvSpPr>
          <p:spPr>
            <a:xfrm>
              <a:off x="3854025" y="3593575"/>
              <a:ext cx="41300" cy="111525"/>
            </a:xfrm>
            <a:custGeom>
              <a:avLst/>
              <a:ahLst/>
              <a:rect l="l" t="t" r="r" b="b"/>
              <a:pathLst>
                <a:path w="1652" h="4461" extrusionOk="0">
                  <a:moveTo>
                    <a:pt x="866" y="0"/>
                  </a:moveTo>
                  <a:cubicBezTo>
                    <a:pt x="679" y="1044"/>
                    <a:pt x="260" y="3328"/>
                    <a:pt x="1" y="4452"/>
                  </a:cubicBezTo>
                  <a:cubicBezTo>
                    <a:pt x="10" y="4452"/>
                    <a:pt x="10" y="4461"/>
                    <a:pt x="10" y="4461"/>
                  </a:cubicBezTo>
                  <a:cubicBezTo>
                    <a:pt x="10" y="4461"/>
                    <a:pt x="1410" y="4149"/>
                    <a:pt x="1535" y="2677"/>
                  </a:cubicBezTo>
                  <a:cubicBezTo>
                    <a:pt x="1651" y="1231"/>
                    <a:pt x="938" y="625"/>
                    <a:pt x="86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80" name="Google Shape;5761;p16"/>
            <p:cNvSpPr/>
            <p:nvPr/>
          </p:nvSpPr>
          <p:spPr>
            <a:xfrm>
              <a:off x="3875450" y="3592675"/>
              <a:ext cx="25" cy="250"/>
            </a:xfrm>
            <a:custGeom>
              <a:avLst/>
              <a:ahLst/>
              <a:rect l="l" t="t" r="r" b="b"/>
              <a:pathLst>
                <a:path w="1" h="10" extrusionOk="0">
                  <a:moveTo>
                    <a:pt x="0" y="9"/>
                  </a:moveTo>
                  <a:cubicBezTo>
                    <a:pt x="0" y="9"/>
                    <a:pt x="0" y="1"/>
                    <a:pt x="0" y="1"/>
                  </a:cubicBezTo>
                  <a:cubicBezTo>
                    <a:pt x="0" y="9"/>
                    <a:pt x="0" y="9"/>
                    <a:pt x="0" y="9"/>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81" name="Google Shape;5762;p16"/>
            <p:cNvSpPr/>
            <p:nvPr/>
          </p:nvSpPr>
          <p:spPr>
            <a:xfrm>
              <a:off x="3795825" y="3621000"/>
              <a:ext cx="190925" cy="218325"/>
            </a:xfrm>
            <a:custGeom>
              <a:avLst/>
              <a:ahLst/>
              <a:rect l="l" t="t" r="r" b="b"/>
              <a:pathLst>
                <a:path w="7637" h="8733" extrusionOk="0">
                  <a:moveTo>
                    <a:pt x="7637" y="1"/>
                  </a:moveTo>
                  <a:lnTo>
                    <a:pt x="7557" y="36"/>
                  </a:lnTo>
                  <a:lnTo>
                    <a:pt x="7485" y="90"/>
                  </a:lnTo>
                  <a:cubicBezTo>
                    <a:pt x="7441" y="125"/>
                    <a:pt x="7396" y="161"/>
                    <a:pt x="7351" y="197"/>
                  </a:cubicBezTo>
                  <a:cubicBezTo>
                    <a:pt x="7253" y="277"/>
                    <a:pt x="7173" y="357"/>
                    <a:pt x="7084" y="438"/>
                  </a:cubicBezTo>
                  <a:cubicBezTo>
                    <a:pt x="6914" y="598"/>
                    <a:pt x="6754" y="768"/>
                    <a:pt x="6584" y="937"/>
                  </a:cubicBezTo>
                  <a:cubicBezTo>
                    <a:pt x="6263" y="1276"/>
                    <a:pt x="5942" y="1615"/>
                    <a:pt x="5621" y="1963"/>
                  </a:cubicBezTo>
                  <a:cubicBezTo>
                    <a:pt x="4987" y="2659"/>
                    <a:pt x="4363" y="3364"/>
                    <a:pt x="3747" y="4077"/>
                  </a:cubicBezTo>
                  <a:cubicBezTo>
                    <a:pt x="2507" y="5496"/>
                    <a:pt x="1294" y="6932"/>
                    <a:pt x="81" y="8368"/>
                  </a:cubicBezTo>
                  <a:cubicBezTo>
                    <a:pt x="81" y="8368"/>
                    <a:pt x="81" y="8377"/>
                    <a:pt x="81" y="8377"/>
                  </a:cubicBezTo>
                  <a:cubicBezTo>
                    <a:pt x="1" y="8475"/>
                    <a:pt x="18" y="8618"/>
                    <a:pt x="116" y="8690"/>
                  </a:cubicBezTo>
                  <a:cubicBezTo>
                    <a:pt x="157" y="8719"/>
                    <a:pt x="204" y="8733"/>
                    <a:pt x="251" y="8733"/>
                  </a:cubicBezTo>
                  <a:cubicBezTo>
                    <a:pt x="319" y="8733"/>
                    <a:pt x="387" y="8703"/>
                    <a:pt x="429" y="8645"/>
                  </a:cubicBezTo>
                  <a:cubicBezTo>
                    <a:pt x="1580" y="7164"/>
                    <a:pt x="2739" y="5683"/>
                    <a:pt x="3917" y="4220"/>
                  </a:cubicBezTo>
                  <a:cubicBezTo>
                    <a:pt x="4506" y="3489"/>
                    <a:pt x="5103" y="2757"/>
                    <a:pt x="5710" y="2043"/>
                  </a:cubicBezTo>
                  <a:cubicBezTo>
                    <a:pt x="6004" y="1678"/>
                    <a:pt x="6317" y="1321"/>
                    <a:pt x="6629" y="973"/>
                  </a:cubicBezTo>
                  <a:cubicBezTo>
                    <a:pt x="6781" y="795"/>
                    <a:pt x="6941" y="625"/>
                    <a:pt x="7102" y="456"/>
                  </a:cubicBezTo>
                  <a:cubicBezTo>
                    <a:pt x="7191" y="375"/>
                    <a:pt x="7271" y="286"/>
                    <a:pt x="7360" y="215"/>
                  </a:cubicBezTo>
                  <a:cubicBezTo>
                    <a:pt x="7405" y="170"/>
                    <a:pt x="7441" y="125"/>
                    <a:pt x="7494" y="99"/>
                  </a:cubicBezTo>
                  <a:lnTo>
                    <a:pt x="7566" y="45"/>
                  </a:lnTo>
                  <a:lnTo>
                    <a:pt x="7637" y="1"/>
                  </a:ln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82" name="Google Shape;5763;p16"/>
            <p:cNvSpPr/>
            <p:nvPr/>
          </p:nvSpPr>
          <p:spPr>
            <a:xfrm>
              <a:off x="3795825" y="3708425"/>
              <a:ext cx="201200" cy="131050"/>
            </a:xfrm>
            <a:custGeom>
              <a:avLst/>
              <a:ahLst/>
              <a:rect l="l" t="t" r="r" b="b"/>
              <a:pathLst>
                <a:path w="8048" h="5242" extrusionOk="0">
                  <a:moveTo>
                    <a:pt x="8047" y="1"/>
                  </a:moveTo>
                  <a:cubicBezTo>
                    <a:pt x="7334" y="322"/>
                    <a:pt x="6629" y="652"/>
                    <a:pt x="5933" y="991"/>
                  </a:cubicBezTo>
                  <a:cubicBezTo>
                    <a:pt x="5237" y="1339"/>
                    <a:pt x="4550" y="1696"/>
                    <a:pt x="3863" y="2079"/>
                  </a:cubicBezTo>
                  <a:cubicBezTo>
                    <a:pt x="3185" y="2463"/>
                    <a:pt x="2516" y="2864"/>
                    <a:pt x="1865" y="3310"/>
                  </a:cubicBezTo>
                  <a:cubicBezTo>
                    <a:pt x="1544" y="3524"/>
                    <a:pt x="1223" y="3765"/>
                    <a:pt x="919" y="4015"/>
                  </a:cubicBezTo>
                  <a:cubicBezTo>
                    <a:pt x="616" y="4274"/>
                    <a:pt x="322" y="4550"/>
                    <a:pt x="72" y="4889"/>
                  </a:cubicBezTo>
                  <a:cubicBezTo>
                    <a:pt x="72" y="4889"/>
                    <a:pt x="72" y="4889"/>
                    <a:pt x="63" y="4898"/>
                  </a:cubicBezTo>
                  <a:cubicBezTo>
                    <a:pt x="1" y="4996"/>
                    <a:pt x="27" y="5130"/>
                    <a:pt x="125" y="5202"/>
                  </a:cubicBezTo>
                  <a:cubicBezTo>
                    <a:pt x="166" y="5228"/>
                    <a:pt x="210" y="5241"/>
                    <a:pt x="253" y="5241"/>
                  </a:cubicBezTo>
                  <a:cubicBezTo>
                    <a:pt x="324" y="5241"/>
                    <a:pt x="393" y="5206"/>
                    <a:pt x="438" y="5139"/>
                  </a:cubicBezTo>
                  <a:cubicBezTo>
                    <a:pt x="643" y="4845"/>
                    <a:pt x="902" y="4568"/>
                    <a:pt x="1178" y="4309"/>
                  </a:cubicBezTo>
                  <a:cubicBezTo>
                    <a:pt x="1455" y="4051"/>
                    <a:pt x="1758" y="3810"/>
                    <a:pt x="2061" y="3578"/>
                  </a:cubicBezTo>
                  <a:cubicBezTo>
                    <a:pt x="2677" y="3114"/>
                    <a:pt x="3319" y="2686"/>
                    <a:pt x="3979" y="2275"/>
                  </a:cubicBezTo>
                  <a:cubicBezTo>
                    <a:pt x="4639" y="1865"/>
                    <a:pt x="5309" y="1473"/>
                    <a:pt x="5987" y="1098"/>
                  </a:cubicBezTo>
                  <a:cubicBezTo>
                    <a:pt x="6665" y="714"/>
                    <a:pt x="7351" y="348"/>
                    <a:pt x="804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83" name="Google Shape;5764;p16"/>
            <p:cNvSpPr/>
            <p:nvPr/>
          </p:nvSpPr>
          <p:spPr>
            <a:xfrm>
              <a:off x="3818125" y="3688350"/>
              <a:ext cx="39725" cy="124300"/>
            </a:xfrm>
            <a:custGeom>
              <a:avLst/>
              <a:ahLst/>
              <a:rect l="l" t="t" r="r" b="b"/>
              <a:pathLst>
                <a:path w="1589" h="4972" extrusionOk="0">
                  <a:moveTo>
                    <a:pt x="1589" y="1"/>
                  </a:moveTo>
                  <a:lnTo>
                    <a:pt x="1589" y="1"/>
                  </a:lnTo>
                  <a:cubicBezTo>
                    <a:pt x="1312" y="777"/>
                    <a:pt x="1035" y="1544"/>
                    <a:pt x="759" y="2320"/>
                  </a:cubicBezTo>
                  <a:cubicBezTo>
                    <a:pt x="625" y="2713"/>
                    <a:pt x="491" y="3105"/>
                    <a:pt x="366" y="3498"/>
                  </a:cubicBezTo>
                  <a:cubicBezTo>
                    <a:pt x="241" y="3890"/>
                    <a:pt x="117" y="4274"/>
                    <a:pt x="18" y="4702"/>
                  </a:cubicBezTo>
                  <a:cubicBezTo>
                    <a:pt x="18" y="4711"/>
                    <a:pt x="18" y="4711"/>
                    <a:pt x="18" y="4720"/>
                  </a:cubicBezTo>
                  <a:cubicBezTo>
                    <a:pt x="1" y="4845"/>
                    <a:pt x="90" y="4952"/>
                    <a:pt x="206" y="4970"/>
                  </a:cubicBezTo>
                  <a:cubicBezTo>
                    <a:pt x="217" y="4971"/>
                    <a:pt x="227" y="4972"/>
                    <a:pt x="238" y="4972"/>
                  </a:cubicBezTo>
                  <a:cubicBezTo>
                    <a:pt x="348" y="4972"/>
                    <a:pt x="439" y="4888"/>
                    <a:pt x="456" y="4773"/>
                  </a:cubicBezTo>
                  <a:lnTo>
                    <a:pt x="456" y="4764"/>
                  </a:lnTo>
                  <a:cubicBezTo>
                    <a:pt x="509" y="4390"/>
                    <a:pt x="598" y="3979"/>
                    <a:pt x="688" y="3578"/>
                  </a:cubicBezTo>
                  <a:cubicBezTo>
                    <a:pt x="777" y="3185"/>
                    <a:pt x="875" y="2784"/>
                    <a:pt x="973" y="2383"/>
                  </a:cubicBezTo>
                  <a:cubicBezTo>
                    <a:pt x="1169" y="1589"/>
                    <a:pt x="1374" y="795"/>
                    <a:pt x="1589"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181" name="Google Shape;5765;p16"/>
          <p:cNvGrpSpPr/>
          <p:nvPr/>
        </p:nvGrpSpPr>
        <p:grpSpPr>
          <a:xfrm rot="-5400000">
            <a:off x="-734758" y="3566146"/>
            <a:ext cx="2310839" cy="1902145"/>
            <a:chOff x="3857825" y="4400025"/>
            <a:chExt cx="287500" cy="236650"/>
          </a:xfrm>
        </p:grpSpPr>
        <p:sp>
          <p:nvSpPr>
            <p:cNvPr id="1054284" name="Google Shape;5766;p16"/>
            <p:cNvSpPr/>
            <p:nvPr/>
          </p:nvSpPr>
          <p:spPr>
            <a:xfrm>
              <a:off x="4020425" y="4400025"/>
              <a:ext cx="106175" cy="56425"/>
            </a:xfrm>
            <a:custGeom>
              <a:avLst/>
              <a:ahLst/>
              <a:rect l="l" t="t" r="r" b="b"/>
              <a:pathLst>
                <a:path w="4247" h="2257" extrusionOk="0">
                  <a:moveTo>
                    <a:pt x="4246" y="1"/>
                  </a:moveTo>
                  <a:cubicBezTo>
                    <a:pt x="4244" y="2"/>
                    <a:pt x="4242" y="4"/>
                    <a:pt x="4239" y="6"/>
                  </a:cubicBezTo>
                  <a:lnTo>
                    <a:pt x="4239" y="6"/>
                  </a:lnTo>
                  <a:cubicBezTo>
                    <a:pt x="4245" y="3"/>
                    <a:pt x="4246" y="1"/>
                    <a:pt x="4246" y="1"/>
                  </a:cubicBezTo>
                  <a:close/>
                  <a:moveTo>
                    <a:pt x="4239" y="6"/>
                  </a:moveTo>
                  <a:cubicBezTo>
                    <a:pt x="4220" y="17"/>
                    <a:pt x="4150" y="38"/>
                    <a:pt x="3908" y="38"/>
                  </a:cubicBezTo>
                  <a:cubicBezTo>
                    <a:pt x="3789" y="38"/>
                    <a:pt x="3627" y="33"/>
                    <a:pt x="3408" y="18"/>
                  </a:cubicBezTo>
                  <a:cubicBezTo>
                    <a:pt x="3329" y="14"/>
                    <a:pt x="3236" y="11"/>
                    <a:pt x="3133" y="11"/>
                  </a:cubicBezTo>
                  <a:cubicBezTo>
                    <a:pt x="2194" y="11"/>
                    <a:pt x="394" y="248"/>
                    <a:pt x="0" y="1696"/>
                  </a:cubicBezTo>
                  <a:cubicBezTo>
                    <a:pt x="0" y="1696"/>
                    <a:pt x="566" y="2256"/>
                    <a:pt x="1394" y="2256"/>
                  </a:cubicBezTo>
                  <a:cubicBezTo>
                    <a:pt x="1676" y="2256"/>
                    <a:pt x="1988" y="2191"/>
                    <a:pt x="2319" y="2017"/>
                  </a:cubicBezTo>
                  <a:cubicBezTo>
                    <a:pt x="3616" y="1333"/>
                    <a:pt x="3737" y="393"/>
                    <a:pt x="4239" y="6"/>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85" name="Google Shape;5767;p16"/>
            <p:cNvSpPr/>
            <p:nvPr/>
          </p:nvSpPr>
          <p:spPr>
            <a:xfrm>
              <a:off x="4020425" y="4400475"/>
              <a:ext cx="105500" cy="55975"/>
            </a:xfrm>
            <a:custGeom>
              <a:avLst/>
              <a:ahLst/>
              <a:rect l="l" t="t" r="r" b="b"/>
              <a:pathLst>
                <a:path w="4220" h="2239" extrusionOk="0">
                  <a:moveTo>
                    <a:pt x="4220" y="0"/>
                  </a:moveTo>
                  <a:cubicBezTo>
                    <a:pt x="3238" y="402"/>
                    <a:pt x="1088" y="1285"/>
                    <a:pt x="0" y="1669"/>
                  </a:cubicBezTo>
                  <a:cubicBezTo>
                    <a:pt x="0" y="1669"/>
                    <a:pt x="0" y="1678"/>
                    <a:pt x="0" y="1678"/>
                  </a:cubicBezTo>
                  <a:cubicBezTo>
                    <a:pt x="0" y="1678"/>
                    <a:pt x="566" y="2238"/>
                    <a:pt x="1394" y="2238"/>
                  </a:cubicBezTo>
                  <a:cubicBezTo>
                    <a:pt x="1676" y="2238"/>
                    <a:pt x="1988" y="2173"/>
                    <a:pt x="2319" y="1999"/>
                  </a:cubicBezTo>
                  <a:cubicBezTo>
                    <a:pt x="3604" y="1330"/>
                    <a:pt x="3738" y="393"/>
                    <a:pt x="4220"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86" name="Google Shape;5768;p16"/>
            <p:cNvSpPr/>
            <p:nvPr/>
          </p:nvSpPr>
          <p:spPr>
            <a:xfrm>
              <a:off x="4126350" y="4400025"/>
              <a:ext cx="250" cy="25"/>
            </a:xfrm>
            <a:custGeom>
              <a:avLst/>
              <a:ahLst/>
              <a:rect l="l" t="t" r="r" b="b"/>
              <a:pathLst>
                <a:path w="10" h="1" extrusionOk="0">
                  <a:moveTo>
                    <a:pt x="1" y="1"/>
                  </a:moveTo>
                  <a:cubicBezTo>
                    <a:pt x="1" y="1"/>
                    <a:pt x="9" y="1"/>
                    <a:pt x="9" y="1"/>
                  </a:cubicBezTo>
                  <a:cubicBezTo>
                    <a:pt x="1" y="1"/>
                    <a:pt x="1" y="1"/>
                    <a:pt x="1" y="1"/>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87" name="Google Shape;5769;p16"/>
            <p:cNvSpPr/>
            <p:nvPr/>
          </p:nvSpPr>
          <p:spPr>
            <a:xfrm>
              <a:off x="4035800" y="4466525"/>
              <a:ext cx="109525" cy="62450"/>
            </a:xfrm>
            <a:custGeom>
              <a:avLst/>
              <a:ahLst/>
              <a:rect l="l" t="t" r="r" b="b"/>
              <a:pathLst>
                <a:path w="4381" h="2498" extrusionOk="0">
                  <a:moveTo>
                    <a:pt x="1349" y="1"/>
                  </a:moveTo>
                  <a:cubicBezTo>
                    <a:pt x="206" y="1"/>
                    <a:pt x="1" y="1150"/>
                    <a:pt x="1" y="1150"/>
                  </a:cubicBezTo>
                  <a:cubicBezTo>
                    <a:pt x="513" y="2175"/>
                    <a:pt x="1248" y="2498"/>
                    <a:pt x="1970" y="2498"/>
                  </a:cubicBezTo>
                  <a:cubicBezTo>
                    <a:pt x="3194" y="2498"/>
                    <a:pt x="4381" y="1569"/>
                    <a:pt x="4381" y="1569"/>
                  </a:cubicBezTo>
                  <a:cubicBezTo>
                    <a:pt x="2969" y="379"/>
                    <a:pt x="2005" y="1"/>
                    <a:pt x="1349" y="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88" name="Google Shape;5770;p16"/>
            <p:cNvSpPr/>
            <p:nvPr/>
          </p:nvSpPr>
          <p:spPr>
            <a:xfrm>
              <a:off x="4035800" y="4466600"/>
              <a:ext cx="108650" cy="38725"/>
            </a:xfrm>
            <a:custGeom>
              <a:avLst/>
              <a:ahLst/>
              <a:rect l="l" t="t" r="r" b="b"/>
              <a:pathLst>
                <a:path w="4346" h="1549" extrusionOk="0">
                  <a:moveTo>
                    <a:pt x="1346" y="1"/>
                  </a:moveTo>
                  <a:cubicBezTo>
                    <a:pt x="207" y="1"/>
                    <a:pt x="1" y="1147"/>
                    <a:pt x="1" y="1147"/>
                  </a:cubicBezTo>
                  <a:cubicBezTo>
                    <a:pt x="9" y="1156"/>
                    <a:pt x="9" y="1165"/>
                    <a:pt x="18" y="1174"/>
                  </a:cubicBezTo>
                  <a:lnTo>
                    <a:pt x="4345" y="1548"/>
                  </a:lnTo>
                  <a:cubicBezTo>
                    <a:pt x="2951" y="375"/>
                    <a:pt x="1996" y="1"/>
                    <a:pt x="1346"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89" name="Google Shape;5771;p16"/>
            <p:cNvSpPr/>
            <p:nvPr/>
          </p:nvSpPr>
          <p:spPr>
            <a:xfrm>
              <a:off x="4011725" y="4550425"/>
              <a:ext cx="107725" cy="86250"/>
            </a:xfrm>
            <a:custGeom>
              <a:avLst/>
              <a:ahLst/>
              <a:rect l="l" t="t" r="r" b="b"/>
              <a:pathLst>
                <a:path w="4309" h="3450" extrusionOk="0">
                  <a:moveTo>
                    <a:pt x="2077" y="0"/>
                  </a:moveTo>
                  <a:cubicBezTo>
                    <a:pt x="1744" y="0"/>
                    <a:pt x="1409" y="69"/>
                    <a:pt x="1115" y="176"/>
                  </a:cubicBezTo>
                  <a:cubicBezTo>
                    <a:pt x="1035" y="203"/>
                    <a:pt x="732" y="292"/>
                    <a:pt x="705" y="390"/>
                  </a:cubicBezTo>
                  <a:cubicBezTo>
                    <a:pt x="0" y="3289"/>
                    <a:pt x="4309" y="3450"/>
                    <a:pt x="4309" y="3450"/>
                  </a:cubicBezTo>
                  <a:cubicBezTo>
                    <a:pt x="4122" y="3414"/>
                    <a:pt x="4139" y="2914"/>
                    <a:pt x="4139" y="2790"/>
                  </a:cubicBezTo>
                  <a:cubicBezTo>
                    <a:pt x="4113" y="2397"/>
                    <a:pt x="4086" y="2005"/>
                    <a:pt x="3988" y="1621"/>
                  </a:cubicBezTo>
                  <a:cubicBezTo>
                    <a:pt x="3845" y="1050"/>
                    <a:pt x="3524" y="470"/>
                    <a:pt x="2953" y="194"/>
                  </a:cubicBezTo>
                  <a:cubicBezTo>
                    <a:pt x="2685" y="57"/>
                    <a:pt x="2382" y="0"/>
                    <a:pt x="2077"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90" name="Google Shape;5772;p16"/>
            <p:cNvSpPr/>
            <p:nvPr/>
          </p:nvSpPr>
          <p:spPr>
            <a:xfrm>
              <a:off x="4012150" y="4559500"/>
              <a:ext cx="107100" cy="77175"/>
            </a:xfrm>
            <a:custGeom>
              <a:avLst/>
              <a:ahLst/>
              <a:rect l="l" t="t" r="r" b="b"/>
              <a:pathLst>
                <a:path w="4284" h="3087" extrusionOk="0">
                  <a:moveTo>
                    <a:pt x="706" y="0"/>
                  </a:moveTo>
                  <a:cubicBezTo>
                    <a:pt x="697" y="9"/>
                    <a:pt x="697" y="18"/>
                    <a:pt x="688" y="27"/>
                  </a:cubicBezTo>
                  <a:cubicBezTo>
                    <a:pt x="1" y="2837"/>
                    <a:pt x="4033" y="3069"/>
                    <a:pt x="4283" y="3087"/>
                  </a:cubicBezTo>
                  <a:cubicBezTo>
                    <a:pt x="3409" y="2667"/>
                    <a:pt x="1312" y="607"/>
                    <a:pt x="70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91" name="Google Shape;5773;p16"/>
            <p:cNvSpPr/>
            <p:nvPr/>
          </p:nvSpPr>
          <p:spPr>
            <a:xfrm>
              <a:off x="3857825" y="4493200"/>
              <a:ext cx="204325" cy="55950"/>
            </a:xfrm>
            <a:custGeom>
              <a:avLst/>
              <a:ahLst/>
              <a:rect l="l" t="t" r="r" b="b"/>
              <a:pathLst>
                <a:path w="8173" h="2238" extrusionOk="0">
                  <a:moveTo>
                    <a:pt x="5877" y="1"/>
                  </a:moveTo>
                  <a:cubicBezTo>
                    <a:pt x="5269" y="1"/>
                    <a:pt x="4657" y="32"/>
                    <a:pt x="4051" y="119"/>
                  </a:cubicBezTo>
                  <a:cubicBezTo>
                    <a:pt x="3703" y="172"/>
                    <a:pt x="3364" y="234"/>
                    <a:pt x="3025" y="342"/>
                  </a:cubicBezTo>
                  <a:cubicBezTo>
                    <a:pt x="2855" y="395"/>
                    <a:pt x="2686" y="458"/>
                    <a:pt x="2516" y="520"/>
                  </a:cubicBezTo>
                  <a:cubicBezTo>
                    <a:pt x="2365" y="591"/>
                    <a:pt x="2204" y="663"/>
                    <a:pt x="2043" y="734"/>
                  </a:cubicBezTo>
                  <a:cubicBezTo>
                    <a:pt x="1419" y="1028"/>
                    <a:pt x="803" y="1332"/>
                    <a:pt x="188" y="1680"/>
                  </a:cubicBezTo>
                  <a:cubicBezTo>
                    <a:pt x="188" y="1680"/>
                    <a:pt x="179" y="1689"/>
                    <a:pt x="170" y="1689"/>
                  </a:cubicBezTo>
                  <a:cubicBezTo>
                    <a:pt x="36" y="1787"/>
                    <a:pt x="1" y="1965"/>
                    <a:pt x="90" y="2108"/>
                  </a:cubicBezTo>
                  <a:cubicBezTo>
                    <a:pt x="146" y="2192"/>
                    <a:pt x="241" y="2237"/>
                    <a:pt x="336" y="2237"/>
                  </a:cubicBezTo>
                  <a:cubicBezTo>
                    <a:pt x="393" y="2237"/>
                    <a:pt x="450" y="2221"/>
                    <a:pt x="500" y="2188"/>
                  </a:cubicBezTo>
                  <a:lnTo>
                    <a:pt x="509" y="2179"/>
                  </a:lnTo>
                  <a:cubicBezTo>
                    <a:pt x="1062" y="1805"/>
                    <a:pt x="1651" y="1457"/>
                    <a:pt x="2240" y="1127"/>
                  </a:cubicBezTo>
                  <a:cubicBezTo>
                    <a:pt x="2391" y="1037"/>
                    <a:pt x="2543" y="957"/>
                    <a:pt x="2686" y="877"/>
                  </a:cubicBezTo>
                  <a:cubicBezTo>
                    <a:pt x="2837" y="805"/>
                    <a:pt x="2980" y="734"/>
                    <a:pt x="3141" y="681"/>
                  </a:cubicBezTo>
                  <a:cubicBezTo>
                    <a:pt x="3444" y="565"/>
                    <a:pt x="3774" y="475"/>
                    <a:pt x="4104" y="404"/>
                  </a:cubicBezTo>
                  <a:cubicBezTo>
                    <a:pt x="4764" y="261"/>
                    <a:pt x="5442" y="181"/>
                    <a:pt x="6120" y="145"/>
                  </a:cubicBezTo>
                  <a:cubicBezTo>
                    <a:pt x="6459" y="127"/>
                    <a:pt x="6807" y="127"/>
                    <a:pt x="7146" y="127"/>
                  </a:cubicBezTo>
                  <a:cubicBezTo>
                    <a:pt x="7485" y="136"/>
                    <a:pt x="7833" y="145"/>
                    <a:pt x="8172" y="199"/>
                  </a:cubicBezTo>
                  <a:cubicBezTo>
                    <a:pt x="7833" y="119"/>
                    <a:pt x="7494" y="92"/>
                    <a:pt x="7155" y="56"/>
                  </a:cubicBezTo>
                  <a:cubicBezTo>
                    <a:pt x="6807" y="29"/>
                    <a:pt x="6468" y="11"/>
                    <a:pt x="6120" y="3"/>
                  </a:cubicBezTo>
                  <a:cubicBezTo>
                    <a:pt x="6039" y="1"/>
                    <a:pt x="5958" y="1"/>
                    <a:pt x="587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92" name="Google Shape;5774;p16"/>
            <p:cNvSpPr/>
            <p:nvPr/>
          </p:nvSpPr>
          <p:spPr>
            <a:xfrm>
              <a:off x="3918500" y="4503650"/>
              <a:ext cx="129825" cy="74825"/>
            </a:xfrm>
            <a:custGeom>
              <a:avLst/>
              <a:ahLst/>
              <a:rect l="l" t="t" r="r" b="b"/>
              <a:pathLst>
                <a:path w="5193" h="2993" extrusionOk="0">
                  <a:moveTo>
                    <a:pt x="788" y="0"/>
                  </a:moveTo>
                  <a:cubicBezTo>
                    <a:pt x="554" y="0"/>
                    <a:pt x="313" y="48"/>
                    <a:pt x="98" y="155"/>
                  </a:cubicBezTo>
                  <a:cubicBezTo>
                    <a:pt x="98" y="155"/>
                    <a:pt x="89" y="164"/>
                    <a:pt x="89" y="164"/>
                  </a:cubicBezTo>
                  <a:cubicBezTo>
                    <a:pt x="18" y="200"/>
                    <a:pt x="0" y="289"/>
                    <a:pt x="36" y="361"/>
                  </a:cubicBezTo>
                  <a:cubicBezTo>
                    <a:pt x="66" y="408"/>
                    <a:pt x="115" y="436"/>
                    <a:pt x="166" y="436"/>
                  </a:cubicBezTo>
                  <a:cubicBezTo>
                    <a:pt x="191" y="436"/>
                    <a:pt x="217" y="429"/>
                    <a:pt x="241" y="414"/>
                  </a:cubicBezTo>
                  <a:cubicBezTo>
                    <a:pt x="433" y="305"/>
                    <a:pt x="652" y="260"/>
                    <a:pt x="879" y="260"/>
                  </a:cubicBezTo>
                  <a:cubicBezTo>
                    <a:pt x="1117" y="260"/>
                    <a:pt x="1364" y="310"/>
                    <a:pt x="1597" y="387"/>
                  </a:cubicBezTo>
                  <a:cubicBezTo>
                    <a:pt x="2061" y="539"/>
                    <a:pt x="2498" y="771"/>
                    <a:pt x="2917" y="1048"/>
                  </a:cubicBezTo>
                  <a:cubicBezTo>
                    <a:pt x="3337" y="1315"/>
                    <a:pt x="3729" y="1627"/>
                    <a:pt x="4113" y="1949"/>
                  </a:cubicBezTo>
                  <a:cubicBezTo>
                    <a:pt x="4487" y="2279"/>
                    <a:pt x="4862" y="2618"/>
                    <a:pt x="5192" y="2992"/>
                  </a:cubicBezTo>
                  <a:cubicBezTo>
                    <a:pt x="4880" y="2600"/>
                    <a:pt x="4523" y="2243"/>
                    <a:pt x="4157" y="1895"/>
                  </a:cubicBezTo>
                  <a:cubicBezTo>
                    <a:pt x="3792" y="1547"/>
                    <a:pt x="3408" y="1217"/>
                    <a:pt x="2998" y="923"/>
                  </a:cubicBezTo>
                  <a:cubicBezTo>
                    <a:pt x="2587" y="628"/>
                    <a:pt x="2150" y="361"/>
                    <a:pt x="1668" y="173"/>
                  </a:cubicBezTo>
                  <a:cubicBezTo>
                    <a:pt x="1427" y="84"/>
                    <a:pt x="1169" y="13"/>
                    <a:pt x="901" y="4"/>
                  </a:cubicBezTo>
                  <a:cubicBezTo>
                    <a:pt x="864" y="1"/>
                    <a:pt x="826" y="0"/>
                    <a:pt x="788" y="0"/>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93" name="Google Shape;5775;p16"/>
            <p:cNvSpPr/>
            <p:nvPr/>
          </p:nvSpPr>
          <p:spPr>
            <a:xfrm>
              <a:off x="3938775" y="4432800"/>
              <a:ext cx="108200" cy="72600"/>
            </a:xfrm>
            <a:custGeom>
              <a:avLst/>
              <a:ahLst/>
              <a:rect l="l" t="t" r="r" b="b"/>
              <a:pathLst>
                <a:path w="4328" h="2904" extrusionOk="0">
                  <a:moveTo>
                    <a:pt x="4328" y="1"/>
                  </a:moveTo>
                  <a:cubicBezTo>
                    <a:pt x="3908" y="72"/>
                    <a:pt x="3516" y="233"/>
                    <a:pt x="3132" y="411"/>
                  </a:cubicBezTo>
                  <a:cubicBezTo>
                    <a:pt x="2749" y="599"/>
                    <a:pt x="2392" y="822"/>
                    <a:pt x="2044" y="1054"/>
                  </a:cubicBezTo>
                  <a:cubicBezTo>
                    <a:pt x="1687" y="1295"/>
                    <a:pt x="1348" y="1544"/>
                    <a:pt x="1027" y="1812"/>
                  </a:cubicBezTo>
                  <a:cubicBezTo>
                    <a:pt x="697" y="2080"/>
                    <a:pt x="376" y="2356"/>
                    <a:pt x="63" y="2650"/>
                  </a:cubicBezTo>
                  <a:lnTo>
                    <a:pt x="54" y="2650"/>
                  </a:lnTo>
                  <a:cubicBezTo>
                    <a:pt x="1" y="2713"/>
                    <a:pt x="1" y="2811"/>
                    <a:pt x="63" y="2865"/>
                  </a:cubicBezTo>
                  <a:cubicBezTo>
                    <a:pt x="93" y="2890"/>
                    <a:pt x="130" y="2904"/>
                    <a:pt x="166" y="2904"/>
                  </a:cubicBezTo>
                  <a:cubicBezTo>
                    <a:pt x="205" y="2904"/>
                    <a:pt x="245" y="2888"/>
                    <a:pt x="277" y="2856"/>
                  </a:cubicBezTo>
                  <a:cubicBezTo>
                    <a:pt x="554" y="2552"/>
                    <a:pt x="857" y="2258"/>
                    <a:pt x="1170" y="1981"/>
                  </a:cubicBezTo>
                  <a:cubicBezTo>
                    <a:pt x="1473" y="1696"/>
                    <a:pt x="1794" y="1428"/>
                    <a:pt x="2124" y="1179"/>
                  </a:cubicBezTo>
                  <a:cubicBezTo>
                    <a:pt x="2463" y="920"/>
                    <a:pt x="2802" y="679"/>
                    <a:pt x="3168" y="483"/>
                  </a:cubicBezTo>
                  <a:cubicBezTo>
                    <a:pt x="3534" y="278"/>
                    <a:pt x="3917" y="99"/>
                    <a:pt x="4328"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182" name="Google Shape;5776;p16"/>
          <p:cNvGrpSpPr/>
          <p:nvPr/>
        </p:nvGrpSpPr>
        <p:grpSpPr>
          <a:xfrm>
            <a:off x="3057939" y="318322"/>
            <a:ext cx="631798" cy="640579"/>
            <a:chOff x="1611050" y="1662750"/>
            <a:chExt cx="102400" cy="103825"/>
          </a:xfrm>
        </p:grpSpPr>
        <p:sp>
          <p:nvSpPr>
            <p:cNvPr id="1054294" name="Google Shape;5777;p16"/>
            <p:cNvSpPr/>
            <p:nvPr/>
          </p:nvSpPr>
          <p:spPr>
            <a:xfrm>
              <a:off x="1611050" y="1662750"/>
              <a:ext cx="102400" cy="103825"/>
            </a:xfrm>
            <a:custGeom>
              <a:avLst/>
              <a:ahLst/>
              <a:rect l="l" t="t" r="r" b="b"/>
              <a:pathLst>
                <a:path w="4096" h="4153" extrusionOk="0">
                  <a:moveTo>
                    <a:pt x="2568" y="1"/>
                  </a:moveTo>
                  <a:cubicBezTo>
                    <a:pt x="2430" y="1"/>
                    <a:pt x="2292" y="42"/>
                    <a:pt x="2178" y="120"/>
                  </a:cubicBezTo>
                  <a:cubicBezTo>
                    <a:pt x="1910" y="308"/>
                    <a:pt x="1723" y="539"/>
                    <a:pt x="1544" y="745"/>
                  </a:cubicBezTo>
                  <a:cubicBezTo>
                    <a:pt x="1535" y="762"/>
                    <a:pt x="1518" y="780"/>
                    <a:pt x="1500" y="798"/>
                  </a:cubicBezTo>
                  <a:cubicBezTo>
                    <a:pt x="1125" y="611"/>
                    <a:pt x="1027" y="566"/>
                    <a:pt x="893" y="548"/>
                  </a:cubicBezTo>
                  <a:cubicBezTo>
                    <a:pt x="871" y="546"/>
                    <a:pt x="849" y="545"/>
                    <a:pt x="827" y="545"/>
                  </a:cubicBezTo>
                  <a:cubicBezTo>
                    <a:pt x="654" y="545"/>
                    <a:pt x="485" y="608"/>
                    <a:pt x="358" y="727"/>
                  </a:cubicBezTo>
                  <a:cubicBezTo>
                    <a:pt x="206" y="870"/>
                    <a:pt x="135" y="1057"/>
                    <a:pt x="144" y="1262"/>
                  </a:cubicBezTo>
                  <a:cubicBezTo>
                    <a:pt x="162" y="1592"/>
                    <a:pt x="331" y="1833"/>
                    <a:pt x="438" y="1994"/>
                  </a:cubicBezTo>
                  <a:lnTo>
                    <a:pt x="465" y="2038"/>
                  </a:lnTo>
                  <a:cubicBezTo>
                    <a:pt x="465" y="2047"/>
                    <a:pt x="474" y="2047"/>
                    <a:pt x="474" y="2047"/>
                  </a:cubicBezTo>
                  <a:cubicBezTo>
                    <a:pt x="367" y="2190"/>
                    <a:pt x="260" y="2359"/>
                    <a:pt x="153" y="2547"/>
                  </a:cubicBezTo>
                  <a:cubicBezTo>
                    <a:pt x="126" y="2591"/>
                    <a:pt x="54" y="2698"/>
                    <a:pt x="37" y="2850"/>
                  </a:cubicBezTo>
                  <a:cubicBezTo>
                    <a:pt x="1" y="3100"/>
                    <a:pt x="90" y="3332"/>
                    <a:pt x="286" y="3474"/>
                  </a:cubicBezTo>
                  <a:cubicBezTo>
                    <a:pt x="414" y="3576"/>
                    <a:pt x="558" y="3621"/>
                    <a:pt x="723" y="3621"/>
                  </a:cubicBezTo>
                  <a:cubicBezTo>
                    <a:pt x="948" y="3621"/>
                    <a:pt x="1212" y="3537"/>
                    <a:pt x="1526" y="3403"/>
                  </a:cubicBezTo>
                  <a:cubicBezTo>
                    <a:pt x="1553" y="3457"/>
                    <a:pt x="1580" y="3510"/>
                    <a:pt x="1607" y="3555"/>
                  </a:cubicBezTo>
                  <a:cubicBezTo>
                    <a:pt x="1634" y="3599"/>
                    <a:pt x="1651" y="3644"/>
                    <a:pt x="1678" y="3689"/>
                  </a:cubicBezTo>
                  <a:cubicBezTo>
                    <a:pt x="1883" y="4090"/>
                    <a:pt x="2187" y="4152"/>
                    <a:pt x="2356" y="4152"/>
                  </a:cubicBezTo>
                  <a:lnTo>
                    <a:pt x="2410" y="4152"/>
                  </a:lnTo>
                  <a:cubicBezTo>
                    <a:pt x="2552" y="4144"/>
                    <a:pt x="2900" y="4063"/>
                    <a:pt x="3043" y="3582"/>
                  </a:cubicBezTo>
                  <a:cubicBezTo>
                    <a:pt x="3105" y="3394"/>
                    <a:pt x="3168" y="3180"/>
                    <a:pt x="3213" y="2957"/>
                  </a:cubicBezTo>
                  <a:cubicBezTo>
                    <a:pt x="3400" y="2930"/>
                    <a:pt x="3721" y="2868"/>
                    <a:pt x="3899" y="2556"/>
                  </a:cubicBezTo>
                  <a:cubicBezTo>
                    <a:pt x="4096" y="2226"/>
                    <a:pt x="3998" y="1824"/>
                    <a:pt x="3676" y="1637"/>
                  </a:cubicBezTo>
                  <a:cubicBezTo>
                    <a:pt x="3507" y="1530"/>
                    <a:pt x="3320" y="1458"/>
                    <a:pt x="3150" y="1387"/>
                  </a:cubicBezTo>
                  <a:cubicBezTo>
                    <a:pt x="3159" y="1351"/>
                    <a:pt x="3168" y="1316"/>
                    <a:pt x="3177" y="1280"/>
                  </a:cubicBezTo>
                  <a:lnTo>
                    <a:pt x="3186" y="1226"/>
                  </a:lnTo>
                  <a:cubicBezTo>
                    <a:pt x="3230" y="1030"/>
                    <a:pt x="3302" y="745"/>
                    <a:pt x="3186" y="432"/>
                  </a:cubicBezTo>
                  <a:cubicBezTo>
                    <a:pt x="3114" y="236"/>
                    <a:pt x="2963" y="93"/>
                    <a:pt x="2766" y="31"/>
                  </a:cubicBezTo>
                  <a:cubicBezTo>
                    <a:pt x="2702" y="10"/>
                    <a:pt x="2635" y="1"/>
                    <a:pt x="2568" y="1"/>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295" name="Google Shape;5778;p16"/>
            <p:cNvSpPr/>
            <p:nvPr/>
          </p:nvSpPr>
          <p:spPr>
            <a:xfrm>
              <a:off x="1626450" y="1677625"/>
              <a:ext cx="69825" cy="74150"/>
            </a:xfrm>
            <a:custGeom>
              <a:avLst/>
              <a:ahLst/>
              <a:rect l="l" t="t" r="r" b="b"/>
              <a:pathLst>
                <a:path w="2793" h="2966" extrusionOk="0">
                  <a:moveTo>
                    <a:pt x="1954" y="1"/>
                  </a:moveTo>
                  <a:cubicBezTo>
                    <a:pt x="1939" y="1"/>
                    <a:pt x="1923" y="6"/>
                    <a:pt x="1910" y="16"/>
                  </a:cubicBezTo>
                  <a:cubicBezTo>
                    <a:pt x="1633" y="212"/>
                    <a:pt x="1437" y="489"/>
                    <a:pt x="1214" y="738"/>
                  </a:cubicBezTo>
                  <a:cubicBezTo>
                    <a:pt x="1160" y="801"/>
                    <a:pt x="1089" y="863"/>
                    <a:pt x="1053" y="944"/>
                  </a:cubicBezTo>
                  <a:cubicBezTo>
                    <a:pt x="1053" y="944"/>
                    <a:pt x="1052" y="944"/>
                    <a:pt x="1052" y="944"/>
                  </a:cubicBezTo>
                  <a:cubicBezTo>
                    <a:pt x="1012" y="944"/>
                    <a:pt x="284" y="560"/>
                    <a:pt x="206" y="551"/>
                  </a:cubicBezTo>
                  <a:cubicBezTo>
                    <a:pt x="201" y="550"/>
                    <a:pt x="197" y="550"/>
                    <a:pt x="192" y="550"/>
                  </a:cubicBezTo>
                  <a:cubicBezTo>
                    <a:pt x="146" y="550"/>
                    <a:pt x="117" y="591"/>
                    <a:pt x="125" y="631"/>
                  </a:cubicBezTo>
                  <a:cubicBezTo>
                    <a:pt x="134" y="819"/>
                    <a:pt x="250" y="970"/>
                    <a:pt x="348" y="1113"/>
                  </a:cubicBezTo>
                  <a:cubicBezTo>
                    <a:pt x="420" y="1220"/>
                    <a:pt x="509" y="1318"/>
                    <a:pt x="580" y="1425"/>
                  </a:cubicBezTo>
                  <a:cubicBezTo>
                    <a:pt x="589" y="1443"/>
                    <a:pt x="598" y="1452"/>
                    <a:pt x="598" y="1470"/>
                  </a:cubicBezTo>
                  <a:cubicBezTo>
                    <a:pt x="598" y="1470"/>
                    <a:pt x="598" y="1479"/>
                    <a:pt x="589" y="1488"/>
                  </a:cubicBezTo>
                  <a:cubicBezTo>
                    <a:pt x="580" y="1506"/>
                    <a:pt x="563" y="1523"/>
                    <a:pt x="554" y="1532"/>
                  </a:cubicBezTo>
                  <a:cubicBezTo>
                    <a:pt x="366" y="1746"/>
                    <a:pt x="188" y="2014"/>
                    <a:pt x="45" y="2255"/>
                  </a:cubicBezTo>
                  <a:cubicBezTo>
                    <a:pt x="27" y="2282"/>
                    <a:pt x="18" y="2309"/>
                    <a:pt x="9" y="2344"/>
                  </a:cubicBezTo>
                  <a:cubicBezTo>
                    <a:pt x="1" y="2405"/>
                    <a:pt x="41" y="2429"/>
                    <a:pt x="112" y="2429"/>
                  </a:cubicBezTo>
                  <a:cubicBezTo>
                    <a:pt x="406" y="2429"/>
                    <a:pt x="1219" y="2014"/>
                    <a:pt x="1240" y="2014"/>
                  </a:cubicBezTo>
                  <a:cubicBezTo>
                    <a:pt x="1240" y="2014"/>
                    <a:pt x="1240" y="2014"/>
                    <a:pt x="1241" y="2014"/>
                  </a:cubicBezTo>
                  <a:cubicBezTo>
                    <a:pt x="1267" y="2077"/>
                    <a:pt x="1285" y="2139"/>
                    <a:pt x="1303" y="2210"/>
                  </a:cubicBezTo>
                  <a:cubicBezTo>
                    <a:pt x="1357" y="2424"/>
                    <a:pt x="1490" y="2621"/>
                    <a:pt x="1588" y="2826"/>
                  </a:cubicBezTo>
                  <a:cubicBezTo>
                    <a:pt x="1638" y="2916"/>
                    <a:pt x="1690" y="2965"/>
                    <a:pt x="1737" y="2965"/>
                  </a:cubicBezTo>
                  <a:cubicBezTo>
                    <a:pt x="1783" y="2965"/>
                    <a:pt x="1825" y="2918"/>
                    <a:pt x="1856" y="2817"/>
                  </a:cubicBezTo>
                  <a:cubicBezTo>
                    <a:pt x="1945" y="2532"/>
                    <a:pt x="2035" y="2228"/>
                    <a:pt x="2061" y="1925"/>
                  </a:cubicBezTo>
                  <a:cubicBezTo>
                    <a:pt x="2061" y="1907"/>
                    <a:pt x="2052" y="1862"/>
                    <a:pt x="2070" y="1845"/>
                  </a:cubicBezTo>
                  <a:cubicBezTo>
                    <a:pt x="2106" y="1809"/>
                    <a:pt x="2213" y="1809"/>
                    <a:pt x="2266" y="1800"/>
                  </a:cubicBezTo>
                  <a:cubicBezTo>
                    <a:pt x="2311" y="1791"/>
                    <a:pt x="2365" y="1782"/>
                    <a:pt x="2418" y="1782"/>
                  </a:cubicBezTo>
                  <a:cubicBezTo>
                    <a:pt x="2525" y="1764"/>
                    <a:pt x="2713" y="1764"/>
                    <a:pt x="2775" y="1657"/>
                  </a:cubicBezTo>
                  <a:cubicBezTo>
                    <a:pt x="2793" y="1631"/>
                    <a:pt x="2793" y="1577"/>
                    <a:pt x="2757" y="1559"/>
                  </a:cubicBezTo>
                  <a:cubicBezTo>
                    <a:pt x="2481" y="1390"/>
                    <a:pt x="2159" y="1300"/>
                    <a:pt x="1865" y="1176"/>
                  </a:cubicBezTo>
                  <a:cubicBezTo>
                    <a:pt x="1910" y="970"/>
                    <a:pt x="1927" y="756"/>
                    <a:pt x="1972" y="551"/>
                  </a:cubicBezTo>
                  <a:cubicBezTo>
                    <a:pt x="2008" y="391"/>
                    <a:pt x="2070" y="203"/>
                    <a:pt x="2017" y="43"/>
                  </a:cubicBezTo>
                  <a:cubicBezTo>
                    <a:pt x="2006" y="15"/>
                    <a:pt x="1980" y="1"/>
                    <a:pt x="1954"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4296" name="Google Shape;5779;p16"/>
          <p:cNvSpPr txBox="1"/>
          <p:nvPr>
            <p:ph type="title"/>
          </p:nvPr>
        </p:nvSpPr>
        <p:spPr>
          <a:xfrm>
            <a:off x="965937" y="1642350"/>
            <a:ext cx="2996700" cy="572700"/>
          </a:xfrm>
          <a:prstGeom prst="rect"/>
        </p:spPr>
        <p:txBody>
          <a:bodyPr anchor="t" anchorCtr="0" bIns="91425" lIns="91425" rIns="91425" spcFirstLastPara="1" tIns="91425" wrap="square">
            <a:noAutofit/>
          </a:bodyPr>
          <a:lstStyle>
            <a:lvl1pPr algn="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sp>
        <p:nvSpPr>
          <p:cNvPr id="1054297" name="Google Shape;5780;p16"/>
          <p:cNvSpPr txBox="1"/>
          <p:nvPr>
            <p:ph type="subTitle" idx="1"/>
          </p:nvPr>
        </p:nvSpPr>
        <p:spPr>
          <a:xfrm>
            <a:off x="965937" y="2215050"/>
            <a:ext cx="2996700" cy="1304100"/>
          </a:xfrm>
          <a:prstGeom prst="rect"/>
        </p:spPr>
        <p:txBody>
          <a:bodyPr anchor="t" anchorCtr="0" bIns="91425" lIns="91425" rIns="91425" spcFirstLastPara="1" tIns="91425" wrap="square">
            <a:noAutofit/>
          </a:bodyPr>
          <a:lstStyle>
            <a:lvl1pPr algn="r" lvl="0" rtl="0">
              <a:lnSpc>
                <a:spcPct val="100000"/>
              </a:lnSpc>
              <a:spcBef>
                <a:spcPts val="0"/>
              </a:spcBef>
              <a:spcAft>
                <a:spcPts val="0"/>
              </a:spcAft>
              <a:buSzPts val="1400"/>
              <a:buNone/>
              <a:defRPr sz="1600"/>
            </a:lvl1pPr>
            <a:lvl2pPr algn="ctr" lvl="1" rtl="0">
              <a:lnSpc>
                <a:spcPct val="100000"/>
              </a:lnSpc>
              <a:spcBef>
                <a:spcPts val="0"/>
              </a:spcBef>
              <a:spcAft>
                <a:spcPts val="0"/>
              </a:spcAft>
              <a:buSzPts val="1400"/>
              <a:buNone/>
            </a:lvl2pPr>
            <a:lvl3pPr algn="ctr" lvl="2" rtl="0">
              <a:lnSpc>
                <a:spcPct val="100000"/>
              </a:lnSpc>
              <a:spcBef>
                <a:spcPts val="1600"/>
              </a:spcBef>
              <a:spcAft>
                <a:spcPts val="0"/>
              </a:spcAft>
              <a:buSzPts val="1400"/>
              <a:buNone/>
            </a:lvl3pPr>
            <a:lvl4pPr algn="ctr" lvl="3" rtl="0">
              <a:lnSpc>
                <a:spcPct val="100000"/>
              </a:lnSpc>
              <a:spcBef>
                <a:spcPts val="1600"/>
              </a:spcBef>
              <a:spcAft>
                <a:spcPts val="0"/>
              </a:spcAft>
              <a:buSzPts val="1400"/>
              <a:buNone/>
            </a:lvl4pPr>
            <a:lvl5pPr algn="ctr" lvl="4" rtl="0">
              <a:lnSpc>
                <a:spcPct val="100000"/>
              </a:lnSpc>
              <a:spcBef>
                <a:spcPts val="1600"/>
              </a:spcBef>
              <a:spcAft>
                <a:spcPts val="0"/>
              </a:spcAft>
              <a:buSzPts val="1400"/>
              <a:buNone/>
            </a:lvl5pPr>
            <a:lvl6pPr algn="ctr" lvl="5" rtl="0">
              <a:lnSpc>
                <a:spcPct val="100000"/>
              </a:lnSpc>
              <a:spcBef>
                <a:spcPts val="1600"/>
              </a:spcBef>
              <a:spcAft>
                <a:spcPts val="0"/>
              </a:spcAft>
              <a:buSzPts val="1400"/>
              <a:buNone/>
            </a:lvl6pPr>
            <a:lvl7pPr algn="ctr" lvl="6" rtl="0">
              <a:lnSpc>
                <a:spcPct val="100000"/>
              </a:lnSpc>
              <a:spcBef>
                <a:spcPts val="1600"/>
              </a:spcBef>
              <a:spcAft>
                <a:spcPts val="0"/>
              </a:spcAft>
              <a:buSzPts val="1400"/>
              <a:buNone/>
            </a:lvl7pPr>
            <a:lvl8pPr algn="ctr" lvl="7" rtl="0">
              <a:lnSpc>
                <a:spcPct val="100000"/>
              </a:lnSpc>
              <a:spcBef>
                <a:spcPts val="1600"/>
              </a:spcBef>
              <a:spcAft>
                <a:spcPts val="0"/>
              </a:spcAft>
              <a:buSzPts val="1400"/>
              <a:buNone/>
            </a:lvl8pPr>
            <a:lvl9pPr algn="ctr" lvl="8" rtl="0">
              <a:lnSpc>
                <a:spcPct val="100000"/>
              </a:lnSpc>
              <a:spcBef>
                <a:spcPts val="1600"/>
              </a:spcBef>
              <a:spcAft>
                <a:spcPts val="1600"/>
              </a:spcAft>
              <a:buSzPts val="1400"/>
              <a:buNone/>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1">
  <p:cSld name="CUSTOM_10">
    <p:spTree>
      <p:nvGrpSpPr>
        <p:cNvPr id="131" name="Shape 5781"/>
        <p:cNvGrpSpPr/>
        <p:nvPr/>
      </p:nvGrpSpPr>
      <p:grpSpPr>
        <a:xfrm>
          <a:off x="0" y="0"/>
          <a:ext cx="0" cy="0"/>
          <a:chOff x="0" y="0"/>
          <a:chExt cx="0" cy="0"/>
        </a:xfrm>
      </p:grpSpPr>
      <p:sp>
        <p:nvSpPr>
          <p:cNvPr id="1052158" name="Google Shape;5782;p17"/>
          <p:cNvSpPr/>
          <p:nvPr/>
        </p:nvSpPr>
        <p:spPr>
          <a:xfrm>
            <a:off x="0" y="0"/>
            <a:ext cx="9144080" cy="5142646"/>
          </a:xfrm>
          <a:custGeom>
            <a:avLst/>
            <a:ahLst/>
            <a:rect l="l" t="t" r="r" b="b"/>
            <a:pathLst>
              <a:path w="88355" h="49691" extrusionOk="0">
                <a:moveTo>
                  <a:pt x="5666" y="6075"/>
                </a:moveTo>
                <a:lnTo>
                  <a:pt x="12008" y="6102"/>
                </a:lnTo>
                <a:lnTo>
                  <a:pt x="11955" y="12472"/>
                </a:lnTo>
                <a:lnTo>
                  <a:pt x="5612" y="12445"/>
                </a:lnTo>
                <a:lnTo>
                  <a:pt x="5666" y="6075"/>
                </a:lnTo>
                <a:close/>
                <a:moveTo>
                  <a:pt x="12062" y="6102"/>
                </a:moveTo>
                <a:lnTo>
                  <a:pt x="18432" y="6129"/>
                </a:lnTo>
                <a:lnTo>
                  <a:pt x="18378" y="12507"/>
                </a:lnTo>
                <a:lnTo>
                  <a:pt x="12008" y="12472"/>
                </a:lnTo>
                <a:lnTo>
                  <a:pt x="12062" y="6102"/>
                </a:lnTo>
                <a:close/>
                <a:moveTo>
                  <a:pt x="18485" y="6129"/>
                </a:moveTo>
                <a:lnTo>
                  <a:pt x="24819" y="6156"/>
                </a:lnTo>
                <a:lnTo>
                  <a:pt x="24774" y="12534"/>
                </a:lnTo>
                <a:lnTo>
                  <a:pt x="18432" y="12507"/>
                </a:lnTo>
                <a:lnTo>
                  <a:pt x="18485" y="6129"/>
                </a:lnTo>
                <a:close/>
                <a:moveTo>
                  <a:pt x="24873" y="6156"/>
                </a:moveTo>
                <a:lnTo>
                  <a:pt x="31215" y="6183"/>
                </a:lnTo>
                <a:lnTo>
                  <a:pt x="31162" y="12561"/>
                </a:lnTo>
                <a:lnTo>
                  <a:pt x="24828" y="12534"/>
                </a:lnTo>
                <a:lnTo>
                  <a:pt x="24873" y="6156"/>
                </a:lnTo>
                <a:close/>
                <a:moveTo>
                  <a:pt x="31269" y="6183"/>
                </a:moveTo>
                <a:lnTo>
                  <a:pt x="37639" y="6218"/>
                </a:lnTo>
                <a:lnTo>
                  <a:pt x="37585" y="12588"/>
                </a:lnTo>
                <a:lnTo>
                  <a:pt x="31215" y="12561"/>
                </a:lnTo>
                <a:lnTo>
                  <a:pt x="31269" y="6183"/>
                </a:lnTo>
                <a:close/>
                <a:moveTo>
                  <a:pt x="37692" y="6218"/>
                </a:moveTo>
                <a:lnTo>
                  <a:pt x="44026" y="6245"/>
                </a:lnTo>
                <a:lnTo>
                  <a:pt x="43973" y="12623"/>
                </a:lnTo>
                <a:lnTo>
                  <a:pt x="37639" y="12588"/>
                </a:lnTo>
                <a:lnTo>
                  <a:pt x="37692" y="6218"/>
                </a:lnTo>
                <a:close/>
                <a:moveTo>
                  <a:pt x="44080" y="6245"/>
                </a:moveTo>
                <a:lnTo>
                  <a:pt x="50422" y="6272"/>
                </a:lnTo>
                <a:lnTo>
                  <a:pt x="50369" y="12650"/>
                </a:lnTo>
                <a:lnTo>
                  <a:pt x="44026" y="12623"/>
                </a:lnTo>
                <a:lnTo>
                  <a:pt x="44080" y="6245"/>
                </a:lnTo>
                <a:close/>
                <a:moveTo>
                  <a:pt x="50476" y="6272"/>
                </a:moveTo>
                <a:lnTo>
                  <a:pt x="56846" y="6298"/>
                </a:lnTo>
                <a:lnTo>
                  <a:pt x="56792" y="12677"/>
                </a:lnTo>
                <a:lnTo>
                  <a:pt x="50422" y="12650"/>
                </a:lnTo>
                <a:lnTo>
                  <a:pt x="50476" y="6272"/>
                </a:lnTo>
                <a:close/>
                <a:moveTo>
                  <a:pt x="56899" y="6298"/>
                </a:moveTo>
                <a:lnTo>
                  <a:pt x="63233" y="6325"/>
                </a:lnTo>
                <a:lnTo>
                  <a:pt x="63180" y="12704"/>
                </a:lnTo>
                <a:lnTo>
                  <a:pt x="56846" y="12677"/>
                </a:lnTo>
                <a:lnTo>
                  <a:pt x="56899" y="6298"/>
                </a:lnTo>
                <a:close/>
                <a:moveTo>
                  <a:pt x="63287" y="6325"/>
                </a:moveTo>
                <a:lnTo>
                  <a:pt x="69621" y="6361"/>
                </a:lnTo>
                <a:lnTo>
                  <a:pt x="69576" y="12731"/>
                </a:lnTo>
                <a:lnTo>
                  <a:pt x="63233" y="12704"/>
                </a:lnTo>
                <a:lnTo>
                  <a:pt x="63287" y="6325"/>
                </a:lnTo>
                <a:close/>
                <a:moveTo>
                  <a:pt x="69674" y="6361"/>
                </a:moveTo>
                <a:lnTo>
                  <a:pt x="76035" y="6388"/>
                </a:lnTo>
                <a:lnTo>
                  <a:pt x="75981" y="12766"/>
                </a:lnTo>
                <a:lnTo>
                  <a:pt x="69629" y="12731"/>
                </a:lnTo>
                <a:lnTo>
                  <a:pt x="69674" y="6361"/>
                </a:lnTo>
                <a:close/>
                <a:moveTo>
                  <a:pt x="76088" y="6388"/>
                </a:moveTo>
                <a:lnTo>
                  <a:pt x="82440" y="6414"/>
                </a:lnTo>
                <a:lnTo>
                  <a:pt x="82396" y="12793"/>
                </a:lnTo>
                <a:lnTo>
                  <a:pt x="76035" y="12766"/>
                </a:lnTo>
                <a:lnTo>
                  <a:pt x="76088" y="6388"/>
                </a:lnTo>
                <a:close/>
                <a:moveTo>
                  <a:pt x="5612" y="12499"/>
                </a:moveTo>
                <a:lnTo>
                  <a:pt x="11955" y="12525"/>
                </a:lnTo>
                <a:lnTo>
                  <a:pt x="11910" y="18904"/>
                </a:lnTo>
                <a:lnTo>
                  <a:pt x="5567" y="18877"/>
                </a:lnTo>
                <a:lnTo>
                  <a:pt x="5612" y="12499"/>
                </a:lnTo>
                <a:close/>
                <a:moveTo>
                  <a:pt x="12008" y="12534"/>
                </a:moveTo>
                <a:lnTo>
                  <a:pt x="18378" y="12561"/>
                </a:lnTo>
                <a:lnTo>
                  <a:pt x="18333" y="18931"/>
                </a:lnTo>
                <a:lnTo>
                  <a:pt x="11964" y="18904"/>
                </a:lnTo>
                <a:lnTo>
                  <a:pt x="12008" y="12534"/>
                </a:lnTo>
                <a:close/>
                <a:moveTo>
                  <a:pt x="18432" y="12561"/>
                </a:moveTo>
                <a:lnTo>
                  <a:pt x="24774" y="12588"/>
                </a:lnTo>
                <a:lnTo>
                  <a:pt x="24721" y="18957"/>
                </a:lnTo>
                <a:lnTo>
                  <a:pt x="18387" y="18931"/>
                </a:lnTo>
                <a:lnTo>
                  <a:pt x="18432" y="12561"/>
                </a:lnTo>
                <a:close/>
                <a:moveTo>
                  <a:pt x="24828" y="12588"/>
                </a:moveTo>
                <a:lnTo>
                  <a:pt x="31162" y="12615"/>
                </a:lnTo>
                <a:lnTo>
                  <a:pt x="31117" y="18984"/>
                </a:lnTo>
                <a:lnTo>
                  <a:pt x="24774" y="18957"/>
                </a:lnTo>
                <a:lnTo>
                  <a:pt x="24828" y="12588"/>
                </a:lnTo>
                <a:close/>
                <a:moveTo>
                  <a:pt x="31215" y="12615"/>
                </a:moveTo>
                <a:lnTo>
                  <a:pt x="37585" y="12641"/>
                </a:lnTo>
                <a:lnTo>
                  <a:pt x="37540" y="19011"/>
                </a:lnTo>
                <a:lnTo>
                  <a:pt x="31171" y="18984"/>
                </a:lnTo>
                <a:lnTo>
                  <a:pt x="31215" y="12615"/>
                </a:lnTo>
                <a:close/>
                <a:moveTo>
                  <a:pt x="37639" y="12641"/>
                </a:moveTo>
                <a:lnTo>
                  <a:pt x="43973" y="12677"/>
                </a:lnTo>
                <a:lnTo>
                  <a:pt x="43928" y="19047"/>
                </a:lnTo>
                <a:lnTo>
                  <a:pt x="37594" y="19011"/>
                </a:lnTo>
                <a:lnTo>
                  <a:pt x="37639" y="12641"/>
                </a:lnTo>
                <a:close/>
                <a:moveTo>
                  <a:pt x="44026" y="12677"/>
                </a:moveTo>
                <a:lnTo>
                  <a:pt x="50369" y="12704"/>
                </a:lnTo>
                <a:lnTo>
                  <a:pt x="50324" y="19073"/>
                </a:lnTo>
                <a:lnTo>
                  <a:pt x="43981" y="19047"/>
                </a:lnTo>
                <a:lnTo>
                  <a:pt x="44026" y="12677"/>
                </a:lnTo>
                <a:close/>
                <a:moveTo>
                  <a:pt x="50422" y="12704"/>
                </a:moveTo>
                <a:lnTo>
                  <a:pt x="56792" y="12731"/>
                </a:lnTo>
                <a:lnTo>
                  <a:pt x="56748" y="19100"/>
                </a:lnTo>
                <a:lnTo>
                  <a:pt x="50378" y="19073"/>
                </a:lnTo>
                <a:lnTo>
                  <a:pt x="50422" y="12704"/>
                </a:lnTo>
                <a:close/>
                <a:moveTo>
                  <a:pt x="56846" y="12731"/>
                </a:moveTo>
                <a:lnTo>
                  <a:pt x="63180" y="12757"/>
                </a:lnTo>
                <a:lnTo>
                  <a:pt x="63135" y="19127"/>
                </a:lnTo>
                <a:lnTo>
                  <a:pt x="56801" y="19100"/>
                </a:lnTo>
                <a:lnTo>
                  <a:pt x="56846" y="12731"/>
                </a:lnTo>
                <a:close/>
                <a:moveTo>
                  <a:pt x="63233" y="12757"/>
                </a:moveTo>
                <a:lnTo>
                  <a:pt x="69576" y="12784"/>
                </a:lnTo>
                <a:lnTo>
                  <a:pt x="69522" y="19154"/>
                </a:lnTo>
                <a:lnTo>
                  <a:pt x="63189" y="19127"/>
                </a:lnTo>
                <a:lnTo>
                  <a:pt x="63233" y="12757"/>
                </a:lnTo>
                <a:close/>
                <a:moveTo>
                  <a:pt x="69629" y="12784"/>
                </a:moveTo>
                <a:lnTo>
                  <a:pt x="75981" y="12820"/>
                </a:lnTo>
                <a:lnTo>
                  <a:pt x="75937" y="19180"/>
                </a:lnTo>
                <a:lnTo>
                  <a:pt x="69576" y="19154"/>
                </a:lnTo>
                <a:lnTo>
                  <a:pt x="69629" y="12784"/>
                </a:lnTo>
                <a:close/>
                <a:moveTo>
                  <a:pt x="76035" y="12820"/>
                </a:moveTo>
                <a:lnTo>
                  <a:pt x="82396" y="12846"/>
                </a:lnTo>
                <a:lnTo>
                  <a:pt x="82342" y="19216"/>
                </a:lnTo>
                <a:lnTo>
                  <a:pt x="75990" y="19180"/>
                </a:lnTo>
                <a:lnTo>
                  <a:pt x="76035" y="12820"/>
                </a:lnTo>
                <a:close/>
                <a:moveTo>
                  <a:pt x="5567" y="18931"/>
                </a:moveTo>
                <a:lnTo>
                  <a:pt x="11910" y="18957"/>
                </a:lnTo>
                <a:lnTo>
                  <a:pt x="11857" y="25318"/>
                </a:lnTo>
                <a:lnTo>
                  <a:pt x="5514" y="25291"/>
                </a:lnTo>
                <a:lnTo>
                  <a:pt x="5567" y="18931"/>
                </a:lnTo>
                <a:close/>
                <a:moveTo>
                  <a:pt x="11964" y="18957"/>
                </a:moveTo>
                <a:lnTo>
                  <a:pt x="18333" y="18984"/>
                </a:lnTo>
                <a:lnTo>
                  <a:pt x="18280" y="25354"/>
                </a:lnTo>
                <a:lnTo>
                  <a:pt x="11910" y="25318"/>
                </a:lnTo>
                <a:lnTo>
                  <a:pt x="11964" y="18957"/>
                </a:lnTo>
                <a:close/>
                <a:moveTo>
                  <a:pt x="18387" y="18984"/>
                </a:moveTo>
                <a:lnTo>
                  <a:pt x="24721" y="19011"/>
                </a:lnTo>
                <a:lnTo>
                  <a:pt x="24676" y="25380"/>
                </a:lnTo>
                <a:lnTo>
                  <a:pt x="18333" y="25354"/>
                </a:lnTo>
                <a:lnTo>
                  <a:pt x="18387" y="18984"/>
                </a:lnTo>
                <a:close/>
                <a:moveTo>
                  <a:pt x="24774" y="19011"/>
                </a:moveTo>
                <a:lnTo>
                  <a:pt x="31117" y="19038"/>
                </a:lnTo>
                <a:lnTo>
                  <a:pt x="31064" y="25407"/>
                </a:lnTo>
                <a:lnTo>
                  <a:pt x="24730" y="25380"/>
                </a:lnTo>
                <a:lnTo>
                  <a:pt x="24774" y="19011"/>
                </a:lnTo>
                <a:close/>
                <a:moveTo>
                  <a:pt x="31171" y="19038"/>
                </a:moveTo>
                <a:lnTo>
                  <a:pt x="37540" y="19064"/>
                </a:lnTo>
                <a:lnTo>
                  <a:pt x="37487" y="25434"/>
                </a:lnTo>
                <a:lnTo>
                  <a:pt x="31117" y="25407"/>
                </a:lnTo>
                <a:lnTo>
                  <a:pt x="31171" y="19038"/>
                </a:lnTo>
                <a:close/>
                <a:moveTo>
                  <a:pt x="37594" y="19064"/>
                </a:moveTo>
                <a:lnTo>
                  <a:pt x="43928" y="19100"/>
                </a:lnTo>
                <a:lnTo>
                  <a:pt x="43874" y="25461"/>
                </a:lnTo>
                <a:lnTo>
                  <a:pt x="37540" y="25434"/>
                </a:lnTo>
                <a:lnTo>
                  <a:pt x="37594" y="19064"/>
                </a:lnTo>
                <a:close/>
                <a:moveTo>
                  <a:pt x="43981" y="19100"/>
                </a:moveTo>
                <a:lnTo>
                  <a:pt x="50324" y="19127"/>
                </a:lnTo>
                <a:lnTo>
                  <a:pt x="50271" y="25488"/>
                </a:lnTo>
                <a:lnTo>
                  <a:pt x="43928" y="25461"/>
                </a:lnTo>
                <a:lnTo>
                  <a:pt x="43981" y="19100"/>
                </a:lnTo>
                <a:close/>
                <a:moveTo>
                  <a:pt x="50378" y="19127"/>
                </a:moveTo>
                <a:lnTo>
                  <a:pt x="56748" y="19154"/>
                </a:lnTo>
                <a:lnTo>
                  <a:pt x="56694" y="25523"/>
                </a:lnTo>
                <a:lnTo>
                  <a:pt x="50324" y="25488"/>
                </a:lnTo>
                <a:lnTo>
                  <a:pt x="50378" y="19127"/>
                </a:lnTo>
                <a:close/>
                <a:moveTo>
                  <a:pt x="56801" y="19154"/>
                </a:moveTo>
                <a:lnTo>
                  <a:pt x="63135" y="19180"/>
                </a:lnTo>
                <a:lnTo>
                  <a:pt x="63081" y="25550"/>
                </a:lnTo>
                <a:lnTo>
                  <a:pt x="56748" y="25523"/>
                </a:lnTo>
                <a:lnTo>
                  <a:pt x="56801" y="19154"/>
                </a:lnTo>
                <a:close/>
                <a:moveTo>
                  <a:pt x="63189" y="19180"/>
                </a:moveTo>
                <a:lnTo>
                  <a:pt x="69522" y="19207"/>
                </a:lnTo>
                <a:lnTo>
                  <a:pt x="69478" y="25577"/>
                </a:lnTo>
                <a:lnTo>
                  <a:pt x="63135" y="25550"/>
                </a:lnTo>
                <a:lnTo>
                  <a:pt x="63189" y="19180"/>
                </a:lnTo>
                <a:close/>
                <a:moveTo>
                  <a:pt x="69576" y="19207"/>
                </a:moveTo>
                <a:lnTo>
                  <a:pt x="75937" y="19234"/>
                </a:lnTo>
                <a:lnTo>
                  <a:pt x="75883" y="25604"/>
                </a:lnTo>
                <a:lnTo>
                  <a:pt x="69531" y="25577"/>
                </a:lnTo>
                <a:lnTo>
                  <a:pt x="69576" y="19207"/>
                </a:lnTo>
                <a:close/>
                <a:moveTo>
                  <a:pt x="75990" y="19234"/>
                </a:moveTo>
                <a:lnTo>
                  <a:pt x="82342" y="19270"/>
                </a:lnTo>
                <a:lnTo>
                  <a:pt x="82297" y="25630"/>
                </a:lnTo>
                <a:lnTo>
                  <a:pt x="75937" y="25604"/>
                </a:lnTo>
                <a:lnTo>
                  <a:pt x="75990" y="19234"/>
                </a:lnTo>
                <a:close/>
                <a:moveTo>
                  <a:pt x="5514" y="25345"/>
                </a:moveTo>
                <a:lnTo>
                  <a:pt x="11857" y="25372"/>
                </a:lnTo>
                <a:lnTo>
                  <a:pt x="11812" y="31750"/>
                </a:lnTo>
                <a:lnTo>
                  <a:pt x="5469" y="31723"/>
                </a:lnTo>
                <a:lnTo>
                  <a:pt x="5514" y="25345"/>
                </a:lnTo>
                <a:close/>
                <a:moveTo>
                  <a:pt x="11910" y="25380"/>
                </a:moveTo>
                <a:lnTo>
                  <a:pt x="18280" y="25407"/>
                </a:lnTo>
                <a:lnTo>
                  <a:pt x="18235" y="31777"/>
                </a:lnTo>
                <a:lnTo>
                  <a:pt x="11866" y="31750"/>
                </a:lnTo>
                <a:lnTo>
                  <a:pt x="11910" y="25380"/>
                </a:lnTo>
                <a:close/>
                <a:moveTo>
                  <a:pt x="18333" y="25407"/>
                </a:moveTo>
                <a:lnTo>
                  <a:pt x="24676" y="25434"/>
                </a:lnTo>
                <a:lnTo>
                  <a:pt x="24623" y="31813"/>
                </a:lnTo>
                <a:lnTo>
                  <a:pt x="18289" y="31777"/>
                </a:lnTo>
                <a:lnTo>
                  <a:pt x="18333" y="25407"/>
                </a:lnTo>
                <a:close/>
                <a:moveTo>
                  <a:pt x="24730" y="25434"/>
                </a:moveTo>
                <a:lnTo>
                  <a:pt x="31064" y="25461"/>
                </a:lnTo>
                <a:lnTo>
                  <a:pt x="31019" y="31839"/>
                </a:lnTo>
                <a:lnTo>
                  <a:pt x="24676" y="31813"/>
                </a:lnTo>
                <a:lnTo>
                  <a:pt x="24730" y="25434"/>
                </a:lnTo>
                <a:close/>
                <a:moveTo>
                  <a:pt x="31117" y="25461"/>
                </a:moveTo>
                <a:lnTo>
                  <a:pt x="37487" y="25488"/>
                </a:lnTo>
                <a:lnTo>
                  <a:pt x="37442" y="31866"/>
                </a:lnTo>
                <a:lnTo>
                  <a:pt x="31073" y="31839"/>
                </a:lnTo>
                <a:lnTo>
                  <a:pt x="31117" y="25461"/>
                </a:lnTo>
                <a:close/>
                <a:moveTo>
                  <a:pt x="37540" y="25488"/>
                </a:moveTo>
                <a:lnTo>
                  <a:pt x="43874" y="25514"/>
                </a:lnTo>
                <a:lnTo>
                  <a:pt x="43830" y="31893"/>
                </a:lnTo>
                <a:lnTo>
                  <a:pt x="37496" y="31866"/>
                </a:lnTo>
                <a:lnTo>
                  <a:pt x="37540" y="25488"/>
                </a:lnTo>
                <a:close/>
                <a:moveTo>
                  <a:pt x="43928" y="25514"/>
                </a:moveTo>
                <a:lnTo>
                  <a:pt x="50271" y="25541"/>
                </a:lnTo>
                <a:lnTo>
                  <a:pt x="50226" y="31920"/>
                </a:lnTo>
                <a:lnTo>
                  <a:pt x="43883" y="31893"/>
                </a:lnTo>
                <a:lnTo>
                  <a:pt x="43928" y="25514"/>
                </a:lnTo>
                <a:close/>
                <a:moveTo>
                  <a:pt x="50324" y="25541"/>
                </a:moveTo>
                <a:lnTo>
                  <a:pt x="56694" y="25577"/>
                </a:lnTo>
                <a:lnTo>
                  <a:pt x="56649" y="31946"/>
                </a:lnTo>
                <a:lnTo>
                  <a:pt x="50280" y="31920"/>
                </a:lnTo>
                <a:lnTo>
                  <a:pt x="50324" y="25541"/>
                </a:lnTo>
                <a:close/>
                <a:moveTo>
                  <a:pt x="56748" y="25577"/>
                </a:moveTo>
                <a:lnTo>
                  <a:pt x="63081" y="25604"/>
                </a:lnTo>
                <a:lnTo>
                  <a:pt x="63037" y="31973"/>
                </a:lnTo>
                <a:lnTo>
                  <a:pt x="56703" y="31946"/>
                </a:lnTo>
                <a:lnTo>
                  <a:pt x="56748" y="25577"/>
                </a:lnTo>
                <a:close/>
                <a:moveTo>
                  <a:pt x="63135" y="25604"/>
                </a:moveTo>
                <a:lnTo>
                  <a:pt x="69478" y="25630"/>
                </a:lnTo>
                <a:lnTo>
                  <a:pt x="69424" y="32009"/>
                </a:lnTo>
                <a:lnTo>
                  <a:pt x="63090" y="31982"/>
                </a:lnTo>
                <a:lnTo>
                  <a:pt x="63135" y="25604"/>
                </a:lnTo>
                <a:close/>
                <a:moveTo>
                  <a:pt x="69531" y="25630"/>
                </a:moveTo>
                <a:lnTo>
                  <a:pt x="75883" y="25657"/>
                </a:lnTo>
                <a:lnTo>
                  <a:pt x="75839" y="32036"/>
                </a:lnTo>
                <a:lnTo>
                  <a:pt x="69478" y="32009"/>
                </a:lnTo>
                <a:lnTo>
                  <a:pt x="69531" y="25630"/>
                </a:lnTo>
                <a:close/>
                <a:moveTo>
                  <a:pt x="75937" y="25657"/>
                </a:moveTo>
                <a:lnTo>
                  <a:pt x="82297" y="25684"/>
                </a:lnTo>
                <a:lnTo>
                  <a:pt x="82244" y="32062"/>
                </a:lnTo>
                <a:lnTo>
                  <a:pt x="75892" y="32036"/>
                </a:lnTo>
                <a:lnTo>
                  <a:pt x="75937" y="25657"/>
                </a:lnTo>
                <a:close/>
                <a:moveTo>
                  <a:pt x="5469" y="31777"/>
                </a:moveTo>
                <a:lnTo>
                  <a:pt x="11812" y="31804"/>
                </a:lnTo>
                <a:lnTo>
                  <a:pt x="11759" y="38173"/>
                </a:lnTo>
                <a:lnTo>
                  <a:pt x="5416" y="38146"/>
                </a:lnTo>
                <a:lnTo>
                  <a:pt x="5469" y="31777"/>
                </a:lnTo>
                <a:close/>
                <a:moveTo>
                  <a:pt x="11866" y="31804"/>
                </a:moveTo>
                <a:lnTo>
                  <a:pt x="18235" y="31830"/>
                </a:lnTo>
                <a:lnTo>
                  <a:pt x="18182" y="38200"/>
                </a:lnTo>
                <a:lnTo>
                  <a:pt x="11812" y="38173"/>
                </a:lnTo>
                <a:lnTo>
                  <a:pt x="11866" y="31804"/>
                </a:lnTo>
                <a:close/>
                <a:moveTo>
                  <a:pt x="18289" y="31830"/>
                </a:moveTo>
                <a:lnTo>
                  <a:pt x="24623" y="31866"/>
                </a:lnTo>
                <a:lnTo>
                  <a:pt x="24578" y="38227"/>
                </a:lnTo>
                <a:lnTo>
                  <a:pt x="18235" y="38200"/>
                </a:lnTo>
                <a:lnTo>
                  <a:pt x="18289" y="31830"/>
                </a:lnTo>
                <a:close/>
                <a:moveTo>
                  <a:pt x="24676" y="31866"/>
                </a:moveTo>
                <a:lnTo>
                  <a:pt x="31019" y="31893"/>
                </a:lnTo>
                <a:lnTo>
                  <a:pt x="30966" y="38253"/>
                </a:lnTo>
                <a:lnTo>
                  <a:pt x="24632" y="38227"/>
                </a:lnTo>
                <a:lnTo>
                  <a:pt x="24676" y="31866"/>
                </a:lnTo>
                <a:close/>
                <a:moveTo>
                  <a:pt x="31073" y="31893"/>
                </a:moveTo>
                <a:lnTo>
                  <a:pt x="37442" y="31920"/>
                </a:lnTo>
                <a:lnTo>
                  <a:pt x="37389" y="38289"/>
                </a:lnTo>
                <a:lnTo>
                  <a:pt x="31019" y="38253"/>
                </a:lnTo>
                <a:lnTo>
                  <a:pt x="31073" y="31893"/>
                </a:lnTo>
                <a:close/>
                <a:moveTo>
                  <a:pt x="37496" y="31920"/>
                </a:moveTo>
                <a:lnTo>
                  <a:pt x="43830" y="31946"/>
                </a:lnTo>
                <a:lnTo>
                  <a:pt x="43776" y="38316"/>
                </a:lnTo>
                <a:lnTo>
                  <a:pt x="37442" y="38289"/>
                </a:lnTo>
                <a:lnTo>
                  <a:pt x="37496" y="31920"/>
                </a:lnTo>
                <a:close/>
                <a:moveTo>
                  <a:pt x="43883" y="31946"/>
                </a:moveTo>
                <a:lnTo>
                  <a:pt x="50226" y="31973"/>
                </a:lnTo>
                <a:lnTo>
                  <a:pt x="50173" y="38343"/>
                </a:lnTo>
                <a:lnTo>
                  <a:pt x="43830" y="38316"/>
                </a:lnTo>
                <a:lnTo>
                  <a:pt x="43883" y="31946"/>
                </a:lnTo>
                <a:close/>
                <a:moveTo>
                  <a:pt x="50280" y="31973"/>
                </a:moveTo>
                <a:lnTo>
                  <a:pt x="56649" y="32000"/>
                </a:lnTo>
                <a:lnTo>
                  <a:pt x="56596" y="38369"/>
                </a:lnTo>
                <a:lnTo>
                  <a:pt x="50226" y="38343"/>
                </a:lnTo>
                <a:lnTo>
                  <a:pt x="50280" y="31973"/>
                </a:lnTo>
                <a:close/>
                <a:moveTo>
                  <a:pt x="56703" y="32000"/>
                </a:moveTo>
                <a:lnTo>
                  <a:pt x="63037" y="32036"/>
                </a:lnTo>
                <a:lnTo>
                  <a:pt x="62983" y="38396"/>
                </a:lnTo>
                <a:lnTo>
                  <a:pt x="56649" y="38369"/>
                </a:lnTo>
                <a:lnTo>
                  <a:pt x="56703" y="32000"/>
                </a:lnTo>
                <a:close/>
                <a:moveTo>
                  <a:pt x="63090" y="32036"/>
                </a:moveTo>
                <a:lnTo>
                  <a:pt x="69424" y="32062"/>
                </a:lnTo>
                <a:lnTo>
                  <a:pt x="69380" y="38423"/>
                </a:lnTo>
                <a:lnTo>
                  <a:pt x="63037" y="38396"/>
                </a:lnTo>
                <a:lnTo>
                  <a:pt x="63090" y="32036"/>
                </a:lnTo>
                <a:close/>
                <a:moveTo>
                  <a:pt x="69478" y="32062"/>
                </a:moveTo>
                <a:lnTo>
                  <a:pt x="75839" y="32089"/>
                </a:lnTo>
                <a:lnTo>
                  <a:pt x="75785" y="38450"/>
                </a:lnTo>
                <a:lnTo>
                  <a:pt x="69433" y="38423"/>
                </a:lnTo>
                <a:lnTo>
                  <a:pt x="69478" y="32062"/>
                </a:lnTo>
                <a:close/>
                <a:moveTo>
                  <a:pt x="75892" y="32089"/>
                </a:moveTo>
                <a:lnTo>
                  <a:pt x="82244" y="32116"/>
                </a:lnTo>
                <a:lnTo>
                  <a:pt x="82199" y="38485"/>
                </a:lnTo>
                <a:lnTo>
                  <a:pt x="75839" y="38459"/>
                </a:lnTo>
                <a:lnTo>
                  <a:pt x="75892" y="32089"/>
                </a:lnTo>
                <a:close/>
                <a:moveTo>
                  <a:pt x="5416" y="38200"/>
                </a:moveTo>
                <a:lnTo>
                  <a:pt x="11759" y="38227"/>
                </a:lnTo>
                <a:lnTo>
                  <a:pt x="11714" y="44605"/>
                </a:lnTo>
                <a:lnTo>
                  <a:pt x="5371" y="44578"/>
                </a:lnTo>
                <a:lnTo>
                  <a:pt x="5416" y="38200"/>
                </a:lnTo>
                <a:close/>
                <a:moveTo>
                  <a:pt x="11812" y="38227"/>
                </a:moveTo>
                <a:lnTo>
                  <a:pt x="18182" y="38253"/>
                </a:lnTo>
                <a:lnTo>
                  <a:pt x="18137" y="44632"/>
                </a:lnTo>
                <a:lnTo>
                  <a:pt x="11768" y="44605"/>
                </a:lnTo>
                <a:lnTo>
                  <a:pt x="11812" y="38227"/>
                </a:lnTo>
                <a:close/>
                <a:moveTo>
                  <a:pt x="18235" y="38253"/>
                </a:moveTo>
                <a:lnTo>
                  <a:pt x="24578" y="38280"/>
                </a:lnTo>
                <a:lnTo>
                  <a:pt x="24525" y="44659"/>
                </a:lnTo>
                <a:lnTo>
                  <a:pt x="18191" y="44632"/>
                </a:lnTo>
                <a:lnTo>
                  <a:pt x="18235" y="38253"/>
                </a:lnTo>
                <a:close/>
                <a:moveTo>
                  <a:pt x="24632" y="38280"/>
                </a:moveTo>
                <a:lnTo>
                  <a:pt x="30966" y="38307"/>
                </a:lnTo>
                <a:lnTo>
                  <a:pt x="30921" y="44686"/>
                </a:lnTo>
                <a:lnTo>
                  <a:pt x="24578" y="44659"/>
                </a:lnTo>
                <a:lnTo>
                  <a:pt x="24632" y="38280"/>
                </a:lnTo>
                <a:close/>
                <a:moveTo>
                  <a:pt x="31019" y="38307"/>
                </a:moveTo>
                <a:lnTo>
                  <a:pt x="37389" y="38343"/>
                </a:lnTo>
                <a:lnTo>
                  <a:pt x="37344" y="44712"/>
                </a:lnTo>
                <a:lnTo>
                  <a:pt x="30975" y="44686"/>
                </a:lnTo>
                <a:lnTo>
                  <a:pt x="31019" y="38307"/>
                </a:lnTo>
                <a:close/>
                <a:moveTo>
                  <a:pt x="37442" y="38343"/>
                </a:moveTo>
                <a:lnTo>
                  <a:pt x="43776" y="38369"/>
                </a:lnTo>
                <a:lnTo>
                  <a:pt x="43732" y="44739"/>
                </a:lnTo>
                <a:lnTo>
                  <a:pt x="37398" y="44712"/>
                </a:lnTo>
                <a:lnTo>
                  <a:pt x="37442" y="38343"/>
                </a:lnTo>
                <a:close/>
                <a:moveTo>
                  <a:pt x="43830" y="38369"/>
                </a:moveTo>
                <a:lnTo>
                  <a:pt x="50173" y="38396"/>
                </a:lnTo>
                <a:lnTo>
                  <a:pt x="50128" y="44775"/>
                </a:lnTo>
                <a:lnTo>
                  <a:pt x="43785" y="44739"/>
                </a:lnTo>
                <a:lnTo>
                  <a:pt x="43830" y="38369"/>
                </a:lnTo>
                <a:close/>
                <a:moveTo>
                  <a:pt x="50226" y="38396"/>
                </a:moveTo>
                <a:lnTo>
                  <a:pt x="56596" y="38423"/>
                </a:lnTo>
                <a:lnTo>
                  <a:pt x="56551" y="44801"/>
                </a:lnTo>
                <a:lnTo>
                  <a:pt x="50182" y="44775"/>
                </a:lnTo>
                <a:lnTo>
                  <a:pt x="50226" y="38396"/>
                </a:lnTo>
                <a:close/>
                <a:moveTo>
                  <a:pt x="56649" y="38423"/>
                </a:moveTo>
                <a:lnTo>
                  <a:pt x="62983" y="38450"/>
                </a:lnTo>
                <a:lnTo>
                  <a:pt x="62939" y="44828"/>
                </a:lnTo>
                <a:lnTo>
                  <a:pt x="56605" y="44801"/>
                </a:lnTo>
                <a:lnTo>
                  <a:pt x="56649" y="38423"/>
                </a:lnTo>
                <a:close/>
                <a:moveTo>
                  <a:pt x="63037" y="38450"/>
                </a:moveTo>
                <a:lnTo>
                  <a:pt x="69380" y="38477"/>
                </a:lnTo>
                <a:lnTo>
                  <a:pt x="69326" y="44855"/>
                </a:lnTo>
                <a:lnTo>
                  <a:pt x="62992" y="44828"/>
                </a:lnTo>
                <a:lnTo>
                  <a:pt x="63037" y="38450"/>
                </a:lnTo>
                <a:close/>
                <a:moveTo>
                  <a:pt x="69433" y="38477"/>
                </a:moveTo>
                <a:lnTo>
                  <a:pt x="75785" y="38512"/>
                </a:lnTo>
                <a:lnTo>
                  <a:pt x="75740" y="44882"/>
                </a:lnTo>
                <a:lnTo>
                  <a:pt x="69380" y="44855"/>
                </a:lnTo>
                <a:lnTo>
                  <a:pt x="69433" y="38477"/>
                </a:lnTo>
                <a:close/>
                <a:moveTo>
                  <a:pt x="75839" y="38512"/>
                </a:moveTo>
                <a:lnTo>
                  <a:pt x="82199" y="38539"/>
                </a:lnTo>
                <a:lnTo>
                  <a:pt x="82146" y="44909"/>
                </a:lnTo>
                <a:lnTo>
                  <a:pt x="75794" y="44882"/>
                </a:lnTo>
                <a:lnTo>
                  <a:pt x="75839" y="38512"/>
                </a:lnTo>
                <a:close/>
                <a:moveTo>
                  <a:pt x="5657" y="0"/>
                </a:moveTo>
                <a:lnTo>
                  <a:pt x="5612" y="6022"/>
                </a:lnTo>
                <a:lnTo>
                  <a:pt x="1" y="5995"/>
                </a:lnTo>
                <a:lnTo>
                  <a:pt x="1" y="6049"/>
                </a:lnTo>
                <a:lnTo>
                  <a:pt x="5612" y="6075"/>
                </a:lnTo>
                <a:lnTo>
                  <a:pt x="5559" y="12445"/>
                </a:lnTo>
                <a:lnTo>
                  <a:pt x="1" y="12418"/>
                </a:lnTo>
                <a:lnTo>
                  <a:pt x="1" y="12472"/>
                </a:lnTo>
                <a:lnTo>
                  <a:pt x="5559" y="12499"/>
                </a:lnTo>
                <a:lnTo>
                  <a:pt x="5514" y="18877"/>
                </a:lnTo>
                <a:lnTo>
                  <a:pt x="1" y="18850"/>
                </a:lnTo>
                <a:lnTo>
                  <a:pt x="1" y="18904"/>
                </a:lnTo>
                <a:lnTo>
                  <a:pt x="5514" y="18931"/>
                </a:lnTo>
                <a:lnTo>
                  <a:pt x="5460" y="25291"/>
                </a:lnTo>
                <a:lnTo>
                  <a:pt x="1" y="25273"/>
                </a:lnTo>
                <a:lnTo>
                  <a:pt x="1" y="25327"/>
                </a:lnTo>
                <a:lnTo>
                  <a:pt x="5460" y="25345"/>
                </a:lnTo>
                <a:lnTo>
                  <a:pt x="5416" y="31723"/>
                </a:lnTo>
                <a:lnTo>
                  <a:pt x="1" y="31697"/>
                </a:lnTo>
                <a:lnTo>
                  <a:pt x="1" y="31750"/>
                </a:lnTo>
                <a:lnTo>
                  <a:pt x="5416" y="31777"/>
                </a:lnTo>
                <a:lnTo>
                  <a:pt x="5362" y="38146"/>
                </a:lnTo>
                <a:lnTo>
                  <a:pt x="1" y="38120"/>
                </a:lnTo>
                <a:lnTo>
                  <a:pt x="1" y="38173"/>
                </a:lnTo>
                <a:lnTo>
                  <a:pt x="5362" y="38200"/>
                </a:lnTo>
                <a:lnTo>
                  <a:pt x="5318" y="44570"/>
                </a:lnTo>
                <a:lnTo>
                  <a:pt x="1" y="44552"/>
                </a:lnTo>
                <a:lnTo>
                  <a:pt x="1" y="44605"/>
                </a:lnTo>
                <a:lnTo>
                  <a:pt x="5318" y="44632"/>
                </a:lnTo>
                <a:lnTo>
                  <a:pt x="5273" y="49690"/>
                </a:lnTo>
                <a:lnTo>
                  <a:pt x="5336" y="49690"/>
                </a:lnTo>
                <a:lnTo>
                  <a:pt x="5371" y="44632"/>
                </a:lnTo>
                <a:lnTo>
                  <a:pt x="11714" y="44659"/>
                </a:lnTo>
                <a:lnTo>
                  <a:pt x="11669" y="49690"/>
                </a:lnTo>
                <a:lnTo>
                  <a:pt x="11723" y="49690"/>
                </a:lnTo>
                <a:lnTo>
                  <a:pt x="11768" y="44659"/>
                </a:lnTo>
                <a:lnTo>
                  <a:pt x="18137" y="44686"/>
                </a:lnTo>
                <a:lnTo>
                  <a:pt x="18093" y="49690"/>
                </a:lnTo>
                <a:lnTo>
                  <a:pt x="18146" y="49690"/>
                </a:lnTo>
                <a:lnTo>
                  <a:pt x="18191" y="44686"/>
                </a:lnTo>
                <a:lnTo>
                  <a:pt x="24525" y="44712"/>
                </a:lnTo>
                <a:lnTo>
                  <a:pt x="24489" y="49690"/>
                </a:lnTo>
                <a:lnTo>
                  <a:pt x="24543" y="49690"/>
                </a:lnTo>
                <a:lnTo>
                  <a:pt x="24578" y="44712"/>
                </a:lnTo>
                <a:lnTo>
                  <a:pt x="30921" y="44739"/>
                </a:lnTo>
                <a:lnTo>
                  <a:pt x="30885" y="49690"/>
                </a:lnTo>
                <a:lnTo>
                  <a:pt x="30939" y="49690"/>
                </a:lnTo>
                <a:lnTo>
                  <a:pt x="30975" y="44739"/>
                </a:lnTo>
                <a:lnTo>
                  <a:pt x="37344" y="44766"/>
                </a:lnTo>
                <a:lnTo>
                  <a:pt x="37309" y="49690"/>
                </a:lnTo>
                <a:lnTo>
                  <a:pt x="37362" y="49690"/>
                </a:lnTo>
                <a:lnTo>
                  <a:pt x="37398" y="44766"/>
                </a:lnTo>
                <a:lnTo>
                  <a:pt x="43732" y="44793"/>
                </a:lnTo>
                <a:lnTo>
                  <a:pt x="43696" y="49690"/>
                </a:lnTo>
                <a:lnTo>
                  <a:pt x="43750" y="49690"/>
                </a:lnTo>
                <a:lnTo>
                  <a:pt x="43785" y="44793"/>
                </a:lnTo>
                <a:lnTo>
                  <a:pt x="50128" y="44828"/>
                </a:lnTo>
                <a:lnTo>
                  <a:pt x="50083" y="49690"/>
                </a:lnTo>
                <a:lnTo>
                  <a:pt x="50137" y="49690"/>
                </a:lnTo>
                <a:lnTo>
                  <a:pt x="50182" y="44828"/>
                </a:lnTo>
                <a:lnTo>
                  <a:pt x="56551" y="44855"/>
                </a:lnTo>
                <a:lnTo>
                  <a:pt x="56507" y="49690"/>
                </a:lnTo>
                <a:lnTo>
                  <a:pt x="56560" y="49690"/>
                </a:lnTo>
                <a:lnTo>
                  <a:pt x="56605" y="44855"/>
                </a:lnTo>
                <a:lnTo>
                  <a:pt x="62939" y="44882"/>
                </a:lnTo>
                <a:lnTo>
                  <a:pt x="62894" y="49690"/>
                </a:lnTo>
                <a:lnTo>
                  <a:pt x="62948" y="49690"/>
                </a:lnTo>
                <a:lnTo>
                  <a:pt x="62992" y="44882"/>
                </a:lnTo>
                <a:lnTo>
                  <a:pt x="69326" y="44909"/>
                </a:lnTo>
                <a:lnTo>
                  <a:pt x="69290" y="49690"/>
                </a:lnTo>
                <a:lnTo>
                  <a:pt x="69344" y="49690"/>
                </a:lnTo>
                <a:lnTo>
                  <a:pt x="69380" y="44909"/>
                </a:lnTo>
                <a:lnTo>
                  <a:pt x="75740" y="44935"/>
                </a:lnTo>
                <a:lnTo>
                  <a:pt x="75705" y="49690"/>
                </a:lnTo>
                <a:lnTo>
                  <a:pt x="75758" y="49690"/>
                </a:lnTo>
                <a:lnTo>
                  <a:pt x="75794" y="44935"/>
                </a:lnTo>
                <a:lnTo>
                  <a:pt x="82146" y="44962"/>
                </a:lnTo>
                <a:lnTo>
                  <a:pt x="82110" y="49690"/>
                </a:lnTo>
                <a:lnTo>
                  <a:pt x="82164" y="49690"/>
                </a:lnTo>
                <a:lnTo>
                  <a:pt x="82199" y="44962"/>
                </a:lnTo>
                <a:lnTo>
                  <a:pt x="88355" y="44989"/>
                </a:lnTo>
                <a:lnTo>
                  <a:pt x="88355" y="44935"/>
                </a:lnTo>
                <a:lnTo>
                  <a:pt x="82199" y="44909"/>
                </a:lnTo>
                <a:lnTo>
                  <a:pt x="82253" y="38539"/>
                </a:lnTo>
                <a:lnTo>
                  <a:pt x="88355" y="38566"/>
                </a:lnTo>
                <a:lnTo>
                  <a:pt x="88355" y="38512"/>
                </a:lnTo>
                <a:lnTo>
                  <a:pt x="82253" y="38485"/>
                </a:lnTo>
                <a:lnTo>
                  <a:pt x="82297" y="32116"/>
                </a:lnTo>
                <a:lnTo>
                  <a:pt x="88355" y="32143"/>
                </a:lnTo>
                <a:lnTo>
                  <a:pt x="88355" y="32089"/>
                </a:lnTo>
                <a:lnTo>
                  <a:pt x="82297" y="32062"/>
                </a:lnTo>
                <a:lnTo>
                  <a:pt x="82351" y="25684"/>
                </a:lnTo>
                <a:lnTo>
                  <a:pt x="88355" y="25711"/>
                </a:lnTo>
                <a:lnTo>
                  <a:pt x="88355" y="25657"/>
                </a:lnTo>
                <a:lnTo>
                  <a:pt x="82351" y="25630"/>
                </a:lnTo>
                <a:lnTo>
                  <a:pt x="82396" y="19270"/>
                </a:lnTo>
                <a:lnTo>
                  <a:pt x="88355" y="19296"/>
                </a:lnTo>
                <a:lnTo>
                  <a:pt x="88355" y="19234"/>
                </a:lnTo>
                <a:lnTo>
                  <a:pt x="82396" y="19216"/>
                </a:lnTo>
                <a:lnTo>
                  <a:pt x="82449" y="12846"/>
                </a:lnTo>
                <a:lnTo>
                  <a:pt x="88355" y="12873"/>
                </a:lnTo>
                <a:lnTo>
                  <a:pt x="88355" y="12820"/>
                </a:lnTo>
                <a:lnTo>
                  <a:pt x="82449" y="12793"/>
                </a:lnTo>
                <a:lnTo>
                  <a:pt x="82494" y="6414"/>
                </a:lnTo>
                <a:lnTo>
                  <a:pt x="88355" y="6441"/>
                </a:lnTo>
                <a:lnTo>
                  <a:pt x="88355" y="6388"/>
                </a:lnTo>
                <a:lnTo>
                  <a:pt x="82503" y="6361"/>
                </a:lnTo>
                <a:lnTo>
                  <a:pt x="82547" y="0"/>
                </a:lnTo>
                <a:lnTo>
                  <a:pt x="82494" y="0"/>
                </a:lnTo>
                <a:lnTo>
                  <a:pt x="82440" y="6361"/>
                </a:lnTo>
                <a:lnTo>
                  <a:pt x="76088" y="6334"/>
                </a:lnTo>
                <a:lnTo>
                  <a:pt x="76133" y="0"/>
                </a:lnTo>
                <a:lnTo>
                  <a:pt x="76079" y="0"/>
                </a:lnTo>
                <a:lnTo>
                  <a:pt x="76035" y="6334"/>
                </a:lnTo>
                <a:lnTo>
                  <a:pt x="69674" y="6307"/>
                </a:lnTo>
                <a:lnTo>
                  <a:pt x="69728" y="0"/>
                </a:lnTo>
                <a:lnTo>
                  <a:pt x="69674" y="0"/>
                </a:lnTo>
                <a:lnTo>
                  <a:pt x="69621" y="6307"/>
                </a:lnTo>
                <a:lnTo>
                  <a:pt x="63287" y="6272"/>
                </a:lnTo>
                <a:lnTo>
                  <a:pt x="63331" y="0"/>
                </a:lnTo>
                <a:lnTo>
                  <a:pt x="63278" y="0"/>
                </a:lnTo>
                <a:lnTo>
                  <a:pt x="63233" y="6272"/>
                </a:lnTo>
                <a:lnTo>
                  <a:pt x="56899" y="6245"/>
                </a:lnTo>
                <a:lnTo>
                  <a:pt x="56944" y="0"/>
                </a:lnTo>
                <a:lnTo>
                  <a:pt x="56890" y="0"/>
                </a:lnTo>
                <a:lnTo>
                  <a:pt x="56846" y="6245"/>
                </a:lnTo>
                <a:lnTo>
                  <a:pt x="50476" y="6218"/>
                </a:lnTo>
                <a:lnTo>
                  <a:pt x="50521" y="0"/>
                </a:lnTo>
                <a:lnTo>
                  <a:pt x="50467" y="0"/>
                </a:lnTo>
                <a:lnTo>
                  <a:pt x="50422" y="6218"/>
                </a:lnTo>
                <a:lnTo>
                  <a:pt x="44080" y="6191"/>
                </a:lnTo>
                <a:lnTo>
                  <a:pt x="44124" y="0"/>
                </a:lnTo>
                <a:lnTo>
                  <a:pt x="44071" y="0"/>
                </a:lnTo>
                <a:lnTo>
                  <a:pt x="44026" y="6191"/>
                </a:lnTo>
                <a:lnTo>
                  <a:pt x="37692" y="6165"/>
                </a:lnTo>
                <a:lnTo>
                  <a:pt x="37737" y="0"/>
                </a:lnTo>
                <a:lnTo>
                  <a:pt x="37683" y="0"/>
                </a:lnTo>
                <a:lnTo>
                  <a:pt x="37639" y="6165"/>
                </a:lnTo>
                <a:lnTo>
                  <a:pt x="31269" y="6129"/>
                </a:lnTo>
                <a:lnTo>
                  <a:pt x="31314" y="0"/>
                </a:lnTo>
                <a:lnTo>
                  <a:pt x="31260" y="0"/>
                </a:lnTo>
                <a:lnTo>
                  <a:pt x="31215" y="6129"/>
                </a:lnTo>
                <a:lnTo>
                  <a:pt x="24873" y="6102"/>
                </a:lnTo>
                <a:lnTo>
                  <a:pt x="24917" y="0"/>
                </a:lnTo>
                <a:lnTo>
                  <a:pt x="24864" y="0"/>
                </a:lnTo>
                <a:lnTo>
                  <a:pt x="24819" y="6102"/>
                </a:lnTo>
                <a:lnTo>
                  <a:pt x="18485" y="6075"/>
                </a:lnTo>
                <a:lnTo>
                  <a:pt x="18530" y="0"/>
                </a:lnTo>
                <a:lnTo>
                  <a:pt x="18476" y="0"/>
                </a:lnTo>
                <a:lnTo>
                  <a:pt x="18432" y="6075"/>
                </a:lnTo>
                <a:lnTo>
                  <a:pt x="12062" y="6049"/>
                </a:lnTo>
                <a:lnTo>
                  <a:pt x="12107" y="0"/>
                </a:lnTo>
                <a:lnTo>
                  <a:pt x="12053" y="0"/>
                </a:lnTo>
                <a:lnTo>
                  <a:pt x="12008" y="6049"/>
                </a:lnTo>
                <a:lnTo>
                  <a:pt x="5666" y="6022"/>
                </a:lnTo>
                <a:lnTo>
                  <a:pt x="5710" y="0"/>
                </a:lnTo>
                <a:close/>
              </a:path>
            </a:pathLst>
          </a:custGeom>
          <a:solidFill>
            <a:schemeClr val="dk2"/>
          </a:solidFill>
          <a:ln w="9525" cap="flat" cmpd="sng">
            <a:solidFill>
              <a:schemeClr val="dk2"/>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59" name="Google Shape;5783;p17"/>
          <p:cNvSpPr/>
          <p:nvPr/>
        </p:nvSpPr>
        <p:spPr>
          <a:xfrm rot="-585416" flipH="1">
            <a:off x="351929" y="216410"/>
            <a:ext cx="1467527" cy="1658101"/>
          </a:xfrm>
          <a:prstGeom prst="rect"/>
          <a:solidFill>
            <a:schemeClr val="accent5"/>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32" name="Google Shape;5784;p17"/>
          <p:cNvGrpSpPr/>
          <p:nvPr/>
        </p:nvGrpSpPr>
        <p:grpSpPr>
          <a:xfrm>
            <a:off x="436599" y="371658"/>
            <a:ext cx="8270798" cy="4400202"/>
            <a:chOff x="579125" y="2404850"/>
            <a:chExt cx="1042450" cy="500700"/>
          </a:xfrm>
        </p:grpSpPr>
        <p:sp>
          <p:nvSpPr>
            <p:cNvPr id="1052160" name="Google Shape;5785;p17"/>
            <p:cNvSpPr/>
            <p:nvPr/>
          </p:nvSpPr>
          <p:spPr>
            <a:xfrm>
              <a:off x="579125" y="2404850"/>
              <a:ext cx="1042450" cy="500700"/>
            </a:xfrm>
            <a:custGeom>
              <a:avLst/>
              <a:ahLst/>
              <a:rect l="l" t="t" r="r" b="b"/>
              <a:pathLst>
                <a:path w="41698" h="20028" extrusionOk="0">
                  <a:moveTo>
                    <a:pt x="41537" y="0"/>
                  </a:moveTo>
                  <a:lnTo>
                    <a:pt x="161" y="161"/>
                  </a:lnTo>
                  <a:lnTo>
                    <a:pt x="0" y="19698"/>
                  </a:lnTo>
                  <a:lnTo>
                    <a:pt x="41697" y="20028"/>
                  </a:lnTo>
                  <a:lnTo>
                    <a:pt x="41697" y="20028"/>
                  </a:lnTo>
                  <a:lnTo>
                    <a:pt x="41537" y="0"/>
                  </a:ln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61" name="Google Shape;5786;p17"/>
            <p:cNvSpPr/>
            <p:nvPr/>
          </p:nvSpPr>
          <p:spPr>
            <a:xfrm>
              <a:off x="618375" y="2408650"/>
              <a:ext cx="1800" cy="40150"/>
            </a:xfrm>
            <a:custGeom>
              <a:avLst/>
              <a:ahLst/>
              <a:rect l="l" t="t" r="r" b="b"/>
              <a:pathLst>
                <a:path w="72" h="1606" extrusionOk="0">
                  <a:moveTo>
                    <a:pt x="0" y="0"/>
                  </a:moveTo>
                  <a:lnTo>
                    <a:pt x="0" y="1606"/>
                  </a:lnTo>
                  <a:lnTo>
                    <a:pt x="72" y="1606"/>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62" name="Google Shape;5787;p17"/>
            <p:cNvSpPr/>
            <p:nvPr/>
          </p:nvSpPr>
          <p:spPr>
            <a:xfrm>
              <a:off x="61837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63" name="Google Shape;5788;p17"/>
            <p:cNvSpPr/>
            <p:nvPr/>
          </p:nvSpPr>
          <p:spPr>
            <a:xfrm>
              <a:off x="618375" y="2864950"/>
              <a:ext cx="1800" cy="32575"/>
            </a:xfrm>
            <a:custGeom>
              <a:avLst/>
              <a:ahLst/>
              <a:rect l="l" t="t" r="r" b="b"/>
              <a:pathLst>
                <a:path w="72" h="1303" extrusionOk="0">
                  <a:moveTo>
                    <a:pt x="0" y="0"/>
                  </a:moveTo>
                  <a:lnTo>
                    <a:pt x="0" y="1303"/>
                  </a:lnTo>
                  <a:lnTo>
                    <a:pt x="72" y="1303"/>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64" name="Google Shape;5789;p17"/>
            <p:cNvSpPr/>
            <p:nvPr/>
          </p:nvSpPr>
          <p:spPr>
            <a:xfrm>
              <a:off x="61837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65" name="Google Shape;5790;p17"/>
            <p:cNvSpPr/>
            <p:nvPr/>
          </p:nvSpPr>
          <p:spPr>
            <a:xfrm>
              <a:off x="61837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66" name="Google Shape;5791;p17"/>
            <p:cNvSpPr/>
            <p:nvPr/>
          </p:nvSpPr>
          <p:spPr>
            <a:xfrm>
              <a:off x="61837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67" name="Google Shape;5792;p17"/>
            <p:cNvSpPr/>
            <p:nvPr/>
          </p:nvSpPr>
          <p:spPr>
            <a:xfrm>
              <a:off x="61837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68" name="Google Shape;5793;p17"/>
            <p:cNvSpPr/>
            <p:nvPr/>
          </p:nvSpPr>
          <p:spPr>
            <a:xfrm>
              <a:off x="61837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69" name="Google Shape;5794;p17"/>
            <p:cNvSpPr/>
            <p:nvPr/>
          </p:nvSpPr>
          <p:spPr>
            <a:xfrm>
              <a:off x="61837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70" name="Google Shape;5795;p17"/>
            <p:cNvSpPr/>
            <p:nvPr/>
          </p:nvSpPr>
          <p:spPr>
            <a:xfrm>
              <a:off x="61837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71" name="Google Shape;5796;p17"/>
            <p:cNvSpPr/>
            <p:nvPr/>
          </p:nvSpPr>
          <p:spPr>
            <a:xfrm>
              <a:off x="61837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72" name="Google Shape;5797;p17"/>
            <p:cNvSpPr/>
            <p:nvPr/>
          </p:nvSpPr>
          <p:spPr>
            <a:xfrm>
              <a:off x="61837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73" name="Google Shape;5798;p17"/>
            <p:cNvSpPr/>
            <p:nvPr/>
          </p:nvSpPr>
          <p:spPr>
            <a:xfrm>
              <a:off x="658525" y="2864950"/>
              <a:ext cx="1800" cy="33025"/>
            </a:xfrm>
            <a:custGeom>
              <a:avLst/>
              <a:ahLst/>
              <a:rect l="l" t="t" r="r" b="b"/>
              <a:pathLst>
                <a:path w="72" h="1321" extrusionOk="0">
                  <a:moveTo>
                    <a:pt x="0" y="0"/>
                  </a:moveTo>
                  <a:lnTo>
                    <a:pt x="0" y="1321"/>
                  </a:lnTo>
                  <a:lnTo>
                    <a:pt x="72" y="1321"/>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74" name="Google Shape;5799;p17"/>
            <p:cNvSpPr/>
            <p:nvPr/>
          </p:nvSpPr>
          <p:spPr>
            <a:xfrm>
              <a:off x="65852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75" name="Google Shape;5800;p17"/>
            <p:cNvSpPr/>
            <p:nvPr/>
          </p:nvSpPr>
          <p:spPr>
            <a:xfrm>
              <a:off x="658525" y="2408650"/>
              <a:ext cx="1800" cy="40150"/>
            </a:xfrm>
            <a:custGeom>
              <a:avLst/>
              <a:ahLst/>
              <a:rect l="l" t="t" r="r" b="b"/>
              <a:pathLst>
                <a:path w="72" h="1606" extrusionOk="0">
                  <a:moveTo>
                    <a:pt x="0" y="0"/>
                  </a:moveTo>
                  <a:lnTo>
                    <a:pt x="0" y="1606"/>
                  </a:lnTo>
                  <a:lnTo>
                    <a:pt x="72" y="1606"/>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76" name="Google Shape;5801;p17"/>
            <p:cNvSpPr/>
            <p:nvPr/>
          </p:nvSpPr>
          <p:spPr>
            <a:xfrm>
              <a:off x="65852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77" name="Google Shape;5802;p17"/>
            <p:cNvSpPr/>
            <p:nvPr/>
          </p:nvSpPr>
          <p:spPr>
            <a:xfrm>
              <a:off x="65852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78" name="Google Shape;5803;p17"/>
            <p:cNvSpPr/>
            <p:nvPr/>
          </p:nvSpPr>
          <p:spPr>
            <a:xfrm>
              <a:off x="65852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79" name="Google Shape;5804;p17"/>
            <p:cNvSpPr/>
            <p:nvPr/>
          </p:nvSpPr>
          <p:spPr>
            <a:xfrm>
              <a:off x="65852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80" name="Google Shape;5805;p17"/>
            <p:cNvSpPr/>
            <p:nvPr/>
          </p:nvSpPr>
          <p:spPr>
            <a:xfrm>
              <a:off x="65852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81" name="Google Shape;5806;p17"/>
            <p:cNvSpPr/>
            <p:nvPr/>
          </p:nvSpPr>
          <p:spPr>
            <a:xfrm>
              <a:off x="65852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82" name="Google Shape;5807;p17"/>
            <p:cNvSpPr/>
            <p:nvPr/>
          </p:nvSpPr>
          <p:spPr>
            <a:xfrm>
              <a:off x="65852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83" name="Google Shape;5808;p17"/>
            <p:cNvSpPr/>
            <p:nvPr/>
          </p:nvSpPr>
          <p:spPr>
            <a:xfrm>
              <a:off x="65852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84" name="Google Shape;5809;p17"/>
            <p:cNvSpPr/>
            <p:nvPr/>
          </p:nvSpPr>
          <p:spPr>
            <a:xfrm>
              <a:off x="65852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85" name="Google Shape;5810;p17"/>
            <p:cNvSpPr/>
            <p:nvPr/>
          </p:nvSpPr>
          <p:spPr>
            <a:xfrm>
              <a:off x="698450" y="253352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86" name="Google Shape;5811;p17"/>
            <p:cNvSpPr/>
            <p:nvPr/>
          </p:nvSpPr>
          <p:spPr>
            <a:xfrm>
              <a:off x="698450" y="2699250"/>
              <a:ext cx="2025" cy="39700"/>
            </a:xfrm>
            <a:custGeom>
              <a:avLst/>
              <a:ahLst/>
              <a:rect l="l" t="t" r="r" b="b"/>
              <a:pathLst>
                <a:path w="81" h="1588"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87" name="Google Shape;5812;p17"/>
            <p:cNvSpPr/>
            <p:nvPr/>
          </p:nvSpPr>
          <p:spPr>
            <a:xfrm>
              <a:off x="698450" y="24505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88" name="Google Shape;5813;p17"/>
            <p:cNvSpPr/>
            <p:nvPr/>
          </p:nvSpPr>
          <p:spPr>
            <a:xfrm>
              <a:off x="698450" y="282367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89" name="Google Shape;5814;p17"/>
            <p:cNvSpPr/>
            <p:nvPr/>
          </p:nvSpPr>
          <p:spPr>
            <a:xfrm>
              <a:off x="698450" y="2657750"/>
              <a:ext cx="2025" cy="39725"/>
            </a:xfrm>
            <a:custGeom>
              <a:avLst/>
              <a:ahLst/>
              <a:rect l="l" t="t" r="r" b="b"/>
              <a:pathLst>
                <a:path w="81" h="1589" extrusionOk="0">
                  <a:moveTo>
                    <a:pt x="0" y="1"/>
                  </a:moveTo>
                  <a:lnTo>
                    <a:pt x="0" y="1589"/>
                  </a:lnTo>
                  <a:lnTo>
                    <a:pt x="80" y="1589"/>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90" name="Google Shape;5815;p17"/>
            <p:cNvSpPr/>
            <p:nvPr/>
          </p:nvSpPr>
          <p:spPr>
            <a:xfrm>
              <a:off x="698450" y="2492050"/>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91" name="Google Shape;5816;p17"/>
            <p:cNvSpPr/>
            <p:nvPr/>
          </p:nvSpPr>
          <p:spPr>
            <a:xfrm>
              <a:off x="698450" y="2864950"/>
              <a:ext cx="2025" cy="33250"/>
            </a:xfrm>
            <a:custGeom>
              <a:avLst/>
              <a:ahLst/>
              <a:rect l="l" t="t" r="r" b="b"/>
              <a:pathLst>
                <a:path w="81" h="1330" extrusionOk="0">
                  <a:moveTo>
                    <a:pt x="0" y="0"/>
                  </a:moveTo>
                  <a:lnTo>
                    <a:pt x="0" y="1330"/>
                  </a:lnTo>
                  <a:lnTo>
                    <a:pt x="80" y="1330"/>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92" name="Google Shape;5817;p17"/>
            <p:cNvSpPr/>
            <p:nvPr/>
          </p:nvSpPr>
          <p:spPr>
            <a:xfrm>
              <a:off x="698450" y="2408425"/>
              <a:ext cx="2025" cy="40375"/>
            </a:xfrm>
            <a:custGeom>
              <a:avLst/>
              <a:ahLst/>
              <a:rect l="l" t="t" r="r" b="b"/>
              <a:pathLst>
                <a:path w="81" h="1615" extrusionOk="0">
                  <a:moveTo>
                    <a:pt x="0" y="0"/>
                  </a:moveTo>
                  <a:lnTo>
                    <a:pt x="0" y="1615"/>
                  </a:lnTo>
                  <a:lnTo>
                    <a:pt x="80" y="1615"/>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93" name="Google Shape;5818;p17"/>
            <p:cNvSpPr/>
            <p:nvPr/>
          </p:nvSpPr>
          <p:spPr>
            <a:xfrm>
              <a:off x="698450" y="2782200"/>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94" name="Google Shape;5819;p17"/>
            <p:cNvSpPr/>
            <p:nvPr/>
          </p:nvSpPr>
          <p:spPr>
            <a:xfrm>
              <a:off x="698450" y="26162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95" name="Google Shape;5820;p17"/>
            <p:cNvSpPr/>
            <p:nvPr/>
          </p:nvSpPr>
          <p:spPr>
            <a:xfrm>
              <a:off x="698450" y="27407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96" name="Google Shape;5821;p17"/>
            <p:cNvSpPr/>
            <p:nvPr/>
          </p:nvSpPr>
          <p:spPr>
            <a:xfrm>
              <a:off x="698450" y="25750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97" name="Google Shape;5822;p17"/>
            <p:cNvSpPr/>
            <p:nvPr/>
          </p:nvSpPr>
          <p:spPr>
            <a:xfrm>
              <a:off x="7385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98" name="Google Shape;5823;p17"/>
            <p:cNvSpPr/>
            <p:nvPr/>
          </p:nvSpPr>
          <p:spPr>
            <a:xfrm>
              <a:off x="7385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99" name="Google Shape;5824;p17"/>
            <p:cNvSpPr/>
            <p:nvPr/>
          </p:nvSpPr>
          <p:spPr>
            <a:xfrm>
              <a:off x="7385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00" name="Google Shape;5825;p17"/>
            <p:cNvSpPr/>
            <p:nvPr/>
          </p:nvSpPr>
          <p:spPr>
            <a:xfrm>
              <a:off x="7385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01" name="Google Shape;5826;p17"/>
            <p:cNvSpPr/>
            <p:nvPr/>
          </p:nvSpPr>
          <p:spPr>
            <a:xfrm>
              <a:off x="7385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02" name="Google Shape;5827;p17"/>
            <p:cNvSpPr/>
            <p:nvPr/>
          </p:nvSpPr>
          <p:spPr>
            <a:xfrm>
              <a:off x="738575" y="2408200"/>
              <a:ext cx="1825" cy="40600"/>
            </a:xfrm>
            <a:custGeom>
              <a:avLst/>
              <a:ahLst/>
              <a:rect l="l" t="t" r="r" b="b"/>
              <a:pathLst>
                <a:path w="73" h="1624" extrusionOk="0">
                  <a:moveTo>
                    <a:pt x="1" y="0"/>
                  </a:moveTo>
                  <a:lnTo>
                    <a:pt x="1" y="1624"/>
                  </a:lnTo>
                  <a:lnTo>
                    <a:pt x="72" y="1624"/>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03" name="Google Shape;5828;p17"/>
            <p:cNvSpPr/>
            <p:nvPr/>
          </p:nvSpPr>
          <p:spPr>
            <a:xfrm>
              <a:off x="7385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04" name="Google Shape;5829;p17"/>
            <p:cNvSpPr/>
            <p:nvPr/>
          </p:nvSpPr>
          <p:spPr>
            <a:xfrm>
              <a:off x="7385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05" name="Google Shape;5830;p17"/>
            <p:cNvSpPr/>
            <p:nvPr/>
          </p:nvSpPr>
          <p:spPr>
            <a:xfrm>
              <a:off x="738575" y="2864950"/>
              <a:ext cx="1825" cy="33700"/>
            </a:xfrm>
            <a:custGeom>
              <a:avLst/>
              <a:ahLst/>
              <a:rect l="l" t="t" r="r" b="b"/>
              <a:pathLst>
                <a:path w="73" h="1348" extrusionOk="0">
                  <a:moveTo>
                    <a:pt x="1" y="0"/>
                  </a:moveTo>
                  <a:lnTo>
                    <a:pt x="1" y="1339"/>
                  </a:lnTo>
                  <a:lnTo>
                    <a:pt x="72" y="1347"/>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06" name="Google Shape;5831;p17"/>
            <p:cNvSpPr/>
            <p:nvPr/>
          </p:nvSpPr>
          <p:spPr>
            <a:xfrm>
              <a:off x="7385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07" name="Google Shape;5832;p17"/>
            <p:cNvSpPr/>
            <p:nvPr/>
          </p:nvSpPr>
          <p:spPr>
            <a:xfrm>
              <a:off x="7385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08" name="Google Shape;5833;p17"/>
            <p:cNvSpPr/>
            <p:nvPr/>
          </p:nvSpPr>
          <p:spPr>
            <a:xfrm>
              <a:off x="7385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09" name="Google Shape;5834;p17"/>
            <p:cNvSpPr/>
            <p:nvPr/>
          </p:nvSpPr>
          <p:spPr>
            <a:xfrm>
              <a:off x="778725" y="2408200"/>
              <a:ext cx="1800" cy="40600"/>
            </a:xfrm>
            <a:custGeom>
              <a:avLst/>
              <a:ahLst/>
              <a:rect l="l" t="t" r="r" b="b"/>
              <a:pathLst>
                <a:path w="72" h="1624" extrusionOk="0">
                  <a:moveTo>
                    <a:pt x="1" y="0"/>
                  </a:moveTo>
                  <a:lnTo>
                    <a:pt x="1" y="1624"/>
                  </a:lnTo>
                  <a:lnTo>
                    <a:pt x="72" y="1624"/>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10" name="Google Shape;5835;p17"/>
            <p:cNvSpPr/>
            <p:nvPr/>
          </p:nvSpPr>
          <p:spPr>
            <a:xfrm>
              <a:off x="778725" y="26162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11" name="Google Shape;5836;p17"/>
            <p:cNvSpPr/>
            <p:nvPr/>
          </p:nvSpPr>
          <p:spPr>
            <a:xfrm>
              <a:off x="778725" y="2657750"/>
              <a:ext cx="1800" cy="39725"/>
            </a:xfrm>
            <a:custGeom>
              <a:avLst/>
              <a:ahLst/>
              <a:rect l="l" t="t" r="r" b="b"/>
              <a:pathLst>
                <a:path w="72"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12" name="Google Shape;5837;p17"/>
            <p:cNvSpPr/>
            <p:nvPr/>
          </p:nvSpPr>
          <p:spPr>
            <a:xfrm>
              <a:off x="778725" y="24505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13" name="Google Shape;5838;p17"/>
            <p:cNvSpPr/>
            <p:nvPr/>
          </p:nvSpPr>
          <p:spPr>
            <a:xfrm>
              <a:off x="778725" y="253352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14" name="Google Shape;5839;p17"/>
            <p:cNvSpPr/>
            <p:nvPr/>
          </p:nvSpPr>
          <p:spPr>
            <a:xfrm>
              <a:off x="778725" y="282367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15" name="Google Shape;5840;p17"/>
            <p:cNvSpPr/>
            <p:nvPr/>
          </p:nvSpPr>
          <p:spPr>
            <a:xfrm>
              <a:off x="778725" y="27407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16" name="Google Shape;5841;p17"/>
            <p:cNvSpPr/>
            <p:nvPr/>
          </p:nvSpPr>
          <p:spPr>
            <a:xfrm>
              <a:off x="778725" y="2492050"/>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17" name="Google Shape;5842;p17"/>
            <p:cNvSpPr/>
            <p:nvPr/>
          </p:nvSpPr>
          <p:spPr>
            <a:xfrm>
              <a:off x="778725" y="2782200"/>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18" name="Google Shape;5843;p17"/>
            <p:cNvSpPr/>
            <p:nvPr/>
          </p:nvSpPr>
          <p:spPr>
            <a:xfrm>
              <a:off x="778725" y="2864950"/>
              <a:ext cx="1800" cy="33925"/>
            </a:xfrm>
            <a:custGeom>
              <a:avLst/>
              <a:ahLst/>
              <a:rect l="l" t="t" r="r" b="b"/>
              <a:pathLst>
                <a:path w="72" h="1357" extrusionOk="0">
                  <a:moveTo>
                    <a:pt x="1" y="0"/>
                  </a:moveTo>
                  <a:lnTo>
                    <a:pt x="1" y="1356"/>
                  </a:lnTo>
                  <a:lnTo>
                    <a:pt x="72" y="1356"/>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19" name="Google Shape;5844;p17"/>
            <p:cNvSpPr/>
            <p:nvPr/>
          </p:nvSpPr>
          <p:spPr>
            <a:xfrm>
              <a:off x="778725" y="25750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20" name="Google Shape;5845;p17"/>
            <p:cNvSpPr/>
            <p:nvPr/>
          </p:nvSpPr>
          <p:spPr>
            <a:xfrm>
              <a:off x="778725" y="2699250"/>
              <a:ext cx="1800" cy="39700"/>
            </a:xfrm>
            <a:custGeom>
              <a:avLst/>
              <a:ahLst/>
              <a:rect l="l" t="t" r="r" b="b"/>
              <a:pathLst>
                <a:path w="72"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21" name="Google Shape;5846;p17"/>
            <p:cNvSpPr/>
            <p:nvPr/>
          </p:nvSpPr>
          <p:spPr>
            <a:xfrm>
              <a:off x="81887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22" name="Google Shape;5847;p17"/>
            <p:cNvSpPr/>
            <p:nvPr/>
          </p:nvSpPr>
          <p:spPr>
            <a:xfrm>
              <a:off x="81887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23" name="Google Shape;5848;p17"/>
            <p:cNvSpPr/>
            <p:nvPr/>
          </p:nvSpPr>
          <p:spPr>
            <a:xfrm>
              <a:off x="81887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24" name="Google Shape;5849;p17"/>
            <p:cNvSpPr/>
            <p:nvPr/>
          </p:nvSpPr>
          <p:spPr>
            <a:xfrm>
              <a:off x="81887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25" name="Google Shape;5850;p17"/>
            <p:cNvSpPr/>
            <p:nvPr/>
          </p:nvSpPr>
          <p:spPr>
            <a:xfrm>
              <a:off x="81887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26" name="Google Shape;5851;p17"/>
            <p:cNvSpPr/>
            <p:nvPr/>
          </p:nvSpPr>
          <p:spPr>
            <a:xfrm>
              <a:off x="81887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27" name="Google Shape;5852;p17"/>
            <p:cNvSpPr/>
            <p:nvPr/>
          </p:nvSpPr>
          <p:spPr>
            <a:xfrm>
              <a:off x="81887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28" name="Google Shape;5853;p17"/>
            <p:cNvSpPr/>
            <p:nvPr/>
          </p:nvSpPr>
          <p:spPr>
            <a:xfrm>
              <a:off x="81887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29" name="Google Shape;5854;p17"/>
            <p:cNvSpPr/>
            <p:nvPr/>
          </p:nvSpPr>
          <p:spPr>
            <a:xfrm>
              <a:off x="81887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30" name="Google Shape;5855;p17"/>
            <p:cNvSpPr/>
            <p:nvPr/>
          </p:nvSpPr>
          <p:spPr>
            <a:xfrm>
              <a:off x="818875" y="2864950"/>
              <a:ext cx="1800" cy="34150"/>
            </a:xfrm>
            <a:custGeom>
              <a:avLst/>
              <a:ahLst/>
              <a:rect l="l" t="t" r="r" b="b"/>
              <a:pathLst>
                <a:path w="72" h="1366" extrusionOk="0">
                  <a:moveTo>
                    <a:pt x="0" y="0"/>
                  </a:moveTo>
                  <a:lnTo>
                    <a:pt x="0" y="1365"/>
                  </a:lnTo>
                  <a:lnTo>
                    <a:pt x="72" y="1365"/>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31" name="Google Shape;5856;p17"/>
            <p:cNvSpPr/>
            <p:nvPr/>
          </p:nvSpPr>
          <p:spPr>
            <a:xfrm>
              <a:off x="818875" y="2407975"/>
              <a:ext cx="1800" cy="40825"/>
            </a:xfrm>
            <a:custGeom>
              <a:avLst/>
              <a:ahLst/>
              <a:rect l="l" t="t" r="r" b="b"/>
              <a:pathLst>
                <a:path w="72" h="1633" extrusionOk="0">
                  <a:moveTo>
                    <a:pt x="0" y="0"/>
                  </a:moveTo>
                  <a:lnTo>
                    <a:pt x="0" y="1633"/>
                  </a:lnTo>
                  <a:lnTo>
                    <a:pt x="72" y="1633"/>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32" name="Google Shape;5857;p17"/>
            <p:cNvSpPr/>
            <p:nvPr/>
          </p:nvSpPr>
          <p:spPr>
            <a:xfrm>
              <a:off x="81887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33" name="Google Shape;5858;p17"/>
            <p:cNvSpPr/>
            <p:nvPr/>
          </p:nvSpPr>
          <p:spPr>
            <a:xfrm>
              <a:off x="858800" y="253352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34" name="Google Shape;5859;p17"/>
            <p:cNvSpPr/>
            <p:nvPr/>
          </p:nvSpPr>
          <p:spPr>
            <a:xfrm>
              <a:off x="858800" y="2657750"/>
              <a:ext cx="2025" cy="39725"/>
            </a:xfrm>
            <a:custGeom>
              <a:avLst/>
              <a:ahLst/>
              <a:rect l="l" t="t" r="r" b="b"/>
              <a:pathLst>
                <a:path w="81" h="1589" extrusionOk="0">
                  <a:moveTo>
                    <a:pt x="0" y="1"/>
                  </a:moveTo>
                  <a:lnTo>
                    <a:pt x="0"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35" name="Google Shape;5860;p17"/>
            <p:cNvSpPr/>
            <p:nvPr/>
          </p:nvSpPr>
          <p:spPr>
            <a:xfrm>
              <a:off x="858800" y="27407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36" name="Google Shape;5861;p17"/>
            <p:cNvSpPr/>
            <p:nvPr/>
          </p:nvSpPr>
          <p:spPr>
            <a:xfrm>
              <a:off x="858800" y="2492050"/>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37" name="Google Shape;5862;p17"/>
            <p:cNvSpPr/>
            <p:nvPr/>
          </p:nvSpPr>
          <p:spPr>
            <a:xfrm>
              <a:off x="858800" y="282367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38" name="Google Shape;5863;p17"/>
            <p:cNvSpPr/>
            <p:nvPr/>
          </p:nvSpPr>
          <p:spPr>
            <a:xfrm>
              <a:off x="858800" y="2699250"/>
              <a:ext cx="2025" cy="39700"/>
            </a:xfrm>
            <a:custGeom>
              <a:avLst/>
              <a:ahLst/>
              <a:rect l="l" t="t" r="r" b="b"/>
              <a:pathLst>
                <a:path w="81" h="1588"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39" name="Google Shape;5864;p17"/>
            <p:cNvSpPr/>
            <p:nvPr/>
          </p:nvSpPr>
          <p:spPr>
            <a:xfrm>
              <a:off x="858800" y="25750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40" name="Google Shape;5865;p17"/>
            <p:cNvSpPr/>
            <p:nvPr/>
          </p:nvSpPr>
          <p:spPr>
            <a:xfrm>
              <a:off x="858800" y="26162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41" name="Google Shape;5866;p17"/>
            <p:cNvSpPr/>
            <p:nvPr/>
          </p:nvSpPr>
          <p:spPr>
            <a:xfrm>
              <a:off x="858800" y="2407750"/>
              <a:ext cx="2025" cy="41050"/>
            </a:xfrm>
            <a:custGeom>
              <a:avLst/>
              <a:ahLst/>
              <a:rect l="l" t="t" r="r" b="b"/>
              <a:pathLst>
                <a:path w="81" h="1642" extrusionOk="0">
                  <a:moveTo>
                    <a:pt x="0" y="0"/>
                  </a:moveTo>
                  <a:lnTo>
                    <a:pt x="0" y="1642"/>
                  </a:lnTo>
                  <a:lnTo>
                    <a:pt x="81" y="1642"/>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42" name="Google Shape;5867;p17"/>
            <p:cNvSpPr/>
            <p:nvPr/>
          </p:nvSpPr>
          <p:spPr>
            <a:xfrm>
              <a:off x="858800" y="24505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43" name="Google Shape;5868;p17"/>
            <p:cNvSpPr/>
            <p:nvPr/>
          </p:nvSpPr>
          <p:spPr>
            <a:xfrm>
              <a:off x="858800" y="2864950"/>
              <a:ext cx="2025" cy="34600"/>
            </a:xfrm>
            <a:custGeom>
              <a:avLst/>
              <a:ahLst/>
              <a:rect l="l" t="t" r="r" b="b"/>
              <a:pathLst>
                <a:path w="81" h="1384" extrusionOk="0">
                  <a:moveTo>
                    <a:pt x="0" y="0"/>
                  </a:moveTo>
                  <a:lnTo>
                    <a:pt x="0" y="1383"/>
                  </a:lnTo>
                  <a:lnTo>
                    <a:pt x="81" y="1383"/>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44" name="Google Shape;5869;p17"/>
            <p:cNvSpPr/>
            <p:nvPr/>
          </p:nvSpPr>
          <p:spPr>
            <a:xfrm>
              <a:off x="858800" y="2782200"/>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45" name="Google Shape;5870;p17"/>
            <p:cNvSpPr/>
            <p:nvPr/>
          </p:nvSpPr>
          <p:spPr>
            <a:xfrm>
              <a:off x="898950" y="282367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46" name="Google Shape;5871;p17"/>
            <p:cNvSpPr/>
            <p:nvPr/>
          </p:nvSpPr>
          <p:spPr>
            <a:xfrm>
              <a:off x="898950" y="26162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47" name="Google Shape;5872;p17"/>
            <p:cNvSpPr/>
            <p:nvPr/>
          </p:nvSpPr>
          <p:spPr>
            <a:xfrm>
              <a:off x="898950" y="25750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48" name="Google Shape;5873;p17"/>
            <p:cNvSpPr/>
            <p:nvPr/>
          </p:nvSpPr>
          <p:spPr>
            <a:xfrm>
              <a:off x="898950" y="2782200"/>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49" name="Google Shape;5874;p17"/>
            <p:cNvSpPr/>
            <p:nvPr/>
          </p:nvSpPr>
          <p:spPr>
            <a:xfrm>
              <a:off x="898950" y="2699250"/>
              <a:ext cx="2025" cy="39700"/>
            </a:xfrm>
            <a:custGeom>
              <a:avLst/>
              <a:ahLst/>
              <a:rect l="l" t="t" r="r" b="b"/>
              <a:pathLst>
                <a:path w="81" h="1588"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50" name="Google Shape;5875;p17"/>
            <p:cNvSpPr/>
            <p:nvPr/>
          </p:nvSpPr>
          <p:spPr>
            <a:xfrm>
              <a:off x="898950" y="2407525"/>
              <a:ext cx="2025" cy="41275"/>
            </a:xfrm>
            <a:custGeom>
              <a:avLst/>
              <a:ahLst/>
              <a:rect l="l" t="t" r="r" b="b"/>
              <a:pathLst>
                <a:path w="81" h="1651" extrusionOk="0">
                  <a:moveTo>
                    <a:pt x="0" y="0"/>
                  </a:moveTo>
                  <a:lnTo>
                    <a:pt x="0" y="1651"/>
                  </a:lnTo>
                  <a:lnTo>
                    <a:pt x="80" y="1651"/>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51" name="Google Shape;5876;p17"/>
            <p:cNvSpPr/>
            <p:nvPr/>
          </p:nvSpPr>
          <p:spPr>
            <a:xfrm>
              <a:off x="898950" y="2864950"/>
              <a:ext cx="2025" cy="34825"/>
            </a:xfrm>
            <a:custGeom>
              <a:avLst/>
              <a:ahLst/>
              <a:rect l="l" t="t" r="r" b="b"/>
              <a:pathLst>
                <a:path w="81" h="1393" extrusionOk="0">
                  <a:moveTo>
                    <a:pt x="0" y="0"/>
                  </a:moveTo>
                  <a:lnTo>
                    <a:pt x="0" y="1392"/>
                  </a:lnTo>
                  <a:lnTo>
                    <a:pt x="80" y="1392"/>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52" name="Google Shape;5877;p17"/>
            <p:cNvSpPr/>
            <p:nvPr/>
          </p:nvSpPr>
          <p:spPr>
            <a:xfrm>
              <a:off x="898950" y="27407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53" name="Google Shape;5878;p17"/>
            <p:cNvSpPr/>
            <p:nvPr/>
          </p:nvSpPr>
          <p:spPr>
            <a:xfrm>
              <a:off x="898950" y="253352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54" name="Google Shape;5879;p17"/>
            <p:cNvSpPr/>
            <p:nvPr/>
          </p:nvSpPr>
          <p:spPr>
            <a:xfrm>
              <a:off x="898950" y="2492050"/>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55" name="Google Shape;5880;p17"/>
            <p:cNvSpPr/>
            <p:nvPr/>
          </p:nvSpPr>
          <p:spPr>
            <a:xfrm>
              <a:off x="898950" y="24505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56" name="Google Shape;5881;p17"/>
            <p:cNvSpPr/>
            <p:nvPr/>
          </p:nvSpPr>
          <p:spPr>
            <a:xfrm>
              <a:off x="898950" y="2657750"/>
              <a:ext cx="2025" cy="39725"/>
            </a:xfrm>
            <a:custGeom>
              <a:avLst/>
              <a:ahLst/>
              <a:rect l="l" t="t" r="r" b="b"/>
              <a:pathLst>
                <a:path w="81" h="1589" extrusionOk="0">
                  <a:moveTo>
                    <a:pt x="0" y="1"/>
                  </a:moveTo>
                  <a:lnTo>
                    <a:pt x="0" y="1589"/>
                  </a:lnTo>
                  <a:lnTo>
                    <a:pt x="80" y="1589"/>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57" name="Google Shape;5882;p17"/>
            <p:cNvSpPr/>
            <p:nvPr/>
          </p:nvSpPr>
          <p:spPr>
            <a:xfrm>
              <a:off x="9390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58" name="Google Shape;5883;p17"/>
            <p:cNvSpPr/>
            <p:nvPr/>
          </p:nvSpPr>
          <p:spPr>
            <a:xfrm>
              <a:off x="9390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59" name="Google Shape;5884;p17"/>
            <p:cNvSpPr/>
            <p:nvPr/>
          </p:nvSpPr>
          <p:spPr>
            <a:xfrm>
              <a:off x="9390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60" name="Google Shape;5885;p17"/>
            <p:cNvSpPr/>
            <p:nvPr/>
          </p:nvSpPr>
          <p:spPr>
            <a:xfrm>
              <a:off x="9390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61" name="Google Shape;5886;p17"/>
            <p:cNvSpPr/>
            <p:nvPr/>
          </p:nvSpPr>
          <p:spPr>
            <a:xfrm>
              <a:off x="9390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62" name="Google Shape;5887;p17"/>
            <p:cNvSpPr/>
            <p:nvPr/>
          </p:nvSpPr>
          <p:spPr>
            <a:xfrm>
              <a:off x="939075" y="2864950"/>
              <a:ext cx="1825" cy="35250"/>
            </a:xfrm>
            <a:custGeom>
              <a:avLst/>
              <a:ahLst/>
              <a:rect l="l" t="t" r="r" b="b"/>
              <a:pathLst>
                <a:path w="73" h="1410" extrusionOk="0">
                  <a:moveTo>
                    <a:pt x="1" y="0"/>
                  </a:moveTo>
                  <a:lnTo>
                    <a:pt x="1" y="1410"/>
                  </a:lnTo>
                  <a:lnTo>
                    <a:pt x="72" y="141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63" name="Google Shape;5888;p17"/>
            <p:cNvSpPr/>
            <p:nvPr/>
          </p:nvSpPr>
          <p:spPr>
            <a:xfrm>
              <a:off x="939075" y="2407525"/>
              <a:ext cx="1825" cy="41275"/>
            </a:xfrm>
            <a:custGeom>
              <a:avLst/>
              <a:ahLst/>
              <a:rect l="l" t="t" r="r" b="b"/>
              <a:pathLst>
                <a:path w="73" h="1651" extrusionOk="0">
                  <a:moveTo>
                    <a:pt x="1" y="0"/>
                  </a:moveTo>
                  <a:lnTo>
                    <a:pt x="1" y="1651"/>
                  </a:lnTo>
                  <a:lnTo>
                    <a:pt x="72" y="1651"/>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64" name="Google Shape;5889;p17"/>
            <p:cNvSpPr/>
            <p:nvPr/>
          </p:nvSpPr>
          <p:spPr>
            <a:xfrm>
              <a:off x="9390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65" name="Google Shape;5890;p17"/>
            <p:cNvSpPr/>
            <p:nvPr/>
          </p:nvSpPr>
          <p:spPr>
            <a:xfrm>
              <a:off x="9390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66" name="Google Shape;5891;p17"/>
            <p:cNvSpPr/>
            <p:nvPr/>
          </p:nvSpPr>
          <p:spPr>
            <a:xfrm>
              <a:off x="9390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67" name="Google Shape;5892;p17"/>
            <p:cNvSpPr/>
            <p:nvPr/>
          </p:nvSpPr>
          <p:spPr>
            <a:xfrm>
              <a:off x="9390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68" name="Google Shape;5893;p17"/>
            <p:cNvSpPr/>
            <p:nvPr/>
          </p:nvSpPr>
          <p:spPr>
            <a:xfrm>
              <a:off x="9390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69" name="Google Shape;5894;p17"/>
            <p:cNvSpPr/>
            <p:nvPr/>
          </p:nvSpPr>
          <p:spPr>
            <a:xfrm>
              <a:off x="979225" y="25750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70" name="Google Shape;5895;p17"/>
            <p:cNvSpPr/>
            <p:nvPr/>
          </p:nvSpPr>
          <p:spPr>
            <a:xfrm>
              <a:off x="979225" y="2492050"/>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71" name="Google Shape;5896;p17"/>
            <p:cNvSpPr/>
            <p:nvPr/>
          </p:nvSpPr>
          <p:spPr>
            <a:xfrm>
              <a:off x="979225" y="253352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72" name="Google Shape;5897;p17"/>
            <p:cNvSpPr/>
            <p:nvPr/>
          </p:nvSpPr>
          <p:spPr>
            <a:xfrm>
              <a:off x="979225" y="2699250"/>
              <a:ext cx="1800" cy="39700"/>
            </a:xfrm>
            <a:custGeom>
              <a:avLst/>
              <a:ahLst/>
              <a:rect l="l" t="t" r="r" b="b"/>
              <a:pathLst>
                <a:path w="72"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73" name="Google Shape;5898;p17"/>
            <p:cNvSpPr/>
            <p:nvPr/>
          </p:nvSpPr>
          <p:spPr>
            <a:xfrm>
              <a:off x="979225" y="2864950"/>
              <a:ext cx="1800" cy="35475"/>
            </a:xfrm>
            <a:custGeom>
              <a:avLst/>
              <a:ahLst/>
              <a:rect l="l" t="t" r="r" b="b"/>
              <a:pathLst>
                <a:path w="72" h="1419" extrusionOk="0">
                  <a:moveTo>
                    <a:pt x="1" y="0"/>
                  </a:moveTo>
                  <a:lnTo>
                    <a:pt x="1" y="1419"/>
                  </a:lnTo>
                  <a:lnTo>
                    <a:pt x="72" y="141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74" name="Google Shape;5899;p17"/>
            <p:cNvSpPr/>
            <p:nvPr/>
          </p:nvSpPr>
          <p:spPr>
            <a:xfrm>
              <a:off x="979225" y="24505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75" name="Google Shape;5900;p17"/>
            <p:cNvSpPr/>
            <p:nvPr/>
          </p:nvSpPr>
          <p:spPr>
            <a:xfrm>
              <a:off x="979225" y="27407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76" name="Google Shape;5901;p17"/>
            <p:cNvSpPr/>
            <p:nvPr/>
          </p:nvSpPr>
          <p:spPr>
            <a:xfrm>
              <a:off x="979225" y="282367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77" name="Google Shape;5902;p17"/>
            <p:cNvSpPr/>
            <p:nvPr/>
          </p:nvSpPr>
          <p:spPr>
            <a:xfrm>
              <a:off x="979225" y="26162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78" name="Google Shape;5903;p17"/>
            <p:cNvSpPr/>
            <p:nvPr/>
          </p:nvSpPr>
          <p:spPr>
            <a:xfrm>
              <a:off x="979225" y="2407300"/>
              <a:ext cx="1800" cy="41500"/>
            </a:xfrm>
            <a:custGeom>
              <a:avLst/>
              <a:ahLst/>
              <a:rect l="l" t="t" r="r" b="b"/>
              <a:pathLst>
                <a:path w="72" h="1660" extrusionOk="0">
                  <a:moveTo>
                    <a:pt x="1" y="0"/>
                  </a:moveTo>
                  <a:lnTo>
                    <a:pt x="1" y="1660"/>
                  </a:lnTo>
                  <a:lnTo>
                    <a:pt x="72" y="166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79" name="Google Shape;5904;p17"/>
            <p:cNvSpPr/>
            <p:nvPr/>
          </p:nvSpPr>
          <p:spPr>
            <a:xfrm>
              <a:off x="979225" y="2782200"/>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80" name="Google Shape;5905;p17"/>
            <p:cNvSpPr/>
            <p:nvPr/>
          </p:nvSpPr>
          <p:spPr>
            <a:xfrm>
              <a:off x="979225" y="2657750"/>
              <a:ext cx="1800" cy="39725"/>
            </a:xfrm>
            <a:custGeom>
              <a:avLst/>
              <a:ahLst/>
              <a:rect l="l" t="t" r="r" b="b"/>
              <a:pathLst>
                <a:path w="72"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81" name="Google Shape;5906;p17"/>
            <p:cNvSpPr/>
            <p:nvPr/>
          </p:nvSpPr>
          <p:spPr>
            <a:xfrm>
              <a:off x="101937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82" name="Google Shape;5907;p17"/>
            <p:cNvSpPr/>
            <p:nvPr/>
          </p:nvSpPr>
          <p:spPr>
            <a:xfrm>
              <a:off x="101937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83" name="Google Shape;5908;p17"/>
            <p:cNvSpPr/>
            <p:nvPr/>
          </p:nvSpPr>
          <p:spPr>
            <a:xfrm>
              <a:off x="1019375" y="2407075"/>
              <a:ext cx="1800" cy="41725"/>
            </a:xfrm>
            <a:custGeom>
              <a:avLst/>
              <a:ahLst/>
              <a:rect l="l" t="t" r="r" b="b"/>
              <a:pathLst>
                <a:path w="72" h="1669" extrusionOk="0">
                  <a:moveTo>
                    <a:pt x="0" y="1"/>
                  </a:moveTo>
                  <a:lnTo>
                    <a:pt x="0" y="1669"/>
                  </a:lnTo>
                  <a:lnTo>
                    <a:pt x="72" y="166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84" name="Google Shape;5909;p17"/>
            <p:cNvSpPr/>
            <p:nvPr/>
          </p:nvSpPr>
          <p:spPr>
            <a:xfrm>
              <a:off x="101937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85" name="Google Shape;5910;p17"/>
            <p:cNvSpPr/>
            <p:nvPr/>
          </p:nvSpPr>
          <p:spPr>
            <a:xfrm>
              <a:off x="101937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86" name="Google Shape;5911;p17"/>
            <p:cNvSpPr/>
            <p:nvPr/>
          </p:nvSpPr>
          <p:spPr>
            <a:xfrm>
              <a:off x="101937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87" name="Google Shape;5912;p17"/>
            <p:cNvSpPr/>
            <p:nvPr/>
          </p:nvSpPr>
          <p:spPr>
            <a:xfrm>
              <a:off x="1019375" y="2864950"/>
              <a:ext cx="1800" cy="35925"/>
            </a:xfrm>
            <a:custGeom>
              <a:avLst/>
              <a:ahLst/>
              <a:rect l="l" t="t" r="r" b="b"/>
              <a:pathLst>
                <a:path w="72" h="1437" extrusionOk="0">
                  <a:moveTo>
                    <a:pt x="0" y="0"/>
                  </a:moveTo>
                  <a:lnTo>
                    <a:pt x="0" y="1428"/>
                  </a:lnTo>
                  <a:lnTo>
                    <a:pt x="72" y="1437"/>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88" name="Google Shape;5913;p17"/>
            <p:cNvSpPr/>
            <p:nvPr/>
          </p:nvSpPr>
          <p:spPr>
            <a:xfrm>
              <a:off x="101937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89" name="Google Shape;5914;p17"/>
            <p:cNvSpPr/>
            <p:nvPr/>
          </p:nvSpPr>
          <p:spPr>
            <a:xfrm>
              <a:off x="101937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90" name="Google Shape;5915;p17"/>
            <p:cNvSpPr/>
            <p:nvPr/>
          </p:nvSpPr>
          <p:spPr>
            <a:xfrm>
              <a:off x="101937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91" name="Google Shape;5916;p17"/>
            <p:cNvSpPr/>
            <p:nvPr/>
          </p:nvSpPr>
          <p:spPr>
            <a:xfrm>
              <a:off x="101937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92" name="Google Shape;5917;p17"/>
            <p:cNvSpPr/>
            <p:nvPr/>
          </p:nvSpPr>
          <p:spPr>
            <a:xfrm>
              <a:off x="101937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93" name="Google Shape;5918;p17"/>
            <p:cNvSpPr/>
            <p:nvPr/>
          </p:nvSpPr>
          <p:spPr>
            <a:xfrm>
              <a:off x="1059300" y="25750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94" name="Google Shape;5919;p17"/>
            <p:cNvSpPr/>
            <p:nvPr/>
          </p:nvSpPr>
          <p:spPr>
            <a:xfrm>
              <a:off x="1059300" y="27407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95" name="Google Shape;5920;p17"/>
            <p:cNvSpPr/>
            <p:nvPr/>
          </p:nvSpPr>
          <p:spPr>
            <a:xfrm>
              <a:off x="1059300" y="2407075"/>
              <a:ext cx="2025" cy="41725"/>
            </a:xfrm>
            <a:custGeom>
              <a:avLst/>
              <a:ahLst/>
              <a:rect l="l" t="t" r="r" b="b"/>
              <a:pathLst>
                <a:path w="81" h="1669" extrusionOk="0">
                  <a:moveTo>
                    <a:pt x="0" y="1"/>
                  </a:moveTo>
                  <a:lnTo>
                    <a:pt x="0" y="1669"/>
                  </a:lnTo>
                  <a:lnTo>
                    <a:pt x="81" y="166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96" name="Google Shape;5921;p17"/>
            <p:cNvSpPr/>
            <p:nvPr/>
          </p:nvSpPr>
          <p:spPr>
            <a:xfrm>
              <a:off x="1059300" y="24505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97" name="Google Shape;5922;p17"/>
            <p:cNvSpPr/>
            <p:nvPr/>
          </p:nvSpPr>
          <p:spPr>
            <a:xfrm>
              <a:off x="1059300" y="2657750"/>
              <a:ext cx="2025" cy="39725"/>
            </a:xfrm>
            <a:custGeom>
              <a:avLst/>
              <a:ahLst/>
              <a:rect l="l" t="t" r="r" b="b"/>
              <a:pathLst>
                <a:path w="81" h="1589" extrusionOk="0">
                  <a:moveTo>
                    <a:pt x="0" y="1"/>
                  </a:moveTo>
                  <a:lnTo>
                    <a:pt x="0"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98" name="Google Shape;5923;p17"/>
            <p:cNvSpPr/>
            <p:nvPr/>
          </p:nvSpPr>
          <p:spPr>
            <a:xfrm>
              <a:off x="1059300" y="2492050"/>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299" name="Google Shape;5924;p17"/>
            <p:cNvSpPr/>
            <p:nvPr/>
          </p:nvSpPr>
          <p:spPr>
            <a:xfrm>
              <a:off x="1059300" y="2782200"/>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00" name="Google Shape;5925;p17"/>
            <p:cNvSpPr/>
            <p:nvPr/>
          </p:nvSpPr>
          <p:spPr>
            <a:xfrm>
              <a:off x="1059300" y="2864950"/>
              <a:ext cx="2025" cy="36150"/>
            </a:xfrm>
            <a:custGeom>
              <a:avLst/>
              <a:ahLst/>
              <a:rect l="l" t="t" r="r" b="b"/>
              <a:pathLst>
                <a:path w="81" h="1446" extrusionOk="0">
                  <a:moveTo>
                    <a:pt x="0" y="0"/>
                  </a:moveTo>
                  <a:lnTo>
                    <a:pt x="0" y="1446"/>
                  </a:lnTo>
                  <a:lnTo>
                    <a:pt x="81" y="1446"/>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01" name="Google Shape;5926;p17"/>
            <p:cNvSpPr/>
            <p:nvPr/>
          </p:nvSpPr>
          <p:spPr>
            <a:xfrm>
              <a:off x="1059300" y="26162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02" name="Google Shape;5927;p17"/>
            <p:cNvSpPr/>
            <p:nvPr/>
          </p:nvSpPr>
          <p:spPr>
            <a:xfrm>
              <a:off x="1059300" y="253352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03" name="Google Shape;5928;p17"/>
            <p:cNvSpPr/>
            <p:nvPr/>
          </p:nvSpPr>
          <p:spPr>
            <a:xfrm>
              <a:off x="1059300" y="2699250"/>
              <a:ext cx="2025" cy="39700"/>
            </a:xfrm>
            <a:custGeom>
              <a:avLst/>
              <a:ahLst/>
              <a:rect l="l" t="t" r="r" b="b"/>
              <a:pathLst>
                <a:path w="81" h="1588"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04" name="Google Shape;5929;p17"/>
            <p:cNvSpPr/>
            <p:nvPr/>
          </p:nvSpPr>
          <p:spPr>
            <a:xfrm>
              <a:off x="1059300" y="282367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05" name="Google Shape;5930;p17"/>
            <p:cNvSpPr/>
            <p:nvPr/>
          </p:nvSpPr>
          <p:spPr>
            <a:xfrm>
              <a:off x="1099450" y="253352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06" name="Google Shape;5931;p17"/>
            <p:cNvSpPr/>
            <p:nvPr/>
          </p:nvSpPr>
          <p:spPr>
            <a:xfrm>
              <a:off x="1099450" y="27407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07" name="Google Shape;5932;p17"/>
            <p:cNvSpPr/>
            <p:nvPr/>
          </p:nvSpPr>
          <p:spPr>
            <a:xfrm>
              <a:off x="1099450" y="24505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08" name="Google Shape;5933;p17"/>
            <p:cNvSpPr/>
            <p:nvPr/>
          </p:nvSpPr>
          <p:spPr>
            <a:xfrm>
              <a:off x="1099450" y="2864950"/>
              <a:ext cx="1800" cy="36375"/>
            </a:xfrm>
            <a:custGeom>
              <a:avLst/>
              <a:ahLst/>
              <a:rect l="l" t="t" r="r" b="b"/>
              <a:pathLst>
                <a:path w="72" h="1455" extrusionOk="0">
                  <a:moveTo>
                    <a:pt x="0" y="0"/>
                  </a:moveTo>
                  <a:lnTo>
                    <a:pt x="0" y="1454"/>
                  </a:lnTo>
                  <a:lnTo>
                    <a:pt x="71" y="1454"/>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09" name="Google Shape;5934;p17"/>
            <p:cNvSpPr/>
            <p:nvPr/>
          </p:nvSpPr>
          <p:spPr>
            <a:xfrm>
              <a:off x="1099450" y="282367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10" name="Google Shape;5935;p17"/>
            <p:cNvSpPr/>
            <p:nvPr/>
          </p:nvSpPr>
          <p:spPr>
            <a:xfrm>
              <a:off x="1099450" y="26162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11" name="Google Shape;5936;p17"/>
            <p:cNvSpPr/>
            <p:nvPr/>
          </p:nvSpPr>
          <p:spPr>
            <a:xfrm>
              <a:off x="1099450" y="25750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12" name="Google Shape;5937;p17"/>
            <p:cNvSpPr/>
            <p:nvPr/>
          </p:nvSpPr>
          <p:spPr>
            <a:xfrm>
              <a:off x="1099450" y="2657750"/>
              <a:ext cx="1800" cy="39725"/>
            </a:xfrm>
            <a:custGeom>
              <a:avLst/>
              <a:ahLst/>
              <a:rect l="l" t="t" r="r" b="b"/>
              <a:pathLst>
                <a:path w="72" h="1589" extrusionOk="0">
                  <a:moveTo>
                    <a:pt x="0" y="1"/>
                  </a:moveTo>
                  <a:lnTo>
                    <a:pt x="0" y="1589"/>
                  </a:lnTo>
                  <a:lnTo>
                    <a:pt x="71" y="1589"/>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13" name="Google Shape;5938;p17"/>
            <p:cNvSpPr/>
            <p:nvPr/>
          </p:nvSpPr>
          <p:spPr>
            <a:xfrm>
              <a:off x="1099450" y="2406850"/>
              <a:ext cx="1800" cy="41950"/>
            </a:xfrm>
            <a:custGeom>
              <a:avLst/>
              <a:ahLst/>
              <a:rect l="l" t="t" r="r" b="b"/>
              <a:pathLst>
                <a:path w="72" h="1678" extrusionOk="0">
                  <a:moveTo>
                    <a:pt x="0" y="1"/>
                  </a:moveTo>
                  <a:lnTo>
                    <a:pt x="0" y="1678"/>
                  </a:lnTo>
                  <a:lnTo>
                    <a:pt x="71" y="1678"/>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14" name="Google Shape;5939;p17"/>
            <p:cNvSpPr/>
            <p:nvPr/>
          </p:nvSpPr>
          <p:spPr>
            <a:xfrm>
              <a:off x="1099450" y="2782200"/>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15" name="Google Shape;5940;p17"/>
            <p:cNvSpPr/>
            <p:nvPr/>
          </p:nvSpPr>
          <p:spPr>
            <a:xfrm>
              <a:off x="1099450" y="2699250"/>
              <a:ext cx="1800" cy="39700"/>
            </a:xfrm>
            <a:custGeom>
              <a:avLst/>
              <a:ahLst/>
              <a:rect l="l" t="t" r="r" b="b"/>
              <a:pathLst>
                <a:path w="72" h="1588"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16" name="Google Shape;5941;p17"/>
            <p:cNvSpPr/>
            <p:nvPr/>
          </p:nvSpPr>
          <p:spPr>
            <a:xfrm>
              <a:off x="1099450" y="2492050"/>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17" name="Google Shape;5942;p17"/>
            <p:cNvSpPr/>
            <p:nvPr/>
          </p:nvSpPr>
          <p:spPr>
            <a:xfrm>
              <a:off x="11395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18" name="Google Shape;5943;p17"/>
            <p:cNvSpPr/>
            <p:nvPr/>
          </p:nvSpPr>
          <p:spPr>
            <a:xfrm>
              <a:off x="1139575" y="2864950"/>
              <a:ext cx="1825" cy="36825"/>
            </a:xfrm>
            <a:custGeom>
              <a:avLst/>
              <a:ahLst/>
              <a:rect l="l" t="t" r="r" b="b"/>
              <a:pathLst>
                <a:path w="73" h="1473" extrusionOk="0">
                  <a:moveTo>
                    <a:pt x="1" y="0"/>
                  </a:moveTo>
                  <a:lnTo>
                    <a:pt x="1" y="1472"/>
                  </a:lnTo>
                  <a:lnTo>
                    <a:pt x="72" y="1472"/>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19" name="Google Shape;5944;p17"/>
            <p:cNvSpPr/>
            <p:nvPr/>
          </p:nvSpPr>
          <p:spPr>
            <a:xfrm>
              <a:off x="11395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20" name="Google Shape;5945;p17"/>
            <p:cNvSpPr/>
            <p:nvPr/>
          </p:nvSpPr>
          <p:spPr>
            <a:xfrm>
              <a:off x="1139575" y="2406625"/>
              <a:ext cx="1825" cy="42175"/>
            </a:xfrm>
            <a:custGeom>
              <a:avLst/>
              <a:ahLst/>
              <a:rect l="l" t="t" r="r" b="b"/>
              <a:pathLst>
                <a:path w="73" h="1687" extrusionOk="0">
                  <a:moveTo>
                    <a:pt x="1" y="1"/>
                  </a:moveTo>
                  <a:lnTo>
                    <a:pt x="1" y="1687"/>
                  </a:lnTo>
                  <a:lnTo>
                    <a:pt x="72" y="1687"/>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21" name="Google Shape;5946;p17"/>
            <p:cNvSpPr/>
            <p:nvPr/>
          </p:nvSpPr>
          <p:spPr>
            <a:xfrm>
              <a:off x="11395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22" name="Google Shape;5947;p17"/>
            <p:cNvSpPr/>
            <p:nvPr/>
          </p:nvSpPr>
          <p:spPr>
            <a:xfrm>
              <a:off x="11395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23" name="Google Shape;5948;p17"/>
            <p:cNvSpPr/>
            <p:nvPr/>
          </p:nvSpPr>
          <p:spPr>
            <a:xfrm>
              <a:off x="11395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24" name="Google Shape;5949;p17"/>
            <p:cNvSpPr/>
            <p:nvPr/>
          </p:nvSpPr>
          <p:spPr>
            <a:xfrm>
              <a:off x="11395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25" name="Google Shape;5950;p17"/>
            <p:cNvSpPr/>
            <p:nvPr/>
          </p:nvSpPr>
          <p:spPr>
            <a:xfrm>
              <a:off x="11395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26" name="Google Shape;5951;p17"/>
            <p:cNvSpPr/>
            <p:nvPr/>
          </p:nvSpPr>
          <p:spPr>
            <a:xfrm>
              <a:off x="11395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27" name="Google Shape;5952;p17"/>
            <p:cNvSpPr/>
            <p:nvPr/>
          </p:nvSpPr>
          <p:spPr>
            <a:xfrm>
              <a:off x="11395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28" name="Google Shape;5953;p17"/>
            <p:cNvSpPr/>
            <p:nvPr/>
          </p:nvSpPr>
          <p:spPr>
            <a:xfrm>
              <a:off x="11395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29" name="Google Shape;5954;p17"/>
            <p:cNvSpPr/>
            <p:nvPr/>
          </p:nvSpPr>
          <p:spPr>
            <a:xfrm>
              <a:off x="117972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30" name="Google Shape;5955;p17"/>
            <p:cNvSpPr/>
            <p:nvPr/>
          </p:nvSpPr>
          <p:spPr>
            <a:xfrm>
              <a:off x="117972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31" name="Google Shape;5956;p17"/>
            <p:cNvSpPr/>
            <p:nvPr/>
          </p:nvSpPr>
          <p:spPr>
            <a:xfrm>
              <a:off x="117972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32" name="Google Shape;5957;p17"/>
            <p:cNvSpPr/>
            <p:nvPr/>
          </p:nvSpPr>
          <p:spPr>
            <a:xfrm>
              <a:off x="117972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33" name="Google Shape;5958;p17"/>
            <p:cNvSpPr/>
            <p:nvPr/>
          </p:nvSpPr>
          <p:spPr>
            <a:xfrm>
              <a:off x="117972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34" name="Google Shape;5959;p17"/>
            <p:cNvSpPr/>
            <p:nvPr/>
          </p:nvSpPr>
          <p:spPr>
            <a:xfrm>
              <a:off x="117972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35" name="Google Shape;5960;p17"/>
            <p:cNvSpPr/>
            <p:nvPr/>
          </p:nvSpPr>
          <p:spPr>
            <a:xfrm>
              <a:off x="117972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36" name="Google Shape;5961;p17"/>
            <p:cNvSpPr/>
            <p:nvPr/>
          </p:nvSpPr>
          <p:spPr>
            <a:xfrm>
              <a:off x="1179725" y="2864950"/>
              <a:ext cx="1825" cy="37050"/>
            </a:xfrm>
            <a:custGeom>
              <a:avLst/>
              <a:ahLst/>
              <a:rect l="l" t="t" r="r" b="b"/>
              <a:pathLst>
                <a:path w="73" h="1482" extrusionOk="0">
                  <a:moveTo>
                    <a:pt x="1" y="0"/>
                  </a:moveTo>
                  <a:lnTo>
                    <a:pt x="1" y="1481"/>
                  </a:lnTo>
                  <a:lnTo>
                    <a:pt x="72" y="1481"/>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37" name="Google Shape;5962;p17"/>
            <p:cNvSpPr/>
            <p:nvPr/>
          </p:nvSpPr>
          <p:spPr>
            <a:xfrm>
              <a:off x="117972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38" name="Google Shape;5963;p17"/>
            <p:cNvSpPr/>
            <p:nvPr/>
          </p:nvSpPr>
          <p:spPr>
            <a:xfrm>
              <a:off x="1179725" y="2406400"/>
              <a:ext cx="1825" cy="42400"/>
            </a:xfrm>
            <a:custGeom>
              <a:avLst/>
              <a:ahLst/>
              <a:rect l="l" t="t" r="r" b="b"/>
              <a:pathLst>
                <a:path w="73" h="1696" extrusionOk="0">
                  <a:moveTo>
                    <a:pt x="1" y="1"/>
                  </a:moveTo>
                  <a:lnTo>
                    <a:pt x="1" y="1696"/>
                  </a:lnTo>
                  <a:lnTo>
                    <a:pt x="72" y="1696"/>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39" name="Google Shape;5964;p17"/>
            <p:cNvSpPr/>
            <p:nvPr/>
          </p:nvSpPr>
          <p:spPr>
            <a:xfrm>
              <a:off x="117972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40" name="Google Shape;5965;p17"/>
            <p:cNvSpPr/>
            <p:nvPr/>
          </p:nvSpPr>
          <p:spPr>
            <a:xfrm>
              <a:off x="117972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41" name="Google Shape;5966;p17"/>
            <p:cNvSpPr/>
            <p:nvPr/>
          </p:nvSpPr>
          <p:spPr>
            <a:xfrm>
              <a:off x="1219650" y="24505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42" name="Google Shape;5967;p17"/>
            <p:cNvSpPr/>
            <p:nvPr/>
          </p:nvSpPr>
          <p:spPr>
            <a:xfrm>
              <a:off x="1219650" y="282367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43" name="Google Shape;5968;p17"/>
            <p:cNvSpPr/>
            <p:nvPr/>
          </p:nvSpPr>
          <p:spPr>
            <a:xfrm>
              <a:off x="1219650" y="25750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44" name="Google Shape;5969;p17"/>
            <p:cNvSpPr/>
            <p:nvPr/>
          </p:nvSpPr>
          <p:spPr>
            <a:xfrm>
              <a:off x="1219650" y="2864950"/>
              <a:ext cx="2025" cy="37500"/>
            </a:xfrm>
            <a:custGeom>
              <a:avLst/>
              <a:ahLst/>
              <a:rect l="l" t="t" r="r" b="b"/>
              <a:pathLst>
                <a:path w="81" h="1500" extrusionOk="0">
                  <a:moveTo>
                    <a:pt x="1" y="0"/>
                  </a:moveTo>
                  <a:lnTo>
                    <a:pt x="1" y="1499"/>
                  </a:lnTo>
                  <a:lnTo>
                    <a:pt x="81" y="149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45" name="Google Shape;5970;p17"/>
            <p:cNvSpPr/>
            <p:nvPr/>
          </p:nvSpPr>
          <p:spPr>
            <a:xfrm>
              <a:off x="1219650" y="2657750"/>
              <a:ext cx="2025" cy="39725"/>
            </a:xfrm>
            <a:custGeom>
              <a:avLst/>
              <a:ahLst/>
              <a:rect l="l" t="t" r="r" b="b"/>
              <a:pathLst>
                <a:path w="81"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46" name="Google Shape;5971;p17"/>
            <p:cNvSpPr/>
            <p:nvPr/>
          </p:nvSpPr>
          <p:spPr>
            <a:xfrm>
              <a:off x="1219650" y="27407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47" name="Google Shape;5972;p17"/>
            <p:cNvSpPr/>
            <p:nvPr/>
          </p:nvSpPr>
          <p:spPr>
            <a:xfrm>
              <a:off x="1219650" y="2406400"/>
              <a:ext cx="2025" cy="42400"/>
            </a:xfrm>
            <a:custGeom>
              <a:avLst/>
              <a:ahLst/>
              <a:rect l="l" t="t" r="r" b="b"/>
              <a:pathLst>
                <a:path w="81" h="1696" extrusionOk="0">
                  <a:moveTo>
                    <a:pt x="1" y="1"/>
                  </a:moveTo>
                  <a:lnTo>
                    <a:pt x="1" y="1696"/>
                  </a:lnTo>
                  <a:lnTo>
                    <a:pt x="81" y="1696"/>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48" name="Google Shape;5973;p17"/>
            <p:cNvSpPr/>
            <p:nvPr/>
          </p:nvSpPr>
          <p:spPr>
            <a:xfrm>
              <a:off x="1219650" y="2782200"/>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49" name="Google Shape;5974;p17"/>
            <p:cNvSpPr/>
            <p:nvPr/>
          </p:nvSpPr>
          <p:spPr>
            <a:xfrm>
              <a:off x="1219650" y="2492050"/>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50" name="Google Shape;5975;p17"/>
            <p:cNvSpPr/>
            <p:nvPr/>
          </p:nvSpPr>
          <p:spPr>
            <a:xfrm>
              <a:off x="1219650" y="253352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51" name="Google Shape;5976;p17"/>
            <p:cNvSpPr/>
            <p:nvPr/>
          </p:nvSpPr>
          <p:spPr>
            <a:xfrm>
              <a:off x="1219650" y="2699250"/>
              <a:ext cx="2025" cy="39700"/>
            </a:xfrm>
            <a:custGeom>
              <a:avLst/>
              <a:ahLst/>
              <a:rect l="l" t="t" r="r" b="b"/>
              <a:pathLst>
                <a:path w="81"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52" name="Google Shape;5977;p17"/>
            <p:cNvSpPr/>
            <p:nvPr/>
          </p:nvSpPr>
          <p:spPr>
            <a:xfrm>
              <a:off x="1219650" y="26162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53" name="Google Shape;5978;p17"/>
            <p:cNvSpPr/>
            <p:nvPr/>
          </p:nvSpPr>
          <p:spPr>
            <a:xfrm>
              <a:off x="1259800" y="2864950"/>
              <a:ext cx="2025" cy="37700"/>
            </a:xfrm>
            <a:custGeom>
              <a:avLst/>
              <a:ahLst/>
              <a:rect l="l" t="t" r="r" b="b"/>
              <a:pathLst>
                <a:path w="81" h="1508" extrusionOk="0">
                  <a:moveTo>
                    <a:pt x="0" y="0"/>
                  </a:moveTo>
                  <a:lnTo>
                    <a:pt x="0" y="1508"/>
                  </a:lnTo>
                  <a:lnTo>
                    <a:pt x="81" y="150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54" name="Google Shape;5979;p17"/>
            <p:cNvSpPr/>
            <p:nvPr/>
          </p:nvSpPr>
          <p:spPr>
            <a:xfrm>
              <a:off x="1259800"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55" name="Google Shape;5980;p17"/>
            <p:cNvSpPr/>
            <p:nvPr/>
          </p:nvSpPr>
          <p:spPr>
            <a:xfrm>
              <a:off x="1259800"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56" name="Google Shape;5981;p17"/>
            <p:cNvSpPr/>
            <p:nvPr/>
          </p:nvSpPr>
          <p:spPr>
            <a:xfrm>
              <a:off x="1259800"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57" name="Google Shape;5982;p17"/>
            <p:cNvSpPr/>
            <p:nvPr/>
          </p:nvSpPr>
          <p:spPr>
            <a:xfrm>
              <a:off x="1259800"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58" name="Google Shape;5983;p17"/>
            <p:cNvSpPr/>
            <p:nvPr/>
          </p:nvSpPr>
          <p:spPr>
            <a:xfrm>
              <a:off x="1259800"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59" name="Google Shape;5984;p17"/>
            <p:cNvSpPr/>
            <p:nvPr/>
          </p:nvSpPr>
          <p:spPr>
            <a:xfrm>
              <a:off x="1259800"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60" name="Google Shape;5985;p17"/>
            <p:cNvSpPr/>
            <p:nvPr/>
          </p:nvSpPr>
          <p:spPr>
            <a:xfrm>
              <a:off x="1259800"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61" name="Google Shape;5986;p17"/>
            <p:cNvSpPr/>
            <p:nvPr/>
          </p:nvSpPr>
          <p:spPr>
            <a:xfrm>
              <a:off x="1259800"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62" name="Google Shape;5987;p17"/>
            <p:cNvSpPr/>
            <p:nvPr/>
          </p:nvSpPr>
          <p:spPr>
            <a:xfrm>
              <a:off x="1259800" y="2406175"/>
              <a:ext cx="2025" cy="42625"/>
            </a:xfrm>
            <a:custGeom>
              <a:avLst/>
              <a:ahLst/>
              <a:rect l="l" t="t" r="r" b="b"/>
              <a:pathLst>
                <a:path w="81" h="1705" extrusionOk="0">
                  <a:moveTo>
                    <a:pt x="0" y="1"/>
                  </a:moveTo>
                  <a:lnTo>
                    <a:pt x="0" y="1705"/>
                  </a:lnTo>
                  <a:lnTo>
                    <a:pt x="81" y="1705"/>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63" name="Google Shape;5988;p17"/>
            <p:cNvSpPr/>
            <p:nvPr/>
          </p:nvSpPr>
          <p:spPr>
            <a:xfrm>
              <a:off x="1259800"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64" name="Google Shape;5989;p17"/>
            <p:cNvSpPr/>
            <p:nvPr/>
          </p:nvSpPr>
          <p:spPr>
            <a:xfrm>
              <a:off x="1259800"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65" name="Google Shape;5990;p17"/>
            <p:cNvSpPr/>
            <p:nvPr/>
          </p:nvSpPr>
          <p:spPr>
            <a:xfrm>
              <a:off x="1299950" y="24505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66" name="Google Shape;5991;p17"/>
            <p:cNvSpPr/>
            <p:nvPr/>
          </p:nvSpPr>
          <p:spPr>
            <a:xfrm>
              <a:off x="1299950" y="2782200"/>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67" name="Google Shape;5992;p17"/>
            <p:cNvSpPr/>
            <p:nvPr/>
          </p:nvSpPr>
          <p:spPr>
            <a:xfrm>
              <a:off x="1299950" y="282367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68" name="Google Shape;5993;p17"/>
            <p:cNvSpPr/>
            <p:nvPr/>
          </p:nvSpPr>
          <p:spPr>
            <a:xfrm>
              <a:off x="1299950" y="2405950"/>
              <a:ext cx="1800" cy="42850"/>
            </a:xfrm>
            <a:custGeom>
              <a:avLst/>
              <a:ahLst/>
              <a:rect l="l" t="t" r="r" b="b"/>
              <a:pathLst>
                <a:path w="72" h="1714" extrusionOk="0">
                  <a:moveTo>
                    <a:pt x="0" y="1"/>
                  </a:moveTo>
                  <a:lnTo>
                    <a:pt x="0" y="1714"/>
                  </a:lnTo>
                  <a:lnTo>
                    <a:pt x="71" y="1714"/>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69" name="Google Shape;5994;p17"/>
            <p:cNvSpPr/>
            <p:nvPr/>
          </p:nvSpPr>
          <p:spPr>
            <a:xfrm>
              <a:off x="1299950" y="2492050"/>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70" name="Google Shape;5995;p17"/>
            <p:cNvSpPr/>
            <p:nvPr/>
          </p:nvSpPr>
          <p:spPr>
            <a:xfrm>
              <a:off x="1299950" y="2699250"/>
              <a:ext cx="1800" cy="39700"/>
            </a:xfrm>
            <a:custGeom>
              <a:avLst/>
              <a:ahLst/>
              <a:rect l="l" t="t" r="r" b="b"/>
              <a:pathLst>
                <a:path w="72" h="1588"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71" name="Google Shape;5996;p17"/>
            <p:cNvSpPr/>
            <p:nvPr/>
          </p:nvSpPr>
          <p:spPr>
            <a:xfrm>
              <a:off x="1299950" y="26162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72" name="Google Shape;5997;p17"/>
            <p:cNvSpPr/>
            <p:nvPr/>
          </p:nvSpPr>
          <p:spPr>
            <a:xfrm>
              <a:off x="1299950" y="25750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73" name="Google Shape;5998;p17"/>
            <p:cNvSpPr/>
            <p:nvPr/>
          </p:nvSpPr>
          <p:spPr>
            <a:xfrm>
              <a:off x="1299950" y="253352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74" name="Google Shape;5999;p17"/>
            <p:cNvSpPr/>
            <p:nvPr/>
          </p:nvSpPr>
          <p:spPr>
            <a:xfrm>
              <a:off x="1299950" y="2657750"/>
              <a:ext cx="1800" cy="39725"/>
            </a:xfrm>
            <a:custGeom>
              <a:avLst/>
              <a:ahLst/>
              <a:rect l="l" t="t" r="r" b="b"/>
              <a:pathLst>
                <a:path w="72" h="1589" extrusionOk="0">
                  <a:moveTo>
                    <a:pt x="0" y="1"/>
                  </a:moveTo>
                  <a:lnTo>
                    <a:pt x="0" y="1589"/>
                  </a:lnTo>
                  <a:lnTo>
                    <a:pt x="71" y="1589"/>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75" name="Google Shape;6000;p17"/>
            <p:cNvSpPr/>
            <p:nvPr/>
          </p:nvSpPr>
          <p:spPr>
            <a:xfrm>
              <a:off x="1299950" y="27407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76" name="Google Shape;6001;p17"/>
            <p:cNvSpPr/>
            <p:nvPr/>
          </p:nvSpPr>
          <p:spPr>
            <a:xfrm>
              <a:off x="1299950" y="2864950"/>
              <a:ext cx="1800" cy="37925"/>
            </a:xfrm>
            <a:custGeom>
              <a:avLst/>
              <a:ahLst/>
              <a:rect l="l" t="t" r="r" b="b"/>
              <a:pathLst>
                <a:path w="72" h="1517" extrusionOk="0">
                  <a:moveTo>
                    <a:pt x="0" y="0"/>
                  </a:moveTo>
                  <a:lnTo>
                    <a:pt x="0" y="1517"/>
                  </a:lnTo>
                  <a:lnTo>
                    <a:pt x="71" y="1517"/>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77" name="Google Shape;6002;p17"/>
            <p:cNvSpPr/>
            <p:nvPr/>
          </p:nvSpPr>
          <p:spPr>
            <a:xfrm>
              <a:off x="13400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78" name="Google Shape;6003;p17"/>
            <p:cNvSpPr/>
            <p:nvPr/>
          </p:nvSpPr>
          <p:spPr>
            <a:xfrm>
              <a:off x="13400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79" name="Google Shape;6004;p17"/>
            <p:cNvSpPr/>
            <p:nvPr/>
          </p:nvSpPr>
          <p:spPr>
            <a:xfrm>
              <a:off x="13400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80" name="Google Shape;6005;p17"/>
            <p:cNvSpPr/>
            <p:nvPr/>
          </p:nvSpPr>
          <p:spPr>
            <a:xfrm>
              <a:off x="13400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81" name="Google Shape;6006;p17"/>
            <p:cNvSpPr/>
            <p:nvPr/>
          </p:nvSpPr>
          <p:spPr>
            <a:xfrm>
              <a:off x="13400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82" name="Google Shape;6007;p17"/>
            <p:cNvSpPr/>
            <p:nvPr/>
          </p:nvSpPr>
          <p:spPr>
            <a:xfrm>
              <a:off x="13400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83" name="Google Shape;6008;p17"/>
            <p:cNvSpPr/>
            <p:nvPr/>
          </p:nvSpPr>
          <p:spPr>
            <a:xfrm>
              <a:off x="13400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84" name="Google Shape;6009;p17"/>
            <p:cNvSpPr/>
            <p:nvPr/>
          </p:nvSpPr>
          <p:spPr>
            <a:xfrm>
              <a:off x="13400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85" name="Google Shape;6010;p17"/>
            <p:cNvSpPr/>
            <p:nvPr/>
          </p:nvSpPr>
          <p:spPr>
            <a:xfrm>
              <a:off x="1340075" y="2864950"/>
              <a:ext cx="1825" cy="38375"/>
            </a:xfrm>
            <a:custGeom>
              <a:avLst/>
              <a:ahLst/>
              <a:rect l="l" t="t" r="r" b="b"/>
              <a:pathLst>
                <a:path w="73" h="1535" extrusionOk="0">
                  <a:moveTo>
                    <a:pt x="1" y="0"/>
                  </a:moveTo>
                  <a:lnTo>
                    <a:pt x="1" y="1535"/>
                  </a:lnTo>
                  <a:lnTo>
                    <a:pt x="72" y="1535"/>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86" name="Google Shape;6011;p17"/>
            <p:cNvSpPr/>
            <p:nvPr/>
          </p:nvSpPr>
          <p:spPr>
            <a:xfrm>
              <a:off x="13400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87" name="Google Shape;6012;p17"/>
            <p:cNvSpPr/>
            <p:nvPr/>
          </p:nvSpPr>
          <p:spPr>
            <a:xfrm>
              <a:off x="1340075" y="2405950"/>
              <a:ext cx="1825" cy="42850"/>
            </a:xfrm>
            <a:custGeom>
              <a:avLst/>
              <a:ahLst/>
              <a:rect l="l" t="t" r="r" b="b"/>
              <a:pathLst>
                <a:path w="73" h="1714" extrusionOk="0">
                  <a:moveTo>
                    <a:pt x="1" y="1"/>
                  </a:moveTo>
                  <a:lnTo>
                    <a:pt x="1" y="1714"/>
                  </a:lnTo>
                  <a:lnTo>
                    <a:pt x="72" y="1714"/>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88" name="Google Shape;6013;p17"/>
            <p:cNvSpPr/>
            <p:nvPr/>
          </p:nvSpPr>
          <p:spPr>
            <a:xfrm>
              <a:off x="13400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89" name="Google Shape;6014;p17"/>
            <p:cNvSpPr/>
            <p:nvPr/>
          </p:nvSpPr>
          <p:spPr>
            <a:xfrm>
              <a:off x="1380000" y="253352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90" name="Google Shape;6015;p17"/>
            <p:cNvSpPr/>
            <p:nvPr/>
          </p:nvSpPr>
          <p:spPr>
            <a:xfrm>
              <a:off x="1380000" y="2492050"/>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91" name="Google Shape;6016;p17"/>
            <p:cNvSpPr/>
            <p:nvPr/>
          </p:nvSpPr>
          <p:spPr>
            <a:xfrm>
              <a:off x="1380225" y="2864950"/>
              <a:ext cx="1825" cy="38600"/>
            </a:xfrm>
            <a:custGeom>
              <a:avLst/>
              <a:ahLst/>
              <a:rect l="l" t="t" r="r" b="b"/>
              <a:pathLst>
                <a:path w="73" h="1544" extrusionOk="0">
                  <a:moveTo>
                    <a:pt x="1" y="0"/>
                  </a:moveTo>
                  <a:lnTo>
                    <a:pt x="1" y="1544"/>
                  </a:lnTo>
                  <a:lnTo>
                    <a:pt x="72" y="1544"/>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92" name="Google Shape;6017;p17"/>
            <p:cNvSpPr/>
            <p:nvPr/>
          </p:nvSpPr>
          <p:spPr>
            <a:xfrm>
              <a:off x="1380000" y="24505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93" name="Google Shape;6018;p17"/>
            <p:cNvSpPr/>
            <p:nvPr/>
          </p:nvSpPr>
          <p:spPr>
            <a:xfrm>
              <a:off x="1380000" y="2657750"/>
              <a:ext cx="2050" cy="39725"/>
            </a:xfrm>
            <a:custGeom>
              <a:avLst/>
              <a:ahLst/>
              <a:rect l="l" t="t" r="r" b="b"/>
              <a:pathLst>
                <a:path w="82"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94" name="Google Shape;6019;p17"/>
            <p:cNvSpPr/>
            <p:nvPr/>
          </p:nvSpPr>
          <p:spPr>
            <a:xfrm>
              <a:off x="1380000" y="282367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95" name="Google Shape;6020;p17"/>
            <p:cNvSpPr/>
            <p:nvPr/>
          </p:nvSpPr>
          <p:spPr>
            <a:xfrm>
              <a:off x="1380000" y="25750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96" name="Google Shape;6021;p17"/>
            <p:cNvSpPr/>
            <p:nvPr/>
          </p:nvSpPr>
          <p:spPr>
            <a:xfrm>
              <a:off x="1380000" y="2699250"/>
              <a:ext cx="2050" cy="39700"/>
            </a:xfrm>
            <a:custGeom>
              <a:avLst/>
              <a:ahLst/>
              <a:rect l="l" t="t" r="r" b="b"/>
              <a:pathLst>
                <a:path w="82"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97" name="Google Shape;6022;p17"/>
            <p:cNvSpPr/>
            <p:nvPr/>
          </p:nvSpPr>
          <p:spPr>
            <a:xfrm>
              <a:off x="1380000" y="26162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98" name="Google Shape;6023;p17"/>
            <p:cNvSpPr/>
            <p:nvPr/>
          </p:nvSpPr>
          <p:spPr>
            <a:xfrm>
              <a:off x="1380225" y="2405750"/>
              <a:ext cx="1825" cy="43050"/>
            </a:xfrm>
            <a:custGeom>
              <a:avLst/>
              <a:ahLst/>
              <a:rect l="l" t="t" r="r" b="b"/>
              <a:pathLst>
                <a:path w="73" h="1722" extrusionOk="0">
                  <a:moveTo>
                    <a:pt x="1" y="0"/>
                  </a:moveTo>
                  <a:lnTo>
                    <a:pt x="1" y="1722"/>
                  </a:lnTo>
                  <a:lnTo>
                    <a:pt x="72" y="1722"/>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399" name="Google Shape;6024;p17"/>
            <p:cNvSpPr/>
            <p:nvPr/>
          </p:nvSpPr>
          <p:spPr>
            <a:xfrm>
              <a:off x="1380000" y="27407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00" name="Google Shape;6025;p17"/>
            <p:cNvSpPr/>
            <p:nvPr/>
          </p:nvSpPr>
          <p:spPr>
            <a:xfrm>
              <a:off x="1380000" y="2782200"/>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01" name="Google Shape;6026;p17"/>
            <p:cNvSpPr/>
            <p:nvPr/>
          </p:nvSpPr>
          <p:spPr>
            <a:xfrm>
              <a:off x="1420150" y="24505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02" name="Google Shape;6027;p17"/>
            <p:cNvSpPr/>
            <p:nvPr/>
          </p:nvSpPr>
          <p:spPr>
            <a:xfrm>
              <a:off x="1420150" y="27407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03" name="Google Shape;6028;p17"/>
            <p:cNvSpPr/>
            <p:nvPr/>
          </p:nvSpPr>
          <p:spPr>
            <a:xfrm>
              <a:off x="1420150" y="282367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04" name="Google Shape;6029;p17"/>
            <p:cNvSpPr/>
            <p:nvPr/>
          </p:nvSpPr>
          <p:spPr>
            <a:xfrm>
              <a:off x="1420150" y="2492050"/>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05" name="Google Shape;6030;p17"/>
            <p:cNvSpPr/>
            <p:nvPr/>
          </p:nvSpPr>
          <p:spPr>
            <a:xfrm>
              <a:off x="1420150" y="2405525"/>
              <a:ext cx="2025" cy="43275"/>
            </a:xfrm>
            <a:custGeom>
              <a:avLst/>
              <a:ahLst/>
              <a:rect l="l" t="t" r="r" b="b"/>
              <a:pathLst>
                <a:path w="81" h="1731" extrusionOk="0">
                  <a:moveTo>
                    <a:pt x="1" y="0"/>
                  </a:moveTo>
                  <a:lnTo>
                    <a:pt x="1" y="1731"/>
                  </a:lnTo>
                  <a:lnTo>
                    <a:pt x="81" y="1731"/>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06" name="Google Shape;6031;p17"/>
            <p:cNvSpPr/>
            <p:nvPr/>
          </p:nvSpPr>
          <p:spPr>
            <a:xfrm>
              <a:off x="1420150" y="2864950"/>
              <a:ext cx="2025" cy="39050"/>
            </a:xfrm>
            <a:custGeom>
              <a:avLst/>
              <a:ahLst/>
              <a:rect l="l" t="t" r="r" b="b"/>
              <a:pathLst>
                <a:path w="81" h="1562" extrusionOk="0">
                  <a:moveTo>
                    <a:pt x="1" y="0"/>
                  </a:moveTo>
                  <a:lnTo>
                    <a:pt x="1" y="1562"/>
                  </a:lnTo>
                  <a:lnTo>
                    <a:pt x="81" y="1562"/>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07" name="Google Shape;6032;p17"/>
            <p:cNvSpPr/>
            <p:nvPr/>
          </p:nvSpPr>
          <p:spPr>
            <a:xfrm>
              <a:off x="1420150" y="2782200"/>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08" name="Google Shape;6033;p17"/>
            <p:cNvSpPr/>
            <p:nvPr/>
          </p:nvSpPr>
          <p:spPr>
            <a:xfrm>
              <a:off x="1420150" y="253352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09" name="Google Shape;6034;p17"/>
            <p:cNvSpPr/>
            <p:nvPr/>
          </p:nvSpPr>
          <p:spPr>
            <a:xfrm>
              <a:off x="1420150" y="26162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10" name="Google Shape;6035;p17"/>
            <p:cNvSpPr/>
            <p:nvPr/>
          </p:nvSpPr>
          <p:spPr>
            <a:xfrm>
              <a:off x="1420150" y="25750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11" name="Google Shape;6036;p17"/>
            <p:cNvSpPr/>
            <p:nvPr/>
          </p:nvSpPr>
          <p:spPr>
            <a:xfrm>
              <a:off x="1420150" y="2699250"/>
              <a:ext cx="2025" cy="39700"/>
            </a:xfrm>
            <a:custGeom>
              <a:avLst/>
              <a:ahLst/>
              <a:rect l="l" t="t" r="r" b="b"/>
              <a:pathLst>
                <a:path w="81"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12" name="Google Shape;6037;p17"/>
            <p:cNvSpPr/>
            <p:nvPr/>
          </p:nvSpPr>
          <p:spPr>
            <a:xfrm>
              <a:off x="1420150" y="2657750"/>
              <a:ext cx="2025" cy="39725"/>
            </a:xfrm>
            <a:custGeom>
              <a:avLst/>
              <a:ahLst/>
              <a:rect l="l" t="t" r="r" b="b"/>
              <a:pathLst>
                <a:path w="81"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13" name="Google Shape;6038;p17"/>
            <p:cNvSpPr/>
            <p:nvPr/>
          </p:nvSpPr>
          <p:spPr>
            <a:xfrm>
              <a:off x="1460300"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14" name="Google Shape;6039;p17"/>
            <p:cNvSpPr/>
            <p:nvPr/>
          </p:nvSpPr>
          <p:spPr>
            <a:xfrm>
              <a:off x="1460300"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15" name="Google Shape;6040;p17"/>
            <p:cNvSpPr/>
            <p:nvPr/>
          </p:nvSpPr>
          <p:spPr>
            <a:xfrm>
              <a:off x="1460300"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16" name="Google Shape;6041;p17"/>
            <p:cNvSpPr/>
            <p:nvPr/>
          </p:nvSpPr>
          <p:spPr>
            <a:xfrm>
              <a:off x="1460300"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17" name="Google Shape;6042;p17"/>
            <p:cNvSpPr/>
            <p:nvPr/>
          </p:nvSpPr>
          <p:spPr>
            <a:xfrm>
              <a:off x="1460300"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18" name="Google Shape;6043;p17"/>
            <p:cNvSpPr/>
            <p:nvPr/>
          </p:nvSpPr>
          <p:spPr>
            <a:xfrm>
              <a:off x="1460300"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19" name="Google Shape;6044;p17"/>
            <p:cNvSpPr/>
            <p:nvPr/>
          </p:nvSpPr>
          <p:spPr>
            <a:xfrm>
              <a:off x="1460300" y="2405300"/>
              <a:ext cx="1800" cy="43500"/>
            </a:xfrm>
            <a:custGeom>
              <a:avLst/>
              <a:ahLst/>
              <a:rect l="l" t="t" r="r" b="b"/>
              <a:pathLst>
                <a:path w="72" h="1740" extrusionOk="0">
                  <a:moveTo>
                    <a:pt x="0" y="0"/>
                  </a:moveTo>
                  <a:lnTo>
                    <a:pt x="0" y="1740"/>
                  </a:lnTo>
                  <a:lnTo>
                    <a:pt x="72" y="174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20" name="Google Shape;6045;p17"/>
            <p:cNvSpPr/>
            <p:nvPr/>
          </p:nvSpPr>
          <p:spPr>
            <a:xfrm>
              <a:off x="1460300"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21" name="Google Shape;6046;p17"/>
            <p:cNvSpPr/>
            <p:nvPr/>
          </p:nvSpPr>
          <p:spPr>
            <a:xfrm>
              <a:off x="1460300"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22" name="Google Shape;6047;p17"/>
            <p:cNvSpPr/>
            <p:nvPr/>
          </p:nvSpPr>
          <p:spPr>
            <a:xfrm>
              <a:off x="1460300"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23" name="Google Shape;6048;p17"/>
            <p:cNvSpPr/>
            <p:nvPr/>
          </p:nvSpPr>
          <p:spPr>
            <a:xfrm>
              <a:off x="1460300"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24" name="Google Shape;6049;p17"/>
            <p:cNvSpPr/>
            <p:nvPr/>
          </p:nvSpPr>
          <p:spPr>
            <a:xfrm>
              <a:off x="1460300" y="2864950"/>
              <a:ext cx="1800" cy="39275"/>
            </a:xfrm>
            <a:custGeom>
              <a:avLst/>
              <a:ahLst/>
              <a:rect l="l" t="t" r="r" b="b"/>
              <a:pathLst>
                <a:path w="72" h="1571" extrusionOk="0">
                  <a:moveTo>
                    <a:pt x="0" y="0"/>
                  </a:moveTo>
                  <a:lnTo>
                    <a:pt x="0" y="1570"/>
                  </a:lnTo>
                  <a:lnTo>
                    <a:pt x="72" y="157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25" name="Google Shape;6050;p17"/>
            <p:cNvSpPr/>
            <p:nvPr/>
          </p:nvSpPr>
          <p:spPr>
            <a:xfrm>
              <a:off x="1500450" y="2699250"/>
              <a:ext cx="1800" cy="39700"/>
            </a:xfrm>
            <a:custGeom>
              <a:avLst/>
              <a:ahLst/>
              <a:rect l="l" t="t" r="r" b="b"/>
              <a:pathLst>
                <a:path w="72" h="1588"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26" name="Google Shape;6051;p17"/>
            <p:cNvSpPr/>
            <p:nvPr/>
          </p:nvSpPr>
          <p:spPr>
            <a:xfrm>
              <a:off x="1500450" y="27407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27" name="Google Shape;6052;p17"/>
            <p:cNvSpPr/>
            <p:nvPr/>
          </p:nvSpPr>
          <p:spPr>
            <a:xfrm>
              <a:off x="1500450" y="253352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28" name="Google Shape;6053;p17"/>
            <p:cNvSpPr/>
            <p:nvPr/>
          </p:nvSpPr>
          <p:spPr>
            <a:xfrm>
              <a:off x="1500450" y="2657750"/>
              <a:ext cx="1800" cy="39725"/>
            </a:xfrm>
            <a:custGeom>
              <a:avLst/>
              <a:ahLst/>
              <a:rect l="l" t="t" r="r" b="b"/>
              <a:pathLst>
                <a:path w="72" h="1589" extrusionOk="0">
                  <a:moveTo>
                    <a:pt x="0" y="1"/>
                  </a:moveTo>
                  <a:lnTo>
                    <a:pt x="0" y="1589"/>
                  </a:lnTo>
                  <a:lnTo>
                    <a:pt x="71" y="1589"/>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29" name="Google Shape;6054;p17"/>
            <p:cNvSpPr/>
            <p:nvPr/>
          </p:nvSpPr>
          <p:spPr>
            <a:xfrm>
              <a:off x="1500450" y="282367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30" name="Google Shape;6055;p17"/>
            <p:cNvSpPr/>
            <p:nvPr/>
          </p:nvSpPr>
          <p:spPr>
            <a:xfrm>
              <a:off x="1500450" y="25750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31" name="Google Shape;6056;p17"/>
            <p:cNvSpPr/>
            <p:nvPr/>
          </p:nvSpPr>
          <p:spPr>
            <a:xfrm>
              <a:off x="1500450" y="24505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32" name="Google Shape;6057;p17"/>
            <p:cNvSpPr/>
            <p:nvPr/>
          </p:nvSpPr>
          <p:spPr>
            <a:xfrm>
              <a:off x="1500450" y="2782200"/>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33" name="Google Shape;6058;p17"/>
            <p:cNvSpPr/>
            <p:nvPr/>
          </p:nvSpPr>
          <p:spPr>
            <a:xfrm>
              <a:off x="1500450" y="2405300"/>
              <a:ext cx="1800" cy="43500"/>
            </a:xfrm>
            <a:custGeom>
              <a:avLst/>
              <a:ahLst/>
              <a:rect l="l" t="t" r="r" b="b"/>
              <a:pathLst>
                <a:path w="72" h="1740" extrusionOk="0">
                  <a:moveTo>
                    <a:pt x="0" y="0"/>
                  </a:moveTo>
                  <a:lnTo>
                    <a:pt x="0" y="1740"/>
                  </a:lnTo>
                  <a:lnTo>
                    <a:pt x="71" y="1740"/>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34" name="Google Shape;6059;p17"/>
            <p:cNvSpPr/>
            <p:nvPr/>
          </p:nvSpPr>
          <p:spPr>
            <a:xfrm>
              <a:off x="1500450" y="2864950"/>
              <a:ext cx="1800" cy="39725"/>
            </a:xfrm>
            <a:custGeom>
              <a:avLst/>
              <a:ahLst/>
              <a:rect l="l" t="t" r="r" b="b"/>
              <a:pathLst>
                <a:path w="72" h="1589" extrusionOk="0">
                  <a:moveTo>
                    <a:pt x="0" y="0"/>
                  </a:moveTo>
                  <a:lnTo>
                    <a:pt x="0" y="1579"/>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35" name="Google Shape;6060;p17"/>
            <p:cNvSpPr/>
            <p:nvPr/>
          </p:nvSpPr>
          <p:spPr>
            <a:xfrm>
              <a:off x="1500450" y="2492050"/>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36" name="Google Shape;6061;p17"/>
            <p:cNvSpPr/>
            <p:nvPr/>
          </p:nvSpPr>
          <p:spPr>
            <a:xfrm>
              <a:off x="1500450" y="26162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37" name="Google Shape;6062;p17"/>
            <p:cNvSpPr/>
            <p:nvPr/>
          </p:nvSpPr>
          <p:spPr>
            <a:xfrm>
              <a:off x="1540575" y="2864950"/>
              <a:ext cx="1825" cy="39950"/>
            </a:xfrm>
            <a:custGeom>
              <a:avLst/>
              <a:ahLst/>
              <a:rect l="l" t="t" r="r" b="b"/>
              <a:pathLst>
                <a:path w="73" h="1598" extrusionOk="0">
                  <a:moveTo>
                    <a:pt x="1" y="0"/>
                  </a:moveTo>
                  <a:lnTo>
                    <a:pt x="1" y="1597"/>
                  </a:lnTo>
                  <a:lnTo>
                    <a:pt x="72" y="1597"/>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38" name="Google Shape;6063;p17"/>
            <p:cNvSpPr/>
            <p:nvPr/>
          </p:nvSpPr>
          <p:spPr>
            <a:xfrm>
              <a:off x="15405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39" name="Google Shape;6064;p17"/>
            <p:cNvSpPr/>
            <p:nvPr/>
          </p:nvSpPr>
          <p:spPr>
            <a:xfrm>
              <a:off x="15405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40" name="Google Shape;6065;p17"/>
            <p:cNvSpPr/>
            <p:nvPr/>
          </p:nvSpPr>
          <p:spPr>
            <a:xfrm>
              <a:off x="15405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41" name="Google Shape;6066;p17"/>
            <p:cNvSpPr/>
            <p:nvPr/>
          </p:nvSpPr>
          <p:spPr>
            <a:xfrm>
              <a:off x="15405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42" name="Google Shape;6067;p17"/>
            <p:cNvSpPr/>
            <p:nvPr/>
          </p:nvSpPr>
          <p:spPr>
            <a:xfrm>
              <a:off x="15405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43" name="Google Shape;6068;p17"/>
            <p:cNvSpPr/>
            <p:nvPr/>
          </p:nvSpPr>
          <p:spPr>
            <a:xfrm>
              <a:off x="15405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44" name="Google Shape;6069;p17"/>
            <p:cNvSpPr/>
            <p:nvPr/>
          </p:nvSpPr>
          <p:spPr>
            <a:xfrm>
              <a:off x="1540575" y="2405075"/>
              <a:ext cx="1825" cy="43725"/>
            </a:xfrm>
            <a:custGeom>
              <a:avLst/>
              <a:ahLst/>
              <a:rect l="l" t="t" r="r" b="b"/>
              <a:pathLst>
                <a:path w="73" h="1749" extrusionOk="0">
                  <a:moveTo>
                    <a:pt x="1" y="0"/>
                  </a:moveTo>
                  <a:lnTo>
                    <a:pt x="1" y="1749"/>
                  </a:lnTo>
                  <a:lnTo>
                    <a:pt x="72" y="174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45" name="Google Shape;6070;p17"/>
            <p:cNvSpPr/>
            <p:nvPr/>
          </p:nvSpPr>
          <p:spPr>
            <a:xfrm>
              <a:off x="15405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46" name="Google Shape;6071;p17"/>
            <p:cNvSpPr/>
            <p:nvPr/>
          </p:nvSpPr>
          <p:spPr>
            <a:xfrm>
              <a:off x="15405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47" name="Google Shape;6072;p17"/>
            <p:cNvSpPr/>
            <p:nvPr/>
          </p:nvSpPr>
          <p:spPr>
            <a:xfrm>
              <a:off x="15405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48" name="Google Shape;6073;p17"/>
            <p:cNvSpPr/>
            <p:nvPr/>
          </p:nvSpPr>
          <p:spPr>
            <a:xfrm>
              <a:off x="15405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49" name="Google Shape;6074;p17"/>
            <p:cNvSpPr/>
            <p:nvPr/>
          </p:nvSpPr>
          <p:spPr>
            <a:xfrm>
              <a:off x="1580500" y="2404850"/>
              <a:ext cx="2050" cy="43950"/>
            </a:xfrm>
            <a:custGeom>
              <a:avLst/>
              <a:ahLst/>
              <a:rect l="l" t="t" r="r" b="b"/>
              <a:pathLst>
                <a:path w="82" h="1758" extrusionOk="0">
                  <a:moveTo>
                    <a:pt x="1" y="0"/>
                  </a:moveTo>
                  <a:lnTo>
                    <a:pt x="1" y="1758"/>
                  </a:lnTo>
                  <a:lnTo>
                    <a:pt x="81" y="175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50" name="Google Shape;6075;p17"/>
            <p:cNvSpPr/>
            <p:nvPr/>
          </p:nvSpPr>
          <p:spPr>
            <a:xfrm>
              <a:off x="1580500" y="2864950"/>
              <a:ext cx="2050" cy="40175"/>
            </a:xfrm>
            <a:custGeom>
              <a:avLst/>
              <a:ahLst/>
              <a:rect l="l" t="t" r="r" b="b"/>
              <a:pathLst>
                <a:path w="82" h="1607" extrusionOk="0">
                  <a:moveTo>
                    <a:pt x="1" y="0"/>
                  </a:moveTo>
                  <a:lnTo>
                    <a:pt x="1" y="1606"/>
                  </a:lnTo>
                  <a:lnTo>
                    <a:pt x="81" y="1606"/>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51" name="Google Shape;6076;p17"/>
            <p:cNvSpPr/>
            <p:nvPr/>
          </p:nvSpPr>
          <p:spPr>
            <a:xfrm>
              <a:off x="1580500" y="27407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52" name="Google Shape;6077;p17"/>
            <p:cNvSpPr/>
            <p:nvPr/>
          </p:nvSpPr>
          <p:spPr>
            <a:xfrm>
              <a:off x="1580500" y="253352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53" name="Google Shape;6078;p17"/>
            <p:cNvSpPr/>
            <p:nvPr/>
          </p:nvSpPr>
          <p:spPr>
            <a:xfrm>
              <a:off x="1580500" y="24505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54" name="Google Shape;6079;p17"/>
            <p:cNvSpPr/>
            <p:nvPr/>
          </p:nvSpPr>
          <p:spPr>
            <a:xfrm>
              <a:off x="1580500" y="2657750"/>
              <a:ext cx="2050" cy="39725"/>
            </a:xfrm>
            <a:custGeom>
              <a:avLst/>
              <a:ahLst/>
              <a:rect l="l" t="t" r="r" b="b"/>
              <a:pathLst>
                <a:path w="82"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55" name="Google Shape;6080;p17"/>
            <p:cNvSpPr/>
            <p:nvPr/>
          </p:nvSpPr>
          <p:spPr>
            <a:xfrm>
              <a:off x="1580500" y="2492050"/>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56" name="Google Shape;6081;p17"/>
            <p:cNvSpPr/>
            <p:nvPr/>
          </p:nvSpPr>
          <p:spPr>
            <a:xfrm>
              <a:off x="1580500" y="25750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57" name="Google Shape;6082;p17"/>
            <p:cNvSpPr/>
            <p:nvPr/>
          </p:nvSpPr>
          <p:spPr>
            <a:xfrm>
              <a:off x="1580500" y="2699250"/>
              <a:ext cx="2050" cy="39700"/>
            </a:xfrm>
            <a:custGeom>
              <a:avLst/>
              <a:ahLst/>
              <a:rect l="l" t="t" r="r" b="b"/>
              <a:pathLst>
                <a:path w="82"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58" name="Google Shape;6083;p17"/>
            <p:cNvSpPr/>
            <p:nvPr/>
          </p:nvSpPr>
          <p:spPr>
            <a:xfrm>
              <a:off x="1580500" y="2782200"/>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59" name="Google Shape;6084;p17"/>
            <p:cNvSpPr/>
            <p:nvPr/>
          </p:nvSpPr>
          <p:spPr>
            <a:xfrm>
              <a:off x="1580500" y="282367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60" name="Google Shape;6085;p17"/>
            <p:cNvSpPr/>
            <p:nvPr/>
          </p:nvSpPr>
          <p:spPr>
            <a:xfrm>
              <a:off x="1580500" y="26162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61" name="Google Shape;6086;p17"/>
            <p:cNvSpPr/>
            <p:nvPr/>
          </p:nvSpPr>
          <p:spPr>
            <a:xfrm>
              <a:off x="579350" y="2863150"/>
              <a:ext cx="1042000" cy="1825"/>
            </a:xfrm>
            <a:custGeom>
              <a:avLst/>
              <a:ahLst/>
              <a:rect l="l" t="t" r="r" b="b"/>
              <a:pathLst>
                <a:path w="41680" h="73" extrusionOk="0">
                  <a:moveTo>
                    <a:pt x="0" y="1"/>
                  </a:moveTo>
                  <a:lnTo>
                    <a:pt x="0" y="72"/>
                  </a:lnTo>
                  <a:lnTo>
                    <a:pt x="41679" y="72"/>
                  </a:lnTo>
                  <a:lnTo>
                    <a:pt x="41679"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62" name="Google Shape;6087;p17"/>
            <p:cNvSpPr/>
            <p:nvPr/>
          </p:nvSpPr>
          <p:spPr>
            <a:xfrm>
              <a:off x="579800" y="2821675"/>
              <a:ext cx="1041100" cy="2025"/>
            </a:xfrm>
            <a:custGeom>
              <a:avLst/>
              <a:ahLst/>
              <a:rect l="l" t="t" r="r" b="b"/>
              <a:pathLst>
                <a:path w="41644" h="81" extrusionOk="0">
                  <a:moveTo>
                    <a:pt x="0" y="1"/>
                  </a:moveTo>
                  <a:lnTo>
                    <a:pt x="0" y="81"/>
                  </a:lnTo>
                  <a:lnTo>
                    <a:pt x="41643" y="81"/>
                  </a:lnTo>
                  <a:lnTo>
                    <a:pt x="4164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63" name="Google Shape;6088;p17"/>
            <p:cNvSpPr/>
            <p:nvPr/>
          </p:nvSpPr>
          <p:spPr>
            <a:xfrm>
              <a:off x="580000" y="2780200"/>
              <a:ext cx="1040675" cy="2025"/>
            </a:xfrm>
            <a:custGeom>
              <a:avLst/>
              <a:ahLst/>
              <a:rect l="l" t="t" r="r" b="b"/>
              <a:pathLst>
                <a:path w="41627" h="81" extrusionOk="0">
                  <a:moveTo>
                    <a:pt x="1" y="0"/>
                  </a:moveTo>
                  <a:lnTo>
                    <a:pt x="1" y="81"/>
                  </a:lnTo>
                  <a:lnTo>
                    <a:pt x="41627" y="81"/>
                  </a:lnTo>
                  <a:lnTo>
                    <a:pt x="41627"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64" name="Google Shape;6089;p17"/>
            <p:cNvSpPr/>
            <p:nvPr/>
          </p:nvSpPr>
          <p:spPr>
            <a:xfrm>
              <a:off x="580450" y="2738925"/>
              <a:ext cx="1039775" cy="1825"/>
            </a:xfrm>
            <a:custGeom>
              <a:avLst/>
              <a:ahLst/>
              <a:rect l="l" t="t" r="r" b="b"/>
              <a:pathLst>
                <a:path w="41591" h="73" extrusionOk="0">
                  <a:moveTo>
                    <a:pt x="1" y="1"/>
                  </a:moveTo>
                  <a:lnTo>
                    <a:pt x="1" y="72"/>
                  </a:lnTo>
                  <a:lnTo>
                    <a:pt x="41591" y="72"/>
                  </a:lnTo>
                  <a:lnTo>
                    <a:pt x="4159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65" name="Google Shape;6090;p17"/>
            <p:cNvSpPr/>
            <p:nvPr/>
          </p:nvSpPr>
          <p:spPr>
            <a:xfrm>
              <a:off x="580675" y="2697450"/>
              <a:ext cx="1039325" cy="1825"/>
            </a:xfrm>
            <a:custGeom>
              <a:avLst/>
              <a:ahLst/>
              <a:rect l="l" t="t" r="r" b="b"/>
              <a:pathLst>
                <a:path w="41573" h="73" extrusionOk="0">
                  <a:moveTo>
                    <a:pt x="1" y="1"/>
                  </a:moveTo>
                  <a:lnTo>
                    <a:pt x="1" y="72"/>
                  </a:lnTo>
                  <a:lnTo>
                    <a:pt x="41573" y="72"/>
                  </a:lnTo>
                  <a:lnTo>
                    <a:pt x="4157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66" name="Google Shape;6091;p17"/>
            <p:cNvSpPr/>
            <p:nvPr/>
          </p:nvSpPr>
          <p:spPr>
            <a:xfrm>
              <a:off x="581125" y="2655975"/>
              <a:ext cx="1038425" cy="1800"/>
            </a:xfrm>
            <a:custGeom>
              <a:avLst/>
              <a:ahLst/>
              <a:rect l="l" t="t" r="r" b="b"/>
              <a:pathLst>
                <a:path w="41537" h="72" extrusionOk="0">
                  <a:moveTo>
                    <a:pt x="1" y="0"/>
                  </a:moveTo>
                  <a:lnTo>
                    <a:pt x="1" y="72"/>
                  </a:lnTo>
                  <a:lnTo>
                    <a:pt x="41537" y="72"/>
                  </a:lnTo>
                  <a:lnTo>
                    <a:pt x="41537"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67" name="Google Shape;6092;p17"/>
            <p:cNvSpPr/>
            <p:nvPr/>
          </p:nvSpPr>
          <p:spPr>
            <a:xfrm>
              <a:off x="581350" y="2614500"/>
              <a:ext cx="1038000" cy="1800"/>
            </a:xfrm>
            <a:custGeom>
              <a:avLst/>
              <a:ahLst/>
              <a:rect l="l" t="t" r="r" b="b"/>
              <a:pathLst>
                <a:path w="41520" h="72" extrusionOk="0">
                  <a:moveTo>
                    <a:pt x="0" y="0"/>
                  </a:moveTo>
                  <a:lnTo>
                    <a:pt x="0" y="71"/>
                  </a:lnTo>
                  <a:lnTo>
                    <a:pt x="41519" y="71"/>
                  </a:lnTo>
                  <a:lnTo>
                    <a:pt x="41519"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68" name="Google Shape;6093;p17"/>
            <p:cNvSpPr/>
            <p:nvPr/>
          </p:nvSpPr>
          <p:spPr>
            <a:xfrm>
              <a:off x="581800" y="2573000"/>
              <a:ext cx="1037325" cy="2050"/>
            </a:xfrm>
            <a:custGeom>
              <a:avLst/>
              <a:ahLst/>
              <a:rect l="l" t="t" r="r" b="b"/>
              <a:pathLst>
                <a:path w="41493" h="82" extrusionOk="0">
                  <a:moveTo>
                    <a:pt x="0" y="1"/>
                  </a:moveTo>
                  <a:lnTo>
                    <a:pt x="0" y="81"/>
                  </a:lnTo>
                  <a:lnTo>
                    <a:pt x="41492" y="81"/>
                  </a:lnTo>
                  <a:lnTo>
                    <a:pt x="4148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69" name="Google Shape;6094;p17"/>
            <p:cNvSpPr/>
            <p:nvPr/>
          </p:nvSpPr>
          <p:spPr>
            <a:xfrm>
              <a:off x="582025" y="2531525"/>
              <a:ext cx="1036650" cy="2025"/>
            </a:xfrm>
            <a:custGeom>
              <a:avLst/>
              <a:ahLst/>
              <a:rect l="l" t="t" r="r" b="b"/>
              <a:pathLst>
                <a:path w="41466" h="81" extrusionOk="0">
                  <a:moveTo>
                    <a:pt x="9" y="0"/>
                  </a:moveTo>
                  <a:lnTo>
                    <a:pt x="0" y="81"/>
                  </a:lnTo>
                  <a:lnTo>
                    <a:pt x="41465" y="81"/>
                  </a:lnTo>
                  <a:lnTo>
                    <a:pt x="4146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70" name="Google Shape;6095;p17"/>
            <p:cNvSpPr/>
            <p:nvPr/>
          </p:nvSpPr>
          <p:spPr>
            <a:xfrm>
              <a:off x="582475" y="2490275"/>
              <a:ext cx="1035975" cy="1800"/>
            </a:xfrm>
            <a:custGeom>
              <a:avLst/>
              <a:ahLst/>
              <a:rect l="l" t="t" r="r" b="b"/>
              <a:pathLst>
                <a:path w="41439" h="72" extrusionOk="0">
                  <a:moveTo>
                    <a:pt x="0" y="0"/>
                  </a:moveTo>
                  <a:lnTo>
                    <a:pt x="0" y="71"/>
                  </a:lnTo>
                  <a:lnTo>
                    <a:pt x="41438" y="71"/>
                  </a:lnTo>
                  <a:lnTo>
                    <a:pt x="41438"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71" name="Google Shape;6096;p17"/>
            <p:cNvSpPr/>
            <p:nvPr/>
          </p:nvSpPr>
          <p:spPr>
            <a:xfrm>
              <a:off x="582700" y="2448775"/>
              <a:ext cx="1035300" cy="1825"/>
            </a:xfrm>
            <a:custGeom>
              <a:avLst/>
              <a:ahLst/>
              <a:rect l="l" t="t" r="r" b="b"/>
              <a:pathLst>
                <a:path w="41412" h="73" extrusionOk="0">
                  <a:moveTo>
                    <a:pt x="9" y="1"/>
                  </a:moveTo>
                  <a:lnTo>
                    <a:pt x="0" y="72"/>
                  </a:lnTo>
                  <a:lnTo>
                    <a:pt x="41412" y="72"/>
                  </a:lnTo>
                  <a:lnTo>
                    <a:pt x="4141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133" name="Google Shape;6097;p17"/>
          <p:cNvGrpSpPr/>
          <p:nvPr/>
        </p:nvGrpSpPr>
        <p:grpSpPr>
          <a:xfrm rot="-4790542">
            <a:off x="-719868" y="3246863"/>
            <a:ext cx="2310833" cy="1902136"/>
            <a:chOff x="3857825" y="4400025"/>
            <a:chExt cx="287500" cy="236650"/>
          </a:xfrm>
        </p:grpSpPr>
        <p:sp>
          <p:nvSpPr>
            <p:cNvPr id="1052472" name="Google Shape;6098;p17"/>
            <p:cNvSpPr/>
            <p:nvPr/>
          </p:nvSpPr>
          <p:spPr>
            <a:xfrm>
              <a:off x="4020425" y="4400025"/>
              <a:ext cx="106175" cy="56425"/>
            </a:xfrm>
            <a:custGeom>
              <a:avLst/>
              <a:ahLst/>
              <a:rect l="l" t="t" r="r" b="b"/>
              <a:pathLst>
                <a:path w="4247" h="2257" extrusionOk="0">
                  <a:moveTo>
                    <a:pt x="4246" y="1"/>
                  </a:moveTo>
                  <a:cubicBezTo>
                    <a:pt x="4244" y="2"/>
                    <a:pt x="4242" y="4"/>
                    <a:pt x="4239" y="6"/>
                  </a:cubicBezTo>
                  <a:lnTo>
                    <a:pt x="4239" y="6"/>
                  </a:lnTo>
                  <a:cubicBezTo>
                    <a:pt x="4245" y="3"/>
                    <a:pt x="4246" y="1"/>
                    <a:pt x="4246" y="1"/>
                  </a:cubicBezTo>
                  <a:close/>
                  <a:moveTo>
                    <a:pt x="4239" y="6"/>
                  </a:moveTo>
                  <a:cubicBezTo>
                    <a:pt x="4220" y="17"/>
                    <a:pt x="4150" y="38"/>
                    <a:pt x="3908" y="38"/>
                  </a:cubicBezTo>
                  <a:cubicBezTo>
                    <a:pt x="3789" y="38"/>
                    <a:pt x="3627" y="33"/>
                    <a:pt x="3408" y="18"/>
                  </a:cubicBezTo>
                  <a:cubicBezTo>
                    <a:pt x="3329" y="14"/>
                    <a:pt x="3236" y="11"/>
                    <a:pt x="3133" y="11"/>
                  </a:cubicBezTo>
                  <a:cubicBezTo>
                    <a:pt x="2194" y="11"/>
                    <a:pt x="394" y="248"/>
                    <a:pt x="0" y="1696"/>
                  </a:cubicBezTo>
                  <a:cubicBezTo>
                    <a:pt x="0" y="1696"/>
                    <a:pt x="566" y="2256"/>
                    <a:pt x="1394" y="2256"/>
                  </a:cubicBezTo>
                  <a:cubicBezTo>
                    <a:pt x="1676" y="2256"/>
                    <a:pt x="1988" y="2191"/>
                    <a:pt x="2319" y="2017"/>
                  </a:cubicBezTo>
                  <a:cubicBezTo>
                    <a:pt x="3616" y="1333"/>
                    <a:pt x="3737" y="393"/>
                    <a:pt x="4239" y="6"/>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73" name="Google Shape;6099;p17"/>
            <p:cNvSpPr/>
            <p:nvPr/>
          </p:nvSpPr>
          <p:spPr>
            <a:xfrm>
              <a:off x="4020425" y="4400475"/>
              <a:ext cx="105500" cy="55975"/>
            </a:xfrm>
            <a:custGeom>
              <a:avLst/>
              <a:ahLst/>
              <a:rect l="l" t="t" r="r" b="b"/>
              <a:pathLst>
                <a:path w="4220" h="2239" extrusionOk="0">
                  <a:moveTo>
                    <a:pt x="4220" y="0"/>
                  </a:moveTo>
                  <a:cubicBezTo>
                    <a:pt x="3238" y="402"/>
                    <a:pt x="1088" y="1285"/>
                    <a:pt x="0" y="1669"/>
                  </a:cubicBezTo>
                  <a:cubicBezTo>
                    <a:pt x="0" y="1669"/>
                    <a:pt x="0" y="1678"/>
                    <a:pt x="0" y="1678"/>
                  </a:cubicBezTo>
                  <a:cubicBezTo>
                    <a:pt x="0" y="1678"/>
                    <a:pt x="566" y="2238"/>
                    <a:pt x="1394" y="2238"/>
                  </a:cubicBezTo>
                  <a:cubicBezTo>
                    <a:pt x="1676" y="2238"/>
                    <a:pt x="1988" y="2173"/>
                    <a:pt x="2319" y="1999"/>
                  </a:cubicBezTo>
                  <a:cubicBezTo>
                    <a:pt x="3604" y="1330"/>
                    <a:pt x="3738" y="393"/>
                    <a:pt x="4220"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74" name="Google Shape;6100;p17"/>
            <p:cNvSpPr/>
            <p:nvPr/>
          </p:nvSpPr>
          <p:spPr>
            <a:xfrm>
              <a:off x="4126350" y="4400025"/>
              <a:ext cx="250" cy="25"/>
            </a:xfrm>
            <a:custGeom>
              <a:avLst/>
              <a:ahLst/>
              <a:rect l="l" t="t" r="r" b="b"/>
              <a:pathLst>
                <a:path w="10" h="1" extrusionOk="0">
                  <a:moveTo>
                    <a:pt x="1" y="1"/>
                  </a:moveTo>
                  <a:cubicBezTo>
                    <a:pt x="1" y="1"/>
                    <a:pt x="9" y="1"/>
                    <a:pt x="9" y="1"/>
                  </a:cubicBezTo>
                  <a:cubicBezTo>
                    <a:pt x="1" y="1"/>
                    <a:pt x="1" y="1"/>
                    <a:pt x="1" y="1"/>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75" name="Google Shape;6101;p17"/>
            <p:cNvSpPr/>
            <p:nvPr/>
          </p:nvSpPr>
          <p:spPr>
            <a:xfrm>
              <a:off x="4035800" y="4466525"/>
              <a:ext cx="109525" cy="62450"/>
            </a:xfrm>
            <a:custGeom>
              <a:avLst/>
              <a:ahLst/>
              <a:rect l="l" t="t" r="r" b="b"/>
              <a:pathLst>
                <a:path w="4381" h="2498" extrusionOk="0">
                  <a:moveTo>
                    <a:pt x="1349" y="1"/>
                  </a:moveTo>
                  <a:cubicBezTo>
                    <a:pt x="206" y="1"/>
                    <a:pt x="1" y="1150"/>
                    <a:pt x="1" y="1150"/>
                  </a:cubicBezTo>
                  <a:cubicBezTo>
                    <a:pt x="513" y="2175"/>
                    <a:pt x="1248" y="2498"/>
                    <a:pt x="1970" y="2498"/>
                  </a:cubicBezTo>
                  <a:cubicBezTo>
                    <a:pt x="3194" y="2498"/>
                    <a:pt x="4381" y="1569"/>
                    <a:pt x="4381" y="1569"/>
                  </a:cubicBezTo>
                  <a:cubicBezTo>
                    <a:pt x="2969" y="379"/>
                    <a:pt x="2005" y="1"/>
                    <a:pt x="1349" y="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76" name="Google Shape;6102;p17"/>
            <p:cNvSpPr/>
            <p:nvPr/>
          </p:nvSpPr>
          <p:spPr>
            <a:xfrm>
              <a:off x="4035800" y="4466600"/>
              <a:ext cx="108650" cy="38725"/>
            </a:xfrm>
            <a:custGeom>
              <a:avLst/>
              <a:ahLst/>
              <a:rect l="l" t="t" r="r" b="b"/>
              <a:pathLst>
                <a:path w="4346" h="1549" extrusionOk="0">
                  <a:moveTo>
                    <a:pt x="1346" y="1"/>
                  </a:moveTo>
                  <a:cubicBezTo>
                    <a:pt x="207" y="1"/>
                    <a:pt x="1" y="1147"/>
                    <a:pt x="1" y="1147"/>
                  </a:cubicBezTo>
                  <a:cubicBezTo>
                    <a:pt x="9" y="1156"/>
                    <a:pt x="9" y="1165"/>
                    <a:pt x="18" y="1174"/>
                  </a:cubicBezTo>
                  <a:lnTo>
                    <a:pt x="4345" y="1548"/>
                  </a:lnTo>
                  <a:cubicBezTo>
                    <a:pt x="2951" y="375"/>
                    <a:pt x="1996" y="1"/>
                    <a:pt x="1346"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77" name="Google Shape;6103;p17"/>
            <p:cNvSpPr/>
            <p:nvPr/>
          </p:nvSpPr>
          <p:spPr>
            <a:xfrm>
              <a:off x="4011725" y="4550425"/>
              <a:ext cx="107725" cy="86250"/>
            </a:xfrm>
            <a:custGeom>
              <a:avLst/>
              <a:ahLst/>
              <a:rect l="l" t="t" r="r" b="b"/>
              <a:pathLst>
                <a:path w="4309" h="3450" extrusionOk="0">
                  <a:moveTo>
                    <a:pt x="2077" y="0"/>
                  </a:moveTo>
                  <a:cubicBezTo>
                    <a:pt x="1744" y="0"/>
                    <a:pt x="1409" y="69"/>
                    <a:pt x="1115" y="176"/>
                  </a:cubicBezTo>
                  <a:cubicBezTo>
                    <a:pt x="1035" y="203"/>
                    <a:pt x="732" y="292"/>
                    <a:pt x="705" y="390"/>
                  </a:cubicBezTo>
                  <a:cubicBezTo>
                    <a:pt x="0" y="3289"/>
                    <a:pt x="4309" y="3450"/>
                    <a:pt x="4309" y="3450"/>
                  </a:cubicBezTo>
                  <a:cubicBezTo>
                    <a:pt x="4122" y="3414"/>
                    <a:pt x="4139" y="2914"/>
                    <a:pt x="4139" y="2790"/>
                  </a:cubicBezTo>
                  <a:cubicBezTo>
                    <a:pt x="4113" y="2397"/>
                    <a:pt x="4086" y="2005"/>
                    <a:pt x="3988" y="1621"/>
                  </a:cubicBezTo>
                  <a:cubicBezTo>
                    <a:pt x="3845" y="1050"/>
                    <a:pt x="3524" y="470"/>
                    <a:pt x="2953" y="194"/>
                  </a:cubicBezTo>
                  <a:cubicBezTo>
                    <a:pt x="2685" y="57"/>
                    <a:pt x="2382" y="0"/>
                    <a:pt x="2077"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78" name="Google Shape;6104;p17"/>
            <p:cNvSpPr/>
            <p:nvPr/>
          </p:nvSpPr>
          <p:spPr>
            <a:xfrm>
              <a:off x="4012150" y="4559500"/>
              <a:ext cx="107100" cy="77175"/>
            </a:xfrm>
            <a:custGeom>
              <a:avLst/>
              <a:ahLst/>
              <a:rect l="l" t="t" r="r" b="b"/>
              <a:pathLst>
                <a:path w="4284" h="3087" extrusionOk="0">
                  <a:moveTo>
                    <a:pt x="706" y="0"/>
                  </a:moveTo>
                  <a:cubicBezTo>
                    <a:pt x="697" y="9"/>
                    <a:pt x="697" y="18"/>
                    <a:pt x="688" y="27"/>
                  </a:cubicBezTo>
                  <a:cubicBezTo>
                    <a:pt x="1" y="2837"/>
                    <a:pt x="4033" y="3069"/>
                    <a:pt x="4283" y="3087"/>
                  </a:cubicBezTo>
                  <a:cubicBezTo>
                    <a:pt x="3409" y="2667"/>
                    <a:pt x="1312" y="607"/>
                    <a:pt x="70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79" name="Google Shape;6105;p17"/>
            <p:cNvSpPr/>
            <p:nvPr/>
          </p:nvSpPr>
          <p:spPr>
            <a:xfrm>
              <a:off x="3857825" y="4493200"/>
              <a:ext cx="204325" cy="55950"/>
            </a:xfrm>
            <a:custGeom>
              <a:avLst/>
              <a:ahLst/>
              <a:rect l="l" t="t" r="r" b="b"/>
              <a:pathLst>
                <a:path w="8173" h="2238" extrusionOk="0">
                  <a:moveTo>
                    <a:pt x="5877" y="1"/>
                  </a:moveTo>
                  <a:cubicBezTo>
                    <a:pt x="5269" y="1"/>
                    <a:pt x="4657" y="32"/>
                    <a:pt x="4051" y="119"/>
                  </a:cubicBezTo>
                  <a:cubicBezTo>
                    <a:pt x="3703" y="172"/>
                    <a:pt x="3364" y="234"/>
                    <a:pt x="3025" y="342"/>
                  </a:cubicBezTo>
                  <a:cubicBezTo>
                    <a:pt x="2855" y="395"/>
                    <a:pt x="2686" y="458"/>
                    <a:pt x="2516" y="520"/>
                  </a:cubicBezTo>
                  <a:cubicBezTo>
                    <a:pt x="2365" y="591"/>
                    <a:pt x="2204" y="663"/>
                    <a:pt x="2043" y="734"/>
                  </a:cubicBezTo>
                  <a:cubicBezTo>
                    <a:pt x="1419" y="1028"/>
                    <a:pt x="803" y="1332"/>
                    <a:pt x="188" y="1680"/>
                  </a:cubicBezTo>
                  <a:cubicBezTo>
                    <a:pt x="188" y="1680"/>
                    <a:pt x="179" y="1689"/>
                    <a:pt x="170" y="1689"/>
                  </a:cubicBezTo>
                  <a:cubicBezTo>
                    <a:pt x="36" y="1787"/>
                    <a:pt x="1" y="1965"/>
                    <a:pt x="90" y="2108"/>
                  </a:cubicBezTo>
                  <a:cubicBezTo>
                    <a:pt x="146" y="2192"/>
                    <a:pt x="241" y="2237"/>
                    <a:pt x="336" y="2237"/>
                  </a:cubicBezTo>
                  <a:cubicBezTo>
                    <a:pt x="393" y="2237"/>
                    <a:pt x="450" y="2221"/>
                    <a:pt x="500" y="2188"/>
                  </a:cubicBezTo>
                  <a:lnTo>
                    <a:pt x="509" y="2179"/>
                  </a:lnTo>
                  <a:cubicBezTo>
                    <a:pt x="1062" y="1805"/>
                    <a:pt x="1651" y="1457"/>
                    <a:pt x="2240" y="1127"/>
                  </a:cubicBezTo>
                  <a:cubicBezTo>
                    <a:pt x="2391" y="1037"/>
                    <a:pt x="2543" y="957"/>
                    <a:pt x="2686" y="877"/>
                  </a:cubicBezTo>
                  <a:cubicBezTo>
                    <a:pt x="2837" y="805"/>
                    <a:pt x="2980" y="734"/>
                    <a:pt x="3141" y="681"/>
                  </a:cubicBezTo>
                  <a:cubicBezTo>
                    <a:pt x="3444" y="565"/>
                    <a:pt x="3774" y="475"/>
                    <a:pt x="4104" y="404"/>
                  </a:cubicBezTo>
                  <a:cubicBezTo>
                    <a:pt x="4764" y="261"/>
                    <a:pt x="5442" y="181"/>
                    <a:pt x="6120" y="145"/>
                  </a:cubicBezTo>
                  <a:cubicBezTo>
                    <a:pt x="6459" y="127"/>
                    <a:pt x="6807" y="127"/>
                    <a:pt x="7146" y="127"/>
                  </a:cubicBezTo>
                  <a:cubicBezTo>
                    <a:pt x="7485" y="136"/>
                    <a:pt x="7833" y="145"/>
                    <a:pt x="8172" y="199"/>
                  </a:cubicBezTo>
                  <a:cubicBezTo>
                    <a:pt x="7833" y="119"/>
                    <a:pt x="7494" y="92"/>
                    <a:pt x="7155" y="56"/>
                  </a:cubicBezTo>
                  <a:cubicBezTo>
                    <a:pt x="6807" y="29"/>
                    <a:pt x="6468" y="11"/>
                    <a:pt x="6120" y="3"/>
                  </a:cubicBezTo>
                  <a:cubicBezTo>
                    <a:pt x="6039" y="1"/>
                    <a:pt x="5958" y="1"/>
                    <a:pt x="587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80" name="Google Shape;6106;p17"/>
            <p:cNvSpPr/>
            <p:nvPr/>
          </p:nvSpPr>
          <p:spPr>
            <a:xfrm>
              <a:off x="3918500" y="4503650"/>
              <a:ext cx="129825" cy="74825"/>
            </a:xfrm>
            <a:custGeom>
              <a:avLst/>
              <a:ahLst/>
              <a:rect l="l" t="t" r="r" b="b"/>
              <a:pathLst>
                <a:path w="5193" h="2993" extrusionOk="0">
                  <a:moveTo>
                    <a:pt x="788" y="0"/>
                  </a:moveTo>
                  <a:cubicBezTo>
                    <a:pt x="554" y="0"/>
                    <a:pt x="313" y="48"/>
                    <a:pt x="98" y="155"/>
                  </a:cubicBezTo>
                  <a:cubicBezTo>
                    <a:pt x="98" y="155"/>
                    <a:pt x="89" y="164"/>
                    <a:pt x="89" y="164"/>
                  </a:cubicBezTo>
                  <a:cubicBezTo>
                    <a:pt x="18" y="200"/>
                    <a:pt x="0" y="289"/>
                    <a:pt x="36" y="361"/>
                  </a:cubicBezTo>
                  <a:cubicBezTo>
                    <a:pt x="66" y="408"/>
                    <a:pt x="115" y="436"/>
                    <a:pt x="166" y="436"/>
                  </a:cubicBezTo>
                  <a:cubicBezTo>
                    <a:pt x="191" y="436"/>
                    <a:pt x="217" y="429"/>
                    <a:pt x="241" y="414"/>
                  </a:cubicBezTo>
                  <a:cubicBezTo>
                    <a:pt x="433" y="305"/>
                    <a:pt x="652" y="260"/>
                    <a:pt x="879" y="260"/>
                  </a:cubicBezTo>
                  <a:cubicBezTo>
                    <a:pt x="1117" y="260"/>
                    <a:pt x="1364" y="310"/>
                    <a:pt x="1597" y="387"/>
                  </a:cubicBezTo>
                  <a:cubicBezTo>
                    <a:pt x="2061" y="539"/>
                    <a:pt x="2498" y="771"/>
                    <a:pt x="2917" y="1048"/>
                  </a:cubicBezTo>
                  <a:cubicBezTo>
                    <a:pt x="3337" y="1315"/>
                    <a:pt x="3729" y="1627"/>
                    <a:pt x="4113" y="1949"/>
                  </a:cubicBezTo>
                  <a:cubicBezTo>
                    <a:pt x="4487" y="2279"/>
                    <a:pt x="4862" y="2618"/>
                    <a:pt x="5192" y="2992"/>
                  </a:cubicBezTo>
                  <a:cubicBezTo>
                    <a:pt x="4880" y="2600"/>
                    <a:pt x="4523" y="2243"/>
                    <a:pt x="4157" y="1895"/>
                  </a:cubicBezTo>
                  <a:cubicBezTo>
                    <a:pt x="3792" y="1547"/>
                    <a:pt x="3408" y="1217"/>
                    <a:pt x="2998" y="923"/>
                  </a:cubicBezTo>
                  <a:cubicBezTo>
                    <a:pt x="2587" y="628"/>
                    <a:pt x="2150" y="361"/>
                    <a:pt x="1668" y="173"/>
                  </a:cubicBezTo>
                  <a:cubicBezTo>
                    <a:pt x="1427" y="84"/>
                    <a:pt x="1169" y="13"/>
                    <a:pt x="901" y="4"/>
                  </a:cubicBezTo>
                  <a:cubicBezTo>
                    <a:pt x="864" y="1"/>
                    <a:pt x="826" y="0"/>
                    <a:pt x="788" y="0"/>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81" name="Google Shape;6107;p17"/>
            <p:cNvSpPr/>
            <p:nvPr/>
          </p:nvSpPr>
          <p:spPr>
            <a:xfrm>
              <a:off x="3938775" y="4432800"/>
              <a:ext cx="108200" cy="72600"/>
            </a:xfrm>
            <a:custGeom>
              <a:avLst/>
              <a:ahLst/>
              <a:rect l="l" t="t" r="r" b="b"/>
              <a:pathLst>
                <a:path w="4328" h="2904" extrusionOk="0">
                  <a:moveTo>
                    <a:pt x="4328" y="1"/>
                  </a:moveTo>
                  <a:cubicBezTo>
                    <a:pt x="3908" y="72"/>
                    <a:pt x="3516" y="233"/>
                    <a:pt x="3132" y="411"/>
                  </a:cubicBezTo>
                  <a:cubicBezTo>
                    <a:pt x="2749" y="599"/>
                    <a:pt x="2392" y="822"/>
                    <a:pt x="2044" y="1054"/>
                  </a:cubicBezTo>
                  <a:cubicBezTo>
                    <a:pt x="1687" y="1295"/>
                    <a:pt x="1348" y="1544"/>
                    <a:pt x="1027" y="1812"/>
                  </a:cubicBezTo>
                  <a:cubicBezTo>
                    <a:pt x="697" y="2080"/>
                    <a:pt x="376" y="2356"/>
                    <a:pt x="63" y="2650"/>
                  </a:cubicBezTo>
                  <a:lnTo>
                    <a:pt x="54" y="2650"/>
                  </a:lnTo>
                  <a:cubicBezTo>
                    <a:pt x="1" y="2713"/>
                    <a:pt x="1" y="2811"/>
                    <a:pt x="63" y="2865"/>
                  </a:cubicBezTo>
                  <a:cubicBezTo>
                    <a:pt x="93" y="2890"/>
                    <a:pt x="130" y="2904"/>
                    <a:pt x="166" y="2904"/>
                  </a:cubicBezTo>
                  <a:cubicBezTo>
                    <a:pt x="205" y="2904"/>
                    <a:pt x="245" y="2888"/>
                    <a:pt x="277" y="2856"/>
                  </a:cubicBezTo>
                  <a:cubicBezTo>
                    <a:pt x="554" y="2552"/>
                    <a:pt x="857" y="2258"/>
                    <a:pt x="1170" y="1981"/>
                  </a:cubicBezTo>
                  <a:cubicBezTo>
                    <a:pt x="1473" y="1696"/>
                    <a:pt x="1794" y="1428"/>
                    <a:pt x="2124" y="1179"/>
                  </a:cubicBezTo>
                  <a:cubicBezTo>
                    <a:pt x="2463" y="920"/>
                    <a:pt x="2802" y="679"/>
                    <a:pt x="3168" y="483"/>
                  </a:cubicBezTo>
                  <a:cubicBezTo>
                    <a:pt x="3534" y="278"/>
                    <a:pt x="3917" y="99"/>
                    <a:pt x="4328"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134" name="Google Shape;6108;p17"/>
          <p:cNvGrpSpPr/>
          <p:nvPr/>
        </p:nvGrpSpPr>
        <p:grpSpPr>
          <a:xfrm rot="1810263" flipH="1">
            <a:off x="7314465" y="3053063"/>
            <a:ext cx="2003373" cy="1927300"/>
            <a:chOff x="3795825" y="3576625"/>
            <a:chExt cx="273225" cy="262850"/>
          </a:xfrm>
        </p:grpSpPr>
        <p:sp>
          <p:nvSpPr>
            <p:cNvPr id="1052482" name="Google Shape;6109;p17"/>
            <p:cNvSpPr/>
            <p:nvPr/>
          </p:nvSpPr>
          <p:spPr>
            <a:xfrm>
              <a:off x="3954600" y="3665275"/>
              <a:ext cx="114450" cy="80700"/>
            </a:xfrm>
            <a:custGeom>
              <a:avLst/>
              <a:ahLst/>
              <a:rect l="l" t="t" r="r" b="b"/>
              <a:pathLst>
                <a:path w="4578" h="3228" extrusionOk="0">
                  <a:moveTo>
                    <a:pt x="2303" y="0"/>
                  </a:moveTo>
                  <a:cubicBezTo>
                    <a:pt x="1128" y="0"/>
                    <a:pt x="1" y="457"/>
                    <a:pt x="331" y="2280"/>
                  </a:cubicBezTo>
                  <a:cubicBezTo>
                    <a:pt x="331" y="2280"/>
                    <a:pt x="701" y="3227"/>
                    <a:pt x="1548" y="3227"/>
                  </a:cubicBezTo>
                  <a:cubicBezTo>
                    <a:pt x="2230" y="3227"/>
                    <a:pt x="3221" y="2613"/>
                    <a:pt x="4578" y="397"/>
                  </a:cubicBezTo>
                  <a:cubicBezTo>
                    <a:pt x="4578" y="397"/>
                    <a:pt x="3614" y="112"/>
                    <a:pt x="2865" y="32"/>
                  </a:cubicBezTo>
                  <a:cubicBezTo>
                    <a:pt x="2680" y="12"/>
                    <a:pt x="2491" y="0"/>
                    <a:pt x="2303" y="0"/>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83" name="Google Shape;6110;p17"/>
            <p:cNvSpPr/>
            <p:nvPr/>
          </p:nvSpPr>
          <p:spPr>
            <a:xfrm>
              <a:off x="3963775" y="3675425"/>
              <a:ext cx="105275" cy="70575"/>
            </a:xfrm>
            <a:custGeom>
              <a:avLst/>
              <a:ahLst/>
              <a:rect l="l" t="t" r="r" b="b"/>
              <a:pathLst>
                <a:path w="4211" h="2823" extrusionOk="0">
                  <a:moveTo>
                    <a:pt x="4211" y="0"/>
                  </a:moveTo>
                  <a:lnTo>
                    <a:pt x="0" y="1936"/>
                  </a:lnTo>
                  <a:cubicBezTo>
                    <a:pt x="100" y="2155"/>
                    <a:pt x="473" y="2822"/>
                    <a:pt x="1183" y="2822"/>
                  </a:cubicBezTo>
                  <a:cubicBezTo>
                    <a:pt x="1863" y="2822"/>
                    <a:pt x="2853" y="2209"/>
                    <a:pt x="4211"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84" name="Google Shape;6111;p17"/>
            <p:cNvSpPr/>
            <p:nvPr/>
          </p:nvSpPr>
          <p:spPr>
            <a:xfrm>
              <a:off x="3936775" y="3576625"/>
              <a:ext cx="95025" cy="86125"/>
            </a:xfrm>
            <a:custGeom>
              <a:avLst/>
              <a:ahLst/>
              <a:rect l="l" t="t" r="r" b="b"/>
              <a:pathLst>
                <a:path w="3801" h="3445" extrusionOk="0">
                  <a:moveTo>
                    <a:pt x="3801" y="0"/>
                  </a:moveTo>
                  <a:cubicBezTo>
                    <a:pt x="3801" y="0"/>
                    <a:pt x="1" y="72"/>
                    <a:pt x="679" y="3096"/>
                  </a:cubicBezTo>
                  <a:cubicBezTo>
                    <a:pt x="679" y="3096"/>
                    <a:pt x="1084" y="3445"/>
                    <a:pt x="1620" y="3445"/>
                  </a:cubicBezTo>
                  <a:cubicBezTo>
                    <a:pt x="2329" y="3445"/>
                    <a:pt x="3268" y="2835"/>
                    <a:pt x="3801"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85" name="Google Shape;6112;p17"/>
            <p:cNvSpPr/>
            <p:nvPr/>
          </p:nvSpPr>
          <p:spPr>
            <a:xfrm>
              <a:off x="3953500" y="3577500"/>
              <a:ext cx="78100" cy="85250"/>
            </a:xfrm>
            <a:custGeom>
              <a:avLst/>
              <a:ahLst/>
              <a:rect l="l" t="t" r="r" b="b"/>
              <a:pathLst>
                <a:path w="3124" h="3410" extrusionOk="0">
                  <a:moveTo>
                    <a:pt x="3123" y="1"/>
                  </a:moveTo>
                  <a:lnTo>
                    <a:pt x="1" y="3025"/>
                  </a:lnTo>
                  <a:cubicBezTo>
                    <a:pt x="1" y="3034"/>
                    <a:pt x="1" y="3043"/>
                    <a:pt x="10" y="3061"/>
                  </a:cubicBezTo>
                  <a:cubicBezTo>
                    <a:pt x="10" y="3061"/>
                    <a:pt x="415" y="3410"/>
                    <a:pt x="952" y="3410"/>
                  </a:cubicBezTo>
                  <a:cubicBezTo>
                    <a:pt x="1658" y="3410"/>
                    <a:pt x="2591" y="2805"/>
                    <a:pt x="3123"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86" name="Google Shape;6113;p17"/>
            <p:cNvSpPr/>
            <p:nvPr/>
          </p:nvSpPr>
          <p:spPr>
            <a:xfrm>
              <a:off x="3826150" y="3592675"/>
              <a:ext cx="69150" cy="112425"/>
            </a:xfrm>
            <a:custGeom>
              <a:avLst/>
              <a:ahLst/>
              <a:rect l="l" t="t" r="r" b="b"/>
              <a:pathLst>
                <a:path w="2766" h="4497" extrusionOk="0">
                  <a:moveTo>
                    <a:pt x="1972" y="1"/>
                  </a:moveTo>
                  <a:cubicBezTo>
                    <a:pt x="1973" y="4"/>
                    <a:pt x="1973" y="7"/>
                    <a:pt x="1973" y="11"/>
                  </a:cubicBezTo>
                  <a:lnTo>
                    <a:pt x="1973" y="11"/>
                  </a:lnTo>
                  <a:cubicBezTo>
                    <a:pt x="1974" y="3"/>
                    <a:pt x="1972" y="1"/>
                    <a:pt x="1972" y="1"/>
                  </a:cubicBezTo>
                  <a:close/>
                  <a:moveTo>
                    <a:pt x="1973" y="11"/>
                  </a:moveTo>
                  <a:cubicBezTo>
                    <a:pt x="1971" y="46"/>
                    <a:pt x="1931" y="190"/>
                    <a:pt x="1544" y="723"/>
                  </a:cubicBezTo>
                  <a:cubicBezTo>
                    <a:pt x="1071" y="1374"/>
                    <a:pt x="1" y="3266"/>
                    <a:pt x="1125" y="4497"/>
                  </a:cubicBezTo>
                  <a:cubicBezTo>
                    <a:pt x="1125" y="4497"/>
                    <a:pt x="2525" y="4185"/>
                    <a:pt x="2650" y="2713"/>
                  </a:cubicBezTo>
                  <a:cubicBezTo>
                    <a:pt x="2766" y="1248"/>
                    <a:pt x="2042" y="649"/>
                    <a:pt x="1973" y="1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87" name="Google Shape;6114;p17"/>
            <p:cNvSpPr/>
            <p:nvPr/>
          </p:nvSpPr>
          <p:spPr>
            <a:xfrm>
              <a:off x="3854025" y="3593575"/>
              <a:ext cx="41300" cy="111525"/>
            </a:xfrm>
            <a:custGeom>
              <a:avLst/>
              <a:ahLst/>
              <a:rect l="l" t="t" r="r" b="b"/>
              <a:pathLst>
                <a:path w="1652" h="4461" extrusionOk="0">
                  <a:moveTo>
                    <a:pt x="866" y="0"/>
                  </a:moveTo>
                  <a:cubicBezTo>
                    <a:pt x="679" y="1044"/>
                    <a:pt x="260" y="3328"/>
                    <a:pt x="1" y="4452"/>
                  </a:cubicBezTo>
                  <a:cubicBezTo>
                    <a:pt x="10" y="4452"/>
                    <a:pt x="10" y="4461"/>
                    <a:pt x="10" y="4461"/>
                  </a:cubicBezTo>
                  <a:cubicBezTo>
                    <a:pt x="10" y="4461"/>
                    <a:pt x="1410" y="4149"/>
                    <a:pt x="1535" y="2677"/>
                  </a:cubicBezTo>
                  <a:cubicBezTo>
                    <a:pt x="1651" y="1231"/>
                    <a:pt x="938" y="625"/>
                    <a:pt x="86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88" name="Google Shape;6115;p17"/>
            <p:cNvSpPr/>
            <p:nvPr/>
          </p:nvSpPr>
          <p:spPr>
            <a:xfrm>
              <a:off x="3875450" y="3592675"/>
              <a:ext cx="25" cy="250"/>
            </a:xfrm>
            <a:custGeom>
              <a:avLst/>
              <a:ahLst/>
              <a:rect l="l" t="t" r="r" b="b"/>
              <a:pathLst>
                <a:path w="1" h="10" extrusionOk="0">
                  <a:moveTo>
                    <a:pt x="0" y="9"/>
                  </a:moveTo>
                  <a:cubicBezTo>
                    <a:pt x="0" y="9"/>
                    <a:pt x="0" y="1"/>
                    <a:pt x="0" y="1"/>
                  </a:cubicBezTo>
                  <a:cubicBezTo>
                    <a:pt x="0" y="9"/>
                    <a:pt x="0" y="9"/>
                    <a:pt x="0" y="9"/>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89" name="Google Shape;6116;p17"/>
            <p:cNvSpPr/>
            <p:nvPr/>
          </p:nvSpPr>
          <p:spPr>
            <a:xfrm>
              <a:off x="3795825" y="3621000"/>
              <a:ext cx="190925" cy="218325"/>
            </a:xfrm>
            <a:custGeom>
              <a:avLst/>
              <a:ahLst/>
              <a:rect l="l" t="t" r="r" b="b"/>
              <a:pathLst>
                <a:path w="7637" h="8733" extrusionOk="0">
                  <a:moveTo>
                    <a:pt x="7637" y="1"/>
                  </a:moveTo>
                  <a:lnTo>
                    <a:pt x="7557" y="36"/>
                  </a:lnTo>
                  <a:lnTo>
                    <a:pt x="7485" y="90"/>
                  </a:lnTo>
                  <a:cubicBezTo>
                    <a:pt x="7441" y="125"/>
                    <a:pt x="7396" y="161"/>
                    <a:pt x="7351" y="197"/>
                  </a:cubicBezTo>
                  <a:cubicBezTo>
                    <a:pt x="7253" y="277"/>
                    <a:pt x="7173" y="357"/>
                    <a:pt x="7084" y="438"/>
                  </a:cubicBezTo>
                  <a:cubicBezTo>
                    <a:pt x="6914" y="598"/>
                    <a:pt x="6754" y="768"/>
                    <a:pt x="6584" y="937"/>
                  </a:cubicBezTo>
                  <a:cubicBezTo>
                    <a:pt x="6263" y="1276"/>
                    <a:pt x="5942" y="1615"/>
                    <a:pt x="5621" y="1963"/>
                  </a:cubicBezTo>
                  <a:cubicBezTo>
                    <a:pt x="4987" y="2659"/>
                    <a:pt x="4363" y="3364"/>
                    <a:pt x="3747" y="4077"/>
                  </a:cubicBezTo>
                  <a:cubicBezTo>
                    <a:pt x="2507" y="5496"/>
                    <a:pt x="1294" y="6932"/>
                    <a:pt x="81" y="8368"/>
                  </a:cubicBezTo>
                  <a:cubicBezTo>
                    <a:pt x="81" y="8368"/>
                    <a:pt x="81" y="8377"/>
                    <a:pt x="81" y="8377"/>
                  </a:cubicBezTo>
                  <a:cubicBezTo>
                    <a:pt x="1" y="8475"/>
                    <a:pt x="18" y="8618"/>
                    <a:pt x="116" y="8690"/>
                  </a:cubicBezTo>
                  <a:cubicBezTo>
                    <a:pt x="157" y="8719"/>
                    <a:pt x="204" y="8733"/>
                    <a:pt x="251" y="8733"/>
                  </a:cubicBezTo>
                  <a:cubicBezTo>
                    <a:pt x="319" y="8733"/>
                    <a:pt x="387" y="8703"/>
                    <a:pt x="429" y="8645"/>
                  </a:cubicBezTo>
                  <a:cubicBezTo>
                    <a:pt x="1580" y="7164"/>
                    <a:pt x="2739" y="5683"/>
                    <a:pt x="3917" y="4220"/>
                  </a:cubicBezTo>
                  <a:cubicBezTo>
                    <a:pt x="4506" y="3489"/>
                    <a:pt x="5103" y="2757"/>
                    <a:pt x="5710" y="2043"/>
                  </a:cubicBezTo>
                  <a:cubicBezTo>
                    <a:pt x="6004" y="1678"/>
                    <a:pt x="6317" y="1321"/>
                    <a:pt x="6629" y="973"/>
                  </a:cubicBezTo>
                  <a:cubicBezTo>
                    <a:pt x="6781" y="795"/>
                    <a:pt x="6941" y="625"/>
                    <a:pt x="7102" y="456"/>
                  </a:cubicBezTo>
                  <a:cubicBezTo>
                    <a:pt x="7191" y="375"/>
                    <a:pt x="7271" y="286"/>
                    <a:pt x="7360" y="215"/>
                  </a:cubicBezTo>
                  <a:cubicBezTo>
                    <a:pt x="7405" y="170"/>
                    <a:pt x="7441" y="125"/>
                    <a:pt x="7494" y="99"/>
                  </a:cubicBezTo>
                  <a:lnTo>
                    <a:pt x="7566" y="45"/>
                  </a:lnTo>
                  <a:lnTo>
                    <a:pt x="7637" y="1"/>
                  </a:ln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90" name="Google Shape;6117;p17"/>
            <p:cNvSpPr/>
            <p:nvPr/>
          </p:nvSpPr>
          <p:spPr>
            <a:xfrm>
              <a:off x="3795825" y="3708425"/>
              <a:ext cx="201200" cy="131050"/>
            </a:xfrm>
            <a:custGeom>
              <a:avLst/>
              <a:ahLst/>
              <a:rect l="l" t="t" r="r" b="b"/>
              <a:pathLst>
                <a:path w="8048" h="5242" extrusionOk="0">
                  <a:moveTo>
                    <a:pt x="8047" y="1"/>
                  </a:moveTo>
                  <a:cubicBezTo>
                    <a:pt x="7334" y="322"/>
                    <a:pt x="6629" y="652"/>
                    <a:pt x="5933" y="991"/>
                  </a:cubicBezTo>
                  <a:cubicBezTo>
                    <a:pt x="5237" y="1339"/>
                    <a:pt x="4550" y="1696"/>
                    <a:pt x="3863" y="2079"/>
                  </a:cubicBezTo>
                  <a:cubicBezTo>
                    <a:pt x="3185" y="2463"/>
                    <a:pt x="2516" y="2864"/>
                    <a:pt x="1865" y="3310"/>
                  </a:cubicBezTo>
                  <a:cubicBezTo>
                    <a:pt x="1544" y="3524"/>
                    <a:pt x="1223" y="3765"/>
                    <a:pt x="919" y="4015"/>
                  </a:cubicBezTo>
                  <a:cubicBezTo>
                    <a:pt x="616" y="4274"/>
                    <a:pt x="322" y="4550"/>
                    <a:pt x="72" y="4889"/>
                  </a:cubicBezTo>
                  <a:cubicBezTo>
                    <a:pt x="72" y="4889"/>
                    <a:pt x="72" y="4889"/>
                    <a:pt x="63" y="4898"/>
                  </a:cubicBezTo>
                  <a:cubicBezTo>
                    <a:pt x="1" y="4996"/>
                    <a:pt x="27" y="5130"/>
                    <a:pt x="125" y="5202"/>
                  </a:cubicBezTo>
                  <a:cubicBezTo>
                    <a:pt x="166" y="5228"/>
                    <a:pt x="210" y="5241"/>
                    <a:pt x="253" y="5241"/>
                  </a:cubicBezTo>
                  <a:cubicBezTo>
                    <a:pt x="324" y="5241"/>
                    <a:pt x="393" y="5206"/>
                    <a:pt x="438" y="5139"/>
                  </a:cubicBezTo>
                  <a:cubicBezTo>
                    <a:pt x="643" y="4845"/>
                    <a:pt x="902" y="4568"/>
                    <a:pt x="1178" y="4309"/>
                  </a:cubicBezTo>
                  <a:cubicBezTo>
                    <a:pt x="1455" y="4051"/>
                    <a:pt x="1758" y="3810"/>
                    <a:pt x="2061" y="3578"/>
                  </a:cubicBezTo>
                  <a:cubicBezTo>
                    <a:pt x="2677" y="3114"/>
                    <a:pt x="3319" y="2686"/>
                    <a:pt x="3979" y="2275"/>
                  </a:cubicBezTo>
                  <a:cubicBezTo>
                    <a:pt x="4639" y="1865"/>
                    <a:pt x="5309" y="1473"/>
                    <a:pt x="5987" y="1098"/>
                  </a:cubicBezTo>
                  <a:cubicBezTo>
                    <a:pt x="6665" y="714"/>
                    <a:pt x="7351" y="348"/>
                    <a:pt x="804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91" name="Google Shape;6118;p17"/>
            <p:cNvSpPr/>
            <p:nvPr/>
          </p:nvSpPr>
          <p:spPr>
            <a:xfrm>
              <a:off x="3818125" y="3688350"/>
              <a:ext cx="39725" cy="124300"/>
            </a:xfrm>
            <a:custGeom>
              <a:avLst/>
              <a:ahLst/>
              <a:rect l="l" t="t" r="r" b="b"/>
              <a:pathLst>
                <a:path w="1589" h="4972" extrusionOk="0">
                  <a:moveTo>
                    <a:pt x="1589" y="1"/>
                  </a:moveTo>
                  <a:lnTo>
                    <a:pt x="1589" y="1"/>
                  </a:lnTo>
                  <a:cubicBezTo>
                    <a:pt x="1312" y="777"/>
                    <a:pt x="1035" y="1544"/>
                    <a:pt x="759" y="2320"/>
                  </a:cubicBezTo>
                  <a:cubicBezTo>
                    <a:pt x="625" y="2713"/>
                    <a:pt x="491" y="3105"/>
                    <a:pt x="366" y="3498"/>
                  </a:cubicBezTo>
                  <a:cubicBezTo>
                    <a:pt x="241" y="3890"/>
                    <a:pt x="117" y="4274"/>
                    <a:pt x="18" y="4702"/>
                  </a:cubicBezTo>
                  <a:cubicBezTo>
                    <a:pt x="18" y="4711"/>
                    <a:pt x="18" y="4711"/>
                    <a:pt x="18" y="4720"/>
                  </a:cubicBezTo>
                  <a:cubicBezTo>
                    <a:pt x="1" y="4845"/>
                    <a:pt x="90" y="4952"/>
                    <a:pt x="206" y="4970"/>
                  </a:cubicBezTo>
                  <a:cubicBezTo>
                    <a:pt x="217" y="4971"/>
                    <a:pt x="227" y="4972"/>
                    <a:pt x="238" y="4972"/>
                  </a:cubicBezTo>
                  <a:cubicBezTo>
                    <a:pt x="348" y="4972"/>
                    <a:pt x="439" y="4888"/>
                    <a:pt x="456" y="4773"/>
                  </a:cubicBezTo>
                  <a:lnTo>
                    <a:pt x="456" y="4764"/>
                  </a:lnTo>
                  <a:cubicBezTo>
                    <a:pt x="509" y="4390"/>
                    <a:pt x="598" y="3979"/>
                    <a:pt x="688" y="3578"/>
                  </a:cubicBezTo>
                  <a:cubicBezTo>
                    <a:pt x="777" y="3185"/>
                    <a:pt x="875" y="2784"/>
                    <a:pt x="973" y="2383"/>
                  </a:cubicBezTo>
                  <a:cubicBezTo>
                    <a:pt x="1169" y="1589"/>
                    <a:pt x="1374" y="795"/>
                    <a:pt x="1589"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135" name="Google Shape;6119;p17"/>
          <p:cNvGrpSpPr/>
          <p:nvPr/>
        </p:nvGrpSpPr>
        <p:grpSpPr>
          <a:xfrm flipH="1">
            <a:off x="7917849" y="1473058"/>
            <a:ext cx="887982" cy="781059"/>
            <a:chOff x="422550" y="971175"/>
            <a:chExt cx="192050" cy="168925"/>
          </a:xfrm>
        </p:grpSpPr>
        <p:sp>
          <p:nvSpPr>
            <p:cNvPr id="1052492" name="Google Shape;6120;p17"/>
            <p:cNvSpPr/>
            <p:nvPr/>
          </p:nvSpPr>
          <p:spPr>
            <a:xfrm>
              <a:off x="422550" y="971175"/>
              <a:ext cx="192050" cy="168925"/>
            </a:xfrm>
            <a:custGeom>
              <a:avLst/>
              <a:ahLst/>
              <a:rect l="l" t="t" r="r" b="b"/>
              <a:pathLst>
                <a:path w="7682" h="6757" extrusionOk="0">
                  <a:moveTo>
                    <a:pt x="4051" y="806"/>
                  </a:moveTo>
                  <a:cubicBezTo>
                    <a:pt x="4051" y="833"/>
                    <a:pt x="4051" y="860"/>
                    <a:pt x="4060" y="886"/>
                  </a:cubicBezTo>
                  <a:cubicBezTo>
                    <a:pt x="4051" y="895"/>
                    <a:pt x="4042" y="895"/>
                    <a:pt x="4024" y="895"/>
                  </a:cubicBezTo>
                  <a:cubicBezTo>
                    <a:pt x="4033" y="860"/>
                    <a:pt x="4042" y="833"/>
                    <a:pt x="4051" y="806"/>
                  </a:cubicBezTo>
                  <a:close/>
                  <a:moveTo>
                    <a:pt x="4283" y="0"/>
                  </a:moveTo>
                  <a:cubicBezTo>
                    <a:pt x="4098" y="0"/>
                    <a:pt x="3918" y="59"/>
                    <a:pt x="3765" y="173"/>
                  </a:cubicBezTo>
                  <a:cubicBezTo>
                    <a:pt x="3498" y="378"/>
                    <a:pt x="3391" y="717"/>
                    <a:pt x="3489" y="1065"/>
                  </a:cubicBezTo>
                  <a:cubicBezTo>
                    <a:pt x="3498" y="1092"/>
                    <a:pt x="3516" y="1127"/>
                    <a:pt x="3525" y="1163"/>
                  </a:cubicBezTo>
                  <a:cubicBezTo>
                    <a:pt x="3400" y="1270"/>
                    <a:pt x="3284" y="1395"/>
                    <a:pt x="3186" y="1547"/>
                  </a:cubicBezTo>
                  <a:cubicBezTo>
                    <a:pt x="3177" y="1564"/>
                    <a:pt x="3168" y="1582"/>
                    <a:pt x="3150" y="1600"/>
                  </a:cubicBezTo>
                  <a:cubicBezTo>
                    <a:pt x="3141" y="1573"/>
                    <a:pt x="3123" y="1547"/>
                    <a:pt x="3114" y="1520"/>
                  </a:cubicBezTo>
                  <a:cubicBezTo>
                    <a:pt x="2918" y="1181"/>
                    <a:pt x="2561" y="967"/>
                    <a:pt x="2186" y="967"/>
                  </a:cubicBezTo>
                  <a:cubicBezTo>
                    <a:pt x="1714" y="967"/>
                    <a:pt x="1178" y="1297"/>
                    <a:pt x="1062" y="2216"/>
                  </a:cubicBezTo>
                  <a:cubicBezTo>
                    <a:pt x="1036" y="2421"/>
                    <a:pt x="1053" y="2608"/>
                    <a:pt x="1107" y="2787"/>
                  </a:cubicBezTo>
                  <a:cubicBezTo>
                    <a:pt x="1036" y="2787"/>
                    <a:pt x="964" y="2795"/>
                    <a:pt x="893" y="2813"/>
                  </a:cubicBezTo>
                  <a:cubicBezTo>
                    <a:pt x="349" y="2920"/>
                    <a:pt x="1" y="3384"/>
                    <a:pt x="63" y="3902"/>
                  </a:cubicBezTo>
                  <a:cubicBezTo>
                    <a:pt x="108" y="4214"/>
                    <a:pt x="179" y="4571"/>
                    <a:pt x="438" y="4874"/>
                  </a:cubicBezTo>
                  <a:cubicBezTo>
                    <a:pt x="679" y="5151"/>
                    <a:pt x="1044" y="5320"/>
                    <a:pt x="1428" y="5320"/>
                  </a:cubicBezTo>
                  <a:lnTo>
                    <a:pt x="1446" y="5320"/>
                  </a:lnTo>
                  <a:cubicBezTo>
                    <a:pt x="1499" y="5320"/>
                    <a:pt x="1562" y="5311"/>
                    <a:pt x="1615" y="5302"/>
                  </a:cubicBezTo>
                  <a:cubicBezTo>
                    <a:pt x="1615" y="5516"/>
                    <a:pt x="1660" y="5722"/>
                    <a:pt x="1722" y="5855"/>
                  </a:cubicBezTo>
                  <a:cubicBezTo>
                    <a:pt x="1883" y="6221"/>
                    <a:pt x="2258" y="6480"/>
                    <a:pt x="2668" y="6489"/>
                  </a:cubicBezTo>
                  <a:lnTo>
                    <a:pt x="2686" y="6489"/>
                  </a:lnTo>
                  <a:cubicBezTo>
                    <a:pt x="3070" y="6489"/>
                    <a:pt x="3417" y="6266"/>
                    <a:pt x="3614" y="5945"/>
                  </a:cubicBezTo>
                  <a:cubicBezTo>
                    <a:pt x="3792" y="6212"/>
                    <a:pt x="4095" y="6382"/>
                    <a:pt x="4417" y="6382"/>
                  </a:cubicBezTo>
                  <a:lnTo>
                    <a:pt x="4452" y="6382"/>
                  </a:lnTo>
                  <a:cubicBezTo>
                    <a:pt x="4711" y="6364"/>
                    <a:pt x="4961" y="6248"/>
                    <a:pt x="5175" y="6025"/>
                  </a:cubicBezTo>
                  <a:cubicBezTo>
                    <a:pt x="5193" y="6052"/>
                    <a:pt x="5220" y="6087"/>
                    <a:pt x="5237" y="6114"/>
                  </a:cubicBezTo>
                  <a:cubicBezTo>
                    <a:pt x="5291" y="6203"/>
                    <a:pt x="5362" y="6319"/>
                    <a:pt x="5469" y="6426"/>
                  </a:cubicBezTo>
                  <a:cubicBezTo>
                    <a:pt x="5692" y="6640"/>
                    <a:pt x="5987" y="6756"/>
                    <a:pt x="6281" y="6756"/>
                  </a:cubicBezTo>
                  <a:cubicBezTo>
                    <a:pt x="6397" y="6756"/>
                    <a:pt x="6522" y="6739"/>
                    <a:pt x="6638" y="6703"/>
                  </a:cubicBezTo>
                  <a:cubicBezTo>
                    <a:pt x="7138" y="6533"/>
                    <a:pt x="7485" y="6007"/>
                    <a:pt x="7459" y="5445"/>
                  </a:cubicBezTo>
                  <a:cubicBezTo>
                    <a:pt x="7441" y="5026"/>
                    <a:pt x="7236" y="4615"/>
                    <a:pt x="6879" y="4303"/>
                  </a:cubicBezTo>
                  <a:cubicBezTo>
                    <a:pt x="6683" y="4125"/>
                    <a:pt x="6468" y="4009"/>
                    <a:pt x="6254" y="3946"/>
                  </a:cubicBezTo>
                  <a:cubicBezTo>
                    <a:pt x="6201" y="3937"/>
                    <a:pt x="6147" y="3928"/>
                    <a:pt x="6103" y="3919"/>
                  </a:cubicBezTo>
                  <a:cubicBezTo>
                    <a:pt x="6094" y="3848"/>
                    <a:pt x="6085" y="3786"/>
                    <a:pt x="6067" y="3723"/>
                  </a:cubicBezTo>
                  <a:cubicBezTo>
                    <a:pt x="6129" y="3723"/>
                    <a:pt x="6183" y="3732"/>
                    <a:pt x="6237" y="3732"/>
                  </a:cubicBezTo>
                  <a:lnTo>
                    <a:pt x="6263" y="3732"/>
                  </a:lnTo>
                  <a:cubicBezTo>
                    <a:pt x="6620" y="3732"/>
                    <a:pt x="6986" y="3598"/>
                    <a:pt x="7254" y="3357"/>
                  </a:cubicBezTo>
                  <a:cubicBezTo>
                    <a:pt x="7405" y="3224"/>
                    <a:pt x="7521" y="3072"/>
                    <a:pt x="7584" y="2903"/>
                  </a:cubicBezTo>
                  <a:cubicBezTo>
                    <a:pt x="7682" y="2653"/>
                    <a:pt x="7664" y="2376"/>
                    <a:pt x="7548" y="2144"/>
                  </a:cubicBezTo>
                  <a:cubicBezTo>
                    <a:pt x="7405" y="1877"/>
                    <a:pt x="7120" y="1698"/>
                    <a:pt x="6763" y="1636"/>
                  </a:cubicBezTo>
                  <a:cubicBezTo>
                    <a:pt x="6672" y="1623"/>
                    <a:pt x="6582" y="1617"/>
                    <a:pt x="6491" y="1617"/>
                  </a:cubicBezTo>
                  <a:cubicBezTo>
                    <a:pt x="6262" y="1617"/>
                    <a:pt x="6035" y="1657"/>
                    <a:pt x="5817" y="1734"/>
                  </a:cubicBezTo>
                  <a:cubicBezTo>
                    <a:pt x="5773" y="1752"/>
                    <a:pt x="5728" y="1770"/>
                    <a:pt x="5683" y="1787"/>
                  </a:cubicBezTo>
                  <a:cubicBezTo>
                    <a:pt x="5585" y="1591"/>
                    <a:pt x="5443" y="1404"/>
                    <a:pt x="5255" y="1243"/>
                  </a:cubicBezTo>
                  <a:cubicBezTo>
                    <a:pt x="5228" y="1225"/>
                    <a:pt x="5202" y="1208"/>
                    <a:pt x="5175" y="1181"/>
                  </a:cubicBezTo>
                  <a:cubicBezTo>
                    <a:pt x="5193" y="1127"/>
                    <a:pt x="5211" y="1065"/>
                    <a:pt x="5211" y="1002"/>
                  </a:cubicBezTo>
                  <a:cubicBezTo>
                    <a:pt x="5246" y="654"/>
                    <a:pt x="5059" y="306"/>
                    <a:pt x="4729" y="119"/>
                  </a:cubicBezTo>
                  <a:cubicBezTo>
                    <a:pt x="4585" y="39"/>
                    <a:pt x="4432" y="0"/>
                    <a:pt x="4283" y="0"/>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93" name="Google Shape;6121;p17"/>
            <p:cNvSpPr/>
            <p:nvPr/>
          </p:nvSpPr>
          <p:spPr>
            <a:xfrm>
              <a:off x="511775" y="1007550"/>
              <a:ext cx="42175" cy="41300"/>
            </a:xfrm>
            <a:custGeom>
              <a:avLst/>
              <a:ahLst/>
              <a:rect l="l" t="t" r="r" b="b"/>
              <a:pathLst>
                <a:path w="1687" h="1652" extrusionOk="0">
                  <a:moveTo>
                    <a:pt x="765" y="1"/>
                  </a:moveTo>
                  <a:cubicBezTo>
                    <a:pt x="495" y="1"/>
                    <a:pt x="259" y="201"/>
                    <a:pt x="107" y="422"/>
                  </a:cubicBezTo>
                  <a:cubicBezTo>
                    <a:pt x="27" y="546"/>
                    <a:pt x="0" y="725"/>
                    <a:pt x="89" y="850"/>
                  </a:cubicBezTo>
                  <a:cubicBezTo>
                    <a:pt x="161" y="939"/>
                    <a:pt x="277" y="984"/>
                    <a:pt x="366" y="1055"/>
                  </a:cubicBezTo>
                  <a:cubicBezTo>
                    <a:pt x="509" y="1171"/>
                    <a:pt x="571" y="1367"/>
                    <a:pt x="705" y="1492"/>
                  </a:cubicBezTo>
                  <a:cubicBezTo>
                    <a:pt x="808" y="1595"/>
                    <a:pt x="953" y="1652"/>
                    <a:pt x="1096" y="1652"/>
                  </a:cubicBezTo>
                  <a:cubicBezTo>
                    <a:pt x="1151" y="1652"/>
                    <a:pt x="1206" y="1643"/>
                    <a:pt x="1258" y="1626"/>
                  </a:cubicBezTo>
                  <a:cubicBezTo>
                    <a:pt x="1526" y="1537"/>
                    <a:pt x="1686" y="1242"/>
                    <a:pt x="1677" y="966"/>
                  </a:cubicBezTo>
                  <a:cubicBezTo>
                    <a:pt x="1668" y="680"/>
                    <a:pt x="1508" y="422"/>
                    <a:pt x="1294" y="234"/>
                  </a:cubicBezTo>
                  <a:cubicBezTo>
                    <a:pt x="1178" y="136"/>
                    <a:pt x="1053" y="56"/>
                    <a:pt x="910" y="20"/>
                  </a:cubicBezTo>
                  <a:cubicBezTo>
                    <a:pt x="861" y="7"/>
                    <a:pt x="812" y="1"/>
                    <a:pt x="765"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94" name="Google Shape;6122;p17"/>
            <p:cNvSpPr/>
            <p:nvPr/>
          </p:nvSpPr>
          <p:spPr>
            <a:xfrm>
              <a:off x="552350" y="1083825"/>
              <a:ext cx="42175" cy="41300"/>
            </a:xfrm>
            <a:custGeom>
              <a:avLst/>
              <a:ahLst/>
              <a:rect l="l" t="t" r="r" b="b"/>
              <a:pathLst>
                <a:path w="1687" h="1652" extrusionOk="0">
                  <a:moveTo>
                    <a:pt x="760" y="1"/>
                  </a:moveTo>
                  <a:cubicBezTo>
                    <a:pt x="493" y="1"/>
                    <a:pt x="252" y="201"/>
                    <a:pt x="108" y="422"/>
                  </a:cubicBezTo>
                  <a:cubicBezTo>
                    <a:pt x="19" y="546"/>
                    <a:pt x="1" y="734"/>
                    <a:pt x="90" y="850"/>
                  </a:cubicBezTo>
                  <a:cubicBezTo>
                    <a:pt x="161" y="948"/>
                    <a:pt x="277" y="984"/>
                    <a:pt x="367" y="1055"/>
                  </a:cubicBezTo>
                  <a:cubicBezTo>
                    <a:pt x="509" y="1171"/>
                    <a:pt x="572" y="1367"/>
                    <a:pt x="697" y="1501"/>
                  </a:cubicBezTo>
                  <a:cubicBezTo>
                    <a:pt x="799" y="1597"/>
                    <a:pt x="943" y="1652"/>
                    <a:pt x="1089" y="1652"/>
                  </a:cubicBezTo>
                  <a:cubicBezTo>
                    <a:pt x="1146" y="1652"/>
                    <a:pt x="1203" y="1643"/>
                    <a:pt x="1259" y="1626"/>
                  </a:cubicBezTo>
                  <a:cubicBezTo>
                    <a:pt x="1526" y="1537"/>
                    <a:pt x="1687" y="1242"/>
                    <a:pt x="1669" y="966"/>
                  </a:cubicBezTo>
                  <a:cubicBezTo>
                    <a:pt x="1660" y="680"/>
                    <a:pt x="1499" y="422"/>
                    <a:pt x="1285" y="243"/>
                  </a:cubicBezTo>
                  <a:cubicBezTo>
                    <a:pt x="1178" y="145"/>
                    <a:pt x="1045" y="56"/>
                    <a:pt x="902" y="20"/>
                  </a:cubicBezTo>
                  <a:cubicBezTo>
                    <a:pt x="854" y="7"/>
                    <a:pt x="806" y="1"/>
                    <a:pt x="760"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95" name="Google Shape;6123;p17"/>
            <p:cNvSpPr/>
            <p:nvPr/>
          </p:nvSpPr>
          <p:spPr>
            <a:xfrm>
              <a:off x="504175" y="1050600"/>
              <a:ext cx="25225" cy="25275"/>
            </a:xfrm>
            <a:custGeom>
              <a:avLst/>
              <a:ahLst/>
              <a:rect l="l" t="t" r="r" b="b"/>
              <a:pathLst>
                <a:path w="1009" h="1011" extrusionOk="0">
                  <a:moveTo>
                    <a:pt x="416" y="1"/>
                  </a:moveTo>
                  <a:cubicBezTo>
                    <a:pt x="283" y="1"/>
                    <a:pt x="145" y="40"/>
                    <a:pt x="81" y="136"/>
                  </a:cubicBezTo>
                  <a:cubicBezTo>
                    <a:pt x="1" y="270"/>
                    <a:pt x="19" y="591"/>
                    <a:pt x="81" y="734"/>
                  </a:cubicBezTo>
                  <a:cubicBezTo>
                    <a:pt x="152" y="894"/>
                    <a:pt x="322" y="1001"/>
                    <a:pt x="491" y="1010"/>
                  </a:cubicBezTo>
                  <a:cubicBezTo>
                    <a:pt x="723" y="1010"/>
                    <a:pt x="938" y="823"/>
                    <a:pt x="973" y="600"/>
                  </a:cubicBezTo>
                  <a:cubicBezTo>
                    <a:pt x="1009" y="368"/>
                    <a:pt x="866" y="136"/>
                    <a:pt x="652" y="47"/>
                  </a:cubicBezTo>
                  <a:cubicBezTo>
                    <a:pt x="591" y="18"/>
                    <a:pt x="505" y="1"/>
                    <a:pt x="416"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96" name="Google Shape;6124;p17"/>
            <p:cNvSpPr/>
            <p:nvPr/>
          </p:nvSpPr>
          <p:spPr>
            <a:xfrm>
              <a:off x="542550" y="1061625"/>
              <a:ext cx="17975" cy="14475"/>
            </a:xfrm>
            <a:custGeom>
              <a:avLst/>
              <a:ahLst/>
              <a:rect l="l" t="t" r="r" b="b"/>
              <a:pathLst>
                <a:path w="719" h="579" extrusionOk="0">
                  <a:moveTo>
                    <a:pt x="364" y="1"/>
                  </a:moveTo>
                  <a:cubicBezTo>
                    <a:pt x="312" y="1"/>
                    <a:pt x="260" y="16"/>
                    <a:pt x="214" y="52"/>
                  </a:cubicBezTo>
                  <a:cubicBezTo>
                    <a:pt x="0" y="212"/>
                    <a:pt x="241" y="560"/>
                    <a:pt x="455" y="578"/>
                  </a:cubicBezTo>
                  <a:cubicBezTo>
                    <a:pt x="460" y="578"/>
                    <a:pt x="464" y="579"/>
                    <a:pt x="469" y="579"/>
                  </a:cubicBezTo>
                  <a:cubicBezTo>
                    <a:pt x="588" y="579"/>
                    <a:pt x="696" y="467"/>
                    <a:pt x="705" y="355"/>
                  </a:cubicBezTo>
                  <a:cubicBezTo>
                    <a:pt x="719" y="170"/>
                    <a:pt x="538" y="1"/>
                    <a:pt x="364"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97" name="Google Shape;6125;p17"/>
            <p:cNvSpPr/>
            <p:nvPr/>
          </p:nvSpPr>
          <p:spPr>
            <a:xfrm>
              <a:off x="520475" y="986050"/>
              <a:ext cx="17975" cy="14450"/>
            </a:xfrm>
            <a:custGeom>
              <a:avLst/>
              <a:ahLst/>
              <a:rect l="l" t="t" r="r" b="b"/>
              <a:pathLst>
                <a:path w="719" h="578" extrusionOk="0">
                  <a:moveTo>
                    <a:pt x="361" y="1"/>
                  </a:moveTo>
                  <a:cubicBezTo>
                    <a:pt x="310" y="1"/>
                    <a:pt x="259" y="16"/>
                    <a:pt x="214" y="50"/>
                  </a:cubicBezTo>
                  <a:cubicBezTo>
                    <a:pt x="0" y="211"/>
                    <a:pt x="241" y="568"/>
                    <a:pt x="455" y="577"/>
                  </a:cubicBezTo>
                  <a:cubicBezTo>
                    <a:pt x="460" y="577"/>
                    <a:pt x="465" y="577"/>
                    <a:pt x="470" y="577"/>
                  </a:cubicBezTo>
                  <a:cubicBezTo>
                    <a:pt x="589" y="577"/>
                    <a:pt x="696" y="474"/>
                    <a:pt x="705" y="354"/>
                  </a:cubicBezTo>
                  <a:cubicBezTo>
                    <a:pt x="719" y="175"/>
                    <a:pt x="535" y="1"/>
                    <a:pt x="361"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98" name="Google Shape;6126;p17"/>
            <p:cNvSpPr/>
            <p:nvPr/>
          </p:nvSpPr>
          <p:spPr>
            <a:xfrm>
              <a:off x="522475" y="1082300"/>
              <a:ext cx="26550" cy="33500"/>
            </a:xfrm>
            <a:custGeom>
              <a:avLst/>
              <a:ahLst/>
              <a:rect l="l" t="t" r="r" b="b"/>
              <a:pathLst>
                <a:path w="1062" h="1340" extrusionOk="0">
                  <a:moveTo>
                    <a:pt x="553" y="1"/>
                  </a:moveTo>
                  <a:cubicBezTo>
                    <a:pt x="188" y="1"/>
                    <a:pt x="54" y="438"/>
                    <a:pt x="18" y="732"/>
                  </a:cubicBezTo>
                  <a:cubicBezTo>
                    <a:pt x="0" y="866"/>
                    <a:pt x="18" y="1018"/>
                    <a:pt x="90" y="1134"/>
                  </a:cubicBezTo>
                  <a:cubicBezTo>
                    <a:pt x="149" y="1253"/>
                    <a:pt x="274" y="1340"/>
                    <a:pt x="409" y="1340"/>
                  </a:cubicBezTo>
                  <a:cubicBezTo>
                    <a:pt x="415" y="1340"/>
                    <a:pt x="422" y="1339"/>
                    <a:pt x="429" y="1339"/>
                  </a:cubicBezTo>
                  <a:cubicBezTo>
                    <a:pt x="553" y="1330"/>
                    <a:pt x="669" y="1250"/>
                    <a:pt x="759" y="1161"/>
                  </a:cubicBezTo>
                  <a:cubicBezTo>
                    <a:pt x="875" y="1045"/>
                    <a:pt x="973" y="902"/>
                    <a:pt x="1017" y="732"/>
                  </a:cubicBezTo>
                  <a:cubicBezTo>
                    <a:pt x="1062" y="572"/>
                    <a:pt x="1044" y="393"/>
                    <a:pt x="964" y="251"/>
                  </a:cubicBezTo>
                  <a:cubicBezTo>
                    <a:pt x="884" y="108"/>
                    <a:pt x="723" y="1"/>
                    <a:pt x="55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499" name="Google Shape;6127;p17"/>
            <p:cNvSpPr/>
            <p:nvPr/>
          </p:nvSpPr>
          <p:spPr>
            <a:xfrm>
              <a:off x="463375" y="1010275"/>
              <a:ext cx="26325" cy="33500"/>
            </a:xfrm>
            <a:custGeom>
              <a:avLst/>
              <a:ahLst/>
              <a:rect l="l" t="t" r="r" b="b"/>
              <a:pathLst>
                <a:path w="1053" h="1340" extrusionOk="0">
                  <a:moveTo>
                    <a:pt x="553" y="0"/>
                  </a:moveTo>
                  <a:cubicBezTo>
                    <a:pt x="188" y="0"/>
                    <a:pt x="54" y="437"/>
                    <a:pt x="18" y="732"/>
                  </a:cubicBezTo>
                  <a:cubicBezTo>
                    <a:pt x="0" y="866"/>
                    <a:pt x="9" y="1017"/>
                    <a:pt x="81" y="1133"/>
                  </a:cubicBezTo>
                  <a:cubicBezTo>
                    <a:pt x="149" y="1252"/>
                    <a:pt x="274" y="1339"/>
                    <a:pt x="409" y="1339"/>
                  </a:cubicBezTo>
                  <a:cubicBezTo>
                    <a:pt x="415" y="1339"/>
                    <a:pt x="422" y="1339"/>
                    <a:pt x="428" y="1339"/>
                  </a:cubicBezTo>
                  <a:cubicBezTo>
                    <a:pt x="553" y="1330"/>
                    <a:pt x="669" y="1249"/>
                    <a:pt x="759" y="1160"/>
                  </a:cubicBezTo>
                  <a:cubicBezTo>
                    <a:pt x="875" y="1044"/>
                    <a:pt x="973" y="901"/>
                    <a:pt x="1017" y="732"/>
                  </a:cubicBezTo>
                  <a:cubicBezTo>
                    <a:pt x="1053" y="571"/>
                    <a:pt x="1044" y="393"/>
                    <a:pt x="964" y="250"/>
                  </a:cubicBezTo>
                  <a:cubicBezTo>
                    <a:pt x="875" y="107"/>
                    <a:pt x="723" y="0"/>
                    <a:pt x="553"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00" name="Google Shape;6128;p17"/>
            <p:cNvSpPr/>
            <p:nvPr/>
          </p:nvSpPr>
          <p:spPr>
            <a:xfrm>
              <a:off x="561950" y="1026475"/>
              <a:ext cx="37050" cy="23100"/>
            </a:xfrm>
            <a:custGeom>
              <a:avLst/>
              <a:ahLst/>
              <a:rect l="l" t="t" r="r" b="b"/>
              <a:pathLst>
                <a:path w="1482" h="924" extrusionOk="0">
                  <a:moveTo>
                    <a:pt x="908" y="1"/>
                  </a:moveTo>
                  <a:cubicBezTo>
                    <a:pt x="749" y="1"/>
                    <a:pt x="593" y="26"/>
                    <a:pt x="446" y="84"/>
                  </a:cubicBezTo>
                  <a:cubicBezTo>
                    <a:pt x="322" y="128"/>
                    <a:pt x="206" y="200"/>
                    <a:pt x="125" y="298"/>
                  </a:cubicBezTo>
                  <a:cubicBezTo>
                    <a:pt x="27" y="423"/>
                    <a:pt x="0" y="628"/>
                    <a:pt x="125" y="735"/>
                  </a:cubicBezTo>
                  <a:cubicBezTo>
                    <a:pt x="277" y="860"/>
                    <a:pt x="482" y="922"/>
                    <a:pt x="669" y="922"/>
                  </a:cubicBezTo>
                  <a:cubicBezTo>
                    <a:pt x="681" y="923"/>
                    <a:pt x="692" y="923"/>
                    <a:pt x="703" y="923"/>
                  </a:cubicBezTo>
                  <a:cubicBezTo>
                    <a:pt x="915" y="923"/>
                    <a:pt x="1124" y="843"/>
                    <a:pt x="1285" y="699"/>
                  </a:cubicBezTo>
                  <a:cubicBezTo>
                    <a:pt x="1356" y="637"/>
                    <a:pt x="1419" y="566"/>
                    <a:pt x="1446" y="476"/>
                  </a:cubicBezTo>
                  <a:cubicBezTo>
                    <a:pt x="1481" y="396"/>
                    <a:pt x="1481" y="298"/>
                    <a:pt x="1437" y="209"/>
                  </a:cubicBezTo>
                  <a:cubicBezTo>
                    <a:pt x="1374" y="93"/>
                    <a:pt x="1231" y="39"/>
                    <a:pt x="1098" y="13"/>
                  </a:cubicBezTo>
                  <a:cubicBezTo>
                    <a:pt x="1034" y="5"/>
                    <a:pt x="971" y="1"/>
                    <a:pt x="90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01" name="Google Shape;6129;p17"/>
            <p:cNvSpPr/>
            <p:nvPr/>
          </p:nvSpPr>
          <p:spPr>
            <a:xfrm>
              <a:off x="438175" y="1055625"/>
              <a:ext cx="41050" cy="33625"/>
            </a:xfrm>
            <a:custGeom>
              <a:avLst/>
              <a:ahLst/>
              <a:rect l="l" t="t" r="r" b="b"/>
              <a:pathLst>
                <a:path w="1642" h="1345" extrusionOk="0">
                  <a:moveTo>
                    <a:pt x="540" y="0"/>
                  </a:moveTo>
                  <a:cubicBezTo>
                    <a:pt x="488" y="0"/>
                    <a:pt x="436" y="5"/>
                    <a:pt x="384" y="15"/>
                  </a:cubicBezTo>
                  <a:cubicBezTo>
                    <a:pt x="170" y="60"/>
                    <a:pt x="0" y="220"/>
                    <a:pt x="27" y="452"/>
                  </a:cubicBezTo>
                  <a:cubicBezTo>
                    <a:pt x="63" y="684"/>
                    <a:pt x="107" y="925"/>
                    <a:pt x="259" y="1104"/>
                  </a:cubicBezTo>
                  <a:cubicBezTo>
                    <a:pt x="393" y="1255"/>
                    <a:pt x="607" y="1344"/>
                    <a:pt x="812" y="1344"/>
                  </a:cubicBezTo>
                  <a:cubicBezTo>
                    <a:pt x="1017" y="1344"/>
                    <a:pt x="1222" y="1255"/>
                    <a:pt x="1383" y="1112"/>
                  </a:cubicBezTo>
                  <a:cubicBezTo>
                    <a:pt x="1472" y="1032"/>
                    <a:pt x="1552" y="925"/>
                    <a:pt x="1597" y="800"/>
                  </a:cubicBezTo>
                  <a:cubicBezTo>
                    <a:pt x="1642" y="675"/>
                    <a:pt x="1633" y="533"/>
                    <a:pt x="1579" y="417"/>
                  </a:cubicBezTo>
                  <a:cubicBezTo>
                    <a:pt x="1517" y="301"/>
                    <a:pt x="1410" y="211"/>
                    <a:pt x="1294" y="158"/>
                  </a:cubicBezTo>
                  <a:cubicBezTo>
                    <a:pt x="1169" y="104"/>
                    <a:pt x="1035" y="78"/>
                    <a:pt x="910" y="51"/>
                  </a:cubicBezTo>
                  <a:cubicBezTo>
                    <a:pt x="790" y="26"/>
                    <a:pt x="666" y="0"/>
                    <a:pt x="540"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02" name="Google Shape;6130;p17"/>
            <p:cNvSpPr/>
            <p:nvPr/>
          </p:nvSpPr>
          <p:spPr>
            <a:xfrm>
              <a:off x="476975" y="1093200"/>
              <a:ext cx="25450" cy="25275"/>
            </a:xfrm>
            <a:custGeom>
              <a:avLst/>
              <a:ahLst/>
              <a:rect l="l" t="t" r="r" b="b"/>
              <a:pathLst>
                <a:path w="1018" h="1011" extrusionOk="0">
                  <a:moveTo>
                    <a:pt x="425" y="1"/>
                  </a:moveTo>
                  <a:cubicBezTo>
                    <a:pt x="292" y="1"/>
                    <a:pt x="154" y="39"/>
                    <a:pt x="90" y="136"/>
                  </a:cubicBezTo>
                  <a:cubicBezTo>
                    <a:pt x="0" y="270"/>
                    <a:pt x="27" y="600"/>
                    <a:pt x="90" y="733"/>
                  </a:cubicBezTo>
                  <a:cubicBezTo>
                    <a:pt x="161" y="894"/>
                    <a:pt x="322" y="1010"/>
                    <a:pt x="500" y="1010"/>
                  </a:cubicBezTo>
                  <a:cubicBezTo>
                    <a:pt x="732" y="1010"/>
                    <a:pt x="946" y="823"/>
                    <a:pt x="982" y="600"/>
                  </a:cubicBezTo>
                  <a:cubicBezTo>
                    <a:pt x="1017" y="377"/>
                    <a:pt x="875" y="136"/>
                    <a:pt x="661" y="47"/>
                  </a:cubicBezTo>
                  <a:cubicBezTo>
                    <a:pt x="600" y="18"/>
                    <a:pt x="514" y="1"/>
                    <a:pt x="425"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2503" name="Google Shape;6131;p17"/>
          <p:cNvSpPr/>
          <p:nvPr/>
        </p:nvSpPr>
        <p:spPr>
          <a:xfrm rot="373006" flipH="1">
            <a:off x="7677764" y="103303"/>
            <a:ext cx="1368148" cy="872193"/>
          </a:xfrm>
          <a:custGeom>
            <a:avLst/>
            <a:ahLst/>
            <a:rect l="l" t="t" r="r" b="b"/>
            <a:pathLst>
              <a:path w="5934" h="3783" extrusionOk="0">
                <a:moveTo>
                  <a:pt x="5211" y="0"/>
                </a:moveTo>
                <a:lnTo>
                  <a:pt x="19" y="2346"/>
                </a:lnTo>
                <a:cubicBezTo>
                  <a:pt x="1" y="2427"/>
                  <a:pt x="10" y="2480"/>
                  <a:pt x="90" y="2516"/>
                </a:cubicBezTo>
                <a:cubicBezTo>
                  <a:pt x="135" y="2534"/>
                  <a:pt x="179" y="2507"/>
                  <a:pt x="197" y="2552"/>
                </a:cubicBezTo>
                <a:cubicBezTo>
                  <a:pt x="215" y="2578"/>
                  <a:pt x="179" y="2650"/>
                  <a:pt x="179" y="2676"/>
                </a:cubicBezTo>
                <a:cubicBezTo>
                  <a:pt x="161" y="2757"/>
                  <a:pt x="161" y="2792"/>
                  <a:pt x="242" y="2828"/>
                </a:cubicBezTo>
                <a:cubicBezTo>
                  <a:pt x="304" y="2864"/>
                  <a:pt x="366" y="2873"/>
                  <a:pt x="402" y="2935"/>
                </a:cubicBezTo>
                <a:cubicBezTo>
                  <a:pt x="447" y="3024"/>
                  <a:pt x="349" y="3105"/>
                  <a:pt x="384" y="3185"/>
                </a:cubicBezTo>
                <a:cubicBezTo>
                  <a:pt x="411" y="3256"/>
                  <a:pt x="518" y="3256"/>
                  <a:pt x="491" y="3346"/>
                </a:cubicBezTo>
                <a:cubicBezTo>
                  <a:pt x="474" y="3390"/>
                  <a:pt x="286" y="3515"/>
                  <a:pt x="340" y="3586"/>
                </a:cubicBezTo>
                <a:cubicBezTo>
                  <a:pt x="348" y="3594"/>
                  <a:pt x="359" y="3597"/>
                  <a:pt x="372" y="3597"/>
                </a:cubicBezTo>
                <a:cubicBezTo>
                  <a:pt x="422" y="3597"/>
                  <a:pt x="502" y="3552"/>
                  <a:pt x="557" y="3552"/>
                </a:cubicBezTo>
                <a:cubicBezTo>
                  <a:pt x="569" y="3552"/>
                  <a:pt x="580" y="3554"/>
                  <a:pt x="589" y="3560"/>
                </a:cubicBezTo>
                <a:cubicBezTo>
                  <a:pt x="527" y="3631"/>
                  <a:pt x="474" y="3702"/>
                  <a:pt x="411" y="3783"/>
                </a:cubicBezTo>
                <a:lnTo>
                  <a:pt x="5933" y="1276"/>
                </a:lnTo>
                <a:cubicBezTo>
                  <a:pt x="5933" y="1196"/>
                  <a:pt x="5844" y="1204"/>
                  <a:pt x="5808" y="1151"/>
                </a:cubicBezTo>
                <a:cubicBezTo>
                  <a:pt x="5737" y="1053"/>
                  <a:pt x="5862" y="1026"/>
                  <a:pt x="5844" y="937"/>
                </a:cubicBezTo>
                <a:cubicBezTo>
                  <a:pt x="5782" y="910"/>
                  <a:pt x="5701" y="919"/>
                  <a:pt x="5630" y="892"/>
                </a:cubicBezTo>
                <a:cubicBezTo>
                  <a:pt x="5532" y="839"/>
                  <a:pt x="5603" y="839"/>
                  <a:pt x="5621" y="776"/>
                </a:cubicBezTo>
                <a:cubicBezTo>
                  <a:pt x="5657" y="696"/>
                  <a:pt x="5603" y="687"/>
                  <a:pt x="5550" y="634"/>
                </a:cubicBezTo>
                <a:cubicBezTo>
                  <a:pt x="5487" y="571"/>
                  <a:pt x="5541" y="580"/>
                  <a:pt x="5523" y="500"/>
                </a:cubicBezTo>
                <a:cubicBezTo>
                  <a:pt x="5514" y="437"/>
                  <a:pt x="5443" y="437"/>
                  <a:pt x="5389" y="402"/>
                </a:cubicBezTo>
                <a:cubicBezTo>
                  <a:pt x="5309" y="357"/>
                  <a:pt x="5344" y="339"/>
                  <a:pt x="5344" y="268"/>
                </a:cubicBezTo>
                <a:cubicBezTo>
                  <a:pt x="5353" y="152"/>
                  <a:pt x="5211" y="116"/>
                  <a:pt x="5211" y="0"/>
                </a:cubicBezTo>
                <a:close/>
              </a:path>
            </a:pathLst>
          </a:custGeom>
          <a:solidFill>
            <a:srgbClr val="FFCE59">
              <a:alpha val="6930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36" name="Google Shape;6132;p17"/>
          <p:cNvGrpSpPr/>
          <p:nvPr/>
        </p:nvGrpSpPr>
        <p:grpSpPr>
          <a:xfrm rot="-245355">
            <a:off x="125502" y="1075472"/>
            <a:ext cx="1298547" cy="924960"/>
            <a:chOff x="1174150" y="1093100"/>
            <a:chExt cx="360450" cy="256750"/>
          </a:xfrm>
        </p:grpSpPr>
        <p:sp>
          <p:nvSpPr>
            <p:cNvPr id="1052504" name="Google Shape;6133;p17"/>
            <p:cNvSpPr/>
            <p:nvPr/>
          </p:nvSpPr>
          <p:spPr>
            <a:xfrm>
              <a:off x="1174150" y="1093100"/>
              <a:ext cx="360450" cy="256750"/>
            </a:xfrm>
            <a:custGeom>
              <a:avLst/>
              <a:ahLst/>
              <a:rect l="l" t="t" r="r" b="b"/>
              <a:pathLst>
                <a:path w="14418" h="10270" extrusionOk="0">
                  <a:moveTo>
                    <a:pt x="7252" y="1"/>
                  </a:moveTo>
                  <a:cubicBezTo>
                    <a:pt x="6939" y="1"/>
                    <a:pt x="6617" y="23"/>
                    <a:pt x="6281" y="68"/>
                  </a:cubicBezTo>
                  <a:cubicBezTo>
                    <a:pt x="5237" y="211"/>
                    <a:pt x="4283" y="559"/>
                    <a:pt x="3453" y="1112"/>
                  </a:cubicBezTo>
                  <a:cubicBezTo>
                    <a:pt x="2739" y="1585"/>
                    <a:pt x="2070" y="2201"/>
                    <a:pt x="1410" y="2994"/>
                  </a:cubicBezTo>
                  <a:cubicBezTo>
                    <a:pt x="1035" y="3441"/>
                    <a:pt x="741" y="3931"/>
                    <a:pt x="420" y="4466"/>
                  </a:cubicBezTo>
                  <a:cubicBezTo>
                    <a:pt x="322" y="4654"/>
                    <a:pt x="215" y="4832"/>
                    <a:pt x="143" y="4966"/>
                  </a:cubicBezTo>
                  <a:cubicBezTo>
                    <a:pt x="10" y="5216"/>
                    <a:pt x="1" y="5519"/>
                    <a:pt x="126" y="5760"/>
                  </a:cubicBezTo>
                  <a:cubicBezTo>
                    <a:pt x="241" y="6001"/>
                    <a:pt x="473" y="6170"/>
                    <a:pt x="741" y="6215"/>
                  </a:cubicBezTo>
                  <a:cubicBezTo>
                    <a:pt x="786" y="6465"/>
                    <a:pt x="955" y="6697"/>
                    <a:pt x="1196" y="6813"/>
                  </a:cubicBezTo>
                  <a:cubicBezTo>
                    <a:pt x="1313" y="6874"/>
                    <a:pt x="1435" y="6899"/>
                    <a:pt x="1554" y="6899"/>
                  </a:cubicBezTo>
                  <a:cubicBezTo>
                    <a:pt x="1590" y="6899"/>
                    <a:pt x="1625" y="6897"/>
                    <a:pt x="1660" y="6893"/>
                  </a:cubicBezTo>
                  <a:cubicBezTo>
                    <a:pt x="1713" y="6991"/>
                    <a:pt x="1785" y="7089"/>
                    <a:pt x="1874" y="7161"/>
                  </a:cubicBezTo>
                  <a:cubicBezTo>
                    <a:pt x="1981" y="7241"/>
                    <a:pt x="2097" y="7303"/>
                    <a:pt x="2222" y="7330"/>
                  </a:cubicBezTo>
                  <a:cubicBezTo>
                    <a:pt x="2267" y="7500"/>
                    <a:pt x="2365" y="7651"/>
                    <a:pt x="2516" y="7767"/>
                  </a:cubicBezTo>
                  <a:cubicBezTo>
                    <a:pt x="2672" y="7887"/>
                    <a:pt x="2852" y="7946"/>
                    <a:pt x="3032" y="7946"/>
                  </a:cubicBezTo>
                  <a:cubicBezTo>
                    <a:pt x="3253" y="7946"/>
                    <a:pt x="3473" y="7856"/>
                    <a:pt x="3640" y="7678"/>
                  </a:cubicBezTo>
                  <a:cubicBezTo>
                    <a:pt x="3694" y="7624"/>
                    <a:pt x="3739" y="7571"/>
                    <a:pt x="3765" y="7526"/>
                  </a:cubicBezTo>
                  <a:lnTo>
                    <a:pt x="3783" y="7509"/>
                  </a:lnTo>
                  <a:cubicBezTo>
                    <a:pt x="3846" y="7428"/>
                    <a:pt x="3908" y="7339"/>
                    <a:pt x="3970" y="7259"/>
                  </a:cubicBezTo>
                  <a:cubicBezTo>
                    <a:pt x="4095" y="7089"/>
                    <a:pt x="4211" y="6929"/>
                    <a:pt x="4336" y="6777"/>
                  </a:cubicBezTo>
                  <a:cubicBezTo>
                    <a:pt x="4684" y="6358"/>
                    <a:pt x="5023" y="6045"/>
                    <a:pt x="5380" y="5822"/>
                  </a:cubicBezTo>
                  <a:cubicBezTo>
                    <a:pt x="5790" y="5564"/>
                    <a:pt x="6219" y="5376"/>
                    <a:pt x="6665" y="5260"/>
                  </a:cubicBezTo>
                  <a:cubicBezTo>
                    <a:pt x="6875" y="5207"/>
                    <a:pt x="7076" y="5180"/>
                    <a:pt x="7269" y="5180"/>
                  </a:cubicBezTo>
                  <a:cubicBezTo>
                    <a:pt x="7626" y="5180"/>
                    <a:pt x="7955" y="5272"/>
                    <a:pt x="8262" y="5457"/>
                  </a:cubicBezTo>
                  <a:cubicBezTo>
                    <a:pt x="8859" y="5805"/>
                    <a:pt x="9243" y="6295"/>
                    <a:pt x="9430" y="6947"/>
                  </a:cubicBezTo>
                  <a:cubicBezTo>
                    <a:pt x="9573" y="7446"/>
                    <a:pt x="9618" y="7999"/>
                    <a:pt x="9582" y="8695"/>
                  </a:cubicBezTo>
                  <a:cubicBezTo>
                    <a:pt x="9573" y="8829"/>
                    <a:pt x="9555" y="8972"/>
                    <a:pt x="9546" y="9123"/>
                  </a:cubicBezTo>
                  <a:cubicBezTo>
                    <a:pt x="9537" y="9186"/>
                    <a:pt x="9528" y="9257"/>
                    <a:pt x="9519" y="9328"/>
                  </a:cubicBezTo>
                  <a:cubicBezTo>
                    <a:pt x="9484" y="9757"/>
                    <a:pt x="9725" y="10122"/>
                    <a:pt x="10117" y="10238"/>
                  </a:cubicBezTo>
                  <a:cubicBezTo>
                    <a:pt x="10153" y="10247"/>
                    <a:pt x="10188" y="10256"/>
                    <a:pt x="10215" y="10256"/>
                  </a:cubicBezTo>
                  <a:cubicBezTo>
                    <a:pt x="10267" y="10265"/>
                    <a:pt x="10318" y="10270"/>
                    <a:pt x="10369" y="10270"/>
                  </a:cubicBezTo>
                  <a:cubicBezTo>
                    <a:pt x="10613" y="10270"/>
                    <a:pt x="10836" y="10165"/>
                    <a:pt x="10991" y="9980"/>
                  </a:cubicBezTo>
                  <a:cubicBezTo>
                    <a:pt x="11000" y="9980"/>
                    <a:pt x="11009" y="9989"/>
                    <a:pt x="11018" y="9989"/>
                  </a:cubicBezTo>
                  <a:lnTo>
                    <a:pt x="11036" y="9989"/>
                  </a:lnTo>
                  <a:cubicBezTo>
                    <a:pt x="11115" y="10012"/>
                    <a:pt x="11194" y="10023"/>
                    <a:pt x="11271" y="10023"/>
                  </a:cubicBezTo>
                  <a:cubicBezTo>
                    <a:pt x="11456" y="10023"/>
                    <a:pt x="11632" y="9959"/>
                    <a:pt x="11776" y="9846"/>
                  </a:cubicBezTo>
                  <a:cubicBezTo>
                    <a:pt x="11883" y="10006"/>
                    <a:pt x="12044" y="10131"/>
                    <a:pt x="12240" y="10185"/>
                  </a:cubicBezTo>
                  <a:cubicBezTo>
                    <a:pt x="12303" y="10203"/>
                    <a:pt x="12365" y="10221"/>
                    <a:pt x="12428" y="10221"/>
                  </a:cubicBezTo>
                  <a:cubicBezTo>
                    <a:pt x="12449" y="10222"/>
                    <a:pt x="12470" y="10223"/>
                    <a:pt x="12491" y="10223"/>
                  </a:cubicBezTo>
                  <a:cubicBezTo>
                    <a:pt x="12673" y="10223"/>
                    <a:pt x="12845" y="10155"/>
                    <a:pt x="12981" y="10051"/>
                  </a:cubicBezTo>
                  <a:cubicBezTo>
                    <a:pt x="13052" y="10105"/>
                    <a:pt x="13123" y="10149"/>
                    <a:pt x="13204" y="10176"/>
                  </a:cubicBezTo>
                  <a:cubicBezTo>
                    <a:pt x="13231" y="10185"/>
                    <a:pt x="13248" y="10194"/>
                    <a:pt x="13275" y="10203"/>
                  </a:cubicBezTo>
                  <a:cubicBezTo>
                    <a:pt x="13352" y="10226"/>
                    <a:pt x="13431" y="10237"/>
                    <a:pt x="13509" y="10237"/>
                  </a:cubicBezTo>
                  <a:cubicBezTo>
                    <a:pt x="13795" y="10237"/>
                    <a:pt x="14076" y="10089"/>
                    <a:pt x="14230" y="9837"/>
                  </a:cubicBezTo>
                  <a:cubicBezTo>
                    <a:pt x="14301" y="9703"/>
                    <a:pt x="14355" y="9569"/>
                    <a:pt x="14372" y="9427"/>
                  </a:cubicBezTo>
                  <a:cubicBezTo>
                    <a:pt x="14399" y="9239"/>
                    <a:pt x="14408" y="9088"/>
                    <a:pt x="14408" y="8936"/>
                  </a:cubicBezTo>
                  <a:cubicBezTo>
                    <a:pt x="14417" y="8427"/>
                    <a:pt x="14417" y="8044"/>
                    <a:pt x="14408" y="7687"/>
                  </a:cubicBezTo>
                  <a:cubicBezTo>
                    <a:pt x="14390" y="6786"/>
                    <a:pt x="14265" y="6001"/>
                    <a:pt x="14016" y="5269"/>
                  </a:cubicBezTo>
                  <a:cubicBezTo>
                    <a:pt x="13819" y="4681"/>
                    <a:pt x="13534" y="4083"/>
                    <a:pt x="13150" y="3423"/>
                  </a:cubicBezTo>
                  <a:cubicBezTo>
                    <a:pt x="12677" y="2620"/>
                    <a:pt x="12089" y="1933"/>
                    <a:pt x="11384" y="1389"/>
                  </a:cubicBezTo>
                  <a:cubicBezTo>
                    <a:pt x="10733" y="880"/>
                    <a:pt x="10028" y="514"/>
                    <a:pt x="9287" y="291"/>
                  </a:cubicBezTo>
                  <a:lnTo>
                    <a:pt x="9270" y="291"/>
                  </a:lnTo>
                  <a:cubicBezTo>
                    <a:pt x="8788" y="167"/>
                    <a:pt x="8369" y="86"/>
                    <a:pt x="7967" y="42"/>
                  </a:cubicBezTo>
                  <a:cubicBezTo>
                    <a:pt x="7733" y="14"/>
                    <a:pt x="7495" y="1"/>
                    <a:pt x="7252" y="1"/>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05" name="Google Shape;6134;p17"/>
            <p:cNvSpPr/>
            <p:nvPr/>
          </p:nvSpPr>
          <p:spPr>
            <a:xfrm>
              <a:off x="1187975" y="1107625"/>
              <a:ext cx="332125" cy="226925"/>
            </a:xfrm>
            <a:custGeom>
              <a:avLst/>
              <a:ahLst/>
              <a:rect l="l" t="t" r="r" b="b"/>
              <a:pathLst>
                <a:path w="13285" h="9077" extrusionOk="0">
                  <a:moveTo>
                    <a:pt x="6740" y="0"/>
                  </a:moveTo>
                  <a:cubicBezTo>
                    <a:pt x="6427" y="0"/>
                    <a:pt x="6116" y="24"/>
                    <a:pt x="5808" y="67"/>
                  </a:cubicBezTo>
                  <a:cubicBezTo>
                    <a:pt x="4872" y="183"/>
                    <a:pt x="4006" y="487"/>
                    <a:pt x="3221" y="1013"/>
                  </a:cubicBezTo>
                  <a:cubicBezTo>
                    <a:pt x="2490" y="1504"/>
                    <a:pt x="1865" y="2110"/>
                    <a:pt x="1303" y="2779"/>
                  </a:cubicBezTo>
                  <a:cubicBezTo>
                    <a:pt x="946" y="3216"/>
                    <a:pt x="652" y="3698"/>
                    <a:pt x="375" y="4180"/>
                  </a:cubicBezTo>
                  <a:cubicBezTo>
                    <a:pt x="277" y="4340"/>
                    <a:pt x="188" y="4501"/>
                    <a:pt x="99" y="4662"/>
                  </a:cubicBezTo>
                  <a:cubicBezTo>
                    <a:pt x="1" y="4840"/>
                    <a:pt x="99" y="5036"/>
                    <a:pt x="286" y="5063"/>
                  </a:cubicBezTo>
                  <a:cubicBezTo>
                    <a:pt x="303" y="5066"/>
                    <a:pt x="319" y="5067"/>
                    <a:pt x="335" y="5067"/>
                  </a:cubicBezTo>
                  <a:cubicBezTo>
                    <a:pt x="425" y="5067"/>
                    <a:pt x="492" y="5023"/>
                    <a:pt x="545" y="4947"/>
                  </a:cubicBezTo>
                  <a:cubicBezTo>
                    <a:pt x="607" y="4840"/>
                    <a:pt x="670" y="4742"/>
                    <a:pt x="723" y="4635"/>
                  </a:cubicBezTo>
                  <a:cubicBezTo>
                    <a:pt x="982" y="4171"/>
                    <a:pt x="1250" y="3725"/>
                    <a:pt x="1571" y="3297"/>
                  </a:cubicBezTo>
                  <a:cubicBezTo>
                    <a:pt x="1999" y="2735"/>
                    <a:pt x="2499" y="2244"/>
                    <a:pt x="3043" y="1798"/>
                  </a:cubicBezTo>
                  <a:cubicBezTo>
                    <a:pt x="3453" y="1459"/>
                    <a:pt x="3908" y="1173"/>
                    <a:pt x="4408" y="968"/>
                  </a:cubicBezTo>
                  <a:cubicBezTo>
                    <a:pt x="5095" y="692"/>
                    <a:pt x="5817" y="558"/>
                    <a:pt x="6558" y="531"/>
                  </a:cubicBezTo>
                  <a:cubicBezTo>
                    <a:pt x="6616" y="529"/>
                    <a:pt x="6675" y="528"/>
                    <a:pt x="6734" y="528"/>
                  </a:cubicBezTo>
                  <a:cubicBezTo>
                    <a:pt x="7128" y="528"/>
                    <a:pt x="7515" y="578"/>
                    <a:pt x="7896" y="656"/>
                  </a:cubicBezTo>
                  <a:cubicBezTo>
                    <a:pt x="8387" y="754"/>
                    <a:pt x="8850" y="897"/>
                    <a:pt x="9288" y="1129"/>
                  </a:cubicBezTo>
                  <a:cubicBezTo>
                    <a:pt x="10046" y="1530"/>
                    <a:pt x="10679" y="2066"/>
                    <a:pt x="11197" y="2744"/>
                  </a:cubicBezTo>
                  <a:cubicBezTo>
                    <a:pt x="11661" y="3350"/>
                    <a:pt x="12017" y="4028"/>
                    <a:pt x="12303" y="4742"/>
                  </a:cubicBezTo>
                  <a:cubicBezTo>
                    <a:pt x="12508" y="5259"/>
                    <a:pt x="12642" y="5786"/>
                    <a:pt x="12695" y="6339"/>
                  </a:cubicBezTo>
                  <a:cubicBezTo>
                    <a:pt x="12749" y="6847"/>
                    <a:pt x="12749" y="7356"/>
                    <a:pt x="12758" y="7864"/>
                  </a:cubicBezTo>
                  <a:cubicBezTo>
                    <a:pt x="12758" y="8176"/>
                    <a:pt x="12758" y="8480"/>
                    <a:pt x="12695" y="8783"/>
                  </a:cubicBezTo>
                  <a:cubicBezTo>
                    <a:pt x="12678" y="8899"/>
                    <a:pt x="12749" y="9015"/>
                    <a:pt x="12865" y="9060"/>
                  </a:cubicBezTo>
                  <a:cubicBezTo>
                    <a:pt x="12893" y="9071"/>
                    <a:pt x="12923" y="9077"/>
                    <a:pt x="12954" y="9077"/>
                  </a:cubicBezTo>
                  <a:cubicBezTo>
                    <a:pt x="13041" y="9077"/>
                    <a:pt x="13131" y="9032"/>
                    <a:pt x="13177" y="8953"/>
                  </a:cubicBezTo>
                  <a:cubicBezTo>
                    <a:pt x="13204" y="8899"/>
                    <a:pt x="13231" y="8837"/>
                    <a:pt x="13240" y="8774"/>
                  </a:cubicBezTo>
                  <a:cubicBezTo>
                    <a:pt x="13257" y="8631"/>
                    <a:pt x="13275" y="8489"/>
                    <a:pt x="13275" y="8355"/>
                  </a:cubicBezTo>
                  <a:cubicBezTo>
                    <a:pt x="13275" y="7936"/>
                    <a:pt x="13284" y="7525"/>
                    <a:pt x="13275" y="7115"/>
                  </a:cubicBezTo>
                  <a:cubicBezTo>
                    <a:pt x="13257" y="6348"/>
                    <a:pt x="13159" y="5598"/>
                    <a:pt x="12909" y="4876"/>
                  </a:cubicBezTo>
                  <a:cubicBezTo>
                    <a:pt x="12704" y="4269"/>
                    <a:pt x="12419" y="3689"/>
                    <a:pt x="12098" y="3136"/>
                  </a:cubicBezTo>
                  <a:cubicBezTo>
                    <a:pt x="11669" y="2413"/>
                    <a:pt x="11134" y="1780"/>
                    <a:pt x="10474" y="1263"/>
                  </a:cubicBezTo>
                  <a:cubicBezTo>
                    <a:pt x="9894" y="817"/>
                    <a:pt x="9261" y="478"/>
                    <a:pt x="8574" y="272"/>
                  </a:cubicBezTo>
                  <a:cubicBezTo>
                    <a:pt x="8163" y="165"/>
                    <a:pt x="7762" y="76"/>
                    <a:pt x="7352" y="32"/>
                  </a:cubicBezTo>
                  <a:cubicBezTo>
                    <a:pt x="7148" y="10"/>
                    <a:pt x="6943" y="0"/>
                    <a:pt x="6740"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06" name="Google Shape;6135;p17"/>
            <p:cNvSpPr/>
            <p:nvPr/>
          </p:nvSpPr>
          <p:spPr>
            <a:xfrm>
              <a:off x="1206275" y="1136150"/>
              <a:ext cx="287950" cy="198000"/>
            </a:xfrm>
            <a:custGeom>
              <a:avLst/>
              <a:ahLst/>
              <a:rect l="l" t="t" r="r" b="b"/>
              <a:pathLst>
                <a:path w="11518" h="7920" extrusionOk="0">
                  <a:moveTo>
                    <a:pt x="6023" y="1"/>
                  </a:moveTo>
                  <a:cubicBezTo>
                    <a:pt x="5954" y="1"/>
                    <a:pt x="5885" y="2"/>
                    <a:pt x="5817" y="6"/>
                  </a:cubicBezTo>
                  <a:cubicBezTo>
                    <a:pt x="4559" y="77"/>
                    <a:pt x="3417" y="461"/>
                    <a:pt x="2418" y="1237"/>
                  </a:cubicBezTo>
                  <a:cubicBezTo>
                    <a:pt x="1749" y="1754"/>
                    <a:pt x="1160" y="2361"/>
                    <a:pt x="705" y="3083"/>
                  </a:cubicBezTo>
                  <a:cubicBezTo>
                    <a:pt x="482" y="3431"/>
                    <a:pt x="286" y="3797"/>
                    <a:pt x="81" y="4154"/>
                  </a:cubicBezTo>
                  <a:cubicBezTo>
                    <a:pt x="63" y="4190"/>
                    <a:pt x="45" y="4234"/>
                    <a:pt x="36" y="4270"/>
                  </a:cubicBezTo>
                  <a:cubicBezTo>
                    <a:pt x="0" y="4395"/>
                    <a:pt x="54" y="4520"/>
                    <a:pt x="170" y="4573"/>
                  </a:cubicBezTo>
                  <a:cubicBezTo>
                    <a:pt x="206" y="4591"/>
                    <a:pt x="246" y="4600"/>
                    <a:pt x="285" y="4600"/>
                  </a:cubicBezTo>
                  <a:cubicBezTo>
                    <a:pt x="361" y="4600"/>
                    <a:pt x="435" y="4567"/>
                    <a:pt x="482" y="4502"/>
                  </a:cubicBezTo>
                  <a:cubicBezTo>
                    <a:pt x="509" y="4475"/>
                    <a:pt x="527" y="4448"/>
                    <a:pt x="536" y="4422"/>
                  </a:cubicBezTo>
                  <a:cubicBezTo>
                    <a:pt x="634" y="4252"/>
                    <a:pt x="723" y="4092"/>
                    <a:pt x="812" y="3931"/>
                  </a:cubicBezTo>
                  <a:cubicBezTo>
                    <a:pt x="1160" y="3280"/>
                    <a:pt x="1597" y="2700"/>
                    <a:pt x="2123" y="2191"/>
                  </a:cubicBezTo>
                  <a:cubicBezTo>
                    <a:pt x="2578" y="1754"/>
                    <a:pt x="3060" y="1362"/>
                    <a:pt x="3640" y="1094"/>
                  </a:cubicBezTo>
                  <a:cubicBezTo>
                    <a:pt x="4068" y="898"/>
                    <a:pt x="4514" y="746"/>
                    <a:pt x="4969" y="648"/>
                  </a:cubicBezTo>
                  <a:cubicBezTo>
                    <a:pt x="5318" y="570"/>
                    <a:pt x="5667" y="530"/>
                    <a:pt x="6015" y="530"/>
                  </a:cubicBezTo>
                  <a:cubicBezTo>
                    <a:pt x="6343" y="530"/>
                    <a:pt x="6670" y="566"/>
                    <a:pt x="6994" y="639"/>
                  </a:cubicBezTo>
                  <a:cubicBezTo>
                    <a:pt x="7744" y="809"/>
                    <a:pt x="8431" y="1112"/>
                    <a:pt x="9028" y="1594"/>
                  </a:cubicBezTo>
                  <a:cubicBezTo>
                    <a:pt x="9367" y="1870"/>
                    <a:pt x="9680" y="2156"/>
                    <a:pt x="9912" y="2521"/>
                  </a:cubicBezTo>
                  <a:cubicBezTo>
                    <a:pt x="10108" y="2843"/>
                    <a:pt x="10295" y="3164"/>
                    <a:pt x="10456" y="3503"/>
                  </a:cubicBezTo>
                  <a:cubicBezTo>
                    <a:pt x="10679" y="3976"/>
                    <a:pt x="10821" y="4466"/>
                    <a:pt x="10884" y="4984"/>
                  </a:cubicBezTo>
                  <a:cubicBezTo>
                    <a:pt x="10982" y="5813"/>
                    <a:pt x="10982" y="6643"/>
                    <a:pt x="10937" y="7473"/>
                  </a:cubicBezTo>
                  <a:cubicBezTo>
                    <a:pt x="10937" y="7544"/>
                    <a:pt x="10929" y="7624"/>
                    <a:pt x="10929" y="7696"/>
                  </a:cubicBezTo>
                  <a:cubicBezTo>
                    <a:pt x="10946" y="7821"/>
                    <a:pt x="11053" y="7910"/>
                    <a:pt x="11178" y="7919"/>
                  </a:cubicBezTo>
                  <a:cubicBezTo>
                    <a:pt x="11185" y="7919"/>
                    <a:pt x="11191" y="7919"/>
                    <a:pt x="11197" y="7919"/>
                  </a:cubicBezTo>
                  <a:cubicBezTo>
                    <a:pt x="11314" y="7919"/>
                    <a:pt x="11412" y="7841"/>
                    <a:pt x="11446" y="7722"/>
                  </a:cubicBezTo>
                  <a:cubicBezTo>
                    <a:pt x="11455" y="7687"/>
                    <a:pt x="11455" y="7642"/>
                    <a:pt x="11455" y="7606"/>
                  </a:cubicBezTo>
                  <a:cubicBezTo>
                    <a:pt x="11517" y="6821"/>
                    <a:pt x="11499" y="6036"/>
                    <a:pt x="11446" y="5260"/>
                  </a:cubicBezTo>
                  <a:cubicBezTo>
                    <a:pt x="11410" y="4770"/>
                    <a:pt x="11312" y="4306"/>
                    <a:pt x="11160" y="3842"/>
                  </a:cubicBezTo>
                  <a:cubicBezTo>
                    <a:pt x="10973" y="3280"/>
                    <a:pt x="10697" y="2771"/>
                    <a:pt x="10384" y="2281"/>
                  </a:cubicBezTo>
                  <a:cubicBezTo>
                    <a:pt x="10242" y="2058"/>
                    <a:pt x="10090" y="1852"/>
                    <a:pt x="9912" y="1674"/>
                  </a:cubicBezTo>
                  <a:cubicBezTo>
                    <a:pt x="9216" y="978"/>
                    <a:pt x="8404" y="479"/>
                    <a:pt x="7646" y="264"/>
                  </a:cubicBezTo>
                  <a:cubicBezTo>
                    <a:pt x="7020" y="85"/>
                    <a:pt x="6511" y="1"/>
                    <a:pt x="6023"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07" name="Google Shape;6136;p17"/>
            <p:cNvSpPr/>
            <p:nvPr/>
          </p:nvSpPr>
          <p:spPr>
            <a:xfrm>
              <a:off x="1227225" y="1164275"/>
              <a:ext cx="238000" cy="164825"/>
            </a:xfrm>
            <a:custGeom>
              <a:avLst/>
              <a:ahLst/>
              <a:rect l="l" t="t" r="r" b="b"/>
              <a:pathLst>
                <a:path w="9520" h="6593" extrusionOk="0">
                  <a:moveTo>
                    <a:pt x="5037" y="1"/>
                  </a:moveTo>
                  <a:cubicBezTo>
                    <a:pt x="4671" y="1"/>
                    <a:pt x="4305" y="48"/>
                    <a:pt x="3944" y="139"/>
                  </a:cubicBezTo>
                  <a:cubicBezTo>
                    <a:pt x="3489" y="246"/>
                    <a:pt x="3061" y="433"/>
                    <a:pt x="2677" y="718"/>
                  </a:cubicBezTo>
                  <a:cubicBezTo>
                    <a:pt x="2311" y="995"/>
                    <a:pt x="1972" y="1298"/>
                    <a:pt x="1660" y="1619"/>
                  </a:cubicBezTo>
                  <a:cubicBezTo>
                    <a:pt x="1080" y="2199"/>
                    <a:pt x="581" y="2833"/>
                    <a:pt x="90" y="3484"/>
                  </a:cubicBezTo>
                  <a:cubicBezTo>
                    <a:pt x="81" y="3502"/>
                    <a:pt x="63" y="3529"/>
                    <a:pt x="54" y="3555"/>
                  </a:cubicBezTo>
                  <a:cubicBezTo>
                    <a:pt x="1" y="3662"/>
                    <a:pt x="28" y="3787"/>
                    <a:pt x="126" y="3859"/>
                  </a:cubicBezTo>
                  <a:cubicBezTo>
                    <a:pt x="173" y="3901"/>
                    <a:pt x="232" y="3923"/>
                    <a:pt x="292" y="3923"/>
                  </a:cubicBezTo>
                  <a:cubicBezTo>
                    <a:pt x="346" y="3923"/>
                    <a:pt x="401" y="3905"/>
                    <a:pt x="447" y="3868"/>
                  </a:cubicBezTo>
                  <a:cubicBezTo>
                    <a:pt x="483" y="3841"/>
                    <a:pt x="509" y="3805"/>
                    <a:pt x="536" y="3769"/>
                  </a:cubicBezTo>
                  <a:cubicBezTo>
                    <a:pt x="652" y="3618"/>
                    <a:pt x="768" y="3475"/>
                    <a:pt x="884" y="3323"/>
                  </a:cubicBezTo>
                  <a:cubicBezTo>
                    <a:pt x="1393" y="2663"/>
                    <a:pt x="1937" y="2030"/>
                    <a:pt x="2570" y="1495"/>
                  </a:cubicBezTo>
                  <a:cubicBezTo>
                    <a:pt x="2856" y="1245"/>
                    <a:pt x="3141" y="1004"/>
                    <a:pt x="3489" y="843"/>
                  </a:cubicBezTo>
                  <a:cubicBezTo>
                    <a:pt x="3864" y="674"/>
                    <a:pt x="4265" y="594"/>
                    <a:pt x="4667" y="549"/>
                  </a:cubicBezTo>
                  <a:cubicBezTo>
                    <a:pt x="4800" y="535"/>
                    <a:pt x="4932" y="528"/>
                    <a:pt x="5062" y="528"/>
                  </a:cubicBezTo>
                  <a:cubicBezTo>
                    <a:pt x="5683" y="528"/>
                    <a:pt x="6274" y="685"/>
                    <a:pt x="6834" y="995"/>
                  </a:cubicBezTo>
                  <a:cubicBezTo>
                    <a:pt x="7334" y="1263"/>
                    <a:pt x="7771" y="1611"/>
                    <a:pt x="8101" y="2066"/>
                  </a:cubicBezTo>
                  <a:cubicBezTo>
                    <a:pt x="8485" y="2592"/>
                    <a:pt x="8735" y="3181"/>
                    <a:pt x="8859" y="3823"/>
                  </a:cubicBezTo>
                  <a:cubicBezTo>
                    <a:pt x="9020" y="4635"/>
                    <a:pt x="9047" y="5447"/>
                    <a:pt x="8877" y="6258"/>
                  </a:cubicBezTo>
                  <a:cubicBezTo>
                    <a:pt x="8851" y="6410"/>
                    <a:pt x="8931" y="6544"/>
                    <a:pt x="9065" y="6580"/>
                  </a:cubicBezTo>
                  <a:cubicBezTo>
                    <a:pt x="9091" y="6588"/>
                    <a:pt x="9118" y="6593"/>
                    <a:pt x="9144" y="6593"/>
                  </a:cubicBezTo>
                  <a:cubicBezTo>
                    <a:pt x="9251" y="6593"/>
                    <a:pt x="9350" y="6523"/>
                    <a:pt x="9386" y="6401"/>
                  </a:cubicBezTo>
                  <a:cubicBezTo>
                    <a:pt x="9421" y="6303"/>
                    <a:pt x="9448" y="6205"/>
                    <a:pt x="9457" y="6098"/>
                  </a:cubicBezTo>
                  <a:cubicBezTo>
                    <a:pt x="9511" y="5768"/>
                    <a:pt x="9511" y="5429"/>
                    <a:pt x="9511" y="5090"/>
                  </a:cubicBezTo>
                  <a:cubicBezTo>
                    <a:pt x="9520" y="4421"/>
                    <a:pt x="9439" y="3761"/>
                    <a:pt x="9225" y="3127"/>
                  </a:cubicBezTo>
                  <a:cubicBezTo>
                    <a:pt x="9029" y="2556"/>
                    <a:pt x="8770" y="2030"/>
                    <a:pt x="8387" y="1575"/>
                  </a:cubicBezTo>
                  <a:cubicBezTo>
                    <a:pt x="7807" y="888"/>
                    <a:pt x="7075" y="424"/>
                    <a:pt x="6147" y="139"/>
                  </a:cubicBezTo>
                  <a:cubicBezTo>
                    <a:pt x="6031" y="121"/>
                    <a:pt x="5853" y="76"/>
                    <a:pt x="5675" y="49"/>
                  </a:cubicBezTo>
                  <a:cubicBezTo>
                    <a:pt x="5462" y="17"/>
                    <a:pt x="5249" y="1"/>
                    <a:pt x="5037"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08" name="Google Shape;6137;p17"/>
            <p:cNvSpPr/>
            <p:nvPr/>
          </p:nvSpPr>
          <p:spPr>
            <a:xfrm>
              <a:off x="1242625" y="1194925"/>
              <a:ext cx="199175" cy="140425"/>
            </a:xfrm>
            <a:custGeom>
              <a:avLst/>
              <a:ahLst/>
              <a:rect l="l" t="t" r="r" b="b"/>
              <a:pathLst>
                <a:path w="7967" h="5617" extrusionOk="0">
                  <a:moveTo>
                    <a:pt x="4488" y="1"/>
                  </a:moveTo>
                  <a:cubicBezTo>
                    <a:pt x="4006" y="1"/>
                    <a:pt x="3551" y="126"/>
                    <a:pt x="3105" y="286"/>
                  </a:cubicBezTo>
                  <a:cubicBezTo>
                    <a:pt x="2266" y="599"/>
                    <a:pt x="1544" y="1080"/>
                    <a:pt x="955" y="1749"/>
                  </a:cubicBezTo>
                  <a:cubicBezTo>
                    <a:pt x="669" y="2062"/>
                    <a:pt x="420" y="2410"/>
                    <a:pt x="170" y="2749"/>
                  </a:cubicBezTo>
                  <a:cubicBezTo>
                    <a:pt x="134" y="2793"/>
                    <a:pt x="99" y="2838"/>
                    <a:pt x="72" y="2882"/>
                  </a:cubicBezTo>
                  <a:cubicBezTo>
                    <a:pt x="0" y="3007"/>
                    <a:pt x="27" y="3150"/>
                    <a:pt x="134" y="3230"/>
                  </a:cubicBezTo>
                  <a:cubicBezTo>
                    <a:pt x="181" y="3270"/>
                    <a:pt x="236" y="3288"/>
                    <a:pt x="290" y="3288"/>
                  </a:cubicBezTo>
                  <a:cubicBezTo>
                    <a:pt x="358" y="3288"/>
                    <a:pt x="427" y="3258"/>
                    <a:pt x="482" y="3204"/>
                  </a:cubicBezTo>
                  <a:cubicBezTo>
                    <a:pt x="518" y="3168"/>
                    <a:pt x="553" y="3123"/>
                    <a:pt x="580" y="3079"/>
                  </a:cubicBezTo>
                  <a:cubicBezTo>
                    <a:pt x="768" y="2829"/>
                    <a:pt x="955" y="2579"/>
                    <a:pt x="1151" y="2329"/>
                  </a:cubicBezTo>
                  <a:cubicBezTo>
                    <a:pt x="1490" y="1919"/>
                    <a:pt x="1874" y="1544"/>
                    <a:pt x="2329" y="1259"/>
                  </a:cubicBezTo>
                  <a:cubicBezTo>
                    <a:pt x="2784" y="973"/>
                    <a:pt x="3265" y="759"/>
                    <a:pt x="3783" y="625"/>
                  </a:cubicBezTo>
                  <a:cubicBezTo>
                    <a:pt x="4034" y="559"/>
                    <a:pt x="4284" y="524"/>
                    <a:pt x="4530" y="524"/>
                  </a:cubicBezTo>
                  <a:cubicBezTo>
                    <a:pt x="4973" y="524"/>
                    <a:pt x="5407" y="637"/>
                    <a:pt x="5826" y="884"/>
                  </a:cubicBezTo>
                  <a:cubicBezTo>
                    <a:pt x="6540" y="1303"/>
                    <a:pt x="7012" y="1910"/>
                    <a:pt x="7244" y="2713"/>
                  </a:cubicBezTo>
                  <a:cubicBezTo>
                    <a:pt x="7432" y="3355"/>
                    <a:pt x="7458" y="3998"/>
                    <a:pt x="7423" y="4658"/>
                  </a:cubicBezTo>
                  <a:cubicBezTo>
                    <a:pt x="7405" y="4872"/>
                    <a:pt x="7378" y="5086"/>
                    <a:pt x="7360" y="5309"/>
                  </a:cubicBezTo>
                  <a:cubicBezTo>
                    <a:pt x="7342" y="5470"/>
                    <a:pt x="7432" y="5585"/>
                    <a:pt x="7574" y="5612"/>
                  </a:cubicBezTo>
                  <a:cubicBezTo>
                    <a:pt x="7591" y="5615"/>
                    <a:pt x="7608" y="5617"/>
                    <a:pt x="7624" y="5617"/>
                  </a:cubicBezTo>
                  <a:cubicBezTo>
                    <a:pt x="7744" y="5617"/>
                    <a:pt x="7838" y="5532"/>
                    <a:pt x="7878" y="5398"/>
                  </a:cubicBezTo>
                  <a:cubicBezTo>
                    <a:pt x="7887" y="5362"/>
                    <a:pt x="7896" y="5318"/>
                    <a:pt x="7904" y="5282"/>
                  </a:cubicBezTo>
                  <a:cubicBezTo>
                    <a:pt x="7922" y="4925"/>
                    <a:pt x="7958" y="4568"/>
                    <a:pt x="7958" y="4212"/>
                  </a:cubicBezTo>
                  <a:cubicBezTo>
                    <a:pt x="7967" y="3632"/>
                    <a:pt x="7904" y="3070"/>
                    <a:pt x="7735" y="2517"/>
                  </a:cubicBezTo>
                  <a:cubicBezTo>
                    <a:pt x="7521" y="1803"/>
                    <a:pt x="7137" y="1214"/>
                    <a:pt x="6566" y="750"/>
                  </a:cubicBezTo>
                  <a:cubicBezTo>
                    <a:pt x="6218" y="474"/>
                    <a:pt x="5835" y="251"/>
                    <a:pt x="5371" y="108"/>
                  </a:cubicBezTo>
                  <a:cubicBezTo>
                    <a:pt x="5112" y="37"/>
                    <a:pt x="4791" y="1"/>
                    <a:pt x="448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2509" name="Google Shape;6138;p17"/>
          <p:cNvSpPr txBox="1"/>
          <p:nvPr>
            <p:ph type="title"/>
          </p:nvPr>
        </p:nvSpPr>
        <p:spPr>
          <a:xfrm>
            <a:off x="720000" y="445025"/>
            <a:ext cx="7704000" cy="572700"/>
          </a:xfrm>
          <a:prstGeom prst="rect"/>
        </p:spPr>
        <p:txBody>
          <a:bodyPr anchor="t" anchorCtr="0" bIns="91425" lIns="91425" rIns="91425" spcFirstLastPara="1" tIns="91425" wrap="square">
            <a:noAutofit/>
          </a:bodyPr>
          <a:lstStyle>
            <a:lvl1pPr algn="ct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sp>
        <p:nvSpPr>
          <p:cNvPr id="1052510" name="Google Shape;6139;p17"/>
          <p:cNvSpPr txBox="1"/>
          <p:nvPr>
            <p:ph type="title" idx="2"/>
          </p:nvPr>
        </p:nvSpPr>
        <p:spPr>
          <a:xfrm>
            <a:off x="1949393" y="1709850"/>
            <a:ext cx="5245200" cy="411900"/>
          </a:xfrm>
          <a:prstGeom prst="rect"/>
        </p:spPr>
        <p:txBody>
          <a:bodyPr anchor="b" anchorCtr="0" bIns="91425" lIns="91425" rIns="91425" spcFirstLastPara="1" tIns="91425" wrap="square">
            <a:noAutofit/>
          </a:bodyPr>
          <a:lstStyle>
            <a:lvl1pPr algn="ctr" lvl="0" rtl="0">
              <a:spcBef>
                <a:spcPts val="0"/>
              </a:spcBef>
              <a:spcAft>
                <a:spcPts val="0"/>
              </a:spcAft>
              <a:buSzPts val="2500"/>
              <a:buNone/>
              <a:defRPr sz="2500">
                <a:solidFill>
                  <a:schemeClr val="lt2"/>
                </a:solidFill>
              </a:defRPr>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
        <p:nvSpPr>
          <p:cNvPr id="1052511" name="Google Shape;6140;p17"/>
          <p:cNvSpPr txBox="1"/>
          <p:nvPr>
            <p:ph type="subTitle" idx="1"/>
          </p:nvPr>
        </p:nvSpPr>
        <p:spPr>
          <a:xfrm>
            <a:off x="1949393" y="2045550"/>
            <a:ext cx="5245200" cy="5277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SzPts val="1400"/>
              <a:buNone/>
              <a:defRPr sz="1400"/>
            </a:lvl1pPr>
            <a:lvl2pPr algn="ctr" lvl="1" rtl="0">
              <a:lnSpc>
                <a:spcPct val="100000"/>
              </a:lnSpc>
              <a:spcBef>
                <a:spcPts val="0"/>
              </a:spcBef>
              <a:spcAft>
                <a:spcPts val="0"/>
              </a:spcAft>
              <a:buSzPts val="1400"/>
              <a:buNone/>
            </a:lvl2pPr>
            <a:lvl3pPr algn="ctr" lvl="2" rtl="0">
              <a:lnSpc>
                <a:spcPct val="100000"/>
              </a:lnSpc>
              <a:spcBef>
                <a:spcPts val="1600"/>
              </a:spcBef>
              <a:spcAft>
                <a:spcPts val="0"/>
              </a:spcAft>
              <a:buSzPts val="1400"/>
              <a:buNone/>
            </a:lvl3pPr>
            <a:lvl4pPr algn="ctr" lvl="3" rtl="0">
              <a:lnSpc>
                <a:spcPct val="100000"/>
              </a:lnSpc>
              <a:spcBef>
                <a:spcPts val="1600"/>
              </a:spcBef>
              <a:spcAft>
                <a:spcPts val="0"/>
              </a:spcAft>
              <a:buSzPts val="1400"/>
              <a:buNone/>
            </a:lvl4pPr>
            <a:lvl5pPr algn="ctr" lvl="4" rtl="0">
              <a:lnSpc>
                <a:spcPct val="100000"/>
              </a:lnSpc>
              <a:spcBef>
                <a:spcPts val="1600"/>
              </a:spcBef>
              <a:spcAft>
                <a:spcPts val="0"/>
              </a:spcAft>
              <a:buSzPts val="1400"/>
              <a:buNone/>
            </a:lvl5pPr>
            <a:lvl6pPr algn="ctr" lvl="5" rtl="0">
              <a:lnSpc>
                <a:spcPct val="100000"/>
              </a:lnSpc>
              <a:spcBef>
                <a:spcPts val="1600"/>
              </a:spcBef>
              <a:spcAft>
                <a:spcPts val="0"/>
              </a:spcAft>
              <a:buSzPts val="1400"/>
              <a:buNone/>
            </a:lvl6pPr>
            <a:lvl7pPr algn="ctr" lvl="6" rtl="0">
              <a:lnSpc>
                <a:spcPct val="100000"/>
              </a:lnSpc>
              <a:spcBef>
                <a:spcPts val="1600"/>
              </a:spcBef>
              <a:spcAft>
                <a:spcPts val="0"/>
              </a:spcAft>
              <a:buSzPts val="1400"/>
              <a:buNone/>
            </a:lvl7pPr>
            <a:lvl8pPr algn="ctr" lvl="7" rtl="0">
              <a:lnSpc>
                <a:spcPct val="100000"/>
              </a:lnSpc>
              <a:spcBef>
                <a:spcPts val="1600"/>
              </a:spcBef>
              <a:spcAft>
                <a:spcPts val="0"/>
              </a:spcAft>
              <a:buSzPts val="1400"/>
              <a:buNone/>
            </a:lvl8pPr>
            <a:lvl9pPr algn="ctr" lvl="8" rtl="0">
              <a:lnSpc>
                <a:spcPct val="100000"/>
              </a:lnSpc>
              <a:spcBef>
                <a:spcPts val="1600"/>
              </a:spcBef>
              <a:spcAft>
                <a:spcPts val="1600"/>
              </a:spcAft>
              <a:buSzPts val="1400"/>
              <a:buNone/>
            </a:lvl9pPr>
          </a:lstStyle>
          <a:p/>
        </p:txBody>
      </p:sp>
      <p:sp>
        <p:nvSpPr>
          <p:cNvPr id="1052512" name="Google Shape;6141;p17"/>
          <p:cNvSpPr txBox="1"/>
          <p:nvPr>
            <p:ph type="title" idx="3"/>
          </p:nvPr>
        </p:nvSpPr>
        <p:spPr>
          <a:xfrm>
            <a:off x="1949407" y="3231475"/>
            <a:ext cx="5245200" cy="411900"/>
          </a:xfrm>
          <a:prstGeom prst="rect"/>
        </p:spPr>
        <p:txBody>
          <a:bodyPr anchor="b" anchorCtr="0" bIns="91425" lIns="91425" rIns="91425" spcFirstLastPara="1" tIns="91425" wrap="square">
            <a:noAutofit/>
          </a:bodyPr>
          <a:lstStyle>
            <a:lvl1pPr algn="ctr" lvl="0" rtl="0">
              <a:spcBef>
                <a:spcPts val="0"/>
              </a:spcBef>
              <a:spcAft>
                <a:spcPts val="0"/>
              </a:spcAft>
              <a:buSzPts val="2500"/>
              <a:buNone/>
              <a:defRPr sz="2500">
                <a:solidFill>
                  <a:schemeClr val="lt2"/>
                </a:solidFill>
              </a:defRPr>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
        <p:nvSpPr>
          <p:cNvPr id="1052513" name="Google Shape;6142;p17"/>
          <p:cNvSpPr txBox="1"/>
          <p:nvPr>
            <p:ph type="subTitle" idx="4"/>
          </p:nvPr>
        </p:nvSpPr>
        <p:spPr>
          <a:xfrm>
            <a:off x="1949407" y="3567175"/>
            <a:ext cx="5245200" cy="5277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SzPts val="1400"/>
              <a:buNone/>
              <a:defRPr sz="1400"/>
            </a:lvl1pPr>
            <a:lvl2pPr algn="ctr" lvl="1" rtl="0">
              <a:lnSpc>
                <a:spcPct val="100000"/>
              </a:lnSpc>
              <a:spcBef>
                <a:spcPts val="0"/>
              </a:spcBef>
              <a:spcAft>
                <a:spcPts val="0"/>
              </a:spcAft>
              <a:buSzPts val="1400"/>
              <a:buNone/>
            </a:lvl2pPr>
            <a:lvl3pPr algn="ctr" lvl="2" rtl="0">
              <a:lnSpc>
                <a:spcPct val="100000"/>
              </a:lnSpc>
              <a:spcBef>
                <a:spcPts val="1600"/>
              </a:spcBef>
              <a:spcAft>
                <a:spcPts val="0"/>
              </a:spcAft>
              <a:buSzPts val="1400"/>
              <a:buNone/>
            </a:lvl3pPr>
            <a:lvl4pPr algn="ctr" lvl="3" rtl="0">
              <a:lnSpc>
                <a:spcPct val="100000"/>
              </a:lnSpc>
              <a:spcBef>
                <a:spcPts val="1600"/>
              </a:spcBef>
              <a:spcAft>
                <a:spcPts val="0"/>
              </a:spcAft>
              <a:buSzPts val="1400"/>
              <a:buNone/>
            </a:lvl4pPr>
            <a:lvl5pPr algn="ctr" lvl="4" rtl="0">
              <a:lnSpc>
                <a:spcPct val="100000"/>
              </a:lnSpc>
              <a:spcBef>
                <a:spcPts val="1600"/>
              </a:spcBef>
              <a:spcAft>
                <a:spcPts val="0"/>
              </a:spcAft>
              <a:buSzPts val="1400"/>
              <a:buNone/>
            </a:lvl5pPr>
            <a:lvl6pPr algn="ctr" lvl="5" rtl="0">
              <a:lnSpc>
                <a:spcPct val="100000"/>
              </a:lnSpc>
              <a:spcBef>
                <a:spcPts val="1600"/>
              </a:spcBef>
              <a:spcAft>
                <a:spcPts val="0"/>
              </a:spcAft>
              <a:buSzPts val="1400"/>
              <a:buNone/>
            </a:lvl6pPr>
            <a:lvl7pPr algn="ctr" lvl="6" rtl="0">
              <a:lnSpc>
                <a:spcPct val="100000"/>
              </a:lnSpc>
              <a:spcBef>
                <a:spcPts val="1600"/>
              </a:spcBef>
              <a:spcAft>
                <a:spcPts val="0"/>
              </a:spcAft>
              <a:buSzPts val="1400"/>
              <a:buNone/>
            </a:lvl7pPr>
            <a:lvl8pPr algn="ctr" lvl="7" rtl="0">
              <a:lnSpc>
                <a:spcPct val="100000"/>
              </a:lnSpc>
              <a:spcBef>
                <a:spcPts val="1600"/>
              </a:spcBef>
              <a:spcAft>
                <a:spcPts val="0"/>
              </a:spcAft>
              <a:buSzPts val="1400"/>
              <a:buNone/>
            </a:lvl8pPr>
            <a:lvl9pPr algn="ctr" lvl="8" rtl="0">
              <a:lnSpc>
                <a:spcPct val="100000"/>
              </a:lnSpc>
              <a:spcBef>
                <a:spcPts val="1600"/>
              </a:spcBef>
              <a:spcAft>
                <a:spcPts val="1600"/>
              </a:spcAft>
              <a:buSzPts val="1400"/>
              <a:buNone/>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2">
  <p:cSld name="CUSTOM_10_1">
    <p:spTree>
      <p:nvGrpSpPr>
        <p:cNvPr id="232" name="Shape 6143"/>
        <p:cNvGrpSpPr/>
        <p:nvPr/>
      </p:nvGrpSpPr>
      <p:grpSpPr>
        <a:xfrm>
          <a:off x="0" y="0"/>
          <a:ext cx="0" cy="0"/>
          <a:chOff x="0" y="0"/>
          <a:chExt cx="0" cy="0"/>
        </a:xfrm>
      </p:grpSpPr>
      <p:sp>
        <p:nvSpPr>
          <p:cNvPr id="1057783" name="Google Shape;6144;p18"/>
          <p:cNvSpPr/>
          <p:nvPr/>
        </p:nvSpPr>
        <p:spPr>
          <a:xfrm>
            <a:off x="0" y="0"/>
            <a:ext cx="9144080" cy="5142646"/>
          </a:xfrm>
          <a:custGeom>
            <a:avLst/>
            <a:ahLst/>
            <a:rect l="l" t="t" r="r" b="b"/>
            <a:pathLst>
              <a:path w="88355" h="49691" extrusionOk="0">
                <a:moveTo>
                  <a:pt x="5666" y="6075"/>
                </a:moveTo>
                <a:lnTo>
                  <a:pt x="12008" y="6102"/>
                </a:lnTo>
                <a:lnTo>
                  <a:pt x="11955" y="12472"/>
                </a:lnTo>
                <a:lnTo>
                  <a:pt x="5612" y="12445"/>
                </a:lnTo>
                <a:lnTo>
                  <a:pt x="5666" y="6075"/>
                </a:lnTo>
                <a:close/>
                <a:moveTo>
                  <a:pt x="12062" y="6102"/>
                </a:moveTo>
                <a:lnTo>
                  <a:pt x="18432" y="6129"/>
                </a:lnTo>
                <a:lnTo>
                  <a:pt x="18378" y="12507"/>
                </a:lnTo>
                <a:lnTo>
                  <a:pt x="12008" y="12472"/>
                </a:lnTo>
                <a:lnTo>
                  <a:pt x="12062" y="6102"/>
                </a:lnTo>
                <a:close/>
                <a:moveTo>
                  <a:pt x="18485" y="6129"/>
                </a:moveTo>
                <a:lnTo>
                  <a:pt x="24819" y="6156"/>
                </a:lnTo>
                <a:lnTo>
                  <a:pt x="24774" y="12534"/>
                </a:lnTo>
                <a:lnTo>
                  <a:pt x="18432" y="12507"/>
                </a:lnTo>
                <a:lnTo>
                  <a:pt x="18485" y="6129"/>
                </a:lnTo>
                <a:close/>
                <a:moveTo>
                  <a:pt x="24873" y="6156"/>
                </a:moveTo>
                <a:lnTo>
                  <a:pt x="31215" y="6183"/>
                </a:lnTo>
                <a:lnTo>
                  <a:pt x="31162" y="12561"/>
                </a:lnTo>
                <a:lnTo>
                  <a:pt x="24828" y="12534"/>
                </a:lnTo>
                <a:lnTo>
                  <a:pt x="24873" y="6156"/>
                </a:lnTo>
                <a:close/>
                <a:moveTo>
                  <a:pt x="31269" y="6183"/>
                </a:moveTo>
                <a:lnTo>
                  <a:pt x="37639" y="6218"/>
                </a:lnTo>
                <a:lnTo>
                  <a:pt x="37585" y="12588"/>
                </a:lnTo>
                <a:lnTo>
                  <a:pt x="31215" y="12561"/>
                </a:lnTo>
                <a:lnTo>
                  <a:pt x="31269" y="6183"/>
                </a:lnTo>
                <a:close/>
                <a:moveTo>
                  <a:pt x="37692" y="6218"/>
                </a:moveTo>
                <a:lnTo>
                  <a:pt x="44026" y="6245"/>
                </a:lnTo>
                <a:lnTo>
                  <a:pt x="43973" y="12623"/>
                </a:lnTo>
                <a:lnTo>
                  <a:pt x="37639" y="12588"/>
                </a:lnTo>
                <a:lnTo>
                  <a:pt x="37692" y="6218"/>
                </a:lnTo>
                <a:close/>
                <a:moveTo>
                  <a:pt x="44080" y="6245"/>
                </a:moveTo>
                <a:lnTo>
                  <a:pt x="50422" y="6272"/>
                </a:lnTo>
                <a:lnTo>
                  <a:pt x="50369" y="12650"/>
                </a:lnTo>
                <a:lnTo>
                  <a:pt x="44026" y="12623"/>
                </a:lnTo>
                <a:lnTo>
                  <a:pt x="44080" y="6245"/>
                </a:lnTo>
                <a:close/>
                <a:moveTo>
                  <a:pt x="50476" y="6272"/>
                </a:moveTo>
                <a:lnTo>
                  <a:pt x="56846" y="6298"/>
                </a:lnTo>
                <a:lnTo>
                  <a:pt x="56792" y="12677"/>
                </a:lnTo>
                <a:lnTo>
                  <a:pt x="50422" y="12650"/>
                </a:lnTo>
                <a:lnTo>
                  <a:pt x="50476" y="6272"/>
                </a:lnTo>
                <a:close/>
                <a:moveTo>
                  <a:pt x="56899" y="6298"/>
                </a:moveTo>
                <a:lnTo>
                  <a:pt x="63233" y="6325"/>
                </a:lnTo>
                <a:lnTo>
                  <a:pt x="63180" y="12704"/>
                </a:lnTo>
                <a:lnTo>
                  <a:pt x="56846" y="12677"/>
                </a:lnTo>
                <a:lnTo>
                  <a:pt x="56899" y="6298"/>
                </a:lnTo>
                <a:close/>
                <a:moveTo>
                  <a:pt x="63287" y="6325"/>
                </a:moveTo>
                <a:lnTo>
                  <a:pt x="69621" y="6361"/>
                </a:lnTo>
                <a:lnTo>
                  <a:pt x="69576" y="12731"/>
                </a:lnTo>
                <a:lnTo>
                  <a:pt x="63233" y="12704"/>
                </a:lnTo>
                <a:lnTo>
                  <a:pt x="63287" y="6325"/>
                </a:lnTo>
                <a:close/>
                <a:moveTo>
                  <a:pt x="69674" y="6361"/>
                </a:moveTo>
                <a:lnTo>
                  <a:pt x="76035" y="6388"/>
                </a:lnTo>
                <a:lnTo>
                  <a:pt x="75981" y="12766"/>
                </a:lnTo>
                <a:lnTo>
                  <a:pt x="69629" y="12731"/>
                </a:lnTo>
                <a:lnTo>
                  <a:pt x="69674" y="6361"/>
                </a:lnTo>
                <a:close/>
                <a:moveTo>
                  <a:pt x="76088" y="6388"/>
                </a:moveTo>
                <a:lnTo>
                  <a:pt x="82440" y="6414"/>
                </a:lnTo>
                <a:lnTo>
                  <a:pt x="82396" y="12793"/>
                </a:lnTo>
                <a:lnTo>
                  <a:pt x="76035" y="12766"/>
                </a:lnTo>
                <a:lnTo>
                  <a:pt x="76088" y="6388"/>
                </a:lnTo>
                <a:close/>
                <a:moveTo>
                  <a:pt x="5612" y="12499"/>
                </a:moveTo>
                <a:lnTo>
                  <a:pt x="11955" y="12525"/>
                </a:lnTo>
                <a:lnTo>
                  <a:pt x="11910" y="18904"/>
                </a:lnTo>
                <a:lnTo>
                  <a:pt x="5567" y="18877"/>
                </a:lnTo>
                <a:lnTo>
                  <a:pt x="5612" y="12499"/>
                </a:lnTo>
                <a:close/>
                <a:moveTo>
                  <a:pt x="12008" y="12534"/>
                </a:moveTo>
                <a:lnTo>
                  <a:pt x="18378" y="12561"/>
                </a:lnTo>
                <a:lnTo>
                  <a:pt x="18333" y="18931"/>
                </a:lnTo>
                <a:lnTo>
                  <a:pt x="11964" y="18904"/>
                </a:lnTo>
                <a:lnTo>
                  <a:pt x="12008" y="12534"/>
                </a:lnTo>
                <a:close/>
                <a:moveTo>
                  <a:pt x="18432" y="12561"/>
                </a:moveTo>
                <a:lnTo>
                  <a:pt x="24774" y="12588"/>
                </a:lnTo>
                <a:lnTo>
                  <a:pt x="24721" y="18957"/>
                </a:lnTo>
                <a:lnTo>
                  <a:pt x="18387" y="18931"/>
                </a:lnTo>
                <a:lnTo>
                  <a:pt x="18432" y="12561"/>
                </a:lnTo>
                <a:close/>
                <a:moveTo>
                  <a:pt x="24828" y="12588"/>
                </a:moveTo>
                <a:lnTo>
                  <a:pt x="31162" y="12615"/>
                </a:lnTo>
                <a:lnTo>
                  <a:pt x="31117" y="18984"/>
                </a:lnTo>
                <a:lnTo>
                  <a:pt x="24774" y="18957"/>
                </a:lnTo>
                <a:lnTo>
                  <a:pt x="24828" y="12588"/>
                </a:lnTo>
                <a:close/>
                <a:moveTo>
                  <a:pt x="31215" y="12615"/>
                </a:moveTo>
                <a:lnTo>
                  <a:pt x="37585" y="12641"/>
                </a:lnTo>
                <a:lnTo>
                  <a:pt x="37540" y="19011"/>
                </a:lnTo>
                <a:lnTo>
                  <a:pt x="31171" y="18984"/>
                </a:lnTo>
                <a:lnTo>
                  <a:pt x="31215" y="12615"/>
                </a:lnTo>
                <a:close/>
                <a:moveTo>
                  <a:pt x="37639" y="12641"/>
                </a:moveTo>
                <a:lnTo>
                  <a:pt x="43973" y="12677"/>
                </a:lnTo>
                <a:lnTo>
                  <a:pt x="43928" y="19047"/>
                </a:lnTo>
                <a:lnTo>
                  <a:pt x="37594" y="19011"/>
                </a:lnTo>
                <a:lnTo>
                  <a:pt x="37639" y="12641"/>
                </a:lnTo>
                <a:close/>
                <a:moveTo>
                  <a:pt x="44026" y="12677"/>
                </a:moveTo>
                <a:lnTo>
                  <a:pt x="50369" y="12704"/>
                </a:lnTo>
                <a:lnTo>
                  <a:pt x="50324" y="19073"/>
                </a:lnTo>
                <a:lnTo>
                  <a:pt x="43981" y="19047"/>
                </a:lnTo>
                <a:lnTo>
                  <a:pt x="44026" y="12677"/>
                </a:lnTo>
                <a:close/>
                <a:moveTo>
                  <a:pt x="50422" y="12704"/>
                </a:moveTo>
                <a:lnTo>
                  <a:pt x="56792" y="12731"/>
                </a:lnTo>
                <a:lnTo>
                  <a:pt x="56748" y="19100"/>
                </a:lnTo>
                <a:lnTo>
                  <a:pt x="50378" y="19073"/>
                </a:lnTo>
                <a:lnTo>
                  <a:pt x="50422" y="12704"/>
                </a:lnTo>
                <a:close/>
                <a:moveTo>
                  <a:pt x="56846" y="12731"/>
                </a:moveTo>
                <a:lnTo>
                  <a:pt x="63180" y="12757"/>
                </a:lnTo>
                <a:lnTo>
                  <a:pt x="63135" y="19127"/>
                </a:lnTo>
                <a:lnTo>
                  <a:pt x="56801" y="19100"/>
                </a:lnTo>
                <a:lnTo>
                  <a:pt x="56846" y="12731"/>
                </a:lnTo>
                <a:close/>
                <a:moveTo>
                  <a:pt x="63233" y="12757"/>
                </a:moveTo>
                <a:lnTo>
                  <a:pt x="69576" y="12784"/>
                </a:lnTo>
                <a:lnTo>
                  <a:pt x="69522" y="19154"/>
                </a:lnTo>
                <a:lnTo>
                  <a:pt x="63189" y="19127"/>
                </a:lnTo>
                <a:lnTo>
                  <a:pt x="63233" y="12757"/>
                </a:lnTo>
                <a:close/>
                <a:moveTo>
                  <a:pt x="69629" y="12784"/>
                </a:moveTo>
                <a:lnTo>
                  <a:pt x="75981" y="12820"/>
                </a:lnTo>
                <a:lnTo>
                  <a:pt x="75937" y="19180"/>
                </a:lnTo>
                <a:lnTo>
                  <a:pt x="69576" y="19154"/>
                </a:lnTo>
                <a:lnTo>
                  <a:pt x="69629" y="12784"/>
                </a:lnTo>
                <a:close/>
                <a:moveTo>
                  <a:pt x="76035" y="12820"/>
                </a:moveTo>
                <a:lnTo>
                  <a:pt x="82396" y="12846"/>
                </a:lnTo>
                <a:lnTo>
                  <a:pt x="82342" y="19216"/>
                </a:lnTo>
                <a:lnTo>
                  <a:pt x="75990" y="19180"/>
                </a:lnTo>
                <a:lnTo>
                  <a:pt x="76035" y="12820"/>
                </a:lnTo>
                <a:close/>
                <a:moveTo>
                  <a:pt x="5567" y="18931"/>
                </a:moveTo>
                <a:lnTo>
                  <a:pt x="11910" y="18957"/>
                </a:lnTo>
                <a:lnTo>
                  <a:pt x="11857" y="25318"/>
                </a:lnTo>
                <a:lnTo>
                  <a:pt x="5514" y="25291"/>
                </a:lnTo>
                <a:lnTo>
                  <a:pt x="5567" y="18931"/>
                </a:lnTo>
                <a:close/>
                <a:moveTo>
                  <a:pt x="11964" y="18957"/>
                </a:moveTo>
                <a:lnTo>
                  <a:pt x="18333" y="18984"/>
                </a:lnTo>
                <a:lnTo>
                  <a:pt x="18280" y="25354"/>
                </a:lnTo>
                <a:lnTo>
                  <a:pt x="11910" y="25318"/>
                </a:lnTo>
                <a:lnTo>
                  <a:pt x="11964" y="18957"/>
                </a:lnTo>
                <a:close/>
                <a:moveTo>
                  <a:pt x="18387" y="18984"/>
                </a:moveTo>
                <a:lnTo>
                  <a:pt x="24721" y="19011"/>
                </a:lnTo>
                <a:lnTo>
                  <a:pt x="24676" y="25380"/>
                </a:lnTo>
                <a:lnTo>
                  <a:pt x="18333" y="25354"/>
                </a:lnTo>
                <a:lnTo>
                  <a:pt x="18387" y="18984"/>
                </a:lnTo>
                <a:close/>
                <a:moveTo>
                  <a:pt x="24774" y="19011"/>
                </a:moveTo>
                <a:lnTo>
                  <a:pt x="31117" y="19038"/>
                </a:lnTo>
                <a:lnTo>
                  <a:pt x="31064" y="25407"/>
                </a:lnTo>
                <a:lnTo>
                  <a:pt x="24730" y="25380"/>
                </a:lnTo>
                <a:lnTo>
                  <a:pt x="24774" y="19011"/>
                </a:lnTo>
                <a:close/>
                <a:moveTo>
                  <a:pt x="31171" y="19038"/>
                </a:moveTo>
                <a:lnTo>
                  <a:pt x="37540" y="19064"/>
                </a:lnTo>
                <a:lnTo>
                  <a:pt x="37487" y="25434"/>
                </a:lnTo>
                <a:lnTo>
                  <a:pt x="31117" y="25407"/>
                </a:lnTo>
                <a:lnTo>
                  <a:pt x="31171" y="19038"/>
                </a:lnTo>
                <a:close/>
                <a:moveTo>
                  <a:pt x="37594" y="19064"/>
                </a:moveTo>
                <a:lnTo>
                  <a:pt x="43928" y="19100"/>
                </a:lnTo>
                <a:lnTo>
                  <a:pt x="43874" y="25461"/>
                </a:lnTo>
                <a:lnTo>
                  <a:pt x="37540" y="25434"/>
                </a:lnTo>
                <a:lnTo>
                  <a:pt x="37594" y="19064"/>
                </a:lnTo>
                <a:close/>
                <a:moveTo>
                  <a:pt x="43981" y="19100"/>
                </a:moveTo>
                <a:lnTo>
                  <a:pt x="50324" y="19127"/>
                </a:lnTo>
                <a:lnTo>
                  <a:pt x="50271" y="25488"/>
                </a:lnTo>
                <a:lnTo>
                  <a:pt x="43928" y="25461"/>
                </a:lnTo>
                <a:lnTo>
                  <a:pt x="43981" y="19100"/>
                </a:lnTo>
                <a:close/>
                <a:moveTo>
                  <a:pt x="50378" y="19127"/>
                </a:moveTo>
                <a:lnTo>
                  <a:pt x="56748" y="19154"/>
                </a:lnTo>
                <a:lnTo>
                  <a:pt x="56694" y="25523"/>
                </a:lnTo>
                <a:lnTo>
                  <a:pt x="50324" y="25488"/>
                </a:lnTo>
                <a:lnTo>
                  <a:pt x="50378" y="19127"/>
                </a:lnTo>
                <a:close/>
                <a:moveTo>
                  <a:pt x="56801" y="19154"/>
                </a:moveTo>
                <a:lnTo>
                  <a:pt x="63135" y="19180"/>
                </a:lnTo>
                <a:lnTo>
                  <a:pt x="63081" y="25550"/>
                </a:lnTo>
                <a:lnTo>
                  <a:pt x="56748" y="25523"/>
                </a:lnTo>
                <a:lnTo>
                  <a:pt x="56801" y="19154"/>
                </a:lnTo>
                <a:close/>
                <a:moveTo>
                  <a:pt x="63189" y="19180"/>
                </a:moveTo>
                <a:lnTo>
                  <a:pt x="69522" y="19207"/>
                </a:lnTo>
                <a:lnTo>
                  <a:pt x="69478" y="25577"/>
                </a:lnTo>
                <a:lnTo>
                  <a:pt x="63135" y="25550"/>
                </a:lnTo>
                <a:lnTo>
                  <a:pt x="63189" y="19180"/>
                </a:lnTo>
                <a:close/>
                <a:moveTo>
                  <a:pt x="69576" y="19207"/>
                </a:moveTo>
                <a:lnTo>
                  <a:pt x="75937" y="19234"/>
                </a:lnTo>
                <a:lnTo>
                  <a:pt x="75883" y="25604"/>
                </a:lnTo>
                <a:lnTo>
                  <a:pt x="69531" y="25577"/>
                </a:lnTo>
                <a:lnTo>
                  <a:pt x="69576" y="19207"/>
                </a:lnTo>
                <a:close/>
                <a:moveTo>
                  <a:pt x="75990" y="19234"/>
                </a:moveTo>
                <a:lnTo>
                  <a:pt x="82342" y="19270"/>
                </a:lnTo>
                <a:lnTo>
                  <a:pt x="82297" y="25630"/>
                </a:lnTo>
                <a:lnTo>
                  <a:pt x="75937" y="25604"/>
                </a:lnTo>
                <a:lnTo>
                  <a:pt x="75990" y="19234"/>
                </a:lnTo>
                <a:close/>
                <a:moveTo>
                  <a:pt x="5514" y="25345"/>
                </a:moveTo>
                <a:lnTo>
                  <a:pt x="11857" y="25372"/>
                </a:lnTo>
                <a:lnTo>
                  <a:pt x="11812" y="31750"/>
                </a:lnTo>
                <a:lnTo>
                  <a:pt x="5469" y="31723"/>
                </a:lnTo>
                <a:lnTo>
                  <a:pt x="5514" y="25345"/>
                </a:lnTo>
                <a:close/>
                <a:moveTo>
                  <a:pt x="11910" y="25380"/>
                </a:moveTo>
                <a:lnTo>
                  <a:pt x="18280" y="25407"/>
                </a:lnTo>
                <a:lnTo>
                  <a:pt x="18235" y="31777"/>
                </a:lnTo>
                <a:lnTo>
                  <a:pt x="11866" y="31750"/>
                </a:lnTo>
                <a:lnTo>
                  <a:pt x="11910" y="25380"/>
                </a:lnTo>
                <a:close/>
                <a:moveTo>
                  <a:pt x="18333" y="25407"/>
                </a:moveTo>
                <a:lnTo>
                  <a:pt x="24676" y="25434"/>
                </a:lnTo>
                <a:lnTo>
                  <a:pt x="24623" y="31813"/>
                </a:lnTo>
                <a:lnTo>
                  <a:pt x="18289" y="31777"/>
                </a:lnTo>
                <a:lnTo>
                  <a:pt x="18333" y="25407"/>
                </a:lnTo>
                <a:close/>
                <a:moveTo>
                  <a:pt x="24730" y="25434"/>
                </a:moveTo>
                <a:lnTo>
                  <a:pt x="31064" y="25461"/>
                </a:lnTo>
                <a:lnTo>
                  <a:pt x="31019" y="31839"/>
                </a:lnTo>
                <a:lnTo>
                  <a:pt x="24676" y="31813"/>
                </a:lnTo>
                <a:lnTo>
                  <a:pt x="24730" y="25434"/>
                </a:lnTo>
                <a:close/>
                <a:moveTo>
                  <a:pt x="31117" y="25461"/>
                </a:moveTo>
                <a:lnTo>
                  <a:pt x="37487" y="25488"/>
                </a:lnTo>
                <a:lnTo>
                  <a:pt x="37442" y="31866"/>
                </a:lnTo>
                <a:lnTo>
                  <a:pt x="31073" y="31839"/>
                </a:lnTo>
                <a:lnTo>
                  <a:pt x="31117" y="25461"/>
                </a:lnTo>
                <a:close/>
                <a:moveTo>
                  <a:pt x="37540" y="25488"/>
                </a:moveTo>
                <a:lnTo>
                  <a:pt x="43874" y="25514"/>
                </a:lnTo>
                <a:lnTo>
                  <a:pt x="43830" y="31893"/>
                </a:lnTo>
                <a:lnTo>
                  <a:pt x="37496" y="31866"/>
                </a:lnTo>
                <a:lnTo>
                  <a:pt x="37540" y="25488"/>
                </a:lnTo>
                <a:close/>
                <a:moveTo>
                  <a:pt x="43928" y="25514"/>
                </a:moveTo>
                <a:lnTo>
                  <a:pt x="50271" y="25541"/>
                </a:lnTo>
                <a:lnTo>
                  <a:pt x="50226" y="31920"/>
                </a:lnTo>
                <a:lnTo>
                  <a:pt x="43883" y="31893"/>
                </a:lnTo>
                <a:lnTo>
                  <a:pt x="43928" y="25514"/>
                </a:lnTo>
                <a:close/>
                <a:moveTo>
                  <a:pt x="50324" y="25541"/>
                </a:moveTo>
                <a:lnTo>
                  <a:pt x="56694" y="25577"/>
                </a:lnTo>
                <a:lnTo>
                  <a:pt x="56649" y="31946"/>
                </a:lnTo>
                <a:lnTo>
                  <a:pt x="50280" y="31920"/>
                </a:lnTo>
                <a:lnTo>
                  <a:pt x="50324" y="25541"/>
                </a:lnTo>
                <a:close/>
                <a:moveTo>
                  <a:pt x="56748" y="25577"/>
                </a:moveTo>
                <a:lnTo>
                  <a:pt x="63081" y="25604"/>
                </a:lnTo>
                <a:lnTo>
                  <a:pt x="63037" y="31973"/>
                </a:lnTo>
                <a:lnTo>
                  <a:pt x="56703" y="31946"/>
                </a:lnTo>
                <a:lnTo>
                  <a:pt x="56748" y="25577"/>
                </a:lnTo>
                <a:close/>
                <a:moveTo>
                  <a:pt x="63135" y="25604"/>
                </a:moveTo>
                <a:lnTo>
                  <a:pt x="69478" y="25630"/>
                </a:lnTo>
                <a:lnTo>
                  <a:pt x="69424" y="32009"/>
                </a:lnTo>
                <a:lnTo>
                  <a:pt x="63090" y="31982"/>
                </a:lnTo>
                <a:lnTo>
                  <a:pt x="63135" y="25604"/>
                </a:lnTo>
                <a:close/>
                <a:moveTo>
                  <a:pt x="69531" y="25630"/>
                </a:moveTo>
                <a:lnTo>
                  <a:pt x="75883" y="25657"/>
                </a:lnTo>
                <a:lnTo>
                  <a:pt x="75839" y="32036"/>
                </a:lnTo>
                <a:lnTo>
                  <a:pt x="69478" y="32009"/>
                </a:lnTo>
                <a:lnTo>
                  <a:pt x="69531" y="25630"/>
                </a:lnTo>
                <a:close/>
                <a:moveTo>
                  <a:pt x="75937" y="25657"/>
                </a:moveTo>
                <a:lnTo>
                  <a:pt x="82297" y="25684"/>
                </a:lnTo>
                <a:lnTo>
                  <a:pt x="82244" y="32062"/>
                </a:lnTo>
                <a:lnTo>
                  <a:pt x="75892" y="32036"/>
                </a:lnTo>
                <a:lnTo>
                  <a:pt x="75937" y="25657"/>
                </a:lnTo>
                <a:close/>
                <a:moveTo>
                  <a:pt x="5469" y="31777"/>
                </a:moveTo>
                <a:lnTo>
                  <a:pt x="11812" y="31804"/>
                </a:lnTo>
                <a:lnTo>
                  <a:pt x="11759" y="38173"/>
                </a:lnTo>
                <a:lnTo>
                  <a:pt x="5416" y="38146"/>
                </a:lnTo>
                <a:lnTo>
                  <a:pt x="5469" y="31777"/>
                </a:lnTo>
                <a:close/>
                <a:moveTo>
                  <a:pt x="11866" y="31804"/>
                </a:moveTo>
                <a:lnTo>
                  <a:pt x="18235" y="31830"/>
                </a:lnTo>
                <a:lnTo>
                  <a:pt x="18182" y="38200"/>
                </a:lnTo>
                <a:lnTo>
                  <a:pt x="11812" y="38173"/>
                </a:lnTo>
                <a:lnTo>
                  <a:pt x="11866" y="31804"/>
                </a:lnTo>
                <a:close/>
                <a:moveTo>
                  <a:pt x="18289" y="31830"/>
                </a:moveTo>
                <a:lnTo>
                  <a:pt x="24623" y="31866"/>
                </a:lnTo>
                <a:lnTo>
                  <a:pt x="24578" y="38227"/>
                </a:lnTo>
                <a:lnTo>
                  <a:pt x="18235" y="38200"/>
                </a:lnTo>
                <a:lnTo>
                  <a:pt x="18289" y="31830"/>
                </a:lnTo>
                <a:close/>
                <a:moveTo>
                  <a:pt x="24676" y="31866"/>
                </a:moveTo>
                <a:lnTo>
                  <a:pt x="31019" y="31893"/>
                </a:lnTo>
                <a:lnTo>
                  <a:pt x="30966" y="38253"/>
                </a:lnTo>
                <a:lnTo>
                  <a:pt x="24632" y="38227"/>
                </a:lnTo>
                <a:lnTo>
                  <a:pt x="24676" y="31866"/>
                </a:lnTo>
                <a:close/>
                <a:moveTo>
                  <a:pt x="31073" y="31893"/>
                </a:moveTo>
                <a:lnTo>
                  <a:pt x="37442" y="31920"/>
                </a:lnTo>
                <a:lnTo>
                  <a:pt x="37389" y="38289"/>
                </a:lnTo>
                <a:lnTo>
                  <a:pt x="31019" y="38253"/>
                </a:lnTo>
                <a:lnTo>
                  <a:pt x="31073" y="31893"/>
                </a:lnTo>
                <a:close/>
                <a:moveTo>
                  <a:pt x="37496" y="31920"/>
                </a:moveTo>
                <a:lnTo>
                  <a:pt x="43830" y="31946"/>
                </a:lnTo>
                <a:lnTo>
                  <a:pt x="43776" y="38316"/>
                </a:lnTo>
                <a:lnTo>
                  <a:pt x="37442" y="38289"/>
                </a:lnTo>
                <a:lnTo>
                  <a:pt x="37496" y="31920"/>
                </a:lnTo>
                <a:close/>
                <a:moveTo>
                  <a:pt x="43883" y="31946"/>
                </a:moveTo>
                <a:lnTo>
                  <a:pt x="50226" y="31973"/>
                </a:lnTo>
                <a:lnTo>
                  <a:pt x="50173" y="38343"/>
                </a:lnTo>
                <a:lnTo>
                  <a:pt x="43830" y="38316"/>
                </a:lnTo>
                <a:lnTo>
                  <a:pt x="43883" y="31946"/>
                </a:lnTo>
                <a:close/>
                <a:moveTo>
                  <a:pt x="50280" y="31973"/>
                </a:moveTo>
                <a:lnTo>
                  <a:pt x="56649" y="32000"/>
                </a:lnTo>
                <a:lnTo>
                  <a:pt x="56596" y="38369"/>
                </a:lnTo>
                <a:lnTo>
                  <a:pt x="50226" y="38343"/>
                </a:lnTo>
                <a:lnTo>
                  <a:pt x="50280" y="31973"/>
                </a:lnTo>
                <a:close/>
                <a:moveTo>
                  <a:pt x="56703" y="32000"/>
                </a:moveTo>
                <a:lnTo>
                  <a:pt x="63037" y="32036"/>
                </a:lnTo>
                <a:lnTo>
                  <a:pt x="62983" y="38396"/>
                </a:lnTo>
                <a:lnTo>
                  <a:pt x="56649" y="38369"/>
                </a:lnTo>
                <a:lnTo>
                  <a:pt x="56703" y="32000"/>
                </a:lnTo>
                <a:close/>
                <a:moveTo>
                  <a:pt x="63090" y="32036"/>
                </a:moveTo>
                <a:lnTo>
                  <a:pt x="69424" y="32062"/>
                </a:lnTo>
                <a:lnTo>
                  <a:pt x="69380" y="38423"/>
                </a:lnTo>
                <a:lnTo>
                  <a:pt x="63037" y="38396"/>
                </a:lnTo>
                <a:lnTo>
                  <a:pt x="63090" y="32036"/>
                </a:lnTo>
                <a:close/>
                <a:moveTo>
                  <a:pt x="69478" y="32062"/>
                </a:moveTo>
                <a:lnTo>
                  <a:pt x="75839" y="32089"/>
                </a:lnTo>
                <a:lnTo>
                  <a:pt x="75785" y="38450"/>
                </a:lnTo>
                <a:lnTo>
                  <a:pt x="69433" y="38423"/>
                </a:lnTo>
                <a:lnTo>
                  <a:pt x="69478" y="32062"/>
                </a:lnTo>
                <a:close/>
                <a:moveTo>
                  <a:pt x="75892" y="32089"/>
                </a:moveTo>
                <a:lnTo>
                  <a:pt x="82244" y="32116"/>
                </a:lnTo>
                <a:lnTo>
                  <a:pt x="82199" y="38485"/>
                </a:lnTo>
                <a:lnTo>
                  <a:pt x="75839" y="38459"/>
                </a:lnTo>
                <a:lnTo>
                  <a:pt x="75892" y="32089"/>
                </a:lnTo>
                <a:close/>
                <a:moveTo>
                  <a:pt x="5416" y="38200"/>
                </a:moveTo>
                <a:lnTo>
                  <a:pt x="11759" y="38227"/>
                </a:lnTo>
                <a:lnTo>
                  <a:pt x="11714" y="44605"/>
                </a:lnTo>
                <a:lnTo>
                  <a:pt x="5371" y="44578"/>
                </a:lnTo>
                <a:lnTo>
                  <a:pt x="5416" y="38200"/>
                </a:lnTo>
                <a:close/>
                <a:moveTo>
                  <a:pt x="11812" y="38227"/>
                </a:moveTo>
                <a:lnTo>
                  <a:pt x="18182" y="38253"/>
                </a:lnTo>
                <a:lnTo>
                  <a:pt x="18137" y="44632"/>
                </a:lnTo>
                <a:lnTo>
                  <a:pt x="11768" y="44605"/>
                </a:lnTo>
                <a:lnTo>
                  <a:pt x="11812" y="38227"/>
                </a:lnTo>
                <a:close/>
                <a:moveTo>
                  <a:pt x="18235" y="38253"/>
                </a:moveTo>
                <a:lnTo>
                  <a:pt x="24578" y="38280"/>
                </a:lnTo>
                <a:lnTo>
                  <a:pt x="24525" y="44659"/>
                </a:lnTo>
                <a:lnTo>
                  <a:pt x="18191" y="44632"/>
                </a:lnTo>
                <a:lnTo>
                  <a:pt x="18235" y="38253"/>
                </a:lnTo>
                <a:close/>
                <a:moveTo>
                  <a:pt x="24632" y="38280"/>
                </a:moveTo>
                <a:lnTo>
                  <a:pt x="30966" y="38307"/>
                </a:lnTo>
                <a:lnTo>
                  <a:pt x="30921" y="44686"/>
                </a:lnTo>
                <a:lnTo>
                  <a:pt x="24578" y="44659"/>
                </a:lnTo>
                <a:lnTo>
                  <a:pt x="24632" y="38280"/>
                </a:lnTo>
                <a:close/>
                <a:moveTo>
                  <a:pt x="31019" y="38307"/>
                </a:moveTo>
                <a:lnTo>
                  <a:pt x="37389" y="38343"/>
                </a:lnTo>
                <a:lnTo>
                  <a:pt x="37344" y="44712"/>
                </a:lnTo>
                <a:lnTo>
                  <a:pt x="30975" y="44686"/>
                </a:lnTo>
                <a:lnTo>
                  <a:pt x="31019" y="38307"/>
                </a:lnTo>
                <a:close/>
                <a:moveTo>
                  <a:pt x="37442" y="38343"/>
                </a:moveTo>
                <a:lnTo>
                  <a:pt x="43776" y="38369"/>
                </a:lnTo>
                <a:lnTo>
                  <a:pt x="43732" y="44739"/>
                </a:lnTo>
                <a:lnTo>
                  <a:pt x="37398" y="44712"/>
                </a:lnTo>
                <a:lnTo>
                  <a:pt x="37442" y="38343"/>
                </a:lnTo>
                <a:close/>
                <a:moveTo>
                  <a:pt x="43830" y="38369"/>
                </a:moveTo>
                <a:lnTo>
                  <a:pt x="50173" y="38396"/>
                </a:lnTo>
                <a:lnTo>
                  <a:pt x="50128" y="44775"/>
                </a:lnTo>
                <a:lnTo>
                  <a:pt x="43785" y="44739"/>
                </a:lnTo>
                <a:lnTo>
                  <a:pt x="43830" y="38369"/>
                </a:lnTo>
                <a:close/>
                <a:moveTo>
                  <a:pt x="50226" y="38396"/>
                </a:moveTo>
                <a:lnTo>
                  <a:pt x="56596" y="38423"/>
                </a:lnTo>
                <a:lnTo>
                  <a:pt x="56551" y="44801"/>
                </a:lnTo>
                <a:lnTo>
                  <a:pt x="50182" y="44775"/>
                </a:lnTo>
                <a:lnTo>
                  <a:pt x="50226" y="38396"/>
                </a:lnTo>
                <a:close/>
                <a:moveTo>
                  <a:pt x="56649" y="38423"/>
                </a:moveTo>
                <a:lnTo>
                  <a:pt x="62983" y="38450"/>
                </a:lnTo>
                <a:lnTo>
                  <a:pt x="62939" y="44828"/>
                </a:lnTo>
                <a:lnTo>
                  <a:pt x="56605" y="44801"/>
                </a:lnTo>
                <a:lnTo>
                  <a:pt x="56649" y="38423"/>
                </a:lnTo>
                <a:close/>
                <a:moveTo>
                  <a:pt x="63037" y="38450"/>
                </a:moveTo>
                <a:lnTo>
                  <a:pt x="69380" y="38477"/>
                </a:lnTo>
                <a:lnTo>
                  <a:pt x="69326" y="44855"/>
                </a:lnTo>
                <a:lnTo>
                  <a:pt x="62992" y="44828"/>
                </a:lnTo>
                <a:lnTo>
                  <a:pt x="63037" y="38450"/>
                </a:lnTo>
                <a:close/>
                <a:moveTo>
                  <a:pt x="69433" y="38477"/>
                </a:moveTo>
                <a:lnTo>
                  <a:pt x="75785" y="38512"/>
                </a:lnTo>
                <a:lnTo>
                  <a:pt x="75740" y="44882"/>
                </a:lnTo>
                <a:lnTo>
                  <a:pt x="69380" y="44855"/>
                </a:lnTo>
                <a:lnTo>
                  <a:pt x="69433" y="38477"/>
                </a:lnTo>
                <a:close/>
                <a:moveTo>
                  <a:pt x="75839" y="38512"/>
                </a:moveTo>
                <a:lnTo>
                  <a:pt x="82199" y="38539"/>
                </a:lnTo>
                <a:lnTo>
                  <a:pt x="82146" y="44909"/>
                </a:lnTo>
                <a:lnTo>
                  <a:pt x="75794" y="44882"/>
                </a:lnTo>
                <a:lnTo>
                  <a:pt x="75839" y="38512"/>
                </a:lnTo>
                <a:close/>
                <a:moveTo>
                  <a:pt x="5657" y="0"/>
                </a:moveTo>
                <a:lnTo>
                  <a:pt x="5612" y="6022"/>
                </a:lnTo>
                <a:lnTo>
                  <a:pt x="1" y="5995"/>
                </a:lnTo>
                <a:lnTo>
                  <a:pt x="1" y="6049"/>
                </a:lnTo>
                <a:lnTo>
                  <a:pt x="5612" y="6075"/>
                </a:lnTo>
                <a:lnTo>
                  <a:pt x="5559" y="12445"/>
                </a:lnTo>
                <a:lnTo>
                  <a:pt x="1" y="12418"/>
                </a:lnTo>
                <a:lnTo>
                  <a:pt x="1" y="12472"/>
                </a:lnTo>
                <a:lnTo>
                  <a:pt x="5559" y="12499"/>
                </a:lnTo>
                <a:lnTo>
                  <a:pt x="5514" y="18877"/>
                </a:lnTo>
                <a:lnTo>
                  <a:pt x="1" y="18850"/>
                </a:lnTo>
                <a:lnTo>
                  <a:pt x="1" y="18904"/>
                </a:lnTo>
                <a:lnTo>
                  <a:pt x="5514" y="18931"/>
                </a:lnTo>
                <a:lnTo>
                  <a:pt x="5460" y="25291"/>
                </a:lnTo>
                <a:lnTo>
                  <a:pt x="1" y="25273"/>
                </a:lnTo>
                <a:lnTo>
                  <a:pt x="1" y="25327"/>
                </a:lnTo>
                <a:lnTo>
                  <a:pt x="5460" y="25345"/>
                </a:lnTo>
                <a:lnTo>
                  <a:pt x="5416" y="31723"/>
                </a:lnTo>
                <a:lnTo>
                  <a:pt x="1" y="31697"/>
                </a:lnTo>
                <a:lnTo>
                  <a:pt x="1" y="31750"/>
                </a:lnTo>
                <a:lnTo>
                  <a:pt x="5416" y="31777"/>
                </a:lnTo>
                <a:lnTo>
                  <a:pt x="5362" y="38146"/>
                </a:lnTo>
                <a:lnTo>
                  <a:pt x="1" y="38120"/>
                </a:lnTo>
                <a:lnTo>
                  <a:pt x="1" y="38173"/>
                </a:lnTo>
                <a:lnTo>
                  <a:pt x="5362" y="38200"/>
                </a:lnTo>
                <a:lnTo>
                  <a:pt x="5318" y="44570"/>
                </a:lnTo>
                <a:lnTo>
                  <a:pt x="1" y="44552"/>
                </a:lnTo>
                <a:lnTo>
                  <a:pt x="1" y="44605"/>
                </a:lnTo>
                <a:lnTo>
                  <a:pt x="5318" y="44632"/>
                </a:lnTo>
                <a:lnTo>
                  <a:pt x="5273" y="49690"/>
                </a:lnTo>
                <a:lnTo>
                  <a:pt x="5336" y="49690"/>
                </a:lnTo>
                <a:lnTo>
                  <a:pt x="5371" y="44632"/>
                </a:lnTo>
                <a:lnTo>
                  <a:pt x="11714" y="44659"/>
                </a:lnTo>
                <a:lnTo>
                  <a:pt x="11669" y="49690"/>
                </a:lnTo>
                <a:lnTo>
                  <a:pt x="11723" y="49690"/>
                </a:lnTo>
                <a:lnTo>
                  <a:pt x="11768" y="44659"/>
                </a:lnTo>
                <a:lnTo>
                  <a:pt x="18137" y="44686"/>
                </a:lnTo>
                <a:lnTo>
                  <a:pt x="18093" y="49690"/>
                </a:lnTo>
                <a:lnTo>
                  <a:pt x="18146" y="49690"/>
                </a:lnTo>
                <a:lnTo>
                  <a:pt x="18191" y="44686"/>
                </a:lnTo>
                <a:lnTo>
                  <a:pt x="24525" y="44712"/>
                </a:lnTo>
                <a:lnTo>
                  <a:pt x="24489" y="49690"/>
                </a:lnTo>
                <a:lnTo>
                  <a:pt x="24543" y="49690"/>
                </a:lnTo>
                <a:lnTo>
                  <a:pt x="24578" y="44712"/>
                </a:lnTo>
                <a:lnTo>
                  <a:pt x="30921" y="44739"/>
                </a:lnTo>
                <a:lnTo>
                  <a:pt x="30885" y="49690"/>
                </a:lnTo>
                <a:lnTo>
                  <a:pt x="30939" y="49690"/>
                </a:lnTo>
                <a:lnTo>
                  <a:pt x="30975" y="44739"/>
                </a:lnTo>
                <a:lnTo>
                  <a:pt x="37344" y="44766"/>
                </a:lnTo>
                <a:lnTo>
                  <a:pt x="37309" y="49690"/>
                </a:lnTo>
                <a:lnTo>
                  <a:pt x="37362" y="49690"/>
                </a:lnTo>
                <a:lnTo>
                  <a:pt x="37398" y="44766"/>
                </a:lnTo>
                <a:lnTo>
                  <a:pt x="43732" y="44793"/>
                </a:lnTo>
                <a:lnTo>
                  <a:pt x="43696" y="49690"/>
                </a:lnTo>
                <a:lnTo>
                  <a:pt x="43750" y="49690"/>
                </a:lnTo>
                <a:lnTo>
                  <a:pt x="43785" y="44793"/>
                </a:lnTo>
                <a:lnTo>
                  <a:pt x="50128" y="44828"/>
                </a:lnTo>
                <a:lnTo>
                  <a:pt x="50083" y="49690"/>
                </a:lnTo>
                <a:lnTo>
                  <a:pt x="50137" y="49690"/>
                </a:lnTo>
                <a:lnTo>
                  <a:pt x="50182" y="44828"/>
                </a:lnTo>
                <a:lnTo>
                  <a:pt x="56551" y="44855"/>
                </a:lnTo>
                <a:lnTo>
                  <a:pt x="56507" y="49690"/>
                </a:lnTo>
                <a:lnTo>
                  <a:pt x="56560" y="49690"/>
                </a:lnTo>
                <a:lnTo>
                  <a:pt x="56605" y="44855"/>
                </a:lnTo>
                <a:lnTo>
                  <a:pt x="62939" y="44882"/>
                </a:lnTo>
                <a:lnTo>
                  <a:pt x="62894" y="49690"/>
                </a:lnTo>
                <a:lnTo>
                  <a:pt x="62948" y="49690"/>
                </a:lnTo>
                <a:lnTo>
                  <a:pt x="62992" y="44882"/>
                </a:lnTo>
                <a:lnTo>
                  <a:pt x="69326" y="44909"/>
                </a:lnTo>
                <a:lnTo>
                  <a:pt x="69290" y="49690"/>
                </a:lnTo>
                <a:lnTo>
                  <a:pt x="69344" y="49690"/>
                </a:lnTo>
                <a:lnTo>
                  <a:pt x="69380" y="44909"/>
                </a:lnTo>
                <a:lnTo>
                  <a:pt x="75740" y="44935"/>
                </a:lnTo>
                <a:lnTo>
                  <a:pt x="75705" y="49690"/>
                </a:lnTo>
                <a:lnTo>
                  <a:pt x="75758" y="49690"/>
                </a:lnTo>
                <a:lnTo>
                  <a:pt x="75794" y="44935"/>
                </a:lnTo>
                <a:lnTo>
                  <a:pt x="82146" y="44962"/>
                </a:lnTo>
                <a:lnTo>
                  <a:pt x="82110" y="49690"/>
                </a:lnTo>
                <a:lnTo>
                  <a:pt x="82164" y="49690"/>
                </a:lnTo>
                <a:lnTo>
                  <a:pt x="82199" y="44962"/>
                </a:lnTo>
                <a:lnTo>
                  <a:pt x="88355" y="44989"/>
                </a:lnTo>
                <a:lnTo>
                  <a:pt x="88355" y="44935"/>
                </a:lnTo>
                <a:lnTo>
                  <a:pt x="82199" y="44909"/>
                </a:lnTo>
                <a:lnTo>
                  <a:pt x="82253" y="38539"/>
                </a:lnTo>
                <a:lnTo>
                  <a:pt x="88355" y="38566"/>
                </a:lnTo>
                <a:lnTo>
                  <a:pt x="88355" y="38512"/>
                </a:lnTo>
                <a:lnTo>
                  <a:pt x="82253" y="38485"/>
                </a:lnTo>
                <a:lnTo>
                  <a:pt x="82297" y="32116"/>
                </a:lnTo>
                <a:lnTo>
                  <a:pt x="88355" y="32143"/>
                </a:lnTo>
                <a:lnTo>
                  <a:pt x="88355" y="32089"/>
                </a:lnTo>
                <a:lnTo>
                  <a:pt x="82297" y="32062"/>
                </a:lnTo>
                <a:lnTo>
                  <a:pt x="82351" y="25684"/>
                </a:lnTo>
                <a:lnTo>
                  <a:pt x="88355" y="25711"/>
                </a:lnTo>
                <a:lnTo>
                  <a:pt x="88355" y="25657"/>
                </a:lnTo>
                <a:lnTo>
                  <a:pt x="82351" y="25630"/>
                </a:lnTo>
                <a:lnTo>
                  <a:pt x="82396" y="19270"/>
                </a:lnTo>
                <a:lnTo>
                  <a:pt x="88355" y="19296"/>
                </a:lnTo>
                <a:lnTo>
                  <a:pt x="88355" y="19234"/>
                </a:lnTo>
                <a:lnTo>
                  <a:pt x="82396" y="19216"/>
                </a:lnTo>
                <a:lnTo>
                  <a:pt x="82449" y="12846"/>
                </a:lnTo>
                <a:lnTo>
                  <a:pt x="88355" y="12873"/>
                </a:lnTo>
                <a:lnTo>
                  <a:pt x="88355" y="12820"/>
                </a:lnTo>
                <a:lnTo>
                  <a:pt x="82449" y="12793"/>
                </a:lnTo>
                <a:lnTo>
                  <a:pt x="82494" y="6414"/>
                </a:lnTo>
                <a:lnTo>
                  <a:pt x="88355" y="6441"/>
                </a:lnTo>
                <a:lnTo>
                  <a:pt x="88355" y="6388"/>
                </a:lnTo>
                <a:lnTo>
                  <a:pt x="82503" y="6361"/>
                </a:lnTo>
                <a:lnTo>
                  <a:pt x="82547" y="0"/>
                </a:lnTo>
                <a:lnTo>
                  <a:pt x="82494" y="0"/>
                </a:lnTo>
                <a:lnTo>
                  <a:pt x="82440" y="6361"/>
                </a:lnTo>
                <a:lnTo>
                  <a:pt x="76088" y="6334"/>
                </a:lnTo>
                <a:lnTo>
                  <a:pt x="76133" y="0"/>
                </a:lnTo>
                <a:lnTo>
                  <a:pt x="76079" y="0"/>
                </a:lnTo>
                <a:lnTo>
                  <a:pt x="76035" y="6334"/>
                </a:lnTo>
                <a:lnTo>
                  <a:pt x="69674" y="6307"/>
                </a:lnTo>
                <a:lnTo>
                  <a:pt x="69728" y="0"/>
                </a:lnTo>
                <a:lnTo>
                  <a:pt x="69674" y="0"/>
                </a:lnTo>
                <a:lnTo>
                  <a:pt x="69621" y="6307"/>
                </a:lnTo>
                <a:lnTo>
                  <a:pt x="63287" y="6272"/>
                </a:lnTo>
                <a:lnTo>
                  <a:pt x="63331" y="0"/>
                </a:lnTo>
                <a:lnTo>
                  <a:pt x="63278" y="0"/>
                </a:lnTo>
                <a:lnTo>
                  <a:pt x="63233" y="6272"/>
                </a:lnTo>
                <a:lnTo>
                  <a:pt x="56899" y="6245"/>
                </a:lnTo>
                <a:lnTo>
                  <a:pt x="56944" y="0"/>
                </a:lnTo>
                <a:lnTo>
                  <a:pt x="56890" y="0"/>
                </a:lnTo>
                <a:lnTo>
                  <a:pt x="56846" y="6245"/>
                </a:lnTo>
                <a:lnTo>
                  <a:pt x="50476" y="6218"/>
                </a:lnTo>
                <a:lnTo>
                  <a:pt x="50521" y="0"/>
                </a:lnTo>
                <a:lnTo>
                  <a:pt x="50467" y="0"/>
                </a:lnTo>
                <a:lnTo>
                  <a:pt x="50422" y="6218"/>
                </a:lnTo>
                <a:lnTo>
                  <a:pt x="44080" y="6191"/>
                </a:lnTo>
                <a:lnTo>
                  <a:pt x="44124" y="0"/>
                </a:lnTo>
                <a:lnTo>
                  <a:pt x="44071" y="0"/>
                </a:lnTo>
                <a:lnTo>
                  <a:pt x="44026" y="6191"/>
                </a:lnTo>
                <a:lnTo>
                  <a:pt x="37692" y="6165"/>
                </a:lnTo>
                <a:lnTo>
                  <a:pt x="37737" y="0"/>
                </a:lnTo>
                <a:lnTo>
                  <a:pt x="37683" y="0"/>
                </a:lnTo>
                <a:lnTo>
                  <a:pt x="37639" y="6165"/>
                </a:lnTo>
                <a:lnTo>
                  <a:pt x="31269" y="6129"/>
                </a:lnTo>
                <a:lnTo>
                  <a:pt x="31314" y="0"/>
                </a:lnTo>
                <a:lnTo>
                  <a:pt x="31260" y="0"/>
                </a:lnTo>
                <a:lnTo>
                  <a:pt x="31215" y="6129"/>
                </a:lnTo>
                <a:lnTo>
                  <a:pt x="24873" y="6102"/>
                </a:lnTo>
                <a:lnTo>
                  <a:pt x="24917" y="0"/>
                </a:lnTo>
                <a:lnTo>
                  <a:pt x="24864" y="0"/>
                </a:lnTo>
                <a:lnTo>
                  <a:pt x="24819" y="6102"/>
                </a:lnTo>
                <a:lnTo>
                  <a:pt x="18485" y="6075"/>
                </a:lnTo>
                <a:lnTo>
                  <a:pt x="18530" y="0"/>
                </a:lnTo>
                <a:lnTo>
                  <a:pt x="18476" y="0"/>
                </a:lnTo>
                <a:lnTo>
                  <a:pt x="18432" y="6075"/>
                </a:lnTo>
                <a:lnTo>
                  <a:pt x="12062" y="6049"/>
                </a:lnTo>
                <a:lnTo>
                  <a:pt x="12107" y="0"/>
                </a:lnTo>
                <a:lnTo>
                  <a:pt x="12053" y="0"/>
                </a:lnTo>
                <a:lnTo>
                  <a:pt x="12008" y="6049"/>
                </a:lnTo>
                <a:lnTo>
                  <a:pt x="5666" y="6022"/>
                </a:lnTo>
                <a:lnTo>
                  <a:pt x="5710" y="0"/>
                </a:lnTo>
                <a:close/>
              </a:path>
            </a:pathLst>
          </a:custGeom>
          <a:solidFill>
            <a:schemeClr val="dk2"/>
          </a:solidFill>
          <a:ln w="9525" cap="flat" cmpd="sng">
            <a:solidFill>
              <a:schemeClr val="dk2"/>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233" name="Google Shape;6145;p18"/>
          <p:cNvGrpSpPr/>
          <p:nvPr/>
        </p:nvGrpSpPr>
        <p:grpSpPr>
          <a:xfrm>
            <a:off x="436599" y="371658"/>
            <a:ext cx="8270798" cy="4400202"/>
            <a:chOff x="579125" y="2404850"/>
            <a:chExt cx="1042450" cy="500700"/>
          </a:xfrm>
        </p:grpSpPr>
        <p:sp>
          <p:nvSpPr>
            <p:cNvPr id="1057784" name="Google Shape;6146;p18"/>
            <p:cNvSpPr/>
            <p:nvPr/>
          </p:nvSpPr>
          <p:spPr>
            <a:xfrm>
              <a:off x="579125" y="2404850"/>
              <a:ext cx="1042450" cy="500700"/>
            </a:xfrm>
            <a:custGeom>
              <a:avLst/>
              <a:ahLst/>
              <a:rect l="l" t="t" r="r" b="b"/>
              <a:pathLst>
                <a:path w="41698" h="20028" extrusionOk="0">
                  <a:moveTo>
                    <a:pt x="41537" y="0"/>
                  </a:moveTo>
                  <a:lnTo>
                    <a:pt x="161" y="161"/>
                  </a:lnTo>
                  <a:lnTo>
                    <a:pt x="0" y="19698"/>
                  </a:lnTo>
                  <a:lnTo>
                    <a:pt x="41697" y="20028"/>
                  </a:lnTo>
                  <a:lnTo>
                    <a:pt x="41697" y="20028"/>
                  </a:lnTo>
                  <a:lnTo>
                    <a:pt x="41537" y="0"/>
                  </a:ln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85" name="Google Shape;6147;p18"/>
            <p:cNvSpPr/>
            <p:nvPr/>
          </p:nvSpPr>
          <p:spPr>
            <a:xfrm>
              <a:off x="618375" y="2408650"/>
              <a:ext cx="1800" cy="40150"/>
            </a:xfrm>
            <a:custGeom>
              <a:avLst/>
              <a:ahLst/>
              <a:rect l="l" t="t" r="r" b="b"/>
              <a:pathLst>
                <a:path w="72" h="1606" extrusionOk="0">
                  <a:moveTo>
                    <a:pt x="0" y="0"/>
                  </a:moveTo>
                  <a:lnTo>
                    <a:pt x="0" y="1606"/>
                  </a:lnTo>
                  <a:lnTo>
                    <a:pt x="72" y="1606"/>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86" name="Google Shape;6148;p18"/>
            <p:cNvSpPr/>
            <p:nvPr/>
          </p:nvSpPr>
          <p:spPr>
            <a:xfrm>
              <a:off x="61837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87" name="Google Shape;6149;p18"/>
            <p:cNvSpPr/>
            <p:nvPr/>
          </p:nvSpPr>
          <p:spPr>
            <a:xfrm>
              <a:off x="618375" y="2864950"/>
              <a:ext cx="1800" cy="32575"/>
            </a:xfrm>
            <a:custGeom>
              <a:avLst/>
              <a:ahLst/>
              <a:rect l="l" t="t" r="r" b="b"/>
              <a:pathLst>
                <a:path w="72" h="1303" extrusionOk="0">
                  <a:moveTo>
                    <a:pt x="0" y="0"/>
                  </a:moveTo>
                  <a:lnTo>
                    <a:pt x="0" y="1303"/>
                  </a:lnTo>
                  <a:lnTo>
                    <a:pt x="72" y="1303"/>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88" name="Google Shape;6150;p18"/>
            <p:cNvSpPr/>
            <p:nvPr/>
          </p:nvSpPr>
          <p:spPr>
            <a:xfrm>
              <a:off x="61837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89" name="Google Shape;6151;p18"/>
            <p:cNvSpPr/>
            <p:nvPr/>
          </p:nvSpPr>
          <p:spPr>
            <a:xfrm>
              <a:off x="61837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90" name="Google Shape;6152;p18"/>
            <p:cNvSpPr/>
            <p:nvPr/>
          </p:nvSpPr>
          <p:spPr>
            <a:xfrm>
              <a:off x="61837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91" name="Google Shape;6153;p18"/>
            <p:cNvSpPr/>
            <p:nvPr/>
          </p:nvSpPr>
          <p:spPr>
            <a:xfrm>
              <a:off x="61837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92" name="Google Shape;6154;p18"/>
            <p:cNvSpPr/>
            <p:nvPr/>
          </p:nvSpPr>
          <p:spPr>
            <a:xfrm>
              <a:off x="61837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93" name="Google Shape;6155;p18"/>
            <p:cNvSpPr/>
            <p:nvPr/>
          </p:nvSpPr>
          <p:spPr>
            <a:xfrm>
              <a:off x="61837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94" name="Google Shape;6156;p18"/>
            <p:cNvSpPr/>
            <p:nvPr/>
          </p:nvSpPr>
          <p:spPr>
            <a:xfrm>
              <a:off x="61837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95" name="Google Shape;6157;p18"/>
            <p:cNvSpPr/>
            <p:nvPr/>
          </p:nvSpPr>
          <p:spPr>
            <a:xfrm>
              <a:off x="61837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96" name="Google Shape;6158;p18"/>
            <p:cNvSpPr/>
            <p:nvPr/>
          </p:nvSpPr>
          <p:spPr>
            <a:xfrm>
              <a:off x="61837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97" name="Google Shape;6159;p18"/>
            <p:cNvSpPr/>
            <p:nvPr/>
          </p:nvSpPr>
          <p:spPr>
            <a:xfrm>
              <a:off x="658525" y="2864950"/>
              <a:ext cx="1800" cy="33025"/>
            </a:xfrm>
            <a:custGeom>
              <a:avLst/>
              <a:ahLst/>
              <a:rect l="l" t="t" r="r" b="b"/>
              <a:pathLst>
                <a:path w="72" h="1321" extrusionOk="0">
                  <a:moveTo>
                    <a:pt x="0" y="0"/>
                  </a:moveTo>
                  <a:lnTo>
                    <a:pt x="0" y="1321"/>
                  </a:lnTo>
                  <a:lnTo>
                    <a:pt x="72" y="1321"/>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98" name="Google Shape;6160;p18"/>
            <p:cNvSpPr/>
            <p:nvPr/>
          </p:nvSpPr>
          <p:spPr>
            <a:xfrm>
              <a:off x="65852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99" name="Google Shape;6161;p18"/>
            <p:cNvSpPr/>
            <p:nvPr/>
          </p:nvSpPr>
          <p:spPr>
            <a:xfrm>
              <a:off x="658525" y="2408650"/>
              <a:ext cx="1800" cy="40150"/>
            </a:xfrm>
            <a:custGeom>
              <a:avLst/>
              <a:ahLst/>
              <a:rect l="l" t="t" r="r" b="b"/>
              <a:pathLst>
                <a:path w="72" h="1606" extrusionOk="0">
                  <a:moveTo>
                    <a:pt x="0" y="0"/>
                  </a:moveTo>
                  <a:lnTo>
                    <a:pt x="0" y="1606"/>
                  </a:lnTo>
                  <a:lnTo>
                    <a:pt x="72" y="1606"/>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00" name="Google Shape;6162;p18"/>
            <p:cNvSpPr/>
            <p:nvPr/>
          </p:nvSpPr>
          <p:spPr>
            <a:xfrm>
              <a:off x="65852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01" name="Google Shape;6163;p18"/>
            <p:cNvSpPr/>
            <p:nvPr/>
          </p:nvSpPr>
          <p:spPr>
            <a:xfrm>
              <a:off x="65852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02" name="Google Shape;6164;p18"/>
            <p:cNvSpPr/>
            <p:nvPr/>
          </p:nvSpPr>
          <p:spPr>
            <a:xfrm>
              <a:off x="65852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03" name="Google Shape;6165;p18"/>
            <p:cNvSpPr/>
            <p:nvPr/>
          </p:nvSpPr>
          <p:spPr>
            <a:xfrm>
              <a:off x="65852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04" name="Google Shape;6166;p18"/>
            <p:cNvSpPr/>
            <p:nvPr/>
          </p:nvSpPr>
          <p:spPr>
            <a:xfrm>
              <a:off x="65852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05" name="Google Shape;6167;p18"/>
            <p:cNvSpPr/>
            <p:nvPr/>
          </p:nvSpPr>
          <p:spPr>
            <a:xfrm>
              <a:off x="65852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06" name="Google Shape;6168;p18"/>
            <p:cNvSpPr/>
            <p:nvPr/>
          </p:nvSpPr>
          <p:spPr>
            <a:xfrm>
              <a:off x="65852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07" name="Google Shape;6169;p18"/>
            <p:cNvSpPr/>
            <p:nvPr/>
          </p:nvSpPr>
          <p:spPr>
            <a:xfrm>
              <a:off x="65852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08" name="Google Shape;6170;p18"/>
            <p:cNvSpPr/>
            <p:nvPr/>
          </p:nvSpPr>
          <p:spPr>
            <a:xfrm>
              <a:off x="65852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09" name="Google Shape;6171;p18"/>
            <p:cNvSpPr/>
            <p:nvPr/>
          </p:nvSpPr>
          <p:spPr>
            <a:xfrm>
              <a:off x="698450" y="253352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10" name="Google Shape;6172;p18"/>
            <p:cNvSpPr/>
            <p:nvPr/>
          </p:nvSpPr>
          <p:spPr>
            <a:xfrm>
              <a:off x="698450" y="2699250"/>
              <a:ext cx="2025" cy="39700"/>
            </a:xfrm>
            <a:custGeom>
              <a:avLst/>
              <a:ahLst/>
              <a:rect l="l" t="t" r="r" b="b"/>
              <a:pathLst>
                <a:path w="81" h="1588"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11" name="Google Shape;6173;p18"/>
            <p:cNvSpPr/>
            <p:nvPr/>
          </p:nvSpPr>
          <p:spPr>
            <a:xfrm>
              <a:off x="698450" y="24505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12" name="Google Shape;6174;p18"/>
            <p:cNvSpPr/>
            <p:nvPr/>
          </p:nvSpPr>
          <p:spPr>
            <a:xfrm>
              <a:off x="698450" y="282367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13" name="Google Shape;6175;p18"/>
            <p:cNvSpPr/>
            <p:nvPr/>
          </p:nvSpPr>
          <p:spPr>
            <a:xfrm>
              <a:off x="698450" y="2657750"/>
              <a:ext cx="2025" cy="39725"/>
            </a:xfrm>
            <a:custGeom>
              <a:avLst/>
              <a:ahLst/>
              <a:rect l="l" t="t" r="r" b="b"/>
              <a:pathLst>
                <a:path w="81" h="1589" extrusionOk="0">
                  <a:moveTo>
                    <a:pt x="0" y="1"/>
                  </a:moveTo>
                  <a:lnTo>
                    <a:pt x="0" y="1589"/>
                  </a:lnTo>
                  <a:lnTo>
                    <a:pt x="80" y="1589"/>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14" name="Google Shape;6176;p18"/>
            <p:cNvSpPr/>
            <p:nvPr/>
          </p:nvSpPr>
          <p:spPr>
            <a:xfrm>
              <a:off x="698450" y="2492050"/>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15" name="Google Shape;6177;p18"/>
            <p:cNvSpPr/>
            <p:nvPr/>
          </p:nvSpPr>
          <p:spPr>
            <a:xfrm>
              <a:off x="698450" y="2864950"/>
              <a:ext cx="2025" cy="33250"/>
            </a:xfrm>
            <a:custGeom>
              <a:avLst/>
              <a:ahLst/>
              <a:rect l="l" t="t" r="r" b="b"/>
              <a:pathLst>
                <a:path w="81" h="1330" extrusionOk="0">
                  <a:moveTo>
                    <a:pt x="0" y="0"/>
                  </a:moveTo>
                  <a:lnTo>
                    <a:pt x="0" y="1330"/>
                  </a:lnTo>
                  <a:lnTo>
                    <a:pt x="80" y="1330"/>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16" name="Google Shape;6178;p18"/>
            <p:cNvSpPr/>
            <p:nvPr/>
          </p:nvSpPr>
          <p:spPr>
            <a:xfrm>
              <a:off x="698450" y="2408425"/>
              <a:ext cx="2025" cy="40375"/>
            </a:xfrm>
            <a:custGeom>
              <a:avLst/>
              <a:ahLst/>
              <a:rect l="l" t="t" r="r" b="b"/>
              <a:pathLst>
                <a:path w="81" h="1615" extrusionOk="0">
                  <a:moveTo>
                    <a:pt x="0" y="0"/>
                  </a:moveTo>
                  <a:lnTo>
                    <a:pt x="0" y="1615"/>
                  </a:lnTo>
                  <a:lnTo>
                    <a:pt x="80" y="1615"/>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17" name="Google Shape;6179;p18"/>
            <p:cNvSpPr/>
            <p:nvPr/>
          </p:nvSpPr>
          <p:spPr>
            <a:xfrm>
              <a:off x="698450" y="2782200"/>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18" name="Google Shape;6180;p18"/>
            <p:cNvSpPr/>
            <p:nvPr/>
          </p:nvSpPr>
          <p:spPr>
            <a:xfrm>
              <a:off x="698450" y="26162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19" name="Google Shape;6181;p18"/>
            <p:cNvSpPr/>
            <p:nvPr/>
          </p:nvSpPr>
          <p:spPr>
            <a:xfrm>
              <a:off x="698450" y="27407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20" name="Google Shape;6182;p18"/>
            <p:cNvSpPr/>
            <p:nvPr/>
          </p:nvSpPr>
          <p:spPr>
            <a:xfrm>
              <a:off x="698450" y="25750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21" name="Google Shape;6183;p18"/>
            <p:cNvSpPr/>
            <p:nvPr/>
          </p:nvSpPr>
          <p:spPr>
            <a:xfrm>
              <a:off x="7385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22" name="Google Shape;6184;p18"/>
            <p:cNvSpPr/>
            <p:nvPr/>
          </p:nvSpPr>
          <p:spPr>
            <a:xfrm>
              <a:off x="7385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23" name="Google Shape;6185;p18"/>
            <p:cNvSpPr/>
            <p:nvPr/>
          </p:nvSpPr>
          <p:spPr>
            <a:xfrm>
              <a:off x="7385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24" name="Google Shape;6186;p18"/>
            <p:cNvSpPr/>
            <p:nvPr/>
          </p:nvSpPr>
          <p:spPr>
            <a:xfrm>
              <a:off x="7385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25" name="Google Shape;6187;p18"/>
            <p:cNvSpPr/>
            <p:nvPr/>
          </p:nvSpPr>
          <p:spPr>
            <a:xfrm>
              <a:off x="7385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26" name="Google Shape;6188;p18"/>
            <p:cNvSpPr/>
            <p:nvPr/>
          </p:nvSpPr>
          <p:spPr>
            <a:xfrm>
              <a:off x="738575" y="2408200"/>
              <a:ext cx="1825" cy="40600"/>
            </a:xfrm>
            <a:custGeom>
              <a:avLst/>
              <a:ahLst/>
              <a:rect l="l" t="t" r="r" b="b"/>
              <a:pathLst>
                <a:path w="73" h="1624" extrusionOk="0">
                  <a:moveTo>
                    <a:pt x="1" y="0"/>
                  </a:moveTo>
                  <a:lnTo>
                    <a:pt x="1" y="1624"/>
                  </a:lnTo>
                  <a:lnTo>
                    <a:pt x="72" y="1624"/>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27" name="Google Shape;6189;p18"/>
            <p:cNvSpPr/>
            <p:nvPr/>
          </p:nvSpPr>
          <p:spPr>
            <a:xfrm>
              <a:off x="7385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28" name="Google Shape;6190;p18"/>
            <p:cNvSpPr/>
            <p:nvPr/>
          </p:nvSpPr>
          <p:spPr>
            <a:xfrm>
              <a:off x="7385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29" name="Google Shape;6191;p18"/>
            <p:cNvSpPr/>
            <p:nvPr/>
          </p:nvSpPr>
          <p:spPr>
            <a:xfrm>
              <a:off x="738575" y="2864950"/>
              <a:ext cx="1825" cy="33700"/>
            </a:xfrm>
            <a:custGeom>
              <a:avLst/>
              <a:ahLst/>
              <a:rect l="l" t="t" r="r" b="b"/>
              <a:pathLst>
                <a:path w="73" h="1348" extrusionOk="0">
                  <a:moveTo>
                    <a:pt x="1" y="0"/>
                  </a:moveTo>
                  <a:lnTo>
                    <a:pt x="1" y="1339"/>
                  </a:lnTo>
                  <a:lnTo>
                    <a:pt x="72" y="1347"/>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30" name="Google Shape;6192;p18"/>
            <p:cNvSpPr/>
            <p:nvPr/>
          </p:nvSpPr>
          <p:spPr>
            <a:xfrm>
              <a:off x="7385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31" name="Google Shape;6193;p18"/>
            <p:cNvSpPr/>
            <p:nvPr/>
          </p:nvSpPr>
          <p:spPr>
            <a:xfrm>
              <a:off x="7385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32" name="Google Shape;6194;p18"/>
            <p:cNvSpPr/>
            <p:nvPr/>
          </p:nvSpPr>
          <p:spPr>
            <a:xfrm>
              <a:off x="7385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33" name="Google Shape;6195;p18"/>
            <p:cNvSpPr/>
            <p:nvPr/>
          </p:nvSpPr>
          <p:spPr>
            <a:xfrm>
              <a:off x="778725" y="2408200"/>
              <a:ext cx="1800" cy="40600"/>
            </a:xfrm>
            <a:custGeom>
              <a:avLst/>
              <a:ahLst/>
              <a:rect l="l" t="t" r="r" b="b"/>
              <a:pathLst>
                <a:path w="72" h="1624" extrusionOk="0">
                  <a:moveTo>
                    <a:pt x="1" y="0"/>
                  </a:moveTo>
                  <a:lnTo>
                    <a:pt x="1" y="1624"/>
                  </a:lnTo>
                  <a:lnTo>
                    <a:pt x="72" y="1624"/>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34" name="Google Shape;6196;p18"/>
            <p:cNvSpPr/>
            <p:nvPr/>
          </p:nvSpPr>
          <p:spPr>
            <a:xfrm>
              <a:off x="778725" y="26162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35" name="Google Shape;6197;p18"/>
            <p:cNvSpPr/>
            <p:nvPr/>
          </p:nvSpPr>
          <p:spPr>
            <a:xfrm>
              <a:off x="778725" y="2657750"/>
              <a:ext cx="1800" cy="39725"/>
            </a:xfrm>
            <a:custGeom>
              <a:avLst/>
              <a:ahLst/>
              <a:rect l="l" t="t" r="r" b="b"/>
              <a:pathLst>
                <a:path w="72"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36" name="Google Shape;6198;p18"/>
            <p:cNvSpPr/>
            <p:nvPr/>
          </p:nvSpPr>
          <p:spPr>
            <a:xfrm>
              <a:off x="778725" y="24505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37" name="Google Shape;6199;p18"/>
            <p:cNvSpPr/>
            <p:nvPr/>
          </p:nvSpPr>
          <p:spPr>
            <a:xfrm>
              <a:off x="778725" y="253352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38" name="Google Shape;6200;p18"/>
            <p:cNvSpPr/>
            <p:nvPr/>
          </p:nvSpPr>
          <p:spPr>
            <a:xfrm>
              <a:off x="778725" y="282367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39" name="Google Shape;6201;p18"/>
            <p:cNvSpPr/>
            <p:nvPr/>
          </p:nvSpPr>
          <p:spPr>
            <a:xfrm>
              <a:off x="778725" y="27407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40" name="Google Shape;6202;p18"/>
            <p:cNvSpPr/>
            <p:nvPr/>
          </p:nvSpPr>
          <p:spPr>
            <a:xfrm>
              <a:off x="778725" y="2492050"/>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41" name="Google Shape;6203;p18"/>
            <p:cNvSpPr/>
            <p:nvPr/>
          </p:nvSpPr>
          <p:spPr>
            <a:xfrm>
              <a:off x="778725" y="2782200"/>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42" name="Google Shape;6204;p18"/>
            <p:cNvSpPr/>
            <p:nvPr/>
          </p:nvSpPr>
          <p:spPr>
            <a:xfrm>
              <a:off x="778725" y="2864950"/>
              <a:ext cx="1800" cy="33925"/>
            </a:xfrm>
            <a:custGeom>
              <a:avLst/>
              <a:ahLst/>
              <a:rect l="l" t="t" r="r" b="b"/>
              <a:pathLst>
                <a:path w="72" h="1357" extrusionOk="0">
                  <a:moveTo>
                    <a:pt x="1" y="0"/>
                  </a:moveTo>
                  <a:lnTo>
                    <a:pt x="1" y="1356"/>
                  </a:lnTo>
                  <a:lnTo>
                    <a:pt x="72" y="1356"/>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43" name="Google Shape;6205;p18"/>
            <p:cNvSpPr/>
            <p:nvPr/>
          </p:nvSpPr>
          <p:spPr>
            <a:xfrm>
              <a:off x="778725" y="25750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44" name="Google Shape;6206;p18"/>
            <p:cNvSpPr/>
            <p:nvPr/>
          </p:nvSpPr>
          <p:spPr>
            <a:xfrm>
              <a:off x="778725" y="2699250"/>
              <a:ext cx="1800" cy="39700"/>
            </a:xfrm>
            <a:custGeom>
              <a:avLst/>
              <a:ahLst/>
              <a:rect l="l" t="t" r="r" b="b"/>
              <a:pathLst>
                <a:path w="72"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45" name="Google Shape;6207;p18"/>
            <p:cNvSpPr/>
            <p:nvPr/>
          </p:nvSpPr>
          <p:spPr>
            <a:xfrm>
              <a:off x="81887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46" name="Google Shape;6208;p18"/>
            <p:cNvSpPr/>
            <p:nvPr/>
          </p:nvSpPr>
          <p:spPr>
            <a:xfrm>
              <a:off x="81887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47" name="Google Shape;6209;p18"/>
            <p:cNvSpPr/>
            <p:nvPr/>
          </p:nvSpPr>
          <p:spPr>
            <a:xfrm>
              <a:off x="81887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48" name="Google Shape;6210;p18"/>
            <p:cNvSpPr/>
            <p:nvPr/>
          </p:nvSpPr>
          <p:spPr>
            <a:xfrm>
              <a:off x="81887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49" name="Google Shape;6211;p18"/>
            <p:cNvSpPr/>
            <p:nvPr/>
          </p:nvSpPr>
          <p:spPr>
            <a:xfrm>
              <a:off x="81887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50" name="Google Shape;6212;p18"/>
            <p:cNvSpPr/>
            <p:nvPr/>
          </p:nvSpPr>
          <p:spPr>
            <a:xfrm>
              <a:off x="81887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51" name="Google Shape;6213;p18"/>
            <p:cNvSpPr/>
            <p:nvPr/>
          </p:nvSpPr>
          <p:spPr>
            <a:xfrm>
              <a:off x="81887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52" name="Google Shape;6214;p18"/>
            <p:cNvSpPr/>
            <p:nvPr/>
          </p:nvSpPr>
          <p:spPr>
            <a:xfrm>
              <a:off x="81887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53" name="Google Shape;6215;p18"/>
            <p:cNvSpPr/>
            <p:nvPr/>
          </p:nvSpPr>
          <p:spPr>
            <a:xfrm>
              <a:off x="81887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54" name="Google Shape;6216;p18"/>
            <p:cNvSpPr/>
            <p:nvPr/>
          </p:nvSpPr>
          <p:spPr>
            <a:xfrm>
              <a:off x="818875" y="2864950"/>
              <a:ext cx="1800" cy="34150"/>
            </a:xfrm>
            <a:custGeom>
              <a:avLst/>
              <a:ahLst/>
              <a:rect l="l" t="t" r="r" b="b"/>
              <a:pathLst>
                <a:path w="72" h="1366" extrusionOk="0">
                  <a:moveTo>
                    <a:pt x="0" y="0"/>
                  </a:moveTo>
                  <a:lnTo>
                    <a:pt x="0" y="1365"/>
                  </a:lnTo>
                  <a:lnTo>
                    <a:pt x="72" y="1365"/>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55" name="Google Shape;6217;p18"/>
            <p:cNvSpPr/>
            <p:nvPr/>
          </p:nvSpPr>
          <p:spPr>
            <a:xfrm>
              <a:off x="818875" y="2407975"/>
              <a:ext cx="1800" cy="40825"/>
            </a:xfrm>
            <a:custGeom>
              <a:avLst/>
              <a:ahLst/>
              <a:rect l="l" t="t" r="r" b="b"/>
              <a:pathLst>
                <a:path w="72" h="1633" extrusionOk="0">
                  <a:moveTo>
                    <a:pt x="0" y="0"/>
                  </a:moveTo>
                  <a:lnTo>
                    <a:pt x="0" y="1633"/>
                  </a:lnTo>
                  <a:lnTo>
                    <a:pt x="72" y="1633"/>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56" name="Google Shape;6218;p18"/>
            <p:cNvSpPr/>
            <p:nvPr/>
          </p:nvSpPr>
          <p:spPr>
            <a:xfrm>
              <a:off x="81887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57" name="Google Shape;6219;p18"/>
            <p:cNvSpPr/>
            <p:nvPr/>
          </p:nvSpPr>
          <p:spPr>
            <a:xfrm>
              <a:off x="858800" y="253352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58" name="Google Shape;6220;p18"/>
            <p:cNvSpPr/>
            <p:nvPr/>
          </p:nvSpPr>
          <p:spPr>
            <a:xfrm>
              <a:off x="858800" y="2657750"/>
              <a:ext cx="2025" cy="39725"/>
            </a:xfrm>
            <a:custGeom>
              <a:avLst/>
              <a:ahLst/>
              <a:rect l="l" t="t" r="r" b="b"/>
              <a:pathLst>
                <a:path w="81" h="1589" extrusionOk="0">
                  <a:moveTo>
                    <a:pt x="0" y="1"/>
                  </a:moveTo>
                  <a:lnTo>
                    <a:pt x="0"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59" name="Google Shape;6221;p18"/>
            <p:cNvSpPr/>
            <p:nvPr/>
          </p:nvSpPr>
          <p:spPr>
            <a:xfrm>
              <a:off x="858800" y="27407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60" name="Google Shape;6222;p18"/>
            <p:cNvSpPr/>
            <p:nvPr/>
          </p:nvSpPr>
          <p:spPr>
            <a:xfrm>
              <a:off x="858800" y="2492050"/>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61" name="Google Shape;6223;p18"/>
            <p:cNvSpPr/>
            <p:nvPr/>
          </p:nvSpPr>
          <p:spPr>
            <a:xfrm>
              <a:off x="858800" y="282367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62" name="Google Shape;6224;p18"/>
            <p:cNvSpPr/>
            <p:nvPr/>
          </p:nvSpPr>
          <p:spPr>
            <a:xfrm>
              <a:off x="858800" y="2699250"/>
              <a:ext cx="2025" cy="39700"/>
            </a:xfrm>
            <a:custGeom>
              <a:avLst/>
              <a:ahLst/>
              <a:rect l="l" t="t" r="r" b="b"/>
              <a:pathLst>
                <a:path w="81" h="1588"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63" name="Google Shape;6225;p18"/>
            <p:cNvSpPr/>
            <p:nvPr/>
          </p:nvSpPr>
          <p:spPr>
            <a:xfrm>
              <a:off x="858800" y="25750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64" name="Google Shape;6226;p18"/>
            <p:cNvSpPr/>
            <p:nvPr/>
          </p:nvSpPr>
          <p:spPr>
            <a:xfrm>
              <a:off x="858800" y="26162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65" name="Google Shape;6227;p18"/>
            <p:cNvSpPr/>
            <p:nvPr/>
          </p:nvSpPr>
          <p:spPr>
            <a:xfrm>
              <a:off x="858800" y="2407750"/>
              <a:ext cx="2025" cy="41050"/>
            </a:xfrm>
            <a:custGeom>
              <a:avLst/>
              <a:ahLst/>
              <a:rect l="l" t="t" r="r" b="b"/>
              <a:pathLst>
                <a:path w="81" h="1642" extrusionOk="0">
                  <a:moveTo>
                    <a:pt x="0" y="0"/>
                  </a:moveTo>
                  <a:lnTo>
                    <a:pt x="0" y="1642"/>
                  </a:lnTo>
                  <a:lnTo>
                    <a:pt x="81" y="1642"/>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66" name="Google Shape;6228;p18"/>
            <p:cNvSpPr/>
            <p:nvPr/>
          </p:nvSpPr>
          <p:spPr>
            <a:xfrm>
              <a:off x="858800" y="24505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67" name="Google Shape;6229;p18"/>
            <p:cNvSpPr/>
            <p:nvPr/>
          </p:nvSpPr>
          <p:spPr>
            <a:xfrm>
              <a:off x="858800" y="2864950"/>
              <a:ext cx="2025" cy="34600"/>
            </a:xfrm>
            <a:custGeom>
              <a:avLst/>
              <a:ahLst/>
              <a:rect l="l" t="t" r="r" b="b"/>
              <a:pathLst>
                <a:path w="81" h="1384" extrusionOk="0">
                  <a:moveTo>
                    <a:pt x="0" y="0"/>
                  </a:moveTo>
                  <a:lnTo>
                    <a:pt x="0" y="1383"/>
                  </a:lnTo>
                  <a:lnTo>
                    <a:pt x="81" y="1383"/>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68" name="Google Shape;6230;p18"/>
            <p:cNvSpPr/>
            <p:nvPr/>
          </p:nvSpPr>
          <p:spPr>
            <a:xfrm>
              <a:off x="858800" y="2782200"/>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69" name="Google Shape;6231;p18"/>
            <p:cNvSpPr/>
            <p:nvPr/>
          </p:nvSpPr>
          <p:spPr>
            <a:xfrm>
              <a:off x="898950" y="282367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70" name="Google Shape;6232;p18"/>
            <p:cNvSpPr/>
            <p:nvPr/>
          </p:nvSpPr>
          <p:spPr>
            <a:xfrm>
              <a:off x="898950" y="26162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71" name="Google Shape;6233;p18"/>
            <p:cNvSpPr/>
            <p:nvPr/>
          </p:nvSpPr>
          <p:spPr>
            <a:xfrm>
              <a:off x="898950" y="25750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72" name="Google Shape;6234;p18"/>
            <p:cNvSpPr/>
            <p:nvPr/>
          </p:nvSpPr>
          <p:spPr>
            <a:xfrm>
              <a:off x="898950" y="2782200"/>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73" name="Google Shape;6235;p18"/>
            <p:cNvSpPr/>
            <p:nvPr/>
          </p:nvSpPr>
          <p:spPr>
            <a:xfrm>
              <a:off x="898950" y="2699250"/>
              <a:ext cx="2025" cy="39700"/>
            </a:xfrm>
            <a:custGeom>
              <a:avLst/>
              <a:ahLst/>
              <a:rect l="l" t="t" r="r" b="b"/>
              <a:pathLst>
                <a:path w="81" h="1588"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74" name="Google Shape;6236;p18"/>
            <p:cNvSpPr/>
            <p:nvPr/>
          </p:nvSpPr>
          <p:spPr>
            <a:xfrm>
              <a:off x="898950" y="2407525"/>
              <a:ext cx="2025" cy="41275"/>
            </a:xfrm>
            <a:custGeom>
              <a:avLst/>
              <a:ahLst/>
              <a:rect l="l" t="t" r="r" b="b"/>
              <a:pathLst>
                <a:path w="81" h="1651" extrusionOk="0">
                  <a:moveTo>
                    <a:pt x="0" y="0"/>
                  </a:moveTo>
                  <a:lnTo>
                    <a:pt x="0" y="1651"/>
                  </a:lnTo>
                  <a:lnTo>
                    <a:pt x="80" y="1651"/>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75" name="Google Shape;6237;p18"/>
            <p:cNvSpPr/>
            <p:nvPr/>
          </p:nvSpPr>
          <p:spPr>
            <a:xfrm>
              <a:off x="898950" y="2864950"/>
              <a:ext cx="2025" cy="34825"/>
            </a:xfrm>
            <a:custGeom>
              <a:avLst/>
              <a:ahLst/>
              <a:rect l="l" t="t" r="r" b="b"/>
              <a:pathLst>
                <a:path w="81" h="1393" extrusionOk="0">
                  <a:moveTo>
                    <a:pt x="0" y="0"/>
                  </a:moveTo>
                  <a:lnTo>
                    <a:pt x="0" y="1392"/>
                  </a:lnTo>
                  <a:lnTo>
                    <a:pt x="80" y="1392"/>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76" name="Google Shape;6238;p18"/>
            <p:cNvSpPr/>
            <p:nvPr/>
          </p:nvSpPr>
          <p:spPr>
            <a:xfrm>
              <a:off x="898950" y="27407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77" name="Google Shape;6239;p18"/>
            <p:cNvSpPr/>
            <p:nvPr/>
          </p:nvSpPr>
          <p:spPr>
            <a:xfrm>
              <a:off x="898950" y="253352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78" name="Google Shape;6240;p18"/>
            <p:cNvSpPr/>
            <p:nvPr/>
          </p:nvSpPr>
          <p:spPr>
            <a:xfrm>
              <a:off x="898950" y="2492050"/>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79" name="Google Shape;6241;p18"/>
            <p:cNvSpPr/>
            <p:nvPr/>
          </p:nvSpPr>
          <p:spPr>
            <a:xfrm>
              <a:off x="898950" y="24505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80" name="Google Shape;6242;p18"/>
            <p:cNvSpPr/>
            <p:nvPr/>
          </p:nvSpPr>
          <p:spPr>
            <a:xfrm>
              <a:off x="898950" y="2657750"/>
              <a:ext cx="2025" cy="39725"/>
            </a:xfrm>
            <a:custGeom>
              <a:avLst/>
              <a:ahLst/>
              <a:rect l="l" t="t" r="r" b="b"/>
              <a:pathLst>
                <a:path w="81" h="1589" extrusionOk="0">
                  <a:moveTo>
                    <a:pt x="0" y="1"/>
                  </a:moveTo>
                  <a:lnTo>
                    <a:pt x="0" y="1589"/>
                  </a:lnTo>
                  <a:lnTo>
                    <a:pt x="80" y="1589"/>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81" name="Google Shape;6243;p18"/>
            <p:cNvSpPr/>
            <p:nvPr/>
          </p:nvSpPr>
          <p:spPr>
            <a:xfrm>
              <a:off x="9390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82" name="Google Shape;6244;p18"/>
            <p:cNvSpPr/>
            <p:nvPr/>
          </p:nvSpPr>
          <p:spPr>
            <a:xfrm>
              <a:off x="9390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83" name="Google Shape;6245;p18"/>
            <p:cNvSpPr/>
            <p:nvPr/>
          </p:nvSpPr>
          <p:spPr>
            <a:xfrm>
              <a:off x="9390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84" name="Google Shape;6246;p18"/>
            <p:cNvSpPr/>
            <p:nvPr/>
          </p:nvSpPr>
          <p:spPr>
            <a:xfrm>
              <a:off x="9390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85" name="Google Shape;6247;p18"/>
            <p:cNvSpPr/>
            <p:nvPr/>
          </p:nvSpPr>
          <p:spPr>
            <a:xfrm>
              <a:off x="9390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86" name="Google Shape;6248;p18"/>
            <p:cNvSpPr/>
            <p:nvPr/>
          </p:nvSpPr>
          <p:spPr>
            <a:xfrm>
              <a:off x="939075" y="2864950"/>
              <a:ext cx="1825" cy="35250"/>
            </a:xfrm>
            <a:custGeom>
              <a:avLst/>
              <a:ahLst/>
              <a:rect l="l" t="t" r="r" b="b"/>
              <a:pathLst>
                <a:path w="73" h="1410" extrusionOk="0">
                  <a:moveTo>
                    <a:pt x="1" y="0"/>
                  </a:moveTo>
                  <a:lnTo>
                    <a:pt x="1" y="1410"/>
                  </a:lnTo>
                  <a:lnTo>
                    <a:pt x="72" y="141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87" name="Google Shape;6249;p18"/>
            <p:cNvSpPr/>
            <p:nvPr/>
          </p:nvSpPr>
          <p:spPr>
            <a:xfrm>
              <a:off x="939075" y="2407525"/>
              <a:ext cx="1825" cy="41275"/>
            </a:xfrm>
            <a:custGeom>
              <a:avLst/>
              <a:ahLst/>
              <a:rect l="l" t="t" r="r" b="b"/>
              <a:pathLst>
                <a:path w="73" h="1651" extrusionOk="0">
                  <a:moveTo>
                    <a:pt x="1" y="0"/>
                  </a:moveTo>
                  <a:lnTo>
                    <a:pt x="1" y="1651"/>
                  </a:lnTo>
                  <a:lnTo>
                    <a:pt x="72" y="1651"/>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88" name="Google Shape;6250;p18"/>
            <p:cNvSpPr/>
            <p:nvPr/>
          </p:nvSpPr>
          <p:spPr>
            <a:xfrm>
              <a:off x="9390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89" name="Google Shape;6251;p18"/>
            <p:cNvSpPr/>
            <p:nvPr/>
          </p:nvSpPr>
          <p:spPr>
            <a:xfrm>
              <a:off x="9390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90" name="Google Shape;6252;p18"/>
            <p:cNvSpPr/>
            <p:nvPr/>
          </p:nvSpPr>
          <p:spPr>
            <a:xfrm>
              <a:off x="9390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91" name="Google Shape;6253;p18"/>
            <p:cNvSpPr/>
            <p:nvPr/>
          </p:nvSpPr>
          <p:spPr>
            <a:xfrm>
              <a:off x="9390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92" name="Google Shape;6254;p18"/>
            <p:cNvSpPr/>
            <p:nvPr/>
          </p:nvSpPr>
          <p:spPr>
            <a:xfrm>
              <a:off x="9390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93" name="Google Shape;6255;p18"/>
            <p:cNvSpPr/>
            <p:nvPr/>
          </p:nvSpPr>
          <p:spPr>
            <a:xfrm>
              <a:off x="979225" y="25750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94" name="Google Shape;6256;p18"/>
            <p:cNvSpPr/>
            <p:nvPr/>
          </p:nvSpPr>
          <p:spPr>
            <a:xfrm>
              <a:off x="979225" y="2492050"/>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95" name="Google Shape;6257;p18"/>
            <p:cNvSpPr/>
            <p:nvPr/>
          </p:nvSpPr>
          <p:spPr>
            <a:xfrm>
              <a:off x="979225" y="253352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96" name="Google Shape;6258;p18"/>
            <p:cNvSpPr/>
            <p:nvPr/>
          </p:nvSpPr>
          <p:spPr>
            <a:xfrm>
              <a:off x="979225" y="2699250"/>
              <a:ext cx="1800" cy="39700"/>
            </a:xfrm>
            <a:custGeom>
              <a:avLst/>
              <a:ahLst/>
              <a:rect l="l" t="t" r="r" b="b"/>
              <a:pathLst>
                <a:path w="72"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97" name="Google Shape;6259;p18"/>
            <p:cNvSpPr/>
            <p:nvPr/>
          </p:nvSpPr>
          <p:spPr>
            <a:xfrm>
              <a:off x="979225" y="2864950"/>
              <a:ext cx="1800" cy="35475"/>
            </a:xfrm>
            <a:custGeom>
              <a:avLst/>
              <a:ahLst/>
              <a:rect l="l" t="t" r="r" b="b"/>
              <a:pathLst>
                <a:path w="72" h="1419" extrusionOk="0">
                  <a:moveTo>
                    <a:pt x="1" y="0"/>
                  </a:moveTo>
                  <a:lnTo>
                    <a:pt x="1" y="1419"/>
                  </a:lnTo>
                  <a:lnTo>
                    <a:pt x="72" y="141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98" name="Google Shape;6260;p18"/>
            <p:cNvSpPr/>
            <p:nvPr/>
          </p:nvSpPr>
          <p:spPr>
            <a:xfrm>
              <a:off x="979225" y="24505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899" name="Google Shape;6261;p18"/>
            <p:cNvSpPr/>
            <p:nvPr/>
          </p:nvSpPr>
          <p:spPr>
            <a:xfrm>
              <a:off x="979225" y="27407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00" name="Google Shape;6262;p18"/>
            <p:cNvSpPr/>
            <p:nvPr/>
          </p:nvSpPr>
          <p:spPr>
            <a:xfrm>
              <a:off x="979225" y="282367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01" name="Google Shape;6263;p18"/>
            <p:cNvSpPr/>
            <p:nvPr/>
          </p:nvSpPr>
          <p:spPr>
            <a:xfrm>
              <a:off x="979225" y="26162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02" name="Google Shape;6264;p18"/>
            <p:cNvSpPr/>
            <p:nvPr/>
          </p:nvSpPr>
          <p:spPr>
            <a:xfrm>
              <a:off x="979225" y="2407300"/>
              <a:ext cx="1800" cy="41500"/>
            </a:xfrm>
            <a:custGeom>
              <a:avLst/>
              <a:ahLst/>
              <a:rect l="l" t="t" r="r" b="b"/>
              <a:pathLst>
                <a:path w="72" h="1660" extrusionOk="0">
                  <a:moveTo>
                    <a:pt x="1" y="0"/>
                  </a:moveTo>
                  <a:lnTo>
                    <a:pt x="1" y="1660"/>
                  </a:lnTo>
                  <a:lnTo>
                    <a:pt x="72" y="166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03" name="Google Shape;6265;p18"/>
            <p:cNvSpPr/>
            <p:nvPr/>
          </p:nvSpPr>
          <p:spPr>
            <a:xfrm>
              <a:off x="979225" y="2782200"/>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04" name="Google Shape;6266;p18"/>
            <p:cNvSpPr/>
            <p:nvPr/>
          </p:nvSpPr>
          <p:spPr>
            <a:xfrm>
              <a:off x="979225" y="2657750"/>
              <a:ext cx="1800" cy="39725"/>
            </a:xfrm>
            <a:custGeom>
              <a:avLst/>
              <a:ahLst/>
              <a:rect l="l" t="t" r="r" b="b"/>
              <a:pathLst>
                <a:path w="72"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05" name="Google Shape;6267;p18"/>
            <p:cNvSpPr/>
            <p:nvPr/>
          </p:nvSpPr>
          <p:spPr>
            <a:xfrm>
              <a:off x="101937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06" name="Google Shape;6268;p18"/>
            <p:cNvSpPr/>
            <p:nvPr/>
          </p:nvSpPr>
          <p:spPr>
            <a:xfrm>
              <a:off x="101937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07" name="Google Shape;6269;p18"/>
            <p:cNvSpPr/>
            <p:nvPr/>
          </p:nvSpPr>
          <p:spPr>
            <a:xfrm>
              <a:off x="1019375" y="2407075"/>
              <a:ext cx="1800" cy="41725"/>
            </a:xfrm>
            <a:custGeom>
              <a:avLst/>
              <a:ahLst/>
              <a:rect l="l" t="t" r="r" b="b"/>
              <a:pathLst>
                <a:path w="72" h="1669" extrusionOk="0">
                  <a:moveTo>
                    <a:pt x="0" y="1"/>
                  </a:moveTo>
                  <a:lnTo>
                    <a:pt x="0" y="1669"/>
                  </a:lnTo>
                  <a:lnTo>
                    <a:pt x="72" y="166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08" name="Google Shape;6270;p18"/>
            <p:cNvSpPr/>
            <p:nvPr/>
          </p:nvSpPr>
          <p:spPr>
            <a:xfrm>
              <a:off x="101937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09" name="Google Shape;6271;p18"/>
            <p:cNvSpPr/>
            <p:nvPr/>
          </p:nvSpPr>
          <p:spPr>
            <a:xfrm>
              <a:off x="101937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10" name="Google Shape;6272;p18"/>
            <p:cNvSpPr/>
            <p:nvPr/>
          </p:nvSpPr>
          <p:spPr>
            <a:xfrm>
              <a:off x="101937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11" name="Google Shape;6273;p18"/>
            <p:cNvSpPr/>
            <p:nvPr/>
          </p:nvSpPr>
          <p:spPr>
            <a:xfrm>
              <a:off x="1019375" y="2864950"/>
              <a:ext cx="1800" cy="35925"/>
            </a:xfrm>
            <a:custGeom>
              <a:avLst/>
              <a:ahLst/>
              <a:rect l="l" t="t" r="r" b="b"/>
              <a:pathLst>
                <a:path w="72" h="1437" extrusionOk="0">
                  <a:moveTo>
                    <a:pt x="0" y="0"/>
                  </a:moveTo>
                  <a:lnTo>
                    <a:pt x="0" y="1428"/>
                  </a:lnTo>
                  <a:lnTo>
                    <a:pt x="72" y="1437"/>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12" name="Google Shape;6274;p18"/>
            <p:cNvSpPr/>
            <p:nvPr/>
          </p:nvSpPr>
          <p:spPr>
            <a:xfrm>
              <a:off x="101937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13" name="Google Shape;6275;p18"/>
            <p:cNvSpPr/>
            <p:nvPr/>
          </p:nvSpPr>
          <p:spPr>
            <a:xfrm>
              <a:off x="101937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14" name="Google Shape;6276;p18"/>
            <p:cNvSpPr/>
            <p:nvPr/>
          </p:nvSpPr>
          <p:spPr>
            <a:xfrm>
              <a:off x="101937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15" name="Google Shape;6277;p18"/>
            <p:cNvSpPr/>
            <p:nvPr/>
          </p:nvSpPr>
          <p:spPr>
            <a:xfrm>
              <a:off x="101937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16" name="Google Shape;6278;p18"/>
            <p:cNvSpPr/>
            <p:nvPr/>
          </p:nvSpPr>
          <p:spPr>
            <a:xfrm>
              <a:off x="101937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17" name="Google Shape;6279;p18"/>
            <p:cNvSpPr/>
            <p:nvPr/>
          </p:nvSpPr>
          <p:spPr>
            <a:xfrm>
              <a:off x="1059300" y="25750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18" name="Google Shape;6280;p18"/>
            <p:cNvSpPr/>
            <p:nvPr/>
          </p:nvSpPr>
          <p:spPr>
            <a:xfrm>
              <a:off x="1059300" y="27407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19" name="Google Shape;6281;p18"/>
            <p:cNvSpPr/>
            <p:nvPr/>
          </p:nvSpPr>
          <p:spPr>
            <a:xfrm>
              <a:off x="1059300" y="2407075"/>
              <a:ext cx="2025" cy="41725"/>
            </a:xfrm>
            <a:custGeom>
              <a:avLst/>
              <a:ahLst/>
              <a:rect l="l" t="t" r="r" b="b"/>
              <a:pathLst>
                <a:path w="81" h="1669" extrusionOk="0">
                  <a:moveTo>
                    <a:pt x="0" y="1"/>
                  </a:moveTo>
                  <a:lnTo>
                    <a:pt x="0" y="1669"/>
                  </a:lnTo>
                  <a:lnTo>
                    <a:pt x="81" y="166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20" name="Google Shape;6282;p18"/>
            <p:cNvSpPr/>
            <p:nvPr/>
          </p:nvSpPr>
          <p:spPr>
            <a:xfrm>
              <a:off x="1059300" y="24505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21" name="Google Shape;6283;p18"/>
            <p:cNvSpPr/>
            <p:nvPr/>
          </p:nvSpPr>
          <p:spPr>
            <a:xfrm>
              <a:off x="1059300" y="2657750"/>
              <a:ext cx="2025" cy="39725"/>
            </a:xfrm>
            <a:custGeom>
              <a:avLst/>
              <a:ahLst/>
              <a:rect l="l" t="t" r="r" b="b"/>
              <a:pathLst>
                <a:path w="81" h="1589" extrusionOk="0">
                  <a:moveTo>
                    <a:pt x="0" y="1"/>
                  </a:moveTo>
                  <a:lnTo>
                    <a:pt x="0"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22" name="Google Shape;6284;p18"/>
            <p:cNvSpPr/>
            <p:nvPr/>
          </p:nvSpPr>
          <p:spPr>
            <a:xfrm>
              <a:off x="1059300" y="2492050"/>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23" name="Google Shape;6285;p18"/>
            <p:cNvSpPr/>
            <p:nvPr/>
          </p:nvSpPr>
          <p:spPr>
            <a:xfrm>
              <a:off x="1059300" y="2782200"/>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24" name="Google Shape;6286;p18"/>
            <p:cNvSpPr/>
            <p:nvPr/>
          </p:nvSpPr>
          <p:spPr>
            <a:xfrm>
              <a:off x="1059300" y="2864950"/>
              <a:ext cx="2025" cy="36150"/>
            </a:xfrm>
            <a:custGeom>
              <a:avLst/>
              <a:ahLst/>
              <a:rect l="l" t="t" r="r" b="b"/>
              <a:pathLst>
                <a:path w="81" h="1446" extrusionOk="0">
                  <a:moveTo>
                    <a:pt x="0" y="0"/>
                  </a:moveTo>
                  <a:lnTo>
                    <a:pt x="0" y="1446"/>
                  </a:lnTo>
                  <a:lnTo>
                    <a:pt x="81" y="1446"/>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25" name="Google Shape;6287;p18"/>
            <p:cNvSpPr/>
            <p:nvPr/>
          </p:nvSpPr>
          <p:spPr>
            <a:xfrm>
              <a:off x="1059300" y="26162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26" name="Google Shape;6288;p18"/>
            <p:cNvSpPr/>
            <p:nvPr/>
          </p:nvSpPr>
          <p:spPr>
            <a:xfrm>
              <a:off x="1059300" y="253352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27" name="Google Shape;6289;p18"/>
            <p:cNvSpPr/>
            <p:nvPr/>
          </p:nvSpPr>
          <p:spPr>
            <a:xfrm>
              <a:off x="1059300" y="2699250"/>
              <a:ext cx="2025" cy="39700"/>
            </a:xfrm>
            <a:custGeom>
              <a:avLst/>
              <a:ahLst/>
              <a:rect l="l" t="t" r="r" b="b"/>
              <a:pathLst>
                <a:path w="81" h="1588"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28" name="Google Shape;6290;p18"/>
            <p:cNvSpPr/>
            <p:nvPr/>
          </p:nvSpPr>
          <p:spPr>
            <a:xfrm>
              <a:off x="1059300" y="282367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29" name="Google Shape;6291;p18"/>
            <p:cNvSpPr/>
            <p:nvPr/>
          </p:nvSpPr>
          <p:spPr>
            <a:xfrm>
              <a:off x="1099450" y="253352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30" name="Google Shape;6292;p18"/>
            <p:cNvSpPr/>
            <p:nvPr/>
          </p:nvSpPr>
          <p:spPr>
            <a:xfrm>
              <a:off x="1099450" y="27407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31" name="Google Shape;6293;p18"/>
            <p:cNvSpPr/>
            <p:nvPr/>
          </p:nvSpPr>
          <p:spPr>
            <a:xfrm>
              <a:off x="1099450" y="24505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32" name="Google Shape;6294;p18"/>
            <p:cNvSpPr/>
            <p:nvPr/>
          </p:nvSpPr>
          <p:spPr>
            <a:xfrm>
              <a:off x="1099450" y="2864950"/>
              <a:ext cx="1800" cy="36375"/>
            </a:xfrm>
            <a:custGeom>
              <a:avLst/>
              <a:ahLst/>
              <a:rect l="l" t="t" r="r" b="b"/>
              <a:pathLst>
                <a:path w="72" h="1455" extrusionOk="0">
                  <a:moveTo>
                    <a:pt x="0" y="0"/>
                  </a:moveTo>
                  <a:lnTo>
                    <a:pt x="0" y="1454"/>
                  </a:lnTo>
                  <a:lnTo>
                    <a:pt x="71" y="1454"/>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33" name="Google Shape;6295;p18"/>
            <p:cNvSpPr/>
            <p:nvPr/>
          </p:nvSpPr>
          <p:spPr>
            <a:xfrm>
              <a:off x="1099450" y="282367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34" name="Google Shape;6296;p18"/>
            <p:cNvSpPr/>
            <p:nvPr/>
          </p:nvSpPr>
          <p:spPr>
            <a:xfrm>
              <a:off x="1099450" y="26162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35" name="Google Shape;6297;p18"/>
            <p:cNvSpPr/>
            <p:nvPr/>
          </p:nvSpPr>
          <p:spPr>
            <a:xfrm>
              <a:off x="1099450" y="25750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36" name="Google Shape;6298;p18"/>
            <p:cNvSpPr/>
            <p:nvPr/>
          </p:nvSpPr>
          <p:spPr>
            <a:xfrm>
              <a:off x="1099450" y="2657750"/>
              <a:ext cx="1800" cy="39725"/>
            </a:xfrm>
            <a:custGeom>
              <a:avLst/>
              <a:ahLst/>
              <a:rect l="l" t="t" r="r" b="b"/>
              <a:pathLst>
                <a:path w="72" h="1589" extrusionOk="0">
                  <a:moveTo>
                    <a:pt x="0" y="1"/>
                  </a:moveTo>
                  <a:lnTo>
                    <a:pt x="0" y="1589"/>
                  </a:lnTo>
                  <a:lnTo>
                    <a:pt x="71" y="1589"/>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37" name="Google Shape;6299;p18"/>
            <p:cNvSpPr/>
            <p:nvPr/>
          </p:nvSpPr>
          <p:spPr>
            <a:xfrm>
              <a:off x="1099450" y="2406850"/>
              <a:ext cx="1800" cy="41950"/>
            </a:xfrm>
            <a:custGeom>
              <a:avLst/>
              <a:ahLst/>
              <a:rect l="l" t="t" r="r" b="b"/>
              <a:pathLst>
                <a:path w="72" h="1678" extrusionOk="0">
                  <a:moveTo>
                    <a:pt x="0" y="1"/>
                  </a:moveTo>
                  <a:lnTo>
                    <a:pt x="0" y="1678"/>
                  </a:lnTo>
                  <a:lnTo>
                    <a:pt x="71" y="1678"/>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38" name="Google Shape;6300;p18"/>
            <p:cNvSpPr/>
            <p:nvPr/>
          </p:nvSpPr>
          <p:spPr>
            <a:xfrm>
              <a:off x="1099450" y="2782200"/>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39" name="Google Shape;6301;p18"/>
            <p:cNvSpPr/>
            <p:nvPr/>
          </p:nvSpPr>
          <p:spPr>
            <a:xfrm>
              <a:off x="1099450" y="2699250"/>
              <a:ext cx="1800" cy="39700"/>
            </a:xfrm>
            <a:custGeom>
              <a:avLst/>
              <a:ahLst/>
              <a:rect l="l" t="t" r="r" b="b"/>
              <a:pathLst>
                <a:path w="72" h="1588"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40" name="Google Shape;6302;p18"/>
            <p:cNvSpPr/>
            <p:nvPr/>
          </p:nvSpPr>
          <p:spPr>
            <a:xfrm>
              <a:off x="1099450" y="2492050"/>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41" name="Google Shape;6303;p18"/>
            <p:cNvSpPr/>
            <p:nvPr/>
          </p:nvSpPr>
          <p:spPr>
            <a:xfrm>
              <a:off x="11395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42" name="Google Shape;6304;p18"/>
            <p:cNvSpPr/>
            <p:nvPr/>
          </p:nvSpPr>
          <p:spPr>
            <a:xfrm>
              <a:off x="1139575" y="2864950"/>
              <a:ext cx="1825" cy="36825"/>
            </a:xfrm>
            <a:custGeom>
              <a:avLst/>
              <a:ahLst/>
              <a:rect l="l" t="t" r="r" b="b"/>
              <a:pathLst>
                <a:path w="73" h="1473" extrusionOk="0">
                  <a:moveTo>
                    <a:pt x="1" y="0"/>
                  </a:moveTo>
                  <a:lnTo>
                    <a:pt x="1" y="1472"/>
                  </a:lnTo>
                  <a:lnTo>
                    <a:pt x="72" y="1472"/>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43" name="Google Shape;6305;p18"/>
            <p:cNvSpPr/>
            <p:nvPr/>
          </p:nvSpPr>
          <p:spPr>
            <a:xfrm>
              <a:off x="11395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44" name="Google Shape;6306;p18"/>
            <p:cNvSpPr/>
            <p:nvPr/>
          </p:nvSpPr>
          <p:spPr>
            <a:xfrm>
              <a:off x="1139575" y="2406625"/>
              <a:ext cx="1825" cy="42175"/>
            </a:xfrm>
            <a:custGeom>
              <a:avLst/>
              <a:ahLst/>
              <a:rect l="l" t="t" r="r" b="b"/>
              <a:pathLst>
                <a:path w="73" h="1687" extrusionOk="0">
                  <a:moveTo>
                    <a:pt x="1" y="1"/>
                  </a:moveTo>
                  <a:lnTo>
                    <a:pt x="1" y="1687"/>
                  </a:lnTo>
                  <a:lnTo>
                    <a:pt x="72" y="1687"/>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45" name="Google Shape;6307;p18"/>
            <p:cNvSpPr/>
            <p:nvPr/>
          </p:nvSpPr>
          <p:spPr>
            <a:xfrm>
              <a:off x="11395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46" name="Google Shape;6308;p18"/>
            <p:cNvSpPr/>
            <p:nvPr/>
          </p:nvSpPr>
          <p:spPr>
            <a:xfrm>
              <a:off x="11395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47" name="Google Shape;6309;p18"/>
            <p:cNvSpPr/>
            <p:nvPr/>
          </p:nvSpPr>
          <p:spPr>
            <a:xfrm>
              <a:off x="11395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48" name="Google Shape;6310;p18"/>
            <p:cNvSpPr/>
            <p:nvPr/>
          </p:nvSpPr>
          <p:spPr>
            <a:xfrm>
              <a:off x="11395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49" name="Google Shape;6311;p18"/>
            <p:cNvSpPr/>
            <p:nvPr/>
          </p:nvSpPr>
          <p:spPr>
            <a:xfrm>
              <a:off x="11395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50" name="Google Shape;6312;p18"/>
            <p:cNvSpPr/>
            <p:nvPr/>
          </p:nvSpPr>
          <p:spPr>
            <a:xfrm>
              <a:off x="11395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51" name="Google Shape;6313;p18"/>
            <p:cNvSpPr/>
            <p:nvPr/>
          </p:nvSpPr>
          <p:spPr>
            <a:xfrm>
              <a:off x="11395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52" name="Google Shape;6314;p18"/>
            <p:cNvSpPr/>
            <p:nvPr/>
          </p:nvSpPr>
          <p:spPr>
            <a:xfrm>
              <a:off x="11395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53" name="Google Shape;6315;p18"/>
            <p:cNvSpPr/>
            <p:nvPr/>
          </p:nvSpPr>
          <p:spPr>
            <a:xfrm>
              <a:off x="117972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54" name="Google Shape;6316;p18"/>
            <p:cNvSpPr/>
            <p:nvPr/>
          </p:nvSpPr>
          <p:spPr>
            <a:xfrm>
              <a:off x="117972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55" name="Google Shape;6317;p18"/>
            <p:cNvSpPr/>
            <p:nvPr/>
          </p:nvSpPr>
          <p:spPr>
            <a:xfrm>
              <a:off x="117972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56" name="Google Shape;6318;p18"/>
            <p:cNvSpPr/>
            <p:nvPr/>
          </p:nvSpPr>
          <p:spPr>
            <a:xfrm>
              <a:off x="117972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57" name="Google Shape;6319;p18"/>
            <p:cNvSpPr/>
            <p:nvPr/>
          </p:nvSpPr>
          <p:spPr>
            <a:xfrm>
              <a:off x="117972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58" name="Google Shape;6320;p18"/>
            <p:cNvSpPr/>
            <p:nvPr/>
          </p:nvSpPr>
          <p:spPr>
            <a:xfrm>
              <a:off x="117972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59" name="Google Shape;6321;p18"/>
            <p:cNvSpPr/>
            <p:nvPr/>
          </p:nvSpPr>
          <p:spPr>
            <a:xfrm>
              <a:off x="117972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60" name="Google Shape;6322;p18"/>
            <p:cNvSpPr/>
            <p:nvPr/>
          </p:nvSpPr>
          <p:spPr>
            <a:xfrm>
              <a:off x="1179725" y="2864950"/>
              <a:ext cx="1825" cy="37050"/>
            </a:xfrm>
            <a:custGeom>
              <a:avLst/>
              <a:ahLst/>
              <a:rect l="l" t="t" r="r" b="b"/>
              <a:pathLst>
                <a:path w="73" h="1482" extrusionOk="0">
                  <a:moveTo>
                    <a:pt x="1" y="0"/>
                  </a:moveTo>
                  <a:lnTo>
                    <a:pt x="1" y="1481"/>
                  </a:lnTo>
                  <a:lnTo>
                    <a:pt x="72" y="1481"/>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61" name="Google Shape;6323;p18"/>
            <p:cNvSpPr/>
            <p:nvPr/>
          </p:nvSpPr>
          <p:spPr>
            <a:xfrm>
              <a:off x="117972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62" name="Google Shape;6324;p18"/>
            <p:cNvSpPr/>
            <p:nvPr/>
          </p:nvSpPr>
          <p:spPr>
            <a:xfrm>
              <a:off x="1179725" y="2406400"/>
              <a:ext cx="1825" cy="42400"/>
            </a:xfrm>
            <a:custGeom>
              <a:avLst/>
              <a:ahLst/>
              <a:rect l="l" t="t" r="r" b="b"/>
              <a:pathLst>
                <a:path w="73" h="1696" extrusionOk="0">
                  <a:moveTo>
                    <a:pt x="1" y="1"/>
                  </a:moveTo>
                  <a:lnTo>
                    <a:pt x="1" y="1696"/>
                  </a:lnTo>
                  <a:lnTo>
                    <a:pt x="72" y="1696"/>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63" name="Google Shape;6325;p18"/>
            <p:cNvSpPr/>
            <p:nvPr/>
          </p:nvSpPr>
          <p:spPr>
            <a:xfrm>
              <a:off x="117972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64" name="Google Shape;6326;p18"/>
            <p:cNvSpPr/>
            <p:nvPr/>
          </p:nvSpPr>
          <p:spPr>
            <a:xfrm>
              <a:off x="117972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65" name="Google Shape;6327;p18"/>
            <p:cNvSpPr/>
            <p:nvPr/>
          </p:nvSpPr>
          <p:spPr>
            <a:xfrm>
              <a:off x="1219650" y="24505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66" name="Google Shape;6328;p18"/>
            <p:cNvSpPr/>
            <p:nvPr/>
          </p:nvSpPr>
          <p:spPr>
            <a:xfrm>
              <a:off x="1219650" y="282367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67" name="Google Shape;6329;p18"/>
            <p:cNvSpPr/>
            <p:nvPr/>
          </p:nvSpPr>
          <p:spPr>
            <a:xfrm>
              <a:off x="1219650" y="25750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68" name="Google Shape;6330;p18"/>
            <p:cNvSpPr/>
            <p:nvPr/>
          </p:nvSpPr>
          <p:spPr>
            <a:xfrm>
              <a:off x="1219650" y="2864950"/>
              <a:ext cx="2025" cy="37500"/>
            </a:xfrm>
            <a:custGeom>
              <a:avLst/>
              <a:ahLst/>
              <a:rect l="l" t="t" r="r" b="b"/>
              <a:pathLst>
                <a:path w="81" h="1500" extrusionOk="0">
                  <a:moveTo>
                    <a:pt x="1" y="0"/>
                  </a:moveTo>
                  <a:lnTo>
                    <a:pt x="1" y="1499"/>
                  </a:lnTo>
                  <a:lnTo>
                    <a:pt x="81" y="149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69" name="Google Shape;6331;p18"/>
            <p:cNvSpPr/>
            <p:nvPr/>
          </p:nvSpPr>
          <p:spPr>
            <a:xfrm>
              <a:off x="1219650" y="2657750"/>
              <a:ext cx="2025" cy="39725"/>
            </a:xfrm>
            <a:custGeom>
              <a:avLst/>
              <a:ahLst/>
              <a:rect l="l" t="t" r="r" b="b"/>
              <a:pathLst>
                <a:path w="81"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70" name="Google Shape;6332;p18"/>
            <p:cNvSpPr/>
            <p:nvPr/>
          </p:nvSpPr>
          <p:spPr>
            <a:xfrm>
              <a:off x="1219650" y="27407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71" name="Google Shape;6333;p18"/>
            <p:cNvSpPr/>
            <p:nvPr/>
          </p:nvSpPr>
          <p:spPr>
            <a:xfrm>
              <a:off x="1219650" y="2406400"/>
              <a:ext cx="2025" cy="42400"/>
            </a:xfrm>
            <a:custGeom>
              <a:avLst/>
              <a:ahLst/>
              <a:rect l="l" t="t" r="r" b="b"/>
              <a:pathLst>
                <a:path w="81" h="1696" extrusionOk="0">
                  <a:moveTo>
                    <a:pt x="1" y="1"/>
                  </a:moveTo>
                  <a:lnTo>
                    <a:pt x="1" y="1696"/>
                  </a:lnTo>
                  <a:lnTo>
                    <a:pt x="81" y="1696"/>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72" name="Google Shape;6334;p18"/>
            <p:cNvSpPr/>
            <p:nvPr/>
          </p:nvSpPr>
          <p:spPr>
            <a:xfrm>
              <a:off x="1219650" y="2782200"/>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73" name="Google Shape;6335;p18"/>
            <p:cNvSpPr/>
            <p:nvPr/>
          </p:nvSpPr>
          <p:spPr>
            <a:xfrm>
              <a:off x="1219650" y="2492050"/>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74" name="Google Shape;6336;p18"/>
            <p:cNvSpPr/>
            <p:nvPr/>
          </p:nvSpPr>
          <p:spPr>
            <a:xfrm>
              <a:off x="1219650" y="253352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75" name="Google Shape;6337;p18"/>
            <p:cNvSpPr/>
            <p:nvPr/>
          </p:nvSpPr>
          <p:spPr>
            <a:xfrm>
              <a:off x="1219650" y="2699250"/>
              <a:ext cx="2025" cy="39700"/>
            </a:xfrm>
            <a:custGeom>
              <a:avLst/>
              <a:ahLst/>
              <a:rect l="l" t="t" r="r" b="b"/>
              <a:pathLst>
                <a:path w="81"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76" name="Google Shape;6338;p18"/>
            <p:cNvSpPr/>
            <p:nvPr/>
          </p:nvSpPr>
          <p:spPr>
            <a:xfrm>
              <a:off x="1219650" y="26162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77" name="Google Shape;6339;p18"/>
            <p:cNvSpPr/>
            <p:nvPr/>
          </p:nvSpPr>
          <p:spPr>
            <a:xfrm>
              <a:off x="1259800" y="2864950"/>
              <a:ext cx="2025" cy="37700"/>
            </a:xfrm>
            <a:custGeom>
              <a:avLst/>
              <a:ahLst/>
              <a:rect l="l" t="t" r="r" b="b"/>
              <a:pathLst>
                <a:path w="81" h="1508" extrusionOk="0">
                  <a:moveTo>
                    <a:pt x="0" y="0"/>
                  </a:moveTo>
                  <a:lnTo>
                    <a:pt x="0" y="1508"/>
                  </a:lnTo>
                  <a:lnTo>
                    <a:pt x="81" y="150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78" name="Google Shape;6340;p18"/>
            <p:cNvSpPr/>
            <p:nvPr/>
          </p:nvSpPr>
          <p:spPr>
            <a:xfrm>
              <a:off x="1259800"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79" name="Google Shape;6341;p18"/>
            <p:cNvSpPr/>
            <p:nvPr/>
          </p:nvSpPr>
          <p:spPr>
            <a:xfrm>
              <a:off x="1259800"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80" name="Google Shape;6342;p18"/>
            <p:cNvSpPr/>
            <p:nvPr/>
          </p:nvSpPr>
          <p:spPr>
            <a:xfrm>
              <a:off x="1259800"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81" name="Google Shape;6343;p18"/>
            <p:cNvSpPr/>
            <p:nvPr/>
          </p:nvSpPr>
          <p:spPr>
            <a:xfrm>
              <a:off x="1259800"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82" name="Google Shape;6344;p18"/>
            <p:cNvSpPr/>
            <p:nvPr/>
          </p:nvSpPr>
          <p:spPr>
            <a:xfrm>
              <a:off x="1259800"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83" name="Google Shape;6345;p18"/>
            <p:cNvSpPr/>
            <p:nvPr/>
          </p:nvSpPr>
          <p:spPr>
            <a:xfrm>
              <a:off x="1259800"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84" name="Google Shape;6346;p18"/>
            <p:cNvSpPr/>
            <p:nvPr/>
          </p:nvSpPr>
          <p:spPr>
            <a:xfrm>
              <a:off x="1259800"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85" name="Google Shape;6347;p18"/>
            <p:cNvSpPr/>
            <p:nvPr/>
          </p:nvSpPr>
          <p:spPr>
            <a:xfrm>
              <a:off x="1259800"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86" name="Google Shape;6348;p18"/>
            <p:cNvSpPr/>
            <p:nvPr/>
          </p:nvSpPr>
          <p:spPr>
            <a:xfrm>
              <a:off x="1259800" y="2406175"/>
              <a:ext cx="2025" cy="42625"/>
            </a:xfrm>
            <a:custGeom>
              <a:avLst/>
              <a:ahLst/>
              <a:rect l="l" t="t" r="r" b="b"/>
              <a:pathLst>
                <a:path w="81" h="1705" extrusionOk="0">
                  <a:moveTo>
                    <a:pt x="0" y="1"/>
                  </a:moveTo>
                  <a:lnTo>
                    <a:pt x="0" y="1705"/>
                  </a:lnTo>
                  <a:lnTo>
                    <a:pt x="81" y="1705"/>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87" name="Google Shape;6349;p18"/>
            <p:cNvSpPr/>
            <p:nvPr/>
          </p:nvSpPr>
          <p:spPr>
            <a:xfrm>
              <a:off x="1259800"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88" name="Google Shape;6350;p18"/>
            <p:cNvSpPr/>
            <p:nvPr/>
          </p:nvSpPr>
          <p:spPr>
            <a:xfrm>
              <a:off x="1259800"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89" name="Google Shape;6351;p18"/>
            <p:cNvSpPr/>
            <p:nvPr/>
          </p:nvSpPr>
          <p:spPr>
            <a:xfrm>
              <a:off x="1299950" y="24505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90" name="Google Shape;6352;p18"/>
            <p:cNvSpPr/>
            <p:nvPr/>
          </p:nvSpPr>
          <p:spPr>
            <a:xfrm>
              <a:off x="1299950" y="2782200"/>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91" name="Google Shape;6353;p18"/>
            <p:cNvSpPr/>
            <p:nvPr/>
          </p:nvSpPr>
          <p:spPr>
            <a:xfrm>
              <a:off x="1299950" y="282367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92" name="Google Shape;6354;p18"/>
            <p:cNvSpPr/>
            <p:nvPr/>
          </p:nvSpPr>
          <p:spPr>
            <a:xfrm>
              <a:off x="1299950" y="2405950"/>
              <a:ext cx="1800" cy="42850"/>
            </a:xfrm>
            <a:custGeom>
              <a:avLst/>
              <a:ahLst/>
              <a:rect l="l" t="t" r="r" b="b"/>
              <a:pathLst>
                <a:path w="72" h="1714" extrusionOk="0">
                  <a:moveTo>
                    <a:pt x="0" y="1"/>
                  </a:moveTo>
                  <a:lnTo>
                    <a:pt x="0" y="1714"/>
                  </a:lnTo>
                  <a:lnTo>
                    <a:pt x="71" y="1714"/>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93" name="Google Shape;6355;p18"/>
            <p:cNvSpPr/>
            <p:nvPr/>
          </p:nvSpPr>
          <p:spPr>
            <a:xfrm>
              <a:off x="1299950" y="2492050"/>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94" name="Google Shape;6356;p18"/>
            <p:cNvSpPr/>
            <p:nvPr/>
          </p:nvSpPr>
          <p:spPr>
            <a:xfrm>
              <a:off x="1299950" y="2699250"/>
              <a:ext cx="1800" cy="39700"/>
            </a:xfrm>
            <a:custGeom>
              <a:avLst/>
              <a:ahLst/>
              <a:rect l="l" t="t" r="r" b="b"/>
              <a:pathLst>
                <a:path w="72" h="1588"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95" name="Google Shape;6357;p18"/>
            <p:cNvSpPr/>
            <p:nvPr/>
          </p:nvSpPr>
          <p:spPr>
            <a:xfrm>
              <a:off x="1299950" y="26162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96" name="Google Shape;6358;p18"/>
            <p:cNvSpPr/>
            <p:nvPr/>
          </p:nvSpPr>
          <p:spPr>
            <a:xfrm>
              <a:off x="1299950" y="25750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97" name="Google Shape;6359;p18"/>
            <p:cNvSpPr/>
            <p:nvPr/>
          </p:nvSpPr>
          <p:spPr>
            <a:xfrm>
              <a:off x="1299950" y="253352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98" name="Google Shape;6360;p18"/>
            <p:cNvSpPr/>
            <p:nvPr/>
          </p:nvSpPr>
          <p:spPr>
            <a:xfrm>
              <a:off x="1299950" y="2657750"/>
              <a:ext cx="1800" cy="39725"/>
            </a:xfrm>
            <a:custGeom>
              <a:avLst/>
              <a:ahLst/>
              <a:rect l="l" t="t" r="r" b="b"/>
              <a:pathLst>
                <a:path w="72" h="1589" extrusionOk="0">
                  <a:moveTo>
                    <a:pt x="0" y="1"/>
                  </a:moveTo>
                  <a:lnTo>
                    <a:pt x="0" y="1589"/>
                  </a:lnTo>
                  <a:lnTo>
                    <a:pt x="71" y="1589"/>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999" name="Google Shape;6361;p18"/>
            <p:cNvSpPr/>
            <p:nvPr/>
          </p:nvSpPr>
          <p:spPr>
            <a:xfrm>
              <a:off x="1299950" y="27407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00" name="Google Shape;6362;p18"/>
            <p:cNvSpPr/>
            <p:nvPr/>
          </p:nvSpPr>
          <p:spPr>
            <a:xfrm>
              <a:off x="1299950" y="2864950"/>
              <a:ext cx="1800" cy="37925"/>
            </a:xfrm>
            <a:custGeom>
              <a:avLst/>
              <a:ahLst/>
              <a:rect l="l" t="t" r="r" b="b"/>
              <a:pathLst>
                <a:path w="72" h="1517" extrusionOk="0">
                  <a:moveTo>
                    <a:pt x="0" y="0"/>
                  </a:moveTo>
                  <a:lnTo>
                    <a:pt x="0" y="1517"/>
                  </a:lnTo>
                  <a:lnTo>
                    <a:pt x="71" y="1517"/>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01" name="Google Shape;6363;p18"/>
            <p:cNvSpPr/>
            <p:nvPr/>
          </p:nvSpPr>
          <p:spPr>
            <a:xfrm>
              <a:off x="13400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02" name="Google Shape;6364;p18"/>
            <p:cNvSpPr/>
            <p:nvPr/>
          </p:nvSpPr>
          <p:spPr>
            <a:xfrm>
              <a:off x="13400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03" name="Google Shape;6365;p18"/>
            <p:cNvSpPr/>
            <p:nvPr/>
          </p:nvSpPr>
          <p:spPr>
            <a:xfrm>
              <a:off x="13400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04" name="Google Shape;6366;p18"/>
            <p:cNvSpPr/>
            <p:nvPr/>
          </p:nvSpPr>
          <p:spPr>
            <a:xfrm>
              <a:off x="13400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05" name="Google Shape;6367;p18"/>
            <p:cNvSpPr/>
            <p:nvPr/>
          </p:nvSpPr>
          <p:spPr>
            <a:xfrm>
              <a:off x="13400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06" name="Google Shape;6368;p18"/>
            <p:cNvSpPr/>
            <p:nvPr/>
          </p:nvSpPr>
          <p:spPr>
            <a:xfrm>
              <a:off x="13400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07" name="Google Shape;6369;p18"/>
            <p:cNvSpPr/>
            <p:nvPr/>
          </p:nvSpPr>
          <p:spPr>
            <a:xfrm>
              <a:off x="13400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08" name="Google Shape;6370;p18"/>
            <p:cNvSpPr/>
            <p:nvPr/>
          </p:nvSpPr>
          <p:spPr>
            <a:xfrm>
              <a:off x="13400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09" name="Google Shape;6371;p18"/>
            <p:cNvSpPr/>
            <p:nvPr/>
          </p:nvSpPr>
          <p:spPr>
            <a:xfrm>
              <a:off x="1340075" y="2864950"/>
              <a:ext cx="1825" cy="38375"/>
            </a:xfrm>
            <a:custGeom>
              <a:avLst/>
              <a:ahLst/>
              <a:rect l="l" t="t" r="r" b="b"/>
              <a:pathLst>
                <a:path w="73" h="1535" extrusionOk="0">
                  <a:moveTo>
                    <a:pt x="1" y="0"/>
                  </a:moveTo>
                  <a:lnTo>
                    <a:pt x="1" y="1535"/>
                  </a:lnTo>
                  <a:lnTo>
                    <a:pt x="72" y="1535"/>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10" name="Google Shape;6372;p18"/>
            <p:cNvSpPr/>
            <p:nvPr/>
          </p:nvSpPr>
          <p:spPr>
            <a:xfrm>
              <a:off x="13400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11" name="Google Shape;6373;p18"/>
            <p:cNvSpPr/>
            <p:nvPr/>
          </p:nvSpPr>
          <p:spPr>
            <a:xfrm>
              <a:off x="1340075" y="2405950"/>
              <a:ext cx="1825" cy="42850"/>
            </a:xfrm>
            <a:custGeom>
              <a:avLst/>
              <a:ahLst/>
              <a:rect l="l" t="t" r="r" b="b"/>
              <a:pathLst>
                <a:path w="73" h="1714" extrusionOk="0">
                  <a:moveTo>
                    <a:pt x="1" y="1"/>
                  </a:moveTo>
                  <a:lnTo>
                    <a:pt x="1" y="1714"/>
                  </a:lnTo>
                  <a:lnTo>
                    <a:pt x="72" y="1714"/>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12" name="Google Shape;6374;p18"/>
            <p:cNvSpPr/>
            <p:nvPr/>
          </p:nvSpPr>
          <p:spPr>
            <a:xfrm>
              <a:off x="13400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13" name="Google Shape;6375;p18"/>
            <p:cNvSpPr/>
            <p:nvPr/>
          </p:nvSpPr>
          <p:spPr>
            <a:xfrm>
              <a:off x="1380000" y="253352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14" name="Google Shape;6376;p18"/>
            <p:cNvSpPr/>
            <p:nvPr/>
          </p:nvSpPr>
          <p:spPr>
            <a:xfrm>
              <a:off x="1380000" y="2492050"/>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15" name="Google Shape;6377;p18"/>
            <p:cNvSpPr/>
            <p:nvPr/>
          </p:nvSpPr>
          <p:spPr>
            <a:xfrm>
              <a:off x="1380225" y="2864950"/>
              <a:ext cx="1825" cy="38600"/>
            </a:xfrm>
            <a:custGeom>
              <a:avLst/>
              <a:ahLst/>
              <a:rect l="l" t="t" r="r" b="b"/>
              <a:pathLst>
                <a:path w="73" h="1544" extrusionOk="0">
                  <a:moveTo>
                    <a:pt x="1" y="0"/>
                  </a:moveTo>
                  <a:lnTo>
                    <a:pt x="1" y="1544"/>
                  </a:lnTo>
                  <a:lnTo>
                    <a:pt x="72" y="1544"/>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16" name="Google Shape;6378;p18"/>
            <p:cNvSpPr/>
            <p:nvPr/>
          </p:nvSpPr>
          <p:spPr>
            <a:xfrm>
              <a:off x="1380000" y="24505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17" name="Google Shape;6379;p18"/>
            <p:cNvSpPr/>
            <p:nvPr/>
          </p:nvSpPr>
          <p:spPr>
            <a:xfrm>
              <a:off x="1380000" y="2657750"/>
              <a:ext cx="2050" cy="39725"/>
            </a:xfrm>
            <a:custGeom>
              <a:avLst/>
              <a:ahLst/>
              <a:rect l="l" t="t" r="r" b="b"/>
              <a:pathLst>
                <a:path w="82"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18" name="Google Shape;6380;p18"/>
            <p:cNvSpPr/>
            <p:nvPr/>
          </p:nvSpPr>
          <p:spPr>
            <a:xfrm>
              <a:off x="1380000" y="282367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19" name="Google Shape;6381;p18"/>
            <p:cNvSpPr/>
            <p:nvPr/>
          </p:nvSpPr>
          <p:spPr>
            <a:xfrm>
              <a:off x="1380000" y="25750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20" name="Google Shape;6382;p18"/>
            <p:cNvSpPr/>
            <p:nvPr/>
          </p:nvSpPr>
          <p:spPr>
            <a:xfrm>
              <a:off x="1380000" y="2699250"/>
              <a:ext cx="2050" cy="39700"/>
            </a:xfrm>
            <a:custGeom>
              <a:avLst/>
              <a:ahLst/>
              <a:rect l="l" t="t" r="r" b="b"/>
              <a:pathLst>
                <a:path w="82"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21" name="Google Shape;6383;p18"/>
            <p:cNvSpPr/>
            <p:nvPr/>
          </p:nvSpPr>
          <p:spPr>
            <a:xfrm>
              <a:off x="1380000" y="26162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22" name="Google Shape;6384;p18"/>
            <p:cNvSpPr/>
            <p:nvPr/>
          </p:nvSpPr>
          <p:spPr>
            <a:xfrm>
              <a:off x="1380225" y="2405750"/>
              <a:ext cx="1825" cy="43050"/>
            </a:xfrm>
            <a:custGeom>
              <a:avLst/>
              <a:ahLst/>
              <a:rect l="l" t="t" r="r" b="b"/>
              <a:pathLst>
                <a:path w="73" h="1722" extrusionOk="0">
                  <a:moveTo>
                    <a:pt x="1" y="0"/>
                  </a:moveTo>
                  <a:lnTo>
                    <a:pt x="1" y="1722"/>
                  </a:lnTo>
                  <a:lnTo>
                    <a:pt x="72" y="1722"/>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23" name="Google Shape;6385;p18"/>
            <p:cNvSpPr/>
            <p:nvPr/>
          </p:nvSpPr>
          <p:spPr>
            <a:xfrm>
              <a:off x="1380000" y="27407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24" name="Google Shape;6386;p18"/>
            <p:cNvSpPr/>
            <p:nvPr/>
          </p:nvSpPr>
          <p:spPr>
            <a:xfrm>
              <a:off x="1380000" y="2782200"/>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25" name="Google Shape;6387;p18"/>
            <p:cNvSpPr/>
            <p:nvPr/>
          </p:nvSpPr>
          <p:spPr>
            <a:xfrm>
              <a:off x="1420150" y="24505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26" name="Google Shape;6388;p18"/>
            <p:cNvSpPr/>
            <p:nvPr/>
          </p:nvSpPr>
          <p:spPr>
            <a:xfrm>
              <a:off x="1420150" y="27407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27" name="Google Shape;6389;p18"/>
            <p:cNvSpPr/>
            <p:nvPr/>
          </p:nvSpPr>
          <p:spPr>
            <a:xfrm>
              <a:off x="1420150" y="282367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28" name="Google Shape;6390;p18"/>
            <p:cNvSpPr/>
            <p:nvPr/>
          </p:nvSpPr>
          <p:spPr>
            <a:xfrm>
              <a:off x="1420150" y="2492050"/>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29" name="Google Shape;6391;p18"/>
            <p:cNvSpPr/>
            <p:nvPr/>
          </p:nvSpPr>
          <p:spPr>
            <a:xfrm>
              <a:off x="1420150" y="2405525"/>
              <a:ext cx="2025" cy="43275"/>
            </a:xfrm>
            <a:custGeom>
              <a:avLst/>
              <a:ahLst/>
              <a:rect l="l" t="t" r="r" b="b"/>
              <a:pathLst>
                <a:path w="81" h="1731" extrusionOk="0">
                  <a:moveTo>
                    <a:pt x="1" y="0"/>
                  </a:moveTo>
                  <a:lnTo>
                    <a:pt x="1" y="1731"/>
                  </a:lnTo>
                  <a:lnTo>
                    <a:pt x="81" y="1731"/>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30" name="Google Shape;6392;p18"/>
            <p:cNvSpPr/>
            <p:nvPr/>
          </p:nvSpPr>
          <p:spPr>
            <a:xfrm>
              <a:off x="1420150" y="2864950"/>
              <a:ext cx="2025" cy="39050"/>
            </a:xfrm>
            <a:custGeom>
              <a:avLst/>
              <a:ahLst/>
              <a:rect l="l" t="t" r="r" b="b"/>
              <a:pathLst>
                <a:path w="81" h="1562" extrusionOk="0">
                  <a:moveTo>
                    <a:pt x="1" y="0"/>
                  </a:moveTo>
                  <a:lnTo>
                    <a:pt x="1" y="1562"/>
                  </a:lnTo>
                  <a:lnTo>
                    <a:pt x="81" y="1562"/>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31" name="Google Shape;6393;p18"/>
            <p:cNvSpPr/>
            <p:nvPr/>
          </p:nvSpPr>
          <p:spPr>
            <a:xfrm>
              <a:off x="1420150" y="2782200"/>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32" name="Google Shape;6394;p18"/>
            <p:cNvSpPr/>
            <p:nvPr/>
          </p:nvSpPr>
          <p:spPr>
            <a:xfrm>
              <a:off x="1420150" y="253352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33" name="Google Shape;6395;p18"/>
            <p:cNvSpPr/>
            <p:nvPr/>
          </p:nvSpPr>
          <p:spPr>
            <a:xfrm>
              <a:off x="1420150" y="26162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34" name="Google Shape;6396;p18"/>
            <p:cNvSpPr/>
            <p:nvPr/>
          </p:nvSpPr>
          <p:spPr>
            <a:xfrm>
              <a:off x="1420150" y="25750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35" name="Google Shape;6397;p18"/>
            <p:cNvSpPr/>
            <p:nvPr/>
          </p:nvSpPr>
          <p:spPr>
            <a:xfrm>
              <a:off x="1420150" y="2699250"/>
              <a:ext cx="2025" cy="39700"/>
            </a:xfrm>
            <a:custGeom>
              <a:avLst/>
              <a:ahLst/>
              <a:rect l="l" t="t" r="r" b="b"/>
              <a:pathLst>
                <a:path w="81"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36" name="Google Shape;6398;p18"/>
            <p:cNvSpPr/>
            <p:nvPr/>
          </p:nvSpPr>
          <p:spPr>
            <a:xfrm>
              <a:off x="1420150" y="2657750"/>
              <a:ext cx="2025" cy="39725"/>
            </a:xfrm>
            <a:custGeom>
              <a:avLst/>
              <a:ahLst/>
              <a:rect l="l" t="t" r="r" b="b"/>
              <a:pathLst>
                <a:path w="81"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37" name="Google Shape;6399;p18"/>
            <p:cNvSpPr/>
            <p:nvPr/>
          </p:nvSpPr>
          <p:spPr>
            <a:xfrm>
              <a:off x="1460300"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38" name="Google Shape;6400;p18"/>
            <p:cNvSpPr/>
            <p:nvPr/>
          </p:nvSpPr>
          <p:spPr>
            <a:xfrm>
              <a:off x="1460300"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39" name="Google Shape;6401;p18"/>
            <p:cNvSpPr/>
            <p:nvPr/>
          </p:nvSpPr>
          <p:spPr>
            <a:xfrm>
              <a:off x="1460300"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40" name="Google Shape;6402;p18"/>
            <p:cNvSpPr/>
            <p:nvPr/>
          </p:nvSpPr>
          <p:spPr>
            <a:xfrm>
              <a:off x="1460300"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41" name="Google Shape;6403;p18"/>
            <p:cNvSpPr/>
            <p:nvPr/>
          </p:nvSpPr>
          <p:spPr>
            <a:xfrm>
              <a:off x="1460300"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42" name="Google Shape;6404;p18"/>
            <p:cNvSpPr/>
            <p:nvPr/>
          </p:nvSpPr>
          <p:spPr>
            <a:xfrm>
              <a:off x="1460300"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43" name="Google Shape;6405;p18"/>
            <p:cNvSpPr/>
            <p:nvPr/>
          </p:nvSpPr>
          <p:spPr>
            <a:xfrm>
              <a:off x="1460300" y="2405300"/>
              <a:ext cx="1800" cy="43500"/>
            </a:xfrm>
            <a:custGeom>
              <a:avLst/>
              <a:ahLst/>
              <a:rect l="l" t="t" r="r" b="b"/>
              <a:pathLst>
                <a:path w="72" h="1740" extrusionOk="0">
                  <a:moveTo>
                    <a:pt x="0" y="0"/>
                  </a:moveTo>
                  <a:lnTo>
                    <a:pt x="0" y="1740"/>
                  </a:lnTo>
                  <a:lnTo>
                    <a:pt x="72" y="174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44" name="Google Shape;6406;p18"/>
            <p:cNvSpPr/>
            <p:nvPr/>
          </p:nvSpPr>
          <p:spPr>
            <a:xfrm>
              <a:off x="1460300"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45" name="Google Shape;6407;p18"/>
            <p:cNvSpPr/>
            <p:nvPr/>
          </p:nvSpPr>
          <p:spPr>
            <a:xfrm>
              <a:off x="1460300"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46" name="Google Shape;6408;p18"/>
            <p:cNvSpPr/>
            <p:nvPr/>
          </p:nvSpPr>
          <p:spPr>
            <a:xfrm>
              <a:off x="1460300"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47" name="Google Shape;6409;p18"/>
            <p:cNvSpPr/>
            <p:nvPr/>
          </p:nvSpPr>
          <p:spPr>
            <a:xfrm>
              <a:off x="1460300"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48" name="Google Shape;6410;p18"/>
            <p:cNvSpPr/>
            <p:nvPr/>
          </p:nvSpPr>
          <p:spPr>
            <a:xfrm>
              <a:off x="1460300" y="2864950"/>
              <a:ext cx="1800" cy="39275"/>
            </a:xfrm>
            <a:custGeom>
              <a:avLst/>
              <a:ahLst/>
              <a:rect l="l" t="t" r="r" b="b"/>
              <a:pathLst>
                <a:path w="72" h="1571" extrusionOk="0">
                  <a:moveTo>
                    <a:pt x="0" y="0"/>
                  </a:moveTo>
                  <a:lnTo>
                    <a:pt x="0" y="1570"/>
                  </a:lnTo>
                  <a:lnTo>
                    <a:pt x="72" y="157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49" name="Google Shape;6411;p18"/>
            <p:cNvSpPr/>
            <p:nvPr/>
          </p:nvSpPr>
          <p:spPr>
            <a:xfrm>
              <a:off x="1500450" y="2699250"/>
              <a:ext cx="1800" cy="39700"/>
            </a:xfrm>
            <a:custGeom>
              <a:avLst/>
              <a:ahLst/>
              <a:rect l="l" t="t" r="r" b="b"/>
              <a:pathLst>
                <a:path w="72" h="1588"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50" name="Google Shape;6412;p18"/>
            <p:cNvSpPr/>
            <p:nvPr/>
          </p:nvSpPr>
          <p:spPr>
            <a:xfrm>
              <a:off x="1500450" y="27407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51" name="Google Shape;6413;p18"/>
            <p:cNvSpPr/>
            <p:nvPr/>
          </p:nvSpPr>
          <p:spPr>
            <a:xfrm>
              <a:off x="1500450" y="253352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52" name="Google Shape;6414;p18"/>
            <p:cNvSpPr/>
            <p:nvPr/>
          </p:nvSpPr>
          <p:spPr>
            <a:xfrm>
              <a:off x="1500450" y="2657750"/>
              <a:ext cx="1800" cy="39725"/>
            </a:xfrm>
            <a:custGeom>
              <a:avLst/>
              <a:ahLst/>
              <a:rect l="l" t="t" r="r" b="b"/>
              <a:pathLst>
                <a:path w="72" h="1589" extrusionOk="0">
                  <a:moveTo>
                    <a:pt x="0" y="1"/>
                  </a:moveTo>
                  <a:lnTo>
                    <a:pt x="0" y="1589"/>
                  </a:lnTo>
                  <a:lnTo>
                    <a:pt x="71" y="1589"/>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53" name="Google Shape;6415;p18"/>
            <p:cNvSpPr/>
            <p:nvPr/>
          </p:nvSpPr>
          <p:spPr>
            <a:xfrm>
              <a:off x="1500450" y="282367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54" name="Google Shape;6416;p18"/>
            <p:cNvSpPr/>
            <p:nvPr/>
          </p:nvSpPr>
          <p:spPr>
            <a:xfrm>
              <a:off x="1500450" y="25750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55" name="Google Shape;6417;p18"/>
            <p:cNvSpPr/>
            <p:nvPr/>
          </p:nvSpPr>
          <p:spPr>
            <a:xfrm>
              <a:off x="1500450" y="24505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56" name="Google Shape;6418;p18"/>
            <p:cNvSpPr/>
            <p:nvPr/>
          </p:nvSpPr>
          <p:spPr>
            <a:xfrm>
              <a:off x="1500450" y="2782200"/>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57" name="Google Shape;6419;p18"/>
            <p:cNvSpPr/>
            <p:nvPr/>
          </p:nvSpPr>
          <p:spPr>
            <a:xfrm>
              <a:off x="1500450" y="2405300"/>
              <a:ext cx="1800" cy="43500"/>
            </a:xfrm>
            <a:custGeom>
              <a:avLst/>
              <a:ahLst/>
              <a:rect l="l" t="t" r="r" b="b"/>
              <a:pathLst>
                <a:path w="72" h="1740" extrusionOk="0">
                  <a:moveTo>
                    <a:pt x="0" y="0"/>
                  </a:moveTo>
                  <a:lnTo>
                    <a:pt x="0" y="1740"/>
                  </a:lnTo>
                  <a:lnTo>
                    <a:pt x="71" y="1740"/>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58" name="Google Shape;6420;p18"/>
            <p:cNvSpPr/>
            <p:nvPr/>
          </p:nvSpPr>
          <p:spPr>
            <a:xfrm>
              <a:off x="1500450" y="2864950"/>
              <a:ext cx="1800" cy="39725"/>
            </a:xfrm>
            <a:custGeom>
              <a:avLst/>
              <a:ahLst/>
              <a:rect l="l" t="t" r="r" b="b"/>
              <a:pathLst>
                <a:path w="72" h="1589" extrusionOk="0">
                  <a:moveTo>
                    <a:pt x="0" y="0"/>
                  </a:moveTo>
                  <a:lnTo>
                    <a:pt x="0" y="1579"/>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59" name="Google Shape;6421;p18"/>
            <p:cNvSpPr/>
            <p:nvPr/>
          </p:nvSpPr>
          <p:spPr>
            <a:xfrm>
              <a:off x="1500450" y="2492050"/>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60" name="Google Shape;6422;p18"/>
            <p:cNvSpPr/>
            <p:nvPr/>
          </p:nvSpPr>
          <p:spPr>
            <a:xfrm>
              <a:off x="1500450" y="26162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61" name="Google Shape;6423;p18"/>
            <p:cNvSpPr/>
            <p:nvPr/>
          </p:nvSpPr>
          <p:spPr>
            <a:xfrm>
              <a:off x="1540575" y="2864950"/>
              <a:ext cx="1825" cy="39950"/>
            </a:xfrm>
            <a:custGeom>
              <a:avLst/>
              <a:ahLst/>
              <a:rect l="l" t="t" r="r" b="b"/>
              <a:pathLst>
                <a:path w="73" h="1598" extrusionOk="0">
                  <a:moveTo>
                    <a:pt x="1" y="0"/>
                  </a:moveTo>
                  <a:lnTo>
                    <a:pt x="1" y="1597"/>
                  </a:lnTo>
                  <a:lnTo>
                    <a:pt x="72" y="1597"/>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62" name="Google Shape;6424;p18"/>
            <p:cNvSpPr/>
            <p:nvPr/>
          </p:nvSpPr>
          <p:spPr>
            <a:xfrm>
              <a:off x="15405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63" name="Google Shape;6425;p18"/>
            <p:cNvSpPr/>
            <p:nvPr/>
          </p:nvSpPr>
          <p:spPr>
            <a:xfrm>
              <a:off x="15405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64" name="Google Shape;6426;p18"/>
            <p:cNvSpPr/>
            <p:nvPr/>
          </p:nvSpPr>
          <p:spPr>
            <a:xfrm>
              <a:off x="15405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65" name="Google Shape;6427;p18"/>
            <p:cNvSpPr/>
            <p:nvPr/>
          </p:nvSpPr>
          <p:spPr>
            <a:xfrm>
              <a:off x="15405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66" name="Google Shape;6428;p18"/>
            <p:cNvSpPr/>
            <p:nvPr/>
          </p:nvSpPr>
          <p:spPr>
            <a:xfrm>
              <a:off x="15405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67" name="Google Shape;6429;p18"/>
            <p:cNvSpPr/>
            <p:nvPr/>
          </p:nvSpPr>
          <p:spPr>
            <a:xfrm>
              <a:off x="15405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68" name="Google Shape;6430;p18"/>
            <p:cNvSpPr/>
            <p:nvPr/>
          </p:nvSpPr>
          <p:spPr>
            <a:xfrm>
              <a:off x="1540575" y="2405075"/>
              <a:ext cx="1825" cy="43725"/>
            </a:xfrm>
            <a:custGeom>
              <a:avLst/>
              <a:ahLst/>
              <a:rect l="l" t="t" r="r" b="b"/>
              <a:pathLst>
                <a:path w="73" h="1749" extrusionOk="0">
                  <a:moveTo>
                    <a:pt x="1" y="0"/>
                  </a:moveTo>
                  <a:lnTo>
                    <a:pt x="1" y="1749"/>
                  </a:lnTo>
                  <a:lnTo>
                    <a:pt x="72" y="174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69" name="Google Shape;6431;p18"/>
            <p:cNvSpPr/>
            <p:nvPr/>
          </p:nvSpPr>
          <p:spPr>
            <a:xfrm>
              <a:off x="15405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70" name="Google Shape;6432;p18"/>
            <p:cNvSpPr/>
            <p:nvPr/>
          </p:nvSpPr>
          <p:spPr>
            <a:xfrm>
              <a:off x="15405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71" name="Google Shape;6433;p18"/>
            <p:cNvSpPr/>
            <p:nvPr/>
          </p:nvSpPr>
          <p:spPr>
            <a:xfrm>
              <a:off x="15405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72" name="Google Shape;6434;p18"/>
            <p:cNvSpPr/>
            <p:nvPr/>
          </p:nvSpPr>
          <p:spPr>
            <a:xfrm>
              <a:off x="15405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73" name="Google Shape;6435;p18"/>
            <p:cNvSpPr/>
            <p:nvPr/>
          </p:nvSpPr>
          <p:spPr>
            <a:xfrm>
              <a:off x="1580500" y="2404850"/>
              <a:ext cx="2050" cy="43950"/>
            </a:xfrm>
            <a:custGeom>
              <a:avLst/>
              <a:ahLst/>
              <a:rect l="l" t="t" r="r" b="b"/>
              <a:pathLst>
                <a:path w="82" h="1758" extrusionOk="0">
                  <a:moveTo>
                    <a:pt x="1" y="0"/>
                  </a:moveTo>
                  <a:lnTo>
                    <a:pt x="1" y="1758"/>
                  </a:lnTo>
                  <a:lnTo>
                    <a:pt x="81" y="175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74" name="Google Shape;6436;p18"/>
            <p:cNvSpPr/>
            <p:nvPr/>
          </p:nvSpPr>
          <p:spPr>
            <a:xfrm>
              <a:off x="1580500" y="2864950"/>
              <a:ext cx="2050" cy="40175"/>
            </a:xfrm>
            <a:custGeom>
              <a:avLst/>
              <a:ahLst/>
              <a:rect l="l" t="t" r="r" b="b"/>
              <a:pathLst>
                <a:path w="82" h="1607" extrusionOk="0">
                  <a:moveTo>
                    <a:pt x="1" y="0"/>
                  </a:moveTo>
                  <a:lnTo>
                    <a:pt x="1" y="1606"/>
                  </a:lnTo>
                  <a:lnTo>
                    <a:pt x="81" y="1606"/>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75" name="Google Shape;6437;p18"/>
            <p:cNvSpPr/>
            <p:nvPr/>
          </p:nvSpPr>
          <p:spPr>
            <a:xfrm>
              <a:off x="1580500" y="27407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76" name="Google Shape;6438;p18"/>
            <p:cNvSpPr/>
            <p:nvPr/>
          </p:nvSpPr>
          <p:spPr>
            <a:xfrm>
              <a:off x="1580500" y="253352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77" name="Google Shape;6439;p18"/>
            <p:cNvSpPr/>
            <p:nvPr/>
          </p:nvSpPr>
          <p:spPr>
            <a:xfrm>
              <a:off x="1580500" y="24505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78" name="Google Shape;6440;p18"/>
            <p:cNvSpPr/>
            <p:nvPr/>
          </p:nvSpPr>
          <p:spPr>
            <a:xfrm>
              <a:off x="1580500" y="2657750"/>
              <a:ext cx="2050" cy="39725"/>
            </a:xfrm>
            <a:custGeom>
              <a:avLst/>
              <a:ahLst/>
              <a:rect l="l" t="t" r="r" b="b"/>
              <a:pathLst>
                <a:path w="82"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79" name="Google Shape;6441;p18"/>
            <p:cNvSpPr/>
            <p:nvPr/>
          </p:nvSpPr>
          <p:spPr>
            <a:xfrm>
              <a:off x="1580500" y="2492050"/>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80" name="Google Shape;6442;p18"/>
            <p:cNvSpPr/>
            <p:nvPr/>
          </p:nvSpPr>
          <p:spPr>
            <a:xfrm>
              <a:off x="1580500" y="25750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81" name="Google Shape;6443;p18"/>
            <p:cNvSpPr/>
            <p:nvPr/>
          </p:nvSpPr>
          <p:spPr>
            <a:xfrm>
              <a:off x="1580500" y="2699250"/>
              <a:ext cx="2050" cy="39700"/>
            </a:xfrm>
            <a:custGeom>
              <a:avLst/>
              <a:ahLst/>
              <a:rect l="l" t="t" r="r" b="b"/>
              <a:pathLst>
                <a:path w="82"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82" name="Google Shape;6444;p18"/>
            <p:cNvSpPr/>
            <p:nvPr/>
          </p:nvSpPr>
          <p:spPr>
            <a:xfrm>
              <a:off x="1580500" y="2782200"/>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83" name="Google Shape;6445;p18"/>
            <p:cNvSpPr/>
            <p:nvPr/>
          </p:nvSpPr>
          <p:spPr>
            <a:xfrm>
              <a:off x="1580500" y="282367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84" name="Google Shape;6446;p18"/>
            <p:cNvSpPr/>
            <p:nvPr/>
          </p:nvSpPr>
          <p:spPr>
            <a:xfrm>
              <a:off x="1580500" y="26162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85" name="Google Shape;6447;p18"/>
            <p:cNvSpPr/>
            <p:nvPr/>
          </p:nvSpPr>
          <p:spPr>
            <a:xfrm>
              <a:off x="579350" y="2863150"/>
              <a:ext cx="1042000" cy="1825"/>
            </a:xfrm>
            <a:custGeom>
              <a:avLst/>
              <a:ahLst/>
              <a:rect l="l" t="t" r="r" b="b"/>
              <a:pathLst>
                <a:path w="41680" h="73" extrusionOk="0">
                  <a:moveTo>
                    <a:pt x="0" y="1"/>
                  </a:moveTo>
                  <a:lnTo>
                    <a:pt x="0" y="72"/>
                  </a:lnTo>
                  <a:lnTo>
                    <a:pt x="41679" y="72"/>
                  </a:lnTo>
                  <a:lnTo>
                    <a:pt x="41679"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86" name="Google Shape;6448;p18"/>
            <p:cNvSpPr/>
            <p:nvPr/>
          </p:nvSpPr>
          <p:spPr>
            <a:xfrm>
              <a:off x="579800" y="2821675"/>
              <a:ext cx="1041100" cy="2025"/>
            </a:xfrm>
            <a:custGeom>
              <a:avLst/>
              <a:ahLst/>
              <a:rect l="l" t="t" r="r" b="b"/>
              <a:pathLst>
                <a:path w="41644" h="81" extrusionOk="0">
                  <a:moveTo>
                    <a:pt x="0" y="1"/>
                  </a:moveTo>
                  <a:lnTo>
                    <a:pt x="0" y="81"/>
                  </a:lnTo>
                  <a:lnTo>
                    <a:pt x="41643" y="81"/>
                  </a:lnTo>
                  <a:lnTo>
                    <a:pt x="4164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87" name="Google Shape;6449;p18"/>
            <p:cNvSpPr/>
            <p:nvPr/>
          </p:nvSpPr>
          <p:spPr>
            <a:xfrm>
              <a:off x="580000" y="2780200"/>
              <a:ext cx="1040675" cy="2025"/>
            </a:xfrm>
            <a:custGeom>
              <a:avLst/>
              <a:ahLst/>
              <a:rect l="l" t="t" r="r" b="b"/>
              <a:pathLst>
                <a:path w="41627" h="81" extrusionOk="0">
                  <a:moveTo>
                    <a:pt x="1" y="0"/>
                  </a:moveTo>
                  <a:lnTo>
                    <a:pt x="1" y="81"/>
                  </a:lnTo>
                  <a:lnTo>
                    <a:pt x="41627" y="81"/>
                  </a:lnTo>
                  <a:lnTo>
                    <a:pt x="41627"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88" name="Google Shape;6450;p18"/>
            <p:cNvSpPr/>
            <p:nvPr/>
          </p:nvSpPr>
          <p:spPr>
            <a:xfrm>
              <a:off x="580450" y="2738925"/>
              <a:ext cx="1039775" cy="1825"/>
            </a:xfrm>
            <a:custGeom>
              <a:avLst/>
              <a:ahLst/>
              <a:rect l="l" t="t" r="r" b="b"/>
              <a:pathLst>
                <a:path w="41591" h="73" extrusionOk="0">
                  <a:moveTo>
                    <a:pt x="1" y="1"/>
                  </a:moveTo>
                  <a:lnTo>
                    <a:pt x="1" y="72"/>
                  </a:lnTo>
                  <a:lnTo>
                    <a:pt x="41591" y="72"/>
                  </a:lnTo>
                  <a:lnTo>
                    <a:pt x="4159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89" name="Google Shape;6451;p18"/>
            <p:cNvSpPr/>
            <p:nvPr/>
          </p:nvSpPr>
          <p:spPr>
            <a:xfrm>
              <a:off x="580675" y="2697450"/>
              <a:ext cx="1039325" cy="1825"/>
            </a:xfrm>
            <a:custGeom>
              <a:avLst/>
              <a:ahLst/>
              <a:rect l="l" t="t" r="r" b="b"/>
              <a:pathLst>
                <a:path w="41573" h="73" extrusionOk="0">
                  <a:moveTo>
                    <a:pt x="1" y="1"/>
                  </a:moveTo>
                  <a:lnTo>
                    <a:pt x="1" y="72"/>
                  </a:lnTo>
                  <a:lnTo>
                    <a:pt x="41573" y="72"/>
                  </a:lnTo>
                  <a:lnTo>
                    <a:pt x="4157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90" name="Google Shape;6452;p18"/>
            <p:cNvSpPr/>
            <p:nvPr/>
          </p:nvSpPr>
          <p:spPr>
            <a:xfrm>
              <a:off x="581125" y="2655975"/>
              <a:ext cx="1038425" cy="1800"/>
            </a:xfrm>
            <a:custGeom>
              <a:avLst/>
              <a:ahLst/>
              <a:rect l="l" t="t" r="r" b="b"/>
              <a:pathLst>
                <a:path w="41537" h="72" extrusionOk="0">
                  <a:moveTo>
                    <a:pt x="1" y="0"/>
                  </a:moveTo>
                  <a:lnTo>
                    <a:pt x="1" y="72"/>
                  </a:lnTo>
                  <a:lnTo>
                    <a:pt x="41537" y="72"/>
                  </a:lnTo>
                  <a:lnTo>
                    <a:pt x="41537"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91" name="Google Shape;6453;p18"/>
            <p:cNvSpPr/>
            <p:nvPr/>
          </p:nvSpPr>
          <p:spPr>
            <a:xfrm>
              <a:off x="581350" y="2614500"/>
              <a:ext cx="1038000" cy="1800"/>
            </a:xfrm>
            <a:custGeom>
              <a:avLst/>
              <a:ahLst/>
              <a:rect l="l" t="t" r="r" b="b"/>
              <a:pathLst>
                <a:path w="41520" h="72" extrusionOk="0">
                  <a:moveTo>
                    <a:pt x="0" y="0"/>
                  </a:moveTo>
                  <a:lnTo>
                    <a:pt x="0" y="71"/>
                  </a:lnTo>
                  <a:lnTo>
                    <a:pt x="41519" y="71"/>
                  </a:lnTo>
                  <a:lnTo>
                    <a:pt x="41519"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92" name="Google Shape;6454;p18"/>
            <p:cNvSpPr/>
            <p:nvPr/>
          </p:nvSpPr>
          <p:spPr>
            <a:xfrm>
              <a:off x="581800" y="2573000"/>
              <a:ext cx="1037325" cy="2050"/>
            </a:xfrm>
            <a:custGeom>
              <a:avLst/>
              <a:ahLst/>
              <a:rect l="l" t="t" r="r" b="b"/>
              <a:pathLst>
                <a:path w="41493" h="82" extrusionOk="0">
                  <a:moveTo>
                    <a:pt x="0" y="1"/>
                  </a:moveTo>
                  <a:lnTo>
                    <a:pt x="0" y="81"/>
                  </a:lnTo>
                  <a:lnTo>
                    <a:pt x="41492" y="81"/>
                  </a:lnTo>
                  <a:lnTo>
                    <a:pt x="4148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93" name="Google Shape;6455;p18"/>
            <p:cNvSpPr/>
            <p:nvPr/>
          </p:nvSpPr>
          <p:spPr>
            <a:xfrm>
              <a:off x="582025" y="2531525"/>
              <a:ext cx="1036650" cy="2025"/>
            </a:xfrm>
            <a:custGeom>
              <a:avLst/>
              <a:ahLst/>
              <a:rect l="l" t="t" r="r" b="b"/>
              <a:pathLst>
                <a:path w="41466" h="81" extrusionOk="0">
                  <a:moveTo>
                    <a:pt x="9" y="0"/>
                  </a:moveTo>
                  <a:lnTo>
                    <a:pt x="0" y="81"/>
                  </a:lnTo>
                  <a:lnTo>
                    <a:pt x="41465" y="81"/>
                  </a:lnTo>
                  <a:lnTo>
                    <a:pt x="4146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94" name="Google Shape;6456;p18"/>
            <p:cNvSpPr/>
            <p:nvPr/>
          </p:nvSpPr>
          <p:spPr>
            <a:xfrm>
              <a:off x="582475" y="2490275"/>
              <a:ext cx="1035975" cy="1800"/>
            </a:xfrm>
            <a:custGeom>
              <a:avLst/>
              <a:ahLst/>
              <a:rect l="l" t="t" r="r" b="b"/>
              <a:pathLst>
                <a:path w="41439" h="72" extrusionOk="0">
                  <a:moveTo>
                    <a:pt x="0" y="0"/>
                  </a:moveTo>
                  <a:lnTo>
                    <a:pt x="0" y="71"/>
                  </a:lnTo>
                  <a:lnTo>
                    <a:pt x="41438" y="71"/>
                  </a:lnTo>
                  <a:lnTo>
                    <a:pt x="41438"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095" name="Google Shape;6457;p18"/>
            <p:cNvSpPr/>
            <p:nvPr/>
          </p:nvSpPr>
          <p:spPr>
            <a:xfrm>
              <a:off x="582700" y="2448775"/>
              <a:ext cx="1035300" cy="1825"/>
            </a:xfrm>
            <a:custGeom>
              <a:avLst/>
              <a:ahLst/>
              <a:rect l="l" t="t" r="r" b="b"/>
              <a:pathLst>
                <a:path w="41412" h="73" extrusionOk="0">
                  <a:moveTo>
                    <a:pt x="9" y="1"/>
                  </a:moveTo>
                  <a:lnTo>
                    <a:pt x="0" y="72"/>
                  </a:lnTo>
                  <a:lnTo>
                    <a:pt x="41412" y="72"/>
                  </a:lnTo>
                  <a:lnTo>
                    <a:pt x="4141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8096" name="Google Shape;6458;p18"/>
          <p:cNvSpPr txBox="1"/>
          <p:nvPr>
            <p:ph type="body" idx="1"/>
          </p:nvPr>
        </p:nvSpPr>
        <p:spPr>
          <a:xfrm>
            <a:off x="1270400" y="1959525"/>
            <a:ext cx="3386700" cy="2415900"/>
          </a:xfrm>
          <a:prstGeom prst="rect"/>
        </p:spPr>
        <p:txBody>
          <a:bodyPr anchor="t" anchorCtr="0" bIns="91425" lIns="91425" rIns="91425" spcFirstLastPara="1" tIns="91425" wrap="square">
            <a:noAutofit/>
          </a:bodyPr>
          <a:lstStyle>
            <a:lvl1pPr indent="-304800" lvl="0" marL="457200" rtl="0">
              <a:lnSpc>
                <a:spcPct val="100000"/>
              </a:lnSpc>
              <a:spcBef>
                <a:spcPts val="0"/>
              </a:spcBef>
              <a:spcAft>
                <a:spcPts val="0"/>
              </a:spcAft>
              <a:buSzPts val="1200"/>
              <a:buChar char="●"/>
              <a:defRPr sz="1250"/>
            </a:lvl1pPr>
            <a:lvl2pPr indent="-304800" lvl="1" marL="914400" rtl="0">
              <a:lnSpc>
                <a:spcPct val="115000"/>
              </a:lnSpc>
              <a:spcBef>
                <a:spcPts val="0"/>
              </a:spcBef>
              <a:spcAft>
                <a:spcPts val="0"/>
              </a:spcAft>
              <a:buSzPts val="1200"/>
              <a:buFont typeface="Roboto Condensed Light"/>
              <a:buChar char="○"/>
            </a:lvl2pPr>
            <a:lvl3pPr indent="-304800" lvl="2" marL="1371600" rtl="0">
              <a:lnSpc>
                <a:spcPct val="115000"/>
              </a:lnSpc>
              <a:spcBef>
                <a:spcPts val="1600"/>
              </a:spcBef>
              <a:spcAft>
                <a:spcPts val="0"/>
              </a:spcAft>
              <a:buSzPts val="1200"/>
              <a:buFont typeface="Roboto Condensed Light"/>
              <a:buChar char="■"/>
            </a:lvl3pPr>
            <a:lvl4pPr indent="-304800" lvl="3" marL="1828800" rtl="0">
              <a:lnSpc>
                <a:spcPct val="115000"/>
              </a:lnSpc>
              <a:spcBef>
                <a:spcPts val="1600"/>
              </a:spcBef>
              <a:spcAft>
                <a:spcPts val="0"/>
              </a:spcAft>
              <a:buSzPts val="1200"/>
              <a:buFont typeface="Roboto Condensed Light"/>
              <a:buChar char="●"/>
            </a:lvl4pPr>
            <a:lvl5pPr indent="-304800" lvl="4" marL="2286000" rtl="0">
              <a:lnSpc>
                <a:spcPct val="115000"/>
              </a:lnSpc>
              <a:spcBef>
                <a:spcPts val="1600"/>
              </a:spcBef>
              <a:spcAft>
                <a:spcPts val="0"/>
              </a:spcAft>
              <a:buSzPts val="1200"/>
              <a:buFont typeface="Roboto Condensed Light"/>
              <a:buChar char="○"/>
            </a:lvl5pPr>
            <a:lvl6pPr indent="-304800" lvl="5" marL="2743200" rtl="0">
              <a:lnSpc>
                <a:spcPct val="115000"/>
              </a:lnSpc>
              <a:spcBef>
                <a:spcPts val="1600"/>
              </a:spcBef>
              <a:spcAft>
                <a:spcPts val="0"/>
              </a:spcAft>
              <a:buSzPts val="1200"/>
              <a:buFont typeface="Roboto Condensed Light"/>
              <a:buChar char="■"/>
            </a:lvl6pPr>
            <a:lvl7pPr indent="-304800" lvl="6" marL="3200400" rtl="0">
              <a:lnSpc>
                <a:spcPct val="115000"/>
              </a:lnSpc>
              <a:spcBef>
                <a:spcPts val="1600"/>
              </a:spcBef>
              <a:spcAft>
                <a:spcPts val="0"/>
              </a:spcAft>
              <a:buSzPts val="1200"/>
              <a:buFont typeface="Roboto Condensed Light"/>
              <a:buChar char="●"/>
            </a:lvl7pPr>
            <a:lvl8pPr indent="-304800" lvl="7" marL="3657600" rtl="0">
              <a:lnSpc>
                <a:spcPct val="115000"/>
              </a:lnSpc>
              <a:spcBef>
                <a:spcPts val="1600"/>
              </a:spcBef>
              <a:spcAft>
                <a:spcPts val="0"/>
              </a:spcAft>
              <a:buSzPts val="1200"/>
              <a:buFont typeface="Roboto Condensed Light"/>
              <a:buChar char="○"/>
            </a:lvl8pPr>
            <a:lvl9pPr indent="-304800" lvl="8" marL="4114800" rtl="0">
              <a:lnSpc>
                <a:spcPct val="115000"/>
              </a:lnSpc>
              <a:spcBef>
                <a:spcPts val="1600"/>
              </a:spcBef>
              <a:spcAft>
                <a:spcPts val="1600"/>
              </a:spcAft>
              <a:buSzPts val="1200"/>
              <a:buFont typeface="Roboto Condensed Light"/>
              <a:buChar char="■"/>
            </a:lvl9pPr>
          </a:lstStyle>
          <a:p/>
        </p:txBody>
      </p:sp>
      <p:sp>
        <p:nvSpPr>
          <p:cNvPr id="1058097" name="Google Shape;6459;p18"/>
          <p:cNvSpPr txBox="1"/>
          <p:nvPr>
            <p:ph type="body" idx="2"/>
          </p:nvPr>
        </p:nvSpPr>
        <p:spPr>
          <a:xfrm>
            <a:off x="4572000" y="1959500"/>
            <a:ext cx="3858900" cy="2415900"/>
          </a:xfrm>
          <a:prstGeom prst="rect"/>
        </p:spPr>
        <p:txBody>
          <a:bodyPr anchor="t" anchorCtr="0" bIns="91425" lIns="91425" rIns="91425" spcFirstLastPara="1" tIns="91425" wrap="square">
            <a:noAutofit/>
          </a:bodyPr>
          <a:lstStyle>
            <a:lvl1pPr indent="-304800" lvl="0" marL="457200" rtl="0">
              <a:lnSpc>
                <a:spcPct val="100000"/>
              </a:lnSpc>
              <a:spcBef>
                <a:spcPts val="0"/>
              </a:spcBef>
              <a:spcAft>
                <a:spcPts val="0"/>
              </a:spcAft>
              <a:buClr>
                <a:schemeClr val="lt2"/>
              </a:buClr>
              <a:buSzPts val="1200"/>
              <a:buFont typeface="Kalam"/>
              <a:buChar char="●"/>
              <a:defRPr b="1" sz="2500">
                <a:solidFill>
                  <a:schemeClr val="lt2"/>
                </a:solidFill>
                <a:latin typeface="Kalam"/>
                <a:ea typeface="Kalam"/>
                <a:cs typeface="Kalam"/>
                <a:sym typeface="Kalam"/>
              </a:defRPr>
            </a:lvl1pPr>
            <a:lvl2pPr indent="-304800" lvl="1" marL="914400" rtl="0">
              <a:lnSpc>
                <a:spcPct val="115000"/>
              </a:lnSpc>
              <a:spcBef>
                <a:spcPts val="0"/>
              </a:spcBef>
              <a:spcAft>
                <a:spcPts val="0"/>
              </a:spcAft>
              <a:buSzPts val="1200"/>
              <a:buFont typeface="Roboto Condensed Light"/>
              <a:buChar char="○"/>
            </a:lvl2pPr>
            <a:lvl3pPr indent="-304800" lvl="2" marL="1371600" rtl="0">
              <a:lnSpc>
                <a:spcPct val="115000"/>
              </a:lnSpc>
              <a:spcBef>
                <a:spcPts val="1600"/>
              </a:spcBef>
              <a:spcAft>
                <a:spcPts val="0"/>
              </a:spcAft>
              <a:buSzPts val="1200"/>
              <a:buFont typeface="Roboto Condensed Light"/>
              <a:buChar char="■"/>
            </a:lvl3pPr>
            <a:lvl4pPr indent="-304800" lvl="3" marL="1828800" rtl="0">
              <a:lnSpc>
                <a:spcPct val="115000"/>
              </a:lnSpc>
              <a:spcBef>
                <a:spcPts val="1600"/>
              </a:spcBef>
              <a:spcAft>
                <a:spcPts val="0"/>
              </a:spcAft>
              <a:buSzPts val="1200"/>
              <a:buFont typeface="Roboto Condensed Light"/>
              <a:buChar char="●"/>
            </a:lvl4pPr>
            <a:lvl5pPr indent="-304800" lvl="4" marL="2286000" rtl="0">
              <a:lnSpc>
                <a:spcPct val="115000"/>
              </a:lnSpc>
              <a:spcBef>
                <a:spcPts val="1600"/>
              </a:spcBef>
              <a:spcAft>
                <a:spcPts val="0"/>
              </a:spcAft>
              <a:buSzPts val="1200"/>
              <a:buFont typeface="Roboto Condensed Light"/>
              <a:buChar char="○"/>
            </a:lvl5pPr>
            <a:lvl6pPr indent="-304800" lvl="5" marL="2743200" rtl="0">
              <a:lnSpc>
                <a:spcPct val="115000"/>
              </a:lnSpc>
              <a:spcBef>
                <a:spcPts val="1600"/>
              </a:spcBef>
              <a:spcAft>
                <a:spcPts val="0"/>
              </a:spcAft>
              <a:buSzPts val="1200"/>
              <a:buFont typeface="Roboto Condensed Light"/>
              <a:buChar char="■"/>
            </a:lvl6pPr>
            <a:lvl7pPr indent="-304800" lvl="6" marL="3200400" rtl="0">
              <a:lnSpc>
                <a:spcPct val="115000"/>
              </a:lnSpc>
              <a:spcBef>
                <a:spcPts val="1600"/>
              </a:spcBef>
              <a:spcAft>
                <a:spcPts val="0"/>
              </a:spcAft>
              <a:buSzPts val="1200"/>
              <a:buFont typeface="Roboto Condensed Light"/>
              <a:buChar char="●"/>
            </a:lvl7pPr>
            <a:lvl8pPr indent="-304800" lvl="7" marL="3657600" rtl="0">
              <a:lnSpc>
                <a:spcPct val="115000"/>
              </a:lnSpc>
              <a:spcBef>
                <a:spcPts val="1600"/>
              </a:spcBef>
              <a:spcAft>
                <a:spcPts val="0"/>
              </a:spcAft>
              <a:buSzPts val="1200"/>
              <a:buFont typeface="Roboto Condensed Light"/>
              <a:buChar char="○"/>
            </a:lvl8pPr>
            <a:lvl9pPr indent="-304800" lvl="8" marL="4114800" rtl="0">
              <a:lnSpc>
                <a:spcPct val="115000"/>
              </a:lnSpc>
              <a:spcBef>
                <a:spcPts val="1600"/>
              </a:spcBef>
              <a:spcAft>
                <a:spcPts val="1600"/>
              </a:spcAft>
              <a:buSzPts val="1200"/>
              <a:buFont typeface="Roboto Condensed Light"/>
              <a:buChar char="■"/>
            </a:lvl9pPr>
          </a:lstStyle>
          <a:p/>
        </p:txBody>
      </p:sp>
      <p:sp>
        <p:nvSpPr>
          <p:cNvPr id="1058098" name="Google Shape;6460;p18"/>
          <p:cNvSpPr txBox="1"/>
          <p:nvPr>
            <p:ph type="title"/>
          </p:nvPr>
        </p:nvSpPr>
        <p:spPr>
          <a:xfrm>
            <a:off x="720000" y="445025"/>
            <a:ext cx="7704000" cy="572700"/>
          </a:xfrm>
          <a:prstGeom prst="rect"/>
        </p:spPr>
        <p:txBody>
          <a:bodyPr anchor="t" anchorCtr="0" bIns="91425" lIns="91425" rIns="91425" spcFirstLastPara="1" tIns="91425" wrap="square">
            <a:noAutofit/>
          </a:bodyPr>
          <a:lstStyle>
            <a:lvl1pPr algn="ct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grpSp>
        <p:nvGrpSpPr>
          <p:cNvPr id="234" name="Google Shape;6461;p18"/>
          <p:cNvGrpSpPr/>
          <p:nvPr/>
        </p:nvGrpSpPr>
        <p:grpSpPr>
          <a:xfrm rot="-243275">
            <a:off x="7494917" y="3847600"/>
            <a:ext cx="1300348" cy="1027390"/>
            <a:chOff x="1745100" y="1681650"/>
            <a:chExt cx="1300475" cy="1027490"/>
          </a:xfrm>
        </p:grpSpPr>
        <p:sp>
          <p:nvSpPr>
            <p:cNvPr id="1058099" name="Google Shape;6462;p18"/>
            <p:cNvSpPr/>
            <p:nvPr/>
          </p:nvSpPr>
          <p:spPr>
            <a:xfrm>
              <a:off x="1745100" y="1681650"/>
              <a:ext cx="1300475" cy="1027490"/>
            </a:xfrm>
            <a:custGeom>
              <a:avLst/>
              <a:ahLst/>
              <a:rect l="l" t="t" r="r" b="b"/>
              <a:pathLst>
                <a:path w="12410" h="9805" extrusionOk="0">
                  <a:moveTo>
                    <a:pt x="11486" y="0"/>
                  </a:moveTo>
                  <a:cubicBezTo>
                    <a:pt x="11240" y="0"/>
                    <a:pt x="10999" y="121"/>
                    <a:pt x="10848" y="319"/>
                  </a:cubicBezTo>
                  <a:cubicBezTo>
                    <a:pt x="10688" y="533"/>
                    <a:pt x="10661" y="809"/>
                    <a:pt x="10768" y="1059"/>
                  </a:cubicBezTo>
                  <a:cubicBezTo>
                    <a:pt x="10768" y="1077"/>
                    <a:pt x="10777" y="1095"/>
                    <a:pt x="10786" y="1113"/>
                  </a:cubicBezTo>
                  <a:lnTo>
                    <a:pt x="10786" y="1131"/>
                  </a:lnTo>
                  <a:cubicBezTo>
                    <a:pt x="10804" y="1184"/>
                    <a:pt x="10813" y="1246"/>
                    <a:pt x="10813" y="1309"/>
                  </a:cubicBezTo>
                  <a:cubicBezTo>
                    <a:pt x="10813" y="1336"/>
                    <a:pt x="10813" y="1354"/>
                    <a:pt x="10813" y="1371"/>
                  </a:cubicBezTo>
                  <a:cubicBezTo>
                    <a:pt x="10813" y="1425"/>
                    <a:pt x="10804" y="1487"/>
                    <a:pt x="10786" y="1541"/>
                  </a:cubicBezTo>
                  <a:lnTo>
                    <a:pt x="10768" y="1630"/>
                  </a:lnTo>
                  <a:cubicBezTo>
                    <a:pt x="10750" y="1657"/>
                    <a:pt x="10741" y="1693"/>
                    <a:pt x="10733" y="1719"/>
                  </a:cubicBezTo>
                  <a:cubicBezTo>
                    <a:pt x="10527" y="970"/>
                    <a:pt x="10037" y="301"/>
                    <a:pt x="9234" y="140"/>
                  </a:cubicBezTo>
                  <a:cubicBezTo>
                    <a:pt x="9154" y="125"/>
                    <a:pt x="9074" y="118"/>
                    <a:pt x="8995" y="118"/>
                  </a:cubicBezTo>
                  <a:cubicBezTo>
                    <a:pt x="8428" y="118"/>
                    <a:pt x="7898" y="497"/>
                    <a:pt x="7726" y="1068"/>
                  </a:cubicBezTo>
                  <a:cubicBezTo>
                    <a:pt x="7655" y="1318"/>
                    <a:pt x="7646" y="1577"/>
                    <a:pt x="7682" y="1835"/>
                  </a:cubicBezTo>
                  <a:cubicBezTo>
                    <a:pt x="7505" y="1763"/>
                    <a:pt x="7314" y="1727"/>
                    <a:pt x="7115" y="1727"/>
                  </a:cubicBezTo>
                  <a:cubicBezTo>
                    <a:pt x="7093" y="1727"/>
                    <a:pt x="7070" y="1727"/>
                    <a:pt x="7048" y="1728"/>
                  </a:cubicBezTo>
                  <a:cubicBezTo>
                    <a:pt x="6450" y="1755"/>
                    <a:pt x="5951" y="2210"/>
                    <a:pt x="5808" y="2852"/>
                  </a:cubicBezTo>
                  <a:cubicBezTo>
                    <a:pt x="5755" y="3102"/>
                    <a:pt x="5755" y="3352"/>
                    <a:pt x="5799" y="3584"/>
                  </a:cubicBezTo>
                  <a:cubicBezTo>
                    <a:pt x="5505" y="3342"/>
                    <a:pt x="5158" y="3215"/>
                    <a:pt x="4821" y="3215"/>
                  </a:cubicBezTo>
                  <a:cubicBezTo>
                    <a:pt x="4585" y="3215"/>
                    <a:pt x="4354" y="3277"/>
                    <a:pt x="4149" y="3405"/>
                  </a:cubicBezTo>
                  <a:cubicBezTo>
                    <a:pt x="3631" y="3727"/>
                    <a:pt x="3408" y="4396"/>
                    <a:pt x="3587" y="5047"/>
                  </a:cubicBezTo>
                  <a:cubicBezTo>
                    <a:pt x="3277" y="4712"/>
                    <a:pt x="2896" y="4518"/>
                    <a:pt x="2496" y="4518"/>
                  </a:cubicBezTo>
                  <a:cubicBezTo>
                    <a:pt x="2470" y="4518"/>
                    <a:pt x="2444" y="4519"/>
                    <a:pt x="2418" y="4520"/>
                  </a:cubicBezTo>
                  <a:cubicBezTo>
                    <a:pt x="1767" y="4547"/>
                    <a:pt x="1312" y="5083"/>
                    <a:pt x="1160" y="5600"/>
                  </a:cubicBezTo>
                  <a:cubicBezTo>
                    <a:pt x="875" y="6519"/>
                    <a:pt x="1214" y="7563"/>
                    <a:pt x="2008" y="8267"/>
                  </a:cubicBezTo>
                  <a:cubicBezTo>
                    <a:pt x="2017" y="8276"/>
                    <a:pt x="2026" y="8285"/>
                    <a:pt x="2035" y="8285"/>
                  </a:cubicBezTo>
                  <a:cubicBezTo>
                    <a:pt x="1927" y="8324"/>
                    <a:pt x="1821" y="8343"/>
                    <a:pt x="1717" y="8343"/>
                  </a:cubicBezTo>
                  <a:cubicBezTo>
                    <a:pt x="1486" y="8343"/>
                    <a:pt x="1271" y="8247"/>
                    <a:pt x="1098" y="8062"/>
                  </a:cubicBezTo>
                  <a:cubicBezTo>
                    <a:pt x="1035" y="7991"/>
                    <a:pt x="982" y="7919"/>
                    <a:pt x="946" y="7830"/>
                  </a:cubicBezTo>
                  <a:cubicBezTo>
                    <a:pt x="882" y="7662"/>
                    <a:pt x="717" y="7558"/>
                    <a:pt x="542" y="7558"/>
                  </a:cubicBezTo>
                  <a:cubicBezTo>
                    <a:pt x="522" y="7558"/>
                    <a:pt x="502" y="7560"/>
                    <a:pt x="482" y="7563"/>
                  </a:cubicBezTo>
                  <a:cubicBezTo>
                    <a:pt x="286" y="7589"/>
                    <a:pt x="134" y="7750"/>
                    <a:pt x="108" y="7946"/>
                  </a:cubicBezTo>
                  <a:lnTo>
                    <a:pt x="9" y="8731"/>
                  </a:lnTo>
                  <a:cubicBezTo>
                    <a:pt x="1" y="8865"/>
                    <a:pt x="36" y="8990"/>
                    <a:pt x="125" y="9079"/>
                  </a:cubicBezTo>
                  <a:cubicBezTo>
                    <a:pt x="447" y="9427"/>
                    <a:pt x="884" y="9677"/>
                    <a:pt x="1348" y="9766"/>
                  </a:cubicBezTo>
                  <a:cubicBezTo>
                    <a:pt x="1478" y="9792"/>
                    <a:pt x="1611" y="9805"/>
                    <a:pt x="1744" y="9805"/>
                  </a:cubicBezTo>
                  <a:cubicBezTo>
                    <a:pt x="2430" y="9805"/>
                    <a:pt x="3130" y="9470"/>
                    <a:pt x="3622" y="8910"/>
                  </a:cubicBezTo>
                  <a:cubicBezTo>
                    <a:pt x="3666" y="8912"/>
                    <a:pt x="3710" y="8913"/>
                    <a:pt x="3754" y="8913"/>
                  </a:cubicBezTo>
                  <a:cubicBezTo>
                    <a:pt x="4104" y="8913"/>
                    <a:pt x="4459" y="8849"/>
                    <a:pt x="4800" y="8722"/>
                  </a:cubicBezTo>
                  <a:cubicBezTo>
                    <a:pt x="5460" y="8473"/>
                    <a:pt x="6004" y="8000"/>
                    <a:pt x="6352" y="7375"/>
                  </a:cubicBezTo>
                  <a:cubicBezTo>
                    <a:pt x="7084" y="7348"/>
                    <a:pt x="7940" y="6911"/>
                    <a:pt x="8422" y="5948"/>
                  </a:cubicBezTo>
                  <a:cubicBezTo>
                    <a:pt x="8511" y="5761"/>
                    <a:pt x="8591" y="5555"/>
                    <a:pt x="8645" y="5332"/>
                  </a:cubicBezTo>
                  <a:cubicBezTo>
                    <a:pt x="9020" y="5279"/>
                    <a:pt x="9368" y="5136"/>
                    <a:pt x="9671" y="4931"/>
                  </a:cubicBezTo>
                  <a:cubicBezTo>
                    <a:pt x="10090" y="4636"/>
                    <a:pt x="10429" y="4208"/>
                    <a:pt x="10625" y="3691"/>
                  </a:cubicBezTo>
                  <a:cubicBezTo>
                    <a:pt x="11116" y="3566"/>
                    <a:pt x="11535" y="3263"/>
                    <a:pt x="11848" y="2852"/>
                  </a:cubicBezTo>
                  <a:cubicBezTo>
                    <a:pt x="12071" y="2558"/>
                    <a:pt x="12240" y="2201"/>
                    <a:pt x="12320" y="1817"/>
                  </a:cubicBezTo>
                  <a:cubicBezTo>
                    <a:pt x="12410" y="1380"/>
                    <a:pt x="12356" y="899"/>
                    <a:pt x="12169" y="461"/>
                  </a:cubicBezTo>
                  <a:cubicBezTo>
                    <a:pt x="12062" y="212"/>
                    <a:pt x="11848" y="42"/>
                    <a:pt x="11580" y="6"/>
                  </a:cubicBezTo>
                  <a:cubicBezTo>
                    <a:pt x="11549" y="2"/>
                    <a:pt x="11517" y="0"/>
                    <a:pt x="11486" y="0"/>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00" name="Google Shape;6463;p18"/>
            <p:cNvSpPr/>
            <p:nvPr/>
          </p:nvSpPr>
          <p:spPr>
            <a:xfrm>
              <a:off x="1791838" y="1727969"/>
              <a:ext cx="1207000" cy="935273"/>
            </a:xfrm>
            <a:custGeom>
              <a:avLst/>
              <a:ahLst/>
              <a:rect l="l" t="t" r="r" b="b"/>
              <a:pathLst>
                <a:path w="11518" h="8925" extrusionOk="0">
                  <a:moveTo>
                    <a:pt x="8708" y="797"/>
                  </a:moveTo>
                  <a:lnTo>
                    <a:pt x="8708" y="797"/>
                  </a:lnTo>
                  <a:cubicBezTo>
                    <a:pt x="8710" y="799"/>
                    <a:pt x="8720" y="804"/>
                    <a:pt x="8725" y="804"/>
                  </a:cubicBezTo>
                  <a:cubicBezTo>
                    <a:pt x="8718" y="801"/>
                    <a:pt x="8713" y="799"/>
                    <a:pt x="8708" y="797"/>
                  </a:cubicBezTo>
                  <a:close/>
                  <a:moveTo>
                    <a:pt x="8520" y="751"/>
                  </a:moveTo>
                  <a:cubicBezTo>
                    <a:pt x="8547" y="751"/>
                    <a:pt x="8583" y="751"/>
                    <a:pt x="8609" y="760"/>
                  </a:cubicBezTo>
                  <a:cubicBezTo>
                    <a:pt x="8627" y="769"/>
                    <a:pt x="8654" y="778"/>
                    <a:pt x="8681" y="787"/>
                  </a:cubicBezTo>
                  <a:cubicBezTo>
                    <a:pt x="8692" y="792"/>
                    <a:pt x="8699" y="794"/>
                    <a:pt x="8708" y="797"/>
                  </a:cubicBezTo>
                  <a:lnTo>
                    <a:pt x="8708" y="797"/>
                  </a:lnTo>
                  <a:cubicBezTo>
                    <a:pt x="8707" y="797"/>
                    <a:pt x="8707" y="797"/>
                    <a:pt x="8707" y="797"/>
                  </a:cubicBezTo>
                  <a:cubicBezTo>
                    <a:pt x="8708" y="797"/>
                    <a:pt x="8713" y="799"/>
                    <a:pt x="8725" y="804"/>
                  </a:cubicBezTo>
                  <a:cubicBezTo>
                    <a:pt x="8752" y="822"/>
                    <a:pt x="8788" y="849"/>
                    <a:pt x="8815" y="867"/>
                  </a:cubicBezTo>
                  <a:cubicBezTo>
                    <a:pt x="8886" y="920"/>
                    <a:pt x="8904" y="938"/>
                    <a:pt x="8957" y="1001"/>
                  </a:cubicBezTo>
                  <a:cubicBezTo>
                    <a:pt x="9064" y="1126"/>
                    <a:pt x="9109" y="1215"/>
                    <a:pt x="9171" y="1375"/>
                  </a:cubicBezTo>
                  <a:cubicBezTo>
                    <a:pt x="9234" y="1518"/>
                    <a:pt x="9252" y="1598"/>
                    <a:pt x="9278" y="1759"/>
                  </a:cubicBezTo>
                  <a:cubicBezTo>
                    <a:pt x="9305" y="1937"/>
                    <a:pt x="9305" y="2027"/>
                    <a:pt x="9296" y="2169"/>
                  </a:cubicBezTo>
                  <a:lnTo>
                    <a:pt x="9287" y="2169"/>
                  </a:lnTo>
                  <a:cubicBezTo>
                    <a:pt x="9278" y="2169"/>
                    <a:pt x="9243" y="2160"/>
                    <a:pt x="9234" y="2152"/>
                  </a:cubicBezTo>
                  <a:cubicBezTo>
                    <a:pt x="9189" y="2143"/>
                    <a:pt x="9154" y="2125"/>
                    <a:pt x="9109" y="2116"/>
                  </a:cubicBezTo>
                  <a:cubicBezTo>
                    <a:pt x="9046" y="2089"/>
                    <a:pt x="8984" y="2053"/>
                    <a:pt x="8913" y="2027"/>
                  </a:cubicBezTo>
                  <a:cubicBezTo>
                    <a:pt x="8913" y="2018"/>
                    <a:pt x="8913" y="2018"/>
                    <a:pt x="8913" y="2018"/>
                  </a:cubicBezTo>
                  <a:cubicBezTo>
                    <a:pt x="8904" y="2009"/>
                    <a:pt x="8886" y="2009"/>
                    <a:pt x="8877" y="2000"/>
                  </a:cubicBezTo>
                  <a:cubicBezTo>
                    <a:pt x="8850" y="1982"/>
                    <a:pt x="8815" y="1955"/>
                    <a:pt x="8788" y="1937"/>
                  </a:cubicBezTo>
                  <a:cubicBezTo>
                    <a:pt x="8725" y="1893"/>
                    <a:pt x="8672" y="1848"/>
                    <a:pt x="8627" y="1804"/>
                  </a:cubicBezTo>
                  <a:cubicBezTo>
                    <a:pt x="8609" y="1795"/>
                    <a:pt x="8600" y="1777"/>
                    <a:pt x="8592" y="1768"/>
                  </a:cubicBezTo>
                  <a:cubicBezTo>
                    <a:pt x="8565" y="1741"/>
                    <a:pt x="8538" y="1706"/>
                    <a:pt x="8511" y="1670"/>
                  </a:cubicBezTo>
                  <a:cubicBezTo>
                    <a:pt x="8351" y="1465"/>
                    <a:pt x="8270" y="1233"/>
                    <a:pt x="8306" y="974"/>
                  </a:cubicBezTo>
                  <a:cubicBezTo>
                    <a:pt x="8306" y="952"/>
                    <a:pt x="8304" y="952"/>
                    <a:pt x="8304" y="952"/>
                  </a:cubicBezTo>
                  <a:cubicBezTo>
                    <a:pt x="8304" y="952"/>
                    <a:pt x="8306" y="952"/>
                    <a:pt x="8315" y="929"/>
                  </a:cubicBezTo>
                  <a:cubicBezTo>
                    <a:pt x="8324" y="903"/>
                    <a:pt x="8333" y="876"/>
                    <a:pt x="8351" y="849"/>
                  </a:cubicBezTo>
                  <a:cubicBezTo>
                    <a:pt x="8351" y="849"/>
                    <a:pt x="8377" y="813"/>
                    <a:pt x="8386" y="804"/>
                  </a:cubicBezTo>
                  <a:cubicBezTo>
                    <a:pt x="8395" y="804"/>
                    <a:pt x="8431" y="778"/>
                    <a:pt x="8431" y="778"/>
                  </a:cubicBezTo>
                  <a:cubicBezTo>
                    <a:pt x="8440" y="769"/>
                    <a:pt x="8458" y="760"/>
                    <a:pt x="8467" y="760"/>
                  </a:cubicBezTo>
                  <a:lnTo>
                    <a:pt x="8476" y="760"/>
                  </a:lnTo>
                  <a:cubicBezTo>
                    <a:pt x="8476" y="760"/>
                    <a:pt x="8476" y="760"/>
                    <a:pt x="8476" y="751"/>
                  </a:cubicBezTo>
                  <a:close/>
                  <a:moveTo>
                    <a:pt x="6673" y="2354"/>
                  </a:moveTo>
                  <a:cubicBezTo>
                    <a:pt x="6681" y="2354"/>
                    <a:pt x="6690" y="2355"/>
                    <a:pt x="6700" y="2357"/>
                  </a:cubicBezTo>
                  <a:cubicBezTo>
                    <a:pt x="6752" y="2365"/>
                    <a:pt x="6796" y="2374"/>
                    <a:pt x="6863" y="2415"/>
                  </a:cubicBezTo>
                  <a:lnTo>
                    <a:pt x="6863" y="2415"/>
                  </a:lnTo>
                  <a:cubicBezTo>
                    <a:pt x="6866" y="2418"/>
                    <a:pt x="6907" y="2448"/>
                    <a:pt x="6914" y="2455"/>
                  </a:cubicBezTo>
                  <a:cubicBezTo>
                    <a:pt x="6932" y="2473"/>
                    <a:pt x="6950" y="2482"/>
                    <a:pt x="6968" y="2499"/>
                  </a:cubicBezTo>
                  <a:cubicBezTo>
                    <a:pt x="6968" y="2499"/>
                    <a:pt x="6986" y="2517"/>
                    <a:pt x="6986" y="2517"/>
                  </a:cubicBezTo>
                  <a:cubicBezTo>
                    <a:pt x="7084" y="2624"/>
                    <a:pt x="7137" y="2767"/>
                    <a:pt x="7173" y="2910"/>
                  </a:cubicBezTo>
                  <a:cubicBezTo>
                    <a:pt x="7227" y="3177"/>
                    <a:pt x="7236" y="3454"/>
                    <a:pt x="7227" y="3740"/>
                  </a:cubicBezTo>
                  <a:cubicBezTo>
                    <a:pt x="7209" y="3731"/>
                    <a:pt x="7191" y="3722"/>
                    <a:pt x="7173" y="3722"/>
                  </a:cubicBezTo>
                  <a:cubicBezTo>
                    <a:pt x="7111" y="3695"/>
                    <a:pt x="7048" y="3668"/>
                    <a:pt x="6986" y="3632"/>
                  </a:cubicBezTo>
                  <a:cubicBezTo>
                    <a:pt x="6977" y="3632"/>
                    <a:pt x="6968" y="3624"/>
                    <a:pt x="6950" y="3615"/>
                  </a:cubicBezTo>
                  <a:cubicBezTo>
                    <a:pt x="6950" y="3615"/>
                    <a:pt x="6950" y="3615"/>
                    <a:pt x="6941" y="3606"/>
                  </a:cubicBezTo>
                  <a:cubicBezTo>
                    <a:pt x="6914" y="3588"/>
                    <a:pt x="6879" y="3570"/>
                    <a:pt x="6852" y="3552"/>
                  </a:cubicBezTo>
                  <a:cubicBezTo>
                    <a:pt x="6798" y="3508"/>
                    <a:pt x="6745" y="3472"/>
                    <a:pt x="6700" y="3427"/>
                  </a:cubicBezTo>
                  <a:cubicBezTo>
                    <a:pt x="6691" y="3418"/>
                    <a:pt x="6682" y="3409"/>
                    <a:pt x="6682" y="3409"/>
                  </a:cubicBezTo>
                  <a:cubicBezTo>
                    <a:pt x="6682" y="3409"/>
                    <a:pt x="6674" y="3401"/>
                    <a:pt x="6674" y="3392"/>
                  </a:cubicBezTo>
                  <a:cubicBezTo>
                    <a:pt x="6647" y="3365"/>
                    <a:pt x="6620" y="3338"/>
                    <a:pt x="6602" y="3311"/>
                  </a:cubicBezTo>
                  <a:cubicBezTo>
                    <a:pt x="6575" y="3285"/>
                    <a:pt x="6558" y="3258"/>
                    <a:pt x="6540" y="3222"/>
                  </a:cubicBezTo>
                  <a:cubicBezTo>
                    <a:pt x="6531" y="3213"/>
                    <a:pt x="6513" y="3186"/>
                    <a:pt x="6504" y="3177"/>
                  </a:cubicBezTo>
                  <a:cubicBezTo>
                    <a:pt x="6477" y="3124"/>
                    <a:pt x="6450" y="3062"/>
                    <a:pt x="6433" y="2999"/>
                  </a:cubicBezTo>
                  <a:cubicBezTo>
                    <a:pt x="6433" y="2990"/>
                    <a:pt x="6415" y="2954"/>
                    <a:pt x="6415" y="2946"/>
                  </a:cubicBezTo>
                  <a:cubicBezTo>
                    <a:pt x="6406" y="2910"/>
                    <a:pt x="6406" y="2874"/>
                    <a:pt x="6397" y="2838"/>
                  </a:cubicBezTo>
                  <a:cubicBezTo>
                    <a:pt x="6397" y="2821"/>
                    <a:pt x="6397" y="2776"/>
                    <a:pt x="6397" y="2767"/>
                  </a:cubicBezTo>
                  <a:cubicBezTo>
                    <a:pt x="6397" y="2758"/>
                    <a:pt x="6397" y="2705"/>
                    <a:pt x="6397" y="2687"/>
                  </a:cubicBezTo>
                  <a:cubicBezTo>
                    <a:pt x="6406" y="2651"/>
                    <a:pt x="6406" y="2624"/>
                    <a:pt x="6415" y="2589"/>
                  </a:cubicBezTo>
                  <a:cubicBezTo>
                    <a:pt x="6424" y="2571"/>
                    <a:pt x="6424" y="2562"/>
                    <a:pt x="6433" y="2544"/>
                  </a:cubicBezTo>
                  <a:cubicBezTo>
                    <a:pt x="6433" y="2535"/>
                    <a:pt x="6450" y="2499"/>
                    <a:pt x="6450" y="2491"/>
                  </a:cubicBezTo>
                  <a:cubicBezTo>
                    <a:pt x="6459" y="2482"/>
                    <a:pt x="6468" y="2464"/>
                    <a:pt x="6468" y="2464"/>
                  </a:cubicBezTo>
                  <a:cubicBezTo>
                    <a:pt x="6486" y="2446"/>
                    <a:pt x="6495" y="2437"/>
                    <a:pt x="6504" y="2419"/>
                  </a:cubicBezTo>
                  <a:cubicBezTo>
                    <a:pt x="6513" y="2410"/>
                    <a:pt x="6522" y="2401"/>
                    <a:pt x="6531" y="2392"/>
                  </a:cubicBezTo>
                  <a:cubicBezTo>
                    <a:pt x="6540" y="2392"/>
                    <a:pt x="6549" y="2384"/>
                    <a:pt x="6558" y="2375"/>
                  </a:cubicBezTo>
                  <a:lnTo>
                    <a:pt x="6575" y="2375"/>
                  </a:lnTo>
                  <a:cubicBezTo>
                    <a:pt x="6619" y="2367"/>
                    <a:pt x="6639" y="2354"/>
                    <a:pt x="6673" y="2354"/>
                  </a:cubicBezTo>
                  <a:close/>
                  <a:moveTo>
                    <a:pt x="4354" y="3838"/>
                  </a:moveTo>
                  <a:cubicBezTo>
                    <a:pt x="4361" y="3838"/>
                    <a:pt x="4414" y="3849"/>
                    <a:pt x="4426" y="3849"/>
                  </a:cubicBezTo>
                  <a:cubicBezTo>
                    <a:pt x="4429" y="3849"/>
                    <a:pt x="4429" y="3848"/>
                    <a:pt x="4425" y="3847"/>
                  </a:cubicBezTo>
                  <a:lnTo>
                    <a:pt x="4425" y="3847"/>
                  </a:lnTo>
                  <a:cubicBezTo>
                    <a:pt x="4497" y="3873"/>
                    <a:pt x="4532" y="3891"/>
                    <a:pt x="4577" y="3918"/>
                  </a:cubicBezTo>
                  <a:cubicBezTo>
                    <a:pt x="4711" y="4016"/>
                    <a:pt x="4791" y="4096"/>
                    <a:pt x="4880" y="4239"/>
                  </a:cubicBezTo>
                  <a:cubicBezTo>
                    <a:pt x="5032" y="4471"/>
                    <a:pt x="5130" y="4810"/>
                    <a:pt x="5166" y="5113"/>
                  </a:cubicBezTo>
                  <a:cubicBezTo>
                    <a:pt x="5193" y="5292"/>
                    <a:pt x="5193" y="5390"/>
                    <a:pt x="5175" y="5568"/>
                  </a:cubicBezTo>
                  <a:cubicBezTo>
                    <a:pt x="5175" y="5568"/>
                    <a:pt x="5175" y="5577"/>
                    <a:pt x="5175" y="5577"/>
                  </a:cubicBezTo>
                  <a:cubicBezTo>
                    <a:pt x="5041" y="5479"/>
                    <a:pt x="4925" y="5363"/>
                    <a:pt x="4809" y="5229"/>
                  </a:cubicBezTo>
                  <a:cubicBezTo>
                    <a:pt x="4586" y="4980"/>
                    <a:pt x="4327" y="4694"/>
                    <a:pt x="4193" y="4382"/>
                  </a:cubicBezTo>
                  <a:cubicBezTo>
                    <a:pt x="4167" y="4310"/>
                    <a:pt x="4149" y="4248"/>
                    <a:pt x="4140" y="4177"/>
                  </a:cubicBezTo>
                  <a:cubicBezTo>
                    <a:pt x="4140" y="4159"/>
                    <a:pt x="4140" y="4159"/>
                    <a:pt x="4140" y="4123"/>
                  </a:cubicBezTo>
                  <a:cubicBezTo>
                    <a:pt x="4140" y="4108"/>
                    <a:pt x="4153" y="4038"/>
                    <a:pt x="4151" y="4038"/>
                  </a:cubicBezTo>
                  <a:lnTo>
                    <a:pt x="4151" y="4038"/>
                  </a:lnTo>
                  <a:cubicBezTo>
                    <a:pt x="4151" y="4038"/>
                    <a:pt x="4150" y="4039"/>
                    <a:pt x="4149" y="4043"/>
                  </a:cubicBezTo>
                  <a:cubicBezTo>
                    <a:pt x="4167" y="3971"/>
                    <a:pt x="4193" y="3927"/>
                    <a:pt x="4229" y="3891"/>
                  </a:cubicBezTo>
                  <a:cubicBezTo>
                    <a:pt x="4238" y="3873"/>
                    <a:pt x="4292" y="3847"/>
                    <a:pt x="4309" y="3847"/>
                  </a:cubicBezTo>
                  <a:cubicBezTo>
                    <a:pt x="4327" y="3838"/>
                    <a:pt x="4336" y="3838"/>
                    <a:pt x="4354" y="3838"/>
                  </a:cubicBezTo>
                  <a:close/>
                  <a:moveTo>
                    <a:pt x="2036" y="5067"/>
                  </a:moveTo>
                  <a:cubicBezTo>
                    <a:pt x="2047" y="5067"/>
                    <a:pt x="2059" y="5067"/>
                    <a:pt x="2070" y="5069"/>
                  </a:cubicBezTo>
                  <a:cubicBezTo>
                    <a:pt x="2365" y="5095"/>
                    <a:pt x="2561" y="5461"/>
                    <a:pt x="2659" y="5702"/>
                  </a:cubicBezTo>
                  <a:cubicBezTo>
                    <a:pt x="2793" y="6014"/>
                    <a:pt x="2855" y="6362"/>
                    <a:pt x="2837" y="6701"/>
                  </a:cubicBezTo>
                  <a:cubicBezTo>
                    <a:pt x="2820" y="6906"/>
                    <a:pt x="2784" y="7103"/>
                    <a:pt x="2713" y="7290"/>
                  </a:cubicBezTo>
                  <a:cubicBezTo>
                    <a:pt x="2543" y="7228"/>
                    <a:pt x="2391" y="7129"/>
                    <a:pt x="2249" y="7014"/>
                  </a:cubicBezTo>
                  <a:cubicBezTo>
                    <a:pt x="2026" y="6835"/>
                    <a:pt x="1847" y="6594"/>
                    <a:pt x="1740" y="6327"/>
                  </a:cubicBezTo>
                  <a:cubicBezTo>
                    <a:pt x="1633" y="6068"/>
                    <a:pt x="1589" y="5773"/>
                    <a:pt x="1651" y="5497"/>
                  </a:cubicBezTo>
                  <a:cubicBezTo>
                    <a:pt x="1693" y="5302"/>
                    <a:pt x="1824" y="5067"/>
                    <a:pt x="2036" y="5067"/>
                  </a:cubicBezTo>
                  <a:close/>
                  <a:moveTo>
                    <a:pt x="11044" y="0"/>
                  </a:moveTo>
                  <a:cubicBezTo>
                    <a:pt x="10833" y="0"/>
                    <a:pt x="10613" y="197"/>
                    <a:pt x="10724" y="448"/>
                  </a:cubicBezTo>
                  <a:cubicBezTo>
                    <a:pt x="10733" y="483"/>
                    <a:pt x="10741" y="510"/>
                    <a:pt x="10759" y="546"/>
                  </a:cubicBezTo>
                  <a:cubicBezTo>
                    <a:pt x="10759" y="546"/>
                    <a:pt x="10759" y="555"/>
                    <a:pt x="10759" y="555"/>
                  </a:cubicBezTo>
                  <a:cubicBezTo>
                    <a:pt x="10768" y="573"/>
                    <a:pt x="10768" y="581"/>
                    <a:pt x="10768" y="599"/>
                  </a:cubicBezTo>
                  <a:cubicBezTo>
                    <a:pt x="10786" y="671"/>
                    <a:pt x="10795" y="751"/>
                    <a:pt x="10804" y="822"/>
                  </a:cubicBezTo>
                  <a:cubicBezTo>
                    <a:pt x="10804" y="840"/>
                    <a:pt x="10804" y="849"/>
                    <a:pt x="10804" y="867"/>
                  </a:cubicBezTo>
                  <a:cubicBezTo>
                    <a:pt x="10804" y="894"/>
                    <a:pt x="10804" y="929"/>
                    <a:pt x="10804" y="965"/>
                  </a:cubicBezTo>
                  <a:cubicBezTo>
                    <a:pt x="10795" y="1036"/>
                    <a:pt x="10786" y="1108"/>
                    <a:pt x="10768" y="1188"/>
                  </a:cubicBezTo>
                  <a:cubicBezTo>
                    <a:pt x="10768" y="1197"/>
                    <a:pt x="10759" y="1233"/>
                    <a:pt x="10759" y="1251"/>
                  </a:cubicBezTo>
                  <a:cubicBezTo>
                    <a:pt x="10750" y="1268"/>
                    <a:pt x="10750" y="1286"/>
                    <a:pt x="10750" y="1286"/>
                  </a:cubicBezTo>
                  <a:cubicBezTo>
                    <a:pt x="10741" y="1304"/>
                    <a:pt x="10733" y="1322"/>
                    <a:pt x="10733" y="1331"/>
                  </a:cubicBezTo>
                  <a:cubicBezTo>
                    <a:pt x="10706" y="1402"/>
                    <a:pt x="10679" y="1474"/>
                    <a:pt x="10643" y="1545"/>
                  </a:cubicBezTo>
                  <a:cubicBezTo>
                    <a:pt x="10634" y="1554"/>
                    <a:pt x="10617" y="1590"/>
                    <a:pt x="10617" y="1598"/>
                  </a:cubicBezTo>
                  <a:cubicBezTo>
                    <a:pt x="10599" y="1616"/>
                    <a:pt x="10590" y="1643"/>
                    <a:pt x="10572" y="1670"/>
                  </a:cubicBezTo>
                  <a:cubicBezTo>
                    <a:pt x="10527" y="1732"/>
                    <a:pt x="10483" y="1786"/>
                    <a:pt x="10429" y="1848"/>
                  </a:cubicBezTo>
                  <a:cubicBezTo>
                    <a:pt x="10420" y="1857"/>
                    <a:pt x="10420" y="1857"/>
                    <a:pt x="10420" y="1866"/>
                  </a:cubicBezTo>
                  <a:cubicBezTo>
                    <a:pt x="10420" y="1866"/>
                    <a:pt x="10411" y="1866"/>
                    <a:pt x="10402" y="1875"/>
                  </a:cubicBezTo>
                  <a:cubicBezTo>
                    <a:pt x="10376" y="1902"/>
                    <a:pt x="10349" y="1929"/>
                    <a:pt x="10322" y="1955"/>
                  </a:cubicBezTo>
                  <a:cubicBezTo>
                    <a:pt x="10295" y="1973"/>
                    <a:pt x="10269" y="1991"/>
                    <a:pt x="10242" y="2009"/>
                  </a:cubicBezTo>
                  <a:cubicBezTo>
                    <a:pt x="10233" y="2018"/>
                    <a:pt x="10188" y="2045"/>
                    <a:pt x="10179" y="2053"/>
                  </a:cubicBezTo>
                  <a:cubicBezTo>
                    <a:pt x="10126" y="2089"/>
                    <a:pt x="10063" y="2116"/>
                    <a:pt x="10001" y="2143"/>
                  </a:cubicBezTo>
                  <a:cubicBezTo>
                    <a:pt x="9992" y="2143"/>
                    <a:pt x="9974" y="2152"/>
                    <a:pt x="9956" y="2152"/>
                  </a:cubicBezTo>
                  <a:cubicBezTo>
                    <a:pt x="9965" y="2125"/>
                    <a:pt x="9965" y="2089"/>
                    <a:pt x="9965" y="2062"/>
                  </a:cubicBezTo>
                  <a:cubicBezTo>
                    <a:pt x="9948" y="1277"/>
                    <a:pt x="9564" y="296"/>
                    <a:pt x="8699" y="126"/>
                  </a:cubicBezTo>
                  <a:cubicBezTo>
                    <a:pt x="8644" y="115"/>
                    <a:pt x="8590" y="110"/>
                    <a:pt x="8537" y="110"/>
                  </a:cubicBezTo>
                  <a:cubicBezTo>
                    <a:pt x="8158" y="110"/>
                    <a:pt x="7810" y="376"/>
                    <a:pt x="7708" y="751"/>
                  </a:cubicBezTo>
                  <a:cubicBezTo>
                    <a:pt x="7583" y="1170"/>
                    <a:pt x="7690" y="1607"/>
                    <a:pt x="7914" y="1973"/>
                  </a:cubicBezTo>
                  <a:cubicBezTo>
                    <a:pt x="8190" y="2410"/>
                    <a:pt x="8654" y="2723"/>
                    <a:pt x="9154" y="2838"/>
                  </a:cubicBezTo>
                  <a:cubicBezTo>
                    <a:pt x="9136" y="2892"/>
                    <a:pt x="9109" y="2954"/>
                    <a:pt x="9073" y="3008"/>
                  </a:cubicBezTo>
                  <a:cubicBezTo>
                    <a:pt x="9073" y="3017"/>
                    <a:pt x="9055" y="3062"/>
                    <a:pt x="9046" y="3070"/>
                  </a:cubicBezTo>
                  <a:cubicBezTo>
                    <a:pt x="9029" y="3097"/>
                    <a:pt x="9020" y="3115"/>
                    <a:pt x="9002" y="3142"/>
                  </a:cubicBezTo>
                  <a:cubicBezTo>
                    <a:pt x="8957" y="3213"/>
                    <a:pt x="8904" y="3276"/>
                    <a:pt x="8859" y="3338"/>
                  </a:cubicBezTo>
                  <a:cubicBezTo>
                    <a:pt x="8832" y="3356"/>
                    <a:pt x="8815" y="3383"/>
                    <a:pt x="8797" y="3409"/>
                  </a:cubicBezTo>
                  <a:cubicBezTo>
                    <a:pt x="8788" y="3409"/>
                    <a:pt x="8743" y="3454"/>
                    <a:pt x="8734" y="3463"/>
                  </a:cubicBezTo>
                  <a:cubicBezTo>
                    <a:pt x="8681" y="3508"/>
                    <a:pt x="8609" y="3561"/>
                    <a:pt x="8547" y="3606"/>
                  </a:cubicBezTo>
                  <a:cubicBezTo>
                    <a:pt x="8538" y="3615"/>
                    <a:pt x="8529" y="3624"/>
                    <a:pt x="8511" y="3624"/>
                  </a:cubicBezTo>
                  <a:cubicBezTo>
                    <a:pt x="8484" y="3641"/>
                    <a:pt x="8458" y="3659"/>
                    <a:pt x="8431" y="3668"/>
                  </a:cubicBezTo>
                  <a:cubicBezTo>
                    <a:pt x="8368" y="3704"/>
                    <a:pt x="8297" y="3731"/>
                    <a:pt x="8226" y="3757"/>
                  </a:cubicBezTo>
                  <a:cubicBezTo>
                    <a:pt x="8217" y="3757"/>
                    <a:pt x="8208" y="3757"/>
                    <a:pt x="8190" y="3766"/>
                  </a:cubicBezTo>
                  <a:cubicBezTo>
                    <a:pt x="8154" y="3775"/>
                    <a:pt x="8119" y="3784"/>
                    <a:pt x="8083" y="3793"/>
                  </a:cubicBezTo>
                  <a:cubicBezTo>
                    <a:pt x="8021" y="3802"/>
                    <a:pt x="7958" y="3811"/>
                    <a:pt x="7905" y="3811"/>
                  </a:cubicBezTo>
                  <a:cubicBezTo>
                    <a:pt x="7914" y="3365"/>
                    <a:pt x="7905" y="2865"/>
                    <a:pt x="7717" y="2446"/>
                  </a:cubicBezTo>
                  <a:cubicBezTo>
                    <a:pt x="7526" y="2029"/>
                    <a:pt x="7133" y="1723"/>
                    <a:pt x="6660" y="1723"/>
                  </a:cubicBezTo>
                  <a:cubicBezTo>
                    <a:pt x="6647" y="1723"/>
                    <a:pt x="6633" y="1723"/>
                    <a:pt x="6620" y="1723"/>
                  </a:cubicBezTo>
                  <a:cubicBezTo>
                    <a:pt x="6183" y="1741"/>
                    <a:pt x="5880" y="2107"/>
                    <a:pt x="5790" y="2508"/>
                  </a:cubicBezTo>
                  <a:cubicBezTo>
                    <a:pt x="5621" y="3276"/>
                    <a:pt x="6165" y="3989"/>
                    <a:pt x="6834" y="4293"/>
                  </a:cubicBezTo>
                  <a:cubicBezTo>
                    <a:pt x="6941" y="4346"/>
                    <a:pt x="7048" y="4382"/>
                    <a:pt x="7155" y="4409"/>
                  </a:cubicBezTo>
                  <a:cubicBezTo>
                    <a:pt x="7111" y="4641"/>
                    <a:pt x="7039" y="4864"/>
                    <a:pt x="6932" y="5087"/>
                  </a:cubicBezTo>
                  <a:cubicBezTo>
                    <a:pt x="6879" y="5194"/>
                    <a:pt x="6754" y="5354"/>
                    <a:pt x="6674" y="5443"/>
                  </a:cubicBezTo>
                  <a:cubicBezTo>
                    <a:pt x="6638" y="5470"/>
                    <a:pt x="6566" y="5533"/>
                    <a:pt x="6522" y="5568"/>
                  </a:cubicBezTo>
                  <a:cubicBezTo>
                    <a:pt x="6450" y="5622"/>
                    <a:pt x="6397" y="5658"/>
                    <a:pt x="6343" y="5684"/>
                  </a:cubicBezTo>
                  <a:cubicBezTo>
                    <a:pt x="6192" y="5765"/>
                    <a:pt x="6094" y="5800"/>
                    <a:pt x="5933" y="5827"/>
                  </a:cubicBezTo>
                  <a:lnTo>
                    <a:pt x="5835" y="5827"/>
                  </a:lnTo>
                  <a:cubicBezTo>
                    <a:pt x="5960" y="5033"/>
                    <a:pt x="5746" y="4105"/>
                    <a:pt x="5157" y="3543"/>
                  </a:cubicBezTo>
                  <a:cubicBezTo>
                    <a:pt x="4942" y="3346"/>
                    <a:pt x="4659" y="3209"/>
                    <a:pt x="4376" y="3209"/>
                  </a:cubicBezTo>
                  <a:cubicBezTo>
                    <a:pt x="4225" y="3209"/>
                    <a:pt x="4075" y="3248"/>
                    <a:pt x="3935" y="3338"/>
                  </a:cubicBezTo>
                  <a:cubicBezTo>
                    <a:pt x="3515" y="3588"/>
                    <a:pt x="3435" y="4123"/>
                    <a:pt x="3578" y="4551"/>
                  </a:cubicBezTo>
                  <a:cubicBezTo>
                    <a:pt x="3658" y="4783"/>
                    <a:pt x="3792" y="4980"/>
                    <a:pt x="3935" y="5176"/>
                  </a:cubicBezTo>
                  <a:cubicBezTo>
                    <a:pt x="4060" y="5345"/>
                    <a:pt x="4193" y="5515"/>
                    <a:pt x="4336" y="5684"/>
                  </a:cubicBezTo>
                  <a:cubicBezTo>
                    <a:pt x="4532" y="5907"/>
                    <a:pt x="4755" y="6112"/>
                    <a:pt x="5005" y="6264"/>
                  </a:cubicBezTo>
                  <a:cubicBezTo>
                    <a:pt x="4916" y="6478"/>
                    <a:pt x="4791" y="6666"/>
                    <a:pt x="4631" y="6826"/>
                  </a:cubicBezTo>
                  <a:cubicBezTo>
                    <a:pt x="4274" y="7174"/>
                    <a:pt x="3783" y="7388"/>
                    <a:pt x="3284" y="7388"/>
                  </a:cubicBezTo>
                  <a:cubicBezTo>
                    <a:pt x="3507" y="6701"/>
                    <a:pt x="3426" y="5907"/>
                    <a:pt x="3078" y="5274"/>
                  </a:cubicBezTo>
                  <a:cubicBezTo>
                    <a:pt x="2871" y="4886"/>
                    <a:pt x="2514" y="4514"/>
                    <a:pt x="2039" y="4514"/>
                  </a:cubicBezTo>
                  <a:cubicBezTo>
                    <a:pt x="2023" y="4514"/>
                    <a:pt x="2007" y="4515"/>
                    <a:pt x="1990" y="4516"/>
                  </a:cubicBezTo>
                  <a:cubicBezTo>
                    <a:pt x="1562" y="4533"/>
                    <a:pt x="1250" y="4899"/>
                    <a:pt x="1134" y="5283"/>
                  </a:cubicBezTo>
                  <a:cubicBezTo>
                    <a:pt x="884" y="6095"/>
                    <a:pt x="1241" y="6960"/>
                    <a:pt x="1856" y="7504"/>
                  </a:cubicBezTo>
                  <a:cubicBezTo>
                    <a:pt x="2008" y="7638"/>
                    <a:pt x="2186" y="7754"/>
                    <a:pt x="2374" y="7834"/>
                  </a:cubicBezTo>
                  <a:cubicBezTo>
                    <a:pt x="2240" y="7986"/>
                    <a:pt x="2070" y="8111"/>
                    <a:pt x="1883" y="8200"/>
                  </a:cubicBezTo>
                  <a:cubicBezTo>
                    <a:pt x="1684" y="8290"/>
                    <a:pt x="1476" y="8336"/>
                    <a:pt x="1272" y="8336"/>
                  </a:cubicBezTo>
                  <a:cubicBezTo>
                    <a:pt x="928" y="8336"/>
                    <a:pt x="594" y="8204"/>
                    <a:pt x="331" y="7923"/>
                  </a:cubicBezTo>
                  <a:cubicBezTo>
                    <a:pt x="233" y="7807"/>
                    <a:pt x="152" y="7692"/>
                    <a:pt x="99" y="7558"/>
                  </a:cubicBezTo>
                  <a:lnTo>
                    <a:pt x="1" y="8343"/>
                  </a:lnTo>
                  <a:cubicBezTo>
                    <a:pt x="259" y="8619"/>
                    <a:pt x="598" y="8816"/>
                    <a:pt x="982" y="8896"/>
                  </a:cubicBezTo>
                  <a:cubicBezTo>
                    <a:pt x="1084" y="8915"/>
                    <a:pt x="1187" y="8924"/>
                    <a:pt x="1290" y="8924"/>
                  </a:cubicBezTo>
                  <a:cubicBezTo>
                    <a:pt x="1950" y="8924"/>
                    <a:pt x="2602" y="8545"/>
                    <a:pt x="2980" y="8013"/>
                  </a:cubicBezTo>
                  <a:cubicBezTo>
                    <a:pt x="3083" y="8026"/>
                    <a:pt x="3186" y="8033"/>
                    <a:pt x="3291" y="8033"/>
                  </a:cubicBezTo>
                  <a:cubicBezTo>
                    <a:pt x="3594" y="8033"/>
                    <a:pt x="3901" y="7976"/>
                    <a:pt x="4193" y="7870"/>
                  </a:cubicBezTo>
                  <a:cubicBezTo>
                    <a:pt x="4863" y="7620"/>
                    <a:pt x="5362" y="7112"/>
                    <a:pt x="5639" y="6487"/>
                  </a:cubicBezTo>
                  <a:cubicBezTo>
                    <a:pt x="5702" y="6495"/>
                    <a:pt x="5766" y="6498"/>
                    <a:pt x="5829" y="6498"/>
                  </a:cubicBezTo>
                  <a:cubicBezTo>
                    <a:pt x="6576" y="6498"/>
                    <a:pt x="7254" y="5976"/>
                    <a:pt x="7583" y="5310"/>
                  </a:cubicBezTo>
                  <a:cubicBezTo>
                    <a:pt x="7708" y="5051"/>
                    <a:pt x="7789" y="4774"/>
                    <a:pt x="7842" y="4489"/>
                  </a:cubicBezTo>
                  <a:cubicBezTo>
                    <a:pt x="8244" y="4480"/>
                    <a:pt x="8645" y="4355"/>
                    <a:pt x="8975" y="4123"/>
                  </a:cubicBezTo>
                  <a:cubicBezTo>
                    <a:pt x="9412" y="3829"/>
                    <a:pt x="9707" y="3374"/>
                    <a:pt x="9849" y="2874"/>
                  </a:cubicBezTo>
                  <a:cubicBezTo>
                    <a:pt x="9867" y="2874"/>
                    <a:pt x="9876" y="2874"/>
                    <a:pt x="9894" y="2865"/>
                  </a:cubicBezTo>
                  <a:cubicBezTo>
                    <a:pt x="10697" y="2740"/>
                    <a:pt x="11286" y="2062"/>
                    <a:pt x="11446" y="1286"/>
                  </a:cubicBezTo>
                  <a:cubicBezTo>
                    <a:pt x="11518" y="920"/>
                    <a:pt x="11464" y="528"/>
                    <a:pt x="11321" y="189"/>
                  </a:cubicBezTo>
                  <a:cubicBezTo>
                    <a:pt x="11266" y="56"/>
                    <a:pt x="11156" y="0"/>
                    <a:pt x="1104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235" name="Google Shape;6464;p18"/>
          <p:cNvGrpSpPr/>
          <p:nvPr/>
        </p:nvGrpSpPr>
        <p:grpSpPr>
          <a:xfrm rot="-7130480" flipH="1">
            <a:off x="7815554" y="-325028"/>
            <a:ext cx="2003370" cy="1927297"/>
            <a:chOff x="3795825" y="3576625"/>
            <a:chExt cx="273225" cy="262850"/>
          </a:xfrm>
        </p:grpSpPr>
        <p:sp>
          <p:nvSpPr>
            <p:cNvPr id="1058101" name="Google Shape;6465;p18"/>
            <p:cNvSpPr/>
            <p:nvPr/>
          </p:nvSpPr>
          <p:spPr>
            <a:xfrm>
              <a:off x="3954600" y="3665275"/>
              <a:ext cx="114450" cy="80700"/>
            </a:xfrm>
            <a:custGeom>
              <a:avLst/>
              <a:ahLst/>
              <a:rect l="l" t="t" r="r" b="b"/>
              <a:pathLst>
                <a:path w="4578" h="3228" extrusionOk="0">
                  <a:moveTo>
                    <a:pt x="2303" y="0"/>
                  </a:moveTo>
                  <a:cubicBezTo>
                    <a:pt x="1128" y="0"/>
                    <a:pt x="1" y="457"/>
                    <a:pt x="331" y="2280"/>
                  </a:cubicBezTo>
                  <a:cubicBezTo>
                    <a:pt x="331" y="2280"/>
                    <a:pt x="701" y="3227"/>
                    <a:pt x="1548" y="3227"/>
                  </a:cubicBezTo>
                  <a:cubicBezTo>
                    <a:pt x="2230" y="3227"/>
                    <a:pt x="3221" y="2613"/>
                    <a:pt x="4578" y="397"/>
                  </a:cubicBezTo>
                  <a:cubicBezTo>
                    <a:pt x="4578" y="397"/>
                    <a:pt x="3614" y="112"/>
                    <a:pt x="2865" y="32"/>
                  </a:cubicBezTo>
                  <a:cubicBezTo>
                    <a:pt x="2680" y="12"/>
                    <a:pt x="2491" y="0"/>
                    <a:pt x="2303" y="0"/>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02" name="Google Shape;6466;p18"/>
            <p:cNvSpPr/>
            <p:nvPr/>
          </p:nvSpPr>
          <p:spPr>
            <a:xfrm>
              <a:off x="3963775" y="3675425"/>
              <a:ext cx="105275" cy="70575"/>
            </a:xfrm>
            <a:custGeom>
              <a:avLst/>
              <a:ahLst/>
              <a:rect l="l" t="t" r="r" b="b"/>
              <a:pathLst>
                <a:path w="4211" h="2823" extrusionOk="0">
                  <a:moveTo>
                    <a:pt x="4211" y="0"/>
                  </a:moveTo>
                  <a:lnTo>
                    <a:pt x="0" y="1936"/>
                  </a:lnTo>
                  <a:cubicBezTo>
                    <a:pt x="100" y="2155"/>
                    <a:pt x="473" y="2822"/>
                    <a:pt x="1183" y="2822"/>
                  </a:cubicBezTo>
                  <a:cubicBezTo>
                    <a:pt x="1863" y="2822"/>
                    <a:pt x="2853" y="2209"/>
                    <a:pt x="4211"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03" name="Google Shape;6467;p18"/>
            <p:cNvSpPr/>
            <p:nvPr/>
          </p:nvSpPr>
          <p:spPr>
            <a:xfrm>
              <a:off x="3936775" y="3576625"/>
              <a:ext cx="95025" cy="86125"/>
            </a:xfrm>
            <a:custGeom>
              <a:avLst/>
              <a:ahLst/>
              <a:rect l="l" t="t" r="r" b="b"/>
              <a:pathLst>
                <a:path w="3801" h="3445" extrusionOk="0">
                  <a:moveTo>
                    <a:pt x="3801" y="0"/>
                  </a:moveTo>
                  <a:cubicBezTo>
                    <a:pt x="3801" y="0"/>
                    <a:pt x="1" y="72"/>
                    <a:pt x="679" y="3096"/>
                  </a:cubicBezTo>
                  <a:cubicBezTo>
                    <a:pt x="679" y="3096"/>
                    <a:pt x="1084" y="3445"/>
                    <a:pt x="1620" y="3445"/>
                  </a:cubicBezTo>
                  <a:cubicBezTo>
                    <a:pt x="2329" y="3445"/>
                    <a:pt x="3268" y="2835"/>
                    <a:pt x="3801"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04" name="Google Shape;6468;p18"/>
            <p:cNvSpPr/>
            <p:nvPr/>
          </p:nvSpPr>
          <p:spPr>
            <a:xfrm>
              <a:off x="3953500" y="3577500"/>
              <a:ext cx="78100" cy="85250"/>
            </a:xfrm>
            <a:custGeom>
              <a:avLst/>
              <a:ahLst/>
              <a:rect l="l" t="t" r="r" b="b"/>
              <a:pathLst>
                <a:path w="3124" h="3410" extrusionOk="0">
                  <a:moveTo>
                    <a:pt x="3123" y="1"/>
                  </a:moveTo>
                  <a:lnTo>
                    <a:pt x="1" y="3025"/>
                  </a:lnTo>
                  <a:cubicBezTo>
                    <a:pt x="1" y="3034"/>
                    <a:pt x="1" y="3043"/>
                    <a:pt x="10" y="3061"/>
                  </a:cubicBezTo>
                  <a:cubicBezTo>
                    <a:pt x="10" y="3061"/>
                    <a:pt x="415" y="3410"/>
                    <a:pt x="952" y="3410"/>
                  </a:cubicBezTo>
                  <a:cubicBezTo>
                    <a:pt x="1658" y="3410"/>
                    <a:pt x="2591" y="2805"/>
                    <a:pt x="3123"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05" name="Google Shape;6469;p18"/>
            <p:cNvSpPr/>
            <p:nvPr/>
          </p:nvSpPr>
          <p:spPr>
            <a:xfrm>
              <a:off x="3826150" y="3592675"/>
              <a:ext cx="69150" cy="112425"/>
            </a:xfrm>
            <a:custGeom>
              <a:avLst/>
              <a:ahLst/>
              <a:rect l="l" t="t" r="r" b="b"/>
              <a:pathLst>
                <a:path w="2766" h="4497" extrusionOk="0">
                  <a:moveTo>
                    <a:pt x="1972" y="1"/>
                  </a:moveTo>
                  <a:cubicBezTo>
                    <a:pt x="1973" y="4"/>
                    <a:pt x="1973" y="7"/>
                    <a:pt x="1973" y="11"/>
                  </a:cubicBezTo>
                  <a:lnTo>
                    <a:pt x="1973" y="11"/>
                  </a:lnTo>
                  <a:cubicBezTo>
                    <a:pt x="1974" y="3"/>
                    <a:pt x="1972" y="1"/>
                    <a:pt x="1972" y="1"/>
                  </a:cubicBezTo>
                  <a:close/>
                  <a:moveTo>
                    <a:pt x="1973" y="11"/>
                  </a:moveTo>
                  <a:cubicBezTo>
                    <a:pt x="1971" y="46"/>
                    <a:pt x="1931" y="190"/>
                    <a:pt x="1544" y="723"/>
                  </a:cubicBezTo>
                  <a:cubicBezTo>
                    <a:pt x="1071" y="1374"/>
                    <a:pt x="1" y="3266"/>
                    <a:pt x="1125" y="4497"/>
                  </a:cubicBezTo>
                  <a:cubicBezTo>
                    <a:pt x="1125" y="4497"/>
                    <a:pt x="2525" y="4185"/>
                    <a:pt x="2650" y="2713"/>
                  </a:cubicBezTo>
                  <a:cubicBezTo>
                    <a:pt x="2766" y="1248"/>
                    <a:pt x="2042" y="649"/>
                    <a:pt x="1973" y="1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06" name="Google Shape;6470;p18"/>
            <p:cNvSpPr/>
            <p:nvPr/>
          </p:nvSpPr>
          <p:spPr>
            <a:xfrm>
              <a:off x="3854025" y="3593575"/>
              <a:ext cx="41300" cy="111525"/>
            </a:xfrm>
            <a:custGeom>
              <a:avLst/>
              <a:ahLst/>
              <a:rect l="l" t="t" r="r" b="b"/>
              <a:pathLst>
                <a:path w="1652" h="4461" extrusionOk="0">
                  <a:moveTo>
                    <a:pt x="866" y="0"/>
                  </a:moveTo>
                  <a:cubicBezTo>
                    <a:pt x="679" y="1044"/>
                    <a:pt x="260" y="3328"/>
                    <a:pt x="1" y="4452"/>
                  </a:cubicBezTo>
                  <a:cubicBezTo>
                    <a:pt x="10" y="4452"/>
                    <a:pt x="10" y="4461"/>
                    <a:pt x="10" y="4461"/>
                  </a:cubicBezTo>
                  <a:cubicBezTo>
                    <a:pt x="10" y="4461"/>
                    <a:pt x="1410" y="4149"/>
                    <a:pt x="1535" y="2677"/>
                  </a:cubicBezTo>
                  <a:cubicBezTo>
                    <a:pt x="1651" y="1231"/>
                    <a:pt x="938" y="625"/>
                    <a:pt x="86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07" name="Google Shape;6471;p18"/>
            <p:cNvSpPr/>
            <p:nvPr/>
          </p:nvSpPr>
          <p:spPr>
            <a:xfrm>
              <a:off x="3875450" y="3592675"/>
              <a:ext cx="25" cy="250"/>
            </a:xfrm>
            <a:custGeom>
              <a:avLst/>
              <a:ahLst/>
              <a:rect l="l" t="t" r="r" b="b"/>
              <a:pathLst>
                <a:path w="1" h="10" extrusionOk="0">
                  <a:moveTo>
                    <a:pt x="0" y="9"/>
                  </a:moveTo>
                  <a:cubicBezTo>
                    <a:pt x="0" y="9"/>
                    <a:pt x="0" y="1"/>
                    <a:pt x="0" y="1"/>
                  </a:cubicBezTo>
                  <a:cubicBezTo>
                    <a:pt x="0" y="9"/>
                    <a:pt x="0" y="9"/>
                    <a:pt x="0" y="9"/>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08" name="Google Shape;6472;p18"/>
            <p:cNvSpPr/>
            <p:nvPr/>
          </p:nvSpPr>
          <p:spPr>
            <a:xfrm>
              <a:off x="3795825" y="3621000"/>
              <a:ext cx="190925" cy="218325"/>
            </a:xfrm>
            <a:custGeom>
              <a:avLst/>
              <a:ahLst/>
              <a:rect l="l" t="t" r="r" b="b"/>
              <a:pathLst>
                <a:path w="7637" h="8733" extrusionOk="0">
                  <a:moveTo>
                    <a:pt x="7637" y="1"/>
                  </a:moveTo>
                  <a:lnTo>
                    <a:pt x="7557" y="36"/>
                  </a:lnTo>
                  <a:lnTo>
                    <a:pt x="7485" y="90"/>
                  </a:lnTo>
                  <a:cubicBezTo>
                    <a:pt x="7441" y="125"/>
                    <a:pt x="7396" y="161"/>
                    <a:pt x="7351" y="197"/>
                  </a:cubicBezTo>
                  <a:cubicBezTo>
                    <a:pt x="7253" y="277"/>
                    <a:pt x="7173" y="357"/>
                    <a:pt x="7084" y="438"/>
                  </a:cubicBezTo>
                  <a:cubicBezTo>
                    <a:pt x="6914" y="598"/>
                    <a:pt x="6754" y="768"/>
                    <a:pt x="6584" y="937"/>
                  </a:cubicBezTo>
                  <a:cubicBezTo>
                    <a:pt x="6263" y="1276"/>
                    <a:pt x="5942" y="1615"/>
                    <a:pt x="5621" y="1963"/>
                  </a:cubicBezTo>
                  <a:cubicBezTo>
                    <a:pt x="4987" y="2659"/>
                    <a:pt x="4363" y="3364"/>
                    <a:pt x="3747" y="4077"/>
                  </a:cubicBezTo>
                  <a:cubicBezTo>
                    <a:pt x="2507" y="5496"/>
                    <a:pt x="1294" y="6932"/>
                    <a:pt x="81" y="8368"/>
                  </a:cubicBezTo>
                  <a:cubicBezTo>
                    <a:pt x="81" y="8368"/>
                    <a:pt x="81" y="8377"/>
                    <a:pt x="81" y="8377"/>
                  </a:cubicBezTo>
                  <a:cubicBezTo>
                    <a:pt x="1" y="8475"/>
                    <a:pt x="18" y="8618"/>
                    <a:pt x="116" y="8690"/>
                  </a:cubicBezTo>
                  <a:cubicBezTo>
                    <a:pt x="157" y="8719"/>
                    <a:pt x="204" y="8733"/>
                    <a:pt x="251" y="8733"/>
                  </a:cubicBezTo>
                  <a:cubicBezTo>
                    <a:pt x="319" y="8733"/>
                    <a:pt x="387" y="8703"/>
                    <a:pt x="429" y="8645"/>
                  </a:cubicBezTo>
                  <a:cubicBezTo>
                    <a:pt x="1580" y="7164"/>
                    <a:pt x="2739" y="5683"/>
                    <a:pt x="3917" y="4220"/>
                  </a:cubicBezTo>
                  <a:cubicBezTo>
                    <a:pt x="4506" y="3489"/>
                    <a:pt x="5103" y="2757"/>
                    <a:pt x="5710" y="2043"/>
                  </a:cubicBezTo>
                  <a:cubicBezTo>
                    <a:pt x="6004" y="1678"/>
                    <a:pt x="6317" y="1321"/>
                    <a:pt x="6629" y="973"/>
                  </a:cubicBezTo>
                  <a:cubicBezTo>
                    <a:pt x="6781" y="795"/>
                    <a:pt x="6941" y="625"/>
                    <a:pt x="7102" y="456"/>
                  </a:cubicBezTo>
                  <a:cubicBezTo>
                    <a:pt x="7191" y="375"/>
                    <a:pt x="7271" y="286"/>
                    <a:pt x="7360" y="215"/>
                  </a:cubicBezTo>
                  <a:cubicBezTo>
                    <a:pt x="7405" y="170"/>
                    <a:pt x="7441" y="125"/>
                    <a:pt x="7494" y="99"/>
                  </a:cubicBezTo>
                  <a:lnTo>
                    <a:pt x="7566" y="45"/>
                  </a:lnTo>
                  <a:lnTo>
                    <a:pt x="7637" y="1"/>
                  </a:ln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09" name="Google Shape;6473;p18"/>
            <p:cNvSpPr/>
            <p:nvPr/>
          </p:nvSpPr>
          <p:spPr>
            <a:xfrm>
              <a:off x="3795825" y="3708425"/>
              <a:ext cx="201200" cy="131050"/>
            </a:xfrm>
            <a:custGeom>
              <a:avLst/>
              <a:ahLst/>
              <a:rect l="l" t="t" r="r" b="b"/>
              <a:pathLst>
                <a:path w="8048" h="5242" extrusionOk="0">
                  <a:moveTo>
                    <a:pt x="8047" y="1"/>
                  </a:moveTo>
                  <a:cubicBezTo>
                    <a:pt x="7334" y="322"/>
                    <a:pt x="6629" y="652"/>
                    <a:pt x="5933" y="991"/>
                  </a:cubicBezTo>
                  <a:cubicBezTo>
                    <a:pt x="5237" y="1339"/>
                    <a:pt x="4550" y="1696"/>
                    <a:pt x="3863" y="2079"/>
                  </a:cubicBezTo>
                  <a:cubicBezTo>
                    <a:pt x="3185" y="2463"/>
                    <a:pt x="2516" y="2864"/>
                    <a:pt x="1865" y="3310"/>
                  </a:cubicBezTo>
                  <a:cubicBezTo>
                    <a:pt x="1544" y="3524"/>
                    <a:pt x="1223" y="3765"/>
                    <a:pt x="919" y="4015"/>
                  </a:cubicBezTo>
                  <a:cubicBezTo>
                    <a:pt x="616" y="4274"/>
                    <a:pt x="322" y="4550"/>
                    <a:pt x="72" y="4889"/>
                  </a:cubicBezTo>
                  <a:cubicBezTo>
                    <a:pt x="72" y="4889"/>
                    <a:pt x="72" y="4889"/>
                    <a:pt x="63" y="4898"/>
                  </a:cubicBezTo>
                  <a:cubicBezTo>
                    <a:pt x="1" y="4996"/>
                    <a:pt x="27" y="5130"/>
                    <a:pt x="125" y="5202"/>
                  </a:cubicBezTo>
                  <a:cubicBezTo>
                    <a:pt x="166" y="5228"/>
                    <a:pt x="210" y="5241"/>
                    <a:pt x="253" y="5241"/>
                  </a:cubicBezTo>
                  <a:cubicBezTo>
                    <a:pt x="324" y="5241"/>
                    <a:pt x="393" y="5206"/>
                    <a:pt x="438" y="5139"/>
                  </a:cubicBezTo>
                  <a:cubicBezTo>
                    <a:pt x="643" y="4845"/>
                    <a:pt x="902" y="4568"/>
                    <a:pt x="1178" y="4309"/>
                  </a:cubicBezTo>
                  <a:cubicBezTo>
                    <a:pt x="1455" y="4051"/>
                    <a:pt x="1758" y="3810"/>
                    <a:pt x="2061" y="3578"/>
                  </a:cubicBezTo>
                  <a:cubicBezTo>
                    <a:pt x="2677" y="3114"/>
                    <a:pt x="3319" y="2686"/>
                    <a:pt x="3979" y="2275"/>
                  </a:cubicBezTo>
                  <a:cubicBezTo>
                    <a:pt x="4639" y="1865"/>
                    <a:pt x="5309" y="1473"/>
                    <a:pt x="5987" y="1098"/>
                  </a:cubicBezTo>
                  <a:cubicBezTo>
                    <a:pt x="6665" y="714"/>
                    <a:pt x="7351" y="348"/>
                    <a:pt x="804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10" name="Google Shape;6474;p18"/>
            <p:cNvSpPr/>
            <p:nvPr/>
          </p:nvSpPr>
          <p:spPr>
            <a:xfrm>
              <a:off x="3818125" y="3688350"/>
              <a:ext cx="39725" cy="124300"/>
            </a:xfrm>
            <a:custGeom>
              <a:avLst/>
              <a:ahLst/>
              <a:rect l="l" t="t" r="r" b="b"/>
              <a:pathLst>
                <a:path w="1589" h="4972" extrusionOk="0">
                  <a:moveTo>
                    <a:pt x="1589" y="1"/>
                  </a:moveTo>
                  <a:lnTo>
                    <a:pt x="1589" y="1"/>
                  </a:lnTo>
                  <a:cubicBezTo>
                    <a:pt x="1312" y="777"/>
                    <a:pt x="1035" y="1544"/>
                    <a:pt x="759" y="2320"/>
                  </a:cubicBezTo>
                  <a:cubicBezTo>
                    <a:pt x="625" y="2713"/>
                    <a:pt x="491" y="3105"/>
                    <a:pt x="366" y="3498"/>
                  </a:cubicBezTo>
                  <a:cubicBezTo>
                    <a:pt x="241" y="3890"/>
                    <a:pt x="117" y="4274"/>
                    <a:pt x="18" y="4702"/>
                  </a:cubicBezTo>
                  <a:cubicBezTo>
                    <a:pt x="18" y="4711"/>
                    <a:pt x="18" y="4711"/>
                    <a:pt x="18" y="4720"/>
                  </a:cubicBezTo>
                  <a:cubicBezTo>
                    <a:pt x="1" y="4845"/>
                    <a:pt x="90" y="4952"/>
                    <a:pt x="206" y="4970"/>
                  </a:cubicBezTo>
                  <a:cubicBezTo>
                    <a:pt x="217" y="4971"/>
                    <a:pt x="227" y="4972"/>
                    <a:pt x="238" y="4972"/>
                  </a:cubicBezTo>
                  <a:cubicBezTo>
                    <a:pt x="348" y="4972"/>
                    <a:pt x="439" y="4888"/>
                    <a:pt x="456" y="4773"/>
                  </a:cubicBezTo>
                  <a:lnTo>
                    <a:pt x="456" y="4764"/>
                  </a:lnTo>
                  <a:cubicBezTo>
                    <a:pt x="509" y="4390"/>
                    <a:pt x="598" y="3979"/>
                    <a:pt x="688" y="3578"/>
                  </a:cubicBezTo>
                  <a:cubicBezTo>
                    <a:pt x="777" y="3185"/>
                    <a:pt x="875" y="2784"/>
                    <a:pt x="973" y="2383"/>
                  </a:cubicBezTo>
                  <a:cubicBezTo>
                    <a:pt x="1169" y="1589"/>
                    <a:pt x="1374" y="795"/>
                    <a:pt x="1589"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8111" name="Google Shape;6475;p18"/>
          <p:cNvSpPr/>
          <p:nvPr/>
        </p:nvSpPr>
        <p:spPr>
          <a:xfrm>
            <a:off x="771196" y="669220"/>
            <a:ext cx="23550" cy="3889706"/>
          </a:xfrm>
          <a:custGeom>
            <a:avLst/>
            <a:ahLst/>
            <a:rect l="l" t="t" r="r" b="b"/>
            <a:pathLst>
              <a:path w="143" h="21259" extrusionOk="0">
                <a:moveTo>
                  <a:pt x="0" y="0"/>
                </a:moveTo>
                <a:lnTo>
                  <a:pt x="0" y="21259"/>
                </a:lnTo>
                <a:cubicBezTo>
                  <a:pt x="45" y="21250"/>
                  <a:pt x="98" y="21232"/>
                  <a:pt x="143" y="21214"/>
                </a:cubicBezTo>
                <a:lnTo>
                  <a:pt x="143"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236" name="Google Shape;6476;p18"/>
          <p:cNvGrpSpPr/>
          <p:nvPr/>
        </p:nvGrpSpPr>
        <p:grpSpPr>
          <a:xfrm>
            <a:off x="30540" y="98798"/>
            <a:ext cx="1523737" cy="1065174"/>
            <a:chOff x="551250" y="1010950"/>
            <a:chExt cx="438700" cy="306675"/>
          </a:xfrm>
        </p:grpSpPr>
        <p:sp>
          <p:nvSpPr>
            <p:cNvPr id="1058112" name="Google Shape;6477;p18"/>
            <p:cNvSpPr/>
            <p:nvPr/>
          </p:nvSpPr>
          <p:spPr>
            <a:xfrm>
              <a:off x="551250" y="1010950"/>
              <a:ext cx="438700" cy="306675"/>
            </a:xfrm>
            <a:custGeom>
              <a:avLst/>
              <a:ahLst/>
              <a:rect l="l" t="t" r="r" b="b"/>
              <a:pathLst>
                <a:path w="17548" h="12267" extrusionOk="0">
                  <a:moveTo>
                    <a:pt x="15416" y="0"/>
                  </a:moveTo>
                  <a:cubicBezTo>
                    <a:pt x="15130" y="0"/>
                    <a:pt x="14791" y="18"/>
                    <a:pt x="14515" y="143"/>
                  </a:cubicBezTo>
                  <a:cubicBezTo>
                    <a:pt x="14372" y="205"/>
                    <a:pt x="14229" y="277"/>
                    <a:pt x="14086" y="348"/>
                  </a:cubicBezTo>
                  <a:lnTo>
                    <a:pt x="14033" y="384"/>
                  </a:lnTo>
                  <a:cubicBezTo>
                    <a:pt x="13444" y="678"/>
                    <a:pt x="12855" y="999"/>
                    <a:pt x="12293" y="1303"/>
                  </a:cubicBezTo>
                  <a:lnTo>
                    <a:pt x="12276" y="1312"/>
                  </a:lnTo>
                  <a:cubicBezTo>
                    <a:pt x="11027" y="1990"/>
                    <a:pt x="9706" y="2712"/>
                    <a:pt x="8234" y="3533"/>
                  </a:cubicBezTo>
                  <a:lnTo>
                    <a:pt x="7753" y="3800"/>
                  </a:lnTo>
                  <a:cubicBezTo>
                    <a:pt x="7271" y="4077"/>
                    <a:pt x="6789" y="4345"/>
                    <a:pt x="6307" y="4612"/>
                  </a:cubicBezTo>
                  <a:cubicBezTo>
                    <a:pt x="5826" y="4889"/>
                    <a:pt x="5335" y="5156"/>
                    <a:pt x="4853" y="5424"/>
                  </a:cubicBezTo>
                  <a:cubicBezTo>
                    <a:pt x="4505" y="5620"/>
                    <a:pt x="4166" y="5817"/>
                    <a:pt x="3818" y="6004"/>
                  </a:cubicBezTo>
                  <a:cubicBezTo>
                    <a:pt x="3551" y="6156"/>
                    <a:pt x="3274" y="6307"/>
                    <a:pt x="3007" y="6459"/>
                  </a:cubicBezTo>
                  <a:lnTo>
                    <a:pt x="2123" y="6950"/>
                  </a:lnTo>
                  <a:cubicBezTo>
                    <a:pt x="1945" y="7048"/>
                    <a:pt x="1410" y="7351"/>
                    <a:pt x="1410" y="7351"/>
                  </a:cubicBezTo>
                  <a:cubicBezTo>
                    <a:pt x="1124" y="7512"/>
                    <a:pt x="821" y="7681"/>
                    <a:pt x="544" y="7904"/>
                  </a:cubicBezTo>
                  <a:cubicBezTo>
                    <a:pt x="393" y="8020"/>
                    <a:pt x="250" y="8154"/>
                    <a:pt x="125" y="8288"/>
                  </a:cubicBezTo>
                  <a:lnTo>
                    <a:pt x="107" y="8306"/>
                  </a:lnTo>
                  <a:cubicBezTo>
                    <a:pt x="63" y="8350"/>
                    <a:pt x="9" y="8413"/>
                    <a:pt x="0" y="8466"/>
                  </a:cubicBezTo>
                  <a:cubicBezTo>
                    <a:pt x="205" y="8520"/>
                    <a:pt x="402" y="8573"/>
                    <a:pt x="598" y="8627"/>
                  </a:cubicBezTo>
                  <a:lnTo>
                    <a:pt x="678" y="8653"/>
                  </a:lnTo>
                  <a:lnTo>
                    <a:pt x="651" y="8716"/>
                  </a:lnTo>
                  <a:cubicBezTo>
                    <a:pt x="625" y="8769"/>
                    <a:pt x="607" y="8832"/>
                    <a:pt x="580" y="8885"/>
                  </a:cubicBezTo>
                  <a:cubicBezTo>
                    <a:pt x="535" y="9010"/>
                    <a:pt x="482" y="9126"/>
                    <a:pt x="419" y="9251"/>
                  </a:cubicBezTo>
                  <a:cubicBezTo>
                    <a:pt x="518" y="9269"/>
                    <a:pt x="634" y="9278"/>
                    <a:pt x="741" y="9287"/>
                  </a:cubicBezTo>
                  <a:cubicBezTo>
                    <a:pt x="857" y="9305"/>
                    <a:pt x="981" y="9314"/>
                    <a:pt x="1106" y="9340"/>
                  </a:cubicBezTo>
                  <a:lnTo>
                    <a:pt x="1178" y="9358"/>
                  </a:lnTo>
                  <a:lnTo>
                    <a:pt x="1151" y="9421"/>
                  </a:lnTo>
                  <a:cubicBezTo>
                    <a:pt x="1133" y="9483"/>
                    <a:pt x="1115" y="9537"/>
                    <a:pt x="1097" y="9590"/>
                  </a:cubicBezTo>
                  <a:cubicBezTo>
                    <a:pt x="1053" y="9724"/>
                    <a:pt x="1017" y="9849"/>
                    <a:pt x="964" y="9983"/>
                  </a:cubicBezTo>
                  <a:cubicBezTo>
                    <a:pt x="1044" y="10009"/>
                    <a:pt x="1133" y="10045"/>
                    <a:pt x="1222" y="10072"/>
                  </a:cubicBezTo>
                  <a:cubicBezTo>
                    <a:pt x="1356" y="10117"/>
                    <a:pt x="1490" y="10170"/>
                    <a:pt x="1624" y="10224"/>
                  </a:cubicBezTo>
                  <a:lnTo>
                    <a:pt x="1686" y="10241"/>
                  </a:lnTo>
                  <a:lnTo>
                    <a:pt x="1659" y="10304"/>
                  </a:lnTo>
                  <a:cubicBezTo>
                    <a:pt x="1615" y="10402"/>
                    <a:pt x="1561" y="10491"/>
                    <a:pt x="1499" y="10580"/>
                  </a:cubicBezTo>
                  <a:cubicBezTo>
                    <a:pt x="1463" y="10643"/>
                    <a:pt x="1419" y="10705"/>
                    <a:pt x="1383" y="10768"/>
                  </a:cubicBezTo>
                  <a:cubicBezTo>
                    <a:pt x="1526" y="10812"/>
                    <a:pt x="1668" y="10830"/>
                    <a:pt x="1811" y="10839"/>
                  </a:cubicBezTo>
                  <a:cubicBezTo>
                    <a:pt x="1882" y="10848"/>
                    <a:pt x="1963" y="10857"/>
                    <a:pt x="2034" y="10866"/>
                  </a:cubicBezTo>
                  <a:lnTo>
                    <a:pt x="2106" y="10884"/>
                  </a:lnTo>
                  <a:lnTo>
                    <a:pt x="2088" y="10955"/>
                  </a:lnTo>
                  <a:cubicBezTo>
                    <a:pt x="2061" y="11018"/>
                    <a:pt x="2034" y="11089"/>
                    <a:pt x="2016" y="11169"/>
                  </a:cubicBezTo>
                  <a:cubicBezTo>
                    <a:pt x="1981" y="11267"/>
                    <a:pt x="1945" y="11374"/>
                    <a:pt x="1909" y="11481"/>
                  </a:cubicBezTo>
                  <a:cubicBezTo>
                    <a:pt x="2088" y="11508"/>
                    <a:pt x="2275" y="11544"/>
                    <a:pt x="2445" y="11606"/>
                  </a:cubicBezTo>
                  <a:lnTo>
                    <a:pt x="2507" y="11633"/>
                  </a:lnTo>
                  <a:lnTo>
                    <a:pt x="2480" y="11687"/>
                  </a:lnTo>
                  <a:cubicBezTo>
                    <a:pt x="2418" y="11856"/>
                    <a:pt x="2293" y="11999"/>
                    <a:pt x="2177" y="12124"/>
                  </a:cubicBezTo>
                  <a:lnTo>
                    <a:pt x="2132" y="12186"/>
                  </a:lnTo>
                  <a:cubicBezTo>
                    <a:pt x="2267" y="12239"/>
                    <a:pt x="2392" y="12266"/>
                    <a:pt x="2521" y="12266"/>
                  </a:cubicBezTo>
                  <a:cubicBezTo>
                    <a:pt x="2674" y="12266"/>
                    <a:pt x="2831" y="12228"/>
                    <a:pt x="3015" y="12151"/>
                  </a:cubicBezTo>
                  <a:cubicBezTo>
                    <a:pt x="3265" y="12052"/>
                    <a:pt x="3533" y="11919"/>
                    <a:pt x="3845" y="11740"/>
                  </a:cubicBezTo>
                  <a:cubicBezTo>
                    <a:pt x="4032" y="11642"/>
                    <a:pt x="4220" y="11526"/>
                    <a:pt x="4398" y="11428"/>
                  </a:cubicBezTo>
                  <a:lnTo>
                    <a:pt x="4407" y="11419"/>
                  </a:lnTo>
                  <a:cubicBezTo>
                    <a:pt x="4577" y="11321"/>
                    <a:pt x="4773" y="11205"/>
                    <a:pt x="4969" y="11098"/>
                  </a:cubicBezTo>
                  <a:cubicBezTo>
                    <a:pt x="5049" y="11044"/>
                    <a:pt x="5130" y="11000"/>
                    <a:pt x="5219" y="10955"/>
                  </a:cubicBezTo>
                  <a:cubicBezTo>
                    <a:pt x="5433" y="10848"/>
                    <a:pt x="5656" y="10723"/>
                    <a:pt x="5915" y="10580"/>
                  </a:cubicBezTo>
                  <a:cubicBezTo>
                    <a:pt x="6182" y="10429"/>
                    <a:pt x="6450" y="10277"/>
                    <a:pt x="6718" y="10125"/>
                  </a:cubicBezTo>
                  <a:lnTo>
                    <a:pt x="6736" y="10117"/>
                  </a:lnTo>
                  <a:cubicBezTo>
                    <a:pt x="7003" y="9956"/>
                    <a:pt x="7280" y="9804"/>
                    <a:pt x="7547" y="9653"/>
                  </a:cubicBezTo>
                  <a:cubicBezTo>
                    <a:pt x="7663" y="9590"/>
                    <a:pt x="7779" y="9528"/>
                    <a:pt x="7886" y="9465"/>
                  </a:cubicBezTo>
                  <a:cubicBezTo>
                    <a:pt x="8422" y="9171"/>
                    <a:pt x="8993" y="8859"/>
                    <a:pt x="9635" y="8502"/>
                  </a:cubicBezTo>
                  <a:cubicBezTo>
                    <a:pt x="10036" y="8270"/>
                    <a:pt x="10447" y="8047"/>
                    <a:pt x="10848" y="7815"/>
                  </a:cubicBezTo>
                  <a:cubicBezTo>
                    <a:pt x="11151" y="7645"/>
                    <a:pt x="11446" y="7476"/>
                    <a:pt x="11749" y="7306"/>
                  </a:cubicBezTo>
                  <a:cubicBezTo>
                    <a:pt x="12329" y="6976"/>
                    <a:pt x="12909" y="6646"/>
                    <a:pt x="13489" y="6325"/>
                  </a:cubicBezTo>
                  <a:cubicBezTo>
                    <a:pt x="13953" y="6066"/>
                    <a:pt x="14363" y="5843"/>
                    <a:pt x="14747" y="5629"/>
                  </a:cubicBezTo>
                  <a:lnTo>
                    <a:pt x="14800" y="5603"/>
                  </a:lnTo>
                  <a:cubicBezTo>
                    <a:pt x="15032" y="5478"/>
                    <a:pt x="15264" y="5353"/>
                    <a:pt x="15487" y="5219"/>
                  </a:cubicBezTo>
                  <a:cubicBezTo>
                    <a:pt x="15960" y="4960"/>
                    <a:pt x="16326" y="4746"/>
                    <a:pt x="16656" y="4532"/>
                  </a:cubicBezTo>
                  <a:lnTo>
                    <a:pt x="16754" y="4470"/>
                  </a:lnTo>
                  <a:cubicBezTo>
                    <a:pt x="17048" y="4273"/>
                    <a:pt x="17423" y="4032"/>
                    <a:pt x="17548" y="3720"/>
                  </a:cubicBezTo>
                  <a:cubicBezTo>
                    <a:pt x="17343" y="3676"/>
                    <a:pt x="17137" y="3613"/>
                    <a:pt x="16941" y="3560"/>
                  </a:cubicBezTo>
                  <a:lnTo>
                    <a:pt x="16861" y="3542"/>
                  </a:lnTo>
                  <a:lnTo>
                    <a:pt x="16888" y="3470"/>
                  </a:lnTo>
                  <a:cubicBezTo>
                    <a:pt x="16914" y="3417"/>
                    <a:pt x="16941" y="3363"/>
                    <a:pt x="16959" y="3301"/>
                  </a:cubicBezTo>
                  <a:cubicBezTo>
                    <a:pt x="17013" y="3185"/>
                    <a:pt x="17057" y="3060"/>
                    <a:pt x="17129" y="2935"/>
                  </a:cubicBezTo>
                  <a:cubicBezTo>
                    <a:pt x="17048" y="2917"/>
                    <a:pt x="16968" y="2908"/>
                    <a:pt x="16888" y="2891"/>
                  </a:cubicBezTo>
                  <a:cubicBezTo>
                    <a:pt x="16763" y="2864"/>
                    <a:pt x="16629" y="2846"/>
                    <a:pt x="16504" y="2810"/>
                  </a:cubicBezTo>
                  <a:lnTo>
                    <a:pt x="16442" y="2792"/>
                  </a:lnTo>
                  <a:lnTo>
                    <a:pt x="16468" y="2730"/>
                  </a:lnTo>
                  <a:cubicBezTo>
                    <a:pt x="16486" y="2667"/>
                    <a:pt x="16504" y="2614"/>
                    <a:pt x="16522" y="2552"/>
                  </a:cubicBezTo>
                  <a:cubicBezTo>
                    <a:pt x="16567" y="2427"/>
                    <a:pt x="16602" y="2302"/>
                    <a:pt x="16656" y="2168"/>
                  </a:cubicBezTo>
                  <a:cubicBezTo>
                    <a:pt x="16531" y="2114"/>
                    <a:pt x="16406" y="2052"/>
                    <a:pt x="16299" y="1990"/>
                  </a:cubicBezTo>
                  <a:cubicBezTo>
                    <a:pt x="16228" y="1945"/>
                    <a:pt x="16156" y="1909"/>
                    <a:pt x="16085" y="1874"/>
                  </a:cubicBezTo>
                  <a:lnTo>
                    <a:pt x="16031" y="1847"/>
                  </a:lnTo>
                  <a:lnTo>
                    <a:pt x="16049" y="1793"/>
                  </a:lnTo>
                  <a:cubicBezTo>
                    <a:pt x="16076" y="1731"/>
                    <a:pt x="16103" y="1668"/>
                    <a:pt x="16129" y="1606"/>
                  </a:cubicBezTo>
                  <a:cubicBezTo>
                    <a:pt x="16156" y="1535"/>
                    <a:pt x="16183" y="1463"/>
                    <a:pt x="16210" y="1392"/>
                  </a:cubicBezTo>
                  <a:cubicBezTo>
                    <a:pt x="16040" y="1303"/>
                    <a:pt x="15871" y="1267"/>
                    <a:pt x="15674" y="1222"/>
                  </a:cubicBezTo>
                  <a:lnTo>
                    <a:pt x="15612" y="1213"/>
                  </a:lnTo>
                  <a:lnTo>
                    <a:pt x="15630" y="1142"/>
                  </a:lnTo>
                  <a:cubicBezTo>
                    <a:pt x="15666" y="1008"/>
                    <a:pt x="15701" y="874"/>
                    <a:pt x="15728" y="732"/>
                  </a:cubicBezTo>
                  <a:lnTo>
                    <a:pt x="15737" y="723"/>
                  </a:lnTo>
                  <a:lnTo>
                    <a:pt x="15746" y="642"/>
                  </a:lnTo>
                  <a:cubicBezTo>
                    <a:pt x="15666" y="625"/>
                    <a:pt x="15585" y="625"/>
                    <a:pt x="15496" y="625"/>
                  </a:cubicBezTo>
                  <a:cubicBezTo>
                    <a:pt x="15371" y="616"/>
                    <a:pt x="15228" y="616"/>
                    <a:pt x="15103" y="580"/>
                  </a:cubicBezTo>
                  <a:lnTo>
                    <a:pt x="15032" y="562"/>
                  </a:lnTo>
                  <a:lnTo>
                    <a:pt x="15059" y="500"/>
                  </a:lnTo>
                  <a:cubicBezTo>
                    <a:pt x="15130" y="339"/>
                    <a:pt x="15255" y="187"/>
                    <a:pt x="15362" y="63"/>
                  </a:cubicBezTo>
                  <a:lnTo>
                    <a:pt x="15416" y="0"/>
                  </a:lnTo>
                  <a:close/>
                </a:path>
              </a:pathLst>
            </a:custGeom>
            <a:solidFill>
              <a:srgbClr val="FFA990">
                <a:alpha val="6558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13" name="Google Shape;6478;p18"/>
            <p:cNvSpPr/>
            <p:nvPr/>
          </p:nvSpPr>
          <p:spPr>
            <a:xfrm>
              <a:off x="606325" y="1296850"/>
              <a:ext cx="25450" cy="20775"/>
            </a:xfrm>
            <a:custGeom>
              <a:avLst/>
              <a:ahLst/>
              <a:rect l="l" t="t" r="r" b="b"/>
              <a:pathLst>
                <a:path w="1018" h="831" extrusionOk="0">
                  <a:moveTo>
                    <a:pt x="652" y="1"/>
                  </a:moveTo>
                  <a:lnTo>
                    <a:pt x="652" y="1"/>
                  </a:lnTo>
                  <a:cubicBezTo>
                    <a:pt x="589" y="19"/>
                    <a:pt x="518" y="45"/>
                    <a:pt x="456" y="90"/>
                  </a:cubicBezTo>
                  <a:cubicBezTo>
                    <a:pt x="509" y="117"/>
                    <a:pt x="554" y="170"/>
                    <a:pt x="563" y="224"/>
                  </a:cubicBezTo>
                  <a:cubicBezTo>
                    <a:pt x="589" y="304"/>
                    <a:pt x="572" y="393"/>
                    <a:pt x="518" y="465"/>
                  </a:cubicBezTo>
                  <a:cubicBezTo>
                    <a:pt x="465" y="544"/>
                    <a:pt x="374" y="586"/>
                    <a:pt x="284" y="586"/>
                  </a:cubicBezTo>
                  <a:cubicBezTo>
                    <a:pt x="224" y="586"/>
                    <a:pt x="164" y="567"/>
                    <a:pt x="117" y="527"/>
                  </a:cubicBezTo>
                  <a:cubicBezTo>
                    <a:pt x="81" y="563"/>
                    <a:pt x="54" y="607"/>
                    <a:pt x="18" y="643"/>
                  </a:cubicBezTo>
                  <a:cubicBezTo>
                    <a:pt x="10" y="661"/>
                    <a:pt x="10" y="679"/>
                    <a:pt x="1" y="697"/>
                  </a:cubicBezTo>
                  <a:cubicBezTo>
                    <a:pt x="81" y="777"/>
                    <a:pt x="170" y="822"/>
                    <a:pt x="250" y="830"/>
                  </a:cubicBezTo>
                  <a:lnTo>
                    <a:pt x="331" y="830"/>
                  </a:lnTo>
                  <a:cubicBezTo>
                    <a:pt x="696" y="804"/>
                    <a:pt x="1018" y="260"/>
                    <a:pt x="6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14" name="Google Shape;6479;p18"/>
            <p:cNvSpPr/>
            <p:nvPr/>
          </p:nvSpPr>
          <p:spPr>
            <a:xfrm>
              <a:off x="634425" y="1297075"/>
              <a:ext cx="3375" cy="14075"/>
            </a:xfrm>
            <a:custGeom>
              <a:avLst/>
              <a:ahLst/>
              <a:rect l="l" t="t" r="r" b="b"/>
              <a:pathLst>
                <a:path w="135" h="563" extrusionOk="0">
                  <a:moveTo>
                    <a:pt x="1" y="1"/>
                  </a:moveTo>
                  <a:lnTo>
                    <a:pt x="1" y="1"/>
                  </a:lnTo>
                  <a:cubicBezTo>
                    <a:pt x="27" y="72"/>
                    <a:pt x="45" y="152"/>
                    <a:pt x="54" y="215"/>
                  </a:cubicBezTo>
                  <a:cubicBezTo>
                    <a:pt x="72" y="331"/>
                    <a:pt x="63" y="465"/>
                    <a:pt x="10" y="563"/>
                  </a:cubicBezTo>
                  <a:cubicBezTo>
                    <a:pt x="36" y="554"/>
                    <a:pt x="72" y="536"/>
                    <a:pt x="99" y="518"/>
                  </a:cubicBezTo>
                  <a:cubicBezTo>
                    <a:pt x="135" y="358"/>
                    <a:pt x="126" y="179"/>
                    <a:pt x="54" y="19"/>
                  </a:cubicBezTo>
                  <a:cubicBezTo>
                    <a:pt x="36" y="10"/>
                    <a:pt x="19" y="10"/>
                    <a:pt x="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15" name="Google Shape;6480;p18"/>
            <p:cNvSpPr/>
            <p:nvPr/>
          </p:nvSpPr>
          <p:spPr>
            <a:xfrm>
              <a:off x="623725" y="1295975"/>
              <a:ext cx="11400" cy="19875"/>
            </a:xfrm>
            <a:custGeom>
              <a:avLst/>
              <a:ahLst/>
              <a:rect l="l" t="t" r="r" b="b"/>
              <a:pathLst>
                <a:path w="456" h="795" extrusionOk="0">
                  <a:moveTo>
                    <a:pt x="206" y="0"/>
                  </a:moveTo>
                  <a:cubicBezTo>
                    <a:pt x="161" y="0"/>
                    <a:pt x="125" y="0"/>
                    <a:pt x="81" y="9"/>
                  </a:cubicBezTo>
                  <a:cubicBezTo>
                    <a:pt x="313" y="241"/>
                    <a:pt x="224" y="589"/>
                    <a:pt x="0" y="794"/>
                  </a:cubicBezTo>
                  <a:cubicBezTo>
                    <a:pt x="36" y="785"/>
                    <a:pt x="81" y="767"/>
                    <a:pt x="116" y="750"/>
                  </a:cubicBezTo>
                  <a:cubicBezTo>
                    <a:pt x="215" y="714"/>
                    <a:pt x="322" y="669"/>
                    <a:pt x="429" y="616"/>
                  </a:cubicBezTo>
                  <a:cubicBezTo>
                    <a:pt x="438" y="491"/>
                    <a:pt x="455" y="366"/>
                    <a:pt x="420" y="241"/>
                  </a:cubicBezTo>
                  <a:cubicBezTo>
                    <a:pt x="402" y="179"/>
                    <a:pt x="384" y="116"/>
                    <a:pt x="357" y="63"/>
                  </a:cubicBezTo>
                  <a:cubicBezTo>
                    <a:pt x="339" y="45"/>
                    <a:pt x="331" y="27"/>
                    <a:pt x="322" y="18"/>
                  </a:cubicBezTo>
                  <a:cubicBezTo>
                    <a:pt x="313" y="9"/>
                    <a:pt x="304" y="9"/>
                    <a:pt x="304" y="9"/>
                  </a:cubicBezTo>
                  <a:lnTo>
                    <a:pt x="304" y="9"/>
                  </a:lnTo>
                  <a:cubicBezTo>
                    <a:pt x="322" y="45"/>
                    <a:pt x="339" y="89"/>
                    <a:pt x="348" y="125"/>
                  </a:cubicBezTo>
                  <a:cubicBezTo>
                    <a:pt x="384" y="223"/>
                    <a:pt x="420" y="339"/>
                    <a:pt x="384" y="446"/>
                  </a:cubicBezTo>
                  <a:cubicBezTo>
                    <a:pt x="366" y="330"/>
                    <a:pt x="348" y="241"/>
                    <a:pt x="304" y="143"/>
                  </a:cubicBezTo>
                  <a:cubicBezTo>
                    <a:pt x="277" y="89"/>
                    <a:pt x="241" y="45"/>
                    <a:pt x="206"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16" name="Google Shape;6481;p18"/>
            <p:cNvSpPr/>
            <p:nvPr/>
          </p:nvSpPr>
          <p:spPr>
            <a:xfrm>
              <a:off x="609225" y="1293375"/>
              <a:ext cx="31025" cy="24250"/>
            </a:xfrm>
            <a:custGeom>
              <a:avLst/>
              <a:ahLst/>
              <a:rect l="l" t="t" r="r" b="b"/>
              <a:pathLst>
                <a:path w="1241" h="970" extrusionOk="0">
                  <a:moveTo>
                    <a:pt x="763" y="0"/>
                  </a:moveTo>
                  <a:cubicBezTo>
                    <a:pt x="508" y="0"/>
                    <a:pt x="268" y="117"/>
                    <a:pt x="90" y="300"/>
                  </a:cubicBezTo>
                  <a:cubicBezTo>
                    <a:pt x="99" y="300"/>
                    <a:pt x="117" y="309"/>
                    <a:pt x="126" y="309"/>
                  </a:cubicBezTo>
                  <a:lnTo>
                    <a:pt x="188" y="336"/>
                  </a:lnTo>
                  <a:lnTo>
                    <a:pt x="161" y="390"/>
                  </a:lnTo>
                  <a:cubicBezTo>
                    <a:pt x="126" y="488"/>
                    <a:pt x="63" y="586"/>
                    <a:pt x="1" y="666"/>
                  </a:cubicBezTo>
                  <a:cubicBezTo>
                    <a:pt x="48" y="706"/>
                    <a:pt x="108" y="725"/>
                    <a:pt x="168" y="725"/>
                  </a:cubicBezTo>
                  <a:cubicBezTo>
                    <a:pt x="258" y="725"/>
                    <a:pt x="349" y="683"/>
                    <a:pt x="402" y="604"/>
                  </a:cubicBezTo>
                  <a:cubicBezTo>
                    <a:pt x="456" y="532"/>
                    <a:pt x="473" y="443"/>
                    <a:pt x="447" y="363"/>
                  </a:cubicBezTo>
                  <a:cubicBezTo>
                    <a:pt x="438" y="309"/>
                    <a:pt x="393" y="256"/>
                    <a:pt x="340" y="229"/>
                  </a:cubicBezTo>
                  <a:cubicBezTo>
                    <a:pt x="402" y="184"/>
                    <a:pt x="473" y="158"/>
                    <a:pt x="536" y="140"/>
                  </a:cubicBezTo>
                  <a:lnTo>
                    <a:pt x="536" y="140"/>
                  </a:lnTo>
                  <a:cubicBezTo>
                    <a:pt x="902" y="399"/>
                    <a:pt x="580" y="943"/>
                    <a:pt x="215" y="969"/>
                  </a:cubicBezTo>
                  <a:cubicBezTo>
                    <a:pt x="331" y="969"/>
                    <a:pt x="456" y="943"/>
                    <a:pt x="580" y="898"/>
                  </a:cubicBezTo>
                  <a:cubicBezTo>
                    <a:pt x="804" y="693"/>
                    <a:pt x="893" y="345"/>
                    <a:pt x="661" y="113"/>
                  </a:cubicBezTo>
                  <a:cubicBezTo>
                    <a:pt x="705" y="104"/>
                    <a:pt x="741" y="104"/>
                    <a:pt x="786" y="104"/>
                  </a:cubicBezTo>
                  <a:cubicBezTo>
                    <a:pt x="821" y="149"/>
                    <a:pt x="857" y="193"/>
                    <a:pt x="884" y="247"/>
                  </a:cubicBezTo>
                  <a:cubicBezTo>
                    <a:pt x="928" y="345"/>
                    <a:pt x="946" y="434"/>
                    <a:pt x="964" y="550"/>
                  </a:cubicBezTo>
                  <a:cubicBezTo>
                    <a:pt x="1000" y="443"/>
                    <a:pt x="964" y="327"/>
                    <a:pt x="928" y="229"/>
                  </a:cubicBezTo>
                  <a:cubicBezTo>
                    <a:pt x="919" y="193"/>
                    <a:pt x="902" y="149"/>
                    <a:pt x="884" y="113"/>
                  </a:cubicBezTo>
                  <a:lnTo>
                    <a:pt x="884" y="113"/>
                  </a:lnTo>
                  <a:cubicBezTo>
                    <a:pt x="884" y="113"/>
                    <a:pt x="893" y="113"/>
                    <a:pt x="902" y="122"/>
                  </a:cubicBezTo>
                  <a:cubicBezTo>
                    <a:pt x="911" y="131"/>
                    <a:pt x="919" y="149"/>
                    <a:pt x="937" y="167"/>
                  </a:cubicBezTo>
                  <a:cubicBezTo>
                    <a:pt x="964" y="220"/>
                    <a:pt x="982" y="283"/>
                    <a:pt x="1000" y="345"/>
                  </a:cubicBezTo>
                  <a:cubicBezTo>
                    <a:pt x="1035" y="470"/>
                    <a:pt x="1018" y="595"/>
                    <a:pt x="1000" y="720"/>
                  </a:cubicBezTo>
                  <a:lnTo>
                    <a:pt x="1018" y="711"/>
                  </a:lnTo>
                  <a:cubicBezTo>
                    <a:pt x="1071" y="613"/>
                    <a:pt x="1080" y="479"/>
                    <a:pt x="1062" y="363"/>
                  </a:cubicBezTo>
                  <a:cubicBezTo>
                    <a:pt x="1053" y="300"/>
                    <a:pt x="1035" y="220"/>
                    <a:pt x="1009" y="149"/>
                  </a:cubicBezTo>
                  <a:lnTo>
                    <a:pt x="1009" y="149"/>
                  </a:lnTo>
                  <a:cubicBezTo>
                    <a:pt x="1027" y="158"/>
                    <a:pt x="1044" y="158"/>
                    <a:pt x="1062" y="167"/>
                  </a:cubicBezTo>
                  <a:cubicBezTo>
                    <a:pt x="1134" y="327"/>
                    <a:pt x="1143" y="506"/>
                    <a:pt x="1107" y="666"/>
                  </a:cubicBezTo>
                  <a:cubicBezTo>
                    <a:pt x="1143" y="648"/>
                    <a:pt x="1187" y="630"/>
                    <a:pt x="1223" y="613"/>
                  </a:cubicBezTo>
                  <a:cubicBezTo>
                    <a:pt x="1241" y="443"/>
                    <a:pt x="1223" y="274"/>
                    <a:pt x="1151" y="113"/>
                  </a:cubicBezTo>
                  <a:cubicBezTo>
                    <a:pt x="1143" y="104"/>
                    <a:pt x="1143" y="95"/>
                    <a:pt x="1134" y="95"/>
                  </a:cubicBezTo>
                  <a:cubicBezTo>
                    <a:pt x="1125" y="86"/>
                    <a:pt x="1125" y="86"/>
                    <a:pt x="1116" y="77"/>
                  </a:cubicBezTo>
                  <a:cubicBezTo>
                    <a:pt x="998" y="24"/>
                    <a:pt x="879" y="0"/>
                    <a:pt x="7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17" name="Google Shape;6482;p18"/>
            <p:cNvSpPr/>
            <p:nvPr/>
          </p:nvSpPr>
          <p:spPr>
            <a:xfrm>
              <a:off x="604550" y="1312925"/>
              <a:ext cx="8050" cy="4700"/>
            </a:xfrm>
            <a:custGeom>
              <a:avLst/>
              <a:ahLst/>
              <a:rect l="l" t="t" r="r" b="b"/>
              <a:pathLst>
                <a:path w="322" h="188" extrusionOk="0">
                  <a:moveTo>
                    <a:pt x="89" y="0"/>
                  </a:moveTo>
                  <a:lnTo>
                    <a:pt x="89" y="0"/>
                  </a:lnTo>
                  <a:cubicBezTo>
                    <a:pt x="72" y="18"/>
                    <a:pt x="63" y="36"/>
                    <a:pt x="45" y="45"/>
                  </a:cubicBezTo>
                  <a:lnTo>
                    <a:pt x="0" y="107"/>
                  </a:lnTo>
                  <a:cubicBezTo>
                    <a:pt x="107" y="152"/>
                    <a:pt x="214" y="179"/>
                    <a:pt x="321" y="187"/>
                  </a:cubicBezTo>
                  <a:cubicBezTo>
                    <a:pt x="241" y="179"/>
                    <a:pt x="152" y="134"/>
                    <a:pt x="72" y="54"/>
                  </a:cubicBezTo>
                  <a:cubicBezTo>
                    <a:pt x="81" y="36"/>
                    <a:pt x="81" y="18"/>
                    <a:pt x="8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18" name="Google Shape;6483;p18"/>
            <p:cNvSpPr/>
            <p:nvPr/>
          </p:nvSpPr>
          <p:spPr>
            <a:xfrm>
              <a:off x="610100" y="1288725"/>
              <a:ext cx="5575" cy="6175"/>
            </a:xfrm>
            <a:custGeom>
              <a:avLst/>
              <a:ahLst/>
              <a:rect l="l" t="t" r="r" b="b"/>
              <a:pathLst>
                <a:path w="223" h="247" extrusionOk="0">
                  <a:moveTo>
                    <a:pt x="73" y="0"/>
                  </a:moveTo>
                  <a:cubicBezTo>
                    <a:pt x="39" y="0"/>
                    <a:pt x="0" y="38"/>
                    <a:pt x="19" y="76"/>
                  </a:cubicBezTo>
                  <a:cubicBezTo>
                    <a:pt x="46" y="130"/>
                    <a:pt x="82" y="174"/>
                    <a:pt x="108" y="219"/>
                  </a:cubicBezTo>
                  <a:cubicBezTo>
                    <a:pt x="120" y="238"/>
                    <a:pt x="136" y="247"/>
                    <a:pt x="152" y="247"/>
                  </a:cubicBezTo>
                  <a:cubicBezTo>
                    <a:pt x="188" y="247"/>
                    <a:pt x="222" y="208"/>
                    <a:pt x="198" y="165"/>
                  </a:cubicBezTo>
                  <a:cubicBezTo>
                    <a:pt x="171" y="121"/>
                    <a:pt x="135" y="76"/>
                    <a:pt x="108" y="23"/>
                  </a:cubicBezTo>
                  <a:cubicBezTo>
                    <a:pt x="101" y="7"/>
                    <a:pt x="87" y="0"/>
                    <a:pt x="7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19" name="Google Shape;6484;p18"/>
            <p:cNvSpPr/>
            <p:nvPr/>
          </p:nvSpPr>
          <p:spPr>
            <a:xfrm>
              <a:off x="621725" y="1283875"/>
              <a:ext cx="3375" cy="6775"/>
            </a:xfrm>
            <a:custGeom>
              <a:avLst/>
              <a:ahLst/>
              <a:rect l="l" t="t" r="r" b="b"/>
              <a:pathLst>
                <a:path w="135" h="271" extrusionOk="0">
                  <a:moveTo>
                    <a:pt x="59" y="0"/>
                  </a:moveTo>
                  <a:cubicBezTo>
                    <a:pt x="54" y="0"/>
                    <a:pt x="50" y="1"/>
                    <a:pt x="45" y="2"/>
                  </a:cubicBezTo>
                  <a:cubicBezTo>
                    <a:pt x="9" y="11"/>
                    <a:pt x="0" y="38"/>
                    <a:pt x="9" y="65"/>
                  </a:cubicBezTo>
                  <a:cubicBezTo>
                    <a:pt x="18" y="118"/>
                    <a:pt x="18" y="163"/>
                    <a:pt x="27" y="217"/>
                  </a:cubicBezTo>
                  <a:cubicBezTo>
                    <a:pt x="27" y="243"/>
                    <a:pt x="45" y="270"/>
                    <a:pt x="72" y="270"/>
                  </a:cubicBezTo>
                  <a:cubicBezTo>
                    <a:pt x="98" y="270"/>
                    <a:pt x="134" y="243"/>
                    <a:pt x="125" y="217"/>
                  </a:cubicBezTo>
                  <a:cubicBezTo>
                    <a:pt x="116" y="154"/>
                    <a:pt x="116" y="92"/>
                    <a:pt x="107" y="38"/>
                  </a:cubicBezTo>
                  <a:cubicBezTo>
                    <a:pt x="100" y="16"/>
                    <a:pt x="80" y="0"/>
                    <a:pt x="5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20" name="Google Shape;6485;p18"/>
            <p:cNvSpPr/>
            <p:nvPr/>
          </p:nvSpPr>
          <p:spPr>
            <a:xfrm>
              <a:off x="632875" y="1284600"/>
              <a:ext cx="3175" cy="6300"/>
            </a:xfrm>
            <a:custGeom>
              <a:avLst/>
              <a:ahLst/>
              <a:rect l="l" t="t" r="r" b="b"/>
              <a:pathLst>
                <a:path w="127" h="252" extrusionOk="0">
                  <a:moveTo>
                    <a:pt x="61" y="0"/>
                  </a:moveTo>
                  <a:cubicBezTo>
                    <a:pt x="41" y="0"/>
                    <a:pt x="22" y="11"/>
                    <a:pt x="18" y="36"/>
                  </a:cubicBezTo>
                  <a:cubicBezTo>
                    <a:pt x="9" y="89"/>
                    <a:pt x="0" y="143"/>
                    <a:pt x="0" y="205"/>
                  </a:cubicBezTo>
                  <a:cubicBezTo>
                    <a:pt x="0" y="236"/>
                    <a:pt x="23" y="251"/>
                    <a:pt x="48" y="251"/>
                  </a:cubicBezTo>
                  <a:cubicBezTo>
                    <a:pt x="74" y="251"/>
                    <a:pt x="103" y="233"/>
                    <a:pt x="107" y="196"/>
                  </a:cubicBezTo>
                  <a:cubicBezTo>
                    <a:pt x="107" y="152"/>
                    <a:pt x="107" y="107"/>
                    <a:pt x="116" y="63"/>
                  </a:cubicBezTo>
                  <a:cubicBezTo>
                    <a:pt x="127" y="25"/>
                    <a:pt x="92" y="0"/>
                    <a:pt x="6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21" name="Google Shape;6486;p18"/>
            <p:cNvSpPr/>
            <p:nvPr/>
          </p:nvSpPr>
          <p:spPr>
            <a:xfrm>
              <a:off x="601500" y="1296050"/>
              <a:ext cx="6425" cy="3725"/>
            </a:xfrm>
            <a:custGeom>
              <a:avLst/>
              <a:ahLst/>
              <a:rect l="l" t="t" r="r" b="b"/>
              <a:pathLst>
                <a:path w="257" h="149" extrusionOk="0">
                  <a:moveTo>
                    <a:pt x="77" y="1"/>
                  </a:moveTo>
                  <a:cubicBezTo>
                    <a:pt x="34" y="1"/>
                    <a:pt x="0" y="54"/>
                    <a:pt x="42" y="95"/>
                  </a:cubicBezTo>
                  <a:cubicBezTo>
                    <a:pt x="42" y="95"/>
                    <a:pt x="51" y="104"/>
                    <a:pt x="51" y="104"/>
                  </a:cubicBezTo>
                  <a:cubicBezTo>
                    <a:pt x="122" y="122"/>
                    <a:pt x="185" y="131"/>
                    <a:pt x="256" y="149"/>
                  </a:cubicBezTo>
                  <a:cubicBezTo>
                    <a:pt x="247" y="140"/>
                    <a:pt x="247" y="140"/>
                    <a:pt x="238" y="131"/>
                  </a:cubicBezTo>
                  <a:cubicBezTo>
                    <a:pt x="194" y="95"/>
                    <a:pt x="149" y="60"/>
                    <a:pt x="113" y="15"/>
                  </a:cubicBezTo>
                  <a:cubicBezTo>
                    <a:pt x="102" y="5"/>
                    <a:pt x="89" y="1"/>
                    <a:pt x="7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22" name="Google Shape;6487;p18"/>
            <p:cNvSpPr/>
            <p:nvPr/>
          </p:nvSpPr>
          <p:spPr>
            <a:xfrm>
              <a:off x="655175" y="1189350"/>
              <a:ext cx="25700" cy="20725"/>
            </a:xfrm>
            <a:custGeom>
              <a:avLst/>
              <a:ahLst/>
              <a:rect l="l" t="t" r="r" b="b"/>
              <a:pathLst>
                <a:path w="1028" h="829" extrusionOk="0">
                  <a:moveTo>
                    <a:pt x="661" y="1"/>
                  </a:moveTo>
                  <a:cubicBezTo>
                    <a:pt x="589" y="19"/>
                    <a:pt x="527" y="46"/>
                    <a:pt x="464" y="81"/>
                  </a:cubicBezTo>
                  <a:cubicBezTo>
                    <a:pt x="509" y="117"/>
                    <a:pt x="553" y="170"/>
                    <a:pt x="571" y="224"/>
                  </a:cubicBezTo>
                  <a:cubicBezTo>
                    <a:pt x="589" y="304"/>
                    <a:pt x="571" y="393"/>
                    <a:pt x="527" y="465"/>
                  </a:cubicBezTo>
                  <a:cubicBezTo>
                    <a:pt x="469" y="542"/>
                    <a:pt x="375" y="583"/>
                    <a:pt x="283" y="583"/>
                  </a:cubicBezTo>
                  <a:cubicBezTo>
                    <a:pt x="206" y="583"/>
                    <a:pt x="130" y="553"/>
                    <a:pt x="81" y="492"/>
                  </a:cubicBezTo>
                  <a:cubicBezTo>
                    <a:pt x="45" y="563"/>
                    <a:pt x="18" y="625"/>
                    <a:pt x="0" y="697"/>
                  </a:cubicBezTo>
                  <a:cubicBezTo>
                    <a:pt x="95" y="790"/>
                    <a:pt x="199" y="828"/>
                    <a:pt x="300" y="828"/>
                  </a:cubicBezTo>
                  <a:cubicBezTo>
                    <a:pt x="685" y="828"/>
                    <a:pt x="1028" y="269"/>
                    <a:pt x="661"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23" name="Google Shape;6488;p18"/>
            <p:cNvSpPr/>
            <p:nvPr/>
          </p:nvSpPr>
          <p:spPr>
            <a:xfrm>
              <a:off x="654500" y="1188475"/>
              <a:ext cx="36425" cy="33625"/>
            </a:xfrm>
            <a:custGeom>
              <a:avLst/>
              <a:ahLst/>
              <a:rect l="l" t="t" r="r" b="b"/>
              <a:pathLst>
                <a:path w="1457" h="1345" extrusionOk="0">
                  <a:moveTo>
                    <a:pt x="928" y="0"/>
                  </a:moveTo>
                  <a:cubicBezTo>
                    <a:pt x="893" y="0"/>
                    <a:pt x="848" y="0"/>
                    <a:pt x="803" y="9"/>
                  </a:cubicBezTo>
                  <a:cubicBezTo>
                    <a:pt x="1156" y="369"/>
                    <a:pt x="760" y="972"/>
                    <a:pt x="322" y="972"/>
                  </a:cubicBezTo>
                  <a:cubicBezTo>
                    <a:pt x="217" y="972"/>
                    <a:pt x="110" y="938"/>
                    <a:pt x="10" y="857"/>
                  </a:cubicBezTo>
                  <a:cubicBezTo>
                    <a:pt x="1" y="919"/>
                    <a:pt x="1" y="990"/>
                    <a:pt x="1" y="1053"/>
                  </a:cubicBezTo>
                  <a:cubicBezTo>
                    <a:pt x="72" y="1089"/>
                    <a:pt x="134" y="1124"/>
                    <a:pt x="206" y="1142"/>
                  </a:cubicBezTo>
                  <a:cubicBezTo>
                    <a:pt x="295" y="1160"/>
                    <a:pt x="375" y="1178"/>
                    <a:pt x="464" y="1178"/>
                  </a:cubicBezTo>
                  <a:cubicBezTo>
                    <a:pt x="473" y="1178"/>
                    <a:pt x="473" y="1187"/>
                    <a:pt x="473" y="1187"/>
                  </a:cubicBezTo>
                  <a:cubicBezTo>
                    <a:pt x="446" y="1195"/>
                    <a:pt x="418" y="1198"/>
                    <a:pt x="390" y="1198"/>
                  </a:cubicBezTo>
                  <a:cubicBezTo>
                    <a:pt x="325" y="1198"/>
                    <a:pt x="259" y="1181"/>
                    <a:pt x="197" y="1169"/>
                  </a:cubicBezTo>
                  <a:cubicBezTo>
                    <a:pt x="143" y="1160"/>
                    <a:pt x="81" y="1142"/>
                    <a:pt x="18" y="1124"/>
                  </a:cubicBezTo>
                  <a:lnTo>
                    <a:pt x="18" y="1124"/>
                  </a:lnTo>
                  <a:cubicBezTo>
                    <a:pt x="18" y="1142"/>
                    <a:pt x="18" y="1151"/>
                    <a:pt x="27" y="1169"/>
                  </a:cubicBezTo>
                  <a:cubicBezTo>
                    <a:pt x="117" y="1196"/>
                    <a:pt x="206" y="1231"/>
                    <a:pt x="295" y="1240"/>
                  </a:cubicBezTo>
                  <a:cubicBezTo>
                    <a:pt x="336" y="1247"/>
                    <a:pt x="375" y="1250"/>
                    <a:pt x="415" y="1250"/>
                  </a:cubicBezTo>
                  <a:cubicBezTo>
                    <a:pt x="478" y="1250"/>
                    <a:pt x="541" y="1242"/>
                    <a:pt x="607" y="1231"/>
                  </a:cubicBezTo>
                  <a:lnTo>
                    <a:pt x="607" y="1231"/>
                  </a:lnTo>
                  <a:cubicBezTo>
                    <a:pt x="553" y="1276"/>
                    <a:pt x="474" y="1287"/>
                    <a:pt x="396" y="1287"/>
                  </a:cubicBezTo>
                  <a:cubicBezTo>
                    <a:pt x="333" y="1287"/>
                    <a:pt x="271" y="1280"/>
                    <a:pt x="224" y="1276"/>
                  </a:cubicBezTo>
                  <a:cubicBezTo>
                    <a:pt x="206" y="1276"/>
                    <a:pt x="125" y="1258"/>
                    <a:pt x="54" y="1240"/>
                  </a:cubicBezTo>
                  <a:lnTo>
                    <a:pt x="54" y="1240"/>
                  </a:lnTo>
                  <a:cubicBezTo>
                    <a:pt x="54" y="1258"/>
                    <a:pt x="63" y="1267"/>
                    <a:pt x="63" y="1276"/>
                  </a:cubicBezTo>
                  <a:cubicBezTo>
                    <a:pt x="167" y="1323"/>
                    <a:pt x="271" y="1345"/>
                    <a:pt x="372" y="1345"/>
                  </a:cubicBezTo>
                  <a:cubicBezTo>
                    <a:pt x="961" y="1345"/>
                    <a:pt x="1456" y="626"/>
                    <a:pt x="1205" y="63"/>
                  </a:cubicBezTo>
                  <a:cubicBezTo>
                    <a:pt x="1187" y="54"/>
                    <a:pt x="1169" y="45"/>
                    <a:pt x="1151" y="45"/>
                  </a:cubicBezTo>
                  <a:cubicBezTo>
                    <a:pt x="1187" y="107"/>
                    <a:pt x="1205" y="196"/>
                    <a:pt x="1214" y="259"/>
                  </a:cubicBezTo>
                  <a:cubicBezTo>
                    <a:pt x="1232" y="375"/>
                    <a:pt x="1214" y="518"/>
                    <a:pt x="1151" y="625"/>
                  </a:cubicBezTo>
                  <a:cubicBezTo>
                    <a:pt x="1169" y="491"/>
                    <a:pt x="1178" y="366"/>
                    <a:pt x="1142" y="241"/>
                  </a:cubicBezTo>
                  <a:cubicBezTo>
                    <a:pt x="1134" y="179"/>
                    <a:pt x="1116" y="116"/>
                    <a:pt x="1080" y="63"/>
                  </a:cubicBezTo>
                  <a:cubicBezTo>
                    <a:pt x="1071" y="45"/>
                    <a:pt x="1053" y="27"/>
                    <a:pt x="1044" y="9"/>
                  </a:cubicBezTo>
                  <a:lnTo>
                    <a:pt x="1027" y="9"/>
                  </a:lnTo>
                  <a:cubicBezTo>
                    <a:pt x="1044" y="45"/>
                    <a:pt x="1062" y="89"/>
                    <a:pt x="1071" y="125"/>
                  </a:cubicBezTo>
                  <a:cubicBezTo>
                    <a:pt x="1107" y="223"/>
                    <a:pt x="1142" y="339"/>
                    <a:pt x="1107" y="446"/>
                  </a:cubicBezTo>
                  <a:cubicBezTo>
                    <a:pt x="1107" y="446"/>
                    <a:pt x="1107" y="446"/>
                    <a:pt x="1107" y="437"/>
                  </a:cubicBezTo>
                  <a:cubicBezTo>
                    <a:pt x="1098" y="330"/>
                    <a:pt x="1071" y="241"/>
                    <a:pt x="1027" y="143"/>
                  </a:cubicBezTo>
                  <a:cubicBezTo>
                    <a:pt x="1000" y="89"/>
                    <a:pt x="964" y="45"/>
                    <a:pt x="928"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24" name="Google Shape;6489;p18"/>
            <p:cNvSpPr/>
            <p:nvPr/>
          </p:nvSpPr>
          <p:spPr>
            <a:xfrm>
              <a:off x="646625" y="1185800"/>
              <a:ext cx="47625" cy="38875"/>
            </a:xfrm>
            <a:custGeom>
              <a:avLst/>
              <a:ahLst/>
              <a:rect l="l" t="t" r="r" b="b"/>
              <a:pathLst>
                <a:path w="1905" h="1555" extrusionOk="0">
                  <a:moveTo>
                    <a:pt x="1003" y="143"/>
                  </a:moveTo>
                  <a:lnTo>
                    <a:pt x="1003" y="143"/>
                  </a:lnTo>
                  <a:cubicBezTo>
                    <a:pt x="1370" y="411"/>
                    <a:pt x="1027" y="970"/>
                    <a:pt x="642" y="970"/>
                  </a:cubicBezTo>
                  <a:cubicBezTo>
                    <a:pt x="541" y="970"/>
                    <a:pt x="437" y="932"/>
                    <a:pt x="342" y="839"/>
                  </a:cubicBezTo>
                  <a:cubicBezTo>
                    <a:pt x="360" y="767"/>
                    <a:pt x="387" y="705"/>
                    <a:pt x="423" y="634"/>
                  </a:cubicBezTo>
                  <a:cubicBezTo>
                    <a:pt x="472" y="695"/>
                    <a:pt x="548" y="725"/>
                    <a:pt x="625" y="725"/>
                  </a:cubicBezTo>
                  <a:cubicBezTo>
                    <a:pt x="717" y="725"/>
                    <a:pt x="811" y="684"/>
                    <a:pt x="869" y="607"/>
                  </a:cubicBezTo>
                  <a:cubicBezTo>
                    <a:pt x="913" y="535"/>
                    <a:pt x="931" y="446"/>
                    <a:pt x="913" y="366"/>
                  </a:cubicBezTo>
                  <a:cubicBezTo>
                    <a:pt x="895" y="312"/>
                    <a:pt x="851" y="259"/>
                    <a:pt x="806" y="223"/>
                  </a:cubicBezTo>
                  <a:cubicBezTo>
                    <a:pt x="869" y="188"/>
                    <a:pt x="931" y="161"/>
                    <a:pt x="1003" y="143"/>
                  </a:cubicBezTo>
                  <a:close/>
                  <a:moveTo>
                    <a:pt x="1243" y="107"/>
                  </a:moveTo>
                  <a:cubicBezTo>
                    <a:pt x="1279" y="152"/>
                    <a:pt x="1315" y="196"/>
                    <a:pt x="1342" y="250"/>
                  </a:cubicBezTo>
                  <a:cubicBezTo>
                    <a:pt x="1386" y="348"/>
                    <a:pt x="1413" y="437"/>
                    <a:pt x="1422" y="544"/>
                  </a:cubicBezTo>
                  <a:cubicBezTo>
                    <a:pt x="1422" y="553"/>
                    <a:pt x="1422" y="553"/>
                    <a:pt x="1422" y="553"/>
                  </a:cubicBezTo>
                  <a:cubicBezTo>
                    <a:pt x="1457" y="446"/>
                    <a:pt x="1422" y="330"/>
                    <a:pt x="1386" y="232"/>
                  </a:cubicBezTo>
                  <a:cubicBezTo>
                    <a:pt x="1377" y="196"/>
                    <a:pt x="1359" y="152"/>
                    <a:pt x="1342" y="116"/>
                  </a:cubicBezTo>
                  <a:lnTo>
                    <a:pt x="1359" y="116"/>
                  </a:lnTo>
                  <a:cubicBezTo>
                    <a:pt x="1368" y="134"/>
                    <a:pt x="1386" y="152"/>
                    <a:pt x="1395" y="170"/>
                  </a:cubicBezTo>
                  <a:cubicBezTo>
                    <a:pt x="1431" y="223"/>
                    <a:pt x="1449" y="286"/>
                    <a:pt x="1457" y="348"/>
                  </a:cubicBezTo>
                  <a:cubicBezTo>
                    <a:pt x="1493" y="473"/>
                    <a:pt x="1484" y="598"/>
                    <a:pt x="1466" y="732"/>
                  </a:cubicBezTo>
                  <a:cubicBezTo>
                    <a:pt x="1529" y="625"/>
                    <a:pt x="1547" y="482"/>
                    <a:pt x="1529" y="366"/>
                  </a:cubicBezTo>
                  <a:cubicBezTo>
                    <a:pt x="1520" y="303"/>
                    <a:pt x="1502" y="214"/>
                    <a:pt x="1466" y="152"/>
                  </a:cubicBezTo>
                  <a:cubicBezTo>
                    <a:pt x="1484" y="152"/>
                    <a:pt x="1502" y="161"/>
                    <a:pt x="1520" y="170"/>
                  </a:cubicBezTo>
                  <a:cubicBezTo>
                    <a:pt x="1771" y="733"/>
                    <a:pt x="1276" y="1452"/>
                    <a:pt x="687" y="1452"/>
                  </a:cubicBezTo>
                  <a:cubicBezTo>
                    <a:pt x="586" y="1452"/>
                    <a:pt x="482" y="1430"/>
                    <a:pt x="378" y="1383"/>
                  </a:cubicBezTo>
                  <a:cubicBezTo>
                    <a:pt x="378" y="1374"/>
                    <a:pt x="369" y="1365"/>
                    <a:pt x="369" y="1347"/>
                  </a:cubicBezTo>
                  <a:lnTo>
                    <a:pt x="369" y="1347"/>
                  </a:lnTo>
                  <a:cubicBezTo>
                    <a:pt x="440" y="1365"/>
                    <a:pt x="521" y="1383"/>
                    <a:pt x="539" y="1383"/>
                  </a:cubicBezTo>
                  <a:cubicBezTo>
                    <a:pt x="586" y="1387"/>
                    <a:pt x="648" y="1394"/>
                    <a:pt x="711" y="1394"/>
                  </a:cubicBezTo>
                  <a:cubicBezTo>
                    <a:pt x="789" y="1394"/>
                    <a:pt x="868" y="1383"/>
                    <a:pt x="922" y="1338"/>
                  </a:cubicBezTo>
                  <a:lnTo>
                    <a:pt x="922" y="1338"/>
                  </a:lnTo>
                  <a:cubicBezTo>
                    <a:pt x="856" y="1349"/>
                    <a:pt x="793" y="1357"/>
                    <a:pt x="730" y="1357"/>
                  </a:cubicBezTo>
                  <a:cubicBezTo>
                    <a:pt x="690" y="1357"/>
                    <a:pt x="651" y="1354"/>
                    <a:pt x="610" y="1347"/>
                  </a:cubicBezTo>
                  <a:cubicBezTo>
                    <a:pt x="521" y="1338"/>
                    <a:pt x="432" y="1303"/>
                    <a:pt x="342" y="1276"/>
                  </a:cubicBezTo>
                  <a:cubicBezTo>
                    <a:pt x="333" y="1258"/>
                    <a:pt x="333" y="1249"/>
                    <a:pt x="333" y="1231"/>
                  </a:cubicBezTo>
                  <a:lnTo>
                    <a:pt x="333" y="1231"/>
                  </a:lnTo>
                  <a:cubicBezTo>
                    <a:pt x="396" y="1249"/>
                    <a:pt x="458" y="1267"/>
                    <a:pt x="512" y="1276"/>
                  </a:cubicBezTo>
                  <a:cubicBezTo>
                    <a:pt x="574" y="1288"/>
                    <a:pt x="640" y="1305"/>
                    <a:pt x="705" y="1305"/>
                  </a:cubicBezTo>
                  <a:cubicBezTo>
                    <a:pt x="733" y="1305"/>
                    <a:pt x="761" y="1302"/>
                    <a:pt x="788" y="1294"/>
                  </a:cubicBezTo>
                  <a:cubicBezTo>
                    <a:pt x="788" y="1294"/>
                    <a:pt x="788" y="1285"/>
                    <a:pt x="779" y="1285"/>
                  </a:cubicBezTo>
                  <a:cubicBezTo>
                    <a:pt x="690" y="1285"/>
                    <a:pt x="610" y="1267"/>
                    <a:pt x="521" y="1249"/>
                  </a:cubicBezTo>
                  <a:cubicBezTo>
                    <a:pt x="449" y="1231"/>
                    <a:pt x="387" y="1196"/>
                    <a:pt x="316" y="1160"/>
                  </a:cubicBezTo>
                  <a:cubicBezTo>
                    <a:pt x="316" y="1097"/>
                    <a:pt x="316" y="1026"/>
                    <a:pt x="325" y="964"/>
                  </a:cubicBezTo>
                  <a:cubicBezTo>
                    <a:pt x="425" y="1045"/>
                    <a:pt x="532" y="1079"/>
                    <a:pt x="637" y="1079"/>
                  </a:cubicBezTo>
                  <a:cubicBezTo>
                    <a:pt x="1075" y="1079"/>
                    <a:pt x="1471" y="476"/>
                    <a:pt x="1118" y="116"/>
                  </a:cubicBezTo>
                  <a:cubicBezTo>
                    <a:pt x="1163" y="107"/>
                    <a:pt x="1208" y="107"/>
                    <a:pt x="1243" y="107"/>
                  </a:cubicBezTo>
                  <a:close/>
                  <a:moveTo>
                    <a:pt x="1219" y="1"/>
                  </a:moveTo>
                  <a:cubicBezTo>
                    <a:pt x="557" y="1"/>
                    <a:pt x="1" y="801"/>
                    <a:pt x="289" y="1445"/>
                  </a:cubicBezTo>
                  <a:cubicBezTo>
                    <a:pt x="298" y="1454"/>
                    <a:pt x="307" y="1463"/>
                    <a:pt x="307" y="1463"/>
                  </a:cubicBezTo>
                  <a:cubicBezTo>
                    <a:pt x="316" y="1472"/>
                    <a:pt x="316" y="1472"/>
                    <a:pt x="325" y="1472"/>
                  </a:cubicBezTo>
                  <a:cubicBezTo>
                    <a:pt x="446" y="1529"/>
                    <a:pt x="569" y="1555"/>
                    <a:pt x="687" y="1555"/>
                  </a:cubicBezTo>
                  <a:cubicBezTo>
                    <a:pt x="1352" y="1555"/>
                    <a:pt x="1904" y="752"/>
                    <a:pt x="1609" y="116"/>
                  </a:cubicBezTo>
                  <a:cubicBezTo>
                    <a:pt x="1609" y="107"/>
                    <a:pt x="1600" y="98"/>
                    <a:pt x="1591" y="98"/>
                  </a:cubicBezTo>
                  <a:cubicBezTo>
                    <a:pt x="1591" y="89"/>
                    <a:pt x="1582" y="89"/>
                    <a:pt x="1573" y="80"/>
                  </a:cubicBezTo>
                  <a:cubicBezTo>
                    <a:pt x="1455" y="26"/>
                    <a:pt x="1335" y="1"/>
                    <a:pt x="12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25" name="Google Shape;6490;p18"/>
            <p:cNvSpPr/>
            <p:nvPr/>
          </p:nvSpPr>
          <p:spPr>
            <a:xfrm>
              <a:off x="643575" y="1217825"/>
              <a:ext cx="6275" cy="3025"/>
            </a:xfrm>
            <a:custGeom>
              <a:avLst/>
              <a:ahLst/>
              <a:rect l="l" t="t" r="r" b="b"/>
              <a:pathLst>
                <a:path w="251" h="121" extrusionOk="0">
                  <a:moveTo>
                    <a:pt x="203" y="1"/>
                  </a:moveTo>
                  <a:cubicBezTo>
                    <a:pt x="195" y="1"/>
                    <a:pt x="187" y="2"/>
                    <a:pt x="179" y="4"/>
                  </a:cubicBezTo>
                  <a:cubicBezTo>
                    <a:pt x="143" y="4"/>
                    <a:pt x="108" y="13"/>
                    <a:pt x="63" y="22"/>
                  </a:cubicBezTo>
                  <a:cubicBezTo>
                    <a:pt x="3" y="22"/>
                    <a:pt x="1" y="120"/>
                    <a:pt x="64" y="120"/>
                  </a:cubicBezTo>
                  <a:cubicBezTo>
                    <a:pt x="66" y="120"/>
                    <a:pt x="69" y="120"/>
                    <a:pt x="72" y="120"/>
                  </a:cubicBezTo>
                  <a:cubicBezTo>
                    <a:pt x="116" y="120"/>
                    <a:pt x="161" y="111"/>
                    <a:pt x="215" y="102"/>
                  </a:cubicBezTo>
                  <a:cubicBezTo>
                    <a:pt x="241" y="93"/>
                    <a:pt x="250" y="57"/>
                    <a:pt x="250" y="39"/>
                  </a:cubicBezTo>
                  <a:cubicBezTo>
                    <a:pt x="243" y="12"/>
                    <a:pt x="226" y="1"/>
                    <a:pt x="20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26" name="Google Shape;6491;p18"/>
            <p:cNvSpPr/>
            <p:nvPr/>
          </p:nvSpPr>
          <p:spPr>
            <a:xfrm>
              <a:off x="642900" y="1208100"/>
              <a:ext cx="7050" cy="2975"/>
            </a:xfrm>
            <a:custGeom>
              <a:avLst/>
              <a:ahLst/>
              <a:rect l="l" t="t" r="r" b="b"/>
              <a:pathLst>
                <a:path w="282" h="119" extrusionOk="0">
                  <a:moveTo>
                    <a:pt x="54" y="0"/>
                  </a:moveTo>
                  <a:cubicBezTo>
                    <a:pt x="19" y="0"/>
                    <a:pt x="1" y="27"/>
                    <a:pt x="1" y="54"/>
                  </a:cubicBezTo>
                  <a:cubicBezTo>
                    <a:pt x="1" y="81"/>
                    <a:pt x="27" y="98"/>
                    <a:pt x="54" y="98"/>
                  </a:cubicBezTo>
                  <a:cubicBezTo>
                    <a:pt x="99" y="107"/>
                    <a:pt x="143" y="107"/>
                    <a:pt x="197" y="116"/>
                  </a:cubicBezTo>
                  <a:cubicBezTo>
                    <a:pt x="202" y="118"/>
                    <a:pt x="206" y="118"/>
                    <a:pt x="211" y="118"/>
                  </a:cubicBezTo>
                  <a:cubicBezTo>
                    <a:pt x="263" y="118"/>
                    <a:pt x="281" y="26"/>
                    <a:pt x="224" y="18"/>
                  </a:cubicBezTo>
                  <a:cubicBezTo>
                    <a:pt x="161" y="9"/>
                    <a:pt x="108" y="0"/>
                    <a:pt x="5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27" name="Google Shape;6492;p18"/>
            <p:cNvSpPr/>
            <p:nvPr/>
          </p:nvSpPr>
          <p:spPr>
            <a:xfrm>
              <a:off x="644475" y="1198500"/>
              <a:ext cx="7250" cy="4325"/>
            </a:xfrm>
            <a:custGeom>
              <a:avLst/>
              <a:ahLst/>
              <a:rect l="l" t="t" r="r" b="b"/>
              <a:pathLst>
                <a:path w="290" h="173" extrusionOk="0">
                  <a:moveTo>
                    <a:pt x="59" y="0"/>
                  </a:moveTo>
                  <a:cubicBezTo>
                    <a:pt x="41" y="0"/>
                    <a:pt x="24" y="10"/>
                    <a:pt x="18" y="27"/>
                  </a:cubicBezTo>
                  <a:cubicBezTo>
                    <a:pt x="0" y="54"/>
                    <a:pt x="9" y="90"/>
                    <a:pt x="36" y="99"/>
                  </a:cubicBezTo>
                  <a:cubicBezTo>
                    <a:pt x="89" y="126"/>
                    <a:pt x="152" y="152"/>
                    <a:pt x="205" y="170"/>
                  </a:cubicBezTo>
                  <a:cubicBezTo>
                    <a:pt x="210" y="172"/>
                    <a:pt x="215" y="172"/>
                    <a:pt x="220" y="172"/>
                  </a:cubicBezTo>
                  <a:cubicBezTo>
                    <a:pt x="272" y="172"/>
                    <a:pt x="289" y="88"/>
                    <a:pt x="232" y="63"/>
                  </a:cubicBezTo>
                  <a:cubicBezTo>
                    <a:pt x="179" y="54"/>
                    <a:pt x="134" y="27"/>
                    <a:pt x="89" y="10"/>
                  </a:cubicBezTo>
                  <a:cubicBezTo>
                    <a:pt x="80" y="3"/>
                    <a:pt x="69" y="0"/>
                    <a:pt x="5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28" name="Google Shape;6493;p18"/>
            <p:cNvSpPr/>
            <p:nvPr/>
          </p:nvSpPr>
          <p:spPr>
            <a:xfrm>
              <a:off x="659025" y="1181075"/>
              <a:ext cx="5550" cy="6325"/>
            </a:xfrm>
            <a:custGeom>
              <a:avLst/>
              <a:ahLst/>
              <a:rect l="l" t="t" r="r" b="b"/>
              <a:pathLst>
                <a:path w="222" h="253" extrusionOk="0">
                  <a:moveTo>
                    <a:pt x="70" y="1"/>
                  </a:moveTo>
                  <a:cubicBezTo>
                    <a:pt x="34" y="1"/>
                    <a:pt x="0" y="39"/>
                    <a:pt x="25" y="82"/>
                  </a:cubicBezTo>
                  <a:cubicBezTo>
                    <a:pt x="43" y="136"/>
                    <a:pt x="78" y="180"/>
                    <a:pt x="105" y="225"/>
                  </a:cubicBezTo>
                  <a:cubicBezTo>
                    <a:pt x="116" y="245"/>
                    <a:pt x="133" y="253"/>
                    <a:pt x="149" y="253"/>
                  </a:cubicBezTo>
                  <a:cubicBezTo>
                    <a:pt x="185" y="253"/>
                    <a:pt x="222" y="214"/>
                    <a:pt x="203" y="171"/>
                  </a:cubicBezTo>
                  <a:cubicBezTo>
                    <a:pt x="168" y="127"/>
                    <a:pt x="141" y="82"/>
                    <a:pt x="114" y="29"/>
                  </a:cubicBezTo>
                  <a:cubicBezTo>
                    <a:pt x="103" y="9"/>
                    <a:pt x="86" y="1"/>
                    <a:pt x="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29" name="Google Shape;6494;p18"/>
            <p:cNvSpPr/>
            <p:nvPr/>
          </p:nvSpPr>
          <p:spPr>
            <a:xfrm>
              <a:off x="670550" y="1176375"/>
              <a:ext cx="3375" cy="6775"/>
            </a:xfrm>
            <a:custGeom>
              <a:avLst/>
              <a:ahLst/>
              <a:rect l="l" t="t" r="r" b="b"/>
              <a:pathLst>
                <a:path w="135" h="271" extrusionOk="0">
                  <a:moveTo>
                    <a:pt x="60" y="0"/>
                  </a:moveTo>
                  <a:cubicBezTo>
                    <a:pt x="55" y="0"/>
                    <a:pt x="50" y="1"/>
                    <a:pt x="46" y="2"/>
                  </a:cubicBezTo>
                  <a:cubicBezTo>
                    <a:pt x="19" y="11"/>
                    <a:pt x="1" y="38"/>
                    <a:pt x="10" y="65"/>
                  </a:cubicBezTo>
                  <a:cubicBezTo>
                    <a:pt x="19" y="110"/>
                    <a:pt x="19" y="163"/>
                    <a:pt x="28" y="217"/>
                  </a:cubicBezTo>
                  <a:cubicBezTo>
                    <a:pt x="28" y="243"/>
                    <a:pt x="46" y="270"/>
                    <a:pt x="81" y="270"/>
                  </a:cubicBezTo>
                  <a:cubicBezTo>
                    <a:pt x="108" y="270"/>
                    <a:pt x="135" y="243"/>
                    <a:pt x="126" y="217"/>
                  </a:cubicBezTo>
                  <a:cubicBezTo>
                    <a:pt x="126" y="154"/>
                    <a:pt x="117" y="92"/>
                    <a:pt x="108" y="38"/>
                  </a:cubicBezTo>
                  <a:cubicBezTo>
                    <a:pt x="108" y="16"/>
                    <a:pt x="84" y="0"/>
                    <a:pt x="6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30" name="Google Shape;6495;p18"/>
            <p:cNvSpPr/>
            <p:nvPr/>
          </p:nvSpPr>
          <p:spPr>
            <a:xfrm>
              <a:off x="681700" y="1177100"/>
              <a:ext cx="3300" cy="6275"/>
            </a:xfrm>
            <a:custGeom>
              <a:avLst/>
              <a:ahLst/>
              <a:rect l="l" t="t" r="r" b="b"/>
              <a:pathLst>
                <a:path w="132" h="251" extrusionOk="0">
                  <a:moveTo>
                    <a:pt x="66" y="0"/>
                  </a:moveTo>
                  <a:cubicBezTo>
                    <a:pt x="46" y="0"/>
                    <a:pt x="26" y="11"/>
                    <a:pt x="19" y="36"/>
                  </a:cubicBezTo>
                  <a:cubicBezTo>
                    <a:pt x="10" y="89"/>
                    <a:pt x="10" y="143"/>
                    <a:pt x="1" y="197"/>
                  </a:cubicBezTo>
                  <a:cubicBezTo>
                    <a:pt x="1" y="232"/>
                    <a:pt x="28" y="250"/>
                    <a:pt x="54" y="250"/>
                  </a:cubicBezTo>
                  <a:cubicBezTo>
                    <a:pt x="81" y="250"/>
                    <a:pt x="108" y="232"/>
                    <a:pt x="108" y="197"/>
                  </a:cubicBezTo>
                  <a:cubicBezTo>
                    <a:pt x="108" y="152"/>
                    <a:pt x="117" y="107"/>
                    <a:pt x="126" y="63"/>
                  </a:cubicBezTo>
                  <a:cubicBezTo>
                    <a:pt x="131" y="25"/>
                    <a:pt x="98" y="0"/>
                    <a:pt x="6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31" name="Google Shape;6496;p18"/>
            <p:cNvSpPr/>
            <p:nvPr/>
          </p:nvSpPr>
          <p:spPr>
            <a:xfrm>
              <a:off x="650350" y="1188550"/>
              <a:ext cx="7025" cy="5625"/>
            </a:xfrm>
            <a:custGeom>
              <a:avLst/>
              <a:ahLst/>
              <a:rect l="l" t="t" r="r" b="b"/>
              <a:pathLst>
                <a:path w="281" h="225" extrusionOk="0">
                  <a:moveTo>
                    <a:pt x="80" y="1"/>
                  </a:moveTo>
                  <a:cubicBezTo>
                    <a:pt x="39" y="1"/>
                    <a:pt x="0" y="52"/>
                    <a:pt x="42" y="86"/>
                  </a:cubicBezTo>
                  <a:cubicBezTo>
                    <a:pt x="86" y="131"/>
                    <a:pt x="122" y="167"/>
                    <a:pt x="167" y="211"/>
                  </a:cubicBezTo>
                  <a:cubicBezTo>
                    <a:pt x="178" y="221"/>
                    <a:pt x="189" y="224"/>
                    <a:pt x="201" y="224"/>
                  </a:cubicBezTo>
                  <a:cubicBezTo>
                    <a:pt x="244" y="224"/>
                    <a:pt x="280" y="166"/>
                    <a:pt x="238" y="131"/>
                  </a:cubicBezTo>
                  <a:cubicBezTo>
                    <a:pt x="202" y="95"/>
                    <a:pt x="158" y="51"/>
                    <a:pt x="113" y="15"/>
                  </a:cubicBezTo>
                  <a:cubicBezTo>
                    <a:pt x="103" y="5"/>
                    <a:pt x="91"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32" name="Google Shape;6497;p18"/>
            <p:cNvSpPr/>
            <p:nvPr/>
          </p:nvSpPr>
          <p:spPr>
            <a:xfrm>
              <a:off x="607450" y="1183775"/>
              <a:ext cx="18750" cy="24150"/>
            </a:xfrm>
            <a:custGeom>
              <a:avLst/>
              <a:ahLst/>
              <a:rect l="l" t="t" r="r" b="b"/>
              <a:pathLst>
                <a:path w="750" h="966" extrusionOk="0">
                  <a:moveTo>
                    <a:pt x="152" y="1"/>
                  </a:moveTo>
                  <a:cubicBezTo>
                    <a:pt x="116" y="63"/>
                    <a:pt x="81" y="135"/>
                    <a:pt x="54" y="197"/>
                  </a:cubicBezTo>
                  <a:cubicBezTo>
                    <a:pt x="223" y="197"/>
                    <a:pt x="366" y="376"/>
                    <a:pt x="321" y="545"/>
                  </a:cubicBezTo>
                  <a:cubicBezTo>
                    <a:pt x="304" y="634"/>
                    <a:pt x="250" y="706"/>
                    <a:pt x="170" y="741"/>
                  </a:cubicBezTo>
                  <a:cubicBezTo>
                    <a:pt x="140" y="756"/>
                    <a:pt x="108" y="763"/>
                    <a:pt x="76" y="763"/>
                  </a:cubicBezTo>
                  <a:cubicBezTo>
                    <a:pt x="50" y="763"/>
                    <a:pt x="24" y="758"/>
                    <a:pt x="0" y="750"/>
                  </a:cubicBezTo>
                  <a:lnTo>
                    <a:pt x="0" y="750"/>
                  </a:lnTo>
                  <a:cubicBezTo>
                    <a:pt x="9" y="822"/>
                    <a:pt x="27" y="893"/>
                    <a:pt x="63" y="955"/>
                  </a:cubicBezTo>
                  <a:cubicBezTo>
                    <a:pt x="95" y="963"/>
                    <a:pt x="125" y="966"/>
                    <a:pt x="155" y="966"/>
                  </a:cubicBezTo>
                  <a:cubicBezTo>
                    <a:pt x="640" y="966"/>
                    <a:pt x="749" y="43"/>
                    <a:pt x="1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33" name="Google Shape;6498;p18"/>
            <p:cNvSpPr/>
            <p:nvPr/>
          </p:nvSpPr>
          <p:spPr>
            <a:xfrm>
              <a:off x="610575" y="1175525"/>
              <a:ext cx="29000" cy="41525"/>
            </a:xfrm>
            <a:custGeom>
              <a:avLst/>
              <a:ahLst/>
              <a:rect l="l" t="t" r="r" b="b"/>
              <a:pathLst>
                <a:path w="1160" h="1661" extrusionOk="0">
                  <a:moveTo>
                    <a:pt x="464" y="1"/>
                  </a:moveTo>
                  <a:cubicBezTo>
                    <a:pt x="446" y="1"/>
                    <a:pt x="437" y="10"/>
                    <a:pt x="419" y="10"/>
                  </a:cubicBezTo>
                  <a:cubicBezTo>
                    <a:pt x="482" y="54"/>
                    <a:pt x="544" y="108"/>
                    <a:pt x="562" y="117"/>
                  </a:cubicBezTo>
                  <a:cubicBezTo>
                    <a:pt x="642" y="197"/>
                    <a:pt x="776" y="313"/>
                    <a:pt x="785" y="438"/>
                  </a:cubicBezTo>
                  <a:cubicBezTo>
                    <a:pt x="723" y="340"/>
                    <a:pt x="669" y="268"/>
                    <a:pt x="589" y="197"/>
                  </a:cubicBezTo>
                  <a:cubicBezTo>
                    <a:pt x="518" y="135"/>
                    <a:pt x="428" y="90"/>
                    <a:pt x="357" y="45"/>
                  </a:cubicBezTo>
                  <a:cubicBezTo>
                    <a:pt x="339" y="54"/>
                    <a:pt x="321" y="54"/>
                    <a:pt x="312" y="63"/>
                  </a:cubicBezTo>
                  <a:cubicBezTo>
                    <a:pt x="366" y="99"/>
                    <a:pt x="419" y="135"/>
                    <a:pt x="473" y="170"/>
                  </a:cubicBezTo>
                  <a:cubicBezTo>
                    <a:pt x="544" y="224"/>
                    <a:pt x="616" y="277"/>
                    <a:pt x="660" y="367"/>
                  </a:cubicBezTo>
                  <a:lnTo>
                    <a:pt x="651" y="367"/>
                  </a:lnTo>
                  <a:cubicBezTo>
                    <a:pt x="589" y="304"/>
                    <a:pt x="526" y="251"/>
                    <a:pt x="455" y="197"/>
                  </a:cubicBezTo>
                  <a:cubicBezTo>
                    <a:pt x="393" y="152"/>
                    <a:pt x="321" y="135"/>
                    <a:pt x="250" y="108"/>
                  </a:cubicBezTo>
                  <a:cubicBezTo>
                    <a:pt x="196" y="144"/>
                    <a:pt x="143" y="188"/>
                    <a:pt x="98" y="242"/>
                  </a:cubicBezTo>
                  <a:cubicBezTo>
                    <a:pt x="759" y="347"/>
                    <a:pt x="619" y="1402"/>
                    <a:pt x="23" y="1402"/>
                  </a:cubicBezTo>
                  <a:cubicBezTo>
                    <a:pt x="15" y="1402"/>
                    <a:pt x="8" y="1402"/>
                    <a:pt x="0" y="1401"/>
                  </a:cubicBezTo>
                  <a:lnTo>
                    <a:pt x="0" y="1401"/>
                  </a:lnTo>
                  <a:cubicBezTo>
                    <a:pt x="18" y="1437"/>
                    <a:pt x="45" y="1464"/>
                    <a:pt x="72" y="1500"/>
                  </a:cubicBezTo>
                  <a:cubicBezTo>
                    <a:pt x="134" y="1491"/>
                    <a:pt x="187" y="1491"/>
                    <a:pt x="241" y="1473"/>
                  </a:cubicBezTo>
                  <a:cubicBezTo>
                    <a:pt x="348" y="1446"/>
                    <a:pt x="428" y="1401"/>
                    <a:pt x="526" y="1330"/>
                  </a:cubicBezTo>
                  <a:cubicBezTo>
                    <a:pt x="526" y="1330"/>
                    <a:pt x="526" y="1339"/>
                    <a:pt x="526" y="1339"/>
                  </a:cubicBezTo>
                  <a:cubicBezTo>
                    <a:pt x="464" y="1428"/>
                    <a:pt x="357" y="1482"/>
                    <a:pt x="259" y="1517"/>
                  </a:cubicBezTo>
                  <a:cubicBezTo>
                    <a:pt x="232" y="1535"/>
                    <a:pt x="187" y="1553"/>
                    <a:pt x="143" y="1562"/>
                  </a:cubicBezTo>
                  <a:cubicBezTo>
                    <a:pt x="152" y="1562"/>
                    <a:pt x="152" y="1571"/>
                    <a:pt x="161" y="1571"/>
                  </a:cubicBezTo>
                  <a:cubicBezTo>
                    <a:pt x="179" y="1571"/>
                    <a:pt x="196" y="1571"/>
                    <a:pt x="223" y="1562"/>
                  </a:cubicBezTo>
                  <a:cubicBezTo>
                    <a:pt x="286" y="1553"/>
                    <a:pt x="339" y="1526"/>
                    <a:pt x="393" y="1500"/>
                  </a:cubicBezTo>
                  <a:cubicBezTo>
                    <a:pt x="518" y="1437"/>
                    <a:pt x="598" y="1348"/>
                    <a:pt x="687" y="1241"/>
                  </a:cubicBezTo>
                  <a:cubicBezTo>
                    <a:pt x="687" y="1241"/>
                    <a:pt x="687" y="1241"/>
                    <a:pt x="687" y="1250"/>
                  </a:cubicBezTo>
                  <a:cubicBezTo>
                    <a:pt x="651" y="1366"/>
                    <a:pt x="553" y="1473"/>
                    <a:pt x="455" y="1535"/>
                  </a:cubicBezTo>
                  <a:cubicBezTo>
                    <a:pt x="402" y="1571"/>
                    <a:pt x="330" y="1616"/>
                    <a:pt x="250" y="1633"/>
                  </a:cubicBezTo>
                  <a:cubicBezTo>
                    <a:pt x="268" y="1642"/>
                    <a:pt x="286" y="1651"/>
                    <a:pt x="303" y="1660"/>
                  </a:cubicBezTo>
                  <a:cubicBezTo>
                    <a:pt x="990" y="1446"/>
                    <a:pt x="1160" y="313"/>
                    <a:pt x="464"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34" name="Google Shape;6499;p18"/>
            <p:cNvSpPr/>
            <p:nvPr/>
          </p:nvSpPr>
          <p:spPr>
            <a:xfrm>
              <a:off x="601200" y="1173525"/>
              <a:ext cx="41500" cy="46200"/>
            </a:xfrm>
            <a:custGeom>
              <a:avLst/>
              <a:ahLst/>
              <a:rect l="l" t="t" r="r" b="b"/>
              <a:pathLst>
                <a:path w="1660" h="1848" extrusionOk="0">
                  <a:moveTo>
                    <a:pt x="402" y="411"/>
                  </a:moveTo>
                  <a:cubicBezTo>
                    <a:pt x="999" y="453"/>
                    <a:pt x="890" y="1376"/>
                    <a:pt x="405" y="1376"/>
                  </a:cubicBezTo>
                  <a:cubicBezTo>
                    <a:pt x="375" y="1376"/>
                    <a:pt x="345" y="1373"/>
                    <a:pt x="313" y="1365"/>
                  </a:cubicBezTo>
                  <a:cubicBezTo>
                    <a:pt x="277" y="1303"/>
                    <a:pt x="259" y="1232"/>
                    <a:pt x="250" y="1160"/>
                  </a:cubicBezTo>
                  <a:lnTo>
                    <a:pt x="250" y="1160"/>
                  </a:lnTo>
                  <a:cubicBezTo>
                    <a:pt x="274" y="1168"/>
                    <a:pt x="300" y="1173"/>
                    <a:pt x="326" y="1173"/>
                  </a:cubicBezTo>
                  <a:cubicBezTo>
                    <a:pt x="358" y="1173"/>
                    <a:pt x="390" y="1166"/>
                    <a:pt x="420" y="1151"/>
                  </a:cubicBezTo>
                  <a:cubicBezTo>
                    <a:pt x="500" y="1116"/>
                    <a:pt x="554" y="1044"/>
                    <a:pt x="571" y="955"/>
                  </a:cubicBezTo>
                  <a:cubicBezTo>
                    <a:pt x="616" y="786"/>
                    <a:pt x="473" y="607"/>
                    <a:pt x="304" y="607"/>
                  </a:cubicBezTo>
                  <a:cubicBezTo>
                    <a:pt x="331" y="545"/>
                    <a:pt x="366" y="473"/>
                    <a:pt x="402" y="411"/>
                  </a:cubicBezTo>
                  <a:close/>
                  <a:moveTo>
                    <a:pt x="839" y="81"/>
                  </a:moveTo>
                  <a:cubicBezTo>
                    <a:pt x="1535" y="393"/>
                    <a:pt x="1365" y="1526"/>
                    <a:pt x="678" y="1740"/>
                  </a:cubicBezTo>
                  <a:cubicBezTo>
                    <a:pt x="661" y="1731"/>
                    <a:pt x="643" y="1722"/>
                    <a:pt x="625" y="1713"/>
                  </a:cubicBezTo>
                  <a:cubicBezTo>
                    <a:pt x="705" y="1696"/>
                    <a:pt x="777" y="1651"/>
                    <a:pt x="830" y="1615"/>
                  </a:cubicBezTo>
                  <a:cubicBezTo>
                    <a:pt x="928" y="1553"/>
                    <a:pt x="1026" y="1446"/>
                    <a:pt x="1062" y="1330"/>
                  </a:cubicBezTo>
                  <a:cubicBezTo>
                    <a:pt x="1062" y="1321"/>
                    <a:pt x="1062" y="1321"/>
                    <a:pt x="1062" y="1321"/>
                  </a:cubicBezTo>
                  <a:cubicBezTo>
                    <a:pt x="973" y="1428"/>
                    <a:pt x="893" y="1517"/>
                    <a:pt x="768" y="1580"/>
                  </a:cubicBezTo>
                  <a:cubicBezTo>
                    <a:pt x="714" y="1606"/>
                    <a:pt x="661" y="1633"/>
                    <a:pt x="598" y="1642"/>
                  </a:cubicBezTo>
                  <a:cubicBezTo>
                    <a:pt x="571" y="1651"/>
                    <a:pt x="554" y="1651"/>
                    <a:pt x="536" y="1651"/>
                  </a:cubicBezTo>
                  <a:cubicBezTo>
                    <a:pt x="527" y="1651"/>
                    <a:pt x="527" y="1642"/>
                    <a:pt x="518" y="1642"/>
                  </a:cubicBezTo>
                  <a:cubicBezTo>
                    <a:pt x="562" y="1633"/>
                    <a:pt x="607" y="1615"/>
                    <a:pt x="634" y="1597"/>
                  </a:cubicBezTo>
                  <a:cubicBezTo>
                    <a:pt x="732" y="1562"/>
                    <a:pt x="848" y="1508"/>
                    <a:pt x="901" y="1419"/>
                  </a:cubicBezTo>
                  <a:cubicBezTo>
                    <a:pt x="901" y="1419"/>
                    <a:pt x="901" y="1410"/>
                    <a:pt x="901" y="1410"/>
                  </a:cubicBezTo>
                  <a:cubicBezTo>
                    <a:pt x="803" y="1481"/>
                    <a:pt x="723" y="1526"/>
                    <a:pt x="616" y="1553"/>
                  </a:cubicBezTo>
                  <a:cubicBezTo>
                    <a:pt x="562" y="1571"/>
                    <a:pt x="509" y="1571"/>
                    <a:pt x="447" y="1580"/>
                  </a:cubicBezTo>
                  <a:cubicBezTo>
                    <a:pt x="420" y="1544"/>
                    <a:pt x="393" y="1517"/>
                    <a:pt x="375" y="1481"/>
                  </a:cubicBezTo>
                  <a:lnTo>
                    <a:pt x="375" y="1481"/>
                  </a:lnTo>
                  <a:cubicBezTo>
                    <a:pt x="383" y="1482"/>
                    <a:pt x="390" y="1482"/>
                    <a:pt x="398" y="1482"/>
                  </a:cubicBezTo>
                  <a:cubicBezTo>
                    <a:pt x="994" y="1482"/>
                    <a:pt x="1134" y="427"/>
                    <a:pt x="473" y="322"/>
                  </a:cubicBezTo>
                  <a:cubicBezTo>
                    <a:pt x="518" y="268"/>
                    <a:pt x="571" y="224"/>
                    <a:pt x="625" y="188"/>
                  </a:cubicBezTo>
                  <a:cubicBezTo>
                    <a:pt x="696" y="215"/>
                    <a:pt x="768" y="232"/>
                    <a:pt x="830" y="277"/>
                  </a:cubicBezTo>
                  <a:cubicBezTo>
                    <a:pt x="901" y="331"/>
                    <a:pt x="964" y="384"/>
                    <a:pt x="1026" y="447"/>
                  </a:cubicBezTo>
                  <a:lnTo>
                    <a:pt x="1035" y="447"/>
                  </a:lnTo>
                  <a:cubicBezTo>
                    <a:pt x="991" y="357"/>
                    <a:pt x="919" y="304"/>
                    <a:pt x="848" y="250"/>
                  </a:cubicBezTo>
                  <a:cubicBezTo>
                    <a:pt x="794" y="215"/>
                    <a:pt x="741" y="179"/>
                    <a:pt x="687" y="143"/>
                  </a:cubicBezTo>
                  <a:cubicBezTo>
                    <a:pt x="696" y="134"/>
                    <a:pt x="714" y="134"/>
                    <a:pt x="732" y="125"/>
                  </a:cubicBezTo>
                  <a:cubicBezTo>
                    <a:pt x="812" y="170"/>
                    <a:pt x="893" y="215"/>
                    <a:pt x="964" y="277"/>
                  </a:cubicBezTo>
                  <a:cubicBezTo>
                    <a:pt x="1044" y="348"/>
                    <a:pt x="1098" y="420"/>
                    <a:pt x="1160" y="518"/>
                  </a:cubicBezTo>
                  <a:cubicBezTo>
                    <a:pt x="1151" y="393"/>
                    <a:pt x="1017" y="277"/>
                    <a:pt x="937" y="197"/>
                  </a:cubicBezTo>
                  <a:cubicBezTo>
                    <a:pt x="919" y="188"/>
                    <a:pt x="857" y="134"/>
                    <a:pt x="794" y="90"/>
                  </a:cubicBezTo>
                  <a:cubicBezTo>
                    <a:pt x="812" y="90"/>
                    <a:pt x="821" y="81"/>
                    <a:pt x="839" y="81"/>
                  </a:cubicBezTo>
                  <a:close/>
                  <a:moveTo>
                    <a:pt x="919" y="1"/>
                  </a:moveTo>
                  <a:lnTo>
                    <a:pt x="339" y="331"/>
                  </a:lnTo>
                  <a:cubicBezTo>
                    <a:pt x="0" y="803"/>
                    <a:pt x="54" y="1580"/>
                    <a:pt x="652" y="1838"/>
                  </a:cubicBezTo>
                  <a:cubicBezTo>
                    <a:pt x="661" y="1847"/>
                    <a:pt x="661" y="1847"/>
                    <a:pt x="670" y="1847"/>
                  </a:cubicBezTo>
                  <a:lnTo>
                    <a:pt x="696" y="1847"/>
                  </a:lnTo>
                  <a:cubicBezTo>
                    <a:pt x="1472" y="1606"/>
                    <a:pt x="1660" y="393"/>
                    <a:pt x="9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35" name="Google Shape;6500;p18"/>
            <p:cNvSpPr/>
            <p:nvPr/>
          </p:nvSpPr>
          <p:spPr>
            <a:xfrm>
              <a:off x="594850" y="1202050"/>
              <a:ext cx="7850" cy="3450"/>
            </a:xfrm>
            <a:custGeom>
              <a:avLst/>
              <a:ahLst/>
              <a:rect l="l" t="t" r="r" b="b"/>
              <a:pathLst>
                <a:path w="314" h="138" extrusionOk="0">
                  <a:moveTo>
                    <a:pt x="237" y="1"/>
                  </a:moveTo>
                  <a:cubicBezTo>
                    <a:pt x="234" y="1"/>
                    <a:pt x="231" y="1"/>
                    <a:pt x="228" y="1"/>
                  </a:cubicBezTo>
                  <a:cubicBezTo>
                    <a:pt x="174" y="10"/>
                    <a:pt x="121" y="19"/>
                    <a:pt x="58" y="28"/>
                  </a:cubicBezTo>
                  <a:cubicBezTo>
                    <a:pt x="1" y="45"/>
                    <a:pt x="11" y="137"/>
                    <a:pt x="70" y="137"/>
                  </a:cubicBezTo>
                  <a:cubicBezTo>
                    <a:pt x="74" y="137"/>
                    <a:pt x="80" y="137"/>
                    <a:pt x="85" y="135"/>
                  </a:cubicBezTo>
                  <a:cubicBezTo>
                    <a:pt x="138" y="117"/>
                    <a:pt x="192" y="117"/>
                    <a:pt x="246" y="100"/>
                  </a:cubicBezTo>
                  <a:cubicBezTo>
                    <a:pt x="314" y="91"/>
                    <a:pt x="300" y="1"/>
                    <a:pt x="23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36" name="Google Shape;6501;p18"/>
            <p:cNvSpPr/>
            <p:nvPr/>
          </p:nvSpPr>
          <p:spPr>
            <a:xfrm>
              <a:off x="598975" y="1212175"/>
              <a:ext cx="6475" cy="5050"/>
            </a:xfrm>
            <a:custGeom>
              <a:avLst/>
              <a:ahLst/>
              <a:rect l="l" t="t" r="r" b="b"/>
              <a:pathLst>
                <a:path w="259" h="202" extrusionOk="0">
                  <a:moveTo>
                    <a:pt x="194" y="1"/>
                  </a:moveTo>
                  <a:cubicBezTo>
                    <a:pt x="183" y="1"/>
                    <a:pt x="172" y="3"/>
                    <a:pt x="161" y="7"/>
                  </a:cubicBezTo>
                  <a:cubicBezTo>
                    <a:pt x="125" y="42"/>
                    <a:pt x="81" y="69"/>
                    <a:pt x="36" y="96"/>
                  </a:cubicBezTo>
                  <a:cubicBezTo>
                    <a:pt x="18" y="114"/>
                    <a:pt x="0" y="141"/>
                    <a:pt x="18" y="167"/>
                  </a:cubicBezTo>
                  <a:cubicBezTo>
                    <a:pt x="25" y="187"/>
                    <a:pt x="45" y="201"/>
                    <a:pt x="66" y="201"/>
                  </a:cubicBezTo>
                  <a:cubicBezTo>
                    <a:pt x="74" y="201"/>
                    <a:pt x="82" y="199"/>
                    <a:pt x="89" y="194"/>
                  </a:cubicBezTo>
                  <a:cubicBezTo>
                    <a:pt x="134" y="158"/>
                    <a:pt x="179" y="123"/>
                    <a:pt x="232" y="87"/>
                  </a:cubicBezTo>
                  <a:cubicBezTo>
                    <a:pt x="259" y="78"/>
                    <a:pt x="250" y="34"/>
                    <a:pt x="241" y="16"/>
                  </a:cubicBezTo>
                  <a:cubicBezTo>
                    <a:pt x="225" y="5"/>
                    <a:pt x="210" y="1"/>
                    <a:pt x="19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37" name="Google Shape;6502;p18"/>
            <p:cNvSpPr/>
            <p:nvPr/>
          </p:nvSpPr>
          <p:spPr>
            <a:xfrm>
              <a:off x="606850" y="1219800"/>
              <a:ext cx="6200" cy="5325"/>
            </a:xfrm>
            <a:custGeom>
              <a:avLst/>
              <a:ahLst/>
              <a:rect l="l" t="t" r="r" b="b"/>
              <a:pathLst>
                <a:path w="248" h="213" extrusionOk="0">
                  <a:moveTo>
                    <a:pt x="170" y="1"/>
                  </a:moveTo>
                  <a:cubicBezTo>
                    <a:pt x="160" y="1"/>
                    <a:pt x="149" y="5"/>
                    <a:pt x="140" y="14"/>
                  </a:cubicBezTo>
                  <a:cubicBezTo>
                    <a:pt x="105" y="50"/>
                    <a:pt x="60" y="94"/>
                    <a:pt x="33" y="130"/>
                  </a:cubicBezTo>
                  <a:cubicBezTo>
                    <a:pt x="1" y="169"/>
                    <a:pt x="39" y="213"/>
                    <a:pt x="77" y="213"/>
                  </a:cubicBezTo>
                  <a:cubicBezTo>
                    <a:pt x="90" y="213"/>
                    <a:pt x="104" y="207"/>
                    <a:pt x="113" y="192"/>
                  </a:cubicBezTo>
                  <a:cubicBezTo>
                    <a:pt x="140" y="157"/>
                    <a:pt x="176" y="130"/>
                    <a:pt x="212" y="94"/>
                  </a:cubicBezTo>
                  <a:cubicBezTo>
                    <a:pt x="247" y="59"/>
                    <a:pt x="209" y="1"/>
                    <a:pt x="1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38" name="Google Shape;6503;p18"/>
            <p:cNvSpPr/>
            <p:nvPr/>
          </p:nvSpPr>
          <p:spPr>
            <a:xfrm>
              <a:off x="594800" y="1191575"/>
              <a:ext cx="7925" cy="3175"/>
            </a:xfrm>
            <a:custGeom>
              <a:avLst/>
              <a:ahLst/>
              <a:rect l="l" t="t" r="r" b="b"/>
              <a:pathLst>
                <a:path w="317" h="127" extrusionOk="0">
                  <a:moveTo>
                    <a:pt x="70" y="1"/>
                  </a:moveTo>
                  <a:cubicBezTo>
                    <a:pt x="6" y="1"/>
                    <a:pt x="1" y="100"/>
                    <a:pt x="69" y="108"/>
                  </a:cubicBezTo>
                  <a:cubicBezTo>
                    <a:pt x="123" y="108"/>
                    <a:pt x="185" y="117"/>
                    <a:pt x="239" y="126"/>
                  </a:cubicBezTo>
                  <a:cubicBezTo>
                    <a:pt x="241" y="126"/>
                    <a:pt x="244" y="127"/>
                    <a:pt x="247" y="127"/>
                  </a:cubicBezTo>
                  <a:cubicBezTo>
                    <a:pt x="311" y="127"/>
                    <a:pt x="316" y="28"/>
                    <a:pt x="248" y="19"/>
                  </a:cubicBezTo>
                  <a:cubicBezTo>
                    <a:pt x="194" y="10"/>
                    <a:pt x="132" y="10"/>
                    <a:pt x="78" y="1"/>
                  </a:cubicBezTo>
                  <a:cubicBezTo>
                    <a:pt x="75" y="1"/>
                    <a:pt x="72" y="1"/>
                    <a:pt x="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39" name="Google Shape;6504;p18"/>
            <p:cNvSpPr/>
            <p:nvPr/>
          </p:nvSpPr>
          <p:spPr>
            <a:xfrm>
              <a:off x="687050" y="1230925"/>
              <a:ext cx="20325" cy="24025"/>
            </a:xfrm>
            <a:custGeom>
              <a:avLst/>
              <a:ahLst/>
              <a:rect l="l" t="t" r="r" b="b"/>
              <a:pathLst>
                <a:path w="813" h="961" extrusionOk="0">
                  <a:moveTo>
                    <a:pt x="636" y="1"/>
                  </a:moveTo>
                  <a:cubicBezTo>
                    <a:pt x="184" y="1"/>
                    <a:pt x="0" y="855"/>
                    <a:pt x="572" y="961"/>
                  </a:cubicBezTo>
                  <a:cubicBezTo>
                    <a:pt x="626" y="907"/>
                    <a:pt x="661" y="845"/>
                    <a:pt x="697" y="773"/>
                  </a:cubicBezTo>
                  <a:cubicBezTo>
                    <a:pt x="527" y="764"/>
                    <a:pt x="403" y="568"/>
                    <a:pt x="465" y="399"/>
                  </a:cubicBezTo>
                  <a:cubicBezTo>
                    <a:pt x="492" y="318"/>
                    <a:pt x="554" y="247"/>
                    <a:pt x="634" y="220"/>
                  </a:cubicBezTo>
                  <a:cubicBezTo>
                    <a:pt x="655" y="213"/>
                    <a:pt x="678" y="211"/>
                    <a:pt x="702" y="211"/>
                  </a:cubicBezTo>
                  <a:cubicBezTo>
                    <a:pt x="740" y="211"/>
                    <a:pt x="780" y="218"/>
                    <a:pt x="813" y="229"/>
                  </a:cubicBezTo>
                  <a:cubicBezTo>
                    <a:pt x="804" y="158"/>
                    <a:pt x="795" y="86"/>
                    <a:pt x="768" y="24"/>
                  </a:cubicBezTo>
                  <a:cubicBezTo>
                    <a:pt x="722" y="8"/>
                    <a:pt x="678" y="1"/>
                    <a:pt x="63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40" name="Google Shape;6505;p18"/>
            <p:cNvSpPr/>
            <p:nvPr/>
          </p:nvSpPr>
          <p:spPr>
            <a:xfrm>
              <a:off x="673225" y="1221250"/>
              <a:ext cx="31925" cy="40850"/>
            </a:xfrm>
            <a:custGeom>
              <a:avLst/>
              <a:ahLst/>
              <a:rect l="l" t="t" r="r" b="b"/>
              <a:pathLst>
                <a:path w="1277" h="1634" extrusionOk="0">
                  <a:moveTo>
                    <a:pt x="991" y="1"/>
                  </a:moveTo>
                  <a:cubicBezTo>
                    <a:pt x="286" y="134"/>
                    <a:pt x="1" y="1241"/>
                    <a:pt x="661" y="1633"/>
                  </a:cubicBezTo>
                  <a:cubicBezTo>
                    <a:pt x="679" y="1633"/>
                    <a:pt x="688" y="1624"/>
                    <a:pt x="706" y="1624"/>
                  </a:cubicBezTo>
                  <a:cubicBezTo>
                    <a:pt x="643" y="1580"/>
                    <a:pt x="590" y="1517"/>
                    <a:pt x="581" y="1508"/>
                  </a:cubicBezTo>
                  <a:cubicBezTo>
                    <a:pt x="501" y="1419"/>
                    <a:pt x="385" y="1285"/>
                    <a:pt x="385" y="1160"/>
                  </a:cubicBezTo>
                  <a:lnTo>
                    <a:pt x="385" y="1160"/>
                  </a:lnTo>
                  <a:cubicBezTo>
                    <a:pt x="438" y="1258"/>
                    <a:pt x="483" y="1339"/>
                    <a:pt x="563" y="1428"/>
                  </a:cubicBezTo>
                  <a:cubicBezTo>
                    <a:pt x="625" y="1490"/>
                    <a:pt x="697" y="1544"/>
                    <a:pt x="777" y="1597"/>
                  </a:cubicBezTo>
                  <a:cubicBezTo>
                    <a:pt x="786" y="1597"/>
                    <a:pt x="804" y="1589"/>
                    <a:pt x="822" y="1580"/>
                  </a:cubicBezTo>
                  <a:cubicBezTo>
                    <a:pt x="768" y="1544"/>
                    <a:pt x="715" y="1499"/>
                    <a:pt x="670" y="1464"/>
                  </a:cubicBezTo>
                  <a:cubicBezTo>
                    <a:pt x="608" y="1401"/>
                    <a:pt x="536" y="1339"/>
                    <a:pt x="509" y="1250"/>
                  </a:cubicBezTo>
                  <a:lnTo>
                    <a:pt x="509" y="1250"/>
                  </a:lnTo>
                  <a:cubicBezTo>
                    <a:pt x="563" y="1321"/>
                    <a:pt x="625" y="1374"/>
                    <a:pt x="697" y="1437"/>
                  </a:cubicBezTo>
                  <a:cubicBezTo>
                    <a:pt x="750" y="1482"/>
                    <a:pt x="813" y="1517"/>
                    <a:pt x="884" y="1553"/>
                  </a:cubicBezTo>
                  <a:cubicBezTo>
                    <a:pt x="938" y="1517"/>
                    <a:pt x="991" y="1482"/>
                    <a:pt x="1045" y="1437"/>
                  </a:cubicBezTo>
                  <a:cubicBezTo>
                    <a:pt x="422" y="1258"/>
                    <a:pt x="639" y="289"/>
                    <a:pt x="1197" y="289"/>
                  </a:cubicBezTo>
                  <a:cubicBezTo>
                    <a:pt x="1223" y="289"/>
                    <a:pt x="1249" y="291"/>
                    <a:pt x="1277" y="295"/>
                  </a:cubicBezTo>
                  <a:cubicBezTo>
                    <a:pt x="1259" y="250"/>
                    <a:pt x="1232" y="224"/>
                    <a:pt x="1205" y="188"/>
                  </a:cubicBezTo>
                  <a:cubicBezTo>
                    <a:pt x="1170" y="188"/>
                    <a:pt x="1130" y="184"/>
                    <a:pt x="1092" y="184"/>
                  </a:cubicBezTo>
                  <a:cubicBezTo>
                    <a:pt x="1072" y="184"/>
                    <a:pt x="1054" y="185"/>
                    <a:pt x="1036" y="188"/>
                  </a:cubicBezTo>
                  <a:cubicBezTo>
                    <a:pt x="929" y="206"/>
                    <a:pt x="840" y="241"/>
                    <a:pt x="741" y="295"/>
                  </a:cubicBezTo>
                  <a:cubicBezTo>
                    <a:pt x="813" y="206"/>
                    <a:pt x="920" y="170"/>
                    <a:pt x="1027" y="143"/>
                  </a:cubicBezTo>
                  <a:cubicBezTo>
                    <a:pt x="1054" y="134"/>
                    <a:pt x="1098" y="117"/>
                    <a:pt x="1143" y="117"/>
                  </a:cubicBezTo>
                  <a:cubicBezTo>
                    <a:pt x="1143" y="108"/>
                    <a:pt x="1134" y="108"/>
                    <a:pt x="1134" y="99"/>
                  </a:cubicBezTo>
                  <a:lnTo>
                    <a:pt x="1071" y="99"/>
                  </a:lnTo>
                  <a:cubicBezTo>
                    <a:pt x="1009" y="108"/>
                    <a:pt x="947" y="126"/>
                    <a:pt x="884" y="152"/>
                  </a:cubicBezTo>
                  <a:cubicBezTo>
                    <a:pt x="768" y="197"/>
                    <a:pt x="670" y="277"/>
                    <a:pt x="572" y="366"/>
                  </a:cubicBezTo>
                  <a:cubicBezTo>
                    <a:pt x="625" y="259"/>
                    <a:pt x="724" y="161"/>
                    <a:pt x="840" y="108"/>
                  </a:cubicBezTo>
                  <a:cubicBezTo>
                    <a:pt x="884" y="81"/>
                    <a:pt x="964" y="45"/>
                    <a:pt x="1045" y="36"/>
                  </a:cubicBezTo>
                  <a:cubicBezTo>
                    <a:pt x="1027" y="18"/>
                    <a:pt x="1009" y="10"/>
                    <a:pt x="991"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41" name="Google Shape;6506;p18"/>
            <p:cNvSpPr/>
            <p:nvPr/>
          </p:nvSpPr>
          <p:spPr>
            <a:xfrm>
              <a:off x="669675" y="1218575"/>
              <a:ext cx="48425" cy="46200"/>
            </a:xfrm>
            <a:custGeom>
              <a:avLst/>
              <a:ahLst/>
              <a:rect l="l" t="t" r="r" b="b"/>
              <a:pathLst>
                <a:path w="1937" h="1848" extrusionOk="0">
                  <a:moveTo>
                    <a:pt x="1331" y="495"/>
                  </a:moveTo>
                  <a:cubicBezTo>
                    <a:pt x="1373" y="495"/>
                    <a:pt x="1417" y="502"/>
                    <a:pt x="1463" y="518"/>
                  </a:cubicBezTo>
                  <a:cubicBezTo>
                    <a:pt x="1490" y="580"/>
                    <a:pt x="1499" y="652"/>
                    <a:pt x="1508" y="723"/>
                  </a:cubicBezTo>
                  <a:cubicBezTo>
                    <a:pt x="1475" y="712"/>
                    <a:pt x="1435" y="705"/>
                    <a:pt x="1397" y="705"/>
                  </a:cubicBezTo>
                  <a:cubicBezTo>
                    <a:pt x="1373" y="705"/>
                    <a:pt x="1350" y="707"/>
                    <a:pt x="1329" y="714"/>
                  </a:cubicBezTo>
                  <a:cubicBezTo>
                    <a:pt x="1249" y="741"/>
                    <a:pt x="1187" y="812"/>
                    <a:pt x="1160" y="893"/>
                  </a:cubicBezTo>
                  <a:cubicBezTo>
                    <a:pt x="1098" y="1062"/>
                    <a:pt x="1222" y="1258"/>
                    <a:pt x="1392" y="1267"/>
                  </a:cubicBezTo>
                  <a:cubicBezTo>
                    <a:pt x="1356" y="1339"/>
                    <a:pt x="1321" y="1401"/>
                    <a:pt x="1267" y="1455"/>
                  </a:cubicBezTo>
                  <a:cubicBezTo>
                    <a:pt x="695" y="1349"/>
                    <a:pt x="879" y="495"/>
                    <a:pt x="1331" y="495"/>
                  </a:cubicBezTo>
                  <a:close/>
                  <a:moveTo>
                    <a:pt x="1133" y="108"/>
                  </a:moveTo>
                  <a:cubicBezTo>
                    <a:pt x="1151" y="117"/>
                    <a:pt x="1169" y="125"/>
                    <a:pt x="1187" y="143"/>
                  </a:cubicBezTo>
                  <a:cubicBezTo>
                    <a:pt x="1106" y="152"/>
                    <a:pt x="1026" y="188"/>
                    <a:pt x="982" y="215"/>
                  </a:cubicBezTo>
                  <a:cubicBezTo>
                    <a:pt x="866" y="268"/>
                    <a:pt x="767" y="366"/>
                    <a:pt x="714" y="473"/>
                  </a:cubicBezTo>
                  <a:cubicBezTo>
                    <a:pt x="812" y="384"/>
                    <a:pt x="910" y="304"/>
                    <a:pt x="1026" y="259"/>
                  </a:cubicBezTo>
                  <a:cubicBezTo>
                    <a:pt x="1089" y="233"/>
                    <a:pt x="1151" y="215"/>
                    <a:pt x="1213" y="206"/>
                  </a:cubicBezTo>
                  <a:lnTo>
                    <a:pt x="1276" y="206"/>
                  </a:lnTo>
                  <a:cubicBezTo>
                    <a:pt x="1276" y="215"/>
                    <a:pt x="1285" y="215"/>
                    <a:pt x="1285" y="224"/>
                  </a:cubicBezTo>
                  <a:cubicBezTo>
                    <a:pt x="1240" y="224"/>
                    <a:pt x="1196" y="241"/>
                    <a:pt x="1169" y="250"/>
                  </a:cubicBezTo>
                  <a:cubicBezTo>
                    <a:pt x="1062" y="277"/>
                    <a:pt x="955" y="313"/>
                    <a:pt x="883" y="402"/>
                  </a:cubicBezTo>
                  <a:cubicBezTo>
                    <a:pt x="982" y="348"/>
                    <a:pt x="1071" y="313"/>
                    <a:pt x="1178" y="295"/>
                  </a:cubicBezTo>
                  <a:cubicBezTo>
                    <a:pt x="1196" y="292"/>
                    <a:pt x="1214" y="291"/>
                    <a:pt x="1234" y="291"/>
                  </a:cubicBezTo>
                  <a:cubicBezTo>
                    <a:pt x="1272" y="291"/>
                    <a:pt x="1312" y="295"/>
                    <a:pt x="1347" y="295"/>
                  </a:cubicBezTo>
                  <a:cubicBezTo>
                    <a:pt x="1374" y="331"/>
                    <a:pt x="1401" y="357"/>
                    <a:pt x="1419" y="402"/>
                  </a:cubicBezTo>
                  <a:cubicBezTo>
                    <a:pt x="1391" y="398"/>
                    <a:pt x="1365" y="396"/>
                    <a:pt x="1339" y="396"/>
                  </a:cubicBezTo>
                  <a:cubicBezTo>
                    <a:pt x="781" y="396"/>
                    <a:pt x="564" y="1365"/>
                    <a:pt x="1187" y="1544"/>
                  </a:cubicBezTo>
                  <a:cubicBezTo>
                    <a:pt x="1133" y="1589"/>
                    <a:pt x="1080" y="1624"/>
                    <a:pt x="1026" y="1660"/>
                  </a:cubicBezTo>
                  <a:cubicBezTo>
                    <a:pt x="955" y="1624"/>
                    <a:pt x="892" y="1589"/>
                    <a:pt x="839" y="1544"/>
                  </a:cubicBezTo>
                  <a:cubicBezTo>
                    <a:pt x="767" y="1481"/>
                    <a:pt x="705" y="1428"/>
                    <a:pt x="651" y="1357"/>
                  </a:cubicBezTo>
                  <a:lnTo>
                    <a:pt x="651" y="1357"/>
                  </a:lnTo>
                  <a:cubicBezTo>
                    <a:pt x="678" y="1446"/>
                    <a:pt x="750" y="1508"/>
                    <a:pt x="812" y="1571"/>
                  </a:cubicBezTo>
                  <a:cubicBezTo>
                    <a:pt x="857" y="1606"/>
                    <a:pt x="910" y="1651"/>
                    <a:pt x="964" y="1687"/>
                  </a:cubicBezTo>
                  <a:cubicBezTo>
                    <a:pt x="946" y="1696"/>
                    <a:pt x="928" y="1704"/>
                    <a:pt x="919" y="1704"/>
                  </a:cubicBezTo>
                  <a:cubicBezTo>
                    <a:pt x="839" y="1651"/>
                    <a:pt x="767" y="1597"/>
                    <a:pt x="705" y="1535"/>
                  </a:cubicBezTo>
                  <a:cubicBezTo>
                    <a:pt x="625" y="1446"/>
                    <a:pt x="580" y="1365"/>
                    <a:pt x="527" y="1267"/>
                  </a:cubicBezTo>
                  <a:lnTo>
                    <a:pt x="527" y="1267"/>
                  </a:lnTo>
                  <a:cubicBezTo>
                    <a:pt x="527" y="1392"/>
                    <a:pt x="643" y="1526"/>
                    <a:pt x="723" y="1615"/>
                  </a:cubicBezTo>
                  <a:cubicBezTo>
                    <a:pt x="732" y="1624"/>
                    <a:pt x="785" y="1687"/>
                    <a:pt x="848" y="1731"/>
                  </a:cubicBezTo>
                  <a:cubicBezTo>
                    <a:pt x="830" y="1731"/>
                    <a:pt x="821" y="1740"/>
                    <a:pt x="803" y="1740"/>
                  </a:cubicBezTo>
                  <a:cubicBezTo>
                    <a:pt x="143" y="1348"/>
                    <a:pt x="428" y="241"/>
                    <a:pt x="1133" y="108"/>
                  </a:cubicBezTo>
                  <a:close/>
                  <a:moveTo>
                    <a:pt x="1133" y="1"/>
                  </a:moveTo>
                  <a:cubicBezTo>
                    <a:pt x="312" y="152"/>
                    <a:pt x="0" y="1392"/>
                    <a:pt x="767" y="1838"/>
                  </a:cubicBezTo>
                  <a:lnTo>
                    <a:pt x="785" y="1838"/>
                  </a:lnTo>
                  <a:cubicBezTo>
                    <a:pt x="785" y="1847"/>
                    <a:pt x="794" y="1847"/>
                    <a:pt x="803" y="1847"/>
                  </a:cubicBezTo>
                  <a:cubicBezTo>
                    <a:pt x="1624" y="1696"/>
                    <a:pt x="1936" y="447"/>
                    <a:pt x="1178" y="9"/>
                  </a:cubicBezTo>
                  <a:cubicBezTo>
                    <a:pt x="1169" y="9"/>
                    <a:pt x="1169" y="1"/>
                    <a:pt x="116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42" name="Google Shape;6507;p18"/>
            <p:cNvSpPr/>
            <p:nvPr/>
          </p:nvSpPr>
          <p:spPr>
            <a:xfrm>
              <a:off x="693750" y="1266225"/>
              <a:ext cx="4700" cy="5525"/>
            </a:xfrm>
            <a:custGeom>
              <a:avLst/>
              <a:ahLst/>
              <a:rect l="l" t="t" r="r" b="b"/>
              <a:pathLst>
                <a:path w="188" h="221" extrusionOk="0">
                  <a:moveTo>
                    <a:pt x="65" y="0"/>
                  </a:moveTo>
                  <a:cubicBezTo>
                    <a:pt x="59" y="0"/>
                    <a:pt x="52" y="1"/>
                    <a:pt x="45" y="4"/>
                  </a:cubicBezTo>
                  <a:cubicBezTo>
                    <a:pt x="19" y="13"/>
                    <a:pt x="1" y="39"/>
                    <a:pt x="19" y="66"/>
                  </a:cubicBezTo>
                  <a:cubicBezTo>
                    <a:pt x="36" y="111"/>
                    <a:pt x="54" y="155"/>
                    <a:pt x="81" y="200"/>
                  </a:cubicBezTo>
                  <a:cubicBezTo>
                    <a:pt x="91" y="214"/>
                    <a:pt x="104" y="220"/>
                    <a:pt x="116" y="220"/>
                  </a:cubicBezTo>
                  <a:cubicBezTo>
                    <a:pt x="152" y="220"/>
                    <a:pt x="187" y="177"/>
                    <a:pt x="161" y="137"/>
                  </a:cubicBezTo>
                  <a:cubicBezTo>
                    <a:pt x="143" y="102"/>
                    <a:pt x="126" y="66"/>
                    <a:pt x="117" y="30"/>
                  </a:cubicBezTo>
                  <a:cubicBezTo>
                    <a:pt x="103" y="10"/>
                    <a:pt x="85" y="0"/>
                    <a:pt x="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43" name="Google Shape;6508;p18"/>
            <p:cNvSpPr/>
            <p:nvPr/>
          </p:nvSpPr>
          <p:spPr>
            <a:xfrm>
              <a:off x="701350" y="1261075"/>
              <a:ext cx="6025" cy="5700"/>
            </a:xfrm>
            <a:custGeom>
              <a:avLst/>
              <a:ahLst/>
              <a:rect l="l" t="t" r="r" b="b"/>
              <a:pathLst>
                <a:path w="241" h="228" extrusionOk="0">
                  <a:moveTo>
                    <a:pt x="74" y="0"/>
                  </a:moveTo>
                  <a:cubicBezTo>
                    <a:pt x="32" y="0"/>
                    <a:pt x="0" y="58"/>
                    <a:pt x="36" y="94"/>
                  </a:cubicBezTo>
                  <a:cubicBezTo>
                    <a:pt x="71" y="129"/>
                    <a:pt x="98" y="165"/>
                    <a:pt x="134" y="201"/>
                  </a:cubicBezTo>
                  <a:cubicBezTo>
                    <a:pt x="145" y="218"/>
                    <a:pt x="161" y="228"/>
                    <a:pt x="177" y="228"/>
                  </a:cubicBezTo>
                  <a:cubicBezTo>
                    <a:pt x="186" y="228"/>
                    <a:pt x="196" y="225"/>
                    <a:pt x="205" y="219"/>
                  </a:cubicBezTo>
                  <a:cubicBezTo>
                    <a:pt x="232" y="201"/>
                    <a:pt x="241" y="165"/>
                    <a:pt x="223" y="147"/>
                  </a:cubicBezTo>
                  <a:cubicBezTo>
                    <a:pt x="187" y="94"/>
                    <a:pt x="143" y="58"/>
                    <a:pt x="107" y="13"/>
                  </a:cubicBezTo>
                  <a:cubicBezTo>
                    <a:pt x="96" y="4"/>
                    <a:pt x="85" y="0"/>
                    <a:pt x="7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44" name="Google Shape;6509;p18"/>
            <p:cNvSpPr/>
            <p:nvPr/>
          </p:nvSpPr>
          <p:spPr>
            <a:xfrm>
              <a:off x="706975" y="1254825"/>
              <a:ext cx="7100" cy="4900"/>
            </a:xfrm>
            <a:custGeom>
              <a:avLst/>
              <a:ahLst/>
              <a:rect l="l" t="t" r="r" b="b"/>
              <a:pathLst>
                <a:path w="284" h="196" extrusionOk="0">
                  <a:moveTo>
                    <a:pt x="80" y="1"/>
                  </a:moveTo>
                  <a:cubicBezTo>
                    <a:pt x="36" y="1"/>
                    <a:pt x="0" y="58"/>
                    <a:pt x="43" y="94"/>
                  </a:cubicBezTo>
                  <a:cubicBezTo>
                    <a:pt x="96" y="130"/>
                    <a:pt x="150" y="156"/>
                    <a:pt x="194" y="192"/>
                  </a:cubicBezTo>
                  <a:cubicBezTo>
                    <a:pt x="201" y="194"/>
                    <a:pt x="208" y="195"/>
                    <a:pt x="215" y="195"/>
                  </a:cubicBezTo>
                  <a:cubicBezTo>
                    <a:pt x="237" y="195"/>
                    <a:pt x="259" y="185"/>
                    <a:pt x="266" y="165"/>
                  </a:cubicBezTo>
                  <a:cubicBezTo>
                    <a:pt x="284" y="139"/>
                    <a:pt x="266" y="112"/>
                    <a:pt x="248" y="94"/>
                  </a:cubicBezTo>
                  <a:cubicBezTo>
                    <a:pt x="203" y="67"/>
                    <a:pt x="150" y="40"/>
                    <a:pt x="114" y="14"/>
                  </a:cubicBezTo>
                  <a:cubicBezTo>
                    <a:pt x="103" y="4"/>
                    <a:pt x="91"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45" name="Google Shape;6510;p18"/>
            <p:cNvSpPr/>
            <p:nvPr/>
          </p:nvSpPr>
          <p:spPr>
            <a:xfrm>
              <a:off x="712050" y="1235075"/>
              <a:ext cx="7750" cy="2925"/>
            </a:xfrm>
            <a:custGeom>
              <a:avLst/>
              <a:ahLst/>
              <a:rect l="l" t="t" r="r" b="b"/>
              <a:pathLst>
                <a:path w="310" h="117" extrusionOk="0">
                  <a:moveTo>
                    <a:pt x="248" y="0"/>
                  </a:moveTo>
                  <a:cubicBezTo>
                    <a:pt x="246" y="0"/>
                    <a:pt x="244" y="0"/>
                    <a:pt x="241" y="1"/>
                  </a:cubicBezTo>
                  <a:cubicBezTo>
                    <a:pt x="188" y="10"/>
                    <a:pt x="125" y="10"/>
                    <a:pt x="72" y="10"/>
                  </a:cubicBezTo>
                  <a:cubicBezTo>
                    <a:pt x="0" y="19"/>
                    <a:pt x="9" y="117"/>
                    <a:pt x="81" y="117"/>
                  </a:cubicBezTo>
                  <a:cubicBezTo>
                    <a:pt x="107" y="112"/>
                    <a:pt x="136" y="112"/>
                    <a:pt x="165" y="112"/>
                  </a:cubicBezTo>
                  <a:cubicBezTo>
                    <a:pt x="194" y="112"/>
                    <a:pt x="223" y="112"/>
                    <a:pt x="250" y="108"/>
                  </a:cubicBezTo>
                  <a:cubicBezTo>
                    <a:pt x="310" y="99"/>
                    <a:pt x="304" y="0"/>
                    <a:pt x="24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46" name="Google Shape;6511;p18"/>
            <p:cNvSpPr/>
            <p:nvPr/>
          </p:nvSpPr>
          <p:spPr>
            <a:xfrm>
              <a:off x="710475" y="1222975"/>
              <a:ext cx="6500" cy="4675"/>
            </a:xfrm>
            <a:custGeom>
              <a:avLst/>
              <a:ahLst/>
              <a:rect l="l" t="t" r="r" b="b"/>
              <a:pathLst>
                <a:path w="260" h="187" extrusionOk="0">
                  <a:moveTo>
                    <a:pt x="202" y="1"/>
                  </a:moveTo>
                  <a:cubicBezTo>
                    <a:pt x="198" y="1"/>
                    <a:pt x="193" y="1"/>
                    <a:pt x="188" y="3"/>
                  </a:cubicBezTo>
                  <a:cubicBezTo>
                    <a:pt x="135" y="30"/>
                    <a:pt x="81" y="65"/>
                    <a:pt x="28" y="92"/>
                  </a:cubicBezTo>
                  <a:cubicBezTo>
                    <a:pt x="1" y="101"/>
                    <a:pt x="1" y="146"/>
                    <a:pt x="19" y="164"/>
                  </a:cubicBezTo>
                  <a:cubicBezTo>
                    <a:pt x="30" y="181"/>
                    <a:pt x="45" y="187"/>
                    <a:pt x="61" y="187"/>
                  </a:cubicBezTo>
                  <a:cubicBezTo>
                    <a:pt x="70" y="187"/>
                    <a:pt x="80" y="185"/>
                    <a:pt x="90" y="181"/>
                  </a:cubicBezTo>
                  <a:cubicBezTo>
                    <a:pt x="135" y="155"/>
                    <a:pt x="170" y="128"/>
                    <a:pt x="224" y="101"/>
                  </a:cubicBezTo>
                  <a:cubicBezTo>
                    <a:pt x="242" y="92"/>
                    <a:pt x="259" y="65"/>
                    <a:pt x="251" y="39"/>
                  </a:cubicBezTo>
                  <a:cubicBezTo>
                    <a:pt x="243" y="17"/>
                    <a:pt x="224" y="1"/>
                    <a:pt x="20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47" name="Google Shape;6512;p18"/>
            <p:cNvSpPr/>
            <p:nvPr/>
          </p:nvSpPr>
          <p:spPr>
            <a:xfrm>
              <a:off x="703575" y="1214175"/>
              <a:ext cx="6675" cy="5100"/>
            </a:xfrm>
            <a:custGeom>
              <a:avLst/>
              <a:ahLst/>
              <a:rect l="l" t="t" r="r" b="b"/>
              <a:pathLst>
                <a:path w="267" h="204" extrusionOk="0">
                  <a:moveTo>
                    <a:pt x="188" y="1"/>
                  </a:moveTo>
                  <a:cubicBezTo>
                    <a:pt x="175" y="1"/>
                    <a:pt x="163" y="5"/>
                    <a:pt x="152" y="16"/>
                  </a:cubicBezTo>
                  <a:cubicBezTo>
                    <a:pt x="116" y="52"/>
                    <a:pt x="89" y="78"/>
                    <a:pt x="45" y="105"/>
                  </a:cubicBezTo>
                  <a:cubicBezTo>
                    <a:pt x="1" y="142"/>
                    <a:pt x="36" y="203"/>
                    <a:pt x="79" y="203"/>
                  </a:cubicBezTo>
                  <a:cubicBezTo>
                    <a:pt x="88" y="203"/>
                    <a:pt x="98" y="201"/>
                    <a:pt x="107" y="194"/>
                  </a:cubicBezTo>
                  <a:cubicBezTo>
                    <a:pt x="152" y="159"/>
                    <a:pt x="188" y="123"/>
                    <a:pt x="232" y="87"/>
                  </a:cubicBezTo>
                  <a:cubicBezTo>
                    <a:pt x="266" y="47"/>
                    <a:pt x="228" y="1"/>
                    <a:pt x="18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48" name="Google Shape;6513;p18"/>
            <p:cNvSpPr/>
            <p:nvPr/>
          </p:nvSpPr>
          <p:spPr>
            <a:xfrm>
              <a:off x="711050" y="1245300"/>
              <a:ext cx="7800" cy="3450"/>
            </a:xfrm>
            <a:custGeom>
              <a:avLst/>
              <a:ahLst/>
              <a:rect l="l" t="t" r="r" b="b"/>
              <a:pathLst>
                <a:path w="312" h="138" extrusionOk="0">
                  <a:moveTo>
                    <a:pt x="62" y="0"/>
                  </a:moveTo>
                  <a:cubicBezTo>
                    <a:pt x="11" y="0"/>
                    <a:pt x="0" y="92"/>
                    <a:pt x="58" y="100"/>
                  </a:cubicBezTo>
                  <a:cubicBezTo>
                    <a:pt x="112" y="118"/>
                    <a:pt x="174" y="127"/>
                    <a:pt x="228" y="136"/>
                  </a:cubicBezTo>
                  <a:cubicBezTo>
                    <a:pt x="232" y="137"/>
                    <a:pt x="237" y="138"/>
                    <a:pt x="241" y="138"/>
                  </a:cubicBezTo>
                  <a:cubicBezTo>
                    <a:pt x="294" y="138"/>
                    <a:pt x="311" y="46"/>
                    <a:pt x="245" y="38"/>
                  </a:cubicBezTo>
                  <a:cubicBezTo>
                    <a:pt x="192" y="29"/>
                    <a:pt x="138" y="11"/>
                    <a:pt x="76" y="2"/>
                  </a:cubicBezTo>
                  <a:cubicBezTo>
                    <a:pt x="71" y="1"/>
                    <a:pt x="67" y="0"/>
                    <a:pt x="6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49" name="Google Shape;6514;p18"/>
            <p:cNvSpPr/>
            <p:nvPr/>
          </p:nvSpPr>
          <p:spPr>
            <a:xfrm>
              <a:off x="627525" y="1247800"/>
              <a:ext cx="25450" cy="14750"/>
            </a:xfrm>
            <a:custGeom>
              <a:avLst/>
              <a:ahLst/>
              <a:rect l="l" t="t" r="r" b="b"/>
              <a:pathLst>
                <a:path w="1018" h="590" extrusionOk="0">
                  <a:moveTo>
                    <a:pt x="723" y="0"/>
                  </a:moveTo>
                  <a:cubicBezTo>
                    <a:pt x="776" y="161"/>
                    <a:pt x="642" y="348"/>
                    <a:pt x="464" y="357"/>
                  </a:cubicBezTo>
                  <a:cubicBezTo>
                    <a:pt x="454" y="358"/>
                    <a:pt x="444" y="359"/>
                    <a:pt x="434" y="359"/>
                  </a:cubicBezTo>
                  <a:cubicBezTo>
                    <a:pt x="362" y="359"/>
                    <a:pt x="287" y="330"/>
                    <a:pt x="232" y="268"/>
                  </a:cubicBezTo>
                  <a:cubicBezTo>
                    <a:pt x="196" y="232"/>
                    <a:pt x="179" y="170"/>
                    <a:pt x="179" y="107"/>
                  </a:cubicBezTo>
                  <a:cubicBezTo>
                    <a:pt x="116" y="143"/>
                    <a:pt x="54" y="179"/>
                    <a:pt x="0" y="223"/>
                  </a:cubicBezTo>
                  <a:cubicBezTo>
                    <a:pt x="19" y="474"/>
                    <a:pt x="224" y="590"/>
                    <a:pt x="438" y="590"/>
                  </a:cubicBezTo>
                  <a:cubicBezTo>
                    <a:pt x="720" y="590"/>
                    <a:pt x="1018" y="390"/>
                    <a:pt x="937" y="36"/>
                  </a:cubicBezTo>
                  <a:cubicBezTo>
                    <a:pt x="865" y="18"/>
                    <a:pt x="794" y="0"/>
                    <a:pt x="72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50" name="Google Shape;6515;p18"/>
            <p:cNvSpPr/>
            <p:nvPr/>
          </p:nvSpPr>
          <p:spPr>
            <a:xfrm>
              <a:off x="621275" y="1249800"/>
              <a:ext cx="40825" cy="24200"/>
            </a:xfrm>
            <a:custGeom>
              <a:avLst/>
              <a:ahLst/>
              <a:rect l="l" t="t" r="r" b="b"/>
              <a:pathLst>
                <a:path w="1633" h="968" extrusionOk="0">
                  <a:moveTo>
                    <a:pt x="1303" y="1"/>
                  </a:moveTo>
                  <a:lnTo>
                    <a:pt x="1303" y="1"/>
                  </a:lnTo>
                  <a:cubicBezTo>
                    <a:pt x="1355" y="388"/>
                    <a:pt x="1014" y="608"/>
                    <a:pt x="688" y="608"/>
                  </a:cubicBezTo>
                  <a:cubicBezTo>
                    <a:pt x="452" y="608"/>
                    <a:pt x="225" y="493"/>
                    <a:pt x="161" y="241"/>
                  </a:cubicBezTo>
                  <a:cubicBezTo>
                    <a:pt x="134" y="268"/>
                    <a:pt x="107" y="304"/>
                    <a:pt x="90" y="340"/>
                  </a:cubicBezTo>
                  <a:cubicBezTo>
                    <a:pt x="116" y="393"/>
                    <a:pt x="134" y="447"/>
                    <a:pt x="161" y="500"/>
                  </a:cubicBezTo>
                  <a:cubicBezTo>
                    <a:pt x="223" y="589"/>
                    <a:pt x="286" y="652"/>
                    <a:pt x="375" y="723"/>
                  </a:cubicBezTo>
                  <a:cubicBezTo>
                    <a:pt x="268" y="696"/>
                    <a:pt x="188" y="607"/>
                    <a:pt x="125" y="527"/>
                  </a:cubicBezTo>
                  <a:cubicBezTo>
                    <a:pt x="98" y="500"/>
                    <a:pt x="72" y="464"/>
                    <a:pt x="54" y="429"/>
                  </a:cubicBezTo>
                  <a:cubicBezTo>
                    <a:pt x="45" y="429"/>
                    <a:pt x="45" y="438"/>
                    <a:pt x="45" y="447"/>
                  </a:cubicBezTo>
                  <a:cubicBezTo>
                    <a:pt x="54" y="464"/>
                    <a:pt x="54" y="482"/>
                    <a:pt x="63" y="500"/>
                  </a:cubicBezTo>
                  <a:cubicBezTo>
                    <a:pt x="98" y="554"/>
                    <a:pt x="134" y="607"/>
                    <a:pt x="179" y="652"/>
                  </a:cubicBezTo>
                  <a:cubicBezTo>
                    <a:pt x="277" y="741"/>
                    <a:pt x="393" y="803"/>
                    <a:pt x="509" y="857"/>
                  </a:cubicBezTo>
                  <a:cubicBezTo>
                    <a:pt x="384" y="848"/>
                    <a:pt x="259" y="794"/>
                    <a:pt x="161" y="714"/>
                  </a:cubicBezTo>
                  <a:cubicBezTo>
                    <a:pt x="116" y="679"/>
                    <a:pt x="54" y="616"/>
                    <a:pt x="9" y="554"/>
                  </a:cubicBezTo>
                  <a:cubicBezTo>
                    <a:pt x="9" y="571"/>
                    <a:pt x="9" y="589"/>
                    <a:pt x="0" y="607"/>
                  </a:cubicBezTo>
                  <a:cubicBezTo>
                    <a:pt x="168" y="852"/>
                    <a:pt x="455" y="968"/>
                    <a:pt x="743" y="968"/>
                  </a:cubicBezTo>
                  <a:cubicBezTo>
                    <a:pt x="1159" y="968"/>
                    <a:pt x="1575" y="725"/>
                    <a:pt x="1633" y="277"/>
                  </a:cubicBezTo>
                  <a:cubicBezTo>
                    <a:pt x="1624" y="268"/>
                    <a:pt x="1615" y="250"/>
                    <a:pt x="1615" y="241"/>
                  </a:cubicBezTo>
                  <a:cubicBezTo>
                    <a:pt x="1588" y="313"/>
                    <a:pt x="1553" y="393"/>
                    <a:pt x="1553" y="402"/>
                  </a:cubicBezTo>
                  <a:cubicBezTo>
                    <a:pt x="1499" y="509"/>
                    <a:pt x="1428" y="670"/>
                    <a:pt x="1312" y="714"/>
                  </a:cubicBezTo>
                  <a:cubicBezTo>
                    <a:pt x="1383" y="625"/>
                    <a:pt x="1437" y="554"/>
                    <a:pt x="1481" y="455"/>
                  </a:cubicBezTo>
                  <a:cubicBezTo>
                    <a:pt x="1526" y="366"/>
                    <a:pt x="1544" y="277"/>
                    <a:pt x="1562" y="188"/>
                  </a:cubicBezTo>
                  <a:cubicBezTo>
                    <a:pt x="1553" y="170"/>
                    <a:pt x="1544" y="161"/>
                    <a:pt x="1526" y="152"/>
                  </a:cubicBezTo>
                  <a:cubicBezTo>
                    <a:pt x="1517" y="215"/>
                    <a:pt x="1490" y="277"/>
                    <a:pt x="1472" y="331"/>
                  </a:cubicBezTo>
                  <a:cubicBezTo>
                    <a:pt x="1446" y="420"/>
                    <a:pt x="1410" y="509"/>
                    <a:pt x="1339" y="571"/>
                  </a:cubicBezTo>
                  <a:cubicBezTo>
                    <a:pt x="1339" y="571"/>
                    <a:pt x="1339" y="571"/>
                    <a:pt x="1339" y="563"/>
                  </a:cubicBezTo>
                  <a:cubicBezTo>
                    <a:pt x="1383" y="491"/>
                    <a:pt x="1419" y="411"/>
                    <a:pt x="1446" y="322"/>
                  </a:cubicBezTo>
                  <a:cubicBezTo>
                    <a:pt x="1463" y="250"/>
                    <a:pt x="1472" y="179"/>
                    <a:pt x="1472" y="108"/>
                  </a:cubicBezTo>
                  <a:cubicBezTo>
                    <a:pt x="1419" y="63"/>
                    <a:pt x="1365" y="27"/>
                    <a:pt x="1303"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51" name="Google Shape;6516;p18"/>
            <p:cNvSpPr/>
            <p:nvPr/>
          </p:nvSpPr>
          <p:spPr>
            <a:xfrm>
              <a:off x="618600" y="1245075"/>
              <a:ext cx="46175" cy="31550"/>
            </a:xfrm>
            <a:custGeom>
              <a:avLst/>
              <a:ahLst/>
              <a:rect l="l" t="t" r="r" b="b"/>
              <a:pathLst>
                <a:path w="1847" h="1262" extrusionOk="0">
                  <a:moveTo>
                    <a:pt x="1080" y="109"/>
                  </a:moveTo>
                  <a:cubicBezTo>
                    <a:pt x="1151" y="109"/>
                    <a:pt x="1222" y="127"/>
                    <a:pt x="1294" y="145"/>
                  </a:cubicBezTo>
                  <a:cubicBezTo>
                    <a:pt x="1375" y="499"/>
                    <a:pt x="1077" y="699"/>
                    <a:pt x="795" y="699"/>
                  </a:cubicBezTo>
                  <a:cubicBezTo>
                    <a:pt x="581" y="699"/>
                    <a:pt x="376" y="583"/>
                    <a:pt x="357" y="332"/>
                  </a:cubicBezTo>
                  <a:cubicBezTo>
                    <a:pt x="411" y="288"/>
                    <a:pt x="473" y="252"/>
                    <a:pt x="536" y="216"/>
                  </a:cubicBezTo>
                  <a:cubicBezTo>
                    <a:pt x="536" y="279"/>
                    <a:pt x="553" y="341"/>
                    <a:pt x="589" y="377"/>
                  </a:cubicBezTo>
                  <a:cubicBezTo>
                    <a:pt x="644" y="439"/>
                    <a:pt x="719" y="468"/>
                    <a:pt x="791" y="468"/>
                  </a:cubicBezTo>
                  <a:cubicBezTo>
                    <a:pt x="801" y="468"/>
                    <a:pt x="811" y="467"/>
                    <a:pt x="821" y="466"/>
                  </a:cubicBezTo>
                  <a:cubicBezTo>
                    <a:pt x="999" y="457"/>
                    <a:pt x="1133" y="270"/>
                    <a:pt x="1080" y="109"/>
                  </a:cubicBezTo>
                  <a:close/>
                  <a:moveTo>
                    <a:pt x="1410" y="190"/>
                  </a:moveTo>
                  <a:lnTo>
                    <a:pt x="1410" y="190"/>
                  </a:lnTo>
                  <a:cubicBezTo>
                    <a:pt x="1472" y="216"/>
                    <a:pt x="1526" y="252"/>
                    <a:pt x="1579" y="297"/>
                  </a:cubicBezTo>
                  <a:cubicBezTo>
                    <a:pt x="1579" y="368"/>
                    <a:pt x="1570" y="439"/>
                    <a:pt x="1553" y="511"/>
                  </a:cubicBezTo>
                  <a:cubicBezTo>
                    <a:pt x="1526" y="600"/>
                    <a:pt x="1490" y="680"/>
                    <a:pt x="1446" y="752"/>
                  </a:cubicBezTo>
                  <a:cubicBezTo>
                    <a:pt x="1446" y="760"/>
                    <a:pt x="1446" y="760"/>
                    <a:pt x="1446" y="760"/>
                  </a:cubicBezTo>
                  <a:cubicBezTo>
                    <a:pt x="1517" y="698"/>
                    <a:pt x="1553" y="609"/>
                    <a:pt x="1579" y="520"/>
                  </a:cubicBezTo>
                  <a:cubicBezTo>
                    <a:pt x="1597" y="466"/>
                    <a:pt x="1624" y="404"/>
                    <a:pt x="1633" y="341"/>
                  </a:cubicBezTo>
                  <a:cubicBezTo>
                    <a:pt x="1651" y="350"/>
                    <a:pt x="1660" y="359"/>
                    <a:pt x="1669" y="377"/>
                  </a:cubicBezTo>
                  <a:cubicBezTo>
                    <a:pt x="1651" y="466"/>
                    <a:pt x="1633" y="555"/>
                    <a:pt x="1588" y="644"/>
                  </a:cubicBezTo>
                  <a:cubicBezTo>
                    <a:pt x="1544" y="743"/>
                    <a:pt x="1490" y="814"/>
                    <a:pt x="1419" y="903"/>
                  </a:cubicBezTo>
                  <a:cubicBezTo>
                    <a:pt x="1535" y="859"/>
                    <a:pt x="1606" y="698"/>
                    <a:pt x="1660" y="591"/>
                  </a:cubicBezTo>
                  <a:cubicBezTo>
                    <a:pt x="1660" y="582"/>
                    <a:pt x="1695" y="502"/>
                    <a:pt x="1722" y="430"/>
                  </a:cubicBezTo>
                  <a:cubicBezTo>
                    <a:pt x="1731" y="439"/>
                    <a:pt x="1731" y="457"/>
                    <a:pt x="1740" y="466"/>
                  </a:cubicBezTo>
                  <a:cubicBezTo>
                    <a:pt x="1682" y="914"/>
                    <a:pt x="1266" y="1157"/>
                    <a:pt x="850" y="1157"/>
                  </a:cubicBezTo>
                  <a:cubicBezTo>
                    <a:pt x="562" y="1157"/>
                    <a:pt x="275" y="1041"/>
                    <a:pt x="107" y="796"/>
                  </a:cubicBezTo>
                  <a:cubicBezTo>
                    <a:pt x="116" y="778"/>
                    <a:pt x="116" y="760"/>
                    <a:pt x="116" y="743"/>
                  </a:cubicBezTo>
                  <a:cubicBezTo>
                    <a:pt x="161" y="805"/>
                    <a:pt x="223" y="868"/>
                    <a:pt x="268" y="903"/>
                  </a:cubicBezTo>
                  <a:cubicBezTo>
                    <a:pt x="366" y="983"/>
                    <a:pt x="491" y="1037"/>
                    <a:pt x="616" y="1046"/>
                  </a:cubicBezTo>
                  <a:cubicBezTo>
                    <a:pt x="500" y="992"/>
                    <a:pt x="384" y="930"/>
                    <a:pt x="286" y="841"/>
                  </a:cubicBezTo>
                  <a:cubicBezTo>
                    <a:pt x="241" y="796"/>
                    <a:pt x="205" y="743"/>
                    <a:pt x="179" y="689"/>
                  </a:cubicBezTo>
                  <a:cubicBezTo>
                    <a:pt x="161" y="671"/>
                    <a:pt x="161" y="653"/>
                    <a:pt x="152" y="636"/>
                  </a:cubicBezTo>
                  <a:cubicBezTo>
                    <a:pt x="152" y="627"/>
                    <a:pt x="152" y="618"/>
                    <a:pt x="161" y="618"/>
                  </a:cubicBezTo>
                  <a:cubicBezTo>
                    <a:pt x="179" y="653"/>
                    <a:pt x="205" y="689"/>
                    <a:pt x="232" y="716"/>
                  </a:cubicBezTo>
                  <a:cubicBezTo>
                    <a:pt x="295" y="796"/>
                    <a:pt x="375" y="885"/>
                    <a:pt x="482" y="912"/>
                  </a:cubicBezTo>
                  <a:cubicBezTo>
                    <a:pt x="393" y="841"/>
                    <a:pt x="330" y="778"/>
                    <a:pt x="268" y="689"/>
                  </a:cubicBezTo>
                  <a:cubicBezTo>
                    <a:pt x="241" y="636"/>
                    <a:pt x="223" y="582"/>
                    <a:pt x="197" y="529"/>
                  </a:cubicBezTo>
                  <a:cubicBezTo>
                    <a:pt x="223" y="493"/>
                    <a:pt x="241" y="457"/>
                    <a:pt x="268" y="430"/>
                  </a:cubicBezTo>
                  <a:cubicBezTo>
                    <a:pt x="332" y="682"/>
                    <a:pt x="559" y="797"/>
                    <a:pt x="795" y="797"/>
                  </a:cubicBezTo>
                  <a:cubicBezTo>
                    <a:pt x="1121" y="797"/>
                    <a:pt x="1462" y="577"/>
                    <a:pt x="1410" y="190"/>
                  </a:cubicBezTo>
                  <a:close/>
                  <a:moveTo>
                    <a:pt x="997" y="1"/>
                  </a:moveTo>
                  <a:cubicBezTo>
                    <a:pt x="530" y="1"/>
                    <a:pt x="63" y="280"/>
                    <a:pt x="0" y="796"/>
                  </a:cubicBezTo>
                  <a:cubicBezTo>
                    <a:pt x="0" y="805"/>
                    <a:pt x="0" y="814"/>
                    <a:pt x="9" y="814"/>
                  </a:cubicBezTo>
                  <a:cubicBezTo>
                    <a:pt x="9" y="823"/>
                    <a:pt x="9" y="832"/>
                    <a:pt x="18" y="841"/>
                  </a:cubicBezTo>
                  <a:cubicBezTo>
                    <a:pt x="205" y="1126"/>
                    <a:pt x="528" y="1261"/>
                    <a:pt x="852" y="1261"/>
                  </a:cubicBezTo>
                  <a:cubicBezTo>
                    <a:pt x="1317" y="1261"/>
                    <a:pt x="1784" y="982"/>
                    <a:pt x="1847" y="466"/>
                  </a:cubicBezTo>
                  <a:cubicBezTo>
                    <a:pt x="1847" y="457"/>
                    <a:pt x="1847" y="448"/>
                    <a:pt x="1847" y="448"/>
                  </a:cubicBezTo>
                  <a:cubicBezTo>
                    <a:pt x="1847" y="439"/>
                    <a:pt x="1847" y="430"/>
                    <a:pt x="1838" y="421"/>
                  </a:cubicBezTo>
                  <a:cubicBezTo>
                    <a:pt x="1648" y="136"/>
                    <a:pt x="1322" y="1"/>
                    <a:pt x="99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52" name="Google Shape;6517;p18"/>
            <p:cNvSpPr/>
            <p:nvPr/>
          </p:nvSpPr>
          <p:spPr>
            <a:xfrm>
              <a:off x="663425" y="1245675"/>
              <a:ext cx="5500" cy="5050"/>
            </a:xfrm>
            <a:custGeom>
              <a:avLst/>
              <a:ahLst/>
              <a:rect l="l" t="t" r="r" b="b"/>
              <a:pathLst>
                <a:path w="220" h="202" extrusionOk="0">
                  <a:moveTo>
                    <a:pt x="148" y="1"/>
                  </a:moveTo>
                  <a:cubicBezTo>
                    <a:pt x="133" y="1"/>
                    <a:pt x="118" y="7"/>
                    <a:pt x="107" y="23"/>
                  </a:cubicBezTo>
                  <a:cubicBezTo>
                    <a:pt x="81" y="58"/>
                    <a:pt x="54" y="85"/>
                    <a:pt x="27" y="112"/>
                  </a:cubicBezTo>
                  <a:cubicBezTo>
                    <a:pt x="9" y="130"/>
                    <a:pt x="0" y="166"/>
                    <a:pt x="27" y="183"/>
                  </a:cubicBezTo>
                  <a:cubicBezTo>
                    <a:pt x="38" y="194"/>
                    <a:pt x="56" y="202"/>
                    <a:pt x="72" y="202"/>
                  </a:cubicBezTo>
                  <a:cubicBezTo>
                    <a:pt x="82" y="202"/>
                    <a:pt x="92" y="199"/>
                    <a:pt x="99" y="192"/>
                  </a:cubicBezTo>
                  <a:cubicBezTo>
                    <a:pt x="125" y="157"/>
                    <a:pt x="161" y="121"/>
                    <a:pt x="188" y="76"/>
                  </a:cubicBezTo>
                  <a:cubicBezTo>
                    <a:pt x="219" y="38"/>
                    <a:pt x="184" y="1"/>
                    <a:pt x="14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53" name="Google Shape;6518;p18"/>
            <p:cNvSpPr/>
            <p:nvPr/>
          </p:nvSpPr>
          <p:spPr>
            <a:xfrm>
              <a:off x="655650" y="1239300"/>
              <a:ext cx="4675" cy="6200"/>
            </a:xfrm>
            <a:custGeom>
              <a:avLst/>
              <a:ahLst/>
              <a:rect l="l" t="t" r="r" b="b"/>
              <a:pathLst>
                <a:path w="187" h="248" extrusionOk="0">
                  <a:moveTo>
                    <a:pt x="134" y="1"/>
                  </a:moveTo>
                  <a:cubicBezTo>
                    <a:pt x="115" y="1"/>
                    <a:pt x="94" y="11"/>
                    <a:pt x="88" y="28"/>
                  </a:cubicBezTo>
                  <a:cubicBezTo>
                    <a:pt x="62" y="82"/>
                    <a:pt x="35" y="126"/>
                    <a:pt x="17" y="180"/>
                  </a:cubicBezTo>
                  <a:cubicBezTo>
                    <a:pt x="0" y="219"/>
                    <a:pt x="33" y="248"/>
                    <a:pt x="67" y="248"/>
                  </a:cubicBezTo>
                  <a:cubicBezTo>
                    <a:pt x="86" y="248"/>
                    <a:pt x="105" y="238"/>
                    <a:pt x="115" y="215"/>
                  </a:cubicBezTo>
                  <a:cubicBezTo>
                    <a:pt x="133" y="171"/>
                    <a:pt x="151" y="126"/>
                    <a:pt x="178" y="82"/>
                  </a:cubicBezTo>
                  <a:cubicBezTo>
                    <a:pt x="187" y="55"/>
                    <a:pt x="187" y="28"/>
                    <a:pt x="160" y="10"/>
                  </a:cubicBezTo>
                  <a:cubicBezTo>
                    <a:pt x="153" y="4"/>
                    <a:pt x="144" y="1"/>
                    <a:pt x="13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54" name="Google Shape;6519;p18"/>
            <p:cNvSpPr/>
            <p:nvPr/>
          </p:nvSpPr>
          <p:spPr>
            <a:xfrm>
              <a:off x="647750" y="1235925"/>
              <a:ext cx="3650" cy="6750"/>
            </a:xfrm>
            <a:custGeom>
              <a:avLst/>
              <a:ahLst/>
              <a:rect l="l" t="t" r="r" b="b"/>
              <a:pathLst>
                <a:path w="146" h="270" extrusionOk="0">
                  <a:moveTo>
                    <a:pt x="79" y="1"/>
                  </a:moveTo>
                  <a:cubicBezTo>
                    <a:pt x="52" y="1"/>
                    <a:pt x="37" y="24"/>
                    <a:pt x="30" y="47"/>
                  </a:cubicBezTo>
                  <a:cubicBezTo>
                    <a:pt x="21" y="101"/>
                    <a:pt x="21" y="154"/>
                    <a:pt x="12" y="199"/>
                  </a:cubicBezTo>
                  <a:cubicBezTo>
                    <a:pt x="1" y="242"/>
                    <a:pt x="34" y="269"/>
                    <a:pt x="65" y="269"/>
                  </a:cubicBezTo>
                  <a:cubicBezTo>
                    <a:pt x="84" y="269"/>
                    <a:pt x="103" y="259"/>
                    <a:pt x="110" y="234"/>
                  </a:cubicBezTo>
                  <a:cubicBezTo>
                    <a:pt x="119" y="172"/>
                    <a:pt x="128" y="118"/>
                    <a:pt x="137" y="56"/>
                  </a:cubicBezTo>
                  <a:cubicBezTo>
                    <a:pt x="146" y="29"/>
                    <a:pt x="110" y="2"/>
                    <a:pt x="92" y="2"/>
                  </a:cubicBezTo>
                  <a:cubicBezTo>
                    <a:pt x="87" y="1"/>
                    <a:pt x="83" y="1"/>
                    <a:pt x="7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55" name="Google Shape;6520;p18"/>
            <p:cNvSpPr/>
            <p:nvPr/>
          </p:nvSpPr>
          <p:spPr>
            <a:xfrm>
              <a:off x="625575" y="1239400"/>
              <a:ext cx="5450" cy="6275"/>
            </a:xfrm>
            <a:custGeom>
              <a:avLst/>
              <a:ahLst/>
              <a:rect l="l" t="t" r="r" b="b"/>
              <a:pathLst>
                <a:path w="218" h="251" extrusionOk="0">
                  <a:moveTo>
                    <a:pt x="77" y="0"/>
                  </a:moveTo>
                  <a:cubicBezTo>
                    <a:pt x="39" y="0"/>
                    <a:pt x="0" y="35"/>
                    <a:pt x="25" y="78"/>
                  </a:cubicBezTo>
                  <a:cubicBezTo>
                    <a:pt x="60" y="122"/>
                    <a:pt x="78" y="176"/>
                    <a:pt x="105" y="220"/>
                  </a:cubicBezTo>
                  <a:cubicBezTo>
                    <a:pt x="114" y="241"/>
                    <a:pt x="131" y="250"/>
                    <a:pt x="149" y="250"/>
                  </a:cubicBezTo>
                  <a:cubicBezTo>
                    <a:pt x="183" y="250"/>
                    <a:pt x="218" y="217"/>
                    <a:pt x="194" y="176"/>
                  </a:cubicBezTo>
                  <a:cubicBezTo>
                    <a:pt x="167" y="122"/>
                    <a:pt x="150" y="78"/>
                    <a:pt x="123" y="24"/>
                  </a:cubicBezTo>
                  <a:cubicBezTo>
                    <a:pt x="112" y="7"/>
                    <a:pt x="94" y="0"/>
                    <a:pt x="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56" name="Google Shape;6521;p18"/>
            <p:cNvSpPr/>
            <p:nvPr/>
          </p:nvSpPr>
          <p:spPr>
            <a:xfrm>
              <a:off x="615925" y="1246475"/>
              <a:ext cx="6275" cy="5150"/>
            </a:xfrm>
            <a:custGeom>
              <a:avLst/>
              <a:ahLst/>
              <a:rect l="l" t="t" r="r" b="b"/>
              <a:pathLst>
                <a:path w="251" h="206" extrusionOk="0">
                  <a:moveTo>
                    <a:pt x="54" y="1"/>
                  </a:moveTo>
                  <a:cubicBezTo>
                    <a:pt x="42" y="1"/>
                    <a:pt x="30" y="5"/>
                    <a:pt x="18" y="18"/>
                  </a:cubicBezTo>
                  <a:cubicBezTo>
                    <a:pt x="0" y="35"/>
                    <a:pt x="0" y="71"/>
                    <a:pt x="18" y="89"/>
                  </a:cubicBezTo>
                  <a:cubicBezTo>
                    <a:pt x="63" y="125"/>
                    <a:pt x="116" y="160"/>
                    <a:pt x="161" y="196"/>
                  </a:cubicBezTo>
                  <a:cubicBezTo>
                    <a:pt x="167" y="202"/>
                    <a:pt x="176" y="205"/>
                    <a:pt x="185" y="205"/>
                  </a:cubicBezTo>
                  <a:cubicBezTo>
                    <a:pt x="202" y="205"/>
                    <a:pt x="221" y="195"/>
                    <a:pt x="232" y="178"/>
                  </a:cubicBezTo>
                  <a:cubicBezTo>
                    <a:pt x="250" y="151"/>
                    <a:pt x="241" y="125"/>
                    <a:pt x="214" y="107"/>
                  </a:cubicBezTo>
                  <a:cubicBezTo>
                    <a:pt x="179" y="80"/>
                    <a:pt x="134" y="53"/>
                    <a:pt x="98" y="18"/>
                  </a:cubicBezTo>
                  <a:cubicBezTo>
                    <a:pt x="84" y="8"/>
                    <a:pt x="69" y="1"/>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57" name="Google Shape;6522;p18"/>
            <p:cNvSpPr/>
            <p:nvPr/>
          </p:nvSpPr>
          <p:spPr>
            <a:xfrm>
              <a:off x="610075" y="1256600"/>
              <a:ext cx="7175" cy="4150"/>
            </a:xfrm>
            <a:custGeom>
              <a:avLst/>
              <a:ahLst/>
              <a:rect l="l" t="t" r="r" b="b"/>
              <a:pathLst>
                <a:path w="287" h="166" extrusionOk="0">
                  <a:moveTo>
                    <a:pt x="71" y="0"/>
                  </a:moveTo>
                  <a:cubicBezTo>
                    <a:pt x="22" y="0"/>
                    <a:pt x="1" y="80"/>
                    <a:pt x="56" y="103"/>
                  </a:cubicBezTo>
                  <a:cubicBezTo>
                    <a:pt x="100" y="121"/>
                    <a:pt x="145" y="139"/>
                    <a:pt x="181" y="157"/>
                  </a:cubicBezTo>
                  <a:cubicBezTo>
                    <a:pt x="191" y="163"/>
                    <a:pt x="201" y="165"/>
                    <a:pt x="210" y="165"/>
                  </a:cubicBezTo>
                  <a:cubicBezTo>
                    <a:pt x="258" y="165"/>
                    <a:pt x="287" y="99"/>
                    <a:pt x="234" y="76"/>
                  </a:cubicBezTo>
                  <a:cubicBezTo>
                    <a:pt x="190" y="50"/>
                    <a:pt x="145" y="23"/>
                    <a:pt x="92" y="5"/>
                  </a:cubicBezTo>
                  <a:cubicBezTo>
                    <a:pt x="84" y="2"/>
                    <a:pt x="77" y="0"/>
                    <a:pt x="7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58" name="Google Shape;6523;p18"/>
            <p:cNvSpPr/>
            <p:nvPr/>
          </p:nvSpPr>
          <p:spPr>
            <a:xfrm>
              <a:off x="636625" y="1236025"/>
              <a:ext cx="3750" cy="6825"/>
            </a:xfrm>
            <a:custGeom>
              <a:avLst/>
              <a:ahLst/>
              <a:rect l="l" t="t" r="r" b="b"/>
              <a:pathLst>
                <a:path w="150" h="273" extrusionOk="0">
                  <a:moveTo>
                    <a:pt x="62" y="0"/>
                  </a:moveTo>
                  <a:cubicBezTo>
                    <a:pt x="32" y="0"/>
                    <a:pt x="0" y="25"/>
                    <a:pt x="11" y="61"/>
                  </a:cubicBezTo>
                  <a:cubicBezTo>
                    <a:pt x="20" y="123"/>
                    <a:pt x="29" y="177"/>
                    <a:pt x="38" y="230"/>
                  </a:cubicBezTo>
                  <a:cubicBezTo>
                    <a:pt x="45" y="260"/>
                    <a:pt x="67" y="273"/>
                    <a:pt x="89" y="273"/>
                  </a:cubicBezTo>
                  <a:cubicBezTo>
                    <a:pt x="119" y="273"/>
                    <a:pt x="150" y="249"/>
                    <a:pt x="145" y="213"/>
                  </a:cubicBezTo>
                  <a:cubicBezTo>
                    <a:pt x="136" y="159"/>
                    <a:pt x="127" y="97"/>
                    <a:pt x="109" y="43"/>
                  </a:cubicBezTo>
                  <a:cubicBezTo>
                    <a:pt x="105" y="13"/>
                    <a:pt x="84" y="0"/>
                    <a:pt x="6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59" name="Google Shape;6524;p18"/>
            <p:cNvSpPr/>
            <p:nvPr/>
          </p:nvSpPr>
          <p:spPr>
            <a:xfrm>
              <a:off x="567300" y="1234475"/>
              <a:ext cx="10500" cy="9775"/>
            </a:xfrm>
            <a:custGeom>
              <a:avLst/>
              <a:ahLst/>
              <a:rect l="l" t="t" r="r" b="b"/>
              <a:pathLst>
                <a:path w="420" h="391" extrusionOk="0">
                  <a:moveTo>
                    <a:pt x="170" y="0"/>
                  </a:moveTo>
                  <a:cubicBezTo>
                    <a:pt x="134" y="0"/>
                    <a:pt x="99" y="2"/>
                    <a:pt x="63" y="7"/>
                  </a:cubicBezTo>
                  <a:cubicBezTo>
                    <a:pt x="0" y="132"/>
                    <a:pt x="9" y="248"/>
                    <a:pt x="54" y="346"/>
                  </a:cubicBezTo>
                  <a:lnTo>
                    <a:pt x="99" y="346"/>
                  </a:lnTo>
                  <a:cubicBezTo>
                    <a:pt x="204" y="355"/>
                    <a:pt x="309" y="372"/>
                    <a:pt x="415" y="390"/>
                  </a:cubicBezTo>
                  <a:lnTo>
                    <a:pt x="415" y="390"/>
                  </a:lnTo>
                  <a:cubicBezTo>
                    <a:pt x="407" y="387"/>
                    <a:pt x="399" y="380"/>
                    <a:pt x="384" y="373"/>
                  </a:cubicBezTo>
                  <a:cubicBezTo>
                    <a:pt x="313" y="328"/>
                    <a:pt x="259" y="257"/>
                    <a:pt x="241" y="176"/>
                  </a:cubicBezTo>
                  <a:cubicBezTo>
                    <a:pt x="232" y="123"/>
                    <a:pt x="250" y="51"/>
                    <a:pt x="277" y="7"/>
                  </a:cubicBezTo>
                  <a:cubicBezTo>
                    <a:pt x="241" y="2"/>
                    <a:pt x="206" y="0"/>
                    <a:pt x="170" y="0"/>
                  </a:cubicBezTo>
                  <a:close/>
                  <a:moveTo>
                    <a:pt x="415" y="390"/>
                  </a:moveTo>
                  <a:cubicBezTo>
                    <a:pt x="417" y="390"/>
                    <a:pt x="418" y="390"/>
                    <a:pt x="420" y="390"/>
                  </a:cubicBezTo>
                  <a:cubicBezTo>
                    <a:pt x="418" y="390"/>
                    <a:pt x="417" y="390"/>
                    <a:pt x="415" y="39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60" name="Google Shape;6525;p18"/>
            <p:cNvSpPr/>
            <p:nvPr/>
          </p:nvSpPr>
          <p:spPr>
            <a:xfrm>
              <a:off x="578675" y="1239775"/>
              <a:ext cx="12525" cy="10925"/>
            </a:xfrm>
            <a:custGeom>
              <a:avLst/>
              <a:ahLst/>
              <a:rect l="l" t="t" r="r" b="b"/>
              <a:pathLst>
                <a:path w="501" h="437" extrusionOk="0">
                  <a:moveTo>
                    <a:pt x="339" y="0"/>
                  </a:moveTo>
                  <a:cubicBezTo>
                    <a:pt x="314" y="119"/>
                    <a:pt x="192" y="197"/>
                    <a:pt x="73" y="197"/>
                  </a:cubicBezTo>
                  <a:cubicBezTo>
                    <a:pt x="67" y="197"/>
                    <a:pt x="60" y="197"/>
                    <a:pt x="54" y="196"/>
                  </a:cubicBezTo>
                  <a:lnTo>
                    <a:pt x="54" y="196"/>
                  </a:lnTo>
                  <a:lnTo>
                    <a:pt x="81" y="205"/>
                  </a:lnTo>
                  <a:lnTo>
                    <a:pt x="54" y="268"/>
                  </a:lnTo>
                  <a:cubicBezTo>
                    <a:pt x="36" y="321"/>
                    <a:pt x="18" y="375"/>
                    <a:pt x="0" y="428"/>
                  </a:cubicBezTo>
                  <a:cubicBezTo>
                    <a:pt x="33" y="434"/>
                    <a:pt x="66" y="437"/>
                    <a:pt x="98" y="437"/>
                  </a:cubicBezTo>
                  <a:cubicBezTo>
                    <a:pt x="268" y="437"/>
                    <a:pt x="425" y="354"/>
                    <a:pt x="500" y="152"/>
                  </a:cubicBezTo>
                  <a:cubicBezTo>
                    <a:pt x="455" y="98"/>
                    <a:pt x="402" y="45"/>
                    <a:pt x="3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61" name="Google Shape;6526;p18"/>
            <p:cNvSpPr/>
            <p:nvPr/>
          </p:nvSpPr>
          <p:spPr>
            <a:xfrm>
              <a:off x="575325" y="1246000"/>
              <a:ext cx="21000" cy="16750"/>
            </a:xfrm>
            <a:custGeom>
              <a:avLst/>
              <a:ahLst/>
              <a:rect l="l" t="t" r="r" b="b"/>
              <a:pathLst>
                <a:path w="840" h="670" extrusionOk="0">
                  <a:moveTo>
                    <a:pt x="705" y="1"/>
                  </a:moveTo>
                  <a:cubicBezTo>
                    <a:pt x="613" y="207"/>
                    <a:pt x="436" y="294"/>
                    <a:pt x="250" y="294"/>
                  </a:cubicBezTo>
                  <a:cubicBezTo>
                    <a:pt x="203" y="294"/>
                    <a:pt x="155" y="288"/>
                    <a:pt x="108" y="277"/>
                  </a:cubicBezTo>
                  <a:cubicBezTo>
                    <a:pt x="72" y="376"/>
                    <a:pt x="36" y="474"/>
                    <a:pt x="1" y="581"/>
                  </a:cubicBezTo>
                  <a:cubicBezTo>
                    <a:pt x="81" y="607"/>
                    <a:pt x="170" y="643"/>
                    <a:pt x="259" y="670"/>
                  </a:cubicBezTo>
                  <a:lnTo>
                    <a:pt x="268" y="670"/>
                  </a:lnTo>
                  <a:cubicBezTo>
                    <a:pt x="473" y="670"/>
                    <a:pt x="688" y="590"/>
                    <a:pt x="839" y="411"/>
                  </a:cubicBezTo>
                  <a:cubicBezTo>
                    <a:pt x="839" y="393"/>
                    <a:pt x="839" y="384"/>
                    <a:pt x="839" y="367"/>
                  </a:cubicBezTo>
                  <a:cubicBezTo>
                    <a:pt x="777" y="420"/>
                    <a:pt x="714" y="465"/>
                    <a:pt x="696" y="474"/>
                  </a:cubicBezTo>
                  <a:cubicBezTo>
                    <a:pt x="607" y="531"/>
                    <a:pt x="473" y="610"/>
                    <a:pt x="362" y="610"/>
                  </a:cubicBezTo>
                  <a:cubicBezTo>
                    <a:pt x="351" y="610"/>
                    <a:pt x="341" y="609"/>
                    <a:pt x="331" y="607"/>
                  </a:cubicBezTo>
                  <a:cubicBezTo>
                    <a:pt x="331" y="599"/>
                    <a:pt x="331" y="599"/>
                    <a:pt x="331" y="599"/>
                  </a:cubicBezTo>
                  <a:cubicBezTo>
                    <a:pt x="438" y="572"/>
                    <a:pt x="518" y="536"/>
                    <a:pt x="616" y="474"/>
                  </a:cubicBezTo>
                  <a:cubicBezTo>
                    <a:pt x="696" y="429"/>
                    <a:pt x="759" y="358"/>
                    <a:pt x="830" y="295"/>
                  </a:cubicBezTo>
                  <a:cubicBezTo>
                    <a:pt x="821" y="277"/>
                    <a:pt x="821" y="260"/>
                    <a:pt x="812" y="251"/>
                  </a:cubicBezTo>
                  <a:cubicBezTo>
                    <a:pt x="768" y="295"/>
                    <a:pt x="714" y="340"/>
                    <a:pt x="670" y="376"/>
                  </a:cubicBezTo>
                  <a:cubicBezTo>
                    <a:pt x="598" y="429"/>
                    <a:pt x="527" y="483"/>
                    <a:pt x="429" y="500"/>
                  </a:cubicBezTo>
                  <a:cubicBezTo>
                    <a:pt x="429" y="500"/>
                    <a:pt x="429" y="492"/>
                    <a:pt x="429" y="492"/>
                  </a:cubicBezTo>
                  <a:cubicBezTo>
                    <a:pt x="509" y="456"/>
                    <a:pt x="580" y="402"/>
                    <a:pt x="652" y="349"/>
                  </a:cubicBezTo>
                  <a:cubicBezTo>
                    <a:pt x="705" y="295"/>
                    <a:pt x="750" y="242"/>
                    <a:pt x="795" y="179"/>
                  </a:cubicBezTo>
                  <a:cubicBezTo>
                    <a:pt x="777" y="117"/>
                    <a:pt x="750" y="54"/>
                    <a:pt x="7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62" name="Google Shape;6527;p18"/>
            <p:cNvSpPr/>
            <p:nvPr/>
          </p:nvSpPr>
          <p:spPr>
            <a:xfrm>
              <a:off x="564625" y="1231825"/>
              <a:ext cx="34375" cy="32950"/>
            </a:xfrm>
            <a:custGeom>
              <a:avLst/>
              <a:ahLst/>
              <a:rect l="l" t="t" r="r" b="b"/>
              <a:pathLst>
                <a:path w="1375" h="1318" extrusionOk="0">
                  <a:moveTo>
                    <a:pt x="295" y="1"/>
                  </a:moveTo>
                  <a:cubicBezTo>
                    <a:pt x="213" y="1"/>
                    <a:pt x="132" y="11"/>
                    <a:pt x="54" y="33"/>
                  </a:cubicBezTo>
                  <a:cubicBezTo>
                    <a:pt x="54" y="42"/>
                    <a:pt x="45" y="50"/>
                    <a:pt x="45" y="50"/>
                  </a:cubicBezTo>
                  <a:cubicBezTo>
                    <a:pt x="27" y="86"/>
                    <a:pt x="18" y="122"/>
                    <a:pt x="0" y="166"/>
                  </a:cubicBezTo>
                  <a:cubicBezTo>
                    <a:pt x="18" y="157"/>
                    <a:pt x="36" y="149"/>
                    <a:pt x="54" y="149"/>
                  </a:cubicBezTo>
                  <a:cubicBezTo>
                    <a:pt x="18" y="247"/>
                    <a:pt x="18" y="354"/>
                    <a:pt x="45" y="443"/>
                  </a:cubicBezTo>
                  <a:cubicBezTo>
                    <a:pt x="81" y="443"/>
                    <a:pt x="125" y="452"/>
                    <a:pt x="161" y="452"/>
                  </a:cubicBezTo>
                  <a:cubicBezTo>
                    <a:pt x="116" y="354"/>
                    <a:pt x="107" y="238"/>
                    <a:pt x="170" y="113"/>
                  </a:cubicBezTo>
                  <a:cubicBezTo>
                    <a:pt x="206" y="108"/>
                    <a:pt x="241" y="106"/>
                    <a:pt x="277" y="106"/>
                  </a:cubicBezTo>
                  <a:cubicBezTo>
                    <a:pt x="313" y="106"/>
                    <a:pt x="348" y="108"/>
                    <a:pt x="384" y="113"/>
                  </a:cubicBezTo>
                  <a:cubicBezTo>
                    <a:pt x="357" y="157"/>
                    <a:pt x="339" y="229"/>
                    <a:pt x="348" y="282"/>
                  </a:cubicBezTo>
                  <a:cubicBezTo>
                    <a:pt x="366" y="363"/>
                    <a:pt x="420" y="434"/>
                    <a:pt x="491" y="479"/>
                  </a:cubicBezTo>
                  <a:cubicBezTo>
                    <a:pt x="509" y="488"/>
                    <a:pt x="518" y="496"/>
                    <a:pt x="527" y="496"/>
                  </a:cubicBezTo>
                  <a:cubicBezTo>
                    <a:pt x="545" y="496"/>
                    <a:pt x="554" y="505"/>
                    <a:pt x="571" y="505"/>
                  </a:cubicBezTo>
                  <a:lnTo>
                    <a:pt x="616" y="514"/>
                  </a:lnTo>
                  <a:cubicBezTo>
                    <a:pt x="622" y="515"/>
                    <a:pt x="629" y="515"/>
                    <a:pt x="635" y="515"/>
                  </a:cubicBezTo>
                  <a:cubicBezTo>
                    <a:pt x="754" y="515"/>
                    <a:pt x="876" y="437"/>
                    <a:pt x="901" y="318"/>
                  </a:cubicBezTo>
                  <a:cubicBezTo>
                    <a:pt x="964" y="363"/>
                    <a:pt x="1017" y="416"/>
                    <a:pt x="1062" y="470"/>
                  </a:cubicBezTo>
                  <a:cubicBezTo>
                    <a:pt x="987" y="672"/>
                    <a:pt x="830" y="755"/>
                    <a:pt x="660" y="755"/>
                  </a:cubicBezTo>
                  <a:cubicBezTo>
                    <a:pt x="628" y="755"/>
                    <a:pt x="595" y="752"/>
                    <a:pt x="562" y="746"/>
                  </a:cubicBezTo>
                  <a:cubicBezTo>
                    <a:pt x="562" y="755"/>
                    <a:pt x="562" y="755"/>
                    <a:pt x="562" y="755"/>
                  </a:cubicBezTo>
                  <a:cubicBezTo>
                    <a:pt x="554" y="791"/>
                    <a:pt x="545" y="818"/>
                    <a:pt x="536" y="844"/>
                  </a:cubicBezTo>
                  <a:cubicBezTo>
                    <a:pt x="583" y="855"/>
                    <a:pt x="631" y="861"/>
                    <a:pt x="678" y="861"/>
                  </a:cubicBezTo>
                  <a:cubicBezTo>
                    <a:pt x="864" y="861"/>
                    <a:pt x="1041" y="774"/>
                    <a:pt x="1133" y="568"/>
                  </a:cubicBezTo>
                  <a:cubicBezTo>
                    <a:pt x="1169" y="621"/>
                    <a:pt x="1205" y="684"/>
                    <a:pt x="1223" y="746"/>
                  </a:cubicBezTo>
                  <a:cubicBezTo>
                    <a:pt x="1178" y="809"/>
                    <a:pt x="1133" y="862"/>
                    <a:pt x="1080" y="916"/>
                  </a:cubicBezTo>
                  <a:cubicBezTo>
                    <a:pt x="1008" y="969"/>
                    <a:pt x="937" y="1023"/>
                    <a:pt x="857" y="1059"/>
                  </a:cubicBezTo>
                  <a:cubicBezTo>
                    <a:pt x="857" y="1059"/>
                    <a:pt x="857" y="1067"/>
                    <a:pt x="857" y="1067"/>
                  </a:cubicBezTo>
                  <a:cubicBezTo>
                    <a:pt x="955" y="1050"/>
                    <a:pt x="1026" y="996"/>
                    <a:pt x="1098" y="943"/>
                  </a:cubicBezTo>
                  <a:cubicBezTo>
                    <a:pt x="1142" y="907"/>
                    <a:pt x="1196" y="862"/>
                    <a:pt x="1240" y="818"/>
                  </a:cubicBezTo>
                  <a:cubicBezTo>
                    <a:pt x="1249" y="827"/>
                    <a:pt x="1249" y="844"/>
                    <a:pt x="1258" y="862"/>
                  </a:cubicBezTo>
                  <a:cubicBezTo>
                    <a:pt x="1187" y="925"/>
                    <a:pt x="1124" y="996"/>
                    <a:pt x="1044" y="1041"/>
                  </a:cubicBezTo>
                  <a:cubicBezTo>
                    <a:pt x="946" y="1103"/>
                    <a:pt x="866" y="1139"/>
                    <a:pt x="759" y="1166"/>
                  </a:cubicBezTo>
                  <a:cubicBezTo>
                    <a:pt x="759" y="1166"/>
                    <a:pt x="759" y="1166"/>
                    <a:pt x="759" y="1174"/>
                  </a:cubicBezTo>
                  <a:cubicBezTo>
                    <a:pt x="769" y="1176"/>
                    <a:pt x="779" y="1177"/>
                    <a:pt x="790" y="1177"/>
                  </a:cubicBezTo>
                  <a:cubicBezTo>
                    <a:pt x="901" y="1177"/>
                    <a:pt x="1035" y="1098"/>
                    <a:pt x="1124" y="1041"/>
                  </a:cubicBezTo>
                  <a:cubicBezTo>
                    <a:pt x="1142" y="1032"/>
                    <a:pt x="1205" y="987"/>
                    <a:pt x="1267" y="934"/>
                  </a:cubicBezTo>
                  <a:cubicBezTo>
                    <a:pt x="1267" y="951"/>
                    <a:pt x="1267" y="960"/>
                    <a:pt x="1267" y="978"/>
                  </a:cubicBezTo>
                  <a:cubicBezTo>
                    <a:pt x="1116" y="1157"/>
                    <a:pt x="901" y="1237"/>
                    <a:pt x="696" y="1237"/>
                  </a:cubicBezTo>
                  <a:cubicBezTo>
                    <a:pt x="759" y="1264"/>
                    <a:pt x="839" y="1290"/>
                    <a:pt x="910" y="1317"/>
                  </a:cubicBezTo>
                  <a:cubicBezTo>
                    <a:pt x="1071" y="1273"/>
                    <a:pt x="1232" y="1183"/>
                    <a:pt x="1356" y="1032"/>
                  </a:cubicBezTo>
                  <a:cubicBezTo>
                    <a:pt x="1356" y="1032"/>
                    <a:pt x="1365" y="1023"/>
                    <a:pt x="1365" y="1014"/>
                  </a:cubicBezTo>
                  <a:cubicBezTo>
                    <a:pt x="1365" y="1014"/>
                    <a:pt x="1374" y="1005"/>
                    <a:pt x="1374" y="996"/>
                  </a:cubicBezTo>
                  <a:cubicBezTo>
                    <a:pt x="1367" y="425"/>
                    <a:pt x="818" y="1"/>
                    <a:pt x="295"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63" name="Google Shape;6528;p18"/>
            <p:cNvSpPr/>
            <p:nvPr/>
          </p:nvSpPr>
          <p:spPr>
            <a:xfrm>
              <a:off x="601200" y="1249475"/>
              <a:ext cx="6525" cy="3525"/>
            </a:xfrm>
            <a:custGeom>
              <a:avLst/>
              <a:ahLst/>
              <a:rect l="l" t="t" r="r" b="b"/>
              <a:pathLst>
                <a:path w="261" h="141" extrusionOk="0">
                  <a:moveTo>
                    <a:pt x="182" y="0"/>
                  </a:moveTo>
                  <a:cubicBezTo>
                    <a:pt x="176" y="0"/>
                    <a:pt x="168" y="1"/>
                    <a:pt x="161" y="5"/>
                  </a:cubicBezTo>
                  <a:cubicBezTo>
                    <a:pt x="125" y="22"/>
                    <a:pt x="81" y="31"/>
                    <a:pt x="45" y="40"/>
                  </a:cubicBezTo>
                  <a:cubicBezTo>
                    <a:pt x="18" y="49"/>
                    <a:pt x="0" y="67"/>
                    <a:pt x="0" y="103"/>
                  </a:cubicBezTo>
                  <a:cubicBezTo>
                    <a:pt x="8" y="118"/>
                    <a:pt x="29" y="140"/>
                    <a:pt x="52" y="140"/>
                  </a:cubicBezTo>
                  <a:cubicBezTo>
                    <a:pt x="56" y="140"/>
                    <a:pt x="59" y="140"/>
                    <a:pt x="63" y="138"/>
                  </a:cubicBezTo>
                  <a:cubicBezTo>
                    <a:pt x="108" y="129"/>
                    <a:pt x="161" y="121"/>
                    <a:pt x="206" y="103"/>
                  </a:cubicBezTo>
                  <a:cubicBezTo>
                    <a:pt x="261" y="79"/>
                    <a:pt x="233" y="0"/>
                    <a:pt x="18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64" name="Google Shape;6529;p18"/>
            <p:cNvSpPr/>
            <p:nvPr/>
          </p:nvSpPr>
          <p:spPr>
            <a:xfrm>
              <a:off x="596975" y="1239800"/>
              <a:ext cx="6925" cy="4675"/>
            </a:xfrm>
            <a:custGeom>
              <a:avLst/>
              <a:ahLst/>
              <a:rect l="l" t="t" r="r" b="b"/>
              <a:pathLst>
                <a:path w="277" h="187" extrusionOk="0">
                  <a:moveTo>
                    <a:pt x="214" y="1"/>
                  </a:moveTo>
                  <a:cubicBezTo>
                    <a:pt x="208" y="1"/>
                    <a:pt x="201" y="3"/>
                    <a:pt x="196" y="8"/>
                  </a:cubicBezTo>
                  <a:cubicBezTo>
                    <a:pt x="143" y="35"/>
                    <a:pt x="89" y="62"/>
                    <a:pt x="45" y="97"/>
                  </a:cubicBezTo>
                  <a:cubicBezTo>
                    <a:pt x="0" y="127"/>
                    <a:pt x="35" y="186"/>
                    <a:pt x="84" y="186"/>
                  </a:cubicBezTo>
                  <a:cubicBezTo>
                    <a:pt x="94" y="186"/>
                    <a:pt x="105" y="184"/>
                    <a:pt x="116" y="177"/>
                  </a:cubicBezTo>
                  <a:cubicBezTo>
                    <a:pt x="152" y="151"/>
                    <a:pt x="187" y="124"/>
                    <a:pt x="232" y="97"/>
                  </a:cubicBezTo>
                  <a:cubicBezTo>
                    <a:pt x="259" y="88"/>
                    <a:pt x="277" y="62"/>
                    <a:pt x="259" y="35"/>
                  </a:cubicBezTo>
                  <a:cubicBezTo>
                    <a:pt x="252" y="15"/>
                    <a:pt x="232" y="1"/>
                    <a:pt x="21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65" name="Google Shape;6530;p18"/>
            <p:cNvSpPr/>
            <p:nvPr/>
          </p:nvSpPr>
          <p:spPr>
            <a:xfrm>
              <a:off x="591900" y="1231950"/>
              <a:ext cx="6200" cy="5800"/>
            </a:xfrm>
            <a:custGeom>
              <a:avLst/>
              <a:ahLst/>
              <a:rect l="l" t="t" r="r" b="b"/>
              <a:pathLst>
                <a:path w="248" h="232" extrusionOk="0">
                  <a:moveTo>
                    <a:pt x="191" y="0"/>
                  </a:moveTo>
                  <a:cubicBezTo>
                    <a:pt x="175" y="0"/>
                    <a:pt x="160" y="8"/>
                    <a:pt x="149" y="19"/>
                  </a:cubicBezTo>
                  <a:cubicBezTo>
                    <a:pt x="114" y="63"/>
                    <a:pt x="78" y="99"/>
                    <a:pt x="42" y="135"/>
                  </a:cubicBezTo>
                  <a:cubicBezTo>
                    <a:pt x="1" y="169"/>
                    <a:pt x="35" y="232"/>
                    <a:pt x="73" y="232"/>
                  </a:cubicBezTo>
                  <a:cubicBezTo>
                    <a:pt x="84" y="232"/>
                    <a:pt x="95" y="227"/>
                    <a:pt x="105" y="215"/>
                  </a:cubicBezTo>
                  <a:cubicBezTo>
                    <a:pt x="149" y="179"/>
                    <a:pt x="185" y="126"/>
                    <a:pt x="230" y="81"/>
                  </a:cubicBezTo>
                  <a:cubicBezTo>
                    <a:pt x="248" y="63"/>
                    <a:pt x="239" y="28"/>
                    <a:pt x="221" y="10"/>
                  </a:cubicBezTo>
                  <a:cubicBezTo>
                    <a:pt x="211" y="3"/>
                    <a:pt x="200" y="0"/>
                    <a:pt x="19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66" name="Google Shape;6531;p18"/>
            <p:cNvSpPr/>
            <p:nvPr/>
          </p:nvSpPr>
          <p:spPr>
            <a:xfrm>
              <a:off x="574100" y="1222650"/>
              <a:ext cx="3150" cy="6775"/>
            </a:xfrm>
            <a:custGeom>
              <a:avLst/>
              <a:ahLst/>
              <a:rect l="l" t="t" r="r" b="b"/>
              <a:pathLst>
                <a:path w="126" h="271" extrusionOk="0">
                  <a:moveTo>
                    <a:pt x="70" y="0"/>
                  </a:moveTo>
                  <a:cubicBezTo>
                    <a:pt x="46" y="0"/>
                    <a:pt x="23" y="14"/>
                    <a:pt x="23" y="43"/>
                  </a:cubicBezTo>
                  <a:cubicBezTo>
                    <a:pt x="23" y="105"/>
                    <a:pt x="5" y="159"/>
                    <a:pt x="5" y="212"/>
                  </a:cubicBezTo>
                  <a:cubicBezTo>
                    <a:pt x="0" y="250"/>
                    <a:pt x="28" y="270"/>
                    <a:pt x="56" y="270"/>
                  </a:cubicBezTo>
                  <a:cubicBezTo>
                    <a:pt x="80" y="270"/>
                    <a:pt x="103" y="255"/>
                    <a:pt x="103" y="221"/>
                  </a:cubicBezTo>
                  <a:cubicBezTo>
                    <a:pt x="112" y="168"/>
                    <a:pt x="121" y="114"/>
                    <a:pt x="121" y="52"/>
                  </a:cubicBezTo>
                  <a:cubicBezTo>
                    <a:pt x="126" y="18"/>
                    <a:pt x="97"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67" name="Google Shape;6532;p18"/>
            <p:cNvSpPr/>
            <p:nvPr/>
          </p:nvSpPr>
          <p:spPr>
            <a:xfrm>
              <a:off x="583350" y="1225700"/>
              <a:ext cx="4925" cy="6600"/>
            </a:xfrm>
            <a:custGeom>
              <a:avLst/>
              <a:ahLst/>
              <a:rect l="l" t="t" r="r" b="b"/>
              <a:pathLst>
                <a:path w="197" h="264" extrusionOk="0">
                  <a:moveTo>
                    <a:pt x="129" y="0"/>
                  </a:moveTo>
                  <a:cubicBezTo>
                    <a:pt x="110" y="0"/>
                    <a:pt x="91" y="11"/>
                    <a:pt x="81" y="37"/>
                  </a:cubicBezTo>
                  <a:cubicBezTo>
                    <a:pt x="63" y="90"/>
                    <a:pt x="36" y="135"/>
                    <a:pt x="19" y="188"/>
                  </a:cubicBezTo>
                  <a:cubicBezTo>
                    <a:pt x="1" y="230"/>
                    <a:pt x="38" y="263"/>
                    <a:pt x="72" y="263"/>
                  </a:cubicBezTo>
                  <a:cubicBezTo>
                    <a:pt x="90" y="263"/>
                    <a:pt x="108" y="254"/>
                    <a:pt x="117" y="233"/>
                  </a:cubicBezTo>
                  <a:cubicBezTo>
                    <a:pt x="135" y="179"/>
                    <a:pt x="161" y="126"/>
                    <a:pt x="179" y="72"/>
                  </a:cubicBezTo>
                  <a:cubicBezTo>
                    <a:pt x="196" y="33"/>
                    <a:pt x="163" y="0"/>
                    <a:pt x="12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68" name="Google Shape;6533;p18"/>
            <p:cNvSpPr/>
            <p:nvPr/>
          </p:nvSpPr>
          <p:spPr>
            <a:xfrm>
              <a:off x="741475" y="1221250"/>
              <a:ext cx="25675" cy="20925"/>
            </a:xfrm>
            <a:custGeom>
              <a:avLst/>
              <a:ahLst/>
              <a:rect l="l" t="t" r="r" b="b"/>
              <a:pathLst>
                <a:path w="1027" h="837" extrusionOk="0">
                  <a:moveTo>
                    <a:pt x="652" y="1"/>
                  </a:moveTo>
                  <a:lnTo>
                    <a:pt x="652" y="1"/>
                  </a:lnTo>
                  <a:cubicBezTo>
                    <a:pt x="590" y="18"/>
                    <a:pt x="518" y="54"/>
                    <a:pt x="456" y="90"/>
                  </a:cubicBezTo>
                  <a:cubicBezTo>
                    <a:pt x="509" y="126"/>
                    <a:pt x="554" y="170"/>
                    <a:pt x="563" y="224"/>
                  </a:cubicBezTo>
                  <a:cubicBezTo>
                    <a:pt x="590" y="313"/>
                    <a:pt x="572" y="402"/>
                    <a:pt x="518" y="473"/>
                  </a:cubicBezTo>
                  <a:cubicBezTo>
                    <a:pt x="465" y="551"/>
                    <a:pt x="373" y="591"/>
                    <a:pt x="283" y="591"/>
                  </a:cubicBezTo>
                  <a:cubicBezTo>
                    <a:pt x="206" y="591"/>
                    <a:pt x="130" y="562"/>
                    <a:pt x="81" y="500"/>
                  </a:cubicBezTo>
                  <a:cubicBezTo>
                    <a:pt x="45" y="563"/>
                    <a:pt x="19" y="634"/>
                    <a:pt x="1" y="705"/>
                  </a:cubicBezTo>
                  <a:cubicBezTo>
                    <a:pt x="95" y="798"/>
                    <a:pt x="199" y="837"/>
                    <a:pt x="300" y="837"/>
                  </a:cubicBezTo>
                  <a:cubicBezTo>
                    <a:pt x="685" y="837"/>
                    <a:pt x="1026" y="276"/>
                    <a:pt x="6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69" name="Google Shape;6534;p18"/>
            <p:cNvSpPr/>
            <p:nvPr/>
          </p:nvSpPr>
          <p:spPr>
            <a:xfrm>
              <a:off x="741025" y="1248450"/>
              <a:ext cx="3825" cy="2050"/>
            </a:xfrm>
            <a:custGeom>
              <a:avLst/>
              <a:ahLst/>
              <a:rect l="l" t="t" r="r" b="b"/>
              <a:pathLst>
                <a:path w="153" h="82" extrusionOk="0">
                  <a:moveTo>
                    <a:pt x="1" y="1"/>
                  </a:moveTo>
                  <a:lnTo>
                    <a:pt x="1" y="1"/>
                  </a:lnTo>
                  <a:cubicBezTo>
                    <a:pt x="10" y="19"/>
                    <a:pt x="10" y="37"/>
                    <a:pt x="19" y="55"/>
                  </a:cubicBezTo>
                  <a:cubicBezTo>
                    <a:pt x="37" y="63"/>
                    <a:pt x="63" y="72"/>
                    <a:pt x="90" y="81"/>
                  </a:cubicBezTo>
                  <a:cubicBezTo>
                    <a:pt x="108" y="63"/>
                    <a:pt x="126" y="55"/>
                    <a:pt x="153" y="46"/>
                  </a:cubicBezTo>
                  <a:cubicBezTo>
                    <a:pt x="99" y="37"/>
                    <a:pt x="54" y="19"/>
                    <a:pt x="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70" name="Google Shape;6535;p18"/>
            <p:cNvSpPr/>
            <p:nvPr/>
          </p:nvSpPr>
          <p:spPr>
            <a:xfrm>
              <a:off x="740600" y="1220350"/>
              <a:ext cx="29675" cy="28575"/>
            </a:xfrm>
            <a:custGeom>
              <a:avLst/>
              <a:ahLst/>
              <a:rect l="l" t="t" r="r" b="b"/>
              <a:pathLst>
                <a:path w="1187" h="1143" extrusionOk="0">
                  <a:moveTo>
                    <a:pt x="937" y="1"/>
                  </a:moveTo>
                  <a:cubicBezTo>
                    <a:pt x="892" y="1"/>
                    <a:pt x="857" y="1"/>
                    <a:pt x="812" y="10"/>
                  </a:cubicBezTo>
                  <a:cubicBezTo>
                    <a:pt x="1164" y="369"/>
                    <a:pt x="770" y="977"/>
                    <a:pt x="328" y="977"/>
                  </a:cubicBezTo>
                  <a:cubicBezTo>
                    <a:pt x="221" y="977"/>
                    <a:pt x="112" y="941"/>
                    <a:pt x="9" y="857"/>
                  </a:cubicBezTo>
                  <a:cubicBezTo>
                    <a:pt x="0" y="929"/>
                    <a:pt x="0" y="991"/>
                    <a:pt x="9" y="1063"/>
                  </a:cubicBezTo>
                  <a:cubicBezTo>
                    <a:pt x="71" y="1089"/>
                    <a:pt x="134" y="1125"/>
                    <a:pt x="205" y="1143"/>
                  </a:cubicBezTo>
                  <a:cubicBezTo>
                    <a:pt x="241" y="1125"/>
                    <a:pt x="277" y="1107"/>
                    <a:pt x="312" y="1089"/>
                  </a:cubicBezTo>
                  <a:cubicBezTo>
                    <a:pt x="589" y="938"/>
                    <a:pt x="865" y="786"/>
                    <a:pt x="1151" y="625"/>
                  </a:cubicBezTo>
                  <a:cubicBezTo>
                    <a:pt x="1169" y="501"/>
                    <a:pt x="1187" y="367"/>
                    <a:pt x="1151" y="242"/>
                  </a:cubicBezTo>
                  <a:cubicBezTo>
                    <a:pt x="1133" y="179"/>
                    <a:pt x="1115" y="117"/>
                    <a:pt x="1088" y="63"/>
                  </a:cubicBezTo>
                  <a:cubicBezTo>
                    <a:pt x="1071" y="54"/>
                    <a:pt x="1062" y="37"/>
                    <a:pt x="1053" y="19"/>
                  </a:cubicBezTo>
                  <a:lnTo>
                    <a:pt x="1035" y="19"/>
                  </a:lnTo>
                  <a:cubicBezTo>
                    <a:pt x="1053" y="54"/>
                    <a:pt x="1071" y="99"/>
                    <a:pt x="1080" y="126"/>
                  </a:cubicBezTo>
                  <a:cubicBezTo>
                    <a:pt x="1115" y="224"/>
                    <a:pt x="1151" y="340"/>
                    <a:pt x="1115" y="447"/>
                  </a:cubicBezTo>
                  <a:cubicBezTo>
                    <a:pt x="1097" y="340"/>
                    <a:pt x="1080" y="251"/>
                    <a:pt x="1035" y="144"/>
                  </a:cubicBezTo>
                  <a:cubicBezTo>
                    <a:pt x="1008" y="99"/>
                    <a:pt x="964" y="54"/>
                    <a:pt x="937"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71" name="Google Shape;6536;p18"/>
            <p:cNvSpPr/>
            <p:nvPr/>
          </p:nvSpPr>
          <p:spPr>
            <a:xfrm>
              <a:off x="769575" y="1221475"/>
              <a:ext cx="3375" cy="14525"/>
            </a:xfrm>
            <a:custGeom>
              <a:avLst/>
              <a:ahLst/>
              <a:rect l="l" t="t" r="r" b="b"/>
              <a:pathLst>
                <a:path w="135" h="581" extrusionOk="0">
                  <a:moveTo>
                    <a:pt x="1" y="1"/>
                  </a:moveTo>
                  <a:lnTo>
                    <a:pt x="1" y="1"/>
                  </a:lnTo>
                  <a:cubicBezTo>
                    <a:pt x="28" y="72"/>
                    <a:pt x="45" y="161"/>
                    <a:pt x="54" y="215"/>
                  </a:cubicBezTo>
                  <a:cubicBezTo>
                    <a:pt x="72" y="331"/>
                    <a:pt x="63" y="473"/>
                    <a:pt x="1" y="580"/>
                  </a:cubicBezTo>
                  <a:cubicBezTo>
                    <a:pt x="37" y="563"/>
                    <a:pt x="72" y="536"/>
                    <a:pt x="99" y="518"/>
                  </a:cubicBezTo>
                  <a:cubicBezTo>
                    <a:pt x="135" y="357"/>
                    <a:pt x="126" y="188"/>
                    <a:pt x="54" y="27"/>
                  </a:cubicBezTo>
                  <a:cubicBezTo>
                    <a:pt x="37" y="18"/>
                    <a:pt x="19" y="9"/>
                    <a:pt x="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72" name="Google Shape;6537;p18"/>
            <p:cNvSpPr/>
            <p:nvPr/>
          </p:nvSpPr>
          <p:spPr>
            <a:xfrm>
              <a:off x="733625" y="1217925"/>
              <a:ext cx="41775" cy="34575"/>
            </a:xfrm>
            <a:custGeom>
              <a:avLst/>
              <a:ahLst/>
              <a:rect l="l" t="t" r="r" b="b"/>
              <a:pathLst>
                <a:path w="1671" h="1383" extrusionOk="0">
                  <a:moveTo>
                    <a:pt x="966" y="134"/>
                  </a:moveTo>
                  <a:lnTo>
                    <a:pt x="966" y="134"/>
                  </a:lnTo>
                  <a:cubicBezTo>
                    <a:pt x="1340" y="409"/>
                    <a:pt x="999" y="970"/>
                    <a:pt x="614" y="970"/>
                  </a:cubicBezTo>
                  <a:cubicBezTo>
                    <a:pt x="513" y="970"/>
                    <a:pt x="409" y="931"/>
                    <a:pt x="315" y="838"/>
                  </a:cubicBezTo>
                  <a:cubicBezTo>
                    <a:pt x="333" y="767"/>
                    <a:pt x="359" y="696"/>
                    <a:pt x="395" y="633"/>
                  </a:cubicBezTo>
                  <a:cubicBezTo>
                    <a:pt x="444" y="695"/>
                    <a:pt x="520" y="724"/>
                    <a:pt x="597" y="724"/>
                  </a:cubicBezTo>
                  <a:cubicBezTo>
                    <a:pt x="687" y="724"/>
                    <a:pt x="779" y="684"/>
                    <a:pt x="832" y="606"/>
                  </a:cubicBezTo>
                  <a:cubicBezTo>
                    <a:pt x="886" y="535"/>
                    <a:pt x="904" y="446"/>
                    <a:pt x="877" y="357"/>
                  </a:cubicBezTo>
                  <a:cubicBezTo>
                    <a:pt x="868" y="303"/>
                    <a:pt x="823" y="259"/>
                    <a:pt x="770" y="223"/>
                  </a:cubicBezTo>
                  <a:cubicBezTo>
                    <a:pt x="832" y="187"/>
                    <a:pt x="904" y="151"/>
                    <a:pt x="966" y="134"/>
                  </a:cubicBezTo>
                  <a:close/>
                  <a:moveTo>
                    <a:pt x="1188" y="0"/>
                  </a:moveTo>
                  <a:cubicBezTo>
                    <a:pt x="545" y="0"/>
                    <a:pt x="1" y="749"/>
                    <a:pt x="235" y="1383"/>
                  </a:cubicBezTo>
                  <a:cubicBezTo>
                    <a:pt x="243" y="1374"/>
                    <a:pt x="252" y="1374"/>
                    <a:pt x="252" y="1374"/>
                  </a:cubicBezTo>
                  <a:cubicBezTo>
                    <a:pt x="297" y="1347"/>
                    <a:pt x="342" y="1320"/>
                    <a:pt x="386" y="1302"/>
                  </a:cubicBezTo>
                  <a:cubicBezTo>
                    <a:pt x="359" y="1293"/>
                    <a:pt x="333" y="1284"/>
                    <a:pt x="315" y="1276"/>
                  </a:cubicBezTo>
                  <a:cubicBezTo>
                    <a:pt x="306" y="1258"/>
                    <a:pt x="306" y="1240"/>
                    <a:pt x="297" y="1222"/>
                  </a:cubicBezTo>
                  <a:lnTo>
                    <a:pt x="297" y="1222"/>
                  </a:lnTo>
                  <a:cubicBezTo>
                    <a:pt x="350" y="1240"/>
                    <a:pt x="395" y="1258"/>
                    <a:pt x="449" y="1267"/>
                  </a:cubicBezTo>
                  <a:cubicBezTo>
                    <a:pt x="458" y="1258"/>
                    <a:pt x="475" y="1249"/>
                    <a:pt x="484" y="1240"/>
                  </a:cubicBezTo>
                  <a:cubicBezTo>
                    <a:pt x="413" y="1222"/>
                    <a:pt x="350" y="1186"/>
                    <a:pt x="288" y="1160"/>
                  </a:cubicBezTo>
                  <a:cubicBezTo>
                    <a:pt x="279" y="1088"/>
                    <a:pt x="279" y="1026"/>
                    <a:pt x="288" y="954"/>
                  </a:cubicBezTo>
                  <a:cubicBezTo>
                    <a:pt x="391" y="1038"/>
                    <a:pt x="500" y="1074"/>
                    <a:pt x="607" y="1074"/>
                  </a:cubicBezTo>
                  <a:cubicBezTo>
                    <a:pt x="1049" y="1074"/>
                    <a:pt x="1443" y="466"/>
                    <a:pt x="1091" y="107"/>
                  </a:cubicBezTo>
                  <a:cubicBezTo>
                    <a:pt x="1136" y="98"/>
                    <a:pt x="1171" y="98"/>
                    <a:pt x="1216" y="98"/>
                  </a:cubicBezTo>
                  <a:cubicBezTo>
                    <a:pt x="1252" y="151"/>
                    <a:pt x="1287" y="196"/>
                    <a:pt x="1314" y="241"/>
                  </a:cubicBezTo>
                  <a:cubicBezTo>
                    <a:pt x="1359" y="348"/>
                    <a:pt x="1376" y="437"/>
                    <a:pt x="1394" y="544"/>
                  </a:cubicBezTo>
                  <a:cubicBezTo>
                    <a:pt x="1430" y="437"/>
                    <a:pt x="1394" y="321"/>
                    <a:pt x="1359" y="223"/>
                  </a:cubicBezTo>
                  <a:cubicBezTo>
                    <a:pt x="1350" y="196"/>
                    <a:pt x="1332" y="151"/>
                    <a:pt x="1314" y="116"/>
                  </a:cubicBezTo>
                  <a:lnTo>
                    <a:pt x="1332" y="116"/>
                  </a:lnTo>
                  <a:cubicBezTo>
                    <a:pt x="1341" y="134"/>
                    <a:pt x="1350" y="151"/>
                    <a:pt x="1367" y="169"/>
                  </a:cubicBezTo>
                  <a:cubicBezTo>
                    <a:pt x="1394" y="214"/>
                    <a:pt x="1412" y="276"/>
                    <a:pt x="1430" y="339"/>
                  </a:cubicBezTo>
                  <a:cubicBezTo>
                    <a:pt x="1466" y="464"/>
                    <a:pt x="1448" y="598"/>
                    <a:pt x="1430" y="722"/>
                  </a:cubicBezTo>
                  <a:lnTo>
                    <a:pt x="1439" y="722"/>
                  </a:lnTo>
                  <a:cubicBezTo>
                    <a:pt x="1501" y="615"/>
                    <a:pt x="1510" y="473"/>
                    <a:pt x="1492" y="357"/>
                  </a:cubicBezTo>
                  <a:cubicBezTo>
                    <a:pt x="1483" y="303"/>
                    <a:pt x="1466" y="214"/>
                    <a:pt x="1439" y="143"/>
                  </a:cubicBezTo>
                  <a:lnTo>
                    <a:pt x="1439" y="143"/>
                  </a:lnTo>
                  <a:cubicBezTo>
                    <a:pt x="1457" y="151"/>
                    <a:pt x="1475" y="160"/>
                    <a:pt x="1492" y="169"/>
                  </a:cubicBezTo>
                  <a:cubicBezTo>
                    <a:pt x="1564" y="330"/>
                    <a:pt x="1573" y="499"/>
                    <a:pt x="1537" y="660"/>
                  </a:cubicBezTo>
                  <a:cubicBezTo>
                    <a:pt x="1573" y="642"/>
                    <a:pt x="1617" y="624"/>
                    <a:pt x="1653" y="598"/>
                  </a:cubicBezTo>
                  <a:cubicBezTo>
                    <a:pt x="1671" y="437"/>
                    <a:pt x="1653" y="267"/>
                    <a:pt x="1582" y="107"/>
                  </a:cubicBezTo>
                  <a:cubicBezTo>
                    <a:pt x="1573" y="98"/>
                    <a:pt x="1573" y="98"/>
                    <a:pt x="1564" y="89"/>
                  </a:cubicBezTo>
                  <a:cubicBezTo>
                    <a:pt x="1555" y="89"/>
                    <a:pt x="1555" y="80"/>
                    <a:pt x="1546" y="80"/>
                  </a:cubicBezTo>
                  <a:cubicBezTo>
                    <a:pt x="1426" y="25"/>
                    <a:pt x="1306" y="0"/>
                    <a:pt x="118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73" name="Google Shape;6538;p18"/>
            <p:cNvSpPr/>
            <p:nvPr/>
          </p:nvSpPr>
          <p:spPr>
            <a:xfrm>
              <a:off x="729875" y="1249750"/>
              <a:ext cx="6275" cy="3200"/>
            </a:xfrm>
            <a:custGeom>
              <a:avLst/>
              <a:ahLst/>
              <a:rect l="l" t="t" r="r" b="b"/>
              <a:pathLst>
                <a:path w="251" h="128" extrusionOk="0">
                  <a:moveTo>
                    <a:pt x="193" y="0"/>
                  </a:moveTo>
                  <a:cubicBezTo>
                    <a:pt x="189" y="0"/>
                    <a:pt x="184" y="1"/>
                    <a:pt x="179" y="3"/>
                  </a:cubicBezTo>
                  <a:cubicBezTo>
                    <a:pt x="144" y="11"/>
                    <a:pt x="108" y="20"/>
                    <a:pt x="63" y="20"/>
                  </a:cubicBezTo>
                  <a:cubicBezTo>
                    <a:pt x="1" y="20"/>
                    <a:pt x="1" y="127"/>
                    <a:pt x="63" y="127"/>
                  </a:cubicBezTo>
                  <a:cubicBezTo>
                    <a:pt x="117" y="127"/>
                    <a:pt x="161" y="110"/>
                    <a:pt x="206" y="101"/>
                  </a:cubicBezTo>
                  <a:cubicBezTo>
                    <a:pt x="242" y="101"/>
                    <a:pt x="251" y="65"/>
                    <a:pt x="242" y="38"/>
                  </a:cubicBezTo>
                  <a:cubicBezTo>
                    <a:pt x="234" y="16"/>
                    <a:pt x="215" y="0"/>
                    <a:pt x="19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74" name="Google Shape;6539;p18"/>
            <p:cNvSpPr/>
            <p:nvPr/>
          </p:nvSpPr>
          <p:spPr>
            <a:xfrm>
              <a:off x="729000" y="1239975"/>
              <a:ext cx="7300" cy="3175"/>
            </a:xfrm>
            <a:custGeom>
              <a:avLst/>
              <a:ahLst/>
              <a:rect l="l" t="t" r="r" b="b"/>
              <a:pathLst>
                <a:path w="292" h="127" extrusionOk="0">
                  <a:moveTo>
                    <a:pt x="54" y="1"/>
                  </a:moveTo>
                  <a:cubicBezTo>
                    <a:pt x="27" y="1"/>
                    <a:pt x="0" y="28"/>
                    <a:pt x="9" y="55"/>
                  </a:cubicBezTo>
                  <a:cubicBezTo>
                    <a:pt x="9" y="90"/>
                    <a:pt x="27" y="108"/>
                    <a:pt x="63" y="108"/>
                  </a:cubicBezTo>
                  <a:cubicBezTo>
                    <a:pt x="107" y="108"/>
                    <a:pt x="152" y="117"/>
                    <a:pt x="205" y="126"/>
                  </a:cubicBezTo>
                  <a:cubicBezTo>
                    <a:pt x="208" y="126"/>
                    <a:pt x="211" y="126"/>
                    <a:pt x="213" y="126"/>
                  </a:cubicBezTo>
                  <a:cubicBezTo>
                    <a:pt x="270" y="126"/>
                    <a:pt x="292" y="36"/>
                    <a:pt x="223" y="19"/>
                  </a:cubicBezTo>
                  <a:cubicBezTo>
                    <a:pt x="170" y="10"/>
                    <a:pt x="116" y="10"/>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75" name="Google Shape;6540;p18"/>
            <p:cNvSpPr/>
            <p:nvPr/>
          </p:nvSpPr>
          <p:spPr>
            <a:xfrm>
              <a:off x="730775" y="1230525"/>
              <a:ext cx="7200" cy="4250"/>
            </a:xfrm>
            <a:custGeom>
              <a:avLst/>
              <a:ahLst/>
              <a:rect l="l" t="t" r="r" b="b"/>
              <a:pathLst>
                <a:path w="288" h="170" extrusionOk="0">
                  <a:moveTo>
                    <a:pt x="61" y="1"/>
                  </a:moveTo>
                  <a:cubicBezTo>
                    <a:pt x="41" y="1"/>
                    <a:pt x="23" y="11"/>
                    <a:pt x="10" y="31"/>
                  </a:cubicBezTo>
                  <a:cubicBezTo>
                    <a:pt x="1" y="49"/>
                    <a:pt x="10" y="85"/>
                    <a:pt x="36" y="94"/>
                  </a:cubicBezTo>
                  <a:cubicBezTo>
                    <a:pt x="90" y="120"/>
                    <a:pt x="143" y="147"/>
                    <a:pt x="206" y="165"/>
                  </a:cubicBezTo>
                  <a:cubicBezTo>
                    <a:pt x="213" y="168"/>
                    <a:pt x="219" y="169"/>
                    <a:pt x="225" y="169"/>
                  </a:cubicBezTo>
                  <a:cubicBezTo>
                    <a:pt x="273" y="169"/>
                    <a:pt x="287" y="83"/>
                    <a:pt x="224" y="67"/>
                  </a:cubicBezTo>
                  <a:cubicBezTo>
                    <a:pt x="179" y="49"/>
                    <a:pt x="134" y="22"/>
                    <a:pt x="81" y="4"/>
                  </a:cubicBezTo>
                  <a:cubicBezTo>
                    <a:pt x="74" y="2"/>
                    <a:pt x="67" y="1"/>
                    <a:pt x="6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76" name="Google Shape;6541;p18"/>
            <p:cNvSpPr/>
            <p:nvPr/>
          </p:nvSpPr>
          <p:spPr>
            <a:xfrm>
              <a:off x="745250" y="1213200"/>
              <a:ext cx="5575" cy="6175"/>
            </a:xfrm>
            <a:custGeom>
              <a:avLst/>
              <a:ahLst/>
              <a:rect l="l" t="t" r="r" b="b"/>
              <a:pathLst>
                <a:path w="223" h="247" extrusionOk="0">
                  <a:moveTo>
                    <a:pt x="70" y="0"/>
                  </a:moveTo>
                  <a:cubicBezTo>
                    <a:pt x="37" y="0"/>
                    <a:pt x="1" y="39"/>
                    <a:pt x="19" y="82"/>
                  </a:cubicBezTo>
                  <a:cubicBezTo>
                    <a:pt x="46" y="126"/>
                    <a:pt x="82" y="171"/>
                    <a:pt x="109" y="224"/>
                  </a:cubicBezTo>
                  <a:cubicBezTo>
                    <a:pt x="119" y="240"/>
                    <a:pt x="134" y="247"/>
                    <a:pt x="149" y="247"/>
                  </a:cubicBezTo>
                  <a:cubicBezTo>
                    <a:pt x="186" y="247"/>
                    <a:pt x="223" y="209"/>
                    <a:pt x="198" y="171"/>
                  </a:cubicBezTo>
                  <a:cubicBezTo>
                    <a:pt x="171" y="117"/>
                    <a:pt x="135" y="73"/>
                    <a:pt x="109" y="28"/>
                  </a:cubicBezTo>
                  <a:cubicBezTo>
                    <a:pt x="100" y="9"/>
                    <a:pt x="85"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77" name="Google Shape;6542;p18"/>
            <p:cNvSpPr/>
            <p:nvPr/>
          </p:nvSpPr>
          <p:spPr>
            <a:xfrm>
              <a:off x="756875" y="1208250"/>
              <a:ext cx="3375" cy="6775"/>
            </a:xfrm>
            <a:custGeom>
              <a:avLst/>
              <a:ahLst/>
              <a:rect l="l" t="t" r="r" b="b"/>
              <a:pathLst>
                <a:path w="135" h="271" extrusionOk="0">
                  <a:moveTo>
                    <a:pt x="59" y="1"/>
                  </a:moveTo>
                  <a:cubicBezTo>
                    <a:pt x="54" y="1"/>
                    <a:pt x="50" y="2"/>
                    <a:pt x="45" y="3"/>
                  </a:cubicBezTo>
                  <a:cubicBezTo>
                    <a:pt x="9" y="12"/>
                    <a:pt x="0" y="39"/>
                    <a:pt x="9" y="66"/>
                  </a:cubicBezTo>
                  <a:cubicBezTo>
                    <a:pt x="18" y="119"/>
                    <a:pt x="18" y="173"/>
                    <a:pt x="18" y="217"/>
                  </a:cubicBezTo>
                  <a:cubicBezTo>
                    <a:pt x="27" y="253"/>
                    <a:pt x="45" y="271"/>
                    <a:pt x="72" y="271"/>
                  </a:cubicBezTo>
                  <a:cubicBezTo>
                    <a:pt x="98" y="271"/>
                    <a:pt x="134" y="244"/>
                    <a:pt x="125" y="217"/>
                  </a:cubicBezTo>
                  <a:cubicBezTo>
                    <a:pt x="116" y="164"/>
                    <a:pt x="116" y="101"/>
                    <a:pt x="107" y="39"/>
                  </a:cubicBezTo>
                  <a:cubicBezTo>
                    <a:pt x="100" y="17"/>
                    <a:pt x="81" y="1"/>
                    <a:pt x="5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78" name="Google Shape;6543;p18"/>
            <p:cNvSpPr/>
            <p:nvPr/>
          </p:nvSpPr>
          <p:spPr>
            <a:xfrm>
              <a:off x="768025" y="1209050"/>
              <a:ext cx="3175" cy="6250"/>
            </a:xfrm>
            <a:custGeom>
              <a:avLst/>
              <a:ahLst/>
              <a:rect l="l" t="t" r="r" b="b"/>
              <a:pathLst>
                <a:path w="127" h="250" extrusionOk="0">
                  <a:moveTo>
                    <a:pt x="63" y="1"/>
                  </a:moveTo>
                  <a:cubicBezTo>
                    <a:pt x="42" y="1"/>
                    <a:pt x="22" y="13"/>
                    <a:pt x="18" y="43"/>
                  </a:cubicBezTo>
                  <a:cubicBezTo>
                    <a:pt x="9" y="96"/>
                    <a:pt x="0" y="150"/>
                    <a:pt x="0" y="203"/>
                  </a:cubicBezTo>
                  <a:cubicBezTo>
                    <a:pt x="0" y="234"/>
                    <a:pt x="25" y="250"/>
                    <a:pt x="51" y="250"/>
                  </a:cubicBezTo>
                  <a:cubicBezTo>
                    <a:pt x="76" y="250"/>
                    <a:pt x="103" y="234"/>
                    <a:pt x="107" y="203"/>
                  </a:cubicBezTo>
                  <a:cubicBezTo>
                    <a:pt x="107" y="159"/>
                    <a:pt x="107" y="114"/>
                    <a:pt x="116" y="69"/>
                  </a:cubicBezTo>
                  <a:cubicBezTo>
                    <a:pt x="127" y="27"/>
                    <a:pt x="94" y="1"/>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79" name="Google Shape;6544;p18"/>
            <p:cNvSpPr/>
            <p:nvPr/>
          </p:nvSpPr>
          <p:spPr>
            <a:xfrm>
              <a:off x="736625" y="1220475"/>
              <a:ext cx="7025" cy="5625"/>
            </a:xfrm>
            <a:custGeom>
              <a:avLst/>
              <a:ahLst/>
              <a:rect l="l" t="t" r="r" b="b"/>
              <a:pathLst>
                <a:path w="281" h="225" extrusionOk="0">
                  <a:moveTo>
                    <a:pt x="80" y="1"/>
                  </a:moveTo>
                  <a:cubicBezTo>
                    <a:pt x="37" y="1"/>
                    <a:pt x="1" y="59"/>
                    <a:pt x="43" y="94"/>
                  </a:cubicBezTo>
                  <a:cubicBezTo>
                    <a:pt x="79" y="130"/>
                    <a:pt x="123" y="174"/>
                    <a:pt x="168" y="210"/>
                  </a:cubicBezTo>
                  <a:cubicBezTo>
                    <a:pt x="180" y="220"/>
                    <a:pt x="193" y="224"/>
                    <a:pt x="205" y="224"/>
                  </a:cubicBezTo>
                  <a:cubicBezTo>
                    <a:pt x="247" y="224"/>
                    <a:pt x="281" y="173"/>
                    <a:pt x="239" y="139"/>
                  </a:cubicBezTo>
                  <a:cubicBezTo>
                    <a:pt x="195" y="94"/>
                    <a:pt x="150" y="58"/>
                    <a:pt x="115" y="14"/>
                  </a:cubicBezTo>
                  <a:cubicBezTo>
                    <a:pt x="103" y="5"/>
                    <a:pt x="92"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80" name="Google Shape;6545;p18"/>
            <p:cNvSpPr/>
            <p:nvPr/>
          </p:nvSpPr>
          <p:spPr>
            <a:xfrm>
              <a:off x="790325" y="1113750"/>
              <a:ext cx="25675" cy="20925"/>
            </a:xfrm>
            <a:custGeom>
              <a:avLst/>
              <a:ahLst/>
              <a:rect l="l" t="t" r="r" b="b"/>
              <a:pathLst>
                <a:path w="1027" h="837" extrusionOk="0">
                  <a:moveTo>
                    <a:pt x="652" y="1"/>
                  </a:moveTo>
                  <a:lnTo>
                    <a:pt x="652" y="1"/>
                  </a:lnTo>
                  <a:cubicBezTo>
                    <a:pt x="589" y="19"/>
                    <a:pt x="527" y="54"/>
                    <a:pt x="464" y="90"/>
                  </a:cubicBezTo>
                  <a:cubicBezTo>
                    <a:pt x="509" y="117"/>
                    <a:pt x="554" y="170"/>
                    <a:pt x="571" y="224"/>
                  </a:cubicBezTo>
                  <a:cubicBezTo>
                    <a:pt x="589" y="304"/>
                    <a:pt x="571" y="393"/>
                    <a:pt x="518" y="465"/>
                  </a:cubicBezTo>
                  <a:cubicBezTo>
                    <a:pt x="465" y="547"/>
                    <a:pt x="373" y="587"/>
                    <a:pt x="282" y="587"/>
                  </a:cubicBezTo>
                  <a:cubicBezTo>
                    <a:pt x="206" y="587"/>
                    <a:pt x="130" y="558"/>
                    <a:pt x="81" y="500"/>
                  </a:cubicBezTo>
                  <a:cubicBezTo>
                    <a:pt x="45" y="563"/>
                    <a:pt x="18" y="634"/>
                    <a:pt x="1" y="705"/>
                  </a:cubicBezTo>
                  <a:cubicBezTo>
                    <a:pt x="95" y="798"/>
                    <a:pt x="198" y="836"/>
                    <a:pt x="298" y="836"/>
                  </a:cubicBezTo>
                  <a:cubicBezTo>
                    <a:pt x="683" y="836"/>
                    <a:pt x="1027" y="270"/>
                    <a:pt x="6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81" name="Google Shape;6546;p18"/>
            <p:cNvSpPr/>
            <p:nvPr/>
          </p:nvSpPr>
          <p:spPr>
            <a:xfrm>
              <a:off x="789650" y="1112875"/>
              <a:ext cx="36450" cy="33750"/>
            </a:xfrm>
            <a:custGeom>
              <a:avLst/>
              <a:ahLst/>
              <a:rect l="l" t="t" r="r" b="b"/>
              <a:pathLst>
                <a:path w="1458" h="1350" extrusionOk="0">
                  <a:moveTo>
                    <a:pt x="929" y="0"/>
                  </a:moveTo>
                  <a:cubicBezTo>
                    <a:pt x="893" y="0"/>
                    <a:pt x="848" y="0"/>
                    <a:pt x="804" y="9"/>
                  </a:cubicBezTo>
                  <a:cubicBezTo>
                    <a:pt x="1156" y="368"/>
                    <a:pt x="762" y="976"/>
                    <a:pt x="325" y="976"/>
                  </a:cubicBezTo>
                  <a:cubicBezTo>
                    <a:pt x="219" y="976"/>
                    <a:pt x="111" y="940"/>
                    <a:pt x="10" y="856"/>
                  </a:cubicBezTo>
                  <a:cubicBezTo>
                    <a:pt x="1" y="919"/>
                    <a:pt x="1" y="990"/>
                    <a:pt x="1" y="1053"/>
                  </a:cubicBezTo>
                  <a:cubicBezTo>
                    <a:pt x="72" y="1088"/>
                    <a:pt x="135" y="1124"/>
                    <a:pt x="206" y="1142"/>
                  </a:cubicBezTo>
                  <a:cubicBezTo>
                    <a:pt x="295" y="1169"/>
                    <a:pt x="375" y="1187"/>
                    <a:pt x="465" y="1187"/>
                  </a:cubicBezTo>
                  <a:lnTo>
                    <a:pt x="474" y="1187"/>
                  </a:lnTo>
                  <a:cubicBezTo>
                    <a:pt x="441" y="1196"/>
                    <a:pt x="407" y="1200"/>
                    <a:pt x="372" y="1200"/>
                  </a:cubicBezTo>
                  <a:cubicBezTo>
                    <a:pt x="313" y="1200"/>
                    <a:pt x="253" y="1189"/>
                    <a:pt x="197" y="1178"/>
                  </a:cubicBezTo>
                  <a:cubicBezTo>
                    <a:pt x="143" y="1160"/>
                    <a:pt x="72" y="1151"/>
                    <a:pt x="19" y="1124"/>
                  </a:cubicBezTo>
                  <a:lnTo>
                    <a:pt x="19" y="1124"/>
                  </a:lnTo>
                  <a:cubicBezTo>
                    <a:pt x="19" y="1142"/>
                    <a:pt x="19" y="1160"/>
                    <a:pt x="28" y="1178"/>
                  </a:cubicBezTo>
                  <a:cubicBezTo>
                    <a:pt x="117" y="1204"/>
                    <a:pt x="206" y="1240"/>
                    <a:pt x="295" y="1249"/>
                  </a:cubicBezTo>
                  <a:cubicBezTo>
                    <a:pt x="326" y="1252"/>
                    <a:pt x="357" y="1253"/>
                    <a:pt x="387" y="1253"/>
                  </a:cubicBezTo>
                  <a:cubicBezTo>
                    <a:pt x="460" y="1253"/>
                    <a:pt x="532" y="1246"/>
                    <a:pt x="607" y="1240"/>
                  </a:cubicBezTo>
                  <a:lnTo>
                    <a:pt x="607" y="1240"/>
                  </a:lnTo>
                  <a:cubicBezTo>
                    <a:pt x="553" y="1279"/>
                    <a:pt x="474" y="1292"/>
                    <a:pt x="395" y="1292"/>
                  </a:cubicBezTo>
                  <a:cubicBezTo>
                    <a:pt x="331" y="1292"/>
                    <a:pt x="267" y="1284"/>
                    <a:pt x="215" y="1276"/>
                  </a:cubicBezTo>
                  <a:cubicBezTo>
                    <a:pt x="206" y="1276"/>
                    <a:pt x="126" y="1267"/>
                    <a:pt x="54" y="1249"/>
                  </a:cubicBezTo>
                  <a:lnTo>
                    <a:pt x="54" y="1249"/>
                  </a:lnTo>
                  <a:cubicBezTo>
                    <a:pt x="54" y="1258"/>
                    <a:pt x="63" y="1267"/>
                    <a:pt x="63" y="1285"/>
                  </a:cubicBezTo>
                  <a:cubicBezTo>
                    <a:pt x="165" y="1330"/>
                    <a:pt x="267" y="1350"/>
                    <a:pt x="366" y="1350"/>
                  </a:cubicBezTo>
                  <a:cubicBezTo>
                    <a:pt x="957" y="1350"/>
                    <a:pt x="1457" y="629"/>
                    <a:pt x="1205" y="71"/>
                  </a:cubicBezTo>
                  <a:cubicBezTo>
                    <a:pt x="1187" y="62"/>
                    <a:pt x="1169" y="54"/>
                    <a:pt x="1152" y="45"/>
                  </a:cubicBezTo>
                  <a:lnTo>
                    <a:pt x="1152" y="45"/>
                  </a:lnTo>
                  <a:cubicBezTo>
                    <a:pt x="1187" y="116"/>
                    <a:pt x="1205" y="205"/>
                    <a:pt x="1214" y="259"/>
                  </a:cubicBezTo>
                  <a:cubicBezTo>
                    <a:pt x="1232" y="384"/>
                    <a:pt x="1214" y="517"/>
                    <a:pt x="1152" y="624"/>
                  </a:cubicBezTo>
                  <a:cubicBezTo>
                    <a:pt x="1169" y="500"/>
                    <a:pt x="1178" y="366"/>
                    <a:pt x="1143" y="241"/>
                  </a:cubicBezTo>
                  <a:cubicBezTo>
                    <a:pt x="1134" y="178"/>
                    <a:pt x="1116" y="116"/>
                    <a:pt x="1080" y="62"/>
                  </a:cubicBezTo>
                  <a:cubicBezTo>
                    <a:pt x="1071" y="45"/>
                    <a:pt x="1053" y="36"/>
                    <a:pt x="1045" y="18"/>
                  </a:cubicBezTo>
                  <a:cubicBezTo>
                    <a:pt x="1036" y="18"/>
                    <a:pt x="1036" y="18"/>
                    <a:pt x="1027" y="9"/>
                  </a:cubicBezTo>
                  <a:lnTo>
                    <a:pt x="1027" y="9"/>
                  </a:lnTo>
                  <a:cubicBezTo>
                    <a:pt x="1045" y="54"/>
                    <a:pt x="1062" y="89"/>
                    <a:pt x="1071" y="125"/>
                  </a:cubicBezTo>
                  <a:cubicBezTo>
                    <a:pt x="1107" y="223"/>
                    <a:pt x="1143" y="339"/>
                    <a:pt x="1107" y="446"/>
                  </a:cubicBezTo>
                  <a:cubicBezTo>
                    <a:pt x="1098" y="339"/>
                    <a:pt x="1071" y="241"/>
                    <a:pt x="1027" y="143"/>
                  </a:cubicBezTo>
                  <a:cubicBezTo>
                    <a:pt x="1000" y="98"/>
                    <a:pt x="964" y="54"/>
                    <a:pt x="929"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82" name="Google Shape;6547;p18"/>
            <p:cNvSpPr/>
            <p:nvPr/>
          </p:nvSpPr>
          <p:spPr>
            <a:xfrm>
              <a:off x="781800" y="1110350"/>
              <a:ext cx="47625" cy="38875"/>
            </a:xfrm>
            <a:custGeom>
              <a:avLst/>
              <a:ahLst/>
              <a:rect l="l" t="t" r="r" b="b"/>
              <a:pathLst>
                <a:path w="1905" h="1555" extrusionOk="0">
                  <a:moveTo>
                    <a:pt x="993" y="137"/>
                  </a:moveTo>
                  <a:cubicBezTo>
                    <a:pt x="1368" y="406"/>
                    <a:pt x="1024" y="972"/>
                    <a:pt x="639" y="972"/>
                  </a:cubicBezTo>
                  <a:cubicBezTo>
                    <a:pt x="539" y="972"/>
                    <a:pt x="436" y="934"/>
                    <a:pt x="342" y="841"/>
                  </a:cubicBezTo>
                  <a:cubicBezTo>
                    <a:pt x="359" y="770"/>
                    <a:pt x="386" y="699"/>
                    <a:pt x="422" y="636"/>
                  </a:cubicBezTo>
                  <a:cubicBezTo>
                    <a:pt x="471" y="694"/>
                    <a:pt x="547" y="723"/>
                    <a:pt x="623" y="723"/>
                  </a:cubicBezTo>
                  <a:cubicBezTo>
                    <a:pt x="714" y="723"/>
                    <a:pt x="806" y="683"/>
                    <a:pt x="859" y="601"/>
                  </a:cubicBezTo>
                  <a:cubicBezTo>
                    <a:pt x="912" y="529"/>
                    <a:pt x="930" y="440"/>
                    <a:pt x="912" y="360"/>
                  </a:cubicBezTo>
                  <a:cubicBezTo>
                    <a:pt x="895" y="306"/>
                    <a:pt x="850" y="253"/>
                    <a:pt x="805" y="226"/>
                  </a:cubicBezTo>
                  <a:cubicBezTo>
                    <a:pt x="868" y="190"/>
                    <a:pt x="930" y="155"/>
                    <a:pt x="993" y="137"/>
                  </a:cubicBezTo>
                  <a:close/>
                  <a:moveTo>
                    <a:pt x="1243" y="101"/>
                  </a:moveTo>
                  <a:cubicBezTo>
                    <a:pt x="1278" y="155"/>
                    <a:pt x="1314" y="199"/>
                    <a:pt x="1341" y="244"/>
                  </a:cubicBezTo>
                  <a:cubicBezTo>
                    <a:pt x="1385" y="342"/>
                    <a:pt x="1412" y="440"/>
                    <a:pt x="1421" y="547"/>
                  </a:cubicBezTo>
                  <a:cubicBezTo>
                    <a:pt x="1457" y="440"/>
                    <a:pt x="1421" y="324"/>
                    <a:pt x="1385" y="226"/>
                  </a:cubicBezTo>
                  <a:cubicBezTo>
                    <a:pt x="1376" y="190"/>
                    <a:pt x="1359" y="155"/>
                    <a:pt x="1341" y="110"/>
                  </a:cubicBezTo>
                  <a:lnTo>
                    <a:pt x="1341" y="110"/>
                  </a:lnTo>
                  <a:cubicBezTo>
                    <a:pt x="1350" y="119"/>
                    <a:pt x="1350" y="119"/>
                    <a:pt x="1359" y="119"/>
                  </a:cubicBezTo>
                  <a:cubicBezTo>
                    <a:pt x="1367" y="137"/>
                    <a:pt x="1385" y="146"/>
                    <a:pt x="1394" y="163"/>
                  </a:cubicBezTo>
                  <a:cubicBezTo>
                    <a:pt x="1430" y="217"/>
                    <a:pt x="1448" y="279"/>
                    <a:pt x="1457" y="342"/>
                  </a:cubicBezTo>
                  <a:cubicBezTo>
                    <a:pt x="1492" y="467"/>
                    <a:pt x="1483" y="601"/>
                    <a:pt x="1466" y="725"/>
                  </a:cubicBezTo>
                  <a:cubicBezTo>
                    <a:pt x="1528" y="618"/>
                    <a:pt x="1546" y="485"/>
                    <a:pt x="1528" y="360"/>
                  </a:cubicBezTo>
                  <a:cubicBezTo>
                    <a:pt x="1519" y="306"/>
                    <a:pt x="1501" y="217"/>
                    <a:pt x="1466" y="146"/>
                  </a:cubicBezTo>
                  <a:lnTo>
                    <a:pt x="1466" y="146"/>
                  </a:lnTo>
                  <a:cubicBezTo>
                    <a:pt x="1483" y="155"/>
                    <a:pt x="1501" y="163"/>
                    <a:pt x="1519" y="172"/>
                  </a:cubicBezTo>
                  <a:cubicBezTo>
                    <a:pt x="1771" y="730"/>
                    <a:pt x="1271" y="1451"/>
                    <a:pt x="680" y="1451"/>
                  </a:cubicBezTo>
                  <a:cubicBezTo>
                    <a:pt x="581" y="1451"/>
                    <a:pt x="479" y="1431"/>
                    <a:pt x="377" y="1386"/>
                  </a:cubicBezTo>
                  <a:cubicBezTo>
                    <a:pt x="377" y="1368"/>
                    <a:pt x="368" y="1359"/>
                    <a:pt x="368" y="1350"/>
                  </a:cubicBezTo>
                  <a:lnTo>
                    <a:pt x="368" y="1350"/>
                  </a:lnTo>
                  <a:cubicBezTo>
                    <a:pt x="440" y="1368"/>
                    <a:pt x="520" y="1377"/>
                    <a:pt x="529" y="1377"/>
                  </a:cubicBezTo>
                  <a:cubicBezTo>
                    <a:pt x="581" y="1385"/>
                    <a:pt x="645" y="1393"/>
                    <a:pt x="709" y="1393"/>
                  </a:cubicBezTo>
                  <a:cubicBezTo>
                    <a:pt x="788" y="1393"/>
                    <a:pt x="867" y="1380"/>
                    <a:pt x="921" y="1341"/>
                  </a:cubicBezTo>
                  <a:lnTo>
                    <a:pt x="921" y="1341"/>
                  </a:lnTo>
                  <a:cubicBezTo>
                    <a:pt x="846" y="1347"/>
                    <a:pt x="774" y="1354"/>
                    <a:pt x="701" y="1354"/>
                  </a:cubicBezTo>
                  <a:cubicBezTo>
                    <a:pt x="671" y="1354"/>
                    <a:pt x="640" y="1353"/>
                    <a:pt x="609" y="1350"/>
                  </a:cubicBezTo>
                  <a:cubicBezTo>
                    <a:pt x="520" y="1341"/>
                    <a:pt x="431" y="1305"/>
                    <a:pt x="342" y="1279"/>
                  </a:cubicBezTo>
                  <a:cubicBezTo>
                    <a:pt x="333" y="1261"/>
                    <a:pt x="333" y="1243"/>
                    <a:pt x="333" y="1225"/>
                  </a:cubicBezTo>
                  <a:lnTo>
                    <a:pt x="333" y="1225"/>
                  </a:lnTo>
                  <a:cubicBezTo>
                    <a:pt x="386" y="1252"/>
                    <a:pt x="457" y="1261"/>
                    <a:pt x="511" y="1279"/>
                  </a:cubicBezTo>
                  <a:cubicBezTo>
                    <a:pt x="567" y="1290"/>
                    <a:pt x="627" y="1301"/>
                    <a:pt x="686" y="1301"/>
                  </a:cubicBezTo>
                  <a:cubicBezTo>
                    <a:pt x="721" y="1301"/>
                    <a:pt x="755" y="1297"/>
                    <a:pt x="788" y="1288"/>
                  </a:cubicBezTo>
                  <a:lnTo>
                    <a:pt x="779" y="1288"/>
                  </a:lnTo>
                  <a:cubicBezTo>
                    <a:pt x="689" y="1288"/>
                    <a:pt x="609" y="1270"/>
                    <a:pt x="520" y="1243"/>
                  </a:cubicBezTo>
                  <a:cubicBezTo>
                    <a:pt x="449" y="1225"/>
                    <a:pt x="386" y="1189"/>
                    <a:pt x="315" y="1154"/>
                  </a:cubicBezTo>
                  <a:cubicBezTo>
                    <a:pt x="306" y="1091"/>
                    <a:pt x="315" y="1020"/>
                    <a:pt x="324" y="957"/>
                  </a:cubicBezTo>
                  <a:cubicBezTo>
                    <a:pt x="425" y="1041"/>
                    <a:pt x="533" y="1077"/>
                    <a:pt x="639" y="1077"/>
                  </a:cubicBezTo>
                  <a:cubicBezTo>
                    <a:pt x="1076" y="1077"/>
                    <a:pt x="1470" y="469"/>
                    <a:pt x="1118" y="110"/>
                  </a:cubicBezTo>
                  <a:cubicBezTo>
                    <a:pt x="1162" y="101"/>
                    <a:pt x="1207" y="101"/>
                    <a:pt x="1243" y="101"/>
                  </a:cubicBezTo>
                  <a:close/>
                  <a:moveTo>
                    <a:pt x="1213" y="1"/>
                  </a:moveTo>
                  <a:cubicBezTo>
                    <a:pt x="554" y="1"/>
                    <a:pt x="0" y="803"/>
                    <a:pt x="288" y="1439"/>
                  </a:cubicBezTo>
                  <a:cubicBezTo>
                    <a:pt x="297" y="1448"/>
                    <a:pt x="306" y="1457"/>
                    <a:pt x="306" y="1466"/>
                  </a:cubicBezTo>
                  <a:cubicBezTo>
                    <a:pt x="315" y="1466"/>
                    <a:pt x="315" y="1475"/>
                    <a:pt x="324" y="1475"/>
                  </a:cubicBezTo>
                  <a:cubicBezTo>
                    <a:pt x="444" y="1530"/>
                    <a:pt x="565" y="1554"/>
                    <a:pt x="682" y="1554"/>
                  </a:cubicBezTo>
                  <a:cubicBezTo>
                    <a:pt x="1349" y="1554"/>
                    <a:pt x="1904" y="755"/>
                    <a:pt x="1608" y="110"/>
                  </a:cubicBezTo>
                  <a:cubicBezTo>
                    <a:pt x="1599" y="101"/>
                    <a:pt x="1599" y="92"/>
                    <a:pt x="1590" y="92"/>
                  </a:cubicBezTo>
                  <a:cubicBezTo>
                    <a:pt x="1590" y="83"/>
                    <a:pt x="1582" y="83"/>
                    <a:pt x="1573" y="83"/>
                  </a:cubicBezTo>
                  <a:cubicBezTo>
                    <a:pt x="1452" y="26"/>
                    <a:pt x="1331" y="1"/>
                    <a:pt x="12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83" name="Google Shape;6548;p18"/>
            <p:cNvSpPr/>
            <p:nvPr/>
          </p:nvSpPr>
          <p:spPr>
            <a:xfrm>
              <a:off x="778725" y="1142250"/>
              <a:ext cx="6275" cy="3200"/>
            </a:xfrm>
            <a:custGeom>
              <a:avLst/>
              <a:ahLst/>
              <a:rect l="l" t="t" r="r" b="b"/>
              <a:pathLst>
                <a:path w="251" h="128" extrusionOk="0">
                  <a:moveTo>
                    <a:pt x="197" y="0"/>
                  </a:moveTo>
                  <a:cubicBezTo>
                    <a:pt x="191" y="0"/>
                    <a:pt x="185" y="1"/>
                    <a:pt x="179" y="3"/>
                  </a:cubicBezTo>
                  <a:cubicBezTo>
                    <a:pt x="143" y="12"/>
                    <a:pt x="108" y="20"/>
                    <a:pt x="63" y="20"/>
                  </a:cubicBezTo>
                  <a:cubicBezTo>
                    <a:pt x="1" y="20"/>
                    <a:pt x="1" y="127"/>
                    <a:pt x="72" y="127"/>
                  </a:cubicBezTo>
                  <a:cubicBezTo>
                    <a:pt x="117" y="127"/>
                    <a:pt x="161" y="110"/>
                    <a:pt x="215" y="101"/>
                  </a:cubicBezTo>
                  <a:cubicBezTo>
                    <a:pt x="241" y="101"/>
                    <a:pt x="250" y="65"/>
                    <a:pt x="250" y="38"/>
                  </a:cubicBezTo>
                  <a:cubicBezTo>
                    <a:pt x="243" y="16"/>
                    <a:pt x="224" y="0"/>
                    <a:pt x="19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84" name="Google Shape;6549;p18"/>
            <p:cNvSpPr/>
            <p:nvPr/>
          </p:nvSpPr>
          <p:spPr>
            <a:xfrm>
              <a:off x="778050" y="1132500"/>
              <a:ext cx="7100" cy="3150"/>
            </a:xfrm>
            <a:custGeom>
              <a:avLst/>
              <a:ahLst/>
              <a:rect l="l" t="t" r="r" b="b"/>
              <a:pathLst>
                <a:path w="284" h="126" extrusionOk="0">
                  <a:moveTo>
                    <a:pt x="54" y="0"/>
                  </a:moveTo>
                  <a:cubicBezTo>
                    <a:pt x="19" y="0"/>
                    <a:pt x="1" y="27"/>
                    <a:pt x="1" y="54"/>
                  </a:cubicBezTo>
                  <a:cubicBezTo>
                    <a:pt x="1" y="80"/>
                    <a:pt x="28" y="107"/>
                    <a:pt x="54" y="107"/>
                  </a:cubicBezTo>
                  <a:cubicBezTo>
                    <a:pt x="99" y="107"/>
                    <a:pt x="144" y="116"/>
                    <a:pt x="197" y="125"/>
                  </a:cubicBezTo>
                  <a:cubicBezTo>
                    <a:pt x="200" y="125"/>
                    <a:pt x="202" y="126"/>
                    <a:pt x="205" y="126"/>
                  </a:cubicBezTo>
                  <a:cubicBezTo>
                    <a:pt x="262" y="126"/>
                    <a:pt x="284" y="35"/>
                    <a:pt x="224" y="18"/>
                  </a:cubicBezTo>
                  <a:cubicBezTo>
                    <a:pt x="161" y="9"/>
                    <a:pt x="108" y="0"/>
                    <a:pt x="5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85" name="Google Shape;6550;p18"/>
            <p:cNvSpPr/>
            <p:nvPr/>
          </p:nvSpPr>
          <p:spPr>
            <a:xfrm>
              <a:off x="779625" y="1123000"/>
              <a:ext cx="7250" cy="4225"/>
            </a:xfrm>
            <a:custGeom>
              <a:avLst/>
              <a:ahLst/>
              <a:rect l="l" t="t" r="r" b="b"/>
              <a:pathLst>
                <a:path w="290" h="169" extrusionOk="0">
                  <a:moveTo>
                    <a:pt x="58" y="0"/>
                  </a:moveTo>
                  <a:cubicBezTo>
                    <a:pt x="40" y="0"/>
                    <a:pt x="24" y="6"/>
                    <a:pt x="18" y="23"/>
                  </a:cubicBezTo>
                  <a:cubicBezTo>
                    <a:pt x="0" y="50"/>
                    <a:pt x="9" y="86"/>
                    <a:pt x="36" y="95"/>
                  </a:cubicBezTo>
                  <a:cubicBezTo>
                    <a:pt x="90" y="121"/>
                    <a:pt x="143" y="148"/>
                    <a:pt x="205" y="166"/>
                  </a:cubicBezTo>
                  <a:cubicBezTo>
                    <a:pt x="211" y="167"/>
                    <a:pt x="216" y="168"/>
                    <a:pt x="220" y="168"/>
                  </a:cubicBezTo>
                  <a:cubicBezTo>
                    <a:pt x="272" y="168"/>
                    <a:pt x="290" y="84"/>
                    <a:pt x="232" y="68"/>
                  </a:cubicBezTo>
                  <a:cubicBezTo>
                    <a:pt x="179" y="50"/>
                    <a:pt x="134" y="23"/>
                    <a:pt x="90" y="5"/>
                  </a:cubicBezTo>
                  <a:cubicBezTo>
                    <a:pt x="80" y="2"/>
                    <a:pt x="69" y="0"/>
                    <a:pt x="5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86" name="Google Shape;6551;p18"/>
            <p:cNvSpPr/>
            <p:nvPr/>
          </p:nvSpPr>
          <p:spPr>
            <a:xfrm>
              <a:off x="794175" y="1105700"/>
              <a:ext cx="5575" cy="6175"/>
            </a:xfrm>
            <a:custGeom>
              <a:avLst/>
              <a:ahLst/>
              <a:rect l="l" t="t" r="r" b="b"/>
              <a:pathLst>
                <a:path w="223" h="247" extrusionOk="0">
                  <a:moveTo>
                    <a:pt x="70" y="0"/>
                  </a:moveTo>
                  <a:cubicBezTo>
                    <a:pt x="35" y="0"/>
                    <a:pt x="0" y="39"/>
                    <a:pt x="25" y="82"/>
                  </a:cubicBezTo>
                  <a:cubicBezTo>
                    <a:pt x="43" y="126"/>
                    <a:pt x="78" y="171"/>
                    <a:pt x="105" y="225"/>
                  </a:cubicBezTo>
                  <a:cubicBezTo>
                    <a:pt x="116" y="240"/>
                    <a:pt x="131" y="247"/>
                    <a:pt x="146" y="247"/>
                  </a:cubicBezTo>
                  <a:cubicBezTo>
                    <a:pt x="183" y="247"/>
                    <a:pt x="222" y="209"/>
                    <a:pt x="203" y="171"/>
                  </a:cubicBezTo>
                  <a:cubicBezTo>
                    <a:pt x="168" y="118"/>
                    <a:pt x="132" y="73"/>
                    <a:pt x="114" y="28"/>
                  </a:cubicBezTo>
                  <a:cubicBezTo>
                    <a:pt x="103" y="9"/>
                    <a:pt x="86"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87" name="Google Shape;6552;p18"/>
            <p:cNvSpPr/>
            <p:nvPr/>
          </p:nvSpPr>
          <p:spPr>
            <a:xfrm>
              <a:off x="805725" y="1100750"/>
              <a:ext cx="3350" cy="6775"/>
            </a:xfrm>
            <a:custGeom>
              <a:avLst/>
              <a:ahLst/>
              <a:rect l="l" t="t" r="r" b="b"/>
              <a:pathLst>
                <a:path w="134" h="271" extrusionOk="0">
                  <a:moveTo>
                    <a:pt x="59" y="1"/>
                  </a:moveTo>
                  <a:cubicBezTo>
                    <a:pt x="54" y="1"/>
                    <a:pt x="49" y="2"/>
                    <a:pt x="45" y="3"/>
                  </a:cubicBezTo>
                  <a:cubicBezTo>
                    <a:pt x="18" y="12"/>
                    <a:pt x="0" y="39"/>
                    <a:pt x="9" y="66"/>
                  </a:cubicBezTo>
                  <a:cubicBezTo>
                    <a:pt x="18" y="119"/>
                    <a:pt x="18" y="173"/>
                    <a:pt x="27" y="217"/>
                  </a:cubicBezTo>
                  <a:cubicBezTo>
                    <a:pt x="27" y="244"/>
                    <a:pt x="45" y="271"/>
                    <a:pt x="80" y="271"/>
                  </a:cubicBezTo>
                  <a:cubicBezTo>
                    <a:pt x="107" y="271"/>
                    <a:pt x="134" y="244"/>
                    <a:pt x="125" y="217"/>
                  </a:cubicBezTo>
                  <a:cubicBezTo>
                    <a:pt x="125" y="155"/>
                    <a:pt x="116" y="101"/>
                    <a:pt x="107" y="39"/>
                  </a:cubicBezTo>
                  <a:cubicBezTo>
                    <a:pt x="107" y="17"/>
                    <a:pt x="83" y="1"/>
                    <a:pt x="5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88" name="Google Shape;6553;p18"/>
            <p:cNvSpPr/>
            <p:nvPr/>
          </p:nvSpPr>
          <p:spPr>
            <a:xfrm>
              <a:off x="816875" y="1101550"/>
              <a:ext cx="3275" cy="6275"/>
            </a:xfrm>
            <a:custGeom>
              <a:avLst/>
              <a:ahLst/>
              <a:rect l="l" t="t" r="r" b="b"/>
              <a:pathLst>
                <a:path w="131" h="251" extrusionOk="0">
                  <a:moveTo>
                    <a:pt x="65" y="0"/>
                  </a:moveTo>
                  <a:cubicBezTo>
                    <a:pt x="43" y="0"/>
                    <a:pt x="22" y="13"/>
                    <a:pt x="18" y="43"/>
                  </a:cubicBezTo>
                  <a:cubicBezTo>
                    <a:pt x="9" y="96"/>
                    <a:pt x="0" y="150"/>
                    <a:pt x="0" y="203"/>
                  </a:cubicBezTo>
                  <a:cubicBezTo>
                    <a:pt x="0" y="234"/>
                    <a:pt x="27" y="250"/>
                    <a:pt x="54" y="250"/>
                  </a:cubicBezTo>
                  <a:cubicBezTo>
                    <a:pt x="80" y="250"/>
                    <a:pt x="107" y="234"/>
                    <a:pt x="107" y="203"/>
                  </a:cubicBezTo>
                  <a:cubicBezTo>
                    <a:pt x="107" y="150"/>
                    <a:pt x="116" y="105"/>
                    <a:pt x="125" y="60"/>
                  </a:cubicBezTo>
                  <a:cubicBezTo>
                    <a:pt x="130" y="24"/>
                    <a:pt x="96" y="0"/>
                    <a:pt x="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89" name="Google Shape;6554;p18"/>
            <p:cNvSpPr/>
            <p:nvPr/>
          </p:nvSpPr>
          <p:spPr>
            <a:xfrm>
              <a:off x="785475" y="1112975"/>
              <a:ext cx="7025" cy="5625"/>
            </a:xfrm>
            <a:custGeom>
              <a:avLst/>
              <a:ahLst/>
              <a:rect l="l" t="t" r="r" b="b"/>
              <a:pathLst>
                <a:path w="281" h="225" extrusionOk="0">
                  <a:moveTo>
                    <a:pt x="84" y="1"/>
                  </a:moveTo>
                  <a:cubicBezTo>
                    <a:pt x="42" y="1"/>
                    <a:pt x="0" y="59"/>
                    <a:pt x="43" y="94"/>
                  </a:cubicBezTo>
                  <a:cubicBezTo>
                    <a:pt x="87" y="130"/>
                    <a:pt x="123" y="174"/>
                    <a:pt x="168" y="210"/>
                  </a:cubicBezTo>
                  <a:cubicBezTo>
                    <a:pt x="180" y="220"/>
                    <a:pt x="192" y="224"/>
                    <a:pt x="204" y="224"/>
                  </a:cubicBezTo>
                  <a:cubicBezTo>
                    <a:pt x="247" y="224"/>
                    <a:pt x="281" y="172"/>
                    <a:pt x="239" y="130"/>
                  </a:cubicBezTo>
                  <a:cubicBezTo>
                    <a:pt x="203" y="94"/>
                    <a:pt x="159" y="58"/>
                    <a:pt x="114" y="14"/>
                  </a:cubicBezTo>
                  <a:cubicBezTo>
                    <a:pt x="105" y="5"/>
                    <a:pt x="94" y="1"/>
                    <a:pt x="8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90" name="Google Shape;6555;p18"/>
            <p:cNvSpPr/>
            <p:nvPr/>
          </p:nvSpPr>
          <p:spPr>
            <a:xfrm>
              <a:off x="742600" y="1108400"/>
              <a:ext cx="18750" cy="24150"/>
            </a:xfrm>
            <a:custGeom>
              <a:avLst/>
              <a:ahLst/>
              <a:rect l="l" t="t" r="r" b="b"/>
              <a:pathLst>
                <a:path w="750" h="966" extrusionOk="0">
                  <a:moveTo>
                    <a:pt x="152" y="1"/>
                  </a:moveTo>
                  <a:cubicBezTo>
                    <a:pt x="116" y="63"/>
                    <a:pt x="81" y="125"/>
                    <a:pt x="54" y="197"/>
                  </a:cubicBezTo>
                  <a:cubicBezTo>
                    <a:pt x="58" y="197"/>
                    <a:pt x="62" y="197"/>
                    <a:pt x="66" y="197"/>
                  </a:cubicBezTo>
                  <a:cubicBezTo>
                    <a:pt x="230" y="197"/>
                    <a:pt x="365" y="379"/>
                    <a:pt x="322" y="545"/>
                  </a:cubicBezTo>
                  <a:cubicBezTo>
                    <a:pt x="304" y="625"/>
                    <a:pt x="250" y="705"/>
                    <a:pt x="170" y="741"/>
                  </a:cubicBezTo>
                  <a:cubicBezTo>
                    <a:pt x="137" y="752"/>
                    <a:pt x="100" y="760"/>
                    <a:pt x="65" y="760"/>
                  </a:cubicBezTo>
                  <a:cubicBezTo>
                    <a:pt x="43" y="760"/>
                    <a:pt x="21" y="757"/>
                    <a:pt x="0" y="750"/>
                  </a:cubicBezTo>
                  <a:lnTo>
                    <a:pt x="0" y="750"/>
                  </a:lnTo>
                  <a:cubicBezTo>
                    <a:pt x="9" y="821"/>
                    <a:pt x="27" y="893"/>
                    <a:pt x="63" y="955"/>
                  </a:cubicBezTo>
                  <a:cubicBezTo>
                    <a:pt x="95" y="962"/>
                    <a:pt x="125" y="966"/>
                    <a:pt x="155" y="966"/>
                  </a:cubicBezTo>
                  <a:cubicBezTo>
                    <a:pt x="641" y="966"/>
                    <a:pt x="749" y="43"/>
                    <a:pt x="1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91" name="Google Shape;6556;p18"/>
            <p:cNvSpPr/>
            <p:nvPr/>
          </p:nvSpPr>
          <p:spPr>
            <a:xfrm>
              <a:off x="745725" y="1099925"/>
              <a:ext cx="29025" cy="41500"/>
            </a:xfrm>
            <a:custGeom>
              <a:avLst/>
              <a:ahLst/>
              <a:rect l="l" t="t" r="r" b="b"/>
              <a:pathLst>
                <a:path w="1161" h="1660" extrusionOk="0">
                  <a:moveTo>
                    <a:pt x="464" y="1"/>
                  </a:moveTo>
                  <a:cubicBezTo>
                    <a:pt x="446" y="10"/>
                    <a:pt x="437" y="10"/>
                    <a:pt x="420" y="18"/>
                  </a:cubicBezTo>
                  <a:cubicBezTo>
                    <a:pt x="482" y="54"/>
                    <a:pt x="544" y="108"/>
                    <a:pt x="562" y="125"/>
                  </a:cubicBezTo>
                  <a:cubicBezTo>
                    <a:pt x="643" y="197"/>
                    <a:pt x="776" y="313"/>
                    <a:pt x="785" y="438"/>
                  </a:cubicBezTo>
                  <a:cubicBezTo>
                    <a:pt x="723" y="349"/>
                    <a:pt x="669" y="268"/>
                    <a:pt x="589" y="197"/>
                  </a:cubicBezTo>
                  <a:cubicBezTo>
                    <a:pt x="518" y="134"/>
                    <a:pt x="429" y="90"/>
                    <a:pt x="348" y="45"/>
                  </a:cubicBezTo>
                  <a:cubicBezTo>
                    <a:pt x="339" y="54"/>
                    <a:pt x="321" y="63"/>
                    <a:pt x="313" y="72"/>
                  </a:cubicBezTo>
                  <a:cubicBezTo>
                    <a:pt x="366" y="99"/>
                    <a:pt x="420" y="143"/>
                    <a:pt x="473" y="179"/>
                  </a:cubicBezTo>
                  <a:cubicBezTo>
                    <a:pt x="544" y="233"/>
                    <a:pt x="616" y="286"/>
                    <a:pt x="660" y="366"/>
                  </a:cubicBezTo>
                  <a:cubicBezTo>
                    <a:pt x="660" y="366"/>
                    <a:pt x="656" y="370"/>
                    <a:pt x="654" y="370"/>
                  </a:cubicBezTo>
                  <a:cubicBezTo>
                    <a:pt x="653" y="370"/>
                    <a:pt x="652" y="369"/>
                    <a:pt x="652" y="366"/>
                  </a:cubicBezTo>
                  <a:cubicBezTo>
                    <a:pt x="589" y="304"/>
                    <a:pt x="527" y="250"/>
                    <a:pt x="455" y="206"/>
                  </a:cubicBezTo>
                  <a:cubicBezTo>
                    <a:pt x="393" y="161"/>
                    <a:pt x="321" y="134"/>
                    <a:pt x="250" y="108"/>
                  </a:cubicBezTo>
                  <a:cubicBezTo>
                    <a:pt x="197" y="143"/>
                    <a:pt x="143" y="188"/>
                    <a:pt x="98" y="241"/>
                  </a:cubicBezTo>
                  <a:cubicBezTo>
                    <a:pt x="759" y="347"/>
                    <a:pt x="619" y="1402"/>
                    <a:pt x="23" y="1402"/>
                  </a:cubicBezTo>
                  <a:cubicBezTo>
                    <a:pt x="15" y="1402"/>
                    <a:pt x="8" y="1402"/>
                    <a:pt x="0" y="1401"/>
                  </a:cubicBezTo>
                  <a:lnTo>
                    <a:pt x="0" y="1401"/>
                  </a:lnTo>
                  <a:cubicBezTo>
                    <a:pt x="18" y="1437"/>
                    <a:pt x="45" y="1473"/>
                    <a:pt x="72" y="1499"/>
                  </a:cubicBezTo>
                  <a:cubicBezTo>
                    <a:pt x="134" y="1490"/>
                    <a:pt x="188" y="1490"/>
                    <a:pt x="241" y="1473"/>
                  </a:cubicBezTo>
                  <a:cubicBezTo>
                    <a:pt x="348" y="1446"/>
                    <a:pt x="429" y="1401"/>
                    <a:pt x="518" y="1339"/>
                  </a:cubicBezTo>
                  <a:lnTo>
                    <a:pt x="527" y="1339"/>
                  </a:lnTo>
                  <a:cubicBezTo>
                    <a:pt x="464" y="1437"/>
                    <a:pt x="357" y="1481"/>
                    <a:pt x="259" y="1526"/>
                  </a:cubicBezTo>
                  <a:cubicBezTo>
                    <a:pt x="232" y="1535"/>
                    <a:pt x="188" y="1553"/>
                    <a:pt x="143" y="1562"/>
                  </a:cubicBezTo>
                  <a:cubicBezTo>
                    <a:pt x="152" y="1571"/>
                    <a:pt x="152" y="1571"/>
                    <a:pt x="161" y="1571"/>
                  </a:cubicBezTo>
                  <a:lnTo>
                    <a:pt x="223" y="1571"/>
                  </a:lnTo>
                  <a:cubicBezTo>
                    <a:pt x="286" y="1562"/>
                    <a:pt x="339" y="1535"/>
                    <a:pt x="393" y="1499"/>
                  </a:cubicBezTo>
                  <a:cubicBezTo>
                    <a:pt x="518" y="1446"/>
                    <a:pt x="598" y="1348"/>
                    <a:pt x="687" y="1250"/>
                  </a:cubicBezTo>
                  <a:lnTo>
                    <a:pt x="687" y="1250"/>
                  </a:lnTo>
                  <a:cubicBezTo>
                    <a:pt x="652" y="1366"/>
                    <a:pt x="553" y="1473"/>
                    <a:pt x="455" y="1544"/>
                  </a:cubicBezTo>
                  <a:cubicBezTo>
                    <a:pt x="402" y="1571"/>
                    <a:pt x="330" y="1615"/>
                    <a:pt x="250" y="1633"/>
                  </a:cubicBezTo>
                  <a:cubicBezTo>
                    <a:pt x="268" y="1642"/>
                    <a:pt x="286" y="1651"/>
                    <a:pt x="304" y="1660"/>
                  </a:cubicBezTo>
                  <a:cubicBezTo>
                    <a:pt x="991" y="1446"/>
                    <a:pt x="1160" y="322"/>
                    <a:pt x="464"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92" name="Google Shape;6557;p18"/>
            <p:cNvSpPr/>
            <p:nvPr/>
          </p:nvSpPr>
          <p:spPr>
            <a:xfrm>
              <a:off x="736350" y="1098150"/>
              <a:ext cx="41500" cy="45950"/>
            </a:xfrm>
            <a:custGeom>
              <a:avLst/>
              <a:ahLst/>
              <a:rect l="l" t="t" r="r" b="b"/>
              <a:pathLst>
                <a:path w="1660" h="1838" extrusionOk="0">
                  <a:moveTo>
                    <a:pt x="402" y="411"/>
                  </a:moveTo>
                  <a:cubicBezTo>
                    <a:pt x="999" y="453"/>
                    <a:pt x="891" y="1376"/>
                    <a:pt x="405" y="1376"/>
                  </a:cubicBezTo>
                  <a:cubicBezTo>
                    <a:pt x="375" y="1376"/>
                    <a:pt x="345" y="1372"/>
                    <a:pt x="313" y="1365"/>
                  </a:cubicBezTo>
                  <a:cubicBezTo>
                    <a:pt x="277" y="1303"/>
                    <a:pt x="259" y="1231"/>
                    <a:pt x="250" y="1160"/>
                  </a:cubicBezTo>
                  <a:lnTo>
                    <a:pt x="250" y="1160"/>
                  </a:lnTo>
                  <a:cubicBezTo>
                    <a:pt x="271" y="1167"/>
                    <a:pt x="293" y="1170"/>
                    <a:pt x="315" y="1170"/>
                  </a:cubicBezTo>
                  <a:cubicBezTo>
                    <a:pt x="350" y="1170"/>
                    <a:pt x="387" y="1162"/>
                    <a:pt x="420" y="1151"/>
                  </a:cubicBezTo>
                  <a:cubicBezTo>
                    <a:pt x="500" y="1115"/>
                    <a:pt x="554" y="1035"/>
                    <a:pt x="572" y="955"/>
                  </a:cubicBezTo>
                  <a:cubicBezTo>
                    <a:pt x="615" y="789"/>
                    <a:pt x="480" y="607"/>
                    <a:pt x="316" y="607"/>
                  </a:cubicBezTo>
                  <a:cubicBezTo>
                    <a:pt x="312" y="607"/>
                    <a:pt x="308" y="607"/>
                    <a:pt x="304" y="607"/>
                  </a:cubicBezTo>
                  <a:cubicBezTo>
                    <a:pt x="331" y="535"/>
                    <a:pt x="366" y="473"/>
                    <a:pt x="402" y="411"/>
                  </a:cubicBezTo>
                  <a:close/>
                  <a:moveTo>
                    <a:pt x="839" y="72"/>
                  </a:moveTo>
                  <a:lnTo>
                    <a:pt x="839" y="72"/>
                  </a:lnTo>
                  <a:cubicBezTo>
                    <a:pt x="1535" y="393"/>
                    <a:pt x="1366" y="1517"/>
                    <a:pt x="679" y="1731"/>
                  </a:cubicBezTo>
                  <a:cubicBezTo>
                    <a:pt x="661" y="1722"/>
                    <a:pt x="643" y="1713"/>
                    <a:pt x="625" y="1704"/>
                  </a:cubicBezTo>
                  <a:cubicBezTo>
                    <a:pt x="705" y="1686"/>
                    <a:pt x="777" y="1642"/>
                    <a:pt x="830" y="1615"/>
                  </a:cubicBezTo>
                  <a:cubicBezTo>
                    <a:pt x="928" y="1544"/>
                    <a:pt x="1027" y="1437"/>
                    <a:pt x="1062" y="1321"/>
                  </a:cubicBezTo>
                  <a:lnTo>
                    <a:pt x="1062" y="1321"/>
                  </a:lnTo>
                  <a:cubicBezTo>
                    <a:pt x="973" y="1419"/>
                    <a:pt x="893" y="1517"/>
                    <a:pt x="768" y="1570"/>
                  </a:cubicBezTo>
                  <a:cubicBezTo>
                    <a:pt x="714" y="1606"/>
                    <a:pt x="661" y="1633"/>
                    <a:pt x="598" y="1642"/>
                  </a:cubicBezTo>
                  <a:lnTo>
                    <a:pt x="536" y="1642"/>
                  </a:lnTo>
                  <a:cubicBezTo>
                    <a:pt x="527" y="1642"/>
                    <a:pt x="527" y="1642"/>
                    <a:pt x="518" y="1633"/>
                  </a:cubicBezTo>
                  <a:cubicBezTo>
                    <a:pt x="563" y="1624"/>
                    <a:pt x="607" y="1606"/>
                    <a:pt x="634" y="1597"/>
                  </a:cubicBezTo>
                  <a:cubicBezTo>
                    <a:pt x="732" y="1552"/>
                    <a:pt x="839" y="1508"/>
                    <a:pt x="902" y="1410"/>
                  </a:cubicBezTo>
                  <a:lnTo>
                    <a:pt x="893" y="1410"/>
                  </a:lnTo>
                  <a:cubicBezTo>
                    <a:pt x="804" y="1472"/>
                    <a:pt x="723" y="1517"/>
                    <a:pt x="616" y="1544"/>
                  </a:cubicBezTo>
                  <a:cubicBezTo>
                    <a:pt x="563" y="1561"/>
                    <a:pt x="509" y="1561"/>
                    <a:pt x="447" y="1570"/>
                  </a:cubicBezTo>
                  <a:cubicBezTo>
                    <a:pt x="420" y="1544"/>
                    <a:pt x="393" y="1508"/>
                    <a:pt x="375" y="1472"/>
                  </a:cubicBezTo>
                  <a:lnTo>
                    <a:pt x="375" y="1472"/>
                  </a:lnTo>
                  <a:cubicBezTo>
                    <a:pt x="383" y="1473"/>
                    <a:pt x="390" y="1473"/>
                    <a:pt x="398" y="1473"/>
                  </a:cubicBezTo>
                  <a:cubicBezTo>
                    <a:pt x="994" y="1473"/>
                    <a:pt x="1134" y="418"/>
                    <a:pt x="473" y="312"/>
                  </a:cubicBezTo>
                  <a:cubicBezTo>
                    <a:pt x="518" y="259"/>
                    <a:pt x="572" y="214"/>
                    <a:pt x="625" y="179"/>
                  </a:cubicBezTo>
                  <a:cubicBezTo>
                    <a:pt x="696" y="205"/>
                    <a:pt x="768" y="232"/>
                    <a:pt x="830" y="277"/>
                  </a:cubicBezTo>
                  <a:cubicBezTo>
                    <a:pt x="902" y="321"/>
                    <a:pt x="964" y="375"/>
                    <a:pt x="1027" y="437"/>
                  </a:cubicBezTo>
                  <a:cubicBezTo>
                    <a:pt x="1027" y="440"/>
                    <a:pt x="1028" y="441"/>
                    <a:pt x="1029" y="441"/>
                  </a:cubicBezTo>
                  <a:cubicBezTo>
                    <a:pt x="1031" y="441"/>
                    <a:pt x="1035" y="437"/>
                    <a:pt x="1035" y="437"/>
                  </a:cubicBezTo>
                  <a:cubicBezTo>
                    <a:pt x="991" y="357"/>
                    <a:pt x="919" y="304"/>
                    <a:pt x="848" y="250"/>
                  </a:cubicBezTo>
                  <a:cubicBezTo>
                    <a:pt x="795" y="214"/>
                    <a:pt x="741" y="170"/>
                    <a:pt x="688" y="143"/>
                  </a:cubicBezTo>
                  <a:cubicBezTo>
                    <a:pt x="696" y="134"/>
                    <a:pt x="714" y="125"/>
                    <a:pt x="723" y="116"/>
                  </a:cubicBezTo>
                  <a:cubicBezTo>
                    <a:pt x="804" y="161"/>
                    <a:pt x="893" y="205"/>
                    <a:pt x="964" y="268"/>
                  </a:cubicBezTo>
                  <a:cubicBezTo>
                    <a:pt x="1044" y="339"/>
                    <a:pt x="1098" y="420"/>
                    <a:pt x="1160" y="509"/>
                  </a:cubicBezTo>
                  <a:cubicBezTo>
                    <a:pt x="1151" y="384"/>
                    <a:pt x="1018" y="268"/>
                    <a:pt x="937" y="196"/>
                  </a:cubicBezTo>
                  <a:cubicBezTo>
                    <a:pt x="919" y="179"/>
                    <a:pt x="857" y="125"/>
                    <a:pt x="795" y="89"/>
                  </a:cubicBezTo>
                  <a:cubicBezTo>
                    <a:pt x="812" y="81"/>
                    <a:pt x="821" y="81"/>
                    <a:pt x="839" y="72"/>
                  </a:cubicBezTo>
                  <a:close/>
                  <a:moveTo>
                    <a:pt x="919" y="0"/>
                  </a:moveTo>
                  <a:lnTo>
                    <a:pt x="919" y="0"/>
                  </a:lnTo>
                  <a:cubicBezTo>
                    <a:pt x="893" y="18"/>
                    <a:pt x="857" y="27"/>
                    <a:pt x="830" y="45"/>
                  </a:cubicBezTo>
                  <a:lnTo>
                    <a:pt x="349" y="312"/>
                  </a:lnTo>
                  <a:cubicBezTo>
                    <a:pt x="349" y="321"/>
                    <a:pt x="340" y="321"/>
                    <a:pt x="340" y="321"/>
                  </a:cubicBezTo>
                  <a:cubicBezTo>
                    <a:pt x="1" y="794"/>
                    <a:pt x="54" y="1570"/>
                    <a:pt x="652" y="1838"/>
                  </a:cubicBezTo>
                  <a:lnTo>
                    <a:pt x="696" y="1838"/>
                  </a:lnTo>
                  <a:cubicBezTo>
                    <a:pt x="1473" y="1606"/>
                    <a:pt x="1660" y="384"/>
                    <a:pt x="91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93" name="Google Shape;6558;p18"/>
            <p:cNvSpPr/>
            <p:nvPr/>
          </p:nvSpPr>
          <p:spPr>
            <a:xfrm>
              <a:off x="730025" y="1126450"/>
              <a:ext cx="7850" cy="3450"/>
            </a:xfrm>
            <a:custGeom>
              <a:avLst/>
              <a:ahLst/>
              <a:rect l="l" t="t" r="r" b="b"/>
              <a:pathLst>
                <a:path w="314" h="138" extrusionOk="0">
                  <a:moveTo>
                    <a:pt x="234" y="1"/>
                  </a:moveTo>
                  <a:cubicBezTo>
                    <a:pt x="232" y="1"/>
                    <a:pt x="229" y="1"/>
                    <a:pt x="227" y="1"/>
                  </a:cubicBezTo>
                  <a:cubicBezTo>
                    <a:pt x="173" y="19"/>
                    <a:pt x="120" y="19"/>
                    <a:pt x="57" y="37"/>
                  </a:cubicBezTo>
                  <a:cubicBezTo>
                    <a:pt x="0" y="53"/>
                    <a:pt x="10" y="137"/>
                    <a:pt x="68" y="137"/>
                  </a:cubicBezTo>
                  <a:cubicBezTo>
                    <a:pt x="73" y="137"/>
                    <a:pt x="78" y="136"/>
                    <a:pt x="84" y="135"/>
                  </a:cubicBezTo>
                  <a:cubicBezTo>
                    <a:pt x="138" y="126"/>
                    <a:pt x="191" y="117"/>
                    <a:pt x="245" y="108"/>
                  </a:cubicBezTo>
                  <a:cubicBezTo>
                    <a:pt x="313" y="100"/>
                    <a:pt x="291" y="1"/>
                    <a:pt x="23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94" name="Google Shape;6559;p18"/>
            <p:cNvSpPr/>
            <p:nvPr/>
          </p:nvSpPr>
          <p:spPr>
            <a:xfrm>
              <a:off x="734125" y="1136650"/>
              <a:ext cx="6500" cy="4975"/>
            </a:xfrm>
            <a:custGeom>
              <a:avLst/>
              <a:ahLst/>
              <a:rect l="l" t="t" r="r" b="b"/>
              <a:pathLst>
                <a:path w="260" h="199" extrusionOk="0">
                  <a:moveTo>
                    <a:pt x="197" y="0"/>
                  </a:moveTo>
                  <a:cubicBezTo>
                    <a:pt x="185" y="0"/>
                    <a:pt x="173" y="4"/>
                    <a:pt x="161" y="12"/>
                  </a:cubicBezTo>
                  <a:cubicBezTo>
                    <a:pt x="125" y="39"/>
                    <a:pt x="81" y="75"/>
                    <a:pt x="36" y="102"/>
                  </a:cubicBezTo>
                  <a:cubicBezTo>
                    <a:pt x="18" y="111"/>
                    <a:pt x="0" y="137"/>
                    <a:pt x="18" y="173"/>
                  </a:cubicBezTo>
                  <a:cubicBezTo>
                    <a:pt x="25" y="186"/>
                    <a:pt x="44" y="198"/>
                    <a:pt x="65" y="198"/>
                  </a:cubicBezTo>
                  <a:cubicBezTo>
                    <a:pt x="73" y="198"/>
                    <a:pt x="82" y="196"/>
                    <a:pt x="90" y="191"/>
                  </a:cubicBezTo>
                  <a:cubicBezTo>
                    <a:pt x="134" y="164"/>
                    <a:pt x="179" y="128"/>
                    <a:pt x="232" y="93"/>
                  </a:cubicBezTo>
                  <a:cubicBezTo>
                    <a:pt x="259" y="75"/>
                    <a:pt x="250" y="39"/>
                    <a:pt x="241" y="21"/>
                  </a:cubicBezTo>
                  <a:cubicBezTo>
                    <a:pt x="227" y="7"/>
                    <a:pt x="212" y="0"/>
                    <a:pt x="19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95" name="Google Shape;6560;p18"/>
            <p:cNvSpPr/>
            <p:nvPr/>
          </p:nvSpPr>
          <p:spPr>
            <a:xfrm>
              <a:off x="742000" y="1144200"/>
              <a:ext cx="6200" cy="5450"/>
            </a:xfrm>
            <a:custGeom>
              <a:avLst/>
              <a:ahLst/>
              <a:rect l="l" t="t" r="r" b="b"/>
              <a:pathLst>
                <a:path w="248" h="218" extrusionOk="0">
                  <a:moveTo>
                    <a:pt x="170" y="1"/>
                  </a:moveTo>
                  <a:cubicBezTo>
                    <a:pt x="160" y="1"/>
                    <a:pt x="150" y="5"/>
                    <a:pt x="140" y="14"/>
                  </a:cubicBezTo>
                  <a:cubicBezTo>
                    <a:pt x="105" y="58"/>
                    <a:pt x="60" y="94"/>
                    <a:pt x="33" y="139"/>
                  </a:cubicBezTo>
                  <a:cubicBezTo>
                    <a:pt x="0" y="178"/>
                    <a:pt x="40" y="218"/>
                    <a:pt x="78" y="218"/>
                  </a:cubicBezTo>
                  <a:cubicBezTo>
                    <a:pt x="91" y="218"/>
                    <a:pt x="104" y="213"/>
                    <a:pt x="114" y="201"/>
                  </a:cubicBezTo>
                  <a:cubicBezTo>
                    <a:pt x="140" y="165"/>
                    <a:pt x="176" y="130"/>
                    <a:pt x="212" y="94"/>
                  </a:cubicBezTo>
                  <a:cubicBezTo>
                    <a:pt x="247" y="59"/>
                    <a:pt x="209" y="1"/>
                    <a:pt x="1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96" name="Google Shape;6561;p18"/>
            <p:cNvSpPr/>
            <p:nvPr/>
          </p:nvSpPr>
          <p:spPr>
            <a:xfrm>
              <a:off x="729875" y="1115975"/>
              <a:ext cx="8000" cy="3175"/>
            </a:xfrm>
            <a:custGeom>
              <a:avLst/>
              <a:ahLst/>
              <a:rect l="l" t="t" r="r" b="b"/>
              <a:pathLst>
                <a:path w="320" h="127" extrusionOk="0">
                  <a:moveTo>
                    <a:pt x="81" y="1"/>
                  </a:moveTo>
                  <a:cubicBezTo>
                    <a:pt x="10" y="1"/>
                    <a:pt x="1" y="108"/>
                    <a:pt x="72" y="108"/>
                  </a:cubicBezTo>
                  <a:cubicBezTo>
                    <a:pt x="126" y="117"/>
                    <a:pt x="188" y="117"/>
                    <a:pt x="242" y="126"/>
                  </a:cubicBezTo>
                  <a:cubicBezTo>
                    <a:pt x="245" y="126"/>
                    <a:pt x="247" y="126"/>
                    <a:pt x="250" y="126"/>
                  </a:cubicBezTo>
                  <a:cubicBezTo>
                    <a:pt x="314" y="126"/>
                    <a:pt x="319" y="28"/>
                    <a:pt x="251" y="28"/>
                  </a:cubicBezTo>
                  <a:cubicBezTo>
                    <a:pt x="197" y="19"/>
                    <a:pt x="135" y="10"/>
                    <a:pt x="8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97" name="Google Shape;6562;p18"/>
            <p:cNvSpPr/>
            <p:nvPr/>
          </p:nvSpPr>
          <p:spPr>
            <a:xfrm>
              <a:off x="822200" y="1155325"/>
              <a:ext cx="20350" cy="24025"/>
            </a:xfrm>
            <a:custGeom>
              <a:avLst/>
              <a:ahLst/>
              <a:rect l="l" t="t" r="r" b="b"/>
              <a:pathLst>
                <a:path w="814" h="961" extrusionOk="0">
                  <a:moveTo>
                    <a:pt x="635" y="1"/>
                  </a:moveTo>
                  <a:cubicBezTo>
                    <a:pt x="177" y="1"/>
                    <a:pt x="0" y="862"/>
                    <a:pt x="572" y="960"/>
                  </a:cubicBezTo>
                  <a:cubicBezTo>
                    <a:pt x="626" y="907"/>
                    <a:pt x="661" y="844"/>
                    <a:pt x="697" y="782"/>
                  </a:cubicBezTo>
                  <a:cubicBezTo>
                    <a:pt x="528" y="764"/>
                    <a:pt x="403" y="568"/>
                    <a:pt x="465" y="407"/>
                  </a:cubicBezTo>
                  <a:cubicBezTo>
                    <a:pt x="492" y="318"/>
                    <a:pt x="554" y="256"/>
                    <a:pt x="635" y="229"/>
                  </a:cubicBezTo>
                  <a:cubicBezTo>
                    <a:pt x="659" y="221"/>
                    <a:pt x="686" y="217"/>
                    <a:pt x="714" y="217"/>
                  </a:cubicBezTo>
                  <a:cubicBezTo>
                    <a:pt x="749" y="217"/>
                    <a:pt x="784" y="223"/>
                    <a:pt x="813" y="238"/>
                  </a:cubicBezTo>
                  <a:cubicBezTo>
                    <a:pt x="804" y="158"/>
                    <a:pt x="795" y="95"/>
                    <a:pt x="768" y="24"/>
                  </a:cubicBezTo>
                  <a:cubicBezTo>
                    <a:pt x="722" y="8"/>
                    <a:pt x="678" y="1"/>
                    <a:pt x="63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98" name="Google Shape;6563;p18"/>
            <p:cNvSpPr/>
            <p:nvPr/>
          </p:nvSpPr>
          <p:spPr>
            <a:xfrm>
              <a:off x="808400" y="1145650"/>
              <a:ext cx="31900" cy="40825"/>
            </a:xfrm>
            <a:custGeom>
              <a:avLst/>
              <a:ahLst/>
              <a:rect l="l" t="t" r="r" b="b"/>
              <a:pathLst>
                <a:path w="1276" h="1633" extrusionOk="0">
                  <a:moveTo>
                    <a:pt x="990" y="0"/>
                  </a:moveTo>
                  <a:cubicBezTo>
                    <a:pt x="286" y="143"/>
                    <a:pt x="0" y="1249"/>
                    <a:pt x="660" y="1633"/>
                  </a:cubicBezTo>
                  <a:cubicBezTo>
                    <a:pt x="678" y="1633"/>
                    <a:pt x="687" y="1633"/>
                    <a:pt x="696" y="1624"/>
                  </a:cubicBezTo>
                  <a:cubicBezTo>
                    <a:pt x="642" y="1579"/>
                    <a:pt x="589" y="1517"/>
                    <a:pt x="580" y="1508"/>
                  </a:cubicBezTo>
                  <a:cubicBezTo>
                    <a:pt x="500" y="1419"/>
                    <a:pt x="384" y="1294"/>
                    <a:pt x="384" y="1169"/>
                  </a:cubicBezTo>
                  <a:lnTo>
                    <a:pt x="384" y="1169"/>
                  </a:lnTo>
                  <a:cubicBezTo>
                    <a:pt x="437" y="1267"/>
                    <a:pt x="482" y="1347"/>
                    <a:pt x="562" y="1428"/>
                  </a:cubicBezTo>
                  <a:cubicBezTo>
                    <a:pt x="625" y="1499"/>
                    <a:pt x="696" y="1553"/>
                    <a:pt x="776" y="1606"/>
                  </a:cubicBezTo>
                  <a:cubicBezTo>
                    <a:pt x="785" y="1597"/>
                    <a:pt x="803" y="1588"/>
                    <a:pt x="821" y="1588"/>
                  </a:cubicBezTo>
                  <a:cubicBezTo>
                    <a:pt x="767" y="1553"/>
                    <a:pt x="714" y="1499"/>
                    <a:pt x="669" y="1463"/>
                  </a:cubicBezTo>
                  <a:cubicBezTo>
                    <a:pt x="607" y="1401"/>
                    <a:pt x="535" y="1339"/>
                    <a:pt x="509" y="1249"/>
                  </a:cubicBezTo>
                  <a:lnTo>
                    <a:pt x="509" y="1249"/>
                  </a:lnTo>
                  <a:cubicBezTo>
                    <a:pt x="562" y="1321"/>
                    <a:pt x="625" y="1383"/>
                    <a:pt x="687" y="1437"/>
                  </a:cubicBezTo>
                  <a:cubicBezTo>
                    <a:pt x="749" y="1490"/>
                    <a:pt x="812" y="1517"/>
                    <a:pt x="883" y="1553"/>
                  </a:cubicBezTo>
                  <a:cubicBezTo>
                    <a:pt x="937" y="1526"/>
                    <a:pt x="990" y="1481"/>
                    <a:pt x="1044" y="1437"/>
                  </a:cubicBezTo>
                  <a:cubicBezTo>
                    <a:pt x="421" y="1266"/>
                    <a:pt x="638" y="288"/>
                    <a:pt x="1197" y="288"/>
                  </a:cubicBezTo>
                  <a:cubicBezTo>
                    <a:pt x="1222" y="288"/>
                    <a:pt x="1249" y="290"/>
                    <a:pt x="1276" y="295"/>
                  </a:cubicBezTo>
                  <a:cubicBezTo>
                    <a:pt x="1249" y="259"/>
                    <a:pt x="1231" y="223"/>
                    <a:pt x="1204" y="188"/>
                  </a:cubicBezTo>
                  <a:cubicBezTo>
                    <a:pt x="1151" y="188"/>
                    <a:pt x="1088" y="188"/>
                    <a:pt x="1035" y="197"/>
                  </a:cubicBezTo>
                  <a:cubicBezTo>
                    <a:pt x="928" y="215"/>
                    <a:pt x="839" y="250"/>
                    <a:pt x="741" y="304"/>
                  </a:cubicBezTo>
                  <a:cubicBezTo>
                    <a:pt x="803" y="215"/>
                    <a:pt x="919" y="170"/>
                    <a:pt x="1026" y="143"/>
                  </a:cubicBezTo>
                  <a:cubicBezTo>
                    <a:pt x="1053" y="134"/>
                    <a:pt x="1097" y="125"/>
                    <a:pt x="1142" y="116"/>
                  </a:cubicBezTo>
                  <a:cubicBezTo>
                    <a:pt x="1142" y="116"/>
                    <a:pt x="1133" y="107"/>
                    <a:pt x="1133" y="107"/>
                  </a:cubicBezTo>
                  <a:lnTo>
                    <a:pt x="1071" y="107"/>
                  </a:lnTo>
                  <a:cubicBezTo>
                    <a:pt x="1008" y="107"/>
                    <a:pt x="946" y="125"/>
                    <a:pt x="883" y="152"/>
                  </a:cubicBezTo>
                  <a:cubicBezTo>
                    <a:pt x="767" y="197"/>
                    <a:pt x="669" y="286"/>
                    <a:pt x="571" y="375"/>
                  </a:cubicBezTo>
                  <a:cubicBezTo>
                    <a:pt x="625" y="259"/>
                    <a:pt x="723" y="161"/>
                    <a:pt x="839" y="107"/>
                  </a:cubicBezTo>
                  <a:cubicBezTo>
                    <a:pt x="883" y="81"/>
                    <a:pt x="964" y="45"/>
                    <a:pt x="1044" y="36"/>
                  </a:cubicBezTo>
                  <a:cubicBezTo>
                    <a:pt x="1026" y="27"/>
                    <a:pt x="1008" y="9"/>
                    <a:pt x="990"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199" name="Google Shape;6564;p18"/>
            <p:cNvSpPr/>
            <p:nvPr/>
          </p:nvSpPr>
          <p:spPr>
            <a:xfrm>
              <a:off x="804825" y="1142975"/>
              <a:ext cx="48425" cy="46175"/>
            </a:xfrm>
            <a:custGeom>
              <a:avLst/>
              <a:ahLst/>
              <a:rect l="l" t="t" r="r" b="b"/>
              <a:pathLst>
                <a:path w="1937" h="1847" extrusionOk="0">
                  <a:moveTo>
                    <a:pt x="1330" y="495"/>
                  </a:moveTo>
                  <a:cubicBezTo>
                    <a:pt x="1373" y="495"/>
                    <a:pt x="1417" y="502"/>
                    <a:pt x="1463" y="518"/>
                  </a:cubicBezTo>
                  <a:cubicBezTo>
                    <a:pt x="1490" y="589"/>
                    <a:pt x="1499" y="652"/>
                    <a:pt x="1508" y="732"/>
                  </a:cubicBezTo>
                  <a:cubicBezTo>
                    <a:pt x="1473" y="715"/>
                    <a:pt x="1431" y="705"/>
                    <a:pt x="1392" y="705"/>
                  </a:cubicBezTo>
                  <a:cubicBezTo>
                    <a:pt x="1370" y="705"/>
                    <a:pt x="1349" y="708"/>
                    <a:pt x="1330" y="714"/>
                  </a:cubicBezTo>
                  <a:cubicBezTo>
                    <a:pt x="1249" y="750"/>
                    <a:pt x="1187" y="812"/>
                    <a:pt x="1160" y="901"/>
                  </a:cubicBezTo>
                  <a:cubicBezTo>
                    <a:pt x="1098" y="1062"/>
                    <a:pt x="1223" y="1258"/>
                    <a:pt x="1392" y="1276"/>
                  </a:cubicBezTo>
                  <a:cubicBezTo>
                    <a:pt x="1356" y="1338"/>
                    <a:pt x="1321" y="1401"/>
                    <a:pt x="1267" y="1454"/>
                  </a:cubicBezTo>
                  <a:cubicBezTo>
                    <a:pt x="695" y="1356"/>
                    <a:pt x="872" y="495"/>
                    <a:pt x="1330" y="495"/>
                  </a:cubicBezTo>
                  <a:close/>
                  <a:moveTo>
                    <a:pt x="1133" y="107"/>
                  </a:moveTo>
                  <a:cubicBezTo>
                    <a:pt x="1151" y="116"/>
                    <a:pt x="1169" y="134"/>
                    <a:pt x="1187" y="143"/>
                  </a:cubicBezTo>
                  <a:cubicBezTo>
                    <a:pt x="1107" y="152"/>
                    <a:pt x="1026" y="188"/>
                    <a:pt x="982" y="214"/>
                  </a:cubicBezTo>
                  <a:cubicBezTo>
                    <a:pt x="866" y="268"/>
                    <a:pt x="768" y="366"/>
                    <a:pt x="714" y="482"/>
                  </a:cubicBezTo>
                  <a:cubicBezTo>
                    <a:pt x="812" y="393"/>
                    <a:pt x="910" y="304"/>
                    <a:pt x="1026" y="259"/>
                  </a:cubicBezTo>
                  <a:cubicBezTo>
                    <a:pt x="1089" y="232"/>
                    <a:pt x="1151" y="214"/>
                    <a:pt x="1214" y="214"/>
                  </a:cubicBezTo>
                  <a:lnTo>
                    <a:pt x="1276" y="214"/>
                  </a:lnTo>
                  <a:cubicBezTo>
                    <a:pt x="1276" y="214"/>
                    <a:pt x="1285" y="223"/>
                    <a:pt x="1285" y="223"/>
                  </a:cubicBezTo>
                  <a:cubicBezTo>
                    <a:pt x="1240" y="232"/>
                    <a:pt x="1196" y="241"/>
                    <a:pt x="1169" y="250"/>
                  </a:cubicBezTo>
                  <a:cubicBezTo>
                    <a:pt x="1062" y="277"/>
                    <a:pt x="946" y="322"/>
                    <a:pt x="884" y="411"/>
                  </a:cubicBezTo>
                  <a:cubicBezTo>
                    <a:pt x="982" y="357"/>
                    <a:pt x="1071" y="322"/>
                    <a:pt x="1178" y="304"/>
                  </a:cubicBezTo>
                  <a:cubicBezTo>
                    <a:pt x="1231" y="295"/>
                    <a:pt x="1294" y="295"/>
                    <a:pt x="1347" y="295"/>
                  </a:cubicBezTo>
                  <a:cubicBezTo>
                    <a:pt x="1374" y="330"/>
                    <a:pt x="1392" y="366"/>
                    <a:pt x="1419" y="402"/>
                  </a:cubicBezTo>
                  <a:cubicBezTo>
                    <a:pt x="1392" y="397"/>
                    <a:pt x="1365" y="395"/>
                    <a:pt x="1340" y="395"/>
                  </a:cubicBezTo>
                  <a:cubicBezTo>
                    <a:pt x="781" y="395"/>
                    <a:pt x="564" y="1373"/>
                    <a:pt x="1187" y="1544"/>
                  </a:cubicBezTo>
                  <a:cubicBezTo>
                    <a:pt x="1133" y="1588"/>
                    <a:pt x="1080" y="1633"/>
                    <a:pt x="1026" y="1660"/>
                  </a:cubicBezTo>
                  <a:cubicBezTo>
                    <a:pt x="955" y="1624"/>
                    <a:pt x="892" y="1597"/>
                    <a:pt x="830" y="1544"/>
                  </a:cubicBezTo>
                  <a:cubicBezTo>
                    <a:pt x="768" y="1490"/>
                    <a:pt x="705" y="1428"/>
                    <a:pt x="652" y="1356"/>
                  </a:cubicBezTo>
                  <a:lnTo>
                    <a:pt x="652" y="1356"/>
                  </a:lnTo>
                  <a:cubicBezTo>
                    <a:pt x="678" y="1446"/>
                    <a:pt x="750" y="1508"/>
                    <a:pt x="812" y="1570"/>
                  </a:cubicBezTo>
                  <a:cubicBezTo>
                    <a:pt x="857" y="1606"/>
                    <a:pt x="910" y="1660"/>
                    <a:pt x="964" y="1695"/>
                  </a:cubicBezTo>
                  <a:cubicBezTo>
                    <a:pt x="946" y="1695"/>
                    <a:pt x="928" y="1704"/>
                    <a:pt x="919" y="1713"/>
                  </a:cubicBezTo>
                  <a:cubicBezTo>
                    <a:pt x="839" y="1660"/>
                    <a:pt x="768" y="1606"/>
                    <a:pt x="705" y="1535"/>
                  </a:cubicBezTo>
                  <a:cubicBezTo>
                    <a:pt x="625" y="1454"/>
                    <a:pt x="580" y="1374"/>
                    <a:pt x="527" y="1276"/>
                  </a:cubicBezTo>
                  <a:lnTo>
                    <a:pt x="527" y="1276"/>
                  </a:lnTo>
                  <a:cubicBezTo>
                    <a:pt x="527" y="1401"/>
                    <a:pt x="643" y="1526"/>
                    <a:pt x="723" y="1615"/>
                  </a:cubicBezTo>
                  <a:cubicBezTo>
                    <a:pt x="732" y="1624"/>
                    <a:pt x="785" y="1686"/>
                    <a:pt x="839" y="1731"/>
                  </a:cubicBezTo>
                  <a:cubicBezTo>
                    <a:pt x="830" y="1740"/>
                    <a:pt x="821" y="1740"/>
                    <a:pt x="803" y="1740"/>
                  </a:cubicBezTo>
                  <a:cubicBezTo>
                    <a:pt x="143" y="1356"/>
                    <a:pt x="429" y="250"/>
                    <a:pt x="1133" y="107"/>
                  </a:cubicBezTo>
                  <a:close/>
                  <a:moveTo>
                    <a:pt x="1133" y="0"/>
                  </a:moveTo>
                  <a:cubicBezTo>
                    <a:pt x="313" y="161"/>
                    <a:pt x="0" y="1401"/>
                    <a:pt x="759" y="1838"/>
                  </a:cubicBezTo>
                  <a:cubicBezTo>
                    <a:pt x="768" y="1847"/>
                    <a:pt x="777" y="1847"/>
                    <a:pt x="785" y="1847"/>
                  </a:cubicBezTo>
                  <a:lnTo>
                    <a:pt x="803" y="1847"/>
                  </a:lnTo>
                  <a:cubicBezTo>
                    <a:pt x="1624" y="1695"/>
                    <a:pt x="1936" y="455"/>
                    <a:pt x="1178" y="9"/>
                  </a:cubicBezTo>
                  <a:lnTo>
                    <a:pt x="1160" y="9"/>
                  </a:lnTo>
                  <a:cubicBezTo>
                    <a:pt x="1151" y="0"/>
                    <a:pt x="1142" y="0"/>
                    <a:pt x="113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00" name="Google Shape;6565;p18"/>
            <p:cNvSpPr/>
            <p:nvPr/>
          </p:nvSpPr>
          <p:spPr>
            <a:xfrm>
              <a:off x="828900" y="1190650"/>
              <a:ext cx="4675" cy="5525"/>
            </a:xfrm>
            <a:custGeom>
              <a:avLst/>
              <a:ahLst/>
              <a:rect l="l" t="t" r="r" b="b"/>
              <a:pathLst>
                <a:path w="187" h="221" extrusionOk="0">
                  <a:moveTo>
                    <a:pt x="60" y="0"/>
                  </a:moveTo>
                  <a:cubicBezTo>
                    <a:pt x="55" y="0"/>
                    <a:pt x="50" y="1"/>
                    <a:pt x="45" y="2"/>
                  </a:cubicBezTo>
                  <a:cubicBezTo>
                    <a:pt x="19" y="11"/>
                    <a:pt x="1" y="47"/>
                    <a:pt x="10" y="74"/>
                  </a:cubicBezTo>
                  <a:cubicBezTo>
                    <a:pt x="37" y="109"/>
                    <a:pt x="54" y="163"/>
                    <a:pt x="81" y="199"/>
                  </a:cubicBezTo>
                  <a:cubicBezTo>
                    <a:pt x="91" y="214"/>
                    <a:pt x="105" y="221"/>
                    <a:pt x="119" y="221"/>
                  </a:cubicBezTo>
                  <a:cubicBezTo>
                    <a:pt x="153" y="221"/>
                    <a:pt x="187" y="181"/>
                    <a:pt x="161" y="136"/>
                  </a:cubicBezTo>
                  <a:cubicBezTo>
                    <a:pt x="144" y="109"/>
                    <a:pt x="126" y="74"/>
                    <a:pt x="117" y="38"/>
                  </a:cubicBezTo>
                  <a:cubicBezTo>
                    <a:pt x="102" y="16"/>
                    <a:pt x="81" y="0"/>
                    <a:pt x="6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01" name="Google Shape;6566;p18"/>
            <p:cNvSpPr/>
            <p:nvPr/>
          </p:nvSpPr>
          <p:spPr>
            <a:xfrm>
              <a:off x="836525" y="1185575"/>
              <a:ext cx="6025" cy="5600"/>
            </a:xfrm>
            <a:custGeom>
              <a:avLst/>
              <a:ahLst/>
              <a:rect l="l" t="t" r="r" b="b"/>
              <a:pathLst>
                <a:path w="241" h="224" extrusionOk="0">
                  <a:moveTo>
                    <a:pt x="69" y="0"/>
                  </a:moveTo>
                  <a:cubicBezTo>
                    <a:pt x="29" y="0"/>
                    <a:pt x="1" y="55"/>
                    <a:pt x="35" y="89"/>
                  </a:cubicBezTo>
                  <a:cubicBezTo>
                    <a:pt x="71" y="125"/>
                    <a:pt x="97" y="161"/>
                    <a:pt x="133" y="197"/>
                  </a:cubicBezTo>
                  <a:cubicBezTo>
                    <a:pt x="145" y="214"/>
                    <a:pt x="160" y="224"/>
                    <a:pt x="176" y="224"/>
                  </a:cubicBezTo>
                  <a:cubicBezTo>
                    <a:pt x="185" y="224"/>
                    <a:pt x="195" y="221"/>
                    <a:pt x="204" y="214"/>
                  </a:cubicBezTo>
                  <a:cubicBezTo>
                    <a:pt x="231" y="197"/>
                    <a:pt x="240" y="161"/>
                    <a:pt x="222" y="143"/>
                  </a:cubicBezTo>
                  <a:cubicBezTo>
                    <a:pt x="187" y="98"/>
                    <a:pt x="142" y="54"/>
                    <a:pt x="106" y="18"/>
                  </a:cubicBezTo>
                  <a:cubicBezTo>
                    <a:pt x="94" y="6"/>
                    <a:pt x="81" y="0"/>
                    <a:pt x="6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02" name="Google Shape;6567;p18"/>
            <p:cNvSpPr/>
            <p:nvPr/>
          </p:nvSpPr>
          <p:spPr>
            <a:xfrm>
              <a:off x="842075" y="1179325"/>
              <a:ext cx="7150" cy="4875"/>
            </a:xfrm>
            <a:custGeom>
              <a:avLst/>
              <a:ahLst/>
              <a:rect l="l" t="t" r="r" b="b"/>
              <a:pathLst>
                <a:path w="286" h="195" extrusionOk="0">
                  <a:moveTo>
                    <a:pt x="87" y="0"/>
                  </a:moveTo>
                  <a:cubicBezTo>
                    <a:pt x="41" y="0"/>
                    <a:pt x="1" y="60"/>
                    <a:pt x="45" y="90"/>
                  </a:cubicBezTo>
                  <a:cubicBezTo>
                    <a:pt x="98" y="125"/>
                    <a:pt x="152" y="152"/>
                    <a:pt x="196" y="188"/>
                  </a:cubicBezTo>
                  <a:cubicBezTo>
                    <a:pt x="204" y="193"/>
                    <a:pt x="212" y="195"/>
                    <a:pt x="220" y="195"/>
                  </a:cubicBezTo>
                  <a:cubicBezTo>
                    <a:pt x="241" y="195"/>
                    <a:pt x="261" y="180"/>
                    <a:pt x="268" y="161"/>
                  </a:cubicBezTo>
                  <a:cubicBezTo>
                    <a:pt x="286" y="134"/>
                    <a:pt x="268" y="108"/>
                    <a:pt x="250" y="99"/>
                  </a:cubicBezTo>
                  <a:cubicBezTo>
                    <a:pt x="205" y="63"/>
                    <a:pt x="152" y="45"/>
                    <a:pt x="116" y="9"/>
                  </a:cubicBezTo>
                  <a:cubicBezTo>
                    <a:pt x="107" y="3"/>
                    <a:pt x="97" y="0"/>
                    <a:pt x="8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03" name="Google Shape;6568;p18"/>
            <p:cNvSpPr/>
            <p:nvPr/>
          </p:nvSpPr>
          <p:spPr>
            <a:xfrm>
              <a:off x="847275" y="1159450"/>
              <a:ext cx="7700" cy="2950"/>
            </a:xfrm>
            <a:custGeom>
              <a:avLst/>
              <a:ahLst/>
              <a:rect l="l" t="t" r="r" b="b"/>
              <a:pathLst>
                <a:path w="308" h="118" extrusionOk="0">
                  <a:moveTo>
                    <a:pt x="245" y="1"/>
                  </a:moveTo>
                  <a:cubicBezTo>
                    <a:pt x="243" y="1"/>
                    <a:pt x="241" y="1"/>
                    <a:pt x="238" y="2"/>
                  </a:cubicBezTo>
                  <a:cubicBezTo>
                    <a:pt x="185" y="10"/>
                    <a:pt x="122" y="10"/>
                    <a:pt x="69" y="19"/>
                  </a:cubicBezTo>
                  <a:cubicBezTo>
                    <a:pt x="0" y="19"/>
                    <a:pt x="6" y="118"/>
                    <a:pt x="69" y="118"/>
                  </a:cubicBezTo>
                  <a:cubicBezTo>
                    <a:pt x="72" y="118"/>
                    <a:pt x="75" y="118"/>
                    <a:pt x="78" y="117"/>
                  </a:cubicBezTo>
                  <a:cubicBezTo>
                    <a:pt x="131" y="117"/>
                    <a:pt x="185" y="117"/>
                    <a:pt x="247" y="109"/>
                  </a:cubicBezTo>
                  <a:cubicBezTo>
                    <a:pt x="307" y="100"/>
                    <a:pt x="301" y="1"/>
                    <a:pt x="245"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04" name="Google Shape;6569;p18"/>
            <p:cNvSpPr/>
            <p:nvPr/>
          </p:nvSpPr>
          <p:spPr>
            <a:xfrm>
              <a:off x="845625" y="1147375"/>
              <a:ext cx="6500" cy="4675"/>
            </a:xfrm>
            <a:custGeom>
              <a:avLst/>
              <a:ahLst/>
              <a:rect l="l" t="t" r="r" b="b"/>
              <a:pathLst>
                <a:path w="260" h="187" extrusionOk="0">
                  <a:moveTo>
                    <a:pt x="202" y="0"/>
                  </a:moveTo>
                  <a:cubicBezTo>
                    <a:pt x="198" y="0"/>
                    <a:pt x="193" y="1"/>
                    <a:pt x="188" y="3"/>
                  </a:cubicBezTo>
                  <a:cubicBezTo>
                    <a:pt x="135" y="30"/>
                    <a:pt x="81" y="65"/>
                    <a:pt x="28" y="92"/>
                  </a:cubicBezTo>
                  <a:cubicBezTo>
                    <a:pt x="1" y="110"/>
                    <a:pt x="1" y="146"/>
                    <a:pt x="19" y="163"/>
                  </a:cubicBezTo>
                  <a:cubicBezTo>
                    <a:pt x="30" y="180"/>
                    <a:pt x="45" y="187"/>
                    <a:pt x="61" y="187"/>
                  </a:cubicBezTo>
                  <a:cubicBezTo>
                    <a:pt x="71" y="187"/>
                    <a:pt x="80" y="184"/>
                    <a:pt x="90" y="181"/>
                  </a:cubicBezTo>
                  <a:cubicBezTo>
                    <a:pt x="135" y="154"/>
                    <a:pt x="170" y="128"/>
                    <a:pt x="224" y="110"/>
                  </a:cubicBezTo>
                  <a:cubicBezTo>
                    <a:pt x="242" y="92"/>
                    <a:pt x="260" y="65"/>
                    <a:pt x="251" y="38"/>
                  </a:cubicBezTo>
                  <a:cubicBezTo>
                    <a:pt x="243" y="16"/>
                    <a:pt x="224" y="0"/>
                    <a:pt x="20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05" name="Google Shape;6570;p18"/>
            <p:cNvSpPr/>
            <p:nvPr/>
          </p:nvSpPr>
          <p:spPr>
            <a:xfrm>
              <a:off x="838750" y="1138600"/>
              <a:ext cx="6650" cy="5150"/>
            </a:xfrm>
            <a:custGeom>
              <a:avLst/>
              <a:ahLst/>
              <a:rect l="l" t="t" r="r" b="b"/>
              <a:pathLst>
                <a:path w="266" h="206" extrusionOk="0">
                  <a:moveTo>
                    <a:pt x="184" y="1"/>
                  </a:moveTo>
                  <a:cubicBezTo>
                    <a:pt x="173" y="1"/>
                    <a:pt x="161" y="5"/>
                    <a:pt x="151" y="15"/>
                  </a:cubicBezTo>
                  <a:cubicBezTo>
                    <a:pt x="115" y="50"/>
                    <a:pt x="80" y="77"/>
                    <a:pt x="44" y="104"/>
                  </a:cubicBezTo>
                  <a:cubicBezTo>
                    <a:pt x="1" y="140"/>
                    <a:pt x="33" y="205"/>
                    <a:pt x="76" y="205"/>
                  </a:cubicBezTo>
                  <a:cubicBezTo>
                    <a:pt x="86" y="205"/>
                    <a:pt x="96" y="202"/>
                    <a:pt x="106" y="193"/>
                  </a:cubicBezTo>
                  <a:cubicBezTo>
                    <a:pt x="151" y="158"/>
                    <a:pt x="187" y="122"/>
                    <a:pt x="231" y="86"/>
                  </a:cubicBezTo>
                  <a:cubicBezTo>
                    <a:pt x="266" y="51"/>
                    <a:pt x="225" y="1"/>
                    <a:pt x="18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06" name="Google Shape;6571;p18"/>
            <p:cNvSpPr/>
            <p:nvPr/>
          </p:nvSpPr>
          <p:spPr>
            <a:xfrm>
              <a:off x="846150" y="1169725"/>
              <a:ext cx="7900" cy="3625"/>
            </a:xfrm>
            <a:custGeom>
              <a:avLst/>
              <a:ahLst/>
              <a:rect l="l" t="t" r="r" b="b"/>
              <a:pathLst>
                <a:path w="316" h="145" extrusionOk="0">
                  <a:moveTo>
                    <a:pt x="70" y="0"/>
                  </a:moveTo>
                  <a:cubicBezTo>
                    <a:pt x="14" y="0"/>
                    <a:pt x="0" y="91"/>
                    <a:pt x="60" y="108"/>
                  </a:cubicBezTo>
                  <a:cubicBezTo>
                    <a:pt x="114" y="117"/>
                    <a:pt x="176" y="135"/>
                    <a:pt x="230" y="144"/>
                  </a:cubicBezTo>
                  <a:cubicBezTo>
                    <a:pt x="232" y="144"/>
                    <a:pt x="235" y="144"/>
                    <a:pt x="238" y="144"/>
                  </a:cubicBezTo>
                  <a:cubicBezTo>
                    <a:pt x="294" y="144"/>
                    <a:pt x="316" y="54"/>
                    <a:pt x="248" y="37"/>
                  </a:cubicBezTo>
                  <a:cubicBezTo>
                    <a:pt x="194" y="28"/>
                    <a:pt x="141" y="19"/>
                    <a:pt x="78" y="1"/>
                  </a:cubicBezTo>
                  <a:cubicBezTo>
                    <a:pt x="75" y="0"/>
                    <a:pt x="73"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07" name="Google Shape;6572;p18"/>
            <p:cNvSpPr/>
            <p:nvPr/>
          </p:nvSpPr>
          <p:spPr>
            <a:xfrm>
              <a:off x="762675" y="1172175"/>
              <a:ext cx="25475" cy="14925"/>
            </a:xfrm>
            <a:custGeom>
              <a:avLst/>
              <a:ahLst/>
              <a:rect l="l" t="t" r="r" b="b"/>
              <a:pathLst>
                <a:path w="1019" h="597" extrusionOk="0">
                  <a:moveTo>
                    <a:pt x="723" y="1"/>
                  </a:moveTo>
                  <a:lnTo>
                    <a:pt x="723" y="1"/>
                  </a:lnTo>
                  <a:cubicBezTo>
                    <a:pt x="776" y="162"/>
                    <a:pt x="643" y="358"/>
                    <a:pt x="464" y="367"/>
                  </a:cubicBezTo>
                  <a:cubicBezTo>
                    <a:pt x="384" y="367"/>
                    <a:pt x="295" y="340"/>
                    <a:pt x="232" y="278"/>
                  </a:cubicBezTo>
                  <a:cubicBezTo>
                    <a:pt x="197" y="233"/>
                    <a:pt x="179" y="170"/>
                    <a:pt x="179" y="108"/>
                  </a:cubicBezTo>
                  <a:cubicBezTo>
                    <a:pt x="116" y="144"/>
                    <a:pt x="54" y="188"/>
                    <a:pt x="0" y="233"/>
                  </a:cubicBezTo>
                  <a:cubicBezTo>
                    <a:pt x="19" y="482"/>
                    <a:pt x="222" y="596"/>
                    <a:pt x="435" y="596"/>
                  </a:cubicBezTo>
                  <a:cubicBezTo>
                    <a:pt x="717" y="596"/>
                    <a:pt x="1018" y="396"/>
                    <a:pt x="937" y="46"/>
                  </a:cubicBezTo>
                  <a:cubicBezTo>
                    <a:pt x="866" y="19"/>
                    <a:pt x="794" y="10"/>
                    <a:pt x="723"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08" name="Google Shape;6573;p18"/>
            <p:cNvSpPr/>
            <p:nvPr/>
          </p:nvSpPr>
          <p:spPr>
            <a:xfrm>
              <a:off x="756425" y="1174200"/>
              <a:ext cx="40850" cy="24350"/>
            </a:xfrm>
            <a:custGeom>
              <a:avLst/>
              <a:ahLst/>
              <a:rect l="l" t="t" r="r" b="b"/>
              <a:pathLst>
                <a:path w="1634" h="974" extrusionOk="0">
                  <a:moveTo>
                    <a:pt x="1303" y="0"/>
                  </a:moveTo>
                  <a:lnTo>
                    <a:pt x="1303" y="0"/>
                  </a:lnTo>
                  <a:cubicBezTo>
                    <a:pt x="1355" y="389"/>
                    <a:pt x="1013" y="612"/>
                    <a:pt x="687" y="612"/>
                  </a:cubicBezTo>
                  <a:cubicBezTo>
                    <a:pt x="451" y="612"/>
                    <a:pt x="225" y="496"/>
                    <a:pt x="161" y="241"/>
                  </a:cubicBezTo>
                  <a:cubicBezTo>
                    <a:pt x="134" y="277"/>
                    <a:pt x="108" y="304"/>
                    <a:pt x="90" y="348"/>
                  </a:cubicBezTo>
                  <a:cubicBezTo>
                    <a:pt x="116" y="393"/>
                    <a:pt x="134" y="446"/>
                    <a:pt x="161" y="500"/>
                  </a:cubicBezTo>
                  <a:cubicBezTo>
                    <a:pt x="224" y="589"/>
                    <a:pt x="286" y="660"/>
                    <a:pt x="375" y="723"/>
                  </a:cubicBezTo>
                  <a:cubicBezTo>
                    <a:pt x="375" y="723"/>
                    <a:pt x="375" y="732"/>
                    <a:pt x="375" y="732"/>
                  </a:cubicBezTo>
                  <a:cubicBezTo>
                    <a:pt x="268" y="705"/>
                    <a:pt x="188" y="616"/>
                    <a:pt x="125" y="527"/>
                  </a:cubicBezTo>
                  <a:cubicBezTo>
                    <a:pt x="99" y="500"/>
                    <a:pt x="72" y="464"/>
                    <a:pt x="45" y="428"/>
                  </a:cubicBezTo>
                  <a:cubicBezTo>
                    <a:pt x="45" y="437"/>
                    <a:pt x="45" y="437"/>
                    <a:pt x="45" y="446"/>
                  </a:cubicBezTo>
                  <a:cubicBezTo>
                    <a:pt x="54" y="464"/>
                    <a:pt x="54" y="482"/>
                    <a:pt x="63" y="500"/>
                  </a:cubicBezTo>
                  <a:cubicBezTo>
                    <a:pt x="99" y="562"/>
                    <a:pt x="134" y="607"/>
                    <a:pt x="179" y="652"/>
                  </a:cubicBezTo>
                  <a:cubicBezTo>
                    <a:pt x="277" y="750"/>
                    <a:pt x="393" y="803"/>
                    <a:pt x="509" y="857"/>
                  </a:cubicBezTo>
                  <a:cubicBezTo>
                    <a:pt x="384" y="857"/>
                    <a:pt x="259" y="794"/>
                    <a:pt x="161" y="714"/>
                  </a:cubicBezTo>
                  <a:cubicBezTo>
                    <a:pt x="116" y="678"/>
                    <a:pt x="54" y="616"/>
                    <a:pt x="9" y="553"/>
                  </a:cubicBezTo>
                  <a:cubicBezTo>
                    <a:pt x="9" y="571"/>
                    <a:pt x="9" y="589"/>
                    <a:pt x="1" y="616"/>
                  </a:cubicBezTo>
                  <a:cubicBezTo>
                    <a:pt x="167" y="858"/>
                    <a:pt x="451" y="973"/>
                    <a:pt x="737" y="973"/>
                  </a:cubicBezTo>
                  <a:cubicBezTo>
                    <a:pt x="1154" y="973"/>
                    <a:pt x="1575" y="727"/>
                    <a:pt x="1633" y="277"/>
                  </a:cubicBezTo>
                  <a:cubicBezTo>
                    <a:pt x="1624" y="268"/>
                    <a:pt x="1615" y="259"/>
                    <a:pt x="1615" y="250"/>
                  </a:cubicBezTo>
                  <a:cubicBezTo>
                    <a:pt x="1588" y="313"/>
                    <a:pt x="1553" y="393"/>
                    <a:pt x="1553" y="411"/>
                  </a:cubicBezTo>
                  <a:cubicBezTo>
                    <a:pt x="1499" y="509"/>
                    <a:pt x="1428" y="669"/>
                    <a:pt x="1312" y="714"/>
                  </a:cubicBezTo>
                  <a:cubicBezTo>
                    <a:pt x="1383" y="634"/>
                    <a:pt x="1437" y="553"/>
                    <a:pt x="1481" y="455"/>
                  </a:cubicBezTo>
                  <a:cubicBezTo>
                    <a:pt x="1526" y="366"/>
                    <a:pt x="1544" y="277"/>
                    <a:pt x="1562" y="188"/>
                  </a:cubicBezTo>
                  <a:cubicBezTo>
                    <a:pt x="1553" y="179"/>
                    <a:pt x="1544" y="161"/>
                    <a:pt x="1526" y="152"/>
                  </a:cubicBezTo>
                  <a:cubicBezTo>
                    <a:pt x="1517" y="214"/>
                    <a:pt x="1490" y="277"/>
                    <a:pt x="1472" y="339"/>
                  </a:cubicBezTo>
                  <a:cubicBezTo>
                    <a:pt x="1437" y="420"/>
                    <a:pt x="1410" y="509"/>
                    <a:pt x="1339" y="571"/>
                  </a:cubicBezTo>
                  <a:cubicBezTo>
                    <a:pt x="1383" y="491"/>
                    <a:pt x="1419" y="411"/>
                    <a:pt x="1446" y="330"/>
                  </a:cubicBezTo>
                  <a:cubicBezTo>
                    <a:pt x="1464" y="259"/>
                    <a:pt x="1472" y="179"/>
                    <a:pt x="1472" y="107"/>
                  </a:cubicBezTo>
                  <a:cubicBezTo>
                    <a:pt x="1419" y="63"/>
                    <a:pt x="1365" y="27"/>
                    <a:pt x="1303"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09" name="Google Shape;6574;p18"/>
            <p:cNvSpPr/>
            <p:nvPr/>
          </p:nvSpPr>
          <p:spPr>
            <a:xfrm>
              <a:off x="753750" y="1169650"/>
              <a:ext cx="46200" cy="31425"/>
            </a:xfrm>
            <a:custGeom>
              <a:avLst/>
              <a:ahLst/>
              <a:rect l="l" t="t" r="r" b="b"/>
              <a:pathLst>
                <a:path w="1848" h="1257" extrusionOk="0">
                  <a:moveTo>
                    <a:pt x="1080" y="102"/>
                  </a:moveTo>
                  <a:lnTo>
                    <a:pt x="1080" y="102"/>
                  </a:lnTo>
                  <a:cubicBezTo>
                    <a:pt x="1151" y="111"/>
                    <a:pt x="1223" y="120"/>
                    <a:pt x="1294" y="147"/>
                  </a:cubicBezTo>
                  <a:cubicBezTo>
                    <a:pt x="1375" y="497"/>
                    <a:pt x="1074" y="697"/>
                    <a:pt x="792" y="697"/>
                  </a:cubicBezTo>
                  <a:cubicBezTo>
                    <a:pt x="579" y="697"/>
                    <a:pt x="376" y="583"/>
                    <a:pt x="357" y="334"/>
                  </a:cubicBezTo>
                  <a:cubicBezTo>
                    <a:pt x="411" y="289"/>
                    <a:pt x="473" y="245"/>
                    <a:pt x="536" y="209"/>
                  </a:cubicBezTo>
                  <a:cubicBezTo>
                    <a:pt x="536" y="271"/>
                    <a:pt x="554" y="334"/>
                    <a:pt x="589" y="379"/>
                  </a:cubicBezTo>
                  <a:cubicBezTo>
                    <a:pt x="652" y="441"/>
                    <a:pt x="741" y="468"/>
                    <a:pt x="821" y="468"/>
                  </a:cubicBezTo>
                  <a:cubicBezTo>
                    <a:pt x="1000" y="459"/>
                    <a:pt x="1133" y="263"/>
                    <a:pt x="1080" y="102"/>
                  </a:cubicBezTo>
                  <a:close/>
                  <a:moveTo>
                    <a:pt x="1410" y="182"/>
                  </a:moveTo>
                  <a:lnTo>
                    <a:pt x="1410" y="182"/>
                  </a:lnTo>
                  <a:cubicBezTo>
                    <a:pt x="1472" y="209"/>
                    <a:pt x="1526" y="245"/>
                    <a:pt x="1579" y="289"/>
                  </a:cubicBezTo>
                  <a:cubicBezTo>
                    <a:pt x="1579" y="361"/>
                    <a:pt x="1571" y="441"/>
                    <a:pt x="1553" y="512"/>
                  </a:cubicBezTo>
                  <a:cubicBezTo>
                    <a:pt x="1526" y="593"/>
                    <a:pt x="1490" y="673"/>
                    <a:pt x="1446" y="753"/>
                  </a:cubicBezTo>
                  <a:cubicBezTo>
                    <a:pt x="1517" y="691"/>
                    <a:pt x="1544" y="602"/>
                    <a:pt x="1579" y="521"/>
                  </a:cubicBezTo>
                  <a:cubicBezTo>
                    <a:pt x="1597" y="459"/>
                    <a:pt x="1624" y="396"/>
                    <a:pt x="1633" y="334"/>
                  </a:cubicBezTo>
                  <a:cubicBezTo>
                    <a:pt x="1651" y="343"/>
                    <a:pt x="1660" y="361"/>
                    <a:pt x="1669" y="370"/>
                  </a:cubicBezTo>
                  <a:cubicBezTo>
                    <a:pt x="1651" y="459"/>
                    <a:pt x="1633" y="548"/>
                    <a:pt x="1588" y="637"/>
                  </a:cubicBezTo>
                  <a:cubicBezTo>
                    <a:pt x="1544" y="735"/>
                    <a:pt x="1490" y="816"/>
                    <a:pt x="1419" y="896"/>
                  </a:cubicBezTo>
                  <a:cubicBezTo>
                    <a:pt x="1535" y="851"/>
                    <a:pt x="1606" y="691"/>
                    <a:pt x="1660" y="593"/>
                  </a:cubicBezTo>
                  <a:cubicBezTo>
                    <a:pt x="1660" y="575"/>
                    <a:pt x="1695" y="495"/>
                    <a:pt x="1722" y="432"/>
                  </a:cubicBezTo>
                  <a:cubicBezTo>
                    <a:pt x="1722" y="441"/>
                    <a:pt x="1731" y="450"/>
                    <a:pt x="1740" y="459"/>
                  </a:cubicBezTo>
                  <a:cubicBezTo>
                    <a:pt x="1682" y="909"/>
                    <a:pt x="1261" y="1155"/>
                    <a:pt x="844" y="1155"/>
                  </a:cubicBezTo>
                  <a:cubicBezTo>
                    <a:pt x="558" y="1155"/>
                    <a:pt x="274" y="1040"/>
                    <a:pt x="108" y="798"/>
                  </a:cubicBezTo>
                  <a:cubicBezTo>
                    <a:pt x="116" y="771"/>
                    <a:pt x="116" y="753"/>
                    <a:pt x="116" y="735"/>
                  </a:cubicBezTo>
                  <a:cubicBezTo>
                    <a:pt x="161" y="798"/>
                    <a:pt x="223" y="860"/>
                    <a:pt x="268" y="896"/>
                  </a:cubicBezTo>
                  <a:cubicBezTo>
                    <a:pt x="366" y="976"/>
                    <a:pt x="491" y="1039"/>
                    <a:pt x="616" y="1039"/>
                  </a:cubicBezTo>
                  <a:cubicBezTo>
                    <a:pt x="500" y="985"/>
                    <a:pt x="384" y="932"/>
                    <a:pt x="286" y="834"/>
                  </a:cubicBezTo>
                  <a:cubicBezTo>
                    <a:pt x="241" y="789"/>
                    <a:pt x="206" y="744"/>
                    <a:pt x="170" y="682"/>
                  </a:cubicBezTo>
                  <a:cubicBezTo>
                    <a:pt x="161" y="664"/>
                    <a:pt x="161" y="646"/>
                    <a:pt x="152" y="628"/>
                  </a:cubicBezTo>
                  <a:cubicBezTo>
                    <a:pt x="152" y="619"/>
                    <a:pt x="152" y="619"/>
                    <a:pt x="152" y="610"/>
                  </a:cubicBezTo>
                  <a:cubicBezTo>
                    <a:pt x="179" y="646"/>
                    <a:pt x="206" y="682"/>
                    <a:pt x="232" y="709"/>
                  </a:cubicBezTo>
                  <a:cubicBezTo>
                    <a:pt x="295" y="798"/>
                    <a:pt x="375" y="887"/>
                    <a:pt x="482" y="914"/>
                  </a:cubicBezTo>
                  <a:cubicBezTo>
                    <a:pt x="482" y="914"/>
                    <a:pt x="482" y="905"/>
                    <a:pt x="482" y="905"/>
                  </a:cubicBezTo>
                  <a:cubicBezTo>
                    <a:pt x="393" y="842"/>
                    <a:pt x="331" y="771"/>
                    <a:pt x="268" y="682"/>
                  </a:cubicBezTo>
                  <a:cubicBezTo>
                    <a:pt x="241" y="628"/>
                    <a:pt x="223" y="575"/>
                    <a:pt x="197" y="530"/>
                  </a:cubicBezTo>
                  <a:cubicBezTo>
                    <a:pt x="215" y="486"/>
                    <a:pt x="241" y="459"/>
                    <a:pt x="268" y="423"/>
                  </a:cubicBezTo>
                  <a:cubicBezTo>
                    <a:pt x="332" y="678"/>
                    <a:pt x="558" y="794"/>
                    <a:pt x="794" y="794"/>
                  </a:cubicBezTo>
                  <a:cubicBezTo>
                    <a:pt x="1120" y="794"/>
                    <a:pt x="1462" y="571"/>
                    <a:pt x="1410" y="182"/>
                  </a:cubicBezTo>
                  <a:close/>
                  <a:moveTo>
                    <a:pt x="1002" y="1"/>
                  </a:moveTo>
                  <a:cubicBezTo>
                    <a:pt x="533" y="1"/>
                    <a:pt x="64" y="280"/>
                    <a:pt x="0" y="798"/>
                  </a:cubicBezTo>
                  <a:cubicBezTo>
                    <a:pt x="0" y="807"/>
                    <a:pt x="0" y="807"/>
                    <a:pt x="9" y="816"/>
                  </a:cubicBezTo>
                  <a:cubicBezTo>
                    <a:pt x="9" y="825"/>
                    <a:pt x="9" y="834"/>
                    <a:pt x="9" y="842"/>
                  </a:cubicBezTo>
                  <a:cubicBezTo>
                    <a:pt x="199" y="1123"/>
                    <a:pt x="522" y="1256"/>
                    <a:pt x="845" y="1256"/>
                  </a:cubicBezTo>
                  <a:cubicBezTo>
                    <a:pt x="1314" y="1256"/>
                    <a:pt x="1784" y="976"/>
                    <a:pt x="1847" y="459"/>
                  </a:cubicBezTo>
                  <a:cubicBezTo>
                    <a:pt x="1847" y="450"/>
                    <a:pt x="1847" y="450"/>
                    <a:pt x="1847" y="441"/>
                  </a:cubicBezTo>
                  <a:cubicBezTo>
                    <a:pt x="1847" y="432"/>
                    <a:pt x="1847" y="423"/>
                    <a:pt x="1838" y="414"/>
                  </a:cubicBezTo>
                  <a:cubicBezTo>
                    <a:pt x="1649" y="134"/>
                    <a:pt x="1326" y="1"/>
                    <a:pt x="100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10" name="Google Shape;6575;p18"/>
            <p:cNvSpPr/>
            <p:nvPr/>
          </p:nvSpPr>
          <p:spPr>
            <a:xfrm>
              <a:off x="798575" y="1170125"/>
              <a:ext cx="5525" cy="5100"/>
            </a:xfrm>
            <a:custGeom>
              <a:avLst/>
              <a:ahLst/>
              <a:rect l="l" t="t" r="r" b="b"/>
              <a:pathLst>
                <a:path w="221" h="204" extrusionOk="0">
                  <a:moveTo>
                    <a:pt x="141" y="0"/>
                  </a:moveTo>
                  <a:cubicBezTo>
                    <a:pt x="126" y="0"/>
                    <a:pt x="111" y="6"/>
                    <a:pt x="99" y="21"/>
                  </a:cubicBezTo>
                  <a:cubicBezTo>
                    <a:pt x="81" y="56"/>
                    <a:pt x="54" y="83"/>
                    <a:pt x="27" y="110"/>
                  </a:cubicBezTo>
                  <a:cubicBezTo>
                    <a:pt x="10" y="137"/>
                    <a:pt x="1" y="163"/>
                    <a:pt x="18" y="190"/>
                  </a:cubicBezTo>
                  <a:cubicBezTo>
                    <a:pt x="27" y="199"/>
                    <a:pt x="43" y="203"/>
                    <a:pt x="59" y="203"/>
                  </a:cubicBezTo>
                  <a:cubicBezTo>
                    <a:pt x="74" y="203"/>
                    <a:pt x="90" y="199"/>
                    <a:pt x="99" y="190"/>
                  </a:cubicBezTo>
                  <a:cubicBezTo>
                    <a:pt x="125" y="154"/>
                    <a:pt x="161" y="119"/>
                    <a:pt x="188" y="83"/>
                  </a:cubicBezTo>
                  <a:cubicBezTo>
                    <a:pt x="220" y="44"/>
                    <a:pt x="182" y="0"/>
                    <a:pt x="14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11" name="Google Shape;6576;p18"/>
            <p:cNvSpPr/>
            <p:nvPr/>
          </p:nvSpPr>
          <p:spPr>
            <a:xfrm>
              <a:off x="790825" y="1163800"/>
              <a:ext cx="4650" cy="6175"/>
            </a:xfrm>
            <a:custGeom>
              <a:avLst/>
              <a:ahLst/>
              <a:rect l="l" t="t" r="r" b="b"/>
              <a:pathLst>
                <a:path w="186" h="247" extrusionOk="0">
                  <a:moveTo>
                    <a:pt x="128" y="1"/>
                  </a:moveTo>
                  <a:cubicBezTo>
                    <a:pt x="110" y="1"/>
                    <a:pt x="93" y="7"/>
                    <a:pt x="88" y="24"/>
                  </a:cubicBezTo>
                  <a:cubicBezTo>
                    <a:pt x="61" y="77"/>
                    <a:pt x="34" y="131"/>
                    <a:pt x="16" y="184"/>
                  </a:cubicBezTo>
                  <a:cubicBezTo>
                    <a:pt x="0" y="222"/>
                    <a:pt x="29" y="247"/>
                    <a:pt x="61" y="247"/>
                  </a:cubicBezTo>
                  <a:cubicBezTo>
                    <a:pt x="82" y="247"/>
                    <a:pt x="104" y="236"/>
                    <a:pt x="114" y="211"/>
                  </a:cubicBezTo>
                  <a:cubicBezTo>
                    <a:pt x="132" y="166"/>
                    <a:pt x="150" y="131"/>
                    <a:pt x="177" y="86"/>
                  </a:cubicBezTo>
                  <a:cubicBezTo>
                    <a:pt x="186" y="59"/>
                    <a:pt x="186" y="24"/>
                    <a:pt x="159" y="6"/>
                  </a:cubicBezTo>
                  <a:cubicBezTo>
                    <a:pt x="149" y="3"/>
                    <a:pt x="138" y="1"/>
                    <a:pt x="12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12" name="Google Shape;6577;p18"/>
            <p:cNvSpPr/>
            <p:nvPr/>
          </p:nvSpPr>
          <p:spPr>
            <a:xfrm>
              <a:off x="782925" y="1160375"/>
              <a:ext cx="3625" cy="6800"/>
            </a:xfrm>
            <a:custGeom>
              <a:avLst/>
              <a:ahLst/>
              <a:rect l="l" t="t" r="r" b="b"/>
              <a:pathLst>
                <a:path w="145" h="272" extrusionOk="0">
                  <a:moveTo>
                    <a:pt x="82" y="0"/>
                  </a:moveTo>
                  <a:cubicBezTo>
                    <a:pt x="56" y="0"/>
                    <a:pt x="38" y="18"/>
                    <a:pt x="29" y="54"/>
                  </a:cubicBezTo>
                  <a:cubicBezTo>
                    <a:pt x="20" y="98"/>
                    <a:pt x="20" y="152"/>
                    <a:pt x="11" y="205"/>
                  </a:cubicBezTo>
                  <a:cubicBezTo>
                    <a:pt x="0" y="243"/>
                    <a:pt x="32" y="272"/>
                    <a:pt x="63" y="272"/>
                  </a:cubicBezTo>
                  <a:cubicBezTo>
                    <a:pt x="83" y="272"/>
                    <a:pt x="102" y="260"/>
                    <a:pt x="109" y="232"/>
                  </a:cubicBezTo>
                  <a:cubicBezTo>
                    <a:pt x="118" y="179"/>
                    <a:pt x="127" y="116"/>
                    <a:pt x="136" y="54"/>
                  </a:cubicBezTo>
                  <a:cubicBezTo>
                    <a:pt x="145" y="27"/>
                    <a:pt x="109" y="0"/>
                    <a:pt x="8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13" name="Google Shape;6578;p18"/>
            <p:cNvSpPr/>
            <p:nvPr/>
          </p:nvSpPr>
          <p:spPr>
            <a:xfrm>
              <a:off x="760750" y="1163850"/>
              <a:ext cx="5450" cy="6375"/>
            </a:xfrm>
            <a:custGeom>
              <a:avLst/>
              <a:ahLst/>
              <a:rect l="l" t="t" r="r" b="b"/>
              <a:pathLst>
                <a:path w="218" h="255" extrusionOk="0">
                  <a:moveTo>
                    <a:pt x="72" y="1"/>
                  </a:moveTo>
                  <a:cubicBezTo>
                    <a:pt x="35" y="1"/>
                    <a:pt x="0" y="34"/>
                    <a:pt x="24" y="75"/>
                  </a:cubicBezTo>
                  <a:cubicBezTo>
                    <a:pt x="59" y="120"/>
                    <a:pt x="77" y="173"/>
                    <a:pt x="104" y="227"/>
                  </a:cubicBezTo>
                  <a:cubicBezTo>
                    <a:pt x="112" y="247"/>
                    <a:pt x="128" y="255"/>
                    <a:pt x="144" y="255"/>
                  </a:cubicBezTo>
                  <a:cubicBezTo>
                    <a:pt x="179" y="255"/>
                    <a:pt x="218" y="216"/>
                    <a:pt x="193" y="173"/>
                  </a:cubicBezTo>
                  <a:cubicBezTo>
                    <a:pt x="167" y="129"/>
                    <a:pt x="149" y="75"/>
                    <a:pt x="122" y="31"/>
                  </a:cubicBezTo>
                  <a:cubicBezTo>
                    <a:pt x="110" y="9"/>
                    <a:pt x="90" y="1"/>
                    <a:pt x="7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14" name="Google Shape;6579;p18"/>
            <p:cNvSpPr/>
            <p:nvPr/>
          </p:nvSpPr>
          <p:spPr>
            <a:xfrm>
              <a:off x="750850" y="1170950"/>
              <a:ext cx="6500" cy="5250"/>
            </a:xfrm>
            <a:custGeom>
              <a:avLst/>
              <a:ahLst/>
              <a:rect l="l" t="t" r="r" b="b"/>
              <a:pathLst>
                <a:path w="260" h="210" extrusionOk="0">
                  <a:moveTo>
                    <a:pt x="66" y="1"/>
                  </a:moveTo>
                  <a:cubicBezTo>
                    <a:pt x="54" y="1"/>
                    <a:pt x="41" y="5"/>
                    <a:pt x="27" y="14"/>
                  </a:cubicBezTo>
                  <a:cubicBezTo>
                    <a:pt x="9" y="32"/>
                    <a:pt x="0" y="68"/>
                    <a:pt x="27" y="86"/>
                  </a:cubicBezTo>
                  <a:cubicBezTo>
                    <a:pt x="72" y="130"/>
                    <a:pt x="125" y="157"/>
                    <a:pt x="170" y="202"/>
                  </a:cubicBezTo>
                  <a:cubicBezTo>
                    <a:pt x="175" y="207"/>
                    <a:pt x="182" y="209"/>
                    <a:pt x="189" y="209"/>
                  </a:cubicBezTo>
                  <a:cubicBezTo>
                    <a:pt x="207" y="209"/>
                    <a:pt x="229" y="196"/>
                    <a:pt x="241" y="184"/>
                  </a:cubicBezTo>
                  <a:cubicBezTo>
                    <a:pt x="259" y="157"/>
                    <a:pt x="241" y="130"/>
                    <a:pt x="224" y="112"/>
                  </a:cubicBezTo>
                  <a:cubicBezTo>
                    <a:pt x="188" y="77"/>
                    <a:pt x="143" y="50"/>
                    <a:pt x="99" y="14"/>
                  </a:cubicBezTo>
                  <a:cubicBezTo>
                    <a:pt x="90" y="5"/>
                    <a:pt x="79" y="1"/>
                    <a:pt x="66"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15" name="Google Shape;6580;p18"/>
            <p:cNvSpPr/>
            <p:nvPr/>
          </p:nvSpPr>
          <p:spPr>
            <a:xfrm>
              <a:off x="745225" y="1181000"/>
              <a:ext cx="7225" cy="4275"/>
            </a:xfrm>
            <a:custGeom>
              <a:avLst/>
              <a:ahLst/>
              <a:rect l="l" t="t" r="r" b="b"/>
              <a:pathLst>
                <a:path w="289" h="171" extrusionOk="0">
                  <a:moveTo>
                    <a:pt x="71" y="0"/>
                  </a:moveTo>
                  <a:cubicBezTo>
                    <a:pt x="22" y="0"/>
                    <a:pt x="1" y="79"/>
                    <a:pt x="56" y="103"/>
                  </a:cubicBezTo>
                  <a:cubicBezTo>
                    <a:pt x="101" y="121"/>
                    <a:pt x="145" y="139"/>
                    <a:pt x="181" y="165"/>
                  </a:cubicBezTo>
                  <a:cubicBezTo>
                    <a:pt x="190" y="169"/>
                    <a:pt x="198" y="171"/>
                    <a:pt x="206" y="171"/>
                  </a:cubicBezTo>
                  <a:cubicBezTo>
                    <a:pt x="256" y="171"/>
                    <a:pt x="288" y="107"/>
                    <a:pt x="234" y="76"/>
                  </a:cubicBezTo>
                  <a:cubicBezTo>
                    <a:pt x="190" y="49"/>
                    <a:pt x="145" y="23"/>
                    <a:pt x="92" y="5"/>
                  </a:cubicBezTo>
                  <a:cubicBezTo>
                    <a:pt x="84" y="2"/>
                    <a:pt x="77" y="0"/>
                    <a:pt x="7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16" name="Google Shape;6581;p18"/>
            <p:cNvSpPr/>
            <p:nvPr/>
          </p:nvSpPr>
          <p:spPr>
            <a:xfrm>
              <a:off x="771775" y="1160525"/>
              <a:ext cx="3750" cy="6850"/>
            </a:xfrm>
            <a:custGeom>
              <a:avLst/>
              <a:ahLst/>
              <a:rect l="l" t="t" r="r" b="b"/>
              <a:pathLst>
                <a:path w="150" h="274" extrusionOk="0">
                  <a:moveTo>
                    <a:pt x="63" y="1"/>
                  </a:moveTo>
                  <a:cubicBezTo>
                    <a:pt x="33" y="1"/>
                    <a:pt x="1" y="24"/>
                    <a:pt x="11" y="66"/>
                  </a:cubicBezTo>
                  <a:cubicBezTo>
                    <a:pt x="20" y="119"/>
                    <a:pt x="29" y="173"/>
                    <a:pt x="38" y="235"/>
                  </a:cubicBezTo>
                  <a:cubicBezTo>
                    <a:pt x="45" y="261"/>
                    <a:pt x="67" y="273"/>
                    <a:pt x="89" y="273"/>
                  </a:cubicBezTo>
                  <a:cubicBezTo>
                    <a:pt x="119" y="273"/>
                    <a:pt x="150" y="250"/>
                    <a:pt x="145" y="208"/>
                  </a:cubicBezTo>
                  <a:cubicBezTo>
                    <a:pt x="136" y="155"/>
                    <a:pt x="118" y="101"/>
                    <a:pt x="109" y="39"/>
                  </a:cubicBezTo>
                  <a:cubicBezTo>
                    <a:pt x="105" y="13"/>
                    <a:pt x="85" y="1"/>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17" name="Google Shape;6582;p18"/>
            <p:cNvSpPr/>
            <p:nvPr/>
          </p:nvSpPr>
          <p:spPr>
            <a:xfrm>
              <a:off x="699475" y="1158925"/>
              <a:ext cx="26875" cy="16275"/>
            </a:xfrm>
            <a:custGeom>
              <a:avLst/>
              <a:ahLst/>
              <a:rect l="l" t="t" r="r" b="b"/>
              <a:pathLst>
                <a:path w="1075" h="651" extrusionOk="0">
                  <a:moveTo>
                    <a:pt x="333" y="1"/>
                  </a:moveTo>
                  <a:cubicBezTo>
                    <a:pt x="283" y="1"/>
                    <a:pt x="233" y="7"/>
                    <a:pt x="182" y="14"/>
                  </a:cubicBezTo>
                  <a:cubicBezTo>
                    <a:pt x="1" y="347"/>
                    <a:pt x="349" y="650"/>
                    <a:pt x="671" y="650"/>
                  </a:cubicBezTo>
                  <a:cubicBezTo>
                    <a:pt x="839" y="650"/>
                    <a:pt x="1001" y="567"/>
                    <a:pt x="1074" y="361"/>
                  </a:cubicBezTo>
                  <a:cubicBezTo>
                    <a:pt x="1030" y="308"/>
                    <a:pt x="976" y="254"/>
                    <a:pt x="914" y="210"/>
                  </a:cubicBezTo>
                  <a:cubicBezTo>
                    <a:pt x="888" y="334"/>
                    <a:pt x="762" y="415"/>
                    <a:pt x="637" y="415"/>
                  </a:cubicBezTo>
                  <a:cubicBezTo>
                    <a:pt x="590" y="415"/>
                    <a:pt x="544" y="403"/>
                    <a:pt x="503" y="379"/>
                  </a:cubicBezTo>
                  <a:cubicBezTo>
                    <a:pt x="432" y="335"/>
                    <a:pt x="378" y="263"/>
                    <a:pt x="360" y="174"/>
                  </a:cubicBezTo>
                  <a:cubicBezTo>
                    <a:pt x="352" y="121"/>
                    <a:pt x="369" y="58"/>
                    <a:pt x="396" y="5"/>
                  </a:cubicBezTo>
                  <a:cubicBezTo>
                    <a:pt x="375" y="2"/>
                    <a:pt x="354" y="1"/>
                    <a:pt x="333"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18" name="Google Shape;6583;p18"/>
            <p:cNvSpPr/>
            <p:nvPr/>
          </p:nvSpPr>
          <p:spPr>
            <a:xfrm>
              <a:off x="692650" y="1159925"/>
              <a:ext cx="38825" cy="27400"/>
            </a:xfrm>
            <a:custGeom>
              <a:avLst/>
              <a:ahLst/>
              <a:rect l="l" t="t" r="r" b="b"/>
              <a:pathLst>
                <a:path w="1553" h="1096" extrusionOk="0">
                  <a:moveTo>
                    <a:pt x="339" y="0"/>
                  </a:moveTo>
                  <a:cubicBezTo>
                    <a:pt x="294" y="9"/>
                    <a:pt x="259" y="27"/>
                    <a:pt x="223" y="45"/>
                  </a:cubicBezTo>
                  <a:cubicBezTo>
                    <a:pt x="214" y="107"/>
                    <a:pt x="196" y="161"/>
                    <a:pt x="196" y="214"/>
                  </a:cubicBezTo>
                  <a:cubicBezTo>
                    <a:pt x="196" y="330"/>
                    <a:pt x="214" y="420"/>
                    <a:pt x="250" y="518"/>
                  </a:cubicBezTo>
                  <a:cubicBezTo>
                    <a:pt x="250" y="527"/>
                    <a:pt x="250" y="527"/>
                    <a:pt x="250" y="527"/>
                  </a:cubicBezTo>
                  <a:cubicBezTo>
                    <a:pt x="170" y="446"/>
                    <a:pt x="152" y="321"/>
                    <a:pt x="143" y="223"/>
                  </a:cubicBezTo>
                  <a:cubicBezTo>
                    <a:pt x="143" y="188"/>
                    <a:pt x="134" y="143"/>
                    <a:pt x="134" y="98"/>
                  </a:cubicBezTo>
                  <a:cubicBezTo>
                    <a:pt x="134" y="98"/>
                    <a:pt x="125" y="107"/>
                    <a:pt x="125" y="107"/>
                  </a:cubicBezTo>
                  <a:cubicBezTo>
                    <a:pt x="125" y="125"/>
                    <a:pt x="116" y="143"/>
                    <a:pt x="116" y="170"/>
                  </a:cubicBezTo>
                  <a:cubicBezTo>
                    <a:pt x="107" y="232"/>
                    <a:pt x="116" y="295"/>
                    <a:pt x="125" y="357"/>
                  </a:cubicBezTo>
                  <a:cubicBezTo>
                    <a:pt x="152" y="482"/>
                    <a:pt x="223" y="598"/>
                    <a:pt x="294" y="705"/>
                  </a:cubicBezTo>
                  <a:lnTo>
                    <a:pt x="286" y="705"/>
                  </a:lnTo>
                  <a:cubicBezTo>
                    <a:pt x="187" y="634"/>
                    <a:pt x="116" y="518"/>
                    <a:pt x="80" y="402"/>
                  </a:cubicBezTo>
                  <a:cubicBezTo>
                    <a:pt x="63" y="348"/>
                    <a:pt x="36" y="259"/>
                    <a:pt x="45" y="179"/>
                  </a:cubicBezTo>
                  <a:lnTo>
                    <a:pt x="45" y="179"/>
                  </a:lnTo>
                  <a:cubicBezTo>
                    <a:pt x="27" y="197"/>
                    <a:pt x="9" y="206"/>
                    <a:pt x="0" y="223"/>
                  </a:cubicBezTo>
                  <a:cubicBezTo>
                    <a:pt x="12" y="718"/>
                    <a:pt x="501" y="1096"/>
                    <a:pt x="969" y="1096"/>
                  </a:cubicBezTo>
                  <a:cubicBezTo>
                    <a:pt x="1184" y="1096"/>
                    <a:pt x="1395" y="1016"/>
                    <a:pt x="1552" y="830"/>
                  </a:cubicBezTo>
                  <a:cubicBezTo>
                    <a:pt x="1552" y="821"/>
                    <a:pt x="1552" y="803"/>
                    <a:pt x="1552" y="794"/>
                  </a:cubicBezTo>
                  <a:cubicBezTo>
                    <a:pt x="1490" y="839"/>
                    <a:pt x="1427" y="884"/>
                    <a:pt x="1410" y="892"/>
                  </a:cubicBezTo>
                  <a:cubicBezTo>
                    <a:pt x="1320" y="949"/>
                    <a:pt x="1186" y="1029"/>
                    <a:pt x="1075" y="1029"/>
                  </a:cubicBezTo>
                  <a:cubicBezTo>
                    <a:pt x="1065" y="1029"/>
                    <a:pt x="1054" y="1028"/>
                    <a:pt x="1044" y="1026"/>
                  </a:cubicBezTo>
                  <a:cubicBezTo>
                    <a:pt x="1151" y="991"/>
                    <a:pt x="1231" y="955"/>
                    <a:pt x="1329" y="901"/>
                  </a:cubicBezTo>
                  <a:cubicBezTo>
                    <a:pt x="1410" y="848"/>
                    <a:pt x="1472" y="785"/>
                    <a:pt x="1543" y="714"/>
                  </a:cubicBezTo>
                  <a:cubicBezTo>
                    <a:pt x="1535" y="705"/>
                    <a:pt x="1535" y="687"/>
                    <a:pt x="1526" y="669"/>
                  </a:cubicBezTo>
                  <a:cubicBezTo>
                    <a:pt x="1481" y="714"/>
                    <a:pt x="1427" y="759"/>
                    <a:pt x="1383" y="794"/>
                  </a:cubicBezTo>
                  <a:cubicBezTo>
                    <a:pt x="1311" y="848"/>
                    <a:pt x="1240" y="910"/>
                    <a:pt x="1142" y="919"/>
                  </a:cubicBezTo>
                  <a:cubicBezTo>
                    <a:pt x="1222" y="875"/>
                    <a:pt x="1294" y="830"/>
                    <a:pt x="1365" y="768"/>
                  </a:cubicBezTo>
                  <a:cubicBezTo>
                    <a:pt x="1419" y="723"/>
                    <a:pt x="1463" y="660"/>
                    <a:pt x="1508" y="598"/>
                  </a:cubicBezTo>
                  <a:cubicBezTo>
                    <a:pt x="1490" y="536"/>
                    <a:pt x="1454" y="482"/>
                    <a:pt x="1419" y="420"/>
                  </a:cubicBezTo>
                  <a:cubicBezTo>
                    <a:pt x="1321" y="629"/>
                    <a:pt x="1142" y="715"/>
                    <a:pt x="955" y="715"/>
                  </a:cubicBezTo>
                  <a:cubicBezTo>
                    <a:pt x="593" y="715"/>
                    <a:pt x="204" y="389"/>
                    <a:pt x="339"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19" name="Google Shape;6584;p18"/>
            <p:cNvSpPr/>
            <p:nvPr/>
          </p:nvSpPr>
          <p:spPr>
            <a:xfrm>
              <a:off x="689975" y="1156400"/>
              <a:ext cx="44175" cy="33500"/>
            </a:xfrm>
            <a:custGeom>
              <a:avLst/>
              <a:ahLst/>
              <a:rect l="l" t="t" r="r" b="b"/>
              <a:pathLst>
                <a:path w="1767" h="1340" extrusionOk="0">
                  <a:moveTo>
                    <a:pt x="713" y="102"/>
                  </a:moveTo>
                  <a:cubicBezTo>
                    <a:pt x="734" y="102"/>
                    <a:pt x="755" y="103"/>
                    <a:pt x="776" y="106"/>
                  </a:cubicBezTo>
                  <a:cubicBezTo>
                    <a:pt x="749" y="159"/>
                    <a:pt x="732" y="222"/>
                    <a:pt x="740" y="275"/>
                  </a:cubicBezTo>
                  <a:cubicBezTo>
                    <a:pt x="758" y="364"/>
                    <a:pt x="812" y="436"/>
                    <a:pt x="883" y="480"/>
                  </a:cubicBezTo>
                  <a:cubicBezTo>
                    <a:pt x="924" y="504"/>
                    <a:pt x="970" y="516"/>
                    <a:pt x="1017" y="516"/>
                  </a:cubicBezTo>
                  <a:cubicBezTo>
                    <a:pt x="1142" y="516"/>
                    <a:pt x="1268" y="435"/>
                    <a:pt x="1294" y="311"/>
                  </a:cubicBezTo>
                  <a:cubicBezTo>
                    <a:pt x="1356" y="355"/>
                    <a:pt x="1410" y="409"/>
                    <a:pt x="1454" y="462"/>
                  </a:cubicBezTo>
                  <a:cubicBezTo>
                    <a:pt x="1381" y="668"/>
                    <a:pt x="1219" y="751"/>
                    <a:pt x="1051" y="751"/>
                  </a:cubicBezTo>
                  <a:cubicBezTo>
                    <a:pt x="729" y="751"/>
                    <a:pt x="381" y="448"/>
                    <a:pt x="562" y="115"/>
                  </a:cubicBezTo>
                  <a:cubicBezTo>
                    <a:pt x="613" y="108"/>
                    <a:pt x="663" y="102"/>
                    <a:pt x="713" y="102"/>
                  </a:cubicBezTo>
                  <a:close/>
                  <a:moveTo>
                    <a:pt x="446" y="141"/>
                  </a:moveTo>
                  <a:lnTo>
                    <a:pt x="446" y="141"/>
                  </a:lnTo>
                  <a:cubicBezTo>
                    <a:pt x="311" y="530"/>
                    <a:pt x="700" y="856"/>
                    <a:pt x="1062" y="856"/>
                  </a:cubicBezTo>
                  <a:cubicBezTo>
                    <a:pt x="1249" y="856"/>
                    <a:pt x="1428" y="770"/>
                    <a:pt x="1526" y="561"/>
                  </a:cubicBezTo>
                  <a:cubicBezTo>
                    <a:pt x="1561" y="623"/>
                    <a:pt x="1597" y="677"/>
                    <a:pt x="1615" y="739"/>
                  </a:cubicBezTo>
                  <a:cubicBezTo>
                    <a:pt x="1570" y="801"/>
                    <a:pt x="1526" y="864"/>
                    <a:pt x="1472" y="909"/>
                  </a:cubicBezTo>
                  <a:cubicBezTo>
                    <a:pt x="1401" y="971"/>
                    <a:pt x="1329" y="1016"/>
                    <a:pt x="1249" y="1060"/>
                  </a:cubicBezTo>
                  <a:cubicBezTo>
                    <a:pt x="1347" y="1051"/>
                    <a:pt x="1418" y="989"/>
                    <a:pt x="1490" y="935"/>
                  </a:cubicBezTo>
                  <a:cubicBezTo>
                    <a:pt x="1534" y="900"/>
                    <a:pt x="1588" y="855"/>
                    <a:pt x="1633" y="810"/>
                  </a:cubicBezTo>
                  <a:cubicBezTo>
                    <a:pt x="1642" y="828"/>
                    <a:pt x="1642" y="846"/>
                    <a:pt x="1650" y="855"/>
                  </a:cubicBezTo>
                  <a:cubicBezTo>
                    <a:pt x="1579" y="926"/>
                    <a:pt x="1517" y="989"/>
                    <a:pt x="1436" y="1042"/>
                  </a:cubicBezTo>
                  <a:cubicBezTo>
                    <a:pt x="1338" y="1096"/>
                    <a:pt x="1258" y="1132"/>
                    <a:pt x="1151" y="1167"/>
                  </a:cubicBezTo>
                  <a:cubicBezTo>
                    <a:pt x="1161" y="1169"/>
                    <a:pt x="1172" y="1170"/>
                    <a:pt x="1182" y="1170"/>
                  </a:cubicBezTo>
                  <a:cubicBezTo>
                    <a:pt x="1293" y="1170"/>
                    <a:pt x="1427" y="1090"/>
                    <a:pt x="1517" y="1033"/>
                  </a:cubicBezTo>
                  <a:cubicBezTo>
                    <a:pt x="1534" y="1025"/>
                    <a:pt x="1597" y="980"/>
                    <a:pt x="1659" y="935"/>
                  </a:cubicBezTo>
                  <a:cubicBezTo>
                    <a:pt x="1659" y="944"/>
                    <a:pt x="1659" y="962"/>
                    <a:pt x="1659" y="971"/>
                  </a:cubicBezTo>
                  <a:cubicBezTo>
                    <a:pt x="1502" y="1157"/>
                    <a:pt x="1291" y="1237"/>
                    <a:pt x="1076" y="1237"/>
                  </a:cubicBezTo>
                  <a:cubicBezTo>
                    <a:pt x="608" y="1237"/>
                    <a:pt x="119" y="859"/>
                    <a:pt x="107" y="364"/>
                  </a:cubicBezTo>
                  <a:cubicBezTo>
                    <a:pt x="116" y="347"/>
                    <a:pt x="134" y="338"/>
                    <a:pt x="152" y="320"/>
                  </a:cubicBezTo>
                  <a:lnTo>
                    <a:pt x="152" y="320"/>
                  </a:lnTo>
                  <a:cubicBezTo>
                    <a:pt x="143" y="400"/>
                    <a:pt x="170" y="489"/>
                    <a:pt x="187" y="543"/>
                  </a:cubicBezTo>
                  <a:cubicBezTo>
                    <a:pt x="223" y="659"/>
                    <a:pt x="294" y="775"/>
                    <a:pt x="393" y="846"/>
                  </a:cubicBezTo>
                  <a:lnTo>
                    <a:pt x="401" y="846"/>
                  </a:lnTo>
                  <a:cubicBezTo>
                    <a:pt x="330" y="739"/>
                    <a:pt x="259" y="623"/>
                    <a:pt x="232" y="498"/>
                  </a:cubicBezTo>
                  <a:cubicBezTo>
                    <a:pt x="223" y="436"/>
                    <a:pt x="214" y="373"/>
                    <a:pt x="223" y="311"/>
                  </a:cubicBezTo>
                  <a:cubicBezTo>
                    <a:pt x="223" y="284"/>
                    <a:pt x="232" y="266"/>
                    <a:pt x="232" y="248"/>
                  </a:cubicBezTo>
                  <a:cubicBezTo>
                    <a:pt x="232" y="248"/>
                    <a:pt x="241" y="239"/>
                    <a:pt x="241" y="239"/>
                  </a:cubicBezTo>
                  <a:cubicBezTo>
                    <a:pt x="241" y="284"/>
                    <a:pt x="250" y="329"/>
                    <a:pt x="250" y="364"/>
                  </a:cubicBezTo>
                  <a:cubicBezTo>
                    <a:pt x="259" y="462"/>
                    <a:pt x="277" y="587"/>
                    <a:pt x="357" y="668"/>
                  </a:cubicBezTo>
                  <a:cubicBezTo>
                    <a:pt x="357" y="668"/>
                    <a:pt x="357" y="668"/>
                    <a:pt x="357" y="659"/>
                  </a:cubicBezTo>
                  <a:cubicBezTo>
                    <a:pt x="321" y="561"/>
                    <a:pt x="303" y="471"/>
                    <a:pt x="303" y="355"/>
                  </a:cubicBezTo>
                  <a:cubicBezTo>
                    <a:pt x="303" y="302"/>
                    <a:pt x="321" y="248"/>
                    <a:pt x="330" y="186"/>
                  </a:cubicBezTo>
                  <a:cubicBezTo>
                    <a:pt x="366" y="168"/>
                    <a:pt x="401" y="150"/>
                    <a:pt x="446" y="141"/>
                  </a:cubicBezTo>
                  <a:close/>
                  <a:moveTo>
                    <a:pt x="686" y="0"/>
                  </a:moveTo>
                  <a:cubicBezTo>
                    <a:pt x="439" y="0"/>
                    <a:pt x="198" y="94"/>
                    <a:pt x="18" y="311"/>
                  </a:cubicBezTo>
                  <a:cubicBezTo>
                    <a:pt x="18" y="311"/>
                    <a:pt x="9" y="320"/>
                    <a:pt x="9" y="329"/>
                  </a:cubicBezTo>
                  <a:cubicBezTo>
                    <a:pt x="9" y="329"/>
                    <a:pt x="0" y="338"/>
                    <a:pt x="0" y="347"/>
                  </a:cubicBezTo>
                  <a:cubicBezTo>
                    <a:pt x="6" y="918"/>
                    <a:pt x="550" y="1340"/>
                    <a:pt x="1077" y="1340"/>
                  </a:cubicBezTo>
                  <a:cubicBezTo>
                    <a:pt x="1323" y="1340"/>
                    <a:pt x="1566" y="1247"/>
                    <a:pt x="1749" y="1033"/>
                  </a:cubicBezTo>
                  <a:cubicBezTo>
                    <a:pt x="1749" y="1025"/>
                    <a:pt x="1757" y="1025"/>
                    <a:pt x="1757" y="1016"/>
                  </a:cubicBezTo>
                  <a:cubicBezTo>
                    <a:pt x="1757" y="1007"/>
                    <a:pt x="1766" y="998"/>
                    <a:pt x="1766" y="989"/>
                  </a:cubicBezTo>
                  <a:cubicBezTo>
                    <a:pt x="1754" y="424"/>
                    <a:pt x="1210" y="0"/>
                    <a:pt x="68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20" name="Google Shape;6585;p18"/>
            <p:cNvSpPr/>
            <p:nvPr/>
          </p:nvSpPr>
          <p:spPr>
            <a:xfrm>
              <a:off x="736350" y="1174075"/>
              <a:ext cx="6325" cy="3525"/>
            </a:xfrm>
            <a:custGeom>
              <a:avLst/>
              <a:ahLst/>
              <a:rect l="l" t="t" r="r" b="b"/>
              <a:pathLst>
                <a:path w="253" h="141" extrusionOk="0">
                  <a:moveTo>
                    <a:pt x="184" y="0"/>
                  </a:moveTo>
                  <a:cubicBezTo>
                    <a:pt x="177" y="0"/>
                    <a:pt x="169" y="2"/>
                    <a:pt x="161" y="5"/>
                  </a:cubicBezTo>
                  <a:cubicBezTo>
                    <a:pt x="126" y="14"/>
                    <a:pt x="81" y="23"/>
                    <a:pt x="45" y="32"/>
                  </a:cubicBezTo>
                  <a:cubicBezTo>
                    <a:pt x="18" y="41"/>
                    <a:pt x="1" y="68"/>
                    <a:pt x="1" y="94"/>
                  </a:cubicBezTo>
                  <a:cubicBezTo>
                    <a:pt x="8" y="118"/>
                    <a:pt x="29" y="141"/>
                    <a:pt x="52" y="141"/>
                  </a:cubicBezTo>
                  <a:cubicBezTo>
                    <a:pt x="56" y="141"/>
                    <a:pt x="59" y="140"/>
                    <a:pt x="63" y="139"/>
                  </a:cubicBezTo>
                  <a:cubicBezTo>
                    <a:pt x="108" y="121"/>
                    <a:pt x="161" y="112"/>
                    <a:pt x="206" y="94"/>
                  </a:cubicBezTo>
                  <a:cubicBezTo>
                    <a:pt x="252" y="71"/>
                    <a:pt x="231" y="0"/>
                    <a:pt x="18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21" name="Google Shape;6586;p18"/>
            <p:cNvSpPr/>
            <p:nvPr/>
          </p:nvSpPr>
          <p:spPr>
            <a:xfrm>
              <a:off x="732175" y="1164200"/>
              <a:ext cx="6875" cy="4775"/>
            </a:xfrm>
            <a:custGeom>
              <a:avLst/>
              <a:ahLst/>
              <a:rect l="l" t="t" r="r" b="b"/>
              <a:pathLst>
                <a:path w="275" h="191" extrusionOk="0">
                  <a:moveTo>
                    <a:pt x="209" y="1"/>
                  </a:moveTo>
                  <a:cubicBezTo>
                    <a:pt x="201" y="1"/>
                    <a:pt x="193" y="3"/>
                    <a:pt x="185" y="8"/>
                  </a:cubicBezTo>
                  <a:cubicBezTo>
                    <a:pt x="141" y="35"/>
                    <a:pt x="87" y="61"/>
                    <a:pt x="43" y="97"/>
                  </a:cubicBezTo>
                  <a:cubicBezTo>
                    <a:pt x="0" y="132"/>
                    <a:pt x="31" y="190"/>
                    <a:pt x="72" y="190"/>
                  </a:cubicBezTo>
                  <a:cubicBezTo>
                    <a:pt x="83" y="190"/>
                    <a:pt x="94" y="186"/>
                    <a:pt x="105" y="177"/>
                  </a:cubicBezTo>
                  <a:cubicBezTo>
                    <a:pt x="150" y="150"/>
                    <a:pt x="185" y="124"/>
                    <a:pt x="230" y="106"/>
                  </a:cubicBezTo>
                  <a:cubicBezTo>
                    <a:pt x="257" y="88"/>
                    <a:pt x="275" y="61"/>
                    <a:pt x="257" y="35"/>
                  </a:cubicBezTo>
                  <a:cubicBezTo>
                    <a:pt x="250" y="15"/>
                    <a:pt x="230" y="1"/>
                    <a:pt x="20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22" name="Google Shape;6587;p18"/>
            <p:cNvSpPr/>
            <p:nvPr/>
          </p:nvSpPr>
          <p:spPr>
            <a:xfrm>
              <a:off x="727050" y="1156350"/>
              <a:ext cx="6200" cy="5925"/>
            </a:xfrm>
            <a:custGeom>
              <a:avLst/>
              <a:ahLst/>
              <a:rect l="l" t="t" r="r" b="b"/>
              <a:pathLst>
                <a:path w="248" h="237" extrusionOk="0">
                  <a:moveTo>
                    <a:pt x="193" y="0"/>
                  </a:moveTo>
                  <a:cubicBezTo>
                    <a:pt x="176" y="0"/>
                    <a:pt x="161" y="10"/>
                    <a:pt x="150" y="27"/>
                  </a:cubicBezTo>
                  <a:cubicBezTo>
                    <a:pt x="114" y="63"/>
                    <a:pt x="78" y="108"/>
                    <a:pt x="43" y="143"/>
                  </a:cubicBezTo>
                  <a:cubicBezTo>
                    <a:pt x="0" y="179"/>
                    <a:pt x="36" y="237"/>
                    <a:pt x="75" y="237"/>
                  </a:cubicBezTo>
                  <a:cubicBezTo>
                    <a:pt x="85" y="237"/>
                    <a:pt x="96" y="233"/>
                    <a:pt x="105" y="224"/>
                  </a:cubicBezTo>
                  <a:cubicBezTo>
                    <a:pt x="150" y="179"/>
                    <a:pt x="185" y="134"/>
                    <a:pt x="230" y="90"/>
                  </a:cubicBezTo>
                  <a:cubicBezTo>
                    <a:pt x="248" y="63"/>
                    <a:pt x="239" y="27"/>
                    <a:pt x="221" y="10"/>
                  </a:cubicBezTo>
                  <a:cubicBezTo>
                    <a:pt x="211" y="3"/>
                    <a:pt x="202" y="0"/>
                    <a:pt x="19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23" name="Google Shape;6588;p18"/>
            <p:cNvSpPr/>
            <p:nvPr/>
          </p:nvSpPr>
          <p:spPr>
            <a:xfrm>
              <a:off x="709250" y="1147100"/>
              <a:ext cx="3150" cy="6750"/>
            </a:xfrm>
            <a:custGeom>
              <a:avLst/>
              <a:ahLst/>
              <a:rect l="l" t="t" r="r" b="b"/>
              <a:pathLst>
                <a:path w="126" h="270" extrusionOk="0">
                  <a:moveTo>
                    <a:pt x="71" y="0"/>
                  </a:moveTo>
                  <a:cubicBezTo>
                    <a:pt x="47" y="0"/>
                    <a:pt x="23" y="16"/>
                    <a:pt x="23" y="49"/>
                  </a:cubicBezTo>
                  <a:cubicBezTo>
                    <a:pt x="14" y="103"/>
                    <a:pt x="5" y="157"/>
                    <a:pt x="5" y="210"/>
                  </a:cubicBezTo>
                  <a:cubicBezTo>
                    <a:pt x="0" y="249"/>
                    <a:pt x="28" y="270"/>
                    <a:pt x="55" y="270"/>
                  </a:cubicBezTo>
                  <a:cubicBezTo>
                    <a:pt x="77" y="270"/>
                    <a:pt x="99" y="256"/>
                    <a:pt x="103" y="228"/>
                  </a:cubicBezTo>
                  <a:cubicBezTo>
                    <a:pt x="112" y="165"/>
                    <a:pt x="121" y="112"/>
                    <a:pt x="121" y="58"/>
                  </a:cubicBezTo>
                  <a:cubicBezTo>
                    <a:pt x="126" y="20"/>
                    <a:pt x="98" y="0"/>
                    <a:pt x="7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24" name="Google Shape;6589;p18"/>
            <p:cNvSpPr/>
            <p:nvPr/>
          </p:nvSpPr>
          <p:spPr>
            <a:xfrm>
              <a:off x="697100" y="1147600"/>
              <a:ext cx="4275" cy="6400"/>
            </a:xfrm>
            <a:custGeom>
              <a:avLst/>
              <a:ahLst/>
              <a:rect l="l" t="t" r="r" b="b"/>
              <a:pathLst>
                <a:path w="171" h="256" extrusionOk="0">
                  <a:moveTo>
                    <a:pt x="68" y="0"/>
                  </a:moveTo>
                  <a:cubicBezTo>
                    <a:pt x="64" y="0"/>
                    <a:pt x="59" y="1"/>
                    <a:pt x="54" y="3"/>
                  </a:cubicBezTo>
                  <a:cubicBezTo>
                    <a:pt x="27" y="3"/>
                    <a:pt x="1" y="29"/>
                    <a:pt x="9" y="56"/>
                  </a:cubicBezTo>
                  <a:cubicBezTo>
                    <a:pt x="27" y="119"/>
                    <a:pt x="54" y="172"/>
                    <a:pt x="72" y="226"/>
                  </a:cubicBezTo>
                  <a:cubicBezTo>
                    <a:pt x="79" y="246"/>
                    <a:pt x="100" y="256"/>
                    <a:pt x="122" y="256"/>
                  </a:cubicBezTo>
                  <a:cubicBezTo>
                    <a:pt x="129" y="256"/>
                    <a:pt x="137" y="255"/>
                    <a:pt x="143" y="252"/>
                  </a:cubicBezTo>
                  <a:cubicBezTo>
                    <a:pt x="170" y="244"/>
                    <a:pt x="170" y="217"/>
                    <a:pt x="161" y="181"/>
                  </a:cubicBezTo>
                  <a:cubicBezTo>
                    <a:pt x="152" y="137"/>
                    <a:pt x="125" y="92"/>
                    <a:pt x="116" y="38"/>
                  </a:cubicBezTo>
                  <a:cubicBezTo>
                    <a:pt x="109" y="16"/>
                    <a:pt x="90" y="0"/>
                    <a:pt x="6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25" name="Google Shape;6590;p18"/>
            <p:cNvSpPr/>
            <p:nvPr/>
          </p:nvSpPr>
          <p:spPr>
            <a:xfrm>
              <a:off x="686925" y="1153175"/>
              <a:ext cx="5425" cy="5750"/>
            </a:xfrm>
            <a:custGeom>
              <a:avLst/>
              <a:ahLst/>
              <a:rect l="l" t="t" r="r" b="b"/>
              <a:pathLst>
                <a:path w="217" h="230" extrusionOk="0">
                  <a:moveTo>
                    <a:pt x="72" y="0"/>
                  </a:moveTo>
                  <a:cubicBezTo>
                    <a:pt x="34" y="0"/>
                    <a:pt x="0" y="44"/>
                    <a:pt x="33" y="83"/>
                  </a:cubicBezTo>
                  <a:cubicBezTo>
                    <a:pt x="60" y="119"/>
                    <a:pt x="77" y="154"/>
                    <a:pt x="104" y="199"/>
                  </a:cubicBezTo>
                  <a:cubicBezTo>
                    <a:pt x="113" y="220"/>
                    <a:pt x="131" y="229"/>
                    <a:pt x="148" y="229"/>
                  </a:cubicBezTo>
                  <a:cubicBezTo>
                    <a:pt x="182" y="229"/>
                    <a:pt x="217" y="196"/>
                    <a:pt x="193" y="154"/>
                  </a:cubicBezTo>
                  <a:cubicBezTo>
                    <a:pt x="167" y="110"/>
                    <a:pt x="140" y="65"/>
                    <a:pt x="113" y="21"/>
                  </a:cubicBezTo>
                  <a:cubicBezTo>
                    <a:pt x="101" y="6"/>
                    <a:pt x="86" y="0"/>
                    <a:pt x="7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26" name="Google Shape;6591;p18"/>
            <p:cNvSpPr/>
            <p:nvPr/>
          </p:nvSpPr>
          <p:spPr>
            <a:xfrm>
              <a:off x="718525" y="1150175"/>
              <a:ext cx="4900" cy="6575"/>
            </a:xfrm>
            <a:custGeom>
              <a:avLst/>
              <a:ahLst/>
              <a:rect l="l" t="t" r="r" b="b"/>
              <a:pathLst>
                <a:path w="196" h="263" extrusionOk="0">
                  <a:moveTo>
                    <a:pt x="129" y="1"/>
                  </a:moveTo>
                  <a:cubicBezTo>
                    <a:pt x="110" y="1"/>
                    <a:pt x="90" y="11"/>
                    <a:pt x="80" y="34"/>
                  </a:cubicBezTo>
                  <a:cubicBezTo>
                    <a:pt x="62" y="87"/>
                    <a:pt x="36" y="141"/>
                    <a:pt x="18" y="194"/>
                  </a:cubicBezTo>
                  <a:cubicBezTo>
                    <a:pt x="1" y="234"/>
                    <a:pt x="34" y="262"/>
                    <a:pt x="67" y="262"/>
                  </a:cubicBezTo>
                  <a:cubicBezTo>
                    <a:pt x="87" y="262"/>
                    <a:pt x="106" y="253"/>
                    <a:pt x="116" y="230"/>
                  </a:cubicBezTo>
                  <a:cubicBezTo>
                    <a:pt x="134" y="176"/>
                    <a:pt x="161" y="123"/>
                    <a:pt x="178" y="69"/>
                  </a:cubicBezTo>
                  <a:cubicBezTo>
                    <a:pt x="195" y="30"/>
                    <a:pt x="162" y="1"/>
                    <a:pt x="12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27" name="Google Shape;6592;p18"/>
            <p:cNvSpPr/>
            <p:nvPr/>
          </p:nvSpPr>
          <p:spPr>
            <a:xfrm>
              <a:off x="876625" y="1145650"/>
              <a:ext cx="25675" cy="20925"/>
            </a:xfrm>
            <a:custGeom>
              <a:avLst/>
              <a:ahLst/>
              <a:rect l="l" t="t" r="r" b="b"/>
              <a:pathLst>
                <a:path w="1027" h="837" extrusionOk="0">
                  <a:moveTo>
                    <a:pt x="652" y="0"/>
                  </a:moveTo>
                  <a:lnTo>
                    <a:pt x="652" y="0"/>
                  </a:lnTo>
                  <a:cubicBezTo>
                    <a:pt x="590" y="27"/>
                    <a:pt x="518" y="54"/>
                    <a:pt x="456" y="90"/>
                  </a:cubicBezTo>
                  <a:cubicBezTo>
                    <a:pt x="509" y="125"/>
                    <a:pt x="554" y="179"/>
                    <a:pt x="563" y="232"/>
                  </a:cubicBezTo>
                  <a:cubicBezTo>
                    <a:pt x="590" y="313"/>
                    <a:pt x="572" y="402"/>
                    <a:pt x="518" y="473"/>
                  </a:cubicBezTo>
                  <a:cubicBezTo>
                    <a:pt x="465" y="550"/>
                    <a:pt x="373" y="591"/>
                    <a:pt x="283" y="591"/>
                  </a:cubicBezTo>
                  <a:cubicBezTo>
                    <a:pt x="206" y="591"/>
                    <a:pt x="130" y="562"/>
                    <a:pt x="81" y="500"/>
                  </a:cubicBezTo>
                  <a:cubicBezTo>
                    <a:pt x="46" y="571"/>
                    <a:pt x="19" y="634"/>
                    <a:pt x="1" y="705"/>
                  </a:cubicBezTo>
                  <a:cubicBezTo>
                    <a:pt x="94" y="798"/>
                    <a:pt x="197" y="837"/>
                    <a:pt x="297" y="837"/>
                  </a:cubicBezTo>
                  <a:cubicBezTo>
                    <a:pt x="679" y="837"/>
                    <a:pt x="1027" y="276"/>
                    <a:pt x="652"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28" name="Google Shape;6593;p18"/>
            <p:cNvSpPr/>
            <p:nvPr/>
          </p:nvSpPr>
          <p:spPr>
            <a:xfrm>
              <a:off x="904750" y="1146100"/>
              <a:ext cx="3350" cy="13850"/>
            </a:xfrm>
            <a:custGeom>
              <a:avLst/>
              <a:ahLst/>
              <a:rect l="l" t="t" r="r" b="b"/>
              <a:pathLst>
                <a:path w="134" h="554" extrusionOk="0">
                  <a:moveTo>
                    <a:pt x="0" y="0"/>
                  </a:moveTo>
                  <a:cubicBezTo>
                    <a:pt x="27" y="63"/>
                    <a:pt x="45" y="152"/>
                    <a:pt x="54" y="205"/>
                  </a:cubicBezTo>
                  <a:cubicBezTo>
                    <a:pt x="71" y="321"/>
                    <a:pt x="62" y="446"/>
                    <a:pt x="9" y="553"/>
                  </a:cubicBezTo>
                  <a:cubicBezTo>
                    <a:pt x="45" y="536"/>
                    <a:pt x="71" y="518"/>
                    <a:pt x="98" y="500"/>
                  </a:cubicBezTo>
                  <a:cubicBezTo>
                    <a:pt x="134" y="339"/>
                    <a:pt x="125" y="179"/>
                    <a:pt x="54" y="18"/>
                  </a:cubicBezTo>
                  <a:cubicBezTo>
                    <a:pt x="36" y="9"/>
                    <a:pt x="18" y="0"/>
                    <a:pt x="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29" name="Google Shape;6594;p18"/>
            <p:cNvSpPr/>
            <p:nvPr/>
          </p:nvSpPr>
          <p:spPr>
            <a:xfrm>
              <a:off x="875750" y="1144975"/>
              <a:ext cx="29675" cy="28350"/>
            </a:xfrm>
            <a:custGeom>
              <a:avLst/>
              <a:ahLst/>
              <a:rect l="l" t="t" r="r" b="b"/>
              <a:pathLst>
                <a:path w="1187" h="1134" extrusionOk="0">
                  <a:moveTo>
                    <a:pt x="812" y="1"/>
                  </a:moveTo>
                  <a:cubicBezTo>
                    <a:pt x="1165" y="368"/>
                    <a:pt x="768" y="973"/>
                    <a:pt x="326" y="973"/>
                  </a:cubicBezTo>
                  <a:cubicBezTo>
                    <a:pt x="220" y="973"/>
                    <a:pt x="111" y="938"/>
                    <a:pt x="9" y="857"/>
                  </a:cubicBezTo>
                  <a:cubicBezTo>
                    <a:pt x="0" y="919"/>
                    <a:pt x="0" y="982"/>
                    <a:pt x="9" y="1053"/>
                  </a:cubicBezTo>
                  <a:cubicBezTo>
                    <a:pt x="72" y="1089"/>
                    <a:pt x="134" y="1116"/>
                    <a:pt x="205" y="1134"/>
                  </a:cubicBezTo>
                  <a:cubicBezTo>
                    <a:pt x="304" y="1080"/>
                    <a:pt x="411" y="1018"/>
                    <a:pt x="509" y="964"/>
                  </a:cubicBezTo>
                  <a:cubicBezTo>
                    <a:pt x="741" y="839"/>
                    <a:pt x="955" y="723"/>
                    <a:pt x="1160" y="607"/>
                  </a:cubicBezTo>
                  <a:cubicBezTo>
                    <a:pt x="1169" y="482"/>
                    <a:pt x="1187" y="357"/>
                    <a:pt x="1151" y="242"/>
                  </a:cubicBezTo>
                  <a:cubicBezTo>
                    <a:pt x="1133" y="179"/>
                    <a:pt x="1115" y="117"/>
                    <a:pt x="1089" y="63"/>
                  </a:cubicBezTo>
                  <a:cubicBezTo>
                    <a:pt x="1071" y="45"/>
                    <a:pt x="1062" y="27"/>
                    <a:pt x="1053" y="10"/>
                  </a:cubicBezTo>
                  <a:lnTo>
                    <a:pt x="1035" y="10"/>
                  </a:lnTo>
                  <a:cubicBezTo>
                    <a:pt x="1053" y="45"/>
                    <a:pt x="1071" y="90"/>
                    <a:pt x="1080" y="126"/>
                  </a:cubicBezTo>
                  <a:cubicBezTo>
                    <a:pt x="1115" y="224"/>
                    <a:pt x="1151" y="340"/>
                    <a:pt x="1115" y="438"/>
                  </a:cubicBezTo>
                  <a:cubicBezTo>
                    <a:pt x="1098" y="331"/>
                    <a:pt x="1080" y="242"/>
                    <a:pt x="1035" y="143"/>
                  </a:cubicBezTo>
                  <a:cubicBezTo>
                    <a:pt x="1008" y="90"/>
                    <a:pt x="964" y="45"/>
                    <a:pt x="937"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30" name="Google Shape;6595;p18"/>
            <p:cNvSpPr/>
            <p:nvPr/>
          </p:nvSpPr>
          <p:spPr>
            <a:xfrm>
              <a:off x="876200" y="1173075"/>
              <a:ext cx="3575" cy="1825"/>
            </a:xfrm>
            <a:custGeom>
              <a:avLst/>
              <a:ahLst/>
              <a:rect l="l" t="t" r="r" b="b"/>
              <a:pathLst>
                <a:path w="143" h="73" extrusionOk="0">
                  <a:moveTo>
                    <a:pt x="0" y="1"/>
                  </a:moveTo>
                  <a:lnTo>
                    <a:pt x="0" y="1"/>
                  </a:lnTo>
                  <a:cubicBezTo>
                    <a:pt x="9" y="19"/>
                    <a:pt x="9" y="27"/>
                    <a:pt x="18" y="45"/>
                  </a:cubicBezTo>
                  <a:cubicBezTo>
                    <a:pt x="36" y="54"/>
                    <a:pt x="63" y="63"/>
                    <a:pt x="80" y="72"/>
                  </a:cubicBezTo>
                  <a:lnTo>
                    <a:pt x="143" y="36"/>
                  </a:lnTo>
                  <a:cubicBezTo>
                    <a:pt x="98" y="27"/>
                    <a:pt x="45" y="19"/>
                    <a:pt x="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31" name="Google Shape;6596;p18"/>
            <p:cNvSpPr/>
            <p:nvPr/>
          </p:nvSpPr>
          <p:spPr>
            <a:xfrm>
              <a:off x="868775" y="1142300"/>
              <a:ext cx="41775" cy="34600"/>
            </a:xfrm>
            <a:custGeom>
              <a:avLst/>
              <a:ahLst/>
              <a:rect l="l" t="t" r="r" b="b"/>
              <a:pathLst>
                <a:path w="1671" h="1384" extrusionOk="0">
                  <a:moveTo>
                    <a:pt x="966" y="134"/>
                  </a:moveTo>
                  <a:cubicBezTo>
                    <a:pt x="1341" y="410"/>
                    <a:pt x="993" y="971"/>
                    <a:pt x="611" y="971"/>
                  </a:cubicBezTo>
                  <a:cubicBezTo>
                    <a:pt x="511" y="971"/>
                    <a:pt x="408" y="932"/>
                    <a:pt x="315" y="839"/>
                  </a:cubicBezTo>
                  <a:cubicBezTo>
                    <a:pt x="333" y="768"/>
                    <a:pt x="360" y="705"/>
                    <a:pt x="395" y="634"/>
                  </a:cubicBezTo>
                  <a:cubicBezTo>
                    <a:pt x="444" y="696"/>
                    <a:pt x="520" y="725"/>
                    <a:pt x="597" y="725"/>
                  </a:cubicBezTo>
                  <a:cubicBezTo>
                    <a:pt x="687" y="725"/>
                    <a:pt x="779" y="684"/>
                    <a:pt x="832" y="607"/>
                  </a:cubicBezTo>
                  <a:cubicBezTo>
                    <a:pt x="886" y="536"/>
                    <a:pt x="904" y="447"/>
                    <a:pt x="877" y="366"/>
                  </a:cubicBezTo>
                  <a:cubicBezTo>
                    <a:pt x="868" y="313"/>
                    <a:pt x="823" y="259"/>
                    <a:pt x="770" y="224"/>
                  </a:cubicBezTo>
                  <a:cubicBezTo>
                    <a:pt x="832" y="188"/>
                    <a:pt x="904" y="161"/>
                    <a:pt x="966" y="134"/>
                  </a:cubicBezTo>
                  <a:close/>
                  <a:moveTo>
                    <a:pt x="1188" y="1"/>
                  </a:moveTo>
                  <a:cubicBezTo>
                    <a:pt x="545" y="1"/>
                    <a:pt x="1" y="750"/>
                    <a:pt x="235" y="1383"/>
                  </a:cubicBezTo>
                  <a:lnTo>
                    <a:pt x="377" y="1303"/>
                  </a:lnTo>
                  <a:cubicBezTo>
                    <a:pt x="360" y="1294"/>
                    <a:pt x="333" y="1285"/>
                    <a:pt x="315" y="1276"/>
                  </a:cubicBezTo>
                  <a:cubicBezTo>
                    <a:pt x="306" y="1258"/>
                    <a:pt x="306" y="1250"/>
                    <a:pt x="297" y="1232"/>
                  </a:cubicBezTo>
                  <a:lnTo>
                    <a:pt x="297" y="1232"/>
                  </a:lnTo>
                  <a:cubicBezTo>
                    <a:pt x="342" y="1250"/>
                    <a:pt x="395" y="1258"/>
                    <a:pt x="440" y="1267"/>
                  </a:cubicBezTo>
                  <a:cubicBezTo>
                    <a:pt x="458" y="1258"/>
                    <a:pt x="467" y="1250"/>
                    <a:pt x="484" y="1241"/>
                  </a:cubicBezTo>
                  <a:cubicBezTo>
                    <a:pt x="413" y="1223"/>
                    <a:pt x="351" y="1196"/>
                    <a:pt x="288" y="1160"/>
                  </a:cubicBezTo>
                  <a:cubicBezTo>
                    <a:pt x="279" y="1089"/>
                    <a:pt x="279" y="1026"/>
                    <a:pt x="288" y="964"/>
                  </a:cubicBezTo>
                  <a:cubicBezTo>
                    <a:pt x="390" y="1045"/>
                    <a:pt x="499" y="1080"/>
                    <a:pt x="605" y="1080"/>
                  </a:cubicBezTo>
                  <a:cubicBezTo>
                    <a:pt x="1047" y="1080"/>
                    <a:pt x="1444" y="475"/>
                    <a:pt x="1091" y="108"/>
                  </a:cubicBezTo>
                  <a:lnTo>
                    <a:pt x="1216" y="108"/>
                  </a:lnTo>
                  <a:cubicBezTo>
                    <a:pt x="1243" y="152"/>
                    <a:pt x="1287" y="197"/>
                    <a:pt x="1314" y="250"/>
                  </a:cubicBezTo>
                  <a:cubicBezTo>
                    <a:pt x="1359" y="349"/>
                    <a:pt x="1377" y="438"/>
                    <a:pt x="1394" y="545"/>
                  </a:cubicBezTo>
                  <a:cubicBezTo>
                    <a:pt x="1430" y="447"/>
                    <a:pt x="1394" y="331"/>
                    <a:pt x="1359" y="233"/>
                  </a:cubicBezTo>
                  <a:cubicBezTo>
                    <a:pt x="1350" y="197"/>
                    <a:pt x="1332" y="152"/>
                    <a:pt x="1314" y="117"/>
                  </a:cubicBezTo>
                  <a:lnTo>
                    <a:pt x="1332" y="117"/>
                  </a:lnTo>
                  <a:cubicBezTo>
                    <a:pt x="1341" y="134"/>
                    <a:pt x="1350" y="152"/>
                    <a:pt x="1368" y="170"/>
                  </a:cubicBezTo>
                  <a:cubicBezTo>
                    <a:pt x="1394" y="224"/>
                    <a:pt x="1412" y="286"/>
                    <a:pt x="1430" y="349"/>
                  </a:cubicBezTo>
                  <a:cubicBezTo>
                    <a:pt x="1466" y="464"/>
                    <a:pt x="1448" y="589"/>
                    <a:pt x="1439" y="714"/>
                  </a:cubicBezTo>
                  <a:cubicBezTo>
                    <a:pt x="1439" y="714"/>
                    <a:pt x="1448" y="705"/>
                    <a:pt x="1448" y="705"/>
                  </a:cubicBezTo>
                  <a:cubicBezTo>
                    <a:pt x="1501" y="598"/>
                    <a:pt x="1510" y="473"/>
                    <a:pt x="1493" y="357"/>
                  </a:cubicBezTo>
                  <a:cubicBezTo>
                    <a:pt x="1484" y="304"/>
                    <a:pt x="1466" y="215"/>
                    <a:pt x="1439" y="152"/>
                  </a:cubicBezTo>
                  <a:cubicBezTo>
                    <a:pt x="1457" y="152"/>
                    <a:pt x="1475" y="161"/>
                    <a:pt x="1493" y="170"/>
                  </a:cubicBezTo>
                  <a:cubicBezTo>
                    <a:pt x="1564" y="331"/>
                    <a:pt x="1573" y="491"/>
                    <a:pt x="1537" y="652"/>
                  </a:cubicBezTo>
                  <a:cubicBezTo>
                    <a:pt x="1582" y="634"/>
                    <a:pt x="1617" y="616"/>
                    <a:pt x="1653" y="589"/>
                  </a:cubicBezTo>
                  <a:cubicBezTo>
                    <a:pt x="1671" y="429"/>
                    <a:pt x="1653" y="268"/>
                    <a:pt x="1582" y="117"/>
                  </a:cubicBezTo>
                  <a:cubicBezTo>
                    <a:pt x="1573" y="108"/>
                    <a:pt x="1564" y="99"/>
                    <a:pt x="1564" y="90"/>
                  </a:cubicBezTo>
                  <a:cubicBezTo>
                    <a:pt x="1555" y="90"/>
                    <a:pt x="1555" y="81"/>
                    <a:pt x="1546" y="81"/>
                  </a:cubicBezTo>
                  <a:cubicBezTo>
                    <a:pt x="1426" y="26"/>
                    <a:pt x="1306" y="1"/>
                    <a:pt x="118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32" name="Google Shape;6597;p18"/>
            <p:cNvSpPr/>
            <p:nvPr/>
          </p:nvSpPr>
          <p:spPr>
            <a:xfrm>
              <a:off x="865050" y="1174200"/>
              <a:ext cx="6250" cy="3150"/>
            </a:xfrm>
            <a:custGeom>
              <a:avLst/>
              <a:ahLst/>
              <a:rect l="l" t="t" r="r" b="b"/>
              <a:pathLst>
                <a:path w="250" h="126" extrusionOk="0">
                  <a:moveTo>
                    <a:pt x="178" y="0"/>
                  </a:moveTo>
                  <a:cubicBezTo>
                    <a:pt x="143" y="9"/>
                    <a:pt x="107" y="18"/>
                    <a:pt x="63" y="27"/>
                  </a:cubicBezTo>
                  <a:cubicBezTo>
                    <a:pt x="3" y="27"/>
                    <a:pt x="0" y="126"/>
                    <a:pt x="55" y="126"/>
                  </a:cubicBezTo>
                  <a:cubicBezTo>
                    <a:pt x="58" y="126"/>
                    <a:pt x="60" y="126"/>
                    <a:pt x="63" y="125"/>
                  </a:cubicBezTo>
                  <a:cubicBezTo>
                    <a:pt x="116" y="125"/>
                    <a:pt x="161" y="116"/>
                    <a:pt x="205" y="107"/>
                  </a:cubicBezTo>
                  <a:cubicBezTo>
                    <a:pt x="232" y="98"/>
                    <a:pt x="250" y="63"/>
                    <a:pt x="241" y="36"/>
                  </a:cubicBezTo>
                  <a:cubicBezTo>
                    <a:pt x="232" y="9"/>
                    <a:pt x="205" y="0"/>
                    <a:pt x="17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33" name="Google Shape;6598;p18"/>
            <p:cNvSpPr/>
            <p:nvPr/>
          </p:nvSpPr>
          <p:spPr>
            <a:xfrm>
              <a:off x="864175" y="1164575"/>
              <a:ext cx="7225" cy="3000"/>
            </a:xfrm>
            <a:custGeom>
              <a:avLst/>
              <a:ahLst/>
              <a:rect l="l" t="t" r="r" b="b"/>
              <a:pathLst>
                <a:path w="289" h="120" extrusionOk="0">
                  <a:moveTo>
                    <a:pt x="44" y="0"/>
                  </a:moveTo>
                  <a:cubicBezTo>
                    <a:pt x="21" y="0"/>
                    <a:pt x="0" y="31"/>
                    <a:pt x="8" y="55"/>
                  </a:cubicBezTo>
                  <a:cubicBezTo>
                    <a:pt x="8" y="82"/>
                    <a:pt x="26" y="100"/>
                    <a:pt x="53" y="100"/>
                  </a:cubicBezTo>
                  <a:cubicBezTo>
                    <a:pt x="106" y="109"/>
                    <a:pt x="151" y="109"/>
                    <a:pt x="205" y="118"/>
                  </a:cubicBezTo>
                  <a:cubicBezTo>
                    <a:pt x="209" y="119"/>
                    <a:pt x="214" y="120"/>
                    <a:pt x="218" y="120"/>
                  </a:cubicBezTo>
                  <a:cubicBezTo>
                    <a:pt x="271" y="120"/>
                    <a:pt x="288" y="28"/>
                    <a:pt x="222" y="20"/>
                  </a:cubicBezTo>
                  <a:cubicBezTo>
                    <a:pt x="169" y="11"/>
                    <a:pt x="115" y="2"/>
                    <a:pt x="53" y="2"/>
                  </a:cubicBezTo>
                  <a:cubicBezTo>
                    <a:pt x="50" y="1"/>
                    <a:pt x="47" y="0"/>
                    <a:pt x="4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34" name="Google Shape;6599;p18"/>
            <p:cNvSpPr/>
            <p:nvPr/>
          </p:nvSpPr>
          <p:spPr>
            <a:xfrm>
              <a:off x="865925" y="1155000"/>
              <a:ext cx="7250" cy="4325"/>
            </a:xfrm>
            <a:custGeom>
              <a:avLst/>
              <a:ahLst/>
              <a:rect l="l" t="t" r="r" b="b"/>
              <a:pathLst>
                <a:path w="290" h="173" extrusionOk="0">
                  <a:moveTo>
                    <a:pt x="53" y="1"/>
                  </a:moveTo>
                  <a:cubicBezTo>
                    <a:pt x="36" y="1"/>
                    <a:pt x="21" y="11"/>
                    <a:pt x="10" y="28"/>
                  </a:cubicBezTo>
                  <a:cubicBezTo>
                    <a:pt x="1" y="55"/>
                    <a:pt x="10" y="90"/>
                    <a:pt x="36" y="99"/>
                  </a:cubicBezTo>
                  <a:cubicBezTo>
                    <a:pt x="90" y="117"/>
                    <a:pt x="143" y="153"/>
                    <a:pt x="206" y="171"/>
                  </a:cubicBezTo>
                  <a:cubicBezTo>
                    <a:pt x="211" y="172"/>
                    <a:pt x="216" y="173"/>
                    <a:pt x="221" y="173"/>
                  </a:cubicBezTo>
                  <a:cubicBezTo>
                    <a:pt x="272" y="173"/>
                    <a:pt x="289" y="88"/>
                    <a:pt x="224" y="64"/>
                  </a:cubicBezTo>
                  <a:cubicBezTo>
                    <a:pt x="179" y="46"/>
                    <a:pt x="135" y="28"/>
                    <a:pt x="81" y="10"/>
                  </a:cubicBezTo>
                  <a:cubicBezTo>
                    <a:pt x="72" y="4"/>
                    <a:pt x="62" y="1"/>
                    <a:pt x="5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35" name="Google Shape;6600;p18"/>
            <p:cNvSpPr/>
            <p:nvPr/>
          </p:nvSpPr>
          <p:spPr>
            <a:xfrm>
              <a:off x="880425" y="1137600"/>
              <a:ext cx="5550" cy="6325"/>
            </a:xfrm>
            <a:custGeom>
              <a:avLst/>
              <a:ahLst/>
              <a:rect l="l" t="t" r="r" b="b"/>
              <a:pathLst>
                <a:path w="222" h="253" extrusionOk="0">
                  <a:moveTo>
                    <a:pt x="69" y="0"/>
                  </a:moveTo>
                  <a:cubicBezTo>
                    <a:pt x="36" y="0"/>
                    <a:pt x="0" y="39"/>
                    <a:pt x="18" y="82"/>
                  </a:cubicBezTo>
                  <a:cubicBezTo>
                    <a:pt x="45" y="135"/>
                    <a:pt x="81" y="180"/>
                    <a:pt x="108" y="224"/>
                  </a:cubicBezTo>
                  <a:cubicBezTo>
                    <a:pt x="119" y="244"/>
                    <a:pt x="135" y="252"/>
                    <a:pt x="152" y="252"/>
                  </a:cubicBezTo>
                  <a:cubicBezTo>
                    <a:pt x="187" y="252"/>
                    <a:pt x="221" y="214"/>
                    <a:pt x="197" y="171"/>
                  </a:cubicBezTo>
                  <a:cubicBezTo>
                    <a:pt x="170" y="126"/>
                    <a:pt x="134" y="82"/>
                    <a:pt x="108" y="28"/>
                  </a:cubicBezTo>
                  <a:cubicBezTo>
                    <a:pt x="99" y="8"/>
                    <a:pt x="85" y="0"/>
                    <a:pt x="6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36" name="Google Shape;6601;p18"/>
            <p:cNvSpPr/>
            <p:nvPr/>
          </p:nvSpPr>
          <p:spPr>
            <a:xfrm>
              <a:off x="892025" y="1132850"/>
              <a:ext cx="3375" cy="6625"/>
            </a:xfrm>
            <a:custGeom>
              <a:avLst/>
              <a:ahLst/>
              <a:rect l="l" t="t" r="r" b="b"/>
              <a:pathLst>
                <a:path w="135" h="265" extrusionOk="0">
                  <a:moveTo>
                    <a:pt x="64" y="1"/>
                  </a:moveTo>
                  <a:cubicBezTo>
                    <a:pt x="58" y="1"/>
                    <a:pt x="51" y="2"/>
                    <a:pt x="45" y="4"/>
                  </a:cubicBezTo>
                  <a:cubicBezTo>
                    <a:pt x="9" y="13"/>
                    <a:pt x="1" y="40"/>
                    <a:pt x="9" y="66"/>
                  </a:cubicBezTo>
                  <a:cubicBezTo>
                    <a:pt x="18" y="111"/>
                    <a:pt x="18" y="164"/>
                    <a:pt x="18" y="218"/>
                  </a:cubicBezTo>
                  <a:cubicBezTo>
                    <a:pt x="26" y="241"/>
                    <a:pt x="40" y="264"/>
                    <a:pt x="62" y="264"/>
                  </a:cubicBezTo>
                  <a:cubicBezTo>
                    <a:pt x="65" y="264"/>
                    <a:pt x="68" y="264"/>
                    <a:pt x="72" y="263"/>
                  </a:cubicBezTo>
                  <a:cubicBezTo>
                    <a:pt x="99" y="263"/>
                    <a:pt x="134" y="245"/>
                    <a:pt x="125" y="218"/>
                  </a:cubicBezTo>
                  <a:cubicBezTo>
                    <a:pt x="116" y="156"/>
                    <a:pt x="116" y="93"/>
                    <a:pt x="108" y="40"/>
                  </a:cubicBezTo>
                  <a:cubicBezTo>
                    <a:pt x="101" y="12"/>
                    <a:pt x="84" y="1"/>
                    <a:pt x="6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37" name="Google Shape;6602;p18"/>
            <p:cNvSpPr/>
            <p:nvPr/>
          </p:nvSpPr>
          <p:spPr>
            <a:xfrm>
              <a:off x="903175" y="1133600"/>
              <a:ext cx="3200" cy="6275"/>
            </a:xfrm>
            <a:custGeom>
              <a:avLst/>
              <a:ahLst/>
              <a:rect l="l" t="t" r="r" b="b"/>
              <a:pathLst>
                <a:path w="128" h="251" extrusionOk="0">
                  <a:moveTo>
                    <a:pt x="62" y="1"/>
                  </a:moveTo>
                  <a:cubicBezTo>
                    <a:pt x="41" y="1"/>
                    <a:pt x="22" y="12"/>
                    <a:pt x="18" y="36"/>
                  </a:cubicBezTo>
                  <a:cubicBezTo>
                    <a:pt x="9" y="90"/>
                    <a:pt x="1" y="143"/>
                    <a:pt x="1" y="197"/>
                  </a:cubicBezTo>
                  <a:cubicBezTo>
                    <a:pt x="1" y="233"/>
                    <a:pt x="25" y="250"/>
                    <a:pt x="51" y="250"/>
                  </a:cubicBezTo>
                  <a:cubicBezTo>
                    <a:pt x="76" y="250"/>
                    <a:pt x="103" y="233"/>
                    <a:pt x="108" y="197"/>
                  </a:cubicBezTo>
                  <a:cubicBezTo>
                    <a:pt x="108" y="152"/>
                    <a:pt x="108" y="108"/>
                    <a:pt x="117" y="63"/>
                  </a:cubicBezTo>
                  <a:cubicBezTo>
                    <a:pt x="127" y="25"/>
                    <a:pt x="93" y="1"/>
                    <a:pt x="6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38" name="Google Shape;6603;p18"/>
            <p:cNvSpPr/>
            <p:nvPr/>
          </p:nvSpPr>
          <p:spPr>
            <a:xfrm>
              <a:off x="871800" y="1145075"/>
              <a:ext cx="7025" cy="5400"/>
            </a:xfrm>
            <a:custGeom>
              <a:avLst/>
              <a:ahLst/>
              <a:rect l="l" t="t" r="r" b="b"/>
              <a:pathLst>
                <a:path w="281" h="216" extrusionOk="0">
                  <a:moveTo>
                    <a:pt x="77" y="0"/>
                  </a:moveTo>
                  <a:cubicBezTo>
                    <a:pt x="35" y="0"/>
                    <a:pt x="1" y="51"/>
                    <a:pt x="42" y="86"/>
                  </a:cubicBezTo>
                  <a:cubicBezTo>
                    <a:pt x="78" y="130"/>
                    <a:pt x="123" y="166"/>
                    <a:pt x="167" y="202"/>
                  </a:cubicBezTo>
                  <a:cubicBezTo>
                    <a:pt x="179" y="212"/>
                    <a:pt x="192" y="216"/>
                    <a:pt x="204" y="216"/>
                  </a:cubicBezTo>
                  <a:cubicBezTo>
                    <a:pt x="246" y="216"/>
                    <a:pt x="280" y="165"/>
                    <a:pt x="239" y="130"/>
                  </a:cubicBezTo>
                  <a:cubicBezTo>
                    <a:pt x="194" y="95"/>
                    <a:pt x="149" y="50"/>
                    <a:pt x="114" y="14"/>
                  </a:cubicBezTo>
                  <a:cubicBezTo>
                    <a:pt x="102" y="5"/>
                    <a:pt x="89" y="0"/>
                    <a:pt x="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39" name="Google Shape;6604;p18"/>
            <p:cNvSpPr/>
            <p:nvPr/>
          </p:nvSpPr>
          <p:spPr>
            <a:xfrm>
              <a:off x="925475" y="1038150"/>
              <a:ext cx="22825" cy="20950"/>
            </a:xfrm>
            <a:custGeom>
              <a:avLst/>
              <a:ahLst/>
              <a:rect l="l" t="t" r="r" b="b"/>
              <a:pathLst>
                <a:path w="913" h="838" extrusionOk="0">
                  <a:moveTo>
                    <a:pt x="652" y="0"/>
                  </a:moveTo>
                  <a:cubicBezTo>
                    <a:pt x="589" y="27"/>
                    <a:pt x="518" y="54"/>
                    <a:pt x="465" y="90"/>
                  </a:cubicBezTo>
                  <a:cubicBezTo>
                    <a:pt x="509" y="125"/>
                    <a:pt x="554" y="170"/>
                    <a:pt x="572" y="224"/>
                  </a:cubicBezTo>
                  <a:cubicBezTo>
                    <a:pt x="589" y="313"/>
                    <a:pt x="572" y="402"/>
                    <a:pt x="518" y="473"/>
                  </a:cubicBezTo>
                  <a:cubicBezTo>
                    <a:pt x="465" y="550"/>
                    <a:pt x="373" y="591"/>
                    <a:pt x="283" y="591"/>
                  </a:cubicBezTo>
                  <a:cubicBezTo>
                    <a:pt x="206" y="591"/>
                    <a:pt x="130" y="562"/>
                    <a:pt x="81" y="500"/>
                  </a:cubicBezTo>
                  <a:cubicBezTo>
                    <a:pt x="45" y="563"/>
                    <a:pt x="19" y="634"/>
                    <a:pt x="1" y="705"/>
                  </a:cubicBezTo>
                  <a:cubicBezTo>
                    <a:pt x="94" y="799"/>
                    <a:pt x="197" y="837"/>
                    <a:pt x="297" y="837"/>
                  </a:cubicBezTo>
                  <a:cubicBezTo>
                    <a:pt x="619" y="837"/>
                    <a:pt x="913" y="438"/>
                    <a:pt x="777" y="152"/>
                  </a:cubicBezTo>
                  <a:cubicBezTo>
                    <a:pt x="759" y="143"/>
                    <a:pt x="732" y="143"/>
                    <a:pt x="705" y="134"/>
                  </a:cubicBezTo>
                  <a:lnTo>
                    <a:pt x="643" y="125"/>
                  </a:lnTo>
                  <a:lnTo>
                    <a:pt x="661" y="54"/>
                  </a:lnTo>
                  <a:cubicBezTo>
                    <a:pt x="661" y="45"/>
                    <a:pt x="661" y="27"/>
                    <a:pt x="670" y="18"/>
                  </a:cubicBezTo>
                  <a:cubicBezTo>
                    <a:pt x="661" y="9"/>
                    <a:pt x="661" y="9"/>
                    <a:pt x="652"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40" name="Google Shape;6605;p18"/>
            <p:cNvSpPr/>
            <p:nvPr/>
          </p:nvSpPr>
          <p:spPr>
            <a:xfrm>
              <a:off x="924575" y="1042600"/>
              <a:ext cx="29700" cy="28450"/>
            </a:xfrm>
            <a:custGeom>
              <a:avLst/>
              <a:ahLst/>
              <a:rect l="l" t="t" r="r" b="b"/>
              <a:pathLst>
                <a:path w="1188" h="1138" extrusionOk="0">
                  <a:moveTo>
                    <a:pt x="929" y="1"/>
                  </a:moveTo>
                  <a:cubicBezTo>
                    <a:pt x="1025" y="346"/>
                    <a:pt x="696" y="765"/>
                    <a:pt x="335" y="765"/>
                  </a:cubicBezTo>
                  <a:cubicBezTo>
                    <a:pt x="229" y="765"/>
                    <a:pt x="120" y="728"/>
                    <a:pt x="19" y="643"/>
                  </a:cubicBezTo>
                  <a:cubicBezTo>
                    <a:pt x="10" y="715"/>
                    <a:pt x="1" y="777"/>
                    <a:pt x="10" y="848"/>
                  </a:cubicBezTo>
                  <a:cubicBezTo>
                    <a:pt x="81" y="884"/>
                    <a:pt x="144" y="920"/>
                    <a:pt x="215" y="938"/>
                  </a:cubicBezTo>
                  <a:cubicBezTo>
                    <a:pt x="304" y="955"/>
                    <a:pt x="385" y="973"/>
                    <a:pt x="474" y="973"/>
                  </a:cubicBezTo>
                  <a:cubicBezTo>
                    <a:pt x="483" y="973"/>
                    <a:pt x="483" y="973"/>
                    <a:pt x="474" y="982"/>
                  </a:cubicBezTo>
                  <a:cubicBezTo>
                    <a:pt x="449" y="990"/>
                    <a:pt x="423" y="994"/>
                    <a:pt x="396" y="994"/>
                  </a:cubicBezTo>
                  <a:cubicBezTo>
                    <a:pt x="335" y="994"/>
                    <a:pt x="268" y="977"/>
                    <a:pt x="206" y="964"/>
                  </a:cubicBezTo>
                  <a:cubicBezTo>
                    <a:pt x="153" y="955"/>
                    <a:pt x="81" y="938"/>
                    <a:pt x="28" y="920"/>
                  </a:cubicBezTo>
                  <a:lnTo>
                    <a:pt x="28" y="920"/>
                  </a:lnTo>
                  <a:cubicBezTo>
                    <a:pt x="28" y="929"/>
                    <a:pt x="28" y="947"/>
                    <a:pt x="37" y="964"/>
                  </a:cubicBezTo>
                  <a:cubicBezTo>
                    <a:pt x="126" y="991"/>
                    <a:pt x="206" y="1027"/>
                    <a:pt x="304" y="1036"/>
                  </a:cubicBezTo>
                  <a:cubicBezTo>
                    <a:pt x="345" y="1043"/>
                    <a:pt x="385" y="1045"/>
                    <a:pt x="424" y="1045"/>
                  </a:cubicBezTo>
                  <a:cubicBezTo>
                    <a:pt x="488" y="1045"/>
                    <a:pt x="550" y="1038"/>
                    <a:pt x="617" y="1027"/>
                  </a:cubicBezTo>
                  <a:lnTo>
                    <a:pt x="617" y="1027"/>
                  </a:lnTo>
                  <a:cubicBezTo>
                    <a:pt x="558" y="1069"/>
                    <a:pt x="472" y="1080"/>
                    <a:pt x="387" y="1080"/>
                  </a:cubicBezTo>
                  <a:cubicBezTo>
                    <a:pt x="328" y="1080"/>
                    <a:pt x="271" y="1075"/>
                    <a:pt x="224" y="1071"/>
                  </a:cubicBezTo>
                  <a:cubicBezTo>
                    <a:pt x="215" y="1062"/>
                    <a:pt x="135" y="1054"/>
                    <a:pt x="63" y="1036"/>
                  </a:cubicBezTo>
                  <a:lnTo>
                    <a:pt x="63" y="1036"/>
                  </a:lnTo>
                  <a:cubicBezTo>
                    <a:pt x="63" y="1045"/>
                    <a:pt x="72" y="1062"/>
                    <a:pt x="72" y="1071"/>
                  </a:cubicBezTo>
                  <a:cubicBezTo>
                    <a:pt x="174" y="1117"/>
                    <a:pt x="276" y="1137"/>
                    <a:pt x="376" y="1137"/>
                  </a:cubicBezTo>
                  <a:cubicBezTo>
                    <a:pt x="707" y="1137"/>
                    <a:pt x="1012" y="911"/>
                    <a:pt x="1170" y="616"/>
                  </a:cubicBezTo>
                  <a:cubicBezTo>
                    <a:pt x="1161" y="616"/>
                    <a:pt x="1152" y="608"/>
                    <a:pt x="1152" y="608"/>
                  </a:cubicBezTo>
                  <a:lnTo>
                    <a:pt x="1098" y="581"/>
                  </a:lnTo>
                  <a:lnTo>
                    <a:pt x="1116" y="527"/>
                  </a:lnTo>
                  <a:cubicBezTo>
                    <a:pt x="1134" y="492"/>
                    <a:pt x="1143" y="456"/>
                    <a:pt x="1161" y="420"/>
                  </a:cubicBezTo>
                  <a:cubicBezTo>
                    <a:pt x="1170" y="304"/>
                    <a:pt x="1187" y="188"/>
                    <a:pt x="1161" y="72"/>
                  </a:cubicBezTo>
                  <a:cubicBezTo>
                    <a:pt x="1152" y="63"/>
                    <a:pt x="1134" y="63"/>
                    <a:pt x="1125" y="54"/>
                  </a:cubicBezTo>
                  <a:lnTo>
                    <a:pt x="1125" y="54"/>
                  </a:lnTo>
                  <a:cubicBezTo>
                    <a:pt x="1134" y="117"/>
                    <a:pt x="1134" y="179"/>
                    <a:pt x="1116" y="233"/>
                  </a:cubicBezTo>
                  <a:cubicBezTo>
                    <a:pt x="1107" y="161"/>
                    <a:pt x="1098" y="99"/>
                    <a:pt x="1080" y="37"/>
                  </a:cubicBezTo>
                  <a:cubicBezTo>
                    <a:pt x="1027" y="28"/>
                    <a:pt x="982" y="10"/>
                    <a:pt x="929"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41" name="Google Shape;6606;p18"/>
            <p:cNvSpPr/>
            <p:nvPr/>
          </p:nvSpPr>
          <p:spPr>
            <a:xfrm>
              <a:off x="954700" y="1045075"/>
              <a:ext cx="1800" cy="5375"/>
            </a:xfrm>
            <a:custGeom>
              <a:avLst/>
              <a:ahLst/>
              <a:rect l="l" t="t" r="r" b="b"/>
              <a:pathLst>
                <a:path w="72" h="215" extrusionOk="0">
                  <a:moveTo>
                    <a:pt x="18" y="0"/>
                  </a:moveTo>
                  <a:cubicBezTo>
                    <a:pt x="27" y="71"/>
                    <a:pt x="18" y="143"/>
                    <a:pt x="0" y="214"/>
                  </a:cubicBezTo>
                  <a:cubicBezTo>
                    <a:pt x="27" y="152"/>
                    <a:pt x="54" y="89"/>
                    <a:pt x="72" y="27"/>
                  </a:cubicBezTo>
                  <a:cubicBezTo>
                    <a:pt x="54" y="18"/>
                    <a:pt x="36" y="9"/>
                    <a:pt x="1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42" name="Google Shape;6607;p18"/>
            <p:cNvSpPr/>
            <p:nvPr/>
          </p:nvSpPr>
          <p:spPr>
            <a:xfrm>
              <a:off x="917450" y="1035250"/>
              <a:ext cx="38600" cy="38400"/>
            </a:xfrm>
            <a:custGeom>
              <a:avLst/>
              <a:ahLst/>
              <a:rect l="l" t="t" r="r" b="b"/>
              <a:pathLst>
                <a:path w="1544" h="1536" extrusionOk="0">
                  <a:moveTo>
                    <a:pt x="1026" y="1"/>
                  </a:moveTo>
                  <a:cubicBezTo>
                    <a:pt x="438" y="125"/>
                    <a:pt x="1" y="839"/>
                    <a:pt x="268" y="1428"/>
                  </a:cubicBezTo>
                  <a:cubicBezTo>
                    <a:pt x="277" y="1437"/>
                    <a:pt x="286" y="1437"/>
                    <a:pt x="286" y="1446"/>
                  </a:cubicBezTo>
                  <a:cubicBezTo>
                    <a:pt x="295" y="1446"/>
                    <a:pt x="295" y="1455"/>
                    <a:pt x="304" y="1455"/>
                  </a:cubicBezTo>
                  <a:cubicBezTo>
                    <a:pt x="425" y="1511"/>
                    <a:pt x="546" y="1536"/>
                    <a:pt x="663" y="1536"/>
                  </a:cubicBezTo>
                  <a:cubicBezTo>
                    <a:pt x="1033" y="1536"/>
                    <a:pt x="1368" y="1287"/>
                    <a:pt x="1544" y="955"/>
                  </a:cubicBezTo>
                  <a:cubicBezTo>
                    <a:pt x="1508" y="946"/>
                    <a:pt x="1481" y="928"/>
                    <a:pt x="1455" y="910"/>
                  </a:cubicBezTo>
                  <a:cubicBezTo>
                    <a:pt x="1297" y="1205"/>
                    <a:pt x="992" y="1431"/>
                    <a:pt x="661" y="1431"/>
                  </a:cubicBezTo>
                  <a:cubicBezTo>
                    <a:pt x="561" y="1431"/>
                    <a:pt x="459" y="1411"/>
                    <a:pt x="357" y="1365"/>
                  </a:cubicBezTo>
                  <a:cubicBezTo>
                    <a:pt x="357" y="1356"/>
                    <a:pt x="348" y="1339"/>
                    <a:pt x="348" y="1330"/>
                  </a:cubicBezTo>
                  <a:lnTo>
                    <a:pt x="348" y="1330"/>
                  </a:lnTo>
                  <a:cubicBezTo>
                    <a:pt x="420" y="1348"/>
                    <a:pt x="500" y="1356"/>
                    <a:pt x="509" y="1365"/>
                  </a:cubicBezTo>
                  <a:cubicBezTo>
                    <a:pt x="556" y="1369"/>
                    <a:pt x="613" y="1374"/>
                    <a:pt x="672" y="1374"/>
                  </a:cubicBezTo>
                  <a:cubicBezTo>
                    <a:pt x="757" y="1374"/>
                    <a:pt x="843" y="1363"/>
                    <a:pt x="902" y="1321"/>
                  </a:cubicBezTo>
                  <a:lnTo>
                    <a:pt x="902" y="1321"/>
                  </a:lnTo>
                  <a:cubicBezTo>
                    <a:pt x="835" y="1332"/>
                    <a:pt x="773" y="1339"/>
                    <a:pt x="709" y="1339"/>
                  </a:cubicBezTo>
                  <a:cubicBezTo>
                    <a:pt x="670" y="1339"/>
                    <a:pt x="630" y="1337"/>
                    <a:pt x="589" y="1330"/>
                  </a:cubicBezTo>
                  <a:cubicBezTo>
                    <a:pt x="491" y="1321"/>
                    <a:pt x="411" y="1285"/>
                    <a:pt x="322" y="1258"/>
                  </a:cubicBezTo>
                  <a:cubicBezTo>
                    <a:pt x="313" y="1241"/>
                    <a:pt x="313" y="1223"/>
                    <a:pt x="313" y="1214"/>
                  </a:cubicBezTo>
                  <a:lnTo>
                    <a:pt x="313" y="1214"/>
                  </a:lnTo>
                  <a:cubicBezTo>
                    <a:pt x="366" y="1232"/>
                    <a:pt x="438" y="1249"/>
                    <a:pt x="491" y="1258"/>
                  </a:cubicBezTo>
                  <a:cubicBezTo>
                    <a:pt x="553" y="1271"/>
                    <a:pt x="620" y="1288"/>
                    <a:pt x="681" y="1288"/>
                  </a:cubicBezTo>
                  <a:cubicBezTo>
                    <a:pt x="708" y="1288"/>
                    <a:pt x="734" y="1284"/>
                    <a:pt x="759" y="1276"/>
                  </a:cubicBezTo>
                  <a:cubicBezTo>
                    <a:pt x="768" y="1267"/>
                    <a:pt x="768" y="1267"/>
                    <a:pt x="759" y="1267"/>
                  </a:cubicBezTo>
                  <a:cubicBezTo>
                    <a:pt x="670" y="1267"/>
                    <a:pt x="589" y="1249"/>
                    <a:pt x="500" y="1232"/>
                  </a:cubicBezTo>
                  <a:cubicBezTo>
                    <a:pt x="429" y="1214"/>
                    <a:pt x="366" y="1178"/>
                    <a:pt x="295" y="1142"/>
                  </a:cubicBezTo>
                  <a:cubicBezTo>
                    <a:pt x="286" y="1071"/>
                    <a:pt x="295" y="1009"/>
                    <a:pt x="304" y="937"/>
                  </a:cubicBezTo>
                  <a:cubicBezTo>
                    <a:pt x="405" y="1022"/>
                    <a:pt x="514" y="1059"/>
                    <a:pt x="620" y="1059"/>
                  </a:cubicBezTo>
                  <a:cubicBezTo>
                    <a:pt x="981" y="1059"/>
                    <a:pt x="1310" y="640"/>
                    <a:pt x="1214" y="295"/>
                  </a:cubicBezTo>
                  <a:cubicBezTo>
                    <a:pt x="1178" y="286"/>
                    <a:pt x="1142" y="277"/>
                    <a:pt x="1098" y="268"/>
                  </a:cubicBezTo>
                  <a:lnTo>
                    <a:pt x="1098" y="268"/>
                  </a:lnTo>
                  <a:cubicBezTo>
                    <a:pt x="1234" y="554"/>
                    <a:pt x="940" y="953"/>
                    <a:pt x="618" y="953"/>
                  </a:cubicBezTo>
                  <a:cubicBezTo>
                    <a:pt x="518" y="953"/>
                    <a:pt x="415" y="915"/>
                    <a:pt x="322" y="821"/>
                  </a:cubicBezTo>
                  <a:cubicBezTo>
                    <a:pt x="340" y="750"/>
                    <a:pt x="366" y="679"/>
                    <a:pt x="402" y="616"/>
                  </a:cubicBezTo>
                  <a:cubicBezTo>
                    <a:pt x="451" y="678"/>
                    <a:pt x="527" y="707"/>
                    <a:pt x="604" y="707"/>
                  </a:cubicBezTo>
                  <a:cubicBezTo>
                    <a:pt x="694" y="707"/>
                    <a:pt x="786" y="666"/>
                    <a:pt x="839" y="589"/>
                  </a:cubicBezTo>
                  <a:cubicBezTo>
                    <a:pt x="893" y="518"/>
                    <a:pt x="910" y="429"/>
                    <a:pt x="893" y="340"/>
                  </a:cubicBezTo>
                  <a:cubicBezTo>
                    <a:pt x="875" y="286"/>
                    <a:pt x="830" y="241"/>
                    <a:pt x="786" y="206"/>
                  </a:cubicBezTo>
                  <a:cubicBezTo>
                    <a:pt x="839" y="170"/>
                    <a:pt x="910" y="143"/>
                    <a:pt x="973" y="116"/>
                  </a:cubicBezTo>
                  <a:cubicBezTo>
                    <a:pt x="982" y="125"/>
                    <a:pt x="982" y="125"/>
                    <a:pt x="991" y="134"/>
                  </a:cubicBezTo>
                  <a:cubicBezTo>
                    <a:pt x="1000" y="90"/>
                    <a:pt x="1009" y="45"/>
                    <a:pt x="1026"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43" name="Google Shape;6608;p18"/>
            <p:cNvSpPr/>
            <p:nvPr/>
          </p:nvSpPr>
          <p:spPr>
            <a:xfrm>
              <a:off x="951575" y="1043500"/>
              <a:ext cx="1350" cy="4925"/>
            </a:xfrm>
            <a:custGeom>
              <a:avLst/>
              <a:ahLst/>
              <a:rect l="l" t="t" r="r" b="b"/>
              <a:pathLst>
                <a:path w="54" h="197" extrusionOk="0">
                  <a:moveTo>
                    <a:pt x="0" y="1"/>
                  </a:moveTo>
                  <a:cubicBezTo>
                    <a:pt x="18" y="63"/>
                    <a:pt x="27" y="125"/>
                    <a:pt x="36" y="197"/>
                  </a:cubicBezTo>
                  <a:cubicBezTo>
                    <a:pt x="54" y="143"/>
                    <a:pt x="54" y="81"/>
                    <a:pt x="45" y="18"/>
                  </a:cubicBezTo>
                  <a:cubicBezTo>
                    <a:pt x="27" y="18"/>
                    <a:pt x="9" y="10"/>
                    <a:pt x="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44" name="Google Shape;6609;p18"/>
            <p:cNvSpPr/>
            <p:nvPr/>
          </p:nvSpPr>
          <p:spPr>
            <a:xfrm>
              <a:off x="953575" y="1044400"/>
              <a:ext cx="1825" cy="8725"/>
            </a:xfrm>
            <a:custGeom>
              <a:avLst/>
              <a:ahLst/>
              <a:rect l="l" t="t" r="r" b="b"/>
              <a:pathLst>
                <a:path w="73" h="349" extrusionOk="0">
                  <a:moveTo>
                    <a:pt x="1" y="0"/>
                  </a:moveTo>
                  <a:lnTo>
                    <a:pt x="1" y="0"/>
                  </a:lnTo>
                  <a:cubicBezTo>
                    <a:pt x="27" y="116"/>
                    <a:pt x="10" y="232"/>
                    <a:pt x="1" y="348"/>
                  </a:cubicBezTo>
                  <a:cubicBezTo>
                    <a:pt x="10" y="321"/>
                    <a:pt x="19" y="295"/>
                    <a:pt x="36" y="268"/>
                  </a:cubicBezTo>
                  <a:cubicBezTo>
                    <a:pt x="36" y="259"/>
                    <a:pt x="36" y="250"/>
                    <a:pt x="45" y="241"/>
                  </a:cubicBezTo>
                  <a:cubicBezTo>
                    <a:pt x="63" y="170"/>
                    <a:pt x="72" y="98"/>
                    <a:pt x="63" y="27"/>
                  </a:cubicBezTo>
                  <a:cubicBezTo>
                    <a:pt x="45" y="18"/>
                    <a:pt x="27" y="9"/>
                    <a:pt x="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45" name="Google Shape;6610;p18"/>
            <p:cNvSpPr/>
            <p:nvPr/>
          </p:nvSpPr>
          <p:spPr>
            <a:xfrm>
              <a:off x="913875" y="1066700"/>
              <a:ext cx="6275" cy="3150"/>
            </a:xfrm>
            <a:custGeom>
              <a:avLst/>
              <a:ahLst/>
              <a:rect l="l" t="t" r="r" b="b"/>
              <a:pathLst>
                <a:path w="251" h="126" extrusionOk="0">
                  <a:moveTo>
                    <a:pt x="179" y="0"/>
                  </a:moveTo>
                  <a:cubicBezTo>
                    <a:pt x="144" y="9"/>
                    <a:pt x="108" y="18"/>
                    <a:pt x="63" y="18"/>
                  </a:cubicBezTo>
                  <a:cubicBezTo>
                    <a:pt x="1" y="27"/>
                    <a:pt x="1" y="125"/>
                    <a:pt x="72" y="125"/>
                  </a:cubicBezTo>
                  <a:cubicBezTo>
                    <a:pt x="117" y="125"/>
                    <a:pt x="161" y="107"/>
                    <a:pt x="215" y="107"/>
                  </a:cubicBezTo>
                  <a:cubicBezTo>
                    <a:pt x="242" y="98"/>
                    <a:pt x="251" y="63"/>
                    <a:pt x="251" y="36"/>
                  </a:cubicBezTo>
                  <a:cubicBezTo>
                    <a:pt x="242" y="9"/>
                    <a:pt x="215" y="0"/>
                    <a:pt x="17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46" name="Google Shape;6611;p18"/>
            <p:cNvSpPr/>
            <p:nvPr/>
          </p:nvSpPr>
          <p:spPr>
            <a:xfrm>
              <a:off x="913225" y="1056875"/>
              <a:ext cx="7075" cy="3175"/>
            </a:xfrm>
            <a:custGeom>
              <a:avLst/>
              <a:ahLst/>
              <a:rect l="l" t="t" r="r" b="b"/>
              <a:pathLst>
                <a:path w="283" h="127" extrusionOk="0">
                  <a:moveTo>
                    <a:pt x="54" y="1"/>
                  </a:moveTo>
                  <a:cubicBezTo>
                    <a:pt x="18" y="1"/>
                    <a:pt x="0" y="28"/>
                    <a:pt x="0" y="54"/>
                  </a:cubicBezTo>
                  <a:cubicBezTo>
                    <a:pt x="0" y="90"/>
                    <a:pt x="27" y="108"/>
                    <a:pt x="54" y="108"/>
                  </a:cubicBezTo>
                  <a:cubicBezTo>
                    <a:pt x="98" y="117"/>
                    <a:pt x="143" y="117"/>
                    <a:pt x="196" y="126"/>
                  </a:cubicBezTo>
                  <a:cubicBezTo>
                    <a:pt x="199" y="126"/>
                    <a:pt x="202" y="126"/>
                    <a:pt x="204" y="126"/>
                  </a:cubicBezTo>
                  <a:cubicBezTo>
                    <a:pt x="261" y="126"/>
                    <a:pt x="283" y="36"/>
                    <a:pt x="223" y="28"/>
                  </a:cubicBezTo>
                  <a:cubicBezTo>
                    <a:pt x="161" y="19"/>
                    <a:pt x="107" y="10"/>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47" name="Google Shape;6612;p18"/>
            <p:cNvSpPr/>
            <p:nvPr/>
          </p:nvSpPr>
          <p:spPr>
            <a:xfrm>
              <a:off x="914775" y="1047425"/>
              <a:ext cx="7200" cy="4250"/>
            </a:xfrm>
            <a:custGeom>
              <a:avLst/>
              <a:ahLst/>
              <a:rect l="l" t="t" r="r" b="b"/>
              <a:pathLst>
                <a:path w="288" h="170" extrusionOk="0">
                  <a:moveTo>
                    <a:pt x="68" y="1"/>
                  </a:moveTo>
                  <a:cubicBezTo>
                    <a:pt x="47" y="1"/>
                    <a:pt x="25" y="11"/>
                    <a:pt x="18" y="31"/>
                  </a:cubicBezTo>
                  <a:cubicBezTo>
                    <a:pt x="0" y="49"/>
                    <a:pt x="9" y="93"/>
                    <a:pt x="36" y="102"/>
                  </a:cubicBezTo>
                  <a:cubicBezTo>
                    <a:pt x="90" y="120"/>
                    <a:pt x="143" y="147"/>
                    <a:pt x="206" y="165"/>
                  </a:cubicBezTo>
                  <a:cubicBezTo>
                    <a:pt x="213" y="168"/>
                    <a:pt x="219" y="169"/>
                    <a:pt x="225" y="169"/>
                  </a:cubicBezTo>
                  <a:cubicBezTo>
                    <a:pt x="273" y="169"/>
                    <a:pt x="288" y="82"/>
                    <a:pt x="232" y="67"/>
                  </a:cubicBezTo>
                  <a:cubicBezTo>
                    <a:pt x="179" y="49"/>
                    <a:pt x="134" y="31"/>
                    <a:pt x="90" y="4"/>
                  </a:cubicBezTo>
                  <a:cubicBezTo>
                    <a:pt x="83" y="2"/>
                    <a:pt x="76" y="1"/>
                    <a:pt x="6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48" name="Google Shape;6613;p18"/>
            <p:cNvSpPr/>
            <p:nvPr/>
          </p:nvSpPr>
          <p:spPr>
            <a:xfrm>
              <a:off x="929325" y="1030100"/>
              <a:ext cx="5500" cy="6175"/>
            </a:xfrm>
            <a:custGeom>
              <a:avLst/>
              <a:ahLst/>
              <a:rect l="l" t="t" r="r" b="b"/>
              <a:pathLst>
                <a:path w="220" h="247" extrusionOk="0">
                  <a:moveTo>
                    <a:pt x="70" y="0"/>
                  </a:moveTo>
                  <a:cubicBezTo>
                    <a:pt x="35" y="0"/>
                    <a:pt x="1" y="39"/>
                    <a:pt x="25" y="82"/>
                  </a:cubicBezTo>
                  <a:cubicBezTo>
                    <a:pt x="43" y="135"/>
                    <a:pt x="79" y="180"/>
                    <a:pt x="105" y="224"/>
                  </a:cubicBezTo>
                  <a:cubicBezTo>
                    <a:pt x="116" y="240"/>
                    <a:pt x="131" y="247"/>
                    <a:pt x="146" y="247"/>
                  </a:cubicBezTo>
                  <a:cubicBezTo>
                    <a:pt x="183" y="247"/>
                    <a:pt x="220" y="209"/>
                    <a:pt x="195" y="171"/>
                  </a:cubicBezTo>
                  <a:cubicBezTo>
                    <a:pt x="168" y="126"/>
                    <a:pt x="132" y="82"/>
                    <a:pt x="114" y="28"/>
                  </a:cubicBezTo>
                  <a:cubicBezTo>
                    <a:pt x="103" y="8"/>
                    <a:pt x="86"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49" name="Google Shape;6614;p18"/>
            <p:cNvSpPr/>
            <p:nvPr/>
          </p:nvSpPr>
          <p:spPr>
            <a:xfrm>
              <a:off x="941100" y="1026550"/>
              <a:ext cx="3150" cy="5375"/>
            </a:xfrm>
            <a:custGeom>
              <a:avLst/>
              <a:ahLst/>
              <a:rect l="l" t="t" r="r" b="b"/>
              <a:pathLst>
                <a:path w="126" h="215" extrusionOk="0">
                  <a:moveTo>
                    <a:pt x="0" y="1"/>
                  </a:moveTo>
                  <a:cubicBezTo>
                    <a:pt x="0" y="10"/>
                    <a:pt x="0" y="10"/>
                    <a:pt x="0" y="18"/>
                  </a:cubicBezTo>
                  <a:cubicBezTo>
                    <a:pt x="9" y="63"/>
                    <a:pt x="9" y="117"/>
                    <a:pt x="18" y="170"/>
                  </a:cubicBezTo>
                  <a:cubicBezTo>
                    <a:pt x="18" y="197"/>
                    <a:pt x="36" y="215"/>
                    <a:pt x="72" y="215"/>
                  </a:cubicBezTo>
                  <a:cubicBezTo>
                    <a:pt x="98" y="215"/>
                    <a:pt x="125" y="197"/>
                    <a:pt x="116" y="161"/>
                  </a:cubicBezTo>
                  <a:cubicBezTo>
                    <a:pt x="116" y="117"/>
                    <a:pt x="107" y="63"/>
                    <a:pt x="107" y="10"/>
                  </a:cubicBezTo>
                  <a:cubicBezTo>
                    <a:pt x="72" y="10"/>
                    <a:pt x="36" y="1"/>
                    <a:pt x="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50" name="Google Shape;6615;p18"/>
            <p:cNvSpPr/>
            <p:nvPr/>
          </p:nvSpPr>
          <p:spPr>
            <a:xfrm>
              <a:off x="920650" y="1037575"/>
              <a:ext cx="7000" cy="5425"/>
            </a:xfrm>
            <a:custGeom>
              <a:avLst/>
              <a:ahLst/>
              <a:rect l="l" t="t" r="r" b="b"/>
              <a:pathLst>
                <a:path w="280" h="217" extrusionOk="0">
                  <a:moveTo>
                    <a:pt x="80" y="0"/>
                  </a:moveTo>
                  <a:cubicBezTo>
                    <a:pt x="40" y="0"/>
                    <a:pt x="0" y="51"/>
                    <a:pt x="42" y="86"/>
                  </a:cubicBezTo>
                  <a:cubicBezTo>
                    <a:pt x="87" y="131"/>
                    <a:pt x="122" y="166"/>
                    <a:pt x="167" y="202"/>
                  </a:cubicBezTo>
                  <a:cubicBezTo>
                    <a:pt x="179" y="212"/>
                    <a:pt x="192" y="216"/>
                    <a:pt x="204" y="216"/>
                  </a:cubicBezTo>
                  <a:cubicBezTo>
                    <a:pt x="246" y="216"/>
                    <a:pt x="280" y="165"/>
                    <a:pt x="238" y="131"/>
                  </a:cubicBezTo>
                  <a:cubicBezTo>
                    <a:pt x="203" y="86"/>
                    <a:pt x="158" y="50"/>
                    <a:pt x="113" y="15"/>
                  </a:cubicBezTo>
                  <a:cubicBezTo>
                    <a:pt x="103" y="5"/>
                    <a:pt x="92" y="0"/>
                    <a:pt x="8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51" name="Google Shape;6616;p18"/>
            <p:cNvSpPr/>
            <p:nvPr/>
          </p:nvSpPr>
          <p:spPr>
            <a:xfrm>
              <a:off x="877750" y="1032800"/>
              <a:ext cx="18750" cy="24150"/>
            </a:xfrm>
            <a:custGeom>
              <a:avLst/>
              <a:ahLst/>
              <a:rect l="l" t="t" r="r" b="b"/>
              <a:pathLst>
                <a:path w="750" h="966" extrusionOk="0">
                  <a:moveTo>
                    <a:pt x="152" y="0"/>
                  </a:moveTo>
                  <a:cubicBezTo>
                    <a:pt x="117" y="63"/>
                    <a:pt x="81" y="125"/>
                    <a:pt x="54" y="197"/>
                  </a:cubicBezTo>
                  <a:cubicBezTo>
                    <a:pt x="58" y="196"/>
                    <a:pt x="62" y="196"/>
                    <a:pt x="66" y="196"/>
                  </a:cubicBezTo>
                  <a:cubicBezTo>
                    <a:pt x="230" y="196"/>
                    <a:pt x="365" y="379"/>
                    <a:pt x="322" y="545"/>
                  </a:cubicBezTo>
                  <a:cubicBezTo>
                    <a:pt x="304" y="634"/>
                    <a:pt x="250" y="705"/>
                    <a:pt x="170" y="741"/>
                  </a:cubicBezTo>
                  <a:cubicBezTo>
                    <a:pt x="141" y="756"/>
                    <a:pt x="108" y="762"/>
                    <a:pt x="77" y="762"/>
                  </a:cubicBezTo>
                  <a:cubicBezTo>
                    <a:pt x="50" y="762"/>
                    <a:pt x="25" y="758"/>
                    <a:pt x="1" y="750"/>
                  </a:cubicBezTo>
                  <a:lnTo>
                    <a:pt x="1" y="750"/>
                  </a:lnTo>
                  <a:cubicBezTo>
                    <a:pt x="9" y="821"/>
                    <a:pt x="27" y="892"/>
                    <a:pt x="63" y="955"/>
                  </a:cubicBezTo>
                  <a:cubicBezTo>
                    <a:pt x="95" y="962"/>
                    <a:pt x="126" y="965"/>
                    <a:pt x="155" y="965"/>
                  </a:cubicBezTo>
                  <a:cubicBezTo>
                    <a:pt x="641" y="965"/>
                    <a:pt x="750" y="42"/>
                    <a:pt x="152"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52" name="Google Shape;6617;p18"/>
            <p:cNvSpPr/>
            <p:nvPr/>
          </p:nvSpPr>
          <p:spPr>
            <a:xfrm>
              <a:off x="880875" y="1025000"/>
              <a:ext cx="28800" cy="41050"/>
            </a:xfrm>
            <a:custGeom>
              <a:avLst/>
              <a:ahLst/>
              <a:rect l="l" t="t" r="r" b="b"/>
              <a:pathLst>
                <a:path w="1152" h="1642" extrusionOk="0">
                  <a:moveTo>
                    <a:pt x="500" y="0"/>
                  </a:moveTo>
                  <a:lnTo>
                    <a:pt x="500" y="0"/>
                  </a:lnTo>
                  <a:cubicBezTo>
                    <a:pt x="482" y="9"/>
                    <a:pt x="473" y="9"/>
                    <a:pt x="455" y="18"/>
                  </a:cubicBezTo>
                  <a:cubicBezTo>
                    <a:pt x="509" y="54"/>
                    <a:pt x="545" y="89"/>
                    <a:pt x="554" y="98"/>
                  </a:cubicBezTo>
                  <a:cubicBezTo>
                    <a:pt x="643" y="170"/>
                    <a:pt x="777" y="295"/>
                    <a:pt x="786" y="411"/>
                  </a:cubicBezTo>
                  <a:cubicBezTo>
                    <a:pt x="786" y="419"/>
                    <a:pt x="786" y="419"/>
                    <a:pt x="786" y="419"/>
                  </a:cubicBezTo>
                  <a:cubicBezTo>
                    <a:pt x="723" y="321"/>
                    <a:pt x="670" y="250"/>
                    <a:pt x="580" y="179"/>
                  </a:cubicBezTo>
                  <a:cubicBezTo>
                    <a:pt x="527" y="125"/>
                    <a:pt x="464" y="89"/>
                    <a:pt x="402" y="45"/>
                  </a:cubicBezTo>
                  <a:cubicBezTo>
                    <a:pt x="384" y="54"/>
                    <a:pt x="366" y="63"/>
                    <a:pt x="357" y="72"/>
                  </a:cubicBezTo>
                  <a:cubicBezTo>
                    <a:pt x="393" y="98"/>
                    <a:pt x="438" y="125"/>
                    <a:pt x="464" y="152"/>
                  </a:cubicBezTo>
                  <a:cubicBezTo>
                    <a:pt x="545" y="205"/>
                    <a:pt x="616" y="259"/>
                    <a:pt x="652" y="348"/>
                  </a:cubicBezTo>
                  <a:cubicBezTo>
                    <a:pt x="589" y="277"/>
                    <a:pt x="527" y="232"/>
                    <a:pt x="447" y="179"/>
                  </a:cubicBezTo>
                  <a:cubicBezTo>
                    <a:pt x="402" y="143"/>
                    <a:pt x="348" y="125"/>
                    <a:pt x="295" y="107"/>
                  </a:cubicBezTo>
                  <a:cubicBezTo>
                    <a:pt x="241" y="134"/>
                    <a:pt x="179" y="170"/>
                    <a:pt x="116" y="196"/>
                  </a:cubicBezTo>
                  <a:cubicBezTo>
                    <a:pt x="116" y="205"/>
                    <a:pt x="108" y="214"/>
                    <a:pt x="99" y="214"/>
                  </a:cubicBezTo>
                  <a:cubicBezTo>
                    <a:pt x="759" y="329"/>
                    <a:pt x="620" y="1383"/>
                    <a:pt x="23" y="1383"/>
                  </a:cubicBezTo>
                  <a:cubicBezTo>
                    <a:pt x="15" y="1383"/>
                    <a:pt x="8" y="1383"/>
                    <a:pt x="0" y="1383"/>
                  </a:cubicBezTo>
                  <a:lnTo>
                    <a:pt x="0" y="1383"/>
                  </a:lnTo>
                  <a:cubicBezTo>
                    <a:pt x="18" y="1410"/>
                    <a:pt x="45" y="1445"/>
                    <a:pt x="72" y="1472"/>
                  </a:cubicBezTo>
                  <a:cubicBezTo>
                    <a:pt x="134" y="1472"/>
                    <a:pt x="188" y="1463"/>
                    <a:pt x="241" y="1454"/>
                  </a:cubicBezTo>
                  <a:cubicBezTo>
                    <a:pt x="348" y="1419"/>
                    <a:pt x="429" y="1374"/>
                    <a:pt x="518" y="1312"/>
                  </a:cubicBezTo>
                  <a:cubicBezTo>
                    <a:pt x="527" y="1312"/>
                    <a:pt x="527" y="1312"/>
                    <a:pt x="527" y="1320"/>
                  </a:cubicBezTo>
                  <a:cubicBezTo>
                    <a:pt x="464" y="1410"/>
                    <a:pt x="357" y="1463"/>
                    <a:pt x="259" y="1499"/>
                  </a:cubicBezTo>
                  <a:cubicBezTo>
                    <a:pt x="232" y="1517"/>
                    <a:pt x="188" y="1535"/>
                    <a:pt x="143" y="1543"/>
                  </a:cubicBezTo>
                  <a:cubicBezTo>
                    <a:pt x="152" y="1543"/>
                    <a:pt x="152" y="1543"/>
                    <a:pt x="161" y="1552"/>
                  </a:cubicBezTo>
                  <a:cubicBezTo>
                    <a:pt x="179" y="1552"/>
                    <a:pt x="197" y="1552"/>
                    <a:pt x="223" y="1543"/>
                  </a:cubicBezTo>
                  <a:cubicBezTo>
                    <a:pt x="286" y="1535"/>
                    <a:pt x="339" y="1508"/>
                    <a:pt x="393" y="1481"/>
                  </a:cubicBezTo>
                  <a:cubicBezTo>
                    <a:pt x="518" y="1419"/>
                    <a:pt x="598" y="1320"/>
                    <a:pt x="687" y="1222"/>
                  </a:cubicBezTo>
                  <a:lnTo>
                    <a:pt x="687" y="1222"/>
                  </a:lnTo>
                  <a:cubicBezTo>
                    <a:pt x="652" y="1347"/>
                    <a:pt x="554" y="1445"/>
                    <a:pt x="447" y="1517"/>
                  </a:cubicBezTo>
                  <a:cubicBezTo>
                    <a:pt x="402" y="1543"/>
                    <a:pt x="331" y="1588"/>
                    <a:pt x="250" y="1615"/>
                  </a:cubicBezTo>
                  <a:cubicBezTo>
                    <a:pt x="268" y="1624"/>
                    <a:pt x="286" y="1633"/>
                    <a:pt x="304" y="1642"/>
                  </a:cubicBezTo>
                  <a:cubicBezTo>
                    <a:pt x="982" y="1428"/>
                    <a:pt x="1151" y="339"/>
                    <a:pt x="500"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53" name="Google Shape;6618;p18"/>
            <p:cNvSpPr/>
            <p:nvPr/>
          </p:nvSpPr>
          <p:spPr>
            <a:xfrm>
              <a:off x="871725" y="1023425"/>
              <a:ext cx="41075" cy="45250"/>
            </a:xfrm>
            <a:custGeom>
              <a:avLst/>
              <a:ahLst/>
              <a:rect l="l" t="t" r="r" b="b"/>
              <a:pathLst>
                <a:path w="1643" h="1810" extrusionOk="0">
                  <a:moveTo>
                    <a:pt x="393" y="375"/>
                  </a:moveTo>
                  <a:cubicBezTo>
                    <a:pt x="991" y="417"/>
                    <a:pt x="882" y="1340"/>
                    <a:pt x="396" y="1340"/>
                  </a:cubicBezTo>
                  <a:cubicBezTo>
                    <a:pt x="367" y="1340"/>
                    <a:pt x="336" y="1337"/>
                    <a:pt x="304" y="1330"/>
                  </a:cubicBezTo>
                  <a:cubicBezTo>
                    <a:pt x="268" y="1267"/>
                    <a:pt x="250" y="1196"/>
                    <a:pt x="242" y="1125"/>
                  </a:cubicBezTo>
                  <a:lnTo>
                    <a:pt x="242" y="1125"/>
                  </a:lnTo>
                  <a:cubicBezTo>
                    <a:pt x="266" y="1133"/>
                    <a:pt x="291" y="1137"/>
                    <a:pt x="318" y="1137"/>
                  </a:cubicBezTo>
                  <a:cubicBezTo>
                    <a:pt x="349" y="1137"/>
                    <a:pt x="382" y="1131"/>
                    <a:pt x="411" y="1116"/>
                  </a:cubicBezTo>
                  <a:cubicBezTo>
                    <a:pt x="491" y="1080"/>
                    <a:pt x="545" y="1009"/>
                    <a:pt x="563" y="920"/>
                  </a:cubicBezTo>
                  <a:cubicBezTo>
                    <a:pt x="606" y="754"/>
                    <a:pt x="471" y="571"/>
                    <a:pt x="307" y="571"/>
                  </a:cubicBezTo>
                  <a:cubicBezTo>
                    <a:pt x="303" y="571"/>
                    <a:pt x="299" y="571"/>
                    <a:pt x="295" y="572"/>
                  </a:cubicBezTo>
                  <a:cubicBezTo>
                    <a:pt x="322" y="500"/>
                    <a:pt x="358" y="438"/>
                    <a:pt x="393" y="375"/>
                  </a:cubicBezTo>
                  <a:close/>
                  <a:moveTo>
                    <a:pt x="973" y="1"/>
                  </a:moveTo>
                  <a:cubicBezTo>
                    <a:pt x="937" y="27"/>
                    <a:pt x="902" y="45"/>
                    <a:pt x="866" y="63"/>
                  </a:cubicBezTo>
                  <a:cubicBezTo>
                    <a:pt x="1517" y="402"/>
                    <a:pt x="1348" y="1491"/>
                    <a:pt x="670" y="1705"/>
                  </a:cubicBezTo>
                  <a:cubicBezTo>
                    <a:pt x="652" y="1696"/>
                    <a:pt x="634" y="1687"/>
                    <a:pt x="616" y="1678"/>
                  </a:cubicBezTo>
                  <a:cubicBezTo>
                    <a:pt x="697" y="1651"/>
                    <a:pt x="768" y="1606"/>
                    <a:pt x="821" y="1580"/>
                  </a:cubicBezTo>
                  <a:cubicBezTo>
                    <a:pt x="920" y="1508"/>
                    <a:pt x="1018" y="1410"/>
                    <a:pt x="1053" y="1285"/>
                  </a:cubicBezTo>
                  <a:lnTo>
                    <a:pt x="1053" y="1285"/>
                  </a:lnTo>
                  <a:cubicBezTo>
                    <a:pt x="964" y="1383"/>
                    <a:pt x="884" y="1482"/>
                    <a:pt x="759" y="1544"/>
                  </a:cubicBezTo>
                  <a:cubicBezTo>
                    <a:pt x="705" y="1571"/>
                    <a:pt x="652" y="1598"/>
                    <a:pt x="589" y="1606"/>
                  </a:cubicBezTo>
                  <a:cubicBezTo>
                    <a:pt x="563" y="1615"/>
                    <a:pt x="545" y="1615"/>
                    <a:pt x="527" y="1615"/>
                  </a:cubicBezTo>
                  <a:cubicBezTo>
                    <a:pt x="518" y="1606"/>
                    <a:pt x="518" y="1606"/>
                    <a:pt x="509" y="1606"/>
                  </a:cubicBezTo>
                  <a:cubicBezTo>
                    <a:pt x="554" y="1598"/>
                    <a:pt x="598" y="1580"/>
                    <a:pt x="625" y="1562"/>
                  </a:cubicBezTo>
                  <a:cubicBezTo>
                    <a:pt x="723" y="1526"/>
                    <a:pt x="830" y="1473"/>
                    <a:pt x="893" y="1383"/>
                  </a:cubicBezTo>
                  <a:cubicBezTo>
                    <a:pt x="893" y="1375"/>
                    <a:pt x="893" y="1375"/>
                    <a:pt x="884" y="1375"/>
                  </a:cubicBezTo>
                  <a:cubicBezTo>
                    <a:pt x="795" y="1437"/>
                    <a:pt x="714" y="1482"/>
                    <a:pt x="607" y="1517"/>
                  </a:cubicBezTo>
                  <a:cubicBezTo>
                    <a:pt x="554" y="1526"/>
                    <a:pt x="500" y="1535"/>
                    <a:pt x="438" y="1535"/>
                  </a:cubicBezTo>
                  <a:cubicBezTo>
                    <a:pt x="411" y="1508"/>
                    <a:pt x="384" y="1473"/>
                    <a:pt x="366" y="1446"/>
                  </a:cubicBezTo>
                  <a:lnTo>
                    <a:pt x="366" y="1446"/>
                  </a:lnTo>
                  <a:cubicBezTo>
                    <a:pt x="374" y="1446"/>
                    <a:pt x="381" y="1446"/>
                    <a:pt x="389" y="1446"/>
                  </a:cubicBezTo>
                  <a:cubicBezTo>
                    <a:pt x="986" y="1446"/>
                    <a:pt x="1125" y="392"/>
                    <a:pt x="465" y="277"/>
                  </a:cubicBezTo>
                  <a:cubicBezTo>
                    <a:pt x="474" y="277"/>
                    <a:pt x="482" y="268"/>
                    <a:pt x="482" y="259"/>
                  </a:cubicBezTo>
                  <a:lnTo>
                    <a:pt x="482" y="259"/>
                  </a:lnTo>
                  <a:cubicBezTo>
                    <a:pt x="420" y="295"/>
                    <a:pt x="349" y="331"/>
                    <a:pt x="277" y="375"/>
                  </a:cubicBezTo>
                  <a:cubicBezTo>
                    <a:pt x="1" y="848"/>
                    <a:pt x="72" y="1553"/>
                    <a:pt x="643" y="1803"/>
                  </a:cubicBezTo>
                  <a:lnTo>
                    <a:pt x="661" y="1803"/>
                  </a:lnTo>
                  <a:cubicBezTo>
                    <a:pt x="665" y="1807"/>
                    <a:pt x="670" y="1809"/>
                    <a:pt x="674" y="1809"/>
                  </a:cubicBezTo>
                  <a:cubicBezTo>
                    <a:pt x="679" y="1809"/>
                    <a:pt x="683" y="1807"/>
                    <a:pt x="688" y="1803"/>
                  </a:cubicBezTo>
                  <a:cubicBezTo>
                    <a:pt x="1437" y="1580"/>
                    <a:pt x="1642" y="429"/>
                    <a:pt x="97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54" name="Google Shape;6619;p18"/>
            <p:cNvSpPr/>
            <p:nvPr/>
          </p:nvSpPr>
          <p:spPr>
            <a:xfrm>
              <a:off x="890900" y="1025425"/>
              <a:ext cx="9625" cy="10075"/>
            </a:xfrm>
            <a:custGeom>
              <a:avLst/>
              <a:ahLst/>
              <a:rect l="l" t="t" r="r" b="b"/>
              <a:pathLst>
                <a:path w="385" h="403" extrusionOk="0">
                  <a:moveTo>
                    <a:pt x="54" y="1"/>
                  </a:moveTo>
                  <a:cubicBezTo>
                    <a:pt x="37" y="10"/>
                    <a:pt x="19" y="19"/>
                    <a:pt x="1" y="37"/>
                  </a:cubicBezTo>
                  <a:cubicBezTo>
                    <a:pt x="63" y="72"/>
                    <a:pt x="126" y="108"/>
                    <a:pt x="179" y="162"/>
                  </a:cubicBezTo>
                  <a:cubicBezTo>
                    <a:pt x="269" y="233"/>
                    <a:pt x="322" y="304"/>
                    <a:pt x="385" y="402"/>
                  </a:cubicBezTo>
                  <a:cubicBezTo>
                    <a:pt x="385" y="402"/>
                    <a:pt x="385" y="402"/>
                    <a:pt x="385" y="394"/>
                  </a:cubicBezTo>
                  <a:cubicBezTo>
                    <a:pt x="376" y="278"/>
                    <a:pt x="242" y="153"/>
                    <a:pt x="153" y="81"/>
                  </a:cubicBezTo>
                  <a:cubicBezTo>
                    <a:pt x="144" y="72"/>
                    <a:pt x="108" y="37"/>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55" name="Google Shape;6620;p18"/>
            <p:cNvSpPr/>
            <p:nvPr/>
          </p:nvSpPr>
          <p:spPr>
            <a:xfrm>
              <a:off x="888225" y="1026775"/>
              <a:ext cx="8950" cy="6950"/>
            </a:xfrm>
            <a:custGeom>
              <a:avLst/>
              <a:ahLst/>
              <a:rect l="l" t="t" r="r" b="b"/>
              <a:pathLst>
                <a:path w="358" h="278" extrusionOk="0">
                  <a:moveTo>
                    <a:pt x="63" y="1"/>
                  </a:moveTo>
                  <a:cubicBezTo>
                    <a:pt x="45" y="9"/>
                    <a:pt x="19" y="18"/>
                    <a:pt x="1" y="36"/>
                  </a:cubicBezTo>
                  <a:cubicBezTo>
                    <a:pt x="54" y="54"/>
                    <a:pt x="108" y="72"/>
                    <a:pt x="153" y="108"/>
                  </a:cubicBezTo>
                  <a:cubicBezTo>
                    <a:pt x="233" y="161"/>
                    <a:pt x="295" y="206"/>
                    <a:pt x="358" y="277"/>
                  </a:cubicBezTo>
                  <a:cubicBezTo>
                    <a:pt x="322" y="188"/>
                    <a:pt x="251" y="134"/>
                    <a:pt x="170" y="81"/>
                  </a:cubicBezTo>
                  <a:cubicBezTo>
                    <a:pt x="144" y="54"/>
                    <a:pt x="99" y="27"/>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56" name="Google Shape;6621;p18"/>
            <p:cNvSpPr/>
            <p:nvPr/>
          </p:nvSpPr>
          <p:spPr>
            <a:xfrm>
              <a:off x="869275" y="1061025"/>
              <a:ext cx="6500" cy="5100"/>
            </a:xfrm>
            <a:custGeom>
              <a:avLst/>
              <a:ahLst/>
              <a:rect l="l" t="t" r="r" b="b"/>
              <a:pathLst>
                <a:path w="260" h="204" extrusionOk="0">
                  <a:moveTo>
                    <a:pt x="197" y="1"/>
                  </a:moveTo>
                  <a:cubicBezTo>
                    <a:pt x="185" y="1"/>
                    <a:pt x="173" y="5"/>
                    <a:pt x="161" y="13"/>
                  </a:cubicBezTo>
                  <a:cubicBezTo>
                    <a:pt x="125" y="40"/>
                    <a:pt x="81" y="76"/>
                    <a:pt x="36" y="102"/>
                  </a:cubicBezTo>
                  <a:cubicBezTo>
                    <a:pt x="18" y="120"/>
                    <a:pt x="1" y="147"/>
                    <a:pt x="18" y="174"/>
                  </a:cubicBezTo>
                  <a:cubicBezTo>
                    <a:pt x="25" y="194"/>
                    <a:pt x="47" y="204"/>
                    <a:pt x="65" y="204"/>
                  </a:cubicBezTo>
                  <a:cubicBezTo>
                    <a:pt x="71" y="204"/>
                    <a:pt x="76" y="203"/>
                    <a:pt x="81" y="201"/>
                  </a:cubicBezTo>
                  <a:cubicBezTo>
                    <a:pt x="134" y="165"/>
                    <a:pt x="179" y="129"/>
                    <a:pt x="233" y="94"/>
                  </a:cubicBezTo>
                  <a:cubicBezTo>
                    <a:pt x="259" y="76"/>
                    <a:pt x="250" y="40"/>
                    <a:pt x="241" y="22"/>
                  </a:cubicBezTo>
                  <a:cubicBezTo>
                    <a:pt x="227" y="7"/>
                    <a:pt x="212" y="1"/>
                    <a:pt x="19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57" name="Google Shape;6622;p18"/>
            <p:cNvSpPr/>
            <p:nvPr/>
          </p:nvSpPr>
          <p:spPr>
            <a:xfrm>
              <a:off x="877150" y="1068825"/>
              <a:ext cx="6150" cy="5325"/>
            </a:xfrm>
            <a:custGeom>
              <a:avLst/>
              <a:ahLst/>
              <a:rect l="l" t="t" r="r" b="b"/>
              <a:pathLst>
                <a:path w="246" h="213" extrusionOk="0">
                  <a:moveTo>
                    <a:pt x="170" y="0"/>
                  </a:moveTo>
                  <a:cubicBezTo>
                    <a:pt x="160" y="0"/>
                    <a:pt x="150" y="4"/>
                    <a:pt x="141" y="13"/>
                  </a:cubicBezTo>
                  <a:cubicBezTo>
                    <a:pt x="96" y="49"/>
                    <a:pt x="60" y="85"/>
                    <a:pt x="33" y="129"/>
                  </a:cubicBezTo>
                  <a:cubicBezTo>
                    <a:pt x="1" y="169"/>
                    <a:pt x="40" y="212"/>
                    <a:pt x="77" y="212"/>
                  </a:cubicBezTo>
                  <a:cubicBezTo>
                    <a:pt x="91" y="212"/>
                    <a:pt x="104" y="206"/>
                    <a:pt x="114" y="192"/>
                  </a:cubicBezTo>
                  <a:cubicBezTo>
                    <a:pt x="141" y="156"/>
                    <a:pt x="176" y="121"/>
                    <a:pt x="203" y="94"/>
                  </a:cubicBezTo>
                  <a:cubicBezTo>
                    <a:pt x="245" y="58"/>
                    <a:pt x="209" y="0"/>
                    <a:pt x="1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58" name="Google Shape;6623;p18"/>
            <p:cNvSpPr/>
            <p:nvPr/>
          </p:nvSpPr>
          <p:spPr>
            <a:xfrm>
              <a:off x="960275" y="1082075"/>
              <a:ext cx="17425" cy="21900"/>
            </a:xfrm>
            <a:custGeom>
              <a:avLst/>
              <a:ahLst/>
              <a:rect l="l" t="t" r="r" b="b"/>
              <a:pathLst>
                <a:path w="697" h="876" extrusionOk="0">
                  <a:moveTo>
                    <a:pt x="286" y="1"/>
                  </a:moveTo>
                  <a:lnTo>
                    <a:pt x="286" y="1"/>
                  </a:lnTo>
                  <a:cubicBezTo>
                    <a:pt x="27" y="224"/>
                    <a:pt x="0" y="786"/>
                    <a:pt x="455" y="875"/>
                  </a:cubicBezTo>
                  <a:cubicBezTo>
                    <a:pt x="500" y="822"/>
                    <a:pt x="536" y="768"/>
                    <a:pt x="562" y="715"/>
                  </a:cubicBezTo>
                  <a:lnTo>
                    <a:pt x="500" y="697"/>
                  </a:lnTo>
                  <a:lnTo>
                    <a:pt x="509" y="670"/>
                  </a:lnTo>
                  <a:cubicBezTo>
                    <a:pt x="375" y="616"/>
                    <a:pt x="295" y="456"/>
                    <a:pt x="348" y="313"/>
                  </a:cubicBezTo>
                  <a:cubicBezTo>
                    <a:pt x="375" y="233"/>
                    <a:pt x="437" y="161"/>
                    <a:pt x="518" y="135"/>
                  </a:cubicBezTo>
                  <a:cubicBezTo>
                    <a:pt x="542" y="127"/>
                    <a:pt x="569" y="122"/>
                    <a:pt x="598" y="122"/>
                  </a:cubicBezTo>
                  <a:cubicBezTo>
                    <a:pt x="632" y="122"/>
                    <a:pt x="667" y="129"/>
                    <a:pt x="696" y="144"/>
                  </a:cubicBezTo>
                  <a:cubicBezTo>
                    <a:pt x="696" y="117"/>
                    <a:pt x="687" y="99"/>
                    <a:pt x="687" y="81"/>
                  </a:cubicBezTo>
                  <a:cubicBezTo>
                    <a:pt x="634" y="63"/>
                    <a:pt x="580" y="54"/>
                    <a:pt x="527" y="46"/>
                  </a:cubicBezTo>
                  <a:cubicBezTo>
                    <a:pt x="446" y="28"/>
                    <a:pt x="366" y="19"/>
                    <a:pt x="28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59" name="Google Shape;6624;p18"/>
            <p:cNvSpPr/>
            <p:nvPr/>
          </p:nvSpPr>
          <p:spPr>
            <a:xfrm>
              <a:off x="944425" y="1070925"/>
              <a:ext cx="25250" cy="40175"/>
            </a:xfrm>
            <a:custGeom>
              <a:avLst/>
              <a:ahLst/>
              <a:rect l="l" t="t" r="r" b="b"/>
              <a:pathLst>
                <a:path w="1010" h="1607" extrusionOk="0">
                  <a:moveTo>
                    <a:pt x="848" y="1"/>
                  </a:moveTo>
                  <a:lnTo>
                    <a:pt x="848" y="1"/>
                  </a:lnTo>
                  <a:cubicBezTo>
                    <a:pt x="224" y="233"/>
                    <a:pt x="1" y="1241"/>
                    <a:pt x="625" y="1607"/>
                  </a:cubicBezTo>
                  <a:cubicBezTo>
                    <a:pt x="643" y="1598"/>
                    <a:pt x="652" y="1598"/>
                    <a:pt x="661" y="1598"/>
                  </a:cubicBezTo>
                  <a:cubicBezTo>
                    <a:pt x="608" y="1544"/>
                    <a:pt x="554" y="1491"/>
                    <a:pt x="545" y="1473"/>
                  </a:cubicBezTo>
                  <a:cubicBezTo>
                    <a:pt x="465" y="1393"/>
                    <a:pt x="349" y="1259"/>
                    <a:pt x="349" y="1134"/>
                  </a:cubicBezTo>
                  <a:lnTo>
                    <a:pt x="349" y="1134"/>
                  </a:lnTo>
                  <a:cubicBezTo>
                    <a:pt x="402" y="1232"/>
                    <a:pt x="447" y="1312"/>
                    <a:pt x="527" y="1393"/>
                  </a:cubicBezTo>
                  <a:cubicBezTo>
                    <a:pt x="590" y="1464"/>
                    <a:pt x="661" y="1517"/>
                    <a:pt x="741" y="1571"/>
                  </a:cubicBezTo>
                  <a:cubicBezTo>
                    <a:pt x="750" y="1571"/>
                    <a:pt x="768" y="1562"/>
                    <a:pt x="786" y="1553"/>
                  </a:cubicBezTo>
                  <a:cubicBezTo>
                    <a:pt x="732" y="1517"/>
                    <a:pt x="679" y="1473"/>
                    <a:pt x="634" y="1428"/>
                  </a:cubicBezTo>
                  <a:cubicBezTo>
                    <a:pt x="572" y="1366"/>
                    <a:pt x="501" y="1303"/>
                    <a:pt x="474" y="1223"/>
                  </a:cubicBezTo>
                  <a:cubicBezTo>
                    <a:pt x="465" y="1214"/>
                    <a:pt x="474" y="1214"/>
                    <a:pt x="474" y="1214"/>
                  </a:cubicBezTo>
                  <a:cubicBezTo>
                    <a:pt x="527" y="1294"/>
                    <a:pt x="590" y="1348"/>
                    <a:pt x="652" y="1410"/>
                  </a:cubicBezTo>
                  <a:cubicBezTo>
                    <a:pt x="715" y="1455"/>
                    <a:pt x="777" y="1491"/>
                    <a:pt x="848" y="1526"/>
                  </a:cubicBezTo>
                  <a:cubicBezTo>
                    <a:pt x="902" y="1491"/>
                    <a:pt x="956" y="1455"/>
                    <a:pt x="1009" y="1410"/>
                  </a:cubicBezTo>
                  <a:cubicBezTo>
                    <a:pt x="545" y="1277"/>
                    <a:pt x="545" y="697"/>
                    <a:pt x="813" y="420"/>
                  </a:cubicBezTo>
                  <a:cubicBezTo>
                    <a:pt x="795" y="411"/>
                    <a:pt x="786" y="411"/>
                    <a:pt x="777" y="411"/>
                  </a:cubicBezTo>
                  <a:lnTo>
                    <a:pt x="715" y="393"/>
                  </a:lnTo>
                  <a:lnTo>
                    <a:pt x="741" y="331"/>
                  </a:lnTo>
                  <a:cubicBezTo>
                    <a:pt x="750" y="295"/>
                    <a:pt x="759" y="268"/>
                    <a:pt x="768" y="242"/>
                  </a:cubicBezTo>
                  <a:lnTo>
                    <a:pt x="768" y="242"/>
                  </a:lnTo>
                  <a:cubicBezTo>
                    <a:pt x="750" y="251"/>
                    <a:pt x="732" y="260"/>
                    <a:pt x="706" y="268"/>
                  </a:cubicBezTo>
                  <a:cubicBezTo>
                    <a:pt x="724" y="242"/>
                    <a:pt x="750" y="215"/>
                    <a:pt x="777" y="197"/>
                  </a:cubicBezTo>
                  <a:cubicBezTo>
                    <a:pt x="786" y="188"/>
                    <a:pt x="795" y="170"/>
                    <a:pt x="795" y="153"/>
                  </a:cubicBezTo>
                  <a:cubicBezTo>
                    <a:pt x="795" y="153"/>
                    <a:pt x="795" y="144"/>
                    <a:pt x="795" y="144"/>
                  </a:cubicBezTo>
                  <a:cubicBezTo>
                    <a:pt x="697" y="188"/>
                    <a:pt x="617" y="268"/>
                    <a:pt x="536" y="340"/>
                  </a:cubicBezTo>
                  <a:cubicBezTo>
                    <a:pt x="590" y="224"/>
                    <a:pt x="688" y="135"/>
                    <a:pt x="804" y="81"/>
                  </a:cubicBezTo>
                  <a:cubicBezTo>
                    <a:pt x="804" y="72"/>
                    <a:pt x="813" y="72"/>
                    <a:pt x="822" y="63"/>
                  </a:cubicBezTo>
                  <a:cubicBezTo>
                    <a:pt x="831" y="45"/>
                    <a:pt x="840" y="28"/>
                    <a:pt x="84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60" name="Google Shape;6625;p18"/>
            <p:cNvSpPr/>
            <p:nvPr/>
          </p:nvSpPr>
          <p:spPr>
            <a:xfrm>
              <a:off x="940425" y="1068025"/>
              <a:ext cx="36600" cy="45750"/>
            </a:xfrm>
            <a:custGeom>
              <a:avLst/>
              <a:ahLst/>
              <a:rect l="l" t="t" r="r" b="b"/>
              <a:pathLst>
                <a:path w="1464" h="1830" extrusionOk="0">
                  <a:moveTo>
                    <a:pt x="1044" y="1"/>
                  </a:moveTo>
                  <a:cubicBezTo>
                    <a:pt x="277" y="206"/>
                    <a:pt x="0" y="1393"/>
                    <a:pt x="741" y="1821"/>
                  </a:cubicBezTo>
                  <a:lnTo>
                    <a:pt x="759" y="1821"/>
                  </a:lnTo>
                  <a:cubicBezTo>
                    <a:pt x="768" y="1830"/>
                    <a:pt x="777" y="1830"/>
                    <a:pt x="785" y="1830"/>
                  </a:cubicBezTo>
                  <a:cubicBezTo>
                    <a:pt x="1089" y="1767"/>
                    <a:pt x="1321" y="1562"/>
                    <a:pt x="1463" y="1303"/>
                  </a:cubicBezTo>
                  <a:cubicBezTo>
                    <a:pt x="1428" y="1294"/>
                    <a:pt x="1401" y="1286"/>
                    <a:pt x="1374" y="1277"/>
                  </a:cubicBezTo>
                  <a:lnTo>
                    <a:pt x="1356" y="1277"/>
                  </a:lnTo>
                  <a:cubicBezTo>
                    <a:pt x="1330" y="1330"/>
                    <a:pt x="1294" y="1384"/>
                    <a:pt x="1249" y="1437"/>
                  </a:cubicBezTo>
                  <a:cubicBezTo>
                    <a:pt x="794" y="1357"/>
                    <a:pt x="821" y="786"/>
                    <a:pt x="1080" y="563"/>
                  </a:cubicBezTo>
                  <a:cubicBezTo>
                    <a:pt x="1044" y="554"/>
                    <a:pt x="1008" y="545"/>
                    <a:pt x="973" y="536"/>
                  </a:cubicBezTo>
                  <a:lnTo>
                    <a:pt x="973" y="536"/>
                  </a:lnTo>
                  <a:cubicBezTo>
                    <a:pt x="705" y="822"/>
                    <a:pt x="705" y="1393"/>
                    <a:pt x="1169" y="1526"/>
                  </a:cubicBezTo>
                  <a:cubicBezTo>
                    <a:pt x="1116" y="1571"/>
                    <a:pt x="1062" y="1607"/>
                    <a:pt x="1008" y="1642"/>
                  </a:cubicBezTo>
                  <a:cubicBezTo>
                    <a:pt x="937" y="1607"/>
                    <a:pt x="875" y="1571"/>
                    <a:pt x="812" y="1526"/>
                  </a:cubicBezTo>
                  <a:cubicBezTo>
                    <a:pt x="750" y="1464"/>
                    <a:pt x="687" y="1410"/>
                    <a:pt x="634" y="1330"/>
                  </a:cubicBezTo>
                  <a:cubicBezTo>
                    <a:pt x="634" y="1330"/>
                    <a:pt x="625" y="1330"/>
                    <a:pt x="634" y="1339"/>
                  </a:cubicBezTo>
                  <a:cubicBezTo>
                    <a:pt x="661" y="1428"/>
                    <a:pt x="732" y="1482"/>
                    <a:pt x="794" y="1544"/>
                  </a:cubicBezTo>
                  <a:cubicBezTo>
                    <a:pt x="839" y="1589"/>
                    <a:pt x="892" y="1633"/>
                    <a:pt x="946" y="1669"/>
                  </a:cubicBezTo>
                  <a:cubicBezTo>
                    <a:pt x="928" y="1678"/>
                    <a:pt x="910" y="1687"/>
                    <a:pt x="901" y="1687"/>
                  </a:cubicBezTo>
                  <a:cubicBezTo>
                    <a:pt x="821" y="1633"/>
                    <a:pt x="750" y="1580"/>
                    <a:pt x="678" y="1509"/>
                  </a:cubicBezTo>
                  <a:cubicBezTo>
                    <a:pt x="607" y="1428"/>
                    <a:pt x="562" y="1348"/>
                    <a:pt x="509" y="1250"/>
                  </a:cubicBezTo>
                  <a:lnTo>
                    <a:pt x="509" y="1250"/>
                  </a:lnTo>
                  <a:cubicBezTo>
                    <a:pt x="509" y="1375"/>
                    <a:pt x="625" y="1509"/>
                    <a:pt x="705" y="1589"/>
                  </a:cubicBezTo>
                  <a:cubicBezTo>
                    <a:pt x="714" y="1607"/>
                    <a:pt x="768" y="1660"/>
                    <a:pt x="821" y="1714"/>
                  </a:cubicBezTo>
                  <a:cubicBezTo>
                    <a:pt x="812" y="1714"/>
                    <a:pt x="803" y="1714"/>
                    <a:pt x="785" y="1723"/>
                  </a:cubicBezTo>
                  <a:cubicBezTo>
                    <a:pt x="161" y="1357"/>
                    <a:pt x="384" y="349"/>
                    <a:pt x="1008" y="117"/>
                  </a:cubicBezTo>
                  <a:cubicBezTo>
                    <a:pt x="1017" y="81"/>
                    <a:pt x="1035" y="37"/>
                    <a:pt x="104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61" name="Google Shape;6626;p18"/>
            <p:cNvSpPr/>
            <p:nvPr/>
          </p:nvSpPr>
          <p:spPr>
            <a:xfrm>
              <a:off x="967625" y="1084100"/>
              <a:ext cx="11850" cy="14725"/>
            </a:xfrm>
            <a:custGeom>
              <a:avLst/>
              <a:ahLst/>
              <a:rect l="l" t="t" r="r" b="b"/>
              <a:pathLst>
                <a:path w="474" h="589" extrusionOk="0">
                  <a:moveTo>
                    <a:pt x="393" y="0"/>
                  </a:moveTo>
                  <a:cubicBezTo>
                    <a:pt x="393" y="18"/>
                    <a:pt x="402" y="36"/>
                    <a:pt x="402" y="63"/>
                  </a:cubicBezTo>
                  <a:cubicBezTo>
                    <a:pt x="373" y="48"/>
                    <a:pt x="338" y="41"/>
                    <a:pt x="304" y="41"/>
                  </a:cubicBezTo>
                  <a:cubicBezTo>
                    <a:pt x="275" y="41"/>
                    <a:pt x="248" y="46"/>
                    <a:pt x="224" y="54"/>
                  </a:cubicBezTo>
                  <a:cubicBezTo>
                    <a:pt x="143" y="80"/>
                    <a:pt x="81" y="152"/>
                    <a:pt x="54" y="232"/>
                  </a:cubicBezTo>
                  <a:cubicBezTo>
                    <a:pt x="1" y="375"/>
                    <a:pt x="81" y="535"/>
                    <a:pt x="215" y="589"/>
                  </a:cubicBezTo>
                  <a:lnTo>
                    <a:pt x="233" y="544"/>
                  </a:lnTo>
                  <a:cubicBezTo>
                    <a:pt x="259" y="491"/>
                    <a:pt x="286" y="437"/>
                    <a:pt x="304" y="375"/>
                  </a:cubicBezTo>
                  <a:cubicBezTo>
                    <a:pt x="358" y="259"/>
                    <a:pt x="402" y="134"/>
                    <a:pt x="474" y="9"/>
                  </a:cubicBezTo>
                  <a:cubicBezTo>
                    <a:pt x="447" y="9"/>
                    <a:pt x="420" y="0"/>
                    <a:pt x="39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62" name="Google Shape;6627;p18"/>
            <p:cNvSpPr/>
            <p:nvPr/>
          </p:nvSpPr>
          <p:spPr>
            <a:xfrm>
              <a:off x="962050" y="1075850"/>
              <a:ext cx="1825" cy="1800"/>
            </a:xfrm>
            <a:custGeom>
              <a:avLst/>
              <a:ahLst/>
              <a:rect l="l" t="t" r="r" b="b"/>
              <a:pathLst>
                <a:path w="73" h="72" extrusionOk="0">
                  <a:moveTo>
                    <a:pt x="72" y="0"/>
                  </a:moveTo>
                  <a:lnTo>
                    <a:pt x="72" y="0"/>
                  </a:lnTo>
                  <a:cubicBezTo>
                    <a:pt x="45" y="18"/>
                    <a:pt x="19" y="45"/>
                    <a:pt x="1" y="71"/>
                  </a:cubicBezTo>
                  <a:cubicBezTo>
                    <a:pt x="27" y="63"/>
                    <a:pt x="45" y="54"/>
                    <a:pt x="63" y="45"/>
                  </a:cubicBezTo>
                  <a:cubicBezTo>
                    <a:pt x="63" y="27"/>
                    <a:pt x="72" y="18"/>
                    <a:pt x="7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63" name="Google Shape;6628;p18"/>
            <p:cNvSpPr/>
            <p:nvPr/>
          </p:nvSpPr>
          <p:spPr>
            <a:xfrm>
              <a:off x="957825" y="1072500"/>
              <a:ext cx="7150" cy="6925"/>
            </a:xfrm>
            <a:custGeom>
              <a:avLst/>
              <a:ahLst/>
              <a:rect l="l" t="t" r="r" b="b"/>
              <a:pathLst>
                <a:path w="286" h="277" extrusionOk="0">
                  <a:moveTo>
                    <a:pt x="286" y="0"/>
                  </a:moveTo>
                  <a:cubicBezTo>
                    <a:pt x="277" y="9"/>
                    <a:pt x="268" y="9"/>
                    <a:pt x="268" y="18"/>
                  </a:cubicBezTo>
                  <a:cubicBezTo>
                    <a:pt x="152" y="72"/>
                    <a:pt x="54" y="161"/>
                    <a:pt x="0" y="277"/>
                  </a:cubicBezTo>
                  <a:cubicBezTo>
                    <a:pt x="81" y="205"/>
                    <a:pt x="161" y="125"/>
                    <a:pt x="259" y="81"/>
                  </a:cubicBezTo>
                  <a:cubicBezTo>
                    <a:pt x="268" y="54"/>
                    <a:pt x="277" y="27"/>
                    <a:pt x="28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64" name="Google Shape;6629;p18"/>
            <p:cNvSpPr/>
            <p:nvPr/>
          </p:nvSpPr>
          <p:spPr>
            <a:xfrm>
              <a:off x="964075" y="1115025"/>
              <a:ext cx="4650" cy="5650"/>
            </a:xfrm>
            <a:custGeom>
              <a:avLst/>
              <a:ahLst/>
              <a:rect l="l" t="t" r="r" b="b"/>
              <a:pathLst>
                <a:path w="186" h="226" extrusionOk="0">
                  <a:moveTo>
                    <a:pt x="59" y="1"/>
                  </a:moveTo>
                  <a:cubicBezTo>
                    <a:pt x="54" y="1"/>
                    <a:pt x="49" y="2"/>
                    <a:pt x="45" y="3"/>
                  </a:cubicBezTo>
                  <a:cubicBezTo>
                    <a:pt x="18" y="12"/>
                    <a:pt x="0" y="48"/>
                    <a:pt x="9" y="75"/>
                  </a:cubicBezTo>
                  <a:cubicBezTo>
                    <a:pt x="36" y="119"/>
                    <a:pt x="54" y="164"/>
                    <a:pt x="80" y="199"/>
                  </a:cubicBezTo>
                  <a:cubicBezTo>
                    <a:pt x="91" y="218"/>
                    <a:pt x="105" y="226"/>
                    <a:pt x="120" y="226"/>
                  </a:cubicBezTo>
                  <a:cubicBezTo>
                    <a:pt x="153" y="226"/>
                    <a:pt x="186" y="184"/>
                    <a:pt x="161" y="146"/>
                  </a:cubicBezTo>
                  <a:cubicBezTo>
                    <a:pt x="143" y="110"/>
                    <a:pt x="125" y="75"/>
                    <a:pt x="107" y="39"/>
                  </a:cubicBezTo>
                  <a:cubicBezTo>
                    <a:pt x="100" y="17"/>
                    <a:pt x="80" y="1"/>
                    <a:pt x="5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65" name="Google Shape;6630;p18"/>
            <p:cNvSpPr/>
            <p:nvPr/>
          </p:nvSpPr>
          <p:spPr>
            <a:xfrm>
              <a:off x="971650" y="1110075"/>
              <a:ext cx="6050" cy="5500"/>
            </a:xfrm>
            <a:custGeom>
              <a:avLst/>
              <a:ahLst/>
              <a:rect l="l" t="t" r="r" b="b"/>
              <a:pathLst>
                <a:path w="242" h="220" extrusionOk="0">
                  <a:moveTo>
                    <a:pt x="74" y="1"/>
                  </a:moveTo>
                  <a:cubicBezTo>
                    <a:pt x="33" y="1"/>
                    <a:pt x="1" y="59"/>
                    <a:pt x="36" y="94"/>
                  </a:cubicBezTo>
                  <a:cubicBezTo>
                    <a:pt x="72" y="130"/>
                    <a:pt x="98" y="157"/>
                    <a:pt x="134" y="201"/>
                  </a:cubicBezTo>
                  <a:cubicBezTo>
                    <a:pt x="145" y="212"/>
                    <a:pt x="160" y="220"/>
                    <a:pt x="175" y="220"/>
                  </a:cubicBezTo>
                  <a:cubicBezTo>
                    <a:pt x="185" y="220"/>
                    <a:pt x="195" y="217"/>
                    <a:pt x="206" y="210"/>
                  </a:cubicBezTo>
                  <a:cubicBezTo>
                    <a:pt x="223" y="201"/>
                    <a:pt x="241" y="166"/>
                    <a:pt x="223" y="139"/>
                  </a:cubicBezTo>
                  <a:cubicBezTo>
                    <a:pt x="188" y="94"/>
                    <a:pt x="143" y="50"/>
                    <a:pt x="107" y="14"/>
                  </a:cubicBezTo>
                  <a:cubicBezTo>
                    <a:pt x="96" y="5"/>
                    <a:pt x="85" y="1"/>
                    <a:pt x="7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66" name="Google Shape;6631;p18"/>
            <p:cNvSpPr/>
            <p:nvPr/>
          </p:nvSpPr>
          <p:spPr>
            <a:xfrm>
              <a:off x="977275" y="1103825"/>
              <a:ext cx="7100" cy="4875"/>
            </a:xfrm>
            <a:custGeom>
              <a:avLst/>
              <a:ahLst/>
              <a:rect l="l" t="t" r="r" b="b"/>
              <a:pathLst>
                <a:path w="284" h="195" extrusionOk="0">
                  <a:moveTo>
                    <a:pt x="80" y="1"/>
                  </a:moveTo>
                  <a:cubicBezTo>
                    <a:pt x="37" y="1"/>
                    <a:pt x="1" y="57"/>
                    <a:pt x="43" y="85"/>
                  </a:cubicBezTo>
                  <a:cubicBezTo>
                    <a:pt x="96" y="130"/>
                    <a:pt x="150" y="157"/>
                    <a:pt x="195" y="193"/>
                  </a:cubicBezTo>
                  <a:cubicBezTo>
                    <a:pt x="200" y="194"/>
                    <a:pt x="205" y="195"/>
                    <a:pt x="210" y="195"/>
                  </a:cubicBezTo>
                  <a:cubicBezTo>
                    <a:pt x="234" y="195"/>
                    <a:pt x="259" y="180"/>
                    <a:pt x="266" y="166"/>
                  </a:cubicBezTo>
                  <a:cubicBezTo>
                    <a:pt x="284" y="139"/>
                    <a:pt x="266" y="112"/>
                    <a:pt x="248" y="94"/>
                  </a:cubicBezTo>
                  <a:cubicBezTo>
                    <a:pt x="204" y="68"/>
                    <a:pt x="150" y="41"/>
                    <a:pt x="114" y="14"/>
                  </a:cubicBezTo>
                  <a:cubicBezTo>
                    <a:pt x="103" y="5"/>
                    <a:pt x="91"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67" name="Google Shape;6632;p18"/>
            <p:cNvSpPr/>
            <p:nvPr/>
          </p:nvSpPr>
          <p:spPr>
            <a:xfrm>
              <a:off x="897825" y="1096800"/>
              <a:ext cx="25475" cy="14700"/>
            </a:xfrm>
            <a:custGeom>
              <a:avLst/>
              <a:ahLst/>
              <a:rect l="l" t="t" r="r" b="b"/>
              <a:pathLst>
                <a:path w="1019" h="588" extrusionOk="0">
                  <a:moveTo>
                    <a:pt x="723" y="1"/>
                  </a:moveTo>
                  <a:cubicBezTo>
                    <a:pt x="777" y="161"/>
                    <a:pt x="643" y="349"/>
                    <a:pt x="464" y="358"/>
                  </a:cubicBezTo>
                  <a:cubicBezTo>
                    <a:pt x="384" y="358"/>
                    <a:pt x="295" y="331"/>
                    <a:pt x="232" y="268"/>
                  </a:cubicBezTo>
                  <a:cubicBezTo>
                    <a:pt x="197" y="224"/>
                    <a:pt x="179" y="161"/>
                    <a:pt x="179" y="108"/>
                  </a:cubicBezTo>
                  <a:cubicBezTo>
                    <a:pt x="108" y="135"/>
                    <a:pt x="54" y="179"/>
                    <a:pt x="0" y="224"/>
                  </a:cubicBezTo>
                  <a:cubicBezTo>
                    <a:pt x="20" y="473"/>
                    <a:pt x="222" y="587"/>
                    <a:pt x="435" y="587"/>
                  </a:cubicBezTo>
                  <a:cubicBezTo>
                    <a:pt x="717" y="587"/>
                    <a:pt x="1018" y="387"/>
                    <a:pt x="937" y="36"/>
                  </a:cubicBezTo>
                  <a:cubicBezTo>
                    <a:pt x="866" y="19"/>
                    <a:pt x="794" y="1"/>
                    <a:pt x="723"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68" name="Google Shape;6633;p18"/>
            <p:cNvSpPr/>
            <p:nvPr/>
          </p:nvSpPr>
          <p:spPr>
            <a:xfrm>
              <a:off x="891575" y="1098800"/>
              <a:ext cx="40850" cy="24225"/>
            </a:xfrm>
            <a:custGeom>
              <a:avLst/>
              <a:ahLst/>
              <a:rect l="l" t="t" r="r" b="b"/>
              <a:pathLst>
                <a:path w="1634" h="969" extrusionOk="0">
                  <a:moveTo>
                    <a:pt x="1303" y="1"/>
                  </a:moveTo>
                  <a:lnTo>
                    <a:pt x="1303" y="1"/>
                  </a:lnTo>
                  <a:cubicBezTo>
                    <a:pt x="1355" y="387"/>
                    <a:pt x="1017" y="607"/>
                    <a:pt x="692" y="607"/>
                  </a:cubicBezTo>
                  <a:cubicBezTo>
                    <a:pt x="455" y="607"/>
                    <a:pt x="225" y="489"/>
                    <a:pt x="161" y="233"/>
                  </a:cubicBezTo>
                  <a:cubicBezTo>
                    <a:pt x="134" y="269"/>
                    <a:pt x="108" y="304"/>
                    <a:pt x="90" y="340"/>
                  </a:cubicBezTo>
                  <a:cubicBezTo>
                    <a:pt x="117" y="394"/>
                    <a:pt x="134" y="447"/>
                    <a:pt x="161" y="492"/>
                  </a:cubicBezTo>
                  <a:cubicBezTo>
                    <a:pt x="224" y="590"/>
                    <a:pt x="286" y="652"/>
                    <a:pt x="375" y="724"/>
                  </a:cubicBezTo>
                  <a:cubicBezTo>
                    <a:pt x="268" y="697"/>
                    <a:pt x="188" y="608"/>
                    <a:pt x="117" y="527"/>
                  </a:cubicBezTo>
                  <a:cubicBezTo>
                    <a:pt x="99" y="501"/>
                    <a:pt x="72" y="465"/>
                    <a:pt x="45" y="429"/>
                  </a:cubicBezTo>
                  <a:cubicBezTo>
                    <a:pt x="45" y="429"/>
                    <a:pt x="45" y="438"/>
                    <a:pt x="45" y="438"/>
                  </a:cubicBezTo>
                  <a:cubicBezTo>
                    <a:pt x="54" y="465"/>
                    <a:pt x="54" y="483"/>
                    <a:pt x="63" y="501"/>
                  </a:cubicBezTo>
                  <a:cubicBezTo>
                    <a:pt x="99" y="554"/>
                    <a:pt x="134" y="608"/>
                    <a:pt x="179" y="652"/>
                  </a:cubicBezTo>
                  <a:cubicBezTo>
                    <a:pt x="277" y="741"/>
                    <a:pt x="393" y="795"/>
                    <a:pt x="509" y="848"/>
                  </a:cubicBezTo>
                  <a:cubicBezTo>
                    <a:pt x="509" y="848"/>
                    <a:pt x="509" y="857"/>
                    <a:pt x="509" y="857"/>
                  </a:cubicBezTo>
                  <a:cubicBezTo>
                    <a:pt x="384" y="848"/>
                    <a:pt x="259" y="795"/>
                    <a:pt x="161" y="715"/>
                  </a:cubicBezTo>
                  <a:cubicBezTo>
                    <a:pt x="117" y="670"/>
                    <a:pt x="54" y="617"/>
                    <a:pt x="10" y="545"/>
                  </a:cubicBezTo>
                  <a:cubicBezTo>
                    <a:pt x="10" y="572"/>
                    <a:pt x="1" y="590"/>
                    <a:pt x="1" y="608"/>
                  </a:cubicBezTo>
                  <a:cubicBezTo>
                    <a:pt x="165" y="852"/>
                    <a:pt x="451" y="968"/>
                    <a:pt x="739" y="968"/>
                  </a:cubicBezTo>
                  <a:cubicBezTo>
                    <a:pt x="1156" y="968"/>
                    <a:pt x="1575" y="726"/>
                    <a:pt x="1633" y="278"/>
                  </a:cubicBezTo>
                  <a:cubicBezTo>
                    <a:pt x="1624" y="260"/>
                    <a:pt x="1615" y="251"/>
                    <a:pt x="1615" y="242"/>
                  </a:cubicBezTo>
                  <a:cubicBezTo>
                    <a:pt x="1589" y="313"/>
                    <a:pt x="1553" y="385"/>
                    <a:pt x="1553" y="402"/>
                  </a:cubicBezTo>
                  <a:cubicBezTo>
                    <a:pt x="1499" y="501"/>
                    <a:pt x="1428" y="661"/>
                    <a:pt x="1312" y="715"/>
                  </a:cubicBezTo>
                  <a:cubicBezTo>
                    <a:pt x="1312" y="715"/>
                    <a:pt x="1312" y="715"/>
                    <a:pt x="1312" y="706"/>
                  </a:cubicBezTo>
                  <a:cubicBezTo>
                    <a:pt x="1383" y="625"/>
                    <a:pt x="1437" y="554"/>
                    <a:pt x="1482" y="447"/>
                  </a:cubicBezTo>
                  <a:cubicBezTo>
                    <a:pt x="1526" y="367"/>
                    <a:pt x="1544" y="278"/>
                    <a:pt x="1562" y="179"/>
                  </a:cubicBezTo>
                  <a:cubicBezTo>
                    <a:pt x="1553" y="170"/>
                    <a:pt x="1535" y="162"/>
                    <a:pt x="1526" y="144"/>
                  </a:cubicBezTo>
                  <a:cubicBezTo>
                    <a:pt x="1517" y="215"/>
                    <a:pt x="1490" y="278"/>
                    <a:pt x="1473" y="331"/>
                  </a:cubicBezTo>
                  <a:cubicBezTo>
                    <a:pt x="1437" y="420"/>
                    <a:pt x="1410" y="509"/>
                    <a:pt x="1339" y="572"/>
                  </a:cubicBezTo>
                  <a:cubicBezTo>
                    <a:pt x="1339" y="572"/>
                    <a:pt x="1339" y="563"/>
                    <a:pt x="1339" y="563"/>
                  </a:cubicBezTo>
                  <a:cubicBezTo>
                    <a:pt x="1383" y="492"/>
                    <a:pt x="1419" y="411"/>
                    <a:pt x="1446" y="322"/>
                  </a:cubicBezTo>
                  <a:cubicBezTo>
                    <a:pt x="1464" y="251"/>
                    <a:pt x="1464" y="179"/>
                    <a:pt x="1473" y="99"/>
                  </a:cubicBezTo>
                  <a:cubicBezTo>
                    <a:pt x="1419" y="63"/>
                    <a:pt x="1366" y="28"/>
                    <a:pt x="1303"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69" name="Google Shape;6634;p18"/>
            <p:cNvSpPr/>
            <p:nvPr/>
          </p:nvSpPr>
          <p:spPr>
            <a:xfrm>
              <a:off x="888900" y="1094100"/>
              <a:ext cx="46200" cy="31450"/>
            </a:xfrm>
            <a:custGeom>
              <a:avLst/>
              <a:ahLst/>
              <a:rect l="l" t="t" r="r" b="b"/>
              <a:pathLst>
                <a:path w="1848" h="1258" extrusionOk="0">
                  <a:moveTo>
                    <a:pt x="1080" y="109"/>
                  </a:moveTo>
                  <a:cubicBezTo>
                    <a:pt x="1151" y="109"/>
                    <a:pt x="1223" y="127"/>
                    <a:pt x="1294" y="144"/>
                  </a:cubicBezTo>
                  <a:cubicBezTo>
                    <a:pt x="1375" y="495"/>
                    <a:pt x="1074" y="695"/>
                    <a:pt x="792" y="695"/>
                  </a:cubicBezTo>
                  <a:cubicBezTo>
                    <a:pt x="579" y="695"/>
                    <a:pt x="377" y="581"/>
                    <a:pt x="357" y="332"/>
                  </a:cubicBezTo>
                  <a:cubicBezTo>
                    <a:pt x="411" y="287"/>
                    <a:pt x="465" y="243"/>
                    <a:pt x="536" y="216"/>
                  </a:cubicBezTo>
                  <a:cubicBezTo>
                    <a:pt x="536" y="269"/>
                    <a:pt x="554" y="332"/>
                    <a:pt x="589" y="376"/>
                  </a:cubicBezTo>
                  <a:cubicBezTo>
                    <a:pt x="652" y="439"/>
                    <a:pt x="741" y="466"/>
                    <a:pt x="821" y="466"/>
                  </a:cubicBezTo>
                  <a:cubicBezTo>
                    <a:pt x="1000" y="457"/>
                    <a:pt x="1134" y="269"/>
                    <a:pt x="1080" y="109"/>
                  </a:cubicBezTo>
                  <a:close/>
                  <a:moveTo>
                    <a:pt x="1410" y="189"/>
                  </a:moveTo>
                  <a:lnTo>
                    <a:pt x="1410" y="189"/>
                  </a:lnTo>
                  <a:cubicBezTo>
                    <a:pt x="1473" y="216"/>
                    <a:pt x="1526" y="251"/>
                    <a:pt x="1580" y="287"/>
                  </a:cubicBezTo>
                  <a:cubicBezTo>
                    <a:pt x="1571" y="367"/>
                    <a:pt x="1571" y="439"/>
                    <a:pt x="1553" y="510"/>
                  </a:cubicBezTo>
                  <a:cubicBezTo>
                    <a:pt x="1526" y="599"/>
                    <a:pt x="1490" y="680"/>
                    <a:pt x="1446" y="751"/>
                  </a:cubicBezTo>
                  <a:cubicBezTo>
                    <a:pt x="1446" y="751"/>
                    <a:pt x="1446" y="760"/>
                    <a:pt x="1446" y="760"/>
                  </a:cubicBezTo>
                  <a:cubicBezTo>
                    <a:pt x="1517" y="697"/>
                    <a:pt x="1544" y="608"/>
                    <a:pt x="1580" y="519"/>
                  </a:cubicBezTo>
                  <a:cubicBezTo>
                    <a:pt x="1597" y="466"/>
                    <a:pt x="1624" y="403"/>
                    <a:pt x="1633" y="332"/>
                  </a:cubicBezTo>
                  <a:cubicBezTo>
                    <a:pt x="1642" y="350"/>
                    <a:pt x="1660" y="358"/>
                    <a:pt x="1669" y="367"/>
                  </a:cubicBezTo>
                  <a:cubicBezTo>
                    <a:pt x="1651" y="466"/>
                    <a:pt x="1633" y="555"/>
                    <a:pt x="1589" y="635"/>
                  </a:cubicBezTo>
                  <a:cubicBezTo>
                    <a:pt x="1544" y="742"/>
                    <a:pt x="1490" y="813"/>
                    <a:pt x="1419" y="894"/>
                  </a:cubicBezTo>
                  <a:cubicBezTo>
                    <a:pt x="1419" y="903"/>
                    <a:pt x="1419" y="903"/>
                    <a:pt x="1419" y="903"/>
                  </a:cubicBezTo>
                  <a:cubicBezTo>
                    <a:pt x="1535" y="849"/>
                    <a:pt x="1606" y="689"/>
                    <a:pt x="1660" y="590"/>
                  </a:cubicBezTo>
                  <a:cubicBezTo>
                    <a:pt x="1660" y="573"/>
                    <a:pt x="1696" y="501"/>
                    <a:pt x="1722" y="430"/>
                  </a:cubicBezTo>
                  <a:cubicBezTo>
                    <a:pt x="1722" y="439"/>
                    <a:pt x="1731" y="448"/>
                    <a:pt x="1740" y="466"/>
                  </a:cubicBezTo>
                  <a:cubicBezTo>
                    <a:pt x="1682" y="914"/>
                    <a:pt x="1263" y="1156"/>
                    <a:pt x="846" y="1156"/>
                  </a:cubicBezTo>
                  <a:cubicBezTo>
                    <a:pt x="558" y="1156"/>
                    <a:pt x="272" y="1040"/>
                    <a:pt x="108" y="796"/>
                  </a:cubicBezTo>
                  <a:cubicBezTo>
                    <a:pt x="108" y="778"/>
                    <a:pt x="117" y="760"/>
                    <a:pt x="117" y="733"/>
                  </a:cubicBezTo>
                  <a:cubicBezTo>
                    <a:pt x="161" y="805"/>
                    <a:pt x="224" y="858"/>
                    <a:pt x="268" y="903"/>
                  </a:cubicBezTo>
                  <a:cubicBezTo>
                    <a:pt x="366" y="983"/>
                    <a:pt x="491" y="1036"/>
                    <a:pt x="616" y="1045"/>
                  </a:cubicBezTo>
                  <a:cubicBezTo>
                    <a:pt x="616" y="1045"/>
                    <a:pt x="616" y="1036"/>
                    <a:pt x="616" y="1036"/>
                  </a:cubicBezTo>
                  <a:cubicBezTo>
                    <a:pt x="500" y="983"/>
                    <a:pt x="384" y="929"/>
                    <a:pt x="286" y="840"/>
                  </a:cubicBezTo>
                  <a:cubicBezTo>
                    <a:pt x="241" y="796"/>
                    <a:pt x="206" y="742"/>
                    <a:pt x="170" y="689"/>
                  </a:cubicBezTo>
                  <a:cubicBezTo>
                    <a:pt x="161" y="671"/>
                    <a:pt x="161" y="653"/>
                    <a:pt x="152" y="626"/>
                  </a:cubicBezTo>
                  <a:cubicBezTo>
                    <a:pt x="152" y="626"/>
                    <a:pt x="152" y="617"/>
                    <a:pt x="152" y="617"/>
                  </a:cubicBezTo>
                  <a:cubicBezTo>
                    <a:pt x="179" y="653"/>
                    <a:pt x="206" y="689"/>
                    <a:pt x="224" y="715"/>
                  </a:cubicBezTo>
                  <a:cubicBezTo>
                    <a:pt x="295" y="796"/>
                    <a:pt x="375" y="885"/>
                    <a:pt x="482" y="912"/>
                  </a:cubicBezTo>
                  <a:cubicBezTo>
                    <a:pt x="393" y="840"/>
                    <a:pt x="331" y="778"/>
                    <a:pt x="268" y="680"/>
                  </a:cubicBezTo>
                  <a:cubicBezTo>
                    <a:pt x="241" y="635"/>
                    <a:pt x="224" y="582"/>
                    <a:pt x="197" y="528"/>
                  </a:cubicBezTo>
                  <a:cubicBezTo>
                    <a:pt x="215" y="492"/>
                    <a:pt x="241" y="457"/>
                    <a:pt x="268" y="421"/>
                  </a:cubicBezTo>
                  <a:cubicBezTo>
                    <a:pt x="332" y="677"/>
                    <a:pt x="562" y="795"/>
                    <a:pt x="799" y="795"/>
                  </a:cubicBezTo>
                  <a:cubicBezTo>
                    <a:pt x="1124" y="795"/>
                    <a:pt x="1462" y="575"/>
                    <a:pt x="1410" y="189"/>
                  </a:cubicBezTo>
                  <a:close/>
                  <a:moveTo>
                    <a:pt x="998" y="0"/>
                  </a:moveTo>
                  <a:cubicBezTo>
                    <a:pt x="530" y="0"/>
                    <a:pt x="64" y="280"/>
                    <a:pt x="1" y="796"/>
                  </a:cubicBezTo>
                  <a:cubicBezTo>
                    <a:pt x="1" y="805"/>
                    <a:pt x="1" y="813"/>
                    <a:pt x="10" y="813"/>
                  </a:cubicBezTo>
                  <a:cubicBezTo>
                    <a:pt x="10" y="822"/>
                    <a:pt x="10" y="831"/>
                    <a:pt x="10" y="840"/>
                  </a:cubicBezTo>
                  <a:cubicBezTo>
                    <a:pt x="200" y="1123"/>
                    <a:pt x="526" y="1257"/>
                    <a:pt x="852" y="1257"/>
                  </a:cubicBezTo>
                  <a:cubicBezTo>
                    <a:pt x="1319" y="1257"/>
                    <a:pt x="1784" y="981"/>
                    <a:pt x="1847" y="466"/>
                  </a:cubicBezTo>
                  <a:cubicBezTo>
                    <a:pt x="1847" y="457"/>
                    <a:pt x="1847" y="448"/>
                    <a:pt x="1847" y="439"/>
                  </a:cubicBezTo>
                  <a:cubicBezTo>
                    <a:pt x="1847" y="430"/>
                    <a:pt x="1847" y="430"/>
                    <a:pt x="1838" y="421"/>
                  </a:cubicBezTo>
                  <a:cubicBezTo>
                    <a:pt x="1648" y="136"/>
                    <a:pt x="1323" y="0"/>
                    <a:pt x="99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70" name="Google Shape;6635;p18"/>
            <p:cNvSpPr/>
            <p:nvPr/>
          </p:nvSpPr>
          <p:spPr>
            <a:xfrm>
              <a:off x="933725" y="1094700"/>
              <a:ext cx="5350" cy="5000"/>
            </a:xfrm>
            <a:custGeom>
              <a:avLst/>
              <a:ahLst/>
              <a:rect l="l" t="t" r="r" b="b"/>
              <a:pathLst>
                <a:path w="214" h="200" extrusionOk="0">
                  <a:moveTo>
                    <a:pt x="143" y="0"/>
                  </a:moveTo>
                  <a:cubicBezTo>
                    <a:pt x="128" y="0"/>
                    <a:pt x="112" y="7"/>
                    <a:pt x="99" y="22"/>
                  </a:cubicBezTo>
                  <a:cubicBezTo>
                    <a:pt x="81" y="58"/>
                    <a:pt x="54" y="76"/>
                    <a:pt x="28" y="111"/>
                  </a:cubicBezTo>
                  <a:cubicBezTo>
                    <a:pt x="10" y="129"/>
                    <a:pt x="1" y="165"/>
                    <a:pt x="19" y="183"/>
                  </a:cubicBezTo>
                  <a:cubicBezTo>
                    <a:pt x="28" y="193"/>
                    <a:pt x="46" y="200"/>
                    <a:pt x="63" y="200"/>
                  </a:cubicBezTo>
                  <a:cubicBezTo>
                    <a:pt x="77" y="200"/>
                    <a:pt x="91" y="195"/>
                    <a:pt x="99" y="183"/>
                  </a:cubicBezTo>
                  <a:cubicBezTo>
                    <a:pt x="126" y="147"/>
                    <a:pt x="161" y="120"/>
                    <a:pt x="188" y="76"/>
                  </a:cubicBezTo>
                  <a:cubicBezTo>
                    <a:pt x="213" y="38"/>
                    <a:pt x="181" y="0"/>
                    <a:pt x="14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71" name="Google Shape;6636;p18"/>
            <p:cNvSpPr/>
            <p:nvPr/>
          </p:nvSpPr>
          <p:spPr>
            <a:xfrm>
              <a:off x="925950" y="1088325"/>
              <a:ext cx="4675" cy="6200"/>
            </a:xfrm>
            <a:custGeom>
              <a:avLst/>
              <a:ahLst/>
              <a:rect l="l" t="t" r="r" b="b"/>
              <a:pathLst>
                <a:path w="187" h="248" extrusionOk="0">
                  <a:moveTo>
                    <a:pt x="130" y="0"/>
                  </a:moveTo>
                  <a:cubicBezTo>
                    <a:pt x="111" y="0"/>
                    <a:pt x="94" y="10"/>
                    <a:pt x="89" y="27"/>
                  </a:cubicBezTo>
                  <a:cubicBezTo>
                    <a:pt x="62" y="72"/>
                    <a:pt x="35" y="126"/>
                    <a:pt x="17" y="179"/>
                  </a:cubicBezTo>
                  <a:cubicBezTo>
                    <a:pt x="0" y="219"/>
                    <a:pt x="33" y="247"/>
                    <a:pt x="67" y="247"/>
                  </a:cubicBezTo>
                  <a:cubicBezTo>
                    <a:pt x="86" y="247"/>
                    <a:pt x="106" y="238"/>
                    <a:pt x="115" y="215"/>
                  </a:cubicBezTo>
                  <a:cubicBezTo>
                    <a:pt x="133" y="161"/>
                    <a:pt x="151" y="126"/>
                    <a:pt x="178" y="81"/>
                  </a:cubicBezTo>
                  <a:cubicBezTo>
                    <a:pt x="187" y="54"/>
                    <a:pt x="187" y="27"/>
                    <a:pt x="160" y="10"/>
                  </a:cubicBezTo>
                  <a:cubicBezTo>
                    <a:pt x="151" y="3"/>
                    <a:pt x="140" y="0"/>
                    <a:pt x="13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72" name="Google Shape;6637;p18"/>
            <p:cNvSpPr/>
            <p:nvPr/>
          </p:nvSpPr>
          <p:spPr>
            <a:xfrm>
              <a:off x="917975" y="1084750"/>
              <a:ext cx="3750" cy="6925"/>
            </a:xfrm>
            <a:custGeom>
              <a:avLst/>
              <a:ahLst/>
              <a:rect l="l" t="t" r="r" b="b"/>
              <a:pathLst>
                <a:path w="150" h="277" extrusionOk="0">
                  <a:moveTo>
                    <a:pt x="87" y="1"/>
                  </a:moveTo>
                  <a:cubicBezTo>
                    <a:pt x="60" y="1"/>
                    <a:pt x="42" y="28"/>
                    <a:pt x="33" y="54"/>
                  </a:cubicBezTo>
                  <a:cubicBezTo>
                    <a:pt x="24" y="108"/>
                    <a:pt x="24" y="162"/>
                    <a:pt x="6" y="206"/>
                  </a:cubicBezTo>
                  <a:cubicBezTo>
                    <a:pt x="1" y="250"/>
                    <a:pt x="35" y="277"/>
                    <a:pt x="67" y="277"/>
                  </a:cubicBezTo>
                  <a:cubicBezTo>
                    <a:pt x="87" y="277"/>
                    <a:pt x="106" y="266"/>
                    <a:pt x="113" y="242"/>
                  </a:cubicBezTo>
                  <a:cubicBezTo>
                    <a:pt x="122" y="179"/>
                    <a:pt x="131" y="117"/>
                    <a:pt x="140" y="63"/>
                  </a:cubicBezTo>
                  <a:cubicBezTo>
                    <a:pt x="149" y="28"/>
                    <a:pt x="113" y="10"/>
                    <a:pt x="8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73" name="Google Shape;6638;p18"/>
            <p:cNvSpPr/>
            <p:nvPr/>
          </p:nvSpPr>
          <p:spPr>
            <a:xfrm>
              <a:off x="895875" y="1088300"/>
              <a:ext cx="5475" cy="6325"/>
            </a:xfrm>
            <a:custGeom>
              <a:avLst/>
              <a:ahLst/>
              <a:rect l="l" t="t" r="r" b="b"/>
              <a:pathLst>
                <a:path w="219" h="253" extrusionOk="0">
                  <a:moveTo>
                    <a:pt x="76" y="0"/>
                  </a:moveTo>
                  <a:cubicBezTo>
                    <a:pt x="38" y="0"/>
                    <a:pt x="1" y="37"/>
                    <a:pt x="25" y="73"/>
                  </a:cubicBezTo>
                  <a:cubicBezTo>
                    <a:pt x="61" y="127"/>
                    <a:pt x="78" y="180"/>
                    <a:pt x="105" y="225"/>
                  </a:cubicBezTo>
                  <a:cubicBezTo>
                    <a:pt x="114" y="245"/>
                    <a:pt x="130" y="253"/>
                    <a:pt x="146" y="253"/>
                  </a:cubicBezTo>
                  <a:cubicBezTo>
                    <a:pt x="181" y="253"/>
                    <a:pt x="219" y="216"/>
                    <a:pt x="194" y="180"/>
                  </a:cubicBezTo>
                  <a:cubicBezTo>
                    <a:pt x="168" y="127"/>
                    <a:pt x="150" y="73"/>
                    <a:pt x="123" y="28"/>
                  </a:cubicBezTo>
                  <a:cubicBezTo>
                    <a:pt x="112" y="8"/>
                    <a:pt x="94" y="0"/>
                    <a:pt x="7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74" name="Google Shape;6639;p18"/>
            <p:cNvSpPr/>
            <p:nvPr/>
          </p:nvSpPr>
          <p:spPr>
            <a:xfrm>
              <a:off x="886000" y="1095450"/>
              <a:ext cx="6500" cy="5175"/>
            </a:xfrm>
            <a:custGeom>
              <a:avLst/>
              <a:ahLst/>
              <a:rect l="l" t="t" r="r" b="b"/>
              <a:pathLst>
                <a:path w="260" h="207" extrusionOk="0">
                  <a:moveTo>
                    <a:pt x="58" y="0"/>
                  </a:moveTo>
                  <a:cubicBezTo>
                    <a:pt x="48" y="0"/>
                    <a:pt x="38" y="3"/>
                    <a:pt x="27" y="10"/>
                  </a:cubicBezTo>
                  <a:cubicBezTo>
                    <a:pt x="10" y="28"/>
                    <a:pt x="1" y="64"/>
                    <a:pt x="27" y="90"/>
                  </a:cubicBezTo>
                  <a:cubicBezTo>
                    <a:pt x="72" y="126"/>
                    <a:pt x="117" y="162"/>
                    <a:pt x="170" y="197"/>
                  </a:cubicBezTo>
                  <a:cubicBezTo>
                    <a:pt x="176" y="204"/>
                    <a:pt x="185" y="207"/>
                    <a:pt x="194" y="207"/>
                  </a:cubicBezTo>
                  <a:cubicBezTo>
                    <a:pt x="211" y="207"/>
                    <a:pt x="230" y="197"/>
                    <a:pt x="242" y="180"/>
                  </a:cubicBezTo>
                  <a:cubicBezTo>
                    <a:pt x="259" y="153"/>
                    <a:pt x="242" y="126"/>
                    <a:pt x="224" y="108"/>
                  </a:cubicBezTo>
                  <a:cubicBezTo>
                    <a:pt x="188" y="73"/>
                    <a:pt x="143" y="46"/>
                    <a:pt x="99" y="19"/>
                  </a:cubicBezTo>
                  <a:cubicBezTo>
                    <a:pt x="88" y="8"/>
                    <a:pt x="73" y="0"/>
                    <a:pt x="5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75" name="Google Shape;6640;p18"/>
            <p:cNvSpPr/>
            <p:nvPr/>
          </p:nvSpPr>
          <p:spPr>
            <a:xfrm>
              <a:off x="880325" y="1105450"/>
              <a:ext cx="7225" cy="4300"/>
            </a:xfrm>
            <a:custGeom>
              <a:avLst/>
              <a:ahLst/>
              <a:rect l="l" t="t" r="r" b="b"/>
              <a:pathLst>
                <a:path w="289" h="172" extrusionOk="0">
                  <a:moveTo>
                    <a:pt x="79" y="0"/>
                  </a:moveTo>
                  <a:cubicBezTo>
                    <a:pt x="26" y="0"/>
                    <a:pt x="1" y="85"/>
                    <a:pt x="58" y="110"/>
                  </a:cubicBezTo>
                  <a:cubicBezTo>
                    <a:pt x="103" y="119"/>
                    <a:pt x="147" y="145"/>
                    <a:pt x="183" y="163"/>
                  </a:cubicBezTo>
                  <a:cubicBezTo>
                    <a:pt x="193" y="169"/>
                    <a:pt x="203" y="171"/>
                    <a:pt x="212" y="171"/>
                  </a:cubicBezTo>
                  <a:cubicBezTo>
                    <a:pt x="260" y="171"/>
                    <a:pt x="289" y="104"/>
                    <a:pt x="237" y="74"/>
                  </a:cubicBezTo>
                  <a:cubicBezTo>
                    <a:pt x="192" y="47"/>
                    <a:pt x="147" y="29"/>
                    <a:pt x="94" y="3"/>
                  </a:cubicBezTo>
                  <a:cubicBezTo>
                    <a:pt x="89" y="1"/>
                    <a:pt x="84" y="0"/>
                    <a:pt x="7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76" name="Google Shape;6641;p18"/>
            <p:cNvSpPr/>
            <p:nvPr/>
          </p:nvSpPr>
          <p:spPr>
            <a:xfrm>
              <a:off x="906925" y="1085025"/>
              <a:ext cx="3775" cy="6850"/>
            </a:xfrm>
            <a:custGeom>
              <a:avLst/>
              <a:ahLst/>
              <a:rect l="l" t="t" r="r" b="b"/>
              <a:pathLst>
                <a:path w="151" h="274" extrusionOk="0">
                  <a:moveTo>
                    <a:pt x="63" y="1"/>
                  </a:moveTo>
                  <a:cubicBezTo>
                    <a:pt x="32" y="1"/>
                    <a:pt x="1" y="25"/>
                    <a:pt x="11" y="61"/>
                  </a:cubicBezTo>
                  <a:cubicBezTo>
                    <a:pt x="20" y="115"/>
                    <a:pt x="29" y="177"/>
                    <a:pt x="38" y="231"/>
                  </a:cubicBezTo>
                  <a:cubicBezTo>
                    <a:pt x="45" y="261"/>
                    <a:pt x="67" y="273"/>
                    <a:pt x="89" y="273"/>
                  </a:cubicBezTo>
                  <a:cubicBezTo>
                    <a:pt x="119" y="273"/>
                    <a:pt x="150" y="249"/>
                    <a:pt x="145" y="213"/>
                  </a:cubicBezTo>
                  <a:cubicBezTo>
                    <a:pt x="136" y="151"/>
                    <a:pt x="118" y="97"/>
                    <a:pt x="109" y="43"/>
                  </a:cubicBezTo>
                  <a:cubicBezTo>
                    <a:pt x="106" y="14"/>
                    <a:pt x="84" y="1"/>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77" name="Google Shape;6642;p18"/>
            <p:cNvSpPr/>
            <p:nvPr/>
          </p:nvSpPr>
          <p:spPr>
            <a:xfrm>
              <a:off x="834600" y="1083475"/>
              <a:ext cx="26900" cy="16275"/>
            </a:xfrm>
            <a:custGeom>
              <a:avLst/>
              <a:ahLst/>
              <a:rect l="l" t="t" r="r" b="b"/>
              <a:pathLst>
                <a:path w="1076" h="651" extrusionOk="0">
                  <a:moveTo>
                    <a:pt x="290" y="1"/>
                  </a:moveTo>
                  <a:cubicBezTo>
                    <a:pt x="255" y="1"/>
                    <a:pt x="219" y="3"/>
                    <a:pt x="183" y="7"/>
                  </a:cubicBezTo>
                  <a:cubicBezTo>
                    <a:pt x="1" y="342"/>
                    <a:pt x="353" y="650"/>
                    <a:pt x="676" y="650"/>
                  </a:cubicBezTo>
                  <a:cubicBezTo>
                    <a:pt x="843" y="650"/>
                    <a:pt x="1002" y="568"/>
                    <a:pt x="1075" y="364"/>
                  </a:cubicBezTo>
                  <a:cubicBezTo>
                    <a:pt x="1031" y="311"/>
                    <a:pt x="977" y="257"/>
                    <a:pt x="915" y="213"/>
                  </a:cubicBezTo>
                  <a:cubicBezTo>
                    <a:pt x="889" y="329"/>
                    <a:pt x="764" y="408"/>
                    <a:pt x="639" y="408"/>
                  </a:cubicBezTo>
                  <a:cubicBezTo>
                    <a:pt x="592" y="408"/>
                    <a:pt x="546" y="397"/>
                    <a:pt x="504" y="373"/>
                  </a:cubicBezTo>
                  <a:cubicBezTo>
                    <a:pt x="433" y="329"/>
                    <a:pt x="371" y="257"/>
                    <a:pt x="362" y="177"/>
                  </a:cubicBezTo>
                  <a:cubicBezTo>
                    <a:pt x="353" y="114"/>
                    <a:pt x="371" y="52"/>
                    <a:pt x="397" y="7"/>
                  </a:cubicBezTo>
                  <a:cubicBezTo>
                    <a:pt x="362" y="3"/>
                    <a:pt x="326" y="1"/>
                    <a:pt x="29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78" name="Google Shape;6643;p18"/>
            <p:cNvSpPr/>
            <p:nvPr/>
          </p:nvSpPr>
          <p:spPr>
            <a:xfrm>
              <a:off x="827800" y="1084325"/>
              <a:ext cx="38825" cy="27475"/>
            </a:xfrm>
            <a:custGeom>
              <a:avLst/>
              <a:ahLst/>
              <a:rect l="l" t="t" r="r" b="b"/>
              <a:pathLst>
                <a:path w="1553" h="1099" extrusionOk="0">
                  <a:moveTo>
                    <a:pt x="330" y="0"/>
                  </a:moveTo>
                  <a:cubicBezTo>
                    <a:pt x="295" y="18"/>
                    <a:pt x="259" y="27"/>
                    <a:pt x="223" y="54"/>
                  </a:cubicBezTo>
                  <a:cubicBezTo>
                    <a:pt x="214" y="107"/>
                    <a:pt x="197" y="161"/>
                    <a:pt x="197" y="223"/>
                  </a:cubicBezTo>
                  <a:cubicBezTo>
                    <a:pt x="197" y="330"/>
                    <a:pt x="214" y="419"/>
                    <a:pt x="250" y="526"/>
                  </a:cubicBezTo>
                  <a:cubicBezTo>
                    <a:pt x="170" y="446"/>
                    <a:pt x="152" y="330"/>
                    <a:pt x="143" y="223"/>
                  </a:cubicBezTo>
                  <a:cubicBezTo>
                    <a:pt x="143" y="187"/>
                    <a:pt x="134" y="143"/>
                    <a:pt x="134" y="98"/>
                  </a:cubicBezTo>
                  <a:cubicBezTo>
                    <a:pt x="134" y="107"/>
                    <a:pt x="125" y="107"/>
                    <a:pt x="125" y="107"/>
                  </a:cubicBezTo>
                  <a:cubicBezTo>
                    <a:pt x="116" y="134"/>
                    <a:pt x="116" y="152"/>
                    <a:pt x="116" y="170"/>
                  </a:cubicBezTo>
                  <a:cubicBezTo>
                    <a:pt x="107" y="232"/>
                    <a:pt x="116" y="295"/>
                    <a:pt x="125" y="357"/>
                  </a:cubicBezTo>
                  <a:cubicBezTo>
                    <a:pt x="152" y="491"/>
                    <a:pt x="223" y="598"/>
                    <a:pt x="295" y="705"/>
                  </a:cubicBezTo>
                  <a:cubicBezTo>
                    <a:pt x="295" y="705"/>
                    <a:pt x="295" y="714"/>
                    <a:pt x="286" y="714"/>
                  </a:cubicBezTo>
                  <a:cubicBezTo>
                    <a:pt x="188" y="642"/>
                    <a:pt x="116" y="518"/>
                    <a:pt x="81" y="402"/>
                  </a:cubicBezTo>
                  <a:cubicBezTo>
                    <a:pt x="63" y="348"/>
                    <a:pt x="36" y="259"/>
                    <a:pt x="36" y="187"/>
                  </a:cubicBezTo>
                  <a:cubicBezTo>
                    <a:pt x="27" y="196"/>
                    <a:pt x="9" y="214"/>
                    <a:pt x="0" y="232"/>
                  </a:cubicBezTo>
                  <a:cubicBezTo>
                    <a:pt x="6" y="722"/>
                    <a:pt x="501" y="1099"/>
                    <a:pt x="971" y="1099"/>
                  </a:cubicBezTo>
                  <a:cubicBezTo>
                    <a:pt x="1186" y="1099"/>
                    <a:pt x="1396" y="1020"/>
                    <a:pt x="1553" y="839"/>
                  </a:cubicBezTo>
                  <a:cubicBezTo>
                    <a:pt x="1553" y="821"/>
                    <a:pt x="1553" y="812"/>
                    <a:pt x="1553" y="794"/>
                  </a:cubicBezTo>
                  <a:cubicBezTo>
                    <a:pt x="1490" y="848"/>
                    <a:pt x="1419" y="892"/>
                    <a:pt x="1410" y="901"/>
                  </a:cubicBezTo>
                  <a:cubicBezTo>
                    <a:pt x="1323" y="948"/>
                    <a:pt x="1195" y="1031"/>
                    <a:pt x="1086" y="1031"/>
                  </a:cubicBezTo>
                  <a:cubicBezTo>
                    <a:pt x="1071" y="1031"/>
                    <a:pt x="1057" y="1029"/>
                    <a:pt x="1044" y="1026"/>
                  </a:cubicBezTo>
                  <a:cubicBezTo>
                    <a:pt x="1142" y="990"/>
                    <a:pt x="1231" y="964"/>
                    <a:pt x="1329" y="901"/>
                  </a:cubicBezTo>
                  <a:cubicBezTo>
                    <a:pt x="1410" y="857"/>
                    <a:pt x="1472" y="785"/>
                    <a:pt x="1544" y="723"/>
                  </a:cubicBezTo>
                  <a:cubicBezTo>
                    <a:pt x="1535" y="705"/>
                    <a:pt x="1535" y="687"/>
                    <a:pt x="1526" y="669"/>
                  </a:cubicBezTo>
                  <a:cubicBezTo>
                    <a:pt x="1481" y="723"/>
                    <a:pt x="1428" y="758"/>
                    <a:pt x="1383" y="794"/>
                  </a:cubicBezTo>
                  <a:cubicBezTo>
                    <a:pt x="1312" y="848"/>
                    <a:pt x="1240" y="910"/>
                    <a:pt x="1142" y="928"/>
                  </a:cubicBezTo>
                  <a:cubicBezTo>
                    <a:pt x="1142" y="928"/>
                    <a:pt x="1142" y="919"/>
                    <a:pt x="1142" y="919"/>
                  </a:cubicBezTo>
                  <a:cubicBezTo>
                    <a:pt x="1222" y="883"/>
                    <a:pt x="1294" y="830"/>
                    <a:pt x="1365" y="776"/>
                  </a:cubicBezTo>
                  <a:cubicBezTo>
                    <a:pt x="1419" y="723"/>
                    <a:pt x="1463" y="660"/>
                    <a:pt x="1508" y="607"/>
                  </a:cubicBezTo>
                  <a:cubicBezTo>
                    <a:pt x="1490" y="544"/>
                    <a:pt x="1454" y="482"/>
                    <a:pt x="1419" y="428"/>
                  </a:cubicBezTo>
                  <a:cubicBezTo>
                    <a:pt x="1322" y="633"/>
                    <a:pt x="1145" y="718"/>
                    <a:pt x="959" y="718"/>
                  </a:cubicBezTo>
                  <a:cubicBezTo>
                    <a:pt x="595" y="718"/>
                    <a:pt x="200" y="390"/>
                    <a:pt x="330"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79" name="Google Shape;6644;p18"/>
            <p:cNvSpPr/>
            <p:nvPr/>
          </p:nvSpPr>
          <p:spPr>
            <a:xfrm>
              <a:off x="825125" y="1080800"/>
              <a:ext cx="44175" cy="33600"/>
            </a:xfrm>
            <a:custGeom>
              <a:avLst/>
              <a:ahLst/>
              <a:rect l="l" t="t" r="r" b="b"/>
              <a:pathLst>
                <a:path w="1767" h="1344" extrusionOk="0">
                  <a:moveTo>
                    <a:pt x="669" y="108"/>
                  </a:moveTo>
                  <a:cubicBezTo>
                    <a:pt x="705" y="108"/>
                    <a:pt x="741" y="110"/>
                    <a:pt x="776" y="114"/>
                  </a:cubicBezTo>
                  <a:cubicBezTo>
                    <a:pt x="750" y="159"/>
                    <a:pt x="732" y="221"/>
                    <a:pt x="741" y="284"/>
                  </a:cubicBezTo>
                  <a:cubicBezTo>
                    <a:pt x="750" y="364"/>
                    <a:pt x="812" y="436"/>
                    <a:pt x="883" y="480"/>
                  </a:cubicBezTo>
                  <a:cubicBezTo>
                    <a:pt x="925" y="504"/>
                    <a:pt x="971" y="515"/>
                    <a:pt x="1018" y="515"/>
                  </a:cubicBezTo>
                  <a:cubicBezTo>
                    <a:pt x="1143" y="515"/>
                    <a:pt x="1268" y="436"/>
                    <a:pt x="1294" y="320"/>
                  </a:cubicBezTo>
                  <a:cubicBezTo>
                    <a:pt x="1356" y="364"/>
                    <a:pt x="1410" y="418"/>
                    <a:pt x="1454" y="471"/>
                  </a:cubicBezTo>
                  <a:cubicBezTo>
                    <a:pt x="1381" y="675"/>
                    <a:pt x="1222" y="757"/>
                    <a:pt x="1055" y="757"/>
                  </a:cubicBezTo>
                  <a:cubicBezTo>
                    <a:pt x="732" y="757"/>
                    <a:pt x="380" y="449"/>
                    <a:pt x="562" y="114"/>
                  </a:cubicBezTo>
                  <a:cubicBezTo>
                    <a:pt x="598" y="110"/>
                    <a:pt x="634" y="108"/>
                    <a:pt x="669" y="108"/>
                  </a:cubicBezTo>
                  <a:close/>
                  <a:moveTo>
                    <a:pt x="437" y="141"/>
                  </a:moveTo>
                  <a:cubicBezTo>
                    <a:pt x="307" y="531"/>
                    <a:pt x="702" y="859"/>
                    <a:pt x="1066" y="859"/>
                  </a:cubicBezTo>
                  <a:cubicBezTo>
                    <a:pt x="1252" y="859"/>
                    <a:pt x="1429" y="774"/>
                    <a:pt x="1526" y="569"/>
                  </a:cubicBezTo>
                  <a:cubicBezTo>
                    <a:pt x="1561" y="623"/>
                    <a:pt x="1597" y="685"/>
                    <a:pt x="1615" y="748"/>
                  </a:cubicBezTo>
                  <a:cubicBezTo>
                    <a:pt x="1570" y="801"/>
                    <a:pt x="1526" y="864"/>
                    <a:pt x="1472" y="917"/>
                  </a:cubicBezTo>
                  <a:cubicBezTo>
                    <a:pt x="1401" y="971"/>
                    <a:pt x="1329" y="1024"/>
                    <a:pt x="1249" y="1060"/>
                  </a:cubicBezTo>
                  <a:cubicBezTo>
                    <a:pt x="1249" y="1060"/>
                    <a:pt x="1249" y="1069"/>
                    <a:pt x="1249" y="1069"/>
                  </a:cubicBezTo>
                  <a:cubicBezTo>
                    <a:pt x="1347" y="1051"/>
                    <a:pt x="1419" y="989"/>
                    <a:pt x="1490" y="935"/>
                  </a:cubicBezTo>
                  <a:cubicBezTo>
                    <a:pt x="1535" y="899"/>
                    <a:pt x="1588" y="864"/>
                    <a:pt x="1633" y="810"/>
                  </a:cubicBezTo>
                  <a:cubicBezTo>
                    <a:pt x="1642" y="828"/>
                    <a:pt x="1642" y="846"/>
                    <a:pt x="1651" y="864"/>
                  </a:cubicBezTo>
                  <a:cubicBezTo>
                    <a:pt x="1579" y="926"/>
                    <a:pt x="1517" y="998"/>
                    <a:pt x="1436" y="1042"/>
                  </a:cubicBezTo>
                  <a:cubicBezTo>
                    <a:pt x="1338" y="1105"/>
                    <a:pt x="1249" y="1131"/>
                    <a:pt x="1151" y="1167"/>
                  </a:cubicBezTo>
                  <a:cubicBezTo>
                    <a:pt x="1164" y="1170"/>
                    <a:pt x="1178" y="1172"/>
                    <a:pt x="1193" y="1172"/>
                  </a:cubicBezTo>
                  <a:cubicBezTo>
                    <a:pt x="1302" y="1172"/>
                    <a:pt x="1430" y="1089"/>
                    <a:pt x="1517" y="1042"/>
                  </a:cubicBezTo>
                  <a:cubicBezTo>
                    <a:pt x="1526" y="1033"/>
                    <a:pt x="1597" y="989"/>
                    <a:pt x="1660" y="935"/>
                  </a:cubicBezTo>
                  <a:cubicBezTo>
                    <a:pt x="1660" y="953"/>
                    <a:pt x="1660" y="962"/>
                    <a:pt x="1660" y="980"/>
                  </a:cubicBezTo>
                  <a:cubicBezTo>
                    <a:pt x="1503" y="1161"/>
                    <a:pt x="1293" y="1240"/>
                    <a:pt x="1078" y="1240"/>
                  </a:cubicBezTo>
                  <a:cubicBezTo>
                    <a:pt x="608" y="1240"/>
                    <a:pt x="113" y="863"/>
                    <a:pt x="107" y="373"/>
                  </a:cubicBezTo>
                  <a:cubicBezTo>
                    <a:pt x="116" y="355"/>
                    <a:pt x="134" y="337"/>
                    <a:pt x="143" y="328"/>
                  </a:cubicBezTo>
                  <a:cubicBezTo>
                    <a:pt x="143" y="400"/>
                    <a:pt x="170" y="489"/>
                    <a:pt x="188" y="543"/>
                  </a:cubicBezTo>
                  <a:cubicBezTo>
                    <a:pt x="223" y="659"/>
                    <a:pt x="295" y="783"/>
                    <a:pt x="393" y="855"/>
                  </a:cubicBezTo>
                  <a:cubicBezTo>
                    <a:pt x="402" y="855"/>
                    <a:pt x="402" y="846"/>
                    <a:pt x="402" y="846"/>
                  </a:cubicBezTo>
                  <a:cubicBezTo>
                    <a:pt x="330" y="739"/>
                    <a:pt x="259" y="632"/>
                    <a:pt x="232" y="498"/>
                  </a:cubicBezTo>
                  <a:cubicBezTo>
                    <a:pt x="223" y="436"/>
                    <a:pt x="214" y="373"/>
                    <a:pt x="223" y="311"/>
                  </a:cubicBezTo>
                  <a:cubicBezTo>
                    <a:pt x="223" y="293"/>
                    <a:pt x="223" y="275"/>
                    <a:pt x="232" y="248"/>
                  </a:cubicBezTo>
                  <a:cubicBezTo>
                    <a:pt x="232" y="248"/>
                    <a:pt x="241" y="248"/>
                    <a:pt x="241" y="239"/>
                  </a:cubicBezTo>
                  <a:cubicBezTo>
                    <a:pt x="241" y="284"/>
                    <a:pt x="250" y="328"/>
                    <a:pt x="250" y="364"/>
                  </a:cubicBezTo>
                  <a:cubicBezTo>
                    <a:pt x="259" y="471"/>
                    <a:pt x="277" y="587"/>
                    <a:pt x="357" y="667"/>
                  </a:cubicBezTo>
                  <a:cubicBezTo>
                    <a:pt x="321" y="560"/>
                    <a:pt x="304" y="471"/>
                    <a:pt x="304" y="364"/>
                  </a:cubicBezTo>
                  <a:cubicBezTo>
                    <a:pt x="304" y="302"/>
                    <a:pt x="321" y="248"/>
                    <a:pt x="330" y="195"/>
                  </a:cubicBezTo>
                  <a:cubicBezTo>
                    <a:pt x="366" y="168"/>
                    <a:pt x="402" y="159"/>
                    <a:pt x="437" y="141"/>
                  </a:cubicBezTo>
                  <a:close/>
                  <a:moveTo>
                    <a:pt x="685" y="0"/>
                  </a:moveTo>
                  <a:cubicBezTo>
                    <a:pt x="439" y="0"/>
                    <a:pt x="198" y="94"/>
                    <a:pt x="18" y="311"/>
                  </a:cubicBezTo>
                  <a:cubicBezTo>
                    <a:pt x="9" y="320"/>
                    <a:pt x="9" y="320"/>
                    <a:pt x="9" y="328"/>
                  </a:cubicBezTo>
                  <a:cubicBezTo>
                    <a:pt x="9" y="337"/>
                    <a:pt x="0" y="346"/>
                    <a:pt x="0" y="355"/>
                  </a:cubicBezTo>
                  <a:cubicBezTo>
                    <a:pt x="6" y="920"/>
                    <a:pt x="549" y="1344"/>
                    <a:pt x="1075" y="1344"/>
                  </a:cubicBezTo>
                  <a:cubicBezTo>
                    <a:pt x="1323" y="1344"/>
                    <a:pt x="1566" y="1250"/>
                    <a:pt x="1749" y="1033"/>
                  </a:cubicBezTo>
                  <a:cubicBezTo>
                    <a:pt x="1749" y="1033"/>
                    <a:pt x="1758" y="1024"/>
                    <a:pt x="1758" y="1015"/>
                  </a:cubicBezTo>
                  <a:cubicBezTo>
                    <a:pt x="1758" y="1015"/>
                    <a:pt x="1767" y="1006"/>
                    <a:pt x="1758" y="989"/>
                  </a:cubicBezTo>
                  <a:cubicBezTo>
                    <a:pt x="1752" y="424"/>
                    <a:pt x="1209" y="0"/>
                    <a:pt x="68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80" name="Google Shape;6645;p18"/>
            <p:cNvSpPr/>
            <p:nvPr/>
          </p:nvSpPr>
          <p:spPr>
            <a:xfrm>
              <a:off x="871500" y="1098475"/>
              <a:ext cx="6350" cy="3525"/>
            </a:xfrm>
            <a:custGeom>
              <a:avLst/>
              <a:ahLst/>
              <a:rect l="l" t="t" r="r" b="b"/>
              <a:pathLst>
                <a:path w="254" h="141" extrusionOk="0">
                  <a:moveTo>
                    <a:pt x="182" y="0"/>
                  </a:moveTo>
                  <a:cubicBezTo>
                    <a:pt x="176" y="0"/>
                    <a:pt x="169" y="2"/>
                    <a:pt x="161" y="5"/>
                  </a:cubicBezTo>
                  <a:cubicBezTo>
                    <a:pt x="126" y="23"/>
                    <a:pt x="81" y="23"/>
                    <a:pt x="45" y="41"/>
                  </a:cubicBezTo>
                  <a:cubicBezTo>
                    <a:pt x="19" y="41"/>
                    <a:pt x="1" y="68"/>
                    <a:pt x="1" y="94"/>
                  </a:cubicBezTo>
                  <a:cubicBezTo>
                    <a:pt x="8" y="117"/>
                    <a:pt x="30" y="141"/>
                    <a:pt x="53" y="141"/>
                  </a:cubicBezTo>
                  <a:cubicBezTo>
                    <a:pt x="56" y="141"/>
                    <a:pt x="60" y="140"/>
                    <a:pt x="63" y="139"/>
                  </a:cubicBezTo>
                  <a:cubicBezTo>
                    <a:pt x="108" y="130"/>
                    <a:pt x="161" y="121"/>
                    <a:pt x="206" y="103"/>
                  </a:cubicBezTo>
                  <a:cubicBezTo>
                    <a:pt x="253" y="80"/>
                    <a:pt x="231" y="0"/>
                    <a:pt x="18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81" name="Google Shape;6646;p18"/>
            <p:cNvSpPr/>
            <p:nvPr/>
          </p:nvSpPr>
          <p:spPr>
            <a:xfrm>
              <a:off x="867275" y="1088725"/>
              <a:ext cx="6925" cy="4750"/>
            </a:xfrm>
            <a:custGeom>
              <a:avLst/>
              <a:ahLst/>
              <a:rect l="l" t="t" r="r" b="b"/>
              <a:pathLst>
                <a:path w="277" h="190" extrusionOk="0">
                  <a:moveTo>
                    <a:pt x="203" y="0"/>
                  </a:moveTo>
                  <a:cubicBezTo>
                    <a:pt x="198" y="0"/>
                    <a:pt x="193" y="1"/>
                    <a:pt x="188" y="3"/>
                  </a:cubicBezTo>
                  <a:cubicBezTo>
                    <a:pt x="143" y="29"/>
                    <a:pt x="89" y="65"/>
                    <a:pt x="45" y="101"/>
                  </a:cubicBezTo>
                  <a:cubicBezTo>
                    <a:pt x="1" y="130"/>
                    <a:pt x="35" y="190"/>
                    <a:pt x="79" y="190"/>
                  </a:cubicBezTo>
                  <a:cubicBezTo>
                    <a:pt x="88" y="190"/>
                    <a:pt x="98" y="187"/>
                    <a:pt x="107" y="181"/>
                  </a:cubicBezTo>
                  <a:cubicBezTo>
                    <a:pt x="152" y="145"/>
                    <a:pt x="188" y="127"/>
                    <a:pt x="232" y="101"/>
                  </a:cubicBezTo>
                  <a:cubicBezTo>
                    <a:pt x="259" y="92"/>
                    <a:pt x="277" y="56"/>
                    <a:pt x="259" y="29"/>
                  </a:cubicBezTo>
                  <a:cubicBezTo>
                    <a:pt x="252" y="15"/>
                    <a:pt x="227" y="0"/>
                    <a:pt x="20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82" name="Google Shape;6647;p18"/>
            <p:cNvSpPr/>
            <p:nvPr/>
          </p:nvSpPr>
          <p:spPr>
            <a:xfrm>
              <a:off x="862200" y="1080950"/>
              <a:ext cx="6200" cy="5725"/>
            </a:xfrm>
            <a:custGeom>
              <a:avLst/>
              <a:ahLst/>
              <a:rect l="l" t="t" r="r" b="b"/>
              <a:pathLst>
                <a:path w="248" h="229" extrusionOk="0">
                  <a:moveTo>
                    <a:pt x="190" y="1"/>
                  </a:moveTo>
                  <a:cubicBezTo>
                    <a:pt x="174" y="1"/>
                    <a:pt x="157" y="8"/>
                    <a:pt x="141" y="19"/>
                  </a:cubicBezTo>
                  <a:cubicBezTo>
                    <a:pt x="114" y="55"/>
                    <a:pt x="78" y="99"/>
                    <a:pt x="43" y="135"/>
                  </a:cubicBezTo>
                  <a:cubicBezTo>
                    <a:pt x="0" y="171"/>
                    <a:pt x="36" y="228"/>
                    <a:pt x="76" y="228"/>
                  </a:cubicBezTo>
                  <a:cubicBezTo>
                    <a:pt x="86" y="228"/>
                    <a:pt x="96" y="225"/>
                    <a:pt x="105" y="215"/>
                  </a:cubicBezTo>
                  <a:cubicBezTo>
                    <a:pt x="150" y="171"/>
                    <a:pt x="185" y="126"/>
                    <a:pt x="230" y="82"/>
                  </a:cubicBezTo>
                  <a:cubicBezTo>
                    <a:pt x="248" y="64"/>
                    <a:pt x="239" y="28"/>
                    <a:pt x="221" y="10"/>
                  </a:cubicBezTo>
                  <a:cubicBezTo>
                    <a:pt x="211" y="3"/>
                    <a:pt x="201" y="1"/>
                    <a:pt x="19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83" name="Google Shape;6648;p18"/>
            <p:cNvSpPr/>
            <p:nvPr/>
          </p:nvSpPr>
          <p:spPr>
            <a:xfrm>
              <a:off x="844400" y="1071650"/>
              <a:ext cx="3050" cy="6625"/>
            </a:xfrm>
            <a:custGeom>
              <a:avLst/>
              <a:ahLst/>
              <a:rect l="l" t="t" r="r" b="b"/>
              <a:pathLst>
                <a:path w="122" h="265" extrusionOk="0">
                  <a:moveTo>
                    <a:pt x="67" y="1"/>
                  </a:moveTo>
                  <a:cubicBezTo>
                    <a:pt x="44" y="1"/>
                    <a:pt x="23" y="14"/>
                    <a:pt x="23" y="43"/>
                  </a:cubicBezTo>
                  <a:cubicBezTo>
                    <a:pt x="14" y="97"/>
                    <a:pt x="5" y="159"/>
                    <a:pt x="5" y="213"/>
                  </a:cubicBezTo>
                  <a:cubicBezTo>
                    <a:pt x="1" y="246"/>
                    <a:pt x="26" y="264"/>
                    <a:pt x="53" y="264"/>
                  </a:cubicBezTo>
                  <a:cubicBezTo>
                    <a:pt x="76" y="264"/>
                    <a:pt x="99" y="251"/>
                    <a:pt x="103" y="222"/>
                  </a:cubicBezTo>
                  <a:cubicBezTo>
                    <a:pt x="112" y="168"/>
                    <a:pt x="121" y="106"/>
                    <a:pt x="121" y="52"/>
                  </a:cubicBezTo>
                  <a:cubicBezTo>
                    <a:pt x="121" y="19"/>
                    <a:pt x="93" y="1"/>
                    <a:pt x="6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84" name="Google Shape;6649;p18"/>
            <p:cNvSpPr/>
            <p:nvPr/>
          </p:nvSpPr>
          <p:spPr>
            <a:xfrm>
              <a:off x="832250" y="1072000"/>
              <a:ext cx="4275" cy="6625"/>
            </a:xfrm>
            <a:custGeom>
              <a:avLst/>
              <a:ahLst/>
              <a:rect l="l" t="t" r="r" b="b"/>
              <a:pathLst>
                <a:path w="171" h="265" extrusionOk="0">
                  <a:moveTo>
                    <a:pt x="65" y="1"/>
                  </a:moveTo>
                  <a:cubicBezTo>
                    <a:pt x="61" y="1"/>
                    <a:pt x="58" y="1"/>
                    <a:pt x="54" y="2"/>
                  </a:cubicBezTo>
                  <a:cubicBezTo>
                    <a:pt x="27" y="2"/>
                    <a:pt x="1" y="38"/>
                    <a:pt x="10" y="65"/>
                  </a:cubicBezTo>
                  <a:cubicBezTo>
                    <a:pt x="27" y="118"/>
                    <a:pt x="54" y="172"/>
                    <a:pt x="72" y="234"/>
                  </a:cubicBezTo>
                  <a:cubicBezTo>
                    <a:pt x="79" y="254"/>
                    <a:pt x="100" y="265"/>
                    <a:pt x="118" y="265"/>
                  </a:cubicBezTo>
                  <a:cubicBezTo>
                    <a:pt x="124" y="265"/>
                    <a:pt x="130" y="263"/>
                    <a:pt x="134" y="261"/>
                  </a:cubicBezTo>
                  <a:cubicBezTo>
                    <a:pt x="170" y="243"/>
                    <a:pt x="170" y="217"/>
                    <a:pt x="161" y="190"/>
                  </a:cubicBezTo>
                  <a:cubicBezTo>
                    <a:pt x="152" y="136"/>
                    <a:pt x="126" y="92"/>
                    <a:pt x="117" y="47"/>
                  </a:cubicBezTo>
                  <a:cubicBezTo>
                    <a:pt x="109" y="24"/>
                    <a:pt x="88" y="1"/>
                    <a:pt x="65"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85" name="Google Shape;6650;p18"/>
            <p:cNvSpPr/>
            <p:nvPr/>
          </p:nvSpPr>
          <p:spPr>
            <a:xfrm>
              <a:off x="822075" y="1077550"/>
              <a:ext cx="5425" cy="5775"/>
            </a:xfrm>
            <a:custGeom>
              <a:avLst/>
              <a:ahLst/>
              <a:rect l="l" t="t" r="r" b="b"/>
              <a:pathLst>
                <a:path w="217" h="231" extrusionOk="0">
                  <a:moveTo>
                    <a:pt x="72" y="1"/>
                  </a:moveTo>
                  <a:cubicBezTo>
                    <a:pt x="34" y="1"/>
                    <a:pt x="0" y="45"/>
                    <a:pt x="33" y="84"/>
                  </a:cubicBezTo>
                  <a:cubicBezTo>
                    <a:pt x="60" y="128"/>
                    <a:pt x="78" y="164"/>
                    <a:pt x="95" y="200"/>
                  </a:cubicBezTo>
                  <a:cubicBezTo>
                    <a:pt x="108" y="221"/>
                    <a:pt x="128" y="230"/>
                    <a:pt x="147" y="230"/>
                  </a:cubicBezTo>
                  <a:cubicBezTo>
                    <a:pt x="183" y="230"/>
                    <a:pt x="217" y="199"/>
                    <a:pt x="194" y="164"/>
                  </a:cubicBezTo>
                  <a:cubicBezTo>
                    <a:pt x="167" y="111"/>
                    <a:pt x="140" y="66"/>
                    <a:pt x="113" y="21"/>
                  </a:cubicBezTo>
                  <a:cubicBezTo>
                    <a:pt x="101" y="7"/>
                    <a:pt x="87" y="1"/>
                    <a:pt x="7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86" name="Google Shape;6651;p18"/>
            <p:cNvSpPr/>
            <p:nvPr/>
          </p:nvSpPr>
          <p:spPr>
            <a:xfrm>
              <a:off x="853675" y="1074575"/>
              <a:ext cx="4900" cy="6575"/>
            </a:xfrm>
            <a:custGeom>
              <a:avLst/>
              <a:ahLst/>
              <a:rect l="l" t="t" r="r" b="b"/>
              <a:pathLst>
                <a:path w="196" h="263" extrusionOk="0">
                  <a:moveTo>
                    <a:pt x="129" y="1"/>
                  </a:moveTo>
                  <a:cubicBezTo>
                    <a:pt x="110" y="1"/>
                    <a:pt x="90" y="10"/>
                    <a:pt x="80" y="33"/>
                  </a:cubicBezTo>
                  <a:cubicBezTo>
                    <a:pt x="63" y="87"/>
                    <a:pt x="36" y="140"/>
                    <a:pt x="18" y="194"/>
                  </a:cubicBezTo>
                  <a:cubicBezTo>
                    <a:pt x="1" y="233"/>
                    <a:pt x="34" y="262"/>
                    <a:pt x="67" y="262"/>
                  </a:cubicBezTo>
                  <a:cubicBezTo>
                    <a:pt x="87" y="262"/>
                    <a:pt x="106" y="252"/>
                    <a:pt x="116" y="230"/>
                  </a:cubicBezTo>
                  <a:cubicBezTo>
                    <a:pt x="134" y="176"/>
                    <a:pt x="161" y="122"/>
                    <a:pt x="179" y="69"/>
                  </a:cubicBezTo>
                  <a:cubicBezTo>
                    <a:pt x="195" y="29"/>
                    <a:pt x="162" y="1"/>
                    <a:pt x="12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237" name="Google Shape;6652;p18"/>
          <p:cNvGrpSpPr/>
          <p:nvPr/>
        </p:nvGrpSpPr>
        <p:grpSpPr>
          <a:xfrm rot="-5400000">
            <a:off x="-442320" y="4229508"/>
            <a:ext cx="2310839" cy="1902145"/>
            <a:chOff x="3857825" y="4400025"/>
            <a:chExt cx="287500" cy="236650"/>
          </a:xfrm>
        </p:grpSpPr>
        <p:sp>
          <p:nvSpPr>
            <p:cNvPr id="1058287" name="Google Shape;6653;p18"/>
            <p:cNvSpPr/>
            <p:nvPr/>
          </p:nvSpPr>
          <p:spPr>
            <a:xfrm>
              <a:off x="4020425" y="4400025"/>
              <a:ext cx="106175" cy="56425"/>
            </a:xfrm>
            <a:custGeom>
              <a:avLst/>
              <a:ahLst/>
              <a:rect l="l" t="t" r="r" b="b"/>
              <a:pathLst>
                <a:path w="4247" h="2257" extrusionOk="0">
                  <a:moveTo>
                    <a:pt x="4246" y="1"/>
                  </a:moveTo>
                  <a:cubicBezTo>
                    <a:pt x="4244" y="2"/>
                    <a:pt x="4242" y="4"/>
                    <a:pt x="4239" y="6"/>
                  </a:cubicBezTo>
                  <a:lnTo>
                    <a:pt x="4239" y="6"/>
                  </a:lnTo>
                  <a:cubicBezTo>
                    <a:pt x="4245" y="3"/>
                    <a:pt x="4246" y="1"/>
                    <a:pt x="4246" y="1"/>
                  </a:cubicBezTo>
                  <a:close/>
                  <a:moveTo>
                    <a:pt x="4239" y="6"/>
                  </a:moveTo>
                  <a:cubicBezTo>
                    <a:pt x="4220" y="17"/>
                    <a:pt x="4150" y="38"/>
                    <a:pt x="3908" y="38"/>
                  </a:cubicBezTo>
                  <a:cubicBezTo>
                    <a:pt x="3789" y="38"/>
                    <a:pt x="3627" y="33"/>
                    <a:pt x="3408" y="18"/>
                  </a:cubicBezTo>
                  <a:cubicBezTo>
                    <a:pt x="3329" y="14"/>
                    <a:pt x="3236" y="11"/>
                    <a:pt x="3133" y="11"/>
                  </a:cubicBezTo>
                  <a:cubicBezTo>
                    <a:pt x="2194" y="11"/>
                    <a:pt x="394" y="248"/>
                    <a:pt x="0" y="1696"/>
                  </a:cubicBezTo>
                  <a:cubicBezTo>
                    <a:pt x="0" y="1696"/>
                    <a:pt x="566" y="2256"/>
                    <a:pt x="1394" y="2256"/>
                  </a:cubicBezTo>
                  <a:cubicBezTo>
                    <a:pt x="1676" y="2256"/>
                    <a:pt x="1988" y="2191"/>
                    <a:pt x="2319" y="2017"/>
                  </a:cubicBezTo>
                  <a:cubicBezTo>
                    <a:pt x="3616" y="1333"/>
                    <a:pt x="3737" y="393"/>
                    <a:pt x="4239" y="6"/>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88" name="Google Shape;6654;p18"/>
            <p:cNvSpPr/>
            <p:nvPr/>
          </p:nvSpPr>
          <p:spPr>
            <a:xfrm>
              <a:off x="4020425" y="4400475"/>
              <a:ext cx="105500" cy="55975"/>
            </a:xfrm>
            <a:custGeom>
              <a:avLst/>
              <a:ahLst/>
              <a:rect l="l" t="t" r="r" b="b"/>
              <a:pathLst>
                <a:path w="4220" h="2239" extrusionOk="0">
                  <a:moveTo>
                    <a:pt x="4220" y="0"/>
                  </a:moveTo>
                  <a:cubicBezTo>
                    <a:pt x="3238" y="402"/>
                    <a:pt x="1088" y="1285"/>
                    <a:pt x="0" y="1669"/>
                  </a:cubicBezTo>
                  <a:cubicBezTo>
                    <a:pt x="0" y="1669"/>
                    <a:pt x="0" y="1678"/>
                    <a:pt x="0" y="1678"/>
                  </a:cubicBezTo>
                  <a:cubicBezTo>
                    <a:pt x="0" y="1678"/>
                    <a:pt x="566" y="2238"/>
                    <a:pt x="1394" y="2238"/>
                  </a:cubicBezTo>
                  <a:cubicBezTo>
                    <a:pt x="1676" y="2238"/>
                    <a:pt x="1988" y="2173"/>
                    <a:pt x="2319" y="1999"/>
                  </a:cubicBezTo>
                  <a:cubicBezTo>
                    <a:pt x="3604" y="1330"/>
                    <a:pt x="3738" y="393"/>
                    <a:pt x="4220"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89" name="Google Shape;6655;p18"/>
            <p:cNvSpPr/>
            <p:nvPr/>
          </p:nvSpPr>
          <p:spPr>
            <a:xfrm>
              <a:off x="4126350" y="4400025"/>
              <a:ext cx="250" cy="25"/>
            </a:xfrm>
            <a:custGeom>
              <a:avLst/>
              <a:ahLst/>
              <a:rect l="l" t="t" r="r" b="b"/>
              <a:pathLst>
                <a:path w="10" h="1" extrusionOk="0">
                  <a:moveTo>
                    <a:pt x="1" y="1"/>
                  </a:moveTo>
                  <a:cubicBezTo>
                    <a:pt x="1" y="1"/>
                    <a:pt x="9" y="1"/>
                    <a:pt x="9" y="1"/>
                  </a:cubicBezTo>
                  <a:cubicBezTo>
                    <a:pt x="1" y="1"/>
                    <a:pt x="1" y="1"/>
                    <a:pt x="1" y="1"/>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90" name="Google Shape;6656;p18"/>
            <p:cNvSpPr/>
            <p:nvPr/>
          </p:nvSpPr>
          <p:spPr>
            <a:xfrm>
              <a:off x="4035800" y="4466525"/>
              <a:ext cx="109525" cy="62450"/>
            </a:xfrm>
            <a:custGeom>
              <a:avLst/>
              <a:ahLst/>
              <a:rect l="l" t="t" r="r" b="b"/>
              <a:pathLst>
                <a:path w="4381" h="2498" extrusionOk="0">
                  <a:moveTo>
                    <a:pt x="1349" y="1"/>
                  </a:moveTo>
                  <a:cubicBezTo>
                    <a:pt x="206" y="1"/>
                    <a:pt x="1" y="1150"/>
                    <a:pt x="1" y="1150"/>
                  </a:cubicBezTo>
                  <a:cubicBezTo>
                    <a:pt x="513" y="2175"/>
                    <a:pt x="1248" y="2498"/>
                    <a:pt x="1970" y="2498"/>
                  </a:cubicBezTo>
                  <a:cubicBezTo>
                    <a:pt x="3194" y="2498"/>
                    <a:pt x="4381" y="1569"/>
                    <a:pt x="4381" y="1569"/>
                  </a:cubicBezTo>
                  <a:cubicBezTo>
                    <a:pt x="2969" y="379"/>
                    <a:pt x="2005" y="1"/>
                    <a:pt x="1349" y="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91" name="Google Shape;6657;p18"/>
            <p:cNvSpPr/>
            <p:nvPr/>
          </p:nvSpPr>
          <p:spPr>
            <a:xfrm>
              <a:off x="4035800" y="4466600"/>
              <a:ext cx="108650" cy="38725"/>
            </a:xfrm>
            <a:custGeom>
              <a:avLst/>
              <a:ahLst/>
              <a:rect l="l" t="t" r="r" b="b"/>
              <a:pathLst>
                <a:path w="4346" h="1549" extrusionOk="0">
                  <a:moveTo>
                    <a:pt x="1346" y="1"/>
                  </a:moveTo>
                  <a:cubicBezTo>
                    <a:pt x="207" y="1"/>
                    <a:pt x="1" y="1147"/>
                    <a:pt x="1" y="1147"/>
                  </a:cubicBezTo>
                  <a:cubicBezTo>
                    <a:pt x="9" y="1156"/>
                    <a:pt x="9" y="1165"/>
                    <a:pt x="18" y="1174"/>
                  </a:cubicBezTo>
                  <a:lnTo>
                    <a:pt x="4345" y="1548"/>
                  </a:lnTo>
                  <a:cubicBezTo>
                    <a:pt x="2951" y="375"/>
                    <a:pt x="1996" y="1"/>
                    <a:pt x="1346"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92" name="Google Shape;6658;p18"/>
            <p:cNvSpPr/>
            <p:nvPr/>
          </p:nvSpPr>
          <p:spPr>
            <a:xfrm>
              <a:off x="4011725" y="4550425"/>
              <a:ext cx="107725" cy="86250"/>
            </a:xfrm>
            <a:custGeom>
              <a:avLst/>
              <a:ahLst/>
              <a:rect l="l" t="t" r="r" b="b"/>
              <a:pathLst>
                <a:path w="4309" h="3450" extrusionOk="0">
                  <a:moveTo>
                    <a:pt x="2077" y="0"/>
                  </a:moveTo>
                  <a:cubicBezTo>
                    <a:pt x="1744" y="0"/>
                    <a:pt x="1409" y="69"/>
                    <a:pt x="1115" y="176"/>
                  </a:cubicBezTo>
                  <a:cubicBezTo>
                    <a:pt x="1035" y="203"/>
                    <a:pt x="732" y="292"/>
                    <a:pt x="705" y="390"/>
                  </a:cubicBezTo>
                  <a:cubicBezTo>
                    <a:pt x="0" y="3289"/>
                    <a:pt x="4309" y="3450"/>
                    <a:pt x="4309" y="3450"/>
                  </a:cubicBezTo>
                  <a:cubicBezTo>
                    <a:pt x="4122" y="3414"/>
                    <a:pt x="4139" y="2914"/>
                    <a:pt x="4139" y="2790"/>
                  </a:cubicBezTo>
                  <a:cubicBezTo>
                    <a:pt x="4113" y="2397"/>
                    <a:pt x="4086" y="2005"/>
                    <a:pt x="3988" y="1621"/>
                  </a:cubicBezTo>
                  <a:cubicBezTo>
                    <a:pt x="3845" y="1050"/>
                    <a:pt x="3524" y="470"/>
                    <a:pt x="2953" y="194"/>
                  </a:cubicBezTo>
                  <a:cubicBezTo>
                    <a:pt x="2685" y="57"/>
                    <a:pt x="2382" y="0"/>
                    <a:pt x="2077"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93" name="Google Shape;6659;p18"/>
            <p:cNvSpPr/>
            <p:nvPr/>
          </p:nvSpPr>
          <p:spPr>
            <a:xfrm>
              <a:off x="4012150" y="4559500"/>
              <a:ext cx="107100" cy="77175"/>
            </a:xfrm>
            <a:custGeom>
              <a:avLst/>
              <a:ahLst/>
              <a:rect l="l" t="t" r="r" b="b"/>
              <a:pathLst>
                <a:path w="4284" h="3087" extrusionOk="0">
                  <a:moveTo>
                    <a:pt x="706" y="0"/>
                  </a:moveTo>
                  <a:cubicBezTo>
                    <a:pt x="697" y="9"/>
                    <a:pt x="697" y="18"/>
                    <a:pt x="688" y="27"/>
                  </a:cubicBezTo>
                  <a:cubicBezTo>
                    <a:pt x="1" y="2837"/>
                    <a:pt x="4033" y="3069"/>
                    <a:pt x="4283" y="3087"/>
                  </a:cubicBezTo>
                  <a:cubicBezTo>
                    <a:pt x="3409" y="2667"/>
                    <a:pt x="1312" y="607"/>
                    <a:pt x="70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94" name="Google Shape;6660;p18"/>
            <p:cNvSpPr/>
            <p:nvPr/>
          </p:nvSpPr>
          <p:spPr>
            <a:xfrm>
              <a:off x="3857825" y="4493200"/>
              <a:ext cx="204325" cy="55950"/>
            </a:xfrm>
            <a:custGeom>
              <a:avLst/>
              <a:ahLst/>
              <a:rect l="l" t="t" r="r" b="b"/>
              <a:pathLst>
                <a:path w="8173" h="2238" extrusionOk="0">
                  <a:moveTo>
                    <a:pt x="5877" y="1"/>
                  </a:moveTo>
                  <a:cubicBezTo>
                    <a:pt x="5269" y="1"/>
                    <a:pt x="4657" y="32"/>
                    <a:pt x="4051" y="119"/>
                  </a:cubicBezTo>
                  <a:cubicBezTo>
                    <a:pt x="3703" y="172"/>
                    <a:pt x="3364" y="234"/>
                    <a:pt x="3025" y="342"/>
                  </a:cubicBezTo>
                  <a:cubicBezTo>
                    <a:pt x="2855" y="395"/>
                    <a:pt x="2686" y="458"/>
                    <a:pt x="2516" y="520"/>
                  </a:cubicBezTo>
                  <a:cubicBezTo>
                    <a:pt x="2365" y="591"/>
                    <a:pt x="2204" y="663"/>
                    <a:pt x="2043" y="734"/>
                  </a:cubicBezTo>
                  <a:cubicBezTo>
                    <a:pt x="1419" y="1028"/>
                    <a:pt x="803" y="1332"/>
                    <a:pt x="188" y="1680"/>
                  </a:cubicBezTo>
                  <a:cubicBezTo>
                    <a:pt x="188" y="1680"/>
                    <a:pt x="179" y="1689"/>
                    <a:pt x="170" y="1689"/>
                  </a:cubicBezTo>
                  <a:cubicBezTo>
                    <a:pt x="36" y="1787"/>
                    <a:pt x="1" y="1965"/>
                    <a:pt x="90" y="2108"/>
                  </a:cubicBezTo>
                  <a:cubicBezTo>
                    <a:pt x="146" y="2192"/>
                    <a:pt x="241" y="2237"/>
                    <a:pt x="336" y="2237"/>
                  </a:cubicBezTo>
                  <a:cubicBezTo>
                    <a:pt x="393" y="2237"/>
                    <a:pt x="450" y="2221"/>
                    <a:pt x="500" y="2188"/>
                  </a:cubicBezTo>
                  <a:lnTo>
                    <a:pt x="509" y="2179"/>
                  </a:lnTo>
                  <a:cubicBezTo>
                    <a:pt x="1062" y="1805"/>
                    <a:pt x="1651" y="1457"/>
                    <a:pt x="2240" y="1127"/>
                  </a:cubicBezTo>
                  <a:cubicBezTo>
                    <a:pt x="2391" y="1037"/>
                    <a:pt x="2543" y="957"/>
                    <a:pt x="2686" y="877"/>
                  </a:cubicBezTo>
                  <a:cubicBezTo>
                    <a:pt x="2837" y="805"/>
                    <a:pt x="2980" y="734"/>
                    <a:pt x="3141" y="681"/>
                  </a:cubicBezTo>
                  <a:cubicBezTo>
                    <a:pt x="3444" y="565"/>
                    <a:pt x="3774" y="475"/>
                    <a:pt x="4104" y="404"/>
                  </a:cubicBezTo>
                  <a:cubicBezTo>
                    <a:pt x="4764" y="261"/>
                    <a:pt x="5442" y="181"/>
                    <a:pt x="6120" y="145"/>
                  </a:cubicBezTo>
                  <a:cubicBezTo>
                    <a:pt x="6459" y="127"/>
                    <a:pt x="6807" y="127"/>
                    <a:pt x="7146" y="127"/>
                  </a:cubicBezTo>
                  <a:cubicBezTo>
                    <a:pt x="7485" y="136"/>
                    <a:pt x="7833" y="145"/>
                    <a:pt x="8172" y="199"/>
                  </a:cubicBezTo>
                  <a:cubicBezTo>
                    <a:pt x="7833" y="119"/>
                    <a:pt x="7494" y="92"/>
                    <a:pt x="7155" y="56"/>
                  </a:cubicBezTo>
                  <a:cubicBezTo>
                    <a:pt x="6807" y="29"/>
                    <a:pt x="6468" y="11"/>
                    <a:pt x="6120" y="3"/>
                  </a:cubicBezTo>
                  <a:cubicBezTo>
                    <a:pt x="6039" y="1"/>
                    <a:pt x="5958" y="1"/>
                    <a:pt x="587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95" name="Google Shape;6661;p18"/>
            <p:cNvSpPr/>
            <p:nvPr/>
          </p:nvSpPr>
          <p:spPr>
            <a:xfrm>
              <a:off x="3918500" y="4503650"/>
              <a:ext cx="129825" cy="74825"/>
            </a:xfrm>
            <a:custGeom>
              <a:avLst/>
              <a:ahLst/>
              <a:rect l="l" t="t" r="r" b="b"/>
              <a:pathLst>
                <a:path w="5193" h="2993" extrusionOk="0">
                  <a:moveTo>
                    <a:pt x="788" y="0"/>
                  </a:moveTo>
                  <a:cubicBezTo>
                    <a:pt x="554" y="0"/>
                    <a:pt x="313" y="48"/>
                    <a:pt x="98" y="155"/>
                  </a:cubicBezTo>
                  <a:cubicBezTo>
                    <a:pt x="98" y="155"/>
                    <a:pt x="89" y="164"/>
                    <a:pt x="89" y="164"/>
                  </a:cubicBezTo>
                  <a:cubicBezTo>
                    <a:pt x="18" y="200"/>
                    <a:pt x="0" y="289"/>
                    <a:pt x="36" y="361"/>
                  </a:cubicBezTo>
                  <a:cubicBezTo>
                    <a:pt x="66" y="408"/>
                    <a:pt x="115" y="436"/>
                    <a:pt x="166" y="436"/>
                  </a:cubicBezTo>
                  <a:cubicBezTo>
                    <a:pt x="191" y="436"/>
                    <a:pt x="217" y="429"/>
                    <a:pt x="241" y="414"/>
                  </a:cubicBezTo>
                  <a:cubicBezTo>
                    <a:pt x="433" y="305"/>
                    <a:pt x="652" y="260"/>
                    <a:pt x="879" y="260"/>
                  </a:cubicBezTo>
                  <a:cubicBezTo>
                    <a:pt x="1117" y="260"/>
                    <a:pt x="1364" y="310"/>
                    <a:pt x="1597" y="387"/>
                  </a:cubicBezTo>
                  <a:cubicBezTo>
                    <a:pt x="2061" y="539"/>
                    <a:pt x="2498" y="771"/>
                    <a:pt x="2917" y="1048"/>
                  </a:cubicBezTo>
                  <a:cubicBezTo>
                    <a:pt x="3337" y="1315"/>
                    <a:pt x="3729" y="1627"/>
                    <a:pt x="4113" y="1949"/>
                  </a:cubicBezTo>
                  <a:cubicBezTo>
                    <a:pt x="4487" y="2279"/>
                    <a:pt x="4862" y="2618"/>
                    <a:pt x="5192" y="2992"/>
                  </a:cubicBezTo>
                  <a:cubicBezTo>
                    <a:pt x="4880" y="2600"/>
                    <a:pt x="4523" y="2243"/>
                    <a:pt x="4157" y="1895"/>
                  </a:cubicBezTo>
                  <a:cubicBezTo>
                    <a:pt x="3792" y="1547"/>
                    <a:pt x="3408" y="1217"/>
                    <a:pt x="2998" y="923"/>
                  </a:cubicBezTo>
                  <a:cubicBezTo>
                    <a:pt x="2587" y="628"/>
                    <a:pt x="2150" y="361"/>
                    <a:pt x="1668" y="173"/>
                  </a:cubicBezTo>
                  <a:cubicBezTo>
                    <a:pt x="1427" y="84"/>
                    <a:pt x="1169" y="13"/>
                    <a:pt x="901" y="4"/>
                  </a:cubicBezTo>
                  <a:cubicBezTo>
                    <a:pt x="864" y="1"/>
                    <a:pt x="826" y="0"/>
                    <a:pt x="788" y="0"/>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96" name="Google Shape;6662;p18"/>
            <p:cNvSpPr/>
            <p:nvPr/>
          </p:nvSpPr>
          <p:spPr>
            <a:xfrm>
              <a:off x="3938775" y="4432800"/>
              <a:ext cx="108200" cy="72600"/>
            </a:xfrm>
            <a:custGeom>
              <a:avLst/>
              <a:ahLst/>
              <a:rect l="l" t="t" r="r" b="b"/>
              <a:pathLst>
                <a:path w="4328" h="2904" extrusionOk="0">
                  <a:moveTo>
                    <a:pt x="4328" y="1"/>
                  </a:moveTo>
                  <a:cubicBezTo>
                    <a:pt x="3908" y="72"/>
                    <a:pt x="3516" y="233"/>
                    <a:pt x="3132" y="411"/>
                  </a:cubicBezTo>
                  <a:cubicBezTo>
                    <a:pt x="2749" y="599"/>
                    <a:pt x="2392" y="822"/>
                    <a:pt x="2044" y="1054"/>
                  </a:cubicBezTo>
                  <a:cubicBezTo>
                    <a:pt x="1687" y="1295"/>
                    <a:pt x="1348" y="1544"/>
                    <a:pt x="1027" y="1812"/>
                  </a:cubicBezTo>
                  <a:cubicBezTo>
                    <a:pt x="697" y="2080"/>
                    <a:pt x="376" y="2356"/>
                    <a:pt x="63" y="2650"/>
                  </a:cubicBezTo>
                  <a:lnTo>
                    <a:pt x="54" y="2650"/>
                  </a:lnTo>
                  <a:cubicBezTo>
                    <a:pt x="1" y="2713"/>
                    <a:pt x="1" y="2811"/>
                    <a:pt x="63" y="2865"/>
                  </a:cubicBezTo>
                  <a:cubicBezTo>
                    <a:pt x="93" y="2890"/>
                    <a:pt x="130" y="2904"/>
                    <a:pt x="166" y="2904"/>
                  </a:cubicBezTo>
                  <a:cubicBezTo>
                    <a:pt x="205" y="2904"/>
                    <a:pt x="245" y="2888"/>
                    <a:pt x="277" y="2856"/>
                  </a:cubicBezTo>
                  <a:cubicBezTo>
                    <a:pt x="554" y="2552"/>
                    <a:pt x="857" y="2258"/>
                    <a:pt x="1170" y="1981"/>
                  </a:cubicBezTo>
                  <a:cubicBezTo>
                    <a:pt x="1473" y="1696"/>
                    <a:pt x="1794" y="1428"/>
                    <a:pt x="2124" y="1179"/>
                  </a:cubicBezTo>
                  <a:cubicBezTo>
                    <a:pt x="2463" y="920"/>
                    <a:pt x="2802" y="679"/>
                    <a:pt x="3168" y="483"/>
                  </a:cubicBezTo>
                  <a:cubicBezTo>
                    <a:pt x="3534" y="278"/>
                    <a:pt x="3917" y="99"/>
                    <a:pt x="4328"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40" name="Shape 6663"/>
        <p:cNvGrpSpPr/>
        <p:nvPr/>
      </p:nvGrpSpPr>
      <p:grpSpPr>
        <a:xfrm>
          <a:off x="0" y="0"/>
          <a:ext cx="0" cy="0"/>
          <a:chOff x="0" y="0"/>
          <a:chExt cx="0" cy="0"/>
        </a:xfrm>
      </p:grpSpPr>
      <p:sp>
        <p:nvSpPr>
          <p:cNvPr id="1052517" name="Google Shape;6664;p19"/>
          <p:cNvSpPr/>
          <p:nvPr/>
        </p:nvSpPr>
        <p:spPr>
          <a:xfrm>
            <a:off x="0" y="0"/>
            <a:ext cx="9144080" cy="5142646"/>
          </a:xfrm>
          <a:custGeom>
            <a:avLst/>
            <a:ahLst/>
            <a:rect l="l" t="t" r="r" b="b"/>
            <a:pathLst>
              <a:path w="88355" h="49691" extrusionOk="0">
                <a:moveTo>
                  <a:pt x="5666" y="6075"/>
                </a:moveTo>
                <a:lnTo>
                  <a:pt x="12008" y="6102"/>
                </a:lnTo>
                <a:lnTo>
                  <a:pt x="11955" y="12472"/>
                </a:lnTo>
                <a:lnTo>
                  <a:pt x="5612" y="12445"/>
                </a:lnTo>
                <a:lnTo>
                  <a:pt x="5666" y="6075"/>
                </a:lnTo>
                <a:close/>
                <a:moveTo>
                  <a:pt x="12062" y="6102"/>
                </a:moveTo>
                <a:lnTo>
                  <a:pt x="18432" y="6129"/>
                </a:lnTo>
                <a:lnTo>
                  <a:pt x="18378" y="12507"/>
                </a:lnTo>
                <a:lnTo>
                  <a:pt x="12008" y="12472"/>
                </a:lnTo>
                <a:lnTo>
                  <a:pt x="12062" y="6102"/>
                </a:lnTo>
                <a:close/>
                <a:moveTo>
                  <a:pt x="18485" y="6129"/>
                </a:moveTo>
                <a:lnTo>
                  <a:pt x="24819" y="6156"/>
                </a:lnTo>
                <a:lnTo>
                  <a:pt x="24774" y="12534"/>
                </a:lnTo>
                <a:lnTo>
                  <a:pt x="18432" y="12507"/>
                </a:lnTo>
                <a:lnTo>
                  <a:pt x="18485" y="6129"/>
                </a:lnTo>
                <a:close/>
                <a:moveTo>
                  <a:pt x="24873" y="6156"/>
                </a:moveTo>
                <a:lnTo>
                  <a:pt x="31215" y="6183"/>
                </a:lnTo>
                <a:lnTo>
                  <a:pt x="31162" y="12561"/>
                </a:lnTo>
                <a:lnTo>
                  <a:pt x="24828" y="12534"/>
                </a:lnTo>
                <a:lnTo>
                  <a:pt x="24873" y="6156"/>
                </a:lnTo>
                <a:close/>
                <a:moveTo>
                  <a:pt x="31269" y="6183"/>
                </a:moveTo>
                <a:lnTo>
                  <a:pt x="37639" y="6218"/>
                </a:lnTo>
                <a:lnTo>
                  <a:pt x="37585" y="12588"/>
                </a:lnTo>
                <a:lnTo>
                  <a:pt x="31215" y="12561"/>
                </a:lnTo>
                <a:lnTo>
                  <a:pt x="31269" y="6183"/>
                </a:lnTo>
                <a:close/>
                <a:moveTo>
                  <a:pt x="37692" y="6218"/>
                </a:moveTo>
                <a:lnTo>
                  <a:pt x="44026" y="6245"/>
                </a:lnTo>
                <a:lnTo>
                  <a:pt x="43973" y="12623"/>
                </a:lnTo>
                <a:lnTo>
                  <a:pt x="37639" y="12588"/>
                </a:lnTo>
                <a:lnTo>
                  <a:pt x="37692" y="6218"/>
                </a:lnTo>
                <a:close/>
                <a:moveTo>
                  <a:pt x="44080" y="6245"/>
                </a:moveTo>
                <a:lnTo>
                  <a:pt x="50422" y="6272"/>
                </a:lnTo>
                <a:lnTo>
                  <a:pt x="50369" y="12650"/>
                </a:lnTo>
                <a:lnTo>
                  <a:pt x="44026" y="12623"/>
                </a:lnTo>
                <a:lnTo>
                  <a:pt x="44080" y="6245"/>
                </a:lnTo>
                <a:close/>
                <a:moveTo>
                  <a:pt x="50476" y="6272"/>
                </a:moveTo>
                <a:lnTo>
                  <a:pt x="56846" y="6298"/>
                </a:lnTo>
                <a:lnTo>
                  <a:pt x="56792" y="12677"/>
                </a:lnTo>
                <a:lnTo>
                  <a:pt x="50422" y="12650"/>
                </a:lnTo>
                <a:lnTo>
                  <a:pt x="50476" y="6272"/>
                </a:lnTo>
                <a:close/>
                <a:moveTo>
                  <a:pt x="56899" y="6298"/>
                </a:moveTo>
                <a:lnTo>
                  <a:pt x="63233" y="6325"/>
                </a:lnTo>
                <a:lnTo>
                  <a:pt x="63180" y="12704"/>
                </a:lnTo>
                <a:lnTo>
                  <a:pt x="56846" y="12677"/>
                </a:lnTo>
                <a:lnTo>
                  <a:pt x="56899" y="6298"/>
                </a:lnTo>
                <a:close/>
                <a:moveTo>
                  <a:pt x="63287" y="6325"/>
                </a:moveTo>
                <a:lnTo>
                  <a:pt x="69621" y="6361"/>
                </a:lnTo>
                <a:lnTo>
                  <a:pt x="69576" y="12731"/>
                </a:lnTo>
                <a:lnTo>
                  <a:pt x="63233" y="12704"/>
                </a:lnTo>
                <a:lnTo>
                  <a:pt x="63287" y="6325"/>
                </a:lnTo>
                <a:close/>
                <a:moveTo>
                  <a:pt x="69674" y="6361"/>
                </a:moveTo>
                <a:lnTo>
                  <a:pt x="76035" y="6388"/>
                </a:lnTo>
                <a:lnTo>
                  <a:pt x="75981" y="12766"/>
                </a:lnTo>
                <a:lnTo>
                  <a:pt x="69629" y="12731"/>
                </a:lnTo>
                <a:lnTo>
                  <a:pt x="69674" y="6361"/>
                </a:lnTo>
                <a:close/>
                <a:moveTo>
                  <a:pt x="76088" y="6388"/>
                </a:moveTo>
                <a:lnTo>
                  <a:pt x="82440" y="6414"/>
                </a:lnTo>
                <a:lnTo>
                  <a:pt x="82396" y="12793"/>
                </a:lnTo>
                <a:lnTo>
                  <a:pt x="76035" y="12766"/>
                </a:lnTo>
                <a:lnTo>
                  <a:pt x="76088" y="6388"/>
                </a:lnTo>
                <a:close/>
                <a:moveTo>
                  <a:pt x="5612" y="12499"/>
                </a:moveTo>
                <a:lnTo>
                  <a:pt x="11955" y="12525"/>
                </a:lnTo>
                <a:lnTo>
                  <a:pt x="11910" y="18904"/>
                </a:lnTo>
                <a:lnTo>
                  <a:pt x="5567" y="18877"/>
                </a:lnTo>
                <a:lnTo>
                  <a:pt x="5612" y="12499"/>
                </a:lnTo>
                <a:close/>
                <a:moveTo>
                  <a:pt x="12008" y="12534"/>
                </a:moveTo>
                <a:lnTo>
                  <a:pt x="18378" y="12561"/>
                </a:lnTo>
                <a:lnTo>
                  <a:pt x="18333" y="18931"/>
                </a:lnTo>
                <a:lnTo>
                  <a:pt x="11964" y="18904"/>
                </a:lnTo>
                <a:lnTo>
                  <a:pt x="12008" y="12534"/>
                </a:lnTo>
                <a:close/>
                <a:moveTo>
                  <a:pt x="18432" y="12561"/>
                </a:moveTo>
                <a:lnTo>
                  <a:pt x="24774" y="12588"/>
                </a:lnTo>
                <a:lnTo>
                  <a:pt x="24721" y="18957"/>
                </a:lnTo>
                <a:lnTo>
                  <a:pt x="18387" y="18931"/>
                </a:lnTo>
                <a:lnTo>
                  <a:pt x="18432" y="12561"/>
                </a:lnTo>
                <a:close/>
                <a:moveTo>
                  <a:pt x="24828" y="12588"/>
                </a:moveTo>
                <a:lnTo>
                  <a:pt x="31162" y="12615"/>
                </a:lnTo>
                <a:lnTo>
                  <a:pt x="31117" y="18984"/>
                </a:lnTo>
                <a:lnTo>
                  <a:pt x="24774" y="18957"/>
                </a:lnTo>
                <a:lnTo>
                  <a:pt x="24828" y="12588"/>
                </a:lnTo>
                <a:close/>
                <a:moveTo>
                  <a:pt x="31215" y="12615"/>
                </a:moveTo>
                <a:lnTo>
                  <a:pt x="37585" y="12641"/>
                </a:lnTo>
                <a:lnTo>
                  <a:pt x="37540" y="19011"/>
                </a:lnTo>
                <a:lnTo>
                  <a:pt x="31171" y="18984"/>
                </a:lnTo>
                <a:lnTo>
                  <a:pt x="31215" y="12615"/>
                </a:lnTo>
                <a:close/>
                <a:moveTo>
                  <a:pt x="37639" y="12641"/>
                </a:moveTo>
                <a:lnTo>
                  <a:pt x="43973" y="12677"/>
                </a:lnTo>
                <a:lnTo>
                  <a:pt x="43928" y="19047"/>
                </a:lnTo>
                <a:lnTo>
                  <a:pt x="37594" y="19011"/>
                </a:lnTo>
                <a:lnTo>
                  <a:pt x="37639" y="12641"/>
                </a:lnTo>
                <a:close/>
                <a:moveTo>
                  <a:pt x="44026" y="12677"/>
                </a:moveTo>
                <a:lnTo>
                  <a:pt x="50369" y="12704"/>
                </a:lnTo>
                <a:lnTo>
                  <a:pt x="50324" y="19073"/>
                </a:lnTo>
                <a:lnTo>
                  <a:pt x="43981" y="19047"/>
                </a:lnTo>
                <a:lnTo>
                  <a:pt x="44026" y="12677"/>
                </a:lnTo>
                <a:close/>
                <a:moveTo>
                  <a:pt x="50422" y="12704"/>
                </a:moveTo>
                <a:lnTo>
                  <a:pt x="56792" y="12731"/>
                </a:lnTo>
                <a:lnTo>
                  <a:pt x="56748" y="19100"/>
                </a:lnTo>
                <a:lnTo>
                  <a:pt x="50378" y="19073"/>
                </a:lnTo>
                <a:lnTo>
                  <a:pt x="50422" y="12704"/>
                </a:lnTo>
                <a:close/>
                <a:moveTo>
                  <a:pt x="56846" y="12731"/>
                </a:moveTo>
                <a:lnTo>
                  <a:pt x="63180" y="12757"/>
                </a:lnTo>
                <a:lnTo>
                  <a:pt x="63135" y="19127"/>
                </a:lnTo>
                <a:lnTo>
                  <a:pt x="56801" y="19100"/>
                </a:lnTo>
                <a:lnTo>
                  <a:pt x="56846" y="12731"/>
                </a:lnTo>
                <a:close/>
                <a:moveTo>
                  <a:pt x="63233" y="12757"/>
                </a:moveTo>
                <a:lnTo>
                  <a:pt x="69576" y="12784"/>
                </a:lnTo>
                <a:lnTo>
                  <a:pt x="69522" y="19154"/>
                </a:lnTo>
                <a:lnTo>
                  <a:pt x="63189" y="19127"/>
                </a:lnTo>
                <a:lnTo>
                  <a:pt x="63233" y="12757"/>
                </a:lnTo>
                <a:close/>
                <a:moveTo>
                  <a:pt x="69629" y="12784"/>
                </a:moveTo>
                <a:lnTo>
                  <a:pt x="75981" y="12820"/>
                </a:lnTo>
                <a:lnTo>
                  <a:pt x="75937" y="19180"/>
                </a:lnTo>
                <a:lnTo>
                  <a:pt x="69576" y="19154"/>
                </a:lnTo>
                <a:lnTo>
                  <a:pt x="69629" y="12784"/>
                </a:lnTo>
                <a:close/>
                <a:moveTo>
                  <a:pt x="76035" y="12820"/>
                </a:moveTo>
                <a:lnTo>
                  <a:pt x="82396" y="12846"/>
                </a:lnTo>
                <a:lnTo>
                  <a:pt x="82342" y="19216"/>
                </a:lnTo>
                <a:lnTo>
                  <a:pt x="75990" y="19180"/>
                </a:lnTo>
                <a:lnTo>
                  <a:pt x="76035" y="12820"/>
                </a:lnTo>
                <a:close/>
                <a:moveTo>
                  <a:pt x="5567" y="18931"/>
                </a:moveTo>
                <a:lnTo>
                  <a:pt x="11910" y="18957"/>
                </a:lnTo>
                <a:lnTo>
                  <a:pt x="11857" y="25318"/>
                </a:lnTo>
                <a:lnTo>
                  <a:pt x="5514" y="25291"/>
                </a:lnTo>
                <a:lnTo>
                  <a:pt x="5567" y="18931"/>
                </a:lnTo>
                <a:close/>
                <a:moveTo>
                  <a:pt x="11964" y="18957"/>
                </a:moveTo>
                <a:lnTo>
                  <a:pt x="18333" y="18984"/>
                </a:lnTo>
                <a:lnTo>
                  <a:pt x="18280" y="25354"/>
                </a:lnTo>
                <a:lnTo>
                  <a:pt x="11910" y="25318"/>
                </a:lnTo>
                <a:lnTo>
                  <a:pt x="11964" y="18957"/>
                </a:lnTo>
                <a:close/>
                <a:moveTo>
                  <a:pt x="18387" y="18984"/>
                </a:moveTo>
                <a:lnTo>
                  <a:pt x="24721" y="19011"/>
                </a:lnTo>
                <a:lnTo>
                  <a:pt x="24676" y="25380"/>
                </a:lnTo>
                <a:lnTo>
                  <a:pt x="18333" y="25354"/>
                </a:lnTo>
                <a:lnTo>
                  <a:pt x="18387" y="18984"/>
                </a:lnTo>
                <a:close/>
                <a:moveTo>
                  <a:pt x="24774" y="19011"/>
                </a:moveTo>
                <a:lnTo>
                  <a:pt x="31117" y="19038"/>
                </a:lnTo>
                <a:lnTo>
                  <a:pt x="31064" y="25407"/>
                </a:lnTo>
                <a:lnTo>
                  <a:pt x="24730" y="25380"/>
                </a:lnTo>
                <a:lnTo>
                  <a:pt x="24774" y="19011"/>
                </a:lnTo>
                <a:close/>
                <a:moveTo>
                  <a:pt x="31171" y="19038"/>
                </a:moveTo>
                <a:lnTo>
                  <a:pt x="37540" y="19064"/>
                </a:lnTo>
                <a:lnTo>
                  <a:pt x="37487" y="25434"/>
                </a:lnTo>
                <a:lnTo>
                  <a:pt x="31117" y="25407"/>
                </a:lnTo>
                <a:lnTo>
                  <a:pt x="31171" y="19038"/>
                </a:lnTo>
                <a:close/>
                <a:moveTo>
                  <a:pt x="37594" y="19064"/>
                </a:moveTo>
                <a:lnTo>
                  <a:pt x="43928" y="19100"/>
                </a:lnTo>
                <a:lnTo>
                  <a:pt x="43874" y="25461"/>
                </a:lnTo>
                <a:lnTo>
                  <a:pt x="37540" y="25434"/>
                </a:lnTo>
                <a:lnTo>
                  <a:pt x="37594" y="19064"/>
                </a:lnTo>
                <a:close/>
                <a:moveTo>
                  <a:pt x="43981" y="19100"/>
                </a:moveTo>
                <a:lnTo>
                  <a:pt x="50324" y="19127"/>
                </a:lnTo>
                <a:lnTo>
                  <a:pt x="50271" y="25488"/>
                </a:lnTo>
                <a:lnTo>
                  <a:pt x="43928" y="25461"/>
                </a:lnTo>
                <a:lnTo>
                  <a:pt x="43981" y="19100"/>
                </a:lnTo>
                <a:close/>
                <a:moveTo>
                  <a:pt x="50378" y="19127"/>
                </a:moveTo>
                <a:lnTo>
                  <a:pt x="56748" y="19154"/>
                </a:lnTo>
                <a:lnTo>
                  <a:pt x="56694" y="25523"/>
                </a:lnTo>
                <a:lnTo>
                  <a:pt x="50324" y="25488"/>
                </a:lnTo>
                <a:lnTo>
                  <a:pt x="50378" y="19127"/>
                </a:lnTo>
                <a:close/>
                <a:moveTo>
                  <a:pt x="56801" y="19154"/>
                </a:moveTo>
                <a:lnTo>
                  <a:pt x="63135" y="19180"/>
                </a:lnTo>
                <a:lnTo>
                  <a:pt x="63081" y="25550"/>
                </a:lnTo>
                <a:lnTo>
                  <a:pt x="56748" y="25523"/>
                </a:lnTo>
                <a:lnTo>
                  <a:pt x="56801" y="19154"/>
                </a:lnTo>
                <a:close/>
                <a:moveTo>
                  <a:pt x="63189" y="19180"/>
                </a:moveTo>
                <a:lnTo>
                  <a:pt x="69522" y="19207"/>
                </a:lnTo>
                <a:lnTo>
                  <a:pt x="69478" y="25577"/>
                </a:lnTo>
                <a:lnTo>
                  <a:pt x="63135" y="25550"/>
                </a:lnTo>
                <a:lnTo>
                  <a:pt x="63189" y="19180"/>
                </a:lnTo>
                <a:close/>
                <a:moveTo>
                  <a:pt x="69576" y="19207"/>
                </a:moveTo>
                <a:lnTo>
                  <a:pt x="75937" y="19234"/>
                </a:lnTo>
                <a:lnTo>
                  <a:pt x="75883" y="25604"/>
                </a:lnTo>
                <a:lnTo>
                  <a:pt x="69531" y="25577"/>
                </a:lnTo>
                <a:lnTo>
                  <a:pt x="69576" y="19207"/>
                </a:lnTo>
                <a:close/>
                <a:moveTo>
                  <a:pt x="75990" y="19234"/>
                </a:moveTo>
                <a:lnTo>
                  <a:pt x="82342" y="19270"/>
                </a:lnTo>
                <a:lnTo>
                  <a:pt x="82297" y="25630"/>
                </a:lnTo>
                <a:lnTo>
                  <a:pt x="75937" y="25604"/>
                </a:lnTo>
                <a:lnTo>
                  <a:pt x="75990" y="19234"/>
                </a:lnTo>
                <a:close/>
                <a:moveTo>
                  <a:pt x="5514" y="25345"/>
                </a:moveTo>
                <a:lnTo>
                  <a:pt x="11857" y="25372"/>
                </a:lnTo>
                <a:lnTo>
                  <a:pt x="11812" y="31750"/>
                </a:lnTo>
                <a:lnTo>
                  <a:pt x="5469" y="31723"/>
                </a:lnTo>
                <a:lnTo>
                  <a:pt x="5514" y="25345"/>
                </a:lnTo>
                <a:close/>
                <a:moveTo>
                  <a:pt x="11910" y="25380"/>
                </a:moveTo>
                <a:lnTo>
                  <a:pt x="18280" y="25407"/>
                </a:lnTo>
                <a:lnTo>
                  <a:pt x="18235" y="31777"/>
                </a:lnTo>
                <a:lnTo>
                  <a:pt x="11866" y="31750"/>
                </a:lnTo>
                <a:lnTo>
                  <a:pt x="11910" y="25380"/>
                </a:lnTo>
                <a:close/>
                <a:moveTo>
                  <a:pt x="18333" y="25407"/>
                </a:moveTo>
                <a:lnTo>
                  <a:pt x="24676" y="25434"/>
                </a:lnTo>
                <a:lnTo>
                  <a:pt x="24623" y="31813"/>
                </a:lnTo>
                <a:lnTo>
                  <a:pt x="18289" y="31777"/>
                </a:lnTo>
                <a:lnTo>
                  <a:pt x="18333" y="25407"/>
                </a:lnTo>
                <a:close/>
                <a:moveTo>
                  <a:pt x="24730" y="25434"/>
                </a:moveTo>
                <a:lnTo>
                  <a:pt x="31064" y="25461"/>
                </a:lnTo>
                <a:lnTo>
                  <a:pt x="31019" y="31839"/>
                </a:lnTo>
                <a:lnTo>
                  <a:pt x="24676" y="31813"/>
                </a:lnTo>
                <a:lnTo>
                  <a:pt x="24730" y="25434"/>
                </a:lnTo>
                <a:close/>
                <a:moveTo>
                  <a:pt x="31117" y="25461"/>
                </a:moveTo>
                <a:lnTo>
                  <a:pt x="37487" y="25488"/>
                </a:lnTo>
                <a:lnTo>
                  <a:pt x="37442" y="31866"/>
                </a:lnTo>
                <a:lnTo>
                  <a:pt x="31073" y="31839"/>
                </a:lnTo>
                <a:lnTo>
                  <a:pt x="31117" y="25461"/>
                </a:lnTo>
                <a:close/>
                <a:moveTo>
                  <a:pt x="37540" y="25488"/>
                </a:moveTo>
                <a:lnTo>
                  <a:pt x="43874" y="25514"/>
                </a:lnTo>
                <a:lnTo>
                  <a:pt x="43830" y="31893"/>
                </a:lnTo>
                <a:lnTo>
                  <a:pt x="37496" y="31866"/>
                </a:lnTo>
                <a:lnTo>
                  <a:pt x="37540" y="25488"/>
                </a:lnTo>
                <a:close/>
                <a:moveTo>
                  <a:pt x="43928" y="25514"/>
                </a:moveTo>
                <a:lnTo>
                  <a:pt x="50271" y="25541"/>
                </a:lnTo>
                <a:lnTo>
                  <a:pt x="50226" y="31920"/>
                </a:lnTo>
                <a:lnTo>
                  <a:pt x="43883" y="31893"/>
                </a:lnTo>
                <a:lnTo>
                  <a:pt x="43928" y="25514"/>
                </a:lnTo>
                <a:close/>
                <a:moveTo>
                  <a:pt x="50324" y="25541"/>
                </a:moveTo>
                <a:lnTo>
                  <a:pt x="56694" y="25577"/>
                </a:lnTo>
                <a:lnTo>
                  <a:pt x="56649" y="31946"/>
                </a:lnTo>
                <a:lnTo>
                  <a:pt x="50280" y="31920"/>
                </a:lnTo>
                <a:lnTo>
                  <a:pt x="50324" y="25541"/>
                </a:lnTo>
                <a:close/>
                <a:moveTo>
                  <a:pt x="56748" y="25577"/>
                </a:moveTo>
                <a:lnTo>
                  <a:pt x="63081" y="25604"/>
                </a:lnTo>
                <a:lnTo>
                  <a:pt x="63037" y="31973"/>
                </a:lnTo>
                <a:lnTo>
                  <a:pt x="56703" y="31946"/>
                </a:lnTo>
                <a:lnTo>
                  <a:pt x="56748" y="25577"/>
                </a:lnTo>
                <a:close/>
                <a:moveTo>
                  <a:pt x="63135" y="25604"/>
                </a:moveTo>
                <a:lnTo>
                  <a:pt x="69478" y="25630"/>
                </a:lnTo>
                <a:lnTo>
                  <a:pt x="69424" y="32009"/>
                </a:lnTo>
                <a:lnTo>
                  <a:pt x="63090" y="31982"/>
                </a:lnTo>
                <a:lnTo>
                  <a:pt x="63135" y="25604"/>
                </a:lnTo>
                <a:close/>
                <a:moveTo>
                  <a:pt x="69531" y="25630"/>
                </a:moveTo>
                <a:lnTo>
                  <a:pt x="75883" y="25657"/>
                </a:lnTo>
                <a:lnTo>
                  <a:pt x="75839" y="32036"/>
                </a:lnTo>
                <a:lnTo>
                  <a:pt x="69478" y="32009"/>
                </a:lnTo>
                <a:lnTo>
                  <a:pt x="69531" y="25630"/>
                </a:lnTo>
                <a:close/>
                <a:moveTo>
                  <a:pt x="75937" y="25657"/>
                </a:moveTo>
                <a:lnTo>
                  <a:pt x="82297" y="25684"/>
                </a:lnTo>
                <a:lnTo>
                  <a:pt x="82244" y="32062"/>
                </a:lnTo>
                <a:lnTo>
                  <a:pt x="75892" y="32036"/>
                </a:lnTo>
                <a:lnTo>
                  <a:pt x="75937" y="25657"/>
                </a:lnTo>
                <a:close/>
                <a:moveTo>
                  <a:pt x="5469" y="31777"/>
                </a:moveTo>
                <a:lnTo>
                  <a:pt x="11812" y="31804"/>
                </a:lnTo>
                <a:lnTo>
                  <a:pt x="11759" y="38173"/>
                </a:lnTo>
                <a:lnTo>
                  <a:pt x="5416" y="38146"/>
                </a:lnTo>
                <a:lnTo>
                  <a:pt x="5469" y="31777"/>
                </a:lnTo>
                <a:close/>
                <a:moveTo>
                  <a:pt x="11866" y="31804"/>
                </a:moveTo>
                <a:lnTo>
                  <a:pt x="18235" y="31830"/>
                </a:lnTo>
                <a:lnTo>
                  <a:pt x="18182" y="38200"/>
                </a:lnTo>
                <a:lnTo>
                  <a:pt x="11812" y="38173"/>
                </a:lnTo>
                <a:lnTo>
                  <a:pt x="11866" y="31804"/>
                </a:lnTo>
                <a:close/>
                <a:moveTo>
                  <a:pt x="18289" y="31830"/>
                </a:moveTo>
                <a:lnTo>
                  <a:pt x="24623" y="31866"/>
                </a:lnTo>
                <a:lnTo>
                  <a:pt x="24578" y="38227"/>
                </a:lnTo>
                <a:lnTo>
                  <a:pt x="18235" y="38200"/>
                </a:lnTo>
                <a:lnTo>
                  <a:pt x="18289" y="31830"/>
                </a:lnTo>
                <a:close/>
                <a:moveTo>
                  <a:pt x="24676" y="31866"/>
                </a:moveTo>
                <a:lnTo>
                  <a:pt x="31019" y="31893"/>
                </a:lnTo>
                <a:lnTo>
                  <a:pt x="30966" y="38253"/>
                </a:lnTo>
                <a:lnTo>
                  <a:pt x="24632" y="38227"/>
                </a:lnTo>
                <a:lnTo>
                  <a:pt x="24676" y="31866"/>
                </a:lnTo>
                <a:close/>
                <a:moveTo>
                  <a:pt x="31073" y="31893"/>
                </a:moveTo>
                <a:lnTo>
                  <a:pt x="37442" y="31920"/>
                </a:lnTo>
                <a:lnTo>
                  <a:pt x="37389" y="38289"/>
                </a:lnTo>
                <a:lnTo>
                  <a:pt x="31019" y="38253"/>
                </a:lnTo>
                <a:lnTo>
                  <a:pt x="31073" y="31893"/>
                </a:lnTo>
                <a:close/>
                <a:moveTo>
                  <a:pt x="37496" y="31920"/>
                </a:moveTo>
                <a:lnTo>
                  <a:pt x="43830" y="31946"/>
                </a:lnTo>
                <a:lnTo>
                  <a:pt x="43776" y="38316"/>
                </a:lnTo>
                <a:lnTo>
                  <a:pt x="37442" y="38289"/>
                </a:lnTo>
                <a:lnTo>
                  <a:pt x="37496" y="31920"/>
                </a:lnTo>
                <a:close/>
                <a:moveTo>
                  <a:pt x="43883" y="31946"/>
                </a:moveTo>
                <a:lnTo>
                  <a:pt x="50226" y="31973"/>
                </a:lnTo>
                <a:lnTo>
                  <a:pt x="50173" y="38343"/>
                </a:lnTo>
                <a:lnTo>
                  <a:pt x="43830" y="38316"/>
                </a:lnTo>
                <a:lnTo>
                  <a:pt x="43883" y="31946"/>
                </a:lnTo>
                <a:close/>
                <a:moveTo>
                  <a:pt x="50280" y="31973"/>
                </a:moveTo>
                <a:lnTo>
                  <a:pt x="56649" y="32000"/>
                </a:lnTo>
                <a:lnTo>
                  <a:pt x="56596" y="38369"/>
                </a:lnTo>
                <a:lnTo>
                  <a:pt x="50226" y="38343"/>
                </a:lnTo>
                <a:lnTo>
                  <a:pt x="50280" y="31973"/>
                </a:lnTo>
                <a:close/>
                <a:moveTo>
                  <a:pt x="56703" y="32000"/>
                </a:moveTo>
                <a:lnTo>
                  <a:pt x="63037" y="32036"/>
                </a:lnTo>
                <a:lnTo>
                  <a:pt x="62983" y="38396"/>
                </a:lnTo>
                <a:lnTo>
                  <a:pt x="56649" y="38369"/>
                </a:lnTo>
                <a:lnTo>
                  <a:pt x="56703" y="32000"/>
                </a:lnTo>
                <a:close/>
                <a:moveTo>
                  <a:pt x="63090" y="32036"/>
                </a:moveTo>
                <a:lnTo>
                  <a:pt x="69424" y="32062"/>
                </a:lnTo>
                <a:lnTo>
                  <a:pt x="69380" y="38423"/>
                </a:lnTo>
                <a:lnTo>
                  <a:pt x="63037" y="38396"/>
                </a:lnTo>
                <a:lnTo>
                  <a:pt x="63090" y="32036"/>
                </a:lnTo>
                <a:close/>
                <a:moveTo>
                  <a:pt x="69478" y="32062"/>
                </a:moveTo>
                <a:lnTo>
                  <a:pt x="75839" y="32089"/>
                </a:lnTo>
                <a:lnTo>
                  <a:pt x="75785" y="38450"/>
                </a:lnTo>
                <a:lnTo>
                  <a:pt x="69433" y="38423"/>
                </a:lnTo>
                <a:lnTo>
                  <a:pt x="69478" y="32062"/>
                </a:lnTo>
                <a:close/>
                <a:moveTo>
                  <a:pt x="75892" y="32089"/>
                </a:moveTo>
                <a:lnTo>
                  <a:pt x="82244" y="32116"/>
                </a:lnTo>
                <a:lnTo>
                  <a:pt x="82199" y="38485"/>
                </a:lnTo>
                <a:lnTo>
                  <a:pt x="75839" y="38459"/>
                </a:lnTo>
                <a:lnTo>
                  <a:pt x="75892" y="32089"/>
                </a:lnTo>
                <a:close/>
                <a:moveTo>
                  <a:pt x="5416" y="38200"/>
                </a:moveTo>
                <a:lnTo>
                  <a:pt x="11759" y="38227"/>
                </a:lnTo>
                <a:lnTo>
                  <a:pt x="11714" y="44605"/>
                </a:lnTo>
                <a:lnTo>
                  <a:pt x="5371" y="44578"/>
                </a:lnTo>
                <a:lnTo>
                  <a:pt x="5416" y="38200"/>
                </a:lnTo>
                <a:close/>
                <a:moveTo>
                  <a:pt x="11812" y="38227"/>
                </a:moveTo>
                <a:lnTo>
                  <a:pt x="18182" y="38253"/>
                </a:lnTo>
                <a:lnTo>
                  <a:pt x="18137" y="44632"/>
                </a:lnTo>
                <a:lnTo>
                  <a:pt x="11768" y="44605"/>
                </a:lnTo>
                <a:lnTo>
                  <a:pt x="11812" y="38227"/>
                </a:lnTo>
                <a:close/>
                <a:moveTo>
                  <a:pt x="18235" y="38253"/>
                </a:moveTo>
                <a:lnTo>
                  <a:pt x="24578" y="38280"/>
                </a:lnTo>
                <a:lnTo>
                  <a:pt x="24525" y="44659"/>
                </a:lnTo>
                <a:lnTo>
                  <a:pt x="18191" y="44632"/>
                </a:lnTo>
                <a:lnTo>
                  <a:pt x="18235" y="38253"/>
                </a:lnTo>
                <a:close/>
                <a:moveTo>
                  <a:pt x="24632" y="38280"/>
                </a:moveTo>
                <a:lnTo>
                  <a:pt x="30966" y="38307"/>
                </a:lnTo>
                <a:lnTo>
                  <a:pt x="30921" y="44686"/>
                </a:lnTo>
                <a:lnTo>
                  <a:pt x="24578" y="44659"/>
                </a:lnTo>
                <a:lnTo>
                  <a:pt x="24632" y="38280"/>
                </a:lnTo>
                <a:close/>
                <a:moveTo>
                  <a:pt x="31019" y="38307"/>
                </a:moveTo>
                <a:lnTo>
                  <a:pt x="37389" y="38343"/>
                </a:lnTo>
                <a:lnTo>
                  <a:pt x="37344" y="44712"/>
                </a:lnTo>
                <a:lnTo>
                  <a:pt x="30975" y="44686"/>
                </a:lnTo>
                <a:lnTo>
                  <a:pt x="31019" y="38307"/>
                </a:lnTo>
                <a:close/>
                <a:moveTo>
                  <a:pt x="37442" y="38343"/>
                </a:moveTo>
                <a:lnTo>
                  <a:pt x="43776" y="38369"/>
                </a:lnTo>
                <a:lnTo>
                  <a:pt x="43732" y="44739"/>
                </a:lnTo>
                <a:lnTo>
                  <a:pt x="37398" y="44712"/>
                </a:lnTo>
                <a:lnTo>
                  <a:pt x="37442" y="38343"/>
                </a:lnTo>
                <a:close/>
                <a:moveTo>
                  <a:pt x="43830" y="38369"/>
                </a:moveTo>
                <a:lnTo>
                  <a:pt x="50173" y="38396"/>
                </a:lnTo>
                <a:lnTo>
                  <a:pt x="50128" y="44775"/>
                </a:lnTo>
                <a:lnTo>
                  <a:pt x="43785" y="44739"/>
                </a:lnTo>
                <a:lnTo>
                  <a:pt x="43830" y="38369"/>
                </a:lnTo>
                <a:close/>
                <a:moveTo>
                  <a:pt x="50226" y="38396"/>
                </a:moveTo>
                <a:lnTo>
                  <a:pt x="56596" y="38423"/>
                </a:lnTo>
                <a:lnTo>
                  <a:pt x="56551" y="44801"/>
                </a:lnTo>
                <a:lnTo>
                  <a:pt x="50182" y="44775"/>
                </a:lnTo>
                <a:lnTo>
                  <a:pt x="50226" y="38396"/>
                </a:lnTo>
                <a:close/>
                <a:moveTo>
                  <a:pt x="56649" y="38423"/>
                </a:moveTo>
                <a:lnTo>
                  <a:pt x="62983" y="38450"/>
                </a:lnTo>
                <a:lnTo>
                  <a:pt x="62939" y="44828"/>
                </a:lnTo>
                <a:lnTo>
                  <a:pt x="56605" y="44801"/>
                </a:lnTo>
                <a:lnTo>
                  <a:pt x="56649" y="38423"/>
                </a:lnTo>
                <a:close/>
                <a:moveTo>
                  <a:pt x="63037" y="38450"/>
                </a:moveTo>
                <a:lnTo>
                  <a:pt x="69380" y="38477"/>
                </a:lnTo>
                <a:lnTo>
                  <a:pt x="69326" y="44855"/>
                </a:lnTo>
                <a:lnTo>
                  <a:pt x="62992" y="44828"/>
                </a:lnTo>
                <a:lnTo>
                  <a:pt x="63037" y="38450"/>
                </a:lnTo>
                <a:close/>
                <a:moveTo>
                  <a:pt x="69433" y="38477"/>
                </a:moveTo>
                <a:lnTo>
                  <a:pt x="75785" y="38512"/>
                </a:lnTo>
                <a:lnTo>
                  <a:pt x="75740" y="44882"/>
                </a:lnTo>
                <a:lnTo>
                  <a:pt x="69380" y="44855"/>
                </a:lnTo>
                <a:lnTo>
                  <a:pt x="69433" y="38477"/>
                </a:lnTo>
                <a:close/>
                <a:moveTo>
                  <a:pt x="75839" y="38512"/>
                </a:moveTo>
                <a:lnTo>
                  <a:pt x="82199" y="38539"/>
                </a:lnTo>
                <a:lnTo>
                  <a:pt x="82146" y="44909"/>
                </a:lnTo>
                <a:lnTo>
                  <a:pt x="75794" y="44882"/>
                </a:lnTo>
                <a:lnTo>
                  <a:pt x="75839" y="38512"/>
                </a:lnTo>
                <a:close/>
                <a:moveTo>
                  <a:pt x="5657" y="0"/>
                </a:moveTo>
                <a:lnTo>
                  <a:pt x="5612" y="6022"/>
                </a:lnTo>
                <a:lnTo>
                  <a:pt x="1" y="5995"/>
                </a:lnTo>
                <a:lnTo>
                  <a:pt x="1" y="6049"/>
                </a:lnTo>
                <a:lnTo>
                  <a:pt x="5612" y="6075"/>
                </a:lnTo>
                <a:lnTo>
                  <a:pt x="5559" y="12445"/>
                </a:lnTo>
                <a:lnTo>
                  <a:pt x="1" y="12418"/>
                </a:lnTo>
                <a:lnTo>
                  <a:pt x="1" y="12472"/>
                </a:lnTo>
                <a:lnTo>
                  <a:pt x="5559" y="12499"/>
                </a:lnTo>
                <a:lnTo>
                  <a:pt x="5514" y="18877"/>
                </a:lnTo>
                <a:lnTo>
                  <a:pt x="1" y="18850"/>
                </a:lnTo>
                <a:lnTo>
                  <a:pt x="1" y="18904"/>
                </a:lnTo>
                <a:lnTo>
                  <a:pt x="5514" y="18931"/>
                </a:lnTo>
                <a:lnTo>
                  <a:pt x="5460" y="25291"/>
                </a:lnTo>
                <a:lnTo>
                  <a:pt x="1" y="25273"/>
                </a:lnTo>
                <a:lnTo>
                  <a:pt x="1" y="25327"/>
                </a:lnTo>
                <a:lnTo>
                  <a:pt x="5460" y="25345"/>
                </a:lnTo>
                <a:lnTo>
                  <a:pt x="5416" y="31723"/>
                </a:lnTo>
                <a:lnTo>
                  <a:pt x="1" y="31697"/>
                </a:lnTo>
                <a:lnTo>
                  <a:pt x="1" y="31750"/>
                </a:lnTo>
                <a:lnTo>
                  <a:pt x="5416" y="31777"/>
                </a:lnTo>
                <a:lnTo>
                  <a:pt x="5362" y="38146"/>
                </a:lnTo>
                <a:lnTo>
                  <a:pt x="1" y="38120"/>
                </a:lnTo>
                <a:lnTo>
                  <a:pt x="1" y="38173"/>
                </a:lnTo>
                <a:lnTo>
                  <a:pt x="5362" y="38200"/>
                </a:lnTo>
                <a:lnTo>
                  <a:pt x="5318" y="44570"/>
                </a:lnTo>
                <a:lnTo>
                  <a:pt x="1" y="44552"/>
                </a:lnTo>
                <a:lnTo>
                  <a:pt x="1" y="44605"/>
                </a:lnTo>
                <a:lnTo>
                  <a:pt x="5318" y="44632"/>
                </a:lnTo>
                <a:lnTo>
                  <a:pt x="5273" y="49690"/>
                </a:lnTo>
                <a:lnTo>
                  <a:pt x="5336" y="49690"/>
                </a:lnTo>
                <a:lnTo>
                  <a:pt x="5371" y="44632"/>
                </a:lnTo>
                <a:lnTo>
                  <a:pt x="11714" y="44659"/>
                </a:lnTo>
                <a:lnTo>
                  <a:pt x="11669" y="49690"/>
                </a:lnTo>
                <a:lnTo>
                  <a:pt x="11723" y="49690"/>
                </a:lnTo>
                <a:lnTo>
                  <a:pt x="11768" y="44659"/>
                </a:lnTo>
                <a:lnTo>
                  <a:pt x="18137" y="44686"/>
                </a:lnTo>
                <a:lnTo>
                  <a:pt x="18093" y="49690"/>
                </a:lnTo>
                <a:lnTo>
                  <a:pt x="18146" y="49690"/>
                </a:lnTo>
                <a:lnTo>
                  <a:pt x="18191" y="44686"/>
                </a:lnTo>
                <a:lnTo>
                  <a:pt x="24525" y="44712"/>
                </a:lnTo>
                <a:lnTo>
                  <a:pt x="24489" y="49690"/>
                </a:lnTo>
                <a:lnTo>
                  <a:pt x="24543" y="49690"/>
                </a:lnTo>
                <a:lnTo>
                  <a:pt x="24578" y="44712"/>
                </a:lnTo>
                <a:lnTo>
                  <a:pt x="30921" y="44739"/>
                </a:lnTo>
                <a:lnTo>
                  <a:pt x="30885" y="49690"/>
                </a:lnTo>
                <a:lnTo>
                  <a:pt x="30939" y="49690"/>
                </a:lnTo>
                <a:lnTo>
                  <a:pt x="30975" y="44739"/>
                </a:lnTo>
                <a:lnTo>
                  <a:pt x="37344" y="44766"/>
                </a:lnTo>
                <a:lnTo>
                  <a:pt x="37309" y="49690"/>
                </a:lnTo>
                <a:lnTo>
                  <a:pt x="37362" y="49690"/>
                </a:lnTo>
                <a:lnTo>
                  <a:pt x="37398" y="44766"/>
                </a:lnTo>
                <a:lnTo>
                  <a:pt x="43732" y="44793"/>
                </a:lnTo>
                <a:lnTo>
                  <a:pt x="43696" y="49690"/>
                </a:lnTo>
                <a:lnTo>
                  <a:pt x="43750" y="49690"/>
                </a:lnTo>
                <a:lnTo>
                  <a:pt x="43785" y="44793"/>
                </a:lnTo>
                <a:lnTo>
                  <a:pt x="50128" y="44828"/>
                </a:lnTo>
                <a:lnTo>
                  <a:pt x="50083" y="49690"/>
                </a:lnTo>
                <a:lnTo>
                  <a:pt x="50137" y="49690"/>
                </a:lnTo>
                <a:lnTo>
                  <a:pt x="50182" y="44828"/>
                </a:lnTo>
                <a:lnTo>
                  <a:pt x="56551" y="44855"/>
                </a:lnTo>
                <a:lnTo>
                  <a:pt x="56507" y="49690"/>
                </a:lnTo>
                <a:lnTo>
                  <a:pt x="56560" y="49690"/>
                </a:lnTo>
                <a:lnTo>
                  <a:pt x="56605" y="44855"/>
                </a:lnTo>
                <a:lnTo>
                  <a:pt x="62939" y="44882"/>
                </a:lnTo>
                <a:lnTo>
                  <a:pt x="62894" y="49690"/>
                </a:lnTo>
                <a:lnTo>
                  <a:pt x="62948" y="49690"/>
                </a:lnTo>
                <a:lnTo>
                  <a:pt x="62992" y="44882"/>
                </a:lnTo>
                <a:lnTo>
                  <a:pt x="69326" y="44909"/>
                </a:lnTo>
                <a:lnTo>
                  <a:pt x="69290" y="49690"/>
                </a:lnTo>
                <a:lnTo>
                  <a:pt x="69344" y="49690"/>
                </a:lnTo>
                <a:lnTo>
                  <a:pt x="69380" y="44909"/>
                </a:lnTo>
                <a:lnTo>
                  <a:pt x="75740" y="44935"/>
                </a:lnTo>
                <a:lnTo>
                  <a:pt x="75705" y="49690"/>
                </a:lnTo>
                <a:lnTo>
                  <a:pt x="75758" y="49690"/>
                </a:lnTo>
                <a:lnTo>
                  <a:pt x="75794" y="44935"/>
                </a:lnTo>
                <a:lnTo>
                  <a:pt x="82146" y="44962"/>
                </a:lnTo>
                <a:lnTo>
                  <a:pt x="82110" y="49690"/>
                </a:lnTo>
                <a:lnTo>
                  <a:pt x="82164" y="49690"/>
                </a:lnTo>
                <a:lnTo>
                  <a:pt x="82199" y="44962"/>
                </a:lnTo>
                <a:lnTo>
                  <a:pt x="88355" y="44989"/>
                </a:lnTo>
                <a:lnTo>
                  <a:pt x="88355" y="44935"/>
                </a:lnTo>
                <a:lnTo>
                  <a:pt x="82199" y="44909"/>
                </a:lnTo>
                <a:lnTo>
                  <a:pt x="82253" y="38539"/>
                </a:lnTo>
                <a:lnTo>
                  <a:pt x="88355" y="38566"/>
                </a:lnTo>
                <a:lnTo>
                  <a:pt x="88355" y="38512"/>
                </a:lnTo>
                <a:lnTo>
                  <a:pt x="82253" y="38485"/>
                </a:lnTo>
                <a:lnTo>
                  <a:pt x="82297" y="32116"/>
                </a:lnTo>
                <a:lnTo>
                  <a:pt x="88355" y="32143"/>
                </a:lnTo>
                <a:lnTo>
                  <a:pt x="88355" y="32089"/>
                </a:lnTo>
                <a:lnTo>
                  <a:pt x="82297" y="32062"/>
                </a:lnTo>
                <a:lnTo>
                  <a:pt x="82351" y="25684"/>
                </a:lnTo>
                <a:lnTo>
                  <a:pt x="88355" y="25711"/>
                </a:lnTo>
                <a:lnTo>
                  <a:pt x="88355" y="25657"/>
                </a:lnTo>
                <a:lnTo>
                  <a:pt x="82351" y="25630"/>
                </a:lnTo>
                <a:lnTo>
                  <a:pt x="82396" y="19270"/>
                </a:lnTo>
                <a:lnTo>
                  <a:pt x="88355" y="19296"/>
                </a:lnTo>
                <a:lnTo>
                  <a:pt x="88355" y="19234"/>
                </a:lnTo>
                <a:lnTo>
                  <a:pt x="82396" y="19216"/>
                </a:lnTo>
                <a:lnTo>
                  <a:pt x="82449" y="12846"/>
                </a:lnTo>
                <a:lnTo>
                  <a:pt x="88355" y="12873"/>
                </a:lnTo>
                <a:lnTo>
                  <a:pt x="88355" y="12820"/>
                </a:lnTo>
                <a:lnTo>
                  <a:pt x="82449" y="12793"/>
                </a:lnTo>
                <a:lnTo>
                  <a:pt x="82494" y="6414"/>
                </a:lnTo>
                <a:lnTo>
                  <a:pt x="88355" y="6441"/>
                </a:lnTo>
                <a:lnTo>
                  <a:pt x="88355" y="6388"/>
                </a:lnTo>
                <a:lnTo>
                  <a:pt x="82503" y="6361"/>
                </a:lnTo>
                <a:lnTo>
                  <a:pt x="82547" y="0"/>
                </a:lnTo>
                <a:lnTo>
                  <a:pt x="82494" y="0"/>
                </a:lnTo>
                <a:lnTo>
                  <a:pt x="82440" y="6361"/>
                </a:lnTo>
                <a:lnTo>
                  <a:pt x="76088" y="6334"/>
                </a:lnTo>
                <a:lnTo>
                  <a:pt x="76133" y="0"/>
                </a:lnTo>
                <a:lnTo>
                  <a:pt x="76079" y="0"/>
                </a:lnTo>
                <a:lnTo>
                  <a:pt x="76035" y="6334"/>
                </a:lnTo>
                <a:lnTo>
                  <a:pt x="69674" y="6307"/>
                </a:lnTo>
                <a:lnTo>
                  <a:pt x="69728" y="0"/>
                </a:lnTo>
                <a:lnTo>
                  <a:pt x="69674" y="0"/>
                </a:lnTo>
                <a:lnTo>
                  <a:pt x="69621" y="6307"/>
                </a:lnTo>
                <a:lnTo>
                  <a:pt x="63287" y="6272"/>
                </a:lnTo>
                <a:lnTo>
                  <a:pt x="63331" y="0"/>
                </a:lnTo>
                <a:lnTo>
                  <a:pt x="63278" y="0"/>
                </a:lnTo>
                <a:lnTo>
                  <a:pt x="63233" y="6272"/>
                </a:lnTo>
                <a:lnTo>
                  <a:pt x="56899" y="6245"/>
                </a:lnTo>
                <a:lnTo>
                  <a:pt x="56944" y="0"/>
                </a:lnTo>
                <a:lnTo>
                  <a:pt x="56890" y="0"/>
                </a:lnTo>
                <a:lnTo>
                  <a:pt x="56846" y="6245"/>
                </a:lnTo>
                <a:lnTo>
                  <a:pt x="50476" y="6218"/>
                </a:lnTo>
                <a:lnTo>
                  <a:pt x="50521" y="0"/>
                </a:lnTo>
                <a:lnTo>
                  <a:pt x="50467" y="0"/>
                </a:lnTo>
                <a:lnTo>
                  <a:pt x="50422" y="6218"/>
                </a:lnTo>
                <a:lnTo>
                  <a:pt x="44080" y="6191"/>
                </a:lnTo>
                <a:lnTo>
                  <a:pt x="44124" y="0"/>
                </a:lnTo>
                <a:lnTo>
                  <a:pt x="44071" y="0"/>
                </a:lnTo>
                <a:lnTo>
                  <a:pt x="44026" y="6191"/>
                </a:lnTo>
                <a:lnTo>
                  <a:pt x="37692" y="6165"/>
                </a:lnTo>
                <a:lnTo>
                  <a:pt x="37737" y="0"/>
                </a:lnTo>
                <a:lnTo>
                  <a:pt x="37683" y="0"/>
                </a:lnTo>
                <a:lnTo>
                  <a:pt x="37639" y="6165"/>
                </a:lnTo>
                <a:lnTo>
                  <a:pt x="31269" y="6129"/>
                </a:lnTo>
                <a:lnTo>
                  <a:pt x="31314" y="0"/>
                </a:lnTo>
                <a:lnTo>
                  <a:pt x="31260" y="0"/>
                </a:lnTo>
                <a:lnTo>
                  <a:pt x="31215" y="6129"/>
                </a:lnTo>
                <a:lnTo>
                  <a:pt x="24873" y="6102"/>
                </a:lnTo>
                <a:lnTo>
                  <a:pt x="24917" y="0"/>
                </a:lnTo>
                <a:lnTo>
                  <a:pt x="24864" y="0"/>
                </a:lnTo>
                <a:lnTo>
                  <a:pt x="24819" y="6102"/>
                </a:lnTo>
                <a:lnTo>
                  <a:pt x="18485" y="6075"/>
                </a:lnTo>
                <a:lnTo>
                  <a:pt x="18530" y="0"/>
                </a:lnTo>
                <a:lnTo>
                  <a:pt x="18476" y="0"/>
                </a:lnTo>
                <a:lnTo>
                  <a:pt x="18432" y="6075"/>
                </a:lnTo>
                <a:lnTo>
                  <a:pt x="12062" y="6049"/>
                </a:lnTo>
                <a:lnTo>
                  <a:pt x="12107" y="0"/>
                </a:lnTo>
                <a:lnTo>
                  <a:pt x="12053" y="0"/>
                </a:lnTo>
                <a:lnTo>
                  <a:pt x="12008" y="6049"/>
                </a:lnTo>
                <a:lnTo>
                  <a:pt x="5666" y="6022"/>
                </a:lnTo>
                <a:lnTo>
                  <a:pt x="5710" y="0"/>
                </a:lnTo>
                <a:close/>
              </a:path>
            </a:pathLst>
          </a:custGeom>
          <a:solidFill>
            <a:schemeClr val="dk2"/>
          </a:solidFill>
          <a:ln w="9525" cap="flat" cmpd="sng">
            <a:solidFill>
              <a:schemeClr val="dk2"/>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18" name="Google Shape;6665;p19"/>
          <p:cNvSpPr/>
          <p:nvPr/>
        </p:nvSpPr>
        <p:spPr>
          <a:xfrm rot="-585416" flipH="1">
            <a:off x="273339" y="1015760"/>
            <a:ext cx="1467527" cy="1658101"/>
          </a:xfrm>
          <a:prstGeom prst="rect"/>
          <a:solidFill>
            <a:schemeClr val="accent2"/>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41" name="Google Shape;6666;p19"/>
          <p:cNvGrpSpPr/>
          <p:nvPr/>
        </p:nvGrpSpPr>
        <p:grpSpPr>
          <a:xfrm>
            <a:off x="436599" y="371658"/>
            <a:ext cx="8270798" cy="4400202"/>
            <a:chOff x="579125" y="2404850"/>
            <a:chExt cx="1042450" cy="500700"/>
          </a:xfrm>
        </p:grpSpPr>
        <p:sp>
          <p:nvSpPr>
            <p:cNvPr id="1052519" name="Google Shape;6667;p19"/>
            <p:cNvSpPr/>
            <p:nvPr/>
          </p:nvSpPr>
          <p:spPr>
            <a:xfrm>
              <a:off x="579125" y="2404850"/>
              <a:ext cx="1042450" cy="500700"/>
            </a:xfrm>
            <a:custGeom>
              <a:avLst/>
              <a:ahLst/>
              <a:rect l="l" t="t" r="r" b="b"/>
              <a:pathLst>
                <a:path w="41698" h="20028" extrusionOk="0">
                  <a:moveTo>
                    <a:pt x="41537" y="0"/>
                  </a:moveTo>
                  <a:lnTo>
                    <a:pt x="161" y="161"/>
                  </a:lnTo>
                  <a:lnTo>
                    <a:pt x="0" y="19698"/>
                  </a:lnTo>
                  <a:lnTo>
                    <a:pt x="41697" y="20028"/>
                  </a:lnTo>
                  <a:lnTo>
                    <a:pt x="41697" y="20028"/>
                  </a:lnTo>
                  <a:lnTo>
                    <a:pt x="41537" y="0"/>
                  </a:ln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20" name="Google Shape;6668;p19"/>
            <p:cNvSpPr/>
            <p:nvPr/>
          </p:nvSpPr>
          <p:spPr>
            <a:xfrm>
              <a:off x="618375" y="2408650"/>
              <a:ext cx="1800" cy="40150"/>
            </a:xfrm>
            <a:custGeom>
              <a:avLst/>
              <a:ahLst/>
              <a:rect l="l" t="t" r="r" b="b"/>
              <a:pathLst>
                <a:path w="72" h="1606" extrusionOk="0">
                  <a:moveTo>
                    <a:pt x="0" y="0"/>
                  </a:moveTo>
                  <a:lnTo>
                    <a:pt x="0" y="1606"/>
                  </a:lnTo>
                  <a:lnTo>
                    <a:pt x="72" y="1606"/>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21" name="Google Shape;6669;p19"/>
            <p:cNvSpPr/>
            <p:nvPr/>
          </p:nvSpPr>
          <p:spPr>
            <a:xfrm>
              <a:off x="61837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22" name="Google Shape;6670;p19"/>
            <p:cNvSpPr/>
            <p:nvPr/>
          </p:nvSpPr>
          <p:spPr>
            <a:xfrm>
              <a:off x="618375" y="2864950"/>
              <a:ext cx="1800" cy="32575"/>
            </a:xfrm>
            <a:custGeom>
              <a:avLst/>
              <a:ahLst/>
              <a:rect l="l" t="t" r="r" b="b"/>
              <a:pathLst>
                <a:path w="72" h="1303" extrusionOk="0">
                  <a:moveTo>
                    <a:pt x="0" y="0"/>
                  </a:moveTo>
                  <a:lnTo>
                    <a:pt x="0" y="1303"/>
                  </a:lnTo>
                  <a:lnTo>
                    <a:pt x="72" y="1303"/>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23" name="Google Shape;6671;p19"/>
            <p:cNvSpPr/>
            <p:nvPr/>
          </p:nvSpPr>
          <p:spPr>
            <a:xfrm>
              <a:off x="61837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24" name="Google Shape;6672;p19"/>
            <p:cNvSpPr/>
            <p:nvPr/>
          </p:nvSpPr>
          <p:spPr>
            <a:xfrm>
              <a:off x="61837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25" name="Google Shape;6673;p19"/>
            <p:cNvSpPr/>
            <p:nvPr/>
          </p:nvSpPr>
          <p:spPr>
            <a:xfrm>
              <a:off x="61837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26" name="Google Shape;6674;p19"/>
            <p:cNvSpPr/>
            <p:nvPr/>
          </p:nvSpPr>
          <p:spPr>
            <a:xfrm>
              <a:off x="61837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27" name="Google Shape;6675;p19"/>
            <p:cNvSpPr/>
            <p:nvPr/>
          </p:nvSpPr>
          <p:spPr>
            <a:xfrm>
              <a:off x="61837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28" name="Google Shape;6676;p19"/>
            <p:cNvSpPr/>
            <p:nvPr/>
          </p:nvSpPr>
          <p:spPr>
            <a:xfrm>
              <a:off x="61837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29" name="Google Shape;6677;p19"/>
            <p:cNvSpPr/>
            <p:nvPr/>
          </p:nvSpPr>
          <p:spPr>
            <a:xfrm>
              <a:off x="61837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30" name="Google Shape;6678;p19"/>
            <p:cNvSpPr/>
            <p:nvPr/>
          </p:nvSpPr>
          <p:spPr>
            <a:xfrm>
              <a:off x="61837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31" name="Google Shape;6679;p19"/>
            <p:cNvSpPr/>
            <p:nvPr/>
          </p:nvSpPr>
          <p:spPr>
            <a:xfrm>
              <a:off x="61837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32" name="Google Shape;6680;p19"/>
            <p:cNvSpPr/>
            <p:nvPr/>
          </p:nvSpPr>
          <p:spPr>
            <a:xfrm>
              <a:off x="658525" y="2864950"/>
              <a:ext cx="1800" cy="33025"/>
            </a:xfrm>
            <a:custGeom>
              <a:avLst/>
              <a:ahLst/>
              <a:rect l="l" t="t" r="r" b="b"/>
              <a:pathLst>
                <a:path w="72" h="1321" extrusionOk="0">
                  <a:moveTo>
                    <a:pt x="0" y="0"/>
                  </a:moveTo>
                  <a:lnTo>
                    <a:pt x="0" y="1321"/>
                  </a:lnTo>
                  <a:lnTo>
                    <a:pt x="72" y="1321"/>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33" name="Google Shape;6681;p19"/>
            <p:cNvSpPr/>
            <p:nvPr/>
          </p:nvSpPr>
          <p:spPr>
            <a:xfrm>
              <a:off x="65852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34" name="Google Shape;6682;p19"/>
            <p:cNvSpPr/>
            <p:nvPr/>
          </p:nvSpPr>
          <p:spPr>
            <a:xfrm>
              <a:off x="658525" y="2408650"/>
              <a:ext cx="1800" cy="40150"/>
            </a:xfrm>
            <a:custGeom>
              <a:avLst/>
              <a:ahLst/>
              <a:rect l="l" t="t" r="r" b="b"/>
              <a:pathLst>
                <a:path w="72" h="1606" extrusionOk="0">
                  <a:moveTo>
                    <a:pt x="0" y="0"/>
                  </a:moveTo>
                  <a:lnTo>
                    <a:pt x="0" y="1606"/>
                  </a:lnTo>
                  <a:lnTo>
                    <a:pt x="72" y="1606"/>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35" name="Google Shape;6683;p19"/>
            <p:cNvSpPr/>
            <p:nvPr/>
          </p:nvSpPr>
          <p:spPr>
            <a:xfrm>
              <a:off x="65852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36" name="Google Shape;6684;p19"/>
            <p:cNvSpPr/>
            <p:nvPr/>
          </p:nvSpPr>
          <p:spPr>
            <a:xfrm>
              <a:off x="65852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37" name="Google Shape;6685;p19"/>
            <p:cNvSpPr/>
            <p:nvPr/>
          </p:nvSpPr>
          <p:spPr>
            <a:xfrm>
              <a:off x="65852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38" name="Google Shape;6686;p19"/>
            <p:cNvSpPr/>
            <p:nvPr/>
          </p:nvSpPr>
          <p:spPr>
            <a:xfrm>
              <a:off x="65852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39" name="Google Shape;6687;p19"/>
            <p:cNvSpPr/>
            <p:nvPr/>
          </p:nvSpPr>
          <p:spPr>
            <a:xfrm>
              <a:off x="65852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40" name="Google Shape;6688;p19"/>
            <p:cNvSpPr/>
            <p:nvPr/>
          </p:nvSpPr>
          <p:spPr>
            <a:xfrm>
              <a:off x="65852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41" name="Google Shape;6689;p19"/>
            <p:cNvSpPr/>
            <p:nvPr/>
          </p:nvSpPr>
          <p:spPr>
            <a:xfrm>
              <a:off x="65852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42" name="Google Shape;6690;p19"/>
            <p:cNvSpPr/>
            <p:nvPr/>
          </p:nvSpPr>
          <p:spPr>
            <a:xfrm>
              <a:off x="65852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43" name="Google Shape;6691;p19"/>
            <p:cNvSpPr/>
            <p:nvPr/>
          </p:nvSpPr>
          <p:spPr>
            <a:xfrm>
              <a:off x="65852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44" name="Google Shape;6692;p19"/>
            <p:cNvSpPr/>
            <p:nvPr/>
          </p:nvSpPr>
          <p:spPr>
            <a:xfrm>
              <a:off x="698450" y="253352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45" name="Google Shape;6693;p19"/>
            <p:cNvSpPr/>
            <p:nvPr/>
          </p:nvSpPr>
          <p:spPr>
            <a:xfrm>
              <a:off x="698450" y="2699250"/>
              <a:ext cx="2025" cy="39700"/>
            </a:xfrm>
            <a:custGeom>
              <a:avLst/>
              <a:ahLst/>
              <a:rect l="l" t="t" r="r" b="b"/>
              <a:pathLst>
                <a:path w="81" h="1588"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46" name="Google Shape;6694;p19"/>
            <p:cNvSpPr/>
            <p:nvPr/>
          </p:nvSpPr>
          <p:spPr>
            <a:xfrm>
              <a:off x="698450" y="24505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47" name="Google Shape;6695;p19"/>
            <p:cNvSpPr/>
            <p:nvPr/>
          </p:nvSpPr>
          <p:spPr>
            <a:xfrm>
              <a:off x="698450" y="282367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48" name="Google Shape;6696;p19"/>
            <p:cNvSpPr/>
            <p:nvPr/>
          </p:nvSpPr>
          <p:spPr>
            <a:xfrm>
              <a:off x="698450" y="2657750"/>
              <a:ext cx="2025" cy="39725"/>
            </a:xfrm>
            <a:custGeom>
              <a:avLst/>
              <a:ahLst/>
              <a:rect l="l" t="t" r="r" b="b"/>
              <a:pathLst>
                <a:path w="81" h="1589" extrusionOk="0">
                  <a:moveTo>
                    <a:pt x="0" y="1"/>
                  </a:moveTo>
                  <a:lnTo>
                    <a:pt x="0" y="1589"/>
                  </a:lnTo>
                  <a:lnTo>
                    <a:pt x="80" y="1589"/>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49" name="Google Shape;6697;p19"/>
            <p:cNvSpPr/>
            <p:nvPr/>
          </p:nvSpPr>
          <p:spPr>
            <a:xfrm>
              <a:off x="698450" y="2492050"/>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50" name="Google Shape;6698;p19"/>
            <p:cNvSpPr/>
            <p:nvPr/>
          </p:nvSpPr>
          <p:spPr>
            <a:xfrm>
              <a:off x="698450" y="2864950"/>
              <a:ext cx="2025" cy="33250"/>
            </a:xfrm>
            <a:custGeom>
              <a:avLst/>
              <a:ahLst/>
              <a:rect l="l" t="t" r="r" b="b"/>
              <a:pathLst>
                <a:path w="81" h="1330" extrusionOk="0">
                  <a:moveTo>
                    <a:pt x="0" y="0"/>
                  </a:moveTo>
                  <a:lnTo>
                    <a:pt x="0" y="1330"/>
                  </a:lnTo>
                  <a:lnTo>
                    <a:pt x="80" y="1330"/>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51" name="Google Shape;6699;p19"/>
            <p:cNvSpPr/>
            <p:nvPr/>
          </p:nvSpPr>
          <p:spPr>
            <a:xfrm>
              <a:off x="698450" y="2408425"/>
              <a:ext cx="2025" cy="40375"/>
            </a:xfrm>
            <a:custGeom>
              <a:avLst/>
              <a:ahLst/>
              <a:rect l="l" t="t" r="r" b="b"/>
              <a:pathLst>
                <a:path w="81" h="1615" extrusionOk="0">
                  <a:moveTo>
                    <a:pt x="0" y="0"/>
                  </a:moveTo>
                  <a:lnTo>
                    <a:pt x="0" y="1615"/>
                  </a:lnTo>
                  <a:lnTo>
                    <a:pt x="80" y="1615"/>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52" name="Google Shape;6700;p19"/>
            <p:cNvSpPr/>
            <p:nvPr/>
          </p:nvSpPr>
          <p:spPr>
            <a:xfrm>
              <a:off x="698450" y="2782200"/>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53" name="Google Shape;6701;p19"/>
            <p:cNvSpPr/>
            <p:nvPr/>
          </p:nvSpPr>
          <p:spPr>
            <a:xfrm>
              <a:off x="698450" y="26162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54" name="Google Shape;6702;p19"/>
            <p:cNvSpPr/>
            <p:nvPr/>
          </p:nvSpPr>
          <p:spPr>
            <a:xfrm>
              <a:off x="698450" y="27407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55" name="Google Shape;6703;p19"/>
            <p:cNvSpPr/>
            <p:nvPr/>
          </p:nvSpPr>
          <p:spPr>
            <a:xfrm>
              <a:off x="698450" y="25750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56" name="Google Shape;6704;p19"/>
            <p:cNvSpPr/>
            <p:nvPr/>
          </p:nvSpPr>
          <p:spPr>
            <a:xfrm>
              <a:off x="7385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57" name="Google Shape;6705;p19"/>
            <p:cNvSpPr/>
            <p:nvPr/>
          </p:nvSpPr>
          <p:spPr>
            <a:xfrm>
              <a:off x="7385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58" name="Google Shape;6706;p19"/>
            <p:cNvSpPr/>
            <p:nvPr/>
          </p:nvSpPr>
          <p:spPr>
            <a:xfrm>
              <a:off x="7385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59" name="Google Shape;6707;p19"/>
            <p:cNvSpPr/>
            <p:nvPr/>
          </p:nvSpPr>
          <p:spPr>
            <a:xfrm>
              <a:off x="7385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60" name="Google Shape;6708;p19"/>
            <p:cNvSpPr/>
            <p:nvPr/>
          </p:nvSpPr>
          <p:spPr>
            <a:xfrm>
              <a:off x="7385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61" name="Google Shape;6709;p19"/>
            <p:cNvSpPr/>
            <p:nvPr/>
          </p:nvSpPr>
          <p:spPr>
            <a:xfrm>
              <a:off x="738575" y="2408200"/>
              <a:ext cx="1825" cy="40600"/>
            </a:xfrm>
            <a:custGeom>
              <a:avLst/>
              <a:ahLst/>
              <a:rect l="l" t="t" r="r" b="b"/>
              <a:pathLst>
                <a:path w="73" h="1624" extrusionOk="0">
                  <a:moveTo>
                    <a:pt x="1" y="0"/>
                  </a:moveTo>
                  <a:lnTo>
                    <a:pt x="1" y="1624"/>
                  </a:lnTo>
                  <a:lnTo>
                    <a:pt x="72" y="1624"/>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62" name="Google Shape;6710;p19"/>
            <p:cNvSpPr/>
            <p:nvPr/>
          </p:nvSpPr>
          <p:spPr>
            <a:xfrm>
              <a:off x="7385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63" name="Google Shape;6711;p19"/>
            <p:cNvSpPr/>
            <p:nvPr/>
          </p:nvSpPr>
          <p:spPr>
            <a:xfrm>
              <a:off x="7385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64" name="Google Shape;6712;p19"/>
            <p:cNvSpPr/>
            <p:nvPr/>
          </p:nvSpPr>
          <p:spPr>
            <a:xfrm>
              <a:off x="738575" y="2864950"/>
              <a:ext cx="1825" cy="33700"/>
            </a:xfrm>
            <a:custGeom>
              <a:avLst/>
              <a:ahLst/>
              <a:rect l="l" t="t" r="r" b="b"/>
              <a:pathLst>
                <a:path w="73" h="1348" extrusionOk="0">
                  <a:moveTo>
                    <a:pt x="1" y="0"/>
                  </a:moveTo>
                  <a:lnTo>
                    <a:pt x="1" y="1339"/>
                  </a:lnTo>
                  <a:lnTo>
                    <a:pt x="72" y="1347"/>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65" name="Google Shape;6713;p19"/>
            <p:cNvSpPr/>
            <p:nvPr/>
          </p:nvSpPr>
          <p:spPr>
            <a:xfrm>
              <a:off x="7385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66" name="Google Shape;6714;p19"/>
            <p:cNvSpPr/>
            <p:nvPr/>
          </p:nvSpPr>
          <p:spPr>
            <a:xfrm>
              <a:off x="7385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67" name="Google Shape;6715;p19"/>
            <p:cNvSpPr/>
            <p:nvPr/>
          </p:nvSpPr>
          <p:spPr>
            <a:xfrm>
              <a:off x="7385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68" name="Google Shape;6716;p19"/>
            <p:cNvSpPr/>
            <p:nvPr/>
          </p:nvSpPr>
          <p:spPr>
            <a:xfrm>
              <a:off x="778725" y="2408200"/>
              <a:ext cx="1800" cy="40600"/>
            </a:xfrm>
            <a:custGeom>
              <a:avLst/>
              <a:ahLst/>
              <a:rect l="l" t="t" r="r" b="b"/>
              <a:pathLst>
                <a:path w="72" h="1624" extrusionOk="0">
                  <a:moveTo>
                    <a:pt x="1" y="0"/>
                  </a:moveTo>
                  <a:lnTo>
                    <a:pt x="1" y="1624"/>
                  </a:lnTo>
                  <a:lnTo>
                    <a:pt x="72" y="1624"/>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69" name="Google Shape;6717;p19"/>
            <p:cNvSpPr/>
            <p:nvPr/>
          </p:nvSpPr>
          <p:spPr>
            <a:xfrm>
              <a:off x="778725" y="26162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70" name="Google Shape;6718;p19"/>
            <p:cNvSpPr/>
            <p:nvPr/>
          </p:nvSpPr>
          <p:spPr>
            <a:xfrm>
              <a:off x="778725" y="2657750"/>
              <a:ext cx="1800" cy="39725"/>
            </a:xfrm>
            <a:custGeom>
              <a:avLst/>
              <a:ahLst/>
              <a:rect l="l" t="t" r="r" b="b"/>
              <a:pathLst>
                <a:path w="72"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71" name="Google Shape;6719;p19"/>
            <p:cNvSpPr/>
            <p:nvPr/>
          </p:nvSpPr>
          <p:spPr>
            <a:xfrm>
              <a:off x="778725" y="24505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72" name="Google Shape;6720;p19"/>
            <p:cNvSpPr/>
            <p:nvPr/>
          </p:nvSpPr>
          <p:spPr>
            <a:xfrm>
              <a:off x="778725" y="253352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73" name="Google Shape;6721;p19"/>
            <p:cNvSpPr/>
            <p:nvPr/>
          </p:nvSpPr>
          <p:spPr>
            <a:xfrm>
              <a:off x="778725" y="282367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74" name="Google Shape;6722;p19"/>
            <p:cNvSpPr/>
            <p:nvPr/>
          </p:nvSpPr>
          <p:spPr>
            <a:xfrm>
              <a:off x="778725" y="27407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75" name="Google Shape;6723;p19"/>
            <p:cNvSpPr/>
            <p:nvPr/>
          </p:nvSpPr>
          <p:spPr>
            <a:xfrm>
              <a:off x="778725" y="2492050"/>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76" name="Google Shape;6724;p19"/>
            <p:cNvSpPr/>
            <p:nvPr/>
          </p:nvSpPr>
          <p:spPr>
            <a:xfrm>
              <a:off x="778725" y="2782200"/>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77" name="Google Shape;6725;p19"/>
            <p:cNvSpPr/>
            <p:nvPr/>
          </p:nvSpPr>
          <p:spPr>
            <a:xfrm>
              <a:off x="778725" y="2864950"/>
              <a:ext cx="1800" cy="33925"/>
            </a:xfrm>
            <a:custGeom>
              <a:avLst/>
              <a:ahLst/>
              <a:rect l="l" t="t" r="r" b="b"/>
              <a:pathLst>
                <a:path w="72" h="1357" extrusionOk="0">
                  <a:moveTo>
                    <a:pt x="1" y="0"/>
                  </a:moveTo>
                  <a:lnTo>
                    <a:pt x="1" y="1356"/>
                  </a:lnTo>
                  <a:lnTo>
                    <a:pt x="72" y="1356"/>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78" name="Google Shape;6726;p19"/>
            <p:cNvSpPr/>
            <p:nvPr/>
          </p:nvSpPr>
          <p:spPr>
            <a:xfrm>
              <a:off x="778725" y="25750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79" name="Google Shape;6727;p19"/>
            <p:cNvSpPr/>
            <p:nvPr/>
          </p:nvSpPr>
          <p:spPr>
            <a:xfrm>
              <a:off x="778725" y="2699250"/>
              <a:ext cx="1800" cy="39700"/>
            </a:xfrm>
            <a:custGeom>
              <a:avLst/>
              <a:ahLst/>
              <a:rect l="l" t="t" r="r" b="b"/>
              <a:pathLst>
                <a:path w="72"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80" name="Google Shape;6728;p19"/>
            <p:cNvSpPr/>
            <p:nvPr/>
          </p:nvSpPr>
          <p:spPr>
            <a:xfrm>
              <a:off x="81887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81" name="Google Shape;6729;p19"/>
            <p:cNvSpPr/>
            <p:nvPr/>
          </p:nvSpPr>
          <p:spPr>
            <a:xfrm>
              <a:off x="81887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82" name="Google Shape;6730;p19"/>
            <p:cNvSpPr/>
            <p:nvPr/>
          </p:nvSpPr>
          <p:spPr>
            <a:xfrm>
              <a:off x="81887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83" name="Google Shape;6731;p19"/>
            <p:cNvSpPr/>
            <p:nvPr/>
          </p:nvSpPr>
          <p:spPr>
            <a:xfrm>
              <a:off x="81887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84" name="Google Shape;6732;p19"/>
            <p:cNvSpPr/>
            <p:nvPr/>
          </p:nvSpPr>
          <p:spPr>
            <a:xfrm>
              <a:off x="81887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85" name="Google Shape;6733;p19"/>
            <p:cNvSpPr/>
            <p:nvPr/>
          </p:nvSpPr>
          <p:spPr>
            <a:xfrm>
              <a:off x="81887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86" name="Google Shape;6734;p19"/>
            <p:cNvSpPr/>
            <p:nvPr/>
          </p:nvSpPr>
          <p:spPr>
            <a:xfrm>
              <a:off x="81887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87" name="Google Shape;6735;p19"/>
            <p:cNvSpPr/>
            <p:nvPr/>
          </p:nvSpPr>
          <p:spPr>
            <a:xfrm>
              <a:off x="81887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88" name="Google Shape;6736;p19"/>
            <p:cNvSpPr/>
            <p:nvPr/>
          </p:nvSpPr>
          <p:spPr>
            <a:xfrm>
              <a:off x="81887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89" name="Google Shape;6737;p19"/>
            <p:cNvSpPr/>
            <p:nvPr/>
          </p:nvSpPr>
          <p:spPr>
            <a:xfrm>
              <a:off x="818875" y="2864950"/>
              <a:ext cx="1800" cy="34150"/>
            </a:xfrm>
            <a:custGeom>
              <a:avLst/>
              <a:ahLst/>
              <a:rect l="l" t="t" r="r" b="b"/>
              <a:pathLst>
                <a:path w="72" h="1366" extrusionOk="0">
                  <a:moveTo>
                    <a:pt x="0" y="0"/>
                  </a:moveTo>
                  <a:lnTo>
                    <a:pt x="0" y="1365"/>
                  </a:lnTo>
                  <a:lnTo>
                    <a:pt x="72" y="1365"/>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90" name="Google Shape;6738;p19"/>
            <p:cNvSpPr/>
            <p:nvPr/>
          </p:nvSpPr>
          <p:spPr>
            <a:xfrm>
              <a:off x="818875" y="2407975"/>
              <a:ext cx="1800" cy="40825"/>
            </a:xfrm>
            <a:custGeom>
              <a:avLst/>
              <a:ahLst/>
              <a:rect l="l" t="t" r="r" b="b"/>
              <a:pathLst>
                <a:path w="72" h="1633" extrusionOk="0">
                  <a:moveTo>
                    <a:pt x="0" y="0"/>
                  </a:moveTo>
                  <a:lnTo>
                    <a:pt x="0" y="1633"/>
                  </a:lnTo>
                  <a:lnTo>
                    <a:pt x="72" y="1633"/>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91" name="Google Shape;6739;p19"/>
            <p:cNvSpPr/>
            <p:nvPr/>
          </p:nvSpPr>
          <p:spPr>
            <a:xfrm>
              <a:off x="81887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92" name="Google Shape;6740;p19"/>
            <p:cNvSpPr/>
            <p:nvPr/>
          </p:nvSpPr>
          <p:spPr>
            <a:xfrm>
              <a:off x="858800" y="253352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93" name="Google Shape;6741;p19"/>
            <p:cNvSpPr/>
            <p:nvPr/>
          </p:nvSpPr>
          <p:spPr>
            <a:xfrm>
              <a:off x="858800" y="2657750"/>
              <a:ext cx="2025" cy="39725"/>
            </a:xfrm>
            <a:custGeom>
              <a:avLst/>
              <a:ahLst/>
              <a:rect l="l" t="t" r="r" b="b"/>
              <a:pathLst>
                <a:path w="81" h="1589" extrusionOk="0">
                  <a:moveTo>
                    <a:pt x="0" y="1"/>
                  </a:moveTo>
                  <a:lnTo>
                    <a:pt x="0"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94" name="Google Shape;6742;p19"/>
            <p:cNvSpPr/>
            <p:nvPr/>
          </p:nvSpPr>
          <p:spPr>
            <a:xfrm>
              <a:off x="858800" y="27407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95" name="Google Shape;6743;p19"/>
            <p:cNvSpPr/>
            <p:nvPr/>
          </p:nvSpPr>
          <p:spPr>
            <a:xfrm>
              <a:off x="858800" y="2492050"/>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96" name="Google Shape;6744;p19"/>
            <p:cNvSpPr/>
            <p:nvPr/>
          </p:nvSpPr>
          <p:spPr>
            <a:xfrm>
              <a:off x="858800" y="282367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97" name="Google Shape;6745;p19"/>
            <p:cNvSpPr/>
            <p:nvPr/>
          </p:nvSpPr>
          <p:spPr>
            <a:xfrm>
              <a:off x="858800" y="2699250"/>
              <a:ext cx="2025" cy="39700"/>
            </a:xfrm>
            <a:custGeom>
              <a:avLst/>
              <a:ahLst/>
              <a:rect l="l" t="t" r="r" b="b"/>
              <a:pathLst>
                <a:path w="81" h="1588"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98" name="Google Shape;6746;p19"/>
            <p:cNvSpPr/>
            <p:nvPr/>
          </p:nvSpPr>
          <p:spPr>
            <a:xfrm>
              <a:off x="858800" y="25750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599" name="Google Shape;6747;p19"/>
            <p:cNvSpPr/>
            <p:nvPr/>
          </p:nvSpPr>
          <p:spPr>
            <a:xfrm>
              <a:off x="858800" y="26162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00" name="Google Shape;6748;p19"/>
            <p:cNvSpPr/>
            <p:nvPr/>
          </p:nvSpPr>
          <p:spPr>
            <a:xfrm>
              <a:off x="858800" y="2407750"/>
              <a:ext cx="2025" cy="41050"/>
            </a:xfrm>
            <a:custGeom>
              <a:avLst/>
              <a:ahLst/>
              <a:rect l="l" t="t" r="r" b="b"/>
              <a:pathLst>
                <a:path w="81" h="1642" extrusionOk="0">
                  <a:moveTo>
                    <a:pt x="0" y="0"/>
                  </a:moveTo>
                  <a:lnTo>
                    <a:pt x="0" y="1642"/>
                  </a:lnTo>
                  <a:lnTo>
                    <a:pt x="81" y="1642"/>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01" name="Google Shape;6749;p19"/>
            <p:cNvSpPr/>
            <p:nvPr/>
          </p:nvSpPr>
          <p:spPr>
            <a:xfrm>
              <a:off x="858800" y="24505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02" name="Google Shape;6750;p19"/>
            <p:cNvSpPr/>
            <p:nvPr/>
          </p:nvSpPr>
          <p:spPr>
            <a:xfrm>
              <a:off x="858800" y="2864950"/>
              <a:ext cx="2025" cy="34600"/>
            </a:xfrm>
            <a:custGeom>
              <a:avLst/>
              <a:ahLst/>
              <a:rect l="l" t="t" r="r" b="b"/>
              <a:pathLst>
                <a:path w="81" h="1384" extrusionOk="0">
                  <a:moveTo>
                    <a:pt x="0" y="0"/>
                  </a:moveTo>
                  <a:lnTo>
                    <a:pt x="0" y="1383"/>
                  </a:lnTo>
                  <a:lnTo>
                    <a:pt x="81" y="1383"/>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03" name="Google Shape;6751;p19"/>
            <p:cNvSpPr/>
            <p:nvPr/>
          </p:nvSpPr>
          <p:spPr>
            <a:xfrm>
              <a:off x="858800" y="2782200"/>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04" name="Google Shape;6752;p19"/>
            <p:cNvSpPr/>
            <p:nvPr/>
          </p:nvSpPr>
          <p:spPr>
            <a:xfrm>
              <a:off x="898950" y="282367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05" name="Google Shape;6753;p19"/>
            <p:cNvSpPr/>
            <p:nvPr/>
          </p:nvSpPr>
          <p:spPr>
            <a:xfrm>
              <a:off x="898950" y="26162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06" name="Google Shape;6754;p19"/>
            <p:cNvSpPr/>
            <p:nvPr/>
          </p:nvSpPr>
          <p:spPr>
            <a:xfrm>
              <a:off x="898950" y="25750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07" name="Google Shape;6755;p19"/>
            <p:cNvSpPr/>
            <p:nvPr/>
          </p:nvSpPr>
          <p:spPr>
            <a:xfrm>
              <a:off x="898950" y="2782200"/>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08" name="Google Shape;6756;p19"/>
            <p:cNvSpPr/>
            <p:nvPr/>
          </p:nvSpPr>
          <p:spPr>
            <a:xfrm>
              <a:off x="898950" y="2699250"/>
              <a:ext cx="2025" cy="39700"/>
            </a:xfrm>
            <a:custGeom>
              <a:avLst/>
              <a:ahLst/>
              <a:rect l="l" t="t" r="r" b="b"/>
              <a:pathLst>
                <a:path w="81" h="1588"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09" name="Google Shape;6757;p19"/>
            <p:cNvSpPr/>
            <p:nvPr/>
          </p:nvSpPr>
          <p:spPr>
            <a:xfrm>
              <a:off x="898950" y="2407525"/>
              <a:ext cx="2025" cy="41275"/>
            </a:xfrm>
            <a:custGeom>
              <a:avLst/>
              <a:ahLst/>
              <a:rect l="l" t="t" r="r" b="b"/>
              <a:pathLst>
                <a:path w="81" h="1651" extrusionOk="0">
                  <a:moveTo>
                    <a:pt x="0" y="0"/>
                  </a:moveTo>
                  <a:lnTo>
                    <a:pt x="0" y="1651"/>
                  </a:lnTo>
                  <a:lnTo>
                    <a:pt x="80" y="1651"/>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10" name="Google Shape;6758;p19"/>
            <p:cNvSpPr/>
            <p:nvPr/>
          </p:nvSpPr>
          <p:spPr>
            <a:xfrm>
              <a:off x="898950" y="2864950"/>
              <a:ext cx="2025" cy="34825"/>
            </a:xfrm>
            <a:custGeom>
              <a:avLst/>
              <a:ahLst/>
              <a:rect l="l" t="t" r="r" b="b"/>
              <a:pathLst>
                <a:path w="81" h="1393" extrusionOk="0">
                  <a:moveTo>
                    <a:pt x="0" y="0"/>
                  </a:moveTo>
                  <a:lnTo>
                    <a:pt x="0" y="1392"/>
                  </a:lnTo>
                  <a:lnTo>
                    <a:pt x="80" y="1392"/>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11" name="Google Shape;6759;p19"/>
            <p:cNvSpPr/>
            <p:nvPr/>
          </p:nvSpPr>
          <p:spPr>
            <a:xfrm>
              <a:off x="898950" y="27407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12" name="Google Shape;6760;p19"/>
            <p:cNvSpPr/>
            <p:nvPr/>
          </p:nvSpPr>
          <p:spPr>
            <a:xfrm>
              <a:off x="898950" y="253352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13" name="Google Shape;6761;p19"/>
            <p:cNvSpPr/>
            <p:nvPr/>
          </p:nvSpPr>
          <p:spPr>
            <a:xfrm>
              <a:off x="898950" y="2492050"/>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14" name="Google Shape;6762;p19"/>
            <p:cNvSpPr/>
            <p:nvPr/>
          </p:nvSpPr>
          <p:spPr>
            <a:xfrm>
              <a:off x="898950" y="24505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15" name="Google Shape;6763;p19"/>
            <p:cNvSpPr/>
            <p:nvPr/>
          </p:nvSpPr>
          <p:spPr>
            <a:xfrm>
              <a:off x="898950" y="2657750"/>
              <a:ext cx="2025" cy="39725"/>
            </a:xfrm>
            <a:custGeom>
              <a:avLst/>
              <a:ahLst/>
              <a:rect l="l" t="t" r="r" b="b"/>
              <a:pathLst>
                <a:path w="81" h="1589" extrusionOk="0">
                  <a:moveTo>
                    <a:pt x="0" y="1"/>
                  </a:moveTo>
                  <a:lnTo>
                    <a:pt x="0" y="1589"/>
                  </a:lnTo>
                  <a:lnTo>
                    <a:pt x="80" y="1589"/>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16" name="Google Shape;6764;p19"/>
            <p:cNvSpPr/>
            <p:nvPr/>
          </p:nvSpPr>
          <p:spPr>
            <a:xfrm>
              <a:off x="9390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17" name="Google Shape;6765;p19"/>
            <p:cNvSpPr/>
            <p:nvPr/>
          </p:nvSpPr>
          <p:spPr>
            <a:xfrm>
              <a:off x="9390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18" name="Google Shape;6766;p19"/>
            <p:cNvSpPr/>
            <p:nvPr/>
          </p:nvSpPr>
          <p:spPr>
            <a:xfrm>
              <a:off x="9390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19" name="Google Shape;6767;p19"/>
            <p:cNvSpPr/>
            <p:nvPr/>
          </p:nvSpPr>
          <p:spPr>
            <a:xfrm>
              <a:off x="9390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20" name="Google Shape;6768;p19"/>
            <p:cNvSpPr/>
            <p:nvPr/>
          </p:nvSpPr>
          <p:spPr>
            <a:xfrm>
              <a:off x="9390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21" name="Google Shape;6769;p19"/>
            <p:cNvSpPr/>
            <p:nvPr/>
          </p:nvSpPr>
          <p:spPr>
            <a:xfrm>
              <a:off x="939075" y="2864950"/>
              <a:ext cx="1825" cy="35250"/>
            </a:xfrm>
            <a:custGeom>
              <a:avLst/>
              <a:ahLst/>
              <a:rect l="l" t="t" r="r" b="b"/>
              <a:pathLst>
                <a:path w="73" h="1410" extrusionOk="0">
                  <a:moveTo>
                    <a:pt x="1" y="0"/>
                  </a:moveTo>
                  <a:lnTo>
                    <a:pt x="1" y="1410"/>
                  </a:lnTo>
                  <a:lnTo>
                    <a:pt x="72" y="141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22" name="Google Shape;6770;p19"/>
            <p:cNvSpPr/>
            <p:nvPr/>
          </p:nvSpPr>
          <p:spPr>
            <a:xfrm>
              <a:off x="939075" y="2407525"/>
              <a:ext cx="1825" cy="41275"/>
            </a:xfrm>
            <a:custGeom>
              <a:avLst/>
              <a:ahLst/>
              <a:rect l="l" t="t" r="r" b="b"/>
              <a:pathLst>
                <a:path w="73" h="1651" extrusionOk="0">
                  <a:moveTo>
                    <a:pt x="1" y="0"/>
                  </a:moveTo>
                  <a:lnTo>
                    <a:pt x="1" y="1651"/>
                  </a:lnTo>
                  <a:lnTo>
                    <a:pt x="72" y="1651"/>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23" name="Google Shape;6771;p19"/>
            <p:cNvSpPr/>
            <p:nvPr/>
          </p:nvSpPr>
          <p:spPr>
            <a:xfrm>
              <a:off x="9390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24" name="Google Shape;6772;p19"/>
            <p:cNvSpPr/>
            <p:nvPr/>
          </p:nvSpPr>
          <p:spPr>
            <a:xfrm>
              <a:off x="9390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25" name="Google Shape;6773;p19"/>
            <p:cNvSpPr/>
            <p:nvPr/>
          </p:nvSpPr>
          <p:spPr>
            <a:xfrm>
              <a:off x="9390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26" name="Google Shape;6774;p19"/>
            <p:cNvSpPr/>
            <p:nvPr/>
          </p:nvSpPr>
          <p:spPr>
            <a:xfrm>
              <a:off x="9390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27" name="Google Shape;6775;p19"/>
            <p:cNvSpPr/>
            <p:nvPr/>
          </p:nvSpPr>
          <p:spPr>
            <a:xfrm>
              <a:off x="9390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28" name="Google Shape;6776;p19"/>
            <p:cNvSpPr/>
            <p:nvPr/>
          </p:nvSpPr>
          <p:spPr>
            <a:xfrm>
              <a:off x="979225" y="25750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29" name="Google Shape;6777;p19"/>
            <p:cNvSpPr/>
            <p:nvPr/>
          </p:nvSpPr>
          <p:spPr>
            <a:xfrm>
              <a:off x="979225" y="2492050"/>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30" name="Google Shape;6778;p19"/>
            <p:cNvSpPr/>
            <p:nvPr/>
          </p:nvSpPr>
          <p:spPr>
            <a:xfrm>
              <a:off x="979225" y="253352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31" name="Google Shape;6779;p19"/>
            <p:cNvSpPr/>
            <p:nvPr/>
          </p:nvSpPr>
          <p:spPr>
            <a:xfrm>
              <a:off x="979225" y="2699250"/>
              <a:ext cx="1800" cy="39700"/>
            </a:xfrm>
            <a:custGeom>
              <a:avLst/>
              <a:ahLst/>
              <a:rect l="l" t="t" r="r" b="b"/>
              <a:pathLst>
                <a:path w="72"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32" name="Google Shape;6780;p19"/>
            <p:cNvSpPr/>
            <p:nvPr/>
          </p:nvSpPr>
          <p:spPr>
            <a:xfrm>
              <a:off x="979225" y="2864950"/>
              <a:ext cx="1800" cy="35475"/>
            </a:xfrm>
            <a:custGeom>
              <a:avLst/>
              <a:ahLst/>
              <a:rect l="l" t="t" r="r" b="b"/>
              <a:pathLst>
                <a:path w="72" h="1419" extrusionOk="0">
                  <a:moveTo>
                    <a:pt x="1" y="0"/>
                  </a:moveTo>
                  <a:lnTo>
                    <a:pt x="1" y="1419"/>
                  </a:lnTo>
                  <a:lnTo>
                    <a:pt x="72" y="141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33" name="Google Shape;6781;p19"/>
            <p:cNvSpPr/>
            <p:nvPr/>
          </p:nvSpPr>
          <p:spPr>
            <a:xfrm>
              <a:off x="979225" y="24505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34" name="Google Shape;6782;p19"/>
            <p:cNvSpPr/>
            <p:nvPr/>
          </p:nvSpPr>
          <p:spPr>
            <a:xfrm>
              <a:off x="979225" y="27407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35" name="Google Shape;6783;p19"/>
            <p:cNvSpPr/>
            <p:nvPr/>
          </p:nvSpPr>
          <p:spPr>
            <a:xfrm>
              <a:off x="979225" y="282367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36" name="Google Shape;6784;p19"/>
            <p:cNvSpPr/>
            <p:nvPr/>
          </p:nvSpPr>
          <p:spPr>
            <a:xfrm>
              <a:off x="979225" y="26162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37" name="Google Shape;6785;p19"/>
            <p:cNvSpPr/>
            <p:nvPr/>
          </p:nvSpPr>
          <p:spPr>
            <a:xfrm>
              <a:off x="979225" y="2407300"/>
              <a:ext cx="1800" cy="41500"/>
            </a:xfrm>
            <a:custGeom>
              <a:avLst/>
              <a:ahLst/>
              <a:rect l="l" t="t" r="r" b="b"/>
              <a:pathLst>
                <a:path w="72" h="1660" extrusionOk="0">
                  <a:moveTo>
                    <a:pt x="1" y="0"/>
                  </a:moveTo>
                  <a:lnTo>
                    <a:pt x="1" y="1660"/>
                  </a:lnTo>
                  <a:lnTo>
                    <a:pt x="72" y="166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38" name="Google Shape;6786;p19"/>
            <p:cNvSpPr/>
            <p:nvPr/>
          </p:nvSpPr>
          <p:spPr>
            <a:xfrm>
              <a:off x="979225" y="2782200"/>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39" name="Google Shape;6787;p19"/>
            <p:cNvSpPr/>
            <p:nvPr/>
          </p:nvSpPr>
          <p:spPr>
            <a:xfrm>
              <a:off x="979225" y="2657750"/>
              <a:ext cx="1800" cy="39725"/>
            </a:xfrm>
            <a:custGeom>
              <a:avLst/>
              <a:ahLst/>
              <a:rect l="l" t="t" r="r" b="b"/>
              <a:pathLst>
                <a:path w="72"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40" name="Google Shape;6788;p19"/>
            <p:cNvSpPr/>
            <p:nvPr/>
          </p:nvSpPr>
          <p:spPr>
            <a:xfrm>
              <a:off x="101937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41" name="Google Shape;6789;p19"/>
            <p:cNvSpPr/>
            <p:nvPr/>
          </p:nvSpPr>
          <p:spPr>
            <a:xfrm>
              <a:off x="101937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42" name="Google Shape;6790;p19"/>
            <p:cNvSpPr/>
            <p:nvPr/>
          </p:nvSpPr>
          <p:spPr>
            <a:xfrm>
              <a:off x="1019375" y="2407075"/>
              <a:ext cx="1800" cy="41725"/>
            </a:xfrm>
            <a:custGeom>
              <a:avLst/>
              <a:ahLst/>
              <a:rect l="l" t="t" r="r" b="b"/>
              <a:pathLst>
                <a:path w="72" h="1669" extrusionOk="0">
                  <a:moveTo>
                    <a:pt x="0" y="1"/>
                  </a:moveTo>
                  <a:lnTo>
                    <a:pt x="0" y="1669"/>
                  </a:lnTo>
                  <a:lnTo>
                    <a:pt x="72" y="166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43" name="Google Shape;6791;p19"/>
            <p:cNvSpPr/>
            <p:nvPr/>
          </p:nvSpPr>
          <p:spPr>
            <a:xfrm>
              <a:off x="101937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44" name="Google Shape;6792;p19"/>
            <p:cNvSpPr/>
            <p:nvPr/>
          </p:nvSpPr>
          <p:spPr>
            <a:xfrm>
              <a:off x="101937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45" name="Google Shape;6793;p19"/>
            <p:cNvSpPr/>
            <p:nvPr/>
          </p:nvSpPr>
          <p:spPr>
            <a:xfrm>
              <a:off x="101937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46" name="Google Shape;6794;p19"/>
            <p:cNvSpPr/>
            <p:nvPr/>
          </p:nvSpPr>
          <p:spPr>
            <a:xfrm>
              <a:off x="1019375" y="2864950"/>
              <a:ext cx="1800" cy="35925"/>
            </a:xfrm>
            <a:custGeom>
              <a:avLst/>
              <a:ahLst/>
              <a:rect l="l" t="t" r="r" b="b"/>
              <a:pathLst>
                <a:path w="72" h="1437" extrusionOk="0">
                  <a:moveTo>
                    <a:pt x="0" y="0"/>
                  </a:moveTo>
                  <a:lnTo>
                    <a:pt x="0" y="1428"/>
                  </a:lnTo>
                  <a:lnTo>
                    <a:pt x="72" y="1437"/>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47" name="Google Shape;6795;p19"/>
            <p:cNvSpPr/>
            <p:nvPr/>
          </p:nvSpPr>
          <p:spPr>
            <a:xfrm>
              <a:off x="101937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48" name="Google Shape;6796;p19"/>
            <p:cNvSpPr/>
            <p:nvPr/>
          </p:nvSpPr>
          <p:spPr>
            <a:xfrm>
              <a:off x="101937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49" name="Google Shape;6797;p19"/>
            <p:cNvSpPr/>
            <p:nvPr/>
          </p:nvSpPr>
          <p:spPr>
            <a:xfrm>
              <a:off x="101937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50" name="Google Shape;6798;p19"/>
            <p:cNvSpPr/>
            <p:nvPr/>
          </p:nvSpPr>
          <p:spPr>
            <a:xfrm>
              <a:off x="101937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51" name="Google Shape;6799;p19"/>
            <p:cNvSpPr/>
            <p:nvPr/>
          </p:nvSpPr>
          <p:spPr>
            <a:xfrm>
              <a:off x="101937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52" name="Google Shape;6800;p19"/>
            <p:cNvSpPr/>
            <p:nvPr/>
          </p:nvSpPr>
          <p:spPr>
            <a:xfrm>
              <a:off x="1059300" y="25750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53" name="Google Shape;6801;p19"/>
            <p:cNvSpPr/>
            <p:nvPr/>
          </p:nvSpPr>
          <p:spPr>
            <a:xfrm>
              <a:off x="1059300" y="27407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54" name="Google Shape;6802;p19"/>
            <p:cNvSpPr/>
            <p:nvPr/>
          </p:nvSpPr>
          <p:spPr>
            <a:xfrm>
              <a:off x="1059300" y="2407075"/>
              <a:ext cx="2025" cy="41725"/>
            </a:xfrm>
            <a:custGeom>
              <a:avLst/>
              <a:ahLst/>
              <a:rect l="l" t="t" r="r" b="b"/>
              <a:pathLst>
                <a:path w="81" h="1669" extrusionOk="0">
                  <a:moveTo>
                    <a:pt x="0" y="1"/>
                  </a:moveTo>
                  <a:lnTo>
                    <a:pt x="0" y="1669"/>
                  </a:lnTo>
                  <a:lnTo>
                    <a:pt x="81" y="166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55" name="Google Shape;6803;p19"/>
            <p:cNvSpPr/>
            <p:nvPr/>
          </p:nvSpPr>
          <p:spPr>
            <a:xfrm>
              <a:off x="1059300" y="24505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56" name="Google Shape;6804;p19"/>
            <p:cNvSpPr/>
            <p:nvPr/>
          </p:nvSpPr>
          <p:spPr>
            <a:xfrm>
              <a:off x="1059300" y="2657750"/>
              <a:ext cx="2025" cy="39725"/>
            </a:xfrm>
            <a:custGeom>
              <a:avLst/>
              <a:ahLst/>
              <a:rect l="l" t="t" r="r" b="b"/>
              <a:pathLst>
                <a:path w="81" h="1589" extrusionOk="0">
                  <a:moveTo>
                    <a:pt x="0" y="1"/>
                  </a:moveTo>
                  <a:lnTo>
                    <a:pt x="0"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57" name="Google Shape;6805;p19"/>
            <p:cNvSpPr/>
            <p:nvPr/>
          </p:nvSpPr>
          <p:spPr>
            <a:xfrm>
              <a:off x="1059300" y="2492050"/>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58" name="Google Shape;6806;p19"/>
            <p:cNvSpPr/>
            <p:nvPr/>
          </p:nvSpPr>
          <p:spPr>
            <a:xfrm>
              <a:off x="1059300" y="2782200"/>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59" name="Google Shape;6807;p19"/>
            <p:cNvSpPr/>
            <p:nvPr/>
          </p:nvSpPr>
          <p:spPr>
            <a:xfrm>
              <a:off x="1059300" y="2864950"/>
              <a:ext cx="2025" cy="36150"/>
            </a:xfrm>
            <a:custGeom>
              <a:avLst/>
              <a:ahLst/>
              <a:rect l="l" t="t" r="r" b="b"/>
              <a:pathLst>
                <a:path w="81" h="1446" extrusionOk="0">
                  <a:moveTo>
                    <a:pt x="0" y="0"/>
                  </a:moveTo>
                  <a:lnTo>
                    <a:pt x="0" y="1446"/>
                  </a:lnTo>
                  <a:lnTo>
                    <a:pt x="81" y="1446"/>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60" name="Google Shape;6808;p19"/>
            <p:cNvSpPr/>
            <p:nvPr/>
          </p:nvSpPr>
          <p:spPr>
            <a:xfrm>
              <a:off x="1059300" y="26162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61" name="Google Shape;6809;p19"/>
            <p:cNvSpPr/>
            <p:nvPr/>
          </p:nvSpPr>
          <p:spPr>
            <a:xfrm>
              <a:off x="1059300" y="253352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62" name="Google Shape;6810;p19"/>
            <p:cNvSpPr/>
            <p:nvPr/>
          </p:nvSpPr>
          <p:spPr>
            <a:xfrm>
              <a:off x="1059300" y="2699250"/>
              <a:ext cx="2025" cy="39700"/>
            </a:xfrm>
            <a:custGeom>
              <a:avLst/>
              <a:ahLst/>
              <a:rect l="l" t="t" r="r" b="b"/>
              <a:pathLst>
                <a:path w="81" h="1588"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63" name="Google Shape;6811;p19"/>
            <p:cNvSpPr/>
            <p:nvPr/>
          </p:nvSpPr>
          <p:spPr>
            <a:xfrm>
              <a:off x="1059300" y="282367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64" name="Google Shape;6812;p19"/>
            <p:cNvSpPr/>
            <p:nvPr/>
          </p:nvSpPr>
          <p:spPr>
            <a:xfrm>
              <a:off x="1099450" y="253352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65" name="Google Shape;6813;p19"/>
            <p:cNvSpPr/>
            <p:nvPr/>
          </p:nvSpPr>
          <p:spPr>
            <a:xfrm>
              <a:off x="1099450" y="27407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66" name="Google Shape;6814;p19"/>
            <p:cNvSpPr/>
            <p:nvPr/>
          </p:nvSpPr>
          <p:spPr>
            <a:xfrm>
              <a:off x="1099450" y="24505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67" name="Google Shape;6815;p19"/>
            <p:cNvSpPr/>
            <p:nvPr/>
          </p:nvSpPr>
          <p:spPr>
            <a:xfrm>
              <a:off x="1099450" y="2864950"/>
              <a:ext cx="1800" cy="36375"/>
            </a:xfrm>
            <a:custGeom>
              <a:avLst/>
              <a:ahLst/>
              <a:rect l="l" t="t" r="r" b="b"/>
              <a:pathLst>
                <a:path w="72" h="1455" extrusionOk="0">
                  <a:moveTo>
                    <a:pt x="0" y="0"/>
                  </a:moveTo>
                  <a:lnTo>
                    <a:pt x="0" y="1454"/>
                  </a:lnTo>
                  <a:lnTo>
                    <a:pt x="71" y="1454"/>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68" name="Google Shape;6816;p19"/>
            <p:cNvSpPr/>
            <p:nvPr/>
          </p:nvSpPr>
          <p:spPr>
            <a:xfrm>
              <a:off x="1099450" y="282367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69" name="Google Shape;6817;p19"/>
            <p:cNvSpPr/>
            <p:nvPr/>
          </p:nvSpPr>
          <p:spPr>
            <a:xfrm>
              <a:off x="1099450" y="26162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70" name="Google Shape;6818;p19"/>
            <p:cNvSpPr/>
            <p:nvPr/>
          </p:nvSpPr>
          <p:spPr>
            <a:xfrm>
              <a:off x="1099450" y="25750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71" name="Google Shape;6819;p19"/>
            <p:cNvSpPr/>
            <p:nvPr/>
          </p:nvSpPr>
          <p:spPr>
            <a:xfrm>
              <a:off x="1099450" y="2657750"/>
              <a:ext cx="1800" cy="39725"/>
            </a:xfrm>
            <a:custGeom>
              <a:avLst/>
              <a:ahLst/>
              <a:rect l="l" t="t" r="r" b="b"/>
              <a:pathLst>
                <a:path w="72" h="1589" extrusionOk="0">
                  <a:moveTo>
                    <a:pt x="0" y="1"/>
                  </a:moveTo>
                  <a:lnTo>
                    <a:pt x="0" y="1589"/>
                  </a:lnTo>
                  <a:lnTo>
                    <a:pt x="71" y="1589"/>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72" name="Google Shape;6820;p19"/>
            <p:cNvSpPr/>
            <p:nvPr/>
          </p:nvSpPr>
          <p:spPr>
            <a:xfrm>
              <a:off x="1099450" y="2406850"/>
              <a:ext cx="1800" cy="41950"/>
            </a:xfrm>
            <a:custGeom>
              <a:avLst/>
              <a:ahLst/>
              <a:rect l="l" t="t" r="r" b="b"/>
              <a:pathLst>
                <a:path w="72" h="1678" extrusionOk="0">
                  <a:moveTo>
                    <a:pt x="0" y="1"/>
                  </a:moveTo>
                  <a:lnTo>
                    <a:pt x="0" y="1678"/>
                  </a:lnTo>
                  <a:lnTo>
                    <a:pt x="71" y="1678"/>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73" name="Google Shape;6821;p19"/>
            <p:cNvSpPr/>
            <p:nvPr/>
          </p:nvSpPr>
          <p:spPr>
            <a:xfrm>
              <a:off x="1099450" y="2782200"/>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74" name="Google Shape;6822;p19"/>
            <p:cNvSpPr/>
            <p:nvPr/>
          </p:nvSpPr>
          <p:spPr>
            <a:xfrm>
              <a:off x="1099450" y="2699250"/>
              <a:ext cx="1800" cy="39700"/>
            </a:xfrm>
            <a:custGeom>
              <a:avLst/>
              <a:ahLst/>
              <a:rect l="l" t="t" r="r" b="b"/>
              <a:pathLst>
                <a:path w="72" h="1588"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75" name="Google Shape;6823;p19"/>
            <p:cNvSpPr/>
            <p:nvPr/>
          </p:nvSpPr>
          <p:spPr>
            <a:xfrm>
              <a:off x="1099450" y="2492050"/>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76" name="Google Shape;6824;p19"/>
            <p:cNvSpPr/>
            <p:nvPr/>
          </p:nvSpPr>
          <p:spPr>
            <a:xfrm>
              <a:off x="11395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77" name="Google Shape;6825;p19"/>
            <p:cNvSpPr/>
            <p:nvPr/>
          </p:nvSpPr>
          <p:spPr>
            <a:xfrm>
              <a:off x="1139575" y="2864950"/>
              <a:ext cx="1825" cy="36825"/>
            </a:xfrm>
            <a:custGeom>
              <a:avLst/>
              <a:ahLst/>
              <a:rect l="l" t="t" r="r" b="b"/>
              <a:pathLst>
                <a:path w="73" h="1473" extrusionOk="0">
                  <a:moveTo>
                    <a:pt x="1" y="0"/>
                  </a:moveTo>
                  <a:lnTo>
                    <a:pt x="1" y="1472"/>
                  </a:lnTo>
                  <a:lnTo>
                    <a:pt x="72" y="1472"/>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78" name="Google Shape;6826;p19"/>
            <p:cNvSpPr/>
            <p:nvPr/>
          </p:nvSpPr>
          <p:spPr>
            <a:xfrm>
              <a:off x="11395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79" name="Google Shape;6827;p19"/>
            <p:cNvSpPr/>
            <p:nvPr/>
          </p:nvSpPr>
          <p:spPr>
            <a:xfrm>
              <a:off x="1139575" y="2406625"/>
              <a:ext cx="1825" cy="42175"/>
            </a:xfrm>
            <a:custGeom>
              <a:avLst/>
              <a:ahLst/>
              <a:rect l="l" t="t" r="r" b="b"/>
              <a:pathLst>
                <a:path w="73" h="1687" extrusionOk="0">
                  <a:moveTo>
                    <a:pt x="1" y="1"/>
                  </a:moveTo>
                  <a:lnTo>
                    <a:pt x="1" y="1687"/>
                  </a:lnTo>
                  <a:lnTo>
                    <a:pt x="72" y="1687"/>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80" name="Google Shape;6828;p19"/>
            <p:cNvSpPr/>
            <p:nvPr/>
          </p:nvSpPr>
          <p:spPr>
            <a:xfrm>
              <a:off x="11395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81" name="Google Shape;6829;p19"/>
            <p:cNvSpPr/>
            <p:nvPr/>
          </p:nvSpPr>
          <p:spPr>
            <a:xfrm>
              <a:off x="11395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82" name="Google Shape;6830;p19"/>
            <p:cNvSpPr/>
            <p:nvPr/>
          </p:nvSpPr>
          <p:spPr>
            <a:xfrm>
              <a:off x="11395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83" name="Google Shape;6831;p19"/>
            <p:cNvSpPr/>
            <p:nvPr/>
          </p:nvSpPr>
          <p:spPr>
            <a:xfrm>
              <a:off x="11395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84" name="Google Shape;6832;p19"/>
            <p:cNvSpPr/>
            <p:nvPr/>
          </p:nvSpPr>
          <p:spPr>
            <a:xfrm>
              <a:off x="11395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85" name="Google Shape;6833;p19"/>
            <p:cNvSpPr/>
            <p:nvPr/>
          </p:nvSpPr>
          <p:spPr>
            <a:xfrm>
              <a:off x="11395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86" name="Google Shape;6834;p19"/>
            <p:cNvSpPr/>
            <p:nvPr/>
          </p:nvSpPr>
          <p:spPr>
            <a:xfrm>
              <a:off x="11395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87" name="Google Shape;6835;p19"/>
            <p:cNvSpPr/>
            <p:nvPr/>
          </p:nvSpPr>
          <p:spPr>
            <a:xfrm>
              <a:off x="11395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88" name="Google Shape;6836;p19"/>
            <p:cNvSpPr/>
            <p:nvPr/>
          </p:nvSpPr>
          <p:spPr>
            <a:xfrm>
              <a:off x="117972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89" name="Google Shape;6837;p19"/>
            <p:cNvSpPr/>
            <p:nvPr/>
          </p:nvSpPr>
          <p:spPr>
            <a:xfrm>
              <a:off x="117972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90" name="Google Shape;6838;p19"/>
            <p:cNvSpPr/>
            <p:nvPr/>
          </p:nvSpPr>
          <p:spPr>
            <a:xfrm>
              <a:off x="117972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91" name="Google Shape;6839;p19"/>
            <p:cNvSpPr/>
            <p:nvPr/>
          </p:nvSpPr>
          <p:spPr>
            <a:xfrm>
              <a:off x="117972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92" name="Google Shape;6840;p19"/>
            <p:cNvSpPr/>
            <p:nvPr/>
          </p:nvSpPr>
          <p:spPr>
            <a:xfrm>
              <a:off x="117972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93" name="Google Shape;6841;p19"/>
            <p:cNvSpPr/>
            <p:nvPr/>
          </p:nvSpPr>
          <p:spPr>
            <a:xfrm>
              <a:off x="117972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94" name="Google Shape;6842;p19"/>
            <p:cNvSpPr/>
            <p:nvPr/>
          </p:nvSpPr>
          <p:spPr>
            <a:xfrm>
              <a:off x="117972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95" name="Google Shape;6843;p19"/>
            <p:cNvSpPr/>
            <p:nvPr/>
          </p:nvSpPr>
          <p:spPr>
            <a:xfrm>
              <a:off x="1179725" y="2864950"/>
              <a:ext cx="1825" cy="37050"/>
            </a:xfrm>
            <a:custGeom>
              <a:avLst/>
              <a:ahLst/>
              <a:rect l="l" t="t" r="r" b="b"/>
              <a:pathLst>
                <a:path w="73" h="1482" extrusionOk="0">
                  <a:moveTo>
                    <a:pt x="1" y="0"/>
                  </a:moveTo>
                  <a:lnTo>
                    <a:pt x="1" y="1481"/>
                  </a:lnTo>
                  <a:lnTo>
                    <a:pt x="72" y="1481"/>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96" name="Google Shape;6844;p19"/>
            <p:cNvSpPr/>
            <p:nvPr/>
          </p:nvSpPr>
          <p:spPr>
            <a:xfrm>
              <a:off x="117972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97" name="Google Shape;6845;p19"/>
            <p:cNvSpPr/>
            <p:nvPr/>
          </p:nvSpPr>
          <p:spPr>
            <a:xfrm>
              <a:off x="1179725" y="2406400"/>
              <a:ext cx="1825" cy="42400"/>
            </a:xfrm>
            <a:custGeom>
              <a:avLst/>
              <a:ahLst/>
              <a:rect l="l" t="t" r="r" b="b"/>
              <a:pathLst>
                <a:path w="73" h="1696" extrusionOk="0">
                  <a:moveTo>
                    <a:pt x="1" y="1"/>
                  </a:moveTo>
                  <a:lnTo>
                    <a:pt x="1" y="1696"/>
                  </a:lnTo>
                  <a:lnTo>
                    <a:pt x="72" y="1696"/>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98" name="Google Shape;6846;p19"/>
            <p:cNvSpPr/>
            <p:nvPr/>
          </p:nvSpPr>
          <p:spPr>
            <a:xfrm>
              <a:off x="117972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699" name="Google Shape;6847;p19"/>
            <p:cNvSpPr/>
            <p:nvPr/>
          </p:nvSpPr>
          <p:spPr>
            <a:xfrm>
              <a:off x="117972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00" name="Google Shape;6848;p19"/>
            <p:cNvSpPr/>
            <p:nvPr/>
          </p:nvSpPr>
          <p:spPr>
            <a:xfrm>
              <a:off x="1219650" y="24505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01" name="Google Shape;6849;p19"/>
            <p:cNvSpPr/>
            <p:nvPr/>
          </p:nvSpPr>
          <p:spPr>
            <a:xfrm>
              <a:off x="1219650" y="282367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02" name="Google Shape;6850;p19"/>
            <p:cNvSpPr/>
            <p:nvPr/>
          </p:nvSpPr>
          <p:spPr>
            <a:xfrm>
              <a:off x="1219650" y="25750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03" name="Google Shape;6851;p19"/>
            <p:cNvSpPr/>
            <p:nvPr/>
          </p:nvSpPr>
          <p:spPr>
            <a:xfrm>
              <a:off x="1219650" y="2864950"/>
              <a:ext cx="2025" cy="37500"/>
            </a:xfrm>
            <a:custGeom>
              <a:avLst/>
              <a:ahLst/>
              <a:rect l="l" t="t" r="r" b="b"/>
              <a:pathLst>
                <a:path w="81" h="1500" extrusionOk="0">
                  <a:moveTo>
                    <a:pt x="1" y="0"/>
                  </a:moveTo>
                  <a:lnTo>
                    <a:pt x="1" y="1499"/>
                  </a:lnTo>
                  <a:lnTo>
                    <a:pt x="81" y="149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04" name="Google Shape;6852;p19"/>
            <p:cNvSpPr/>
            <p:nvPr/>
          </p:nvSpPr>
          <p:spPr>
            <a:xfrm>
              <a:off x="1219650" y="2657750"/>
              <a:ext cx="2025" cy="39725"/>
            </a:xfrm>
            <a:custGeom>
              <a:avLst/>
              <a:ahLst/>
              <a:rect l="l" t="t" r="r" b="b"/>
              <a:pathLst>
                <a:path w="81"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05" name="Google Shape;6853;p19"/>
            <p:cNvSpPr/>
            <p:nvPr/>
          </p:nvSpPr>
          <p:spPr>
            <a:xfrm>
              <a:off x="1219650" y="27407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06" name="Google Shape;6854;p19"/>
            <p:cNvSpPr/>
            <p:nvPr/>
          </p:nvSpPr>
          <p:spPr>
            <a:xfrm>
              <a:off x="1219650" y="2406400"/>
              <a:ext cx="2025" cy="42400"/>
            </a:xfrm>
            <a:custGeom>
              <a:avLst/>
              <a:ahLst/>
              <a:rect l="l" t="t" r="r" b="b"/>
              <a:pathLst>
                <a:path w="81" h="1696" extrusionOk="0">
                  <a:moveTo>
                    <a:pt x="1" y="1"/>
                  </a:moveTo>
                  <a:lnTo>
                    <a:pt x="1" y="1696"/>
                  </a:lnTo>
                  <a:lnTo>
                    <a:pt x="81" y="1696"/>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07" name="Google Shape;6855;p19"/>
            <p:cNvSpPr/>
            <p:nvPr/>
          </p:nvSpPr>
          <p:spPr>
            <a:xfrm>
              <a:off x="1219650" y="2782200"/>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08" name="Google Shape;6856;p19"/>
            <p:cNvSpPr/>
            <p:nvPr/>
          </p:nvSpPr>
          <p:spPr>
            <a:xfrm>
              <a:off x="1219650" y="2492050"/>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09" name="Google Shape;6857;p19"/>
            <p:cNvSpPr/>
            <p:nvPr/>
          </p:nvSpPr>
          <p:spPr>
            <a:xfrm>
              <a:off x="1219650" y="253352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10" name="Google Shape;6858;p19"/>
            <p:cNvSpPr/>
            <p:nvPr/>
          </p:nvSpPr>
          <p:spPr>
            <a:xfrm>
              <a:off x="1219650" y="2699250"/>
              <a:ext cx="2025" cy="39700"/>
            </a:xfrm>
            <a:custGeom>
              <a:avLst/>
              <a:ahLst/>
              <a:rect l="l" t="t" r="r" b="b"/>
              <a:pathLst>
                <a:path w="81"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11" name="Google Shape;6859;p19"/>
            <p:cNvSpPr/>
            <p:nvPr/>
          </p:nvSpPr>
          <p:spPr>
            <a:xfrm>
              <a:off x="1219650" y="26162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12" name="Google Shape;6860;p19"/>
            <p:cNvSpPr/>
            <p:nvPr/>
          </p:nvSpPr>
          <p:spPr>
            <a:xfrm>
              <a:off x="1259800" y="2864950"/>
              <a:ext cx="2025" cy="37700"/>
            </a:xfrm>
            <a:custGeom>
              <a:avLst/>
              <a:ahLst/>
              <a:rect l="l" t="t" r="r" b="b"/>
              <a:pathLst>
                <a:path w="81" h="1508" extrusionOk="0">
                  <a:moveTo>
                    <a:pt x="0" y="0"/>
                  </a:moveTo>
                  <a:lnTo>
                    <a:pt x="0" y="1508"/>
                  </a:lnTo>
                  <a:lnTo>
                    <a:pt x="81" y="150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13" name="Google Shape;6861;p19"/>
            <p:cNvSpPr/>
            <p:nvPr/>
          </p:nvSpPr>
          <p:spPr>
            <a:xfrm>
              <a:off x="1259800"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14" name="Google Shape;6862;p19"/>
            <p:cNvSpPr/>
            <p:nvPr/>
          </p:nvSpPr>
          <p:spPr>
            <a:xfrm>
              <a:off x="1259800"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15" name="Google Shape;6863;p19"/>
            <p:cNvSpPr/>
            <p:nvPr/>
          </p:nvSpPr>
          <p:spPr>
            <a:xfrm>
              <a:off x="1259800"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16" name="Google Shape;6864;p19"/>
            <p:cNvSpPr/>
            <p:nvPr/>
          </p:nvSpPr>
          <p:spPr>
            <a:xfrm>
              <a:off x="1259800"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17" name="Google Shape;6865;p19"/>
            <p:cNvSpPr/>
            <p:nvPr/>
          </p:nvSpPr>
          <p:spPr>
            <a:xfrm>
              <a:off x="1259800"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18" name="Google Shape;6866;p19"/>
            <p:cNvSpPr/>
            <p:nvPr/>
          </p:nvSpPr>
          <p:spPr>
            <a:xfrm>
              <a:off x="1259800"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19" name="Google Shape;6867;p19"/>
            <p:cNvSpPr/>
            <p:nvPr/>
          </p:nvSpPr>
          <p:spPr>
            <a:xfrm>
              <a:off x="1259800"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20" name="Google Shape;6868;p19"/>
            <p:cNvSpPr/>
            <p:nvPr/>
          </p:nvSpPr>
          <p:spPr>
            <a:xfrm>
              <a:off x="1259800"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21" name="Google Shape;6869;p19"/>
            <p:cNvSpPr/>
            <p:nvPr/>
          </p:nvSpPr>
          <p:spPr>
            <a:xfrm>
              <a:off x="1259800" y="2406175"/>
              <a:ext cx="2025" cy="42625"/>
            </a:xfrm>
            <a:custGeom>
              <a:avLst/>
              <a:ahLst/>
              <a:rect l="l" t="t" r="r" b="b"/>
              <a:pathLst>
                <a:path w="81" h="1705" extrusionOk="0">
                  <a:moveTo>
                    <a:pt x="0" y="1"/>
                  </a:moveTo>
                  <a:lnTo>
                    <a:pt x="0" y="1705"/>
                  </a:lnTo>
                  <a:lnTo>
                    <a:pt x="81" y="1705"/>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22" name="Google Shape;6870;p19"/>
            <p:cNvSpPr/>
            <p:nvPr/>
          </p:nvSpPr>
          <p:spPr>
            <a:xfrm>
              <a:off x="1259800"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23" name="Google Shape;6871;p19"/>
            <p:cNvSpPr/>
            <p:nvPr/>
          </p:nvSpPr>
          <p:spPr>
            <a:xfrm>
              <a:off x="1259800"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24" name="Google Shape;6872;p19"/>
            <p:cNvSpPr/>
            <p:nvPr/>
          </p:nvSpPr>
          <p:spPr>
            <a:xfrm>
              <a:off x="1299950" y="24505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25" name="Google Shape;6873;p19"/>
            <p:cNvSpPr/>
            <p:nvPr/>
          </p:nvSpPr>
          <p:spPr>
            <a:xfrm>
              <a:off x="1299950" y="2782200"/>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26" name="Google Shape;6874;p19"/>
            <p:cNvSpPr/>
            <p:nvPr/>
          </p:nvSpPr>
          <p:spPr>
            <a:xfrm>
              <a:off x="1299950" y="282367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27" name="Google Shape;6875;p19"/>
            <p:cNvSpPr/>
            <p:nvPr/>
          </p:nvSpPr>
          <p:spPr>
            <a:xfrm>
              <a:off x="1299950" y="2405950"/>
              <a:ext cx="1800" cy="42850"/>
            </a:xfrm>
            <a:custGeom>
              <a:avLst/>
              <a:ahLst/>
              <a:rect l="l" t="t" r="r" b="b"/>
              <a:pathLst>
                <a:path w="72" h="1714" extrusionOk="0">
                  <a:moveTo>
                    <a:pt x="0" y="1"/>
                  </a:moveTo>
                  <a:lnTo>
                    <a:pt x="0" y="1714"/>
                  </a:lnTo>
                  <a:lnTo>
                    <a:pt x="71" y="1714"/>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28" name="Google Shape;6876;p19"/>
            <p:cNvSpPr/>
            <p:nvPr/>
          </p:nvSpPr>
          <p:spPr>
            <a:xfrm>
              <a:off x="1299950" y="2492050"/>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29" name="Google Shape;6877;p19"/>
            <p:cNvSpPr/>
            <p:nvPr/>
          </p:nvSpPr>
          <p:spPr>
            <a:xfrm>
              <a:off x="1299950" y="2699250"/>
              <a:ext cx="1800" cy="39700"/>
            </a:xfrm>
            <a:custGeom>
              <a:avLst/>
              <a:ahLst/>
              <a:rect l="l" t="t" r="r" b="b"/>
              <a:pathLst>
                <a:path w="72" h="1588"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30" name="Google Shape;6878;p19"/>
            <p:cNvSpPr/>
            <p:nvPr/>
          </p:nvSpPr>
          <p:spPr>
            <a:xfrm>
              <a:off x="1299950" y="26162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31" name="Google Shape;6879;p19"/>
            <p:cNvSpPr/>
            <p:nvPr/>
          </p:nvSpPr>
          <p:spPr>
            <a:xfrm>
              <a:off x="1299950" y="25750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32" name="Google Shape;6880;p19"/>
            <p:cNvSpPr/>
            <p:nvPr/>
          </p:nvSpPr>
          <p:spPr>
            <a:xfrm>
              <a:off x="1299950" y="253352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33" name="Google Shape;6881;p19"/>
            <p:cNvSpPr/>
            <p:nvPr/>
          </p:nvSpPr>
          <p:spPr>
            <a:xfrm>
              <a:off x="1299950" y="2657750"/>
              <a:ext cx="1800" cy="39725"/>
            </a:xfrm>
            <a:custGeom>
              <a:avLst/>
              <a:ahLst/>
              <a:rect l="l" t="t" r="r" b="b"/>
              <a:pathLst>
                <a:path w="72" h="1589" extrusionOk="0">
                  <a:moveTo>
                    <a:pt x="0" y="1"/>
                  </a:moveTo>
                  <a:lnTo>
                    <a:pt x="0" y="1589"/>
                  </a:lnTo>
                  <a:lnTo>
                    <a:pt x="71" y="1589"/>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34" name="Google Shape;6882;p19"/>
            <p:cNvSpPr/>
            <p:nvPr/>
          </p:nvSpPr>
          <p:spPr>
            <a:xfrm>
              <a:off x="1299950" y="27407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35" name="Google Shape;6883;p19"/>
            <p:cNvSpPr/>
            <p:nvPr/>
          </p:nvSpPr>
          <p:spPr>
            <a:xfrm>
              <a:off x="1299950" y="2864950"/>
              <a:ext cx="1800" cy="37925"/>
            </a:xfrm>
            <a:custGeom>
              <a:avLst/>
              <a:ahLst/>
              <a:rect l="l" t="t" r="r" b="b"/>
              <a:pathLst>
                <a:path w="72" h="1517" extrusionOk="0">
                  <a:moveTo>
                    <a:pt x="0" y="0"/>
                  </a:moveTo>
                  <a:lnTo>
                    <a:pt x="0" y="1517"/>
                  </a:lnTo>
                  <a:lnTo>
                    <a:pt x="71" y="1517"/>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36" name="Google Shape;6884;p19"/>
            <p:cNvSpPr/>
            <p:nvPr/>
          </p:nvSpPr>
          <p:spPr>
            <a:xfrm>
              <a:off x="13400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37" name="Google Shape;6885;p19"/>
            <p:cNvSpPr/>
            <p:nvPr/>
          </p:nvSpPr>
          <p:spPr>
            <a:xfrm>
              <a:off x="13400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38" name="Google Shape;6886;p19"/>
            <p:cNvSpPr/>
            <p:nvPr/>
          </p:nvSpPr>
          <p:spPr>
            <a:xfrm>
              <a:off x="13400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39" name="Google Shape;6887;p19"/>
            <p:cNvSpPr/>
            <p:nvPr/>
          </p:nvSpPr>
          <p:spPr>
            <a:xfrm>
              <a:off x="13400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40" name="Google Shape;6888;p19"/>
            <p:cNvSpPr/>
            <p:nvPr/>
          </p:nvSpPr>
          <p:spPr>
            <a:xfrm>
              <a:off x="13400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41" name="Google Shape;6889;p19"/>
            <p:cNvSpPr/>
            <p:nvPr/>
          </p:nvSpPr>
          <p:spPr>
            <a:xfrm>
              <a:off x="13400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42" name="Google Shape;6890;p19"/>
            <p:cNvSpPr/>
            <p:nvPr/>
          </p:nvSpPr>
          <p:spPr>
            <a:xfrm>
              <a:off x="13400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43" name="Google Shape;6891;p19"/>
            <p:cNvSpPr/>
            <p:nvPr/>
          </p:nvSpPr>
          <p:spPr>
            <a:xfrm>
              <a:off x="13400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44" name="Google Shape;6892;p19"/>
            <p:cNvSpPr/>
            <p:nvPr/>
          </p:nvSpPr>
          <p:spPr>
            <a:xfrm>
              <a:off x="1340075" y="2864950"/>
              <a:ext cx="1825" cy="38375"/>
            </a:xfrm>
            <a:custGeom>
              <a:avLst/>
              <a:ahLst/>
              <a:rect l="l" t="t" r="r" b="b"/>
              <a:pathLst>
                <a:path w="73" h="1535" extrusionOk="0">
                  <a:moveTo>
                    <a:pt x="1" y="0"/>
                  </a:moveTo>
                  <a:lnTo>
                    <a:pt x="1" y="1535"/>
                  </a:lnTo>
                  <a:lnTo>
                    <a:pt x="72" y="1535"/>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45" name="Google Shape;6893;p19"/>
            <p:cNvSpPr/>
            <p:nvPr/>
          </p:nvSpPr>
          <p:spPr>
            <a:xfrm>
              <a:off x="13400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46" name="Google Shape;6894;p19"/>
            <p:cNvSpPr/>
            <p:nvPr/>
          </p:nvSpPr>
          <p:spPr>
            <a:xfrm>
              <a:off x="1340075" y="2405950"/>
              <a:ext cx="1825" cy="42850"/>
            </a:xfrm>
            <a:custGeom>
              <a:avLst/>
              <a:ahLst/>
              <a:rect l="l" t="t" r="r" b="b"/>
              <a:pathLst>
                <a:path w="73" h="1714" extrusionOk="0">
                  <a:moveTo>
                    <a:pt x="1" y="1"/>
                  </a:moveTo>
                  <a:lnTo>
                    <a:pt x="1" y="1714"/>
                  </a:lnTo>
                  <a:lnTo>
                    <a:pt x="72" y="1714"/>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47" name="Google Shape;6895;p19"/>
            <p:cNvSpPr/>
            <p:nvPr/>
          </p:nvSpPr>
          <p:spPr>
            <a:xfrm>
              <a:off x="13400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48" name="Google Shape;6896;p19"/>
            <p:cNvSpPr/>
            <p:nvPr/>
          </p:nvSpPr>
          <p:spPr>
            <a:xfrm>
              <a:off x="1380000" y="253352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49" name="Google Shape;6897;p19"/>
            <p:cNvSpPr/>
            <p:nvPr/>
          </p:nvSpPr>
          <p:spPr>
            <a:xfrm>
              <a:off x="1380000" y="2492050"/>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50" name="Google Shape;6898;p19"/>
            <p:cNvSpPr/>
            <p:nvPr/>
          </p:nvSpPr>
          <p:spPr>
            <a:xfrm>
              <a:off x="1380225" y="2864950"/>
              <a:ext cx="1825" cy="38600"/>
            </a:xfrm>
            <a:custGeom>
              <a:avLst/>
              <a:ahLst/>
              <a:rect l="l" t="t" r="r" b="b"/>
              <a:pathLst>
                <a:path w="73" h="1544" extrusionOk="0">
                  <a:moveTo>
                    <a:pt x="1" y="0"/>
                  </a:moveTo>
                  <a:lnTo>
                    <a:pt x="1" y="1544"/>
                  </a:lnTo>
                  <a:lnTo>
                    <a:pt x="72" y="1544"/>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51" name="Google Shape;6899;p19"/>
            <p:cNvSpPr/>
            <p:nvPr/>
          </p:nvSpPr>
          <p:spPr>
            <a:xfrm>
              <a:off x="1380000" y="24505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52" name="Google Shape;6900;p19"/>
            <p:cNvSpPr/>
            <p:nvPr/>
          </p:nvSpPr>
          <p:spPr>
            <a:xfrm>
              <a:off x="1380000" y="2657750"/>
              <a:ext cx="2050" cy="39725"/>
            </a:xfrm>
            <a:custGeom>
              <a:avLst/>
              <a:ahLst/>
              <a:rect l="l" t="t" r="r" b="b"/>
              <a:pathLst>
                <a:path w="82"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53" name="Google Shape;6901;p19"/>
            <p:cNvSpPr/>
            <p:nvPr/>
          </p:nvSpPr>
          <p:spPr>
            <a:xfrm>
              <a:off x="1380000" y="282367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54" name="Google Shape;6902;p19"/>
            <p:cNvSpPr/>
            <p:nvPr/>
          </p:nvSpPr>
          <p:spPr>
            <a:xfrm>
              <a:off x="1380000" y="25750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55" name="Google Shape;6903;p19"/>
            <p:cNvSpPr/>
            <p:nvPr/>
          </p:nvSpPr>
          <p:spPr>
            <a:xfrm>
              <a:off x="1380000" y="2699250"/>
              <a:ext cx="2050" cy="39700"/>
            </a:xfrm>
            <a:custGeom>
              <a:avLst/>
              <a:ahLst/>
              <a:rect l="l" t="t" r="r" b="b"/>
              <a:pathLst>
                <a:path w="82"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56" name="Google Shape;6904;p19"/>
            <p:cNvSpPr/>
            <p:nvPr/>
          </p:nvSpPr>
          <p:spPr>
            <a:xfrm>
              <a:off x="1380000" y="26162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57" name="Google Shape;6905;p19"/>
            <p:cNvSpPr/>
            <p:nvPr/>
          </p:nvSpPr>
          <p:spPr>
            <a:xfrm>
              <a:off x="1380225" y="2405750"/>
              <a:ext cx="1825" cy="43050"/>
            </a:xfrm>
            <a:custGeom>
              <a:avLst/>
              <a:ahLst/>
              <a:rect l="l" t="t" r="r" b="b"/>
              <a:pathLst>
                <a:path w="73" h="1722" extrusionOk="0">
                  <a:moveTo>
                    <a:pt x="1" y="0"/>
                  </a:moveTo>
                  <a:lnTo>
                    <a:pt x="1" y="1722"/>
                  </a:lnTo>
                  <a:lnTo>
                    <a:pt x="72" y="1722"/>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58" name="Google Shape;6906;p19"/>
            <p:cNvSpPr/>
            <p:nvPr/>
          </p:nvSpPr>
          <p:spPr>
            <a:xfrm>
              <a:off x="1380000" y="27407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59" name="Google Shape;6907;p19"/>
            <p:cNvSpPr/>
            <p:nvPr/>
          </p:nvSpPr>
          <p:spPr>
            <a:xfrm>
              <a:off x="1380000" y="2782200"/>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60" name="Google Shape;6908;p19"/>
            <p:cNvSpPr/>
            <p:nvPr/>
          </p:nvSpPr>
          <p:spPr>
            <a:xfrm>
              <a:off x="1420150" y="24505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61" name="Google Shape;6909;p19"/>
            <p:cNvSpPr/>
            <p:nvPr/>
          </p:nvSpPr>
          <p:spPr>
            <a:xfrm>
              <a:off x="1420150" y="27407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62" name="Google Shape;6910;p19"/>
            <p:cNvSpPr/>
            <p:nvPr/>
          </p:nvSpPr>
          <p:spPr>
            <a:xfrm>
              <a:off x="1420150" y="282367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63" name="Google Shape;6911;p19"/>
            <p:cNvSpPr/>
            <p:nvPr/>
          </p:nvSpPr>
          <p:spPr>
            <a:xfrm>
              <a:off x="1420150" y="2492050"/>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64" name="Google Shape;6912;p19"/>
            <p:cNvSpPr/>
            <p:nvPr/>
          </p:nvSpPr>
          <p:spPr>
            <a:xfrm>
              <a:off x="1420150" y="2405525"/>
              <a:ext cx="2025" cy="43275"/>
            </a:xfrm>
            <a:custGeom>
              <a:avLst/>
              <a:ahLst/>
              <a:rect l="l" t="t" r="r" b="b"/>
              <a:pathLst>
                <a:path w="81" h="1731" extrusionOk="0">
                  <a:moveTo>
                    <a:pt x="1" y="0"/>
                  </a:moveTo>
                  <a:lnTo>
                    <a:pt x="1" y="1731"/>
                  </a:lnTo>
                  <a:lnTo>
                    <a:pt x="81" y="1731"/>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65" name="Google Shape;6913;p19"/>
            <p:cNvSpPr/>
            <p:nvPr/>
          </p:nvSpPr>
          <p:spPr>
            <a:xfrm>
              <a:off x="1420150" y="2864950"/>
              <a:ext cx="2025" cy="39050"/>
            </a:xfrm>
            <a:custGeom>
              <a:avLst/>
              <a:ahLst/>
              <a:rect l="l" t="t" r="r" b="b"/>
              <a:pathLst>
                <a:path w="81" h="1562" extrusionOk="0">
                  <a:moveTo>
                    <a:pt x="1" y="0"/>
                  </a:moveTo>
                  <a:lnTo>
                    <a:pt x="1" y="1562"/>
                  </a:lnTo>
                  <a:lnTo>
                    <a:pt x="81" y="1562"/>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66" name="Google Shape;6914;p19"/>
            <p:cNvSpPr/>
            <p:nvPr/>
          </p:nvSpPr>
          <p:spPr>
            <a:xfrm>
              <a:off x="1420150" y="2782200"/>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67" name="Google Shape;6915;p19"/>
            <p:cNvSpPr/>
            <p:nvPr/>
          </p:nvSpPr>
          <p:spPr>
            <a:xfrm>
              <a:off x="1420150" y="253352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68" name="Google Shape;6916;p19"/>
            <p:cNvSpPr/>
            <p:nvPr/>
          </p:nvSpPr>
          <p:spPr>
            <a:xfrm>
              <a:off x="1420150" y="26162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69" name="Google Shape;6917;p19"/>
            <p:cNvSpPr/>
            <p:nvPr/>
          </p:nvSpPr>
          <p:spPr>
            <a:xfrm>
              <a:off x="1420150" y="25750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70" name="Google Shape;6918;p19"/>
            <p:cNvSpPr/>
            <p:nvPr/>
          </p:nvSpPr>
          <p:spPr>
            <a:xfrm>
              <a:off x="1420150" y="2699250"/>
              <a:ext cx="2025" cy="39700"/>
            </a:xfrm>
            <a:custGeom>
              <a:avLst/>
              <a:ahLst/>
              <a:rect l="l" t="t" r="r" b="b"/>
              <a:pathLst>
                <a:path w="81"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71" name="Google Shape;6919;p19"/>
            <p:cNvSpPr/>
            <p:nvPr/>
          </p:nvSpPr>
          <p:spPr>
            <a:xfrm>
              <a:off x="1420150" y="2657750"/>
              <a:ext cx="2025" cy="39725"/>
            </a:xfrm>
            <a:custGeom>
              <a:avLst/>
              <a:ahLst/>
              <a:rect l="l" t="t" r="r" b="b"/>
              <a:pathLst>
                <a:path w="81"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72" name="Google Shape;6920;p19"/>
            <p:cNvSpPr/>
            <p:nvPr/>
          </p:nvSpPr>
          <p:spPr>
            <a:xfrm>
              <a:off x="1460300"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73" name="Google Shape;6921;p19"/>
            <p:cNvSpPr/>
            <p:nvPr/>
          </p:nvSpPr>
          <p:spPr>
            <a:xfrm>
              <a:off x="1460300"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74" name="Google Shape;6922;p19"/>
            <p:cNvSpPr/>
            <p:nvPr/>
          </p:nvSpPr>
          <p:spPr>
            <a:xfrm>
              <a:off x="1460300"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75" name="Google Shape;6923;p19"/>
            <p:cNvSpPr/>
            <p:nvPr/>
          </p:nvSpPr>
          <p:spPr>
            <a:xfrm>
              <a:off x="1460300"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76" name="Google Shape;6924;p19"/>
            <p:cNvSpPr/>
            <p:nvPr/>
          </p:nvSpPr>
          <p:spPr>
            <a:xfrm>
              <a:off x="1460300"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77" name="Google Shape;6925;p19"/>
            <p:cNvSpPr/>
            <p:nvPr/>
          </p:nvSpPr>
          <p:spPr>
            <a:xfrm>
              <a:off x="1460300"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78" name="Google Shape;6926;p19"/>
            <p:cNvSpPr/>
            <p:nvPr/>
          </p:nvSpPr>
          <p:spPr>
            <a:xfrm>
              <a:off x="1460300" y="2405300"/>
              <a:ext cx="1800" cy="43500"/>
            </a:xfrm>
            <a:custGeom>
              <a:avLst/>
              <a:ahLst/>
              <a:rect l="l" t="t" r="r" b="b"/>
              <a:pathLst>
                <a:path w="72" h="1740" extrusionOk="0">
                  <a:moveTo>
                    <a:pt x="0" y="0"/>
                  </a:moveTo>
                  <a:lnTo>
                    <a:pt x="0" y="1740"/>
                  </a:lnTo>
                  <a:lnTo>
                    <a:pt x="72" y="174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79" name="Google Shape;6927;p19"/>
            <p:cNvSpPr/>
            <p:nvPr/>
          </p:nvSpPr>
          <p:spPr>
            <a:xfrm>
              <a:off x="1460300"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80" name="Google Shape;6928;p19"/>
            <p:cNvSpPr/>
            <p:nvPr/>
          </p:nvSpPr>
          <p:spPr>
            <a:xfrm>
              <a:off x="1460300"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81" name="Google Shape;6929;p19"/>
            <p:cNvSpPr/>
            <p:nvPr/>
          </p:nvSpPr>
          <p:spPr>
            <a:xfrm>
              <a:off x="1460300"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82" name="Google Shape;6930;p19"/>
            <p:cNvSpPr/>
            <p:nvPr/>
          </p:nvSpPr>
          <p:spPr>
            <a:xfrm>
              <a:off x="1460300"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83" name="Google Shape;6931;p19"/>
            <p:cNvSpPr/>
            <p:nvPr/>
          </p:nvSpPr>
          <p:spPr>
            <a:xfrm>
              <a:off x="1460300" y="2864950"/>
              <a:ext cx="1800" cy="39275"/>
            </a:xfrm>
            <a:custGeom>
              <a:avLst/>
              <a:ahLst/>
              <a:rect l="l" t="t" r="r" b="b"/>
              <a:pathLst>
                <a:path w="72" h="1571" extrusionOk="0">
                  <a:moveTo>
                    <a:pt x="0" y="0"/>
                  </a:moveTo>
                  <a:lnTo>
                    <a:pt x="0" y="1570"/>
                  </a:lnTo>
                  <a:lnTo>
                    <a:pt x="72" y="157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84" name="Google Shape;6932;p19"/>
            <p:cNvSpPr/>
            <p:nvPr/>
          </p:nvSpPr>
          <p:spPr>
            <a:xfrm>
              <a:off x="1500450" y="2699250"/>
              <a:ext cx="1800" cy="39700"/>
            </a:xfrm>
            <a:custGeom>
              <a:avLst/>
              <a:ahLst/>
              <a:rect l="l" t="t" r="r" b="b"/>
              <a:pathLst>
                <a:path w="72" h="1588"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85" name="Google Shape;6933;p19"/>
            <p:cNvSpPr/>
            <p:nvPr/>
          </p:nvSpPr>
          <p:spPr>
            <a:xfrm>
              <a:off x="1500450" y="27407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86" name="Google Shape;6934;p19"/>
            <p:cNvSpPr/>
            <p:nvPr/>
          </p:nvSpPr>
          <p:spPr>
            <a:xfrm>
              <a:off x="1500450" y="253352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87" name="Google Shape;6935;p19"/>
            <p:cNvSpPr/>
            <p:nvPr/>
          </p:nvSpPr>
          <p:spPr>
            <a:xfrm>
              <a:off x="1500450" y="2657750"/>
              <a:ext cx="1800" cy="39725"/>
            </a:xfrm>
            <a:custGeom>
              <a:avLst/>
              <a:ahLst/>
              <a:rect l="l" t="t" r="r" b="b"/>
              <a:pathLst>
                <a:path w="72" h="1589" extrusionOk="0">
                  <a:moveTo>
                    <a:pt x="0" y="1"/>
                  </a:moveTo>
                  <a:lnTo>
                    <a:pt x="0" y="1589"/>
                  </a:lnTo>
                  <a:lnTo>
                    <a:pt x="71" y="1589"/>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88" name="Google Shape;6936;p19"/>
            <p:cNvSpPr/>
            <p:nvPr/>
          </p:nvSpPr>
          <p:spPr>
            <a:xfrm>
              <a:off x="1500450" y="282367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89" name="Google Shape;6937;p19"/>
            <p:cNvSpPr/>
            <p:nvPr/>
          </p:nvSpPr>
          <p:spPr>
            <a:xfrm>
              <a:off x="1500450" y="25750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90" name="Google Shape;6938;p19"/>
            <p:cNvSpPr/>
            <p:nvPr/>
          </p:nvSpPr>
          <p:spPr>
            <a:xfrm>
              <a:off x="1500450" y="24505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91" name="Google Shape;6939;p19"/>
            <p:cNvSpPr/>
            <p:nvPr/>
          </p:nvSpPr>
          <p:spPr>
            <a:xfrm>
              <a:off x="1500450" y="2782200"/>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92" name="Google Shape;6940;p19"/>
            <p:cNvSpPr/>
            <p:nvPr/>
          </p:nvSpPr>
          <p:spPr>
            <a:xfrm>
              <a:off x="1500450" y="2405300"/>
              <a:ext cx="1800" cy="43500"/>
            </a:xfrm>
            <a:custGeom>
              <a:avLst/>
              <a:ahLst/>
              <a:rect l="l" t="t" r="r" b="b"/>
              <a:pathLst>
                <a:path w="72" h="1740" extrusionOk="0">
                  <a:moveTo>
                    <a:pt x="0" y="0"/>
                  </a:moveTo>
                  <a:lnTo>
                    <a:pt x="0" y="1740"/>
                  </a:lnTo>
                  <a:lnTo>
                    <a:pt x="71" y="1740"/>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93" name="Google Shape;6941;p19"/>
            <p:cNvSpPr/>
            <p:nvPr/>
          </p:nvSpPr>
          <p:spPr>
            <a:xfrm>
              <a:off x="1500450" y="2864950"/>
              <a:ext cx="1800" cy="39725"/>
            </a:xfrm>
            <a:custGeom>
              <a:avLst/>
              <a:ahLst/>
              <a:rect l="l" t="t" r="r" b="b"/>
              <a:pathLst>
                <a:path w="72" h="1589" extrusionOk="0">
                  <a:moveTo>
                    <a:pt x="0" y="0"/>
                  </a:moveTo>
                  <a:lnTo>
                    <a:pt x="0" y="1579"/>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94" name="Google Shape;6942;p19"/>
            <p:cNvSpPr/>
            <p:nvPr/>
          </p:nvSpPr>
          <p:spPr>
            <a:xfrm>
              <a:off x="1500450" y="2492050"/>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95" name="Google Shape;6943;p19"/>
            <p:cNvSpPr/>
            <p:nvPr/>
          </p:nvSpPr>
          <p:spPr>
            <a:xfrm>
              <a:off x="1500450" y="26162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96" name="Google Shape;6944;p19"/>
            <p:cNvSpPr/>
            <p:nvPr/>
          </p:nvSpPr>
          <p:spPr>
            <a:xfrm>
              <a:off x="1540575" y="2864950"/>
              <a:ext cx="1825" cy="39950"/>
            </a:xfrm>
            <a:custGeom>
              <a:avLst/>
              <a:ahLst/>
              <a:rect l="l" t="t" r="r" b="b"/>
              <a:pathLst>
                <a:path w="73" h="1598" extrusionOk="0">
                  <a:moveTo>
                    <a:pt x="1" y="0"/>
                  </a:moveTo>
                  <a:lnTo>
                    <a:pt x="1" y="1597"/>
                  </a:lnTo>
                  <a:lnTo>
                    <a:pt x="72" y="1597"/>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97" name="Google Shape;6945;p19"/>
            <p:cNvSpPr/>
            <p:nvPr/>
          </p:nvSpPr>
          <p:spPr>
            <a:xfrm>
              <a:off x="15405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98" name="Google Shape;6946;p19"/>
            <p:cNvSpPr/>
            <p:nvPr/>
          </p:nvSpPr>
          <p:spPr>
            <a:xfrm>
              <a:off x="15405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799" name="Google Shape;6947;p19"/>
            <p:cNvSpPr/>
            <p:nvPr/>
          </p:nvSpPr>
          <p:spPr>
            <a:xfrm>
              <a:off x="15405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00" name="Google Shape;6948;p19"/>
            <p:cNvSpPr/>
            <p:nvPr/>
          </p:nvSpPr>
          <p:spPr>
            <a:xfrm>
              <a:off x="15405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01" name="Google Shape;6949;p19"/>
            <p:cNvSpPr/>
            <p:nvPr/>
          </p:nvSpPr>
          <p:spPr>
            <a:xfrm>
              <a:off x="15405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02" name="Google Shape;6950;p19"/>
            <p:cNvSpPr/>
            <p:nvPr/>
          </p:nvSpPr>
          <p:spPr>
            <a:xfrm>
              <a:off x="15405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03" name="Google Shape;6951;p19"/>
            <p:cNvSpPr/>
            <p:nvPr/>
          </p:nvSpPr>
          <p:spPr>
            <a:xfrm>
              <a:off x="1540575" y="2405075"/>
              <a:ext cx="1825" cy="43725"/>
            </a:xfrm>
            <a:custGeom>
              <a:avLst/>
              <a:ahLst/>
              <a:rect l="l" t="t" r="r" b="b"/>
              <a:pathLst>
                <a:path w="73" h="1749" extrusionOk="0">
                  <a:moveTo>
                    <a:pt x="1" y="0"/>
                  </a:moveTo>
                  <a:lnTo>
                    <a:pt x="1" y="1749"/>
                  </a:lnTo>
                  <a:lnTo>
                    <a:pt x="72" y="174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04" name="Google Shape;6952;p19"/>
            <p:cNvSpPr/>
            <p:nvPr/>
          </p:nvSpPr>
          <p:spPr>
            <a:xfrm>
              <a:off x="15405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05" name="Google Shape;6953;p19"/>
            <p:cNvSpPr/>
            <p:nvPr/>
          </p:nvSpPr>
          <p:spPr>
            <a:xfrm>
              <a:off x="15405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06" name="Google Shape;6954;p19"/>
            <p:cNvSpPr/>
            <p:nvPr/>
          </p:nvSpPr>
          <p:spPr>
            <a:xfrm>
              <a:off x="15405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07" name="Google Shape;6955;p19"/>
            <p:cNvSpPr/>
            <p:nvPr/>
          </p:nvSpPr>
          <p:spPr>
            <a:xfrm>
              <a:off x="15405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08" name="Google Shape;6956;p19"/>
            <p:cNvSpPr/>
            <p:nvPr/>
          </p:nvSpPr>
          <p:spPr>
            <a:xfrm>
              <a:off x="1580500" y="2404850"/>
              <a:ext cx="2050" cy="43950"/>
            </a:xfrm>
            <a:custGeom>
              <a:avLst/>
              <a:ahLst/>
              <a:rect l="l" t="t" r="r" b="b"/>
              <a:pathLst>
                <a:path w="82" h="1758" extrusionOk="0">
                  <a:moveTo>
                    <a:pt x="1" y="0"/>
                  </a:moveTo>
                  <a:lnTo>
                    <a:pt x="1" y="1758"/>
                  </a:lnTo>
                  <a:lnTo>
                    <a:pt x="81" y="175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09" name="Google Shape;6957;p19"/>
            <p:cNvSpPr/>
            <p:nvPr/>
          </p:nvSpPr>
          <p:spPr>
            <a:xfrm>
              <a:off x="1580500" y="2864950"/>
              <a:ext cx="2050" cy="40175"/>
            </a:xfrm>
            <a:custGeom>
              <a:avLst/>
              <a:ahLst/>
              <a:rect l="l" t="t" r="r" b="b"/>
              <a:pathLst>
                <a:path w="82" h="1607" extrusionOk="0">
                  <a:moveTo>
                    <a:pt x="1" y="0"/>
                  </a:moveTo>
                  <a:lnTo>
                    <a:pt x="1" y="1606"/>
                  </a:lnTo>
                  <a:lnTo>
                    <a:pt x="81" y="1606"/>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10" name="Google Shape;6958;p19"/>
            <p:cNvSpPr/>
            <p:nvPr/>
          </p:nvSpPr>
          <p:spPr>
            <a:xfrm>
              <a:off x="1580500" y="27407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11" name="Google Shape;6959;p19"/>
            <p:cNvSpPr/>
            <p:nvPr/>
          </p:nvSpPr>
          <p:spPr>
            <a:xfrm>
              <a:off x="1580500" y="253352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12" name="Google Shape;6960;p19"/>
            <p:cNvSpPr/>
            <p:nvPr/>
          </p:nvSpPr>
          <p:spPr>
            <a:xfrm>
              <a:off x="1580500" y="24505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13" name="Google Shape;6961;p19"/>
            <p:cNvSpPr/>
            <p:nvPr/>
          </p:nvSpPr>
          <p:spPr>
            <a:xfrm>
              <a:off x="1580500" y="2657750"/>
              <a:ext cx="2050" cy="39725"/>
            </a:xfrm>
            <a:custGeom>
              <a:avLst/>
              <a:ahLst/>
              <a:rect l="l" t="t" r="r" b="b"/>
              <a:pathLst>
                <a:path w="82"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14" name="Google Shape;6962;p19"/>
            <p:cNvSpPr/>
            <p:nvPr/>
          </p:nvSpPr>
          <p:spPr>
            <a:xfrm>
              <a:off x="1580500" y="2492050"/>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15" name="Google Shape;6963;p19"/>
            <p:cNvSpPr/>
            <p:nvPr/>
          </p:nvSpPr>
          <p:spPr>
            <a:xfrm>
              <a:off x="1580500" y="25750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16" name="Google Shape;6964;p19"/>
            <p:cNvSpPr/>
            <p:nvPr/>
          </p:nvSpPr>
          <p:spPr>
            <a:xfrm>
              <a:off x="1580500" y="2699250"/>
              <a:ext cx="2050" cy="39700"/>
            </a:xfrm>
            <a:custGeom>
              <a:avLst/>
              <a:ahLst/>
              <a:rect l="l" t="t" r="r" b="b"/>
              <a:pathLst>
                <a:path w="82"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17" name="Google Shape;6965;p19"/>
            <p:cNvSpPr/>
            <p:nvPr/>
          </p:nvSpPr>
          <p:spPr>
            <a:xfrm>
              <a:off x="1580500" y="2782200"/>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18" name="Google Shape;6966;p19"/>
            <p:cNvSpPr/>
            <p:nvPr/>
          </p:nvSpPr>
          <p:spPr>
            <a:xfrm>
              <a:off x="1580500" y="282367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19" name="Google Shape;6967;p19"/>
            <p:cNvSpPr/>
            <p:nvPr/>
          </p:nvSpPr>
          <p:spPr>
            <a:xfrm>
              <a:off x="1580500" y="26162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20" name="Google Shape;6968;p19"/>
            <p:cNvSpPr/>
            <p:nvPr/>
          </p:nvSpPr>
          <p:spPr>
            <a:xfrm>
              <a:off x="579350" y="2863150"/>
              <a:ext cx="1042000" cy="1825"/>
            </a:xfrm>
            <a:custGeom>
              <a:avLst/>
              <a:ahLst/>
              <a:rect l="l" t="t" r="r" b="b"/>
              <a:pathLst>
                <a:path w="41680" h="73" extrusionOk="0">
                  <a:moveTo>
                    <a:pt x="0" y="1"/>
                  </a:moveTo>
                  <a:lnTo>
                    <a:pt x="0" y="72"/>
                  </a:lnTo>
                  <a:lnTo>
                    <a:pt x="41679" y="72"/>
                  </a:lnTo>
                  <a:lnTo>
                    <a:pt x="41679"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21" name="Google Shape;6969;p19"/>
            <p:cNvSpPr/>
            <p:nvPr/>
          </p:nvSpPr>
          <p:spPr>
            <a:xfrm>
              <a:off x="579800" y="2821675"/>
              <a:ext cx="1041100" cy="2025"/>
            </a:xfrm>
            <a:custGeom>
              <a:avLst/>
              <a:ahLst/>
              <a:rect l="l" t="t" r="r" b="b"/>
              <a:pathLst>
                <a:path w="41644" h="81" extrusionOk="0">
                  <a:moveTo>
                    <a:pt x="0" y="1"/>
                  </a:moveTo>
                  <a:lnTo>
                    <a:pt x="0" y="81"/>
                  </a:lnTo>
                  <a:lnTo>
                    <a:pt x="41643" y="81"/>
                  </a:lnTo>
                  <a:lnTo>
                    <a:pt x="4164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22" name="Google Shape;6970;p19"/>
            <p:cNvSpPr/>
            <p:nvPr/>
          </p:nvSpPr>
          <p:spPr>
            <a:xfrm>
              <a:off x="580000" y="2780200"/>
              <a:ext cx="1040675" cy="2025"/>
            </a:xfrm>
            <a:custGeom>
              <a:avLst/>
              <a:ahLst/>
              <a:rect l="l" t="t" r="r" b="b"/>
              <a:pathLst>
                <a:path w="41627" h="81" extrusionOk="0">
                  <a:moveTo>
                    <a:pt x="1" y="0"/>
                  </a:moveTo>
                  <a:lnTo>
                    <a:pt x="1" y="81"/>
                  </a:lnTo>
                  <a:lnTo>
                    <a:pt x="41627" y="81"/>
                  </a:lnTo>
                  <a:lnTo>
                    <a:pt x="41627"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23" name="Google Shape;6971;p19"/>
            <p:cNvSpPr/>
            <p:nvPr/>
          </p:nvSpPr>
          <p:spPr>
            <a:xfrm>
              <a:off x="580450" y="2738925"/>
              <a:ext cx="1039775" cy="1825"/>
            </a:xfrm>
            <a:custGeom>
              <a:avLst/>
              <a:ahLst/>
              <a:rect l="l" t="t" r="r" b="b"/>
              <a:pathLst>
                <a:path w="41591" h="73" extrusionOk="0">
                  <a:moveTo>
                    <a:pt x="1" y="1"/>
                  </a:moveTo>
                  <a:lnTo>
                    <a:pt x="1" y="72"/>
                  </a:lnTo>
                  <a:lnTo>
                    <a:pt x="41591" y="72"/>
                  </a:lnTo>
                  <a:lnTo>
                    <a:pt x="4159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24" name="Google Shape;6972;p19"/>
            <p:cNvSpPr/>
            <p:nvPr/>
          </p:nvSpPr>
          <p:spPr>
            <a:xfrm>
              <a:off x="580675" y="2697450"/>
              <a:ext cx="1039325" cy="1825"/>
            </a:xfrm>
            <a:custGeom>
              <a:avLst/>
              <a:ahLst/>
              <a:rect l="l" t="t" r="r" b="b"/>
              <a:pathLst>
                <a:path w="41573" h="73" extrusionOk="0">
                  <a:moveTo>
                    <a:pt x="1" y="1"/>
                  </a:moveTo>
                  <a:lnTo>
                    <a:pt x="1" y="72"/>
                  </a:lnTo>
                  <a:lnTo>
                    <a:pt x="41573" y="72"/>
                  </a:lnTo>
                  <a:lnTo>
                    <a:pt x="4157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25" name="Google Shape;6973;p19"/>
            <p:cNvSpPr/>
            <p:nvPr/>
          </p:nvSpPr>
          <p:spPr>
            <a:xfrm>
              <a:off x="581125" y="2655975"/>
              <a:ext cx="1038425" cy="1800"/>
            </a:xfrm>
            <a:custGeom>
              <a:avLst/>
              <a:ahLst/>
              <a:rect l="l" t="t" r="r" b="b"/>
              <a:pathLst>
                <a:path w="41537" h="72" extrusionOk="0">
                  <a:moveTo>
                    <a:pt x="1" y="0"/>
                  </a:moveTo>
                  <a:lnTo>
                    <a:pt x="1" y="72"/>
                  </a:lnTo>
                  <a:lnTo>
                    <a:pt x="41537" y="72"/>
                  </a:lnTo>
                  <a:lnTo>
                    <a:pt x="41537"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26" name="Google Shape;6974;p19"/>
            <p:cNvSpPr/>
            <p:nvPr/>
          </p:nvSpPr>
          <p:spPr>
            <a:xfrm>
              <a:off x="581350" y="2614500"/>
              <a:ext cx="1038000" cy="1800"/>
            </a:xfrm>
            <a:custGeom>
              <a:avLst/>
              <a:ahLst/>
              <a:rect l="l" t="t" r="r" b="b"/>
              <a:pathLst>
                <a:path w="41520" h="72" extrusionOk="0">
                  <a:moveTo>
                    <a:pt x="0" y="0"/>
                  </a:moveTo>
                  <a:lnTo>
                    <a:pt x="0" y="71"/>
                  </a:lnTo>
                  <a:lnTo>
                    <a:pt x="41519" y="71"/>
                  </a:lnTo>
                  <a:lnTo>
                    <a:pt x="41519"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27" name="Google Shape;6975;p19"/>
            <p:cNvSpPr/>
            <p:nvPr/>
          </p:nvSpPr>
          <p:spPr>
            <a:xfrm>
              <a:off x="581800" y="2573000"/>
              <a:ext cx="1037325" cy="2050"/>
            </a:xfrm>
            <a:custGeom>
              <a:avLst/>
              <a:ahLst/>
              <a:rect l="l" t="t" r="r" b="b"/>
              <a:pathLst>
                <a:path w="41493" h="82" extrusionOk="0">
                  <a:moveTo>
                    <a:pt x="0" y="1"/>
                  </a:moveTo>
                  <a:lnTo>
                    <a:pt x="0" y="81"/>
                  </a:lnTo>
                  <a:lnTo>
                    <a:pt x="41492" y="81"/>
                  </a:lnTo>
                  <a:lnTo>
                    <a:pt x="4148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28" name="Google Shape;6976;p19"/>
            <p:cNvSpPr/>
            <p:nvPr/>
          </p:nvSpPr>
          <p:spPr>
            <a:xfrm>
              <a:off x="582025" y="2531525"/>
              <a:ext cx="1036650" cy="2025"/>
            </a:xfrm>
            <a:custGeom>
              <a:avLst/>
              <a:ahLst/>
              <a:rect l="l" t="t" r="r" b="b"/>
              <a:pathLst>
                <a:path w="41466" h="81" extrusionOk="0">
                  <a:moveTo>
                    <a:pt x="9" y="0"/>
                  </a:moveTo>
                  <a:lnTo>
                    <a:pt x="0" y="81"/>
                  </a:lnTo>
                  <a:lnTo>
                    <a:pt x="41465" y="81"/>
                  </a:lnTo>
                  <a:lnTo>
                    <a:pt x="4146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29" name="Google Shape;6977;p19"/>
            <p:cNvSpPr/>
            <p:nvPr/>
          </p:nvSpPr>
          <p:spPr>
            <a:xfrm>
              <a:off x="582475" y="2490275"/>
              <a:ext cx="1035975" cy="1800"/>
            </a:xfrm>
            <a:custGeom>
              <a:avLst/>
              <a:ahLst/>
              <a:rect l="l" t="t" r="r" b="b"/>
              <a:pathLst>
                <a:path w="41439" h="72" extrusionOk="0">
                  <a:moveTo>
                    <a:pt x="0" y="0"/>
                  </a:moveTo>
                  <a:lnTo>
                    <a:pt x="0" y="71"/>
                  </a:lnTo>
                  <a:lnTo>
                    <a:pt x="41438" y="71"/>
                  </a:lnTo>
                  <a:lnTo>
                    <a:pt x="41438"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30" name="Google Shape;6978;p19"/>
            <p:cNvSpPr/>
            <p:nvPr/>
          </p:nvSpPr>
          <p:spPr>
            <a:xfrm>
              <a:off x="582700" y="2448775"/>
              <a:ext cx="1035300" cy="1825"/>
            </a:xfrm>
            <a:custGeom>
              <a:avLst/>
              <a:ahLst/>
              <a:rect l="l" t="t" r="r" b="b"/>
              <a:pathLst>
                <a:path w="41412" h="73" extrusionOk="0">
                  <a:moveTo>
                    <a:pt x="9" y="1"/>
                  </a:moveTo>
                  <a:lnTo>
                    <a:pt x="0" y="72"/>
                  </a:lnTo>
                  <a:lnTo>
                    <a:pt x="41412" y="72"/>
                  </a:lnTo>
                  <a:lnTo>
                    <a:pt x="4141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2831" name="Google Shape;6979;p19"/>
          <p:cNvSpPr/>
          <p:nvPr/>
        </p:nvSpPr>
        <p:spPr>
          <a:xfrm rot="691970" flipH="1">
            <a:off x="8019018" y="295277"/>
            <a:ext cx="1029022" cy="656007"/>
          </a:xfrm>
          <a:custGeom>
            <a:avLst/>
            <a:ahLst/>
            <a:rect l="l" t="t" r="r" b="b"/>
            <a:pathLst>
              <a:path w="5934" h="3783" extrusionOk="0">
                <a:moveTo>
                  <a:pt x="5211" y="0"/>
                </a:moveTo>
                <a:lnTo>
                  <a:pt x="19" y="2346"/>
                </a:lnTo>
                <a:cubicBezTo>
                  <a:pt x="1" y="2427"/>
                  <a:pt x="10" y="2480"/>
                  <a:pt x="90" y="2516"/>
                </a:cubicBezTo>
                <a:cubicBezTo>
                  <a:pt x="135" y="2534"/>
                  <a:pt x="179" y="2507"/>
                  <a:pt x="197" y="2552"/>
                </a:cubicBezTo>
                <a:cubicBezTo>
                  <a:pt x="215" y="2578"/>
                  <a:pt x="179" y="2650"/>
                  <a:pt x="179" y="2676"/>
                </a:cubicBezTo>
                <a:cubicBezTo>
                  <a:pt x="161" y="2757"/>
                  <a:pt x="161" y="2792"/>
                  <a:pt x="242" y="2828"/>
                </a:cubicBezTo>
                <a:cubicBezTo>
                  <a:pt x="304" y="2864"/>
                  <a:pt x="366" y="2873"/>
                  <a:pt x="402" y="2935"/>
                </a:cubicBezTo>
                <a:cubicBezTo>
                  <a:pt x="447" y="3024"/>
                  <a:pt x="349" y="3105"/>
                  <a:pt x="384" y="3185"/>
                </a:cubicBezTo>
                <a:cubicBezTo>
                  <a:pt x="411" y="3256"/>
                  <a:pt x="518" y="3256"/>
                  <a:pt x="491" y="3346"/>
                </a:cubicBezTo>
                <a:cubicBezTo>
                  <a:pt x="474" y="3390"/>
                  <a:pt x="286" y="3515"/>
                  <a:pt x="340" y="3586"/>
                </a:cubicBezTo>
                <a:cubicBezTo>
                  <a:pt x="348" y="3594"/>
                  <a:pt x="359" y="3597"/>
                  <a:pt x="372" y="3597"/>
                </a:cubicBezTo>
                <a:cubicBezTo>
                  <a:pt x="422" y="3597"/>
                  <a:pt x="502" y="3552"/>
                  <a:pt x="557" y="3552"/>
                </a:cubicBezTo>
                <a:cubicBezTo>
                  <a:pt x="569" y="3552"/>
                  <a:pt x="580" y="3554"/>
                  <a:pt x="589" y="3560"/>
                </a:cubicBezTo>
                <a:cubicBezTo>
                  <a:pt x="527" y="3631"/>
                  <a:pt x="474" y="3702"/>
                  <a:pt x="411" y="3783"/>
                </a:cubicBezTo>
                <a:lnTo>
                  <a:pt x="5933" y="1276"/>
                </a:lnTo>
                <a:cubicBezTo>
                  <a:pt x="5933" y="1196"/>
                  <a:pt x="5844" y="1204"/>
                  <a:pt x="5808" y="1151"/>
                </a:cubicBezTo>
                <a:cubicBezTo>
                  <a:pt x="5737" y="1053"/>
                  <a:pt x="5862" y="1026"/>
                  <a:pt x="5844" y="937"/>
                </a:cubicBezTo>
                <a:cubicBezTo>
                  <a:pt x="5782" y="910"/>
                  <a:pt x="5701" y="919"/>
                  <a:pt x="5630" y="892"/>
                </a:cubicBezTo>
                <a:cubicBezTo>
                  <a:pt x="5532" y="839"/>
                  <a:pt x="5603" y="839"/>
                  <a:pt x="5621" y="776"/>
                </a:cubicBezTo>
                <a:cubicBezTo>
                  <a:pt x="5657" y="696"/>
                  <a:pt x="5603" y="687"/>
                  <a:pt x="5550" y="634"/>
                </a:cubicBezTo>
                <a:cubicBezTo>
                  <a:pt x="5487" y="571"/>
                  <a:pt x="5541" y="580"/>
                  <a:pt x="5523" y="500"/>
                </a:cubicBezTo>
                <a:cubicBezTo>
                  <a:pt x="5514" y="437"/>
                  <a:pt x="5443" y="437"/>
                  <a:pt x="5389" y="402"/>
                </a:cubicBezTo>
                <a:cubicBezTo>
                  <a:pt x="5309" y="357"/>
                  <a:pt x="5344" y="339"/>
                  <a:pt x="5344" y="268"/>
                </a:cubicBezTo>
                <a:cubicBezTo>
                  <a:pt x="5353" y="152"/>
                  <a:pt x="5211" y="116"/>
                  <a:pt x="5211" y="0"/>
                </a:cubicBezTo>
                <a:close/>
              </a:path>
            </a:pathLst>
          </a:custGeom>
          <a:solidFill>
            <a:srgbClr val="FFCE59">
              <a:alpha val="6930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32" name="Google Shape;6980;p19"/>
          <p:cNvSpPr/>
          <p:nvPr/>
        </p:nvSpPr>
        <p:spPr>
          <a:xfrm rot="691970" flipH="1">
            <a:off x="198593" y="4227802"/>
            <a:ext cx="1029022" cy="656007"/>
          </a:xfrm>
          <a:custGeom>
            <a:avLst/>
            <a:ahLst/>
            <a:rect l="l" t="t" r="r" b="b"/>
            <a:pathLst>
              <a:path w="5934" h="3783" extrusionOk="0">
                <a:moveTo>
                  <a:pt x="5211" y="0"/>
                </a:moveTo>
                <a:lnTo>
                  <a:pt x="19" y="2346"/>
                </a:lnTo>
                <a:cubicBezTo>
                  <a:pt x="1" y="2427"/>
                  <a:pt x="10" y="2480"/>
                  <a:pt x="90" y="2516"/>
                </a:cubicBezTo>
                <a:cubicBezTo>
                  <a:pt x="135" y="2534"/>
                  <a:pt x="179" y="2507"/>
                  <a:pt x="197" y="2552"/>
                </a:cubicBezTo>
                <a:cubicBezTo>
                  <a:pt x="215" y="2578"/>
                  <a:pt x="179" y="2650"/>
                  <a:pt x="179" y="2676"/>
                </a:cubicBezTo>
                <a:cubicBezTo>
                  <a:pt x="161" y="2757"/>
                  <a:pt x="161" y="2792"/>
                  <a:pt x="242" y="2828"/>
                </a:cubicBezTo>
                <a:cubicBezTo>
                  <a:pt x="304" y="2864"/>
                  <a:pt x="366" y="2873"/>
                  <a:pt x="402" y="2935"/>
                </a:cubicBezTo>
                <a:cubicBezTo>
                  <a:pt x="447" y="3024"/>
                  <a:pt x="349" y="3105"/>
                  <a:pt x="384" y="3185"/>
                </a:cubicBezTo>
                <a:cubicBezTo>
                  <a:pt x="411" y="3256"/>
                  <a:pt x="518" y="3256"/>
                  <a:pt x="491" y="3346"/>
                </a:cubicBezTo>
                <a:cubicBezTo>
                  <a:pt x="474" y="3390"/>
                  <a:pt x="286" y="3515"/>
                  <a:pt x="340" y="3586"/>
                </a:cubicBezTo>
                <a:cubicBezTo>
                  <a:pt x="348" y="3594"/>
                  <a:pt x="359" y="3597"/>
                  <a:pt x="372" y="3597"/>
                </a:cubicBezTo>
                <a:cubicBezTo>
                  <a:pt x="422" y="3597"/>
                  <a:pt x="502" y="3552"/>
                  <a:pt x="557" y="3552"/>
                </a:cubicBezTo>
                <a:cubicBezTo>
                  <a:pt x="569" y="3552"/>
                  <a:pt x="580" y="3554"/>
                  <a:pt x="589" y="3560"/>
                </a:cubicBezTo>
                <a:cubicBezTo>
                  <a:pt x="527" y="3631"/>
                  <a:pt x="474" y="3702"/>
                  <a:pt x="411" y="3783"/>
                </a:cubicBezTo>
                <a:lnTo>
                  <a:pt x="5933" y="1276"/>
                </a:lnTo>
                <a:cubicBezTo>
                  <a:pt x="5933" y="1196"/>
                  <a:pt x="5844" y="1204"/>
                  <a:pt x="5808" y="1151"/>
                </a:cubicBezTo>
                <a:cubicBezTo>
                  <a:pt x="5737" y="1053"/>
                  <a:pt x="5862" y="1026"/>
                  <a:pt x="5844" y="937"/>
                </a:cubicBezTo>
                <a:cubicBezTo>
                  <a:pt x="5782" y="910"/>
                  <a:pt x="5701" y="919"/>
                  <a:pt x="5630" y="892"/>
                </a:cubicBezTo>
                <a:cubicBezTo>
                  <a:pt x="5532" y="839"/>
                  <a:pt x="5603" y="839"/>
                  <a:pt x="5621" y="776"/>
                </a:cubicBezTo>
                <a:cubicBezTo>
                  <a:pt x="5657" y="696"/>
                  <a:pt x="5603" y="687"/>
                  <a:pt x="5550" y="634"/>
                </a:cubicBezTo>
                <a:cubicBezTo>
                  <a:pt x="5487" y="571"/>
                  <a:pt x="5541" y="580"/>
                  <a:pt x="5523" y="500"/>
                </a:cubicBezTo>
                <a:cubicBezTo>
                  <a:pt x="5514" y="437"/>
                  <a:pt x="5443" y="437"/>
                  <a:pt x="5389" y="402"/>
                </a:cubicBezTo>
                <a:cubicBezTo>
                  <a:pt x="5309" y="357"/>
                  <a:pt x="5344" y="339"/>
                  <a:pt x="5344" y="268"/>
                </a:cubicBezTo>
                <a:cubicBezTo>
                  <a:pt x="5353" y="152"/>
                  <a:pt x="5211" y="116"/>
                  <a:pt x="5211" y="0"/>
                </a:cubicBezTo>
                <a:close/>
              </a:path>
            </a:pathLst>
          </a:custGeom>
          <a:solidFill>
            <a:srgbClr val="FFA990">
              <a:alpha val="6558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42" name="Google Shape;6981;p19"/>
          <p:cNvGrpSpPr/>
          <p:nvPr/>
        </p:nvGrpSpPr>
        <p:grpSpPr>
          <a:xfrm rot="7130480">
            <a:off x="-580556" y="-325028"/>
            <a:ext cx="2003370" cy="1927297"/>
            <a:chOff x="3795825" y="3576625"/>
            <a:chExt cx="273225" cy="262850"/>
          </a:xfrm>
        </p:grpSpPr>
        <p:sp>
          <p:nvSpPr>
            <p:cNvPr id="1052833" name="Google Shape;6982;p19"/>
            <p:cNvSpPr/>
            <p:nvPr/>
          </p:nvSpPr>
          <p:spPr>
            <a:xfrm>
              <a:off x="3954600" y="3665275"/>
              <a:ext cx="114450" cy="80700"/>
            </a:xfrm>
            <a:custGeom>
              <a:avLst/>
              <a:ahLst/>
              <a:rect l="l" t="t" r="r" b="b"/>
              <a:pathLst>
                <a:path w="4578" h="3228" extrusionOk="0">
                  <a:moveTo>
                    <a:pt x="2303" y="0"/>
                  </a:moveTo>
                  <a:cubicBezTo>
                    <a:pt x="1128" y="0"/>
                    <a:pt x="1" y="457"/>
                    <a:pt x="331" y="2280"/>
                  </a:cubicBezTo>
                  <a:cubicBezTo>
                    <a:pt x="331" y="2280"/>
                    <a:pt x="701" y="3227"/>
                    <a:pt x="1548" y="3227"/>
                  </a:cubicBezTo>
                  <a:cubicBezTo>
                    <a:pt x="2230" y="3227"/>
                    <a:pt x="3221" y="2613"/>
                    <a:pt x="4578" y="397"/>
                  </a:cubicBezTo>
                  <a:cubicBezTo>
                    <a:pt x="4578" y="397"/>
                    <a:pt x="3614" y="112"/>
                    <a:pt x="2865" y="32"/>
                  </a:cubicBezTo>
                  <a:cubicBezTo>
                    <a:pt x="2680" y="12"/>
                    <a:pt x="2491" y="0"/>
                    <a:pt x="2303" y="0"/>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34" name="Google Shape;6983;p19"/>
            <p:cNvSpPr/>
            <p:nvPr/>
          </p:nvSpPr>
          <p:spPr>
            <a:xfrm>
              <a:off x="3963775" y="3675425"/>
              <a:ext cx="105275" cy="70575"/>
            </a:xfrm>
            <a:custGeom>
              <a:avLst/>
              <a:ahLst/>
              <a:rect l="l" t="t" r="r" b="b"/>
              <a:pathLst>
                <a:path w="4211" h="2823" extrusionOk="0">
                  <a:moveTo>
                    <a:pt x="4211" y="0"/>
                  </a:moveTo>
                  <a:lnTo>
                    <a:pt x="0" y="1936"/>
                  </a:lnTo>
                  <a:cubicBezTo>
                    <a:pt x="100" y="2155"/>
                    <a:pt x="473" y="2822"/>
                    <a:pt x="1183" y="2822"/>
                  </a:cubicBezTo>
                  <a:cubicBezTo>
                    <a:pt x="1863" y="2822"/>
                    <a:pt x="2853" y="2209"/>
                    <a:pt x="4211"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35" name="Google Shape;6984;p19"/>
            <p:cNvSpPr/>
            <p:nvPr/>
          </p:nvSpPr>
          <p:spPr>
            <a:xfrm>
              <a:off x="3936775" y="3576625"/>
              <a:ext cx="95025" cy="86125"/>
            </a:xfrm>
            <a:custGeom>
              <a:avLst/>
              <a:ahLst/>
              <a:rect l="l" t="t" r="r" b="b"/>
              <a:pathLst>
                <a:path w="3801" h="3445" extrusionOk="0">
                  <a:moveTo>
                    <a:pt x="3801" y="0"/>
                  </a:moveTo>
                  <a:cubicBezTo>
                    <a:pt x="3801" y="0"/>
                    <a:pt x="1" y="72"/>
                    <a:pt x="679" y="3096"/>
                  </a:cubicBezTo>
                  <a:cubicBezTo>
                    <a:pt x="679" y="3096"/>
                    <a:pt x="1084" y="3445"/>
                    <a:pt x="1620" y="3445"/>
                  </a:cubicBezTo>
                  <a:cubicBezTo>
                    <a:pt x="2329" y="3445"/>
                    <a:pt x="3268" y="2835"/>
                    <a:pt x="3801"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36" name="Google Shape;6985;p19"/>
            <p:cNvSpPr/>
            <p:nvPr/>
          </p:nvSpPr>
          <p:spPr>
            <a:xfrm>
              <a:off x="3953500" y="3577500"/>
              <a:ext cx="78100" cy="85250"/>
            </a:xfrm>
            <a:custGeom>
              <a:avLst/>
              <a:ahLst/>
              <a:rect l="l" t="t" r="r" b="b"/>
              <a:pathLst>
                <a:path w="3124" h="3410" extrusionOk="0">
                  <a:moveTo>
                    <a:pt x="3123" y="1"/>
                  </a:moveTo>
                  <a:lnTo>
                    <a:pt x="1" y="3025"/>
                  </a:lnTo>
                  <a:cubicBezTo>
                    <a:pt x="1" y="3034"/>
                    <a:pt x="1" y="3043"/>
                    <a:pt x="10" y="3061"/>
                  </a:cubicBezTo>
                  <a:cubicBezTo>
                    <a:pt x="10" y="3061"/>
                    <a:pt x="415" y="3410"/>
                    <a:pt x="952" y="3410"/>
                  </a:cubicBezTo>
                  <a:cubicBezTo>
                    <a:pt x="1658" y="3410"/>
                    <a:pt x="2591" y="2805"/>
                    <a:pt x="3123"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37" name="Google Shape;6986;p19"/>
            <p:cNvSpPr/>
            <p:nvPr/>
          </p:nvSpPr>
          <p:spPr>
            <a:xfrm>
              <a:off x="3826150" y="3592675"/>
              <a:ext cx="69150" cy="112425"/>
            </a:xfrm>
            <a:custGeom>
              <a:avLst/>
              <a:ahLst/>
              <a:rect l="l" t="t" r="r" b="b"/>
              <a:pathLst>
                <a:path w="2766" h="4497" extrusionOk="0">
                  <a:moveTo>
                    <a:pt x="1972" y="1"/>
                  </a:moveTo>
                  <a:cubicBezTo>
                    <a:pt x="1973" y="4"/>
                    <a:pt x="1973" y="7"/>
                    <a:pt x="1973" y="11"/>
                  </a:cubicBezTo>
                  <a:lnTo>
                    <a:pt x="1973" y="11"/>
                  </a:lnTo>
                  <a:cubicBezTo>
                    <a:pt x="1974" y="3"/>
                    <a:pt x="1972" y="1"/>
                    <a:pt x="1972" y="1"/>
                  </a:cubicBezTo>
                  <a:close/>
                  <a:moveTo>
                    <a:pt x="1973" y="11"/>
                  </a:moveTo>
                  <a:cubicBezTo>
                    <a:pt x="1971" y="46"/>
                    <a:pt x="1931" y="190"/>
                    <a:pt x="1544" y="723"/>
                  </a:cubicBezTo>
                  <a:cubicBezTo>
                    <a:pt x="1071" y="1374"/>
                    <a:pt x="1" y="3266"/>
                    <a:pt x="1125" y="4497"/>
                  </a:cubicBezTo>
                  <a:cubicBezTo>
                    <a:pt x="1125" y="4497"/>
                    <a:pt x="2525" y="4185"/>
                    <a:pt x="2650" y="2713"/>
                  </a:cubicBezTo>
                  <a:cubicBezTo>
                    <a:pt x="2766" y="1248"/>
                    <a:pt x="2042" y="649"/>
                    <a:pt x="1973" y="1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38" name="Google Shape;6987;p19"/>
            <p:cNvSpPr/>
            <p:nvPr/>
          </p:nvSpPr>
          <p:spPr>
            <a:xfrm>
              <a:off x="3854025" y="3593575"/>
              <a:ext cx="41300" cy="111525"/>
            </a:xfrm>
            <a:custGeom>
              <a:avLst/>
              <a:ahLst/>
              <a:rect l="l" t="t" r="r" b="b"/>
              <a:pathLst>
                <a:path w="1652" h="4461" extrusionOk="0">
                  <a:moveTo>
                    <a:pt x="866" y="0"/>
                  </a:moveTo>
                  <a:cubicBezTo>
                    <a:pt x="679" y="1044"/>
                    <a:pt x="260" y="3328"/>
                    <a:pt x="1" y="4452"/>
                  </a:cubicBezTo>
                  <a:cubicBezTo>
                    <a:pt x="10" y="4452"/>
                    <a:pt x="10" y="4461"/>
                    <a:pt x="10" y="4461"/>
                  </a:cubicBezTo>
                  <a:cubicBezTo>
                    <a:pt x="10" y="4461"/>
                    <a:pt x="1410" y="4149"/>
                    <a:pt x="1535" y="2677"/>
                  </a:cubicBezTo>
                  <a:cubicBezTo>
                    <a:pt x="1651" y="1231"/>
                    <a:pt x="938" y="625"/>
                    <a:pt x="86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39" name="Google Shape;6988;p19"/>
            <p:cNvSpPr/>
            <p:nvPr/>
          </p:nvSpPr>
          <p:spPr>
            <a:xfrm>
              <a:off x="3875450" y="3592675"/>
              <a:ext cx="25" cy="250"/>
            </a:xfrm>
            <a:custGeom>
              <a:avLst/>
              <a:ahLst/>
              <a:rect l="l" t="t" r="r" b="b"/>
              <a:pathLst>
                <a:path w="1" h="10" extrusionOk="0">
                  <a:moveTo>
                    <a:pt x="0" y="9"/>
                  </a:moveTo>
                  <a:cubicBezTo>
                    <a:pt x="0" y="9"/>
                    <a:pt x="0" y="1"/>
                    <a:pt x="0" y="1"/>
                  </a:cubicBezTo>
                  <a:cubicBezTo>
                    <a:pt x="0" y="9"/>
                    <a:pt x="0" y="9"/>
                    <a:pt x="0" y="9"/>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40" name="Google Shape;6989;p19"/>
            <p:cNvSpPr/>
            <p:nvPr/>
          </p:nvSpPr>
          <p:spPr>
            <a:xfrm>
              <a:off x="3795825" y="3621000"/>
              <a:ext cx="190925" cy="218325"/>
            </a:xfrm>
            <a:custGeom>
              <a:avLst/>
              <a:ahLst/>
              <a:rect l="l" t="t" r="r" b="b"/>
              <a:pathLst>
                <a:path w="7637" h="8733" extrusionOk="0">
                  <a:moveTo>
                    <a:pt x="7637" y="1"/>
                  </a:moveTo>
                  <a:lnTo>
                    <a:pt x="7557" y="36"/>
                  </a:lnTo>
                  <a:lnTo>
                    <a:pt x="7485" y="90"/>
                  </a:lnTo>
                  <a:cubicBezTo>
                    <a:pt x="7441" y="125"/>
                    <a:pt x="7396" y="161"/>
                    <a:pt x="7351" y="197"/>
                  </a:cubicBezTo>
                  <a:cubicBezTo>
                    <a:pt x="7253" y="277"/>
                    <a:pt x="7173" y="357"/>
                    <a:pt x="7084" y="438"/>
                  </a:cubicBezTo>
                  <a:cubicBezTo>
                    <a:pt x="6914" y="598"/>
                    <a:pt x="6754" y="768"/>
                    <a:pt x="6584" y="937"/>
                  </a:cubicBezTo>
                  <a:cubicBezTo>
                    <a:pt x="6263" y="1276"/>
                    <a:pt x="5942" y="1615"/>
                    <a:pt x="5621" y="1963"/>
                  </a:cubicBezTo>
                  <a:cubicBezTo>
                    <a:pt x="4987" y="2659"/>
                    <a:pt x="4363" y="3364"/>
                    <a:pt x="3747" y="4077"/>
                  </a:cubicBezTo>
                  <a:cubicBezTo>
                    <a:pt x="2507" y="5496"/>
                    <a:pt x="1294" y="6932"/>
                    <a:pt x="81" y="8368"/>
                  </a:cubicBezTo>
                  <a:cubicBezTo>
                    <a:pt x="81" y="8368"/>
                    <a:pt x="81" y="8377"/>
                    <a:pt x="81" y="8377"/>
                  </a:cubicBezTo>
                  <a:cubicBezTo>
                    <a:pt x="1" y="8475"/>
                    <a:pt x="18" y="8618"/>
                    <a:pt x="116" y="8690"/>
                  </a:cubicBezTo>
                  <a:cubicBezTo>
                    <a:pt x="157" y="8719"/>
                    <a:pt x="204" y="8733"/>
                    <a:pt x="251" y="8733"/>
                  </a:cubicBezTo>
                  <a:cubicBezTo>
                    <a:pt x="319" y="8733"/>
                    <a:pt x="387" y="8703"/>
                    <a:pt x="429" y="8645"/>
                  </a:cubicBezTo>
                  <a:cubicBezTo>
                    <a:pt x="1580" y="7164"/>
                    <a:pt x="2739" y="5683"/>
                    <a:pt x="3917" y="4220"/>
                  </a:cubicBezTo>
                  <a:cubicBezTo>
                    <a:pt x="4506" y="3489"/>
                    <a:pt x="5103" y="2757"/>
                    <a:pt x="5710" y="2043"/>
                  </a:cubicBezTo>
                  <a:cubicBezTo>
                    <a:pt x="6004" y="1678"/>
                    <a:pt x="6317" y="1321"/>
                    <a:pt x="6629" y="973"/>
                  </a:cubicBezTo>
                  <a:cubicBezTo>
                    <a:pt x="6781" y="795"/>
                    <a:pt x="6941" y="625"/>
                    <a:pt x="7102" y="456"/>
                  </a:cubicBezTo>
                  <a:cubicBezTo>
                    <a:pt x="7191" y="375"/>
                    <a:pt x="7271" y="286"/>
                    <a:pt x="7360" y="215"/>
                  </a:cubicBezTo>
                  <a:cubicBezTo>
                    <a:pt x="7405" y="170"/>
                    <a:pt x="7441" y="125"/>
                    <a:pt x="7494" y="99"/>
                  </a:cubicBezTo>
                  <a:lnTo>
                    <a:pt x="7566" y="45"/>
                  </a:lnTo>
                  <a:lnTo>
                    <a:pt x="7637" y="1"/>
                  </a:ln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41" name="Google Shape;6990;p19"/>
            <p:cNvSpPr/>
            <p:nvPr/>
          </p:nvSpPr>
          <p:spPr>
            <a:xfrm>
              <a:off x="3795825" y="3708425"/>
              <a:ext cx="201200" cy="131050"/>
            </a:xfrm>
            <a:custGeom>
              <a:avLst/>
              <a:ahLst/>
              <a:rect l="l" t="t" r="r" b="b"/>
              <a:pathLst>
                <a:path w="8048" h="5242" extrusionOk="0">
                  <a:moveTo>
                    <a:pt x="8047" y="1"/>
                  </a:moveTo>
                  <a:cubicBezTo>
                    <a:pt x="7334" y="322"/>
                    <a:pt x="6629" y="652"/>
                    <a:pt x="5933" y="991"/>
                  </a:cubicBezTo>
                  <a:cubicBezTo>
                    <a:pt x="5237" y="1339"/>
                    <a:pt x="4550" y="1696"/>
                    <a:pt x="3863" y="2079"/>
                  </a:cubicBezTo>
                  <a:cubicBezTo>
                    <a:pt x="3185" y="2463"/>
                    <a:pt x="2516" y="2864"/>
                    <a:pt x="1865" y="3310"/>
                  </a:cubicBezTo>
                  <a:cubicBezTo>
                    <a:pt x="1544" y="3524"/>
                    <a:pt x="1223" y="3765"/>
                    <a:pt x="919" y="4015"/>
                  </a:cubicBezTo>
                  <a:cubicBezTo>
                    <a:pt x="616" y="4274"/>
                    <a:pt x="322" y="4550"/>
                    <a:pt x="72" y="4889"/>
                  </a:cubicBezTo>
                  <a:cubicBezTo>
                    <a:pt x="72" y="4889"/>
                    <a:pt x="72" y="4889"/>
                    <a:pt x="63" y="4898"/>
                  </a:cubicBezTo>
                  <a:cubicBezTo>
                    <a:pt x="1" y="4996"/>
                    <a:pt x="27" y="5130"/>
                    <a:pt x="125" y="5202"/>
                  </a:cubicBezTo>
                  <a:cubicBezTo>
                    <a:pt x="166" y="5228"/>
                    <a:pt x="210" y="5241"/>
                    <a:pt x="253" y="5241"/>
                  </a:cubicBezTo>
                  <a:cubicBezTo>
                    <a:pt x="324" y="5241"/>
                    <a:pt x="393" y="5206"/>
                    <a:pt x="438" y="5139"/>
                  </a:cubicBezTo>
                  <a:cubicBezTo>
                    <a:pt x="643" y="4845"/>
                    <a:pt x="902" y="4568"/>
                    <a:pt x="1178" y="4309"/>
                  </a:cubicBezTo>
                  <a:cubicBezTo>
                    <a:pt x="1455" y="4051"/>
                    <a:pt x="1758" y="3810"/>
                    <a:pt x="2061" y="3578"/>
                  </a:cubicBezTo>
                  <a:cubicBezTo>
                    <a:pt x="2677" y="3114"/>
                    <a:pt x="3319" y="2686"/>
                    <a:pt x="3979" y="2275"/>
                  </a:cubicBezTo>
                  <a:cubicBezTo>
                    <a:pt x="4639" y="1865"/>
                    <a:pt x="5309" y="1473"/>
                    <a:pt x="5987" y="1098"/>
                  </a:cubicBezTo>
                  <a:cubicBezTo>
                    <a:pt x="6665" y="714"/>
                    <a:pt x="7351" y="348"/>
                    <a:pt x="804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42" name="Google Shape;6991;p19"/>
            <p:cNvSpPr/>
            <p:nvPr/>
          </p:nvSpPr>
          <p:spPr>
            <a:xfrm>
              <a:off x="3818125" y="3688350"/>
              <a:ext cx="39725" cy="124300"/>
            </a:xfrm>
            <a:custGeom>
              <a:avLst/>
              <a:ahLst/>
              <a:rect l="l" t="t" r="r" b="b"/>
              <a:pathLst>
                <a:path w="1589" h="4972" extrusionOk="0">
                  <a:moveTo>
                    <a:pt x="1589" y="1"/>
                  </a:moveTo>
                  <a:lnTo>
                    <a:pt x="1589" y="1"/>
                  </a:lnTo>
                  <a:cubicBezTo>
                    <a:pt x="1312" y="777"/>
                    <a:pt x="1035" y="1544"/>
                    <a:pt x="759" y="2320"/>
                  </a:cubicBezTo>
                  <a:cubicBezTo>
                    <a:pt x="625" y="2713"/>
                    <a:pt x="491" y="3105"/>
                    <a:pt x="366" y="3498"/>
                  </a:cubicBezTo>
                  <a:cubicBezTo>
                    <a:pt x="241" y="3890"/>
                    <a:pt x="117" y="4274"/>
                    <a:pt x="18" y="4702"/>
                  </a:cubicBezTo>
                  <a:cubicBezTo>
                    <a:pt x="18" y="4711"/>
                    <a:pt x="18" y="4711"/>
                    <a:pt x="18" y="4720"/>
                  </a:cubicBezTo>
                  <a:cubicBezTo>
                    <a:pt x="1" y="4845"/>
                    <a:pt x="90" y="4952"/>
                    <a:pt x="206" y="4970"/>
                  </a:cubicBezTo>
                  <a:cubicBezTo>
                    <a:pt x="217" y="4971"/>
                    <a:pt x="227" y="4972"/>
                    <a:pt x="238" y="4972"/>
                  </a:cubicBezTo>
                  <a:cubicBezTo>
                    <a:pt x="348" y="4972"/>
                    <a:pt x="439" y="4888"/>
                    <a:pt x="456" y="4773"/>
                  </a:cubicBezTo>
                  <a:lnTo>
                    <a:pt x="456" y="4764"/>
                  </a:lnTo>
                  <a:cubicBezTo>
                    <a:pt x="509" y="4390"/>
                    <a:pt x="598" y="3979"/>
                    <a:pt x="688" y="3578"/>
                  </a:cubicBezTo>
                  <a:cubicBezTo>
                    <a:pt x="777" y="3185"/>
                    <a:pt x="875" y="2784"/>
                    <a:pt x="973" y="2383"/>
                  </a:cubicBezTo>
                  <a:cubicBezTo>
                    <a:pt x="1169" y="1589"/>
                    <a:pt x="1374" y="795"/>
                    <a:pt x="1589"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143" name="Google Shape;6992;p19"/>
          <p:cNvGrpSpPr/>
          <p:nvPr/>
        </p:nvGrpSpPr>
        <p:grpSpPr>
          <a:xfrm rot="-3842191">
            <a:off x="7607866" y="3873157"/>
            <a:ext cx="2310845" cy="1902148"/>
            <a:chOff x="3857825" y="4400025"/>
            <a:chExt cx="287500" cy="236650"/>
          </a:xfrm>
        </p:grpSpPr>
        <p:sp>
          <p:nvSpPr>
            <p:cNvPr id="1052843" name="Google Shape;6993;p19"/>
            <p:cNvSpPr/>
            <p:nvPr/>
          </p:nvSpPr>
          <p:spPr>
            <a:xfrm>
              <a:off x="4020425" y="4400025"/>
              <a:ext cx="106175" cy="56425"/>
            </a:xfrm>
            <a:custGeom>
              <a:avLst/>
              <a:ahLst/>
              <a:rect l="l" t="t" r="r" b="b"/>
              <a:pathLst>
                <a:path w="4247" h="2257" extrusionOk="0">
                  <a:moveTo>
                    <a:pt x="4246" y="1"/>
                  </a:moveTo>
                  <a:cubicBezTo>
                    <a:pt x="4244" y="2"/>
                    <a:pt x="4242" y="4"/>
                    <a:pt x="4239" y="6"/>
                  </a:cubicBezTo>
                  <a:lnTo>
                    <a:pt x="4239" y="6"/>
                  </a:lnTo>
                  <a:cubicBezTo>
                    <a:pt x="4245" y="3"/>
                    <a:pt x="4246" y="1"/>
                    <a:pt x="4246" y="1"/>
                  </a:cubicBezTo>
                  <a:close/>
                  <a:moveTo>
                    <a:pt x="4239" y="6"/>
                  </a:moveTo>
                  <a:cubicBezTo>
                    <a:pt x="4220" y="17"/>
                    <a:pt x="4150" y="38"/>
                    <a:pt x="3908" y="38"/>
                  </a:cubicBezTo>
                  <a:cubicBezTo>
                    <a:pt x="3789" y="38"/>
                    <a:pt x="3627" y="33"/>
                    <a:pt x="3408" y="18"/>
                  </a:cubicBezTo>
                  <a:cubicBezTo>
                    <a:pt x="3329" y="14"/>
                    <a:pt x="3236" y="11"/>
                    <a:pt x="3133" y="11"/>
                  </a:cubicBezTo>
                  <a:cubicBezTo>
                    <a:pt x="2194" y="11"/>
                    <a:pt x="394" y="248"/>
                    <a:pt x="0" y="1696"/>
                  </a:cubicBezTo>
                  <a:cubicBezTo>
                    <a:pt x="0" y="1696"/>
                    <a:pt x="566" y="2256"/>
                    <a:pt x="1394" y="2256"/>
                  </a:cubicBezTo>
                  <a:cubicBezTo>
                    <a:pt x="1676" y="2256"/>
                    <a:pt x="1988" y="2191"/>
                    <a:pt x="2319" y="2017"/>
                  </a:cubicBezTo>
                  <a:cubicBezTo>
                    <a:pt x="3616" y="1333"/>
                    <a:pt x="3737" y="393"/>
                    <a:pt x="4239" y="6"/>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44" name="Google Shape;6994;p19"/>
            <p:cNvSpPr/>
            <p:nvPr/>
          </p:nvSpPr>
          <p:spPr>
            <a:xfrm>
              <a:off x="4020425" y="4400475"/>
              <a:ext cx="105500" cy="55975"/>
            </a:xfrm>
            <a:custGeom>
              <a:avLst/>
              <a:ahLst/>
              <a:rect l="l" t="t" r="r" b="b"/>
              <a:pathLst>
                <a:path w="4220" h="2239" extrusionOk="0">
                  <a:moveTo>
                    <a:pt x="4220" y="0"/>
                  </a:moveTo>
                  <a:cubicBezTo>
                    <a:pt x="3238" y="402"/>
                    <a:pt x="1088" y="1285"/>
                    <a:pt x="0" y="1669"/>
                  </a:cubicBezTo>
                  <a:cubicBezTo>
                    <a:pt x="0" y="1669"/>
                    <a:pt x="0" y="1678"/>
                    <a:pt x="0" y="1678"/>
                  </a:cubicBezTo>
                  <a:cubicBezTo>
                    <a:pt x="0" y="1678"/>
                    <a:pt x="566" y="2238"/>
                    <a:pt x="1394" y="2238"/>
                  </a:cubicBezTo>
                  <a:cubicBezTo>
                    <a:pt x="1676" y="2238"/>
                    <a:pt x="1988" y="2173"/>
                    <a:pt x="2319" y="1999"/>
                  </a:cubicBezTo>
                  <a:cubicBezTo>
                    <a:pt x="3604" y="1330"/>
                    <a:pt x="3738" y="393"/>
                    <a:pt x="4220"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45" name="Google Shape;6995;p19"/>
            <p:cNvSpPr/>
            <p:nvPr/>
          </p:nvSpPr>
          <p:spPr>
            <a:xfrm>
              <a:off x="4126350" y="4400025"/>
              <a:ext cx="250" cy="25"/>
            </a:xfrm>
            <a:custGeom>
              <a:avLst/>
              <a:ahLst/>
              <a:rect l="l" t="t" r="r" b="b"/>
              <a:pathLst>
                <a:path w="10" h="1" extrusionOk="0">
                  <a:moveTo>
                    <a:pt x="1" y="1"/>
                  </a:moveTo>
                  <a:cubicBezTo>
                    <a:pt x="1" y="1"/>
                    <a:pt x="9" y="1"/>
                    <a:pt x="9" y="1"/>
                  </a:cubicBezTo>
                  <a:cubicBezTo>
                    <a:pt x="1" y="1"/>
                    <a:pt x="1" y="1"/>
                    <a:pt x="1" y="1"/>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46" name="Google Shape;6996;p19"/>
            <p:cNvSpPr/>
            <p:nvPr/>
          </p:nvSpPr>
          <p:spPr>
            <a:xfrm>
              <a:off x="4035800" y="4466525"/>
              <a:ext cx="109525" cy="62450"/>
            </a:xfrm>
            <a:custGeom>
              <a:avLst/>
              <a:ahLst/>
              <a:rect l="l" t="t" r="r" b="b"/>
              <a:pathLst>
                <a:path w="4381" h="2498" extrusionOk="0">
                  <a:moveTo>
                    <a:pt x="1349" y="1"/>
                  </a:moveTo>
                  <a:cubicBezTo>
                    <a:pt x="206" y="1"/>
                    <a:pt x="1" y="1150"/>
                    <a:pt x="1" y="1150"/>
                  </a:cubicBezTo>
                  <a:cubicBezTo>
                    <a:pt x="513" y="2175"/>
                    <a:pt x="1248" y="2498"/>
                    <a:pt x="1970" y="2498"/>
                  </a:cubicBezTo>
                  <a:cubicBezTo>
                    <a:pt x="3194" y="2498"/>
                    <a:pt x="4381" y="1569"/>
                    <a:pt x="4381" y="1569"/>
                  </a:cubicBezTo>
                  <a:cubicBezTo>
                    <a:pt x="2969" y="379"/>
                    <a:pt x="2005" y="1"/>
                    <a:pt x="1349" y="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47" name="Google Shape;6997;p19"/>
            <p:cNvSpPr/>
            <p:nvPr/>
          </p:nvSpPr>
          <p:spPr>
            <a:xfrm>
              <a:off x="4035800" y="4466600"/>
              <a:ext cx="108650" cy="38725"/>
            </a:xfrm>
            <a:custGeom>
              <a:avLst/>
              <a:ahLst/>
              <a:rect l="l" t="t" r="r" b="b"/>
              <a:pathLst>
                <a:path w="4346" h="1549" extrusionOk="0">
                  <a:moveTo>
                    <a:pt x="1346" y="1"/>
                  </a:moveTo>
                  <a:cubicBezTo>
                    <a:pt x="207" y="1"/>
                    <a:pt x="1" y="1147"/>
                    <a:pt x="1" y="1147"/>
                  </a:cubicBezTo>
                  <a:cubicBezTo>
                    <a:pt x="9" y="1156"/>
                    <a:pt x="9" y="1165"/>
                    <a:pt x="18" y="1174"/>
                  </a:cubicBezTo>
                  <a:lnTo>
                    <a:pt x="4345" y="1548"/>
                  </a:lnTo>
                  <a:cubicBezTo>
                    <a:pt x="2951" y="375"/>
                    <a:pt x="1996" y="1"/>
                    <a:pt x="1346"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48" name="Google Shape;6998;p19"/>
            <p:cNvSpPr/>
            <p:nvPr/>
          </p:nvSpPr>
          <p:spPr>
            <a:xfrm>
              <a:off x="4011725" y="4550425"/>
              <a:ext cx="107725" cy="86250"/>
            </a:xfrm>
            <a:custGeom>
              <a:avLst/>
              <a:ahLst/>
              <a:rect l="l" t="t" r="r" b="b"/>
              <a:pathLst>
                <a:path w="4309" h="3450" extrusionOk="0">
                  <a:moveTo>
                    <a:pt x="2077" y="0"/>
                  </a:moveTo>
                  <a:cubicBezTo>
                    <a:pt x="1744" y="0"/>
                    <a:pt x="1409" y="69"/>
                    <a:pt x="1115" y="176"/>
                  </a:cubicBezTo>
                  <a:cubicBezTo>
                    <a:pt x="1035" y="203"/>
                    <a:pt x="732" y="292"/>
                    <a:pt x="705" y="390"/>
                  </a:cubicBezTo>
                  <a:cubicBezTo>
                    <a:pt x="0" y="3289"/>
                    <a:pt x="4309" y="3450"/>
                    <a:pt x="4309" y="3450"/>
                  </a:cubicBezTo>
                  <a:cubicBezTo>
                    <a:pt x="4122" y="3414"/>
                    <a:pt x="4139" y="2914"/>
                    <a:pt x="4139" y="2790"/>
                  </a:cubicBezTo>
                  <a:cubicBezTo>
                    <a:pt x="4113" y="2397"/>
                    <a:pt x="4086" y="2005"/>
                    <a:pt x="3988" y="1621"/>
                  </a:cubicBezTo>
                  <a:cubicBezTo>
                    <a:pt x="3845" y="1050"/>
                    <a:pt x="3524" y="470"/>
                    <a:pt x="2953" y="194"/>
                  </a:cubicBezTo>
                  <a:cubicBezTo>
                    <a:pt x="2685" y="57"/>
                    <a:pt x="2382" y="0"/>
                    <a:pt x="2077"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49" name="Google Shape;6999;p19"/>
            <p:cNvSpPr/>
            <p:nvPr/>
          </p:nvSpPr>
          <p:spPr>
            <a:xfrm>
              <a:off x="4012150" y="4559500"/>
              <a:ext cx="107100" cy="77175"/>
            </a:xfrm>
            <a:custGeom>
              <a:avLst/>
              <a:ahLst/>
              <a:rect l="l" t="t" r="r" b="b"/>
              <a:pathLst>
                <a:path w="4284" h="3087" extrusionOk="0">
                  <a:moveTo>
                    <a:pt x="706" y="0"/>
                  </a:moveTo>
                  <a:cubicBezTo>
                    <a:pt x="697" y="9"/>
                    <a:pt x="697" y="18"/>
                    <a:pt x="688" y="27"/>
                  </a:cubicBezTo>
                  <a:cubicBezTo>
                    <a:pt x="1" y="2837"/>
                    <a:pt x="4033" y="3069"/>
                    <a:pt x="4283" y="3087"/>
                  </a:cubicBezTo>
                  <a:cubicBezTo>
                    <a:pt x="3409" y="2667"/>
                    <a:pt x="1312" y="607"/>
                    <a:pt x="70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50" name="Google Shape;7000;p19"/>
            <p:cNvSpPr/>
            <p:nvPr/>
          </p:nvSpPr>
          <p:spPr>
            <a:xfrm>
              <a:off x="3857825" y="4493200"/>
              <a:ext cx="204325" cy="55950"/>
            </a:xfrm>
            <a:custGeom>
              <a:avLst/>
              <a:ahLst/>
              <a:rect l="l" t="t" r="r" b="b"/>
              <a:pathLst>
                <a:path w="8173" h="2238" extrusionOk="0">
                  <a:moveTo>
                    <a:pt x="5877" y="1"/>
                  </a:moveTo>
                  <a:cubicBezTo>
                    <a:pt x="5269" y="1"/>
                    <a:pt x="4657" y="32"/>
                    <a:pt x="4051" y="119"/>
                  </a:cubicBezTo>
                  <a:cubicBezTo>
                    <a:pt x="3703" y="172"/>
                    <a:pt x="3364" y="234"/>
                    <a:pt x="3025" y="342"/>
                  </a:cubicBezTo>
                  <a:cubicBezTo>
                    <a:pt x="2855" y="395"/>
                    <a:pt x="2686" y="458"/>
                    <a:pt x="2516" y="520"/>
                  </a:cubicBezTo>
                  <a:cubicBezTo>
                    <a:pt x="2365" y="591"/>
                    <a:pt x="2204" y="663"/>
                    <a:pt x="2043" y="734"/>
                  </a:cubicBezTo>
                  <a:cubicBezTo>
                    <a:pt x="1419" y="1028"/>
                    <a:pt x="803" y="1332"/>
                    <a:pt x="188" y="1680"/>
                  </a:cubicBezTo>
                  <a:cubicBezTo>
                    <a:pt x="188" y="1680"/>
                    <a:pt x="179" y="1689"/>
                    <a:pt x="170" y="1689"/>
                  </a:cubicBezTo>
                  <a:cubicBezTo>
                    <a:pt x="36" y="1787"/>
                    <a:pt x="1" y="1965"/>
                    <a:pt x="90" y="2108"/>
                  </a:cubicBezTo>
                  <a:cubicBezTo>
                    <a:pt x="146" y="2192"/>
                    <a:pt x="241" y="2237"/>
                    <a:pt x="336" y="2237"/>
                  </a:cubicBezTo>
                  <a:cubicBezTo>
                    <a:pt x="393" y="2237"/>
                    <a:pt x="450" y="2221"/>
                    <a:pt x="500" y="2188"/>
                  </a:cubicBezTo>
                  <a:lnTo>
                    <a:pt x="509" y="2179"/>
                  </a:lnTo>
                  <a:cubicBezTo>
                    <a:pt x="1062" y="1805"/>
                    <a:pt x="1651" y="1457"/>
                    <a:pt x="2240" y="1127"/>
                  </a:cubicBezTo>
                  <a:cubicBezTo>
                    <a:pt x="2391" y="1037"/>
                    <a:pt x="2543" y="957"/>
                    <a:pt x="2686" y="877"/>
                  </a:cubicBezTo>
                  <a:cubicBezTo>
                    <a:pt x="2837" y="805"/>
                    <a:pt x="2980" y="734"/>
                    <a:pt x="3141" y="681"/>
                  </a:cubicBezTo>
                  <a:cubicBezTo>
                    <a:pt x="3444" y="565"/>
                    <a:pt x="3774" y="475"/>
                    <a:pt x="4104" y="404"/>
                  </a:cubicBezTo>
                  <a:cubicBezTo>
                    <a:pt x="4764" y="261"/>
                    <a:pt x="5442" y="181"/>
                    <a:pt x="6120" y="145"/>
                  </a:cubicBezTo>
                  <a:cubicBezTo>
                    <a:pt x="6459" y="127"/>
                    <a:pt x="6807" y="127"/>
                    <a:pt x="7146" y="127"/>
                  </a:cubicBezTo>
                  <a:cubicBezTo>
                    <a:pt x="7485" y="136"/>
                    <a:pt x="7833" y="145"/>
                    <a:pt x="8172" y="199"/>
                  </a:cubicBezTo>
                  <a:cubicBezTo>
                    <a:pt x="7833" y="119"/>
                    <a:pt x="7494" y="92"/>
                    <a:pt x="7155" y="56"/>
                  </a:cubicBezTo>
                  <a:cubicBezTo>
                    <a:pt x="6807" y="29"/>
                    <a:pt x="6468" y="11"/>
                    <a:pt x="6120" y="3"/>
                  </a:cubicBezTo>
                  <a:cubicBezTo>
                    <a:pt x="6039" y="1"/>
                    <a:pt x="5958" y="1"/>
                    <a:pt x="587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51" name="Google Shape;7001;p19"/>
            <p:cNvSpPr/>
            <p:nvPr/>
          </p:nvSpPr>
          <p:spPr>
            <a:xfrm>
              <a:off x="3918500" y="4503650"/>
              <a:ext cx="129825" cy="74825"/>
            </a:xfrm>
            <a:custGeom>
              <a:avLst/>
              <a:ahLst/>
              <a:rect l="l" t="t" r="r" b="b"/>
              <a:pathLst>
                <a:path w="5193" h="2993" extrusionOk="0">
                  <a:moveTo>
                    <a:pt x="788" y="0"/>
                  </a:moveTo>
                  <a:cubicBezTo>
                    <a:pt x="554" y="0"/>
                    <a:pt x="313" y="48"/>
                    <a:pt x="98" y="155"/>
                  </a:cubicBezTo>
                  <a:cubicBezTo>
                    <a:pt x="98" y="155"/>
                    <a:pt x="89" y="164"/>
                    <a:pt x="89" y="164"/>
                  </a:cubicBezTo>
                  <a:cubicBezTo>
                    <a:pt x="18" y="200"/>
                    <a:pt x="0" y="289"/>
                    <a:pt x="36" y="361"/>
                  </a:cubicBezTo>
                  <a:cubicBezTo>
                    <a:pt x="66" y="408"/>
                    <a:pt x="115" y="436"/>
                    <a:pt x="166" y="436"/>
                  </a:cubicBezTo>
                  <a:cubicBezTo>
                    <a:pt x="191" y="436"/>
                    <a:pt x="217" y="429"/>
                    <a:pt x="241" y="414"/>
                  </a:cubicBezTo>
                  <a:cubicBezTo>
                    <a:pt x="433" y="305"/>
                    <a:pt x="652" y="260"/>
                    <a:pt x="879" y="260"/>
                  </a:cubicBezTo>
                  <a:cubicBezTo>
                    <a:pt x="1117" y="260"/>
                    <a:pt x="1364" y="310"/>
                    <a:pt x="1597" y="387"/>
                  </a:cubicBezTo>
                  <a:cubicBezTo>
                    <a:pt x="2061" y="539"/>
                    <a:pt x="2498" y="771"/>
                    <a:pt x="2917" y="1048"/>
                  </a:cubicBezTo>
                  <a:cubicBezTo>
                    <a:pt x="3337" y="1315"/>
                    <a:pt x="3729" y="1627"/>
                    <a:pt x="4113" y="1949"/>
                  </a:cubicBezTo>
                  <a:cubicBezTo>
                    <a:pt x="4487" y="2279"/>
                    <a:pt x="4862" y="2618"/>
                    <a:pt x="5192" y="2992"/>
                  </a:cubicBezTo>
                  <a:cubicBezTo>
                    <a:pt x="4880" y="2600"/>
                    <a:pt x="4523" y="2243"/>
                    <a:pt x="4157" y="1895"/>
                  </a:cubicBezTo>
                  <a:cubicBezTo>
                    <a:pt x="3792" y="1547"/>
                    <a:pt x="3408" y="1217"/>
                    <a:pt x="2998" y="923"/>
                  </a:cubicBezTo>
                  <a:cubicBezTo>
                    <a:pt x="2587" y="628"/>
                    <a:pt x="2150" y="361"/>
                    <a:pt x="1668" y="173"/>
                  </a:cubicBezTo>
                  <a:cubicBezTo>
                    <a:pt x="1427" y="84"/>
                    <a:pt x="1169" y="13"/>
                    <a:pt x="901" y="4"/>
                  </a:cubicBezTo>
                  <a:cubicBezTo>
                    <a:pt x="864" y="1"/>
                    <a:pt x="826" y="0"/>
                    <a:pt x="788" y="0"/>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52" name="Google Shape;7002;p19"/>
            <p:cNvSpPr/>
            <p:nvPr/>
          </p:nvSpPr>
          <p:spPr>
            <a:xfrm>
              <a:off x="3938775" y="4432800"/>
              <a:ext cx="108200" cy="72600"/>
            </a:xfrm>
            <a:custGeom>
              <a:avLst/>
              <a:ahLst/>
              <a:rect l="l" t="t" r="r" b="b"/>
              <a:pathLst>
                <a:path w="4328" h="2904" extrusionOk="0">
                  <a:moveTo>
                    <a:pt x="4328" y="1"/>
                  </a:moveTo>
                  <a:cubicBezTo>
                    <a:pt x="3908" y="72"/>
                    <a:pt x="3516" y="233"/>
                    <a:pt x="3132" y="411"/>
                  </a:cubicBezTo>
                  <a:cubicBezTo>
                    <a:pt x="2749" y="599"/>
                    <a:pt x="2392" y="822"/>
                    <a:pt x="2044" y="1054"/>
                  </a:cubicBezTo>
                  <a:cubicBezTo>
                    <a:pt x="1687" y="1295"/>
                    <a:pt x="1348" y="1544"/>
                    <a:pt x="1027" y="1812"/>
                  </a:cubicBezTo>
                  <a:cubicBezTo>
                    <a:pt x="697" y="2080"/>
                    <a:pt x="376" y="2356"/>
                    <a:pt x="63" y="2650"/>
                  </a:cubicBezTo>
                  <a:lnTo>
                    <a:pt x="54" y="2650"/>
                  </a:lnTo>
                  <a:cubicBezTo>
                    <a:pt x="1" y="2713"/>
                    <a:pt x="1" y="2811"/>
                    <a:pt x="63" y="2865"/>
                  </a:cubicBezTo>
                  <a:cubicBezTo>
                    <a:pt x="93" y="2890"/>
                    <a:pt x="130" y="2904"/>
                    <a:pt x="166" y="2904"/>
                  </a:cubicBezTo>
                  <a:cubicBezTo>
                    <a:pt x="205" y="2904"/>
                    <a:pt x="245" y="2888"/>
                    <a:pt x="277" y="2856"/>
                  </a:cubicBezTo>
                  <a:cubicBezTo>
                    <a:pt x="554" y="2552"/>
                    <a:pt x="857" y="2258"/>
                    <a:pt x="1170" y="1981"/>
                  </a:cubicBezTo>
                  <a:cubicBezTo>
                    <a:pt x="1473" y="1696"/>
                    <a:pt x="1794" y="1428"/>
                    <a:pt x="2124" y="1179"/>
                  </a:cubicBezTo>
                  <a:cubicBezTo>
                    <a:pt x="2463" y="920"/>
                    <a:pt x="2802" y="679"/>
                    <a:pt x="3168" y="483"/>
                  </a:cubicBezTo>
                  <a:cubicBezTo>
                    <a:pt x="3534" y="278"/>
                    <a:pt x="3917" y="99"/>
                    <a:pt x="4328"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144" name="Google Shape;7003;p19"/>
          <p:cNvGrpSpPr/>
          <p:nvPr/>
        </p:nvGrpSpPr>
        <p:grpSpPr>
          <a:xfrm>
            <a:off x="94773" y="2689802"/>
            <a:ext cx="748771" cy="679251"/>
            <a:chOff x="351175" y="1462825"/>
            <a:chExt cx="861746" cy="781736"/>
          </a:xfrm>
        </p:grpSpPr>
        <p:sp>
          <p:nvSpPr>
            <p:cNvPr id="1052853" name="Google Shape;7004;p19"/>
            <p:cNvSpPr/>
            <p:nvPr/>
          </p:nvSpPr>
          <p:spPr>
            <a:xfrm>
              <a:off x="351175" y="1462825"/>
              <a:ext cx="861746" cy="781736"/>
            </a:xfrm>
            <a:custGeom>
              <a:avLst/>
              <a:ahLst/>
              <a:rect l="l" t="t" r="r" b="b"/>
              <a:pathLst>
                <a:path w="6290" h="5706" extrusionOk="0">
                  <a:moveTo>
                    <a:pt x="2726" y="0"/>
                  </a:moveTo>
                  <a:cubicBezTo>
                    <a:pt x="2598" y="0"/>
                    <a:pt x="2467" y="22"/>
                    <a:pt x="2338" y="66"/>
                  </a:cubicBezTo>
                  <a:cubicBezTo>
                    <a:pt x="1749" y="271"/>
                    <a:pt x="1544" y="762"/>
                    <a:pt x="1562" y="1297"/>
                  </a:cubicBezTo>
                  <a:cubicBezTo>
                    <a:pt x="1497" y="1290"/>
                    <a:pt x="1434" y="1287"/>
                    <a:pt x="1370" y="1287"/>
                  </a:cubicBezTo>
                  <a:cubicBezTo>
                    <a:pt x="931" y="1287"/>
                    <a:pt x="521" y="1455"/>
                    <a:pt x="295" y="1868"/>
                  </a:cubicBezTo>
                  <a:cubicBezTo>
                    <a:pt x="0" y="2394"/>
                    <a:pt x="125" y="3117"/>
                    <a:pt x="634" y="3456"/>
                  </a:cubicBezTo>
                  <a:cubicBezTo>
                    <a:pt x="669" y="3483"/>
                    <a:pt x="705" y="3501"/>
                    <a:pt x="741" y="3527"/>
                  </a:cubicBezTo>
                  <a:cubicBezTo>
                    <a:pt x="696" y="3599"/>
                    <a:pt x="661" y="3679"/>
                    <a:pt x="634" y="3768"/>
                  </a:cubicBezTo>
                  <a:cubicBezTo>
                    <a:pt x="500" y="4179"/>
                    <a:pt x="625" y="4634"/>
                    <a:pt x="946" y="4928"/>
                  </a:cubicBezTo>
                  <a:cubicBezTo>
                    <a:pt x="1170" y="5134"/>
                    <a:pt x="1468" y="5245"/>
                    <a:pt x="1768" y="5245"/>
                  </a:cubicBezTo>
                  <a:cubicBezTo>
                    <a:pt x="1909" y="5245"/>
                    <a:pt x="2051" y="5220"/>
                    <a:pt x="2186" y="5169"/>
                  </a:cubicBezTo>
                  <a:cubicBezTo>
                    <a:pt x="2284" y="5133"/>
                    <a:pt x="2373" y="5097"/>
                    <a:pt x="2454" y="5044"/>
                  </a:cubicBezTo>
                  <a:cubicBezTo>
                    <a:pt x="2489" y="5115"/>
                    <a:pt x="2543" y="5187"/>
                    <a:pt x="2596" y="5249"/>
                  </a:cubicBezTo>
                  <a:cubicBezTo>
                    <a:pt x="2842" y="5540"/>
                    <a:pt x="3213" y="5706"/>
                    <a:pt x="3593" y="5706"/>
                  </a:cubicBezTo>
                  <a:cubicBezTo>
                    <a:pt x="3668" y="5706"/>
                    <a:pt x="3744" y="5699"/>
                    <a:pt x="3819" y="5686"/>
                  </a:cubicBezTo>
                  <a:cubicBezTo>
                    <a:pt x="4265" y="5606"/>
                    <a:pt x="4621" y="5276"/>
                    <a:pt x="4764" y="4839"/>
                  </a:cubicBezTo>
                  <a:cubicBezTo>
                    <a:pt x="4800" y="4723"/>
                    <a:pt x="4827" y="4598"/>
                    <a:pt x="4836" y="4473"/>
                  </a:cubicBezTo>
                  <a:cubicBezTo>
                    <a:pt x="4893" y="4479"/>
                    <a:pt x="4949" y="4483"/>
                    <a:pt x="5006" y="4483"/>
                  </a:cubicBezTo>
                  <a:cubicBezTo>
                    <a:pt x="5497" y="4483"/>
                    <a:pt x="5953" y="4232"/>
                    <a:pt x="6129" y="3608"/>
                  </a:cubicBezTo>
                  <a:cubicBezTo>
                    <a:pt x="6290" y="3001"/>
                    <a:pt x="5977" y="2608"/>
                    <a:pt x="5522" y="2377"/>
                  </a:cubicBezTo>
                  <a:cubicBezTo>
                    <a:pt x="5915" y="1913"/>
                    <a:pt x="6067" y="1315"/>
                    <a:pt x="5522" y="806"/>
                  </a:cubicBezTo>
                  <a:cubicBezTo>
                    <a:pt x="5263" y="562"/>
                    <a:pt x="4936" y="432"/>
                    <a:pt x="4608" y="432"/>
                  </a:cubicBezTo>
                  <a:cubicBezTo>
                    <a:pt x="4384" y="432"/>
                    <a:pt x="4158" y="493"/>
                    <a:pt x="3952" y="619"/>
                  </a:cubicBezTo>
                  <a:cubicBezTo>
                    <a:pt x="3899" y="646"/>
                    <a:pt x="3854" y="682"/>
                    <a:pt x="3819" y="708"/>
                  </a:cubicBezTo>
                  <a:cubicBezTo>
                    <a:pt x="3810" y="690"/>
                    <a:pt x="3801" y="673"/>
                    <a:pt x="3783" y="655"/>
                  </a:cubicBezTo>
                  <a:cubicBezTo>
                    <a:pt x="3576" y="248"/>
                    <a:pt x="3166" y="0"/>
                    <a:pt x="2726" y="0"/>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54" name="Google Shape;7005;p19"/>
            <p:cNvSpPr/>
            <p:nvPr/>
          </p:nvSpPr>
          <p:spPr>
            <a:xfrm>
              <a:off x="435432" y="1535984"/>
              <a:ext cx="725017" cy="635281"/>
            </a:xfrm>
            <a:custGeom>
              <a:avLst/>
              <a:ahLst/>
              <a:rect l="l" t="t" r="r" b="b"/>
              <a:pathLst>
                <a:path w="5292" h="4637" extrusionOk="0">
                  <a:moveTo>
                    <a:pt x="2120" y="0"/>
                  </a:moveTo>
                  <a:cubicBezTo>
                    <a:pt x="2093" y="0"/>
                    <a:pt x="2064" y="2"/>
                    <a:pt x="2035" y="5"/>
                  </a:cubicBezTo>
                  <a:cubicBezTo>
                    <a:pt x="1170" y="130"/>
                    <a:pt x="1464" y="1325"/>
                    <a:pt x="1830" y="1771"/>
                  </a:cubicBezTo>
                  <a:cubicBezTo>
                    <a:pt x="1610" y="1508"/>
                    <a:pt x="1139" y="1289"/>
                    <a:pt x="738" y="1289"/>
                  </a:cubicBezTo>
                  <a:cubicBezTo>
                    <a:pt x="391" y="1289"/>
                    <a:pt x="96" y="1453"/>
                    <a:pt x="63" y="1896"/>
                  </a:cubicBezTo>
                  <a:cubicBezTo>
                    <a:pt x="1" y="2681"/>
                    <a:pt x="884" y="2681"/>
                    <a:pt x="1464" y="2681"/>
                  </a:cubicBezTo>
                  <a:cubicBezTo>
                    <a:pt x="12" y="3159"/>
                    <a:pt x="454" y="4173"/>
                    <a:pt x="1152" y="4173"/>
                  </a:cubicBezTo>
                  <a:cubicBezTo>
                    <a:pt x="1509" y="4173"/>
                    <a:pt x="1933" y="3908"/>
                    <a:pt x="2204" y="3172"/>
                  </a:cubicBezTo>
                  <a:lnTo>
                    <a:pt x="2204" y="3172"/>
                  </a:lnTo>
                  <a:cubicBezTo>
                    <a:pt x="1971" y="4162"/>
                    <a:pt x="2486" y="4637"/>
                    <a:pt x="2970" y="4637"/>
                  </a:cubicBezTo>
                  <a:cubicBezTo>
                    <a:pt x="3523" y="4637"/>
                    <a:pt x="4036" y="4017"/>
                    <a:pt x="3346" y="2842"/>
                  </a:cubicBezTo>
                  <a:lnTo>
                    <a:pt x="3346" y="2842"/>
                  </a:lnTo>
                  <a:cubicBezTo>
                    <a:pt x="3529" y="3146"/>
                    <a:pt x="3986" y="3433"/>
                    <a:pt x="4379" y="3433"/>
                  </a:cubicBezTo>
                  <a:cubicBezTo>
                    <a:pt x="4620" y="3433"/>
                    <a:pt x="4837" y="3325"/>
                    <a:pt x="4952" y="3047"/>
                  </a:cubicBezTo>
                  <a:cubicBezTo>
                    <a:pt x="5291" y="2235"/>
                    <a:pt x="4087" y="2101"/>
                    <a:pt x="3596" y="2101"/>
                  </a:cubicBezTo>
                  <a:cubicBezTo>
                    <a:pt x="4212" y="1941"/>
                    <a:pt x="5131" y="1156"/>
                    <a:pt x="4497" y="629"/>
                  </a:cubicBezTo>
                  <a:cubicBezTo>
                    <a:pt x="4325" y="486"/>
                    <a:pt x="4160" y="427"/>
                    <a:pt x="4003" y="427"/>
                  </a:cubicBezTo>
                  <a:cubicBezTo>
                    <a:pt x="3484" y="427"/>
                    <a:pt x="3056" y="1075"/>
                    <a:pt x="2775" y="1486"/>
                  </a:cubicBezTo>
                  <a:cubicBezTo>
                    <a:pt x="2930" y="970"/>
                    <a:pt x="2828" y="0"/>
                    <a:pt x="2120"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55" name="Google Shape;7006;p19"/>
            <p:cNvSpPr/>
            <p:nvPr/>
          </p:nvSpPr>
          <p:spPr>
            <a:xfrm>
              <a:off x="691764" y="1792591"/>
              <a:ext cx="203175" cy="145634"/>
            </a:xfrm>
            <a:custGeom>
              <a:avLst/>
              <a:ahLst/>
              <a:rect l="l" t="t" r="r" b="b"/>
              <a:pathLst>
                <a:path w="1483" h="1063" extrusionOk="0">
                  <a:moveTo>
                    <a:pt x="749" y="1"/>
                  </a:moveTo>
                  <a:cubicBezTo>
                    <a:pt x="689" y="1"/>
                    <a:pt x="625" y="11"/>
                    <a:pt x="556" y="32"/>
                  </a:cubicBezTo>
                  <a:cubicBezTo>
                    <a:pt x="0" y="187"/>
                    <a:pt x="134" y="1063"/>
                    <a:pt x="710" y="1063"/>
                  </a:cubicBezTo>
                  <a:cubicBezTo>
                    <a:pt x="762" y="1063"/>
                    <a:pt x="818" y="1056"/>
                    <a:pt x="878" y="1040"/>
                  </a:cubicBezTo>
                  <a:cubicBezTo>
                    <a:pt x="1483" y="871"/>
                    <a:pt x="1314" y="1"/>
                    <a:pt x="749"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2856" name="Google Shape;7007;p19"/>
          <p:cNvSpPr/>
          <p:nvPr/>
        </p:nvSpPr>
        <p:spPr>
          <a:xfrm>
            <a:off x="4066688" y="232250"/>
            <a:ext cx="1010626" cy="243515"/>
          </a:xfrm>
          <a:custGeom>
            <a:avLst/>
            <a:ahLst/>
            <a:rect l="l" t="t" r="r" b="b"/>
            <a:pathLst>
              <a:path w="17219" h="4149" extrusionOk="0">
                <a:moveTo>
                  <a:pt x="16746" y="0"/>
                </a:moveTo>
                <a:lnTo>
                  <a:pt x="16746" y="0"/>
                </a:lnTo>
                <a:cubicBezTo>
                  <a:pt x="13141" y="161"/>
                  <a:pt x="4140" y="63"/>
                  <a:pt x="518" y="357"/>
                </a:cubicBezTo>
                <a:cubicBezTo>
                  <a:pt x="215" y="937"/>
                  <a:pt x="143" y="1615"/>
                  <a:pt x="259" y="2266"/>
                </a:cubicBezTo>
                <a:cubicBezTo>
                  <a:pt x="286" y="2382"/>
                  <a:pt x="313" y="2498"/>
                  <a:pt x="304" y="2614"/>
                </a:cubicBezTo>
                <a:cubicBezTo>
                  <a:pt x="295" y="2748"/>
                  <a:pt x="242" y="2882"/>
                  <a:pt x="188" y="3007"/>
                </a:cubicBezTo>
                <a:cubicBezTo>
                  <a:pt x="63" y="3372"/>
                  <a:pt x="1" y="3756"/>
                  <a:pt x="28" y="4149"/>
                </a:cubicBezTo>
                <a:cubicBezTo>
                  <a:pt x="3239" y="3899"/>
                  <a:pt x="13980" y="3961"/>
                  <a:pt x="17218" y="3694"/>
                </a:cubicBezTo>
                <a:cubicBezTo>
                  <a:pt x="17120" y="3221"/>
                  <a:pt x="17076" y="2748"/>
                  <a:pt x="17093" y="2266"/>
                </a:cubicBezTo>
                <a:cubicBezTo>
                  <a:pt x="17093" y="2204"/>
                  <a:pt x="17093" y="2132"/>
                  <a:pt x="17058" y="2079"/>
                </a:cubicBezTo>
                <a:cubicBezTo>
                  <a:pt x="17040" y="2034"/>
                  <a:pt x="16995" y="1999"/>
                  <a:pt x="16969" y="1954"/>
                </a:cubicBezTo>
                <a:cubicBezTo>
                  <a:pt x="16897" y="1829"/>
                  <a:pt x="16995" y="1642"/>
                  <a:pt x="16924" y="1517"/>
                </a:cubicBezTo>
                <a:cubicBezTo>
                  <a:pt x="16879" y="1454"/>
                  <a:pt x="16808" y="1419"/>
                  <a:pt x="16754" y="1356"/>
                </a:cubicBezTo>
                <a:cubicBezTo>
                  <a:pt x="16665" y="1258"/>
                  <a:pt x="16674" y="1107"/>
                  <a:pt x="16683" y="964"/>
                </a:cubicBezTo>
                <a:cubicBezTo>
                  <a:pt x="16719" y="652"/>
                  <a:pt x="16692" y="313"/>
                  <a:pt x="16746" y="0"/>
                </a:cubicBezTo>
                <a:close/>
              </a:path>
            </a:pathLst>
          </a:custGeom>
          <a:solidFill>
            <a:srgbClr val="FFA990">
              <a:alpha val="6558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45" name="Google Shape;7008;p19"/>
          <p:cNvGrpSpPr/>
          <p:nvPr/>
        </p:nvGrpSpPr>
        <p:grpSpPr>
          <a:xfrm>
            <a:off x="4299089" y="4339460"/>
            <a:ext cx="631798" cy="640579"/>
            <a:chOff x="1611050" y="1662750"/>
            <a:chExt cx="102400" cy="103825"/>
          </a:xfrm>
        </p:grpSpPr>
        <p:sp>
          <p:nvSpPr>
            <p:cNvPr id="1052857" name="Google Shape;7009;p19"/>
            <p:cNvSpPr/>
            <p:nvPr/>
          </p:nvSpPr>
          <p:spPr>
            <a:xfrm>
              <a:off x="1611050" y="1662750"/>
              <a:ext cx="102400" cy="103825"/>
            </a:xfrm>
            <a:custGeom>
              <a:avLst/>
              <a:ahLst/>
              <a:rect l="l" t="t" r="r" b="b"/>
              <a:pathLst>
                <a:path w="4096" h="4153" extrusionOk="0">
                  <a:moveTo>
                    <a:pt x="2568" y="1"/>
                  </a:moveTo>
                  <a:cubicBezTo>
                    <a:pt x="2430" y="1"/>
                    <a:pt x="2292" y="42"/>
                    <a:pt x="2178" y="120"/>
                  </a:cubicBezTo>
                  <a:cubicBezTo>
                    <a:pt x="1910" y="308"/>
                    <a:pt x="1723" y="539"/>
                    <a:pt x="1544" y="745"/>
                  </a:cubicBezTo>
                  <a:cubicBezTo>
                    <a:pt x="1535" y="762"/>
                    <a:pt x="1518" y="780"/>
                    <a:pt x="1500" y="798"/>
                  </a:cubicBezTo>
                  <a:cubicBezTo>
                    <a:pt x="1125" y="611"/>
                    <a:pt x="1027" y="566"/>
                    <a:pt x="893" y="548"/>
                  </a:cubicBezTo>
                  <a:cubicBezTo>
                    <a:pt x="871" y="546"/>
                    <a:pt x="849" y="545"/>
                    <a:pt x="827" y="545"/>
                  </a:cubicBezTo>
                  <a:cubicBezTo>
                    <a:pt x="654" y="545"/>
                    <a:pt x="485" y="608"/>
                    <a:pt x="358" y="727"/>
                  </a:cubicBezTo>
                  <a:cubicBezTo>
                    <a:pt x="206" y="870"/>
                    <a:pt x="135" y="1057"/>
                    <a:pt x="144" y="1262"/>
                  </a:cubicBezTo>
                  <a:cubicBezTo>
                    <a:pt x="162" y="1592"/>
                    <a:pt x="331" y="1833"/>
                    <a:pt x="438" y="1994"/>
                  </a:cubicBezTo>
                  <a:lnTo>
                    <a:pt x="465" y="2038"/>
                  </a:lnTo>
                  <a:cubicBezTo>
                    <a:pt x="465" y="2047"/>
                    <a:pt x="474" y="2047"/>
                    <a:pt x="474" y="2047"/>
                  </a:cubicBezTo>
                  <a:cubicBezTo>
                    <a:pt x="367" y="2190"/>
                    <a:pt x="260" y="2359"/>
                    <a:pt x="153" y="2547"/>
                  </a:cubicBezTo>
                  <a:cubicBezTo>
                    <a:pt x="126" y="2591"/>
                    <a:pt x="54" y="2698"/>
                    <a:pt x="37" y="2850"/>
                  </a:cubicBezTo>
                  <a:cubicBezTo>
                    <a:pt x="1" y="3100"/>
                    <a:pt x="90" y="3332"/>
                    <a:pt x="286" y="3474"/>
                  </a:cubicBezTo>
                  <a:cubicBezTo>
                    <a:pt x="414" y="3576"/>
                    <a:pt x="558" y="3621"/>
                    <a:pt x="723" y="3621"/>
                  </a:cubicBezTo>
                  <a:cubicBezTo>
                    <a:pt x="948" y="3621"/>
                    <a:pt x="1212" y="3537"/>
                    <a:pt x="1526" y="3403"/>
                  </a:cubicBezTo>
                  <a:cubicBezTo>
                    <a:pt x="1553" y="3457"/>
                    <a:pt x="1580" y="3510"/>
                    <a:pt x="1607" y="3555"/>
                  </a:cubicBezTo>
                  <a:cubicBezTo>
                    <a:pt x="1634" y="3599"/>
                    <a:pt x="1651" y="3644"/>
                    <a:pt x="1678" y="3689"/>
                  </a:cubicBezTo>
                  <a:cubicBezTo>
                    <a:pt x="1883" y="4090"/>
                    <a:pt x="2187" y="4152"/>
                    <a:pt x="2356" y="4152"/>
                  </a:cubicBezTo>
                  <a:lnTo>
                    <a:pt x="2410" y="4152"/>
                  </a:lnTo>
                  <a:cubicBezTo>
                    <a:pt x="2552" y="4144"/>
                    <a:pt x="2900" y="4063"/>
                    <a:pt x="3043" y="3582"/>
                  </a:cubicBezTo>
                  <a:cubicBezTo>
                    <a:pt x="3105" y="3394"/>
                    <a:pt x="3168" y="3180"/>
                    <a:pt x="3213" y="2957"/>
                  </a:cubicBezTo>
                  <a:cubicBezTo>
                    <a:pt x="3400" y="2930"/>
                    <a:pt x="3721" y="2868"/>
                    <a:pt x="3899" y="2556"/>
                  </a:cubicBezTo>
                  <a:cubicBezTo>
                    <a:pt x="4096" y="2226"/>
                    <a:pt x="3998" y="1824"/>
                    <a:pt x="3676" y="1637"/>
                  </a:cubicBezTo>
                  <a:cubicBezTo>
                    <a:pt x="3507" y="1530"/>
                    <a:pt x="3320" y="1458"/>
                    <a:pt x="3150" y="1387"/>
                  </a:cubicBezTo>
                  <a:cubicBezTo>
                    <a:pt x="3159" y="1351"/>
                    <a:pt x="3168" y="1316"/>
                    <a:pt x="3177" y="1280"/>
                  </a:cubicBezTo>
                  <a:lnTo>
                    <a:pt x="3186" y="1226"/>
                  </a:lnTo>
                  <a:cubicBezTo>
                    <a:pt x="3230" y="1030"/>
                    <a:pt x="3302" y="745"/>
                    <a:pt x="3186" y="432"/>
                  </a:cubicBezTo>
                  <a:cubicBezTo>
                    <a:pt x="3114" y="236"/>
                    <a:pt x="2963" y="93"/>
                    <a:pt x="2766" y="31"/>
                  </a:cubicBezTo>
                  <a:cubicBezTo>
                    <a:pt x="2702" y="10"/>
                    <a:pt x="2635" y="1"/>
                    <a:pt x="2568" y="1"/>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58" name="Google Shape;7010;p19"/>
            <p:cNvSpPr/>
            <p:nvPr/>
          </p:nvSpPr>
          <p:spPr>
            <a:xfrm>
              <a:off x="1626450" y="1677625"/>
              <a:ext cx="69825" cy="74150"/>
            </a:xfrm>
            <a:custGeom>
              <a:avLst/>
              <a:ahLst/>
              <a:rect l="l" t="t" r="r" b="b"/>
              <a:pathLst>
                <a:path w="2793" h="2966" extrusionOk="0">
                  <a:moveTo>
                    <a:pt x="1954" y="1"/>
                  </a:moveTo>
                  <a:cubicBezTo>
                    <a:pt x="1939" y="1"/>
                    <a:pt x="1923" y="6"/>
                    <a:pt x="1910" y="16"/>
                  </a:cubicBezTo>
                  <a:cubicBezTo>
                    <a:pt x="1633" y="212"/>
                    <a:pt x="1437" y="489"/>
                    <a:pt x="1214" y="738"/>
                  </a:cubicBezTo>
                  <a:cubicBezTo>
                    <a:pt x="1160" y="801"/>
                    <a:pt x="1089" y="863"/>
                    <a:pt x="1053" y="944"/>
                  </a:cubicBezTo>
                  <a:cubicBezTo>
                    <a:pt x="1053" y="944"/>
                    <a:pt x="1052" y="944"/>
                    <a:pt x="1052" y="944"/>
                  </a:cubicBezTo>
                  <a:cubicBezTo>
                    <a:pt x="1012" y="944"/>
                    <a:pt x="284" y="560"/>
                    <a:pt x="206" y="551"/>
                  </a:cubicBezTo>
                  <a:cubicBezTo>
                    <a:pt x="201" y="550"/>
                    <a:pt x="197" y="550"/>
                    <a:pt x="192" y="550"/>
                  </a:cubicBezTo>
                  <a:cubicBezTo>
                    <a:pt x="146" y="550"/>
                    <a:pt x="117" y="591"/>
                    <a:pt x="125" y="631"/>
                  </a:cubicBezTo>
                  <a:cubicBezTo>
                    <a:pt x="134" y="819"/>
                    <a:pt x="250" y="970"/>
                    <a:pt x="348" y="1113"/>
                  </a:cubicBezTo>
                  <a:cubicBezTo>
                    <a:pt x="420" y="1220"/>
                    <a:pt x="509" y="1318"/>
                    <a:pt x="580" y="1425"/>
                  </a:cubicBezTo>
                  <a:cubicBezTo>
                    <a:pt x="589" y="1443"/>
                    <a:pt x="598" y="1452"/>
                    <a:pt x="598" y="1470"/>
                  </a:cubicBezTo>
                  <a:cubicBezTo>
                    <a:pt x="598" y="1470"/>
                    <a:pt x="598" y="1479"/>
                    <a:pt x="589" y="1488"/>
                  </a:cubicBezTo>
                  <a:cubicBezTo>
                    <a:pt x="580" y="1506"/>
                    <a:pt x="563" y="1523"/>
                    <a:pt x="554" y="1532"/>
                  </a:cubicBezTo>
                  <a:cubicBezTo>
                    <a:pt x="366" y="1746"/>
                    <a:pt x="188" y="2014"/>
                    <a:pt x="45" y="2255"/>
                  </a:cubicBezTo>
                  <a:cubicBezTo>
                    <a:pt x="27" y="2282"/>
                    <a:pt x="18" y="2309"/>
                    <a:pt x="9" y="2344"/>
                  </a:cubicBezTo>
                  <a:cubicBezTo>
                    <a:pt x="1" y="2405"/>
                    <a:pt x="41" y="2429"/>
                    <a:pt x="112" y="2429"/>
                  </a:cubicBezTo>
                  <a:cubicBezTo>
                    <a:pt x="406" y="2429"/>
                    <a:pt x="1219" y="2014"/>
                    <a:pt x="1240" y="2014"/>
                  </a:cubicBezTo>
                  <a:cubicBezTo>
                    <a:pt x="1240" y="2014"/>
                    <a:pt x="1240" y="2014"/>
                    <a:pt x="1241" y="2014"/>
                  </a:cubicBezTo>
                  <a:cubicBezTo>
                    <a:pt x="1267" y="2077"/>
                    <a:pt x="1285" y="2139"/>
                    <a:pt x="1303" y="2210"/>
                  </a:cubicBezTo>
                  <a:cubicBezTo>
                    <a:pt x="1357" y="2424"/>
                    <a:pt x="1490" y="2621"/>
                    <a:pt x="1588" y="2826"/>
                  </a:cubicBezTo>
                  <a:cubicBezTo>
                    <a:pt x="1638" y="2916"/>
                    <a:pt x="1690" y="2965"/>
                    <a:pt x="1737" y="2965"/>
                  </a:cubicBezTo>
                  <a:cubicBezTo>
                    <a:pt x="1783" y="2965"/>
                    <a:pt x="1825" y="2918"/>
                    <a:pt x="1856" y="2817"/>
                  </a:cubicBezTo>
                  <a:cubicBezTo>
                    <a:pt x="1945" y="2532"/>
                    <a:pt x="2035" y="2228"/>
                    <a:pt x="2061" y="1925"/>
                  </a:cubicBezTo>
                  <a:cubicBezTo>
                    <a:pt x="2061" y="1907"/>
                    <a:pt x="2052" y="1862"/>
                    <a:pt x="2070" y="1845"/>
                  </a:cubicBezTo>
                  <a:cubicBezTo>
                    <a:pt x="2106" y="1809"/>
                    <a:pt x="2213" y="1809"/>
                    <a:pt x="2266" y="1800"/>
                  </a:cubicBezTo>
                  <a:cubicBezTo>
                    <a:pt x="2311" y="1791"/>
                    <a:pt x="2365" y="1782"/>
                    <a:pt x="2418" y="1782"/>
                  </a:cubicBezTo>
                  <a:cubicBezTo>
                    <a:pt x="2525" y="1764"/>
                    <a:pt x="2713" y="1764"/>
                    <a:pt x="2775" y="1657"/>
                  </a:cubicBezTo>
                  <a:cubicBezTo>
                    <a:pt x="2793" y="1631"/>
                    <a:pt x="2793" y="1577"/>
                    <a:pt x="2757" y="1559"/>
                  </a:cubicBezTo>
                  <a:cubicBezTo>
                    <a:pt x="2481" y="1390"/>
                    <a:pt x="2159" y="1300"/>
                    <a:pt x="1865" y="1176"/>
                  </a:cubicBezTo>
                  <a:cubicBezTo>
                    <a:pt x="1910" y="970"/>
                    <a:pt x="1927" y="756"/>
                    <a:pt x="1972" y="551"/>
                  </a:cubicBezTo>
                  <a:cubicBezTo>
                    <a:pt x="2008" y="391"/>
                    <a:pt x="2070" y="203"/>
                    <a:pt x="2017" y="43"/>
                  </a:cubicBezTo>
                  <a:cubicBezTo>
                    <a:pt x="2006" y="15"/>
                    <a:pt x="1980" y="1"/>
                    <a:pt x="1954"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2859" name="Google Shape;7011;p19"/>
          <p:cNvSpPr txBox="1"/>
          <p:nvPr>
            <p:ph type="title"/>
          </p:nvPr>
        </p:nvSpPr>
        <p:spPr>
          <a:xfrm>
            <a:off x="720000" y="445025"/>
            <a:ext cx="7704000" cy="572700"/>
          </a:xfrm>
          <a:prstGeom prst="rect"/>
        </p:spPr>
        <p:txBody>
          <a:bodyPr anchor="t" anchorCtr="0" bIns="91425" lIns="91425" rIns="91425" spcFirstLastPara="1" tIns="91425" wrap="square">
            <a:noAutofit/>
          </a:bodyPr>
          <a:lstStyle>
            <a:lvl1pPr algn="ct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sp>
        <p:nvSpPr>
          <p:cNvPr id="1052860" name="Google Shape;7012;p19"/>
          <p:cNvSpPr txBox="1"/>
          <p:nvPr>
            <p:ph type="title" idx="2"/>
          </p:nvPr>
        </p:nvSpPr>
        <p:spPr>
          <a:xfrm>
            <a:off x="1115100" y="2545625"/>
            <a:ext cx="2086800" cy="484500"/>
          </a:xfrm>
          <a:prstGeom prst="rect"/>
        </p:spPr>
        <p:txBody>
          <a:bodyPr anchor="b" anchorCtr="0" bIns="91425" lIns="91425" rIns="91425" spcFirstLastPara="1" tIns="91425" wrap="square">
            <a:noAutofit/>
          </a:bodyPr>
          <a:lstStyle>
            <a:lvl1pPr algn="ctr" lvl="0" rtl="0">
              <a:spcBef>
                <a:spcPts val="0"/>
              </a:spcBef>
              <a:spcAft>
                <a:spcPts val="0"/>
              </a:spcAft>
              <a:buSzPts val="2500"/>
              <a:buNone/>
              <a:defRPr sz="2500">
                <a:solidFill>
                  <a:schemeClr val="lt2"/>
                </a:solidFill>
              </a:defRPr>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
        <p:nvSpPr>
          <p:cNvPr id="1052861" name="Google Shape;7013;p19"/>
          <p:cNvSpPr txBox="1"/>
          <p:nvPr>
            <p:ph type="subTitle" idx="1"/>
          </p:nvPr>
        </p:nvSpPr>
        <p:spPr>
          <a:xfrm>
            <a:off x="1115100" y="2953850"/>
            <a:ext cx="2086800" cy="7644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SzPts val="1400"/>
              <a:buNone/>
            </a:lvl1pPr>
            <a:lvl2pPr algn="ctr" lvl="1" rtl="0">
              <a:lnSpc>
                <a:spcPct val="100000"/>
              </a:lnSpc>
              <a:spcBef>
                <a:spcPts val="0"/>
              </a:spcBef>
              <a:spcAft>
                <a:spcPts val="0"/>
              </a:spcAft>
              <a:buSzPts val="1400"/>
              <a:buNone/>
            </a:lvl2pPr>
            <a:lvl3pPr algn="ctr" lvl="2" rtl="0">
              <a:lnSpc>
                <a:spcPct val="100000"/>
              </a:lnSpc>
              <a:spcBef>
                <a:spcPts val="1600"/>
              </a:spcBef>
              <a:spcAft>
                <a:spcPts val="0"/>
              </a:spcAft>
              <a:buSzPts val="1400"/>
              <a:buNone/>
            </a:lvl3pPr>
            <a:lvl4pPr algn="ctr" lvl="3" rtl="0">
              <a:lnSpc>
                <a:spcPct val="100000"/>
              </a:lnSpc>
              <a:spcBef>
                <a:spcPts val="1600"/>
              </a:spcBef>
              <a:spcAft>
                <a:spcPts val="0"/>
              </a:spcAft>
              <a:buSzPts val="1400"/>
              <a:buNone/>
            </a:lvl4pPr>
            <a:lvl5pPr algn="ctr" lvl="4" rtl="0">
              <a:lnSpc>
                <a:spcPct val="100000"/>
              </a:lnSpc>
              <a:spcBef>
                <a:spcPts val="1600"/>
              </a:spcBef>
              <a:spcAft>
                <a:spcPts val="0"/>
              </a:spcAft>
              <a:buSzPts val="1400"/>
              <a:buNone/>
            </a:lvl5pPr>
            <a:lvl6pPr algn="ctr" lvl="5" rtl="0">
              <a:lnSpc>
                <a:spcPct val="100000"/>
              </a:lnSpc>
              <a:spcBef>
                <a:spcPts val="1600"/>
              </a:spcBef>
              <a:spcAft>
                <a:spcPts val="0"/>
              </a:spcAft>
              <a:buSzPts val="1400"/>
              <a:buNone/>
            </a:lvl6pPr>
            <a:lvl7pPr algn="ctr" lvl="6" rtl="0">
              <a:lnSpc>
                <a:spcPct val="100000"/>
              </a:lnSpc>
              <a:spcBef>
                <a:spcPts val="1600"/>
              </a:spcBef>
              <a:spcAft>
                <a:spcPts val="0"/>
              </a:spcAft>
              <a:buSzPts val="1400"/>
              <a:buNone/>
            </a:lvl7pPr>
            <a:lvl8pPr algn="ctr" lvl="7" rtl="0">
              <a:lnSpc>
                <a:spcPct val="100000"/>
              </a:lnSpc>
              <a:spcBef>
                <a:spcPts val="1600"/>
              </a:spcBef>
              <a:spcAft>
                <a:spcPts val="0"/>
              </a:spcAft>
              <a:buSzPts val="1400"/>
              <a:buNone/>
            </a:lvl8pPr>
            <a:lvl9pPr algn="ctr" lvl="8" rtl="0">
              <a:lnSpc>
                <a:spcPct val="100000"/>
              </a:lnSpc>
              <a:spcBef>
                <a:spcPts val="1600"/>
              </a:spcBef>
              <a:spcAft>
                <a:spcPts val="1600"/>
              </a:spcAft>
              <a:buSzPts val="1400"/>
              <a:buNone/>
            </a:lvl9pPr>
          </a:lstStyle>
          <a:p/>
        </p:txBody>
      </p:sp>
      <p:sp>
        <p:nvSpPr>
          <p:cNvPr id="1052862" name="Google Shape;7014;p19"/>
          <p:cNvSpPr txBox="1"/>
          <p:nvPr>
            <p:ph type="title" idx="3"/>
          </p:nvPr>
        </p:nvSpPr>
        <p:spPr>
          <a:xfrm>
            <a:off x="3528600" y="2545550"/>
            <a:ext cx="2086800" cy="484500"/>
          </a:xfrm>
          <a:prstGeom prst="rect"/>
        </p:spPr>
        <p:txBody>
          <a:bodyPr anchor="b" anchorCtr="0" bIns="91425" lIns="91425" rIns="91425" spcFirstLastPara="1" tIns="91425" wrap="square">
            <a:noAutofit/>
          </a:bodyPr>
          <a:lstStyle>
            <a:lvl1pPr algn="ctr" lvl="0" rtl="0">
              <a:spcBef>
                <a:spcPts val="0"/>
              </a:spcBef>
              <a:spcAft>
                <a:spcPts val="0"/>
              </a:spcAft>
              <a:buSzPts val="2500"/>
              <a:buNone/>
              <a:defRPr sz="2500">
                <a:solidFill>
                  <a:schemeClr val="lt2"/>
                </a:solidFill>
              </a:defRPr>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
        <p:nvSpPr>
          <p:cNvPr id="1052863" name="Google Shape;7015;p19"/>
          <p:cNvSpPr txBox="1"/>
          <p:nvPr>
            <p:ph type="subTitle" idx="4"/>
          </p:nvPr>
        </p:nvSpPr>
        <p:spPr>
          <a:xfrm>
            <a:off x="3528596" y="2953850"/>
            <a:ext cx="2086800" cy="7644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SzPts val="1400"/>
              <a:buNone/>
            </a:lvl1pPr>
            <a:lvl2pPr algn="ctr" lvl="1" rtl="0">
              <a:lnSpc>
                <a:spcPct val="100000"/>
              </a:lnSpc>
              <a:spcBef>
                <a:spcPts val="0"/>
              </a:spcBef>
              <a:spcAft>
                <a:spcPts val="0"/>
              </a:spcAft>
              <a:buSzPts val="1400"/>
              <a:buNone/>
            </a:lvl2pPr>
            <a:lvl3pPr algn="ctr" lvl="2" rtl="0">
              <a:lnSpc>
                <a:spcPct val="100000"/>
              </a:lnSpc>
              <a:spcBef>
                <a:spcPts val="1600"/>
              </a:spcBef>
              <a:spcAft>
                <a:spcPts val="0"/>
              </a:spcAft>
              <a:buSzPts val="1400"/>
              <a:buNone/>
            </a:lvl3pPr>
            <a:lvl4pPr algn="ctr" lvl="3" rtl="0">
              <a:lnSpc>
                <a:spcPct val="100000"/>
              </a:lnSpc>
              <a:spcBef>
                <a:spcPts val="1600"/>
              </a:spcBef>
              <a:spcAft>
                <a:spcPts val="0"/>
              </a:spcAft>
              <a:buSzPts val="1400"/>
              <a:buNone/>
            </a:lvl4pPr>
            <a:lvl5pPr algn="ctr" lvl="4" rtl="0">
              <a:lnSpc>
                <a:spcPct val="100000"/>
              </a:lnSpc>
              <a:spcBef>
                <a:spcPts val="1600"/>
              </a:spcBef>
              <a:spcAft>
                <a:spcPts val="0"/>
              </a:spcAft>
              <a:buSzPts val="1400"/>
              <a:buNone/>
            </a:lvl5pPr>
            <a:lvl6pPr algn="ctr" lvl="5" rtl="0">
              <a:lnSpc>
                <a:spcPct val="100000"/>
              </a:lnSpc>
              <a:spcBef>
                <a:spcPts val="1600"/>
              </a:spcBef>
              <a:spcAft>
                <a:spcPts val="0"/>
              </a:spcAft>
              <a:buSzPts val="1400"/>
              <a:buNone/>
            </a:lvl6pPr>
            <a:lvl7pPr algn="ctr" lvl="6" rtl="0">
              <a:lnSpc>
                <a:spcPct val="100000"/>
              </a:lnSpc>
              <a:spcBef>
                <a:spcPts val="1600"/>
              </a:spcBef>
              <a:spcAft>
                <a:spcPts val="0"/>
              </a:spcAft>
              <a:buSzPts val="1400"/>
              <a:buNone/>
            </a:lvl7pPr>
            <a:lvl8pPr algn="ctr" lvl="7" rtl="0">
              <a:lnSpc>
                <a:spcPct val="100000"/>
              </a:lnSpc>
              <a:spcBef>
                <a:spcPts val="1600"/>
              </a:spcBef>
              <a:spcAft>
                <a:spcPts val="0"/>
              </a:spcAft>
              <a:buSzPts val="1400"/>
              <a:buNone/>
            </a:lvl8pPr>
            <a:lvl9pPr algn="ctr" lvl="8" rtl="0">
              <a:lnSpc>
                <a:spcPct val="100000"/>
              </a:lnSpc>
              <a:spcBef>
                <a:spcPts val="1600"/>
              </a:spcBef>
              <a:spcAft>
                <a:spcPts val="1600"/>
              </a:spcAft>
              <a:buSzPts val="1400"/>
              <a:buNone/>
            </a:lvl9pPr>
          </a:lstStyle>
          <a:p/>
        </p:txBody>
      </p:sp>
      <p:sp>
        <p:nvSpPr>
          <p:cNvPr id="1052864" name="Google Shape;7016;p19"/>
          <p:cNvSpPr txBox="1"/>
          <p:nvPr>
            <p:ph type="title" idx="5"/>
          </p:nvPr>
        </p:nvSpPr>
        <p:spPr>
          <a:xfrm>
            <a:off x="5942099" y="2545550"/>
            <a:ext cx="2086800" cy="484500"/>
          </a:xfrm>
          <a:prstGeom prst="rect"/>
        </p:spPr>
        <p:txBody>
          <a:bodyPr anchor="b" anchorCtr="0" bIns="91425" lIns="91425" rIns="91425" spcFirstLastPara="1" tIns="91425" wrap="square">
            <a:noAutofit/>
          </a:bodyPr>
          <a:lstStyle>
            <a:lvl1pPr algn="ctr" lvl="0" rtl="0">
              <a:spcBef>
                <a:spcPts val="0"/>
              </a:spcBef>
              <a:spcAft>
                <a:spcPts val="0"/>
              </a:spcAft>
              <a:buSzPts val="2500"/>
              <a:buNone/>
              <a:defRPr sz="2500">
                <a:solidFill>
                  <a:schemeClr val="lt2"/>
                </a:solidFill>
              </a:defRPr>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
        <p:nvSpPr>
          <p:cNvPr id="1052865" name="Google Shape;7017;p19"/>
          <p:cNvSpPr txBox="1"/>
          <p:nvPr>
            <p:ph type="subTitle" idx="6"/>
          </p:nvPr>
        </p:nvSpPr>
        <p:spPr>
          <a:xfrm>
            <a:off x="5942099" y="2953850"/>
            <a:ext cx="2086800" cy="7644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SzPts val="1400"/>
              <a:buNone/>
            </a:lvl1pPr>
            <a:lvl2pPr algn="ctr" lvl="1" rtl="0">
              <a:lnSpc>
                <a:spcPct val="100000"/>
              </a:lnSpc>
              <a:spcBef>
                <a:spcPts val="0"/>
              </a:spcBef>
              <a:spcAft>
                <a:spcPts val="0"/>
              </a:spcAft>
              <a:buSzPts val="1400"/>
              <a:buNone/>
            </a:lvl2pPr>
            <a:lvl3pPr algn="ctr" lvl="2" rtl="0">
              <a:lnSpc>
                <a:spcPct val="100000"/>
              </a:lnSpc>
              <a:spcBef>
                <a:spcPts val="1600"/>
              </a:spcBef>
              <a:spcAft>
                <a:spcPts val="0"/>
              </a:spcAft>
              <a:buSzPts val="1400"/>
              <a:buNone/>
            </a:lvl3pPr>
            <a:lvl4pPr algn="ctr" lvl="3" rtl="0">
              <a:lnSpc>
                <a:spcPct val="100000"/>
              </a:lnSpc>
              <a:spcBef>
                <a:spcPts val="1600"/>
              </a:spcBef>
              <a:spcAft>
                <a:spcPts val="0"/>
              </a:spcAft>
              <a:buSzPts val="1400"/>
              <a:buNone/>
            </a:lvl4pPr>
            <a:lvl5pPr algn="ctr" lvl="4" rtl="0">
              <a:lnSpc>
                <a:spcPct val="100000"/>
              </a:lnSpc>
              <a:spcBef>
                <a:spcPts val="1600"/>
              </a:spcBef>
              <a:spcAft>
                <a:spcPts val="0"/>
              </a:spcAft>
              <a:buSzPts val="1400"/>
              <a:buNone/>
            </a:lvl5pPr>
            <a:lvl6pPr algn="ctr" lvl="5" rtl="0">
              <a:lnSpc>
                <a:spcPct val="100000"/>
              </a:lnSpc>
              <a:spcBef>
                <a:spcPts val="1600"/>
              </a:spcBef>
              <a:spcAft>
                <a:spcPts val="0"/>
              </a:spcAft>
              <a:buSzPts val="1400"/>
              <a:buNone/>
            </a:lvl6pPr>
            <a:lvl7pPr algn="ctr" lvl="6" rtl="0">
              <a:lnSpc>
                <a:spcPct val="100000"/>
              </a:lnSpc>
              <a:spcBef>
                <a:spcPts val="1600"/>
              </a:spcBef>
              <a:spcAft>
                <a:spcPts val="0"/>
              </a:spcAft>
              <a:buSzPts val="1400"/>
              <a:buNone/>
            </a:lvl7pPr>
            <a:lvl8pPr algn="ctr" lvl="7" rtl="0">
              <a:lnSpc>
                <a:spcPct val="100000"/>
              </a:lnSpc>
              <a:spcBef>
                <a:spcPts val="1600"/>
              </a:spcBef>
              <a:spcAft>
                <a:spcPts val="0"/>
              </a:spcAft>
              <a:buSzPts val="1400"/>
              <a:buNone/>
            </a:lvl8pPr>
            <a:lvl9pPr algn="ctr" lvl="8" rtl="0">
              <a:lnSpc>
                <a:spcPct val="100000"/>
              </a:lnSpc>
              <a:spcBef>
                <a:spcPts val="1600"/>
              </a:spcBef>
              <a:spcAft>
                <a:spcPts val="1600"/>
              </a:spcAft>
              <a:buSzPts val="1400"/>
              <a:buNone/>
            </a:lvl9pPr>
          </a:lstStyle>
          <a:p/>
        </p:txBody>
      </p:sp>
      <p:grpSp>
        <p:nvGrpSpPr>
          <p:cNvPr id="146" name="Google Shape;7018;p19"/>
          <p:cNvGrpSpPr/>
          <p:nvPr/>
        </p:nvGrpSpPr>
        <p:grpSpPr>
          <a:xfrm rot="-626345">
            <a:off x="7934857" y="1491451"/>
            <a:ext cx="992087" cy="706693"/>
            <a:chOff x="1174150" y="1093100"/>
            <a:chExt cx="360450" cy="256750"/>
          </a:xfrm>
        </p:grpSpPr>
        <p:sp>
          <p:nvSpPr>
            <p:cNvPr id="1052866" name="Google Shape;7019;p19"/>
            <p:cNvSpPr/>
            <p:nvPr/>
          </p:nvSpPr>
          <p:spPr>
            <a:xfrm>
              <a:off x="1174150" y="1093100"/>
              <a:ext cx="360450" cy="256750"/>
            </a:xfrm>
            <a:custGeom>
              <a:avLst/>
              <a:ahLst/>
              <a:rect l="l" t="t" r="r" b="b"/>
              <a:pathLst>
                <a:path w="14418" h="10270" extrusionOk="0">
                  <a:moveTo>
                    <a:pt x="7252" y="1"/>
                  </a:moveTo>
                  <a:cubicBezTo>
                    <a:pt x="6939" y="1"/>
                    <a:pt x="6617" y="23"/>
                    <a:pt x="6281" y="68"/>
                  </a:cubicBezTo>
                  <a:cubicBezTo>
                    <a:pt x="5237" y="211"/>
                    <a:pt x="4283" y="559"/>
                    <a:pt x="3453" y="1112"/>
                  </a:cubicBezTo>
                  <a:cubicBezTo>
                    <a:pt x="2739" y="1585"/>
                    <a:pt x="2070" y="2201"/>
                    <a:pt x="1410" y="2994"/>
                  </a:cubicBezTo>
                  <a:cubicBezTo>
                    <a:pt x="1035" y="3441"/>
                    <a:pt x="741" y="3931"/>
                    <a:pt x="420" y="4466"/>
                  </a:cubicBezTo>
                  <a:cubicBezTo>
                    <a:pt x="322" y="4654"/>
                    <a:pt x="215" y="4832"/>
                    <a:pt x="143" y="4966"/>
                  </a:cubicBezTo>
                  <a:cubicBezTo>
                    <a:pt x="10" y="5216"/>
                    <a:pt x="1" y="5519"/>
                    <a:pt x="126" y="5760"/>
                  </a:cubicBezTo>
                  <a:cubicBezTo>
                    <a:pt x="241" y="6001"/>
                    <a:pt x="473" y="6170"/>
                    <a:pt x="741" y="6215"/>
                  </a:cubicBezTo>
                  <a:cubicBezTo>
                    <a:pt x="786" y="6465"/>
                    <a:pt x="955" y="6697"/>
                    <a:pt x="1196" y="6813"/>
                  </a:cubicBezTo>
                  <a:cubicBezTo>
                    <a:pt x="1313" y="6874"/>
                    <a:pt x="1435" y="6899"/>
                    <a:pt x="1554" y="6899"/>
                  </a:cubicBezTo>
                  <a:cubicBezTo>
                    <a:pt x="1590" y="6899"/>
                    <a:pt x="1625" y="6897"/>
                    <a:pt x="1660" y="6893"/>
                  </a:cubicBezTo>
                  <a:cubicBezTo>
                    <a:pt x="1713" y="6991"/>
                    <a:pt x="1785" y="7089"/>
                    <a:pt x="1874" y="7161"/>
                  </a:cubicBezTo>
                  <a:cubicBezTo>
                    <a:pt x="1981" y="7241"/>
                    <a:pt x="2097" y="7303"/>
                    <a:pt x="2222" y="7330"/>
                  </a:cubicBezTo>
                  <a:cubicBezTo>
                    <a:pt x="2267" y="7500"/>
                    <a:pt x="2365" y="7651"/>
                    <a:pt x="2516" y="7767"/>
                  </a:cubicBezTo>
                  <a:cubicBezTo>
                    <a:pt x="2672" y="7887"/>
                    <a:pt x="2852" y="7946"/>
                    <a:pt x="3032" y="7946"/>
                  </a:cubicBezTo>
                  <a:cubicBezTo>
                    <a:pt x="3253" y="7946"/>
                    <a:pt x="3473" y="7856"/>
                    <a:pt x="3640" y="7678"/>
                  </a:cubicBezTo>
                  <a:cubicBezTo>
                    <a:pt x="3694" y="7624"/>
                    <a:pt x="3739" y="7571"/>
                    <a:pt x="3765" y="7526"/>
                  </a:cubicBezTo>
                  <a:lnTo>
                    <a:pt x="3783" y="7509"/>
                  </a:lnTo>
                  <a:cubicBezTo>
                    <a:pt x="3846" y="7428"/>
                    <a:pt x="3908" y="7339"/>
                    <a:pt x="3970" y="7259"/>
                  </a:cubicBezTo>
                  <a:cubicBezTo>
                    <a:pt x="4095" y="7089"/>
                    <a:pt x="4211" y="6929"/>
                    <a:pt x="4336" y="6777"/>
                  </a:cubicBezTo>
                  <a:cubicBezTo>
                    <a:pt x="4684" y="6358"/>
                    <a:pt x="5023" y="6045"/>
                    <a:pt x="5380" y="5822"/>
                  </a:cubicBezTo>
                  <a:cubicBezTo>
                    <a:pt x="5790" y="5564"/>
                    <a:pt x="6219" y="5376"/>
                    <a:pt x="6665" y="5260"/>
                  </a:cubicBezTo>
                  <a:cubicBezTo>
                    <a:pt x="6875" y="5207"/>
                    <a:pt x="7076" y="5180"/>
                    <a:pt x="7269" y="5180"/>
                  </a:cubicBezTo>
                  <a:cubicBezTo>
                    <a:pt x="7626" y="5180"/>
                    <a:pt x="7955" y="5272"/>
                    <a:pt x="8262" y="5457"/>
                  </a:cubicBezTo>
                  <a:cubicBezTo>
                    <a:pt x="8859" y="5805"/>
                    <a:pt x="9243" y="6295"/>
                    <a:pt x="9430" y="6947"/>
                  </a:cubicBezTo>
                  <a:cubicBezTo>
                    <a:pt x="9573" y="7446"/>
                    <a:pt x="9618" y="7999"/>
                    <a:pt x="9582" y="8695"/>
                  </a:cubicBezTo>
                  <a:cubicBezTo>
                    <a:pt x="9573" y="8829"/>
                    <a:pt x="9555" y="8972"/>
                    <a:pt x="9546" y="9123"/>
                  </a:cubicBezTo>
                  <a:cubicBezTo>
                    <a:pt x="9537" y="9186"/>
                    <a:pt x="9528" y="9257"/>
                    <a:pt x="9519" y="9328"/>
                  </a:cubicBezTo>
                  <a:cubicBezTo>
                    <a:pt x="9484" y="9757"/>
                    <a:pt x="9725" y="10122"/>
                    <a:pt x="10117" y="10238"/>
                  </a:cubicBezTo>
                  <a:cubicBezTo>
                    <a:pt x="10153" y="10247"/>
                    <a:pt x="10188" y="10256"/>
                    <a:pt x="10215" y="10256"/>
                  </a:cubicBezTo>
                  <a:cubicBezTo>
                    <a:pt x="10267" y="10265"/>
                    <a:pt x="10318" y="10270"/>
                    <a:pt x="10369" y="10270"/>
                  </a:cubicBezTo>
                  <a:cubicBezTo>
                    <a:pt x="10613" y="10270"/>
                    <a:pt x="10836" y="10165"/>
                    <a:pt x="10991" y="9980"/>
                  </a:cubicBezTo>
                  <a:cubicBezTo>
                    <a:pt x="11000" y="9980"/>
                    <a:pt x="11009" y="9989"/>
                    <a:pt x="11018" y="9989"/>
                  </a:cubicBezTo>
                  <a:lnTo>
                    <a:pt x="11036" y="9989"/>
                  </a:lnTo>
                  <a:cubicBezTo>
                    <a:pt x="11115" y="10012"/>
                    <a:pt x="11194" y="10023"/>
                    <a:pt x="11271" y="10023"/>
                  </a:cubicBezTo>
                  <a:cubicBezTo>
                    <a:pt x="11456" y="10023"/>
                    <a:pt x="11632" y="9959"/>
                    <a:pt x="11776" y="9846"/>
                  </a:cubicBezTo>
                  <a:cubicBezTo>
                    <a:pt x="11883" y="10006"/>
                    <a:pt x="12044" y="10131"/>
                    <a:pt x="12240" y="10185"/>
                  </a:cubicBezTo>
                  <a:cubicBezTo>
                    <a:pt x="12303" y="10203"/>
                    <a:pt x="12365" y="10221"/>
                    <a:pt x="12428" y="10221"/>
                  </a:cubicBezTo>
                  <a:cubicBezTo>
                    <a:pt x="12449" y="10222"/>
                    <a:pt x="12470" y="10223"/>
                    <a:pt x="12491" y="10223"/>
                  </a:cubicBezTo>
                  <a:cubicBezTo>
                    <a:pt x="12673" y="10223"/>
                    <a:pt x="12845" y="10155"/>
                    <a:pt x="12981" y="10051"/>
                  </a:cubicBezTo>
                  <a:cubicBezTo>
                    <a:pt x="13052" y="10105"/>
                    <a:pt x="13123" y="10149"/>
                    <a:pt x="13204" y="10176"/>
                  </a:cubicBezTo>
                  <a:cubicBezTo>
                    <a:pt x="13231" y="10185"/>
                    <a:pt x="13248" y="10194"/>
                    <a:pt x="13275" y="10203"/>
                  </a:cubicBezTo>
                  <a:cubicBezTo>
                    <a:pt x="13352" y="10226"/>
                    <a:pt x="13431" y="10237"/>
                    <a:pt x="13509" y="10237"/>
                  </a:cubicBezTo>
                  <a:cubicBezTo>
                    <a:pt x="13795" y="10237"/>
                    <a:pt x="14076" y="10089"/>
                    <a:pt x="14230" y="9837"/>
                  </a:cubicBezTo>
                  <a:cubicBezTo>
                    <a:pt x="14301" y="9703"/>
                    <a:pt x="14355" y="9569"/>
                    <a:pt x="14372" y="9427"/>
                  </a:cubicBezTo>
                  <a:cubicBezTo>
                    <a:pt x="14399" y="9239"/>
                    <a:pt x="14408" y="9088"/>
                    <a:pt x="14408" y="8936"/>
                  </a:cubicBezTo>
                  <a:cubicBezTo>
                    <a:pt x="14417" y="8427"/>
                    <a:pt x="14417" y="8044"/>
                    <a:pt x="14408" y="7687"/>
                  </a:cubicBezTo>
                  <a:cubicBezTo>
                    <a:pt x="14390" y="6786"/>
                    <a:pt x="14265" y="6001"/>
                    <a:pt x="14016" y="5269"/>
                  </a:cubicBezTo>
                  <a:cubicBezTo>
                    <a:pt x="13819" y="4681"/>
                    <a:pt x="13534" y="4083"/>
                    <a:pt x="13150" y="3423"/>
                  </a:cubicBezTo>
                  <a:cubicBezTo>
                    <a:pt x="12677" y="2620"/>
                    <a:pt x="12089" y="1933"/>
                    <a:pt x="11384" y="1389"/>
                  </a:cubicBezTo>
                  <a:cubicBezTo>
                    <a:pt x="10733" y="880"/>
                    <a:pt x="10028" y="514"/>
                    <a:pt x="9287" y="291"/>
                  </a:cubicBezTo>
                  <a:lnTo>
                    <a:pt x="9270" y="291"/>
                  </a:lnTo>
                  <a:cubicBezTo>
                    <a:pt x="8788" y="167"/>
                    <a:pt x="8369" y="86"/>
                    <a:pt x="7967" y="42"/>
                  </a:cubicBezTo>
                  <a:cubicBezTo>
                    <a:pt x="7733" y="14"/>
                    <a:pt x="7495" y="1"/>
                    <a:pt x="7252" y="1"/>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67" name="Google Shape;7020;p19"/>
            <p:cNvSpPr/>
            <p:nvPr/>
          </p:nvSpPr>
          <p:spPr>
            <a:xfrm>
              <a:off x="1187975" y="1107625"/>
              <a:ext cx="332125" cy="226925"/>
            </a:xfrm>
            <a:custGeom>
              <a:avLst/>
              <a:ahLst/>
              <a:rect l="l" t="t" r="r" b="b"/>
              <a:pathLst>
                <a:path w="13285" h="9077" extrusionOk="0">
                  <a:moveTo>
                    <a:pt x="6740" y="0"/>
                  </a:moveTo>
                  <a:cubicBezTo>
                    <a:pt x="6427" y="0"/>
                    <a:pt x="6116" y="24"/>
                    <a:pt x="5808" y="67"/>
                  </a:cubicBezTo>
                  <a:cubicBezTo>
                    <a:pt x="4872" y="183"/>
                    <a:pt x="4006" y="487"/>
                    <a:pt x="3221" y="1013"/>
                  </a:cubicBezTo>
                  <a:cubicBezTo>
                    <a:pt x="2490" y="1504"/>
                    <a:pt x="1865" y="2110"/>
                    <a:pt x="1303" y="2779"/>
                  </a:cubicBezTo>
                  <a:cubicBezTo>
                    <a:pt x="946" y="3216"/>
                    <a:pt x="652" y="3698"/>
                    <a:pt x="375" y="4180"/>
                  </a:cubicBezTo>
                  <a:cubicBezTo>
                    <a:pt x="277" y="4340"/>
                    <a:pt x="188" y="4501"/>
                    <a:pt x="99" y="4662"/>
                  </a:cubicBezTo>
                  <a:cubicBezTo>
                    <a:pt x="1" y="4840"/>
                    <a:pt x="99" y="5036"/>
                    <a:pt x="286" y="5063"/>
                  </a:cubicBezTo>
                  <a:cubicBezTo>
                    <a:pt x="303" y="5066"/>
                    <a:pt x="319" y="5067"/>
                    <a:pt x="335" y="5067"/>
                  </a:cubicBezTo>
                  <a:cubicBezTo>
                    <a:pt x="425" y="5067"/>
                    <a:pt x="492" y="5023"/>
                    <a:pt x="545" y="4947"/>
                  </a:cubicBezTo>
                  <a:cubicBezTo>
                    <a:pt x="607" y="4840"/>
                    <a:pt x="670" y="4742"/>
                    <a:pt x="723" y="4635"/>
                  </a:cubicBezTo>
                  <a:cubicBezTo>
                    <a:pt x="982" y="4171"/>
                    <a:pt x="1250" y="3725"/>
                    <a:pt x="1571" y="3297"/>
                  </a:cubicBezTo>
                  <a:cubicBezTo>
                    <a:pt x="1999" y="2735"/>
                    <a:pt x="2499" y="2244"/>
                    <a:pt x="3043" y="1798"/>
                  </a:cubicBezTo>
                  <a:cubicBezTo>
                    <a:pt x="3453" y="1459"/>
                    <a:pt x="3908" y="1173"/>
                    <a:pt x="4408" y="968"/>
                  </a:cubicBezTo>
                  <a:cubicBezTo>
                    <a:pt x="5095" y="692"/>
                    <a:pt x="5817" y="558"/>
                    <a:pt x="6558" y="531"/>
                  </a:cubicBezTo>
                  <a:cubicBezTo>
                    <a:pt x="6616" y="529"/>
                    <a:pt x="6675" y="528"/>
                    <a:pt x="6734" y="528"/>
                  </a:cubicBezTo>
                  <a:cubicBezTo>
                    <a:pt x="7128" y="528"/>
                    <a:pt x="7515" y="578"/>
                    <a:pt x="7896" y="656"/>
                  </a:cubicBezTo>
                  <a:cubicBezTo>
                    <a:pt x="8387" y="754"/>
                    <a:pt x="8850" y="897"/>
                    <a:pt x="9288" y="1129"/>
                  </a:cubicBezTo>
                  <a:cubicBezTo>
                    <a:pt x="10046" y="1530"/>
                    <a:pt x="10679" y="2066"/>
                    <a:pt x="11197" y="2744"/>
                  </a:cubicBezTo>
                  <a:cubicBezTo>
                    <a:pt x="11661" y="3350"/>
                    <a:pt x="12017" y="4028"/>
                    <a:pt x="12303" y="4742"/>
                  </a:cubicBezTo>
                  <a:cubicBezTo>
                    <a:pt x="12508" y="5259"/>
                    <a:pt x="12642" y="5786"/>
                    <a:pt x="12695" y="6339"/>
                  </a:cubicBezTo>
                  <a:cubicBezTo>
                    <a:pt x="12749" y="6847"/>
                    <a:pt x="12749" y="7356"/>
                    <a:pt x="12758" y="7864"/>
                  </a:cubicBezTo>
                  <a:cubicBezTo>
                    <a:pt x="12758" y="8176"/>
                    <a:pt x="12758" y="8480"/>
                    <a:pt x="12695" y="8783"/>
                  </a:cubicBezTo>
                  <a:cubicBezTo>
                    <a:pt x="12678" y="8899"/>
                    <a:pt x="12749" y="9015"/>
                    <a:pt x="12865" y="9060"/>
                  </a:cubicBezTo>
                  <a:cubicBezTo>
                    <a:pt x="12893" y="9071"/>
                    <a:pt x="12923" y="9077"/>
                    <a:pt x="12954" y="9077"/>
                  </a:cubicBezTo>
                  <a:cubicBezTo>
                    <a:pt x="13041" y="9077"/>
                    <a:pt x="13131" y="9032"/>
                    <a:pt x="13177" y="8953"/>
                  </a:cubicBezTo>
                  <a:cubicBezTo>
                    <a:pt x="13204" y="8899"/>
                    <a:pt x="13231" y="8837"/>
                    <a:pt x="13240" y="8774"/>
                  </a:cubicBezTo>
                  <a:cubicBezTo>
                    <a:pt x="13257" y="8631"/>
                    <a:pt x="13275" y="8489"/>
                    <a:pt x="13275" y="8355"/>
                  </a:cubicBezTo>
                  <a:cubicBezTo>
                    <a:pt x="13275" y="7936"/>
                    <a:pt x="13284" y="7525"/>
                    <a:pt x="13275" y="7115"/>
                  </a:cubicBezTo>
                  <a:cubicBezTo>
                    <a:pt x="13257" y="6348"/>
                    <a:pt x="13159" y="5598"/>
                    <a:pt x="12909" y="4876"/>
                  </a:cubicBezTo>
                  <a:cubicBezTo>
                    <a:pt x="12704" y="4269"/>
                    <a:pt x="12419" y="3689"/>
                    <a:pt x="12098" y="3136"/>
                  </a:cubicBezTo>
                  <a:cubicBezTo>
                    <a:pt x="11669" y="2413"/>
                    <a:pt x="11134" y="1780"/>
                    <a:pt x="10474" y="1263"/>
                  </a:cubicBezTo>
                  <a:cubicBezTo>
                    <a:pt x="9894" y="817"/>
                    <a:pt x="9261" y="478"/>
                    <a:pt x="8574" y="272"/>
                  </a:cubicBezTo>
                  <a:cubicBezTo>
                    <a:pt x="8163" y="165"/>
                    <a:pt x="7762" y="76"/>
                    <a:pt x="7352" y="32"/>
                  </a:cubicBezTo>
                  <a:cubicBezTo>
                    <a:pt x="7148" y="10"/>
                    <a:pt x="6943" y="0"/>
                    <a:pt x="6740"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68" name="Google Shape;7021;p19"/>
            <p:cNvSpPr/>
            <p:nvPr/>
          </p:nvSpPr>
          <p:spPr>
            <a:xfrm>
              <a:off x="1206275" y="1136150"/>
              <a:ext cx="287950" cy="198000"/>
            </a:xfrm>
            <a:custGeom>
              <a:avLst/>
              <a:ahLst/>
              <a:rect l="l" t="t" r="r" b="b"/>
              <a:pathLst>
                <a:path w="11518" h="7920" extrusionOk="0">
                  <a:moveTo>
                    <a:pt x="6023" y="1"/>
                  </a:moveTo>
                  <a:cubicBezTo>
                    <a:pt x="5954" y="1"/>
                    <a:pt x="5885" y="2"/>
                    <a:pt x="5817" y="6"/>
                  </a:cubicBezTo>
                  <a:cubicBezTo>
                    <a:pt x="4559" y="77"/>
                    <a:pt x="3417" y="461"/>
                    <a:pt x="2418" y="1237"/>
                  </a:cubicBezTo>
                  <a:cubicBezTo>
                    <a:pt x="1749" y="1754"/>
                    <a:pt x="1160" y="2361"/>
                    <a:pt x="705" y="3083"/>
                  </a:cubicBezTo>
                  <a:cubicBezTo>
                    <a:pt x="482" y="3431"/>
                    <a:pt x="286" y="3797"/>
                    <a:pt x="81" y="4154"/>
                  </a:cubicBezTo>
                  <a:cubicBezTo>
                    <a:pt x="63" y="4190"/>
                    <a:pt x="45" y="4234"/>
                    <a:pt x="36" y="4270"/>
                  </a:cubicBezTo>
                  <a:cubicBezTo>
                    <a:pt x="0" y="4395"/>
                    <a:pt x="54" y="4520"/>
                    <a:pt x="170" y="4573"/>
                  </a:cubicBezTo>
                  <a:cubicBezTo>
                    <a:pt x="206" y="4591"/>
                    <a:pt x="246" y="4600"/>
                    <a:pt x="285" y="4600"/>
                  </a:cubicBezTo>
                  <a:cubicBezTo>
                    <a:pt x="361" y="4600"/>
                    <a:pt x="435" y="4567"/>
                    <a:pt x="482" y="4502"/>
                  </a:cubicBezTo>
                  <a:cubicBezTo>
                    <a:pt x="509" y="4475"/>
                    <a:pt x="527" y="4448"/>
                    <a:pt x="536" y="4422"/>
                  </a:cubicBezTo>
                  <a:cubicBezTo>
                    <a:pt x="634" y="4252"/>
                    <a:pt x="723" y="4092"/>
                    <a:pt x="812" y="3931"/>
                  </a:cubicBezTo>
                  <a:cubicBezTo>
                    <a:pt x="1160" y="3280"/>
                    <a:pt x="1597" y="2700"/>
                    <a:pt x="2123" y="2191"/>
                  </a:cubicBezTo>
                  <a:cubicBezTo>
                    <a:pt x="2578" y="1754"/>
                    <a:pt x="3060" y="1362"/>
                    <a:pt x="3640" y="1094"/>
                  </a:cubicBezTo>
                  <a:cubicBezTo>
                    <a:pt x="4068" y="898"/>
                    <a:pt x="4514" y="746"/>
                    <a:pt x="4969" y="648"/>
                  </a:cubicBezTo>
                  <a:cubicBezTo>
                    <a:pt x="5318" y="570"/>
                    <a:pt x="5667" y="530"/>
                    <a:pt x="6015" y="530"/>
                  </a:cubicBezTo>
                  <a:cubicBezTo>
                    <a:pt x="6343" y="530"/>
                    <a:pt x="6670" y="566"/>
                    <a:pt x="6994" y="639"/>
                  </a:cubicBezTo>
                  <a:cubicBezTo>
                    <a:pt x="7744" y="809"/>
                    <a:pt x="8431" y="1112"/>
                    <a:pt x="9028" y="1594"/>
                  </a:cubicBezTo>
                  <a:cubicBezTo>
                    <a:pt x="9367" y="1870"/>
                    <a:pt x="9680" y="2156"/>
                    <a:pt x="9912" y="2521"/>
                  </a:cubicBezTo>
                  <a:cubicBezTo>
                    <a:pt x="10108" y="2843"/>
                    <a:pt x="10295" y="3164"/>
                    <a:pt x="10456" y="3503"/>
                  </a:cubicBezTo>
                  <a:cubicBezTo>
                    <a:pt x="10679" y="3976"/>
                    <a:pt x="10821" y="4466"/>
                    <a:pt x="10884" y="4984"/>
                  </a:cubicBezTo>
                  <a:cubicBezTo>
                    <a:pt x="10982" y="5813"/>
                    <a:pt x="10982" y="6643"/>
                    <a:pt x="10937" y="7473"/>
                  </a:cubicBezTo>
                  <a:cubicBezTo>
                    <a:pt x="10937" y="7544"/>
                    <a:pt x="10929" y="7624"/>
                    <a:pt x="10929" y="7696"/>
                  </a:cubicBezTo>
                  <a:cubicBezTo>
                    <a:pt x="10946" y="7821"/>
                    <a:pt x="11053" y="7910"/>
                    <a:pt x="11178" y="7919"/>
                  </a:cubicBezTo>
                  <a:cubicBezTo>
                    <a:pt x="11185" y="7919"/>
                    <a:pt x="11191" y="7919"/>
                    <a:pt x="11197" y="7919"/>
                  </a:cubicBezTo>
                  <a:cubicBezTo>
                    <a:pt x="11314" y="7919"/>
                    <a:pt x="11412" y="7841"/>
                    <a:pt x="11446" y="7722"/>
                  </a:cubicBezTo>
                  <a:cubicBezTo>
                    <a:pt x="11455" y="7687"/>
                    <a:pt x="11455" y="7642"/>
                    <a:pt x="11455" y="7606"/>
                  </a:cubicBezTo>
                  <a:cubicBezTo>
                    <a:pt x="11517" y="6821"/>
                    <a:pt x="11499" y="6036"/>
                    <a:pt x="11446" y="5260"/>
                  </a:cubicBezTo>
                  <a:cubicBezTo>
                    <a:pt x="11410" y="4770"/>
                    <a:pt x="11312" y="4306"/>
                    <a:pt x="11160" y="3842"/>
                  </a:cubicBezTo>
                  <a:cubicBezTo>
                    <a:pt x="10973" y="3280"/>
                    <a:pt x="10697" y="2771"/>
                    <a:pt x="10384" y="2281"/>
                  </a:cubicBezTo>
                  <a:cubicBezTo>
                    <a:pt x="10242" y="2058"/>
                    <a:pt x="10090" y="1852"/>
                    <a:pt x="9912" y="1674"/>
                  </a:cubicBezTo>
                  <a:cubicBezTo>
                    <a:pt x="9216" y="978"/>
                    <a:pt x="8404" y="479"/>
                    <a:pt x="7646" y="264"/>
                  </a:cubicBezTo>
                  <a:cubicBezTo>
                    <a:pt x="7020" y="85"/>
                    <a:pt x="6511" y="1"/>
                    <a:pt x="6023"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69" name="Google Shape;7022;p19"/>
            <p:cNvSpPr/>
            <p:nvPr/>
          </p:nvSpPr>
          <p:spPr>
            <a:xfrm>
              <a:off x="1227225" y="1164275"/>
              <a:ext cx="238000" cy="164825"/>
            </a:xfrm>
            <a:custGeom>
              <a:avLst/>
              <a:ahLst/>
              <a:rect l="l" t="t" r="r" b="b"/>
              <a:pathLst>
                <a:path w="9520" h="6593" extrusionOk="0">
                  <a:moveTo>
                    <a:pt x="5037" y="1"/>
                  </a:moveTo>
                  <a:cubicBezTo>
                    <a:pt x="4671" y="1"/>
                    <a:pt x="4305" y="48"/>
                    <a:pt x="3944" y="139"/>
                  </a:cubicBezTo>
                  <a:cubicBezTo>
                    <a:pt x="3489" y="246"/>
                    <a:pt x="3061" y="433"/>
                    <a:pt x="2677" y="718"/>
                  </a:cubicBezTo>
                  <a:cubicBezTo>
                    <a:pt x="2311" y="995"/>
                    <a:pt x="1972" y="1298"/>
                    <a:pt x="1660" y="1619"/>
                  </a:cubicBezTo>
                  <a:cubicBezTo>
                    <a:pt x="1080" y="2199"/>
                    <a:pt x="581" y="2833"/>
                    <a:pt x="90" y="3484"/>
                  </a:cubicBezTo>
                  <a:cubicBezTo>
                    <a:pt x="81" y="3502"/>
                    <a:pt x="63" y="3529"/>
                    <a:pt x="54" y="3555"/>
                  </a:cubicBezTo>
                  <a:cubicBezTo>
                    <a:pt x="1" y="3662"/>
                    <a:pt x="28" y="3787"/>
                    <a:pt x="126" y="3859"/>
                  </a:cubicBezTo>
                  <a:cubicBezTo>
                    <a:pt x="173" y="3901"/>
                    <a:pt x="232" y="3923"/>
                    <a:pt x="292" y="3923"/>
                  </a:cubicBezTo>
                  <a:cubicBezTo>
                    <a:pt x="346" y="3923"/>
                    <a:pt x="401" y="3905"/>
                    <a:pt x="447" y="3868"/>
                  </a:cubicBezTo>
                  <a:cubicBezTo>
                    <a:pt x="483" y="3841"/>
                    <a:pt x="509" y="3805"/>
                    <a:pt x="536" y="3769"/>
                  </a:cubicBezTo>
                  <a:cubicBezTo>
                    <a:pt x="652" y="3618"/>
                    <a:pt x="768" y="3475"/>
                    <a:pt x="884" y="3323"/>
                  </a:cubicBezTo>
                  <a:cubicBezTo>
                    <a:pt x="1393" y="2663"/>
                    <a:pt x="1937" y="2030"/>
                    <a:pt x="2570" y="1495"/>
                  </a:cubicBezTo>
                  <a:cubicBezTo>
                    <a:pt x="2856" y="1245"/>
                    <a:pt x="3141" y="1004"/>
                    <a:pt x="3489" y="843"/>
                  </a:cubicBezTo>
                  <a:cubicBezTo>
                    <a:pt x="3864" y="674"/>
                    <a:pt x="4265" y="594"/>
                    <a:pt x="4667" y="549"/>
                  </a:cubicBezTo>
                  <a:cubicBezTo>
                    <a:pt x="4800" y="535"/>
                    <a:pt x="4932" y="528"/>
                    <a:pt x="5062" y="528"/>
                  </a:cubicBezTo>
                  <a:cubicBezTo>
                    <a:pt x="5683" y="528"/>
                    <a:pt x="6274" y="685"/>
                    <a:pt x="6834" y="995"/>
                  </a:cubicBezTo>
                  <a:cubicBezTo>
                    <a:pt x="7334" y="1263"/>
                    <a:pt x="7771" y="1611"/>
                    <a:pt x="8101" y="2066"/>
                  </a:cubicBezTo>
                  <a:cubicBezTo>
                    <a:pt x="8485" y="2592"/>
                    <a:pt x="8735" y="3181"/>
                    <a:pt x="8859" y="3823"/>
                  </a:cubicBezTo>
                  <a:cubicBezTo>
                    <a:pt x="9020" y="4635"/>
                    <a:pt x="9047" y="5447"/>
                    <a:pt x="8877" y="6258"/>
                  </a:cubicBezTo>
                  <a:cubicBezTo>
                    <a:pt x="8851" y="6410"/>
                    <a:pt x="8931" y="6544"/>
                    <a:pt x="9065" y="6580"/>
                  </a:cubicBezTo>
                  <a:cubicBezTo>
                    <a:pt x="9091" y="6588"/>
                    <a:pt x="9118" y="6593"/>
                    <a:pt x="9144" y="6593"/>
                  </a:cubicBezTo>
                  <a:cubicBezTo>
                    <a:pt x="9251" y="6593"/>
                    <a:pt x="9350" y="6523"/>
                    <a:pt x="9386" y="6401"/>
                  </a:cubicBezTo>
                  <a:cubicBezTo>
                    <a:pt x="9421" y="6303"/>
                    <a:pt x="9448" y="6205"/>
                    <a:pt x="9457" y="6098"/>
                  </a:cubicBezTo>
                  <a:cubicBezTo>
                    <a:pt x="9511" y="5768"/>
                    <a:pt x="9511" y="5429"/>
                    <a:pt x="9511" y="5090"/>
                  </a:cubicBezTo>
                  <a:cubicBezTo>
                    <a:pt x="9520" y="4421"/>
                    <a:pt x="9439" y="3761"/>
                    <a:pt x="9225" y="3127"/>
                  </a:cubicBezTo>
                  <a:cubicBezTo>
                    <a:pt x="9029" y="2556"/>
                    <a:pt x="8770" y="2030"/>
                    <a:pt x="8387" y="1575"/>
                  </a:cubicBezTo>
                  <a:cubicBezTo>
                    <a:pt x="7807" y="888"/>
                    <a:pt x="7075" y="424"/>
                    <a:pt x="6147" y="139"/>
                  </a:cubicBezTo>
                  <a:cubicBezTo>
                    <a:pt x="6031" y="121"/>
                    <a:pt x="5853" y="76"/>
                    <a:pt x="5675" y="49"/>
                  </a:cubicBezTo>
                  <a:cubicBezTo>
                    <a:pt x="5462" y="17"/>
                    <a:pt x="5249" y="1"/>
                    <a:pt x="5037"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70" name="Google Shape;7023;p19"/>
            <p:cNvSpPr/>
            <p:nvPr/>
          </p:nvSpPr>
          <p:spPr>
            <a:xfrm>
              <a:off x="1242625" y="1194925"/>
              <a:ext cx="199175" cy="140425"/>
            </a:xfrm>
            <a:custGeom>
              <a:avLst/>
              <a:ahLst/>
              <a:rect l="l" t="t" r="r" b="b"/>
              <a:pathLst>
                <a:path w="7967" h="5617" extrusionOk="0">
                  <a:moveTo>
                    <a:pt x="4488" y="1"/>
                  </a:moveTo>
                  <a:cubicBezTo>
                    <a:pt x="4006" y="1"/>
                    <a:pt x="3551" y="126"/>
                    <a:pt x="3105" y="286"/>
                  </a:cubicBezTo>
                  <a:cubicBezTo>
                    <a:pt x="2266" y="599"/>
                    <a:pt x="1544" y="1080"/>
                    <a:pt x="955" y="1749"/>
                  </a:cubicBezTo>
                  <a:cubicBezTo>
                    <a:pt x="669" y="2062"/>
                    <a:pt x="420" y="2410"/>
                    <a:pt x="170" y="2749"/>
                  </a:cubicBezTo>
                  <a:cubicBezTo>
                    <a:pt x="134" y="2793"/>
                    <a:pt x="99" y="2838"/>
                    <a:pt x="72" y="2882"/>
                  </a:cubicBezTo>
                  <a:cubicBezTo>
                    <a:pt x="0" y="3007"/>
                    <a:pt x="27" y="3150"/>
                    <a:pt x="134" y="3230"/>
                  </a:cubicBezTo>
                  <a:cubicBezTo>
                    <a:pt x="181" y="3270"/>
                    <a:pt x="236" y="3288"/>
                    <a:pt x="290" y="3288"/>
                  </a:cubicBezTo>
                  <a:cubicBezTo>
                    <a:pt x="358" y="3288"/>
                    <a:pt x="427" y="3258"/>
                    <a:pt x="482" y="3204"/>
                  </a:cubicBezTo>
                  <a:cubicBezTo>
                    <a:pt x="518" y="3168"/>
                    <a:pt x="553" y="3123"/>
                    <a:pt x="580" y="3079"/>
                  </a:cubicBezTo>
                  <a:cubicBezTo>
                    <a:pt x="768" y="2829"/>
                    <a:pt x="955" y="2579"/>
                    <a:pt x="1151" y="2329"/>
                  </a:cubicBezTo>
                  <a:cubicBezTo>
                    <a:pt x="1490" y="1919"/>
                    <a:pt x="1874" y="1544"/>
                    <a:pt x="2329" y="1259"/>
                  </a:cubicBezTo>
                  <a:cubicBezTo>
                    <a:pt x="2784" y="973"/>
                    <a:pt x="3265" y="759"/>
                    <a:pt x="3783" y="625"/>
                  </a:cubicBezTo>
                  <a:cubicBezTo>
                    <a:pt x="4034" y="559"/>
                    <a:pt x="4284" y="524"/>
                    <a:pt x="4530" y="524"/>
                  </a:cubicBezTo>
                  <a:cubicBezTo>
                    <a:pt x="4973" y="524"/>
                    <a:pt x="5407" y="637"/>
                    <a:pt x="5826" y="884"/>
                  </a:cubicBezTo>
                  <a:cubicBezTo>
                    <a:pt x="6540" y="1303"/>
                    <a:pt x="7012" y="1910"/>
                    <a:pt x="7244" y="2713"/>
                  </a:cubicBezTo>
                  <a:cubicBezTo>
                    <a:pt x="7432" y="3355"/>
                    <a:pt x="7458" y="3998"/>
                    <a:pt x="7423" y="4658"/>
                  </a:cubicBezTo>
                  <a:cubicBezTo>
                    <a:pt x="7405" y="4872"/>
                    <a:pt x="7378" y="5086"/>
                    <a:pt x="7360" y="5309"/>
                  </a:cubicBezTo>
                  <a:cubicBezTo>
                    <a:pt x="7342" y="5470"/>
                    <a:pt x="7432" y="5585"/>
                    <a:pt x="7574" y="5612"/>
                  </a:cubicBezTo>
                  <a:cubicBezTo>
                    <a:pt x="7591" y="5615"/>
                    <a:pt x="7608" y="5617"/>
                    <a:pt x="7624" y="5617"/>
                  </a:cubicBezTo>
                  <a:cubicBezTo>
                    <a:pt x="7744" y="5617"/>
                    <a:pt x="7838" y="5532"/>
                    <a:pt x="7878" y="5398"/>
                  </a:cubicBezTo>
                  <a:cubicBezTo>
                    <a:pt x="7887" y="5362"/>
                    <a:pt x="7896" y="5318"/>
                    <a:pt x="7904" y="5282"/>
                  </a:cubicBezTo>
                  <a:cubicBezTo>
                    <a:pt x="7922" y="4925"/>
                    <a:pt x="7958" y="4568"/>
                    <a:pt x="7958" y="4212"/>
                  </a:cubicBezTo>
                  <a:cubicBezTo>
                    <a:pt x="7967" y="3632"/>
                    <a:pt x="7904" y="3070"/>
                    <a:pt x="7735" y="2517"/>
                  </a:cubicBezTo>
                  <a:cubicBezTo>
                    <a:pt x="7521" y="1803"/>
                    <a:pt x="7137" y="1214"/>
                    <a:pt x="6566" y="750"/>
                  </a:cubicBezTo>
                  <a:cubicBezTo>
                    <a:pt x="6218" y="474"/>
                    <a:pt x="5835" y="251"/>
                    <a:pt x="5371" y="108"/>
                  </a:cubicBezTo>
                  <a:cubicBezTo>
                    <a:pt x="5112" y="37"/>
                    <a:pt x="4791" y="1"/>
                    <a:pt x="448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1">
  <p:cSld name="CUSTOM_6_1">
    <p:spTree>
      <p:nvGrpSpPr>
        <p:cNvPr id="228" name="Shape 7024"/>
        <p:cNvGrpSpPr/>
        <p:nvPr/>
      </p:nvGrpSpPr>
      <p:grpSpPr>
        <a:xfrm>
          <a:off x="0" y="0"/>
          <a:ext cx="0" cy="0"/>
          <a:chOff x="0" y="0"/>
          <a:chExt cx="0" cy="0"/>
        </a:xfrm>
      </p:grpSpPr>
      <p:sp>
        <p:nvSpPr>
          <p:cNvPr id="1057447" name="Google Shape;7025;p20"/>
          <p:cNvSpPr/>
          <p:nvPr/>
        </p:nvSpPr>
        <p:spPr>
          <a:xfrm>
            <a:off x="0" y="0"/>
            <a:ext cx="9144080" cy="5142646"/>
          </a:xfrm>
          <a:custGeom>
            <a:avLst/>
            <a:ahLst/>
            <a:rect l="l" t="t" r="r" b="b"/>
            <a:pathLst>
              <a:path w="88355" h="49691" extrusionOk="0">
                <a:moveTo>
                  <a:pt x="5666" y="6075"/>
                </a:moveTo>
                <a:lnTo>
                  <a:pt x="12008" y="6102"/>
                </a:lnTo>
                <a:lnTo>
                  <a:pt x="11955" y="12472"/>
                </a:lnTo>
                <a:lnTo>
                  <a:pt x="5612" y="12445"/>
                </a:lnTo>
                <a:lnTo>
                  <a:pt x="5666" y="6075"/>
                </a:lnTo>
                <a:close/>
                <a:moveTo>
                  <a:pt x="12062" y="6102"/>
                </a:moveTo>
                <a:lnTo>
                  <a:pt x="18432" y="6129"/>
                </a:lnTo>
                <a:lnTo>
                  <a:pt x="18378" y="12507"/>
                </a:lnTo>
                <a:lnTo>
                  <a:pt x="12008" y="12472"/>
                </a:lnTo>
                <a:lnTo>
                  <a:pt x="12062" y="6102"/>
                </a:lnTo>
                <a:close/>
                <a:moveTo>
                  <a:pt x="18485" y="6129"/>
                </a:moveTo>
                <a:lnTo>
                  <a:pt x="24819" y="6156"/>
                </a:lnTo>
                <a:lnTo>
                  <a:pt x="24774" y="12534"/>
                </a:lnTo>
                <a:lnTo>
                  <a:pt x="18432" y="12507"/>
                </a:lnTo>
                <a:lnTo>
                  <a:pt x="18485" y="6129"/>
                </a:lnTo>
                <a:close/>
                <a:moveTo>
                  <a:pt x="24873" y="6156"/>
                </a:moveTo>
                <a:lnTo>
                  <a:pt x="31215" y="6183"/>
                </a:lnTo>
                <a:lnTo>
                  <a:pt x="31162" y="12561"/>
                </a:lnTo>
                <a:lnTo>
                  <a:pt x="24828" y="12534"/>
                </a:lnTo>
                <a:lnTo>
                  <a:pt x="24873" y="6156"/>
                </a:lnTo>
                <a:close/>
                <a:moveTo>
                  <a:pt x="31269" y="6183"/>
                </a:moveTo>
                <a:lnTo>
                  <a:pt x="37639" y="6218"/>
                </a:lnTo>
                <a:lnTo>
                  <a:pt x="37585" y="12588"/>
                </a:lnTo>
                <a:lnTo>
                  <a:pt x="31215" y="12561"/>
                </a:lnTo>
                <a:lnTo>
                  <a:pt x="31269" y="6183"/>
                </a:lnTo>
                <a:close/>
                <a:moveTo>
                  <a:pt x="37692" y="6218"/>
                </a:moveTo>
                <a:lnTo>
                  <a:pt x="44026" y="6245"/>
                </a:lnTo>
                <a:lnTo>
                  <a:pt x="43973" y="12623"/>
                </a:lnTo>
                <a:lnTo>
                  <a:pt x="37639" y="12588"/>
                </a:lnTo>
                <a:lnTo>
                  <a:pt x="37692" y="6218"/>
                </a:lnTo>
                <a:close/>
                <a:moveTo>
                  <a:pt x="44080" y="6245"/>
                </a:moveTo>
                <a:lnTo>
                  <a:pt x="50422" y="6272"/>
                </a:lnTo>
                <a:lnTo>
                  <a:pt x="50369" y="12650"/>
                </a:lnTo>
                <a:lnTo>
                  <a:pt x="44026" y="12623"/>
                </a:lnTo>
                <a:lnTo>
                  <a:pt x="44080" y="6245"/>
                </a:lnTo>
                <a:close/>
                <a:moveTo>
                  <a:pt x="50476" y="6272"/>
                </a:moveTo>
                <a:lnTo>
                  <a:pt x="56846" y="6298"/>
                </a:lnTo>
                <a:lnTo>
                  <a:pt x="56792" y="12677"/>
                </a:lnTo>
                <a:lnTo>
                  <a:pt x="50422" y="12650"/>
                </a:lnTo>
                <a:lnTo>
                  <a:pt x="50476" y="6272"/>
                </a:lnTo>
                <a:close/>
                <a:moveTo>
                  <a:pt x="56899" y="6298"/>
                </a:moveTo>
                <a:lnTo>
                  <a:pt x="63233" y="6325"/>
                </a:lnTo>
                <a:lnTo>
                  <a:pt x="63180" y="12704"/>
                </a:lnTo>
                <a:lnTo>
                  <a:pt x="56846" y="12677"/>
                </a:lnTo>
                <a:lnTo>
                  <a:pt x="56899" y="6298"/>
                </a:lnTo>
                <a:close/>
                <a:moveTo>
                  <a:pt x="63287" y="6325"/>
                </a:moveTo>
                <a:lnTo>
                  <a:pt x="69621" y="6361"/>
                </a:lnTo>
                <a:lnTo>
                  <a:pt x="69576" y="12731"/>
                </a:lnTo>
                <a:lnTo>
                  <a:pt x="63233" y="12704"/>
                </a:lnTo>
                <a:lnTo>
                  <a:pt x="63287" y="6325"/>
                </a:lnTo>
                <a:close/>
                <a:moveTo>
                  <a:pt x="69674" y="6361"/>
                </a:moveTo>
                <a:lnTo>
                  <a:pt x="76035" y="6388"/>
                </a:lnTo>
                <a:lnTo>
                  <a:pt x="75981" y="12766"/>
                </a:lnTo>
                <a:lnTo>
                  <a:pt x="69629" y="12731"/>
                </a:lnTo>
                <a:lnTo>
                  <a:pt x="69674" y="6361"/>
                </a:lnTo>
                <a:close/>
                <a:moveTo>
                  <a:pt x="76088" y="6388"/>
                </a:moveTo>
                <a:lnTo>
                  <a:pt x="82440" y="6414"/>
                </a:lnTo>
                <a:lnTo>
                  <a:pt x="82396" y="12793"/>
                </a:lnTo>
                <a:lnTo>
                  <a:pt x="76035" y="12766"/>
                </a:lnTo>
                <a:lnTo>
                  <a:pt x="76088" y="6388"/>
                </a:lnTo>
                <a:close/>
                <a:moveTo>
                  <a:pt x="5612" y="12499"/>
                </a:moveTo>
                <a:lnTo>
                  <a:pt x="11955" y="12525"/>
                </a:lnTo>
                <a:lnTo>
                  <a:pt x="11910" y="18904"/>
                </a:lnTo>
                <a:lnTo>
                  <a:pt x="5567" y="18877"/>
                </a:lnTo>
                <a:lnTo>
                  <a:pt x="5612" y="12499"/>
                </a:lnTo>
                <a:close/>
                <a:moveTo>
                  <a:pt x="12008" y="12534"/>
                </a:moveTo>
                <a:lnTo>
                  <a:pt x="18378" y="12561"/>
                </a:lnTo>
                <a:lnTo>
                  <a:pt x="18333" y="18931"/>
                </a:lnTo>
                <a:lnTo>
                  <a:pt x="11964" y="18904"/>
                </a:lnTo>
                <a:lnTo>
                  <a:pt x="12008" y="12534"/>
                </a:lnTo>
                <a:close/>
                <a:moveTo>
                  <a:pt x="18432" y="12561"/>
                </a:moveTo>
                <a:lnTo>
                  <a:pt x="24774" y="12588"/>
                </a:lnTo>
                <a:lnTo>
                  <a:pt x="24721" y="18957"/>
                </a:lnTo>
                <a:lnTo>
                  <a:pt x="18387" y="18931"/>
                </a:lnTo>
                <a:lnTo>
                  <a:pt x="18432" y="12561"/>
                </a:lnTo>
                <a:close/>
                <a:moveTo>
                  <a:pt x="24828" y="12588"/>
                </a:moveTo>
                <a:lnTo>
                  <a:pt x="31162" y="12615"/>
                </a:lnTo>
                <a:lnTo>
                  <a:pt x="31117" y="18984"/>
                </a:lnTo>
                <a:lnTo>
                  <a:pt x="24774" y="18957"/>
                </a:lnTo>
                <a:lnTo>
                  <a:pt x="24828" y="12588"/>
                </a:lnTo>
                <a:close/>
                <a:moveTo>
                  <a:pt x="31215" y="12615"/>
                </a:moveTo>
                <a:lnTo>
                  <a:pt x="37585" y="12641"/>
                </a:lnTo>
                <a:lnTo>
                  <a:pt x="37540" y="19011"/>
                </a:lnTo>
                <a:lnTo>
                  <a:pt x="31171" y="18984"/>
                </a:lnTo>
                <a:lnTo>
                  <a:pt x="31215" y="12615"/>
                </a:lnTo>
                <a:close/>
                <a:moveTo>
                  <a:pt x="37639" y="12641"/>
                </a:moveTo>
                <a:lnTo>
                  <a:pt x="43973" y="12677"/>
                </a:lnTo>
                <a:lnTo>
                  <a:pt x="43928" y="19047"/>
                </a:lnTo>
                <a:lnTo>
                  <a:pt x="37594" y="19011"/>
                </a:lnTo>
                <a:lnTo>
                  <a:pt x="37639" y="12641"/>
                </a:lnTo>
                <a:close/>
                <a:moveTo>
                  <a:pt x="44026" y="12677"/>
                </a:moveTo>
                <a:lnTo>
                  <a:pt x="50369" y="12704"/>
                </a:lnTo>
                <a:lnTo>
                  <a:pt x="50324" y="19073"/>
                </a:lnTo>
                <a:lnTo>
                  <a:pt x="43981" y="19047"/>
                </a:lnTo>
                <a:lnTo>
                  <a:pt x="44026" y="12677"/>
                </a:lnTo>
                <a:close/>
                <a:moveTo>
                  <a:pt x="50422" y="12704"/>
                </a:moveTo>
                <a:lnTo>
                  <a:pt x="56792" y="12731"/>
                </a:lnTo>
                <a:lnTo>
                  <a:pt x="56748" y="19100"/>
                </a:lnTo>
                <a:lnTo>
                  <a:pt x="50378" y="19073"/>
                </a:lnTo>
                <a:lnTo>
                  <a:pt x="50422" y="12704"/>
                </a:lnTo>
                <a:close/>
                <a:moveTo>
                  <a:pt x="56846" y="12731"/>
                </a:moveTo>
                <a:lnTo>
                  <a:pt x="63180" y="12757"/>
                </a:lnTo>
                <a:lnTo>
                  <a:pt x="63135" y="19127"/>
                </a:lnTo>
                <a:lnTo>
                  <a:pt x="56801" y="19100"/>
                </a:lnTo>
                <a:lnTo>
                  <a:pt x="56846" y="12731"/>
                </a:lnTo>
                <a:close/>
                <a:moveTo>
                  <a:pt x="63233" y="12757"/>
                </a:moveTo>
                <a:lnTo>
                  <a:pt x="69576" y="12784"/>
                </a:lnTo>
                <a:lnTo>
                  <a:pt x="69522" y="19154"/>
                </a:lnTo>
                <a:lnTo>
                  <a:pt x="63189" y="19127"/>
                </a:lnTo>
                <a:lnTo>
                  <a:pt x="63233" y="12757"/>
                </a:lnTo>
                <a:close/>
                <a:moveTo>
                  <a:pt x="69629" y="12784"/>
                </a:moveTo>
                <a:lnTo>
                  <a:pt x="75981" y="12820"/>
                </a:lnTo>
                <a:lnTo>
                  <a:pt x="75937" y="19180"/>
                </a:lnTo>
                <a:lnTo>
                  <a:pt x="69576" y="19154"/>
                </a:lnTo>
                <a:lnTo>
                  <a:pt x="69629" y="12784"/>
                </a:lnTo>
                <a:close/>
                <a:moveTo>
                  <a:pt x="76035" y="12820"/>
                </a:moveTo>
                <a:lnTo>
                  <a:pt x="82396" y="12846"/>
                </a:lnTo>
                <a:lnTo>
                  <a:pt x="82342" y="19216"/>
                </a:lnTo>
                <a:lnTo>
                  <a:pt x="75990" y="19180"/>
                </a:lnTo>
                <a:lnTo>
                  <a:pt x="76035" y="12820"/>
                </a:lnTo>
                <a:close/>
                <a:moveTo>
                  <a:pt x="5567" y="18931"/>
                </a:moveTo>
                <a:lnTo>
                  <a:pt x="11910" y="18957"/>
                </a:lnTo>
                <a:lnTo>
                  <a:pt x="11857" y="25318"/>
                </a:lnTo>
                <a:lnTo>
                  <a:pt x="5514" y="25291"/>
                </a:lnTo>
                <a:lnTo>
                  <a:pt x="5567" y="18931"/>
                </a:lnTo>
                <a:close/>
                <a:moveTo>
                  <a:pt x="11964" y="18957"/>
                </a:moveTo>
                <a:lnTo>
                  <a:pt x="18333" y="18984"/>
                </a:lnTo>
                <a:lnTo>
                  <a:pt x="18280" y="25354"/>
                </a:lnTo>
                <a:lnTo>
                  <a:pt x="11910" y="25318"/>
                </a:lnTo>
                <a:lnTo>
                  <a:pt x="11964" y="18957"/>
                </a:lnTo>
                <a:close/>
                <a:moveTo>
                  <a:pt x="18387" y="18984"/>
                </a:moveTo>
                <a:lnTo>
                  <a:pt x="24721" y="19011"/>
                </a:lnTo>
                <a:lnTo>
                  <a:pt x="24676" y="25380"/>
                </a:lnTo>
                <a:lnTo>
                  <a:pt x="18333" y="25354"/>
                </a:lnTo>
                <a:lnTo>
                  <a:pt x="18387" y="18984"/>
                </a:lnTo>
                <a:close/>
                <a:moveTo>
                  <a:pt x="24774" y="19011"/>
                </a:moveTo>
                <a:lnTo>
                  <a:pt x="31117" y="19038"/>
                </a:lnTo>
                <a:lnTo>
                  <a:pt x="31064" y="25407"/>
                </a:lnTo>
                <a:lnTo>
                  <a:pt x="24730" y="25380"/>
                </a:lnTo>
                <a:lnTo>
                  <a:pt x="24774" y="19011"/>
                </a:lnTo>
                <a:close/>
                <a:moveTo>
                  <a:pt x="31171" y="19038"/>
                </a:moveTo>
                <a:lnTo>
                  <a:pt x="37540" y="19064"/>
                </a:lnTo>
                <a:lnTo>
                  <a:pt x="37487" y="25434"/>
                </a:lnTo>
                <a:lnTo>
                  <a:pt x="31117" y="25407"/>
                </a:lnTo>
                <a:lnTo>
                  <a:pt x="31171" y="19038"/>
                </a:lnTo>
                <a:close/>
                <a:moveTo>
                  <a:pt x="37594" y="19064"/>
                </a:moveTo>
                <a:lnTo>
                  <a:pt x="43928" y="19100"/>
                </a:lnTo>
                <a:lnTo>
                  <a:pt x="43874" y="25461"/>
                </a:lnTo>
                <a:lnTo>
                  <a:pt x="37540" y="25434"/>
                </a:lnTo>
                <a:lnTo>
                  <a:pt x="37594" y="19064"/>
                </a:lnTo>
                <a:close/>
                <a:moveTo>
                  <a:pt x="43981" y="19100"/>
                </a:moveTo>
                <a:lnTo>
                  <a:pt x="50324" y="19127"/>
                </a:lnTo>
                <a:lnTo>
                  <a:pt x="50271" y="25488"/>
                </a:lnTo>
                <a:lnTo>
                  <a:pt x="43928" y="25461"/>
                </a:lnTo>
                <a:lnTo>
                  <a:pt x="43981" y="19100"/>
                </a:lnTo>
                <a:close/>
                <a:moveTo>
                  <a:pt x="50378" y="19127"/>
                </a:moveTo>
                <a:lnTo>
                  <a:pt x="56748" y="19154"/>
                </a:lnTo>
                <a:lnTo>
                  <a:pt x="56694" y="25523"/>
                </a:lnTo>
                <a:lnTo>
                  <a:pt x="50324" y="25488"/>
                </a:lnTo>
                <a:lnTo>
                  <a:pt x="50378" y="19127"/>
                </a:lnTo>
                <a:close/>
                <a:moveTo>
                  <a:pt x="56801" y="19154"/>
                </a:moveTo>
                <a:lnTo>
                  <a:pt x="63135" y="19180"/>
                </a:lnTo>
                <a:lnTo>
                  <a:pt x="63081" y="25550"/>
                </a:lnTo>
                <a:lnTo>
                  <a:pt x="56748" y="25523"/>
                </a:lnTo>
                <a:lnTo>
                  <a:pt x="56801" y="19154"/>
                </a:lnTo>
                <a:close/>
                <a:moveTo>
                  <a:pt x="63189" y="19180"/>
                </a:moveTo>
                <a:lnTo>
                  <a:pt x="69522" y="19207"/>
                </a:lnTo>
                <a:lnTo>
                  <a:pt x="69478" y="25577"/>
                </a:lnTo>
                <a:lnTo>
                  <a:pt x="63135" y="25550"/>
                </a:lnTo>
                <a:lnTo>
                  <a:pt x="63189" y="19180"/>
                </a:lnTo>
                <a:close/>
                <a:moveTo>
                  <a:pt x="69576" y="19207"/>
                </a:moveTo>
                <a:lnTo>
                  <a:pt x="75937" y="19234"/>
                </a:lnTo>
                <a:lnTo>
                  <a:pt x="75883" y="25604"/>
                </a:lnTo>
                <a:lnTo>
                  <a:pt x="69531" y="25577"/>
                </a:lnTo>
                <a:lnTo>
                  <a:pt x="69576" y="19207"/>
                </a:lnTo>
                <a:close/>
                <a:moveTo>
                  <a:pt x="75990" y="19234"/>
                </a:moveTo>
                <a:lnTo>
                  <a:pt x="82342" y="19270"/>
                </a:lnTo>
                <a:lnTo>
                  <a:pt x="82297" y="25630"/>
                </a:lnTo>
                <a:lnTo>
                  <a:pt x="75937" y="25604"/>
                </a:lnTo>
                <a:lnTo>
                  <a:pt x="75990" y="19234"/>
                </a:lnTo>
                <a:close/>
                <a:moveTo>
                  <a:pt x="5514" y="25345"/>
                </a:moveTo>
                <a:lnTo>
                  <a:pt x="11857" y="25372"/>
                </a:lnTo>
                <a:lnTo>
                  <a:pt x="11812" y="31750"/>
                </a:lnTo>
                <a:lnTo>
                  <a:pt x="5469" y="31723"/>
                </a:lnTo>
                <a:lnTo>
                  <a:pt x="5514" y="25345"/>
                </a:lnTo>
                <a:close/>
                <a:moveTo>
                  <a:pt x="11910" y="25380"/>
                </a:moveTo>
                <a:lnTo>
                  <a:pt x="18280" y="25407"/>
                </a:lnTo>
                <a:lnTo>
                  <a:pt x="18235" y="31777"/>
                </a:lnTo>
                <a:lnTo>
                  <a:pt x="11866" y="31750"/>
                </a:lnTo>
                <a:lnTo>
                  <a:pt x="11910" y="25380"/>
                </a:lnTo>
                <a:close/>
                <a:moveTo>
                  <a:pt x="18333" y="25407"/>
                </a:moveTo>
                <a:lnTo>
                  <a:pt x="24676" y="25434"/>
                </a:lnTo>
                <a:lnTo>
                  <a:pt x="24623" y="31813"/>
                </a:lnTo>
                <a:lnTo>
                  <a:pt x="18289" y="31777"/>
                </a:lnTo>
                <a:lnTo>
                  <a:pt x="18333" y="25407"/>
                </a:lnTo>
                <a:close/>
                <a:moveTo>
                  <a:pt x="24730" y="25434"/>
                </a:moveTo>
                <a:lnTo>
                  <a:pt x="31064" y="25461"/>
                </a:lnTo>
                <a:lnTo>
                  <a:pt x="31019" y="31839"/>
                </a:lnTo>
                <a:lnTo>
                  <a:pt x="24676" y="31813"/>
                </a:lnTo>
                <a:lnTo>
                  <a:pt x="24730" y="25434"/>
                </a:lnTo>
                <a:close/>
                <a:moveTo>
                  <a:pt x="31117" y="25461"/>
                </a:moveTo>
                <a:lnTo>
                  <a:pt x="37487" y="25488"/>
                </a:lnTo>
                <a:lnTo>
                  <a:pt x="37442" y="31866"/>
                </a:lnTo>
                <a:lnTo>
                  <a:pt x="31073" y="31839"/>
                </a:lnTo>
                <a:lnTo>
                  <a:pt x="31117" y="25461"/>
                </a:lnTo>
                <a:close/>
                <a:moveTo>
                  <a:pt x="37540" y="25488"/>
                </a:moveTo>
                <a:lnTo>
                  <a:pt x="43874" y="25514"/>
                </a:lnTo>
                <a:lnTo>
                  <a:pt x="43830" y="31893"/>
                </a:lnTo>
                <a:lnTo>
                  <a:pt x="37496" y="31866"/>
                </a:lnTo>
                <a:lnTo>
                  <a:pt x="37540" y="25488"/>
                </a:lnTo>
                <a:close/>
                <a:moveTo>
                  <a:pt x="43928" y="25514"/>
                </a:moveTo>
                <a:lnTo>
                  <a:pt x="50271" y="25541"/>
                </a:lnTo>
                <a:lnTo>
                  <a:pt x="50226" y="31920"/>
                </a:lnTo>
                <a:lnTo>
                  <a:pt x="43883" y="31893"/>
                </a:lnTo>
                <a:lnTo>
                  <a:pt x="43928" y="25514"/>
                </a:lnTo>
                <a:close/>
                <a:moveTo>
                  <a:pt x="50324" y="25541"/>
                </a:moveTo>
                <a:lnTo>
                  <a:pt x="56694" y="25577"/>
                </a:lnTo>
                <a:lnTo>
                  <a:pt x="56649" y="31946"/>
                </a:lnTo>
                <a:lnTo>
                  <a:pt x="50280" y="31920"/>
                </a:lnTo>
                <a:lnTo>
                  <a:pt x="50324" y="25541"/>
                </a:lnTo>
                <a:close/>
                <a:moveTo>
                  <a:pt x="56748" y="25577"/>
                </a:moveTo>
                <a:lnTo>
                  <a:pt x="63081" y="25604"/>
                </a:lnTo>
                <a:lnTo>
                  <a:pt x="63037" y="31973"/>
                </a:lnTo>
                <a:lnTo>
                  <a:pt x="56703" y="31946"/>
                </a:lnTo>
                <a:lnTo>
                  <a:pt x="56748" y="25577"/>
                </a:lnTo>
                <a:close/>
                <a:moveTo>
                  <a:pt x="63135" y="25604"/>
                </a:moveTo>
                <a:lnTo>
                  <a:pt x="69478" y="25630"/>
                </a:lnTo>
                <a:lnTo>
                  <a:pt x="69424" y="32009"/>
                </a:lnTo>
                <a:lnTo>
                  <a:pt x="63090" y="31982"/>
                </a:lnTo>
                <a:lnTo>
                  <a:pt x="63135" y="25604"/>
                </a:lnTo>
                <a:close/>
                <a:moveTo>
                  <a:pt x="69531" y="25630"/>
                </a:moveTo>
                <a:lnTo>
                  <a:pt x="75883" y="25657"/>
                </a:lnTo>
                <a:lnTo>
                  <a:pt x="75839" y="32036"/>
                </a:lnTo>
                <a:lnTo>
                  <a:pt x="69478" y="32009"/>
                </a:lnTo>
                <a:lnTo>
                  <a:pt x="69531" y="25630"/>
                </a:lnTo>
                <a:close/>
                <a:moveTo>
                  <a:pt x="75937" y="25657"/>
                </a:moveTo>
                <a:lnTo>
                  <a:pt x="82297" y="25684"/>
                </a:lnTo>
                <a:lnTo>
                  <a:pt x="82244" y="32062"/>
                </a:lnTo>
                <a:lnTo>
                  <a:pt x="75892" y="32036"/>
                </a:lnTo>
                <a:lnTo>
                  <a:pt x="75937" y="25657"/>
                </a:lnTo>
                <a:close/>
                <a:moveTo>
                  <a:pt x="5469" y="31777"/>
                </a:moveTo>
                <a:lnTo>
                  <a:pt x="11812" y="31804"/>
                </a:lnTo>
                <a:lnTo>
                  <a:pt x="11759" y="38173"/>
                </a:lnTo>
                <a:lnTo>
                  <a:pt x="5416" y="38146"/>
                </a:lnTo>
                <a:lnTo>
                  <a:pt x="5469" y="31777"/>
                </a:lnTo>
                <a:close/>
                <a:moveTo>
                  <a:pt x="11866" y="31804"/>
                </a:moveTo>
                <a:lnTo>
                  <a:pt x="18235" y="31830"/>
                </a:lnTo>
                <a:lnTo>
                  <a:pt x="18182" y="38200"/>
                </a:lnTo>
                <a:lnTo>
                  <a:pt x="11812" y="38173"/>
                </a:lnTo>
                <a:lnTo>
                  <a:pt x="11866" y="31804"/>
                </a:lnTo>
                <a:close/>
                <a:moveTo>
                  <a:pt x="18289" y="31830"/>
                </a:moveTo>
                <a:lnTo>
                  <a:pt x="24623" y="31866"/>
                </a:lnTo>
                <a:lnTo>
                  <a:pt x="24578" y="38227"/>
                </a:lnTo>
                <a:lnTo>
                  <a:pt x="18235" y="38200"/>
                </a:lnTo>
                <a:lnTo>
                  <a:pt x="18289" y="31830"/>
                </a:lnTo>
                <a:close/>
                <a:moveTo>
                  <a:pt x="24676" y="31866"/>
                </a:moveTo>
                <a:lnTo>
                  <a:pt x="31019" y="31893"/>
                </a:lnTo>
                <a:lnTo>
                  <a:pt x="30966" y="38253"/>
                </a:lnTo>
                <a:lnTo>
                  <a:pt x="24632" y="38227"/>
                </a:lnTo>
                <a:lnTo>
                  <a:pt x="24676" y="31866"/>
                </a:lnTo>
                <a:close/>
                <a:moveTo>
                  <a:pt x="31073" y="31893"/>
                </a:moveTo>
                <a:lnTo>
                  <a:pt x="37442" y="31920"/>
                </a:lnTo>
                <a:lnTo>
                  <a:pt x="37389" y="38289"/>
                </a:lnTo>
                <a:lnTo>
                  <a:pt x="31019" y="38253"/>
                </a:lnTo>
                <a:lnTo>
                  <a:pt x="31073" y="31893"/>
                </a:lnTo>
                <a:close/>
                <a:moveTo>
                  <a:pt x="37496" y="31920"/>
                </a:moveTo>
                <a:lnTo>
                  <a:pt x="43830" y="31946"/>
                </a:lnTo>
                <a:lnTo>
                  <a:pt x="43776" y="38316"/>
                </a:lnTo>
                <a:lnTo>
                  <a:pt x="37442" y="38289"/>
                </a:lnTo>
                <a:lnTo>
                  <a:pt x="37496" y="31920"/>
                </a:lnTo>
                <a:close/>
                <a:moveTo>
                  <a:pt x="43883" y="31946"/>
                </a:moveTo>
                <a:lnTo>
                  <a:pt x="50226" y="31973"/>
                </a:lnTo>
                <a:lnTo>
                  <a:pt x="50173" y="38343"/>
                </a:lnTo>
                <a:lnTo>
                  <a:pt x="43830" y="38316"/>
                </a:lnTo>
                <a:lnTo>
                  <a:pt x="43883" y="31946"/>
                </a:lnTo>
                <a:close/>
                <a:moveTo>
                  <a:pt x="50280" y="31973"/>
                </a:moveTo>
                <a:lnTo>
                  <a:pt x="56649" y="32000"/>
                </a:lnTo>
                <a:lnTo>
                  <a:pt x="56596" y="38369"/>
                </a:lnTo>
                <a:lnTo>
                  <a:pt x="50226" y="38343"/>
                </a:lnTo>
                <a:lnTo>
                  <a:pt x="50280" y="31973"/>
                </a:lnTo>
                <a:close/>
                <a:moveTo>
                  <a:pt x="56703" y="32000"/>
                </a:moveTo>
                <a:lnTo>
                  <a:pt x="63037" y="32036"/>
                </a:lnTo>
                <a:lnTo>
                  <a:pt x="62983" y="38396"/>
                </a:lnTo>
                <a:lnTo>
                  <a:pt x="56649" y="38369"/>
                </a:lnTo>
                <a:lnTo>
                  <a:pt x="56703" y="32000"/>
                </a:lnTo>
                <a:close/>
                <a:moveTo>
                  <a:pt x="63090" y="32036"/>
                </a:moveTo>
                <a:lnTo>
                  <a:pt x="69424" y="32062"/>
                </a:lnTo>
                <a:lnTo>
                  <a:pt x="69380" y="38423"/>
                </a:lnTo>
                <a:lnTo>
                  <a:pt x="63037" y="38396"/>
                </a:lnTo>
                <a:lnTo>
                  <a:pt x="63090" y="32036"/>
                </a:lnTo>
                <a:close/>
                <a:moveTo>
                  <a:pt x="69478" y="32062"/>
                </a:moveTo>
                <a:lnTo>
                  <a:pt x="75839" y="32089"/>
                </a:lnTo>
                <a:lnTo>
                  <a:pt x="75785" y="38450"/>
                </a:lnTo>
                <a:lnTo>
                  <a:pt x="69433" y="38423"/>
                </a:lnTo>
                <a:lnTo>
                  <a:pt x="69478" y="32062"/>
                </a:lnTo>
                <a:close/>
                <a:moveTo>
                  <a:pt x="75892" y="32089"/>
                </a:moveTo>
                <a:lnTo>
                  <a:pt x="82244" y="32116"/>
                </a:lnTo>
                <a:lnTo>
                  <a:pt x="82199" y="38485"/>
                </a:lnTo>
                <a:lnTo>
                  <a:pt x="75839" y="38459"/>
                </a:lnTo>
                <a:lnTo>
                  <a:pt x="75892" y="32089"/>
                </a:lnTo>
                <a:close/>
                <a:moveTo>
                  <a:pt x="5416" y="38200"/>
                </a:moveTo>
                <a:lnTo>
                  <a:pt x="11759" y="38227"/>
                </a:lnTo>
                <a:lnTo>
                  <a:pt x="11714" y="44605"/>
                </a:lnTo>
                <a:lnTo>
                  <a:pt x="5371" y="44578"/>
                </a:lnTo>
                <a:lnTo>
                  <a:pt x="5416" y="38200"/>
                </a:lnTo>
                <a:close/>
                <a:moveTo>
                  <a:pt x="11812" y="38227"/>
                </a:moveTo>
                <a:lnTo>
                  <a:pt x="18182" y="38253"/>
                </a:lnTo>
                <a:lnTo>
                  <a:pt x="18137" y="44632"/>
                </a:lnTo>
                <a:lnTo>
                  <a:pt x="11768" y="44605"/>
                </a:lnTo>
                <a:lnTo>
                  <a:pt x="11812" y="38227"/>
                </a:lnTo>
                <a:close/>
                <a:moveTo>
                  <a:pt x="18235" y="38253"/>
                </a:moveTo>
                <a:lnTo>
                  <a:pt x="24578" y="38280"/>
                </a:lnTo>
                <a:lnTo>
                  <a:pt x="24525" y="44659"/>
                </a:lnTo>
                <a:lnTo>
                  <a:pt x="18191" y="44632"/>
                </a:lnTo>
                <a:lnTo>
                  <a:pt x="18235" y="38253"/>
                </a:lnTo>
                <a:close/>
                <a:moveTo>
                  <a:pt x="24632" y="38280"/>
                </a:moveTo>
                <a:lnTo>
                  <a:pt x="30966" y="38307"/>
                </a:lnTo>
                <a:lnTo>
                  <a:pt x="30921" y="44686"/>
                </a:lnTo>
                <a:lnTo>
                  <a:pt x="24578" y="44659"/>
                </a:lnTo>
                <a:lnTo>
                  <a:pt x="24632" y="38280"/>
                </a:lnTo>
                <a:close/>
                <a:moveTo>
                  <a:pt x="31019" y="38307"/>
                </a:moveTo>
                <a:lnTo>
                  <a:pt x="37389" y="38343"/>
                </a:lnTo>
                <a:lnTo>
                  <a:pt x="37344" y="44712"/>
                </a:lnTo>
                <a:lnTo>
                  <a:pt x="30975" y="44686"/>
                </a:lnTo>
                <a:lnTo>
                  <a:pt x="31019" y="38307"/>
                </a:lnTo>
                <a:close/>
                <a:moveTo>
                  <a:pt x="37442" y="38343"/>
                </a:moveTo>
                <a:lnTo>
                  <a:pt x="43776" y="38369"/>
                </a:lnTo>
                <a:lnTo>
                  <a:pt x="43732" y="44739"/>
                </a:lnTo>
                <a:lnTo>
                  <a:pt x="37398" y="44712"/>
                </a:lnTo>
                <a:lnTo>
                  <a:pt x="37442" y="38343"/>
                </a:lnTo>
                <a:close/>
                <a:moveTo>
                  <a:pt x="43830" y="38369"/>
                </a:moveTo>
                <a:lnTo>
                  <a:pt x="50173" y="38396"/>
                </a:lnTo>
                <a:lnTo>
                  <a:pt x="50128" y="44775"/>
                </a:lnTo>
                <a:lnTo>
                  <a:pt x="43785" y="44739"/>
                </a:lnTo>
                <a:lnTo>
                  <a:pt x="43830" y="38369"/>
                </a:lnTo>
                <a:close/>
                <a:moveTo>
                  <a:pt x="50226" y="38396"/>
                </a:moveTo>
                <a:lnTo>
                  <a:pt x="56596" y="38423"/>
                </a:lnTo>
                <a:lnTo>
                  <a:pt x="56551" y="44801"/>
                </a:lnTo>
                <a:lnTo>
                  <a:pt x="50182" y="44775"/>
                </a:lnTo>
                <a:lnTo>
                  <a:pt x="50226" y="38396"/>
                </a:lnTo>
                <a:close/>
                <a:moveTo>
                  <a:pt x="56649" y="38423"/>
                </a:moveTo>
                <a:lnTo>
                  <a:pt x="62983" y="38450"/>
                </a:lnTo>
                <a:lnTo>
                  <a:pt x="62939" y="44828"/>
                </a:lnTo>
                <a:lnTo>
                  <a:pt x="56605" y="44801"/>
                </a:lnTo>
                <a:lnTo>
                  <a:pt x="56649" y="38423"/>
                </a:lnTo>
                <a:close/>
                <a:moveTo>
                  <a:pt x="63037" y="38450"/>
                </a:moveTo>
                <a:lnTo>
                  <a:pt x="69380" y="38477"/>
                </a:lnTo>
                <a:lnTo>
                  <a:pt x="69326" y="44855"/>
                </a:lnTo>
                <a:lnTo>
                  <a:pt x="62992" y="44828"/>
                </a:lnTo>
                <a:lnTo>
                  <a:pt x="63037" y="38450"/>
                </a:lnTo>
                <a:close/>
                <a:moveTo>
                  <a:pt x="69433" y="38477"/>
                </a:moveTo>
                <a:lnTo>
                  <a:pt x="75785" y="38512"/>
                </a:lnTo>
                <a:lnTo>
                  <a:pt x="75740" y="44882"/>
                </a:lnTo>
                <a:lnTo>
                  <a:pt x="69380" y="44855"/>
                </a:lnTo>
                <a:lnTo>
                  <a:pt x="69433" y="38477"/>
                </a:lnTo>
                <a:close/>
                <a:moveTo>
                  <a:pt x="75839" y="38512"/>
                </a:moveTo>
                <a:lnTo>
                  <a:pt x="82199" y="38539"/>
                </a:lnTo>
                <a:lnTo>
                  <a:pt x="82146" y="44909"/>
                </a:lnTo>
                <a:lnTo>
                  <a:pt x="75794" y="44882"/>
                </a:lnTo>
                <a:lnTo>
                  <a:pt x="75839" y="38512"/>
                </a:lnTo>
                <a:close/>
                <a:moveTo>
                  <a:pt x="5657" y="0"/>
                </a:moveTo>
                <a:lnTo>
                  <a:pt x="5612" y="6022"/>
                </a:lnTo>
                <a:lnTo>
                  <a:pt x="1" y="5995"/>
                </a:lnTo>
                <a:lnTo>
                  <a:pt x="1" y="6049"/>
                </a:lnTo>
                <a:lnTo>
                  <a:pt x="5612" y="6075"/>
                </a:lnTo>
                <a:lnTo>
                  <a:pt x="5559" y="12445"/>
                </a:lnTo>
                <a:lnTo>
                  <a:pt x="1" y="12418"/>
                </a:lnTo>
                <a:lnTo>
                  <a:pt x="1" y="12472"/>
                </a:lnTo>
                <a:lnTo>
                  <a:pt x="5559" y="12499"/>
                </a:lnTo>
                <a:lnTo>
                  <a:pt x="5514" y="18877"/>
                </a:lnTo>
                <a:lnTo>
                  <a:pt x="1" y="18850"/>
                </a:lnTo>
                <a:lnTo>
                  <a:pt x="1" y="18904"/>
                </a:lnTo>
                <a:lnTo>
                  <a:pt x="5514" y="18931"/>
                </a:lnTo>
                <a:lnTo>
                  <a:pt x="5460" y="25291"/>
                </a:lnTo>
                <a:lnTo>
                  <a:pt x="1" y="25273"/>
                </a:lnTo>
                <a:lnTo>
                  <a:pt x="1" y="25327"/>
                </a:lnTo>
                <a:lnTo>
                  <a:pt x="5460" y="25345"/>
                </a:lnTo>
                <a:lnTo>
                  <a:pt x="5416" y="31723"/>
                </a:lnTo>
                <a:lnTo>
                  <a:pt x="1" y="31697"/>
                </a:lnTo>
                <a:lnTo>
                  <a:pt x="1" y="31750"/>
                </a:lnTo>
                <a:lnTo>
                  <a:pt x="5416" y="31777"/>
                </a:lnTo>
                <a:lnTo>
                  <a:pt x="5362" y="38146"/>
                </a:lnTo>
                <a:lnTo>
                  <a:pt x="1" y="38120"/>
                </a:lnTo>
                <a:lnTo>
                  <a:pt x="1" y="38173"/>
                </a:lnTo>
                <a:lnTo>
                  <a:pt x="5362" y="38200"/>
                </a:lnTo>
                <a:lnTo>
                  <a:pt x="5318" y="44570"/>
                </a:lnTo>
                <a:lnTo>
                  <a:pt x="1" y="44552"/>
                </a:lnTo>
                <a:lnTo>
                  <a:pt x="1" y="44605"/>
                </a:lnTo>
                <a:lnTo>
                  <a:pt x="5318" y="44632"/>
                </a:lnTo>
                <a:lnTo>
                  <a:pt x="5273" y="49690"/>
                </a:lnTo>
                <a:lnTo>
                  <a:pt x="5336" y="49690"/>
                </a:lnTo>
                <a:lnTo>
                  <a:pt x="5371" y="44632"/>
                </a:lnTo>
                <a:lnTo>
                  <a:pt x="11714" y="44659"/>
                </a:lnTo>
                <a:lnTo>
                  <a:pt x="11669" y="49690"/>
                </a:lnTo>
                <a:lnTo>
                  <a:pt x="11723" y="49690"/>
                </a:lnTo>
                <a:lnTo>
                  <a:pt x="11768" y="44659"/>
                </a:lnTo>
                <a:lnTo>
                  <a:pt x="18137" y="44686"/>
                </a:lnTo>
                <a:lnTo>
                  <a:pt x="18093" y="49690"/>
                </a:lnTo>
                <a:lnTo>
                  <a:pt x="18146" y="49690"/>
                </a:lnTo>
                <a:lnTo>
                  <a:pt x="18191" y="44686"/>
                </a:lnTo>
                <a:lnTo>
                  <a:pt x="24525" y="44712"/>
                </a:lnTo>
                <a:lnTo>
                  <a:pt x="24489" y="49690"/>
                </a:lnTo>
                <a:lnTo>
                  <a:pt x="24543" y="49690"/>
                </a:lnTo>
                <a:lnTo>
                  <a:pt x="24578" y="44712"/>
                </a:lnTo>
                <a:lnTo>
                  <a:pt x="30921" y="44739"/>
                </a:lnTo>
                <a:lnTo>
                  <a:pt x="30885" y="49690"/>
                </a:lnTo>
                <a:lnTo>
                  <a:pt x="30939" y="49690"/>
                </a:lnTo>
                <a:lnTo>
                  <a:pt x="30975" y="44739"/>
                </a:lnTo>
                <a:lnTo>
                  <a:pt x="37344" y="44766"/>
                </a:lnTo>
                <a:lnTo>
                  <a:pt x="37309" y="49690"/>
                </a:lnTo>
                <a:lnTo>
                  <a:pt x="37362" y="49690"/>
                </a:lnTo>
                <a:lnTo>
                  <a:pt x="37398" y="44766"/>
                </a:lnTo>
                <a:lnTo>
                  <a:pt x="43732" y="44793"/>
                </a:lnTo>
                <a:lnTo>
                  <a:pt x="43696" y="49690"/>
                </a:lnTo>
                <a:lnTo>
                  <a:pt x="43750" y="49690"/>
                </a:lnTo>
                <a:lnTo>
                  <a:pt x="43785" y="44793"/>
                </a:lnTo>
                <a:lnTo>
                  <a:pt x="50128" y="44828"/>
                </a:lnTo>
                <a:lnTo>
                  <a:pt x="50083" y="49690"/>
                </a:lnTo>
                <a:lnTo>
                  <a:pt x="50137" y="49690"/>
                </a:lnTo>
                <a:lnTo>
                  <a:pt x="50182" y="44828"/>
                </a:lnTo>
                <a:lnTo>
                  <a:pt x="56551" y="44855"/>
                </a:lnTo>
                <a:lnTo>
                  <a:pt x="56507" y="49690"/>
                </a:lnTo>
                <a:lnTo>
                  <a:pt x="56560" y="49690"/>
                </a:lnTo>
                <a:lnTo>
                  <a:pt x="56605" y="44855"/>
                </a:lnTo>
                <a:lnTo>
                  <a:pt x="62939" y="44882"/>
                </a:lnTo>
                <a:lnTo>
                  <a:pt x="62894" y="49690"/>
                </a:lnTo>
                <a:lnTo>
                  <a:pt x="62948" y="49690"/>
                </a:lnTo>
                <a:lnTo>
                  <a:pt x="62992" y="44882"/>
                </a:lnTo>
                <a:lnTo>
                  <a:pt x="69326" y="44909"/>
                </a:lnTo>
                <a:lnTo>
                  <a:pt x="69290" y="49690"/>
                </a:lnTo>
                <a:lnTo>
                  <a:pt x="69344" y="49690"/>
                </a:lnTo>
                <a:lnTo>
                  <a:pt x="69380" y="44909"/>
                </a:lnTo>
                <a:lnTo>
                  <a:pt x="75740" y="44935"/>
                </a:lnTo>
                <a:lnTo>
                  <a:pt x="75705" y="49690"/>
                </a:lnTo>
                <a:lnTo>
                  <a:pt x="75758" y="49690"/>
                </a:lnTo>
                <a:lnTo>
                  <a:pt x="75794" y="44935"/>
                </a:lnTo>
                <a:lnTo>
                  <a:pt x="82146" y="44962"/>
                </a:lnTo>
                <a:lnTo>
                  <a:pt x="82110" y="49690"/>
                </a:lnTo>
                <a:lnTo>
                  <a:pt x="82164" y="49690"/>
                </a:lnTo>
                <a:lnTo>
                  <a:pt x="82199" y="44962"/>
                </a:lnTo>
                <a:lnTo>
                  <a:pt x="88355" y="44989"/>
                </a:lnTo>
                <a:lnTo>
                  <a:pt x="88355" y="44935"/>
                </a:lnTo>
                <a:lnTo>
                  <a:pt x="82199" y="44909"/>
                </a:lnTo>
                <a:lnTo>
                  <a:pt x="82253" y="38539"/>
                </a:lnTo>
                <a:lnTo>
                  <a:pt x="88355" y="38566"/>
                </a:lnTo>
                <a:lnTo>
                  <a:pt x="88355" y="38512"/>
                </a:lnTo>
                <a:lnTo>
                  <a:pt x="82253" y="38485"/>
                </a:lnTo>
                <a:lnTo>
                  <a:pt x="82297" y="32116"/>
                </a:lnTo>
                <a:lnTo>
                  <a:pt x="88355" y="32143"/>
                </a:lnTo>
                <a:lnTo>
                  <a:pt x="88355" y="32089"/>
                </a:lnTo>
                <a:lnTo>
                  <a:pt x="82297" y="32062"/>
                </a:lnTo>
                <a:lnTo>
                  <a:pt x="82351" y="25684"/>
                </a:lnTo>
                <a:lnTo>
                  <a:pt x="88355" y="25711"/>
                </a:lnTo>
                <a:lnTo>
                  <a:pt x="88355" y="25657"/>
                </a:lnTo>
                <a:lnTo>
                  <a:pt x="82351" y="25630"/>
                </a:lnTo>
                <a:lnTo>
                  <a:pt x="82396" y="19270"/>
                </a:lnTo>
                <a:lnTo>
                  <a:pt x="88355" y="19296"/>
                </a:lnTo>
                <a:lnTo>
                  <a:pt x="88355" y="19234"/>
                </a:lnTo>
                <a:lnTo>
                  <a:pt x="82396" y="19216"/>
                </a:lnTo>
                <a:lnTo>
                  <a:pt x="82449" y="12846"/>
                </a:lnTo>
                <a:lnTo>
                  <a:pt x="88355" y="12873"/>
                </a:lnTo>
                <a:lnTo>
                  <a:pt x="88355" y="12820"/>
                </a:lnTo>
                <a:lnTo>
                  <a:pt x="82449" y="12793"/>
                </a:lnTo>
                <a:lnTo>
                  <a:pt x="82494" y="6414"/>
                </a:lnTo>
                <a:lnTo>
                  <a:pt x="88355" y="6441"/>
                </a:lnTo>
                <a:lnTo>
                  <a:pt x="88355" y="6388"/>
                </a:lnTo>
                <a:lnTo>
                  <a:pt x="82503" y="6361"/>
                </a:lnTo>
                <a:lnTo>
                  <a:pt x="82547" y="0"/>
                </a:lnTo>
                <a:lnTo>
                  <a:pt x="82494" y="0"/>
                </a:lnTo>
                <a:lnTo>
                  <a:pt x="82440" y="6361"/>
                </a:lnTo>
                <a:lnTo>
                  <a:pt x="76088" y="6334"/>
                </a:lnTo>
                <a:lnTo>
                  <a:pt x="76133" y="0"/>
                </a:lnTo>
                <a:lnTo>
                  <a:pt x="76079" y="0"/>
                </a:lnTo>
                <a:lnTo>
                  <a:pt x="76035" y="6334"/>
                </a:lnTo>
                <a:lnTo>
                  <a:pt x="69674" y="6307"/>
                </a:lnTo>
                <a:lnTo>
                  <a:pt x="69728" y="0"/>
                </a:lnTo>
                <a:lnTo>
                  <a:pt x="69674" y="0"/>
                </a:lnTo>
                <a:lnTo>
                  <a:pt x="69621" y="6307"/>
                </a:lnTo>
                <a:lnTo>
                  <a:pt x="63287" y="6272"/>
                </a:lnTo>
                <a:lnTo>
                  <a:pt x="63331" y="0"/>
                </a:lnTo>
                <a:lnTo>
                  <a:pt x="63278" y="0"/>
                </a:lnTo>
                <a:lnTo>
                  <a:pt x="63233" y="6272"/>
                </a:lnTo>
                <a:lnTo>
                  <a:pt x="56899" y="6245"/>
                </a:lnTo>
                <a:lnTo>
                  <a:pt x="56944" y="0"/>
                </a:lnTo>
                <a:lnTo>
                  <a:pt x="56890" y="0"/>
                </a:lnTo>
                <a:lnTo>
                  <a:pt x="56846" y="6245"/>
                </a:lnTo>
                <a:lnTo>
                  <a:pt x="50476" y="6218"/>
                </a:lnTo>
                <a:lnTo>
                  <a:pt x="50521" y="0"/>
                </a:lnTo>
                <a:lnTo>
                  <a:pt x="50467" y="0"/>
                </a:lnTo>
                <a:lnTo>
                  <a:pt x="50422" y="6218"/>
                </a:lnTo>
                <a:lnTo>
                  <a:pt x="44080" y="6191"/>
                </a:lnTo>
                <a:lnTo>
                  <a:pt x="44124" y="0"/>
                </a:lnTo>
                <a:lnTo>
                  <a:pt x="44071" y="0"/>
                </a:lnTo>
                <a:lnTo>
                  <a:pt x="44026" y="6191"/>
                </a:lnTo>
                <a:lnTo>
                  <a:pt x="37692" y="6165"/>
                </a:lnTo>
                <a:lnTo>
                  <a:pt x="37737" y="0"/>
                </a:lnTo>
                <a:lnTo>
                  <a:pt x="37683" y="0"/>
                </a:lnTo>
                <a:lnTo>
                  <a:pt x="37639" y="6165"/>
                </a:lnTo>
                <a:lnTo>
                  <a:pt x="31269" y="6129"/>
                </a:lnTo>
                <a:lnTo>
                  <a:pt x="31314" y="0"/>
                </a:lnTo>
                <a:lnTo>
                  <a:pt x="31260" y="0"/>
                </a:lnTo>
                <a:lnTo>
                  <a:pt x="31215" y="6129"/>
                </a:lnTo>
                <a:lnTo>
                  <a:pt x="24873" y="6102"/>
                </a:lnTo>
                <a:lnTo>
                  <a:pt x="24917" y="0"/>
                </a:lnTo>
                <a:lnTo>
                  <a:pt x="24864" y="0"/>
                </a:lnTo>
                <a:lnTo>
                  <a:pt x="24819" y="6102"/>
                </a:lnTo>
                <a:lnTo>
                  <a:pt x="18485" y="6075"/>
                </a:lnTo>
                <a:lnTo>
                  <a:pt x="18530" y="0"/>
                </a:lnTo>
                <a:lnTo>
                  <a:pt x="18476" y="0"/>
                </a:lnTo>
                <a:lnTo>
                  <a:pt x="18432" y="6075"/>
                </a:lnTo>
                <a:lnTo>
                  <a:pt x="12062" y="6049"/>
                </a:lnTo>
                <a:lnTo>
                  <a:pt x="12107" y="0"/>
                </a:lnTo>
                <a:lnTo>
                  <a:pt x="12053" y="0"/>
                </a:lnTo>
                <a:lnTo>
                  <a:pt x="12008" y="6049"/>
                </a:lnTo>
                <a:lnTo>
                  <a:pt x="5666" y="6022"/>
                </a:lnTo>
                <a:lnTo>
                  <a:pt x="5710" y="0"/>
                </a:lnTo>
                <a:close/>
              </a:path>
            </a:pathLst>
          </a:custGeom>
          <a:solidFill>
            <a:schemeClr val="dk2"/>
          </a:solidFill>
          <a:ln w="9525" cap="flat" cmpd="sng">
            <a:solidFill>
              <a:schemeClr val="dk2"/>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229" name="Google Shape;7026;p20"/>
          <p:cNvGrpSpPr/>
          <p:nvPr/>
        </p:nvGrpSpPr>
        <p:grpSpPr>
          <a:xfrm>
            <a:off x="436965" y="371680"/>
            <a:ext cx="8270070" cy="4400212"/>
            <a:chOff x="4068925" y="3794325"/>
            <a:chExt cx="2771750" cy="1474750"/>
          </a:xfrm>
        </p:grpSpPr>
        <p:sp>
          <p:nvSpPr>
            <p:cNvPr id="1057448" name="Google Shape;7027;p20"/>
            <p:cNvSpPr/>
            <p:nvPr/>
          </p:nvSpPr>
          <p:spPr>
            <a:xfrm>
              <a:off x="4068925" y="3794325"/>
              <a:ext cx="2771750" cy="1474750"/>
            </a:xfrm>
            <a:custGeom>
              <a:avLst/>
              <a:ahLst/>
              <a:rect l="l" t="t" r="r" b="b"/>
              <a:pathLst>
                <a:path w="110870" h="58990" extrusionOk="0">
                  <a:moveTo>
                    <a:pt x="110448" y="1"/>
                  </a:moveTo>
                  <a:lnTo>
                    <a:pt x="429" y="453"/>
                  </a:lnTo>
                  <a:lnTo>
                    <a:pt x="23" y="52746"/>
                  </a:lnTo>
                  <a:lnTo>
                    <a:pt x="0" y="52746"/>
                  </a:lnTo>
                  <a:lnTo>
                    <a:pt x="0" y="58653"/>
                  </a:lnTo>
                  <a:lnTo>
                    <a:pt x="0" y="58913"/>
                  </a:lnTo>
                  <a:lnTo>
                    <a:pt x="0" y="58944"/>
                  </a:lnTo>
                  <a:lnTo>
                    <a:pt x="2482" y="58814"/>
                  </a:lnTo>
                  <a:lnTo>
                    <a:pt x="5784" y="58990"/>
                  </a:lnTo>
                  <a:lnTo>
                    <a:pt x="8266" y="58814"/>
                  </a:lnTo>
                  <a:lnTo>
                    <a:pt x="13223" y="58814"/>
                  </a:lnTo>
                  <a:lnTo>
                    <a:pt x="16525" y="58645"/>
                  </a:lnTo>
                  <a:lnTo>
                    <a:pt x="19827" y="58469"/>
                  </a:lnTo>
                  <a:lnTo>
                    <a:pt x="26438" y="58469"/>
                  </a:lnTo>
                  <a:lnTo>
                    <a:pt x="27373" y="58369"/>
                  </a:lnTo>
                  <a:cubicBezTo>
                    <a:pt x="27319" y="58369"/>
                    <a:pt x="27265" y="58362"/>
                    <a:pt x="27212" y="58362"/>
                  </a:cubicBezTo>
                  <a:lnTo>
                    <a:pt x="28085" y="58270"/>
                  </a:lnTo>
                  <a:lnTo>
                    <a:pt x="28690" y="58270"/>
                  </a:lnTo>
                  <a:cubicBezTo>
                    <a:pt x="28598" y="58277"/>
                    <a:pt x="28506" y="58285"/>
                    <a:pt x="28422" y="58300"/>
                  </a:cubicBezTo>
                  <a:cubicBezTo>
                    <a:pt x="29778" y="58300"/>
                    <a:pt x="34919" y="58323"/>
                    <a:pt x="36351" y="58469"/>
                  </a:cubicBezTo>
                  <a:cubicBezTo>
                    <a:pt x="36900" y="58528"/>
                    <a:pt x="37542" y="58547"/>
                    <a:pt x="38154" y="58547"/>
                  </a:cubicBezTo>
                  <a:cubicBezTo>
                    <a:pt x="39377" y="58547"/>
                    <a:pt x="40481" y="58469"/>
                    <a:pt x="40481" y="58469"/>
                  </a:cubicBezTo>
                  <a:cubicBezTo>
                    <a:pt x="40481" y="58469"/>
                    <a:pt x="43782" y="58124"/>
                    <a:pt x="47084" y="58124"/>
                  </a:cubicBezTo>
                  <a:cubicBezTo>
                    <a:pt x="50394" y="58124"/>
                    <a:pt x="50394" y="58469"/>
                    <a:pt x="52868" y="58469"/>
                  </a:cubicBezTo>
                  <a:cubicBezTo>
                    <a:pt x="55350" y="58469"/>
                    <a:pt x="60307" y="57779"/>
                    <a:pt x="62782" y="57779"/>
                  </a:cubicBezTo>
                  <a:cubicBezTo>
                    <a:pt x="65256" y="57779"/>
                    <a:pt x="71040" y="58300"/>
                    <a:pt x="72695" y="58300"/>
                  </a:cubicBezTo>
                  <a:cubicBezTo>
                    <a:pt x="74350" y="58300"/>
                    <a:pt x="81781" y="58645"/>
                    <a:pt x="81781" y="58645"/>
                  </a:cubicBezTo>
                  <a:lnTo>
                    <a:pt x="90039" y="58124"/>
                  </a:lnTo>
                  <a:lnTo>
                    <a:pt x="96651" y="58645"/>
                  </a:lnTo>
                  <a:lnTo>
                    <a:pt x="104082" y="58645"/>
                  </a:lnTo>
                  <a:lnTo>
                    <a:pt x="110693" y="58262"/>
                  </a:lnTo>
                  <a:lnTo>
                    <a:pt x="110693" y="58254"/>
                  </a:lnTo>
                  <a:lnTo>
                    <a:pt x="110479" y="58239"/>
                  </a:lnTo>
                  <a:lnTo>
                    <a:pt x="110693" y="58231"/>
                  </a:lnTo>
                  <a:lnTo>
                    <a:pt x="110693" y="55864"/>
                  </a:lnTo>
                  <a:lnTo>
                    <a:pt x="110869" y="55864"/>
                  </a:lnTo>
                  <a:lnTo>
                    <a:pt x="110448" y="1"/>
                  </a:ln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49" name="Google Shape;7028;p20"/>
            <p:cNvSpPr/>
            <p:nvPr/>
          </p:nvSpPr>
          <p:spPr>
            <a:xfrm>
              <a:off x="4173300" y="3806200"/>
              <a:ext cx="4800" cy="118375"/>
            </a:xfrm>
            <a:custGeom>
              <a:avLst/>
              <a:ahLst/>
              <a:rect l="l" t="t" r="r" b="b"/>
              <a:pathLst>
                <a:path w="192" h="4735" extrusionOk="0">
                  <a:moveTo>
                    <a:pt x="0" y="4735"/>
                  </a:moveTo>
                  <a:lnTo>
                    <a:pt x="192" y="4735"/>
                  </a:lnTo>
                  <a:lnTo>
                    <a:pt x="192" y="1"/>
                  </a:lnTo>
                  <a:lnTo>
                    <a:pt x="0"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50" name="Google Shape;7029;p20"/>
            <p:cNvSpPr/>
            <p:nvPr/>
          </p:nvSpPr>
          <p:spPr>
            <a:xfrm>
              <a:off x="417330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51" name="Google Shape;7030;p20"/>
            <p:cNvSpPr/>
            <p:nvPr/>
          </p:nvSpPr>
          <p:spPr>
            <a:xfrm>
              <a:off x="4173300" y="5150125"/>
              <a:ext cx="4800" cy="95975"/>
            </a:xfrm>
            <a:custGeom>
              <a:avLst/>
              <a:ahLst/>
              <a:rect l="l" t="t" r="r" b="b"/>
              <a:pathLst>
                <a:path w="192" h="3839" extrusionOk="0">
                  <a:moveTo>
                    <a:pt x="0" y="0"/>
                  </a:moveTo>
                  <a:lnTo>
                    <a:pt x="0" y="3839"/>
                  </a:lnTo>
                  <a:lnTo>
                    <a:pt x="192" y="3839"/>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52" name="Google Shape;7031;p20"/>
            <p:cNvSpPr/>
            <p:nvPr/>
          </p:nvSpPr>
          <p:spPr>
            <a:xfrm>
              <a:off x="417330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53" name="Google Shape;7032;p20"/>
            <p:cNvSpPr/>
            <p:nvPr/>
          </p:nvSpPr>
          <p:spPr>
            <a:xfrm>
              <a:off x="417330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54" name="Google Shape;7033;p20"/>
            <p:cNvSpPr/>
            <p:nvPr/>
          </p:nvSpPr>
          <p:spPr>
            <a:xfrm>
              <a:off x="417330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55" name="Google Shape;7034;p20"/>
            <p:cNvSpPr/>
            <p:nvPr/>
          </p:nvSpPr>
          <p:spPr>
            <a:xfrm>
              <a:off x="417330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56" name="Google Shape;7035;p20"/>
            <p:cNvSpPr/>
            <p:nvPr/>
          </p:nvSpPr>
          <p:spPr>
            <a:xfrm>
              <a:off x="417330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57" name="Google Shape;7036;p20"/>
            <p:cNvSpPr/>
            <p:nvPr/>
          </p:nvSpPr>
          <p:spPr>
            <a:xfrm>
              <a:off x="417330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58" name="Google Shape;7037;p20"/>
            <p:cNvSpPr/>
            <p:nvPr/>
          </p:nvSpPr>
          <p:spPr>
            <a:xfrm>
              <a:off x="417330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59" name="Google Shape;7038;p20"/>
            <p:cNvSpPr/>
            <p:nvPr/>
          </p:nvSpPr>
          <p:spPr>
            <a:xfrm>
              <a:off x="417330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60" name="Google Shape;7039;p20"/>
            <p:cNvSpPr/>
            <p:nvPr/>
          </p:nvSpPr>
          <p:spPr>
            <a:xfrm>
              <a:off x="417330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61" name="Google Shape;7040;p20"/>
            <p:cNvSpPr/>
            <p:nvPr/>
          </p:nvSpPr>
          <p:spPr>
            <a:xfrm>
              <a:off x="4280175" y="5150125"/>
              <a:ext cx="4800" cy="97325"/>
            </a:xfrm>
            <a:custGeom>
              <a:avLst/>
              <a:ahLst/>
              <a:rect l="l" t="t" r="r" b="b"/>
              <a:pathLst>
                <a:path w="192" h="3893" extrusionOk="0">
                  <a:moveTo>
                    <a:pt x="0" y="0"/>
                  </a:moveTo>
                  <a:lnTo>
                    <a:pt x="0" y="3892"/>
                  </a:lnTo>
                  <a:lnTo>
                    <a:pt x="192" y="3892"/>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62" name="Google Shape;7041;p20"/>
            <p:cNvSpPr/>
            <p:nvPr/>
          </p:nvSpPr>
          <p:spPr>
            <a:xfrm>
              <a:off x="4280175"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63" name="Google Shape;7042;p20"/>
            <p:cNvSpPr/>
            <p:nvPr/>
          </p:nvSpPr>
          <p:spPr>
            <a:xfrm>
              <a:off x="4280175" y="3806200"/>
              <a:ext cx="4800" cy="118375"/>
            </a:xfrm>
            <a:custGeom>
              <a:avLst/>
              <a:ahLst/>
              <a:rect l="l" t="t" r="r" b="b"/>
              <a:pathLst>
                <a:path w="192" h="4735" extrusionOk="0">
                  <a:moveTo>
                    <a:pt x="0" y="1"/>
                  </a:moveTo>
                  <a:lnTo>
                    <a:pt x="0" y="4735"/>
                  </a:lnTo>
                  <a:lnTo>
                    <a:pt x="192" y="4735"/>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64" name="Google Shape;7043;p20"/>
            <p:cNvSpPr/>
            <p:nvPr/>
          </p:nvSpPr>
          <p:spPr>
            <a:xfrm>
              <a:off x="4280175"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65" name="Google Shape;7044;p20"/>
            <p:cNvSpPr/>
            <p:nvPr/>
          </p:nvSpPr>
          <p:spPr>
            <a:xfrm>
              <a:off x="4280175"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66" name="Google Shape;7045;p20"/>
            <p:cNvSpPr/>
            <p:nvPr/>
          </p:nvSpPr>
          <p:spPr>
            <a:xfrm>
              <a:off x="4280175"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67" name="Google Shape;7046;p20"/>
            <p:cNvSpPr/>
            <p:nvPr/>
          </p:nvSpPr>
          <p:spPr>
            <a:xfrm>
              <a:off x="4280175"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68" name="Google Shape;7047;p20"/>
            <p:cNvSpPr/>
            <p:nvPr/>
          </p:nvSpPr>
          <p:spPr>
            <a:xfrm>
              <a:off x="4280175"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69" name="Google Shape;7048;p20"/>
            <p:cNvSpPr/>
            <p:nvPr/>
          </p:nvSpPr>
          <p:spPr>
            <a:xfrm>
              <a:off x="4280175"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70" name="Google Shape;7049;p20"/>
            <p:cNvSpPr/>
            <p:nvPr/>
          </p:nvSpPr>
          <p:spPr>
            <a:xfrm>
              <a:off x="4280175"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71" name="Google Shape;7050;p20"/>
            <p:cNvSpPr/>
            <p:nvPr/>
          </p:nvSpPr>
          <p:spPr>
            <a:xfrm>
              <a:off x="4280175"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72" name="Google Shape;7051;p20"/>
            <p:cNvSpPr/>
            <p:nvPr/>
          </p:nvSpPr>
          <p:spPr>
            <a:xfrm>
              <a:off x="4280175"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73" name="Google Shape;7052;p20"/>
            <p:cNvSpPr/>
            <p:nvPr/>
          </p:nvSpPr>
          <p:spPr>
            <a:xfrm>
              <a:off x="4386275" y="41741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74" name="Google Shape;7053;p20"/>
            <p:cNvSpPr/>
            <p:nvPr/>
          </p:nvSpPr>
          <p:spPr>
            <a:xfrm>
              <a:off x="4386275" y="4662125"/>
              <a:ext cx="5375" cy="116850"/>
            </a:xfrm>
            <a:custGeom>
              <a:avLst/>
              <a:ahLst/>
              <a:rect l="l" t="t" r="r" b="b"/>
              <a:pathLst>
                <a:path w="215" h="4674" extrusionOk="0">
                  <a:moveTo>
                    <a:pt x="0" y="0"/>
                  </a:moveTo>
                  <a:lnTo>
                    <a:pt x="0"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75" name="Google Shape;7054;p20"/>
            <p:cNvSpPr/>
            <p:nvPr/>
          </p:nvSpPr>
          <p:spPr>
            <a:xfrm>
              <a:off x="4386275" y="3929725"/>
              <a:ext cx="5375" cy="116875"/>
            </a:xfrm>
            <a:custGeom>
              <a:avLst/>
              <a:ahLst/>
              <a:rect l="l" t="t" r="r" b="b"/>
              <a:pathLst>
                <a:path w="215" h="4675" extrusionOk="0">
                  <a:moveTo>
                    <a:pt x="0" y="1"/>
                  </a:moveTo>
                  <a:lnTo>
                    <a:pt x="0"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76" name="Google Shape;7055;p20"/>
            <p:cNvSpPr/>
            <p:nvPr/>
          </p:nvSpPr>
          <p:spPr>
            <a:xfrm>
              <a:off x="4386275" y="5028700"/>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77" name="Google Shape;7056;p20"/>
            <p:cNvSpPr/>
            <p:nvPr/>
          </p:nvSpPr>
          <p:spPr>
            <a:xfrm>
              <a:off x="4386275" y="4539925"/>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78" name="Google Shape;7057;p20"/>
            <p:cNvSpPr/>
            <p:nvPr/>
          </p:nvSpPr>
          <p:spPr>
            <a:xfrm>
              <a:off x="4386275" y="405192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79" name="Google Shape;7058;p20"/>
            <p:cNvSpPr/>
            <p:nvPr/>
          </p:nvSpPr>
          <p:spPr>
            <a:xfrm>
              <a:off x="4386275" y="5150125"/>
              <a:ext cx="5375" cy="97900"/>
            </a:xfrm>
            <a:custGeom>
              <a:avLst/>
              <a:ahLst/>
              <a:rect l="l" t="t" r="r" b="b"/>
              <a:pathLst>
                <a:path w="215" h="3916" extrusionOk="0">
                  <a:moveTo>
                    <a:pt x="0" y="0"/>
                  </a:moveTo>
                  <a:lnTo>
                    <a:pt x="0" y="3915"/>
                  </a:lnTo>
                  <a:lnTo>
                    <a:pt x="215" y="3915"/>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80" name="Google Shape;7059;p20"/>
            <p:cNvSpPr/>
            <p:nvPr/>
          </p:nvSpPr>
          <p:spPr>
            <a:xfrm>
              <a:off x="4386275" y="3805625"/>
              <a:ext cx="5375" cy="118950"/>
            </a:xfrm>
            <a:custGeom>
              <a:avLst/>
              <a:ahLst/>
              <a:rect l="l" t="t" r="r" b="b"/>
              <a:pathLst>
                <a:path w="215" h="4758" extrusionOk="0">
                  <a:moveTo>
                    <a:pt x="0" y="1"/>
                  </a:moveTo>
                  <a:lnTo>
                    <a:pt x="0" y="4758"/>
                  </a:lnTo>
                  <a:lnTo>
                    <a:pt x="215" y="4758"/>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81" name="Google Shape;7060;p20"/>
            <p:cNvSpPr/>
            <p:nvPr/>
          </p:nvSpPr>
          <p:spPr>
            <a:xfrm>
              <a:off x="4386275" y="4906500"/>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82" name="Google Shape;7061;p20"/>
            <p:cNvSpPr/>
            <p:nvPr/>
          </p:nvSpPr>
          <p:spPr>
            <a:xfrm>
              <a:off x="4386275" y="4417725"/>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83" name="Google Shape;7062;p20"/>
            <p:cNvSpPr/>
            <p:nvPr/>
          </p:nvSpPr>
          <p:spPr>
            <a:xfrm>
              <a:off x="4386275" y="47843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84" name="Google Shape;7063;p20"/>
            <p:cNvSpPr/>
            <p:nvPr/>
          </p:nvSpPr>
          <p:spPr>
            <a:xfrm>
              <a:off x="4386275" y="4296300"/>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85" name="Google Shape;7064;p20"/>
            <p:cNvSpPr/>
            <p:nvPr/>
          </p:nvSpPr>
          <p:spPr>
            <a:xfrm>
              <a:off x="449295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86" name="Google Shape;7065;p20"/>
            <p:cNvSpPr/>
            <p:nvPr/>
          </p:nvSpPr>
          <p:spPr>
            <a:xfrm>
              <a:off x="449295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87" name="Google Shape;7066;p20"/>
            <p:cNvSpPr/>
            <p:nvPr/>
          </p:nvSpPr>
          <p:spPr>
            <a:xfrm>
              <a:off x="449295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88" name="Google Shape;7067;p20"/>
            <p:cNvSpPr/>
            <p:nvPr/>
          </p:nvSpPr>
          <p:spPr>
            <a:xfrm>
              <a:off x="449295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89" name="Google Shape;7068;p20"/>
            <p:cNvSpPr/>
            <p:nvPr/>
          </p:nvSpPr>
          <p:spPr>
            <a:xfrm>
              <a:off x="449295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90" name="Google Shape;7069;p20"/>
            <p:cNvSpPr/>
            <p:nvPr/>
          </p:nvSpPr>
          <p:spPr>
            <a:xfrm>
              <a:off x="4492950" y="3804850"/>
              <a:ext cx="4800" cy="119725"/>
            </a:xfrm>
            <a:custGeom>
              <a:avLst/>
              <a:ahLst/>
              <a:rect l="l" t="t" r="r" b="b"/>
              <a:pathLst>
                <a:path w="192" h="4789" extrusionOk="0">
                  <a:moveTo>
                    <a:pt x="0" y="1"/>
                  </a:moveTo>
                  <a:lnTo>
                    <a:pt x="0" y="4789"/>
                  </a:lnTo>
                  <a:lnTo>
                    <a:pt x="192" y="4789"/>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91" name="Google Shape;7070;p20"/>
            <p:cNvSpPr/>
            <p:nvPr/>
          </p:nvSpPr>
          <p:spPr>
            <a:xfrm>
              <a:off x="449295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92" name="Google Shape;7071;p20"/>
            <p:cNvSpPr/>
            <p:nvPr/>
          </p:nvSpPr>
          <p:spPr>
            <a:xfrm>
              <a:off x="449295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93" name="Google Shape;7072;p20"/>
            <p:cNvSpPr/>
            <p:nvPr/>
          </p:nvSpPr>
          <p:spPr>
            <a:xfrm>
              <a:off x="4492950" y="5150125"/>
              <a:ext cx="4800" cy="99225"/>
            </a:xfrm>
            <a:custGeom>
              <a:avLst/>
              <a:ahLst/>
              <a:rect l="l" t="t" r="r" b="b"/>
              <a:pathLst>
                <a:path w="192" h="3969" extrusionOk="0">
                  <a:moveTo>
                    <a:pt x="0" y="0"/>
                  </a:moveTo>
                  <a:lnTo>
                    <a:pt x="0" y="3946"/>
                  </a:lnTo>
                  <a:lnTo>
                    <a:pt x="192" y="3969"/>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94" name="Google Shape;7073;p20"/>
            <p:cNvSpPr/>
            <p:nvPr/>
          </p:nvSpPr>
          <p:spPr>
            <a:xfrm>
              <a:off x="449295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95" name="Google Shape;7074;p20"/>
            <p:cNvSpPr/>
            <p:nvPr/>
          </p:nvSpPr>
          <p:spPr>
            <a:xfrm>
              <a:off x="449295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96" name="Google Shape;7075;p20"/>
            <p:cNvSpPr/>
            <p:nvPr/>
          </p:nvSpPr>
          <p:spPr>
            <a:xfrm>
              <a:off x="449295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97" name="Google Shape;7076;p20"/>
            <p:cNvSpPr/>
            <p:nvPr/>
          </p:nvSpPr>
          <p:spPr>
            <a:xfrm>
              <a:off x="4599825" y="3804850"/>
              <a:ext cx="4625" cy="119725"/>
            </a:xfrm>
            <a:custGeom>
              <a:avLst/>
              <a:ahLst/>
              <a:rect l="l" t="t" r="r" b="b"/>
              <a:pathLst>
                <a:path w="185" h="4789" extrusionOk="0">
                  <a:moveTo>
                    <a:pt x="0" y="1"/>
                  </a:moveTo>
                  <a:lnTo>
                    <a:pt x="0" y="4789"/>
                  </a:lnTo>
                  <a:lnTo>
                    <a:pt x="184" y="4789"/>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98" name="Google Shape;7077;p20"/>
            <p:cNvSpPr/>
            <p:nvPr/>
          </p:nvSpPr>
          <p:spPr>
            <a:xfrm>
              <a:off x="4599825" y="4417725"/>
              <a:ext cx="4625" cy="117050"/>
            </a:xfrm>
            <a:custGeom>
              <a:avLst/>
              <a:ahLst/>
              <a:rect l="l" t="t" r="r" b="b"/>
              <a:pathLst>
                <a:path w="185" h="4682" extrusionOk="0">
                  <a:moveTo>
                    <a:pt x="0" y="1"/>
                  </a:moveTo>
                  <a:lnTo>
                    <a:pt x="0" y="4682"/>
                  </a:lnTo>
                  <a:lnTo>
                    <a:pt x="184" y="4682"/>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99" name="Google Shape;7078;p20"/>
            <p:cNvSpPr/>
            <p:nvPr/>
          </p:nvSpPr>
          <p:spPr>
            <a:xfrm>
              <a:off x="4599825" y="4539925"/>
              <a:ext cx="4625" cy="117050"/>
            </a:xfrm>
            <a:custGeom>
              <a:avLst/>
              <a:ahLst/>
              <a:rect l="l" t="t" r="r" b="b"/>
              <a:pathLst>
                <a:path w="185" h="4682" extrusionOk="0">
                  <a:moveTo>
                    <a:pt x="0" y="1"/>
                  </a:moveTo>
                  <a:lnTo>
                    <a:pt x="0" y="4681"/>
                  </a:lnTo>
                  <a:lnTo>
                    <a:pt x="184" y="468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00" name="Google Shape;7079;p20"/>
            <p:cNvSpPr/>
            <p:nvPr/>
          </p:nvSpPr>
          <p:spPr>
            <a:xfrm>
              <a:off x="4599825" y="3929725"/>
              <a:ext cx="4625" cy="116875"/>
            </a:xfrm>
            <a:custGeom>
              <a:avLst/>
              <a:ahLst/>
              <a:rect l="l" t="t" r="r" b="b"/>
              <a:pathLst>
                <a:path w="185" h="4675" extrusionOk="0">
                  <a:moveTo>
                    <a:pt x="0" y="1"/>
                  </a:moveTo>
                  <a:lnTo>
                    <a:pt x="0" y="4674"/>
                  </a:lnTo>
                  <a:lnTo>
                    <a:pt x="184" y="4674"/>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01" name="Google Shape;7080;p20"/>
            <p:cNvSpPr/>
            <p:nvPr/>
          </p:nvSpPr>
          <p:spPr>
            <a:xfrm>
              <a:off x="4599825" y="4174125"/>
              <a:ext cx="4625" cy="116275"/>
            </a:xfrm>
            <a:custGeom>
              <a:avLst/>
              <a:ahLst/>
              <a:rect l="l" t="t" r="r" b="b"/>
              <a:pathLst>
                <a:path w="185"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02" name="Google Shape;7081;p20"/>
            <p:cNvSpPr/>
            <p:nvPr/>
          </p:nvSpPr>
          <p:spPr>
            <a:xfrm>
              <a:off x="4599825" y="5028700"/>
              <a:ext cx="4625" cy="116275"/>
            </a:xfrm>
            <a:custGeom>
              <a:avLst/>
              <a:ahLst/>
              <a:rect l="l" t="t" r="r" b="b"/>
              <a:pathLst>
                <a:path w="185" h="4651" extrusionOk="0">
                  <a:moveTo>
                    <a:pt x="0" y="0"/>
                  </a:moveTo>
                  <a:lnTo>
                    <a:pt x="0" y="4651"/>
                  </a:lnTo>
                  <a:lnTo>
                    <a:pt x="184" y="465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03" name="Google Shape;7082;p20"/>
            <p:cNvSpPr/>
            <p:nvPr/>
          </p:nvSpPr>
          <p:spPr>
            <a:xfrm>
              <a:off x="4599825" y="4784325"/>
              <a:ext cx="4625" cy="116275"/>
            </a:xfrm>
            <a:custGeom>
              <a:avLst/>
              <a:ahLst/>
              <a:rect l="l" t="t" r="r" b="b"/>
              <a:pathLst>
                <a:path w="185"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04" name="Google Shape;7083;p20"/>
            <p:cNvSpPr/>
            <p:nvPr/>
          </p:nvSpPr>
          <p:spPr>
            <a:xfrm>
              <a:off x="4599825" y="4051925"/>
              <a:ext cx="4625" cy="116275"/>
            </a:xfrm>
            <a:custGeom>
              <a:avLst/>
              <a:ahLst/>
              <a:rect l="l" t="t" r="r" b="b"/>
              <a:pathLst>
                <a:path w="185"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05" name="Google Shape;7084;p20"/>
            <p:cNvSpPr/>
            <p:nvPr/>
          </p:nvSpPr>
          <p:spPr>
            <a:xfrm>
              <a:off x="4599825" y="4906500"/>
              <a:ext cx="4625" cy="116275"/>
            </a:xfrm>
            <a:custGeom>
              <a:avLst/>
              <a:ahLst/>
              <a:rect l="l" t="t" r="r" b="b"/>
              <a:pathLst>
                <a:path w="185"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06" name="Google Shape;7085;p20"/>
            <p:cNvSpPr/>
            <p:nvPr/>
          </p:nvSpPr>
          <p:spPr>
            <a:xfrm>
              <a:off x="4599825" y="5150125"/>
              <a:ext cx="4625" cy="99800"/>
            </a:xfrm>
            <a:custGeom>
              <a:avLst/>
              <a:ahLst/>
              <a:rect l="l" t="t" r="r" b="b"/>
              <a:pathLst>
                <a:path w="185" h="3992" extrusionOk="0">
                  <a:moveTo>
                    <a:pt x="0" y="0"/>
                  </a:moveTo>
                  <a:lnTo>
                    <a:pt x="0" y="3992"/>
                  </a:lnTo>
                  <a:lnTo>
                    <a:pt x="184" y="3992"/>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07" name="Google Shape;7086;p20"/>
            <p:cNvSpPr/>
            <p:nvPr/>
          </p:nvSpPr>
          <p:spPr>
            <a:xfrm>
              <a:off x="4599825" y="4296300"/>
              <a:ext cx="4625" cy="116300"/>
            </a:xfrm>
            <a:custGeom>
              <a:avLst/>
              <a:ahLst/>
              <a:rect l="l" t="t" r="r" b="b"/>
              <a:pathLst>
                <a:path w="185" h="4652"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08" name="Google Shape;7087;p20"/>
            <p:cNvSpPr/>
            <p:nvPr/>
          </p:nvSpPr>
          <p:spPr>
            <a:xfrm>
              <a:off x="4599825" y="4662125"/>
              <a:ext cx="4625" cy="116850"/>
            </a:xfrm>
            <a:custGeom>
              <a:avLst/>
              <a:ahLst/>
              <a:rect l="l" t="t" r="r" b="b"/>
              <a:pathLst>
                <a:path w="185" h="4674" extrusionOk="0">
                  <a:moveTo>
                    <a:pt x="0" y="0"/>
                  </a:moveTo>
                  <a:lnTo>
                    <a:pt x="0" y="4674"/>
                  </a:lnTo>
                  <a:lnTo>
                    <a:pt x="184" y="4674"/>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09" name="Google Shape;7088;p20"/>
            <p:cNvSpPr/>
            <p:nvPr/>
          </p:nvSpPr>
          <p:spPr>
            <a:xfrm>
              <a:off x="470650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10" name="Google Shape;7089;p20"/>
            <p:cNvSpPr/>
            <p:nvPr/>
          </p:nvSpPr>
          <p:spPr>
            <a:xfrm>
              <a:off x="470650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11" name="Google Shape;7090;p20"/>
            <p:cNvSpPr/>
            <p:nvPr/>
          </p:nvSpPr>
          <p:spPr>
            <a:xfrm>
              <a:off x="470650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12" name="Google Shape;7091;p20"/>
            <p:cNvSpPr/>
            <p:nvPr/>
          </p:nvSpPr>
          <p:spPr>
            <a:xfrm>
              <a:off x="470650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13" name="Google Shape;7092;p20"/>
            <p:cNvSpPr/>
            <p:nvPr/>
          </p:nvSpPr>
          <p:spPr>
            <a:xfrm>
              <a:off x="470650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14" name="Google Shape;7093;p20"/>
            <p:cNvSpPr/>
            <p:nvPr/>
          </p:nvSpPr>
          <p:spPr>
            <a:xfrm>
              <a:off x="470650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15" name="Google Shape;7094;p20"/>
            <p:cNvSpPr/>
            <p:nvPr/>
          </p:nvSpPr>
          <p:spPr>
            <a:xfrm>
              <a:off x="470650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16" name="Google Shape;7095;p20"/>
            <p:cNvSpPr/>
            <p:nvPr/>
          </p:nvSpPr>
          <p:spPr>
            <a:xfrm>
              <a:off x="470650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17" name="Google Shape;7096;p20"/>
            <p:cNvSpPr/>
            <p:nvPr/>
          </p:nvSpPr>
          <p:spPr>
            <a:xfrm>
              <a:off x="470650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18" name="Google Shape;7097;p20"/>
            <p:cNvSpPr/>
            <p:nvPr/>
          </p:nvSpPr>
          <p:spPr>
            <a:xfrm>
              <a:off x="4706500" y="5150125"/>
              <a:ext cx="4800" cy="100575"/>
            </a:xfrm>
            <a:custGeom>
              <a:avLst/>
              <a:ahLst/>
              <a:rect l="l" t="t" r="r" b="b"/>
              <a:pathLst>
                <a:path w="192" h="4023" extrusionOk="0">
                  <a:moveTo>
                    <a:pt x="0" y="0"/>
                  </a:moveTo>
                  <a:lnTo>
                    <a:pt x="0" y="4022"/>
                  </a:lnTo>
                  <a:lnTo>
                    <a:pt x="192" y="4022"/>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19" name="Google Shape;7098;p20"/>
            <p:cNvSpPr/>
            <p:nvPr/>
          </p:nvSpPr>
          <p:spPr>
            <a:xfrm>
              <a:off x="4706500" y="3804275"/>
              <a:ext cx="4800" cy="120300"/>
            </a:xfrm>
            <a:custGeom>
              <a:avLst/>
              <a:ahLst/>
              <a:rect l="l" t="t" r="r" b="b"/>
              <a:pathLst>
                <a:path w="192" h="4812" extrusionOk="0">
                  <a:moveTo>
                    <a:pt x="0" y="1"/>
                  </a:moveTo>
                  <a:lnTo>
                    <a:pt x="0" y="4812"/>
                  </a:lnTo>
                  <a:lnTo>
                    <a:pt x="192" y="481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20" name="Google Shape;7099;p20"/>
            <p:cNvSpPr/>
            <p:nvPr/>
          </p:nvSpPr>
          <p:spPr>
            <a:xfrm>
              <a:off x="470650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21" name="Google Shape;7100;p20"/>
            <p:cNvSpPr/>
            <p:nvPr/>
          </p:nvSpPr>
          <p:spPr>
            <a:xfrm>
              <a:off x="4812600" y="41741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22" name="Google Shape;7101;p20"/>
            <p:cNvSpPr/>
            <p:nvPr/>
          </p:nvSpPr>
          <p:spPr>
            <a:xfrm>
              <a:off x="4812600" y="453992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23" name="Google Shape;7102;p20"/>
            <p:cNvSpPr/>
            <p:nvPr/>
          </p:nvSpPr>
          <p:spPr>
            <a:xfrm>
              <a:off x="4812600" y="47843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24" name="Google Shape;7103;p20"/>
            <p:cNvSpPr/>
            <p:nvPr/>
          </p:nvSpPr>
          <p:spPr>
            <a:xfrm>
              <a:off x="4812600" y="405192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25" name="Google Shape;7104;p20"/>
            <p:cNvSpPr/>
            <p:nvPr/>
          </p:nvSpPr>
          <p:spPr>
            <a:xfrm>
              <a:off x="4812600" y="5028700"/>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26" name="Google Shape;7105;p20"/>
            <p:cNvSpPr/>
            <p:nvPr/>
          </p:nvSpPr>
          <p:spPr>
            <a:xfrm>
              <a:off x="4812600" y="4662125"/>
              <a:ext cx="5400" cy="116850"/>
            </a:xfrm>
            <a:custGeom>
              <a:avLst/>
              <a:ahLst/>
              <a:rect l="l" t="t" r="r" b="b"/>
              <a:pathLst>
                <a:path w="216" h="4674" extrusionOk="0">
                  <a:moveTo>
                    <a:pt x="1" y="0"/>
                  </a:moveTo>
                  <a:lnTo>
                    <a:pt x="1"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27" name="Google Shape;7106;p20"/>
            <p:cNvSpPr/>
            <p:nvPr/>
          </p:nvSpPr>
          <p:spPr>
            <a:xfrm>
              <a:off x="4812600" y="4296300"/>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28" name="Google Shape;7107;p20"/>
            <p:cNvSpPr/>
            <p:nvPr/>
          </p:nvSpPr>
          <p:spPr>
            <a:xfrm>
              <a:off x="4812600" y="441772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29" name="Google Shape;7108;p20"/>
            <p:cNvSpPr/>
            <p:nvPr/>
          </p:nvSpPr>
          <p:spPr>
            <a:xfrm>
              <a:off x="4812600" y="3803700"/>
              <a:ext cx="5400" cy="120875"/>
            </a:xfrm>
            <a:custGeom>
              <a:avLst/>
              <a:ahLst/>
              <a:rect l="l" t="t" r="r" b="b"/>
              <a:pathLst>
                <a:path w="216" h="4835" extrusionOk="0">
                  <a:moveTo>
                    <a:pt x="1" y="1"/>
                  </a:moveTo>
                  <a:lnTo>
                    <a:pt x="1" y="4835"/>
                  </a:lnTo>
                  <a:lnTo>
                    <a:pt x="215" y="4835"/>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30" name="Google Shape;7109;p20"/>
            <p:cNvSpPr/>
            <p:nvPr/>
          </p:nvSpPr>
          <p:spPr>
            <a:xfrm>
              <a:off x="4812600" y="3929725"/>
              <a:ext cx="5400" cy="116875"/>
            </a:xfrm>
            <a:custGeom>
              <a:avLst/>
              <a:ahLst/>
              <a:rect l="l" t="t" r="r" b="b"/>
              <a:pathLst>
                <a:path w="216" h="4675" extrusionOk="0">
                  <a:moveTo>
                    <a:pt x="1" y="1"/>
                  </a:moveTo>
                  <a:lnTo>
                    <a:pt x="1"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31" name="Google Shape;7110;p20"/>
            <p:cNvSpPr/>
            <p:nvPr/>
          </p:nvSpPr>
          <p:spPr>
            <a:xfrm>
              <a:off x="4812600" y="5150125"/>
              <a:ext cx="5400" cy="101925"/>
            </a:xfrm>
            <a:custGeom>
              <a:avLst/>
              <a:ahLst/>
              <a:rect l="l" t="t" r="r" b="b"/>
              <a:pathLst>
                <a:path w="216" h="4077" extrusionOk="0">
                  <a:moveTo>
                    <a:pt x="1" y="0"/>
                  </a:moveTo>
                  <a:lnTo>
                    <a:pt x="1" y="4076"/>
                  </a:lnTo>
                  <a:lnTo>
                    <a:pt x="215" y="4076"/>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32" name="Google Shape;7111;p20"/>
            <p:cNvSpPr/>
            <p:nvPr/>
          </p:nvSpPr>
          <p:spPr>
            <a:xfrm>
              <a:off x="4812600" y="490650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33" name="Google Shape;7112;p20"/>
            <p:cNvSpPr/>
            <p:nvPr/>
          </p:nvSpPr>
          <p:spPr>
            <a:xfrm>
              <a:off x="4919275" y="5028700"/>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34" name="Google Shape;7113;p20"/>
            <p:cNvSpPr/>
            <p:nvPr/>
          </p:nvSpPr>
          <p:spPr>
            <a:xfrm>
              <a:off x="4919275" y="441772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35" name="Google Shape;7114;p20"/>
            <p:cNvSpPr/>
            <p:nvPr/>
          </p:nvSpPr>
          <p:spPr>
            <a:xfrm>
              <a:off x="4919275" y="4296300"/>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36" name="Google Shape;7115;p20"/>
            <p:cNvSpPr/>
            <p:nvPr/>
          </p:nvSpPr>
          <p:spPr>
            <a:xfrm>
              <a:off x="4919275" y="490650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37" name="Google Shape;7116;p20"/>
            <p:cNvSpPr/>
            <p:nvPr/>
          </p:nvSpPr>
          <p:spPr>
            <a:xfrm>
              <a:off x="4919275" y="4662125"/>
              <a:ext cx="5400" cy="116850"/>
            </a:xfrm>
            <a:custGeom>
              <a:avLst/>
              <a:ahLst/>
              <a:rect l="l" t="t" r="r" b="b"/>
              <a:pathLst>
                <a:path w="216" h="4674" extrusionOk="0">
                  <a:moveTo>
                    <a:pt x="1" y="0"/>
                  </a:moveTo>
                  <a:lnTo>
                    <a:pt x="1"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38" name="Google Shape;7117;p20"/>
            <p:cNvSpPr/>
            <p:nvPr/>
          </p:nvSpPr>
          <p:spPr>
            <a:xfrm>
              <a:off x="4919275" y="3802950"/>
              <a:ext cx="5400" cy="121625"/>
            </a:xfrm>
            <a:custGeom>
              <a:avLst/>
              <a:ahLst/>
              <a:rect l="l" t="t" r="r" b="b"/>
              <a:pathLst>
                <a:path w="216" h="4865" extrusionOk="0">
                  <a:moveTo>
                    <a:pt x="1" y="0"/>
                  </a:moveTo>
                  <a:lnTo>
                    <a:pt x="1" y="4865"/>
                  </a:lnTo>
                  <a:lnTo>
                    <a:pt x="215" y="4865"/>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39" name="Google Shape;7118;p20"/>
            <p:cNvSpPr/>
            <p:nvPr/>
          </p:nvSpPr>
          <p:spPr>
            <a:xfrm>
              <a:off x="4919275" y="5150125"/>
              <a:ext cx="5400" cy="102500"/>
            </a:xfrm>
            <a:custGeom>
              <a:avLst/>
              <a:ahLst/>
              <a:rect l="l" t="t" r="r" b="b"/>
              <a:pathLst>
                <a:path w="216" h="4100" extrusionOk="0">
                  <a:moveTo>
                    <a:pt x="1" y="0"/>
                  </a:moveTo>
                  <a:lnTo>
                    <a:pt x="1" y="4099"/>
                  </a:lnTo>
                  <a:lnTo>
                    <a:pt x="215" y="4099"/>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40" name="Google Shape;7119;p20"/>
            <p:cNvSpPr/>
            <p:nvPr/>
          </p:nvSpPr>
          <p:spPr>
            <a:xfrm>
              <a:off x="4919275" y="47843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41" name="Google Shape;7120;p20"/>
            <p:cNvSpPr/>
            <p:nvPr/>
          </p:nvSpPr>
          <p:spPr>
            <a:xfrm>
              <a:off x="4919275" y="41741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42" name="Google Shape;7121;p20"/>
            <p:cNvSpPr/>
            <p:nvPr/>
          </p:nvSpPr>
          <p:spPr>
            <a:xfrm>
              <a:off x="4919275" y="405192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43" name="Google Shape;7122;p20"/>
            <p:cNvSpPr/>
            <p:nvPr/>
          </p:nvSpPr>
          <p:spPr>
            <a:xfrm>
              <a:off x="4919275" y="3929725"/>
              <a:ext cx="5400" cy="116875"/>
            </a:xfrm>
            <a:custGeom>
              <a:avLst/>
              <a:ahLst/>
              <a:rect l="l" t="t" r="r" b="b"/>
              <a:pathLst>
                <a:path w="216" h="4675" extrusionOk="0">
                  <a:moveTo>
                    <a:pt x="1" y="1"/>
                  </a:moveTo>
                  <a:lnTo>
                    <a:pt x="1"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44" name="Google Shape;7123;p20"/>
            <p:cNvSpPr/>
            <p:nvPr/>
          </p:nvSpPr>
          <p:spPr>
            <a:xfrm>
              <a:off x="4919275" y="453992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45" name="Google Shape;7124;p20"/>
            <p:cNvSpPr/>
            <p:nvPr/>
          </p:nvSpPr>
          <p:spPr>
            <a:xfrm>
              <a:off x="5026150" y="4539925"/>
              <a:ext cx="4625" cy="117050"/>
            </a:xfrm>
            <a:custGeom>
              <a:avLst/>
              <a:ahLst/>
              <a:rect l="l" t="t" r="r" b="b"/>
              <a:pathLst>
                <a:path w="185" h="4682" extrusionOk="0">
                  <a:moveTo>
                    <a:pt x="1" y="1"/>
                  </a:moveTo>
                  <a:lnTo>
                    <a:pt x="1" y="4681"/>
                  </a:lnTo>
                  <a:lnTo>
                    <a:pt x="184" y="468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46" name="Google Shape;7125;p20"/>
            <p:cNvSpPr/>
            <p:nvPr/>
          </p:nvSpPr>
          <p:spPr>
            <a:xfrm>
              <a:off x="5026150" y="4906500"/>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47" name="Google Shape;7126;p20"/>
            <p:cNvSpPr/>
            <p:nvPr/>
          </p:nvSpPr>
          <p:spPr>
            <a:xfrm>
              <a:off x="5026150" y="4784325"/>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48" name="Google Shape;7127;p20"/>
            <p:cNvSpPr/>
            <p:nvPr/>
          </p:nvSpPr>
          <p:spPr>
            <a:xfrm>
              <a:off x="5026150" y="4051925"/>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49" name="Google Shape;7128;p20"/>
            <p:cNvSpPr/>
            <p:nvPr/>
          </p:nvSpPr>
          <p:spPr>
            <a:xfrm>
              <a:off x="5026150" y="3929725"/>
              <a:ext cx="4625" cy="116875"/>
            </a:xfrm>
            <a:custGeom>
              <a:avLst/>
              <a:ahLst/>
              <a:rect l="l" t="t" r="r" b="b"/>
              <a:pathLst>
                <a:path w="185" h="4675" extrusionOk="0">
                  <a:moveTo>
                    <a:pt x="1" y="1"/>
                  </a:moveTo>
                  <a:lnTo>
                    <a:pt x="1" y="4674"/>
                  </a:lnTo>
                  <a:lnTo>
                    <a:pt x="184" y="4674"/>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50" name="Google Shape;7129;p20"/>
            <p:cNvSpPr/>
            <p:nvPr/>
          </p:nvSpPr>
          <p:spPr>
            <a:xfrm>
              <a:off x="5026150" y="5150125"/>
              <a:ext cx="4625" cy="103825"/>
            </a:xfrm>
            <a:custGeom>
              <a:avLst/>
              <a:ahLst/>
              <a:rect l="l" t="t" r="r" b="b"/>
              <a:pathLst>
                <a:path w="185" h="4153" extrusionOk="0">
                  <a:moveTo>
                    <a:pt x="1" y="0"/>
                  </a:moveTo>
                  <a:lnTo>
                    <a:pt x="1" y="4153"/>
                  </a:lnTo>
                  <a:lnTo>
                    <a:pt x="184" y="4153"/>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51" name="Google Shape;7130;p20"/>
            <p:cNvSpPr/>
            <p:nvPr/>
          </p:nvSpPr>
          <p:spPr>
            <a:xfrm>
              <a:off x="5026150" y="3802950"/>
              <a:ext cx="4625" cy="121625"/>
            </a:xfrm>
            <a:custGeom>
              <a:avLst/>
              <a:ahLst/>
              <a:rect l="l" t="t" r="r" b="b"/>
              <a:pathLst>
                <a:path w="185" h="4865" extrusionOk="0">
                  <a:moveTo>
                    <a:pt x="1" y="0"/>
                  </a:moveTo>
                  <a:lnTo>
                    <a:pt x="1" y="4865"/>
                  </a:lnTo>
                  <a:lnTo>
                    <a:pt x="184" y="4865"/>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52" name="Google Shape;7131;p20"/>
            <p:cNvSpPr/>
            <p:nvPr/>
          </p:nvSpPr>
          <p:spPr>
            <a:xfrm>
              <a:off x="5026150" y="4174125"/>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53" name="Google Shape;7132;p20"/>
            <p:cNvSpPr/>
            <p:nvPr/>
          </p:nvSpPr>
          <p:spPr>
            <a:xfrm>
              <a:off x="5026150" y="4296300"/>
              <a:ext cx="4625" cy="116300"/>
            </a:xfrm>
            <a:custGeom>
              <a:avLst/>
              <a:ahLst/>
              <a:rect l="l" t="t" r="r" b="b"/>
              <a:pathLst>
                <a:path w="185" h="4652" extrusionOk="0">
                  <a:moveTo>
                    <a:pt x="1" y="1"/>
                  </a:moveTo>
                  <a:lnTo>
                    <a:pt x="1"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54" name="Google Shape;7133;p20"/>
            <p:cNvSpPr/>
            <p:nvPr/>
          </p:nvSpPr>
          <p:spPr>
            <a:xfrm>
              <a:off x="5026150" y="4417725"/>
              <a:ext cx="4625" cy="117050"/>
            </a:xfrm>
            <a:custGeom>
              <a:avLst/>
              <a:ahLst/>
              <a:rect l="l" t="t" r="r" b="b"/>
              <a:pathLst>
                <a:path w="185" h="4682" extrusionOk="0">
                  <a:moveTo>
                    <a:pt x="1" y="1"/>
                  </a:moveTo>
                  <a:lnTo>
                    <a:pt x="1" y="4682"/>
                  </a:lnTo>
                  <a:lnTo>
                    <a:pt x="184" y="4682"/>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55" name="Google Shape;7134;p20"/>
            <p:cNvSpPr/>
            <p:nvPr/>
          </p:nvSpPr>
          <p:spPr>
            <a:xfrm>
              <a:off x="5026150" y="5028700"/>
              <a:ext cx="4625" cy="116275"/>
            </a:xfrm>
            <a:custGeom>
              <a:avLst/>
              <a:ahLst/>
              <a:rect l="l" t="t" r="r" b="b"/>
              <a:pathLst>
                <a:path w="185" h="4651" extrusionOk="0">
                  <a:moveTo>
                    <a:pt x="1" y="0"/>
                  </a:moveTo>
                  <a:lnTo>
                    <a:pt x="1" y="4651"/>
                  </a:lnTo>
                  <a:lnTo>
                    <a:pt x="184" y="465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56" name="Google Shape;7135;p20"/>
            <p:cNvSpPr/>
            <p:nvPr/>
          </p:nvSpPr>
          <p:spPr>
            <a:xfrm>
              <a:off x="5026150" y="4662125"/>
              <a:ext cx="4625" cy="116850"/>
            </a:xfrm>
            <a:custGeom>
              <a:avLst/>
              <a:ahLst/>
              <a:rect l="l" t="t" r="r" b="b"/>
              <a:pathLst>
                <a:path w="185" h="4674" extrusionOk="0">
                  <a:moveTo>
                    <a:pt x="1" y="0"/>
                  </a:moveTo>
                  <a:lnTo>
                    <a:pt x="1" y="4674"/>
                  </a:lnTo>
                  <a:lnTo>
                    <a:pt x="184" y="4674"/>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57" name="Google Shape;7136;p20"/>
            <p:cNvSpPr/>
            <p:nvPr/>
          </p:nvSpPr>
          <p:spPr>
            <a:xfrm>
              <a:off x="5132825" y="4296300"/>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58" name="Google Shape;7137;p20"/>
            <p:cNvSpPr/>
            <p:nvPr/>
          </p:nvSpPr>
          <p:spPr>
            <a:xfrm>
              <a:off x="5132825" y="405192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59" name="Google Shape;7138;p20"/>
            <p:cNvSpPr/>
            <p:nvPr/>
          </p:nvSpPr>
          <p:spPr>
            <a:xfrm>
              <a:off x="5132825" y="41741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60" name="Google Shape;7139;p20"/>
            <p:cNvSpPr/>
            <p:nvPr/>
          </p:nvSpPr>
          <p:spPr>
            <a:xfrm>
              <a:off x="5132825" y="4662125"/>
              <a:ext cx="4825" cy="116850"/>
            </a:xfrm>
            <a:custGeom>
              <a:avLst/>
              <a:ahLst/>
              <a:rect l="l" t="t" r="r" b="b"/>
              <a:pathLst>
                <a:path w="193" h="4674" extrusionOk="0">
                  <a:moveTo>
                    <a:pt x="1" y="0"/>
                  </a:moveTo>
                  <a:lnTo>
                    <a:pt x="1"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61" name="Google Shape;7140;p20"/>
            <p:cNvSpPr/>
            <p:nvPr/>
          </p:nvSpPr>
          <p:spPr>
            <a:xfrm>
              <a:off x="5132825" y="5150125"/>
              <a:ext cx="4825" cy="101725"/>
            </a:xfrm>
            <a:custGeom>
              <a:avLst/>
              <a:ahLst/>
              <a:rect l="l" t="t" r="r" b="b"/>
              <a:pathLst>
                <a:path w="193" h="4069" extrusionOk="0">
                  <a:moveTo>
                    <a:pt x="1" y="0"/>
                  </a:moveTo>
                  <a:lnTo>
                    <a:pt x="1" y="4068"/>
                  </a:lnTo>
                  <a:cubicBezTo>
                    <a:pt x="62" y="4061"/>
                    <a:pt x="131" y="4061"/>
                    <a:pt x="192" y="4053"/>
                  </a:cubicBez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62" name="Google Shape;7141;p20"/>
            <p:cNvSpPr/>
            <p:nvPr/>
          </p:nvSpPr>
          <p:spPr>
            <a:xfrm>
              <a:off x="5132825" y="3929725"/>
              <a:ext cx="4825" cy="116875"/>
            </a:xfrm>
            <a:custGeom>
              <a:avLst/>
              <a:ahLst/>
              <a:rect l="l" t="t" r="r" b="b"/>
              <a:pathLst>
                <a:path w="193" h="4675" extrusionOk="0">
                  <a:moveTo>
                    <a:pt x="1" y="1"/>
                  </a:moveTo>
                  <a:lnTo>
                    <a:pt x="1"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63" name="Google Shape;7142;p20"/>
            <p:cNvSpPr/>
            <p:nvPr/>
          </p:nvSpPr>
          <p:spPr>
            <a:xfrm>
              <a:off x="5132825" y="47843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64" name="Google Shape;7143;p20"/>
            <p:cNvSpPr/>
            <p:nvPr/>
          </p:nvSpPr>
          <p:spPr>
            <a:xfrm>
              <a:off x="5132825" y="5028700"/>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65" name="Google Shape;7144;p20"/>
            <p:cNvSpPr/>
            <p:nvPr/>
          </p:nvSpPr>
          <p:spPr>
            <a:xfrm>
              <a:off x="5132825" y="441772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66" name="Google Shape;7145;p20"/>
            <p:cNvSpPr/>
            <p:nvPr/>
          </p:nvSpPr>
          <p:spPr>
            <a:xfrm>
              <a:off x="5132825" y="3802375"/>
              <a:ext cx="4825" cy="122200"/>
            </a:xfrm>
            <a:custGeom>
              <a:avLst/>
              <a:ahLst/>
              <a:rect l="l" t="t" r="r" b="b"/>
              <a:pathLst>
                <a:path w="193" h="4888" extrusionOk="0">
                  <a:moveTo>
                    <a:pt x="1" y="0"/>
                  </a:moveTo>
                  <a:lnTo>
                    <a:pt x="1" y="4888"/>
                  </a:lnTo>
                  <a:lnTo>
                    <a:pt x="192" y="4888"/>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67" name="Google Shape;7146;p20"/>
            <p:cNvSpPr/>
            <p:nvPr/>
          </p:nvSpPr>
          <p:spPr>
            <a:xfrm>
              <a:off x="5132825" y="490650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68" name="Google Shape;7147;p20"/>
            <p:cNvSpPr/>
            <p:nvPr/>
          </p:nvSpPr>
          <p:spPr>
            <a:xfrm>
              <a:off x="5132825" y="453992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69" name="Google Shape;7148;p20"/>
            <p:cNvSpPr/>
            <p:nvPr/>
          </p:nvSpPr>
          <p:spPr>
            <a:xfrm>
              <a:off x="5239500" y="5028700"/>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70" name="Google Shape;7149;p20"/>
            <p:cNvSpPr/>
            <p:nvPr/>
          </p:nvSpPr>
          <p:spPr>
            <a:xfrm>
              <a:off x="5239500" y="47843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71" name="Google Shape;7150;p20"/>
            <p:cNvSpPr/>
            <p:nvPr/>
          </p:nvSpPr>
          <p:spPr>
            <a:xfrm>
              <a:off x="5239500" y="3801800"/>
              <a:ext cx="4825" cy="122775"/>
            </a:xfrm>
            <a:custGeom>
              <a:avLst/>
              <a:ahLst/>
              <a:rect l="l" t="t" r="r" b="b"/>
              <a:pathLst>
                <a:path w="193" h="4911" extrusionOk="0">
                  <a:moveTo>
                    <a:pt x="1" y="0"/>
                  </a:moveTo>
                  <a:lnTo>
                    <a:pt x="1" y="4911"/>
                  </a:lnTo>
                  <a:lnTo>
                    <a:pt x="192" y="491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72" name="Google Shape;7151;p20"/>
            <p:cNvSpPr/>
            <p:nvPr/>
          </p:nvSpPr>
          <p:spPr>
            <a:xfrm>
              <a:off x="5239500" y="490650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73" name="Google Shape;7152;p20"/>
            <p:cNvSpPr/>
            <p:nvPr/>
          </p:nvSpPr>
          <p:spPr>
            <a:xfrm>
              <a:off x="5239500" y="4662125"/>
              <a:ext cx="4825" cy="116850"/>
            </a:xfrm>
            <a:custGeom>
              <a:avLst/>
              <a:ahLst/>
              <a:rect l="l" t="t" r="r" b="b"/>
              <a:pathLst>
                <a:path w="193" h="4674" extrusionOk="0">
                  <a:moveTo>
                    <a:pt x="1" y="0"/>
                  </a:moveTo>
                  <a:lnTo>
                    <a:pt x="1"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74" name="Google Shape;7153;p20"/>
            <p:cNvSpPr/>
            <p:nvPr/>
          </p:nvSpPr>
          <p:spPr>
            <a:xfrm>
              <a:off x="5239500" y="453992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75" name="Google Shape;7154;p20"/>
            <p:cNvSpPr/>
            <p:nvPr/>
          </p:nvSpPr>
          <p:spPr>
            <a:xfrm>
              <a:off x="5239500" y="5150125"/>
              <a:ext cx="4825" cy="97325"/>
            </a:xfrm>
            <a:custGeom>
              <a:avLst/>
              <a:ahLst/>
              <a:rect l="l" t="t" r="r" b="b"/>
              <a:pathLst>
                <a:path w="193" h="3893" extrusionOk="0">
                  <a:moveTo>
                    <a:pt x="1" y="0"/>
                  </a:moveTo>
                  <a:lnTo>
                    <a:pt x="1" y="3892"/>
                  </a:lnTo>
                  <a:lnTo>
                    <a:pt x="192" y="3892"/>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76" name="Google Shape;7155;p20"/>
            <p:cNvSpPr/>
            <p:nvPr/>
          </p:nvSpPr>
          <p:spPr>
            <a:xfrm>
              <a:off x="5239500" y="405192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77" name="Google Shape;7156;p20"/>
            <p:cNvSpPr/>
            <p:nvPr/>
          </p:nvSpPr>
          <p:spPr>
            <a:xfrm>
              <a:off x="5239500" y="3929725"/>
              <a:ext cx="4825" cy="116875"/>
            </a:xfrm>
            <a:custGeom>
              <a:avLst/>
              <a:ahLst/>
              <a:rect l="l" t="t" r="r" b="b"/>
              <a:pathLst>
                <a:path w="193" h="4675" extrusionOk="0">
                  <a:moveTo>
                    <a:pt x="1" y="1"/>
                  </a:moveTo>
                  <a:lnTo>
                    <a:pt x="1"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78" name="Google Shape;7157;p20"/>
            <p:cNvSpPr/>
            <p:nvPr/>
          </p:nvSpPr>
          <p:spPr>
            <a:xfrm>
              <a:off x="5239500" y="41741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79" name="Google Shape;7158;p20"/>
            <p:cNvSpPr/>
            <p:nvPr/>
          </p:nvSpPr>
          <p:spPr>
            <a:xfrm>
              <a:off x="5239500" y="4296300"/>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80" name="Google Shape;7159;p20"/>
            <p:cNvSpPr/>
            <p:nvPr/>
          </p:nvSpPr>
          <p:spPr>
            <a:xfrm>
              <a:off x="5239500" y="441772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81" name="Google Shape;7160;p20"/>
            <p:cNvSpPr/>
            <p:nvPr/>
          </p:nvSpPr>
          <p:spPr>
            <a:xfrm>
              <a:off x="5345800" y="4296300"/>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82" name="Google Shape;7161;p20"/>
            <p:cNvSpPr/>
            <p:nvPr/>
          </p:nvSpPr>
          <p:spPr>
            <a:xfrm>
              <a:off x="5345800" y="47843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83" name="Google Shape;7162;p20"/>
            <p:cNvSpPr/>
            <p:nvPr/>
          </p:nvSpPr>
          <p:spPr>
            <a:xfrm>
              <a:off x="5345800" y="3801800"/>
              <a:ext cx="5400" cy="122775"/>
            </a:xfrm>
            <a:custGeom>
              <a:avLst/>
              <a:ahLst/>
              <a:rect l="l" t="t" r="r" b="b"/>
              <a:pathLst>
                <a:path w="216" h="4911" extrusionOk="0">
                  <a:moveTo>
                    <a:pt x="1" y="0"/>
                  </a:moveTo>
                  <a:lnTo>
                    <a:pt x="1" y="4911"/>
                  </a:lnTo>
                  <a:lnTo>
                    <a:pt x="215" y="491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84" name="Google Shape;7163;p20"/>
            <p:cNvSpPr/>
            <p:nvPr/>
          </p:nvSpPr>
          <p:spPr>
            <a:xfrm>
              <a:off x="5345800" y="3929725"/>
              <a:ext cx="5400" cy="116875"/>
            </a:xfrm>
            <a:custGeom>
              <a:avLst/>
              <a:ahLst/>
              <a:rect l="l" t="t" r="r" b="b"/>
              <a:pathLst>
                <a:path w="216" h="4675" extrusionOk="0">
                  <a:moveTo>
                    <a:pt x="1" y="1"/>
                  </a:moveTo>
                  <a:lnTo>
                    <a:pt x="1"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85" name="Google Shape;7164;p20"/>
            <p:cNvSpPr/>
            <p:nvPr/>
          </p:nvSpPr>
          <p:spPr>
            <a:xfrm>
              <a:off x="5345800" y="453992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86" name="Google Shape;7165;p20"/>
            <p:cNvSpPr/>
            <p:nvPr/>
          </p:nvSpPr>
          <p:spPr>
            <a:xfrm>
              <a:off x="5345800" y="405192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87" name="Google Shape;7166;p20"/>
            <p:cNvSpPr/>
            <p:nvPr/>
          </p:nvSpPr>
          <p:spPr>
            <a:xfrm>
              <a:off x="5345800" y="490650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88" name="Google Shape;7167;p20"/>
            <p:cNvSpPr/>
            <p:nvPr/>
          </p:nvSpPr>
          <p:spPr>
            <a:xfrm>
              <a:off x="5345800" y="5150125"/>
              <a:ext cx="5400" cy="104400"/>
            </a:xfrm>
            <a:custGeom>
              <a:avLst/>
              <a:ahLst/>
              <a:rect l="l" t="t" r="r" b="b"/>
              <a:pathLst>
                <a:path w="216" h="4176" extrusionOk="0">
                  <a:moveTo>
                    <a:pt x="1" y="0"/>
                  </a:moveTo>
                  <a:lnTo>
                    <a:pt x="1" y="4160"/>
                  </a:lnTo>
                  <a:cubicBezTo>
                    <a:pt x="70" y="4160"/>
                    <a:pt x="139" y="4168"/>
                    <a:pt x="215" y="4176"/>
                  </a:cubicBez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89" name="Google Shape;7168;p20"/>
            <p:cNvSpPr/>
            <p:nvPr/>
          </p:nvSpPr>
          <p:spPr>
            <a:xfrm>
              <a:off x="5345800" y="441772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90" name="Google Shape;7169;p20"/>
            <p:cNvSpPr/>
            <p:nvPr/>
          </p:nvSpPr>
          <p:spPr>
            <a:xfrm>
              <a:off x="5345800" y="41741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91" name="Google Shape;7170;p20"/>
            <p:cNvSpPr/>
            <p:nvPr/>
          </p:nvSpPr>
          <p:spPr>
            <a:xfrm>
              <a:off x="5345800" y="4662125"/>
              <a:ext cx="5400" cy="116850"/>
            </a:xfrm>
            <a:custGeom>
              <a:avLst/>
              <a:ahLst/>
              <a:rect l="l" t="t" r="r" b="b"/>
              <a:pathLst>
                <a:path w="216" h="4674" extrusionOk="0">
                  <a:moveTo>
                    <a:pt x="1" y="0"/>
                  </a:moveTo>
                  <a:lnTo>
                    <a:pt x="1"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92" name="Google Shape;7171;p20"/>
            <p:cNvSpPr/>
            <p:nvPr/>
          </p:nvSpPr>
          <p:spPr>
            <a:xfrm>
              <a:off x="5345800" y="5028700"/>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93" name="Google Shape;7172;p20"/>
            <p:cNvSpPr/>
            <p:nvPr/>
          </p:nvSpPr>
          <p:spPr>
            <a:xfrm>
              <a:off x="5452475" y="41741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94" name="Google Shape;7173;p20"/>
            <p:cNvSpPr/>
            <p:nvPr/>
          </p:nvSpPr>
          <p:spPr>
            <a:xfrm>
              <a:off x="5452475" y="47843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95" name="Google Shape;7174;p20"/>
            <p:cNvSpPr/>
            <p:nvPr/>
          </p:nvSpPr>
          <p:spPr>
            <a:xfrm>
              <a:off x="5452475" y="3929725"/>
              <a:ext cx="4825" cy="116875"/>
            </a:xfrm>
            <a:custGeom>
              <a:avLst/>
              <a:ahLst/>
              <a:rect l="l" t="t" r="r" b="b"/>
              <a:pathLst>
                <a:path w="193" h="4675" extrusionOk="0">
                  <a:moveTo>
                    <a:pt x="1" y="1"/>
                  </a:moveTo>
                  <a:lnTo>
                    <a:pt x="1"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96" name="Google Shape;7175;p20"/>
            <p:cNvSpPr/>
            <p:nvPr/>
          </p:nvSpPr>
          <p:spPr>
            <a:xfrm>
              <a:off x="5452475" y="5150125"/>
              <a:ext cx="4825" cy="102875"/>
            </a:xfrm>
            <a:custGeom>
              <a:avLst/>
              <a:ahLst/>
              <a:rect l="l" t="t" r="r" b="b"/>
              <a:pathLst>
                <a:path w="193" h="4115" extrusionOk="0">
                  <a:moveTo>
                    <a:pt x="1" y="0"/>
                  </a:moveTo>
                  <a:lnTo>
                    <a:pt x="1" y="4114"/>
                  </a:lnTo>
                  <a:cubicBezTo>
                    <a:pt x="62" y="4107"/>
                    <a:pt x="123" y="4107"/>
                    <a:pt x="192" y="4099"/>
                  </a:cubicBez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97" name="Google Shape;7176;p20"/>
            <p:cNvSpPr/>
            <p:nvPr/>
          </p:nvSpPr>
          <p:spPr>
            <a:xfrm>
              <a:off x="5452475" y="5028700"/>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98" name="Google Shape;7177;p20"/>
            <p:cNvSpPr/>
            <p:nvPr/>
          </p:nvSpPr>
          <p:spPr>
            <a:xfrm>
              <a:off x="5452475" y="441772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599" name="Google Shape;7178;p20"/>
            <p:cNvSpPr/>
            <p:nvPr/>
          </p:nvSpPr>
          <p:spPr>
            <a:xfrm>
              <a:off x="5452475" y="4296300"/>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00" name="Google Shape;7179;p20"/>
            <p:cNvSpPr/>
            <p:nvPr/>
          </p:nvSpPr>
          <p:spPr>
            <a:xfrm>
              <a:off x="5452475" y="453992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01" name="Google Shape;7180;p20"/>
            <p:cNvSpPr/>
            <p:nvPr/>
          </p:nvSpPr>
          <p:spPr>
            <a:xfrm>
              <a:off x="5452475" y="3801025"/>
              <a:ext cx="4825" cy="123550"/>
            </a:xfrm>
            <a:custGeom>
              <a:avLst/>
              <a:ahLst/>
              <a:rect l="l" t="t" r="r" b="b"/>
              <a:pathLst>
                <a:path w="193" h="4942" extrusionOk="0">
                  <a:moveTo>
                    <a:pt x="1" y="1"/>
                  </a:moveTo>
                  <a:lnTo>
                    <a:pt x="1" y="4942"/>
                  </a:lnTo>
                  <a:lnTo>
                    <a:pt x="192" y="494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02" name="Google Shape;7181;p20"/>
            <p:cNvSpPr/>
            <p:nvPr/>
          </p:nvSpPr>
          <p:spPr>
            <a:xfrm>
              <a:off x="5452475" y="490650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03" name="Google Shape;7182;p20"/>
            <p:cNvSpPr/>
            <p:nvPr/>
          </p:nvSpPr>
          <p:spPr>
            <a:xfrm>
              <a:off x="5452475" y="4662125"/>
              <a:ext cx="4825" cy="116850"/>
            </a:xfrm>
            <a:custGeom>
              <a:avLst/>
              <a:ahLst/>
              <a:rect l="l" t="t" r="r" b="b"/>
              <a:pathLst>
                <a:path w="193" h="4674" extrusionOk="0">
                  <a:moveTo>
                    <a:pt x="1" y="0"/>
                  </a:moveTo>
                  <a:lnTo>
                    <a:pt x="1"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04" name="Google Shape;7183;p20"/>
            <p:cNvSpPr/>
            <p:nvPr/>
          </p:nvSpPr>
          <p:spPr>
            <a:xfrm>
              <a:off x="5452475" y="405192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05" name="Google Shape;7184;p20"/>
            <p:cNvSpPr/>
            <p:nvPr/>
          </p:nvSpPr>
          <p:spPr>
            <a:xfrm>
              <a:off x="5559150" y="47843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06" name="Google Shape;7185;p20"/>
            <p:cNvSpPr/>
            <p:nvPr/>
          </p:nvSpPr>
          <p:spPr>
            <a:xfrm>
              <a:off x="5559150" y="5150125"/>
              <a:ext cx="4825" cy="93300"/>
            </a:xfrm>
            <a:custGeom>
              <a:avLst/>
              <a:ahLst/>
              <a:rect l="l" t="t" r="r" b="b"/>
              <a:pathLst>
                <a:path w="193" h="3732" extrusionOk="0">
                  <a:moveTo>
                    <a:pt x="1" y="0"/>
                  </a:moveTo>
                  <a:lnTo>
                    <a:pt x="1" y="3731"/>
                  </a:lnTo>
                  <a:cubicBezTo>
                    <a:pt x="70" y="3724"/>
                    <a:pt x="131" y="3724"/>
                    <a:pt x="192" y="3716"/>
                  </a:cubicBez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07" name="Google Shape;7186;p20"/>
            <p:cNvSpPr/>
            <p:nvPr/>
          </p:nvSpPr>
          <p:spPr>
            <a:xfrm>
              <a:off x="5559150" y="441772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08" name="Google Shape;7187;p20"/>
            <p:cNvSpPr/>
            <p:nvPr/>
          </p:nvSpPr>
          <p:spPr>
            <a:xfrm>
              <a:off x="5559150" y="3800450"/>
              <a:ext cx="4825" cy="124125"/>
            </a:xfrm>
            <a:custGeom>
              <a:avLst/>
              <a:ahLst/>
              <a:rect l="l" t="t" r="r" b="b"/>
              <a:pathLst>
                <a:path w="193" h="4965" extrusionOk="0">
                  <a:moveTo>
                    <a:pt x="1" y="1"/>
                  </a:moveTo>
                  <a:lnTo>
                    <a:pt x="1" y="4965"/>
                  </a:lnTo>
                  <a:lnTo>
                    <a:pt x="192" y="4965"/>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09" name="Google Shape;7188;p20"/>
            <p:cNvSpPr/>
            <p:nvPr/>
          </p:nvSpPr>
          <p:spPr>
            <a:xfrm>
              <a:off x="5559150" y="4296300"/>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10" name="Google Shape;7189;p20"/>
            <p:cNvSpPr/>
            <p:nvPr/>
          </p:nvSpPr>
          <p:spPr>
            <a:xfrm>
              <a:off x="5559150" y="405192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11" name="Google Shape;7190;p20"/>
            <p:cNvSpPr/>
            <p:nvPr/>
          </p:nvSpPr>
          <p:spPr>
            <a:xfrm>
              <a:off x="5559150" y="453992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12" name="Google Shape;7191;p20"/>
            <p:cNvSpPr/>
            <p:nvPr/>
          </p:nvSpPr>
          <p:spPr>
            <a:xfrm>
              <a:off x="5559150" y="490650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13" name="Google Shape;7192;p20"/>
            <p:cNvSpPr/>
            <p:nvPr/>
          </p:nvSpPr>
          <p:spPr>
            <a:xfrm>
              <a:off x="5559150" y="41741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14" name="Google Shape;7193;p20"/>
            <p:cNvSpPr/>
            <p:nvPr/>
          </p:nvSpPr>
          <p:spPr>
            <a:xfrm>
              <a:off x="5559150" y="3929725"/>
              <a:ext cx="4825" cy="116875"/>
            </a:xfrm>
            <a:custGeom>
              <a:avLst/>
              <a:ahLst/>
              <a:rect l="l" t="t" r="r" b="b"/>
              <a:pathLst>
                <a:path w="193" h="4675" extrusionOk="0">
                  <a:moveTo>
                    <a:pt x="1" y="1"/>
                  </a:moveTo>
                  <a:lnTo>
                    <a:pt x="1"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15" name="Google Shape;7194;p20"/>
            <p:cNvSpPr/>
            <p:nvPr/>
          </p:nvSpPr>
          <p:spPr>
            <a:xfrm>
              <a:off x="5559150" y="4662125"/>
              <a:ext cx="4825" cy="116850"/>
            </a:xfrm>
            <a:custGeom>
              <a:avLst/>
              <a:ahLst/>
              <a:rect l="l" t="t" r="r" b="b"/>
              <a:pathLst>
                <a:path w="193" h="4674" extrusionOk="0">
                  <a:moveTo>
                    <a:pt x="1" y="0"/>
                  </a:moveTo>
                  <a:lnTo>
                    <a:pt x="1"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16" name="Google Shape;7195;p20"/>
            <p:cNvSpPr/>
            <p:nvPr/>
          </p:nvSpPr>
          <p:spPr>
            <a:xfrm>
              <a:off x="5559150" y="5028700"/>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17" name="Google Shape;7196;p20"/>
            <p:cNvSpPr/>
            <p:nvPr/>
          </p:nvSpPr>
          <p:spPr>
            <a:xfrm>
              <a:off x="5666025" y="5028700"/>
              <a:ext cx="4625" cy="116275"/>
            </a:xfrm>
            <a:custGeom>
              <a:avLst/>
              <a:ahLst/>
              <a:rect l="l" t="t" r="r" b="b"/>
              <a:pathLst>
                <a:path w="185" h="4651" extrusionOk="0">
                  <a:moveTo>
                    <a:pt x="1" y="0"/>
                  </a:moveTo>
                  <a:lnTo>
                    <a:pt x="1" y="4651"/>
                  </a:lnTo>
                  <a:lnTo>
                    <a:pt x="185" y="4651"/>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18" name="Google Shape;7197;p20"/>
            <p:cNvSpPr/>
            <p:nvPr/>
          </p:nvSpPr>
          <p:spPr>
            <a:xfrm>
              <a:off x="5666025" y="478432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19" name="Google Shape;7198;p20"/>
            <p:cNvSpPr/>
            <p:nvPr/>
          </p:nvSpPr>
          <p:spPr>
            <a:xfrm>
              <a:off x="5666025" y="3929725"/>
              <a:ext cx="4625" cy="116875"/>
            </a:xfrm>
            <a:custGeom>
              <a:avLst/>
              <a:ahLst/>
              <a:rect l="l" t="t" r="r" b="b"/>
              <a:pathLst>
                <a:path w="185" h="4675" extrusionOk="0">
                  <a:moveTo>
                    <a:pt x="1" y="1"/>
                  </a:moveTo>
                  <a:lnTo>
                    <a:pt x="1" y="4674"/>
                  </a:lnTo>
                  <a:lnTo>
                    <a:pt x="185" y="4674"/>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20" name="Google Shape;7199;p20"/>
            <p:cNvSpPr/>
            <p:nvPr/>
          </p:nvSpPr>
          <p:spPr>
            <a:xfrm>
              <a:off x="5666025" y="417412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21" name="Google Shape;7200;p20"/>
            <p:cNvSpPr/>
            <p:nvPr/>
          </p:nvSpPr>
          <p:spPr>
            <a:xfrm>
              <a:off x="5666025" y="4296300"/>
              <a:ext cx="4625" cy="116300"/>
            </a:xfrm>
            <a:custGeom>
              <a:avLst/>
              <a:ahLst/>
              <a:rect l="l" t="t" r="r" b="b"/>
              <a:pathLst>
                <a:path w="185" h="4652"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22" name="Google Shape;7201;p20"/>
            <p:cNvSpPr/>
            <p:nvPr/>
          </p:nvSpPr>
          <p:spPr>
            <a:xfrm>
              <a:off x="5666025" y="4906500"/>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23" name="Google Shape;7202;p20"/>
            <p:cNvSpPr/>
            <p:nvPr/>
          </p:nvSpPr>
          <p:spPr>
            <a:xfrm>
              <a:off x="5666025" y="4051925"/>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24" name="Google Shape;7203;p20"/>
            <p:cNvSpPr/>
            <p:nvPr/>
          </p:nvSpPr>
          <p:spPr>
            <a:xfrm>
              <a:off x="5666025" y="5150125"/>
              <a:ext cx="4625" cy="89475"/>
            </a:xfrm>
            <a:custGeom>
              <a:avLst/>
              <a:ahLst/>
              <a:rect l="l" t="t" r="r" b="b"/>
              <a:pathLst>
                <a:path w="185" h="3579" extrusionOk="0">
                  <a:moveTo>
                    <a:pt x="1" y="0"/>
                  </a:moveTo>
                  <a:lnTo>
                    <a:pt x="1" y="3570"/>
                  </a:lnTo>
                  <a:cubicBezTo>
                    <a:pt x="62" y="3578"/>
                    <a:pt x="123" y="3578"/>
                    <a:pt x="185" y="3578"/>
                  </a:cubicBez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25" name="Google Shape;7204;p20"/>
            <p:cNvSpPr/>
            <p:nvPr/>
          </p:nvSpPr>
          <p:spPr>
            <a:xfrm>
              <a:off x="5666025" y="4662125"/>
              <a:ext cx="4625" cy="116850"/>
            </a:xfrm>
            <a:custGeom>
              <a:avLst/>
              <a:ahLst/>
              <a:rect l="l" t="t" r="r" b="b"/>
              <a:pathLst>
                <a:path w="185" h="4674" extrusionOk="0">
                  <a:moveTo>
                    <a:pt x="1" y="0"/>
                  </a:moveTo>
                  <a:lnTo>
                    <a:pt x="1" y="4674"/>
                  </a:lnTo>
                  <a:lnTo>
                    <a:pt x="185" y="4674"/>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26" name="Google Shape;7205;p20"/>
            <p:cNvSpPr/>
            <p:nvPr/>
          </p:nvSpPr>
          <p:spPr>
            <a:xfrm>
              <a:off x="5666025" y="3799700"/>
              <a:ext cx="4625" cy="124875"/>
            </a:xfrm>
            <a:custGeom>
              <a:avLst/>
              <a:ahLst/>
              <a:rect l="l" t="t" r="r" b="b"/>
              <a:pathLst>
                <a:path w="185" h="4995" extrusionOk="0">
                  <a:moveTo>
                    <a:pt x="1" y="0"/>
                  </a:moveTo>
                  <a:lnTo>
                    <a:pt x="1" y="4995"/>
                  </a:lnTo>
                  <a:lnTo>
                    <a:pt x="185" y="4995"/>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27" name="Google Shape;7206;p20"/>
            <p:cNvSpPr/>
            <p:nvPr/>
          </p:nvSpPr>
          <p:spPr>
            <a:xfrm>
              <a:off x="5666025" y="4539925"/>
              <a:ext cx="4625" cy="117050"/>
            </a:xfrm>
            <a:custGeom>
              <a:avLst/>
              <a:ahLst/>
              <a:rect l="l" t="t" r="r" b="b"/>
              <a:pathLst>
                <a:path w="185" h="4682" extrusionOk="0">
                  <a:moveTo>
                    <a:pt x="1" y="1"/>
                  </a:moveTo>
                  <a:lnTo>
                    <a:pt x="1" y="4681"/>
                  </a:lnTo>
                  <a:lnTo>
                    <a:pt x="185" y="468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28" name="Google Shape;7207;p20"/>
            <p:cNvSpPr/>
            <p:nvPr/>
          </p:nvSpPr>
          <p:spPr>
            <a:xfrm>
              <a:off x="5666025" y="4417725"/>
              <a:ext cx="4625" cy="117050"/>
            </a:xfrm>
            <a:custGeom>
              <a:avLst/>
              <a:ahLst/>
              <a:rect l="l" t="t" r="r" b="b"/>
              <a:pathLst>
                <a:path w="185" h="4682" extrusionOk="0">
                  <a:moveTo>
                    <a:pt x="1" y="1"/>
                  </a:moveTo>
                  <a:lnTo>
                    <a:pt x="1" y="4682"/>
                  </a:lnTo>
                  <a:lnTo>
                    <a:pt x="185" y="4682"/>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29" name="Google Shape;7208;p20"/>
            <p:cNvSpPr/>
            <p:nvPr/>
          </p:nvSpPr>
          <p:spPr>
            <a:xfrm>
              <a:off x="5772125" y="3929725"/>
              <a:ext cx="5400" cy="116875"/>
            </a:xfrm>
            <a:custGeom>
              <a:avLst/>
              <a:ahLst/>
              <a:rect l="l" t="t" r="r" b="b"/>
              <a:pathLst>
                <a:path w="216" h="4675" extrusionOk="0">
                  <a:moveTo>
                    <a:pt x="1" y="1"/>
                  </a:moveTo>
                  <a:lnTo>
                    <a:pt x="1"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30" name="Google Shape;7209;p20"/>
            <p:cNvSpPr/>
            <p:nvPr/>
          </p:nvSpPr>
          <p:spPr>
            <a:xfrm>
              <a:off x="5772125" y="5028700"/>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31" name="Google Shape;7210;p20"/>
            <p:cNvSpPr/>
            <p:nvPr/>
          </p:nvSpPr>
          <p:spPr>
            <a:xfrm>
              <a:off x="5772125" y="4296300"/>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32" name="Google Shape;7211;p20"/>
            <p:cNvSpPr/>
            <p:nvPr/>
          </p:nvSpPr>
          <p:spPr>
            <a:xfrm>
              <a:off x="5772125" y="5150125"/>
              <a:ext cx="5400" cy="95775"/>
            </a:xfrm>
            <a:custGeom>
              <a:avLst/>
              <a:ahLst/>
              <a:rect l="l" t="t" r="r" b="b"/>
              <a:pathLst>
                <a:path w="216" h="3831" extrusionOk="0">
                  <a:moveTo>
                    <a:pt x="1" y="0"/>
                  </a:moveTo>
                  <a:lnTo>
                    <a:pt x="1" y="3816"/>
                  </a:lnTo>
                  <a:cubicBezTo>
                    <a:pt x="70" y="3816"/>
                    <a:pt x="146" y="3823"/>
                    <a:pt x="215" y="3831"/>
                  </a:cubicBez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33" name="Google Shape;7212;p20"/>
            <p:cNvSpPr/>
            <p:nvPr/>
          </p:nvSpPr>
          <p:spPr>
            <a:xfrm>
              <a:off x="5772125" y="453992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34" name="Google Shape;7213;p20"/>
            <p:cNvSpPr/>
            <p:nvPr/>
          </p:nvSpPr>
          <p:spPr>
            <a:xfrm>
              <a:off x="5772125" y="47843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35" name="Google Shape;7214;p20"/>
            <p:cNvSpPr/>
            <p:nvPr/>
          </p:nvSpPr>
          <p:spPr>
            <a:xfrm>
              <a:off x="5772125" y="3799700"/>
              <a:ext cx="5400" cy="124875"/>
            </a:xfrm>
            <a:custGeom>
              <a:avLst/>
              <a:ahLst/>
              <a:rect l="l" t="t" r="r" b="b"/>
              <a:pathLst>
                <a:path w="216" h="4995" extrusionOk="0">
                  <a:moveTo>
                    <a:pt x="1" y="0"/>
                  </a:moveTo>
                  <a:lnTo>
                    <a:pt x="1" y="4995"/>
                  </a:lnTo>
                  <a:lnTo>
                    <a:pt x="215" y="4995"/>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36" name="Google Shape;7215;p20"/>
            <p:cNvSpPr/>
            <p:nvPr/>
          </p:nvSpPr>
          <p:spPr>
            <a:xfrm>
              <a:off x="5772125" y="490650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37" name="Google Shape;7216;p20"/>
            <p:cNvSpPr/>
            <p:nvPr/>
          </p:nvSpPr>
          <p:spPr>
            <a:xfrm>
              <a:off x="5772125" y="405192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38" name="Google Shape;7217;p20"/>
            <p:cNvSpPr/>
            <p:nvPr/>
          </p:nvSpPr>
          <p:spPr>
            <a:xfrm>
              <a:off x="5772125" y="41741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39" name="Google Shape;7218;p20"/>
            <p:cNvSpPr/>
            <p:nvPr/>
          </p:nvSpPr>
          <p:spPr>
            <a:xfrm>
              <a:off x="5772125" y="4662125"/>
              <a:ext cx="5400" cy="116850"/>
            </a:xfrm>
            <a:custGeom>
              <a:avLst/>
              <a:ahLst/>
              <a:rect l="l" t="t" r="r" b="b"/>
              <a:pathLst>
                <a:path w="216" h="4674" extrusionOk="0">
                  <a:moveTo>
                    <a:pt x="1" y="0"/>
                  </a:moveTo>
                  <a:lnTo>
                    <a:pt x="1"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40" name="Google Shape;7219;p20"/>
            <p:cNvSpPr/>
            <p:nvPr/>
          </p:nvSpPr>
          <p:spPr>
            <a:xfrm>
              <a:off x="5772125" y="441772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41" name="Google Shape;7220;p20"/>
            <p:cNvSpPr/>
            <p:nvPr/>
          </p:nvSpPr>
          <p:spPr>
            <a:xfrm>
              <a:off x="5878825" y="5150125"/>
              <a:ext cx="5375" cy="101725"/>
            </a:xfrm>
            <a:custGeom>
              <a:avLst/>
              <a:ahLst/>
              <a:rect l="l" t="t" r="r" b="b"/>
              <a:pathLst>
                <a:path w="215" h="4069" extrusionOk="0">
                  <a:moveTo>
                    <a:pt x="0" y="0"/>
                  </a:moveTo>
                  <a:lnTo>
                    <a:pt x="0" y="4061"/>
                  </a:lnTo>
                  <a:cubicBezTo>
                    <a:pt x="77" y="4061"/>
                    <a:pt x="146" y="4068"/>
                    <a:pt x="215" y="4068"/>
                  </a:cubicBez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42" name="Google Shape;7221;p20"/>
            <p:cNvSpPr/>
            <p:nvPr/>
          </p:nvSpPr>
          <p:spPr>
            <a:xfrm>
              <a:off x="5878825"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43" name="Google Shape;7222;p20"/>
            <p:cNvSpPr/>
            <p:nvPr/>
          </p:nvSpPr>
          <p:spPr>
            <a:xfrm>
              <a:off x="5878825"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44" name="Google Shape;7223;p20"/>
            <p:cNvSpPr/>
            <p:nvPr/>
          </p:nvSpPr>
          <p:spPr>
            <a:xfrm>
              <a:off x="5878825"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45" name="Google Shape;7224;p20"/>
            <p:cNvSpPr/>
            <p:nvPr/>
          </p:nvSpPr>
          <p:spPr>
            <a:xfrm>
              <a:off x="5878825"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46" name="Google Shape;7225;p20"/>
            <p:cNvSpPr/>
            <p:nvPr/>
          </p:nvSpPr>
          <p:spPr>
            <a:xfrm>
              <a:off x="5878825"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47" name="Google Shape;7226;p20"/>
            <p:cNvSpPr/>
            <p:nvPr/>
          </p:nvSpPr>
          <p:spPr>
            <a:xfrm>
              <a:off x="5878825"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48" name="Google Shape;7227;p20"/>
            <p:cNvSpPr/>
            <p:nvPr/>
          </p:nvSpPr>
          <p:spPr>
            <a:xfrm>
              <a:off x="5878825"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49" name="Google Shape;7228;p20"/>
            <p:cNvSpPr/>
            <p:nvPr/>
          </p:nvSpPr>
          <p:spPr>
            <a:xfrm>
              <a:off x="5878825"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50" name="Google Shape;7229;p20"/>
            <p:cNvSpPr/>
            <p:nvPr/>
          </p:nvSpPr>
          <p:spPr>
            <a:xfrm>
              <a:off x="5878825" y="3799125"/>
              <a:ext cx="5375" cy="125450"/>
            </a:xfrm>
            <a:custGeom>
              <a:avLst/>
              <a:ahLst/>
              <a:rect l="l" t="t" r="r" b="b"/>
              <a:pathLst>
                <a:path w="215" h="5018" extrusionOk="0">
                  <a:moveTo>
                    <a:pt x="0" y="0"/>
                  </a:moveTo>
                  <a:lnTo>
                    <a:pt x="0" y="5018"/>
                  </a:lnTo>
                  <a:lnTo>
                    <a:pt x="215" y="5018"/>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51" name="Google Shape;7230;p20"/>
            <p:cNvSpPr/>
            <p:nvPr/>
          </p:nvSpPr>
          <p:spPr>
            <a:xfrm>
              <a:off x="5878825"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52" name="Google Shape;7231;p20"/>
            <p:cNvSpPr/>
            <p:nvPr/>
          </p:nvSpPr>
          <p:spPr>
            <a:xfrm>
              <a:off x="5878825"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53" name="Google Shape;7232;p20"/>
            <p:cNvSpPr/>
            <p:nvPr/>
          </p:nvSpPr>
          <p:spPr>
            <a:xfrm>
              <a:off x="598550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54" name="Google Shape;7233;p20"/>
            <p:cNvSpPr/>
            <p:nvPr/>
          </p:nvSpPr>
          <p:spPr>
            <a:xfrm>
              <a:off x="598550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55" name="Google Shape;7234;p20"/>
            <p:cNvSpPr/>
            <p:nvPr/>
          </p:nvSpPr>
          <p:spPr>
            <a:xfrm>
              <a:off x="598550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56" name="Google Shape;7235;p20"/>
            <p:cNvSpPr/>
            <p:nvPr/>
          </p:nvSpPr>
          <p:spPr>
            <a:xfrm>
              <a:off x="5985500" y="3798350"/>
              <a:ext cx="4800" cy="126225"/>
            </a:xfrm>
            <a:custGeom>
              <a:avLst/>
              <a:ahLst/>
              <a:rect l="l" t="t" r="r" b="b"/>
              <a:pathLst>
                <a:path w="192" h="5049" extrusionOk="0">
                  <a:moveTo>
                    <a:pt x="0" y="0"/>
                  </a:moveTo>
                  <a:lnTo>
                    <a:pt x="0" y="5049"/>
                  </a:lnTo>
                  <a:lnTo>
                    <a:pt x="192" y="5049"/>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57" name="Google Shape;7236;p20"/>
            <p:cNvSpPr/>
            <p:nvPr/>
          </p:nvSpPr>
          <p:spPr>
            <a:xfrm>
              <a:off x="598550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58" name="Google Shape;7237;p20"/>
            <p:cNvSpPr/>
            <p:nvPr/>
          </p:nvSpPr>
          <p:spPr>
            <a:xfrm>
              <a:off x="598550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59" name="Google Shape;7238;p20"/>
            <p:cNvSpPr/>
            <p:nvPr/>
          </p:nvSpPr>
          <p:spPr>
            <a:xfrm>
              <a:off x="598550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60" name="Google Shape;7239;p20"/>
            <p:cNvSpPr/>
            <p:nvPr/>
          </p:nvSpPr>
          <p:spPr>
            <a:xfrm>
              <a:off x="598550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61" name="Google Shape;7240;p20"/>
            <p:cNvSpPr/>
            <p:nvPr/>
          </p:nvSpPr>
          <p:spPr>
            <a:xfrm>
              <a:off x="598550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62" name="Google Shape;7241;p20"/>
            <p:cNvSpPr/>
            <p:nvPr/>
          </p:nvSpPr>
          <p:spPr>
            <a:xfrm>
              <a:off x="598550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63" name="Google Shape;7242;p20"/>
            <p:cNvSpPr/>
            <p:nvPr/>
          </p:nvSpPr>
          <p:spPr>
            <a:xfrm>
              <a:off x="598550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64" name="Google Shape;7243;p20"/>
            <p:cNvSpPr/>
            <p:nvPr/>
          </p:nvSpPr>
          <p:spPr>
            <a:xfrm>
              <a:off x="5985500" y="5150125"/>
              <a:ext cx="4800" cy="104975"/>
            </a:xfrm>
            <a:custGeom>
              <a:avLst/>
              <a:ahLst/>
              <a:rect l="l" t="t" r="r" b="b"/>
              <a:pathLst>
                <a:path w="192" h="4199" extrusionOk="0">
                  <a:moveTo>
                    <a:pt x="0" y="0"/>
                  </a:moveTo>
                  <a:lnTo>
                    <a:pt x="0" y="4191"/>
                  </a:lnTo>
                  <a:cubicBezTo>
                    <a:pt x="69" y="4191"/>
                    <a:pt x="130" y="4199"/>
                    <a:pt x="192" y="4199"/>
                  </a:cubicBez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65" name="Google Shape;7244;p20"/>
            <p:cNvSpPr/>
            <p:nvPr/>
          </p:nvSpPr>
          <p:spPr>
            <a:xfrm>
              <a:off x="6092350" y="4906500"/>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66" name="Google Shape;7245;p20"/>
            <p:cNvSpPr/>
            <p:nvPr/>
          </p:nvSpPr>
          <p:spPr>
            <a:xfrm>
              <a:off x="6092350" y="3929725"/>
              <a:ext cx="4625" cy="116875"/>
            </a:xfrm>
            <a:custGeom>
              <a:avLst/>
              <a:ahLst/>
              <a:rect l="l" t="t" r="r" b="b"/>
              <a:pathLst>
                <a:path w="185" h="4675" extrusionOk="0">
                  <a:moveTo>
                    <a:pt x="1" y="1"/>
                  </a:moveTo>
                  <a:lnTo>
                    <a:pt x="1" y="4674"/>
                  </a:lnTo>
                  <a:lnTo>
                    <a:pt x="185" y="4674"/>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67" name="Google Shape;7246;p20"/>
            <p:cNvSpPr/>
            <p:nvPr/>
          </p:nvSpPr>
          <p:spPr>
            <a:xfrm>
              <a:off x="6092350" y="4417725"/>
              <a:ext cx="4625" cy="117050"/>
            </a:xfrm>
            <a:custGeom>
              <a:avLst/>
              <a:ahLst/>
              <a:rect l="l" t="t" r="r" b="b"/>
              <a:pathLst>
                <a:path w="185" h="4682" extrusionOk="0">
                  <a:moveTo>
                    <a:pt x="1" y="1"/>
                  </a:moveTo>
                  <a:lnTo>
                    <a:pt x="1" y="4682"/>
                  </a:lnTo>
                  <a:lnTo>
                    <a:pt x="185" y="4682"/>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68" name="Google Shape;7247;p20"/>
            <p:cNvSpPr/>
            <p:nvPr/>
          </p:nvSpPr>
          <p:spPr>
            <a:xfrm>
              <a:off x="6092350" y="4296300"/>
              <a:ext cx="4625" cy="116300"/>
            </a:xfrm>
            <a:custGeom>
              <a:avLst/>
              <a:ahLst/>
              <a:rect l="l" t="t" r="r" b="b"/>
              <a:pathLst>
                <a:path w="185" h="4652"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69" name="Google Shape;7248;p20"/>
            <p:cNvSpPr/>
            <p:nvPr/>
          </p:nvSpPr>
          <p:spPr>
            <a:xfrm>
              <a:off x="6092350" y="4662125"/>
              <a:ext cx="4625" cy="116850"/>
            </a:xfrm>
            <a:custGeom>
              <a:avLst/>
              <a:ahLst/>
              <a:rect l="l" t="t" r="r" b="b"/>
              <a:pathLst>
                <a:path w="185" h="4674" extrusionOk="0">
                  <a:moveTo>
                    <a:pt x="1" y="0"/>
                  </a:moveTo>
                  <a:lnTo>
                    <a:pt x="1" y="4674"/>
                  </a:lnTo>
                  <a:lnTo>
                    <a:pt x="185" y="4674"/>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70" name="Google Shape;7249;p20"/>
            <p:cNvSpPr/>
            <p:nvPr/>
          </p:nvSpPr>
          <p:spPr>
            <a:xfrm>
              <a:off x="6092350" y="5028700"/>
              <a:ext cx="4625" cy="116275"/>
            </a:xfrm>
            <a:custGeom>
              <a:avLst/>
              <a:ahLst/>
              <a:rect l="l" t="t" r="r" b="b"/>
              <a:pathLst>
                <a:path w="185" h="4651" extrusionOk="0">
                  <a:moveTo>
                    <a:pt x="1" y="0"/>
                  </a:moveTo>
                  <a:lnTo>
                    <a:pt x="1" y="4651"/>
                  </a:lnTo>
                  <a:lnTo>
                    <a:pt x="185" y="4651"/>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71" name="Google Shape;7250;p20"/>
            <p:cNvSpPr/>
            <p:nvPr/>
          </p:nvSpPr>
          <p:spPr>
            <a:xfrm>
              <a:off x="6092350" y="417412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72" name="Google Shape;7251;p20"/>
            <p:cNvSpPr/>
            <p:nvPr/>
          </p:nvSpPr>
          <p:spPr>
            <a:xfrm>
              <a:off x="6092350" y="478432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73" name="Google Shape;7252;p20"/>
            <p:cNvSpPr/>
            <p:nvPr/>
          </p:nvSpPr>
          <p:spPr>
            <a:xfrm>
              <a:off x="6092350" y="5150125"/>
              <a:ext cx="4625" cy="109575"/>
            </a:xfrm>
            <a:custGeom>
              <a:avLst/>
              <a:ahLst/>
              <a:rect l="l" t="t" r="r" b="b"/>
              <a:pathLst>
                <a:path w="185" h="4383" extrusionOk="0">
                  <a:moveTo>
                    <a:pt x="1" y="0"/>
                  </a:moveTo>
                  <a:lnTo>
                    <a:pt x="1" y="4375"/>
                  </a:lnTo>
                  <a:cubicBezTo>
                    <a:pt x="62" y="4375"/>
                    <a:pt x="131" y="4382"/>
                    <a:pt x="185" y="4382"/>
                  </a:cubicBez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74" name="Google Shape;7253;p20"/>
            <p:cNvSpPr/>
            <p:nvPr/>
          </p:nvSpPr>
          <p:spPr>
            <a:xfrm>
              <a:off x="6092350" y="4051925"/>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75" name="Google Shape;7254;p20"/>
            <p:cNvSpPr/>
            <p:nvPr/>
          </p:nvSpPr>
          <p:spPr>
            <a:xfrm>
              <a:off x="6092350" y="3798350"/>
              <a:ext cx="4625" cy="126225"/>
            </a:xfrm>
            <a:custGeom>
              <a:avLst/>
              <a:ahLst/>
              <a:rect l="l" t="t" r="r" b="b"/>
              <a:pathLst>
                <a:path w="185" h="5049" extrusionOk="0">
                  <a:moveTo>
                    <a:pt x="1" y="0"/>
                  </a:moveTo>
                  <a:lnTo>
                    <a:pt x="1" y="5049"/>
                  </a:lnTo>
                  <a:lnTo>
                    <a:pt x="185" y="5049"/>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76" name="Google Shape;7255;p20"/>
            <p:cNvSpPr/>
            <p:nvPr/>
          </p:nvSpPr>
          <p:spPr>
            <a:xfrm>
              <a:off x="6092350" y="4539925"/>
              <a:ext cx="4625" cy="117050"/>
            </a:xfrm>
            <a:custGeom>
              <a:avLst/>
              <a:ahLst/>
              <a:rect l="l" t="t" r="r" b="b"/>
              <a:pathLst>
                <a:path w="185" h="4682" extrusionOk="0">
                  <a:moveTo>
                    <a:pt x="1" y="1"/>
                  </a:moveTo>
                  <a:lnTo>
                    <a:pt x="1" y="4681"/>
                  </a:lnTo>
                  <a:lnTo>
                    <a:pt x="185" y="468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77" name="Google Shape;7256;p20"/>
            <p:cNvSpPr/>
            <p:nvPr/>
          </p:nvSpPr>
          <p:spPr>
            <a:xfrm>
              <a:off x="6198475" y="41741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78" name="Google Shape;7257;p20"/>
            <p:cNvSpPr/>
            <p:nvPr/>
          </p:nvSpPr>
          <p:spPr>
            <a:xfrm>
              <a:off x="6198475" y="405192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79" name="Google Shape;7258;p20"/>
            <p:cNvSpPr/>
            <p:nvPr/>
          </p:nvSpPr>
          <p:spPr>
            <a:xfrm>
              <a:off x="6199050" y="5150125"/>
              <a:ext cx="4800" cy="104975"/>
            </a:xfrm>
            <a:custGeom>
              <a:avLst/>
              <a:ahLst/>
              <a:rect l="l" t="t" r="r" b="b"/>
              <a:pathLst>
                <a:path w="192" h="4199" extrusionOk="0">
                  <a:moveTo>
                    <a:pt x="0" y="0"/>
                  </a:moveTo>
                  <a:lnTo>
                    <a:pt x="0" y="4199"/>
                  </a:lnTo>
                  <a:lnTo>
                    <a:pt x="192" y="4183"/>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80" name="Google Shape;7259;p20"/>
            <p:cNvSpPr/>
            <p:nvPr/>
          </p:nvSpPr>
          <p:spPr>
            <a:xfrm>
              <a:off x="6198475" y="3929725"/>
              <a:ext cx="5375" cy="116875"/>
            </a:xfrm>
            <a:custGeom>
              <a:avLst/>
              <a:ahLst/>
              <a:rect l="l" t="t" r="r" b="b"/>
              <a:pathLst>
                <a:path w="215" h="4675" extrusionOk="0">
                  <a:moveTo>
                    <a:pt x="0" y="1"/>
                  </a:moveTo>
                  <a:lnTo>
                    <a:pt x="0"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81" name="Google Shape;7260;p20"/>
            <p:cNvSpPr/>
            <p:nvPr/>
          </p:nvSpPr>
          <p:spPr>
            <a:xfrm>
              <a:off x="6198475" y="4539925"/>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82" name="Google Shape;7261;p20"/>
            <p:cNvSpPr/>
            <p:nvPr/>
          </p:nvSpPr>
          <p:spPr>
            <a:xfrm>
              <a:off x="6198475" y="5028700"/>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83" name="Google Shape;7262;p20"/>
            <p:cNvSpPr/>
            <p:nvPr/>
          </p:nvSpPr>
          <p:spPr>
            <a:xfrm>
              <a:off x="6198475" y="4296300"/>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84" name="Google Shape;7263;p20"/>
            <p:cNvSpPr/>
            <p:nvPr/>
          </p:nvSpPr>
          <p:spPr>
            <a:xfrm>
              <a:off x="6198475" y="4662125"/>
              <a:ext cx="5375" cy="116850"/>
            </a:xfrm>
            <a:custGeom>
              <a:avLst/>
              <a:ahLst/>
              <a:rect l="l" t="t" r="r" b="b"/>
              <a:pathLst>
                <a:path w="215" h="4674" extrusionOk="0">
                  <a:moveTo>
                    <a:pt x="0" y="0"/>
                  </a:moveTo>
                  <a:lnTo>
                    <a:pt x="0"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85" name="Google Shape;7264;p20"/>
            <p:cNvSpPr/>
            <p:nvPr/>
          </p:nvSpPr>
          <p:spPr>
            <a:xfrm>
              <a:off x="6198475" y="4417725"/>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86" name="Google Shape;7265;p20"/>
            <p:cNvSpPr/>
            <p:nvPr/>
          </p:nvSpPr>
          <p:spPr>
            <a:xfrm>
              <a:off x="6199050" y="3797775"/>
              <a:ext cx="4800" cy="126800"/>
            </a:xfrm>
            <a:custGeom>
              <a:avLst/>
              <a:ahLst/>
              <a:rect l="l" t="t" r="r" b="b"/>
              <a:pathLst>
                <a:path w="192" h="5072" extrusionOk="0">
                  <a:moveTo>
                    <a:pt x="0" y="0"/>
                  </a:moveTo>
                  <a:lnTo>
                    <a:pt x="0" y="5072"/>
                  </a:lnTo>
                  <a:lnTo>
                    <a:pt x="192" y="5072"/>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87" name="Google Shape;7266;p20"/>
            <p:cNvSpPr/>
            <p:nvPr/>
          </p:nvSpPr>
          <p:spPr>
            <a:xfrm>
              <a:off x="6198475" y="47843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88" name="Google Shape;7267;p20"/>
            <p:cNvSpPr/>
            <p:nvPr/>
          </p:nvSpPr>
          <p:spPr>
            <a:xfrm>
              <a:off x="6198475" y="4906500"/>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89" name="Google Shape;7268;p20"/>
            <p:cNvSpPr/>
            <p:nvPr/>
          </p:nvSpPr>
          <p:spPr>
            <a:xfrm>
              <a:off x="6305150" y="3929725"/>
              <a:ext cx="5375" cy="116875"/>
            </a:xfrm>
            <a:custGeom>
              <a:avLst/>
              <a:ahLst/>
              <a:rect l="l" t="t" r="r" b="b"/>
              <a:pathLst>
                <a:path w="215" h="4675" extrusionOk="0">
                  <a:moveTo>
                    <a:pt x="0" y="1"/>
                  </a:moveTo>
                  <a:lnTo>
                    <a:pt x="0"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90" name="Google Shape;7269;p20"/>
            <p:cNvSpPr/>
            <p:nvPr/>
          </p:nvSpPr>
          <p:spPr>
            <a:xfrm>
              <a:off x="6305150" y="47843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91" name="Google Shape;7270;p20"/>
            <p:cNvSpPr/>
            <p:nvPr/>
          </p:nvSpPr>
          <p:spPr>
            <a:xfrm>
              <a:off x="6305150" y="5028700"/>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92" name="Google Shape;7271;p20"/>
            <p:cNvSpPr/>
            <p:nvPr/>
          </p:nvSpPr>
          <p:spPr>
            <a:xfrm>
              <a:off x="6305150" y="405192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93" name="Google Shape;7272;p20"/>
            <p:cNvSpPr/>
            <p:nvPr/>
          </p:nvSpPr>
          <p:spPr>
            <a:xfrm>
              <a:off x="6305150" y="3797000"/>
              <a:ext cx="5375" cy="127575"/>
            </a:xfrm>
            <a:custGeom>
              <a:avLst/>
              <a:ahLst/>
              <a:rect l="l" t="t" r="r" b="b"/>
              <a:pathLst>
                <a:path w="215" h="5103" extrusionOk="0">
                  <a:moveTo>
                    <a:pt x="0" y="1"/>
                  </a:moveTo>
                  <a:lnTo>
                    <a:pt x="0" y="5103"/>
                  </a:lnTo>
                  <a:lnTo>
                    <a:pt x="215" y="5103"/>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94" name="Google Shape;7273;p20"/>
            <p:cNvSpPr/>
            <p:nvPr/>
          </p:nvSpPr>
          <p:spPr>
            <a:xfrm>
              <a:off x="6305150" y="5150125"/>
              <a:ext cx="5375" cy="98275"/>
            </a:xfrm>
            <a:custGeom>
              <a:avLst/>
              <a:ahLst/>
              <a:rect l="l" t="t" r="r" b="b"/>
              <a:pathLst>
                <a:path w="215" h="3931" extrusionOk="0">
                  <a:moveTo>
                    <a:pt x="0" y="0"/>
                  </a:moveTo>
                  <a:lnTo>
                    <a:pt x="0" y="3930"/>
                  </a:lnTo>
                  <a:lnTo>
                    <a:pt x="215" y="3915"/>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95" name="Google Shape;7274;p20"/>
            <p:cNvSpPr/>
            <p:nvPr/>
          </p:nvSpPr>
          <p:spPr>
            <a:xfrm>
              <a:off x="6305150" y="4906500"/>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96" name="Google Shape;7275;p20"/>
            <p:cNvSpPr/>
            <p:nvPr/>
          </p:nvSpPr>
          <p:spPr>
            <a:xfrm>
              <a:off x="6305150" y="41741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97" name="Google Shape;7276;p20"/>
            <p:cNvSpPr/>
            <p:nvPr/>
          </p:nvSpPr>
          <p:spPr>
            <a:xfrm>
              <a:off x="6305150" y="4417725"/>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98" name="Google Shape;7277;p20"/>
            <p:cNvSpPr/>
            <p:nvPr/>
          </p:nvSpPr>
          <p:spPr>
            <a:xfrm>
              <a:off x="6305150" y="4296300"/>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699" name="Google Shape;7278;p20"/>
            <p:cNvSpPr/>
            <p:nvPr/>
          </p:nvSpPr>
          <p:spPr>
            <a:xfrm>
              <a:off x="6305150" y="4662125"/>
              <a:ext cx="5375" cy="116850"/>
            </a:xfrm>
            <a:custGeom>
              <a:avLst/>
              <a:ahLst/>
              <a:rect l="l" t="t" r="r" b="b"/>
              <a:pathLst>
                <a:path w="215" h="4674" extrusionOk="0">
                  <a:moveTo>
                    <a:pt x="0" y="0"/>
                  </a:moveTo>
                  <a:lnTo>
                    <a:pt x="0"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00" name="Google Shape;7279;p20"/>
            <p:cNvSpPr/>
            <p:nvPr/>
          </p:nvSpPr>
          <p:spPr>
            <a:xfrm>
              <a:off x="6305150" y="4539925"/>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01" name="Google Shape;7280;p20"/>
            <p:cNvSpPr/>
            <p:nvPr/>
          </p:nvSpPr>
          <p:spPr>
            <a:xfrm>
              <a:off x="6412025" y="3929725"/>
              <a:ext cx="4600" cy="116875"/>
            </a:xfrm>
            <a:custGeom>
              <a:avLst/>
              <a:ahLst/>
              <a:rect l="l" t="t" r="r" b="b"/>
              <a:pathLst>
                <a:path w="184" h="4675" extrusionOk="0">
                  <a:moveTo>
                    <a:pt x="0" y="1"/>
                  </a:moveTo>
                  <a:lnTo>
                    <a:pt x="0" y="4674"/>
                  </a:lnTo>
                  <a:lnTo>
                    <a:pt x="184" y="4674"/>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02" name="Google Shape;7281;p20"/>
            <p:cNvSpPr/>
            <p:nvPr/>
          </p:nvSpPr>
          <p:spPr>
            <a:xfrm>
              <a:off x="6412025" y="4662125"/>
              <a:ext cx="4600" cy="116850"/>
            </a:xfrm>
            <a:custGeom>
              <a:avLst/>
              <a:ahLst/>
              <a:rect l="l" t="t" r="r" b="b"/>
              <a:pathLst>
                <a:path w="184" h="4674" extrusionOk="0">
                  <a:moveTo>
                    <a:pt x="0" y="0"/>
                  </a:moveTo>
                  <a:lnTo>
                    <a:pt x="0" y="4674"/>
                  </a:lnTo>
                  <a:lnTo>
                    <a:pt x="184" y="4674"/>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03" name="Google Shape;7282;p20"/>
            <p:cNvSpPr/>
            <p:nvPr/>
          </p:nvSpPr>
          <p:spPr>
            <a:xfrm>
              <a:off x="6412025" y="5028700"/>
              <a:ext cx="4600" cy="116275"/>
            </a:xfrm>
            <a:custGeom>
              <a:avLst/>
              <a:ahLst/>
              <a:rect l="l" t="t" r="r" b="b"/>
              <a:pathLst>
                <a:path w="184" h="4651" extrusionOk="0">
                  <a:moveTo>
                    <a:pt x="0" y="0"/>
                  </a:moveTo>
                  <a:lnTo>
                    <a:pt x="0" y="4651"/>
                  </a:lnTo>
                  <a:lnTo>
                    <a:pt x="184" y="465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04" name="Google Shape;7283;p20"/>
            <p:cNvSpPr/>
            <p:nvPr/>
          </p:nvSpPr>
          <p:spPr>
            <a:xfrm>
              <a:off x="6412025" y="4539925"/>
              <a:ext cx="4600" cy="117050"/>
            </a:xfrm>
            <a:custGeom>
              <a:avLst/>
              <a:ahLst/>
              <a:rect l="l" t="t" r="r" b="b"/>
              <a:pathLst>
                <a:path w="184" h="4682" extrusionOk="0">
                  <a:moveTo>
                    <a:pt x="0" y="1"/>
                  </a:moveTo>
                  <a:lnTo>
                    <a:pt x="0" y="4681"/>
                  </a:lnTo>
                  <a:lnTo>
                    <a:pt x="184" y="468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05" name="Google Shape;7284;p20"/>
            <p:cNvSpPr/>
            <p:nvPr/>
          </p:nvSpPr>
          <p:spPr>
            <a:xfrm>
              <a:off x="6412025" y="4906500"/>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06" name="Google Shape;7285;p20"/>
            <p:cNvSpPr/>
            <p:nvPr/>
          </p:nvSpPr>
          <p:spPr>
            <a:xfrm>
              <a:off x="6412025" y="4417725"/>
              <a:ext cx="4600" cy="117050"/>
            </a:xfrm>
            <a:custGeom>
              <a:avLst/>
              <a:ahLst/>
              <a:rect l="l" t="t" r="r" b="b"/>
              <a:pathLst>
                <a:path w="184" h="4682" extrusionOk="0">
                  <a:moveTo>
                    <a:pt x="0" y="1"/>
                  </a:moveTo>
                  <a:lnTo>
                    <a:pt x="0" y="4682"/>
                  </a:lnTo>
                  <a:lnTo>
                    <a:pt x="184" y="4682"/>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07" name="Google Shape;7286;p20"/>
            <p:cNvSpPr/>
            <p:nvPr/>
          </p:nvSpPr>
          <p:spPr>
            <a:xfrm>
              <a:off x="6412025" y="3796425"/>
              <a:ext cx="4600" cy="128150"/>
            </a:xfrm>
            <a:custGeom>
              <a:avLst/>
              <a:ahLst/>
              <a:rect l="l" t="t" r="r" b="b"/>
              <a:pathLst>
                <a:path w="184" h="5126" extrusionOk="0">
                  <a:moveTo>
                    <a:pt x="0" y="1"/>
                  </a:moveTo>
                  <a:lnTo>
                    <a:pt x="0" y="5126"/>
                  </a:lnTo>
                  <a:lnTo>
                    <a:pt x="184" y="5126"/>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08" name="Google Shape;7287;p20"/>
            <p:cNvSpPr/>
            <p:nvPr/>
          </p:nvSpPr>
          <p:spPr>
            <a:xfrm>
              <a:off x="6412025" y="4174125"/>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09" name="Google Shape;7288;p20"/>
            <p:cNvSpPr/>
            <p:nvPr/>
          </p:nvSpPr>
          <p:spPr>
            <a:xfrm>
              <a:off x="6412025" y="4784325"/>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10" name="Google Shape;7289;p20"/>
            <p:cNvSpPr/>
            <p:nvPr/>
          </p:nvSpPr>
          <p:spPr>
            <a:xfrm>
              <a:off x="6412025" y="4296300"/>
              <a:ext cx="4600" cy="116300"/>
            </a:xfrm>
            <a:custGeom>
              <a:avLst/>
              <a:ahLst/>
              <a:rect l="l" t="t" r="r" b="b"/>
              <a:pathLst>
                <a:path w="184" h="4652"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11" name="Google Shape;7290;p20"/>
            <p:cNvSpPr/>
            <p:nvPr/>
          </p:nvSpPr>
          <p:spPr>
            <a:xfrm>
              <a:off x="6412025" y="4051925"/>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12" name="Google Shape;7291;p20"/>
            <p:cNvSpPr/>
            <p:nvPr/>
          </p:nvSpPr>
          <p:spPr>
            <a:xfrm>
              <a:off x="6412025" y="5150125"/>
              <a:ext cx="4600" cy="104975"/>
            </a:xfrm>
            <a:custGeom>
              <a:avLst/>
              <a:ahLst/>
              <a:rect l="l" t="t" r="r" b="b"/>
              <a:pathLst>
                <a:path w="184" h="4199" extrusionOk="0">
                  <a:moveTo>
                    <a:pt x="0" y="0"/>
                  </a:moveTo>
                  <a:lnTo>
                    <a:pt x="0" y="4183"/>
                  </a:lnTo>
                  <a:lnTo>
                    <a:pt x="184" y="4199"/>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13" name="Google Shape;7292;p20"/>
            <p:cNvSpPr/>
            <p:nvPr/>
          </p:nvSpPr>
          <p:spPr>
            <a:xfrm>
              <a:off x="651870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14" name="Google Shape;7293;p20"/>
            <p:cNvSpPr/>
            <p:nvPr/>
          </p:nvSpPr>
          <p:spPr>
            <a:xfrm>
              <a:off x="651870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15" name="Google Shape;7294;p20"/>
            <p:cNvSpPr/>
            <p:nvPr/>
          </p:nvSpPr>
          <p:spPr>
            <a:xfrm>
              <a:off x="651870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16" name="Google Shape;7295;p20"/>
            <p:cNvSpPr/>
            <p:nvPr/>
          </p:nvSpPr>
          <p:spPr>
            <a:xfrm>
              <a:off x="651870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17" name="Google Shape;7296;p20"/>
            <p:cNvSpPr/>
            <p:nvPr/>
          </p:nvSpPr>
          <p:spPr>
            <a:xfrm>
              <a:off x="651870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18" name="Google Shape;7297;p20"/>
            <p:cNvSpPr/>
            <p:nvPr/>
          </p:nvSpPr>
          <p:spPr>
            <a:xfrm>
              <a:off x="651870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19" name="Google Shape;7298;p20"/>
            <p:cNvSpPr/>
            <p:nvPr/>
          </p:nvSpPr>
          <p:spPr>
            <a:xfrm>
              <a:off x="651870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20" name="Google Shape;7299;p20"/>
            <p:cNvSpPr/>
            <p:nvPr/>
          </p:nvSpPr>
          <p:spPr>
            <a:xfrm>
              <a:off x="651870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21" name="Google Shape;7300;p20"/>
            <p:cNvSpPr/>
            <p:nvPr/>
          </p:nvSpPr>
          <p:spPr>
            <a:xfrm>
              <a:off x="6518700" y="3796425"/>
              <a:ext cx="4800" cy="128150"/>
            </a:xfrm>
            <a:custGeom>
              <a:avLst/>
              <a:ahLst/>
              <a:rect l="l" t="t" r="r" b="b"/>
              <a:pathLst>
                <a:path w="192" h="5126" extrusionOk="0">
                  <a:moveTo>
                    <a:pt x="0" y="1"/>
                  </a:moveTo>
                  <a:lnTo>
                    <a:pt x="0" y="5126"/>
                  </a:lnTo>
                  <a:lnTo>
                    <a:pt x="192" y="5126"/>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22" name="Google Shape;7301;p20"/>
            <p:cNvSpPr/>
            <p:nvPr/>
          </p:nvSpPr>
          <p:spPr>
            <a:xfrm>
              <a:off x="6518700" y="5150125"/>
              <a:ext cx="4800" cy="110350"/>
            </a:xfrm>
            <a:custGeom>
              <a:avLst/>
              <a:ahLst/>
              <a:rect l="l" t="t" r="r" b="b"/>
              <a:pathLst>
                <a:path w="192" h="4414" extrusionOk="0">
                  <a:moveTo>
                    <a:pt x="0" y="0"/>
                  </a:moveTo>
                  <a:lnTo>
                    <a:pt x="0" y="4413"/>
                  </a:lnTo>
                  <a:lnTo>
                    <a:pt x="192" y="4413"/>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23" name="Google Shape;7302;p20"/>
            <p:cNvSpPr/>
            <p:nvPr/>
          </p:nvSpPr>
          <p:spPr>
            <a:xfrm>
              <a:off x="651870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24" name="Google Shape;7303;p20"/>
            <p:cNvSpPr/>
            <p:nvPr/>
          </p:nvSpPr>
          <p:spPr>
            <a:xfrm>
              <a:off x="651870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25" name="Google Shape;7304;p20"/>
            <p:cNvSpPr/>
            <p:nvPr/>
          </p:nvSpPr>
          <p:spPr>
            <a:xfrm>
              <a:off x="6625375" y="5150125"/>
              <a:ext cx="4800" cy="110350"/>
            </a:xfrm>
            <a:custGeom>
              <a:avLst/>
              <a:ahLst/>
              <a:rect l="l" t="t" r="r" b="b"/>
              <a:pathLst>
                <a:path w="192" h="4414" extrusionOk="0">
                  <a:moveTo>
                    <a:pt x="0" y="0"/>
                  </a:moveTo>
                  <a:lnTo>
                    <a:pt x="0" y="4413"/>
                  </a:lnTo>
                  <a:lnTo>
                    <a:pt x="192" y="4413"/>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26" name="Google Shape;7305;p20"/>
            <p:cNvSpPr/>
            <p:nvPr/>
          </p:nvSpPr>
          <p:spPr>
            <a:xfrm>
              <a:off x="6625375"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27" name="Google Shape;7306;p20"/>
            <p:cNvSpPr/>
            <p:nvPr/>
          </p:nvSpPr>
          <p:spPr>
            <a:xfrm>
              <a:off x="6625375"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28" name="Google Shape;7307;p20"/>
            <p:cNvSpPr/>
            <p:nvPr/>
          </p:nvSpPr>
          <p:spPr>
            <a:xfrm>
              <a:off x="6625375"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29" name="Google Shape;7308;p20"/>
            <p:cNvSpPr/>
            <p:nvPr/>
          </p:nvSpPr>
          <p:spPr>
            <a:xfrm>
              <a:off x="6625375"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30" name="Google Shape;7309;p20"/>
            <p:cNvSpPr/>
            <p:nvPr/>
          </p:nvSpPr>
          <p:spPr>
            <a:xfrm>
              <a:off x="6625375"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31" name="Google Shape;7310;p20"/>
            <p:cNvSpPr/>
            <p:nvPr/>
          </p:nvSpPr>
          <p:spPr>
            <a:xfrm>
              <a:off x="6625375"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32" name="Google Shape;7311;p20"/>
            <p:cNvSpPr/>
            <p:nvPr/>
          </p:nvSpPr>
          <p:spPr>
            <a:xfrm>
              <a:off x="6625375" y="3795675"/>
              <a:ext cx="4800" cy="128900"/>
            </a:xfrm>
            <a:custGeom>
              <a:avLst/>
              <a:ahLst/>
              <a:rect l="l" t="t" r="r" b="b"/>
              <a:pathLst>
                <a:path w="192" h="5156" extrusionOk="0">
                  <a:moveTo>
                    <a:pt x="0" y="0"/>
                  </a:moveTo>
                  <a:lnTo>
                    <a:pt x="0" y="5156"/>
                  </a:lnTo>
                  <a:lnTo>
                    <a:pt x="192" y="5156"/>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33" name="Google Shape;7312;p20"/>
            <p:cNvSpPr/>
            <p:nvPr/>
          </p:nvSpPr>
          <p:spPr>
            <a:xfrm>
              <a:off x="6625375"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34" name="Google Shape;7313;p20"/>
            <p:cNvSpPr/>
            <p:nvPr/>
          </p:nvSpPr>
          <p:spPr>
            <a:xfrm>
              <a:off x="6625375"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35" name="Google Shape;7314;p20"/>
            <p:cNvSpPr/>
            <p:nvPr/>
          </p:nvSpPr>
          <p:spPr>
            <a:xfrm>
              <a:off x="6625375"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36" name="Google Shape;7315;p20"/>
            <p:cNvSpPr/>
            <p:nvPr/>
          </p:nvSpPr>
          <p:spPr>
            <a:xfrm>
              <a:off x="6625375"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37" name="Google Shape;7316;p20"/>
            <p:cNvSpPr/>
            <p:nvPr/>
          </p:nvSpPr>
          <p:spPr>
            <a:xfrm>
              <a:off x="6731675" y="3795100"/>
              <a:ext cx="5200" cy="129475"/>
            </a:xfrm>
            <a:custGeom>
              <a:avLst/>
              <a:ahLst/>
              <a:rect l="l" t="t" r="r" b="b"/>
              <a:pathLst>
                <a:path w="208" h="5179" extrusionOk="0">
                  <a:moveTo>
                    <a:pt x="0" y="0"/>
                  </a:moveTo>
                  <a:lnTo>
                    <a:pt x="0" y="5179"/>
                  </a:lnTo>
                  <a:lnTo>
                    <a:pt x="207" y="5179"/>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38" name="Google Shape;7317;p20"/>
            <p:cNvSpPr/>
            <p:nvPr/>
          </p:nvSpPr>
          <p:spPr>
            <a:xfrm>
              <a:off x="6731675" y="5150125"/>
              <a:ext cx="5200" cy="106700"/>
            </a:xfrm>
            <a:custGeom>
              <a:avLst/>
              <a:ahLst/>
              <a:rect l="l" t="t" r="r" b="b"/>
              <a:pathLst>
                <a:path w="208" h="4268" extrusionOk="0">
                  <a:moveTo>
                    <a:pt x="0" y="0"/>
                  </a:moveTo>
                  <a:lnTo>
                    <a:pt x="0" y="4268"/>
                  </a:lnTo>
                  <a:lnTo>
                    <a:pt x="207" y="4260"/>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39" name="Google Shape;7318;p20"/>
            <p:cNvSpPr/>
            <p:nvPr/>
          </p:nvSpPr>
          <p:spPr>
            <a:xfrm>
              <a:off x="6731675" y="4784325"/>
              <a:ext cx="5200" cy="116275"/>
            </a:xfrm>
            <a:custGeom>
              <a:avLst/>
              <a:ahLst/>
              <a:rect l="l" t="t" r="r" b="b"/>
              <a:pathLst>
                <a:path w="208" h="4651" extrusionOk="0">
                  <a:moveTo>
                    <a:pt x="0" y="0"/>
                  </a:moveTo>
                  <a:lnTo>
                    <a:pt x="0" y="4650"/>
                  </a:lnTo>
                  <a:lnTo>
                    <a:pt x="207" y="4650"/>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40" name="Google Shape;7319;p20"/>
            <p:cNvSpPr/>
            <p:nvPr/>
          </p:nvSpPr>
          <p:spPr>
            <a:xfrm>
              <a:off x="6731675" y="4174125"/>
              <a:ext cx="5200" cy="116275"/>
            </a:xfrm>
            <a:custGeom>
              <a:avLst/>
              <a:ahLst/>
              <a:rect l="l" t="t" r="r" b="b"/>
              <a:pathLst>
                <a:path w="208" h="4651" extrusionOk="0">
                  <a:moveTo>
                    <a:pt x="0" y="0"/>
                  </a:moveTo>
                  <a:lnTo>
                    <a:pt x="0" y="4650"/>
                  </a:lnTo>
                  <a:lnTo>
                    <a:pt x="207" y="4650"/>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41" name="Google Shape;7320;p20"/>
            <p:cNvSpPr/>
            <p:nvPr/>
          </p:nvSpPr>
          <p:spPr>
            <a:xfrm>
              <a:off x="6731675" y="3929725"/>
              <a:ext cx="5200" cy="116875"/>
            </a:xfrm>
            <a:custGeom>
              <a:avLst/>
              <a:ahLst/>
              <a:rect l="l" t="t" r="r" b="b"/>
              <a:pathLst>
                <a:path w="208" h="4675" extrusionOk="0">
                  <a:moveTo>
                    <a:pt x="0" y="1"/>
                  </a:moveTo>
                  <a:lnTo>
                    <a:pt x="0" y="4674"/>
                  </a:lnTo>
                  <a:lnTo>
                    <a:pt x="207" y="4674"/>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42" name="Google Shape;7321;p20"/>
            <p:cNvSpPr/>
            <p:nvPr/>
          </p:nvSpPr>
          <p:spPr>
            <a:xfrm>
              <a:off x="6731675" y="4539925"/>
              <a:ext cx="5200" cy="117050"/>
            </a:xfrm>
            <a:custGeom>
              <a:avLst/>
              <a:ahLst/>
              <a:rect l="l" t="t" r="r" b="b"/>
              <a:pathLst>
                <a:path w="208" h="4682" extrusionOk="0">
                  <a:moveTo>
                    <a:pt x="0" y="1"/>
                  </a:moveTo>
                  <a:lnTo>
                    <a:pt x="0" y="4681"/>
                  </a:lnTo>
                  <a:lnTo>
                    <a:pt x="207" y="4681"/>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43" name="Google Shape;7322;p20"/>
            <p:cNvSpPr/>
            <p:nvPr/>
          </p:nvSpPr>
          <p:spPr>
            <a:xfrm>
              <a:off x="6731675" y="4051925"/>
              <a:ext cx="5200" cy="116275"/>
            </a:xfrm>
            <a:custGeom>
              <a:avLst/>
              <a:ahLst/>
              <a:rect l="l" t="t" r="r" b="b"/>
              <a:pathLst>
                <a:path w="208" h="4651" extrusionOk="0">
                  <a:moveTo>
                    <a:pt x="0" y="1"/>
                  </a:moveTo>
                  <a:lnTo>
                    <a:pt x="0" y="4651"/>
                  </a:lnTo>
                  <a:lnTo>
                    <a:pt x="207" y="4651"/>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44" name="Google Shape;7323;p20"/>
            <p:cNvSpPr/>
            <p:nvPr/>
          </p:nvSpPr>
          <p:spPr>
            <a:xfrm>
              <a:off x="6731675" y="4296300"/>
              <a:ext cx="5200" cy="116300"/>
            </a:xfrm>
            <a:custGeom>
              <a:avLst/>
              <a:ahLst/>
              <a:rect l="l" t="t" r="r" b="b"/>
              <a:pathLst>
                <a:path w="208" h="4652" extrusionOk="0">
                  <a:moveTo>
                    <a:pt x="0" y="1"/>
                  </a:moveTo>
                  <a:lnTo>
                    <a:pt x="0" y="4651"/>
                  </a:lnTo>
                  <a:lnTo>
                    <a:pt x="207" y="4651"/>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45" name="Google Shape;7324;p20"/>
            <p:cNvSpPr/>
            <p:nvPr/>
          </p:nvSpPr>
          <p:spPr>
            <a:xfrm>
              <a:off x="6731675" y="4662125"/>
              <a:ext cx="5200" cy="116850"/>
            </a:xfrm>
            <a:custGeom>
              <a:avLst/>
              <a:ahLst/>
              <a:rect l="l" t="t" r="r" b="b"/>
              <a:pathLst>
                <a:path w="208" h="4674" extrusionOk="0">
                  <a:moveTo>
                    <a:pt x="0" y="0"/>
                  </a:moveTo>
                  <a:lnTo>
                    <a:pt x="0" y="4674"/>
                  </a:lnTo>
                  <a:lnTo>
                    <a:pt x="207" y="4674"/>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46" name="Google Shape;7325;p20"/>
            <p:cNvSpPr/>
            <p:nvPr/>
          </p:nvSpPr>
          <p:spPr>
            <a:xfrm>
              <a:off x="6731675" y="4906500"/>
              <a:ext cx="5200" cy="116275"/>
            </a:xfrm>
            <a:custGeom>
              <a:avLst/>
              <a:ahLst/>
              <a:rect l="l" t="t" r="r" b="b"/>
              <a:pathLst>
                <a:path w="208" h="4651" extrusionOk="0">
                  <a:moveTo>
                    <a:pt x="0" y="1"/>
                  </a:moveTo>
                  <a:lnTo>
                    <a:pt x="0" y="4651"/>
                  </a:lnTo>
                  <a:lnTo>
                    <a:pt x="207" y="4651"/>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47" name="Google Shape;7326;p20"/>
            <p:cNvSpPr/>
            <p:nvPr/>
          </p:nvSpPr>
          <p:spPr>
            <a:xfrm>
              <a:off x="6731675" y="5028700"/>
              <a:ext cx="5200" cy="116275"/>
            </a:xfrm>
            <a:custGeom>
              <a:avLst/>
              <a:ahLst/>
              <a:rect l="l" t="t" r="r" b="b"/>
              <a:pathLst>
                <a:path w="208" h="4651" extrusionOk="0">
                  <a:moveTo>
                    <a:pt x="0" y="0"/>
                  </a:moveTo>
                  <a:lnTo>
                    <a:pt x="0" y="4651"/>
                  </a:lnTo>
                  <a:lnTo>
                    <a:pt x="207" y="4651"/>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48" name="Google Shape;7327;p20"/>
            <p:cNvSpPr/>
            <p:nvPr/>
          </p:nvSpPr>
          <p:spPr>
            <a:xfrm>
              <a:off x="6731675" y="4417725"/>
              <a:ext cx="5200" cy="117050"/>
            </a:xfrm>
            <a:custGeom>
              <a:avLst/>
              <a:ahLst/>
              <a:rect l="l" t="t" r="r" b="b"/>
              <a:pathLst>
                <a:path w="208" h="4682" extrusionOk="0">
                  <a:moveTo>
                    <a:pt x="0" y="1"/>
                  </a:moveTo>
                  <a:lnTo>
                    <a:pt x="0" y="4682"/>
                  </a:lnTo>
                  <a:lnTo>
                    <a:pt x="207" y="4682"/>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49" name="Google Shape;7328;p20"/>
            <p:cNvSpPr/>
            <p:nvPr/>
          </p:nvSpPr>
          <p:spPr>
            <a:xfrm>
              <a:off x="4069500" y="5144950"/>
              <a:ext cx="2770600" cy="5200"/>
            </a:xfrm>
            <a:custGeom>
              <a:avLst/>
              <a:ahLst/>
              <a:rect l="l" t="t" r="r" b="b"/>
              <a:pathLst>
                <a:path w="110824" h="208" extrusionOk="0">
                  <a:moveTo>
                    <a:pt x="0" y="1"/>
                  </a:moveTo>
                  <a:lnTo>
                    <a:pt x="0" y="207"/>
                  </a:lnTo>
                  <a:lnTo>
                    <a:pt x="110823" y="207"/>
                  </a:lnTo>
                  <a:lnTo>
                    <a:pt x="110823"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50" name="Google Shape;7329;p20"/>
            <p:cNvSpPr/>
            <p:nvPr/>
          </p:nvSpPr>
          <p:spPr>
            <a:xfrm>
              <a:off x="4070825" y="5022750"/>
              <a:ext cx="2768125" cy="5975"/>
            </a:xfrm>
            <a:custGeom>
              <a:avLst/>
              <a:ahLst/>
              <a:rect l="l" t="t" r="r" b="b"/>
              <a:pathLst>
                <a:path w="110725" h="239" extrusionOk="0">
                  <a:moveTo>
                    <a:pt x="1" y="1"/>
                  </a:moveTo>
                  <a:lnTo>
                    <a:pt x="1" y="238"/>
                  </a:lnTo>
                  <a:lnTo>
                    <a:pt x="110724" y="238"/>
                  </a:lnTo>
                  <a:lnTo>
                    <a:pt x="11072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51" name="Google Shape;7330;p20"/>
            <p:cNvSpPr/>
            <p:nvPr/>
          </p:nvSpPr>
          <p:spPr>
            <a:xfrm>
              <a:off x="4071400" y="4900575"/>
              <a:ext cx="2766975" cy="5950"/>
            </a:xfrm>
            <a:custGeom>
              <a:avLst/>
              <a:ahLst/>
              <a:rect l="l" t="t" r="r" b="b"/>
              <a:pathLst>
                <a:path w="110679" h="238" extrusionOk="0">
                  <a:moveTo>
                    <a:pt x="1" y="0"/>
                  </a:moveTo>
                  <a:lnTo>
                    <a:pt x="1" y="238"/>
                  </a:lnTo>
                  <a:lnTo>
                    <a:pt x="110678" y="238"/>
                  </a:lnTo>
                  <a:lnTo>
                    <a:pt x="110678"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52" name="Google Shape;7331;p20"/>
            <p:cNvSpPr/>
            <p:nvPr/>
          </p:nvSpPr>
          <p:spPr>
            <a:xfrm>
              <a:off x="4072550" y="4778950"/>
              <a:ext cx="2764675" cy="5375"/>
            </a:xfrm>
            <a:custGeom>
              <a:avLst/>
              <a:ahLst/>
              <a:rect l="l" t="t" r="r" b="b"/>
              <a:pathLst>
                <a:path w="110587" h="215" extrusionOk="0">
                  <a:moveTo>
                    <a:pt x="1" y="1"/>
                  </a:moveTo>
                  <a:lnTo>
                    <a:pt x="1" y="215"/>
                  </a:lnTo>
                  <a:lnTo>
                    <a:pt x="110586" y="215"/>
                  </a:lnTo>
                  <a:lnTo>
                    <a:pt x="110586"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53" name="Google Shape;7332;p20"/>
            <p:cNvSpPr/>
            <p:nvPr/>
          </p:nvSpPr>
          <p:spPr>
            <a:xfrm>
              <a:off x="4073125" y="4656950"/>
              <a:ext cx="2763525" cy="5200"/>
            </a:xfrm>
            <a:custGeom>
              <a:avLst/>
              <a:ahLst/>
              <a:rect l="l" t="t" r="r" b="b"/>
              <a:pathLst>
                <a:path w="110541" h="208" extrusionOk="0">
                  <a:moveTo>
                    <a:pt x="1" y="0"/>
                  </a:moveTo>
                  <a:lnTo>
                    <a:pt x="1" y="207"/>
                  </a:lnTo>
                  <a:lnTo>
                    <a:pt x="110540" y="207"/>
                  </a:lnTo>
                  <a:lnTo>
                    <a:pt x="110540"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54" name="Google Shape;7333;p20"/>
            <p:cNvSpPr/>
            <p:nvPr/>
          </p:nvSpPr>
          <p:spPr>
            <a:xfrm>
              <a:off x="4074275" y="4534750"/>
              <a:ext cx="2761025" cy="5200"/>
            </a:xfrm>
            <a:custGeom>
              <a:avLst/>
              <a:ahLst/>
              <a:rect l="l" t="t" r="r" b="b"/>
              <a:pathLst>
                <a:path w="110441" h="208" extrusionOk="0">
                  <a:moveTo>
                    <a:pt x="1" y="1"/>
                  </a:moveTo>
                  <a:lnTo>
                    <a:pt x="1" y="208"/>
                  </a:lnTo>
                  <a:lnTo>
                    <a:pt x="110441" y="208"/>
                  </a:lnTo>
                  <a:lnTo>
                    <a:pt x="110441"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55" name="Google Shape;7334;p20"/>
            <p:cNvSpPr/>
            <p:nvPr/>
          </p:nvSpPr>
          <p:spPr>
            <a:xfrm>
              <a:off x="4074850" y="4412575"/>
              <a:ext cx="2759875" cy="5175"/>
            </a:xfrm>
            <a:custGeom>
              <a:avLst/>
              <a:ahLst/>
              <a:rect l="l" t="t" r="r" b="b"/>
              <a:pathLst>
                <a:path w="110395" h="207" extrusionOk="0">
                  <a:moveTo>
                    <a:pt x="1" y="0"/>
                  </a:moveTo>
                  <a:lnTo>
                    <a:pt x="1" y="92"/>
                  </a:lnTo>
                  <a:lnTo>
                    <a:pt x="1" y="207"/>
                  </a:lnTo>
                  <a:lnTo>
                    <a:pt x="110395" y="207"/>
                  </a:lnTo>
                  <a:lnTo>
                    <a:pt x="110395" y="69"/>
                  </a:lnTo>
                  <a:lnTo>
                    <a:pt x="11039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56" name="Google Shape;7335;p20"/>
            <p:cNvSpPr/>
            <p:nvPr/>
          </p:nvSpPr>
          <p:spPr>
            <a:xfrm>
              <a:off x="4076200" y="4290375"/>
              <a:ext cx="2757775" cy="5950"/>
            </a:xfrm>
            <a:custGeom>
              <a:avLst/>
              <a:ahLst/>
              <a:rect l="l" t="t" r="r" b="b"/>
              <a:pathLst>
                <a:path w="110311" h="238" extrusionOk="0">
                  <a:moveTo>
                    <a:pt x="0" y="0"/>
                  </a:moveTo>
                  <a:lnTo>
                    <a:pt x="0" y="238"/>
                  </a:lnTo>
                  <a:lnTo>
                    <a:pt x="110310" y="238"/>
                  </a:lnTo>
                  <a:lnTo>
                    <a:pt x="110303" y="108"/>
                  </a:lnTo>
                  <a:lnTo>
                    <a:pt x="11029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57" name="Google Shape;7336;p20"/>
            <p:cNvSpPr/>
            <p:nvPr/>
          </p:nvSpPr>
          <p:spPr>
            <a:xfrm>
              <a:off x="4076775" y="4168175"/>
              <a:ext cx="2756225" cy="5975"/>
            </a:xfrm>
            <a:custGeom>
              <a:avLst/>
              <a:ahLst/>
              <a:rect l="l" t="t" r="r" b="b"/>
              <a:pathLst>
                <a:path w="110249" h="239" extrusionOk="0">
                  <a:moveTo>
                    <a:pt x="23" y="1"/>
                  </a:moveTo>
                  <a:lnTo>
                    <a:pt x="0" y="200"/>
                  </a:lnTo>
                  <a:lnTo>
                    <a:pt x="0" y="238"/>
                  </a:lnTo>
                  <a:lnTo>
                    <a:pt x="110249" y="238"/>
                  </a:lnTo>
                  <a:lnTo>
                    <a:pt x="110241"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58" name="Google Shape;7337;p20"/>
            <p:cNvSpPr/>
            <p:nvPr/>
          </p:nvSpPr>
          <p:spPr>
            <a:xfrm>
              <a:off x="4077925" y="4046575"/>
              <a:ext cx="2754125" cy="5375"/>
            </a:xfrm>
            <a:custGeom>
              <a:avLst/>
              <a:ahLst/>
              <a:rect l="l" t="t" r="r" b="b"/>
              <a:pathLst>
                <a:path w="110165" h="215" extrusionOk="0">
                  <a:moveTo>
                    <a:pt x="0" y="0"/>
                  </a:moveTo>
                  <a:lnTo>
                    <a:pt x="0" y="215"/>
                  </a:lnTo>
                  <a:lnTo>
                    <a:pt x="110165" y="215"/>
                  </a:lnTo>
                  <a:lnTo>
                    <a:pt x="11016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59" name="Google Shape;7338;p20"/>
            <p:cNvSpPr/>
            <p:nvPr/>
          </p:nvSpPr>
          <p:spPr>
            <a:xfrm>
              <a:off x="4078675" y="3924550"/>
              <a:ext cx="2752425" cy="5200"/>
            </a:xfrm>
            <a:custGeom>
              <a:avLst/>
              <a:ahLst/>
              <a:rect l="l" t="t" r="r" b="b"/>
              <a:pathLst>
                <a:path w="110097" h="208" extrusionOk="0">
                  <a:moveTo>
                    <a:pt x="16" y="1"/>
                  </a:moveTo>
                  <a:lnTo>
                    <a:pt x="1" y="124"/>
                  </a:lnTo>
                  <a:lnTo>
                    <a:pt x="1" y="208"/>
                  </a:lnTo>
                  <a:lnTo>
                    <a:pt x="110096" y="208"/>
                  </a:lnTo>
                  <a:lnTo>
                    <a:pt x="110096"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60" name="Google Shape;7339;p20"/>
            <p:cNvSpPr/>
            <p:nvPr/>
          </p:nvSpPr>
          <p:spPr>
            <a:xfrm>
              <a:off x="4814700" y="4786225"/>
              <a:ext cx="25" cy="56325"/>
            </a:xfrm>
            <a:custGeom>
              <a:avLst/>
              <a:ahLst/>
              <a:rect l="l" t="t" r="r" b="b"/>
              <a:pathLst>
                <a:path w="1" h="2253" fill="none" extrusionOk="0">
                  <a:moveTo>
                    <a:pt x="1" y="2253"/>
                  </a:moveTo>
                  <a:lnTo>
                    <a:pt x="1" y="1"/>
                  </a:lnTo>
                </a:path>
              </a:pathLst>
            </a:custGeom>
            <a:solidFill>
              <a:srgbClr val="222A54">
                <a:alpha val="17210"/>
              </a:srgbClr>
            </a:solidFill>
            <a:ln w="2300" cap="rnd" cmpd="sng">
              <a:solidFill>
                <a:srgbClr val="010000"/>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61" name="Google Shape;7340;p20"/>
            <p:cNvSpPr/>
            <p:nvPr/>
          </p:nvSpPr>
          <p:spPr>
            <a:xfrm>
              <a:off x="4269250" y="5135175"/>
              <a:ext cx="225" cy="425"/>
            </a:xfrm>
            <a:custGeom>
              <a:avLst/>
              <a:ahLst/>
              <a:rect l="l" t="t" r="r" b="b"/>
              <a:pathLst>
                <a:path w="9" h="17" extrusionOk="0">
                  <a:moveTo>
                    <a:pt x="0" y="16"/>
                  </a:moveTo>
                  <a:lnTo>
                    <a:pt x="8"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7762" name="Google Shape;7341;p20"/>
          <p:cNvSpPr/>
          <p:nvPr/>
        </p:nvSpPr>
        <p:spPr>
          <a:xfrm>
            <a:off x="771196" y="669220"/>
            <a:ext cx="23550" cy="3889706"/>
          </a:xfrm>
          <a:custGeom>
            <a:avLst/>
            <a:ahLst/>
            <a:rect l="l" t="t" r="r" b="b"/>
            <a:pathLst>
              <a:path w="143" h="21259" extrusionOk="0">
                <a:moveTo>
                  <a:pt x="0" y="0"/>
                </a:moveTo>
                <a:lnTo>
                  <a:pt x="0" y="21259"/>
                </a:lnTo>
                <a:cubicBezTo>
                  <a:pt x="45" y="21250"/>
                  <a:pt x="98" y="21232"/>
                  <a:pt x="143" y="21214"/>
                </a:cubicBezTo>
                <a:lnTo>
                  <a:pt x="143"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230" name="Google Shape;7342;p20"/>
          <p:cNvGrpSpPr/>
          <p:nvPr/>
        </p:nvGrpSpPr>
        <p:grpSpPr>
          <a:xfrm rot="-4014088">
            <a:off x="7780689" y="609896"/>
            <a:ext cx="1300430" cy="1027455"/>
            <a:chOff x="1745100" y="1681650"/>
            <a:chExt cx="1300475" cy="1027490"/>
          </a:xfrm>
        </p:grpSpPr>
        <p:sp>
          <p:nvSpPr>
            <p:cNvPr id="1057763" name="Google Shape;7343;p20"/>
            <p:cNvSpPr/>
            <p:nvPr/>
          </p:nvSpPr>
          <p:spPr>
            <a:xfrm>
              <a:off x="1745100" y="1681650"/>
              <a:ext cx="1300475" cy="1027490"/>
            </a:xfrm>
            <a:custGeom>
              <a:avLst/>
              <a:ahLst/>
              <a:rect l="l" t="t" r="r" b="b"/>
              <a:pathLst>
                <a:path w="12410" h="9805" extrusionOk="0">
                  <a:moveTo>
                    <a:pt x="11486" y="0"/>
                  </a:moveTo>
                  <a:cubicBezTo>
                    <a:pt x="11240" y="0"/>
                    <a:pt x="10999" y="121"/>
                    <a:pt x="10848" y="319"/>
                  </a:cubicBezTo>
                  <a:cubicBezTo>
                    <a:pt x="10688" y="533"/>
                    <a:pt x="10661" y="809"/>
                    <a:pt x="10768" y="1059"/>
                  </a:cubicBezTo>
                  <a:cubicBezTo>
                    <a:pt x="10768" y="1077"/>
                    <a:pt x="10777" y="1095"/>
                    <a:pt x="10786" y="1113"/>
                  </a:cubicBezTo>
                  <a:lnTo>
                    <a:pt x="10786" y="1131"/>
                  </a:lnTo>
                  <a:cubicBezTo>
                    <a:pt x="10804" y="1184"/>
                    <a:pt x="10813" y="1246"/>
                    <a:pt x="10813" y="1309"/>
                  </a:cubicBezTo>
                  <a:cubicBezTo>
                    <a:pt x="10813" y="1336"/>
                    <a:pt x="10813" y="1354"/>
                    <a:pt x="10813" y="1371"/>
                  </a:cubicBezTo>
                  <a:cubicBezTo>
                    <a:pt x="10813" y="1425"/>
                    <a:pt x="10804" y="1487"/>
                    <a:pt x="10786" y="1541"/>
                  </a:cubicBezTo>
                  <a:lnTo>
                    <a:pt x="10768" y="1630"/>
                  </a:lnTo>
                  <a:cubicBezTo>
                    <a:pt x="10750" y="1657"/>
                    <a:pt x="10741" y="1693"/>
                    <a:pt x="10733" y="1719"/>
                  </a:cubicBezTo>
                  <a:cubicBezTo>
                    <a:pt x="10527" y="970"/>
                    <a:pt x="10037" y="301"/>
                    <a:pt x="9234" y="140"/>
                  </a:cubicBezTo>
                  <a:cubicBezTo>
                    <a:pt x="9154" y="125"/>
                    <a:pt x="9074" y="118"/>
                    <a:pt x="8995" y="118"/>
                  </a:cubicBezTo>
                  <a:cubicBezTo>
                    <a:pt x="8428" y="118"/>
                    <a:pt x="7898" y="497"/>
                    <a:pt x="7726" y="1068"/>
                  </a:cubicBezTo>
                  <a:cubicBezTo>
                    <a:pt x="7655" y="1318"/>
                    <a:pt x="7646" y="1577"/>
                    <a:pt x="7682" y="1835"/>
                  </a:cubicBezTo>
                  <a:cubicBezTo>
                    <a:pt x="7505" y="1763"/>
                    <a:pt x="7314" y="1727"/>
                    <a:pt x="7115" y="1727"/>
                  </a:cubicBezTo>
                  <a:cubicBezTo>
                    <a:pt x="7093" y="1727"/>
                    <a:pt x="7070" y="1727"/>
                    <a:pt x="7048" y="1728"/>
                  </a:cubicBezTo>
                  <a:cubicBezTo>
                    <a:pt x="6450" y="1755"/>
                    <a:pt x="5951" y="2210"/>
                    <a:pt x="5808" y="2852"/>
                  </a:cubicBezTo>
                  <a:cubicBezTo>
                    <a:pt x="5755" y="3102"/>
                    <a:pt x="5755" y="3352"/>
                    <a:pt x="5799" y="3584"/>
                  </a:cubicBezTo>
                  <a:cubicBezTo>
                    <a:pt x="5505" y="3342"/>
                    <a:pt x="5158" y="3215"/>
                    <a:pt x="4821" y="3215"/>
                  </a:cubicBezTo>
                  <a:cubicBezTo>
                    <a:pt x="4585" y="3215"/>
                    <a:pt x="4354" y="3277"/>
                    <a:pt x="4149" y="3405"/>
                  </a:cubicBezTo>
                  <a:cubicBezTo>
                    <a:pt x="3631" y="3727"/>
                    <a:pt x="3408" y="4396"/>
                    <a:pt x="3587" y="5047"/>
                  </a:cubicBezTo>
                  <a:cubicBezTo>
                    <a:pt x="3277" y="4712"/>
                    <a:pt x="2896" y="4518"/>
                    <a:pt x="2496" y="4518"/>
                  </a:cubicBezTo>
                  <a:cubicBezTo>
                    <a:pt x="2470" y="4518"/>
                    <a:pt x="2444" y="4519"/>
                    <a:pt x="2418" y="4520"/>
                  </a:cubicBezTo>
                  <a:cubicBezTo>
                    <a:pt x="1767" y="4547"/>
                    <a:pt x="1312" y="5083"/>
                    <a:pt x="1160" y="5600"/>
                  </a:cubicBezTo>
                  <a:cubicBezTo>
                    <a:pt x="875" y="6519"/>
                    <a:pt x="1214" y="7563"/>
                    <a:pt x="2008" y="8267"/>
                  </a:cubicBezTo>
                  <a:cubicBezTo>
                    <a:pt x="2017" y="8276"/>
                    <a:pt x="2026" y="8285"/>
                    <a:pt x="2035" y="8285"/>
                  </a:cubicBezTo>
                  <a:cubicBezTo>
                    <a:pt x="1927" y="8324"/>
                    <a:pt x="1821" y="8343"/>
                    <a:pt x="1717" y="8343"/>
                  </a:cubicBezTo>
                  <a:cubicBezTo>
                    <a:pt x="1486" y="8343"/>
                    <a:pt x="1271" y="8247"/>
                    <a:pt x="1098" y="8062"/>
                  </a:cubicBezTo>
                  <a:cubicBezTo>
                    <a:pt x="1035" y="7991"/>
                    <a:pt x="982" y="7919"/>
                    <a:pt x="946" y="7830"/>
                  </a:cubicBezTo>
                  <a:cubicBezTo>
                    <a:pt x="882" y="7662"/>
                    <a:pt x="717" y="7558"/>
                    <a:pt x="542" y="7558"/>
                  </a:cubicBezTo>
                  <a:cubicBezTo>
                    <a:pt x="522" y="7558"/>
                    <a:pt x="502" y="7560"/>
                    <a:pt x="482" y="7563"/>
                  </a:cubicBezTo>
                  <a:cubicBezTo>
                    <a:pt x="286" y="7589"/>
                    <a:pt x="134" y="7750"/>
                    <a:pt x="108" y="7946"/>
                  </a:cubicBezTo>
                  <a:lnTo>
                    <a:pt x="9" y="8731"/>
                  </a:lnTo>
                  <a:cubicBezTo>
                    <a:pt x="1" y="8865"/>
                    <a:pt x="36" y="8990"/>
                    <a:pt x="125" y="9079"/>
                  </a:cubicBezTo>
                  <a:cubicBezTo>
                    <a:pt x="447" y="9427"/>
                    <a:pt x="884" y="9677"/>
                    <a:pt x="1348" y="9766"/>
                  </a:cubicBezTo>
                  <a:cubicBezTo>
                    <a:pt x="1478" y="9792"/>
                    <a:pt x="1611" y="9805"/>
                    <a:pt x="1744" y="9805"/>
                  </a:cubicBezTo>
                  <a:cubicBezTo>
                    <a:pt x="2430" y="9805"/>
                    <a:pt x="3130" y="9470"/>
                    <a:pt x="3622" y="8910"/>
                  </a:cubicBezTo>
                  <a:cubicBezTo>
                    <a:pt x="3666" y="8912"/>
                    <a:pt x="3710" y="8913"/>
                    <a:pt x="3754" y="8913"/>
                  </a:cubicBezTo>
                  <a:cubicBezTo>
                    <a:pt x="4104" y="8913"/>
                    <a:pt x="4459" y="8849"/>
                    <a:pt x="4800" y="8722"/>
                  </a:cubicBezTo>
                  <a:cubicBezTo>
                    <a:pt x="5460" y="8473"/>
                    <a:pt x="6004" y="8000"/>
                    <a:pt x="6352" y="7375"/>
                  </a:cubicBezTo>
                  <a:cubicBezTo>
                    <a:pt x="7084" y="7348"/>
                    <a:pt x="7940" y="6911"/>
                    <a:pt x="8422" y="5948"/>
                  </a:cubicBezTo>
                  <a:cubicBezTo>
                    <a:pt x="8511" y="5761"/>
                    <a:pt x="8591" y="5555"/>
                    <a:pt x="8645" y="5332"/>
                  </a:cubicBezTo>
                  <a:cubicBezTo>
                    <a:pt x="9020" y="5279"/>
                    <a:pt x="9368" y="5136"/>
                    <a:pt x="9671" y="4931"/>
                  </a:cubicBezTo>
                  <a:cubicBezTo>
                    <a:pt x="10090" y="4636"/>
                    <a:pt x="10429" y="4208"/>
                    <a:pt x="10625" y="3691"/>
                  </a:cubicBezTo>
                  <a:cubicBezTo>
                    <a:pt x="11116" y="3566"/>
                    <a:pt x="11535" y="3263"/>
                    <a:pt x="11848" y="2852"/>
                  </a:cubicBezTo>
                  <a:cubicBezTo>
                    <a:pt x="12071" y="2558"/>
                    <a:pt x="12240" y="2201"/>
                    <a:pt x="12320" y="1817"/>
                  </a:cubicBezTo>
                  <a:cubicBezTo>
                    <a:pt x="12410" y="1380"/>
                    <a:pt x="12356" y="899"/>
                    <a:pt x="12169" y="461"/>
                  </a:cubicBezTo>
                  <a:cubicBezTo>
                    <a:pt x="12062" y="212"/>
                    <a:pt x="11848" y="42"/>
                    <a:pt x="11580" y="6"/>
                  </a:cubicBezTo>
                  <a:cubicBezTo>
                    <a:pt x="11549" y="2"/>
                    <a:pt x="11517" y="0"/>
                    <a:pt x="11486" y="0"/>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64" name="Google Shape;7344;p20"/>
            <p:cNvSpPr/>
            <p:nvPr/>
          </p:nvSpPr>
          <p:spPr>
            <a:xfrm>
              <a:off x="1791838" y="1727969"/>
              <a:ext cx="1207000" cy="935273"/>
            </a:xfrm>
            <a:custGeom>
              <a:avLst/>
              <a:ahLst/>
              <a:rect l="l" t="t" r="r" b="b"/>
              <a:pathLst>
                <a:path w="11518" h="8925" extrusionOk="0">
                  <a:moveTo>
                    <a:pt x="8708" y="797"/>
                  </a:moveTo>
                  <a:lnTo>
                    <a:pt x="8708" y="797"/>
                  </a:lnTo>
                  <a:cubicBezTo>
                    <a:pt x="8710" y="799"/>
                    <a:pt x="8720" y="804"/>
                    <a:pt x="8725" y="804"/>
                  </a:cubicBezTo>
                  <a:cubicBezTo>
                    <a:pt x="8718" y="801"/>
                    <a:pt x="8713" y="799"/>
                    <a:pt x="8708" y="797"/>
                  </a:cubicBezTo>
                  <a:close/>
                  <a:moveTo>
                    <a:pt x="8520" y="751"/>
                  </a:moveTo>
                  <a:cubicBezTo>
                    <a:pt x="8547" y="751"/>
                    <a:pt x="8583" y="751"/>
                    <a:pt x="8609" y="760"/>
                  </a:cubicBezTo>
                  <a:cubicBezTo>
                    <a:pt x="8627" y="769"/>
                    <a:pt x="8654" y="778"/>
                    <a:pt x="8681" y="787"/>
                  </a:cubicBezTo>
                  <a:cubicBezTo>
                    <a:pt x="8692" y="792"/>
                    <a:pt x="8699" y="794"/>
                    <a:pt x="8708" y="797"/>
                  </a:cubicBezTo>
                  <a:lnTo>
                    <a:pt x="8708" y="797"/>
                  </a:lnTo>
                  <a:cubicBezTo>
                    <a:pt x="8707" y="797"/>
                    <a:pt x="8707" y="797"/>
                    <a:pt x="8707" y="797"/>
                  </a:cubicBezTo>
                  <a:cubicBezTo>
                    <a:pt x="8708" y="797"/>
                    <a:pt x="8713" y="799"/>
                    <a:pt x="8725" y="804"/>
                  </a:cubicBezTo>
                  <a:cubicBezTo>
                    <a:pt x="8752" y="822"/>
                    <a:pt x="8788" y="849"/>
                    <a:pt x="8815" y="867"/>
                  </a:cubicBezTo>
                  <a:cubicBezTo>
                    <a:pt x="8886" y="920"/>
                    <a:pt x="8904" y="938"/>
                    <a:pt x="8957" y="1001"/>
                  </a:cubicBezTo>
                  <a:cubicBezTo>
                    <a:pt x="9064" y="1126"/>
                    <a:pt x="9109" y="1215"/>
                    <a:pt x="9171" y="1375"/>
                  </a:cubicBezTo>
                  <a:cubicBezTo>
                    <a:pt x="9234" y="1518"/>
                    <a:pt x="9252" y="1598"/>
                    <a:pt x="9278" y="1759"/>
                  </a:cubicBezTo>
                  <a:cubicBezTo>
                    <a:pt x="9305" y="1937"/>
                    <a:pt x="9305" y="2027"/>
                    <a:pt x="9296" y="2169"/>
                  </a:cubicBezTo>
                  <a:lnTo>
                    <a:pt x="9287" y="2169"/>
                  </a:lnTo>
                  <a:cubicBezTo>
                    <a:pt x="9278" y="2169"/>
                    <a:pt x="9243" y="2160"/>
                    <a:pt x="9234" y="2152"/>
                  </a:cubicBezTo>
                  <a:cubicBezTo>
                    <a:pt x="9189" y="2143"/>
                    <a:pt x="9154" y="2125"/>
                    <a:pt x="9109" y="2116"/>
                  </a:cubicBezTo>
                  <a:cubicBezTo>
                    <a:pt x="9046" y="2089"/>
                    <a:pt x="8984" y="2053"/>
                    <a:pt x="8913" y="2027"/>
                  </a:cubicBezTo>
                  <a:cubicBezTo>
                    <a:pt x="8913" y="2018"/>
                    <a:pt x="8913" y="2018"/>
                    <a:pt x="8913" y="2018"/>
                  </a:cubicBezTo>
                  <a:cubicBezTo>
                    <a:pt x="8904" y="2009"/>
                    <a:pt x="8886" y="2009"/>
                    <a:pt x="8877" y="2000"/>
                  </a:cubicBezTo>
                  <a:cubicBezTo>
                    <a:pt x="8850" y="1982"/>
                    <a:pt x="8815" y="1955"/>
                    <a:pt x="8788" y="1937"/>
                  </a:cubicBezTo>
                  <a:cubicBezTo>
                    <a:pt x="8725" y="1893"/>
                    <a:pt x="8672" y="1848"/>
                    <a:pt x="8627" y="1804"/>
                  </a:cubicBezTo>
                  <a:cubicBezTo>
                    <a:pt x="8609" y="1795"/>
                    <a:pt x="8600" y="1777"/>
                    <a:pt x="8592" y="1768"/>
                  </a:cubicBezTo>
                  <a:cubicBezTo>
                    <a:pt x="8565" y="1741"/>
                    <a:pt x="8538" y="1706"/>
                    <a:pt x="8511" y="1670"/>
                  </a:cubicBezTo>
                  <a:cubicBezTo>
                    <a:pt x="8351" y="1465"/>
                    <a:pt x="8270" y="1233"/>
                    <a:pt x="8306" y="974"/>
                  </a:cubicBezTo>
                  <a:cubicBezTo>
                    <a:pt x="8306" y="952"/>
                    <a:pt x="8304" y="952"/>
                    <a:pt x="8304" y="952"/>
                  </a:cubicBezTo>
                  <a:cubicBezTo>
                    <a:pt x="8304" y="952"/>
                    <a:pt x="8306" y="952"/>
                    <a:pt x="8315" y="929"/>
                  </a:cubicBezTo>
                  <a:cubicBezTo>
                    <a:pt x="8324" y="903"/>
                    <a:pt x="8333" y="876"/>
                    <a:pt x="8351" y="849"/>
                  </a:cubicBezTo>
                  <a:cubicBezTo>
                    <a:pt x="8351" y="849"/>
                    <a:pt x="8377" y="813"/>
                    <a:pt x="8386" y="804"/>
                  </a:cubicBezTo>
                  <a:cubicBezTo>
                    <a:pt x="8395" y="804"/>
                    <a:pt x="8431" y="778"/>
                    <a:pt x="8431" y="778"/>
                  </a:cubicBezTo>
                  <a:cubicBezTo>
                    <a:pt x="8440" y="769"/>
                    <a:pt x="8458" y="760"/>
                    <a:pt x="8467" y="760"/>
                  </a:cubicBezTo>
                  <a:lnTo>
                    <a:pt x="8476" y="760"/>
                  </a:lnTo>
                  <a:cubicBezTo>
                    <a:pt x="8476" y="760"/>
                    <a:pt x="8476" y="760"/>
                    <a:pt x="8476" y="751"/>
                  </a:cubicBezTo>
                  <a:close/>
                  <a:moveTo>
                    <a:pt x="6673" y="2354"/>
                  </a:moveTo>
                  <a:cubicBezTo>
                    <a:pt x="6681" y="2354"/>
                    <a:pt x="6690" y="2355"/>
                    <a:pt x="6700" y="2357"/>
                  </a:cubicBezTo>
                  <a:cubicBezTo>
                    <a:pt x="6752" y="2365"/>
                    <a:pt x="6796" y="2374"/>
                    <a:pt x="6863" y="2415"/>
                  </a:cubicBezTo>
                  <a:lnTo>
                    <a:pt x="6863" y="2415"/>
                  </a:lnTo>
                  <a:cubicBezTo>
                    <a:pt x="6866" y="2418"/>
                    <a:pt x="6907" y="2448"/>
                    <a:pt x="6914" y="2455"/>
                  </a:cubicBezTo>
                  <a:cubicBezTo>
                    <a:pt x="6932" y="2473"/>
                    <a:pt x="6950" y="2482"/>
                    <a:pt x="6968" y="2499"/>
                  </a:cubicBezTo>
                  <a:cubicBezTo>
                    <a:pt x="6968" y="2499"/>
                    <a:pt x="6986" y="2517"/>
                    <a:pt x="6986" y="2517"/>
                  </a:cubicBezTo>
                  <a:cubicBezTo>
                    <a:pt x="7084" y="2624"/>
                    <a:pt x="7137" y="2767"/>
                    <a:pt x="7173" y="2910"/>
                  </a:cubicBezTo>
                  <a:cubicBezTo>
                    <a:pt x="7227" y="3177"/>
                    <a:pt x="7236" y="3454"/>
                    <a:pt x="7227" y="3740"/>
                  </a:cubicBezTo>
                  <a:cubicBezTo>
                    <a:pt x="7209" y="3731"/>
                    <a:pt x="7191" y="3722"/>
                    <a:pt x="7173" y="3722"/>
                  </a:cubicBezTo>
                  <a:cubicBezTo>
                    <a:pt x="7111" y="3695"/>
                    <a:pt x="7048" y="3668"/>
                    <a:pt x="6986" y="3632"/>
                  </a:cubicBezTo>
                  <a:cubicBezTo>
                    <a:pt x="6977" y="3632"/>
                    <a:pt x="6968" y="3624"/>
                    <a:pt x="6950" y="3615"/>
                  </a:cubicBezTo>
                  <a:cubicBezTo>
                    <a:pt x="6950" y="3615"/>
                    <a:pt x="6950" y="3615"/>
                    <a:pt x="6941" y="3606"/>
                  </a:cubicBezTo>
                  <a:cubicBezTo>
                    <a:pt x="6914" y="3588"/>
                    <a:pt x="6879" y="3570"/>
                    <a:pt x="6852" y="3552"/>
                  </a:cubicBezTo>
                  <a:cubicBezTo>
                    <a:pt x="6798" y="3508"/>
                    <a:pt x="6745" y="3472"/>
                    <a:pt x="6700" y="3427"/>
                  </a:cubicBezTo>
                  <a:cubicBezTo>
                    <a:pt x="6691" y="3418"/>
                    <a:pt x="6682" y="3409"/>
                    <a:pt x="6682" y="3409"/>
                  </a:cubicBezTo>
                  <a:cubicBezTo>
                    <a:pt x="6682" y="3409"/>
                    <a:pt x="6674" y="3401"/>
                    <a:pt x="6674" y="3392"/>
                  </a:cubicBezTo>
                  <a:cubicBezTo>
                    <a:pt x="6647" y="3365"/>
                    <a:pt x="6620" y="3338"/>
                    <a:pt x="6602" y="3311"/>
                  </a:cubicBezTo>
                  <a:cubicBezTo>
                    <a:pt x="6575" y="3285"/>
                    <a:pt x="6558" y="3258"/>
                    <a:pt x="6540" y="3222"/>
                  </a:cubicBezTo>
                  <a:cubicBezTo>
                    <a:pt x="6531" y="3213"/>
                    <a:pt x="6513" y="3186"/>
                    <a:pt x="6504" y="3177"/>
                  </a:cubicBezTo>
                  <a:cubicBezTo>
                    <a:pt x="6477" y="3124"/>
                    <a:pt x="6450" y="3062"/>
                    <a:pt x="6433" y="2999"/>
                  </a:cubicBezTo>
                  <a:cubicBezTo>
                    <a:pt x="6433" y="2990"/>
                    <a:pt x="6415" y="2954"/>
                    <a:pt x="6415" y="2946"/>
                  </a:cubicBezTo>
                  <a:cubicBezTo>
                    <a:pt x="6406" y="2910"/>
                    <a:pt x="6406" y="2874"/>
                    <a:pt x="6397" y="2838"/>
                  </a:cubicBezTo>
                  <a:cubicBezTo>
                    <a:pt x="6397" y="2821"/>
                    <a:pt x="6397" y="2776"/>
                    <a:pt x="6397" y="2767"/>
                  </a:cubicBezTo>
                  <a:cubicBezTo>
                    <a:pt x="6397" y="2758"/>
                    <a:pt x="6397" y="2705"/>
                    <a:pt x="6397" y="2687"/>
                  </a:cubicBezTo>
                  <a:cubicBezTo>
                    <a:pt x="6406" y="2651"/>
                    <a:pt x="6406" y="2624"/>
                    <a:pt x="6415" y="2589"/>
                  </a:cubicBezTo>
                  <a:cubicBezTo>
                    <a:pt x="6424" y="2571"/>
                    <a:pt x="6424" y="2562"/>
                    <a:pt x="6433" y="2544"/>
                  </a:cubicBezTo>
                  <a:cubicBezTo>
                    <a:pt x="6433" y="2535"/>
                    <a:pt x="6450" y="2499"/>
                    <a:pt x="6450" y="2491"/>
                  </a:cubicBezTo>
                  <a:cubicBezTo>
                    <a:pt x="6459" y="2482"/>
                    <a:pt x="6468" y="2464"/>
                    <a:pt x="6468" y="2464"/>
                  </a:cubicBezTo>
                  <a:cubicBezTo>
                    <a:pt x="6486" y="2446"/>
                    <a:pt x="6495" y="2437"/>
                    <a:pt x="6504" y="2419"/>
                  </a:cubicBezTo>
                  <a:cubicBezTo>
                    <a:pt x="6513" y="2410"/>
                    <a:pt x="6522" y="2401"/>
                    <a:pt x="6531" y="2392"/>
                  </a:cubicBezTo>
                  <a:cubicBezTo>
                    <a:pt x="6540" y="2392"/>
                    <a:pt x="6549" y="2384"/>
                    <a:pt x="6558" y="2375"/>
                  </a:cubicBezTo>
                  <a:lnTo>
                    <a:pt x="6575" y="2375"/>
                  </a:lnTo>
                  <a:cubicBezTo>
                    <a:pt x="6619" y="2367"/>
                    <a:pt x="6639" y="2354"/>
                    <a:pt x="6673" y="2354"/>
                  </a:cubicBezTo>
                  <a:close/>
                  <a:moveTo>
                    <a:pt x="4354" y="3838"/>
                  </a:moveTo>
                  <a:cubicBezTo>
                    <a:pt x="4361" y="3838"/>
                    <a:pt x="4414" y="3849"/>
                    <a:pt x="4426" y="3849"/>
                  </a:cubicBezTo>
                  <a:cubicBezTo>
                    <a:pt x="4429" y="3849"/>
                    <a:pt x="4429" y="3848"/>
                    <a:pt x="4425" y="3847"/>
                  </a:cubicBezTo>
                  <a:lnTo>
                    <a:pt x="4425" y="3847"/>
                  </a:lnTo>
                  <a:cubicBezTo>
                    <a:pt x="4497" y="3873"/>
                    <a:pt x="4532" y="3891"/>
                    <a:pt x="4577" y="3918"/>
                  </a:cubicBezTo>
                  <a:cubicBezTo>
                    <a:pt x="4711" y="4016"/>
                    <a:pt x="4791" y="4096"/>
                    <a:pt x="4880" y="4239"/>
                  </a:cubicBezTo>
                  <a:cubicBezTo>
                    <a:pt x="5032" y="4471"/>
                    <a:pt x="5130" y="4810"/>
                    <a:pt x="5166" y="5113"/>
                  </a:cubicBezTo>
                  <a:cubicBezTo>
                    <a:pt x="5193" y="5292"/>
                    <a:pt x="5193" y="5390"/>
                    <a:pt x="5175" y="5568"/>
                  </a:cubicBezTo>
                  <a:cubicBezTo>
                    <a:pt x="5175" y="5568"/>
                    <a:pt x="5175" y="5577"/>
                    <a:pt x="5175" y="5577"/>
                  </a:cubicBezTo>
                  <a:cubicBezTo>
                    <a:pt x="5041" y="5479"/>
                    <a:pt x="4925" y="5363"/>
                    <a:pt x="4809" y="5229"/>
                  </a:cubicBezTo>
                  <a:cubicBezTo>
                    <a:pt x="4586" y="4980"/>
                    <a:pt x="4327" y="4694"/>
                    <a:pt x="4193" y="4382"/>
                  </a:cubicBezTo>
                  <a:cubicBezTo>
                    <a:pt x="4167" y="4310"/>
                    <a:pt x="4149" y="4248"/>
                    <a:pt x="4140" y="4177"/>
                  </a:cubicBezTo>
                  <a:cubicBezTo>
                    <a:pt x="4140" y="4159"/>
                    <a:pt x="4140" y="4159"/>
                    <a:pt x="4140" y="4123"/>
                  </a:cubicBezTo>
                  <a:cubicBezTo>
                    <a:pt x="4140" y="4108"/>
                    <a:pt x="4153" y="4038"/>
                    <a:pt x="4151" y="4038"/>
                  </a:cubicBezTo>
                  <a:lnTo>
                    <a:pt x="4151" y="4038"/>
                  </a:lnTo>
                  <a:cubicBezTo>
                    <a:pt x="4151" y="4038"/>
                    <a:pt x="4150" y="4039"/>
                    <a:pt x="4149" y="4043"/>
                  </a:cubicBezTo>
                  <a:cubicBezTo>
                    <a:pt x="4167" y="3971"/>
                    <a:pt x="4193" y="3927"/>
                    <a:pt x="4229" y="3891"/>
                  </a:cubicBezTo>
                  <a:cubicBezTo>
                    <a:pt x="4238" y="3873"/>
                    <a:pt x="4292" y="3847"/>
                    <a:pt x="4309" y="3847"/>
                  </a:cubicBezTo>
                  <a:cubicBezTo>
                    <a:pt x="4327" y="3838"/>
                    <a:pt x="4336" y="3838"/>
                    <a:pt x="4354" y="3838"/>
                  </a:cubicBezTo>
                  <a:close/>
                  <a:moveTo>
                    <a:pt x="2036" y="5067"/>
                  </a:moveTo>
                  <a:cubicBezTo>
                    <a:pt x="2047" y="5067"/>
                    <a:pt x="2059" y="5067"/>
                    <a:pt x="2070" y="5069"/>
                  </a:cubicBezTo>
                  <a:cubicBezTo>
                    <a:pt x="2365" y="5095"/>
                    <a:pt x="2561" y="5461"/>
                    <a:pt x="2659" y="5702"/>
                  </a:cubicBezTo>
                  <a:cubicBezTo>
                    <a:pt x="2793" y="6014"/>
                    <a:pt x="2855" y="6362"/>
                    <a:pt x="2837" y="6701"/>
                  </a:cubicBezTo>
                  <a:cubicBezTo>
                    <a:pt x="2820" y="6906"/>
                    <a:pt x="2784" y="7103"/>
                    <a:pt x="2713" y="7290"/>
                  </a:cubicBezTo>
                  <a:cubicBezTo>
                    <a:pt x="2543" y="7228"/>
                    <a:pt x="2391" y="7129"/>
                    <a:pt x="2249" y="7014"/>
                  </a:cubicBezTo>
                  <a:cubicBezTo>
                    <a:pt x="2026" y="6835"/>
                    <a:pt x="1847" y="6594"/>
                    <a:pt x="1740" y="6327"/>
                  </a:cubicBezTo>
                  <a:cubicBezTo>
                    <a:pt x="1633" y="6068"/>
                    <a:pt x="1589" y="5773"/>
                    <a:pt x="1651" y="5497"/>
                  </a:cubicBezTo>
                  <a:cubicBezTo>
                    <a:pt x="1693" y="5302"/>
                    <a:pt x="1824" y="5067"/>
                    <a:pt x="2036" y="5067"/>
                  </a:cubicBezTo>
                  <a:close/>
                  <a:moveTo>
                    <a:pt x="11044" y="0"/>
                  </a:moveTo>
                  <a:cubicBezTo>
                    <a:pt x="10833" y="0"/>
                    <a:pt x="10613" y="197"/>
                    <a:pt x="10724" y="448"/>
                  </a:cubicBezTo>
                  <a:cubicBezTo>
                    <a:pt x="10733" y="483"/>
                    <a:pt x="10741" y="510"/>
                    <a:pt x="10759" y="546"/>
                  </a:cubicBezTo>
                  <a:cubicBezTo>
                    <a:pt x="10759" y="546"/>
                    <a:pt x="10759" y="555"/>
                    <a:pt x="10759" y="555"/>
                  </a:cubicBezTo>
                  <a:cubicBezTo>
                    <a:pt x="10768" y="573"/>
                    <a:pt x="10768" y="581"/>
                    <a:pt x="10768" y="599"/>
                  </a:cubicBezTo>
                  <a:cubicBezTo>
                    <a:pt x="10786" y="671"/>
                    <a:pt x="10795" y="751"/>
                    <a:pt x="10804" y="822"/>
                  </a:cubicBezTo>
                  <a:cubicBezTo>
                    <a:pt x="10804" y="840"/>
                    <a:pt x="10804" y="849"/>
                    <a:pt x="10804" y="867"/>
                  </a:cubicBezTo>
                  <a:cubicBezTo>
                    <a:pt x="10804" y="894"/>
                    <a:pt x="10804" y="929"/>
                    <a:pt x="10804" y="965"/>
                  </a:cubicBezTo>
                  <a:cubicBezTo>
                    <a:pt x="10795" y="1036"/>
                    <a:pt x="10786" y="1108"/>
                    <a:pt x="10768" y="1188"/>
                  </a:cubicBezTo>
                  <a:cubicBezTo>
                    <a:pt x="10768" y="1197"/>
                    <a:pt x="10759" y="1233"/>
                    <a:pt x="10759" y="1251"/>
                  </a:cubicBezTo>
                  <a:cubicBezTo>
                    <a:pt x="10750" y="1268"/>
                    <a:pt x="10750" y="1286"/>
                    <a:pt x="10750" y="1286"/>
                  </a:cubicBezTo>
                  <a:cubicBezTo>
                    <a:pt x="10741" y="1304"/>
                    <a:pt x="10733" y="1322"/>
                    <a:pt x="10733" y="1331"/>
                  </a:cubicBezTo>
                  <a:cubicBezTo>
                    <a:pt x="10706" y="1402"/>
                    <a:pt x="10679" y="1474"/>
                    <a:pt x="10643" y="1545"/>
                  </a:cubicBezTo>
                  <a:cubicBezTo>
                    <a:pt x="10634" y="1554"/>
                    <a:pt x="10617" y="1590"/>
                    <a:pt x="10617" y="1598"/>
                  </a:cubicBezTo>
                  <a:cubicBezTo>
                    <a:pt x="10599" y="1616"/>
                    <a:pt x="10590" y="1643"/>
                    <a:pt x="10572" y="1670"/>
                  </a:cubicBezTo>
                  <a:cubicBezTo>
                    <a:pt x="10527" y="1732"/>
                    <a:pt x="10483" y="1786"/>
                    <a:pt x="10429" y="1848"/>
                  </a:cubicBezTo>
                  <a:cubicBezTo>
                    <a:pt x="10420" y="1857"/>
                    <a:pt x="10420" y="1857"/>
                    <a:pt x="10420" y="1866"/>
                  </a:cubicBezTo>
                  <a:cubicBezTo>
                    <a:pt x="10420" y="1866"/>
                    <a:pt x="10411" y="1866"/>
                    <a:pt x="10402" y="1875"/>
                  </a:cubicBezTo>
                  <a:cubicBezTo>
                    <a:pt x="10376" y="1902"/>
                    <a:pt x="10349" y="1929"/>
                    <a:pt x="10322" y="1955"/>
                  </a:cubicBezTo>
                  <a:cubicBezTo>
                    <a:pt x="10295" y="1973"/>
                    <a:pt x="10269" y="1991"/>
                    <a:pt x="10242" y="2009"/>
                  </a:cubicBezTo>
                  <a:cubicBezTo>
                    <a:pt x="10233" y="2018"/>
                    <a:pt x="10188" y="2045"/>
                    <a:pt x="10179" y="2053"/>
                  </a:cubicBezTo>
                  <a:cubicBezTo>
                    <a:pt x="10126" y="2089"/>
                    <a:pt x="10063" y="2116"/>
                    <a:pt x="10001" y="2143"/>
                  </a:cubicBezTo>
                  <a:cubicBezTo>
                    <a:pt x="9992" y="2143"/>
                    <a:pt x="9974" y="2152"/>
                    <a:pt x="9956" y="2152"/>
                  </a:cubicBezTo>
                  <a:cubicBezTo>
                    <a:pt x="9965" y="2125"/>
                    <a:pt x="9965" y="2089"/>
                    <a:pt x="9965" y="2062"/>
                  </a:cubicBezTo>
                  <a:cubicBezTo>
                    <a:pt x="9948" y="1277"/>
                    <a:pt x="9564" y="296"/>
                    <a:pt x="8699" y="126"/>
                  </a:cubicBezTo>
                  <a:cubicBezTo>
                    <a:pt x="8644" y="115"/>
                    <a:pt x="8590" y="110"/>
                    <a:pt x="8537" y="110"/>
                  </a:cubicBezTo>
                  <a:cubicBezTo>
                    <a:pt x="8158" y="110"/>
                    <a:pt x="7810" y="376"/>
                    <a:pt x="7708" y="751"/>
                  </a:cubicBezTo>
                  <a:cubicBezTo>
                    <a:pt x="7583" y="1170"/>
                    <a:pt x="7690" y="1607"/>
                    <a:pt x="7914" y="1973"/>
                  </a:cubicBezTo>
                  <a:cubicBezTo>
                    <a:pt x="8190" y="2410"/>
                    <a:pt x="8654" y="2723"/>
                    <a:pt x="9154" y="2838"/>
                  </a:cubicBezTo>
                  <a:cubicBezTo>
                    <a:pt x="9136" y="2892"/>
                    <a:pt x="9109" y="2954"/>
                    <a:pt x="9073" y="3008"/>
                  </a:cubicBezTo>
                  <a:cubicBezTo>
                    <a:pt x="9073" y="3017"/>
                    <a:pt x="9055" y="3062"/>
                    <a:pt x="9046" y="3070"/>
                  </a:cubicBezTo>
                  <a:cubicBezTo>
                    <a:pt x="9029" y="3097"/>
                    <a:pt x="9020" y="3115"/>
                    <a:pt x="9002" y="3142"/>
                  </a:cubicBezTo>
                  <a:cubicBezTo>
                    <a:pt x="8957" y="3213"/>
                    <a:pt x="8904" y="3276"/>
                    <a:pt x="8859" y="3338"/>
                  </a:cubicBezTo>
                  <a:cubicBezTo>
                    <a:pt x="8832" y="3356"/>
                    <a:pt x="8815" y="3383"/>
                    <a:pt x="8797" y="3409"/>
                  </a:cubicBezTo>
                  <a:cubicBezTo>
                    <a:pt x="8788" y="3409"/>
                    <a:pt x="8743" y="3454"/>
                    <a:pt x="8734" y="3463"/>
                  </a:cubicBezTo>
                  <a:cubicBezTo>
                    <a:pt x="8681" y="3508"/>
                    <a:pt x="8609" y="3561"/>
                    <a:pt x="8547" y="3606"/>
                  </a:cubicBezTo>
                  <a:cubicBezTo>
                    <a:pt x="8538" y="3615"/>
                    <a:pt x="8529" y="3624"/>
                    <a:pt x="8511" y="3624"/>
                  </a:cubicBezTo>
                  <a:cubicBezTo>
                    <a:pt x="8484" y="3641"/>
                    <a:pt x="8458" y="3659"/>
                    <a:pt x="8431" y="3668"/>
                  </a:cubicBezTo>
                  <a:cubicBezTo>
                    <a:pt x="8368" y="3704"/>
                    <a:pt x="8297" y="3731"/>
                    <a:pt x="8226" y="3757"/>
                  </a:cubicBezTo>
                  <a:cubicBezTo>
                    <a:pt x="8217" y="3757"/>
                    <a:pt x="8208" y="3757"/>
                    <a:pt x="8190" y="3766"/>
                  </a:cubicBezTo>
                  <a:cubicBezTo>
                    <a:pt x="8154" y="3775"/>
                    <a:pt x="8119" y="3784"/>
                    <a:pt x="8083" y="3793"/>
                  </a:cubicBezTo>
                  <a:cubicBezTo>
                    <a:pt x="8021" y="3802"/>
                    <a:pt x="7958" y="3811"/>
                    <a:pt x="7905" y="3811"/>
                  </a:cubicBezTo>
                  <a:cubicBezTo>
                    <a:pt x="7914" y="3365"/>
                    <a:pt x="7905" y="2865"/>
                    <a:pt x="7717" y="2446"/>
                  </a:cubicBezTo>
                  <a:cubicBezTo>
                    <a:pt x="7526" y="2029"/>
                    <a:pt x="7133" y="1723"/>
                    <a:pt x="6660" y="1723"/>
                  </a:cubicBezTo>
                  <a:cubicBezTo>
                    <a:pt x="6647" y="1723"/>
                    <a:pt x="6633" y="1723"/>
                    <a:pt x="6620" y="1723"/>
                  </a:cubicBezTo>
                  <a:cubicBezTo>
                    <a:pt x="6183" y="1741"/>
                    <a:pt x="5880" y="2107"/>
                    <a:pt x="5790" y="2508"/>
                  </a:cubicBezTo>
                  <a:cubicBezTo>
                    <a:pt x="5621" y="3276"/>
                    <a:pt x="6165" y="3989"/>
                    <a:pt x="6834" y="4293"/>
                  </a:cubicBezTo>
                  <a:cubicBezTo>
                    <a:pt x="6941" y="4346"/>
                    <a:pt x="7048" y="4382"/>
                    <a:pt x="7155" y="4409"/>
                  </a:cubicBezTo>
                  <a:cubicBezTo>
                    <a:pt x="7111" y="4641"/>
                    <a:pt x="7039" y="4864"/>
                    <a:pt x="6932" y="5087"/>
                  </a:cubicBezTo>
                  <a:cubicBezTo>
                    <a:pt x="6879" y="5194"/>
                    <a:pt x="6754" y="5354"/>
                    <a:pt x="6674" y="5443"/>
                  </a:cubicBezTo>
                  <a:cubicBezTo>
                    <a:pt x="6638" y="5470"/>
                    <a:pt x="6566" y="5533"/>
                    <a:pt x="6522" y="5568"/>
                  </a:cubicBezTo>
                  <a:cubicBezTo>
                    <a:pt x="6450" y="5622"/>
                    <a:pt x="6397" y="5658"/>
                    <a:pt x="6343" y="5684"/>
                  </a:cubicBezTo>
                  <a:cubicBezTo>
                    <a:pt x="6192" y="5765"/>
                    <a:pt x="6094" y="5800"/>
                    <a:pt x="5933" y="5827"/>
                  </a:cubicBezTo>
                  <a:lnTo>
                    <a:pt x="5835" y="5827"/>
                  </a:lnTo>
                  <a:cubicBezTo>
                    <a:pt x="5960" y="5033"/>
                    <a:pt x="5746" y="4105"/>
                    <a:pt x="5157" y="3543"/>
                  </a:cubicBezTo>
                  <a:cubicBezTo>
                    <a:pt x="4942" y="3346"/>
                    <a:pt x="4659" y="3209"/>
                    <a:pt x="4376" y="3209"/>
                  </a:cubicBezTo>
                  <a:cubicBezTo>
                    <a:pt x="4225" y="3209"/>
                    <a:pt x="4075" y="3248"/>
                    <a:pt x="3935" y="3338"/>
                  </a:cubicBezTo>
                  <a:cubicBezTo>
                    <a:pt x="3515" y="3588"/>
                    <a:pt x="3435" y="4123"/>
                    <a:pt x="3578" y="4551"/>
                  </a:cubicBezTo>
                  <a:cubicBezTo>
                    <a:pt x="3658" y="4783"/>
                    <a:pt x="3792" y="4980"/>
                    <a:pt x="3935" y="5176"/>
                  </a:cubicBezTo>
                  <a:cubicBezTo>
                    <a:pt x="4060" y="5345"/>
                    <a:pt x="4193" y="5515"/>
                    <a:pt x="4336" y="5684"/>
                  </a:cubicBezTo>
                  <a:cubicBezTo>
                    <a:pt x="4532" y="5907"/>
                    <a:pt x="4755" y="6112"/>
                    <a:pt x="5005" y="6264"/>
                  </a:cubicBezTo>
                  <a:cubicBezTo>
                    <a:pt x="4916" y="6478"/>
                    <a:pt x="4791" y="6666"/>
                    <a:pt x="4631" y="6826"/>
                  </a:cubicBezTo>
                  <a:cubicBezTo>
                    <a:pt x="4274" y="7174"/>
                    <a:pt x="3783" y="7388"/>
                    <a:pt x="3284" y="7388"/>
                  </a:cubicBezTo>
                  <a:cubicBezTo>
                    <a:pt x="3507" y="6701"/>
                    <a:pt x="3426" y="5907"/>
                    <a:pt x="3078" y="5274"/>
                  </a:cubicBezTo>
                  <a:cubicBezTo>
                    <a:pt x="2871" y="4886"/>
                    <a:pt x="2514" y="4514"/>
                    <a:pt x="2039" y="4514"/>
                  </a:cubicBezTo>
                  <a:cubicBezTo>
                    <a:pt x="2023" y="4514"/>
                    <a:pt x="2007" y="4515"/>
                    <a:pt x="1990" y="4516"/>
                  </a:cubicBezTo>
                  <a:cubicBezTo>
                    <a:pt x="1562" y="4533"/>
                    <a:pt x="1250" y="4899"/>
                    <a:pt x="1134" y="5283"/>
                  </a:cubicBezTo>
                  <a:cubicBezTo>
                    <a:pt x="884" y="6095"/>
                    <a:pt x="1241" y="6960"/>
                    <a:pt x="1856" y="7504"/>
                  </a:cubicBezTo>
                  <a:cubicBezTo>
                    <a:pt x="2008" y="7638"/>
                    <a:pt x="2186" y="7754"/>
                    <a:pt x="2374" y="7834"/>
                  </a:cubicBezTo>
                  <a:cubicBezTo>
                    <a:pt x="2240" y="7986"/>
                    <a:pt x="2070" y="8111"/>
                    <a:pt x="1883" y="8200"/>
                  </a:cubicBezTo>
                  <a:cubicBezTo>
                    <a:pt x="1684" y="8290"/>
                    <a:pt x="1476" y="8336"/>
                    <a:pt x="1272" y="8336"/>
                  </a:cubicBezTo>
                  <a:cubicBezTo>
                    <a:pt x="928" y="8336"/>
                    <a:pt x="594" y="8204"/>
                    <a:pt x="331" y="7923"/>
                  </a:cubicBezTo>
                  <a:cubicBezTo>
                    <a:pt x="233" y="7807"/>
                    <a:pt x="152" y="7692"/>
                    <a:pt x="99" y="7558"/>
                  </a:cubicBezTo>
                  <a:lnTo>
                    <a:pt x="1" y="8343"/>
                  </a:lnTo>
                  <a:cubicBezTo>
                    <a:pt x="259" y="8619"/>
                    <a:pt x="598" y="8816"/>
                    <a:pt x="982" y="8896"/>
                  </a:cubicBezTo>
                  <a:cubicBezTo>
                    <a:pt x="1084" y="8915"/>
                    <a:pt x="1187" y="8924"/>
                    <a:pt x="1290" y="8924"/>
                  </a:cubicBezTo>
                  <a:cubicBezTo>
                    <a:pt x="1950" y="8924"/>
                    <a:pt x="2602" y="8545"/>
                    <a:pt x="2980" y="8013"/>
                  </a:cubicBezTo>
                  <a:cubicBezTo>
                    <a:pt x="3083" y="8026"/>
                    <a:pt x="3186" y="8033"/>
                    <a:pt x="3291" y="8033"/>
                  </a:cubicBezTo>
                  <a:cubicBezTo>
                    <a:pt x="3594" y="8033"/>
                    <a:pt x="3901" y="7976"/>
                    <a:pt x="4193" y="7870"/>
                  </a:cubicBezTo>
                  <a:cubicBezTo>
                    <a:pt x="4863" y="7620"/>
                    <a:pt x="5362" y="7112"/>
                    <a:pt x="5639" y="6487"/>
                  </a:cubicBezTo>
                  <a:cubicBezTo>
                    <a:pt x="5702" y="6495"/>
                    <a:pt x="5766" y="6498"/>
                    <a:pt x="5829" y="6498"/>
                  </a:cubicBezTo>
                  <a:cubicBezTo>
                    <a:pt x="6576" y="6498"/>
                    <a:pt x="7254" y="5976"/>
                    <a:pt x="7583" y="5310"/>
                  </a:cubicBezTo>
                  <a:cubicBezTo>
                    <a:pt x="7708" y="5051"/>
                    <a:pt x="7789" y="4774"/>
                    <a:pt x="7842" y="4489"/>
                  </a:cubicBezTo>
                  <a:cubicBezTo>
                    <a:pt x="8244" y="4480"/>
                    <a:pt x="8645" y="4355"/>
                    <a:pt x="8975" y="4123"/>
                  </a:cubicBezTo>
                  <a:cubicBezTo>
                    <a:pt x="9412" y="3829"/>
                    <a:pt x="9707" y="3374"/>
                    <a:pt x="9849" y="2874"/>
                  </a:cubicBezTo>
                  <a:cubicBezTo>
                    <a:pt x="9867" y="2874"/>
                    <a:pt x="9876" y="2874"/>
                    <a:pt x="9894" y="2865"/>
                  </a:cubicBezTo>
                  <a:cubicBezTo>
                    <a:pt x="10697" y="2740"/>
                    <a:pt x="11286" y="2062"/>
                    <a:pt x="11446" y="1286"/>
                  </a:cubicBezTo>
                  <a:cubicBezTo>
                    <a:pt x="11518" y="920"/>
                    <a:pt x="11464" y="528"/>
                    <a:pt x="11321" y="189"/>
                  </a:cubicBezTo>
                  <a:cubicBezTo>
                    <a:pt x="11266" y="56"/>
                    <a:pt x="11156" y="0"/>
                    <a:pt x="11044"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231" name="Google Shape;7345;p20"/>
          <p:cNvGrpSpPr/>
          <p:nvPr/>
        </p:nvGrpSpPr>
        <p:grpSpPr>
          <a:xfrm rot="-2976661" flipH="1">
            <a:off x="-501284" y="-277776"/>
            <a:ext cx="2310832" cy="1902149"/>
            <a:chOff x="3857825" y="4400025"/>
            <a:chExt cx="287500" cy="236650"/>
          </a:xfrm>
        </p:grpSpPr>
        <p:sp>
          <p:nvSpPr>
            <p:cNvPr id="1057765" name="Google Shape;7346;p20"/>
            <p:cNvSpPr/>
            <p:nvPr/>
          </p:nvSpPr>
          <p:spPr>
            <a:xfrm>
              <a:off x="4020425" y="4400025"/>
              <a:ext cx="106175" cy="56425"/>
            </a:xfrm>
            <a:custGeom>
              <a:avLst/>
              <a:ahLst/>
              <a:rect l="l" t="t" r="r" b="b"/>
              <a:pathLst>
                <a:path w="4247" h="2257" extrusionOk="0">
                  <a:moveTo>
                    <a:pt x="4246" y="1"/>
                  </a:moveTo>
                  <a:cubicBezTo>
                    <a:pt x="4244" y="2"/>
                    <a:pt x="4242" y="4"/>
                    <a:pt x="4239" y="6"/>
                  </a:cubicBezTo>
                  <a:lnTo>
                    <a:pt x="4239" y="6"/>
                  </a:lnTo>
                  <a:cubicBezTo>
                    <a:pt x="4245" y="3"/>
                    <a:pt x="4246" y="1"/>
                    <a:pt x="4246" y="1"/>
                  </a:cubicBezTo>
                  <a:close/>
                  <a:moveTo>
                    <a:pt x="4239" y="6"/>
                  </a:moveTo>
                  <a:cubicBezTo>
                    <a:pt x="4220" y="17"/>
                    <a:pt x="4150" y="38"/>
                    <a:pt x="3908" y="38"/>
                  </a:cubicBezTo>
                  <a:cubicBezTo>
                    <a:pt x="3789" y="38"/>
                    <a:pt x="3627" y="33"/>
                    <a:pt x="3408" y="18"/>
                  </a:cubicBezTo>
                  <a:cubicBezTo>
                    <a:pt x="3329" y="14"/>
                    <a:pt x="3236" y="11"/>
                    <a:pt x="3133" y="11"/>
                  </a:cubicBezTo>
                  <a:cubicBezTo>
                    <a:pt x="2194" y="11"/>
                    <a:pt x="394" y="248"/>
                    <a:pt x="0" y="1696"/>
                  </a:cubicBezTo>
                  <a:cubicBezTo>
                    <a:pt x="0" y="1696"/>
                    <a:pt x="566" y="2256"/>
                    <a:pt x="1394" y="2256"/>
                  </a:cubicBezTo>
                  <a:cubicBezTo>
                    <a:pt x="1676" y="2256"/>
                    <a:pt x="1988" y="2191"/>
                    <a:pt x="2319" y="2017"/>
                  </a:cubicBezTo>
                  <a:cubicBezTo>
                    <a:pt x="3616" y="1333"/>
                    <a:pt x="3737" y="393"/>
                    <a:pt x="4239" y="6"/>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66" name="Google Shape;7347;p20"/>
            <p:cNvSpPr/>
            <p:nvPr/>
          </p:nvSpPr>
          <p:spPr>
            <a:xfrm>
              <a:off x="4020425" y="4400475"/>
              <a:ext cx="105500" cy="55975"/>
            </a:xfrm>
            <a:custGeom>
              <a:avLst/>
              <a:ahLst/>
              <a:rect l="l" t="t" r="r" b="b"/>
              <a:pathLst>
                <a:path w="4220" h="2239" extrusionOk="0">
                  <a:moveTo>
                    <a:pt x="4220" y="0"/>
                  </a:moveTo>
                  <a:cubicBezTo>
                    <a:pt x="3238" y="402"/>
                    <a:pt x="1088" y="1285"/>
                    <a:pt x="0" y="1669"/>
                  </a:cubicBezTo>
                  <a:cubicBezTo>
                    <a:pt x="0" y="1669"/>
                    <a:pt x="0" y="1678"/>
                    <a:pt x="0" y="1678"/>
                  </a:cubicBezTo>
                  <a:cubicBezTo>
                    <a:pt x="0" y="1678"/>
                    <a:pt x="566" y="2238"/>
                    <a:pt x="1394" y="2238"/>
                  </a:cubicBezTo>
                  <a:cubicBezTo>
                    <a:pt x="1676" y="2238"/>
                    <a:pt x="1988" y="2173"/>
                    <a:pt x="2319" y="1999"/>
                  </a:cubicBezTo>
                  <a:cubicBezTo>
                    <a:pt x="3604" y="1330"/>
                    <a:pt x="3738" y="393"/>
                    <a:pt x="4220"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67" name="Google Shape;7348;p20"/>
            <p:cNvSpPr/>
            <p:nvPr/>
          </p:nvSpPr>
          <p:spPr>
            <a:xfrm>
              <a:off x="4126350" y="4400025"/>
              <a:ext cx="250" cy="25"/>
            </a:xfrm>
            <a:custGeom>
              <a:avLst/>
              <a:ahLst/>
              <a:rect l="l" t="t" r="r" b="b"/>
              <a:pathLst>
                <a:path w="10" h="1" extrusionOk="0">
                  <a:moveTo>
                    <a:pt x="1" y="1"/>
                  </a:moveTo>
                  <a:cubicBezTo>
                    <a:pt x="1" y="1"/>
                    <a:pt x="9" y="1"/>
                    <a:pt x="9" y="1"/>
                  </a:cubicBezTo>
                  <a:cubicBezTo>
                    <a:pt x="1" y="1"/>
                    <a:pt x="1" y="1"/>
                    <a:pt x="1" y="1"/>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68" name="Google Shape;7349;p20"/>
            <p:cNvSpPr/>
            <p:nvPr/>
          </p:nvSpPr>
          <p:spPr>
            <a:xfrm>
              <a:off x="4035800" y="4466525"/>
              <a:ext cx="109525" cy="62450"/>
            </a:xfrm>
            <a:custGeom>
              <a:avLst/>
              <a:ahLst/>
              <a:rect l="l" t="t" r="r" b="b"/>
              <a:pathLst>
                <a:path w="4381" h="2498" extrusionOk="0">
                  <a:moveTo>
                    <a:pt x="1349" y="1"/>
                  </a:moveTo>
                  <a:cubicBezTo>
                    <a:pt x="206" y="1"/>
                    <a:pt x="1" y="1150"/>
                    <a:pt x="1" y="1150"/>
                  </a:cubicBezTo>
                  <a:cubicBezTo>
                    <a:pt x="513" y="2175"/>
                    <a:pt x="1248" y="2498"/>
                    <a:pt x="1970" y="2498"/>
                  </a:cubicBezTo>
                  <a:cubicBezTo>
                    <a:pt x="3194" y="2498"/>
                    <a:pt x="4381" y="1569"/>
                    <a:pt x="4381" y="1569"/>
                  </a:cubicBezTo>
                  <a:cubicBezTo>
                    <a:pt x="2969" y="379"/>
                    <a:pt x="2005" y="1"/>
                    <a:pt x="1349" y="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69" name="Google Shape;7350;p20"/>
            <p:cNvSpPr/>
            <p:nvPr/>
          </p:nvSpPr>
          <p:spPr>
            <a:xfrm>
              <a:off x="4035800" y="4466600"/>
              <a:ext cx="108650" cy="38725"/>
            </a:xfrm>
            <a:custGeom>
              <a:avLst/>
              <a:ahLst/>
              <a:rect l="l" t="t" r="r" b="b"/>
              <a:pathLst>
                <a:path w="4346" h="1549" extrusionOk="0">
                  <a:moveTo>
                    <a:pt x="1346" y="1"/>
                  </a:moveTo>
                  <a:cubicBezTo>
                    <a:pt x="207" y="1"/>
                    <a:pt x="1" y="1147"/>
                    <a:pt x="1" y="1147"/>
                  </a:cubicBezTo>
                  <a:cubicBezTo>
                    <a:pt x="9" y="1156"/>
                    <a:pt x="9" y="1165"/>
                    <a:pt x="18" y="1174"/>
                  </a:cubicBezTo>
                  <a:lnTo>
                    <a:pt x="4345" y="1548"/>
                  </a:lnTo>
                  <a:cubicBezTo>
                    <a:pt x="2951" y="375"/>
                    <a:pt x="1996" y="1"/>
                    <a:pt x="1346"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70" name="Google Shape;7351;p20"/>
            <p:cNvSpPr/>
            <p:nvPr/>
          </p:nvSpPr>
          <p:spPr>
            <a:xfrm>
              <a:off x="4011725" y="4550425"/>
              <a:ext cx="107725" cy="86250"/>
            </a:xfrm>
            <a:custGeom>
              <a:avLst/>
              <a:ahLst/>
              <a:rect l="l" t="t" r="r" b="b"/>
              <a:pathLst>
                <a:path w="4309" h="3450" extrusionOk="0">
                  <a:moveTo>
                    <a:pt x="2077" y="0"/>
                  </a:moveTo>
                  <a:cubicBezTo>
                    <a:pt x="1744" y="0"/>
                    <a:pt x="1409" y="69"/>
                    <a:pt x="1115" y="176"/>
                  </a:cubicBezTo>
                  <a:cubicBezTo>
                    <a:pt x="1035" y="203"/>
                    <a:pt x="732" y="292"/>
                    <a:pt x="705" y="390"/>
                  </a:cubicBezTo>
                  <a:cubicBezTo>
                    <a:pt x="0" y="3289"/>
                    <a:pt x="4309" y="3450"/>
                    <a:pt x="4309" y="3450"/>
                  </a:cubicBezTo>
                  <a:cubicBezTo>
                    <a:pt x="4122" y="3414"/>
                    <a:pt x="4139" y="2914"/>
                    <a:pt x="4139" y="2790"/>
                  </a:cubicBezTo>
                  <a:cubicBezTo>
                    <a:pt x="4113" y="2397"/>
                    <a:pt x="4086" y="2005"/>
                    <a:pt x="3988" y="1621"/>
                  </a:cubicBezTo>
                  <a:cubicBezTo>
                    <a:pt x="3845" y="1050"/>
                    <a:pt x="3524" y="470"/>
                    <a:pt x="2953" y="194"/>
                  </a:cubicBezTo>
                  <a:cubicBezTo>
                    <a:pt x="2685" y="57"/>
                    <a:pt x="2382" y="0"/>
                    <a:pt x="2077"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71" name="Google Shape;7352;p20"/>
            <p:cNvSpPr/>
            <p:nvPr/>
          </p:nvSpPr>
          <p:spPr>
            <a:xfrm>
              <a:off x="4012150" y="4559500"/>
              <a:ext cx="107100" cy="77175"/>
            </a:xfrm>
            <a:custGeom>
              <a:avLst/>
              <a:ahLst/>
              <a:rect l="l" t="t" r="r" b="b"/>
              <a:pathLst>
                <a:path w="4284" h="3087" extrusionOk="0">
                  <a:moveTo>
                    <a:pt x="706" y="0"/>
                  </a:moveTo>
                  <a:cubicBezTo>
                    <a:pt x="697" y="9"/>
                    <a:pt x="697" y="18"/>
                    <a:pt x="688" y="27"/>
                  </a:cubicBezTo>
                  <a:cubicBezTo>
                    <a:pt x="1" y="2837"/>
                    <a:pt x="4033" y="3069"/>
                    <a:pt x="4283" y="3087"/>
                  </a:cubicBezTo>
                  <a:cubicBezTo>
                    <a:pt x="3409" y="2667"/>
                    <a:pt x="1312" y="607"/>
                    <a:pt x="70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72" name="Google Shape;7353;p20"/>
            <p:cNvSpPr/>
            <p:nvPr/>
          </p:nvSpPr>
          <p:spPr>
            <a:xfrm>
              <a:off x="3857825" y="4493200"/>
              <a:ext cx="204325" cy="55950"/>
            </a:xfrm>
            <a:custGeom>
              <a:avLst/>
              <a:ahLst/>
              <a:rect l="l" t="t" r="r" b="b"/>
              <a:pathLst>
                <a:path w="8173" h="2238" extrusionOk="0">
                  <a:moveTo>
                    <a:pt x="5877" y="1"/>
                  </a:moveTo>
                  <a:cubicBezTo>
                    <a:pt x="5269" y="1"/>
                    <a:pt x="4657" y="32"/>
                    <a:pt x="4051" y="119"/>
                  </a:cubicBezTo>
                  <a:cubicBezTo>
                    <a:pt x="3703" y="172"/>
                    <a:pt x="3364" y="234"/>
                    <a:pt x="3025" y="342"/>
                  </a:cubicBezTo>
                  <a:cubicBezTo>
                    <a:pt x="2855" y="395"/>
                    <a:pt x="2686" y="458"/>
                    <a:pt x="2516" y="520"/>
                  </a:cubicBezTo>
                  <a:cubicBezTo>
                    <a:pt x="2365" y="591"/>
                    <a:pt x="2204" y="663"/>
                    <a:pt x="2043" y="734"/>
                  </a:cubicBezTo>
                  <a:cubicBezTo>
                    <a:pt x="1419" y="1028"/>
                    <a:pt x="803" y="1332"/>
                    <a:pt x="188" y="1680"/>
                  </a:cubicBezTo>
                  <a:cubicBezTo>
                    <a:pt x="188" y="1680"/>
                    <a:pt x="179" y="1689"/>
                    <a:pt x="170" y="1689"/>
                  </a:cubicBezTo>
                  <a:cubicBezTo>
                    <a:pt x="36" y="1787"/>
                    <a:pt x="1" y="1965"/>
                    <a:pt x="90" y="2108"/>
                  </a:cubicBezTo>
                  <a:cubicBezTo>
                    <a:pt x="146" y="2192"/>
                    <a:pt x="241" y="2237"/>
                    <a:pt x="336" y="2237"/>
                  </a:cubicBezTo>
                  <a:cubicBezTo>
                    <a:pt x="393" y="2237"/>
                    <a:pt x="450" y="2221"/>
                    <a:pt x="500" y="2188"/>
                  </a:cubicBezTo>
                  <a:lnTo>
                    <a:pt x="509" y="2179"/>
                  </a:lnTo>
                  <a:cubicBezTo>
                    <a:pt x="1062" y="1805"/>
                    <a:pt x="1651" y="1457"/>
                    <a:pt x="2240" y="1127"/>
                  </a:cubicBezTo>
                  <a:cubicBezTo>
                    <a:pt x="2391" y="1037"/>
                    <a:pt x="2543" y="957"/>
                    <a:pt x="2686" y="877"/>
                  </a:cubicBezTo>
                  <a:cubicBezTo>
                    <a:pt x="2837" y="805"/>
                    <a:pt x="2980" y="734"/>
                    <a:pt x="3141" y="681"/>
                  </a:cubicBezTo>
                  <a:cubicBezTo>
                    <a:pt x="3444" y="565"/>
                    <a:pt x="3774" y="475"/>
                    <a:pt x="4104" y="404"/>
                  </a:cubicBezTo>
                  <a:cubicBezTo>
                    <a:pt x="4764" y="261"/>
                    <a:pt x="5442" y="181"/>
                    <a:pt x="6120" y="145"/>
                  </a:cubicBezTo>
                  <a:cubicBezTo>
                    <a:pt x="6459" y="127"/>
                    <a:pt x="6807" y="127"/>
                    <a:pt x="7146" y="127"/>
                  </a:cubicBezTo>
                  <a:cubicBezTo>
                    <a:pt x="7485" y="136"/>
                    <a:pt x="7833" y="145"/>
                    <a:pt x="8172" y="199"/>
                  </a:cubicBezTo>
                  <a:cubicBezTo>
                    <a:pt x="7833" y="119"/>
                    <a:pt x="7494" y="92"/>
                    <a:pt x="7155" y="56"/>
                  </a:cubicBezTo>
                  <a:cubicBezTo>
                    <a:pt x="6807" y="29"/>
                    <a:pt x="6468" y="11"/>
                    <a:pt x="6120" y="3"/>
                  </a:cubicBezTo>
                  <a:cubicBezTo>
                    <a:pt x="6039" y="1"/>
                    <a:pt x="5958" y="1"/>
                    <a:pt x="587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73" name="Google Shape;7354;p20"/>
            <p:cNvSpPr/>
            <p:nvPr/>
          </p:nvSpPr>
          <p:spPr>
            <a:xfrm>
              <a:off x="3918500" y="4503650"/>
              <a:ext cx="129825" cy="74825"/>
            </a:xfrm>
            <a:custGeom>
              <a:avLst/>
              <a:ahLst/>
              <a:rect l="l" t="t" r="r" b="b"/>
              <a:pathLst>
                <a:path w="5193" h="2993" extrusionOk="0">
                  <a:moveTo>
                    <a:pt x="788" y="0"/>
                  </a:moveTo>
                  <a:cubicBezTo>
                    <a:pt x="554" y="0"/>
                    <a:pt x="313" y="48"/>
                    <a:pt x="98" y="155"/>
                  </a:cubicBezTo>
                  <a:cubicBezTo>
                    <a:pt x="98" y="155"/>
                    <a:pt x="89" y="164"/>
                    <a:pt x="89" y="164"/>
                  </a:cubicBezTo>
                  <a:cubicBezTo>
                    <a:pt x="18" y="200"/>
                    <a:pt x="0" y="289"/>
                    <a:pt x="36" y="361"/>
                  </a:cubicBezTo>
                  <a:cubicBezTo>
                    <a:pt x="66" y="408"/>
                    <a:pt x="115" y="436"/>
                    <a:pt x="166" y="436"/>
                  </a:cubicBezTo>
                  <a:cubicBezTo>
                    <a:pt x="191" y="436"/>
                    <a:pt x="217" y="429"/>
                    <a:pt x="241" y="414"/>
                  </a:cubicBezTo>
                  <a:cubicBezTo>
                    <a:pt x="433" y="305"/>
                    <a:pt x="652" y="260"/>
                    <a:pt x="879" y="260"/>
                  </a:cubicBezTo>
                  <a:cubicBezTo>
                    <a:pt x="1117" y="260"/>
                    <a:pt x="1364" y="310"/>
                    <a:pt x="1597" y="387"/>
                  </a:cubicBezTo>
                  <a:cubicBezTo>
                    <a:pt x="2061" y="539"/>
                    <a:pt x="2498" y="771"/>
                    <a:pt x="2917" y="1048"/>
                  </a:cubicBezTo>
                  <a:cubicBezTo>
                    <a:pt x="3337" y="1315"/>
                    <a:pt x="3729" y="1627"/>
                    <a:pt x="4113" y="1949"/>
                  </a:cubicBezTo>
                  <a:cubicBezTo>
                    <a:pt x="4487" y="2279"/>
                    <a:pt x="4862" y="2618"/>
                    <a:pt x="5192" y="2992"/>
                  </a:cubicBezTo>
                  <a:cubicBezTo>
                    <a:pt x="4880" y="2600"/>
                    <a:pt x="4523" y="2243"/>
                    <a:pt x="4157" y="1895"/>
                  </a:cubicBezTo>
                  <a:cubicBezTo>
                    <a:pt x="3792" y="1547"/>
                    <a:pt x="3408" y="1217"/>
                    <a:pt x="2998" y="923"/>
                  </a:cubicBezTo>
                  <a:cubicBezTo>
                    <a:pt x="2587" y="628"/>
                    <a:pt x="2150" y="361"/>
                    <a:pt x="1668" y="173"/>
                  </a:cubicBezTo>
                  <a:cubicBezTo>
                    <a:pt x="1427" y="84"/>
                    <a:pt x="1169" y="13"/>
                    <a:pt x="901" y="4"/>
                  </a:cubicBezTo>
                  <a:cubicBezTo>
                    <a:pt x="864" y="1"/>
                    <a:pt x="826" y="0"/>
                    <a:pt x="788" y="0"/>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774" name="Google Shape;7355;p20"/>
            <p:cNvSpPr/>
            <p:nvPr/>
          </p:nvSpPr>
          <p:spPr>
            <a:xfrm>
              <a:off x="3938775" y="4432800"/>
              <a:ext cx="108200" cy="72600"/>
            </a:xfrm>
            <a:custGeom>
              <a:avLst/>
              <a:ahLst/>
              <a:rect l="l" t="t" r="r" b="b"/>
              <a:pathLst>
                <a:path w="4328" h="2904" extrusionOk="0">
                  <a:moveTo>
                    <a:pt x="4328" y="1"/>
                  </a:moveTo>
                  <a:cubicBezTo>
                    <a:pt x="3908" y="72"/>
                    <a:pt x="3516" y="233"/>
                    <a:pt x="3132" y="411"/>
                  </a:cubicBezTo>
                  <a:cubicBezTo>
                    <a:pt x="2749" y="599"/>
                    <a:pt x="2392" y="822"/>
                    <a:pt x="2044" y="1054"/>
                  </a:cubicBezTo>
                  <a:cubicBezTo>
                    <a:pt x="1687" y="1295"/>
                    <a:pt x="1348" y="1544"/>
                    <a:pt x="1027" y="1812"/>
                  </a:cubicBezTo>
                  <a:cubicBezTo>
                    <a:pt x="697" y="2080"/>
                    <a:pt x="376" y="2356"/>
                    <a:pt x="63" y="2650"/>
                  </a:cubicBezTo>
                  <a:lnTo>
                    <a:pt x="54" y="2650"/>
                  </a:lnTo>
                  <a:cubicBezTo>
                    <a:pt x="1" y="2713"/>
                    <a:pt x="1" y="2811"/>
                    <a:pt x="63" y="2865"/>
                  </a:cubicBezTo>
                  <a:cubicBezTo>
                    <a:pt x="93" y="2890"/>
                    <a:pt x="130" y="2904"/>
                    <a:pt x="166" y="2904"/>
                  </a:cubicBezTo>
                  <a:cubicBezTo>
                    <a:pt x="205" y="2904"/>
                    <a:pt x="245" y="2888"/>
                    <a:pt x="277" y="2856"/>
                  </a:cubicBezTo>
                  <a:cubicBezTo>
                    <a:pt x="554" y="2552"/>
                    <a:pt x="857" y="2258"/>
                    <a:pt x="1170" y="1981"/>
                  </a:cubicBezTo>
                  <a:cubicBezTo>
                    <a:pt x="1473" y="1696"/>
                    <a:pt x="1794" y="1428"/>
                    <a:pt x="2124" y="1179"/>
                  </a:cubicBezTo>
                  <a:cubicBezTo>
                    <a:pt x="2463" y="920"/>
                    <a:pt x="2802" y="679"/>
                    <a:pt x="3168" y="483"/>
                  </a:cubicBezTo>
                  <a:cubicBezTo>
                    <a:pt x="3534" y="278"/>
                    <a:pt x="3917" y="99"/>
                    <a:pt x="4328"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7775" name="Google Shape;7356;p20"/>
          <p:cNvSpPr txBox="1"/>
          <p:nvPr>
            <p:ph type="title"/>
          </p:nvPr>
        </p:nvSpPr>
        <p:spPr>
          <a:xfrm>
            <a:off x="720000" y="445025"/>
            <a:ext cx="7704000" cy="572700"/>
          </a:xfrm>
          <a:prstGeom prst="rect"/>
        </p:spPr>
        <p:txBody>
          <a:bodyPr anchor="t" anchorCtr="0" bIns="91425" lIns="91425" rIns="91425" spcFirstLastPara="1" tIns="91425" wrap="square">
            <a:noAutofit/>
          </a:bodyPr>
          <a:lstStyle>
            <a:lvl1pPr algn="ct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sp>
        <p:nvSpPr>
          <p:cNvPr id="1057776" name="Google Shape;7357;p20"/>
          <p:cNvSpPr txBox="1"/>
          <p:nvPr>
            <p:ph type="title" idx="2"/>
          </p:nvPr>
        </p:nvSpPr>
        <p:spPr>
          <a:xfrm>
            <a:off x="1270405" y="1259750"/>
            <a:ext cx="3278400" cy="484500"/>
          </a:xfrm>
          <a:prstGeom prst="rect"/>
        </p:spPr>
        <p:txBody>
          <a:bodyPr anchor="b" anchorCtr="0" bIns="91425" lIns="91425" rIns="91425" spcFirstLastPara="1" tIns="91425" wrap="square">
            <a:noAutofit/>
          </a:bodyPr>
          <a:lstStyle>
            <a:lvl1pPr algn="l" lvl="0" rtl="0">
              <a:spcBef>
                <a:spcPts val="0"/>
              </a:spcBef>
              <a:spcAft>
                <a:spcPts val="0"/>
              </a:spcAft>
              <a:buSzPts val="2500"/>
              <a:buNone/>
              <a:defRPr sz="2500">
                <a:solidFill>
                  <a:schemeClr val="lt2"/>
                </a:solidFill>
              </a:defRPr>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
        <p:nvSpPr>
          <p:cNvPr id="1057777" name="Google Shape;7358;p20"/>
          <p:cNvSpPr txBox="1"/>
          <p:nvPr>
            <p:ph type="subTitle" idx="1"/>
          </p:nvPr>
        </p:nvSpPr>
        <p:spPr>
          <a:xfrm>
            <a:off x="1270400" y="1667975"/>
            <a:ext cx="3278400" cy="572700"/>
          </a:xfrm>
          <a:prstGeom prst="rect"/>
        </p:spPr>
        <p:txBody>
          <a:bodyPr anchor="t" anchorCtr="0" bIns="91425" lIns="91425" rIns="91425" spcFirstLastPara="1" tIns="91425" wrap="square">
            <a:noAutofit/>
          </a:bodyPr>
          <a:lstStyle>
            <a:lvl1pPr lvl="0" rtl="0">
              <a:lnSpc>
                <a:spcPct val="100000"/>
              </a:lnSpc>
              <a:spcBef>
                <a:spcPts val="0"/>
              </a:spcBef>
              <a:spcAft>
                <a:spcPts val="0"/>
              </a:spcAft>
              <a:buSzPts val="1400"/>
              <a:buNone/>
            </a:lvl1pPr>
            <a:lvl2pPr algn="ctr" lvl="1" rtl="0">
              <a:lnSpc>
                <a:spcPct val="100000"/>
              </a:lnSpc>
              <a:spcBef>
                <a:spcPts val="0"/>
              </a:spcBef>
              <a:spcAft>
                <a:spcPts val="0"/>
              </a:spcAft>
              <a:buSzPts val="1400"/>
              <a:buNone/>
            </a:lvl2pPr>
            <a:lvl3pPr algn="ctr" lvl="2" rtl="0">
              <a:lnSpc>
                <a:spcPct val="100000"/>
              </a:lnSpc>
              <a:spcBef>
                <a:spcPts val="1600"/>
              </a:spcBef>
              <a:spcAft>
                <a:spcPts val="0"/>
              </a:spcAft>
              <a:buSzPts val="1400"/>
              <a:buNone/>
            </a:lvl3pPr>
            <a:lvl4pPr algn="ctr" lvl="3" rtl="0">
              <a:lnSpc>
                <a:spcPct val="100000"/>
              </a:lnSpc>
              <a:spcBef>
                <a:spcPts val="1600"/>
              </a:spcBef>
              <a:spcAft>
                <a:spcPts val="0"/>
              </a:spcAft>
              <a:buSzPts val="1400"/>
              <a:buNone/>
            </a:lvl4pPr>
            <a:lvl5pPr algn="ctr" lvl="4" rtl="0">
              <a:lnSpc>
                <a:spcPct val="100000"/>
              </a:lnSpc>
              <a:spcBef>
                <a:spcPts val="1600"/>
              </a:spcBef>
              <a:spcAft>
                <a:spcPts val="0"/>
              </a:spcAft>
              <a:buSzPts val="1400"/>
              <a:buNone/>
            </a:lvl5pPr>
            <a:lvl6pPr algn="ctr" lvl="5" rtl="0">
              <a:lnSpc>
                <a:spcPct val="100000"/>
              </a:lnSpc>
              <a:spcBef>
                <a:spcPts val="1600"/>
              </a:spcBef>
              <a:spcAft>
                <a:spcPts val="0"/>
              </a:spcAft>
              <a:buSzPts val="1400"/>
              <a:buNone/>
            </a:lvl6pPr>
            <a:lvl7pPr algn="ctr" lvl="6" rtl="0">
              <a:lnSpc>
                <a:spcPct val="100000"/>
              </a:lnSpc>
              <a:spcBef>
                <a:spcPts val="1600"/>
              </a:spcBef>
              <a:spcAft>
                <a:spcPts val="0"/>
              </a:spcAft>
              <a:buSzPts val="1400"/>
              <a:buNone/>
            </a:lvl7pPr>
            <a:lvl8pPr algn="ctr" lvl="7" rtl="0">
              <a:lnSpc>
                <a:spcPct val="100000"/>
              </a:lnSpc>
              <a:spcBef>
                <a:spcPts val="1600"/>
              </a:spcBef>
              <a:spcAft>
                <a:spcPts val="0"/>
              </a:spcAft>
              <a:buSzPts val="1400"/>
              <a:buNone/>
            </a:lvl8pPr>
            <a:lvl9pPr algn="ctr" lvl="8" rtl="0">
              <a:lnSpc>
                <a:spcPct val="100000"/>
              </a:lnSpc>
              <a:spcBef>
                <a:spcPts val="1600"/>
              </a:spcBef>
              <a:spcAft>
                <a:spcPts val="1600"/>
              </a:spcAft>
              <a:buSzPts val="1400"/>
              <a:buNone/>
            </a:lvl9pPr>
          </a:lstStyle>
          <a:p/>
        </p:txBody>
      </p:sp>
      <p:sp>
        <p:nvSpPr>
          <p:cNvPr id="1057778" name="Google Shape;7359;p20"/>
          <p:cNvSpPr txBox="1"/>
          <p:nvPr>
            <p:ph type="title" idx="3"/>
          </p:nvPr>
        </p:nvSpPr>
        <p:spPr>
          <a:xfrm>
            <a:off x="1270405" y="2302263"/>
            <a:ext cx="3278400" cy="484500"/>
          </a:xfrm>
          <a:prstGeom prst="rect"/>
        </p:spPr>
        <p:txBody>
          <a:bodyPr anchor="b" anchorCtr="0" bIns="91425" lIns="91425" rIns="91425" spcFirstLastPara="1" tIns="91425" wrap="square">
            <a:noAutofit/>
          </a:bodyPr>
          <a:lstStyle>
            <a:lvl1pPr algn="l" lvl="0" rtl="0">
              <a:spcBef>
                <a:spcPts val="0"/>
              </a:spcBef>
              <a:spcAft>
                <a:spcPts val="0"/>
              </a:spcAft>
              <a:buSzPts val="2500"/>
              <a:buNone/>
              <a:defRPr sz="2500">
                <a:solidFill>
                  <a:schemeClr val="lt2"/>
                </a:solidFill>
              </a:defRPr>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
        <p:nvSpPr>
          <p:cNvPr id="1057779" name="Google Shape;7360;p20"/>
          <p:cNvSpPr txBox="1"/>
          <p:nvPr>
            <p:ph type="subTitle" idx="4"/>
          </p:nvPr>
        </p:nvSpPr>
        <p:spPr>
          <a:xfrm>
            <a:off x="1270400" y="2710563"/>
            <a:ext cx="3278400" cy="572700"/>
          </a:xfrm>
          <a:prstGeom prst="rect"/>
        </p:spPr>
        <p:txBody>
          <a:bodyPr anchor="t" anchorCtr="0" bIns="91425" lIns="91425" rIns="91425" spcFirstLastPara="1" tIns="91425" wrap="square">
            <a:noAutofit/>
          </a:bodyPr>
          <a:lstStyle>
            <a:lvl1pPr lvl="0" rtl="0">
              <a:lnSpc>
                <a:spcPct val="100000"/>
              </a:lnSpc>
              <a:spcBef>
                <a:spcPts val="0"/>
              </a:spcBef>
              <a:spcAft>
                <a:spcPts val="0"/>
              </a:spcAft>
              <a:buSzPts val="1400"/>
              <a:buNone/>
            </a:lvl1pPr>
            <a:lvl2pPr algn="ctr" lvl="1" rtl="0">
              <a:lnSpc>
                <a:spcPct val="100000"/>
              </a:lnSpc>
              <a:spcBef>
                <a:spcPts val="0"/>
              </a:spcBef>
              <a:spcAft>
                <a:spcPts val="0"/>
              </a:spcAft>
              <a:buSzPts val="1400"/>
              <a:buNone/>
            </a:lvl2pPr>
            <a:lvl3pPr algn="ctr" lvl="2" rtl="0">
              <a:lnSpc>
                <a:spcPct val="100000"/>
              </a:lnSpc>
              <a:spcBef>
                <a:spcPts val="1600"/>
              </a:spcBef>
              <a:spcAft>
                <a:spcPts val="0"/>
              </a:spcAft>
              <a:buSzPts val="1400"/>
              <a:buNone/>
            </a:lvl3pPr>
            <a:lvl4pPr algn="ctr" lvl="3" rtl="0">
              <a:lnSpc>
                <a:spcPct val="100000"/>
              </a:lnSpc>
              <a:spcBef>
                <a:spcPts val="1600"/>
              </a:spcBef>
              <a:spcAft>
                <a:spcPts val="0"/>
              </a:spcAft>
              <a:buSzPts val="1400"/>
              <a:buNone/>
            </a:lvl4pPr>
            <a:lvl5pPr algn="ctr" lvl="4" rtl="0">
              <a:lnSpc>
                <a:spcPct val="100000"/>
              </a:lnSpc>
              <a:spcBef>
                <a:spcPts val="1600"/>
              </a:spcBef>
              <a:spcAft>
                <a:spcPts val="0"/>
              </a:spcAft>
              <a:buSzPts val="1400"/>
              <a:buNone/>
            </a:lvl5pPr>
            <a:lvl6pPr algn="ctr" lvl="5" rtl="0">
              <a:lnSpc>
                <a:spcPct val="100000"/>
              </a:lnSpc>
              <a:spcBef>
                <a:spcPts val="1600"/>
              </a:spcBef>
              <a:spcAft>
                <a:spcPts val="0"/>
              </a:spcAft>
              <a:buSzPts val="1400"/>
              <a:buNone/>
            </a:lvl6pPr>
            <a:lvl7pPr algn="ctr" lvl="6" rtl="0">
              <a:lnSpc>
                <a:spcPct val="100000"/>
              </a:lnSpc>
              <a:spcBef>
                <a:spcPts val="1600"/>
              </a:spcBef>
              <a:spcAft>
                <a:spcPts val="0"/>
              </a:spcAft>
              <a:buSzPts val="1400"/>
              <a:buNone/>
            </a:lvl7pPr>
            <a:lvl8pPr algn="ctr" lvl="7" rtl="0">
              <a:lnSpc>
                <a:spcPct val="100000"/>
              </a:lnSpc>
              <a:spcBef>
                <a:spcPts val="1600"/>
              </a:spcBef>
              <a:spcAft>
                <a:spcPts val="0"/>
              </a:spcAft>
              <a:buSzPts val="1400"/>
              <a:buNone/>
            </a:lvl8pPr>
            <a:lvl9pPr algn="ctr" lvl="8" rtl="0">
              <a:lnSpc>
                <a:spcPct val="100000"/>
              </a:lnSpc>
              <a:spcBef>
                <a:spcPts val="1600"/>
              </a:spcBef>
              <a:spcAft>
                <a:spcPts val="1600"/>
              </a:spcAft>
              <a:buSzPts val="1400"/>
              <a:buNone/>
            </a:lvl9pPr>
          </a:lstStyle>
          <a:p/>
        </p:txBody>
      </p:sp>
      <p:sp>
        <p:nvSpPr>
          <p:cNvPr id="1057780" name="Google Shape;7361;p20"/>
          <p:cNvSpPr txBox="1"/>
          <p:nvPr>
            <p:ph type="title" idx="5"/>
          </p:nvPr>
        </p:nvSpPr>
        <p:spPr>
          <a:xfrm>
            <a:off x="1270401" y="3344850"/>
            <a:ext cx="3278400" cy="484500"/>
          </a:xfrm>
          <a:prstGeom prst="rect"/>
        </p:spPr>
        <p:txBody>
          <a:bodyPr anchor="b" anchorCtr="0" bIns="91425" lIns="91425" rIns="91425" spcFirstLastPara="1" tIns="91425" wrap="square">
            <a:noAutofit/>
          </a:bodyPr>
          <a:lstStyle>
            <a:lvl1pPr algn="l" lvl="0" rtl="0">
              <a:spcBef>
                <a:spcPts val="0"/>
              </a:spcBef>
              <a:spcAft>
                <a:spcPts val="0"/>
              </a:spcAft>
              <a:buSzPts val="2500"/>
              <a:buNone/>
              <a:defRPr sz="2500">
                <a:solidFill>
                  <a:schemeClr val="lt2"/>
                </a:solidFill>
              </a:defRPr>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
        <p:nvSpPr>
          <p:cNvPr id="1057781" name="Google Shape;7362;p20"/>
          <p:cNvSpPr txBox="1"/>
          <p:nvPr>
            <p:ph type="subTitle" idx="6"/>
          </p:nvPr>
        </p:nvSpPr>
        <p:spPr>
          <a:xfrm>
            <a:off x="1270400" y="3753150"/>
            <a:ext cx="3278400" cy="572700"/>
          </a:xfrm>
          <a:prstGeom prst="rect"/>
        </p:spPr>
        <p:txBody>
          <a:bodyPr anchor="t" anchorCtr="0" bIns="91425" lIns="91425" rIns="91425" spcFirstLastPara="1" tIns="91425" wrap="square">
            <a:noAutofit/>
          </a:bodyPr>
          <a:lstStyle>
            <a:lvl1pPr lvl="0" rtl="0">
              <a:lnSpc>
                <a:spcPct val="100000"/>
              </a:lnSpc>
              <a:spcBef>
                <a:spcPts val="0"/>
              </a:spcBef>
              <a:spcAft>
                <a:spcPts val="0"/>
              </a:spcAft>
              <a:buSzPts val="1400"/>
              <a:buNone/>
            </a:lvl1pPr>
            <a:lvl2pPr algn="ctr" lvl="1" rtl="0">
              <a:lnSpc>
                <a:spcPct val="100000"/>
              </a:lnSpc>
              <a:spcBef>
                <a:spcPts val="0"/>
              </a:spcBef>
              <a:spcAft>
                <a:spcPts val="0"/>
              </a:spcAft>
              <a:buSzPts val="1400"/>
              <a:buNone/>
            </a:lvl2pPr>
            <a:lvl3pPr algn="ctr" lvl="2" rtl="0">
              <a:lnSpc>
                <a:spcPct val="100000"/>
              </a:lnSpc>
              <a:spcBef>
                <a:spcPts val="1600"/>
              </a:spcBef>
              <a:spcAft>
                <a:spcPts val="0"/>
              </a:spcAft>
              <a:buSzPts val="1400"/>
              <a:buNone/>
            </a:lvl3pPr>
            <a:lvl4pPr algn="ctr" lvl="3" rtl="0">
              <a:lnSpc>
                <a:spcPct val="100000"/>
              </a:lnSpc>
              <a:spcBef>
                <a:spcPts val="1600"/>
              </a:spcBef>
              <a:spcAft>
                <a:spcPts val="0"/>
              </a:spcAft>
              <a:buSzPts val="1400"/>
              <a:buNone/>
            </a:lvl4pPr>
            <a:lvl5pPr algn="ctr" lvl="4" rtl="0">
              <a:lnSpc>
                <a:spcPct val="100000"/>
              </a:lnSpc>
              <a:spcBef>
                <a:spcPts val="1600"/>
              </a:spcBef>
              <a:spcAft>
                <a:spcPts val="0"/>
              </a:spcAft>
              <a:buSzPts val="1400"/>
              <a:buNone/>
            </a:lvl5pPr>
            <a:lvl6pPr algn="ctr" lvl="5" rtl="0">
              <a:lnSpc>
                <a:spcPct val="100000"/>
              </a:lnSpc>
              <a:spcBef>
                <a:spcPts val="1600"/>
              </a:spcBef>
              <a:spcAft>
                <a:spcPts val="0"/>
              </a:spcAft>
              <a:buSzPts val="1400"/>
              <a:buNone/>
            </a:lvl6pPr>
            <a:lvl7pPr algn="ctr" lvl="6" rtl="0">
              <a:lnSpc>
                <a:spcPct val="100000"/>
              </a:lnSpc>
              <a:spcBef>
                <a:spcPts val="1600"/>
              </a:spcBef>
              <a:spcAft>
                <a:spcPts val="0"/>
              </a:spcAft>
              <a:buSzPts val="1400"/>
              <a:buNone/>
            </a:lvl7pPr>
            <a:lvl8pPr algn="ctr" lvl="7" rtl="0">
              <a:lnSpc>
                <a:spcPct val="100000"/>
              </a:lnSpc>
              <a:spcBef>
                <a:spcPts val="1600"/>
              </a:spcBef>
              <a:spcAft>
                <a:spcPts val="0"/>
              </a:spcAft>
              <a:buSzPts val="1400"/>
              <a:buNone/>
            </a:lvl8pPr>
            <a:lvl9pPr algn="ctr" lvl="8" rtl="0">
              <a:lnSpc>
                <a:spcPct val="100000"/>
              </a:lnSpc>
              <a:spcBef>
                <a:spcPts val="1600"/>
              </a:spcBef>
              <a:spcAft>
                <a:spcPts val="1600"/>
              </a:spcAft>
              <a:buSzPts val="1400"/>
              <a:buNone/>
            </a:lvl9pPr>
          </a:lstStyle>
          <a:p/>
        </p:txBody>
      </p:sp>
      <p:sp>
        <p:nvSpPr>
          <p:cNvPr id="1057782" name="Google Shape;7363;p20"/>
          <p:cNvSpPr/>
          <p:nvPr>
            <p:ph type="pic" idx="7"/>
          </p:nvPr>
        </p:nvSpPr>
        <p:spPr>
          <a:xfrm rot="212818">
            <a:off x="5161279" y="1568527"/>
            <a:ext cx="2700974" cy="2858467"/>
          </a:xfrm>
          <a:prstGeom prst="rect"/>
          <a:noFill/>
          <a:ln w="114300" cap="flat" cmpd="sng">
            <a:solidFill>
              <a:schemeClr val="lt1"/>
            </a:solidFill>
            <a:prstDash val="solid"/>
            <a:miter lim="8000"/>
            <a:headEnd type="none" w="sm" len="sm"/>
            <a:tailEnd type="none" w="sm" len="sm"/>
          </a:ln>
          <a:effectLst>
            <a:outerShdw algn="bl" blurRad="57150" dir="5400000" dist="19050" rotWithShape="0">
              <a:schemeClr val="dk1">
                <a:alpha val="50000"/>
              </a:schemeClr>
            </a:outerShdw>
          </a:effectLst>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57" name="Shape 518"/>
        <p:cNvGrpSpPr/>
        <p:nvPr/>
      </p:nvGrpSpPr>
      <p:grpSpPr>
        <a:xfrm>
          <a:off x="0" y="0"/>
          <a:ext cx="0" cy="0"/>
          <a:chOff x="0" y="0"/>
          <a:chExt cx="0" cy="0"/>
        </a:xfrm>
      </p:grpSpPr>
      <p:sp>
        <p:nvSpPr>
          <p:cNvPr id="1049117" name="Google Shape;519;p3"/>
          <p:cNvSpPr/>
          <p:nvPr/>
        </p:nvSpPr>
        <p:spPr>
          <a:xfrm>
            <a:off x="0" y="0"/>
            <a:ext cx="9144080" cy="5142646"/>
          </a:xfrm>
          <a:custGeom>
            <a:avLst/>
            <a:ahLst/>
            <a:rect l="l" t="t" r="r" b="b"/>
            <a:pathLst>
              <a:path w="88355" h="49691" extrusionOk="0">
                <a:moveTo>
                  <a:pt x="5666" y="6075"/>
                </a:moveTo>
                <a:lnTo>
                  <a:pt x="12008" y="6102"/>
                </a:lnTo>
                <a:lnTo>
                  <a:pt x="11955" y="12472"/>
                </a:lnTo>
                <a:lnTo>
                  <a:pt x="5612" y="12445"/>
                </a:lnTo>
                <a:lnTo>
                  <a:pt x="5666" y="6075"/>
                </a:lnTo>
                <a:close/>
                <a:moveTo>
                  <a:pt x="12062" y="6102"/>
                </a:moveTo>
                <a:lnTo>
                  <a:pt x="18432" y="6129"/>
                </a:lnTo>
                <a:lnTo>
                  <a:pt x="18378" y="12507"/>
                </a:lnTo>
                <a:lnTo>
                  <a:pt x="12008" y="12472"/>
                </a:lnTo>
                <a:lnTo>
                  <a:pt x="12062" y="6102"/>
                </a:lnTo>
                <a:close/>
                <a:moveTo>
                  <a:pt x="18485" y="6129"/>
                </a:moveTo>
                <a:lnTo>
                  <a:pt x="24819" y="6156"/>
                </a:lnTo>
                <a:lnTo>
                  <a:pt x="24774" y="12534"/>
                </a:lnTo>
                <a:lnTo>
                  <a:pt x="18432" y="12507"/>
                </a:lnTo>
                <a:lnTo>
                  <a:pt x="18485" y="6129"/>
                </a:lnTo>
                <a:close/>
                <a:moveTo>
                  <a:pt x="24873" y="6156"/>
                </a:moveTo>
                <a:lnTo>
                  <a:pt x="31215" y="6183"/>
                </a:lnTo>
                <a:lnTo>
                  <a:pt x="31162" y="12561"/>
                </a:lnTo>
                <a:lnTo>
                  <a:pt x="24828" y="12534"/>
                </a:lnTo>
                <a:lnTo>
                  <a:pt x="24873" y="6156"/>
                </a:lnTo>
                <a:close/>
                <a:moveTo>
                  <a:pt x="31269" y="6183"/>
                </a:moveTo>
                <a:lnTo>
                  <a:pt x="37639" y="6218"/>
                </a:lnTo>
                <a:lnTo>
                  <a:pt x="37585" y="12588"/>
                </a:lnTo>
                <a:lnTo>
                  <a:pt x="31215" y="12561"/>
                </a:lnTo>
                <a:lnTo>
                  <a:pt x="31269" y="6183"/>
                </a:lnTo>
                <a:close/>
                <a:moveTo>
                  <a:pt x="37692" y="6218"/>
                </a:moveTo>
                <a:lnTo>
                  <a:pt x="44026" y="6245"/>
                </a:lnTo>
                <a:lnTo>
                  <a:pt x="43973" y="12623"/>
                </a:lnTo>
                <a:lnTo>
                  <a:pt x="37639" y="12588"/>
                </a:lnTo>
                <a:lnTo>
                  <a:pt x="37692" y="6218"/>
                </a:lnTo>
                <a:close/>
                <a:moveTo>
                  <a:pt x="44080" y="6245"/>
                </a:moveTo>
                <a:lnTo>
                  <a:pt x="50422" y="6272"/>
                </a:lnTo>
                <a:lnTo>
                  <a:pt x="50369" y="12650"/>
                </a:lnTo>
                <a:lnTo>
                  <a:pt x="44026" y="12623"/>
                </a:lnTo>
                <a:lnTo>
                  <a:pt x="44080" y="6245"/>
                </a:lnTo>
                <a:close/>
                <a:moveTo>
                  <a:pt x="50476" y="6272"/>
                </a:moveTo>
                <a:lnTo>
                  <a:pt x="56846" y="6298"/>
                </a:lnTo>
                <a:lnTo>
                  <a:pt x="56792" y="12677"/>
                </a:lnTo>
                <a:lnTo>
                  <a:pt x="50422" y="12650"/>
                </a:lnTo>
                <a:lnTo>
                  <a:pt x="50476" y="6272"/>
                </a:lnTo>
                <a:close/>
                <a:moveTo>
                  <a:pt x="56899" y="6298"/>
                </a:moveTo>
                <a:lnTo>
                  <a:pt x="63233" y="6325"/>
                </a:lnTo>
                <a:lnTo>
                  <a:pt x="63180" y="12704"/>
                </a:lnTo>
                <a:lnTo>
                  <a:pt x="56846" y="12677"/>
                </a:lnTo>
                <a:lnTo>
                  <a:pt x="56899" y="6298"/>
                </a:lnTo>
                <a:close/>
                <a:moveTo>
                  <a:pt x="63287" y="6325"/>
                </a:moveTo>
                <a:lnTo>
                  <a:pt x="69621" y="6361"/>
                </a:lnTo>
                <a:lnTo>
                  <a:pt x="69576" y="12731"/>
                </a:lnTo>
                <a:lnTo>
                  <a:pt x="63233" y="12704"/>
                </a:lnTo>
                <a:lnTo>
                  <a:pt x="63287" y="6325"/>
                </a:lnTo>
                <a:close/>
                <a:moveTo>
                  <a:pt x="69674" y="6361"/>
                </a:moveTo>
                <a:lnTo>
                  <a:pt x="76035" y="6388"/>
                </a:lnTo>
                <a:lnTo>
                  <a:pt x="75981" y="12766"/>
                </a:lnTo>
                <a:lnTo>
                  <a:pt x="69629" y="12731"/>
                </a:lnTo>
                <a:lnTo>
                  <a:pt x="69674" y="6361"/>
                </a:lnTo>
                <a:close/>
                <a:moveTo>
                  <a:pt x="76088" y="6388"/>
                </a:moveTo>
                <a:lnTo>
                  <a:pt x="82440" y="6414"/>
                </a:lnTo>
                <a:lnTo>
                  <a:pt x="82396" y="12793"/>
                </a:lnTo>
                <a:lnTo>
                  <a:pt x="76035" y="12766"/>
                </a:lnTo>
                <a:lnTo>
                  <a:pt x="76088" y="6388"/>
                </a:lnTo>
                <a:close/>
                <a:moveTo>
                  <a:pt x="5612" y="12499"/>
                </a:moveTo>
                <a:lnTo>
                  <a:pt x="11955" y="12525"/>
                </a:lnTo>
                <a:lnTo>
                  <a:pt x="11910" y="18904"/>
                </a:lnTo>
                <a:lnTo>
                  <a:pt x="5567" y="18877"/>
                </a:lnTo>
                <a:lnTo>
                  <a:pt x="5612" y="12499"/>
                </a:lnTo>
                <a:close/>
                <a:moveTo>
                  <a:pt x="12008" y="12534"/>
                </a:moveTo>
                <a:lnTo>
                  <a:pt x="18378" y="12561"/>
                </a:lnTo>
                <a:lnTo>
                  <a:pt x="18333" y="18931"/>
                </a:lnTo>
                <a:lnTo>
                  <a:pt x="11964" y="18904"/>
                </a:lnTo>
                <a:lnTo>
                  <a:pt x="12008" y="12534"/>
                </a:lnTo>
                <a:close/>
                <a:moveTo>
                  <a:pt x="18432" y="12561"/>
                </a:moveTo>
                <a:lnTo>
                  <a:pt x="24774" y="12588"/>
                </a:lnTo>
                <a:lnTo>
                  <a:pt x="24721" y="18957"/>
                </a:lnTo>
                <a:lnTo>
                  <a:pt x="18387" y="18931"/>
                </a:lnTo>
                <a:lnTo>
                  <a:pt x="18432" y="12561"/>
                </a:lnTo>
                <a:close/>
                <a:moveTo>
                  <a:pt x="24828" y="12588"/>
                </a:moveTo>
                <a:lnTo>
                  <a:pt x="31162" y="12615"/>
                </a:lnTo>
                <a:lnTo>
                  <a:pt x="31117" y="18984"/>
                </a:lnTo>
                <a:lnTo>
                  <a:pt x="24774" y="18957"/>
                </a:lnTo>
                <a:lnTo>
                  <a:pt x="24828" y="12588"/>
                </a:lnTo>
                <a:close/>
                <a:moveTo>
                  <a:pt x="31215" y="12615"/>
                </a:moveTo>
                <a:lnTo>
                  <a:pt x="37585" y="12641"/>
                </a:lnTo>
                <a:lnTo>
                  <a:pt x="37540" y="19011"/>
                </a:lnTo>
                <a:lnTo>
                  <a:pt x="31171" y="18984"/>
                </a:lnTo>
                <a:lnTo>
                  <a:pt x="31215" y="12615"/>
                </a:lnTo>
                <a:close/>
                <a:moveTo>
                  <a:pt x="37639" y="12641"/>
                </a:moveTo>
                <a:lnTo>
                  <a:pt x="43973" y="12677"/>
                </a:lnTo>
                <a:lnTo>
                  <a:pt x="43928" y="19047"/>
                </a:lnTo>
                <a:lnTo>
                  <a:pt x="37594" y="19011"/>
                </a:lnTo>
                <a:lnTo>
                  <a:pt x="37639" y="12641"/>
                </a:lnTo>
                <a:close/>
                <a:moveTo>
                  <a:pt x="44026" y="12677"/>
                </a:moveTo>
                <a:lnTo>
                  <a:pt x="50369" y="12704"/>
                </a:lnTo>
                <a:lnTo>
                  <a:pt x="50324" y="19073"/>
                </a:lnTo>
                <a:lnTo>
                  <a:pt x="43981" y="19047"/>
                </a:lnTo>
                <a:lnTo>
                  <a:pt x="44026" y="12677"/>
                </a:lnTo>
                <a:close/>
                <a:moveTo>
                  <a:pt x="50422" y="12704"/>
                </a:moveTo>
                <a:lnTo>
                  <a:pt x="56792" y="12731"/>
                </a:lnTo>
                <a:lnTo>
                  <a:pt x="56748" y="19100"/>
                </a:lnTo>
                <a:lnTo>
                  <a:pt x="50378" y="19073"/>
                </a:lnTo>
                <a:lnTo>
                  <a:pt x="50422" y="12704"/>
                </a:lnTo>
                <a:close/>
                <a:moveTo>
                  <a:pt x="56846" y="12731"/>
                </a:moveTo>
                <a:lnTo>
                  <a:pt x="63180" y="12757"/>
                </a:lnTo>
                <a:lnTo>
                  <a:pt x="63135" y="19127"/>
                </a:lnTo>
                <a:lnTo>
                  <a:pt x="56801" y="19100"/>
                </a:lnTo>
                <a:lnTo>
                  <a:pt x="56846" y="12731"/>
                </a:lnTo>
                <a:close/>
                <a:moveTo>
                  <a:pt x="63233" y="12757"/>
                </a:moveTo>
                <a:lnTo>
                  <a:pt x="69576" y="12784"/>
                </a:lnTo>
                <a:lnTo>
                  <a:pt x="69522" y="19154"/>
                </a:lnTo>
                <a:lnTo>
                  <a:pt x="63189" y="19127"/>
                </a:lnTo>
                <a:lnTo>
                  <a:pt x="63233" y="12757"/>
                </a:lnTo>
                <a:close/>
                <a:moveTo>
                  <a:pt x="69629" y="12784"/>
                </a:moveTo>
                <a:lnTo>
                  <a:pt x="75981" y="12820"/>
                </a:lnTo>
                <a:lnTo>
                  <a:pt x="75937" y="19180"/>
                </a:lnTo>
                <a:lnTo>
                  <a:pt x="69576" y="19154"/>
                </a:lnTo>
                <a:lnTo>
                  <a:pt x="69629" y="12784"/>
                </a:lnTo>
                <a:close/>
                <a:moveTo>
                  <a:pt x="76035" y="12820"/>
                </a:moveTo>
                <a:lnTo>
                  <a:pt x="82396" y="12846"/>
                </a:lnTo>
                <a:lnTo>
                  <a:pt x="82342" y="19216"/>
                </a:lnTo>
                <a:lnTo>
                  <a:pt x="75990" y="19180"/>
                </a:lnTo>
                <a:lnTo>
                  <a:pt x="76035" y="12820"/>
                </a:lnTo>
                <a:close/>
                <a:moveTo>
                  <a:pt x="5567" y="18931"/>
                </a:moveTo>
                <a:lnTo>
                  <a:pt x="11910" y="18957"/>
                </a:lnTo>
                <a:lnTo>
                  <a:pt x="11857" y="25318"/>
                </a:lnTo>
                <a:lnTo>
                  <a:pt x="5514" y="25291"/>
                </a:lnTo>
                <a:lnTo>
                  <a:pt x="5567" y="18931"/>
                </a:lnTo>
                <a:close/>
                <a:moveTo>
                  <a:pt x="11964" y="18957"/>
                </a:moveTo>
                <a:lnTo>
                  <a:pt x="18333" y="18984"/>
                </a:lnTo>
                <a:lnTo>
                  <a:pt x="18280" y="25354"/>
                </a:lnTo>
                <a:lnTo>
                  <a:pt x="11910" y="25318"/>
                </a:lnTo>
                <a:lnTo>
                  <a:pt x="11964" y="18957"/>
                </a:lnTo>
                <a:close/>
                <a:moveTo>
                  <a:pt x="18387" y="18984"/>
                </a:moveTo>
                <a:lnTo>
                  <a:pt x="24721" y="19011"/>
                </a:lnTo>
                <a:lnTo>
                  <a:pt x="24676" y="25380"/>
                </a:lnTo>
                <a:lnTo>
                  <a:pt x="18333" y="25354"/>
                </a:lnTo>
                <a:lnTo>
                  <a:pt x="18387" y="18984"/>
                </a:lnTo>
                <a:close/>
                <a:moveTo>
                  <a:pt x="24774" y="19011"/>
                </a:moveTo>
                <a:lnTo>
                  <a:pt x="31117" y="19038"/>
                </a:lnTo>
                <a:lnTo>
                  <a:pt x="31064" y="25407"/>
                </a:lnTo>
                <a:lnTo>
                  <a:pt x="24730" y="25380"/>
                </a:lnTo>
                <a:lnTo>
                  <a:pt x="24774" y="19011"/>
                </a:lnTo>
                <a:close/>
                <a:moveTo>
                  <a:pt x="31171" y="19038"/>
                </a:moveTo>
                <a:lnTo>
                  <a:pt x="37540" y="19064"/>
                </a:lnTo>
                <a:lnTo>
                  <a:pt x="37487" y="25434"/>
                </a:lnTo>
                <a:lnTo>
                  <a:pt x="31117" y="25407"/>
                </a:lnTo>
                <a:lnTo>
                  <a:pt x="31171" y="19038"/>
                </a:lnTo>
                <a:close/>
                <a:moveTo>
                  <a:pt x="37594" y="19064"/>
                </a:moveTo>
                <a:lnTo>
                  <a:pt x="43928" y="19100"/>
                </a:lnTo>
                <a:lnTo>
                  <a:pt x="43874" y="25461"/>
                </a:lnTo>
                <a:lnTo>
                  <a:pt x="37540" y="25434"/>
                </a:lnTo>
                <a:lnTo>
                  <a:pt x="37594" y="19064"/>
                </a:lnTo>
                <a:close/>
                <a:moveTo>
                  <a:pt x="43981" y="19100"/>
                </a:moveTo>
                <a:lnTo>
                  <a:pt x="50324" y="19127"/>
                </a:lnTo>
                <a:lnTo>
                  <a:pt x="50271" y="25488"/>
                </a:lnTo>
                <a:lnTo>
                  <a:pt x="43928" y="25461"/>
                </a:lnTo>
                <a:lnTo>
                  <a:pt x="43981" y="19100"/>
                </a:lnTo>
                <a:close/>
                <a:moveTo>
                  <a:pt x="50378" y="19127"/>
                </a:moveTo>
                <a:lnTo>
                  <a:pt x="56748" y="19154"/>
                </a:lnTo>
                <a:lnTo>
                  <a:pt x="56694" y="25523"/>
                </a:lnTo>
                <a:lnTo>
                  <a:pt x="50324" y="25488"/>
                </a:lnTo>
                <a:lnTo>
                  <a:pt x="50378" y="19127"/>
                </a:lnTo>
                <a:close/>
                <a:moveTo>
                  <a:pt x="56801" y="19154"/>
                </a:moveTo>
                <a:lnTo>
                  <a:pt x="63135" y="19180"/>
                </a:lnTo>
                <a:lnTo>
                  <a:pt x="63081" y="25550"/>
                </a:lnTo>
                <a:lnTo>
                  <a:pt x="56748" y="25523"/>
                </a:lnTo>
                <a:lnTo>
                  <a:pt x="56801" y="19154"/>
                </a:lnTo>
                <a:close/>
                <a:moveTo>
                  <a:pt x="63189" y="19180"/>
                </a:moveTo>
                <a:lnTo>
                  <a:pt x="69522" y="19207"/>
                </a:lnTo>
                <a:lnTo>
                  <a:pt x="69478" y="25577"/>
                </a:lnTo>
                <a:lnTo>
                  <a:pt x="63135" y="25550"/>
                </a:lnTo>
                <a:lnTo>
                  <a:pt x="63189" y="19180"/>
                </a:lnTo>
                <a:close/>
                <a:moveTo>
                  <a:pt x="69576" y="19207"/>
                </a:moveTo>
                <a:lnTo>
                  <a:pt x="75937" y="19234"/>
                </a:lnTo>
                <a:lnTo>
                  <a:pt x="75883" y="25604"/>
                </a:lnTo>
                <a:lnTo>
                  <a:pt x="69531" y="25577"/>
                </a:lnTo>
                <a:lnTo>
                  <a:pt x="69576" y="19207"/>
                </a:lnTo>
                <a:close/>
                <a:moveTo>
                  <a:pt x="75990" y="19234"/>
                </a:moveTo>
                <a:lnTo>
                  <a:pt x="82342" y="19270"/>
                </a:lnTo>
                <a:lnTo>
                  <a:pt x="82297" y="25630"/>
                </a:lnTo>
                <a:lnTo>
                  <a:pt x="75937" y="25604"/>
                </a:lnTo>
                <a:lnTo>
                  <a:pt x="75990" y="19234"/>
                </a:lnTo>
                <a:close/>
                <a:moveTo>
                  <a:pt x="5514" y="25345"/>
                </a:moveTo>
                <a:lnTo>
                  <a:pt x="11857" y="25372"/>
                </a:lnTo>
                <a:lnTo>
                  <a:pt x="11812" y="31750"/>
                </a:lnTo>
                <a:lnTo>
                  <a:pt x="5469" y="31723"/>
                </a:lnTo>
                <a:lnTo>
                  <a:pt x="5514" y="25345"/>
                </a:lnTo>
                <a:close/>
                <a:moveTo>
                  <a:pt x="11910" y="25380"/>
                </a:moveTo>
                <a:lnTo>
                  <a:pt x="18280" y="25407"/>
                </a:lnTo>
                <a:lnTo>
                  <a:pt x="18235" y="31777"/>
                </a:lnTo>
                <a:lnTo>
                  <a:pt x="11866" y="31750"/>
                </a:lnTo>
                <a:lnTo>
                  <a:pt x="11910" y="25380"/>
                </a:lnTo>
                <a:close/>
                <a:moveTo>
                  <a:pt x="18333" y="25407"/>
                </a:moveTo>
                <a:lnTo>
                  <a:pt x="24676" y="25434"/>
                </a:lnTo>
                <a:lnTo>
                  <a:pt x="24623" y="31813"/>
                </a:lnTo>
                <a:lnTo>
                  <a:pt x="18289" y="31777"/>
                </a:lnTo>
                <a:lnTo>
                  <a:pt x="18333" y="25407"/>
                </a:lnTo>
                <a:close/>
                <a:moveTo>
                  <a:pt x="24730" y="25434"/>
                </a:moveTo>
                <a:lnTo>
                  <a:pt x="31064" y="25461"/>
                </a:lnTo>
                <a:lnTo>
                  <a:pt x="31019" y="31839"/>
                </a:lnTo>
                <a:lnTo>
                  <a:pt x="24676" y="31813"/>
                </a:lnTo>
                <a:lnTo>
                  <a:pt x="24730" y="25434"/>
                </a:lnTo>
                <a:close/>
                <a:moveTo>
                  <a:pt x="31117" y="25461"/>
                </a:moveTo>
                <a:lnTo>
                  <a:pt x="37487" y="25488"/>
                </a:lnTo>
                <a:lnTo>
                  <a:pt x="37442" y="31866"/>
                </a:lnTo>
                <a:lnTo>
                  <a:pt x="31073" y="31839"/>
                </a:lnTo>
                <a:lnTo>
                  <a:pt x="31117" y="25461"/>
                </a:lnTo>
                <a:close/>
                <a:moveTo>
                  <a:pt x="37540" y="25488"/>
                </a:moveTo>
                <a:lnTo>
                  <a:pt x="43874" y="25514"/>
                </a:lnTo>
                <a:lnTo>
                  <a:pt x="43830" y="31893"/>
                </a:lnTo>
                <a:lnTo>
                  <a:pt x="37496" y="31866"/>
                </a:lnTo>
                <a:lnTo>
                  <a:pt x="37540" y="25488"/>
                </a:lnTo>
                <a:close/>
                <a:moveTo>
                  <a:pt x="43928" y="25514"/>
                </a:moveTo>
                <a:lnTo>
                  <a:pt x="50271" y="25541"/>
                </a:lnTo>
                <a:lnTo>
                  <a:pt x="50226" y="31920"/>
                </a:lnTo>
                <a:lnTo>
                  <a:pt x="43883" y="31893"/>
                </a:lnTo>
                <a:lnTo>
                  <a:pt x="43928" y="25514"/>
                </a:lnTo>
                <a:close/>
                <a:moveTo>
                  <a:pt x="50324" y="25541"/>
                </a:moveTo>
                <a:lnTo>
                  <a:pt x="56694" y="25577"/>
                </a:lnTo>
                <a:lnTo>
                  <a:pt x="56649" y="31946"/>
                </a:lnTo>
                <a:lnTo>
                  <a:pt x="50280" y="31920"/>
                </a:lnTo>
                <a:lnTo>
                  <a:pt x="50324" y="25541"/>
                </a:lnTo>
                <a:close/>
                <a:moveTo>
                  <a:pt x="56748" y="25577"/>
                </a:moveTo>
                <a:lnTo>
                  <a:pt x="63081" y="25604"/>
                </a:lnTo>
                <a:lnTo>
                  <a:pt x="63037" y="31973"/>
                </a:lnTo>
                <a:lnTo>
                  <a:pt x="56703" y="31946"/>
                </a:lnTo>
                <a:lnTo>
                  <a:pt x="56748" y="25577"/>
                </a:lnTo>
                <a:close/>
                <a:moveTo>
                  <a:pt x="63135" y="25604"/>
                </a:moveTo>
                <a:lnTo>
                  <a:pt x="69478" y="25630"/>
                </a:lnTo>
                <a:lnTo>
                  <a:pt x="69424" y="32009"/>
                </a:lnTo>
                <a:lnTo>
                  <a:pt x="63090" y="31982"/>
                </a:lnTo>
                <a:lnTo>
                  <a:pt x="63135" y="25604"/>
                </a:lnTo>
                <a:close/>
                <a:moveTo>
                  <a:pt x="69531" y="25630"/>
                </a:moveTo>
                <a:lnTo>
                  <a:pt x="75883" y="25657"/>
                </a:lnTo>
                <a:lnTo>
                  <a:pt x="75839" y="32036"/>
                </a:lnTo>
                <a:lnTo>
                  <a:pt x="69478" y="32009"/>
                </a:lnTo>
                <a:lnTo>
                  <a:pt x="69531" y="25630"/>
                </a:lnTo>
                <a:close/>
                <a:moveTo>
                  <a:pt x="75937" y="25657"/>
                </a:moveTo>
                <a:lnTo>
                  <a:pt x="82297" y="25684"/>
                </a:lnTo>
                <a:lnTo>
                  <a:pt x="82244" y="32062"/>
                </a:lnTo>
                <a:lnTo>
                  <a:pt x="75892" y="32036"/>
                </a:lnTo>
                <a:lnTo>
                  <a:pt x="75937" y="25657"/>
                </a:lnTo>
                <a:close/>
                <a:moveTo>
                  <a:pt x="5469" y="31777"/>
                </a:moveTo>
                <a:lnTo>
                  <a:pt x="11812" y="31804"/>
                </a:lnTo>
                <a:lnTo>
                  <a:pt x="11759" y="38173"/>
                </a:lnTo>
                <a:lnTo>
                  <a:pt x="5416" y="38146"/>
                </a:lnTo>
                <a:lnTo>
                  <a:pt x="5469" y="31777"/>
                </a:lnTo>
                <a:close/>
                <a:moveTo>
                  <a:pt x="11866" y="31804"/>
                </a:moveTo>
                <a:lnTo>
                  <a:pt x="18235" y="31830"/>
                </a:lnTo>
                <a:lnTo>
                  <a:pt x="18182" y="38200"/>
                </a:lnTo>
                <a:lnTo>
                  <a:pt x="11812" y="38173"/>
                </a:lnTo>
                <a:lnTo>
                  <a:pt x="11866" y="31804"/>
                </a:lnTo>
                <a:close/>
                <a:moveTo>
                  <a:pt x="18289" y="31830"/>
                </a:moveTo>
                <a:lnTo>
                  <a:pt x="24623" y="31866"/>
                </a:lnTo>
                <a:lnTo>
                  <a:pt x="24578" y="38227"/>
                </a:lnTo>
                <a:lnTo>
                  <a:pt x="18235" y="38200"/>
                </a:lnTo>
                <a:lnTo>
                  <a:pt x="18289" y="31830"/>
                </a:lnTo>
                <a:close/>
                <a:moveTo>
                  <a:pt x="24676" y="31866"/>
                </a:moveTo>
                <a:lnTo>
                  <a:pt x="31019" y="31893"/>
                </a:lnTo>
                <a:lnTo>
                  <a:pt x="30966" y="38253"/>
                </a:lnTo>
                <a:lnTo>
                  <a:pt x="24632" y="38227"/>
                </a:lnTo>
                <a:lnTo>
                  <a:pt x="24676" y="31866"/>
                </a:lnTo>
                <a:close/>
                <a:moveTo>
                  <a:pt x="31073" y="31893"/>
                </a:moveTo>
                <a:lnTo>
                  <a:pt x="37442" y="31920"/>
                </a:lnTo>
                <a:lnTo>
                  <a:pt x="37389" y="38289"/>
                </a:lnTo>
                <a:lnTo>
                  <a:pt x="31019" y="38253"/>
                </a:lnTo>
                <a:lnTo>
                  <a:pt x="31073" y="31893"/>
                </a:lnTo>
                <a:close/>
                <a:moveTo>
                  <a:pt x="37496" y="31920"/>
                </a:moveTo>
                <a:lnTo>
                  <a:pt x="43830" y="31946"/>
                </a:lnTo>
                <a:lnTo>
                  <a:pt x="43776" y="38316"/>
                </a:lnTo>
                <a:lnTo>
                  <a:pt x="37442" y="38289"/>
                </a:lnTo>
                <a:lnTo>
                  <a:pt x="37496" y="31920"/>
                </a:lnTo>
                <a:close/>
                <a:moveTo>
                  <a:pt x="43883" y="31946"/>
                </a:moveTo>
                <a:lnTo>
                  <a:pt x="50226" y="31973"/>
                </a:lnTo>
                <a:lnTo>
                  <a:pt x="50173" y="38343"/>
                </a:lnTo>
                <a:lnTo>
                  <a:pt x="43830" y="38316"/>
                </a:lnTo>
                <a:lnTo>
                  <a:pt x="43883" y="31946"/>
                </a:lnTo>
                <a:close/>
                <a:moveTo>
                  <a:pt x="50280" y="31973"/>
                </a:moveTo>
                <a:lnTo>
                  <a:pt x="56649" y="32000"/>
                </a:lnTo>
                <a:lnTo>
                  <a:pt x="56596" y="38369"/>
                </a:lnTo>
                <a:lnTo>
                  <a:pt x="50226" y="38343"/>
                </a:lnTo>
                <a:lnTo>
                  <a:pt x="50280" y="31973"/>
                </a:lnTo>
                <a:close/>
                <a:moveTo>
                  <a:pt x="56703" y="32000"/>
                </a:moveTo>
                <a:lnTo>
                  <a:pt x="63037" y="32036"/>
                </a:lnTo>
                <a:lnTo>
                  <a:pt x="62983" y="38396"/>
                </a:lnTo>
                <a:lnTo>
                  <a:pt x="56649" y="38369"/>
                </a:lnTo>
                <a:lnTo>
                  <a:pt x="56703" y="32000"/>
                </a:lnTo>
                <a:close/>
                <a:moveTo>
                  <a:pt x="63090" y="32036"/>
                </a:moveTo>
                <a:lnTo>
                  <a:pt x="69424" y="32062"/>
                </a:lnTo>
                <a:lnTo>
                  <a:pt x="69380" y="38423"/>
                </a:lnTo>
                <a:lnTo>
                  <a:pt x="63037" y="38396"/>
                </a:lnTo>
                <a:lnTo>
                  <a:pt x="63090" y="32036"/>
                </a:lnTo>
                <a:close/>
                <a:moveTo>
                  <a:pt x="69478" y="32062"/>
                </a:moveTo>
                <a:lnTo>
                  <a:pt x="75839" y="32089"/>
                </a:lnTo>
                <a:lnTo>
                  <a:pt x="75785" y="38450"/>
                </a:lnTo>
                <a:lnTo>
                  <a:pt x="69433" y="38423"/>
                </a:lnTo>
                <a:lnTo>
                  <a:pt x="69478" y="32062"/>
                </a:lnTo>
                <a:close/>
                <a:moveTo>
                  <a:pt x="75892" y="32089"/>
                </a:moveTo>
                <a:lnTo>
                  <a:pt x="82244" y="32116"/>
                </a:lnTo>
                <a:lnTo>
                  <a:pt x="82199" y="38485"/>
                </a:lnTo>
                <a:lnTo>
                  <a:pt x="75839" y="38459"/>
                </a:lnTo>
                <a:lnTo>
                  <a:pt x="75892" y="32089"/>
                </a:lnTo>
                <a:close/>
                <a:moveTo>
                  <a:pt x="5416" y="38200"/>
                </a:moveTo>
                <a:lnTo>
                  <a:pt x="11759" y="38227"/>
                </a:lnTo>
                <a:lnTo>
                  <a:pt x="11714" y="44605"/>
                </a:lnTo>
                <a:lnTo>
                  <a:pt x="5371" y="44578"/>
                </a:lnTo>
                <a:lnTo>
                  <a:pt x="5416" y="38200"/>
                </a:lnTo>
                <a:close/>
                <a:moveTo>
                  <a:pt x="11812" y="38227"/>
                </a:moveTo>
                <a:lnTo>
                  <a:pt x="18182" y="38253"/>
                </a:lnTo>
                <a:lnTo>
                  <a:pt x="18137" y="44632"/>
                </a:lnTo>
                <a:lnTo>
                  <a:pt x="11768" y="44605"/>
                </a:lnTo>
                <a:lnTo>
                  <a:pt x="11812" y="38227"/>
                </a:lnTo>
                <a:close/>
                <a:moveTo>
                  <a:pt x="18235" y="38253"/>
                </a:moveTo>
                <a:lnTo>
                  <a:pt x="24578" y="38280"/>
                </a:lnTo>
                <a:lnTo>
                  <a:pt x="24525" y="44659"/>
                </a:lnTo>
                <a:lnTo>
                  <a:pt x="18191" y="44632"/>
                </a:lnTo>
                <a:lnTo>
                  <a:pt x="18235" y="38253"/>
                </a:lnTo>
                <a:close/>
                <a:moveTo>
                  <a:pt x="24632" y="38280"/>
                </a:moveTo>
                <a:lnTo>
                  <a:pt x="30966" y="38307"/>
                </a:lnTo>
                <a:lnTo>
                  <a:pt x="30921" y="44686"/>
                </a:lnTo>
                <a:lnTo>
                  <a:pt x="24578" y="44659"/>
                </a:lnTo>
                <a:lnTo>
                  <a:pt x="24632" y="38280"/>
                </a:lnTo>
                <a:close/>
                <a:moveTo>
                  <a:pt x="31019" y="38307"/>
                </a:moveTo>
                <a:lnTo>
                  <a:pt x="37389" y="38343"/>
                </a:lnTo>
                <a:lnTo>
                  <a:pt x="37344" y="44712"/>
                </a:lnTo>
                <a:lnTo>
                  <a:pt x="30975" y="44686"/>
                </a:lnTo>
                <a:lnTo>
                  <a:pt x="31019" y="38307"/>
                </a:lnTo>
                <a:close/>
                <a:moveTo>
                  <a:pt x="37442" y="38343"/>
                </a:moveTo>
                <a:lnTo>
                  <a:pt x="43776" y="38369"/>
                </a:lnTo>
                <a:lnTo>
                  <a:pt x="43732" y="44739"/>
                </a:lnTo>
                <a:lnTo>
                  <a:pt x="37398" y="44712"/>
                </a:lnTo>
                <a:lnTo>
                  <a:pt x="37442" y="38343"/>
                </a:lnTo>
                <a:close/>
                <a:moveTo>
                  <a:pt x="43830" y="38369"/>
                </a:moveTo>
                <a:lnTo>
                  <a:pt x="50173" y="38396"/>
                </a:lnTo>
                <a:lnTo>
                  <a:pt x="50128" y="44775"/>
                </a:lnTo>
                <a:lnTo>
                  <a:pt x="43785" y="44739"/>
                </a:lnTo>
                <a:lnTo>
                  <a:pt x="43830" y="38369"/>
                </a:lnTo>
                <a:close/>
                <a:moveTo>
                  <a:pt x="50226" y="38396"/>
                </a:moveTo>
                <a:lnTo>
                  <a:pt x="56596" y="38423"/>
                </a:lnTo>
                <a:lnTo>
                  <a:pt x="56551" y="44801"/>
                </a:lnTo>
                <a:lnTo>
                  <a:pt x="50182" y="44775"/>
                </a:lnTo>
                <a:lnTo>
                  <a:pt x="50226" y="38396"/>
                </a:lnTo>
                <a:close/>
                <a:moveTo>
                  <a:pt x="56649" y="38423"/>
                </a:moveTo>
                <a:lnTo>
                  <a:pt x="62983" y="38450"/>
                </a:lnTo>
                <a:lnTo>
                  <a:pt x="62939" y="44828"/>
                </a:lnTo>
                <a:lnTo>
                  <a:pt x="56605" y="44801"/>
                </a:lnTo>
                <a:lnTo>
                  <a:pt x="56649" y="38423"/>
                </a:lnTo>
                <a:close/>
                <a:moveTo>
                  <a:pt x="63037" y="38450"/>
                </a:moveTo>
                <a:lnTo>
                  <a:pt x="69380" y="38477"/>
                </a:lnTo>
                <a:lnTo>
                  <a:pt x="69326" y="44855"/>
                </a:lnTo>
                <a:lnTo>
                  <a:pt x="62992" y="44828"/>
                </a:lnTo>
                <a:lnTo>
                  <a:pt x="63037" y="38450"/>
                </a:lnTo>
                <a:close/>
                <a:moveTo>
                  <a:pt x="69433" y="38477"/>
                </a:moveTo>
                <a:lnTo>
                  <a:pt x="75785" y="38512"/>
                </a:lnTo>
                <a:lnTo>
                  <a:pt x="75740" y="44882"/>
                </a:lnTo>
                <a:lnTo>
                  <a:pt x="69380" y="44855"/>
                </a:lnTo>
                <a:lnTo>
                  <a:pt x="69433" y="38477"/>
                </a:lnTo>
                <a:close/>
                <a:moveTo>
                  <a:pt x="75839" y="38512"/>
                </a:moveTo>
                <a:lnTo>
                  <a:pt x="82199" y="38539"/>
                </a:lnTo>
                <a:lnTo>
                  <a:pt x="82146" y="44909"/>
                </a:lnTo>
                <a:lnTo>
                  <a:pt x="75794" y="44882"/>
                </a:lnTo>
                <a:lnTo>
                  <a:pt x="75839" y="38512"/>
                </a:lnTo>
                <a:close/>
                <a:moveTo>
                  <a:pt x="5657" y="0"/>
                </a:moveTo>
                <a:lnTo>
                  <a:pt x="5612" y="6022"/>
                </a:lnTo>
                <a:lnTo>
                  <a:pt x="1" y="5995"/>
                </a:lnTo>
                <a:lnTo>
                  <a:pt x="1" y="6049"/>
                </a:lnTo>
                <a:lnTo>
                  <a:pt x="5612" y="6075"/>
                </a:lnTo>
                <a:lnTo>
                  <a:pt x="5559" y="12445"/>
                </a:lnTo>
                <a:lnTo>
                  <a:pt x="1" y="12418"/>
                </a:lnTo>
                <a:lnTo>
                  <a:pt x="1" y="12472"/>
                </a:lnTo>
                <a:lnTo>
                  <a:pt x="5559" y="12499"/>
                </a:lnTo>
                <a:lnTo>
                  <a:pt x="5514" y="18877"/>
                </a:lnTo>
                <a:lnTo>
                  <a:pt x="1" y="18850"/>
                </a:lnTo>
                <a:lnTo>
                  <a:pt x="1" y="18904"/>
                </a:lnTo>
                <a:lnTo>
                  <a:pt x="5514" y="18931"/>
                </a:lnTo>
                <a:lnTo>
                  <a:pt x="5460" y="25291"/>
                </a:lnTo>
                <a:lnTo>
                  <a:pt x="1" y="25273"/>
                </a:lnTo>
                <a:lnTo>
                  <a:pt x="1" y="25327"/>
                </a:lnTo>
                <a:lnTo>
                  <a:pt x="5460" y="25345"/>
                </a:lnTo>
                <a:lnTo>
                  <a:pt x="5416" y="31723"/>
                </a:lnTo>
                <a:lnTo>
                  <a:pt x="1" y="31697"/>
                </a:lnTo>
                <a:lnTo>
                  <a:pt x="1" y="31750"/>
                </a:lnTo>
                <a:lnTo>
                  <a:pt x="5416" y="31777"/>
                </a:lnTo>
                <a:lnTo>
                  <a:pt x="5362" y="38146"/>
                </a:lnTo>
                <a:lnTo>
                  <a:pt x="1" y="38120"/>
                </a:lnTo>
                <a:lnTo>
                  <a:pt x="1" y="38173"/>
                </a:lnTo>
                <a:lnTo>
                  <a:pt x="5362" y="38200"/>
                </a:lnTo>
                <a:lnTo>
                  <a:pt x="5318" y="44570"/>
                </a:lnTo>
                <a:lnTo>
                  <a:pt x="1" y="44552"/>
                </a:lnTo>
                <a:lnTo>
                  <a:pt x="1" y="44605"/>
                </a:lnTo>
                <a:lnTo>
                  <a:pt x="5318" y="44632"/>
                </a:lnTo>
                <a:lnTo>
                  <a:pt x="5273" y="49690"/>
                </a:lnTo>
                <a:lnTo>
                  <a:pt x="5336" y="49690"/>
                </a:lnTo>
                <a:lnTo>
                  <a:pt x="5371" y="44632"/>
                </a:lnTo>
                <a:lnTo>
                  <a:pt x="11714" y="44659"/>
                </a:lnTo>
                <a:lnTo>
                  <a:pt x="11669" y="49690"/>
                </a:lnTo>
                <a:lnTo>
                  <a:pt x="11723" y="49690"/>
                </a:lnTo>
                <a:lnTo>
                  <a:pt x="11768" y="44659"/>
                </a:lnTo>
                <a:lnTo>
                  <a:pt x="18137" y="44686"/>
                </a:lnTo>
                <a:lnTo>
                  <a:pt x="18093" y="49690"/>
                </a:lnTo>
                <a:lnTo>
                  <a:pt x="18146" y="49690"/>
                </a:lnTo>
                <a:lnTo>
                  <a:pt x="18191" y="44686"/>
                </a:lnTo>
                <a:lnTo>
                  <a:pt x="24525" y="44712"/>
                </a:lnTo>
                <a:lnTo>
                  <a:pt x="24489" y="49690"/>
                </a:lnTo>
                <a:lnTo>
                  <a:pt x="24543" y="49690"/>
                </a:lnTo>
                <a:lnTo>
                  <a:pt x="24578" y="44712"/>
                </a:lnTo>
                <a:lnTo>
                  <a:pt x="30921" y="44739"/>
                </a:lnTo>
                <a:lnTo>
                  <a:pt x="30885" y="49690"/>
                </a:lnTo>
                <a:lnTo>
                  <a:pt x="30939" y="49690"/>
                </a:lnTo>
                <a:lnTo>
                  <a:pt x="30975" y="44739"/>
                </a:lnTo>
                <a:lnTo>
                  <a:pt x="37344" y="44766"/>
                </a:lnTo>
                <a:lnTo>
                  <a:pt x="37309" y="49690"/>
                </a:lnTo>
                <a:lnTo>
                  <a:pt x="37362" y="49690"/>
                </a:lnTo>
                <a:lnTo>
                  <a:pt x="37398" y="44766"/>
                </a:lnTo>
                <a:lnTo>
                  <a:pt x="43732" y="44793"/>
                </a:lnTo>
                <a:lnTo>
                  <a:pt x="43696" y="49690"/>
                </a:lnTo>
                <a:lnTo>
                  <a:pt x="43750" y="49690"/>
                </a:lnTo>
                <a:lnTo>
                  <a:pt x="43785" y="44793"/>
                </a:lnTo>
                <a:lnTo>
                  <a:pt x="50128" y="44828"/>
                </a:lnTo>
                <a:lnTo>
                  <a:pt x="50083" y="49690"/>
                </a:lnTo>
                <a:lnTo>
                  <a:pt x="50137" y="49690"/>
                </a:lnTo>
                <a:lnTo>
                  <a:pt x="50182" y="44828"/>
                </a:lnTo>
                <a:lnTo>
                  <a:pt x="56551" y="44855"/>
                </a:lnTo>
                <a:lnTo>
                  <a:pt x="56507" y="49690"/>
                </a:lnTo>
                <a:lnTo>
                  <a:pt x="56560" y="49690"/>
                </a:lnTo>
                <a:lnTo>
                  <a:pt x="56605" y="44855"/>
                </a:lnTo>
                <a:lnTo>
                  <a:pt x="62939" y="44882"/>
                </a:lnTo>
                <a:lnTo>
                  <a:pt x="62894" y="49690"/>
                </a:lnTo>
                <a:lnTo>
                  <a:pt x="62948" y="49690"/>
                </a:lnTo>
                <a:lnTo>
                  <a:pt x="62992" y="44882"/>
                </a:lnTo>
                <a:lnTo>
                  <a:pt x="69326" y="44909"/>
                </a:lnTo>
                <a:lnTo>
                  <a:pt x="69290" y="49690"/>
                </a:lnTo>
                <a:lnTo>
                  <a:pt x="69344" y="49690"/>
                </a:lnTo>
                <a:lnTo>
                  <a:pt x="69380" y="44909"/>
                </a:lnTo>
                <a:lnTo>
                  <a:pt x="75740" y="44935"/>
                </a:lnTo>
                <a:lnTo>
                  <a:pt x="75705" y="49690"/>
                </a:lnTo>
                <a:lnTo>
                  <a:pt x="75758" y="49690"/>
                </a:lnTo>
                <a:lnTo>
                  <a:pt x="75794" y="44935"/>
                </a:lnTo>
                <a:lnTo>
                  <a:pt x="82146" y="44962"/>
                </a:lnTo>
                <a:lnTo>
                  <a:pt x="82110" y="49690"/>
                </a:lnTo>
                <a:lnTo>
                  <a:pt x="82164" y="49690"/>
                </a:lnTo>
                <a:lnTo>
                  <a:pt x="82199" y="44962"/>
                </a:lnTo>
                <a:lnTo>
                  <a:pt x="88355" y="44989"/>
                </a:lnTo>
                <a:lnTo>
                  <a:pt x="88355" y="44935"/>
                </a:lnTo>
                <a:lnTo>
                  <a:pt x="82199" y="44909"/>
                </a:lnTo>
                <a:lnTo>
                  <a:pt x="82253" y="38539"/>
                </a:lnTo>
                <a:lnTo>
                  <a:pt x="88355" y="38566"/>
                </a:lnTo>
                <a:lnTo>
                  <a:pt x="88355" y="38512"/>
                </a:lnTo>
                <a:lnTo>
                  <a:pt x="82253" y="38485"/>
                </a:lnTo>
                <a:lnTo>
                  <a:pt x="82297" y="32116"/>
                </a:lnTo>
                <a:lnTo>
                  <a:pt x="88355" y="32143"/>
                </a:lnTo>
                <a:lnTo>
                  <a:pt x="88355" y="32089"/>
                </a:lnTo>
                <a:lnTo>
                  <a:pt x="82297" y="32062"/>
                </a:lnTo>
                <a:lnTo>
                  <a:pt x="82351" y="25684"/>
                </a:lnTo>
                <a:lnTo>
                  <a:pt x="88355" y="25711"/>
                </a:lnTo>
                <a:lnTo>
                  <a:pt x="88355" y="25657"/>
                </a:lnTo>
                <a:lnTo>
                  <a:pt x="82351" y="25630"/>
                </a:lnTo>
                <a:lnTo>
                  <a:pt x="82396" y="19270"/>
                </a:lnTo>
                <a:lnTo>
                  <a:pt x="88355" y="19296"/>
                </a:lnTo>
                <a:lnTo>
                  <a:pt x="88355" y="19234"/>
                </a:lnTo>
                <a:lnTo>
                  <a:pt x="82396" y="19216"/>
                </a:lnTo>
                <a:lnTo>
                  <a:pt x="82449" y="12846"/>
                </a:lnTo>
                <a:lnTo>
                  <a:pt x="88355" y="12873"/>
                </a:lnTo>
                <a:lnTo>
                  <a:pt x="88355" y="12820"/>
                </a:lnTo>
                <a:lnTo>
                  <a:pt x="82449" y="12793"/>
                </a:lnTo>
                <a:lnTo>
                  <a:pt x="82494" y="6414"/>
                </a:lnTo>
                <a:lnTo>
                  <a:pt x="88355" y="6441"/>
                </a:lnTo>
                <a:lnTo>
                  <a:pt x="88355" y="6388"/>
                </a:lnTo>
                <a:lnTo>
                  <a:pt x="82503" y="6361"/>
                </a:lnTo>
                <a:lnTo>
                  <a:pt x="82547" y="0"/>
                </a:lnTo>
                <a:lnTo>
                  <a:pt x="82494" y="0"/>
                </a:lnTo>
                <a:lnTo>
                  <a:pt x="82440" y="6361"/>
                </a:lnTo>
                <a:lnTo>
                  <a:pt x="76088" y="6334"/>
                </a:lnTo>
                <a:lnTo>
                  <a:pt x="76133" y="0"/>
                </a:lnTo>
                <a:lnTo>
                  <a:pt x="76079" y="0"/>
                </a:lnTo>
                <a:lnTo>
                  <a:pt x="76035" y="6334"/>
                </a:lnTo>
                <a:lnTo>
                  <a:pt x="69674" y="6307"/>
                </a:lnTo>
                <a:lnTo>
                  <a:pt x="69728" y="0"/>
                </a:lnTo>
                <a:lnTo>
                  <a:pt x="69674" y="0"/>
                </a:lnTo>
                <a:lnTo>
                  <a:pt x="69621" y="6307"/>
                </a:lnTo>
                <a:lnTo>
                  <a:pt x="63287" y="6272"/>
                </a:lnTo>
                <a:lnTo>
                  <a:pt x="63331" y="0"/>
                </a:lnTo>
                <a:lnTo>
                  <a:pt x="63278" y="0"/>
                </a:lnTo>
                <a:lnTo>
                  <a:pt x="63233" y="6272"/>
                </a:lnTo>
                <a:lnTo>
                  <a:pt x="56899" y="6245"/>
                </a:lnTo>
                <a:lnTo>
                  <a:pt x="56944" y="0"/>
                </a:lnTo>
                <a:lnTo>
                  <a:pt x="56890" y="0"/>
                </a:lnTo>
                <a:lnTo>
                  <a:pt x="56846" y="6245"/>
                </a:lnTo>
                <a:lnTo>
                  <a:pt x="50476" y="6218"/>
                </a:lnTo>
                <a:lnTo>
                  <a:pt x="50521" y="0"/>
                </a:lnTo>
                <a:lnTo>
                  <a:pt x="50467" y="0"/>
                </a:lnTo>
                <a:lnTo>
                  <a:pt x="50422" y="6218"/>
                </a:lnTo>
                <a:lnTo>
                  <a:pt x="44080" y="6191"/>
                </a:lnTo>
                <a:lnTo>
                  <a:pt x="44124" y="0"/>
                </a:lnTo>
                <a:lnTo>
                  <a:pt x="44071" y="0"/>
                </a:lnTo>
                <a:lnTo>
                  <a:pt x="44026" y="6191"/>
                </a:lnTo>
                <a:lnTo>
                  <a:pt x="37692" y="6165"/>
                </a:lnTo>
                <a:lnTo>
                  <a:pt x="37737" y="0"/>
                </a:lnTo>
                <a:lnTo>
                  <a:pt x="37683" y="0"/>
                </a:lnTo>
                <a:lnTo>
                  <a:pt x="37639" y="6165"/>
                </a:lnTo>
                <a:lnTo>
                  <a:pt x="31269" y="6129"/>
                </a:lnTo>
                <a:lnTo>
                  <a:pt x="31314" y="0"/>
                </a:lnTo>
                <a:lnTo>
                  <a:pt x="31260" y="0"/>
                </a:lnTo>
                <a:lnTo>
                  <a:pt x="31215" y="6129"/>
                </a:lnTo>
                <a:lnTo>
                  <a:pt x="24873" y="6102"/>
                </a:lnTo>
                <a:lnTo>
                  <a:pt x="24917" y="0"/>
                </a:lnTo>
                <a:lnTo>
                  <a:pt x="24864" y="0"/>
                </a:lnTo>
                <a:lnTo>
                  <a:pt x="24819" y="6102"/>
                </a:lnTo>
                <a:lnTo>
                  <a:pt x="18485" y="6075"/>
                </a:lnTo>
                <a:lnTo>
                  <a:pt x="18530" y="0"/>
                </a:lnTo>
                <a:lnTo>
                  <a:pt x="18476" y="0"/>
                </a:lnTo>
                <a:lnTo>
                  <a:pt x="18432" y="6075"/>
                </a:lnTo>
                <a:lnTo>
                  <a:pt x="12062" y="6049"/>
                </a:lnTo>
                <a:lnTo>
                  <a:pt x="12107" y="0"/>
                </a:lnTo>
                <a:lnTo>
                  <a:pt x="12053" y="0"/>
                </a:lnTo>
                <a:lnTo>
                  <a:pt x="12008" y="6049"/>
                </a:lnTo>
                <a:lnTo>
                  <a:pt x="5666" y="6022"/>
                </a:lnTo>
                <a:lnTo>
                  <a:pt x="5710" y="0"/>
                </a:lnTo>
                <a:close/>
              </a:path>
            </a:pathLst>
          </a:custGeom>
          <a:solidFill>
            <a:schemeClr val="dk2"/>
          </a:solidFill>
          <a:ln w="9525" cap="flat" cmpd="sng">
            <a:solidFill>
              <a:schemeClr val="dk2"/>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58" name="Google Shape;520;p3"/>
          <p:cNvGrpSpPr/>
          <p:nvPr/>
        </p:nvGrpSpPr>
        <p:grpSpPr>
          <a:xfrm>
            <a:off x="436599" y="371658"/>
            <a:ext cx="8270798" cy="4400202"/>
            <a:chOff x="436599" y="371658"/>
            <a:chExt cx="8270798" cy="4400202"/>
          </a:xfrm>
        </p:grpSpPr>
        <p:grpSp>
          <p:nvGrpSpPr>
            <p:cNvPr id="59" name="Google Shape;521;p3"/>
            <p:cNvGrpSpPr/>
            <p:nvPr/>
          </p:nvGrpSpPr>
          <p:grpSpPr>
            <a:xfrm>
              <a:off x="436599" y="371658"/>
              <a:ext cx="8270798" cy="4400202"/>
              <a:chOff x="579125" y="2404850"/>
              <a:chExt cx="1042450" cy="500700"/>
            </a:xfrm>
          </p:grpSpPr>
          <p:sp>
            <p:nvSpPr>
              <p:cNvPr id="1049118" name="Google Shape;522;p3"/>
              <p:cNvSpPr/>
              <p:nvPr/>
            </p:nvSpPr>
            <p:spPr>
              <a:xfrm>
                <a:off x="579125" y="2404850"/>
                <a:ext cx="1042450" cy="500700"/>
              </a:xfrm>
              <a:custGeom>
                <a:avLst/>
                <a:ahLst/>
                <a:rect l="l" t="t" r="r" b="b"/>
                <a:pathLst>
                  <a:path w="41698" h="20028" extrusionOk="0">
                    <a:moveTo>
                      <a:pt x="41537" y="0"/>
                    </a:moveTo>
                    <a:lnTo>
                      <a:pt x="161" y="161"/>
                    </a:lnTo>
                    <a:lnTo>
                      <a:pt x="0" y="19698"/>
                    </a:lnTo>
                    <a:lnTo>
                      <a:pt x="41697" y="20028"/>
                    </a:lnTo>
                    <a:lnTo>
                      <a:pt x="41697" y="20028"/>
                    </a:lnTo>
                    <a:lnTo>
                      <a:pt x="41537" y="0"/>
                    </a:ln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19" name="Google Shape;523;p3"/>
              <p:cNvSpPr/>
              <p:nvPr/>
            </p:nvSpPr>
            <p:spPr>
              <a:xfrm>
                <a:off x="618375" y="2408650"/>
                <a:ext cx="1800" cy="40150"/>
              </a:xfrm>
              <a:custGeom>
                <a:avLst/>
                <a:ahLst/>
                <a:rect l="l" t="t" r="r" b="b"/>
                <a:pathLst>
                  <a:path w="72" h="1606" extrusionOk="0">
                    <a:moveTo>
                      <a:pt x="0" y="0"/>
                    </a:moveTo>
                    <a:lnTo>
                      <a:pt x="0" y="1606"/>
                    </a:lnTo>
                    <a:lnTo>
                      <a:pt x="72" y="1606"/>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20" name="Google Shape;524;p3"/>
              <p:cNvSpPr/>
              <p:nvPr/>
            </p:nvSpPr>
            <p:spPr>
              <a:xfrm>
                <a:off x="61837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21" name="Google Shape;525;p3"/>
              <p:cNvSpPr/>
              <p:nvPr/>
            </p:nvSpPr>
            <p:spPr>
              <a:xfrm>
                <a:off x="618375" y="2864950"/>
                <a:ext cx="1800" cy="32575"/>
              </a:xfrm>
              <a:custGeom>
                <a:avLst/>
                <a:ahLst/>
                <a:rect l="l" t="t" r="r" b="b"/>
                <a:pathLst>
                  <a:path w="72" h="1303" extrusionOk="0">
                    <a:moveTo>
                      <a:pt x="0" y="0"/>
                    </a:moveTo>
                    <a:lnTo>
                      <a:pt x="0" y="1303"/>
                    </a:lnTo>
                    <a:lnTo>
                      <a:pt x="72" y="1303"/>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22" name="Google Shape;526;p3"/>
              <p:cNvSpPr/>
              <p:nvPr/>
            </p:nvSpPr>
            <p:spPr>
              <a:xfrm>
                <a:off x="61837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23" name="Google Shape;527;p3"/>
              <p:cNvSpPr/>
              <p:nvPr/>
            </p:nvSpPr>
            <p:spPr>
              <a:xfrm>
                <a:off x="61837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24" name="Google Shape;528;p3"/>
              <p:cNvSpPr/>
              <p:nvPr/>
            </p:nvSpPr>
            <p:spPr>
              <a:xfrm>
                <a:off x="61837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25" name="Google Shape;529;p3"/>
              <p:cNvSpPr/>
              <p:nvPr/>
            </p:nvSpPr>
            <p:spPr>
              <a:xfrm>
                <a:off x="61837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26" name="Google Shape;530;p3"/>
              <p:cNvSpPr/>
              <p:nvPr/>
            </p:nvSpPr>
            <p:spPr>
              <a:xfrm>
                <a:off x="61837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27" name="Google Shape;531;p3"/>
              <p:cNvSpPr/>
              <p:nvPr/>
            </p:nvSpPr>
            <p:spPr>
              <a:xfrm>
                <a:off x="61837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28" name="Google Shape;532;p3"/>
              <p:cNvSpPr/>
              <p:nvPr/>
            </p:nvSpPr>
            <p:spPr>
              <a:xfrm>
                <a:off x="61837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29" name="Google Shape;533;p3"/>
              <p:cNvSpPr/>
              <p:nvPr/>
            </p:nvSpPr>
            <p:spPr>
              <a:xfrm>
                <a:off x="61837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30" name="Google Shape;534;p3"/>
              <p:cNvSpPr/>
              <p:nvPr/>
            </p:nvSpPr>
            <p:spPr>
              <a:xfrm>
                <a:off x="61837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31" name="Google Shape;535;p3"/>
              <p:cNvSpPr/>
              <p:nvPr/>
            </p:nvSpPr>
            <p:spPr>
              <a:xfrm>
                <a:off x="658525" y="2864950"/>
                <a:ext cx="1800" cy="33025"/>
              </a:xfrm>
              <a:custGeom>
                <a:avLst/>
                <a:ahLst/>
                <a:rect l="l" t="t" r="r" b="b"/>
                <a:pathLst>
                  <a:path w="72" h="1321" extrusionOk="0">
                    <a:moveTo>
                      <a:pt x="0" y="0"/>
                    </a:moveTo>
                    <a:lnTo>
                      <a:pt x="0" y="1321"/>
                    </a:lnTo>
                    <a:lnTo>
                      <a:pt x="72" y="1321"/>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32" name="Google Shape;536;p3"/>
              <p:cNvSpPr/>
              <p:nvPr/>
            </p:nvSpPr>
            <p:spPr>
              <a:xfrm>
                <a:off x="65852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33" name="Google Shape;537;p3"/>
              <p:cNvSpPr/>
              <p:nvPr/>
            </p:nvSpPr>
            <p:spPr>
              <a:xfrm>
                <a:off x="658525" y="2408650"/>
                <a:ext cx="1800" cy="40150"/>
              </a:xfrm>
              <a:custGeom>
                <a:avLst/>
                <a:ahLst/>
                <a:rect l="l" t="t" r="r" b="b"/>
                <a:pathLst>
                  <a:path w="72" h="1606" extrusionOk="0">
                    <a:moveTo>
                      <a:pt x="0" y="0"/>
                    </a:moveTo>
                    <a:lnTo>
                      <a:pt x="0" y="1606"/>
                    </a:lnTo>
                    <a:lnTo>
                      <a:pt x="72" y="1606"/>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34" name="Google Shape;538;p3"/>
              <p:cNvSpPr/>
              <p:nvPr/>
            </p:nvSpPr>
            <p:spPr>
              <a:xfrm>
                <a:off x="65852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35" name="Google Shape;539;p3"/>
              <p:cNvSpPr/>
              <p:nvPr/>
            </p:nvSpPr>
            <p:spPr>
              <a:xfrm>
                <a:off x="65852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36" name="Google Shape;540;p3"/>
              <p:cNvSpPr/>
              <p:nvPr/>
            </p:nvSpPr>
            <p:spPr>
              <a:xfrm>
                <a:off x="65852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37" name="Google Shape;541;p3"/>
              <p:cNvSpPr/>
              <p:nvPr/>
            </p:nvSpPr>
            <p:spPr>
              <a:xfrm>
                <a:off x="65852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38" name="Google Shape;542;p3"/>
              <p:cNvSpPr/>
              <p:nvPr/>
            </p:nvSpPr>
            <p:spPr>
              <a:xfrm>
                <a:off x="65852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39" name="Google Shape;543;p3"/>
              <p:cNvSpPr/>
              <p:nvPr/>
            </p:nvSpPr>
            <p:spPr>
              <a:xfrm>
                <a:off x="65852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40" name="Google Shape;544;p3"/>
              <p:cNvSpPr/>
              <p:nvPr/>
            </p:nvSpPr>
            <p:spPr>
              <a:xfrm>
                <a:off x="65852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41" name="Google Shape;545;p3"/>
              <p:cNvSpPr/>
              <p:nvPr/>
            </p:nvSpPr>
            <p:spPr>
              <a:xfrm>
                <a:off x="65852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42" name="Google Shape;546;p3"/>
              <p:cNvSpPr/>
              <p:nvPr/>
            </p:nvSpPr>
            <p:spPr>
              <a:xfrm>
                <a:off x="65852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43" name="Google Shape;547;p3"/>
              <p:cNvSpPr/>
              <p:nvPr/>
            </p:nvSpPr>
            <p:spPr>
              <a:xfrm>
                <a:off x="698450" y="253352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44" name="Google Shape;548;p3"/>
              <p:cNvSpPr/>
              <p:nvPr/>
            </p:nvSpPr>
            <p:spPr>
              <a:xfrm>
                <a:off x="698450" y="2699250"/>
                <a:ext cx="2025" cy="39700"/>
              </a:xfrm>
              <a:custGeom>
                <a:avLst/>
                <a:ahLst/>
                <a:rect l="l" t="t" r="r" b="b"/>
                <a:pathLst>
                  <a:path w="81" h="1588"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45" name="Google Shape;549;p3"/>
              <p:cNvSpPr/>
              <p:nvPr/>
            </p:nvSpPr>
            <p:spPr>
              <a:xfrm>
                <a:off x="698450" y="24505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46" name="Google Shape;550;p3"/>
              <p:cNvSpPr/>
              <p:nvPr/>
            </p:nvSpPr>
            <p:spPr>
              <a:xfrm>
                <a:off x="698450" y="282367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47" name="Google Shape;551;p3"/>
              <p:cNvSpPr/>
              <p:nvPr/>
            </p:nvSpPr>
            <p:spPr>
              <a:xfrm>
                <a:off x="698450" y="2657750"/>
                <a:ext cx="2025" cy="39725"/>
              </a:xfrm>
              <a:custGeom>
                <a:avLst/>
                <a:ahLst/>
                <a:rect l="l" t="t" r="r" b="b"/>
                <a:pathLst>
                  <a:path w="81" h="1589" extrusionOk="0">
                    <a:moveTo>
                      <a:pt x="0" y="1"/>
                    </a:moveTo>
                    <a:lnTo>
                      <a:pt x="0" y="1589"/>
                    </a:lnTo>
                    <a:lnTo>
                      <a:pt x="80" y="1589"/>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48" name="Google Shape;552;p3"/>
              <p:cNvSpPr/>
              <p:nvPr/>
            </p:nvSpPr>
            <p:spPr>
              <a:xfrm>
                <a:off x="698450" y="2492050"/>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49" name="Google Shape;553;p3"/>
              <p:cNvSpPr/>
              <p:nvPr/>
            </p:nvSpPr>
            <p:spPr>
              <a:xfrm>
                <a:off x="698450" y="2864950"/>
                <a:ext cx="2025" cy="33250"/>
              </a:xfrm>
              <a:custGeom>
                <a:avLst/>
                <a:ahLst/>
                <a:rect l="l" t="t" r="r" b="b"/>
                <a:pathLst>
                  <a:path w="81" h="1330" extrusionOk="0">
                    <a:moveTo>
                      <a:pt x="0" y="0"/>
                    </a:moveTo>
                    <a:lnTo>
                      <a:pt x="0" y="1330"/>
                    </a:lnTo>
                    <a:lnTo>
                      <a:pt x="80" y="1330"/>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50" name="Google Shape;554;p3"/>
              <p:cNvSpPr/>
              <p:nvPr/>
            </p:nvSpPr>
            <p:spPr>
              <a:xfrm>
                <a:off x="698450" y="2408425"/>
                <a:ext cx="2025" cy="40375"/>
              </a:xfrm>
              <a:custGeom>
                <a:avLst/>
                <a:ahLst/>
                <a:rect l="l" t="t" r="r" b="b"/>
                <a:pathLst>
                  <a:path w="81" h="1615" extrusionOk="0">
                    <a:moveTo>
                      <a:pt x="0" y="0"/>
                    </a:moveTo>
                    <a:lnTo>
                      <a:pt x="0" y="1615"/>
                    </a:lnTo>
                    <a:lnTo>
                      <a:pt x="80" y="1615"/>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51" name="Google Shape;555;p3"/>
              <p:cNvSpPr/>
              <p:nvPr/>
            </p:nvSpPr>
            <p:spPr>
              <a:xfrm>
                <a:off x="698450" y="2782200"/>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52" name="Google Shape;556;p3"/>
              <p:cNvSpPr/>
              <p:nvPr/>
            </p:nvSpPr>
            <p:spPr>
              <a:xfrm>
                <a:off x="698450" y="26162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53" name="Google Shape;557;p3"/>
              <p:cNvSpPr/>
              <p:nvPr/>
            </p:nvSpPr>
            <p:spPr>
              <a:xfrm>
                <a:off x="698450" y="27407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54" name="Google Shape;558;p3"/>
              <p:cNvSpPr/>
              <p:nvPr/>
            </p:nvSpPr>
            <p:spPr>
              <a:xfrm>
                <a:off x="698450" y="25750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55" name="Google Shape;559;p3"/>
              <p:cNvSpPr/>
              <p:nvPr/>
            </p:nvSpPr>
            <p:spPr>
              <a:xfrm>
                <a:off x="7385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56" name="Google Shape;560;p3"/>
              <p:cNvSpPr/>
              <p:nvPr/>
            </p:nvSpPr>
            <p:spPr>
              <a:xfrm>
                <a:off x="7385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57" name="Google Shape;561;p3"/>
              <p:cNvSpPr/>
              <p:nvPr/>
            </p:nvSpPr>
            <p:spPr>
              <a:xfrm>
                <a:off x="7385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58" name="Google Shape;562;p3"/>
              <p:cNvSpPr/>
              <p:nvPr/>
            </p:nvSpPr>
            <p:spPr>
              <a:xfrm>
                <a:off x="7385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59" name="Google Shape;563;p3"/>
              <p:cNvSpPr/>
              <p:nvPr/>
            </p:nvSpPr>
            <p:spPr>
              <a:xfrm>
                <a:off x="7385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60" name="Google Shape;564;p3"/>
              <p:cNvSpPr/>
              <p:nvPr/>
            </p:nvSpPr>
            <p:spPr>
              <a:xfrm>
                <a:off x="738575" y="2408200"/>
                <a:ext cx="1825" cy="40600"/>
              </a:xfrm>
              <a:custGeom>
                <a:avLst/>
                <a:ahLst/>
                <a:rect l="l" t="t" r="r" b="b"/>
                <a:pathLst>
                  <a:path w="73" h="1624" extrusionOk="0">
                    <a:moveTo>
                      <a:pt x="1" y="0"/>
                    </a:moveTo>
                    <a:lnTo>
                      <a:pt x="1" y="1624"/>
                    </a:lnTo>
                    <a:lnTo>
                      <a:pt x="72" y="1624"/>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61" name="Google Shape;565;p3"/>
              <p:cNvSpPr/>
              <p:nvPr/>
            </p:nvSpPr>
            <p:spPr>
              <a:xfrm>
                <a:off x="7385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62" name="Google Shape;566;p3"/>
              <p:cNvSpPr/>
              <p:nvPr/>
            </p:nvSpPr>
            <p:spPr>
              <a:xfrm>
                <a:off x="7385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63" name="Google Shape;567;p3"/>
              <p:cNvSpPr/>
              <p:nvPr/>
            </p:nvSpPr>
            <p:spPr>
              <a:xfrm>
                <a:off x="738575" y="2864950"/>
                <a:ext cx="1825" cy="33700"/>
              </a:xfrm>
              <a:custGeom>
                <a:avLst/>
                <a:ahLst/>
                <a:rect l="l" t="t" r="r" b="b"/>
                <a:pathLst>
                  <a:path w="73" h="1348" extrusionOk="0">
                    <a:moveTo>
                      <a:pt x="1" y="0"/>
                    </a:moveTo>
                    <a:lnTo>
                      <a:pt x="1" y="1339"/>
                    </a:lnTo>
                    <a:lnTo>
                      <a:pt x="72" y="1347"/>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64" name="Google Shape;568;p3"/>
              <p:cNvSpPr/>
              <p:nvPr/>
            </p:nvSpPr>
            <p:spPr>
              <a:xfrm>
                <a:off x="7385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65" name="Google Shape;569;p3"/>
              <p:cNvSpPr/>
              <p:nvPr/>
            </p:nvSpPr>
            <p:spPr>
              <a:xfrm>
                <a:off x="7385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66" name="Google Shape;570;p3"/>
              <p:cNvSpPr/>
              <p:nvPr/>
            </p:nvSpPr>
            <p:spPr>
              <a:xfrm>
                <a:off x="7385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67" name="Google Shape;571;p3"/>
              <p:cNvSpPr/>
              <p:nvPr/>
            </p:nvSpPr>
            <p:spPr>
              <a:xfrm>
                <a:off x="778725" y="2408200"/>
                <a:ext cx="1800" cy="40600"/>
              </a:xfrm>
              <a:custGeom>
                <a:avLst/>
                <a:ahLst/>
                <a:rect l="l" t="t" r="r" b="b"/>
                <a:pathLst>
                  <a:path w="72" h="1624" extrusionOk="0">
                    <a:moveTo>
                      <a:pt x="1" y="0"/>
                    </a:moveTo>
                    <a:lnTo>
                      <a:pt x="1" y="1624"/>
                    </a:lnTo>
                    <a:lnTo>
                      <a:pt x="72" y="1624"/>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68" name="Google Shape;572;p3"/>
              <p:cNvSpPr/>
              <p:nvPr/>
            </p:nvSpPr>
            <p:spPr>
              <a:xfrm>
                <a:off x="778725" y="26162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69" name="Google Shape;573;p3"/>
              <p:cNvSpPr/>
              <p:nvPr/>
            </p:nvSpPr>
            <p:spPr>
              <a:xfrm>
                <a:off x="778725" y="2657750"/>
                <a:ext cx="1800" cy="39725"/>
              </a:xfrm>
              <a:custGeom>
                <a:avLst/>
                <a:ahLst/>
                <a:rect l="l" t="t" r="r" b="b"/>
                <a:pathLst>
                  <a:path w="72"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70" name="Google Shape;574;p3"/>
              <p:cNvSpPr/>
              <p:nvPr/>
            </p:nvSpPr>
            <p:spPr>
              <a:xfrm>
                <a:off x="778725" y="24505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71" name="Google Shape;575;p3"/>
              <p:cNvSpPr/>
              <p:nvPr/>
            </p:nvSpPr>
            <p:spPr>
              <a:xfrm>
                <a:off x="778725" y="253352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72" name="Google Shape;576;p3"/>
              <p:cNvSpPr/>
              <p:nvPr/>
            </p:nvSpPr>
            <p:spPr>
              <a:xfrm>
                <a:off x="778725" y="282367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73" name="Google Shape;577;p3"/>
              <p:cNvSpPr/>
              <p:nvPr/>
            </p:nvSpPr>
            <p:spPr>
              <a:xfrm>
                <a:off x="778725" y="27407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74" name="Google Shape;578;p3"/>
              <p:cNvSpPr/>
              <p:nvPr/>
            </p:nvSpPr>
            <p:spPr>
              <a:xfrm>
                <a:off x="778725" y="2492050"/>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75" name="Google Shape;579;p3"/>
              <p:cNvSpPr/>
              <p:nvPr/>
            </p:nvSpPr>
            <p:spPr>
              <a:xfrm>
                <a:off x="778725" y="2782200"/>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76" name="Google Shape;580;p3"/>
              <p:cNvSpPr/>
              <p:nvPr/>
            </p:nvSpPr>
            <p:spPr>
              <a:xfrm>
                <a:off x="778725" y="2864950"/>
                <a:ext cx="1800" cy="33925"/>
              </a:xfrm>
              <a:custGeom>
                <a:avLst/>
                <a:ahLst/>
                <a:rect l="l" t="t" r="r" b="b"/>
                <a:pathLst>
                  <a:path w="72" h="1357" extrusionOk="0">
                    <a:moveTo>
                      <a:pt x="1" y="0"/>
                    </a:moveTo>
                    <a:lnTo>
                      <a:pt x="1" y="1356"/>
                    </a:lnTo>
                    <a:lnTo>
                      <a:pt x="72" y="1356"/>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77" name="Google Shape;581;p3"/>
              <p:cNvSpPr/>
              <p:nvPr/>
            </p:nvSpPr>
            <p:spPr>
              <a:xfrm>
                <a:off x="778725" y="25750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78" name="Google Shape;582;p3"/>
              <p:cNvSpPr/>
              <p:nvPr/>
            </p:nvSpPr>
            <p:spPr>
              <a:xfrm>
                <a:off x="778725" y="2699250"/>
                <a:ext cx="1800" cy="39700"/>
              </a:xfrm>
              <a:custGeom>
                <a:avLst/>
                <a:ahLst/>
                <a:rect l="l" t="t" r="r" b="b"/>
                <a:pathLst>
                  <a:path w="72"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79" name="Google Shape;583;p3"/>
              <p:cNvSpPr/>
              <p:nvPr/>
            </p:nvSpPr>
            <p:spPr>
              <a:xfrm>
                <a:off x="81887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80" name="Google Shape;584;p3"/>
              <p:cNvSpPr/>
              <p:nvPr/>
            </p:nvSpPr>
            <p:spPr>
              <a:xfrm>
                <a:off x="81887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81" name="Google Shape;585;p3"/>
              <p:cNvSpPr/>
              <p:nvPr/>
            </p:nvSpPr>
            <p:spPr>
              <a:xfrm>
                <a:off x="81887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82" name="Google Shape;586;p3"/>
              <p:cNvSpPr/>
              <p:nvPr/>
            </p:nvSpPr>
            <p:spPr>
              <a:xfrm>
                <a:off x="81887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83" name="Google Shape;587;p3"/>
              <p:cNvSpPr/>
              <p:nvPr/>
            </p:nvSpPr>
            <p:spPr>
              <a:xfrm>
                <a:off x="81887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84" name="Google Shape;588;p3"/>
              <p:cNvSpPr/>
              <p:nvPr/>
            </p:nvSpPr>
            <p:spPr>
              <a:xfrm>
                <a:off x="81887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85" name="Google Shape;589;p3"/>
              <p:cNvSpPr/>
              <p:nvPr/>
            </p:nvSpPr>
            <p:spPr>
              <a:xfrm>
                <a:off x="81887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86" name="Google Shape;590;p3"/>
              <p:cNvSpPr/>
              <p:nvPr/>
            </p:nvSpPr>
            <p:spPr>
              <a:xfrm>
                <a:off x="81887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87" name="Google Shape;591;p3"/>
              <p:cNvSpPr/>
              <p:nvPr/>
            </p:nvSpPr>
            <p:spPr>
              <a:xfrm>
                <a:off x="81887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88" name="Google Shape;592;p3"/>
              <p:cNvSpPr/>
              <p:nvPr/>
            </p:nvSpPr>
            <p:spPr>
              <a:xfrm>
                <a:off x="818875" y="2864950"/>
                <a:ext cx="1800" cy="34150"/>
              </a:xfrm>
              <a:custGeom>
                <a:avLst/>
                <a:ahLst/>
                <a:rect l="l" t="t" r="r" b="b"/>
                <a:pathLst>
                  <a:path w="72" h="1366" extrusionOk="0">
                    <a:moveTo>
                      <a:pt x="0" y="0"/>
                    </a:moveTo>
                    <a:lnTo>
                      <a:pt x="0" y="1365"/>
                    </a:lnTo>
                    <a:lnTo>
                      <a:pt x="72" y="1365"/>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89" name="Google Shape;593;p3"/>
              <p:cNvSpPr/>
              <p:nvPr/>
            </p:nvSpPr>
            <p:spPr>
              <a:xfrm>
                <a:off x="818875" y="2407975"/>
                <a:ext cx="1800" cy="40825"/>
              </a:xfrm>
              <a:custGeom>
                <a:avLst/>
                <a:ahLst/>
                <a:rect l="l" t="t" r="r" b="b"/>
                <a:pathLst>
                  <a:path w="72" h="1633" extrusionOk="0">
                    <a:moveTo>
                      <a:pt x="0" y="0"/>
                    </a:moveTo>
                    <a:lnTo>
                      <a:pt x="0" y="1633"/>
                    </a:lnTo>
                    <a:lnTo>
                      <a:pt x="72" y="1633"/>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90" name="Google Shape;594;p3"/>
              <p:cNvSpPr/>
              <p:nvPr/>
            </p:nvSpPr>
            <p:spPr>
              <a:xfrm>
                <a:off x="81887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91" name="Google Shape;595;p3"/>
              <p:cNvSpPr/>
              <p:nvPr/>
            </p:nvSpPr>
            <p:spPr>
              <a:xfrm>
                <a:off x="858800" y="253352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92" name="Google Shape;596;p3"/>
              <p:cNvSpPr/>
              <p:nvPr/>
            </p:nvSpPr>
            <p:spPr>
              <a:xfrm>
                <a:off x="858800" y="2657750"/>
                <a:ext cx="2025" cy="39725"/>
              </a:xfrm>
              <a:custGeom>
                <a:avLst/>
                <a:ahLst/>
                <a:rect l="l" t="t" r="r" b="b"/>
                <a:pathLst>
                  <a:path w="81" h="1589" extrusionOk="0">
                    <a:moveTo>
                      <a:pt x="0" y="1"/>
                    </a:moveTo>
                    <a:lnTo>
                      <a:pt x="0"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93" name="Google Shape;597;p3"/>
              <p:cNvSpPr/>
              <p:nvPr/>
            </p:nvSpPr>
            <p:spPr>
              <a:xfrm>
                <a:off x="858800" y="27407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94" name="Google Shape;598;p3"/>
              <p:cNvSpPr/>
              <p:nvPr/>
            </p:nvSpPr>
            <p:spPr>
              <a:xfrm>
                <a:off x="858800" y="2492050"/>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95" name="Google Shape;599;p3"/>
              <p:cNvSpPr/>
              <p:nvPr/>
            </p:nvSpPr>
            <p:spPr>
              <a:xfrm>
                <a:off x="858800" y="282367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96" name="Google Shape;600;p3"/>
              <p:cNvSpPr/>
              <p:nvPr/>
            </p:nvSpPr>
            <p:spPr>
              <a:xfrm>
                <a:off x="858800" y="2699250"/>
                <a:ext cx="2025" cy="39700"/>
              </a:xfrm>
              <a:custGeom>
                <a:avLst/>
                <a:ahLst/>
                <a:rect l="l" t="t" r="r" b="b"/>
                <a:pathLst>
                  <a:path w="81" h="1588"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97" name="Google Shape;601;p3"/>
              <p:cNvSpPr/>
              <p:nvPr/>
            </p:nvSpPr>
            <p:spPr>
              <a:xfrm>
                <a:off x="858800" y="25750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98" name="Google Shape;602;p3"/>
              <p:cNvSpPr/>
              <p:nvPr/>
            </p:nvSpPr>
            <p:spPr>
              <a:xfrm>
                <a:off x="858800" y="26162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199" name="Google Shape;603;p3"/>
              <p:cNvSpPr/>
              <p:nvPr/>
            </p:nvSpPr>
            <p:spPr>
              <a:xfrm>
                <a:off x="858800" y="2407750"/>
                <a:ext cx="2025" cy="41050"/>
              </a:xfrm>
              <a:custGeom>
                <a:avLst/>
                <a:ahLst/>
                <a:rect l="l" t="t" r="r" b="b"/>
                <a:pathLst>
                  <a:path w="81" h="1642" extrusionOk="0">
                    <a:moveTo>
                      <a:pt x="0" y="0"/>
                    </a:moveTo>
                    <a:lnTo>
                      <a:pt x="0" y="1642"/>
                    </a:lnTo>
                    <a:lnTo>
                      <a:pt x="81" y="1642"/>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00" name="Google Shape;604;p3"/>
              <p:cNvSpPr/>
              <p:nvPr/>
            </p:nvSpPr>
            <p:spPr>
              <a:xfrm>
                <a:off x="858800" y="24505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01" name="Google Shape;605;p3"/>
              <p:cNvSpPr/>
              <p:nvPr/>
            </p:nvSpPr>
            <p:spPr>
              <a:xfrm>
                <a:off x="858800" y="2864950"/>
                <a:ext cx="2025" cy="34600"/>
              </a:xfrm>
              <a:custGeom>
                <a:avLst/>
                <a:ahLst/>
                <a:rect l="l" t="t" r="r" b="b"/>
                <a:pathLst>
                  <a:path w="81" h="1384" extrusionOk="0">
                    <a:moveTo>
                      <a:pt x="0" y="0"/>
                    </a:moveTo>
                    <a:lnTo>
                      <a:pt x="0" y="1383"/>
                    </a:lnTo>
                    <a:lnTo>
                      <a:pt x="81" y="1383"/>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02" name="Google Shape;606;p3"/>
              <p:cNvSpPr/>
              <p:nvPr/>
            </p:nvSpPr>
            <p:spPr>
              <a:xfrm>
                <a:off x="858800" y="2782200"/>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03" name="Google Shape;607;p3"/>
              <p:cNvSpPr/>
              <p:nvPr/>
            </p:nvSpPr>
            <p:spPr>
              <a:xfrm>
                <a:off x="898950" y="282367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04" name="Google Shape;608;p3"/>
              <p:cNvSpPr/>
              <p:nvPr/>
            </p:nvSpPr>
            <p:spPr>
              <a:xfrm>
                <a:off x="898950" y="26162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05" name="Google Shape;609;p3"/>
              <p:cNvSpPr/>
              <p:nvPr/>
            </p:nvSpPr>
            <p:spPr>
              <a:xfrm>
                <a:off x="898950" y="25750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06" name="Google Shape;610;p3"/>
              <p:cNvSpPr/>
              <p:nvPr/>
            </p:nvSpPr>
            <p:spPr>
              <a:xfrm>
                <a:off x="898950" y="2782200"/>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07" name="Google Shape;611;p3"/>
              <p:cNvSpPr/>
              <p:nvPr/>
            </p:nvSpPr>
            <p:spPr>
              <a:xfrm>
                <a:off x="898950" y="2699250"/>
                <a:ext cx="2025" cy="39700"/>
              </a:xfrm>
              <a:custGeom>
                <a:avLst/>
                <a:ahLst/>
                <a:rect l="l" t="t" r="r" b="b"/>
                <a:pathLst>
                  <a:path w="81" h="1588"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08" name="Google Shape;612;p3"/>
              <p:cNvSpPr/>
              <p:nvPr/>
            </p:nvSpPr>
            <p:spPr>
              <a:xfrm>
                <a:off x="898950" y="2407525"/>
                <a:ext cx="2025" cy="41275"/>
              </a:xfrm>
              <a:custGeom>
                <a:avLst/>
                <a:ahLst/>
                <a:rect l="l" t="t" r="r" b="b"/>
                <a:pathLst>
                  <a:path w="81" h="1651" extrusionOk="0">
                    <a:moveTo>
                      <a:pt x="0" y="0"/>
                    </a:moveTo>
                    <a:lnTo>
                      <a:pt x="0" y="1651"/>
                    </a:lnTo>
                    <a:lnTo>
                      <a:pt x="80" y="1651"/>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09" name="Google Shape;613;p3"/>
              <p:cNvSpPr/>
              <p:nvPr/>
            </p:nvSpPr>
            <p:spPr>
              <a:xfrm>
                <a:off x="898950" y="2864950"/>
                <a:ext cx="2025" cy="34825"/>
              </a:xfrm>
              <a:custGeom>
                <a:avLst/>
                <a:ahLst/>
                <a:rect l="l" t="t" r="r" b="b"/>
                <a:pathLst>
                  <a:path w="81" h="1393" extrusionOk="0">
                    <a:moveTo>
                      <a:pt x="0" y="0"/>
                    </a:moveTo>
                    <a:lnTo>
                      <a:pt x="0" y="1392"/>
                    </a:lnTo>
                    <a:lnTo>
                      <a:pt x="80" y="1392"/>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10" name="Google Shape;614;p3"/>
              <p:cNvSpPr/>
              <p:nvPr/>
            </p:nvSpPr>
            <p:spPr>
              <a:xfrm>
                <a:off x="898950" y="27407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11" name="Google Shape;615;p3"/>
              <p:cNvSpPr/>
              <p:nvPr/>
            </p:nvSpPr>
            <p:spPr>
              <a:xfrm>
                <a:off x="898950" y="253352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12" name="Google Shape;616;p3"/>
              <p:cNvSpPr/>
              <p:nvPr/>
            </p:nvSpPr>
            <p:spPr>
              <a:xfrm>
                <a:off x="898950" y="2492050"/>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13" name="Google Shape;617;p3"/>
              <p:cNvSpPr/>
              <p:nvPr/>
            </p:nvSpPr>
            <p:spPr>
              <a:xfrm>
                <a:off x="898950" y="24505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14" name="Google Shape;618;p3"/>
              <p:cNvSpPr/>
              <p:nvPr/>
            </p:nvSpPr>
            <p:spPr>
              <a:xfrm>
                <a:off x="898950" y="2657750"/>
                <a:ext cx="2025" cy="39725"/>
              </a:xfrm>
              <a:custGeom>
                <a:avLst/>
                <a:ahLst/>
                <a:rect l="l" t="t" r="r" b="b"/>
                <a:pathLst>
                  <a:path w="81" h="1589" extrusionOk="0">
                    <a:moveTo>
                      <a:pt x="0" y="1"/>
                    </a:moveTo>
                    <a:lnTo>
                      <a:pt x="0" y="1589"/>
                    </a:lnTo>
                    <a:lnTo>
                      <a:pt x="80" y="1589"/>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15" name="Google Shape;619;p3"/>
              <p:cNvSpPr/>
              <p:nvPr/>
            </p:nvSpPr>
            <p:spPr>
              <a:xfrm>
                <a:off x="9390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16" name="Google Shape;620;p3"/>
              <p:cNvSpPr/>
              <p:nvPr/>
            </p:nvSpPr>
            <p:spPr>
              <a:xfrm>
                <a:off x="9390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17" name="Google Shape;621;p3"/>
              <p:cNvSpPr/>
              <p:nvPr/>
            </p:nvSpPr>
            <p:spPr>
              <a:xfrm>
                <a:off x="9390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18" name="Google Shape;622;p3"/>
              <p:cNvSpPr/>
              <p:nvPr/>
            </p:nvSpPr>
            <p:spPr>
              <a:xfrm>
                <a:off x="9390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19" name="Google Shape;623;p3"/>
              <p:cNvSpPr/>
              <p:nvPr/>
            </p:nvSpPr>
            <p:spPr>
              <a:xfrm>
                <a:off x="9390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20" name="Google Shape;624;p3"/>
              <p:cNvSpPr/>
              <p:nvPr/>
            </p:nvSpPr>
            <p:spPr>
              <a:xfrm>
                <a:off x="939075" y="2864950"/>
                <a:ext cx="1825" cy="35250"/>
              </a:xfrm>
              <a:custGeom>
                <a:avLst/>
                <a:ahLst/>
                <a:rect l="l" t="t" r="r" b="b"/>
                <a:pathLst>
                  <a:path w="73" h="1410" extrusionOk="0">
                    <a:moveTo>
                      <a:pt x="1" y="0"/>
                    </a:moveTo>
                    <a:lnTo>
                      <a:pt x="1" y="1410"/>
                    </a:lnTo>
                    <a:lnTo>
                      <a:pt x="72" y="141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21" name="Google Shape;625;p3"/>
              <p:cNvSpPr/>
              <p:nvPr/>
            </p:nvSpPr>
            <p:spPr>
              <a:xfrm>
                <a:off x="939075" y="2407525"/>
                <a:ext cx="1825" cy="41275"/>
              </a:xfrm>
              <a:custGeom>
                <a:avLst/>
                <a:ahLst/>
                <a:rect l="l" t="t" r="r" b="b"/>
                <a:pathLst>
                  <a:path w="73" h="1651" extrusionOk="0">
                    <a:moveTo>
                      <a:pt x="1" y="0"/>
                    </a:moveTo>
                    <a:lnTo>
                      <a:pt x="1" y="1651"/>
                    </a:lnTo>
                    <a:lnTo>
                      <a:pt x="72" y="1651"/>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22" name="Google Shape;626;p3"/>
              <p:cNvSpPr/>
              <p:nvPr/>
            </p:nvSpPr>
            <p:spPr>
              <a:xfrm>
                <a:off x="9390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23" name="Google Shape;627;p3"/>
              <p:cNvSpPr/>
              <p:nvPr/>
            </p:nvSpPr>
            <p:spPr>
              <a:xfrm>
                <a:off x="9390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24" name="Google Shape;628;p3"/>
              <p:cNvSpPr/>
              <p:nvPr/>
            </p:nvSpPr>
            <p:spPr>
              <a:xfrm>
                <a:off x="9390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25" name="Google Shape;629;p3"/>
              <p:cNvSpPr/>
              <p:nvPr/>
            </p:nvSpPr>
            <p:spPr>
              <a:xfrm>
                <a:off x="9390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26" name="Google Shape;630;p3"/>
              <p:cNvSpPr/>
              <p:nvPr/>
            </p:nvSpPr>
            <p:spPr>
              <a:xfrm>
                <a:off x="9390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27" name="Google Shape;631;p3"/>
              <p:cNvSpPr/>
              <p:nvPr/>
            </p:nvSpPr>
            <p:spPr>
              <a:xfrm>
                <a:off x="979225" y="25750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28" name="Google Shape;632;p3"/>
              <p:cNvSpPr/>
              <p:nvPr/>
            </p:nvSpPr>
            <p:spPr>
              <a:xfrm>
                <a:off x="979225" y="2492050"/>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29" name="Google Shape;633;p3"/>
              <p:cNvSpPr/>
              <p:nvPr/>
            </p:nvSpPr>
            <p:spPr>
              <a:xfrm>
                <a:off x="979225" y="253352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30" name="Google Shape;634;p3"/>
              <p:cNvSpPr/>
              <p:nvPr/>
            </p:nvSpPr>
            <p:spPr>
              <a:xfrm>
                <a:off x="979225" y="2699250"/>
                <a:ext cx="1800" cy="39700"/>
              </a:xfrm>
              <a:custGeom>
                <a:avLst/>
                <a:ahLst/>
                <a:rect l="l" t="t" r="r" b="b"/>
                <a:pathLst>
                  <a:path w="72"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31" name="Google Shape;635;p3"/>
              <p:cNvSpPr/>
              <p:nvPr/>
            </p:nvSpPr>
            <p:spPr>
              <a:xfrm>
                <a:off x="979225" y="2864950"/>
                <a:ext cx="1800" cy="35475"/>
              </a:xfrm>
              <a:custGeom>
                <a:avLst/>
                <a:ahLst/>
                <a:rect l="l" t="t" r="r" b="b"/>
                <a:pathLst>
                  <a:path w="72" h="1419" extrusionOk="0">
                    <a:moveTo>
                      <a:pt x="1" y="0"/>
                    </a:moveTo>
                    <a:lnTo>
                      <a:pt x="1" y="1419"/>
                    </a:lnTo>
                    <a:lnTo>
                      <a:pt x="72" y="141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32" name="Google Shape;636;p3"/>
              <p:cNvSpPr/>
              <p:nvPr/>
            </p:nvSpPr>
            <p:spPr>
              <a:xfrm>
                <a:off x="979225" y="24505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33" name="Google Shape;637;p3"/>
              <p:cNvSpPr/>
              <p:nvPr/>
            </p:nvSpPr>
            <p:spPr>
              <a:xfrm>
                <a:off x="979225" y="27407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34" name="Google Shape;638;p3"/>
              <p:cNvSpPr/>
              <p:nvPr/>
            </p:nvSpPr>
            <p:spPr>
              <a:xfrm>
                <a:off x="979225" y="282367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35" name="Google Shape;639;p3"/>
              <p:cNvSpPr/>
              <p:nvPr/>
            </p:nvSpPr>
            <p:spPr>
              <a:xfrm>
                <a:off x="979225" y="26162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36" name="Google Shape;640;p3"/>
              <p:cNvSpPr/>
              <p:nvPr/>
            </p:nvSpPr>
            <p:spPr>
              <a:xfrm>
                <a:off x="979225" y="2407300"/>
                <a:ext cx="1800" cy="41500"/>
              </a:xfrm>
              <a:custGeom>
                <a:avLst/>
                <a:ahLst/>
                <a:rect l="l" t="t" r="r" b="b"/>
                <a:pathLst>
                  <a:path w="72" h="1660" extrusionOk="0">
                    <a:moveTo>
                      <a:pt x="1" y="0"/>
                    </a:moveTo>
                    <a:lnTo>
                      <a:pt x="1" y="1660"/>
                    </a:lnTo>
                    <a:lnTo>
                      <a:pt x="72" y="166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37" name="Google Shape;641;p3"/>
              <p:cNvSpPr/>
              <p:nvPr/>
            </p:nvSpPr>
            <p:spPr>
              <a:xfrm>
                <a:off x="979225" y="2782200"/>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38" name="Google Shape;642;p3"/>
              <p:cNvSpPr/>
              <p:nvPr/>
            </p:nvSpPr>
            <p:spPr>
              <a:xfrm>
                <a:off x="979225" y="2657750"/>
                <a:ext cx="1800" cy="39725"/>
              </a:xfrm>
              <a:custGeom>
                <a:avLst/>
                <a:ahLst/>
                <a:rect l="l" t="t" r="r" b="b"/>
                <a:pathLst>
                  <a:path w="72"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39" name="Google Shape;643;p3"/>
              <p:cNvSpPr/>
              <p:nvPr/>
            </p:nvSpPr>
            <p:spPr>
              <a:xfrm>
                <a:off x="101937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40" name="Google Shape;644;p3"/>
              <p:cNvSpPr/>
              <p:nvPr/>
            </p:nvSpPr>
            <p:spPr>
              <a:xfrm>
                <a:off x="101937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41" name="Google Shape;645;p3"/>
              <p:cNvSpPr/>
              <p:nvPr/>
            </p:nvSpPr>
            <p:spPr>
              <a:xfrm>
                <a:off x="1019375" y="2407075"/>
                <a:ext cx="1800" cy="41725"/>
              </a:xfrm>
              <a:custGeom>
                <a:avLst/>
                <a:ahLst/>
                <a:rect l="l" t="t" r="r" b="b"/>
                <a:pathLst>
                  <a:path w="72" h="1669" extrusionOk="0">
                    <a:moveTo>
                      <a:pt x="0" y="1"/>
                    </a:moveTo>
                    <a:lnTo>
                      <a:pt x="0" y="1669"/>
                    </a:lnTo>
                    <a:lnTo>
                      <a:pt x="72" y="166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42" name="Google Shape;646;p3"/>
              <p:cNvSpPr/>
              <p:nvPr/>
            </p:nvSpPr>
            <p:spPr>
              <a:xfrm>
                <a:off x="101937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43" name="Google Shape;647;p3"/>
              <p:cNvSpPr/>
              <p:nvPr/>
            </p:nvSpPr>
            <p:spPr>
              <a:xfrm>
                <a:off x="101937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44" name="Google Shape;648;p3"/>
              <p:cNvSpPr/>
              <p:nvPr/>
            </p:nvSpPr>
            <p:spPr>
              <a:xfrm>
                <a:off x="101937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45" name="Google Shape;649;p3"/>
              <p:cNvSpPr/>
              <p:nvPr/>
            </p:nvSpPr>
            <p:spPr>
              <a:xfrm>
                <a:off x="1019375" y="2864950"/>
                <a:ext cx="1800" cy="35925"/>
              </a:xfrm>
              <a:custGeom>
                <a:avLst/>
                <a:ahLst/>
                <a:rect l="l" t="t" r="r" b="b"/>
                <a:pathLst>
                  <a:path w="72" h="1437" extrusionOk="0">
                    <a:moveTo>
                      <a:pt x="0" y="0"/>
                    </a:moveTo>
                    <a:lnTo>
                      <a:pt x="0" y="1428"/>
                    </a:lnTo>
                    <a:lnTo>
                      <a:pt x="72" y="1437"/>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46" name="Google Shape;650;p3"/>
              <p:cNvSpPr/>
              <p:nvPr/>
            </p:nvSpPr>
            <p:spPr>
              <a:xfrm>
                <a:off x="101937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47" name="Google Shape;651;p3"/>
              <p:cNvSpPr/>
              <p:nvPr/>
            </p:nvSpPr>
            <p:spPr>
              <a:xfrm>
                <a:off x="101937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48" name="Google Shape;652;p3"/>
              <p:cNvSpPr/>
              <p:nvPr/>
            </p:nvSpPr>
            <p:spPr>
              <a:xfrm>
                <a:off x="101937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49" name="Google Shape;653;p3"/>
              <p:cNvSpPr/>
              <p:nvPr/>
            </p:nvSpPr>
            <p:spPr>
              <a:xfrm>
                <a:off x="101937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50" name="Google Shape;654;p3"/>
              <p:cNvSpPr/>
              <p:nvPr/>
            </p:nvSpPr>
            <p:spPr>
              <a:xfrm>
                <a:off x="101937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51" name="Google Shape;655;p3"/>
              <p:cNvSpPr/>
              <p:nvPr/>
            </p:nvSpPr>
            <p:spPr>
              <a:xfrm>
                <a:off x="1059300" y="25750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52" name="Google Shape;656;p3"/>
              <p:cNvSpPr/>
              <p:nvPr/>
            </p:nvSpPr>
            <p:spPr>
              <a:xfrm>
                <a:off x="1059300" y="27407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53" name="Google Shape;657;p3"/>
              <p:cNvSpPr/>
              <p:nvPr/>
            </p:nvSpPr>
            <p:spPr>
              <a:xfrm>
                <a:off x="1059300" y="2407075"/>
                <a:ext cx="2025" cy="41725"/>
              </a:xfrm>
              <a:custGeom>
                <a:avLst/>
                <a:ahLst/>
                <a:rect l="l" t="t" r="r" b="b"/>
                <a:pathLst>
                  <a:path w="81" h="1669" extrusionOk="0">
                    <a:moveTo>
                      <a:pt x="0" y="1"/>
                    </a:moveTo>
                    <a:lnTo>
                      <a:pt x="0" y="1669"/>
                    </a:lnTo>
                    <a:lnTo>
                      <a:pt x="81" y="166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54" name="Google Shape;658;p3"/>
              <p:cNvSpPr/>
              <p:nvPr/>
            </p:nvSpPr>
            <p:spPr>
              <a:xfrm>
                <a:off x="1059300" y="24505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55" name="Google Shape;659;p3"/>
              <p:cNvSpPr/>
              <p:nvPr/>
            </p:nvSpPr>
            <p:spPr>
              <a:xfrm>
                <a:off x="1059300" y="2657750"/>
                <a:ext cx="2025" cy="39725"/>
              </a:xfrm>
              <a:custGeom>
                <a:avLst/>
                <a:ahLst/>
                <a:rect l="l" t="t" r="r" b="b"/>
                <a:pathLst>
                  <a:path w="81" h="1589" extrusionOk="0">
                    <a:moveTo>
                      <a:pt x="0" y="1"/>
                    </a:moveTo>
                    <a:lnTo>
                      <a:pt x="0"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56" name="Google Shape;660;p3"/>
              <p:cNvSpPr/>
              <p:nvPr/>
            </p:nvSpPr>
            <p:spPr>
              <a:xfrm>
                <a:off x="1059300" y="2492050"/>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57" name="Google Shape;661;p3"/>
              <p:cNvSpPr/>
              <p:nvPr/>
            </p:nvSpPr>
            <p:spPr>
              <a:xfrm>
                <a:off x="1059300" y="2782200"/>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58" name="Google Shape;662;p3"/>
              <p:cNvSpPr/>
              <p:nvPr/>
            </p:nvSpPr>
            <p:spPr>
              <a:xfrm>
                <a:off x="1059300" y="2864950"/>
                <a:ext cx="2025" cy="36150"/>
              </a:xfrm>
              <a:custGeom>
                <a:avLst/>
                <a:ahLst/>
                <a:rect l="l" t="t" r="r" b="b"/>
                <a:pathLst>
                  <a:path w="81" h="1446" extrusionOk="0">
                    <a:moveTo>
                      <a:pt x="0" y="0"/>
                    </a:moveTo>
                    <a:lnTo>
                      <a:pt x="0" y="1446"/>
                    </a:lnTo>
                    <a:lnTo>
                      <a:pt x="81" y="1446"/>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59" name="Google Shape;663;p3"/>
              <p:cNvSpPr/>
              <p:nvPr/>
            </p:nvSpPr>
            <p:spPr>
              <a:xfrm>
                <a:off x="1059300" y="26162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60" name="Google Shape;664;p3"/>
              <p:cNvSpPr/>
              <p:nvPr/>
            </p:nvSpPr>
            <p:spPr>
              <a:xfrm>
                <a:off x="1059300" y="253352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61" name="Google Shape;665;p3"/>
              <p:cNvSpPr/>
              <p:nvPr/>
            </p:nvSpPr>
            <p:spPr>
              <a:xfrm>
                <a:off x="1059300" y="2699250"/>
                <a:ext cx="2025" cy="39700"/>
              </a:xfrm>
              <a:custGeom>
                <a:avLst/>
                <a:ahLst/>
                <a:rect l="l" t="t" r="r" b="b"/>
                <a:pathLst>
                  <a:path w="81" h="1588"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62" name="Google Shape;666;p3"/>
              <p:cNvSpPr/>
              <p:nvPr/>
            </p:nvSpPr>
            <p:spPr>
              <a:xfrm>
                <a:off x="1059300" y="282367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63" name="Google Shape;667;p3"/>
              <p:cNvSpPr/>
              <p:nvPr/>
            </p:nvSpPr>
            <p:spPr>
              <a:xfrm>
                <a:off x="1099450" y="253352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64" name="Google Shape;668;p3"/>
              <p:cNvSpPr/>
              <p:nvPr/>
            </p:nvSpPr>
            <p:spPr>
              <a:xfrm>
                <a:off x="1099450" y="27407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65" name="Google Shape;669;p3"/>
              <p:cNvSpPr/>
              <p:nvPr/>
            </p:nvSpPr>
            <p:spPr>
              <a:xfrm>
                <a:off x="1099450" y="24505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66" name="Google Shape;670;p3"/>
              <p:cNvSpPr/>
              <p:nvPr/>
            </p:nvSpPr>
            <p:spPr>
              <a:xfrm>
                <a:off x="1099450" y="2864950"/>
                <a:ext cx="1800" cy="36375"/>
              </a:xfrm>
              <a:custGeom>
                <a:avLst/>
                <a:ahLst/>
                <a:rect l="l" t="t" r="r" b="b"/>
                <a:pathLst>
                  <a:path w="72" h="1455" extrusionOk="0">
                    <a:moveTo>
                      <a:pt x="0" y="0"/>
                    </a:moveTo>
                    <a:lnTo>
                      <a:pt x="0" y="1454"/>
                    </a:lnTo>
                    <a:lnTo>
                      <a:pt x="71" y="1454"/>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67" name="Google Shape;671;p3"/>
              <p:cNvSpPr/>
              <p:nvPr/>
            </p:nvSpPr>
            <p:spPr>
              <a:xfrm>
                <a:off x="1099450" y="282367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68" name="Google Shape;672;p3"/>
              <p:cNvSpPr/>
              <p:nvPr/>
            </p:nvSpPr>
            <p:spPr>
              <a:xfrm>
                <a:off x="1099450" y="26162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69" name="Google Shape;673;p3"/>
              <p:cNvSpPr/>
              <p:nvPr/>
            </p:nvSpPr>
            <p:spPr>
              <a:xfrm>
                <a:off x="1099450" y="25750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70" name="Google Shape;674;p3"/>
              <p:cNvSpPr/>
              <p:nvPr/>
            </p:nvSpPr>
            <p:spPr>
              <a:xfrm>
                <a:off x="1099450" y="2657750"/>
                <a:ext cx="1800" cy="39725"/>
              </a:xfrm>
              <a:custGeom>
                <a:avLst/>
                <a:ahLst/>
                <a:rect l="l" t="t" r="r" b="b"/>
                <a:pathLst>
                  <a:path w="72" h="1589" extrusionOk="0">
                    <a:moveTo>
                      <a:pt x="0" y="1"/>
                    </a:moveTo>
                    <a:lnTo>
                      <a:pt x="0" y="1589"/>
                    </a:lnTo>
                    <a:lnTo>
                      <a:pt x="71" y="1589"/>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71" name="Google Shape;675;p3"/>
              <p:cNvSpPr/>
              <p:nvPr/>
            </p:nvSpPr>
            <p:spPr>
              <a:xfrm>
                <a:off x="1099450" y="2406850"/>
                <a:ext cx="1800" cy="41950"/>
              </a:xfrm>
              <a:custGeom>
                <a:avLst/>
                <a:ahLst/>
                <a:rect l="l" t="t" r="r" b="b"/>
                <a:pathLst>
                  <a:path w="72" h="1678" extrusionOk="0">
                    <a:moveTo>
                      <a:pt x="0" y="1"/>
                    </a:moveTo>
                    <a:lnTo>
                      <a:pt x="0" y="1678"/>
                    </a:lnTo>
                    <a:lnTo>
                      <a:pt x="71" y="1678"/>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72" name="Google Shape;676;p3"/>
              <p:cNvSpPr/>
              <p:nvPr/>
            </p:nvSpPr>
            <p:spPr>
              <a:xfrm>
                <a:off x="1099450" y="2782200"/>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73" name="Google Shape;677;p3"/>
              <p:cNvSpPr/>
              <p:nvPr/>
            </p:nvSpPr>
            <p:spPr>
              <a:xfrm>
                <a:off x="1099450" y="2699250"/>
                <a:ext cx="1800" cy="39700"/>
              </a:xfrm>
              <a:custGeom>
                <a:avLst/>
                <a:ahLst/>
                <a:rect l="l" t="t" r="r" b="b"/>
                <a:pathLst>
                  <a:path w="72" h="1588"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74" name="Google Shape;678;p3"/>
              <p:cNvSpPr/>
              <p:nvPr/>
            </p:nvSpPr>
            <p:spPr>
              <a:xfrm>
                <a:off x="1099450" y="2492050"/>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75" name="Google Shape;679;p3"/>
              <p:cNvSpPr/>
              <p:nvPr/>
            </p:nvSpPr>
            <p:spPr>
              <a:xfrm>
                <a:off x="11395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76" name="Google Shape;680;p3"/>
              <p:cNvSpPr/>
              <p:nvPr/>
            </p:nvSpPr>
            <p:spPr>
              <a:xfrm>
                <a:off x="1139575" y="2864950"/>
                <a:ext cx="1825" cy="36825"/>
              </a:xfrm>
              <a:custGeom>
                <a:avLst/>
                <a:ahLst/>
                <a:rect l="l" t="t" r="r" b="b"/>
                <a:pathLst>
                  <a:path w="73" h="1473" extrusionOk="0">
                    <a:moveTo>
                      <a:pt x="1" y="0"/>
                    </a:moveTo>
                    <a:lnTo>
                      <a:pt x="1" y="1472"/>
                    </a:lnTo>
                    <a:lnTo>
                      <a:pt x="72" y="1472"/>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77" name="Google Shape;681;p3"/>
              <p:cNvSpPr/>
              <p:nvPr/>
            </p:nvSpPr>
            <p:spPr>
              <a:xfrm>
                <a:off x="11395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78" name="Google Shape;682;p3"/>
              <p:cNvSpPr/>
              <p:nvPr/>
            </p:nvSpPr>
            <p:spPr>
              <a:xfrm>
                <a:off x="1139575" y="2406625"/>
                <a:ext cx="1825" cy="42175"/>
              </a:xfrm>
              <a:custGeom>
                <a:avLst/>
                <a:ahLst/>
                <a:rect l="l" t="t" r="r" b="b"/>
                <a:pathLst>
                  <a:path w="73" h="1687" extrusionOk="0">
                    <a:moveTo>
                      <a:pt x="1" y="1"/>
                    </a:moveTo>
                    <a:lnTo>
                      <a:pt x="1" y="1687"/>
                    </a:lnTo>
                    <a:lnTo>
                      <a:pt x="72" y="1687"/>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79" name="Google Shape;683;p3"/>
              <p:cNvSpPr/>
              <p:nvPr/>
            </p:nvSpPr>
            <p:spPr>
              <a:xfrm>
                <a:off x="11395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80" name="Google Shape;684;p3"/>
              <p:cNvSpPr/>
              <p:nvPr/>
            </p:nvSpPr>
            <p:spPr>
              <a:xfrm>
                <a:off x="11395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81" name="Google Shape;685;p3"/>
              <p:cNvSpPr/>
              <p:nvPr/>
            </p:nvSpPr>
            <p:spPr>
              <a:xfrm>
                <a:off x="11395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82" name="Google Shape;686;p3"/>
              <p:cNvSpPr/>
              <p:nvPr/>
            </p:nvSpPr>
            <p:spPr>
              <a:xfrm>
                <a:off x="11395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83" name="Google Shape;687;p3"/>
              <p:cNvSpPr/>
              <p:nvPr/>
            </p:nvSpPr>
            <p:spPr>
              <a:xfrm>
                <a:off x="11395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84" name="Google Shape;688;p3"/>
              <p:cNvSpPr/>
              <p:nvPr/>
            </p:nvSpPr>
            <p:spPr>
              <a:xfrm>
                <a:off x="11395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85" name="Google Shape;689;p3"/>
              <p:cNvSpPr/>
              <p:nvPr/>
            </p:nvSpPr>
            <p:spPr>
              <a:xfrm>
                <a:off x="11395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86" name="Google Shape;690;p3"/>
              <p:cNvSpPr/>
              <p:nvPr/>
            </p:nvSpPr>
            <p:spPr>
              <a:xfrm>
                <a:off x="11395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87" name="Google Shape;691;p3"/>
              <p:cNvSpPr/>
              <p:nvPr/>
            </p:nvSpPr>
            <p:spPr>
              <a:xfrm>
                <a:off x="117972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88" name="Google Shape;692;p3"/>
              <p:cNvSpPr/>
              <p:nvPr/>
            </p:nvSpPr>
            <p:spPr>
              <a:xfrm>
                <a:off x="117972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89" name="Google Shape;693;p3"/>
              <p:cNvSpPr/>
              <p:nvPr/>
            </p:nvSpPr>
            <p:spPr>
              <a:xfrm>
                <a:off x="117972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90" name="Google Shape;694;p3"/>
              <p:cNvSpPr/>
              <p:nvPr/>
            </p:nvSpPr>
            <p:spPr>
              <a:xfrm>
                <a:off x="117972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91" name="Google Shape;695;p3"/>
              <p:cNvSpPr/>
              <p:nvPr/>
            </p:nvSpPr>
            <p:spPr>
              <a:xfrm>
                <a:off x="117972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92" name="Google Shape;696;p3"/>
              <p:cNvSpPr/>
              <p:nvPr/>
            </p:nvSpPr>
            <p:spPr>
              <a:xfrm>
                <a:off x="117972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93" name="Google Shape;697;p3"/>
              <p:cNvSpPr/>
              <p:nvPr/>
            </p:nvSpPr>
            <p:spPr>
              <a:xfrm>
                <a:off x="117972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94" name="Google Shape;698;p3"/>
              <p:cNvSpPr/>
              <p:nvPr/>
            </p:nvSpPr>
            <p:spPr>
              <a:xfrm>
                <a:off x="1179725" y="2864950"/>
                <a:ext cx="1825" cy="37050"/>
              </a:xfrm>
              <a:custGeom>
                <a:avLst/>
                <a:ahLst/>
                <a:rect l="l" t="t" r="r" b="b"/>
                <a:pathLst>
                  <a:path w="73" h="1482" extrusionOk="0">
                    <a:moveTo>
                      <a:pt x="1" y="0"/>
                    </a:moveTo>
                    <a:lnTo>
                      <a:pt x="1" y="1481"/>
                    </a:lnTo>
                    <a:lnTo>
                      <a:pt x="72" y="1481"/>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95" name="Google Shape;699;p3"/>
              <p:cNvSpPr/>
              <p:nvPr/>
            </p:nvSpPr>
            <p:spPr>
              <a:xfrm>
                <a:off x="117972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96" name="Google Shape;700;p3"/>
              <p:cNvSpPr/>
              <p:nvPr/>
            </p:nvSpPr>
            <p:spPr>
              <a:xfrm>
                <a:off x="1179725" y="2406400"/>
                <a:ext cx="1825" cy="42400"/>
              </a:xfrm>
              <a:custGeom>
                <a:avLst/>
                <a:ahLst/>
                <a:rect l="l" t="t" r="r" b="b"/>
                <a:pathLst>
                  <a:path w="73" h="1696" extrusionOk="0">
                    <a:moveTo>
                      <a:pt x="1" y="1"/>
                    </a:moveTo>
                    <a:lnTo>
                      <a:pt x="1" y="1696"/>
                    </a:lnTo>
                    <a:lnTo>
                      <a:pt x="72" y="1696"/>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97" name="Google Shape;701;p3"/>
              <p:cNvSpPr/>
              <p:nvPr/>
            </p:nvSpPr>
            <p:spPr>
              <a:xfrm>
                <a:off x="117972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98" name="Google Shape;702;p3"/>
              <p:cNvSpPr/>
              <p:nvPr/>
            </p:nvSpPr>
            <p:spPr>
              <a:xfrm>
                <a:off x="117972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299" name="Google Shape;703;p3"/>
              <p:cNvSpPr/>
              <p:nvPr/>
            </p:nvSpPr>
            <p:spPr>
              <a:xfrm>
                <a:off x="1219650" y="24505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00" name="Google Shape;704;p3"/>
              <p:cNvSpPr/>
              <p:nvPr/>
            </p:nvSpPr>
            <p:spPr>
              <a:xfrm>
                <a:off x="1219650" y="282367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01" name="Google Shape;705;p3"/>
              <p:cNvSpPr/>
              <p:nvPr/>
            </p:nvSpPr>
            <p:spPr>
              <a:xfrm>
                <a:off x="1219650" y="25750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02" name="Google Shape;706;p3"/>
              <p:cNvSpPr/>
              <p:nvPr/>
            </p:nvSpPr>
            <p:spPr>
              <a:xfrm>
                <a:off x="1219650" y="2864950"/>
                <a:ext cx="2025" cy="37500"/>
              </a:xfrm>
              <a:custGeom>
                <a:avLst/>
                <a:ahLst/>
                <a:rect l="l" t="t" r="r" b="b"/>
                <a:pathLst>
                  <a:path w="81" h="1500" extrusionOk="0">
                    <a:moveTo>
                      <a:pt x="1" y="0"/>
                    </a:moveTo>
                    <a:lnTo>
                      <a:pt x="1" y="1499"/>
                    </a:lnTo>
                    <a:lnTo>
                      <a:pt x="81" y="149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03" name="Google Shape;707;p3"/>
              <p:cNvSpPr/>
              <p:nvPr/>
            </p:nvSpPr>
            <p:spPr>
              <a:xfrm>
                <a:off x="1219650" y="2657750"/>
                <a:ext cx="2025" cy="39725"/>
              </a:xfrm>
              <a:custGeom>
                <a:avLst/>
                <a:ahLst/>
                <a:rect l="l" t="t" r="r" b="b"/>
                <a:pathLst>
                  <a:path w="81"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04" name="Google Shape;708;p3"/>
              <p:cNvSpPr/>
              <p:nvPr/>
            </p:nvSpPr>
            <p:spPr>
              <a:xfrm>
                <a:off x="1219650" y="27407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05" name="Google Shape;709;p3"/>
              <p:cNvSpPr/>
              <p:nvPr/>
            </p:nvSpPr>
            <p:spPr>
              <a:xfrm>
                <a:off x="1219650" y="2406400"/>
                <a:ext cx="2025" cy="42400"/>
              </a:xfrm>
              <a:custGeom>
                <a:avLst/>
                <a:ahLst/>
                <a:rect l="l" t="t" r="r" b="b"/>
                <a:pathLst>
                  <a:path w="81" h="1696" extrusionOk="0">
                    <a:moveTo>
                      <a:pt x="1" y="1"/>
                    </a:moveTo>
                    <a:lnTo>
                      <a:pt x="1" y="1696"/>
                    </a:lnTo>
                    <a:lnTo>
                      <a:pt x="81" y="1696"/>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06" name="Google Shape;710;p3"/>
              <p:cNvSpPr/>
              <p:nvPr/>
            </p:nvSpPr>
            <p:spPr>
              <a:xfrm>
                <a:off x="1219650" y="2782200"/>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07" name="Google Shape;711;p3"/>
              <p:cNvSpPr/>
              <p:nvPr/>
            </p:nvSpPr>
            <p:spPr>
              <a:xfrm>
                <a:off x="1219650" y="2492050"/>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08" name="Google Shape;712;p3"/>
              <p:cNvSpPr/>
              <p:nvPr/>
            </p:nvSpPr>
            <p:spPr>
              <a:xfrm>
                <a:off x="1219650" y="253352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09" name="Google Shape;713;p3"/>
              <p:cNvSpPr/>
              <p:nvPr/>
            </p:nvSpPr>
            <p:spPr>
              <a:xfrm>
                <a:off x="1219650" y="2699250"/>
                <a:ext cx="2025" cy="39700"/>
              </a:xfrm>
              <a:custGeom>
                <a:avLst/>
                <a:ahLst/>
                <a:rect l="l" t="t" r="r" b="b"/>
                <a:pathLst>
                  <a:path w="81"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10" name="Google Shape;714;p3"/>
              <p:cNvSpPr/>
              <p:nvPr/>
            </p:nvSpPr>
            <p:spPr>
              <a:xfrm>
                <a:off x="1219650" y="26162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11" name="Google Shape;715;p3"/>
              <p:cNvSpPr/>
              <p:nvPr/>
            </p:nvSpPr>
            <p:spPr>
              <a:xfrm>
                <a:off x="1259800" y="2864950"/>
                <a:ext cx="2025" cy="37700"/>
              </a:xfrm>
              <a:custGeom>
                <a:avLst/>
                <a:ahLst/>
                <a:rect l="l" t="t" r="r" b="b"/>
                <a:pathLst>
                  <a:path w="81" h="1508" extrusionOk="0">
                    <a:moveTo>
                      <a:pt x="0" y="0"/>
                    </a:moveTo>
                    <a:lnTo>
                      <a:pt x="0" y="1508"/>
                    </a:lnTo>
                    <a:lnTo>
                      <a:pt x="81" y="150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12" name="Google Shape;716;p3"/>
              <p:cNvSpPr/>
              <p:nvPr/>
            </p:nvSpPr>
            <p:spPr>
              <a:xfrm>
                <a:off x="1259800"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13" name="Google Shape;717;p3"/>
              <p:cNvSpPr/>
              <p:nvPr/>
            </p:nvSpPr>
            <p:spPr>
              <a:xfrm>
                <a:off x="1259800"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14" name="Google Shape;718;p3"/>
              <p:cNvSpPr/>
              <p:nvPr/>
            </p:nvSpPr>
            <p:spPr>
              <a:xfrm>
                <a:off x="1259800"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15" name="Google Shape;719;p3"/>
              <p:cNvSpPr/>
              <p:nvPr/>
            </p:nvSpPr>
            <p:spPr>
              <a:xfrm>
                <a:off x="1259800"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16" name="Google Shape;720;p3"/>
              <p:cNvSpPr/>
              <p:nvPr/>
            </p:nvSpPr>
            <p:spPr>
              <a:xfrm>
                <a:off x="1259800"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17" name="Google Shape;721;p3"/>
              <p:cNvSpPr/>
              <p:nvPr/>
            </p:nvSpPr>
            <p:spPr>
              <a:xfrm>
                <a:off x="1259800"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18" name="Google Shape;722;p3"/>
              <p:cNvSpPr/>
              <p:nvPr/>
            </p:nvSpPr>
            <p:spPr>
              <a:xfrm>
                <a:off x="1259800"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19" name="Google Shape;723;p3"/>
              <p:cNvSpPr/>
              <p:nvPr/>
            </p:nvSpPr>
            <p:spPr>
              <a:xfrm>
                <a:off x="1259800"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20" name="Google Shape;724;p3"/>
              <p:cNvSpPr/>
              <p:nvPr/>
            </p:nvSpPr>
            <p:spPr>
              <a:xfrm>
                <a:off x="1259800" y="2406175"/>
                <a:ext cx="2025" cy="42625"/>
              </a:xfrm>
              <a:custGeom>
                <a:avLst/>
                <a:ahLst/>
                <a:rect l="l" t="t" r="r" b="b"/>
                <a:pathLst>
                  <a:path w="81" h="1705" extrusionOk="0">
                    <a:moveTo>
                      <a:pt x="0" y="1"/>
                    </a:moveTo>
                    <a:lnTo>
                      <a:pt x="0" y="1705"/>
                    </a:lnTo>
                    <a:lnTo>
                      <a:pt x="81" y="1705"/>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21" name="Google Shape;725;p3"/>
              <p:cNvSpPr/>
              <p:nvPr/>
            </p:nvSpPr>
            <p:spPr>
              <a:xfrm>
                <a:off x="1259800"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22" name="Google Shape;726;p3"/>
              <p:cNvSpPr/>
              <p:nvPr/>
            </p:nvSpPr>
            <p:spPr>
              <a:xfrm>
                <a:off x="1259800"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23" name="Google Shape;727;p3"/>
              <p:cNvSpPr/>
              <p:nvPr/>
            </p:nvSpPr>
            <p:spPr>
              <a:xfrm>
                <a:off x="1299950" y="24505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24" name="Google Shape;728;p3"/>
              <p:cNvSpPr/>
              <p:nvPr/>
            </p:nvSpPr>
            <p:spPr>
              <a:xfrm>
                <a:off x="1299950" y="2782200"/>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25" name="Google Shape;729;p3"/>
              <p:cNvSpPr/>
              <p:nvPr/>
            </p:nvSpPr>
            <p:spPr>
              <a:xfrm>
                <a:off x="1299950" y="282367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26" name="Google Shape;730;p3"/>
              <p:cNvSpPr/>
              <p:nvPr/>
            </p:nvSpPr>
            <p:spPr>
              <a:xfrm>
                <a:off x="1299950" y="2405950"/>
                <a:ext cx="1800" cy="42850"/>
              </a:xfrm>
              <a:custGeom>
                <a:avLst/>
                <a:ahLst/>
                <a:rect l="l" t="t" r="r" b="b"/>
                <a:pathLst>
                  <a:path w="72" h="1714" extrusionOk="0">
                    <a:moveTo>
                      <a:pt x="0" y="1"/>
                    </a:moveTo>
                    <a:lnTo>
                      <a:pt x="0" y="1714"/>
                    </a:lnTo>
                    <a:lnTo>
                      <a:pt x="71" y="1714"/>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27" name="Google Shape;731;p3"/>
              <p:cNvSpPr/>
              <p:nvPr/>
            </p:nvSpPr>
            <p:spPr>
              <a:xfrm>
                <a:off x="1299950" y="2492050"/>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28" name="Google Shape;732;p3"/>
              <p:cNvSpPr/>
              <p:nvPr/>
            </p:nvSpPr>
            <p:spPr>
              <a:xfrm>
                <a:off x="1299950" y="2699250"/>
                <a:ext cx="1800" cy="39700"/>
              </a:xfrm>
              <a:custGeom>
                <a:avLst/>
                <a:ahLst/>
                <a:rect l="l" t="t" r="r" b="b"/>
                <a:pathLst>
                  <a:path w="72" h="1588"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29" name="Google Shape;733;p3"/>
              <p:cNvSpPr/>
              <p:nvPr/>
            </p:nvSpPr>
            <p:spPr>
              <a:xfrm>
                <a:off x="1299950" y="26162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30" name="Google Shape;734;p3"/>
              <p:cNvSpPr/>
              <p:nvPr/>
            </p:nvSpPr>
            <p:spPr>
              <a:xfrm>
                <a:off x="1299950" y="25750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31" name="Google Shape;735;p3"/>
              <p:cNvSpPr/>
              <p:nvPr/>
            </p:nvSpPr>
            <p:spPr>
              <a:xfrm>
                <a:off x="1299950" y="253352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32" name="Google Shape;736;p3"/>
              <p:cNvSpPr/>
              <p:nvPr/>
            </p:nvSpPr>
            <p:spPr>
              <a:xfrm>
                <a:off x="1299950" y="2657750"/>
                <a:ext cx="1800" cy="39725"/>
              </a:xfrm>
              <a:custGeom>
                <a:avLst/>
                <a:ahLst/>
                <a:rect l="l" t="t" r="r" b="b"/>
                <a:pathLst>
                  <a:path w="72" h="1589" extrusionOk="0">
                    <a:moveTo>
                      <a:pt x="0" y="1"/>
                    </a:moveTo>
                    <a:lnTo>
                      <a:pt x="0" y="1589"/>
                    </a:lnTo>
                    <a:lnTo>
                      <a:pt x="71" y="1589"/>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33" name="Google Shape;737;p3"/>
              <p:cNvSpPr/>
              <p:nvPr/>
            </p:nvSpPr>
            <p:spPr>
              <a:xfrm>
                <a:off x="1299950" y="27407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34" name="Google Shape;738;p3"/>
              <p:cNvSpPr/>
              <p:nvPr/>
            </p:nvSpPr>
            <p:spPr>
              <a:xfrm>
                <a:off x="1299950" y="2864950"/>
                <a:ext cx="1800" cy="37925"/>
              </a:xfrm>
              <a:custGeom>
                <a:avLst/>
                <a:ahLst/>
                <a:rect l="l" t="t" r="r" b="b"/>
                <a:pathLst>
                  <a:path w="72" h="1517" extrusionOk="0">
                    <a:moveTo>
                      <a:pt x="0" y="0"/>
                    </a:moveTo>
                    <a:lnTo>
                      <a:pt x="0" y="1517"/>
                    </a:lnTo>
                    <a:lnTo>
                      <a:pt x="71" y="1517"/>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35" name="Google Shape;739;p3"/>
              <p:cNvSpPr/>
              <p:nvPr/>
            </p:nvSpPr>
            <p:spPr>
              <a:xfrm>
                <a:off x="13400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36" name="Google Shape;740;p3"/>
              <p:cNvSpPr/>
              <p:nvPr/>
            </p:nvSpPr>
            <p:spPr>
              <a:xfrm>
                <a:off x="13400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37" name="Google Shape;741;p3"/>
              <p:cNvSpPr/>
              <p:nvPr/>
            </p:nvSpPr>
            <p:spPr>
              <a:xfrm>
                <a:off x="13400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38" name="Google Shape;742;p3"/>
              <p:cNvSpPr/>
              <p:nvPr/>
            </p:nvSpPr>
            <p:spPr>
              <a:xfrm>
                <a:off x="13400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39" name="Google Shape;743;p3"/>
              <p:cNvSpPr/>
              <p:nvPr/>
            </p:nvSpPr>
            <p:spPr>
              <a:xfrm>
                <a:off x="13400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40" name="Google Shape;744;p3"/>
              <p:cNvSpPr/>
              <p:nvPr/>
            </p:nvSpPr>
            <p:spPr>
              <a:xfrm>
                <a:off x="13400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41" name="Google Shape;745;p3"/>
              <p:cNvSpPr/>
              <p:nvPr/>
            </p:nvSpPr>
            <p:spPr>
              <a:xfrm>
                <a:off x="13400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42" name="Google Shape;746;p3"/>
              <p:cNvSpPr/>
              <p:nvPr/>
            </p:nvSpPr>
            <p:spPr>
              <a:xfrm>
                <a:off x="13400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43" name="Google Shape;747;p3"/>
              <p:cNvSpPr/>
              <p:nvPr/>
            </p:nvSpPr>
            <p:spPr>
              <a:xfrm>
                <a:off x="1340075" y="2864950"/>
                <a:ext cx="1825" cy="38375"/>
              </a:xfrm>
              <a:custGeom>
                <a:avLst/>
                <a:ahLst/>
                <a:rect l="l" t="t" r="r" b="b"/>
                <a:pathLst>
                  <a:path w="73" h="1535" extrusionOk="0">
                    <a:moveTo>
                      <a:pt x="1" y="0"/>
                    </a:moveTo>
                    <a:lnTo>
                      <a:pt x="1" y="1535"/>
                    </a:lnTo>
                    <a:lnTo>
                      <a:pt x="72" y="1535"/>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44" name="Google Shape;748;p3"/>
              <p:cNvSpPr/>
              <p:nvPr/>
            </p:nvSpPr>
            <p:spPr>
              <a:xfrm>
                <a:off x="13400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45" name="Google Shape;749;p3"/>
              <p:cNvSpPr/>
              <p:nvPr/>
            </p:nvSpPr>
            <p:spPr>
              <a:xfrm>
                <a:off x="1340075" y="2405950"/>
                <a:ext cx="1825" cy="42850"/>
              </a:xfrm>
              <a:custGeom>
                <a:avLst/>
                <a:ahLst/>
                <a:rect l="l" t="t" r="r" b="b"/>
                <a:pathLst>
                  <a:path w="73" h="1714" extrusionOk="0">
                    <a:moveTo>
                      <a:pt x="1" y="1"/>
                    </a:moveTo>
                    <a:lnTo>
                      <a:pt x="1" y="1714"/>
                    </a:lnTo>
                    <a:lnTo>
                      <a:pt x="72" y="1714"/>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46" name="Google Shape;750;p3"/>
              <p:cNvSpPr/>
              <p:nvPr/>
            </p:nvSpPr>
            <p:spPr>
              <a:xfrm>
                <a:off x="13400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47" name="Google Shape;751;p3"/>
              <p:cNvSpPr/>
              <p:nvPr/>
            </p:nvSpPr>
            <p:spPr>
              <a:xfrm>
                <a:off x="1380000" y="253352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48" name="Google Shape;752;p3"/>
              <p:cNvSpPr/>
              <p:nvPr/>
            </p:nvSpPr>
            <p:spPr>
              <a:xfrm>
                <a:off x="1380000" y="2492050"/>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49" name="Google Shape;753;p3"/>
              <p:cNvSpPr/>
              <p:nvPr/>
            </p:nvSpPr>
            <p:spPr>
              <a:xfrm>
                <a:off x="1380225" y="2864950"/>
                <a:ext cx="1825" cy="38600"/>
              </a:xfrm>
              <a:custGeom>
                <a:avLst/>
                <a:ahLst/>
                <a:rect l="l" t="t" r="r" b="b"/>
                <a:pathLst>
                  <a:path w="73" h="1544" extrusionOk="0">
                    <a:moveTo>
                      <a:pt x="1" y="0"/>
                    </a:moveTo>
                    <a:lnTo>
                      <a:pt x="1" y="1544"/>
                    </a:lnTo>
                    <a:lnTo>
                      <a:pt x="72" y="1544"/>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50" name="Google Shape;754;p3"/>
              <p:cNvSpPr/>
              <p:nvPr/>
            </p:nvSpPr>
            <p:spPr>
              <a:xfrm>
                <a:off x="1380000" y="24505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51" name="Google Shape;755;p3"/>
              <p:cNvSpPr/>
              <p:nvPr/>
            </p:nvSpPr>
            <p:spPr>
              <a:xfrm>
                <a:off x="1380000" y="2657750"/>
                <a:ext cx="2050" cy="39725"/>
              </a:xfrm>
              <a:custGeom>
                <a:avLst/>
                <a:ahLst/>
                <a:rect l="l" t="t" r="r" b="b"/>
                <a:pathLst>
                  <a:path w="82"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52" name="Google Shape;756;p3"/>
              <p:cNvSpPr/>
              <p:nvPr/>
            </p:nvSpPr>
            <p:spPr>
              <a:xfrm>
                <a:off x="1380000" y="282367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53" name="Google Shape;757;p3"/>
              <p:cNvSpPr/>
              <p:nvPr/>
            </p:nvSpPr>
            <p:spPr>
              <a:xfrm>
                <a:off x="1380000" y="25750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54" name="Google Shape;758;p3"/>
              <p:cNvSpPr/>
              <p:nvPr/>
            </p:nvSpPr>
            <p:spPr>
              <a:xfrm>
                <a:off x="1380000" y="2699250"/>
                <a:ext cx="2050" cy="39700"/>
              </a:xfrm>
              <a:custGeom>
                <a:avLst/>
                <a:ahLst/>
                <a:rect l="l" t="t" r="r" b="b"/>
                <a:pathLst>
                  <a:path w="82"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55" name="Google Shape;759;p3"/>
              <p:cNvSpPr/>
              <p:nvPr/>
            </p:nvSpPr>
            <p:spPr>
              <a:xfrm>
                <a:off x="1380000" y="26162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56" name="Google Shape;760;p3"/>
              <p:cNvSpPr/>
              <p:nvPr/>
            </p:nvSpPr>
            <p:spPr>
              <a:xfrm>
                <a:off x="1380225" y="2405750"/>
                <a:ext cx="1825" cy="43050"/>
              </a:xfrm>
              <a:custGeom>
                <a:avLst/>
                <a:ahLst/>
                <a:rect l="l" t="t" r="r" b="b"/>
                <a:pathLst>
                  <a:path w="73" h="1722" extrusionOk="0">
                    <a:moveTo>
                      <a:pt x="1" y="0"/>
                    </a:moveTo>
                    <a:lnTo>
                      <a:pt x="1" y="1722"/>
                    </a:lnTo>
                    <a:lnTo>
                      <a:pt x="72" y="1722"/>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57" name="Google Shape;761;p3"/>
              <p:cNvSpPr/>
              <p:nvPr/>
            </p:nvSpPr>
            <p:spPr>
              <a:xfrm>
                <a:off x="1380000" y="27407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58" name="Google Shape;762;p3"/>
              <p:cNvSpPr/>
              <p:nvPr/>
            </p:nvSpPr>
            <p:spPr>
              <a:xfrm>
                <a:off x="1380000" y="2782200"/>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59" name="Google Shape;763;p3"/>
              <p:cNvSpPr/>
              <p:nvPr/>
            </p:nvSpPr>
            <p:spPr>
              <a:xfrm>
                <a:off x="1420150" y="24505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60" name="Google Shape;764;p3"/>
              <p:cNvSpPr/>
              <p:nvPr/>
            </p:nvSpPr>
            <p:spPr>
              <a:xfrm>
                <a:off x="1420150" y="27407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61" name="Google Shape;765;p3"/>
              <p:cNvSpPr/>
              <p:nvPr/>
            </p:nvSpPr>
            <p:spPr>
              <a:xfrm>
                <a:off x="1420150" y="282367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62" name="Google Shape;766;p3"/>
              <p:cNvSpPr/>
              <p:nvPr/>
            </p:nvSpPr>
            <p:spPr>
              <a:xfrm>
                <a:off x="1420150" y="2492050"/>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63" name="Google Shape;767;p3"/>
              <p:cNvSpPr/>
              <p:nvPr/>
            </p:nvSpPr>
            <p:spPr>
              <a:xfrm>
                <a:off x="1420150" y="2405525"/>
                <a:ext cx="2025" cy="43275"/>
              </a:xfrm>
              <a:custGeom>
                <a:avLst/>
                <a:ahLst/>
                <a:rect l="l" t="t" r="r" b="b"/>
                <a:pathLst>
                  <a:path w="81" h="1731" extrusionOk="0">
                    <a:moveTo>
                      <a:pt x="1" y="0"/>
                    </a:moveTo>
                    <a:lnTo>
                      <a:pt x="1" y="1731"/>
                    </a:lnTo>
                    <a:lnTo>
                      <a:pt x="81" y="1731"/>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64" name="Google Shape;768;p3"/>
              <p:cNvSpPr/>
              <p:nvPr/>
            </p:nvSpPr>
            <p:spPr>
              <a:xfrm>
                <a:off x="1420150" y="2864950"/>
                <a:ext cx="2025" cy="39050"/>
              </a:xfrm>
              <a:custGeom>
                <a:avLst/>
                <a:ahLst/>
                <a:rect l="l" t="t" r="r" b="b"/>
                <a:pathLst>
                  <a:path w="81" h="1562" extrusionOk="0">
                    <a:moveTo>
                      <a:pt x="1" y="0"/>
                    </a:moveTo>
                    <a:lnTo>
                      <a:pt x="1" y="1562"/>
                    </a:lnTo>
                    <a:lnTo>
                      <a:pt x="81" y="1562"/>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65" name="Google Shape;769;p3"/>
              <p:cNvSpPr/>
              <p:nvPr/>
            </p:nvSpPr>
            <p:spPr>
              <a:xfrm>
                <a:off x="1420150" y="2782200"/>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66" name="Google Shape;770;p3"/>
              <p:cNvSpPr/>
              <p:nvPr/>
            </p:nvSpPr>
            <p:spPr>
              <a:xfrm>
                <a:off x="1420150" y="253352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67" name="Google Shape;771;p3"/>
              <p:cNvSpPr/>
              <p:nvPr/>
            </p:nvSpPr>
            <p:spPr>
              <a:xfrm>
                <a:off x="1420150" y="26162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68" name="Google Shape;772;p3"/>
              <p:cNvSpPr/>
              <p:nvPr/>
            </p:nvSpPr>
            <p:spPr>
              <a:xfrm>
                <a:off x="1420150" y="25750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69" name="Google Shape;773;p3"/>
              <p:cNvSpPr/>
              <p:nvPr/>
            </p:nvSpPr>
            <p:spPr>
              <a:xfrm>
                <a:off x="1420150" y="2699250"/>
                <a:ext cx="2025" cy="39700"/>
              </a:xfrm>
              <a:custGeom>
                <a:avLst/>
                <a:ahLst/>
                <a:rect l="l" t="t" r="r" b="b"/>
                <a:pathLst>
                  <a:path w="81"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70" name="Google Shape;774;p3"/>
              <p:cNvSpPr/>
              <p:nvPr/>
            </p:nvSpPr>
            <p:spPr>
              <a:xfrm>
                <a:off x="1420150" y="2657750"/>
                <a:ext cx="2025" cy="39725"/>
              </a:xfrm>
              <a:custGeom>
                <a:avLst/>
                <a:ahLst/>
                <a:rect l="l" t="t" r="r" b="b"/>
                <a:pathLst>
                  <a:path w="81"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71" name="Google Shape;775;p3"/>
              <p:cNvSpPr/>
              <p:nvPr/>
            </p:nvSpPr>
            <p:spPr>
              <a:xfrm>
                <a:off x="1460300"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72" name="Google Shape;776;p3"/>
              <p:cNvSpPr/>
              <p:nvPr/>
            </p:nvSpPr>
            <p:spPr>
              <a:xfrm>
                <a:off x="1460300"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73" name="Google Shape;777;p3"/>
              <p:cNvSpPr/>
              <p:nvPr/>
            </p:nvSpPr>
            <p:spPr>
              <a:xfrm>
                <a:off x="1460300"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74" name="Google Shape;778;p3"/>
              <p:cNvSpPr/>
              <p:nvPr/>
            </p:nvSpPr>
            <p:spPr>
              <a:xfrm>
                <a:off x="1460300"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75" name="Google Shape;779;p3"/>
              <p:cNvSpPr/>
              <p:nvPr/>
            </p:nvSpPr>
            <p:spPr>
              <a:xfrm>
                <a:off x="1460300"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76" name="Google Shape;780;p3"/>
              <p:cNvSpPr/>
              <p:nvPr/>
            </p:nvSpPr>
            <p:spPr>
              <a:xfrm>
                <a:off x="1460300"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77" name="Google Shape;781;p3"/>
              <p:cNvSpPr/>
              <p:nvPr/>
            </p:nvSpPr>
            <p:spPr>
              <a:xfrm>
                <a:off x="1460300" y="2405300"/>
                <a:ext cx="1800" cy="43500"/>
              </a:xfrm>
              <a:custGeom>
                <a:avLst/>
                <a:ahLst/>
                <a:rect l="l" t="t" r="r" b="b"/>
                <a:pathLst>
                  <a:path w="72" h="1740" extrusionOk="0">
                    <a:moveTo>
                      <a:pt x="0" y="0"/>
                    </a:moveTo>
                    <a:lnTo>
                      <a:pt x="0" y="1740"/>
                    </a:lnTo>
                    <a:lnTo>
                      <a:pt x="72" y="174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78" name="Google Shape;782;p3"/>
              <p:cNvSpPr/>
              <p:nvPr/>
            </p:nvSpPr>
            <p:spPr>
              <a:xfrm>
                <a:off x="1460300"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79" name="Google Shape;783;p3"/>
              <p:cNvSpPr/>
              <p:nvPr/>
            </p:nvSpPr>
            <p:spPr>
              <a:xfrm>
                <a:off x="1460300"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80" name="Google Shape;784;p3"/>
              <p:cNvSpPr/>
              <p:nvPr/>
            </p:nvSpPr>
            <p:spPr>
              <a:xfrm>
                <a:off x="1460300"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81" name="Google Shape;785;p3"/>
              <p:cNvSpPr/>
              <p:nvPr/>
            </p:nvSpPr>
            <p:spPr>
              <a:xfrm>
                <a:off x="1460300"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82" name="Google Shape;786;p3"/>
              <p:cNvSpPr/>
              <p:nvPr/>
            </p:nvSpPr>
            <p:spPr>
              <a:xfrm>
                <a:off x="1460300" y="2864950"/>
                <a:ext cx="1800" cy="39275"/>
              </a:xfrm>
              <a:custGeom>
                <a:avLst/>
                <a:ahLst/>
                <a:rect l="l" t="t" r="r" b="b"/>
                <a:pathLst>
                  <a:path w="72" h="1571" extrusionOk="0">
                    <a:moveTo>
                      <a:pt x="0" y="0"/>
                    </a:moveTo>
                    <a:lnTo>
                      <a:pt x="0" y="1570"/>
                    </a:lnTo>
                    <a:lnTo>
                      <a:pt x="72" y="157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83" name="Google Shape;787;p3"/>
              <p:cNvSpPr/>
              <p:nvPr/>
            </p:nvSpPr>
            <p:spPr>
              <a:xfrm>
                <a:off x="1500450" y="2699250"/>
                <a:ext cx="1800" cy="39700"/>
              </a:xfrm>
              <a:custGeom>
                <a:avLst/>
                <a:ahLst/>
                <a:rect l="l" t="t" r="r" b="b"/>
                <a:pathLst>
                  <a:path w="72" h="1588"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84" name="Google Shape;788;p3"/>
              <p:cNvSpPr/>
              <p:nvPr/>
            </p:nvSpPr>
            <p:spPr>
              <a:xfrm>
                <a:off x="1500450" y="27407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85" name="Google Shape;789;p3"/>
              <p:cNvSpPr/>
              <p:nvPr/>
            </p:nvSpPr>
            <p:spPr>
              <a:xfrm>
                <a:off x="1500450" y="253352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86" name="Google Shape;790;p3"/>
              <p:cNvSpPr/>
              <p:nvPr/>
            </p:nvSpPr>
            <p:spPr>
              <a:xfrm>
                <a:off x="1500450" y="2657750"/>
                <a:ext cx="1800" cy="39725"/>
              </a:xfrm>
              <a:custGeom>
                <a:avLst/>
                <a:ahLst/>
                <a:rect l="l" t="t" r="r" b="b"/>
                <a:pathLst>
                  <a:path w="72" h="1589" extrusionOk="0">
                    <a:moveTo>
                      <a:pt x="0" y="1"/>
                    </a:moveTo>
                    <a:lnTo>
                      <a:pt x="0" y="1589"/>
                    </a:lnTo>
                    <a:lnTo>
                      <a:pt x="71" y="1589"/>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87" name="Google Shape;791;p3"/>
              <p:cNvSpPr/>
              <p:nvPr/>
            </p:nvSpPr>
            <p:spPr>
              <a:xfrm>
                <a:off x="1500450" y="282367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88" name="Google Shape;792;p3"/>
              <p:cNvSpPr/>
              <p:nvPr/>
            </p:nvSpPr>
            <p:spPr>
              <a:xfrm>
                <a:off x="1500450" y="25750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89" name="Google Shape;793;p3"/>
              <p:cNvSpPr/>
              <p:nvPr/>
            </p:nvSpPr>
            <p:spPr>
              <a:xfrm>
                <a:off x="1500450" y="24505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90" name="Google Shape;794;p3"/>
              <p:cNvSpPr/>
              <p:nvPr/>
            </p:nvSpPr>
            <p:spPr>
              <a:xfrm>
                <a:off x="1500450" y="2782200"/>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91" name="Google Shape;795;p3"/>
              <p:cNvSpPr/>
              <p:nvPr/>
            </p:nvSpPr>
            <p:spPr>
              <a:xfrm>
                <a:off x="1500450" y="2405300"/>
                <a:ext cx="1800" cy="43500"/>
              </a:xfrm>
              <a:custGeom>
                <a:avLst/>
                <a:ahLst/>
                <a:rect l="l" t="t" r="r" b="b"/>
                <a:pathLst>
                  <a:path w="72" h="1740" extrusionOk="0">
                    <a:moveTo>
                      <a:pt x="0" y="0"/>
                    </a:moveTo>
                    <a:lnTo>
                      <a:pt x="0" y="1740"/>
                    </a:lnTo>
                    <a:lnTo>
                      <a:pt x="71" y="1740"/>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92" name="Google Shape;796;p3"/>
              <p:cNvSpPr/>
              <p:nvPr/>
            </p:nvSpPr>
            <p:spPr>
              <a:xfrm>
                <a:off x="1500450" y="2864950"/>
                <a:ext cx="1800" cy="39725"/>
              </a:xfrm>
              <a:custGeom>
                <a:avLst/>
                <a:ahLst/>
                <a:rect l="l" t="t" r="r" b="b"/>
                <a:pathLst>
                  <a:path w="72" h="1589" extrusionOk="0">
                    <a:moveTo>
                      <a:pt x="0" y="0"/>
                    </a:moveTo>
                    <a:lnTo>
                      <a:pt x="0" y="1579"/>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93" name="Google Shape;797;p3"/>
              <p:cNvSpPr/>
              <p:nvPr/>
            </p:nvSpPr>
            <p:spPr>
              <a:xfrm>
                <a:off x="1500450" y="2492050"/>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94" name="Google Shape;798;p3"/>
              <p:cNvSpPr/>
              <p:nvPr/>
            </p:nvSpPr>
            <p:spPr>
              <a:xfrm>
                <a:off x="1500450" y="26162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95" name="Google Shape;799;p3"/>
              <p:cNvSpPr/>
              <p:nvPr/>
            </p:nvSpPr>
            <p:spPr>
              <a:xfrm>
                <a:off x="1540575" y="2864950"/>
                <a:ext cx="1825" cy="39950"/>
              </a:xfrm>
              <a:custGeom>
                <a:avLst/>
                <a:ahLst/>
                <a:rect l="l" t="t" r="r" b="b"/>
                <a:pathLst>
                  <a:path w="73" h="1598" extrusionOk="0">
                    <a:moveTo>
                      <a:pt x="1" y="0"/>
                    </a:moveTo>
                    <a:lnTo>
                      <a:pt x="1" y="1597"/>
                    </a:lnTo>
                    <a:lnTo>
                      <a:pt x="72" y="1597"/>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96" name="Google Shape;800;p3"/>
              <p:cNvSpPr/>
              <p:nvPr/>
            </p:nvSpPr>
            <p:spPr>
              <a:xfrm>
                <a:off x="15405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97" name="Google Shape;801;p3"/>
              <p:cNvSpPr/>
              <p:nvPr/>
            </p:nvSpPr>
            <p:spPr>
              <a:xfrm>
                <a:off x="15405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98" name="Google Shape;802;p3"/>
              <p:cNvSpPr/>
              <p:nvPr/>
            </p:nvSpPr>
            <p:spPr>
              <a:xfrm>
                <a:off x="15405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399" name="Google Shape;803;p3"/>
              <p:cNvSpPr/>
              <p:nvPr/>
            </p:nvSpPr>
            <p:spPr>
              <a:xfrm>
                <a:off x="15405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00" name="Google Shape;804;p3"/>
              <p:cNvSpPr/>
              <p:nvPr/>
            </p:nvSpPr>
            <p:spPr>
              <a:xfrm>
                <a:off x="15405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01" name="Google Shape;805;p3"/>
              <p:cNvSpPr/>
              <p:nvPr/>
            </p:nvSpPr>
            <p:spPr>
              <a:xfrm>
                <a:off x="15405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02" name="Google Shape;806;p3"/>
              <p:cNvSpPr/>
              <p:nvPr/>
            </p:nvSpPr>
            <p:spPr>
              <a:xfrm>
                <a:off x="1540575" y="2405075"/>
                <a:ext cx="1825" cy="43725"/>
              </a:xfrm>
              <a:custGeom>
                <a:avLst/>
                <a:ahLst/>
                <a:rect l="l" t="t" r="r" b="b"/>
                <a:pathLst>
                  <a:path w="73" h="1749" extrusionOk="0">
                    <a:moveTo>
                      <a:pt x="1" y="0"/>
                    </a:moveTo>
                    <a:lnTo>
                      <a:pt x="1" y="1749"/>
                    </a:lnTo>
                    <a:lnTo>
                      <a:pt x="72" y="174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03" name="Google Shape;807;p3"/>
              <p:cNvSpPr/>
              <p:nvPr/>
            </p:nvSpPr>
            <p:spPr>
              <a:xfrm>
                <a:off x="15405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04" name="Google Shape;808;p3"/>
              <p:cNvSpPr/>
              <p:nvPr/>
            </p:nvSpPr>
            <p:spPr>
              <a:xfrm>
                <a:off x="15405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05" name="Google Shape;809;p3"/>
              <p:cNvSpPr/>
              <p:nvPr/>
            </p:nvSpPr>
            <p:spPr>
              <a:xfrm>
                <a:off x="15405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06" name="Google Shape;810;p3"/>
              <p:cNvSpPr/>
              <p:nvPr/>
            </p:nvSpPr>
            <p:spPr>
              <a:xfrm>
                <a:off x="15405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07" name="Google Shape;811;p3"/>
              <p:cNvSpPr/>
              <p:nvPr/>
            </p:nvSpPr>
            <p:spPr>
              <a:xfrm>
                <a:off x="1580500" y="2404850"/>
                <a:ext cx="2050" cy="43950"/>
              </a:xfrm>
              <a:custGeom>
                <a:avLst/>
                <a:ahLst/>
                <a:rect l="l" t="t" r="r" b="b"/>
                <a:pathLst>
                  <a:path w="82" h="1758" extrusionOk="0">
                    <a:moveTo>
                      <a:pt x="1" y="0"/>
                    </a:moveTo>
                    <a:lnTo>
                      <a:pt x="1" y="1758"/>
                    </a:lnTo>
                    <a:lnTo>
                      <a:pt x="81" y="175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08" name="Google Shape;812;p3"/>
              <p:cNvSpPr/>
              <p:nvPr/>
            </p:nvSpPr>
            <p:spPr>
              <a:xfrm>
                <a:off x="1580500" y="2864950"/>
                <a:ext cx="2050" cy="40175"/>
              </a:xfrm>
              <a:custGeom>
                <a:avLst/>
                <a:ahLst/>
                <a:rect l="l" t="t" r="r" b="b"/>
                <a:pathLst>
                  <a:path w="82" h="1607" extrusionOk="0">
                    <a:moveTo>
                      <a:pt x="1" y="0"/>
                    </a:moveTo>
                    <a:lnTo>
                      <a:pt x="1" y="1606"/>
                    </a:lnTo>
                    <a:lnTo>
                      <a:pt x="81" y="1606"/>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09" name="Google Shape;813;p3"/>
              <p:cNvSpPr/>
              <p:nvPr/>
            </p:nvSpPr>
            <p:spPr>
              <a:xfrm>
                <a:off x="1580500" y="27407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10" name="Google Shape;814;p3"/>
              <p:cNvSpPr/>
              <p:nvPr/>
            </p:nvSpPr>
            <p:spPr>
              <a:xfrm>
                <a:off x="1580500" y="253352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11" name="Google Shape;815;p3"/>
              <p:cNvSpPr/>
              <p:nvPr/>
            </p:nvSpPr>
            <p:spPr>
              <a:xfrm>
                <a:off x="1580500" y="24505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12" name="Google Shape;816;p3"/>
              <p:cNvSpPr/>
              <p:nvPr/>
            </p:nvSpPr>
            <p:spPr>
              <a:xfrm>
                <a:off x="1580500" y="2657750"/>
                <a:ext cx="2050" cy="39725"/>
              </a:xfrm>
              <a:custGeom>
                <a:avLst/>
                <a:ahLst/>
                <a:rect l="l" t="t" r="r" b="b"/>
                <a:pathLst>
                  <a:path w="82"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13" name="Google Shape;817;p3"/>
              <p:cNvSpPr/>
              <p:nvPr/>
            </p:nvSpPr>
            <p:spPr>
              <a:xfrm>
                <a:off x="1580500" y="2492050"/>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14" name="Google Shape;818;p3"/>
              <p:cNvSpPr/>
              <p:nvPr/>
            </p:nvSpPr>
            <p:spPr>
              <a:xfrm>
                <a:off x="1580500" y="25750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15" name="Google Shape;819;p3"/>
              <p:cNvSpPr/>
              <p:nvPr/>
            </p:nvSpPr>
            <p:spPr>
              <a:xfrm>
                <a:off x="1580500" y="2699250"/>
                <a:ext cx="2050" cy="39700"/>
              </a:xfrm>
              <a:custGeom>
                <a:avLst/>
                <a:ahLst/>
                <a:rect l="l" t="t" r="r" b="b"/>
                <a:pathLst>
                  <a:path w="82"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16" name="Google Shape;820;p3"/>
              <p:cNvSpPr/>
              <p:nvPr/>
            </p:nvSpPr>
            <p:spPr>
              <a:xfrm>
                <a:off x="1580500" y="2782200"/>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17" name="Google Shape;821;p3"/>
              <p:cNvSpPr/>
              <p:nvPr/>
            </p:nvSpPr>
            <p:spPr>
              <a:xfrm>
                <a:off x="1580500" y="282367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18" name="Google Shape;822;p3"/>
              <p:cNvSpPr/>
              <p:nvPr/>
            </p:nvSpPr>
            <p:spPr>
              <a:xfrm>
                <a:off x="1580500" y="26162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19" name="Google Shape;823;p3"/>
              <p:cNvSpPr/>
              <p:nvPr/>
            </p:nvSpPr>
            <p:spPr>
              <a:xfrm>
                <a:off x="579350" y="2863150"/>
                <a:ext cx="1042000" cy="1825"/>
              </a:xfrm>
              <a:custGeom>
                <a:avLst/>
                <a:ahLst/>
                <a:rect l="l" t="t" r="r" b="b"/>
                <a:pathLst>
                  <a:path w="41680" h="73" extrusionOk="0">
                    <a:moveTo>
                      <a:pt x="0" y="1"/>
                    </a:moveTo>
                    <a:lnTo>
                      <a:pt x="0" y="72"/>
                    </a:lnTo>
                    <a:lnTo>
                      <a:pt x="41679" y="72"/>
                    </a:lnTo>
                    <a:lnTo>
                      <a:pt x="41679"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20" name="Google Shape;824;p3"/>
              <p:cNvSpPr/>
              <p:nvPr/>
            </p:nvSpPr>
            <p:spPr>
              <a:xfrm>
                <a:off x="579800" y="2821675"/>
                <a:ext cx="1041100" cy="2025"/>
              </a:xfrm>
              <a:custGeom>
                <a:avLst/>
                <a:ahLst/>
                <a:rect l="l" t="t" r="r" b="b"/>
                <a:pathLst>
                  <a:path w="41644" h="81" extrusionOk="0">
                    <a:moveTo>
                      <a:pt x="0" y="1"/>
                    </a:moveTo>
                    <a:lnTo>
                      <a:pt x="0" y="81"/>
                    </a:lnTo>
                    <a:lnTo>
                      <a:pt x="41643" y="81"/>
                    </a:lnTo>
                    <a:lnTo>
                      <a:pt x="4164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21" name="Google Shape;825;p3"/>
              <p:cNvSpPr/>
              <p:nvPr/>
            </p:nvSpPr>
            <p:spPr>
              <a:xfrm>
                <a:off x="580000" y="2780200"/>
                <a:ext cx="1040675" cy="2025"/>
              </a:xfrm>
              <a:custGeom>
                <a:avLst/>
                <a:ahLst/>
                <a:rect l="l" t="t" r="r" b="b"/>
                <a:pathLst>
                  <a:path w="41627" h="81" extrusionOk="0">
                    <a:moveTo>
                      <a:pt x="1" y="0"/>
                    </a:moveTo>
                    <a:lnTo>
                      <a:pt x="1" y="81"/>
                    </a:lnTo>
                    <a:lnTo>
                      <a:pt x="41627" y="81"/>
                    </a:lnTo>
                    <a:lnTo>
                      <a:pt x="41627"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22" name="Google Shape;826;p3"/>
              <p:cNvSpPr/>
              <p:nvPr/>
            </p:nvSpPr>
            <p:spPr>
              <a:xfrm>
                <a:off x="580450" y="2738925"/>
                <a:ext cx="1039775" cy="1825"/>
              </a:xfrm>
              <a:custGeom>
                <a:avLst/>
                <a:ahLst/>
                <a:rect l="l" t="t" r="r" b="b"/>
                <a:pathLst>
                  <a:path w="41591" h="73" extrusionOk="0">
                    <a:moveTo>
                      <a:pt x="1" y="1"/>
                    </a:moveTo>
                    <a:lnTo>
                      <a:pt x="1" y="72"/>
                    </a:lnTo>
                    <a:lnTo>
                      <a:pt x="41591" y="72"/>
                    </a:lnTo>
                    <a:lnTo>
                      <a:pt x="4159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23" name="Google Shape;827;p3"/>
              <p:cNvSpPr/>
              <p:nvPr/>
            </p:nvSpPr>
            <p:spPr>
              <a:xfrm>
                <a:off x="580675" y="2697450"/>
                <a:ext cx="1039325" cy="1825"/>
              </a:xfrm>
              <a:custGeom>
                <a:avLst/>
                <a:ahLst/>
                <a:rect l="l" t="t" r="r" b="b"/>
                <a:pathLst>
                  <a:path w="41573" h="73" extrusionOk="0">
                    <a:moveTo>
                      <a:pt x="1" y="1"/>
                    </a:moveTo>
                    <a:lnTo>
                      <a:pt x="1" y="72"/>
                    </a:lnTo>
                    <a:lnTo>
                      <a:pt x="41573" y="72"/>
                    </a:lnTo>
                    <a:lnTo>
                      <a:pt x="4157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24" name="Google Shape;828;p3"/>
              <p:cNvSpPr/>
              <p:nvPr/>
            </p:nvSpPr>
            <p:spPr>
              <a:xfrm>
                <a:off x="581125" y="2655975"/>
                <a:ext cx="1038425" cy="1800"/>
              </a:xfrm>
              <a:custGeom>
                <a:avLst/>
                <a:ahLst/>
                <a:rect l="l" t="t" r="r" b="b"/>
                <a:pathLst>
                  <a:path w="41537" h="72" extrusionOk="0">
                    <a:moveTo>
                      <a:pt x="1" y="0"/>
                    </a:moveTo>
                    <a:lnTo>
                      <a:pt x="1" y="72"/>
                    </a:lnTo>
                    <a:lnTo>
                      <a:pt x="41537" y="72"/>
                    </a:lnTo>
                    <a:lnTo>
                      <a:pt x="41537"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25" name="Google Shape;829;p3"/>
              <p:cNvSpPr/>
              <p:nvPr/>
            </p:nvSpPr>
            <p:spPr>
              <a:xfrm>
                <a:off x="581350" y="2614500"/>
                <a:ext cx="1038000" cy="1800"/>
              </a:xfrm>
              <a:custGeom>
                <a:avLst/>
                <a:ahLst/>
                <a:rect l="l" t="t" r="r" b="b"/>
                <a:pathLst>
                  <a:path w="41520" h="72" extrusionOk="0">
                    <a:moveTo>
                      <a:pt x="0" y="0"/>
                    </a:moveTo>
                    <a:lnTo>
                      <a:pt x="0" y="71"/>
                    </a:lnTo>
                    <a:lnTo>
                      <a:pt x="41519" y="71"/>
                    </a:lnTo>
                    <a:lnTo>
                      <a:pt x="41519"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26" name="Google Shape;830;p3"/>
              <p:cNvSpPr/>
              <p:nvPr/>
            </p:nvSpPr>
            <p:spPr>
              <a:xfrm>
                <a:off x="581800" y="2573000"/>
                <a:ext cx="1037325" cy="2050"/>
              </a:xfrm>
              <a:custGeom>
                <a:avLst/>
                <a:ahLst/>
                <a:rect l="l" t="t" r="r" b="b"/>
                <a:pathLst>
                  <a:path w="41493" h="82" extrusionOk="0">
                    <a:moveTo>
                      <a:pt x="0" y="1"/>
                    </a:moveTo>
                    <a:lnTo>
                      <a:pt x="0" y="81"/>
                    </a:lnTo>
                    <a:lnTo>
                      <a:pt x="41492" y="81"/>
                    </a:lnTo>
                    <a:lnTo>
                      <a:pt x="4148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27" name="Google Shape;831;p3"/>
              <p:cNvSpPr/>
              <p:nvPr/>
            </p:nvSpPr>
            <p:spPr>
              <a:xfrm>
                <a:off x="582025" y="2531525"/>
                <a:ext cx="1036650" cy="2025"/>
              </a:xfrm>
              <a:custGeom>
                <a:avLst/>
                <a:ahLst/>
                <a:rect l="l" t="t" r="r" b="b"/>
                <a:pathLst>
                  <a:path w="41466" h="81" extrusionOk="0">
                    <a:moveTo>
                      <a:pt x="9" y="0"/>
                    </a:moveTo>
                    <a:lnTo>
                      <a:pt x="0" y="81"/>
                    </a:lnTo>
                    <a:lnTo>
                      <a:pt x="41465" y="81"/>
                    </a:lnTo>
                    <a:lnTo>
                      <a:pt x="4146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28" name="Google Shape;832;p3"/>
              <p:cNvSpPr/>
              <p:nvPr/>
            </p:nvSpPr>
            <p:spPr>
              <a:xfrm>
                <a:off x="582475" y="2490275"/>
                <a:ext cx="1035975" cy="1800"/>
              </a:xfrm>
              <a:custGeom>
                <a:avLst/>
                <a:ahLst/>
                <a:rect l="l" t="t" r="r" b="b"/>
                <a:pathLst>
                  <a:path w="41439" h="72" extrusionOk="0">
                    <a:moveTo>
                      <a:pt x="0" y="0"/>
                    </a:moveTo>
                    <a:lnTo>
                      <a:pt x="0" y="71"/>
                    </a:lnTo>
                    <a:lnTo>
                      <a:pt x="41438" y="71"/>
                    </a:lnTo>
                    <a:lnTo>
                      <a:pt x="41438"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29" name="Google Shape;833;p3"/>
              <p:cNvSpPr/>
              <p:nvPr/>
            </p:nvSpPr>
            <p:spPr>
              <a:xfrm>
                <a:off x="582700" y="2448775"/>
                <a:ext cx="1035300" cy="1825"/>
              </a:xfrm>
              <a:custGeom>
                <a:avLst/>
                <a:ahLst/>
                <a:rect l="l" t="t" r="r" b="b"/>
                <a:pathLst>
                  <a:path w="41412" h="73" extrusionOk="0">
                    <a:moveTo>
                      <a:pt x="9" y="1"/>
                    </a:moveTo>
                    <a:lnTo>
                      <a:pt x="0" y="72"/>
                    </a:lnTo>
                    <a:lnTo>
                      <a:pt x="41412" y="72"/>
                    </a:lnTo>
                    <a:lnTo>
                      <a:pt x="4141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49430" name="Google Shape;834;p3"/>
            <p:cNvSpPr/>
            <p:nvPr/>
          </p:nvSpPr>
          <p:spPr>
            <a:xfrm>
              <a:off x="771196" y="669220"/>
              <a:ext cx="23550" cy="3889706"/>
            </a:xfrm>
            <a:custGeom>
              <a:avLst/>
              <a:ahLst/>
              <a:rect l="l" t="t" r="r" b="b"/>
              <a:pathLst>
                <a:path w="143" h="21259" extrusionOk="0">
                  <a:moveTo>
                    <a:pt x="0" y="0"/>
                  </a:moveTo>
                  <a:lnTo>
                    <a:pt x="0" y="21259"/>
                  </a:lnTo>
                  <a:cubicBezTo>
                    <a:pt x="45" y="21250"/>
                    <a:pt x="98" y="21232"/>
                    <a:pt x="143" y="21214"/>
                  </a:cubicBezTo>
                  <a:lnTo>
                    <a:pt x="143"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49431" name="Google Shape;835;p3"/>
          <p:cNvSpPr/>
          <p:nvPr/>
        </p:nvSpPr>
        <p:spPr>
          <a:xfrm flipH="1">
            <a:off x="7887150" y="261250"/>
            <a:ext cx="767978" cy="489596"/>
          </a:xfrm>
          <a:custGeom>
            <a:avLst/>
            <a:ahLst/>
            <a:rect l="l" t="t" r="r" b="b"/>
            <a:pathLst>
              <a:path w="5934" h="3783" extrusionOk="0">
                <a:moveTo>
                  <a:pt x="5211" y="0"/>
                </a:moveTo>
                <a:lnTo>
                  <a:pt x="19" y="2346"/>
                </a:lnTo>
                <a:cubicBezTo>
                  <a:pt x="1" y="2427"/>
                  <a:pt x="10" y="2480"/>
                  <a:pt x="90" y="2516"/>
                </a:cubicBezTo>
                <a:cubicBezTo>
                  <a:pt x="135" y="2534"/>
                  <a:pt x="179" y="2507"/>
                  <a:pt x="197" y="2552"/>
                </a:cubicBezTo>
                <a:cubicBezTo>
                  <a:pt x="215" y="2578"/>
                  <a:pt x="179" y="2650"/>
                  <a:pt x="179" y="2676"/>
                </a:cubicBezTo>
                <a:cubicBezTo>
                  <a:pt x="161" y="2757"/>
                  <a:pt x="161" y="2792"/>
                  <a:pt x="242" y="2828"/>
                </a:cubicBezTo>
                <a:cubicBezTo>
                  <a:pt x="304" y="2864"/>
                  <a:pt x="366" y="2873"/>
                  <a:pt x="402" y="2935"/>
                </a:cubicBezTo>
                <a:cubicBezTo>
                  <a:pt x="447" y="3024"/>
                  <a:pt x="349" y="3105"/>
                  <a:pt x="384" y="3185"/>
                </a:cubicBezTo>
                <a:cubicBezTo>
                  <a:pt x="411" y="3256"/>
                  <a:pt x="518" y="3256"/>
                  <a:pt x="491" y="3346"/>
                </a:cubicBezTo>
                <a:cubicBezTo>
                  <a:pt x="474" y="3390"/>
                  <a:pt x="286" y="3515"/>
                  <a:pt x="340" y="3586"/>
                </a:cubicBezTo>
                <a:cubicBezTo>
                  <a:pt x="348" y="3594"/>
                  <a:pt x="359" y="3597"/>
                  <a:pt x="372" y="3597"/>
                </a:cubicBezTo>
                <a:cubicBezTo>
                  <a:pt x="422" y="3597"/>
                  <a:pt x="502" y="3552"/>
                  <a:pt x="557" y="3552"/>
                </a:cubicBezTo>
                <a:cubicBezTo>
                  <a:pt x="569" y="3552"/>
                  <a:pt x="580" y="3554"/>
                  <a:pt x="589" y="3560"/>
                </a:cubicBezTo>
                <a:cubicBezTo>
                  <a:pt x="527" y="3631"/>
                  <a:pt x="474" y="3702"/>
                  <a:pt x="411" y="3783"/>
                </a:cubicBezTo>
                <a:lnTo>
                  <a:pt x="5933" y="1276"/>
                </a:lnTo>
                <a:cubicBezTo>
                  <a:pt x="5933" y="1196"/>
                  <a:pt x="5844" y="1204"/>
                  <a:pt x="5808" y="1151"/>
                </a:cubicBezTo>
                <a:cubicBezTo>
                  <a:pt x="5737" y="1053"/>
                  <a:pt x="5862" y="1026"/>
                  <a:pt x="5844" y="937"/>
                </a:cubicBezTo>
                <a:cubicBezTo>
                  <a:pt x="5782" y="910"/>
                  <a:pt x="5701" y="919"/>
                  <a:pt x="5630" y="892"/>
                </a:cubicBezTo>
                <a:cubicBezTo>
                  <a:pt x="5532" y="839"/>
                  <a:pt x="5603" y="839"/>
                  <a:pt x="5621" y="776"/>
                </a:cubicBezTo>
                <a:cubicBezTo>
                  <a:pt x="5657" y="696"/>
                  <a:pt x="5603" y="687"/>
                  <a:pt x="5550" y="634"/>
                </a:cubicBezTo>
                <a:cubicBezTo>
                  <a:pt x="5487" y="571"/>
                  <a:pt x="5541" y="580"/>
                  <a:pt x="5523" y="500"/>
                </a:cubicBezTo>
                <a:cubicBezTo>
                  <a:pt x="5514" y="437"/>
                  <a:pt x="5443" y="437"/>
                  <a:pt x="5389" y="402"/>
                </a:cubicBezTo>
                <a:cubicBezTo>
                  <a:pt x="5309" y="357"/>
                  <a:pt x="5344" y="339"/>
                  <a:pt x="5344" y="268"/>
                </a:cubicBezTo>
                <a:cubicBezTo>
                  <a:pt x="5353" y="152"/>
                  <a:pt x="5211" y="116"/>
                  <a:pt x="5211" y="0"/>
                </a:cubicBezTo>
                <a:close/>
              </a:path>
            </a:pathLst>
          </a:custGeom>
          <a:solidFill>
            <a:srgbClr val="FFCE59">
              <a:alpha val="6930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60" name="Google Shape;836;p3"/>
          <p:cNvGrpSpPr/>
          <p:nvPr/>
        </p:nvGrpSpPr>
        <p:grpSpPr>
          <a:xfrm rot="-1532069">
            <a:off x="5672183" y="4099118"/>
            <a:ext cx="1417870" cy="1009955"/>
            <a:chOff x="1174150" y="1093100"/>
            <a:chExt cx="360450" cy="256750"/>
          </a:xfrm>
        </p:grpSpPr>
        <p:sp>
          <p:nvSpPr>
            <p:cNvPr id="1049432" name="Google Shape;837;p3"/>
            <p:cNvSpPr/>
            <p:nvPr/>
          </p:nvSpPr>
          <p:spPr>
            <a:xfrm>
              <a:off x="1174150" y="1093100"/>
              <a:ext cx="360450" cy="256750"/>
            </a:xfrm>
            <a:custGeom>
              <a:avLst/>
              <a:ahLst/>
              <a:rect l="l" t="t" r="r" b="b"/>
              <a:pathLst>
                <a:path w="14418" h="10270" extrusionOk="0">
                  <a:moveTo>
                    <a:pt x="7252" y="1"/>
                  </a:moveTo>
                  <a:cubicBezTo>
                    <a:pt x="6939" y="1"/>
                    <a:pt x="6617" y="23"/>
                    <a:pt x="6281" y="68"/>
                  </a:cubicBezTo>
                  <a:cubicBezTo>
                    <a:pt x="5237" y="211"/>
                    <a:pt x="4283" y="559"/>
                    <a:pt x="3453" y="1112"/>
                  </a:cubicBezTo>
                  <a:cubicBezTo>
                    <a:pt x="2739" y="1585"/>
                    <a:pt x="2070" y="2201"/>
                    <a:pt x="1410" y="2994"/>
                  </a:cubicBezTo>
                  <a:cubicBezTo>
                    <a:pt x="1035" y="3441"/>
                    <a:pt x="741" y="3931"/>
                    <a:pt x="420" y="4466"/>
                  </a:cubicBezTo>
                  <a:cubicBezTo>
                    <a:pt x="322" y="4654"/>
                    <a:pt x="215" y="4832"/>
                    <a:pt x="143" y="4966"/>
                  </a:cubicBezTo>
                  <a:cubicBezTo>
                    <a:pt x="10" y="5216"/>
                    <a:pt x="1" y="5519"/>
                    <a:pt x="126" y="5760"/>
                  </a:cubicBezTo>
                  <a:cubicBezTo>
                    <a:pt x="241" y="6001"/>
                    <a:pt x="473" y="6170"/>
                    <a:pt x="741" y="6215"/>
                  </a:cubicBezTo>
                  <a:cubicBezTo>
                    <a:pt x="786" y="6465"/>
                    <a:pt x="955" y="6697"/>
                    <a:pt x="1196" y="6813"/>
                  </a:cubicBezTo>
                  <a:cubicBezTo>
                    <a:pt x="1313" y="6874"/>
                    <a:pt x="1435" y="6899"/>
                    <a:pt x="1554" y="6899"/>
                  </a:cubicBezTo>
                  <a:cubicBezTo>
                    <a:pt x="1590" y="6899"/>
                    <a:pt x="1625" y="6897"/>
                    <a:pt x="1660" y="6893"/>
                  </a:cubicBezTo>
                  <a:cubicBezTo>
                    <a:pt x="1713" y="6991"/>
                    <a:pt x="1785" y="7089"/>
                    <a:pt x="1874" y="7161"/>
                  </a:cubicBezTo>
                  <a:cubicBezTo>
                    <a:pt x="1981" y="7241"/>
                    <a:pt x="2097" y="7303"/>
                    <a:pt x="2222" y="7330"/>
                  </a:cubicBezTo>
                  <a:cubicBezTo>
                    <a:pt x="2267" y="7500"/>
                    <a:pt x="2365" y="7651"/>
                    <a:pt x="2516" y="7767"/>
                  </a:cubicBezTo>
                  <a:cubicBezTo>
                    <a:pt x="2672" y="7887"/>
                    <a:pt x="2852" y="7946"/>
                    <a:pt x="3032" y="7946"/>
                  </a:cubicBezTo>
                  <a:cubicBezTo>
                    <a:pt x="3253" y="7946"/>
                    <a:pt x="3473" y="7856"/>
                    <a:pt x="3640" y="7678"/>
                  </a:cubicBezTo>
                  <a:cubicBezTo>
                    <a:pt x="3694" y="7624"/>
                    <a:pt x="3739" y="7571"/>
                    <a:pt x="3765" y="7526"/>
                  </a:cubicBezTo>
                  <a:lnTo>
                    <a:pt x="3783" y="7509"/>
                  </a:lnTo>
                  <a:cubicBezTo>
                    <a:pt x="3846" y="7428"/>
                    <a:pt x="3908" y="7339"/>
                    <a:pt x="3970" y="7259"/>
                  </a:cubicBezTo>
                  <a:cubicBezTo>
                    <a:pt x="4095" y="7089"/>
                    <a:pt x="4211" y="6929"/>
                    <a:pt x="4336" y="6777"/>
                  </a:cubicBezTo>
                  <a:cubicBezTo>
                    <a:pt x="4684" y="6358"/>
                    <a:pt x="5023" y="6045"/>
                    <a:pt x="5380" y="5822"/>
                  </a:cubicBezTo>
                  <a:cubicBezTo>
                    <a:pt x="5790" y="5564"/>
                    <a:pt x="6219" y="5376"/>
                    <a:pt x="6665" y="5260"/>
                  </a:cubicBezTo>
                  <a:cubicBezTo>
                    <a:pt x="6875" y="5207"/>
                    <a:pt x="7076" y="5180"/>
                    <a:pt x="7269" y="5180"/>
                  </a:cubicBezTo>
                  <a:cubicBezTo>
                    <a:pt x="7626" y="5180"/>
                    <a:pt x="7955" y="5272"/>
                    <a:pt x="8262" y="5457"/>
                  </a:cubicBezTo>
                  <a:cubicBezTo>
                    <a:pt x="8859" y="5805"/>
                    <a:pt x="9243" y="6295"/>
                    <a:pt x="9430" y="6947"/>
                  </a:cubicBezTo>
                  <a:cubicBezTo>
                    <a:pt x="9573" y="7446"/>
                    <a:pt x="9618" y="7999"/>
                    <a:pt x="9582" y="8695"/>
                  </a:cubicBezTo>
                  <a:cubicBezTo>
                    <a:pt x="9573" y="8829"/>
                    <a:pt x="9555" y="8972"/>
                    <a:pt x="9546" y="9123"/>
                  </a:cubicBezTo>
                  <a:cubicBezTo>
                    <a:pt x="9537" y="9186"/>
                    <a:pt x="9528" y="9257"/>
                    <a:pt x="9519" y="9328"/>
                  </a:cubicBezTo>
                  <a:cubicBezTo>
                    <a:pt x="9484" y="9757"/>
                    <a:pt x="9725" y="10122"/>
                    <a:pt x="10117" y="10238"/>
                  </a:cubicBezTo>
                  <a:cubicBezTo>
                    <a:pt x="10153" y="10247"/>
                    <a:pt x="10188" y="10256"/>
                    <a:pt x="10215" y="10256"/>
                  </a:cubicBezTo>
                  <a:cubicBezTo>
                    <a:pt x="10267" y="10265"/>
                    <a:pt x="10318" y="10270"/>
                    <a:pt x="10369" y="10270"/>
                  </a:cubicBezTo>
                  <a:cubicBezTo>
                    <a:pt x="10613" y="10270"/>
                    <a:pt x="10836" y="10165"/>
                    <a:pt x="10991" y="9980"/>
                  </a:cubicBezTo>
                  <a:cubicBezTo>
                    <a:pt x="11000" y="9980"/>
                    <a:pt x="11009" y="9989"/>
                    <a:pt x="11018" y="9989"/>
                  </a:cubicBezTo>
                  <a:lnTo>
                    <a:pt x="11036" y="9989"/>
                  </a:lnTo>
                  <a:cubicBezTo>
                    <a:pt x="11115" y="10012"/>
                    <a:pt x="11194" y="10023"/>
                    <a:pt x="11271" y="10023"/>
                  </a:cubicBezTo>
                  <a:cubicBezTo>
                    <a:pt x="11456" y="10023"/>
                    <a:pt x="11632" y="9959"/>
                    <a:pt x="11776" y="9846"/>
                  </a:cubicBezTo>
                  <a:cubicBezTo>
                    <a:pt x="11883" y="10006"/>
                    <a:pt x="12044" y="10131"/>
                    <a:pt x="12240" y="10185"/>
                  </a:cubicBezTo>
                  <a:cubicBezTo>
                    <a:pt x="12303" y="10203"/>
                    <a:pt x="12365" y="10221"/>
                    <a:pt x="12428" y="10221"/>
                  </a:cubicBezTo>
                  <a:cubicBezTo>
                    <a:pt x="12449" y="10222"/>
                    <a:pt x="12470" y="10223"/>
                    <a:pt x="12491" y="10223"/>
                  </a:cubicBezTo>
                  <a:cubicBezTo>
                    <a:pt x="12673" y="10223"/>
                    <a:pt x="12845" y="10155"/>
                    <a:pt x="12981" y="10051"/>
                  </a:cubicBezTo>
                  <a:cubicBezTo>
                    <a:pt x="13052" y="10105"/>
                    <a:pt x="13123" y="10149"/>
                    <a:pt x="13204" y="10176"/>
                  </a:cubicBezTo>
                  <a:cubicBezTo>
                    <a:pt x="13231" y="10185"/>
                    <a:pt x="13248" y="10194"/>
                    <a:pt x="13275" y="10203"/>
                  </a:cubicBezTo>
                  <a:cubicBezTo>
                    <a:pt x="13352" y="10226"/>
                    <a:pt x="13431" y="10237"/>
                    <a:pt x="13509" y="10237"/>
                  </a:cubicBezTo>
                  <a:cubicBezTo>
                    <a:pt x="13795" y="10237"/>
                    <a:pt x="14076" y="10089"/>
                    <a:pt x="14230" y="9837"/>
                  </a:cubicBezTo>
                  <a:cubicBezTo>
                    <a:pt x="14301" y="9703"/>
                    <a:pt x="14355" y="9569"/>
                    <a:pt x="14372" y="9427"/>
                  </a:cubicBezTo>
                  <a:cubicBezTo>
                    <a:pt x="14399" y="9239"/>
                    <a:pt x="14408" y="9088"/>
                    <a:pt x="14408" y="8936"/>
                  </a:cubicBezTo>
                  <a:cubicBezTo>
                    <a:pt x="14417" y="8427"/>
                    <a:pt x="14417" y="8044"/>
                    <a:pt x="14408" y="7687"/>
                  </a:cubicBezTo>
                  <a:cubicBezTo>
                    <a:pt x="14390" y="6786"/>
                    <a:pt x="14265" y="6001"/>
                    <a:pt x="14016" y="5269"/>
                  </a:cubicBezTo>
                  <a:cubicBezTo>
                    <a:pt x="13819" y="4681"/>
                    <a:pt x="13534" y="4083"/>
                    <a:pt x="13150" y="3423"/>
                  </a:cubicBezTo>
                  <a:cubicBezTo>
                    <a:pt x="12677" y="2620"/>
                    <a:pt x="12089" y="1933"/>
                    <a:pt x="11384" y="1389"/>
                  </a:cubicBezTo>
                  <a:cubicBezTo>
                    <a:pt x="10733" y="880"/>
                    <a:pt x="10028" y="514"/>
                    <a:pt x="9287" y="291"/>
                  </a:cubicBezTo>
                  <a:lnTo>
                    <a:pt x="9270" y="291"/>
                  </a:lnTo>
                  <a:cubicBezTo>
                    <a:pt x="8788" y="167"/>
                    <a:pt x="8369" y="86"/>
                    <a:pt x="7967" y="42"/>
                  </a:cubicBezTo>
                  <a:cubicBezTo>
                    <a:pt x="7733" y="14"/>
                    <a:pt x="7495" y="1"/>
                    <a:pt x="7252" y="1"/>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33" name="Google Shape;838;p3"/>
            <p:cNvSpPr/>
            <p:nvPr/>
          </p:nvSpPr>
          <p:spPr>
            <a:xfrm>
              <a:off x="1187975" y="1107625"/>
              <a:ext cx="332125" cy="226925"/>
            </a:xfrm>
            <a:custGeom>
              <a:avLst/>
              <a:ahLst/>
              <a:rect l="l" t="t" r="r" b="b"/>
              <a:pathLst>
                <a:path w="13285" h="9077" extrusionOk="0">
                  <a:moveTo>
                    <a:pt x="6740" y="0"/>
                  </a:moveTo>
                  <a:cubicBezTo>
                    <a:pt x="6427" y="0"/>
                    <a:pt x="6116" y="24"/>
                    <a:pt x="5808" y="67"/>
                  </a:cubicBezTo>
                  <a:cubicBezTo>
                    <a:pt x="4872" y="183"/>
                    <a:pt x="4006" y="487"/>
                    <a:pt x="3221" y="1013"/>
                  </a:cubicBezTo>
                  <a:cubicBezTo>
                    <a:pt x="2490" y="1504"/>
                    <a:pt x="1865" y="2110"/>
                    <a:pt x="1303" y="2779"/>
                  </a:cubicBezTo>
                  <a:cubicBezTo>
                    <a:pt x="946" y="3216"/>
                    <a:pt x="652" y="3698"/>
                    <a:pt x="375" y="4180"/>
                  </a:cubicBezTo>
                  <a:cubicBezTo>
                    <a:pt x="277" y="4340"/>
                    <a:pt x="188" y="4501"/>
                    <a:pt x="99" y="4662"/>
                  </a:cubicBezTo>
                  <a:cubicBezTo>
                    <a:pt x="1" y="4840"/>
                    <a:pt x="99" y="5036"/>
                    <a:pt x="286" y="5063"/>
                  </a:cubicBezTo>
                  <a:cubicBezTo>
                    <a:pt x="303" y="5066"/>
                    <a:pt x="319" y="5067"/>
                    <a:pt x="335" y="5067"/>
                  </a:cubicBezTo>
                  <a:cubicBezTo>
                    <a:pt x="425" y="5067"/>
                    <a:pt x="492" y="5023"/>
                    <a:pt x="545" y="4947"/>
                  </a:cubicBezTo>
                  <a:cubicBezTo>
                    <a:pt x="607" y="4840"/>
                    <a:pt x="670" y="4742"/>
                    <a:pt x="723" y="4635"/>
                  </a:cubicBezTo>
                  <a:cubicBezTo>
                    <a:pt x="982" y="4171"/>
                    <a:pt x="1250" y="3725"/>
                    <a:pt x="1571" y="3297"/>
                  </a:cubicBezTo>
                  <a:cubicBezTo>
                    <a:pt x="1999" y="2735"/>
                    <a:pt x="2499" y="2244"/>
                    <a:pt x="3043" y="1798"/>
                  </a:cubicBezTo>
                  <a:cubicBezTo>
                    <a:pt x="3453" y="1459"/>
                    <a:pt x="3908" y="1173"/>
                    <a:pt x="4408" y="968"/>
                  </a:cubicBezTo>
                  <a:cubicBezTo>
                    <a:pt x="5095" y="692"/>
                    <a:pt x="5817" y="558"/>
                    <a:pt x="6558" y="531"/>
                  </a:cubicBezTo>
                  <a:cubicBezTo>
                    <a:pt x="6616" y="529"/>
                    <a:pt x="6675" y="528"/>
                    <a:pt x="6734" y="528"/>
                  </a:cubicBezTo>
                  <a:cubicBezTo>
                    <a:pt x="7128" y="528"/>
                    <a:pt x="7515" y="578"/>
                    <a:pt x="7896" y="656"/>
                  </a:cubicBezTo>
                  <a:cubicBezTo>
                    <a:pt x="8387" y="754"/>
                    <a:pt x="8850" y="897"/>
                    <a:pt x="9288" y="1129"/>
                  </a:cubicBezTo>
                  <a:cubicBezTo>
                    <a:pt x="10046" y="1530"/>
                    <a:pt x="10679" y="2066"/>
                    <a:pt x="11197" y="2744"/>
                  </a:cubicBezTo>
                  <a:cubicBezTo>
                    <a:pt x="11661" y="3350"/>
                    <a:pt x="12017" y="4028"/>
                    <a:pt x="12303" y="4742"/>
                  </a:cubicBezTo>
                  <a:cubicBezTo>
                    <a:pt x="12508" y="5259"/>
                    <a:pt x="12642" y="5786"/>
                    <a:pt x="12695" y="6339"/>
                  </a:cubicBezTo>
                  <a:cubicBezTo>
                    <a:pt x="12749" y="6847"/>
                    <a:pt x="12749" y="7356"/>
                    <a:pt x="12758" y="7864"/>
                  </a:cubicBezTo>
                  <a:cubicBezTo>
                    <a:pt x="12758" y="8176"/>
                    <a:pt x="12758" y="8480"/>
                    <a:pt x="12695" y="8783"/>
                  </a:cubicBezTo>
                  <a:cubicBezTo>
                    <a:pt x="12678" y="8899"/>
                    <a:pt x="12749" y="9015"/>
                    <a:pt x="12865" y="9060"/>
                  </a:cubicBezTo>
                  <a:cubicBezTo>
                    <a:pt x="12893" y="9071"/>
                    <a:pt x="12923" y="9077"/>
                    <a:pt x="12954" y="9077"/>
                  </a:cubicBezTo>
                  <a:cubicBezTo>
                    <a:pt x="13041" y="9077"/>
                    <a:pt x="13131" y="9032"/>
                    <a:pt x="13177" y="8953"/>
                  </a:cubicBezTo>
                  <a:cubicBezTo>
                    <a:pt x="13204" y="8899"/>
                    <a:pt x="13231" y="8837"/>
                    <a:pt x="13240" y="8774"/>
                  </a:cubicBezTo>
                  <a:cubicBezTo>
                    <a:pt x="13257" y="8631"/>
                    <a:pt x="13275" y="8489"/>
                    <a:pt x="13275" y="8355"/>
                  </a:cubicBezTo>
                  <a:cubicBezTo>
                    <a:pt x="13275" y="7936"/>
                    <a:pt x="13284" y="7525"/>
                    <a:pt x="13275" y="7115"/>
                  </a:cubicBezTo>
                  <a:cubicBezTo>
                    <a:pt x="13257" y="6348"/>
                    <a:pt x="13159" y="5598"/>
                    <a:pt x="12909" y="4876"/>
                  </a:cubicBezTo>
                  <a:cubicBezTo>
                    <a:pt x="12704" y="4269"/>
                    <a:pt x="12419" y="3689"/>
                    <a:pt x="12098" y="3136"/>
                  </a:cubicBezTo>
                  <a:cubicBezTo>
                    <a:pt x="11669" y="2413"/>
                    <a:pt x="11134" y="1780"/>
                    <a:pt x="10474" y="1263"/>
                  </a:cubicBezTo>
                  <a:cubicBezTo>
                    <a:pt x="9894" y="817"/>
                    <a:pt x="9261" y="478"/>
                    <a:pt x="8574" y="272"/>
                  </a:cubicBezTo>
                  <a:cubicBezTo>
                    <a:pt x="8163" y="165"/>
                    <a:pt x="7762" y="76"/>
                    <a:pt x="7352" y="32"/>
                  </a:cubicBezTo>
                  <a:cubicBezTo>
                    <a:pt x="7148" y="10"/>
                    <a:pt x="6943" y="0"/>
                    <a:pt x="6740"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34" name="Google Shape;839;p3"/>
            <p:cNvSpPr/>
            <p:nvPr/>
          </p:nvSpPr>
          <p:spPr>
            <a:xfrm>
              <a:off x="1206275" y="1136150"/>
              <a:ext cx="287950" cy="198000"/>
            </a:xfrm>
            <a:custGeom>
              <a:avLst/>
              <a:ahLst/>
              <a:rect l="l" t="t" r="r" b="b"/>
              <a:pathLst>
                <a:path w="11518" h="7920" extrusionOk="0">
                  <a:moveTo>
                    <a:pt x="6023" y="1"/>
                  </a:moveTo>
                  <a:cubicBezTo>
                    <a:pt x="5954" y="1"/>
                    <a:pt x="5885" y="2"/>
                    <a:pt x="5817" y="6"/>
                  </a:cubicBezTo>
                  <a:cubicBezTo>
                    <a:pt x="4559" y="77"/>
                    <a:pt x="3417" y="461"/>
                    <a:pt x="2418" y="1237"/>
                  </a:cubicBezTo>
                  <a:cubicBezTo>
                    <a:pt x="1749" y="1754"/>
                    <a:pt x="1160" y="2361"/>
                    <a:pt x="705" y="3083"/>
                  </a:cubicBezTo>
                  <a:cubicBezTo>
                    <a:pt x="482" y="3431"/>
                    <a:pt x="286" y="3797"/>
                    <a:pt x="81" y="4154"/>
                  </a:cubicBezTo>
                  <a:cubicBezTo>
                    <a:pt x="63" y="4190"/>
                    <a:pt x="45" y="4234"/>
                    <a:pt x="36" y="4270"/>
                  </a:cubicBezTo>
                  <a:cubicBezTo>
                    <a:pt x="0" y="4395"/>
                    <a:pt x="54" y="4520"/>
                    <a:pt x="170" y="4573"/>
                  </a:cubicBezTo>
                  <a:cubicBezTo>
                    <a:pt x="206" y="4591"/>
                    <a:pt x="246" y="4600"/>
                    <a:pt x="285" y="4600"/>
                  </a:cubicBezTo>
                  <a:cubicBezTo>
                    <a:pt x="361" y="4600"/>
                    <a:pt x="435" y="4567"/>
                    <a:pt x="482" y="4502"/>
                  </a:cubicBezTo>
                  <a:cubicBezTo>
                    <a:pt x="509" y="4475"/>
                    <a:pt x="527" y="4448"/>
                    <a:pt x="536" y="4422"/>
                  </a:cubicBezTo>
                  <a:cubicBezTo>
                    <a:pt x="634" y="4252"/>
                    <a:pt x="723" y="4092"/>
                    <a:pt x="812" y="3931"/>
                  </a:cubicBezTo>
                  <a:cubicBezTo>
                    <a:pt x="1160" y="3280"/>
                    <a:pt x="1597" y="2700"/>
                    <a:pt x="2123" y="2191"/>
                  </a:cubicBezTo>
                  <a:cubicBezTo>
                    <a:pt x="2578" y="1754"/>
                    <a:pt x="3060" y="1362"/>
                    <a:pt x="3640" y="1094"/>
                  </a:cubicBezTo>
                  <a:cubicBezTo>
                    <a:pt x="4068" y="898"/>
                    <a:pt x="4514" y="746"/>
                    <a:pt x="4969" y="648"/>
                  </a:cubicBezTo>
                  <a:cubicBezTo>
                    <a:pt x="5318" y="570"/>
                    <a:pt x="5667" y="530"/>
                    <a:pt x="6015" y="530"/>
                  </a:cubicBezTo>
                  <a:cubicBezTo>
                    <a:pt x="6343" y="530"/>
                    <a:pt x="6670" y="566"/>
                    <a:pt x="6994" y="639"/>
                  </a:cubicBezTo>
                  <a:cubicBezTo>
                    <a:pt x="7744" y="809"/>
                    <a:pt x="8431" y="1112"/>
                    <a:pt x="9028" y="1594"/>
                  </a:cubicBezTo>
                  <a:cubicBezTo>
                    <a:pt x="9367" y="1870"/>
                    <a:pt x="9680" y="2156"/>
                    <a:pt x="9912" y="2521"/>
                  </a:cubicBezTo>
                  <a:cubicBezTo>
                    <a:pt x="10108" y="2843"/>
                    <a:pt x="10295" y="3164"/>
                    <a:pt x="10456" y="3503"/>
                  </a:cubicBezTo>
                  <a:cubicBezTo>
                    <a:pt x="10679" y="3976"/>
                    <a:pt x="10821" y="4466"/>
                    <a:pt x="10884" y="4984"/>
                  </a:cubicBezTo>
                  <a:cubicBezTo>
                    <a:pt x="10982" y="5813"/>
                    <a:pt x="10982" y="6643"/>
                    <a:pt x="10937" y="7473"/>
                  </a:cubicBezTo>
                  <a:cubicBezTo>
                    <a:pt x="10937" y="7544"/>
                    <a:pt x="10929" y="7624"/>
                    <a:pt x="10929" y="7696"/>
                  </a:cubicBezTo>
                  <a:cubicBezTo>
                    <a:pt x="10946" y="7821"/>
                    <a:pt x="11053" y="7910"/>
                    <a:pt x="11178" y="7919"/>
                  </a:cubicBezTo>
                  <a:cubicBezTo>
                    <a:pt x="11185" y="7919"/>
                    <a:pt x="11191" y="7919"/>
                    <a:pt x="11197" y="7919"/>
                  </a:cubicBezTo>
                  <a:cubicBezTo>
                    <a:pt x="11314" y="7919"/>
                    <a:pt x="11412" y="7841"/>
                    <a:pt x="11446" y="7722"/>
                  </a:cubicBezTo>
                  <a:cubicBezTo>
                    <a:pt x="11455" y="7687"/>
                    <a:pt x="11455" y="7642"/>
                    <a:pt x="11455" y="7606"/>
                  </a:cubicBezTo>
                  <a:cubicBezTo>
                    <a:pt x="11517" y="6821"/>
                    <a:pt x="11499" y="6036"/>
                    <a:pt x="11446" y="5260"/>
                  </a:cubicBezTo>
                  <a:cubicBezTo>
                    <a:pt x="11410" y="4770"/>
                    <a:pt x="11312" y="4306"/>
                    <a:pt x="11160" y="3842"/>
                  </a:cubicBezTo>
                  <a:cubicBezTo>
                    <a:pt x="10973" y="3280"/>
                    <a:pt x="10697" y="2771"/>
                    <a:pt x="10384" y="2281"/>
                  </a:cubicBezTo>
                  <a:cubicBezTo>
                    <a:pt x="10242" y="2058"/>
                    <a:pt x="10090" y="1852"/>
                    <a:pt x="9912" y="1674"/>
                  </a:cubicBezTo>
                  <a:cubicBezTo>
                    <a:pt x="9216" y="978"/>
                    <a:pt x="8404" y="479"/>
                    <a:pt x="7646" y="264"/>
                  </a:cubicBezTo>
                  <a:cubicBezTo>
                    <a:pt x="7020" y="85"/>
                    <a:pt x="6511" y="1"/>
                    <a:pt x="6023"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35" name="Google Shape;840;p3"/>
            <p:cNvSpPr/>
            <p:nvPr/>
          </p:nvSpPr>
          <p:spPr>
            <a:xfrm>
              <a:off x="1227225" y="1164275"/>
              <a:ext cx="238000" cy="164825"/>
            </a:xfrm>
            <a:custGeom>
              <a:avLst/>
              <a:ahLst/>
              <a:rect l="l" t="t" r="r" b="b"/>
              <a:pathLst>
                <a:path w="9520" h="6593" extrusionOk="0">
                  <a:moveTo>
                    <a:pt x="5037" y="1"/>
                  </a:moveTo>
                  <a:cubicBezTo>
                    <a:pt x="4671" y="1"/>
                    <a:pt x="4305" y="48"/>
                    <a:pt x="3944" y="139"/>
                  </a:cubicBezTo>
                  <a:cubicBezTo>
                    <a:pt x="3489" y="246"/>
                    <a:pt x="3061" y="433"/>
                    <a:pt x="2677" y="718"/>
                  </a:cubicBezTo>
                  <a:cubicBezTo>
                    <a:pt x="2311" y="995"/>
                    <a:pt x="1972" y="1298"/>
                    <a:pt x="1660" y="1619"/>
                  </a:cubicBezTo>
                  <a:cubicBezTo>
                    <a:pt x="1080" y="2199"/>
                    <a:pt x="581" y="2833"/>
                    <a:pt x="90" y="3484"/>
                  </a:cubicBezTo>
                  <a:cubicBezTo>
                    <a:pt x="81" y="3502"/>
                    <a:pt x="63" y="3529"/>
                    <a:pt x="54" y="3555"/>
                  </a:cubicBezTo>
                  <a:cubicBezTo>
                    <a:pt x="1" y="3662"/>
                    <a:pt x="28" y="3787"/>
                    <a:pt x="126" y="3859"/>
                  </a:cubicBezTo>
                  <a:cubicBezTo>
                    <a:pt x="173" y="3901"/>
                    <a:pt x="232" y="3923"/>
                    <a:pt x="292" y="3923"/>
                  </a:cubicBezTo>
                  <a:cubicBezTo>
                    <a:pt x="346" y="3923"/>
                    <a:pt x="401" y="3905"/>
                    <a:pt x="447" y="3868"/>
                  </a:cubicBezTo>
                  <a:cubicBezTo>
                    <a:pt x="483" y="3841"/>
                    <a:pt x="509" y="3805"/>
                    <a:pt x="536" y="3769"/>
                  </a:cubicBezTo>
                  <a:cubicBezTo>
                    <a:pt x="652" y="3618"/>
                    <a:pt x="768" y="3475"/>
                    <a:pt x="884" y="3323"/>
                  </a:cubicBezTo>
                  <a:cubicBezTo>
                    <a:pt x="1393" y="2663"/>
                    <a:pt x="1937" y="2030"/>
                    <a:pt x="2570" y="1495"/>
                  </a:cubicBezTo>
                  <a:cubicBezTo>
                    <a:pt x="2856" y="1245"/>
                    <a:pt x="3141" y="1004"/>
                    <a:pt x="3489" y="843"/>
                  </a:cubicBezTo>
                  <a:cubicBezTo>
                    <a:pt x="3864" y="674"/>
                    <a:pt x="4265" y="594"/>
                    <a:pt x="4667" y="549"/>
                  </a:cubicBezTo>
                  <a:cubicBezTo>
                    <a:pt x="4800" y="535"/>
                    <a:pt x="4932" y="528"/>
                    <a:pt x="5062" y="528"/>
                  </a:cubicBezTo>
                  <a:cubicBezTo>
                    <a:pt x="5683" y="528"/>
                    <a:pt x="6274" y="685"/>
                    <a:pt x="6834" y="995"/>
                  </a:cubicBezTo>
                  <a:cubicBezTo>
                    <a:pt x="7334" y="1263"/>
                    <a:pt x="7771" y="1611"/>
                    <a:pt x="8101" y="2066"/>
                  </a:cubicBezTo>
                  <a:cubicBezTo>
                    <a:pt x="8485" y="2592"/>
                    <a:pt x="8735" y="3181"/>
                    <a:pt x="8859" y="3823"/>
                  </a:cubicBezTo>
                  <a:cubicBezTo>
                    <a:pt x="9020" y="4635"/>
                    <a:pt x="9047" y="5447"/>
                    <a:pt x="8877" y="6258"/>
                  </a:cubicBezTo>
                  <a:cubicBezTo>
                    <a:pt x="8851" y="6410"/>
                    <a:pt x="8931" y="6544"/>
                    <a:pt x="9065" y="6580"/>
                  </a:cubicBezTo>
                  <a:cubicBezTo>
                    <a:pt x="9091" y="6588"/>
                    <a:pt x="9118" y="6593"/>
                    <a:pt x="9144" y="6593"/>
                  </a:cubicBezTo>
                  <a:cubicBezTo>
                    <a:pt x="9251" y="6593"/>
                    <a:pt x="9350" y="6523"/>
                    <a:pt x="9386" y="6401"/>
                  </a:cubicBezTo>
                  <a:cubicBezTo>
                    <a:pt x="9421" y="6303"/>
                    <a:pt x="9448" y="6205"/>
                    <a:pt x="9457" y="6098"/>
                  </a:cubicBezTo>
                  <a:cubicBezTo>
                    <a:pt x="9511" y="5768"/>
                    <a:pt x="9511" y="5429"/>
                    <a:pt x="9511" y="5090"/>
                  </a:cubicBezTo>
                  <a:cubicBezTo>
                    <a:pt x="9520" y="4421"/>
                    <a:pt x="9439" y="3761"/>
                    <a:pt x="9225" y="3127"/>
                  </a:cubicBezTo>
                  <a:cubicBezTo>
                    <a:pt x="9029" y="2556"/>
                    <a:pt x="8770" y="2030"/>
                    <a:pt x="8387" y="1575"/>
                  </a:cubicBezTo>
                  <a:cubicBezTo>
                    <a:pt x="7807" y="888"/>
                    <a:pt x="7075" y="424"/>
                    <a:pt x="6147" y="139"/>
                  </a:cubicBezTo>
                  <a:cubicBezTo>
                    <a:pt x="6031" y="121"/>
                    <a:pt x="5853" y="76"/>
                    <a:pt x="5675" y="49"/>
                  </a:cubicBezTo>
                  <a:cubicBezTo>
                    <a:pt x="5462" y="17"/>
                    <a:pt x="5249" y="1"/>
                    <a:pt x="5037"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36" name="Google Shape;841;p3"/>
            <p:cNvSpPr/>
            <p:nvPr/>
          </p:nvSpPr>
          <p:spPr>
            <a:xfrm>
              <a:off x="1242625" y="1194925"/>
              <a:ext cx="199175" cy="140425"/>
            </a:xfrm>
            <a:custGeom>
              <a:avLst/>
              <a:ahLst/>
              <a:rect l="l" t="t" r="r" b="b"/>
              <a:pathLst>
                <a:path w="7967" h="5617" extrusionOk="0">
                  <a:moveTo>
                    <a:pt x="4488" y="1"/>
                  </a:moveTo>
                  <a:cubicBezTo>
                    <a:pt x="4006" y="1"/>
                    <a:pt x="3551" y="126"/>
                    <a:pt x="3105" y="286"/>
                  </a:cubicBezTo>
                  <a:cubicBezTo>
                    <a:pt x="2266" y="599"/>
                    <a:pt x="1544" y="1080"/>
                    <a:pt x="955" y="1749"/>
                  </a:cubicBezTo>
                  <a:cubicBezTo>
                    <a:pt x="669" y="2062"/>
                    <a:pt x="420" y="2410"/>
                    <a:pt x="170" y="2749"/>
                  </a:cubicBezTo>
                  <a:cubicBezTo>
                    <a:pt x="134" y="2793"/>
                    <a:pt x="99" y="2838"/>
                    <a:pt x="72" y="2882"/>
                  </a:cubicBezTo>
                  <a:cubicBezTo>
                    <a:pt x="0" y="3007"/>
                    <a:pt x="27" y="3150"/>
                    <a:pt x="134" y="3230"/>
                  </a:cubicBezTo>
                  <a:cubicBezTo>
                    <a:pt x="181" y="3270"/>
                    <a:pt x="236" y="3288"/>
                    <a:pt x="290" y="3288"/>
                  </a:cubicBezTo>
                  <a:cubicBezTo>
                    <a:pt x="358" y="3288"/>
                    <a:pt x="427" y="3258"/>
                    <a:pt x="482" y="3204"/>
                  </a:cubicBezTo>
                  <a:cubicBezTo>
                    <a:pt x="518" y="3168"/>
                    <a:pt x="553" y="3123"/>
                    <a:pt x="580" y="3079"/>
                  </a:cubicBezTo>
                  <a:cubicBezTo>
                    <a:pt x="768" y="2829"/>
                    <a:pt x="955" y="2579"/>
                    <a:pt x="1151" y="2329"/>
                  </a:cubicBezTo>
                  <a:cubicBezTo>
                    <a:pt x="1490" y="1919"/>
                    <a:pt x="1874" y="1544"/>
                    <a:pt x="2329" y="1259"/>
                  </a:cubicBezTo>
                  <a:cubicBezTo>
                    <a:pt x="2784" y="973"/>
                    <a:pt x="3265" y="759"/>
                    <a:pt x="3783" y="625"/>
                  </a:cubicBezTo>
                  <a:cubicBezTo>
                    <a:pt x="4034" y="559"/>
                    <a:pt x="4284" y="524"/>
                    <a:pt x="4530" y="524"/>
                  </a:cubicBezTo>
                  <a:cubicBezTo>
                    <a:pt x="4973" y="524"/>
                    <a:pt x="5407" y="637"/>
                    <a:pt x="5826" y="884"/>
                  </a:cubicBezTo>
                  <a:cubicBezTo>
                    <a:pt x="6540" y="1303"/>
                    <a:pt x="7012" y="1910"/>
                    <a:pt x="7244" y="2713"/>
                  </a:cubicBezTo>
                  <a:cubicBezTo>
                    <a:pt x="7432" y="3355"/>
                    <a:pt x="7458" y="3998"/>
                    <a:pt x="7423" y="4658"/>
                  </a:cubicBezTo>
                  <a:cubicBezTo>
                    <a:pt x="7405" y="4872"/>
                    <a:pt x="7378" y="5086"/>
                    <a:pt x="7360" y="5309"/>
                  </a:cubicBezTo>
                  <a:cubicBezTo>
                    <a:pt x="7342" y="5470"/>
                    <a:pt x="7432" y="5585"/>
                    <a:pt x="7574" y="5612"/>
                  </a:cubicBezTo>
                  <a:cubicBezTo>
                    <a:pt x="7591" y="5615"/>
                    <a:pt x="7608" y="5617"/>
                    <a:pt x="7624" y="5617"/>
                  </a:cubicBezTo>
                  <a:cubicBezTo>
                    <a:pt x="7744" y="5617"/>
                    <a:pt x="7838" y="5532"/>
                    <a:pt x="7878" y="5398"/>
                  </a:cubicBezTo>
                  <a:cubicBezTo>
                    <a:pt x="7887" y="5362"/>
                    <a:pt x="7896" y="5318"/>
                    <a:pt x="7904" y="5282"/>
                  </a:cubicBezTo>
                  <a:cubicBezTo>
                    <a:pt x="7922" y="4925"/>
                    <a:pt x="7958" y="4568"/>
                    <a:pt x="7958" y="4212"/>
                  </a:cubicBezTo>
                  <a:cubicBezTo>
                    <a:pt x="7967" y="3632"/>
                    <a:pt x="7904" y="3070"/>
                    <a:pt x="7735" y="2517"/>
                  </a:cubicBezTo>
                  <a:cubicBezTo>
                    <a:pt x="7521" y="1803"/>
                    <a:pt x="7137" y="1214"/>
                    <a:pt x="6566" y="750"/>
                  </a:cubicBezTo>
                  <a:cubicBezTo>
                    <a:pt x="6218" y="474"/>
                    <a:pt x="5835" y="251"/>
                    <a:pt x="5371" y="108"/>
                  </a:cubicBezTo>
                  <a:cubicBezTo>
                    <a:pt x="5112" y="37"/>
                    <a:pt x="4791" y="1"/>
                    <a:pt x="448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49437" name="Google Shape;842;p3"/>
          <p:cNvSpPr/>
          <p:nvPr/>
        </p:nvSpPr>
        <p:spPr>
          <a:xfrm rot="1489915">
            <a:off x="3881431" y="59099"/>
            <a:ext cx="1029017" cy="656007"/>
          </a:xfrm>
          <a:custGeom>
            <a:avLst/>
            <a:ahLst/>
            <a:rect l="l" t="t" r="r" b="b"/>
            <a:pathLst>
              <a:path w="5934" h="3783" extrusionOk="0">
                <a:moveTo>
                  <a:pt x="5211" y="0"/>
                </a:moveTo>
                <a:lnTo>
                  <a:pt x="19" y="2346"/>
                </a:lnTo>
                <a:cubicBezTo>
                  <a:pt x="1" y="2427"/>
                  <a:pt x="10" y="2480"/>
                  <a:pt x="90" y="2516"/>
                </a:cubicBezTo>
                <a:cubicBezTo>
                  <a:pt x="135" y="2534"/>
                  <a:pt x="179" y="2507"/>
                  <a:pt x="197" y="2552"/>
                </a:cubicBezTo>
                <a:cubicBezTo>
                  <a:pt x="215" y="2578"/>
                  <a:pt x="179" y="2650"/>
                  <a:pt x="179" y="2676"/>
                </a:cubicBezTo>
                <a:cubicBezTo>
                  <a:pt x="161" y="2757"/>
                  <a:pt x="161" y="2792"/>
                  <a:pt x="242" y="2828"/>
                </a:cubicBezTo>
                <a:cubicBezTo>
                  <a:pt x="304" y="2864"/>
                  <a:pt x="366" y="2873"/>
                  <a:pt x="402" y="2935"/>
                </a:cubicBezTo>
                <a:cubicBezTo>
                  <a:pt x="447" y="3024"/>
                  <a:pt x="349" y="3105"/>
                  <a:pt x="384" y="3185"/>
                </a:cubicBezTo>
                <a:cubicBezTo>
                  <a:pt x="411" y="3256"/>
                  <a:pt x="518" y="3256"/>
                  <a:pt x="491" y="3346"/>
                </a:cubicBezTo>
                <a:cubicBezTo>
                  <a:pt x="474" y="3390"/>
                  <a:pt x="286" y="3515"/>
                  <a:pt x="340" y="3586"/>
                </a:cubicBezTo>
                <a:cubicBezTo>
                  <a:pt x="348" y="3594"/>
                  <a:pt x="359" y="3597"/>
                  <a:pt x="372" y="3597"/>
                </a:cubicBezTo>
                <a:cubicBezTo>
                  <a:pt x="422" y="3597"/>
                  <a:pt x="502" y="3552"/>
                  <a:pt x="557" y="3552"/>
                </a:cubicBezTo>
                <a:cubicBezTo>
                  <a:pt x="569" y="3552"/>
                  <a:pt x="580" y="3554"/>
                  <a:pt x="589" y="3560"/>
                </a:cubicBezTo>
                <a:cubicBezTo>
                  <a:pt x="527" y="3631"/>
                  <a:pt x="474" y="3702"/>
                  <a:pt x="411" y="3783"/>
                </a:cubicBezTo>
                <a:lnTo>
                  <a:pt x="5933" y="1276"/>
                </a:lnTo>
                <a:cubicBezTo>
                  <a:pt x="5933" y="1196"/>
                  <a:pt x="5844" y="1204"/>
                  <a:pt x="5808" y="1151"/>
                </a:cubicBezTo>
                <a:cubicBezTo>
                  <a:pt x="5737" y="1053"/>
                  <a:pt x="5862" y="1026"/>
                  <a:pt x="5844" y="937"/>
                </a:cubicBezTo>
                <a:cubicBezTo>
                  <a:pt x="5782" y="910"/>
                  <a:pt x="5701" y="919"/>
                  <a:pt x="5630" y="892"/>
                </a:cubicBezTo>
                <a:cubicBezTo>
                  <a:pt x="5532" y="839"/>
                  <a:pt x="5603" y="839"/>
                  <a:pt x="5621" y="776"/>
                </a:cubicBezTo>
                <a:cubicBezTo>
                  <a:pt x="5657" y="696"/>
                  <a:pt x="5603" y="687"/>
                  <a:pt x="5550" y="634"/>
                </a:cubicBezTo>
                <a:cubicBezTo>
                  <a:pt x="5487" y="571"/>
                  <a:pt x="5541" y="580"/>
                  <a:pt x="5523" y="500"/>
                </a:cubicBezTo>
                <a:cubicBezTo>
                  <a:pt x="5514" y="437"/>
                  <a:pt x="5443" y="437"/>
                  <a:pt x="5389" y="402"/>
                </a:cubicBezTo>
                <a:cubicBezTo>
                  <a:pt x="5309" y="357"/>
                  <a:pt x="5344" y="339"/>
                  <a:pt x="5344" y="268"/>
                </a:cubicBezTo>
                <a:cubicBezTo>
                  <a:pt x="5353" y="152"/>
                  <a:pt x="5211" y="116"/>
                  <a:pt x="5211" y="0"/>
                </a:cubicBezTo>
                <a:close/>
              </a:path>
            </a:pathLst>
          </a:custGeom>
          <a:solidFill>
            <a:srgbClr val="FFA990">
              <a:alpha val="6558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61" name="Google Shape;843;p3"/>
          <p:cNvGrpSpPr/>
          <p:nvPr/>
        </p:nvGrpSpPr>
        <p:grpSpPr>
          <a:xfrm rot="-3669520">
            <a:off x="8161279" y="1228972"/>
            <a:ext cx="2003370" cy="1927297"/>
            <a:chOff x="3795825" y="3576625"/>
            <a:chExt cx="273225" cy="262850"/>
          </a:xfrm>
        </p:grpSpPr>
        <p:sp>
          <p:nvSpPr>
            <p:cNvPr id="1049438" name="Google Shape;844;p3"/>
            <p:cNvSpPr/>
            <p:nvPr/>
          </p:nvSpPr>
          <p:spPr>
            <a:xfrm>
              <a:off x="3954600" y="3665275"/>
              <a:ext cx="114450" cy="80700"/>
            </a:xfrm>
            <a:custGeom>
              <a:avLst/>
              <a:ahLst/>
              <a:rect l="l" t="t" r="r" b="b"/>
              <a:pathLst>
                <a:path w="4578" h="3228" extrusionOk="0">
                  <a:moveTo>
                    <a:pt x="2303" y="0"/>
                  </a:moveTo>
                  <a:cubicBezTo>
                    <a:pt x="1128" y="0"/>
                    <a:pt x="1" y="457"/>
                    <a:pt x="331" y="2280"/>
                  </a:cubicBezTo>
                  <a:cubicBezTo>
                    <a:pt x="331" y="2280"/>
                    <a:pt x="701" y="3227"/>
                    <a:pt x="1548" y="3227"/>
                  </a:cubicBezTo>
                  <a:cubicBezTo>
                    <a:pt x="2230" y="3227"/>
                    <a:pt x="3221" y="2613"/>
                    <a:pt x="4578" y="397"/>
                  </a:cubicBezTo>
                  <a:cubicBezTo>
                    <a:pt x="4578" y="397"/>
                    <a:pt x="3614" y="112"/>
                    <a:pt x="2865" y="32"/>
                  </a:cubicBezTo>
                  <a:cubicBezTo>
                    <a:pt x="2680" y="12"/>
                    <a:pt x="2491" y="0"/>
                    <a:pt x="2303" y="0"/>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39" name="Google Shape;845;p3"/>
            <p:cNvSpPr/>
            <p:nvPr/>
          </p:nvSpPr>
          <p:spPr>
            <a:xfrm>
              <a:off x="3963775" y="3675425"/>
              <a:ext cx="105275" cy="70575"/>
            </a:xfrm>
            <a:custGeom>
              <a:avLst/>
              <a:ahLst/>
              <a:rect l="l" t="t" r="r" b="b"/>
              <a:pathLst>
                <a:path w="4211" h="2823" extrusionOk="0">
                  <a:moveTo>
                    <a:pt x="4211" y="0"/>
                  </a:moveTo>
                  <a:lnTo>
                    <a:pt x="0" y="1936"/>
                  </a:lnTo>
                  <a:cubicBezTo>
                    <a:pt x="100" y="2155"/>
                    <a:pt x="473" y="2822"/>
                    <a:pt x="1183" y="2822"/>
                  </a:cubicBezTo>
                  <a:cubicBezTo>
                    <a:pt x="1863" y="2822"/>
                    <a:pt x="2853" y="2209"/>
                    <a:pt x="4211"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40" name="Google Shape;846;p3"/>
            <p:cNvSpPr/>
            <p:nvPr/>
          </p:nvSpPr>
          <p:spPr>
            <a:xfrm>
              <a:off x="3936775" y="3576625"/>
              <a:ext cx="95025" cy="86125"/>
            </a:xfrm>
            <a:custGeom>
              <a:avLst/>
              <a:ahLst/>
              <a:rect l="l" t="t" r="r" b="b"/>
              <a:pathLst>
                <a:path w="3801" h="3445" extrusionOk="0">
                  <a:moveTo>
                    <a:pt x="3801" y="0"/>
                  </a:moveTo>
                  <a:cubicBezTo>
                    <a:pt x="3801" y="0"/>
                    <a:pt x="1" y="72"/>
                    <a:pt x="679" y="3096"/>
                  </a:cubicBezTo>
                  <a:cubicBezTo>
                    <a:pt x="679" y="3096"/>
                    <a:pt x="1084" y="3445"/>
                    <a:pt x="1620" y="3445"/>
                  </a:cubicBezTo>
                  <a:cubicBezTo>
                    <a:pt x="2329" y="3445"/>
                    <a:pt x="3268" y="2835"/>
                    <a:pt x="3801"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41" name="Google Shape;847;p3"/>
            <p:cNvSpPr/>
            <p:nvPr/>
          </p:nvSpPr>
          <p:spPr>
            <a:xfrm>
              <a:off x="3953500" y="3577500"/>
              <a:ext cx="78100" cy="85250"/>
            </a:xfrm>
            <a:custGeom>
              <a:avLst/>
              <a:ahLst/>
              <a:rect l="l" t="t" r="r" b="b"/>
              <a:pathLst>
                <a:path w="3124" h="3410" extrusionOk="0">
                  <a:moveTo>
                    <a:pt x="3123" y="1"/>
                  </a:moveTo>
                  <a:lnTo>
                    <a:pt x="1" y="3025"/>
                  </a:lnTo>
                  <a:cubicBezTo>
                    <a:pt x="1" y="3034"/>
                    <a:pt x="1" y="3043"/>
                    <a:pt x="10" y="3061"/>
                  </a:cubicBezTo>
                  <a:cubicBezTo>
                    <a:pt x="10" y="3061"/>
                    <a:pt x="415" y="3410"/>
                    <a:pt x="952" y="3410"/>
                  </a:cubicBezTo>
                  <a:cubicBezTo>
                    <a:pt x="1658" y="3410"/>
                    <a:pt x="2591" y="2805"/>
                    <a:pt x="3123"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42" name="Google Shape;848;p3"/>
            <p:cNvSpPr/>
            <p:nvPr/>
          </p:nvSpPr>
          <p:spPr>
            <a:xfrm>
              <a:off x="3826150" y="3592675"/>
              <a:ext cx="69150" cy="112425"/>
            </a:xfrm>
            <a:custGeom>
              <a:avLst/>
              <a:ahLst/>
              <a:rect l="l" t="t" r="r" b="b"/>
              <a:pathLst>
                <a:path w="2766" h="4497" extrusionOk="0">
                  <a:moveTo>
                    <a:pt x="1972" y="1"/>
                  </a:moveTo>
                  <a:cubicBezTo>
                    <a:pt x="1973" y="4"/>
                    <a:pt x="1973" y="7"/>
                    <a:pt x="1973" y="11"/>
                  </a:cubicBezTo>
                  <a:lnTo>
                    <a:pt x="1973" y="11"/>
                  </a:lnTo>
                  <a:cubicBezTo>
                    <a:pt x="1974" y="3"/>
                    <a:pt x="1972" y="1"/>
                    <a:pt x="1972" y="1"/>
                  </a:cubicBezTo>
                  <a:close/>
                  <a:moveTo>
                    <a:pt x="1973" y="11"/>
                  </a:moveTo>
                  <a:cubicBezTo>
                    <a:pt x="1971" y="46"/>
                    <a:pt x="1931" y="190"/>
                    <a:pt x="1544" y="723"/>
                  </a:cubicBezTo>
                  <a:cubicBezTo>
                    <a:pt x="1071" y="1374"/>
                    <a:pt x="1" y="3266"/>
                    <a:pt x="1125" y="4497"/>
                  </a:cubicBezTo>
                  <a:cubicBezTo>
                    <a:pt x="1125" y="4497"/>
                    <a:pt x="2525" y="4185"/>
                    <a:pt x="2650" y="2713"/>
                  </a:cubicBezTo>
                  <a:cubicBezTo>
                    <a:pt x="2766" y="1248"/>
                    <a:pt x="2042" y="649"/>
                    <a:pt x="1973" y="1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43" name="Google Shape;849;p3"/>
            <p:cNvSpPr/>
            <p:nvPr/>
          </p:nvSpPr>
          <p:spPr>
            <a:xfrm>
              <a:off x="3854025" y="3593575"/>
              <a:ext cx="41300" cy="111525"/>
            </a:xfrm>
            <a:custGeom>
              <a:avLst/>
              <a:ahLst/>
              <a:rect l="l" t="t" r="r" b="b"/>
              <a:pathLst>
                <a:path w="1652" h="4461" extrusionOk="0">
                  <a:moveTo>
                    <a:pt x="866" y="0"/>
                  </a:moveTo>
                  <a:cubicBezTo>
                    <a:pt x="679" y="1044"/>
                    <a:pt x="260" y="3328"/>
                    <a:pt x="1" y="4452"/>
                  </a:cubicBezTo>
                  <a:cubicBezTo>
                    <a:pt x="10" y="4452"/>
                    <a:pt x="10" y="4461"/>
                    <a:pt x="10" y="4461"/>
                  </a:cubicBezTo>
                  <a:cubicBezTo>
                    <a:pt x="10" y="4461"/>
                    <a:pt x="1410" y="4149"/>
                    <a:pt x="1535" y="2677"/>
                  </a:cubicBezTo>
                  <a:cubicBezTo>
                    <a:pt x="1651" y="1231"/>
                    <a:pt x="938" y="625"/>
                    <a:pt x="86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44" name="Google Shape;850;p3"/>
            <p:cNvSpPr/>
            <p:nvPr/>
          </p:nvSpPr>
          <p:spPr>
            <a:xfrm>
              <a:off x="3875450" y="3592675"/>
              <a:ext cx="25" cy="250"/>
            </a:xfrm>
            <a:custGeom>
              <a:avLst/>
              <a:ahLst/>
              <a:rect l="l" t="t" r="r" b="b"/>
              <a:pathLst>
                <a:path w="1" h="10" extrusionOk="0">
                  <a:moveTo>
                    <a:pt x="0" y="9"/>
                  </a:moveTo>
                  <a:cubicBezTo>
                    <a:pt x="0" y="9"/>
                    <a:pt x="0" y="1"/>
                    <a:pt x="0" y="1"/>
                  </a:cubicBezTo>
                  <a:cubicBezTo>
                    <a:pt x="0" y="9"/>
                    <a:pt x="0" y="9"/>
                    <a:pt x="0" y="9"/>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45" name="Google Shape;851;p3"/>
            <p:cNvSpPr/>
            <p:nvPr/>
          </p:nvSpPr>
          <p:spPr>
            <a:xfrm>
              <a:off x="3795825" y="3621000"/>
              <a:ext cx="190925" cy="218325"/>
            </a:xfrm>
            <a:custGeom>
              <a:avLst/>
              <a:ahLst/>
              <a:rect l="l" t="t" r="r" b="b"/>
              <a:pathLst>
                <a:path w="7637" h="8733" extrusionOk="0">
                  <a:moveTo>
                    <a:pt x="7637" y="1"/>
                  </a:moveTo>
                  <a:lnTo>
                    <a:pt x="7557" y="36"/>
                  </a:lnTo>
                  <a:lnTo>
                    <a:pt x="7485" y="90"/>
                  </a:lnTo>
                  <a:cubicBezTo>
                    <a:pt x="7441" y="125"/>
                    <a:pt x="7396" y="161"/>
                    <a:pt x="7351" y="197"/>
                  </a:cubicBezTo>
                  <a:cubicBezTo>
                    <a:pt x="7253" y="277"/>
                    <a:pt x="7173" y="357"/>
                    <a:pt x="7084" y="438"/>
                  </a:cubicBezTo>
                  <a:cubicBezTo>
                    <a:pt x="6914" y="598"/>
                    <a:pt x="6754" y="768"/>
                    <a:pt x="6584" y="937"/>
                  </a:cubicBezTo>
                  <a:cubicBezTo>
                    <a:pt x="6263" y="1276"/>
                    <a:pt x="5942" y="1615"/>
                    <a:pt x="5621" y="1963"/>
                  </a:cubicBezTo>
                  <a:cubicBezTo>
                    <a:pt x="4987" y="2659"/>
                    <a:pt x="4363" y="3364"/>
                    <a:pt x="3747" y="4077"/>
                  </a:cubicBezTo>
                  <a:cubicBezTo>
                    <a:pt x="2507" y="5496"/>
                    <a:pt x="1294" y="6932"/>
                    <a:pt x="81" y="8368"/>
                  </a:cubicBezTo>
                  <a:cubicBezTo>
                    <a:pt x="81" y="8368"/>
                    <a:pt x="81" y="8377"/>
                    <a:pt x="81" y="8377"/>
                  </a:cubicBezTo>
                  <a:cubicBezTo>
                    <a:pt x="1" y="8475"/>
                    <a:pt x="18" y="8618"/>
                    <a:pt x="116" y="8690"/>
                  </a:cubicBezTo>
                  <a:cubicBezTo>
                    <a:pt x="157" y="8719"/>
                    <a:pt x="204" y="8733"/>
                    <a:pt x="251" y="8733"/>
                  </a:cubicBezTo>
                  <a:cubicBezTo>
                    <a:pt x="319" y="8733"/>
                    <a:pt x="387" y="8703"/>
                    <a:pt x="429" y="8645"/>
                  </a:cubicBezTo>
                  <a:cubicBezTo>
                    <a:pt x="1580" y="7164"/>
                    <a:pt x="2739" y="5683"/>
                    <a:pt x="3917" y="4220"/>
                  </a:cubicBezTo>
                  <a:cubicBezTo>
                    <a:pt x="4506" y="3489"/>
                    <a:pt x="5103" y="2757"/>
                    <a:pt x="5710" y="2043"/>
                  </a:cubicBezTo>
                  <a:cubicBezTo>
                    <a:pt x="6004" y="1678"/>
                    <a:pt x="6317" y="1321"/>
                    <a:pt x="6629" y="973"/>
                  </a:cubicBezTo>
                  <a:cubicBezTo>
                    <a:pt x="6781" y="795"/>
                    <a:pt x="6941" y="625"/>
                    <a:pt x="7102" y="456"/>
                  </a:cubicBezTo>
                  <a:cubicBezTo>
                    <a:pt x="7191" y="375"/>
                    <a:pt x="7271" y="286"/>
                    <a:pt x="7360" y="215"/>
                  </a:cubicBezTo>
                  <a:cubicBezTo>
                    <a:pt x="7405" y="170"/>
                    <a:pt x="7441" y="125"/>
                    <a:pt x="7494" y="99"/>
                  </a:cubicBezTo>
                  <a:lnTo>
                    <a:pt x="7566" y="45"/>
                  </a:lnTo>
                  <a:lnTo>
                    <a:pt x="7637" y="1"/>
                  </a:ln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46" name="Google Shape;852;p3"/>
            <p:cNvSpPr/>
            <p:nvPr/>
          </p:nvSpPr>
          <p:spPr>
            <a:xfrm>
              <a:off x="3795825" y="3708425"/>
              <a:ext cx="201200" cy="131050"/>
            </a:xfrm>
            <a:custGeom>
              <a:avLst/>
              <a:ahLst/>
              <a:rect l="l" t="t" r="r" b="b"/>
              <a:pathLst>
                <a:path w="8048" h="5242" extrusionOk="0">
                  <a:moveTo>
                    <a:pt x="8047" y="1"/>
                  </a:moveTo>
                  <a:cubicBezTo>
                    <a:pt x="7334" y="322"/>
                    <a:pt x="6629" y="652"/>
                    <a:pt x="5933" y="991"/>
                  </a:cubicBezTo>
                  <a:cubicBezTo>
                    <a:pt x="5237" y="1339"/>
                    <a:pt x="4550" y="1696"/>
                    <a:pt x="3863" y="2079"/>
                  </a:cubicBezTo>
                  <a:cubicBezTo>
                    <a:pt x="3185" y="2463"/>
                    <a:pt x="2516" y="2864"/>
                    <a:pt x="1865" y="3310"/>
                  </a:cubicBezTo>
                  <a:cubicBezTo>
                    <a:pt x="1544" y="3524"/>
                    <a:pt x="1223" y="3765"/>
                    <a:pt x="919" y="4015"/>
                  </a:cubicBezTo>
                  <a:cubicBezTo>
                    <a:pt x="616" y="4274"/>
                    <a:pt x="322" y="4550"/>
                    <a:pt x="72" y="4889"/>
                  </a:cubicBezTo>
                  <a:cubicBezTo>
                    <a:pt x="72" y="4889"/>
                    <a:pt x="72" y="4889"/>
                    <a:pt x="63" y="4898"/>
                  </a:cubicBezTo>
                  <a:cubicBezTo>
                    <a:pt x="1" y="4996"/>
                    <a:pt x="27" y="5130"/>
                    <a:pt x="125" y="5202"/>
                  </a:cubicBezTo>
                  <a:cubicBezTo>
                    <a:pt x="166" y="5228"/>
                    <a:pt x="210" y="5241"/>
                    <a:pt x="253" y="5241"/>
                  </a:cubicBezTo>
                  <a:cubicBezTo>
                    <a:pt x="324" y="5241"/>
                    <a:pt x="393" y="5206"/>
                    <a:pt x="438" y="5139"/>
                  </a:cubicBezTo>
                  <a:cubicBezTo>
                    <a:pt x="643" y="4845"/>
                    <a:pt x="902" y="4568"/>
                    <a:pt x="1178" y="4309"/>
                  </a:cubicBezTo>
                  <a:cubicBezTo>
                    <a:pt x="1455" y="4051"/>
                    <a:pt x="1758" y="3810"/>
                    <a:pt x="2061" y="3578"/>
                  </a:cubicBezTo>
                  <a:cubicBezTo>
                    <a:pt x="2677" y="3114"/>
                    <a:pt x="3319" y="2686"/>
                    <a:pt x="3979" y="2275"/>
                  </a:cubicBezTo>
                  <a:cubicBezTo>
                    <a:pt x="4639" y="1865"/>
                    <a:pt x="5309" y="1473"/>
                    <a:pt x="5987" y="1098"/>
                  </a:cubicBezTo>
                  <a:cubicBezTo>
                    <a:pt x="6665" y="714"/>
                    <a:pt x="7351" y="348"/>
                    <a:pt x="804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47" name="Google Shape;853;p3"/>
            <p:cNvSpPr/>
            <p:nvPr/>
          </p:nvSpPr>
          <p:spPr>
            <a:xfrm>
              <a:off x="3818125" y="3688350"/>
              <a:ext cx="39725" cy="124300"/>
            </a:xfrm>
            <a:custGeom>
              <a:avLst/>
              <a:ahLst/>
              <a:rect l="l" t="t" r="r" b="b"/>
              <a:pathLst>
                <a:path w="1589" h="4972" extrusionOk="0">
                  <a:moveTo>
                    <a:pt x="1589" y="1"/>
                  </a:moveTo>
                  <a:lnTo>
                    <a:pt x="1589" y="1"/>
                  </a:lnTo>
                  <a:cubicBezTo>
                    <a:pt x="1312" y="777"/>
                    <a:pt x="1035" y="1544"/>
                    <a:pt x="759" y="2320"/>
                  </a:cubicBezTo>
                  <a:cubicBezTo>
                    <a:pt x="625" y="2713"/>
                    <a:pt x="491" y="3105"/>
                    <a:pt x="366" y="3498"/>
                  </a:cubicBezTo>
                  <a:cubicBezTo>
                    <a:pt x="241" y="3890"/>
                    <a:pt x="117" y="4274"/>
                    <a:pt x="18" y="4702"/>
                  </a:cubicBezTo>
                  <a:cubicBezTo>
                    <a:pt x="18" y="4711"/>
                    <a:pt x="18" y="4711"/>
                    <a:pt x="18" y="4720"/>
                  </a:cubicBezTo>
                  <a:cubicBezTo>
                    <a:pt x="1" y="4845"/>
                    <a:pt x="90" y="4952"/>
                    <a:pt x="206" y="4970"/>
                  </a:cubicBezTo>
                  <a:cubicBezTo>
                    <a:pt x="217" y="4971"/>
                    <a:pt x="227" y="4972"/>
                    <a:pt x="238" y="4972"/>
                  </a:cubicBezTo>
                  <a:cubicBezTo>
                    <a:pt x="348" y="4972"/>
                    <a:pt x="439" y="4888"/>
                    <a:pt x="456" y="4773"/>
                  </a:cubicBezTo>
                  <a:lnTo>
                    <a:pt x="456" y="4764"/>
                  </a:lnTo>
                  <a:cubicBezTo>
                    <a:pt x="509" y="4390"/>
                    <a:pt x="598" y="3979"/>
                    <a:pt x="688" y="3578"/>
                  </a:cubicBezTo>
                  <a:cubicBezTo>
                    <a:pt x="777" y="3185"/>
                    <a:pt x="875" y="2784"/>
                    <a:pt x="973" y="2383"/>
                  </a:cubicBezTo>
                  <a:cubicBezTo>
                    <a:pt x="1169" y="1589"/>
                    <a:pt x="1374" y="795"/>
                    <a:pt x="1589"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62" name="Google Shape;854;p3"/>
          <p:cNvGrpSpPr/>
          <p:nvPr/>
        </p:nvGrpSpPr>
        <p:grpSpPr>
          <a:xfrm rot="-5400000">
            <a:off x="-173808" y="3174908"/>
            <a:ext cx="2310839" cy="1902145"/>
            <a:chOff x="3857825" y="4400025"/>
            <a:chExt cx="287500" cy="236650"/>
          </a:xfrm>
        </p:grpSpPr>
        <p:sp>
          <p:nvSpPr>
            <p:cNvPr id="1049448" name="Google Shape;855;p3"/>
            <p:cNvSpPr/>
            <p:nvPr/>
          </p:nvSpPr>
          <p:spPr>
            <a:xfrm>
              <a:off x="4020425" y="4400025"/>
              <a:ext cx="106175" cy="56425"/>
            </a:xfrm>
            <a:custGeom>
              <a:avLst/>
              <a:ahLst/>
              <a:rect l="l" t="t" r="r" b="b"/>
              <a:pathLst>
                <a:path w="4247" h="2257" extrusionOk="0">
                  <a:moveTo>
                    <a:pt x="4246" y="1"/>
                  </a:moveTo>
                  <a:cubicBezTo>
                    <a:pt x="4244" y="2"/>
                    <a:pt x="4242" y="4"/>
                    <a:pt x="4239" y="6"/>
                  </a:cubicBezTo>
                  <a:lnTo>
                    <a:pt x="4239" y="6"/>
                  </a:lnTo>
                  <a:cubicBezTo>
                    <a:pt x="4245" y="3"/>
                    <a:pt x="4246" y="1"/>
                    <a:pt x="4246" y="1"/>
                  </a:cubicBezTo>
                  <a:close/>
                  <a:moveTo>
                    <a:pt x="4239" y="6"/>
                  </a:moveTo>
                  <a:cubicBezTo>
                    <a:pt x="4220" y="17"/>
                    <a:pt x="4150" y="38"/>
                    <a:pt x="3908" y="38"/>
                  </a:cubicBezTo>
                  <a:cubicBezTo>
                    <a:pt x="3789" y="38"/>
                    <a:pt x="3627" y="33"/>
                    <a:pt x="3408" y="18"/>
                  </a:cubicBezTo>
                  <a:cubicBezTo>
                    <a:pt x="3329" y="14"/>
                    <a:pt x="3236" y="11"/>
                    <a:pt x="3133" y="11"/>
                  </a:cubicBezTo>
                  <a:cubicBezTo>
                    <a:pt x="2194" y="11"/>
                    <a:pt x="394" y="248"/>
                    <a:pt x="0" y="1696"/>
                  </a:cubicBezTo>
                  <a:cubicBezTo>
                    <a:pt x="0" y="1696"/>
                    <a:pt x="566" y="2256"/>
                    <a:pt x="1394" y="2256"/>
                  </a:cubicBezTo>
                  <a:cubicBezTo>
                    <a:pt x="1676" y="2256"/>
                    <a:pt x="1988" y="2191"/>
                    <a:pt x="2319" y="2017"/>
                  </a:cubicBezTo>
                  <a:cubicBezTo>
                    <a:pt x="3616" y="1333"/>
                    <a:pt x="3737" y="393"/>
                    <a:pt x="4239" y="6"/>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49" name="Google Shape;856;p3"/>
            <p:cNvSpPr/>
            <p:nvPr/>
          </p:nvSpPr>
          <p:spPr>
            <a:xfrm>
              <a:off x="4020425" y="4400475"/>
              <a:ext cx="105500" cy="55975"/>
            </a:xfrm>
            <a:custGeom>
              <a:avLst/>
              <a:ahLst/>
              <a:rect l="l" t="t" r="r" b="b"/>
              <a:pathLst>
                <a:path w="4220" h="2239" extrusionOk="0">
                  <a:moveTo>
                    <a:pt x="4220" y="0"/>
                  </a:moveTo>
                  <a:cubicBezTo>
                    <a:pt x="3238" y="402"/>
                    <a:pt x="1088" y="1285"/>
                    <a:pt x="0" y="1669"/>
                  </a:cubicBezTo>
                  <a:cubicBezTo>
                    <a:pt x="0" y="1669"/>
                    <a:pt x="0" y="1678"/>
                    <a:pt x="0" y="1678"/>
                  </a:cubicBezTo>
                  <a:cubicBezTo>
                    <a:pt x="0" y="1678"/>
                    <a:pt x="566" y="2238"/>
                    <a:pt x="1394" y="2238"/>
                  </a:cubicBezTo>
                  <a:cubicBezTo>
                    <a:pt x="1676" y="2238"/>
                    <a:pt x="1988" y="2173"/>
                    <a:pt x="2319" y="1999"/>
                  </a:cubicBezTo>
                  <a:cubicBezTo>
                    <a:pt x="3604" y="1330"/>
                    <a:pt x="3738" y="393"/>
                    <a:pt x="4220"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50" name="Google Shape;857;p3"/>
            <p:cNvSpPr/>
            <p:nvPr/>
          </p:nvSpPr>
          <p:spPr>
            <a:xfrm>
              <a:off x="4126350" y="4400025"/>
              <a:ext cx="250" cy="25"/>
            </a:xfrm>
            <a:custGeom>
              <a:avLst/>
              <a:ahLst/>
              <a:rect l="l" t="t" r="r" b="b"/>
              <a:pathLst>
                <a:path w="10" h="1" extrusionOk="0">
                  <a:moveTo>
                    <a:pt x="1" y="1"/>
                  </a:moveTo>
                  <a:cubicBezTo>
                    <a:pt x="1" y="1"/>
                    <a:pt x="9" y="1"/>
                    <a:pt x="9" y="1"/>
                  </a:cubicBezTo>
                  <a:cubicBezTo>
                    <a:pt x="1" y="1"/>
                    <a:pt x="1" y="1"/>
                    <a:pt x="1" y="1"/>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51" name="Google Shape;858;p3"/>
            <p:cNvSpPr/>
            <p:nvPr/>
          </p:nvSpPr>
          <p:spPr>
            <a:xfrm>
              <a:off x="4035800" y="4466525"/>
              <a:ext cx="109525" cy="62450"/>
            </a:xfrm>
            <a:custGeom>
              <a:avLst/>
              <a:ahLst/>
              <a:rect l="l" t="t" r="r" b="b"/>
              <a:pathLst>
                <a:path w="4381" h="2498" extrusionOk="0">
                  <a:moveTo>
                    <a:pt x="1349" y="1"/>
                  </a:moveTo>
                  <a:cubicBezTo>
                    <a:pt x="206" y="1"/>
                    <a:pt x="1" y="1150"/>
                    <a:pt x="1" y="1150"/>
                  </a:cubicBezTo>
                  <a:cubicBezTo>
                    <a:pt x="513" y="2175"/>
                    <a:pt x="1248" y="2498"/>
                    <a:pt x="1970" y="2498"/>
                  </a:cubicBezTo>
                  <a:cubicBezTo>
                    <a:pt x="3194" y="2498"/>
                    <a:pt x="4381" y="1569"/>
                    <a:pt x="4381" y="1569"/>
                  </a:cubicBezTo>
                  <a:cubicBezTo>
                    <a:pt x="2969" y="379"/>
                    <a:pt x="2005" y="1"/>
                    <a:pt x="1349" y="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52" name="Google Shape;859;p3"/>
            <p:cNvSpPr/>
            <p:nvPr/>
          </p:nvSpPr>
          <p:spPr>
            <a:xfrm>
              <a:off x="4035800" y="4466600"/>
              <a:ext cx="108650" cy="38725"/>
            </a:xfrm>
            <a:custGeom>
              <a:avLst/>
              <a:ahLst/>
              <a:rect l="l" t="t" r="r" b="b"/>
              <a:pathLst>
                <a:path w="4346" h="1549" extrusionOk="0">
                  <a:moveTo>
                    <a:pt x="1346" y="1"/>
                  </a:moveTo>
                  <a:cubicBezTo>
                    <a:pt x="207" y="1"/>
                    <a:pt x="1" y="1147"/>
                    <a:pt x="1" y="1147"/>
                  </a:cubicBezTo>
                  <a:cubicBezTo>
                    <a:pt x="9" y="1156"/>
                    <a:pt x="9" y="1165"/>
                    <a:pt x="18" y="1174"/>
                  </a:cubicBezTo>
                  <a:lnTo>
                    <a:pt x="4345" y="1548"/>
                  </a:lnTo>
                  <a:cubicBezTo>
                    <a:pt x="2951" y="375"/>
                    <a:pt x="1996" y="1"/>
                    <a:pt x="1346"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53" name="Google Shape;860;p3"/>
            <p:cNvSpPr/>
            <p:nvPr/>
          </p:nvSpPr>
          <p:spPr>
            <a:xfrm>
              <a:off x="4011725" y="4550425"/>
              <a:ext cx="107725" cy="86250"/>
            </a:xfrm>
            <a:custGeom>
              <a:avLst/>
              <a:ahLst/>
              <a:rect l="l" t="t" r="r" b="b"/>
              <a:pathLst>
                <a:path w="4309" h="3450" extrusionOk="0">
                  <a:moveTo>
                    <a:pt x="2077" y="0"/>
                  </a:moveTo>
                  <a:cubicBezTo>
                    <a:pt x="1744" y="0"/>
                    <a:pt x="1409" y="69"/>
                    <a:pt x="1115" y="176"/>
                  </a:cubicBezTo>
                  <a:cubicBezTo>
                    <a:pt x="1035" y="203"/>
                    <a:pt x="732" y="292"/>
                    <a:pt x="705" y="390"/>
                  </a:cubicBezTo>
                  <a:cubicBezTo>
                    <a:pt x="0" y="3289"/>
                    <a:pt x="4309" y="3450"/>
                    <a:pt x="4309" y="3450"/>
                  </a:cubicBezTo>
                  <a:cubicBezTo>
                    <a:pt x="4122" y="3414"/>
                    <a:pt x="4139" y="2914"/>
                    <a:pt x="4139" y="2790"/>
                  </a:cubicBezTo>
                  <a:cubicBezTo>
                    <a:pt x="4113" y="2397"/>
                    <a:pt x="4086" y="2005"/>
                    <a:pt x="3988" y="1621"/>
                  </a:cubicBezTo>
                  <a:cubicBezTo>
                    <a:pt x="3845" y="1050"/>
                    <a:pt x="3524" y="470"/>
                    <a:pt x="2953" y="194"/>
                  </a:cubicBezTo>
                  <a:cubicBezTo>
                    <a:pt x="2685" y="57"/>
                    <a:pt x="2382" y="0"/>
                    <a:pt x="2077"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54" name="Google Shape;861;p3"/>
            <p:cNvSpPr/>
            <p:nvPr/>
          </p:nvSpPr>
          <p:spPr>
            <a:xfrm>
              <a:off x="4012150" y="4559500"/>
              <a:ext cx="107100" cy="77175"/>
            </a:xfrm>
            <a:custGeom>
              <a:avLst/>
              <a:ahLst/>
              <a:rect l="l" t="t" r="r" b="b"/>
              <a:pathLst>
                <a:path w="4284" h="3087" extrusionOk="0">
                  <a:moveTo>
                    <a:pt x="706" y="0"/>
                  </a:moveTo>
                  <a:cubicBezTo>
                    <a:pt x="697" y="9"/>
                    <a:pt x="697" y="18"/>
                    <a:pt x="688" y="27"/>
                  </a:cubicBezTo>
                  <a:cubicBezTo>
                    <a:pt x="1" y="2837"/>
                    <a:pt x="4033" y="3069"/>
                    <a:pt x="4283" y="3087"/>
                  </a:cubicBezTo>
                  <a:cubicBezTo>
                    <a:pt x="3409" y="2667"/>
                    <a:pt x="1312" y="607"/>
                    <a:pt x="70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55" name="Google Shape;862;p3"/>
            <p:cNvSpPr/>
            <p:nvPr/>
          </p:nvSpPr>
          <p:spPr>
            <a:xfrm>
              <a:off x="3857825" y="4493200"/>
              <a:ext cx="204325" cy="55950"/>
            </a:xfrm>
            <a:custGeom>
              <a:avLst/>
              <a:ahLst/>
              <a:rect l="l" t="t" r="r" b="b"/>
              <a:pathLst>
                <a:path w="8173" h="2238" extrusionOk="0">
                  <a:moveTo>
                    <a:pt x="5877" y="1"/>
                  </a:moveTo>
                  <a:cubicBezTo>
                    <a:pt x="5269" y="1"/>
                    <a:pt x="4657" y="32"/>
                    <a:pt x="4051" y="119"/>
                  </a:cubicBezTo>
                  <a:cubicBezTo>
                    <a:pt x="3703" y="172"/>
                    <a:pt x="3364" y="234"/>
                    <a:pt x="3025" y="342"/>
                  </a:cubicBezTo>
                  <a:cubicBezTo>
                    <a:pt x="2855" y="395"/>
                    <a:pt x="2686" y="458"/>
                    <a:pt x="2516" y="520"/>
                  </a:cubicBezTo>
                  <a:cubicBezTo>
                    <a:pt x="2365" y="591"/>
                    <a:pt x="2204" y="663"/>
                    <a:pt x="2043" y="734"/>
                  </a:cubicBezTo>
                  <a:cubicBezTo>
                    <a:pt x="1419" y="1028"/>
                    <a:pt x="803" y="1332"/>
                    <a:pt x="188" y="1680"/>
                  </a:cubicBezTo>
                  <a:cubicBezTo>
                    <a:pt x="188" y="1680"/>
                    <a:pt x="179" y="1689"/>
                    <a:pt x="170" y="1689"/>
                  </a:cubicBezTo>
                  <a:cubicBezTo>
                    <a:pt x="36" y="1787"/>
                    <a:pt x="1" y="1965"/>
                    <a:pt x="90" y="2108"/>
                  </a:cubicBezTo>
                  <a:cubicBezTo>
                    <a:pt x="146" y="2192"/>
                    <a:pt x="241" y="2237"/>
                    <a:pt x="336" y="2237"/>
                  </a:cubicBezTo>
                  <a:cubicBezTo>
                    <a:pt x="393" y="2237"/>
                    <a:pt x="450" y="2221"/>
                    <a:pt x="500" y="2188"/>
                  </a:cubicBezTo>
                  <a:lnTo>
                    <a:pt x="509" y="2179"/>
                  </a:lnTo>
                  <a:cubicBezTo>
                    <a:pt x="1062" y="1805"/>
                    <a:pt x="1651" y="1457"/>
                    <a:pt x="2240" y="1127"/>
                  </a:cubicBezTo>
                  <a:cubicBezTo>
                    <a:pt x="2391" y="1037"/>
                    <a:pt x="2543" y="957"/>
                    <a:pt x="2686" y="877"/>
                  </a:cubicBezTo>
                  <a:cubicBezTo>
                    <a:pt x="2837" y="805"/>
                    <a:pt x="2980" y="734"/>
                    <a:pt x="3141" y="681"/>
                  </a:cubicBezTo>
                  <a:cubicBezTo>
                    <a:pt x="3444" y="565"/>
                    <a:pt x="3774" y="475"/>
                    <a:pt x="4104" y="404"/>
                  </a:cubicBezTo>
                  <a:cubicBezTo>
                    <a:pt x="4764" y="261"/>
                    <a:pt x="5442" y="181"/>
                    <a:pt x="6120" y="145"/>
                  </a:cubicBezTo>
                  <a:cubicBezTo>
                    <a:pt x="6459" y="127"/>
                    <a:pt x="6807" y="127"/>
                    <a:pt x="7146" y="127"/>
                  </a:cubicBezTo>
                  <a:cubicBezTo>
                    <a:pt x="7485" y="136"/>
                    <a:pt x="7833" y="145"/>
                    <a:pt x="8172" y="199"/>
                  </a:cubicBezTo>
                  <a:cubicBezTo>
                    <a:pt x="7833" y="119"/>
                    <a:pt x="7494" y="92"/>
                    <a:pt x="7155" y="56"/>
                  </a:cubicBezTo>
                  <a:cubicBezTo>
                    <a:pt x="6807" y="29"/>
                    <a:pt x="6468" y="11"/>
                    <a:pt x="6120" y="3"/>
                  </a:cubicBezTo>
                  <a:cubicBezTo>
                    <a:pt x="6039" y="1"/>
                    <a:pt x="5958" y="1"/>
                    <a:pt x="587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56" name="Google Shape;863;p3"/>
            <p:cNvSpPr/>
            <p:nvPr/>
          </p:nvSpPr>
          <p:spPr>
            <a:xfrm>
              <a:off x="3918500" y="4503650"/>
              <a:ext cx="129825" cy="74825"/>
            </a:xfrm>
            <a:custGeom>
              <a:avLst/>
              <a:ahLst/>
              <a:rect l="l" t="t" r="r" b="b"/>
              <a:pathLst>
                <a:path w="5193" h="2993" extrusionOk="0">
                  <a:moveTo>
                    <a:pt x="788" y="0"/>
                  </a:moveTo>
                  <a:cubicBezTo>
                    <a:pt x="554" y="0"/>
                    <a:pt x="313" y="48"/>
                    <a:pt x="98" y="155"/>
                  </a:cubicBezTo>
                  <a:cubicBezTo>
                    <a:pt x="98" y="155"/>
                    <a:pt x="89" y="164"/>
                    <a:pt x="89" y="164"/>
                  </a:cubicBezTo>
                  <a:cubicBezTo>
                    <a:pt x="18" y="200"/>
                    <a:pt x="0" y="289"/>
                    <a:pt x="36" y="361"/>
                  </a:cubicBezTo>
                  <a:cubicBezTo>
                    <a:pt x="66" y="408"/>
                    <a:pt x="115" y="436"/>
                    <a:pt x="166" y="436"/>
                  </a:cubicBezTo>
                  <a:cubicBezTo>
                    <a:pt x="191" y="436"/>
                    <a:pt x="217" y="429"/>
                    <a:pt x="241" y="414"/>
                  </a:cubicBezTo>
                  <a:cubicBezTo>
                    <a:pt x="433" y="305"/>
                    <a:pt x="652" y="260"/>
                    <a:pt x="879" y="260"/>
                  </a:cubicBezTo>
                  <a:cubicBezTo>
                    <a:pt x="1117" y="260"/>
                    <a:pt x="1364" y="310"/>
                    <a:pt x="1597" y="387"/>
                  </a:cubicBezTo>
                  <a:cubicBezTo>
                    <a:pt x="2061" y="539"/>
                    <a:pt x="2498" y="771"/>
                    <a:pt x="2917" y="1048"/>
                  </a:cubicBezTo>
                  <a:cubicBezTo>
                    <a:pt x="3337" y="1315"/>
                    <a:pt x="3729" y="1627"/>
                    <a:pt x="4113" y="1949"/>
                  </a:cubicBezTo>
                  <a:cubicBezTo>
                    <a:pt x="4487" y="2279"/>
                    <a:pt x="4862" y="2618"/>
                    <a:pt x="5192" y="2992"/>
                  </a:cubicBezTo>
                  <a:cubicBezTo>
                    <a:pt x="4880" y="2600"/>
                    <a:pt x="4523" y="2243"/>
                    <a:pt x="4157" y="1895"/>
                  </a:cubicBezTo>
                  <a:cubicBezTo>
                    <a:pt x="3792" y="1547"/>
                    <a:pt x="3408" y="1217"/>
                    <a:pt x="2998" y="923"/>
                  </a:cubicBezTo>
                  <a:cubicBezTo>
                    <a:pt x="2587" y="628"/>
                    <a:pt x="2150" y="361"/>
                    <a:pt x="1668" y="173"/>
                  </a:cubicBezTo>
                  <a:cubicBezTo>
                    <a:pt x="1427" y="84"/>
                    <a:pt x="1169" y="13"/>
                    <a:pt x="901" y="4"/>
                  </a:cubicBezTo>
                  <a:cubicBezTo>
                    <a:pt x="864" y="1"/>
                    <a:pt x="826" y="0"/>
                    <a:pt x="788" y="0"/>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57" name="Google Shape;864;p3"/>
            <p:cNvSpPr/>
            <p:nvPr/>
          </p:nvSpPr>
          <p:spPr>
            <a:xfrm>
              <a:off x="3938775" y="4432800"/>
              <a:ext cx="108200" cy="72600"/>
            </a:xfrm>
            <a:custGeom>
              <a:avLst/>
              <a:ahLst/>
              <a:rect l="l" t="t" r="r" b="b"/>
              <a:pathLst>
                <a:path w="4328" h="2904" extrusionOk="0">
                  <a:moveTo>
                    <a:pt x="4328" y="1"/>
                  </a:moveTo>
                  <a:cubicBezTo>
                    <a:pt x="3908" y="72"/>
                    <a:pt x="3516" y="233"/>
                    <a:pt x="3132" y="411"/>
                  </a:cubicBezTo>
                  <a:cubicBezTo>
                    <a:pt x="2749" y="599"/>
                    <a:pt x="2392" y="822"/>
                    <a:pt x="2044" y="1054"/>
                  </a:cubicBezTo>
                  <a:cubicBezTo>
                    <a:pt x="1687" y="1295"/>
                    <a:pt x="1348" y="1544"/>
                    <a:pt x="1027" y="1812"/>
                  </a:cubicBezTo>
                  <a:cubicBezTo>
                    <a:pt x="697" y="2080"/>
                    <a:pt x="376" y="2356"/>
                    <a:pt x="63" y="2650"/>
                  </a:cubicBezTo>
                  <a:lnTo>
                    <a:pt x="54" y="2650"/>
                  </a:lnTo>
                  <a:cubicBezTo>
                    <a:pt x="1" y="2713"/>
                    <a:pt x="1" y="2811"/>
                    <a:pt x="63" y="2865"/>
                  </a:cubicBezTo>
                  <a:cubicBezTo>
                    <a:pt x="93" y="2890"/>
                    <a:pt x="130" y="2904"/>
                    <a:pt x="166" y="2904"/>
                  </a:cubicBezTo>
                  <a:cubicBezTo>
                    <a:pt x="205" y="2904"/>
                    <a:pt x="245" y="2888"/>
                    <a:pt x="277" y="2856"/>
                  </a:cubicBezTo>
                  <a:cubicBezTo>
                    <a:pt x="554" y="2552"/>
                    <a:pt x="857" y="2258"/>
                    <a:pt x="1170" y="1981"/>
                  </a:cubicBezTo>
                  <a:cubicBezTo>
                    <a:pt x="1473" y="1696"/>
                    <a:pt x="1794" y="1428"/>
                    <a:pt x="2124" y="1179"/>
                  </a:cubicBezTo>
                  <a:cubicBezTo>
                    <a:pt x="2463" y="920"/>
                    <a:pt x="2802" y="679"/>
                    <a:pt x="3168" y="483"/>
                  </a:cubicBezTo>
                  <a:cubicBezTo>
                    <a:pt x="3534" y="278"/>
                    <a:pt x="3917" y="99"/>
                    <a:pt x="4328"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63" name="Google Shape;865;p3"/>
          <p:cNvGrpSpPr/>
          <p:nvPr/>
        </p:nvGrpSpPr>
        <p:grpSpPr>
          <a:xfrm>
            <a:off x="30540" y="98798"/>
            <a:ext cx="1523737" cy="1065174"/>
            <a:chOff x="551250" y="1010950"/>
            <a:chExt cx="438700" cy="306675"/>
          </a:xfrm>
        </p:grpSpPr>
        <p:sp>
          <p:nvSpPr>
            <p:cNvPr id="1049458" name="Google Shape;866;p3"/>
            <p:cNvSpPr/>
            <p:nvPr/>
          </p:nvSpPr>
          <p:spPr>
            <a:xfrm>
              <a:off x="551250" y="1010950"/>
              <a:ext cx="438700" cy="306675"/>
            </a:xfrm>
            <a:custGeom>
              <a:avLst/>
              <a:ahLst/>
              <a:rect l="l" t="t" r="r" b="b"/>
              <a:pathLst>
                <a:path w="17548" h="12267" extrusionOk="0">
                  <a:moveTo>
                    <a:pt x="15416" y="0"/>
                  </a:moveTo>
                  <a:cubicBezTo>
                    <a:pt x="15130" y="0"/>
                    <a:pt x="14791" y="18"/>
                    <a:pt x="14515" y="143"/>
                  </a:cubicBezTo>
                  <a:cubicBezTo>
                    <a:pt x="14372" y="205"/>
                    <a:pt x="14229" y="277"/>
                    <a:pt x="14086" y="348"/>
                  </a:cubicBezTo>
                  <a:lnTo>
                    <a:pt x="14033" y="384"/>
                  </a:lnTo>
                  <a:cubicBezTo>
                    <a:pt x="13444" y="678"/>
                    <a:pt x="12855" y="999"/>
                    <a:pt x="12293" y="1303"/>
                  </a:cubicBezTo>
                  <a:lnTo>
                    <a:pt x="12276" y="1312"/>
                  </a:lnTo>
                  <a:cubicBezTo>
                    <a:pt x="11027" y="1990"/>
                    <a:pt x="9706" y="2712"/>
                    <a:pt x="8234" y="3533"/>
                  </a:cubicBezTo>
                  <a:lnTo>
                    <a:pt x="7753" y="3800"/>
                  </a:lnTo>
                  <a:cubicBezTo>
                    <a:pt x="7271" y="4077"/>
                    <a:pt x="6789" y="4345"/>
                    <a:pt x="6307" y="4612"/>
                  </a:cubicBezTo>
                  <a:cubicBezTo>
                    <a:pt x="5826" y="4889"/>
                    <a:pt x="5335" y="5156"/>
                    <a:pt x="4853" y="5424"/>
                  </a:cubicBezTo>
                  <a:cubicBezTo>
                    <a:pt x="4505" y="5620"/>
                    <a:pt x="4166" y="5817"/>
                    <a:pt x="3818" y="6004"/>
                  </a:cubicBezTo>
                  <a:cubicBezTo>
                    <a:pt x="3551" y="6156"/>
                    <a:pt x="3274" y="6307"/>
                    <a:pt x="3007" y="6459"/>
                  </a:cubicBezTo>
                  <a:lnTo>
                    <a:pt x="2123" y="6950"/>
                  </a:lnTo>
                  <a:cubicBezTo>
                    <a:pt x="1945" y="7048"/>
                    <a:pt x="1410" y="7351"/>
                    <a:pt x="1410" y="7351"/>
                  </a:cubicBezTo>
                  <a:cubicBezTo>
                    <a:pt x="1124" y="7512"/>
                    <a:pt x="821" y="7681"/>
                    <a:pt x="544" y="7904"/>
                  </a:cubicBezTo>
                  <a:cubicBezTo>
                    <a:pt x="393" y="8020"/>
                    <a:pt x="250" y="8154"/>
                    <a:pt x="125" y="8288"/>
                  </a:cubicBezTo>
                  <a:lnTo>
                    <a:pt x="107" y="8306"/>
                  </a:lnTo>
                  <a:cubicBezTo>
                    <a:pt x="63" y="8350"/>
                    <a:pt x="9" y="8413"/>
                    <a:pt x="0" y="8466"/>
                  </a:cubicBezTo>
                  <a:cubicBezTo>
                    <a:pt x="205" y="8520"/>
                    <a:pt x="402" y="8573"/>
                    <a:pt x="598" y="8627"/>
                  </a:cubicBezTo>
                  <a:lnTo>
                    <a:pt x="678" y="8653"/>
                  </a:lnTo>
                  <a:lnTo>
                    <a:pt x="651" y="8716"/>
                  </a:lnTo>
                  <a:cubicBezTo>
                    <a:pt x="625" y="8769"/>
                    <a:pt x="607" y="8832"/>
                    <a:pt x="580" y="8885"/>
                  </a:cubicBezTo>
                  <a:cubicBezTo>
                    <a:pt x="535" y="9010"/>
                    <a:pt x="482" y="9126"/>
                    <a:pt x="419" y="9251"/>
                  </a:cubicBezTo>
                  <a:cubicBezTo>
                    <a:pt x="518" y="9269"/>
                    <a:pt x="634" y="9278"/>
                    <a:pt x="741" y="9287"/>
                  </a:cubicBezTo>
                  <a:cubicBezTo>
                    <a:pt x="857" y="9305"/>
                    <a:pt x="981" y="9314"/>
                    <a:pt x="1106" y="9340"/>
                  </a:cubicBezTo>
                  <a:lnTo>
                    <a:pt x="1178" y="9358"/>
                  </a:lnTo>
                  <a:lnTo>
                    <a:pt x="1151" y="9421"/>
                  </a:lnTo>
                  <a:cubicBezTo>
                    <a:pt x="1133" y="9483"/>
                    <a:pt x="1115" y="9537"/>
                    <a:pt x="1097" y="9590"/>
                  </a:cubicBezTo>
                  <a:cubicBezTo>
                    <a:pt x="1053" y="9724"/>
                    <a:pt x="1017" y="9849"/>
                    <a:pt x="964" y="9983"/>
                  </a:cubicBezTo>
                  <a:cubicBezTo>
                    <a:pt x="1044" y="10009"/>
                    <a:pt x="1133" y="10045"/>
                    <a:pt x="1222" y="10072"/>
                  </a:cubicBezTo>
                  <a:cubicBezTo>
                    <a:pt x="1356" y="10117"/>
                    <a:pt x="1490" y="10170"/>
                    <a:pt x="1624" y="10224"/>
                  </a:cubicBezTo>
                  <a:lnTo>
                    <a:pt x="1686" y="10241"/>
                  </a:lnTo>
                  <a:lnTo>
                    <a:pt x="1659" y="10304"/>
                  </a:lnTo>
                  <a:cubicBezTo>
                    <a:pt x="1615" y="10402"/>
                    <a:pt x="1561" y="10491"/>
                    <a:pt x="1499" y="10580"/>
                  </a:cubicBezTo>
                  <a:cubicBezTo>
                    <a:pt x="1463" y="10643"/>
                    <a:pt x="1419" y="10705"/>
                    <a:pt x="1383" y="10768"/>
                  </a:cubicBezTo>
                  <a:cubicBezTo>
                    <a:pt x="1526" y="10812"/>
                    <a:pt x="1668" y="10830"/>
                    <a:pt x="1811" y="10839"/>
                  </a:cubicBezTo>
                  <a:cubicBezTo>
                    <a:pt x="1882" y="10848"/>
                    <a:pt x="1963" y="10857"/>
                    <a:pt x="2034" y="10866"/>
                  </a:cubicBezTo>
                  <a:lnTo>
                    <a:pt x="2106" y="10884"/>
                  </a:lnTo>
                  <a:lnTo>
                    <a:pt x="2088" y="10955"/>
                  </a:lnTo>
                  <a:cubicBezTo>
                    <a:pt x="2061" y="11018"/>
                    <a:pt x="2034" y="11089"/>
                    <a:pt x="2016" y="11169"/>
                  </a:cubicBezTo>
                  <a:cubicBezTo>
                    <a:pt x="1981" y="11267"/>
                    <a:pt x="1945" y="11374"/>
                    <a:pt x="1909" y="11481"/>
                  </a:cubicBezTo>
                  <a:cubicBezTo>
                    <a:pt x="2088" y="11508"/>
                    <a:pt x="2275" y="11544"/>
                    <a:pt x="2445" y="11606"/>
                  </a:cubicBezTo>
                  <a:lnTo>
                    <a:pt x="2507" y="11633"/>
                  </a:lnTo>
                  <a:lnTo>
                    <a:pt x="2480" y="11687"/>
                  </a:lnTo>
                  <a:cubicBezTo>
                    <a:pt x="2418" y="11856"/>
                    <a:pt x="2293" y="11999"/>
                    <a:pt x="2177" y="12124"/>
                  </a:cubicBezTo>
                  <a:lnTo>
                    <a:pt x="2132" y="12186"/>
                  </a:lnTo>
                  <a:cubicBezTo>
                    <a:pt x="2267" y="12239"/>
                    <a:pt x="2392" y="12266"/>
                    <a:pt x="2521" y="12266"/>
                  </a:cubicBezTo>
                  <a:cubicBezTo>
                    <a:pt x="2674" y="12266"/>
                    <a:pt x="2831" y="12228"/>
                    <a:pt x="3015" y="12151"/>
                  </a:cubicBezTo>
                  <a:cubicBezTo>
                    <a:pt x="3265" y="12052"/>
                    <a:pt x="3533" y="11919"/>
                    <a:pt x="3845" y="11740"/>
                  </a:cubicBezTo>
                  <a:cubicBezTo>
                    <a:pt x="4032" y="11642"/>
                    <a:pt x="4220" y="11526"/>
                    <a:pt x="4398" y="11428"/>
                  </a:cubicBezTo>
                  <a:lnTo>
                    <a:pt x="4407" y="11419"/>
                  </a:lnTo>
                  <a:cubicBezTo>
                    <a:pt x="4577" y="11321"/>
                    <a:pt x="4773" y="11205"/>
                    <a:pt x="4969" y="11098"/>
                  </a:cubicBezTo>
                  <a:cubicBezTo>
                    <a:pt x="5049" y="11044"/>
                    <a:pt x="5130" y="11000"/>
                    <a:pt x="5219" y="10955"/>
                  </a:cubicBezTo>
                  <a:cubicBezTo>
                    <a:pt x="5433" y="10848"/>
                    <a:pt x="5656" y="10723"/>
                    <a:pt x="5915" y="10580"/>
                  </a:cubicBezTo>
                  <a:cubicBezTo>
                    <a:pt x="6182" y="10429"/>
                    <a:pt x="6450" y="10277"/>
                    <a:pt x="6718" y="10125"/>
                  </a:cubicBezTo>
                  <a:lnTo>
                    <a:pt x="6736" y="10117"/>
                  </a:lnTo>
                  <a:cubicBezTo>
                    <a:pt x="7003" y="9956"/>
                    <a:pt x="7280" y="9804"/>
                    <a:pt x="7547" y="9653"/>
                  </a:cubicBezTo>
                  <a:cubicBezTo>
                    <a:pt x="7663" y="9590"/>
                    <a:pt x="7779" y="9528"/>
                    <a:pt x="7886" y="9465"/>
                  </a:cubicBezTo>
                  <a:cubicBezTo>
                    <a:pt x="8422" y="9171"/>
                    <a:pt x="8993" y="8859"/>
                    <a:pt x="9635" y="8502"/>
                  </a:cubicBezTo>
                  <a:cubicBezTo>
                    <a:pt x="10036" y="8270"/>
                    <a:pt x="10447" y="8047"/>
                    <a:pt x="10848" y="7815"/>
                  </a:cubicBezTo>
                  <a:cubicBezTo>
                    <a:pt x="11151" y="7645"/>
                    <a:pt x="11446" y="7476"/>
                    <a:pt x="11749" y="7306"/>
                  </a:cubicBezTo>
                  <a:cubicBezTo>
                    <a:pt x="12329" y="6976"/>
                    <a:pt x="12909" y="6646"/>
                    <a:pt x="13489" y="6325"/>
                  </a:cubicBezTo>
                  <a:cubicBezTo>
                    <a:pt x="13953" y="6066"/>
                    <a:pt x="14363" y="5843"/>
                    <a:pt x="14747" y="5629"/>
                  </a:cubicBezTo>
                  <a:lnTo>
                    <a:pt x="14800" y="5603"/>
                  </a:lnTo>
                  <a:cubicBezTo>
                    <a:pt x="15032" y="5478"/>
                    <a:pt x="15264" y="5353"/>
                    <a:pt x="15487" y="5219"/>
                  </a:cubicBezTo>
                  <a:cubicBezTo>
                    <a:pt x="15960" y="4960"/>
                    <a:pt x="16326" y="4746"/>
                    <a:pt x="16656" y="4532"/>
                  </a:cubicBezTo>
                  <a:lnTo>
                    <a:pt x="16754" y="4470"/>
                  </a:lnTo>
                  <a:cubicBezTo>
                    <a:pt x="17048" y="4273"/>
                    <a:pt x="17423" y="4032"/>
                    <a:pt x="17548" y="3720"/>
                  </a:cubicBezTo>
                  <a:cubicBezTo>
                    <a:pt x="17343" y="3676"/>
                    <a:pt x="17137" y="3613"/>
                    <a:pt x="16941" y="3560"/>
                  </a:cubicBezTo>
                  <a:lnTo>
                    <a:pt x="16861" y="3542"/>
                  </a:lnTo>
                  <a:lnTo>
                    <a:pt x="16888" y="3470"/>
                  </a:lnTo>
                  <a:cubicBezTo>
                    <a:pt x="16914" y="3417"/>
                    <a:pt x="16941" y="3363"/>
                    <a:pt x="16959" y="3301"/>
                  </a:cubicBezTo>
                  <a:cubicBezTo>
                    <a:pt x="17013" y="3185"/>
                    <a:pt x="17057" y="3060"/>
                    <a:pt x="17129" y="2935"/>
                  </a:cubicBezTo>
                  <a:cubicBezTo>
                    <a:pt x="17048" y="2917"/>
                    <a:pt x="16968" y="2908"/>
                    <a:pt x="16888" y="2891"/>
                  </a:cubicBezTo>
                  <a:cubicBezTo>
                    <a:pt x="16763" y="2864"/>
                    <a:pt x="16629" y="2846"/>
                    <a:pt x="16504" y="2810"/>
                  </a:cubicBezTo>
                  <a:lnTo>
                    <a:pt x="16442" y="2792"/>
                  </a:lnTo>
                  <a:lnTo>
                    <a:pt x="16468" y="2730"/>
                  </a:lnTo>
                  <a:cubicBezTo>
                    <a:pt x="16486" y="2667"/>
                    <a:pt x="16504" y="2614"/>
                    <a:pt x="16522" y="2552"/>
                  </a:cubicBezTo>
                  <a:cubicBezTo>
                    <a:pt x="16567" y="2427"/>
                    <a:pt x="16602" y="2302"/>
                    <a:pt x="16656" y="2168"/>
                  </a:cubicBezTo>
                  <a:cubicBezTo>
                    <a:pt x="16531" y="2114"/>
                    <a:pt x="16406" y="2052"/>
                    <a:pt x="16299" y="1990"/>
                  </a:cubicBezTo>
                  <a:cubicBezTo>
                    <a:pt x="16228" y="1945"/>
                    <a:pt x="16156" y="1909"/>
                    <a:pt x="16085" y="1874"/>
                  </a:cubicBezTo>
                  <a:lnTo>
                    <a:pt x="16031" y="1847"/>
                  </a:lnTo>
                  <a:lnTo>
                    <a:pt x="16049" y="1793"/>
                  </a:lnTo>
                  <a:cubicBezTo>
                    <a:pt x="16076" y="1731"/>
                    <a:pt x="16103" y="1668"/>
                    <a:pt x="16129" y="1606"/>
                  </a:cubicBezTo>
                  <a:cubicBezTo>
                    <a:pt x="16156" y="1535"/>
                    <a:pt x="16183" y="1463"/>
                    <a:pt x="16210" y="1392"/>
                  </a:cubicBezTo>
                  <a:cubicBezTo>
                    <a:pt x="16040" y="1303"/>
                    <a:pt x="15871" y="1267"/>
                    <a:pt x="15674" y="1222"/>
                  </a:cubicBezTo>
                  <a:lnTo>
                    <a:pt x="15612" y="1213"/>
                  </a:lnTo>
                  <a:lnTo>
                    <a:pt x="15630" y="1142"/>
                  </a:lnTo>
                  <a:cubicBezTo>
                    <a:pt x="15666" y="1008"/>
                    <a:pt x="15701" y="874"/>
                    <a:pt x="15728" y="732"/>
                  </a:cubicBezTo>
                  <a:lnTo>
                    <a:pt x="15737" y="723"/>
                  </a:lnTo>
                  <a:lnTo>
                    <a:pt x="15746" y="642"/>
                  </a:lnTo>
                  <a:cubicBezTo>
                    <a:pt x="15666" y="625"/>
                    <a:pt x="15585" y="625"/>
                    <a:pt x="15496" y="625"/>
                  </a:cubicBezTo>
                  <a:cubicBezTo>
                    <a:pt x="15371" y="616"/>
                    <a:pt x="15228" y="616"/>
                    <a:pt x="15103" y="580"/>
                  </a:cubicBezTo>
                  <a:lnTo>
                    <a:pt x="15032" y="562"/>
                  </a:lnTo>
                  <a:lnTo>
                    <a:pt x="15059" y="500"/>
                  </a:lnTo>
                  <a:cubicBezTo>
                    <a:pt x="15130" y="339"/>
                    <a:pt x="15255" y="187"/>
                    <a:pt x="15362" y="63"/>
                  </a:cubicBezTo>
                  <a:lnTo>
                    <a:pt x="15416" y="0"/>
                  </a:lnTo>
                  <a:close/>
                </a:path>
              </a:pathLst>
            </a:custGeom>
            <a:solidFill>
              <a:srgbClr val="FFA990">
                <a:alpha val="6558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59" name="Google Shape;867;p3"/>
            <p:cNvSpPr/>
            <p:nvPr/>
          </p:nvSpPr>
          <p:spPr>
            <a:xfrm>
              <a:off x="606325" y="1296850"/>
              <a:ext cx="25450" cy="20775"/>
            </a:xfrm>
            <a:custGeom>
              <a:avLst/>
              <a:ahLst/>
              <a:rect l="l" t="t" r="r" b="b"/>
              <a:pathLst>
                <a:path w="1018" h="831" extrusionOk="0">
                  <a:moveTo>
                    <a:pt x="652" y="1"/>
                  </a:moveTo>
                  <a:lnTo>
                    <a:pt x="652" y="1"/>
                  </a:lnTo>
                  <a:cubicBezTo>
                    <a:pt x="589" y="19"/>
                    <a:pt x="518" y="45"/>
                    <a:pt x="456" y="90"/>
                  </a:cubicBezTo>
                  <a:cubicBezTo>
                    <a:pt x="509" y="117"/>
                    <a:pt x="554" y="170"/>
                    <a:pt x="563" y="224"/>
                  </a:cubicBezTo>
                  <a:cubicBezTo>
                    <a:pt x="589" y="304"/>
                    <a:pt x="572" y="393"/>
                    <a:pt x="518" y="465"/>
                  </a:cubicBezTo>
                  <a:cubicBezTo>
                    <a:pt x="465" y="544"/>
                    <a:pt x="374" y="586"/>
                    <a:pt x="284" y="586"/>
                  </a:cubicBezTo>
                  <a:cubicBezTo>
                    <a:pt x="224" y="586"/>
                    <a:pt x="164" y="567"/>
                    <a:pt x="117" y="527"/>
                  </a:cubicBezTo>
                  <a:cubicBezTo>
                    <a:pt x="81" y="563"/>
                    <a:pt x="54" y="607"/>
                    <a:pt x="18" y="643"/>
                  </a:cubicBezTo>
                  <a:cubicBezTo>
                    <a:pt x="10" y="661"/>
                    <a:pt x="10" y="679"/>
                    <a:pt x="1" y="697"/>
                  </a:cubicBezTo>
                  <a:cubicBezTo>
                    <a:pt x="81" y="777"/>
                    <a:pt x="170" y="822"/>
                    <a:pt x="250" y="830"/>
                  </a:cubicBezTo>
                  <a:lnTo>
                    <a:pt x="331" y="830"/>
                  </a:lnTo>
                  <a:cubicBezTo>
                    <a:pt x="696" y="804"/>
                    <a:pt x="1018" y="260"/>
                    <a:pt x="6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60" name="Google Shape;868;p3"/>
            <p:cNvSpPr/>
            <p:nvPr/>
          </p:nvSpPr>
          <p:spPr>
            <a:xfrm>
              <a:off x="634425" y="1297075"/>
              <a:ext cx="3375" cy="14075"/>
            </a:xfrm>
            <a:custGeom>
              <a:avLst/>
              <a:ahLst/>
              <a:rect l="l" t="t" r="r" b="b"/>
              <a:pathLst>
                <a:path w="135" h="563" extrusionOk="0">
                  <a:moveTo>
                    <a:pt x="1" y="1"/>
                  </a:moveTo>
                  <a:lnTo>
                    <a:pt x="1" y="1"/>
                  </a:lnTo>
                  <a:cubicBezTo>
                    <a:pt x="27" y="72"/>
                    <a:pt x="45" y="152"/>
                    <a:pt x="54" y="215"/>
                  </a:cubicBezTo>
                  <a:cubicBezTo>
                    <a:pt x="72" y="331"/>
                    <a:pt x="63" y="465"/>
                    <a:pt x="10" y="563"/>
                  </a:cubicBezTo>
                  <a:cubicBezTo>
                    <a:pt x="36" y="554"/>
                    <a:pt x="72" y="536"/>
                    <a:pt x="99" y="518"/>
                  </a:cubicBezTo>
                  <a:cubicBezTo>
                    <a:pt x="135" y="358"/>
                    <a:pt x="126" y="179"/>
                    <a:pt x="54" y="19"/>
                  </a:cubicBezTo>
                  <a:cubicBezTo>
                    <a:pt x="36" y="10"/>
                    <a:pt x="19" y="10"/>
                    <a:pt x="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61" name="Google Shape;869;p3"/>
            <p:cNvSpPr/>
            <p:nvPr/>
          </p:nvSpPr>
          <p:spPr>
            <a:xfrm>
              <a:off x="623725" y="1295975"/>
              <a:ext cx="11400" cy="19875"/>
            </a:xfrm>
            <a:custGeom>
              <a:avLst/>
              <a:ahLst/>
              <a:rect l="l" t="t" r="r" b="b"/>
              <a:pathLst>
                <a:path w="456" h="795" extrusionOk="0">
                  <a:moveTo>
                    <a:pt x="206" y="0"/>
                  </a:moveTo>
                  <a:cubicBezTo>
                    <a:pt x="161" y="0"/>
                    <a:pt x="125" y="0"/>
                    <a:pt x="81" y="9"/>
                  </a:cubicBezTo>
                  <a:cubicBezTo>
                    <a:pt x="313" y="241"/>
                    <a:pt x="224" y="589"/>
                    <a:pt x="0" y="794"/>
                  </a:cubicBezTo>
                  <a:cubicBezTo>
                    <a:pt x="36" y="785"/>
                    <a:pt x="81" y="767"/>
                    <a:pt x="116" y="750"/>
                  </a:cubicBezTo>
                  <a:cubicBezTo>
                    <a:pt x="215" y="714"/>
                    <a:pt x="322" y="669"/>
                    <a:pt x="429" y="616"/>
                  </a:cubicBezTo>
                  <a:cubicBezTo>
                    <a:pt x="438" y="491"/>
                    <a:pt x="455" y="366"/>
                    <a:pt x="420" y="241"/>
                  </a:cubicBezTo>
                  <a:cubicBezTo>
                    <a:pt x="402" y="179"/>
                    <a:pt x="384" y="116"/>
                    <a:pt x="357" y="63"/>
                  </a:cubicBezTo>
                  <a:cubicBezTo>
                    <a:pt x="339" y="45"/>
                    <a:pt x="331" y="27"/>
                    <a:pt x="322" y="18"/>
                  </a:cubicBezTo>
                  <a:cubicBezTo>
                    <a:pt x="313" y="9"/>
                    <a:pt x="304" y="9"/>
                    <a:pt x="304" y="9"/>
                  </a:cubicBezTo>
                  <a:lnTo>
                    <a:pt x="304" y="9"/>
                  </a:lnTo>
                  <a:cubicBezTo>
                    <a:pt x="322" y="45"/>
                    <a:pt x="339" y="89"/>
                    <a:pt x="348" y="125"/>
                  </a:cubicBezTo>
                  <a:cubicBezTo>
                    <a:pt x="384" y="223"/>
                    <a:pt x="420" y="339"/>
                    <a:pt x="384" y="446"/>
                  </a:cubicBezTo>
                  <a:cubicBezTo>
                    <a:pt x="366" y="330"/>
                    <a:pt x="348" y="241"/>
                    <a:pt x="304" y="143"/>
                  </a:cubicBezTo>
                  <a:cubicBezTo>
                    <a:pt x="277" y="89"/>
                    <a:pt x="241" y="45"/>
                    <a:pt x="206"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62" name="Google Shape;870;p3"/>
            <p:cNvSpPr/>
            <p:nvPr/>
          </p:nvSpPr>
          <p:spPr>
            <a:xfrm>
              <a:off x="609225" y="1293375"/>
              <a:ext cx="31025" cy="24250"/>
            </a:xfrm>
            <a:custGeom>
              <a:avLst/>
              <a:ahLst/>
              <a:rect l="l" t="t" r="r" b="b"/>
              <a:pathLst>
                <a:path w="1241" h="970" extrusionOk="0">
                  <a:moveTo>
                    <a:pt x="763" y="0"/>
                  </a:moveTo>
                  <a:cubicBezTo>
                    <a:pt x="508" y="0"/>
                    <a:pt x="268" y="117"/>
                    <a:pt x="90" y="300"/>
                  </a:cubicBezTo>
                  <a:cubicBezTo>
                    <a:pt x="99" y="300"/>
                    <a:pt x="117" y="309"/>
                    <a:pt x="126" y="309"/>
                  </a:cubicBezTo>
                  <a:lnTo>
                    <a:pt x="188" y="336"/>
                  </a:lnTo>
                  <a:lnTo>
                    <a:pt x="161" y="390"/>
                  </a:lnTo>
                  <a:cubicBezTo>
                    <a:pt x="126" y="488"/>
                    <a:pt x="63" y="586"/>
                    <a:pt x="1" y="666"/>
                  </a:cubicBezTo>
                  <a:cubicBezTo>
                    <a:pt x="48" y="706"/>
                    <a:pt x="108" y="725"/>
                    <a:pt x="168" y="725"/>
                  </a:cubicBezTo>
                  <a:cubicBezTo>
                    <a:pt x="258" y="725"/>
                    <a:pt x="349" y="683"/>
                    <a:pt x="402" y="604"/>
                  </a:cubicBezTo>
                  <a:cubicBezTo>
                    <a:pt x="456" y="532"/>
                    <a:pt x="473" y="443"/>
                    <a:pt x="447" y="363"/>
                  </a:cubicBezTo>
                  <a:cubicBezTo>
                    <a:pt x="438" y="309"/>
                    <a:pt x="393" y="256"/>
                    <a:pt x="340" y="229"/>
                  </a:cubicBezTo>
                  <a:cubicBezTo>
                    <a:pt x="402" y="184"/>
                    <a:pt x="473" y="158"/>
                    <a:pt x="536" y="140"/>
                  </a:cubicBezTo>
                  <a:lnTo>
                    <a:pt x="536" y="140"/>
                  </a:lnTo>
                  <a:cubicBezTo>
                    <a:pt x="902" y="399"/>
                    <a:pt x="580" y="943"/>
                    <a:pt x="215" y="969"/>
                  </a:cubicBezTo>
                  <a:cubicBezTo>
                    <a:pt x="331" y="969"/>
                    <a:pt x="456" y="943"/>
                    <a:pt x="580" y="898"/>
                  </a:cubicBezTo>
                  <a:cubicBezTo>
                    <a:pt x="804" y="693"/>
                    <a:pt x="893" y="345"/>
                    <a:pt x="661" y="113"/>
                  </a:cubicBezTo>
                  <a:cubicBezTo>
                    <a:pt x="705" y="104"/>
                    <a:pt x="741" y="104"/>
                    <a:pt x="786" y="104"/>
                  </a:cubicBezTo>
                  <a:cubicBezTo>
                    <a:pt x="821" y="149"/>
                    <a:pt x="857" y="193"/>
                    <a:pt x="884" y="247"/>
                  </a:cubicBezTo>
                  <a:cubicBezTo>
                    <a:pt x="928" y="345"/>
                    <a:pt x="946" y="434"/>
                    <a:pt x="964" y="550"/>
                  </a:cubicBezTo>
                  <a:cubicBezTo>
                    <a:pt x="1000" y="443"/>
                    <a:pt x="964" y="327"/>
                    <a:pt x="928" y="229"/>
                  </a:cubicBezTo>
                  <a:cubicBezTo>
                    <a:pt x="919" y="193"/>
                    <a:pt x="902" y="149"/>
                    <a:pt x="884" y="113"/>
                  </a:cubicBezTo>
                  <a:lnTo>
                    <a:pt x="884" y="113"/>
                  </a:lnTo>
                  <a:cubicBezTo>
                    <a:pt x="884" y="113"/>
                    <a:pt x="893" y="113"/>
                    <a:pt x="902" y="122"/>
                  </a:cubicBezTo>
                  <a:cubicBezTo>
                    <a:pt x="911" y="131"/>
                    <a:pt x="919" y="149"/>
                    <a:pt x="937" y="167"/>
                  </a:cubicBezTo>
                  <a:cubicBezTo>
                    <a:pt x="964" y="220"/>
                    <a:pt x="982" y="283"/>
                    <a:pt x="1000" y="345"/>
                  </a:cubicBezTo>
                  <a:cubicBezTo>
                    <a:pt x="1035" y="470"/>
                    <a:pt x="1018" y="595"/>
                    <a:pt x="1000" y="720"/>
                  </a:cubicBezTo>
                  <a:lnTo>
                    <a:pt x="1018" y="711"/>
                  </a:lnTo>
                  <a:cubicBezTo>
                    <a:pt x="1071" y="613"/>
                    <a:pt x="1080" y="479"/>
                    <a:pt x="1062" y="363"/>
                  </a:cubicBezTo>
                  <a:cubicBezTo>
                    <a:pt x="1053" y="300"/>
                    <a:pt x="1035" y="220"/>
                    <a:pt x="1009" y="149"/>
                  </a:cubicBezTo>
                  <a:lnTo>
                    <a:pt x="1009" y="149"/>
                  </a:lnTo>
                  <a:cubicBezTo>
                    <a:pt x="1027" y="158"/>
                    <a:pt x="1044" y="158"/>
                    <a:pt x="1062" y="167"/>
                  </a:cubicBezTo>
                  <a:cubicBezTo>
                    <a:pt x="1134" y="327"/>
                    <a:pt x="1143" y="506"/>
                    <a:pt x="1107" y="666"/>
                  </a:cubicBezTo>
                  <a:cubicBezTo>
                    <a:pt x="1143" y="648"/>
                    <a:pt x="1187" y="630"/>
                    <a:pt x="1223" y="613"/>
                  </a:cubicBezTo>
                  <a:cubicBezTo>
                    <a:pt x="1241" y="443"/>
                    <a:pt x="1223" y="274"/>
                    <a:pt x="1151" y="113"/>
                  </a:cubicBezTo>
                  <a:cubicBezTo>
                    <a:pt x="1143" y="104"/>
                    <a:pt x="1143" y="95"/>
                    <a:pt x="1134" y="95"/>
                  </a:cubicBezTo>
                  <a:cubicBezTo>
                    <a:pt x="1125" y="86"/>
                    <a:pt x="1125" y="86"/>
                    <a:pt x="1116" y="77"/>
                  </a:cubicBezTo>
                  <a:cubicBezTo>
                    <a:pt x="998" y="24"/>
                    <a:pt x="879" y="0"/>
                    <a:pt x="7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63" name="Google Shape;871;p3"/>
            <p:cNvSpPr/>
            <p:nvPr/>
          </p:nvSpPr>
          <p:spPr>
            <a:xfrm>
              <a:off x="604550" y="1312925"/>
              <a:ext cx="8050" cy="4700"/>
            </a:xfrm>
            <a:custGeom>
              <a:avLst/>
              <a:ahLst/>
              <a:rect l="l" t="t" r="r" b="b"/>
              <a:pathLst>
                <a:path w="322" h="188" extrusionOk="0">
                  <a:moveTo>
                    <a:pt x="89" y="0"/>
                  </a:moveTo>
                  <a:lnTo>
                    <a:pt x="89" y="0"/>
                  </a:lnTo>
                  <a:cubicBezTo>
                    <a:pt x="72" y="18"/>
                    <a:pt x="63" y="36"/>
                    <a:pt x="45" y="45"/>
                  </a:cubicBezTo>
                  <a:lnTo>
                    <a:pt x="0" y="107"/>
                  </a:lnTo>
                  <a:cubicBezTo>
                    <a:pt x="107" y="152"/>
                    <a:pt x="214" y="179"/>
                    <a:pt x="321" y="187"/>
                  </a:cubicBezTo>
                  <a:cubicBezTo>
                    <a:pt x="241" y="179"/>
                    <a:pt x="152" y="134"/>
                    <a:pt x="72" y="54"/>
                  </a:cubicBezTo>
                  <a:cubicBezTo>
                    <a:pt x="81" y="36"/>
                    <a:pt x="81" y="18"/>
                    <a:pt x="8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64" name="Google Shape;872;p3"/>
            <p:cNvSpPr/>
            <p:nvPr/>
          </p:nvSpPr>
          <p:spPr>
            <a:xfrm>
              <a:off x="610100" y="1288725"/>
              <a:ext cx="5575" cy="6175"/>
            </a:xfrm>
            <a:custGeom>
              <a:avLst/>
              <a:ahLst/>
              <a:rect l="l" t="t" r="r" b="b"/>
              <a:pathLst>
                <a:path w="223" h="247" extrusionOk="0">
                  <a:moveTo>
                    <a:pt x="73" y="0"/>
                  </a:moveTo>
                  <a:cubicBezTo>
                    <a:pt x="39" y="0"/>
                    <a:pt x="0" y="38"/>
                    <a:pt x="19" y="76"/>
                  </a:cubicBezTo>
                  <a:cubicBezTo>
                    <a:pt x="46" y="130"/>
                    <a:pt x="82" y="174"/>
                    <a:pt x="108" y="219"/>
                  </a:cubicBezTo>
                  <a:cubicBezTo>
                    <a:pt x="120" y="238"/>
                    <a:pt x="136" y="247"/>
                    <a:pt x="152" y="247"/>
                  </a:cubicBezTo>
                  <a:cubicBezTo>
                    <a:pt x="188" y="247"/>
                    <a:pt x="222" y="208"/>
                    <a:pt x="198" y="165"/>
                  </a:cubicBezTo>
                  <a:cubicBezTo>
                    <a:pt x="171" y="121"/>
                    <a:pt x="135" y="76"/>
                    <a:pt x="108" y="23"/>
                  </a:cubicBezTo>
                  <a:cubicBezTo>
                    <a:pt x="101" y="7"/>
                    <a:pt x="87" y="0"/>
                    <a:pt x="7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65" name="Google Shape;873;p3"/>
            <p:cNvSpPr/>
            <p:nvPr/>
          </p:nvSpPr>
          <p:spPr>
            <a:xfrm>
              <a:off x="621725" y="1283875"/>
              <a:ext cx="3375" cy="6775"/>
            </a:xfrm>
            <a:custGeom>
              <a:avLst/>
              <a:ahLst/>
              <a:rect l="l" t="t" r="r" b="b"/>
              <a:pathLst>
                <a:path w="135" h="271" extrusionOk="0">
                  <a:moveTo>
                    <a:pt x="59" y="0"/>
                  </a:moveTo>
                  <a:cubicBezTo>
                    <a:pt x="54" y="0"/>
                    <a:pt x="50" y="1"/>
                    <a:pt x="45" y="2"/>
                  </a:cubicBezTo>
                  <a:cubicBezTo>
                    <a:pt x="9" y="11"/>
                    <a:pt x="0" y="38"/>
                    <a:pt x="9" y="65"/>
                  </a:cubicBezTo>
                  <a:cubicBezTo>
                    <a:pt x="18" y="118"/>
                    <a:pt x="18" y="163"/>
                    <a:pt x="27" y="217"/>
                  </a:cubicBezTo>
                  <a:cubicBezTo>
                    <a:pt x="27" y="243"/>
                    <a:pt x="45" y="270"/>
                    <a:pt x="72" y="270"/>
                  </a:cubicBezTo>
                  <a:cubicBezTo>
                    <a:pt x="98" y="270"/>
                    <a:pt x="134" y="243"/>
                    <a:pt x="125" y="217"/>
                  </a:cubicBezTo>
                  <a:cubicBezTo>
                    <a:pt x="116" y="154"/>
                    <a:pt x="116" y="92"/>
                    <a:pt x="107" y="38"/>
                  </a:cubicBezTo>
                  <a:cubicBezTo>
                    <a:pt x="100" y="16"/>
                    <a:pt x="80" y="0"/>
                    <a:pt x="5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66" name="Google Shape;874;p3"/>
            <p:cNvSpPr/>
            <p:nvPr/>
          </p:nvSpPr>
          <p:spPr>
            <a:xfrm>
              <a:off x="632875" y="1284600"/>
              <a:ext cx="3175" cy="6300"/>
            </a:xfrm>
            <a:custGeom>
              <a:avLst/>
              <a:ahLst/>
              <a:rect l="l" t="t" r="r" b="b"/>
              <a:pathLst>
                <a:path w="127" h="252" extrusionOk="0">
                  <a:moveTo>
                    <a:pt x="61" y="0"/>
                  </a:moveTo>
                  <a:cubicBezTo>
                    <a:pt x="41" y="0"/>
                    <a:pt x="22" y="11"/>
                    <a:pt x="18" y="36"/>
                  </a:cubicBezTo>
                  <a:cubicBezTo>
                    <a:pt x="9" y="89"/>
                    <a:pt x="0" y="143"/>
                    <a:pt x="0" y="205"/>
                  </a:cubicBezTo>
                  <a:cubicBezTo>
                    <a:pt x="0" y="236"/>
                    <a:pt x="23" y="251"/>
                    <a:pt x="48" y="251"/>
                  </a:cubicBezTo>
                  <a:cubicBezTo>
                    <a:pt x="74" y="251"/>
                    <a:pt x="103" y="233"/>
                    <a:pt x="107" y="196"/>
                  </a:cubicBezTo>
                  <a:cubicBezTo>
                    <a:pt x="107" y="152"/>
                    <a:pt x="107" y="107"/>
                    <a:pt x="116" y="63"/>
                  </a:cubicBezTo>
                  <a:cubicBezTo>
                    <a:pt x="127" y="25"/>
                    <a:pt x="92" y="0"/>
                    <a:pt x="6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67" name="Google Shape;875;p3"/>
            <p:cNvSpPr/>
            <p:nvPr/>
          </p:nvSpPr>
          <p:spPr>
            <a:xfrm>
              <a:off x="601500" y="1296050"/>
              <a:ext cx="6425" cy="3725"/>
            </a:xfrm>
            <a:custGeom>
              <a:avLst/>
              <a:ahLst/>
              <a:rect l="l" t="t" r="r" b="b"/>
              <a:pathLst>
                <a:path w="257" h="149" extrusionOk="0">
                  <a:moveTo>
                    <a:pt x="77" y="1"/>
                  </a:moveTo>
                  <a:cubicBezTo>
                    <a:pt x="34" y="1"/>
                    <a:pt x="0" y="54"/>
                    <a:pt x="42" y="95"/>
                  </a:cubicBezTo>
                  <a:cubicBezTo>
                    <a:pt x="42" y="95"/>
                    <a:pt x="51" y="104"/>
                    <a:pt x="51" y="104"/>
                  </a:cubicBezTo>
                  <a:cubicBezTo>
                    <a:pt x="122" y="122"/>
                    <a:pt x="185" y="131"/>
                    <a:pt x="256" y="149"/>
                  </a:cubicBezTo>
                  <a:cubicBezTo>
                    <a:pt x="247" y="140"/>
                    <a:pt x="247" y="140"/>
                    <a:pt x="238" y="131"/>
                  </a:cubicBezTo>
                  <a:cubicBezTo>
                    <a:pt x="194" y="95"/>
                    <a:pt x="149" y="60"/>
                    <a:pt x="113" y="15"/>
                  </a:cubicBezTo>
                  <a:cubicBezTo>
                    <a:pt x="102" y="5"/>
                    <a:pt x="89" y="1"/>
                    <a:pt x="7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68" name="Google Shape;876;p3"/>
            <p:cNvSpPr/>
            <p:nvPr/>
          </p:nvSpPr>
          <p:spPr>
            <a:xfrm>
              <a:off x="655175" y="1189350"/>
              <a:ext cx="25700" cy="20725"/>
            </a:xfrm>
            <a:custGeom>
              <a:avLst/>
              <a:ahLst/>
              <a:rect l="l" t="t" r="r" b="b"/>
              <a:pathLst>
                <a:path w="1028" h="829" extrusionOk="0">
                  <a:moveTo>
                    <a:pt x="661" y="1"/>
                  </a:moveTo>
                  <a:cubicBezTo>
                    <a:pt x="589" y="19"/>
                    <a:pt x="527" y="46"/>
                    <a:pt x="464" y="81"/>
                  </a:cubicBezTo>
                  <a:cubicBezTo>
                    <a:pt x="509" y="117"/>
                    <a:pt x="553" y="170"/>
                    <a:pt x="571" y="224"/>
                  </a:cubicBezTo>
                  <a:cubicBezTo>
                    <a:pt x="589" y="304"/>
                    <a:pt x="571" y="393"/>
                    <a:pt x="527" y="465"/>
                  </a:cubicBezTo>
                  <a:cubicBezTo>
                    <a:pt x="469" y="542"/>
                    <a:pt x="375" y="583"/>
                    <a:pt x="283" y="583"/>
                  </a:cubicBezTo>
                  <a:cubicBezTo>
                    <a:pt x="206" y="583"/>
                    <a:pt x="130" y="553"/>
                    <a:pt x="81" y="492"/>
                  </a:cubicBezTo>
                  <a:cubicBezTo>
                    <a:pt x="45" y="563"/>
                    <a:pt x="18" y="625"/>
                    <a:pt x="0" y="697"/>
                  </a:cubicBezTo>
                  <a:cubicBezTo>
                    <a:pt x="95" y="790"/>
                    <a:pt x="199" y="828"/>
                    <a:pt x="300" y="828"/>
                  </a:cubicBezTo>
                  <a:cubicBezTo>
                    <a:pt x="685" y="828"/>
                    <a:pt x="1028" y="269"/>
                    <a:pt x="661"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69" name="Google Shape;877;p3"/>
            <p:cNvSpPr/>
            <p:nvPr/>
          </p:nvSpPr>
          <p:spPr>
            <a:xfrm>
              <a:off x="654500" y="1188475"/>
              <a:ext cx="36425" cy="33625"/>
            </a:xfrm>
            <a:custGeom>
              <a:avLst/>
              <a:ahLst/>
              <a:rect l="l" t="t" r="r" b="b"/>
              <a:pathLst>
                <a:path w="1457" h="1345" extrusionOk="0">
                  <a:moveTo>
                    <a:pt x="928" y="0"/>
                  </a:moveTo>
                  <a:cubicBezTo>
                    <a:pt x="893" y="0"/>
                    <a:pt x="848" y="0"/>
                    <a:pt x="803" y="9"/>
                  </a:cubicBezTo>
                  <a:cubicBezTo>
                    <a:pt x="1156" y="369"/>
                    <a:pt x="760" y="972"/>
                    <a:pt x="322" y="972"/>
                  </a:cubicBezTo>
                  <a:cubicBezTo>
                    <a:pt x="217" y="972"/>
                    <a:pt x="110" y="938"/>
                    <a:pt x="10" y="857"/>
                  </a:cubicBezTo>
                  <a:cubicBezTo>
                    <a:pt x="1" y="919"/>
                    <a:pt x="1" y="990"/>
                    <a:pt x="1" y="1053"/>
                  </a:cubicBezTo>
                  <a:cubicBezTo>
                    <a:pt x="72" y="1089"/>
                    <a:pt x="134" y="1124"/>
                    <a:pt x="206" y="1142"/>
                  </a:cubicBezTo>
                  <a:cubicBezTo>
                    <a:pt x="295" y="1160"/>
                    <a:pt x="375" y="1178"/>
                    <a:pt x="464" y="1178"/>
                  </a:cubicBezTo>
                  <a:cubicBezTo>
                    <a:pt x="473" y="1178"/>
                    <a:pt x="473" y="1187"/>
                    <a:pt x="473" y="1187"/>
                  </a:cubicBezTo>
                  <a:cubicBezTo>
                    <a:pt x="446" y="1195"/>
                    <a:pt x="418" y="1198"/>
                    <a:pt x="390" y="1198"/>
                  </a:cubicBezTo>
                  <a:cubicBezTo>
                    <a:pt x="325" y="1198"/>
                    <a:pt x="259" y="1181"/>
                    <a:pt x="197" y="1169"/>
                  </a:cubicBezTo>
                  <a:cubicBezTo>
                    <a:pt x="143" y="1160"/>
                    <a:pt x="81" y="1142"/>
                    <a:pt x="18" y="1124"/>
                  </a:cubicBezTo>
                  <a:lnTo>
                    <a:pt x="18" y="1124"/>
                  </a:lnTo>
                  <a:cubicBezTo>
                    <a:pt x="18" y="1142"/>
                    <a:pt x="18" y="1151"/>
                    <a:pt x="27" y="1169"/>
                  </a:cubicBezTo>
                  <a:cubicBezTo>
                    <a:pt x="117" y="1196"/>
                    <a:pt x="206" y="1231"/>
                    <a:pt x="295" y="1240"/>
                  </a:cubicBezTo>
                  <a:cubicBezTo>
                    <a:pt x="336" y="1247"/>
                    <a:pt x="375" y="1250"/>
                    <a:pt x="415" y="1250"/>
                  </a:cubicBezTo>
                  <a:cubicBezTo>
                    <a:pt x="478" y="1250"/>
                    <a:pt x="541" y="1242"/>
                    <a:pt x="607" y="1231"/>
                  </a:cubicBezTo>
                  <a:lnTo>
                    <a:pt x="607" y="1231"/>
                  </a:lnTo>
                  <a:cubicBezTo>
                    <a:pt x="553" y="1276"/>
                    <a:pt x="474" y="1287"/>
                    <a:pt x="396" y="1287"/>
                  </a:cubicBezTo>
                  <a:cubicBezTo>
                    <a:pt x="333" y="1287"/>
                    <a:pt x="271" y="1280"/>
                    <a:pt x="224" y="1276"/>
                  </a:cubicBezTo>
                  <a:cubicBezTo>
                    <a:pt x="206" y="1276"/>
                    <a:pt x="125" y="1258"/>
                    <a:pt x="54" y="1240"/>
                  </a:cubicBezTo>
                  <a:lnTo>
                    <a:pt x="54" y="1240"/>
                  </a:lnTo>
                  <a:cubicBezTo>
                    <a:pt x="54" y="1258"/>
                    <a:pt x="63" y="1267"/>
                    <a:pt x="63" y="1276"/>
                  </a:cubicBezTo>
                  <a:cubicBezTo>
                    <a:pt x="167" y="1323"/>
                    <a:pt x="271" y="1345"/>
                    <a:pt x="372" y="1345"/>
                  </a:cubicBezTo>
                  <a:cubicBezTo>
                    <a:pt x="961" y="1345"/>
                    <a:pt x="1456" y="626"/>
                    <a:pt x="1205" y="63"/>
                  </a:cubicBezTo>
                  <a:cubicBezTo>
                    <a:pt x="1187" y="54"/>
                    <a:pt x="1169" y="45"/>
                    <a:pt x="1151" y="45"/>
                  </a:cubicBezTo>
                  <a:cubicBezTo>
                    <a:pt x="1187" y="107"/>
                    <a:pt x="1205" y="196"/>
                    <a:pt x="1214" y="259"/>
                  </a:cubicBezTo>
                  <a:cubicBezTo>
                    <a:pt x="1232" y="375"/>
                    <a:pt x="1214" y="518"/>
                    <a:pt x="1151" y="625"/>
                  </a:cubicBezTo>
                  <a:cubicBezTo>
                    <a:pt x="1169" y="491"/>
                    <a:pt x="1178" y="366"/>
                    <a:pt x="1142" y="241"/>
                  </a:cubicBezTo>
                  <a:cubicBezTo>
                    <a:pt x="1134" y="179"/>
                    <a:pt x="1116" y="116"/>
                    <a:pt x="1080" y="63"/>
                  </a:cubicBezTo>
                  <a:cubicBezTo>
                    <a:pt x="1071" y="45"/>
                    <a:pt x="1053" y="27"/>
                    <a:pt x="1044" y="9"/>
                  </a:cubicBezTo>
                  <a:lnTo>
                    <a:pt x="1027" y="9"/>
                  </a:lnTo>
                  <a:cubicBezTo>
                    <a:pt x="1044" y="45"/>
                    <a:pt x="1062" y="89"/>
                    <a:pt x="1071" y="125"/>
                  </a:cubicBezTo>
                  <a:cubicBezTo>
                    <a:pt x="1107" y="223"/>
                    <a:pt x="1142" y="339"/>
                    <a:pt x="1107" y="446"/>
                  </a:cubicBezTo>
                  <a:cubicBezTo>
                    <a:pt x="1107" y="446"/>
                    <a:pt x="1107" y="446"/>
                    <a:pt x="1107" y="437"/>
                  </a:cubicBezTo>
                  <a:cubicBezTo>
                    <a:pt x="1098" y="330"/>
                    <a:pt x="1071" y="241"/>
                    <a:pt x="1027" y="143"/>
                  </a:cubicBezTo>
                  <a:cubicBezTo>
                    <a:pt x="1000" y="89"/>
                    <a:pt x="964" y="45"/>
                    <a:pt x="928"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70" name="Google Shape;878;p3"/>
            <p:cNvSpPr/>
            <p:nvPr/>
          </p:nvSpPr>
          <p:spPr>
            <a:xfrm>
              <a:off x="646625" y="1185800"/>
              <a:ext cx="47625" cy="38875"/>
            </a:xfrm>
            <a:custGeom>
              <a:avLst/>
              <a:ahLst/>
              <a:rect l="l" t="t" r="r" b="b"/>
              <a:pathLst>
                <a:path w="1905" h="1555" extrusionOk="0">
                  <a:moveTo>
                    <a:pt x="1003" y="143"/>
                  </a:moveTo>
                  <a:lnTo>
                    <a:pt x="1003" y="143"/>
                  </a:lnTo>
                  <a:cubicBezTo>
                    <a:pt x="1370" y="411"/>
                    <a:pt x="1027" y="970"/>
                    <a:pt x="642" y="970"/>
                  </a:cubicBezTo>
                  <a:cubicBezTo>
                    <a:pt x="541" y="970"/>
                    <a:pt x="437" y="932"/>
                    <a:pt x="342" y="839"/>
                  </a:cubicBezTo>
                  <a:cubicBezTo>
                    <a:pt x="360" y="767"/>
                    <a:pt x="387" y="705"/>
                    <a:pt x="423" y="634"/>
                  </a:cubicBezTo>
                  <a:cubicBezTo>
                    <a:pt x="472" y="695"/>
                    <a:pt x="548" y="725"/>
                    <a:pt x="625" y="725"/>
                  </a:cubicBezTo>
                  <a:cubicBezTo>
                    <a:pt x="717" y="725"/>
                    <a:pt x="811" y="684"/>
                    <a:pt x="869" y="607"/>
                  </a:cubicBezTo>
                  <a:cubicBezTo>
                    <a:pt x="913" y="535"/>
                    <a:pt x="931" y="446"/>
                    <a:pt x="913" y="366"/>
                  </a:cubicBezTo>
                  <a:cubicBezTo>
                    <a:pt x="895" y="312"/>
                    <a:pt x="851" y="259"/>
                    <a:pt x="806" y="223"/>
                  </a:cubicBezTo>
                  <a:cubicBezTo>
                    <a:pt x="869" y="188"/>
                    <a:pt x="931" y="161"/>
                    <a:pt x="1003" y="143"/>
                  </a:cubicBezTo>
                  <a:close/>
                  <a:moveTo>
                    <a:pt x="1243" y="107"/>
                  </a:moveTo>
                  <a:cubicBezTo>
                    <a:pt x="1279" y="152"/>
                    <a:pt x="1315" y="196"/>
                    <a:pt x="1342" y="250"/>
                  </a:cubicBezTo>
                  <a:cubicBezTo>
                    <a:pt x="1386" y="348"/>
                    <a:pt x="1413" y="437"/>
                    <a:pt x="1422" y="544"/>
                  </a:cubicBezTo>
                  <a:cubicBezTo>
                    <a:pt x="1422" y="553"/>
                    <a:pt x="1422" y="553"/>
                    <a:pt x="1422" y="553"/>
                  </a:cubicBezTo>
                  <a:cubicBezTo>
                    <a:pt x="1457" y="446"/>
                    <a:pt x="1422" y="330"/>
                    <a:pt x="1386" y="232"/>
                  </a:cubicBezTo>
                  <a:cubicBezTo>
                    <a:pt x="1377" y="196"/>
                    <a:pt x="1359" y="152"/>
                    <a:pt x="1342" y="116"/>
                  </a:cubicBezTo>
                  <a:lnTo>
                    <a:pt x="1359" y="116"/>
                  </a:lnTo>
                  <a:cubicBezTo>
                    <a:pt x="1368" y="134"/>
                    <a:pt x="1386" y="152"/>
                    <a:pt x="1395" y="170"/>
                  </a:cubicBezTo>
                  <a:cubicBezTo>
                    <a:pt x="1431" y="223"/>
                    <a:pt x="1449" y="286"/>
                    <a:pt x="1457" y="348"/>
                  </a:cubicBezTo>
                  <a:cubicBezTo>
                    <a:pt x="1493" y="473"/>
                    <a:pt x="1484" y="598"/>
                    <a:pt x="1466" y="732"/>
                  </a:cubicBezTo>
                  <a:cubicBezTo>
                    <a:pt x="1529" y="625"/>
                    <a:pt x="1547" y="482"/>
                    <a:pt x="1529" y="366"/>
                  </a:cubicBezTo>
                  <a:cubicBezTo>
                    <a:pt x="1520" y="303"/>
                    <a:pt x="1502" y="214"/>
                    <a:pt x="1466" y="152"/>
                  </a:cubicBezTo>
                  <a:cubicBezTo>
                    <a:pt x="1484" y="152"/>
                    <a:pt x="1502" y="161"/>
                    <a:pt x="1520" y="170"/>
                  </a:cubicBezTo>
                  <a:cubicBezTo>
                    <a:pt x="1771" y="733"/>
                    <a:pt x="1276" y="1452"/>
                    <a:pt x="687" y="1452"/>
                  </a:cubicBezTo>
                  <a:cubicBezTo>
                    <a:pt x="586" y="1452"/>
                    <a:pt x="482" y="1430"/>
                    <a:pt x="378" y="1383"/>
                  </a:cubicBezTo>
                  <a:cubicBezTo>
                    <a:pt x="378" y="1374"/>
                    <a:pt x="369" y="1365"/>
                    <a:pt x="369" y="1347"/>
                  </a:cubicBezTo>
                  <a:lnTo>
                    <a:pt x="369" y="1347"/>
                  </a:lnTo>
                  <a:cubicBezTo>
                    <a:pt x="440" y="1365"/>
                    <a:pt x="521" y="1383"/>
                    <a:pt x="539" y="1383"/>
                  </a:cubicBezTo>
                  <a:cubicBezTo>
                    <a:pt x="586" y="1387"/>
                    <a:pt x="648" y="1394"/>
                    <a:pt x="711" y="1394"/>
                  </a:cubicBezTo>
                  <a:cubicBezTo>
                    <a:pt x="789" y="1394"/>
                    <a:pt x="868" y="1383"/>
                    <a:pt x="922" y="1338"/>
                  </a:cubicBezTo>
                  <a:lnTo>
                    <a:pt x="922" y="1338"/>
                  </a:lnTo>
                  <a:cubicBezTo>
                    <a:pt x="856" y="1349"/>
                    <a:pt x="793" y="1357"/>
                    <a:pt x="730" y="1357"/>
                  </a:cubicBezTo>
                  <a:cubicBezTo>
                    <a:pt x="690" y="1357"/>
                    <a:pt x="651" y="1354"/>
                    <a:pt x="610" y="1347"/>
                  </a:cubicBezTo>
                  <a:cubicBezTo>
                    <a:pt x="521" y="1338"/>
                    <a:pt x="432" y="1303"/>
                    <a:pt x="342" y="1276"/>
                  </a:cubicBezTo>
                  <a:cubicBezTo>
                    <a:pt x="333" y="1258"/>
                    <a:pt x="333" y="1249"/>
                    <a:pt x="333" y="1231"/>
                  </a:cubicBezTo>
                  <a:lnTo>
                    <a:pt x="333" y="1231"/>
                  </a:lnTo>
                  <a:cubicBezTo>
                    <a:pt x="396" y="1249"/>
                    <a:pt x="458" y="1267"/>
                    <a:pt x="512" y="1276"/>
                  </a:cubicBezTo>
                  <a:cubicBezTo>
                    <a:pt x="574" y="1288"/>
                    <a:pt x="640" y="1305"/>
                    <a:pt x="705" y="1305"/>
                  </a:cubicBezTo>
                  <a:cubicBezTo>
                    <a:pt x="733" y="1305"/>
                    <a:pt x="761" y="1302"/>
                    <a:pt x="788" y="1294"/>
                  </a:cubicBezTo>
                  <a:cubicBezTo>
                    <a:pt x="788" y="1294"/>
                    <a:pt x="788" y="1285"/>
                    <a:pt x="779" y="1285"/>
                  </a:cubicBezTo>
                  <a:cubicBezTo>
                    <a:pt x="690" y="1285"/>
                    <a:pt x="610" y="1267"/>
                    <a:pt x="521" y="1249"/>
                  </a:cubicBezTo>
                  <a:cubicBezTo>
                    <a:pt x="449" y="1231"/>
                    <a:pt x="387" y="1196"/>
                    <a:pt x="316" y="1160"/>
                  </a:cubicBezTo>
                  <a:cubicBezTo>
                    <a:pt x="316" y="1097"/>
                    <a:pt x="316" y="1026"/>
                    <a:pt x="325" y="964"/>
                  </a:cubicBezTo>
                  <a:cubicBezTo>
                    <a:pt x="425" y="1045"/>
                    <a:pt x="532" y="1079"/>
                    <a:pt x="637" y="1079"/>
                  </a:cubicBezTo>
                  <a:cubicBezTo>
                    <a:pt x="1075" y="1079"/>
                    <a:pt x="1471" y="476"/>
                    <a:pt x="1118" y="116"/>
                  </a:cubicBezTo>
                  <a:cubicBezTo>
                    <a:pt x="1163" y="107"/>
                    <a:pt x="1208" y="107"/>
                    <a:pt x="1243" y="107"/>
                  </a:cubicBezTo>
                  <a:close/>
                  <a:moveTo>
                    <a:pt x="1219" y="1"/>
                  </a:moveTo>
                  <a:cubicBezTo>
                    <a:pt x="557" y="1"/>
                    <a:pt x="1" y="801"/>
                    <a:pt x="289" y="1445"/>
                  </a:cubicBezTo>
                  <a:cubicBezTo>
                    <a:pt x="298" y="1454"/>
                    <a:pt x="307" y="1463"/>
                    <a:pt x="307" y="1463"/>
                  </a:cubicBezTo>
                  <a:cubicBezTo>
                    <a:pt x="316" y="1472"/>
                    <a:pt x="316" y="1472"/>
                    <a:pt x="325" y="1472"/>
                  </a:cubicBezTo>
                  <a:cubicBezTo>
                    <a:pt x="446" y="1529"/>
                    <a:pt x="569" y="1555"/>
                    <a:pt x="687" y="1555"/>
                  </a:cubicBezTo>
                  <a:cubicBezTo>
                    <a:pt x="1352" y="1555"/>
                    <a:pt x="1904" y="752"/>
                    <a:pt x="1609" y="116"/>
                  </a:cubicBezTo>
                  <a:cubicBezTo>
                    <a:pt x="1609" y="107"/>
                    <a:pt x="1600" y="98"/>
                    <a:pt x="1591" y="98"/>
                  </a:cubicBezTo>
                  <a:cubicBezTo>
                    <a:pt x="1591" y="89"/>
                    <a:pt x="1582" y="89"/>
                    <a:pt x="1573" y="80"/>
                  </a:cubicBezTo>
                  <a:cubicBezTo>
                    <a:pt x="1455" y="26"/>
                    <a:pt x="1335" y="1"/>
                    <a:pt x="12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71" name="Google Shape;879;p3"/>
            <p:cNvSpPr/>
            <p:nvPr/>
          </p:nvSpPr>
          <p:spPr>
            <a:xfrm>
              <a:off x="643575" y="1217825"/>
              <a:ext cx="6275" cy="3025"/>
            </a:xfrm>
            <a:custGeom>
              <a:avLst/>
              <a:ahLst/>
              <a:rect l="l" t="t" r="r" b="b"/>
              <a:pathLst>
                <a:path w="251" h="121" extrusionOk="0">
                  <a:moveTo>
                    <a:pt x="203" y="1"/>
                  </a:moveTo>
                  <a:cubicBezTo>
                    <a:pt x="195" y="1"/>
                    <a:pt x="187" y="2"/>
                    <a:pt x="179" y="4"/>
                  </a:cubicBezTo>
                  <a:cubicBezTo>
                    <a:pt x="143" y="4"/>
                    <a:pt x="108" y="13"/>
                    <a:pt x="63" y="22"/>
                  </a:cubicBezTo>
                  <a:cubicBezTo>
                    <a:pt x="3" y="22"/>
                    <a:pt x="1" y="120"/>
                    <a:pt x="64" y="120"/>
                  </a:cubicBezTo>
                  <a:cubicBezTo>
                    <a:pt x="66" y="120"/>
                    <a:pt x="69" y="120"/>
                    <a:pt x="72" y="120"/>
                  </a:cubicBezTo>
                  <a:cubicBezTo>
                    <a:pt x="116" y="120"/>
                    <a:pt x="161" y="111"/>
                    <a:pt x="215" y="102"/>
                  </a:cubicBezTo>
                  <a:cubicBezTo>
                    <a:pt x="241" y="93"/>
                    <a:pt x="250" y="57"/>
                    <a:pt x="250" y="39"/>
                  </a:cubicBezTo>
                  <a:cubicBezTo>
                    <a:pt x="243" y="12"/>
                    <a:pt x="226" y="1"/>
                    <a:pt x="20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72" name="Google Shape;880;p3"/>
            <p:cNvSpPr/>
            <p:nvPr/>
          </p:nvSpPr>
          <p:spPr>
            <a:xfrm>
              <a:off x="642900" y="1208100"/>
              <a:ext cx="7050" cy="2975"/>
            </a:xfrm>
            <a:custGeom>
              <a:avLst/>
              <a:ahLst/>
              <a:rect l="l" t="t" r="r" b="b"/>
              <a:pathLst>
                <a:path w="282" h="119" extrusionOk="0">
                  <a:moveTo>
                    <a:pt x="54" y="0"/>
                  </a:moveTo>
                  <a:cubicBezTo>
                    <a:pt x="19" y="0"/>
                    <a:pt x="1" y="27"/>
                    <a:pt x="1" y="54"/>
                  </a:cubicBezTo>
                  <a:cubicBezTo>
                    <a:pt x="1" y="81"/>
                    <a:pt x="27" y="98"/>
                    <a:pt x="54" y="98"/>
                  </a:cubicBezTo>
                  <a:cubicBezTo>
                    <a:pt x="99" y="107"/>
                    <a:pt x="143" y="107"/>
                    <a:pt x="197" y="116"/>
                  </a:cubicBezTo>
                  <a:cubicBezTo>
                    <a:pt x="202" y="118"/>
                    <a:pt x="206" y="118"/>
                    <a:pt x="211" y="118"/>
                  </a:cubicBezTo>
                  <a:cubicBezTo>
                    <a:pt x="263" y="118"/>
                    <a:pt x="281" y="26"/>
                    <a:pt x="224" y="18"/>
                  </a:cubicBezTo>
                  <a:cubicBezTo>
                    <a:pt x="161" y="9"/>
                    <a:pt x="108" y="0"/>
                    <a:pt x="5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73" name="Google Shape;881;p3"/>
            <p:cNvSpPr/>
            <p:nvPr/>
          </p:nvSpPr>
          <p:spPr>
            <a:xfrm>
              <a:off x="644475" y="1198500"/>
              <a:ext cx="7250" cy="4325"/>
            </a:xfrm>
            <a:custGeom>
              <a:avLst/>
              <a:ahLst/>
              <a:rect l="l" t="t" r="r" b="b"/>
              <a:pathLst>
                <a:path w="290" h="173" extrusionOk="0">
                  <a:moveTo>
                    <a:pt x="59" y="0"/>
                  </a:moveTo>
                  <a:cubicBezTo>
                    <a:pt x="41" y="0"/>
                    <a:pt x="24" y="10"/>
                    <a:pt x="18" y="27"/>
                  </a:cubicBezTo>
                  <a:cubicBezTo>
                    <a:pt x="0" y="54"/>
                    <a:pt x="9" y="90"/>
                    <a:pt x="36" y="99"/>
                  </a:cubicBezTo>
                  <a:cubicBezTo>
                    <a:pt x="89" y="126"/>
                    <a:pt x="152" y="152"/>
                    <a:pt x="205" y="170"/>
                  </a:cubicBezTo>
                  <a:cubicBezTo>
                    <a:pt x="210" y="172"/>
                    <a:pt x="215" y="172"/>
                    <a:pt x="220" y="172"/>
                  </a:cubicBezTo>
                  <a:cubicBezTo>
                    <a:pt x="272" y="172"/>
                    <a:pt x="289" y="88"/>
                    <a:pt x="232" y="63"/>
                  </a:cubicBezTo>
                  <a:cubicBezTo>
                    <a:pt x="179" y="54"/>
                    <a:pt x="134" y="27"/>
                    <a:pt x="89" y="10"/>
                  </a:cubicBezTo>
                  <a:cubicBezTo>
                    <a:pt x="80" y="3"/>
                    <a:pt x="69" y="0"/>
                    <a:pt x="5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74" name="Google Shape;882;p3"/>
            <p:cNvSpPr/>
            <p:nvPr/>
          </p:nvSpPr>
          <p:spPr>
            <a:xfrm>
              <a:off x="659025" y="1181075"/>
              <a:ext cx="5550" cy="6325"/>
            </a:xfrm>
            <a:custGeom>
              <a:avLst/>
              <a:ahLst/>
              <a:rect l="l" t="t" r="r" b="b"/>
              <a:pathLst>
                <a:path w="222" h="253" extrusionOk="0">
                  <a:moveTo>
                    <a:pt x="70" y="1"/>
                  </a:moveTo>
                  <a:cubicBezTo>
                    <a:pt x="34" y="1"/>
                    <a:pt x="0" y="39"/>
                    <a:pt x="25" y="82"/>
                  </a:cubicBezTo>
                  <a:cubicBezTo>
                    <a:pt x="43" y="136"/>
                    <a:pt x="78" y="180"/>
                    <a:pt x="105" y="225"/>
                  </a:cubicBezTo>
                  <a:cubicBezTo>
                    <a:pt x="116" y="245"/>
                    <a:pt x="133" y="253"/>
                    <a:pt x="149" y="253"/>
                  </a:cubicBezTo>
                  <a:cubicBezTo>
                    <a:pt x="185" y="253"/>
                    <a:pt x="222" y="214"/>
                    <a:pt x="203" y="171"/>
                  </a:cubicBezTo>
                  <a:cubicBezTo>
                    <a:pt x="168" y="127"/>
                    <a:pt x="141" y="82"/>
                    <a:pt x="114" y="29"/>
                  </a:cubicBezTo>
                  <a:cubicBezTo>
                    <a:pt x="103" y="9"/>
                    <a:pt x="86" y="1"/>
                    <a:pt x="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75" name="Google Shape;883;p3"/>
            <p:cNvSpPr/>
            <p:nvPr/>
          </p:nvSpPr>
          <p:spPr>
            <a:xfrm>
              <a:off x="670550" y="1176375"/>
              <a:ext cx="3375" cy="6775"/>
            </a:xfrm>
            <a:custGeom>
              <a:avLst/>
              <a:ahLst/>
              <a:rect l="l" t="t" r="r" b="b"/>
              <a:pathLst>
                <a:path w="135" h="271" extrusionOk="0">
                  <a:moveTo>
                    <a:pt x="60" y="0"/>
                  </a:moveTo>
                  <a:cubicBezTo>
                    <a:pt x="55" y="0"/>
                    <a:pt x="50" y="1"/>
                    <a:pt x="46" y="2"/>
                  </a:cubicBezTo>
                  <a:cubicBezTo>
                    <a:pt x="19" y="11"/>
                    <a:pt x="1" y="38"/>
                    <a:pt x="10" y="65"/>
                  </a:cubicBezTo>
                  <a:cubicBezTo>
                    <a:pt x="19" y="110"/>
                    <a:pt x="19" y="163"/>
                    <a:pt x="28" y="217"/>
                  </a:cubicBezTo>
                  <a:cubicBezTo>
                    <a:pt x="28" y="243"/>
                    <a:pt x="46" y="270"/>
                    <a:pt x="81" y="270"/>
                  </a:cubicBezTo>
                  <a:cubicBezTo>
                    <a:pt x="108" y="270"/>
                    <a:pt x="135" y="243"/>
                    <a:pt x="126" y="217"/>
                  </a:cubicBezTo>
                  <a:cubicBezTo>
                    <a:pt x="126" y="154"/>
                    <a:pt x="117" y="92"/>
                    <a:pt x="108" y="38"/>
                  </a:cubicBezTo>
                  <a:cubicBezTo>
                    <a:pt x="108" y="16"/>
                    <a:pt x="84" y="0"/>
                    <a:pt x="6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76" name="Google Shape;884;p3"/>
            <p:cNvSpPr/>
            <p:nvPr/>
          </p:nvSpPr>
          <p:spPr>
            <a:xfrm>
              <a:off x="681700" y="1177100"/>
              <a:ext cx="3300" cy="6275"/>
            </a:xfrm>
            <a:custGeom>
              <a:avLst/>
              <a:ahLst/>
              <a:rect l="l" t="t" r="r" b="b"/>
              <a:pathLst>
                <a:path w="132" h="251" extrusionOk="0">
                  <a:moveTo>
                    <a:pt x="66" y="0"/>
                  </a:moveTo>
                  <a:cubicBezTo>
                    <a:pt x="46" y="0"/>
                    <a:pt x="26" y="11"/>
                    <a:pt x="19" y="36"/>
                  </a:cubicBezTo>
                  <a:cubicBezTo>
                    <a:pt x="10" y="89"/>
                    <a:pt x="10" y="143"/>
                    <a:pt x="1" y="197"/>
                  </a:cubicBezTo>
                  <a:cubicBezTo>
                    <a:pt x="1" y="232"/>
                    <a:pt x="28" y="250"/>
                    <a:pt x="54" y="250"/>
                  </a:cubicBezTo>
                  <a:cubicBezTo>
                    <a:pt x="81" y="250"/>
                    <a:pt x="108" y="232"/>
                    <a:pt x="108" y="197"/>
                  </a:cubicBezTo>
                  <a:cubicBezTo>
                    <a:pt x="108" y="152"/>
                    <a:pt x="117" y="107"/>
                    <a:pt x="126" y="63"/>
                  </a:cubicBezTo>
                  <a:cubicBezTo>
                    <a:pt x="131" y="25"/>
                    <a:pt x="98" y="0"/>
                    <a:pt x="6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77" name="Google Shape;885;p3"/>
            <p:cNvSpPr/>
            <p:nvPr/>
          </p:nvSpPr>
          <p:spPr>
            <a:xfrm>
              <a:off x="650350" y="1188550"/>
              <a:ext cx="7025" cy="5625"/>
            </a:xfrm>
            <a:custGeom>
              <a:avLst/>
              <a:ahLst/>
              <a:rect l="l" t="t" r="r" b="b"/>
              <a:pathLst>
                <a:path w="281" h="225" extrusionOk="0">
                  <a:moveTo>
                    <a:pt x="80" y="1"/>
                  </a:moveTo>
                  <a:cubicBezTo>
                    <a:pt x="39" y="1"/>
                    <a:pt x="0" y="52"/>
                    <a:pt x="42" y="86"/>
                  </a:cubicBezTo>
                  <a:cubicBezTo>
                    <a:pt x="86" y="131"/>
                    <a:pt x="122" y="167"/>
                    <a:pt x="167" y="211"/>
                  </a:cubicBezTo>
                  <a:cubicBezTo>
                    <a:pt x="178" y="221"/>
                    <a:pt x="189" y="224"/>
                    <a:pt x="201" y="224"/>
                  </a:cubicBezTo>
                  <a:cubicBezTo>
                    <a:pt x="244" y="224"/>
                    <a:pt x="280" y="166"/>
                    <a:pt x="238" y="131"/>
                  </a:cubicBezTo>
                  <a:cubicBezTo>
                    <a:pt x="202" y="95"/>
                    <a:pt x="158" y="51"/>
                    <a:pt x="113" y="15"/>
                  </a:cubicBezTo>
                  <a:cubicBezTo>
                    <a:pt x="103" y="5"/>
                    <a:pt x="91"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78" name="Google Shape;886;p3"/>
            <p:cNvSpPr/>
            <p:nvPr/>
          </p:nvSpPr>
          <p:spPr>
            <a:xfrm>
              <a:off x="607450" y="1183775"/>
              <a:ext cx="18750" cy="24150"/>
            </a:xfrm>
            <a:custGeom>
              <a:avLst/>
              <a:ahLst/>
              <a:rect l="l" t="t" r="r" b="b"/>
              <a:pathLst>
                <a:path w="750" h="966" extrusionOk="0">
                  <a:moveTo>
                    <a:pt x="152" y="1"/>
                  </a:moveTo>
                  <a:cubicBezTo>
                    <a:pt x="116" y="63"/>
                    <a:pt x="81" y="135"/>
                    <a:pt x="54" y="197"/>
                  </a:cubicBezTo>
                  <a:cubicBezTo>
                    <a:pt x="223" y="197"/>
                    <a:pt x="366" y="376"/>
                    <a:pt x="321" y="545"/>
                  </a:cubicBezTo>
                  <a:cubicBezTo>
                    <a:pt x="304" y="634"/>
                    <a:pt x="250" y="706"/>
                    <a:pt x="170" y="741"/>
                  </a:cubicBezTo>
                  <a:cubicBezTo>
                    <a:pt x="140" y="756"/>
                    <a:pt x="108" y="763"/>
                    <a:pt x="76" y="763"/>
                  </a:cubicBezTo>
                  <a:cubicBezTo>
                    <a:pt x="50" y="763"/>
                    <a:pt x="24" y="758"/>
                    <a:pt x="0" y="750"/>
                  </a:cubicBezTo>
                  <a:lnTo>
                    <a:pt x="0" y="750"/>
                  </a:lnTo>
                  <a:cubicBezTo>
                    <a:pt x="9" y="822"/>
                    <a:pt x="27" y="893"/>
                    <a:pt x="63" y="955"/>
                  </a:cubicBezTo>
                  <a:cubicBezTo>
                    <a:pt x="95" y="963"/>
                    <a:pt x="125" y="966"/>
                    <a:pt x="155" y="966"/>
                  </a:cubicBezTo>
                  <a:cubicBezTo>
                    <a:pt x="640" y="966"/>
                    <a:pt x="749" y="43"/>
                    <a:pt x="1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79" name="Google Shape;887;p3"/>
            <p:cNvSpPr/>
            <p:nvPr/>
          </p:nvSpPr>
          <p:spPr>
            <a:xfrm>
              <a:off x="610575" y="1175525"/>
              <a:ext cx="29000" cy="41525"/>
            </a:xfrm>
            <a:custGeom>
              <a:avLst/>
              <a:ahLst/>
              <a:rect l="l" t="t" r="r" b="b"/>
              <a:pathLst>
                <a:path w="1160" h="1661" extrusionOk="0">
                  <a:moveTo>
                    <a:pt x="464" y="1"/>
                  </a:moveTo>
                  <a:cubicBezTo>
                    <a:pt x="446" y="1"/>
                    <a:pt x="437" y="10"/>
                    <a:pt x="419" y="10"/>
                  </a:cubicBezTo>
                  <a:cubicBezTo>
                    <a:pt x="482" y="54"/>
                    <a:pt x="544" y="108"/>
                    <a:pt x="562" y="117"/>
                  </a:cubicBezTo>
                  <a:cubicBezTo>
                    <a:pt x="642" y="197"/>
                    <a:pt x="776" y="313"/>
                    <a:pt x="785" y="438"/>
                  </a:cubicBezTo>
                  <a:cubicBezTo>
                    <a:pt x="723" y="340"/>
                    <a:pt x="669" y="268"/>
                    <a:pt x="589" y="197"/>
                  </a:cubicBezTo>
                  <a:cubicBezTo>
                    <a:pt x="518" y="135"/>
                    <a:pt x="428" y="90"/>
                    <a:pt x="357" y="45"/>
                  </a:cubicBezTo>
                  <a:cubicBezTo>
                    <a:pt x="339" y="54"/>
                    <a:pt x="321" y="54"/>
                    <a:pt x="312" y="63"/>
                  </a:cubicBezTo>
                  <a:cubicBezTo>
                    <a:pt x="366" y="99"/>
                    <a:pt x="419" y="135"/>
                    <a:pt x="473" y="170"/>
                  </a:cubicBezTo>
                  <a:cubicBezTo>
                    <a:pt x="544" y="224"/>
                    <a:pt x="616" y="277"/>
                    <a:pt x="660" y="367"/>
                  </a:cubicBezTo>
                  <a:lnTo>
                    <a:pt x="651" y="367"/>
                  </a:lnTo>
                  <a:cubicBezTo>
                    <a:pt x="589" y="304"/>
                    <a:pt x="526" y="251"/>
                    <a:pt x="455" y="197"/>
                  </a:cubicBezTo>
                  <a:cubicBezTo>
                    <a:pt x="393" y="152"/>
                    <a:pt x="321" y="135"/>
                    <a:pt x="250" y="108"/>
                  </a:cubicBezTo>
                  <a:cubicBezTo>
                    <a:pt x="196" y="144"/>
                    <a:pt x="143" y="188"/>
                    <a:pt x="98" y="242"/>
                  </a:cubicBezTo>
                  <a:cubicBezTo>
                    <a:pt x="759" y="347"/>
                    <a:pt x="619" y="1402"/>
                    <a:pt x="23" y="1402"/>
                  </a:cubicBezTo>
                  <a:cubicBezTo>
                    <a:pt x="15" y="1402"/>
                    <a:pt x="8" y="1402"/>
                    <a:pt x="0" y="1401"/>
                  </a:cubicBezTo>
                  <a:lnTo>
                    <a:pt x="0" y="1401"/>
                  </a:lnTo>
                  <a:cubicBezTo>
                    <a:pt x="18" y="1437"/>
                    <a:pt x="45" y="1464"/>
                    <a:pt x="72" y="1500"/>
                  </a:cubicBezTo>
                  <a:cubicBezTo>
                    <a:pt x="134" y="1491"/>
                    <a:pt x="187" y="1491"/>
                    <a:pt x="241" y="1473"/>
                  </a:cubicBezTo>
                  <a:cubicBezTo>
                    <a:pt x="348" y="1446"/>
                    <a:pt x="428" y="1401"/>
                    <a:pt x="526" y="1330"/>
                  </a:cubicBezTo>
                  <a:cubicBezTo>
                    <a:pt x="526" y="1330"/>
                    <a:pt x="526" y="1339"/>
                    <a:pt x="526" y="1339"/>
                  </a:cubicBezTo>
                  <a:cubicBezTo>
                    <a:pt x="464" y="1428"/>
                    <a:pt x="357" y="1482"/>
                    <a:pt x="259" y="1517"/>
                  </a:cubicBezTo>
                  <a:cubicBezTo>
                    <a:pt x="232" y="1535"/>
                    <a:pt x="187" y="1553"/>
                    <a:pt x="143" y="1562"/>
                  </a:cubicBezTo>
                  <a:cubicBezTo>
                    <a:pt x="152" y="1562"/>
                    <a:pt x="152" y="1571"/>
                    <a:pt x="161" y="1571"/>
                  </a:cubicBezTo>
                  <a:cubicBezTo>
                    <a:pt x="179" y="1571"/>
                    <a:pt x="196" y="1571"/>
                    <a:pt x="223" y="1562"/>
                  </a:cubicBezTo>
                  <a:cubicBezTo>
                    <a:pt x="286" y="1553"/>
                    <a:pt x="339" y="1526"/>
                    <a:pt x="393" y="1500"/>
                  </a:cubicBezTo>
                  <a:cubicBezTo>
                    <a:pt x="518" y="1437"/>
                    <a:pt x="598" y="1348"/>
                    <a:pt x="687" y="1241"/>
                  </a:cubicBezTo>
                  <a:cubicBezTo>
                    <a:pt x="687" y="1241"/>
                    <a:pt x="687" y="1241"/>
                    <a:pt x="687" y="1250"/>
                  </a:cubicBezTo>
                  <a:cubicBezTo>
                    <a:pt x="651" y="1366"/>
                    <a:pt x="553" y="1473"/>
                    <a:pt x="455" y="1535"/>
                  </a:cubicBezTo>
                  <a:cubicBezTo>
                    <a:pt x="402" y="1571"/>
                    <a:pt x="330" y="1616"/>
                    <a:pt x="250" y="1633"/>
                  </a:cubicBezTo>
                  <a:cubicBezTo>
                    <a:pt x="268" y="1642"/>
                    <a:pt x="286" y="1651"/>
                    <a:pt x="303" y="1660"/>
                  </a:cubicBezTo>
                  <a:cubicBezTo>
                    <a:pt x="990" y="1446"/>
                    <a:pt x="1160" y="313"/>
                    <a:pt x="464"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80" name="Google Shape;888;p3"/>
            <p:cNvSpPr/>
            <p:nvPr/>
          </p:nvSpPr>
          <p:spPr>
            <a:xfrm>
              <a:off x="601200" y="1173525"/>
              <a:ext cx="41500" cy="46200"/>
            </a:xfrm>
            <a:custGeom>
              <a:avLst/>
              <a:ahLst/>
              <a:rect l="l" t="t" r="r" b="b"/>
              <a:pathLst>
                <a:path w="1660" h="1848" extrusionOk="0">
                  <a:moveTo>
                    <a:pt x="402" y="411"/>
                  </a:moveTo>
                  <a:cubicBezTo>
                    <a:pt x="999" y="453"/>
                    <a:pt x="890" y="1376"/>
                    <a:pt x="405" y="1376"/>
                  </a:cubicBezTo>
                  <a:cubicBezTo>
                    <a:pt x="375" y="1376"/>
                    <a:pt x="345" y="1373"/>
                    <a:pt x="313" y="1365"/>
                  </a:cubicBezTo>
                  <a:cubicBezTo>
                    <a:pt x="277" y="1303"/>
                    <a:pt x="259" y="1232"/>
                    <a:pt x="250" y="1160"/>
                  </a:cubicBezTo>
                  <a:lnTo>
                    <a:pt x="250" y="1160"/>
                  </a:lnTo>
                  <a:cubicBezTo>
                    <a:pt x="274" y="1168"/>
                    <a:pt x="300" y="1173"/>
                    <a:pt x="326" y="1173"/>
                  </a:cubicBezTo>
                  <a:cubicBezTo>
                    <a:pt x="358" y="1173"/>
                    <a:pt x="390" y="1166"/>
                    <a:pt x="420" y="1151"/>
                  </a:cubicBezTo>
                  <a:cubicBezTo>
                    <a:pt x="500" y="1116"/>
                    <a:pt x="554" y="1044"/>
                    <a:pt x="571" y="955"/>
                  </a:cubicBezTo>
                  <a:cubicBezTo>
                    <a:pt x="616" y="786"/>
                    <a:pt x="473" y="607"/>
                    <a:pt x="304" y="607"/>
                  </a:cubicBezTo>
                  <a:cubicBezTo>
                    <a:pt x="331" y="545"/>
                    <a:pt x="366" y="473"/>
                    <a:pt x="402" y="411"/>
                  </a:cubicBezTo>
                  <a:close/>
                  <a:moveTo>
                    <a:pt x="839" y="81"/>
                  </a:moveTo>
                  <a:cubicBezTo>
                    <a:pt x="1535" y="393"/>
                    <a:pt x="1365" y="1526"/>
                    <a:pt x="678" y="1740"/>
                  </a:cubicBezTo>
                  <a:cubicBezTo>
                    <a:pt x="661" y="1731"/>
                    <a:pt x="643" y="1722"/>
                    <a:pt x="625" y="1713"/>
                  </a:cubicBezTo>
                  <a:cubicBezTo>
                    <a:pt x="705" y="1696"/>
                    <a:pt x="777" y="1651"/>
                    <a:pt x="830" y="1615"/>
                  </a:cubicBezTo>
                  <a:cubicBezTo>
                    <a:pt x="928" y="1553"/>
                    <a:pt x="1026" y="1446"/>
                    <a:pt x="1062" y="1330"/>
                  </a:cubicBezTo>
                  <a:cubicBezTo>
                    <a:pt x="1062" y="1321"/>
                    <a:pt x="1062" y="1321"/>
                    <a:pt x="1062" y="1321"/>
                  </a:cubicBezTo>
                  <a:cubicBezTo>
                    <a:pt x="973" y="1428"/>
                    <a:pt x="893" y="1517"/>
                    <a:pt x="768" y="1580"/>
                  </a:cubicBezTo>
                  <a:cubicBezTo>
                    <a:pt x="714" y="1606"/>
                    <a:pt x="661" y="1633"/>
                    <a:pt x="598" y="1642"/>
                  </a:cubicBezTo>
                  <a:cubicBezTo>
                    <a:pt x="571" y="1651"/>
                    <a:pt x="554" y="1651"/>
                    <a:pt x="536" y="1651"/>
                  </a:cubicBezTo>
                  <a:cubicBezTo>
                    <a:pt x="527" y="1651"/>
                    <a:pt x="527" y="1642"/>
                    <a:pt x="518" y="1642"/>
                  </a:cubicBezTo>
                  <a:cubicBezTo>
                    <a:pt x="562" y="1633"/>
                    <a:pt x="607" y="1615"/>
                    <a:pt x="634" y="1597"/>
                  </a:cubicBezTo>
                  <a:cubicBezTo>
                    <a:pt x="732" y="1562"/>
                    <a:pt x="848" y="1508"/>
                    <a:pt x="901" y="1419"/>
                  </a:cubicBezTo>
                  <a:cubicBezTo>
                    <a:pt x="901" y="1419"/>
                    <a:pt x="901" y="1410"/>
                    <a:pt x="901" y="1410"/>
                  </a:cubicBezTo>
                  <a:cubicBezTo>
                    <a:pt x="803" y="1481"/>
                    <a:pt x="723" y="1526"/>
                    <a:pt x="616" y="1553"/>
                  </a:cubicBezTo>
                  <a:cubicBezTo>
                    <a:pt x="562" y="1571"/>
                    <a:pt x="509" y="1571"/>
                    <a:pt x="447" y="1580"/>
                  </a:cubicBezTo>
                  <a:cubicBezTo>
                    <a:pt x="420" y="1544"/>
                    <a:pt x="393" y="1517"/>
                    <a:pt x="375" y="1481"/>
                  </a:cubicBezTo>
                  <a:lnTo>
                    <a:pt x="375" y="1481"/>
                  </a:lnTo>
                  <a:cubicBezTo>
                    <a:pt x="383" y="1482"/>
                    <a:pt x="390" y="1482"/>
                    <a:pt x="398" y="1482"/>
                  </a:cubicBezTo>
                  <a:cubicBezTo>
                    <a:pt x="994" y="1482"/>
                    <a:pt x="1134" y="427"/>
                    <a:pt x="473" y="322"/>
                  </a:cubicBezTo>
                  <a:cubicBezTo>
                    <a:pt x="518" y="268"/>
                    <a:pt x="571" y="224"/>
                    <a:pt x="625" y="188"/>
                  </a:cubicBezTo>
                  <a:cubicBezTo>
                    <a:pt x="696" y="215"/>
                    <a:pt x="768" y="232"/>
                    <a:pt x="830" y="277"/>
                  </a:cubicBezTo>
                  <a:cubicBezTo>
                    <a:pt x="901" y="331"/>
                    <a:pt x="964" y="384"/>
                    <a:pt x="1026" y="447"/>
                  </a:cubicBezTo>
                  <a:lnTo>
                    <a:pt x="1035" y="447"/>
                  </a:lnTo>
                  <a:cubicBezTo>
                    <a:pt x="991" y="357"/>
                    <a:pt x="919" y="304"/>
                    <a:pt x="848" y="250"/>
                  </a:cubicBezTo>
                  <a:cubicBezTo>
                    <a:pt x="794" y="215"/>
                    <a:pt x="741" y="179"/>
                    <a:pt x="687" y="143"/>
                  </a:cubicBezTo>
                  <a:cubicBezTo>
                    <a:pt x="696" y="134"/>
                    <a:pt x="714" y="134"/>
                    <a:pt x="732" y="125"/>
                  </a:cubicBezTo>
                  <a:cubicBezTo>
                    <a:pt x="812" y="170"/>
                    <a:pt x="893" y="215"/>
                    <a:pt x="964" y="277"/>
                  </a:cubicBezTo>
                  <a:cubicBezTo>
                    <a:pt x="1044" y="348"/>
                    <a:pt x="1098" y="420"/>
                    <a:pt x="1160" y="518"/>
                  </a:cubicBezTo>
                  <a:cubicBezTo>
                    <a:pt x="1151" y="393"/>
                    <a:pt x="1017" y="277"/>
                    <a:pt x="937" y="197"/>
                  </a:cubicBezTo>
                  <a:cubicBezTo>
                    <a:pt x="919" y="188"/>
                    <a:pt x="857" y="134"/>
                    <a:pt x="794" y="90"/>
                  </a:cubicBezTo>
                  <a:cubicBezTo>
                    <a:pt x="812" y="90"/>
                    <a:pt x="821" y="81"/>
                    <a:pt x="839" y="81"/>
                  </a:cubicBezTo>
                  <a:close/>
                  <a:moveTo>
                    <a:pt x="919" y="1"/>
                  </a:moveTo>
                  <a:lnTo>
                    <a:pt x="339" y="331"/>
                  </a:lnTo>
                  <a:cubicBezTo>
                    <a:pt x="0" y="803"/>
                    <a:pt x="54" y="1580"/>
                    <a:pt x="652" y="1838"/>
                  </a:cubicBezTo>
                  <a:cubicBezTo>
                    <a:pt x="661" y="1847"/>
                    <a:pt x="661" y="1847"/>
                    <a:pt x="670" y="1847"/>
                  </a:cubicBezTo>
                  <a:lnTo>
                    <a:pt x="696" y="1847"/>
                  </a:lnTo>
                  <a:cubicBezTo>
                    <a:pt x="1472" y="1606"/>
                    <a:pt x="1660" y="393"/>
                    <a:pt x="9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81" name="Google Shape;889;p3"/>
            <p:cNvSpPr/>
            <p:nvPr/>
          </p:nvSpPr>
          <p:spPr>
            <a:xfrm>
              <a:off x="594850" y="1202050"/>
              <a:ext cx="7850" cy="3450"/>
            </a:xfrm>
            <a:custGeom>
              <a:avLst/>
              <a:ahLst/>
              <a:rect l="l" t="t" r="r" b="b"/>
              <a:pathLst>
                <a:path w="314" h="138" extrusionOk="0">
                  <a:moveTo>
                    <a:pt x="237" y="1"/>
                  </a:moveTo>
                  <a:cubicBezTo>
                    <a:pt x="234" y="1"/>
                    <a:pt x="231" y="1"/>
                    <a:pt x="228" y="1"/>
                  </a:cubicBezTo>
                  <a:cubicBezTo>
                    <a:pt x="174" y="10"/>
                    <a:pt x="121" y="19"/>
                    <a:pt x="58" y="28"/>
                  </a:cubicBezTo>
                  <a:cubicBezTo>
                    <a:pt x="1" y="45"/>
                    <a:pt x="11" y="137"/>
                    <a:pt x="70" y="137"/>
                  </a:cubicBezTo>
                  <a:cubicBezTo>
                    <a:pt x="74" y="137"/>
                    <a:pt x="80" y="137"/>
                    <a:pt x="85" y="135"/>
                  </a:cubicBezTo>
                  <a:cubicBezTo>
                    <a:pt x="138" y="117"/>
                    <a:pt x="192" y="117"/>
                    <a:pt x="246" y="100"/>
                  </a:cubicBezTo>
                  <a:cubicBezTo>
                    <a:pt x="314" y="91"/>
                    <a:pt x="300" y="1"/>
                    <a:pt x="23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82" name="Google Shape;890;p3"/>
            <p:cNvSpPr/>
            <p:nvPr/>
          </p:nvSpPr>
          <p:spPr>
            <a:xfrm>
              <a:off x="598975" y="1212175"/>
              <a:ext cx="6475" cy="5050"/>
            </a:xfrm>
            <a:custGeom>
              <a:avLst/>
              <a:ahLst/>
              <a:rect l="l" t="t" r="r" b="b"/>
              <a:pathLst>
                <a:path w="259" h="202" extrusionOk="0">
                  <a:moveTo>
                    <a:pt x="194" y="1"/>
                  </a:moveTo>
                  <a:cubicBezTo>
                    <a:pt x="183" y="1"/>
                    <a:pt x="172" y="3"/>
                    <a:pt x="161" y="7"/>
                  </a:cubicBezTo>
                  <a:cubicBezTo>
                    <a:pt x="125" y="42"/>
                    <a:pt x="81" y="69"/>
                    <a:pt x="36" y="96"/>
                  </a:cubicBezTo>
                  <a:cubicBezTo>
                    <a:pt x="18" y="114"/>
                    <a:pt x="0" y="141"/>
                    <a:pt x="18" y="167"/>
                  </a:cubicBezTo>
                  <a:cubicBezTo>
                    <a:pt x="25" y="187"/>
                    <a:pt x="45" y="201"/>
                    <a:pt x="66" y="201"/>
                  </a:cubicBezTo>
                  <a:cubicBezTo>
                    <a:pt x="74" y="201"/>
                    <a:pt x="82" y="199"/>
                    <a:pt x="89" y="194"/>
                  </a:cubicBezTo>
                  <a:cubicBezTo>
                    <a:pt x="134" y="158"/>
                    <a:pt x="179" y="123"/>
                    <a:pt x="232" y="87"/>
                  </a:cubicBezTo>
                  <a:cubicBezTo>
                    <a:pt x="259" y="78"/>
                    <a:pt x="250" y="34"/>
                    <a:pt x="241" y="16"/>
                  </a:cubicBezTo>
                  <a:cubicBezTo>
                    <a:pt x="225" y="5"/>
                    <a:pt x="210" y="1"/>
                    <a:pt x="19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83" name="Google Shape;891;p3"/>
            <p:cNvSpPr/>
            <p:nvPr/>
          </p:nvSpPr>
          <p:spPr>
            <a:xfrm>
              <a:off x="606850" y="1219800"/>
              <a:ext cx="6200" cy="5325"/>
            </a:xfrm>
            <a:custGeom>
              <a:avLst/>
              <a:ahLst/>
              <a:rect l="l" t="t" r="r" b="b"/>
              <a:pathLst>
                <a:path w="248" h="213" extrusionOk="0">
                  <a:moveTo>
                    <a:pt x="170" y="1"/>
                  </a:moveTo>
                  <a:cubicBezTo>
                    <a:pt x="160" y="1"/>
                    <a:pt x="149" y="5"/>
                    <a:pt x="140" y="14"/>
                  </a:cubicBezTo>
                  <a:cubicBezTo>
                    <a:pt x="105" y="50"/>
                    <a:pt x="60" y="94"/>
                    <a:pt x="33" y="130"/>
                  </a:cubicBezTo>
                  <a:cubicBezTo>
                    <a:pt x="1" y="169"/>
                    <a:pt x="39" y="213"/>
                    <a:pt x="77" y="213"/>
                  </a:cubicBezTo>
                  <a:cubicBezTo>
                    <a:pt x="90" y="213"/>
                    <a:pt x="104" y="207"/>
                    <a:pt x="113" y="192"/>
                  </a:cubicBezTo>
                  <a:cubicBezTo>
                    <a:pt x="140" y="157"/>
                    <a:pt x="176" y="130"/>
                    <a:pt x="212" y="94"/>
                  </a:cubicBezTo>
                  <a:cubicBezTo>
                    <a:pt x="247" y="59"/>
                    <a:pt x="209" y="1"/>
                    <a:pt x="1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84" name="Google Shape;892;p3"/>
            <p:cNvSpPr/>
            <p:nvPr/>
          </p:nvSpPr>
          <p:spPr>
            <a:xfrm>
              <a:off x="594800" y="1191575"/>
              <a:ext cx="7925" cy="3175"/>
            </a:xfrm>
            <a:custGeom>
              <a:avLst/>
              <a:ahLst/>
              <a:rect l="l" t="t" r="r" b="b"/>
              <a:pathLst>
                <a:path w="317" h="127" extrusionOk="0">
                  <a:moveTo>
                    <a:pt x="70" y="1"/>
                  </a:moveTo>
                  <a:cubicBezTo>
                    <a:pt x="6" y="1"/>
                    <a:pt x="1" y="100"/>
                    <a:pt x="69" y="108"/>
                  </a:cubicBezTo>
                  <a:cubicBezTo>
                    <a:pt x="123" y="108"/>
                    <a:pt x="185" y="117"/>
                    <a:pt x="239" y="126"/>
                  </a:cubicBezTo>
                  <a:cubicBezTo>
                    <a:pt x="241" y="126"/>
                    <a:pt x="244" y="127"/>
                    <a:pt x="247" y="127"/>
                  </a:cubicBezTo>
                  <a:cubicBezTo>
                    <a:pt x="311" y="127"/>
                    <a:pt x="316" y="28"/>
                    <a:pt x="248" y="19"/>
                  </a:cubicBezTo>
                  <a:cubicBezTo>
                    <a:pt x="194" y="10"/>
                    <a:pt x="132" y="10"/>
                    <a:pt x="78" y="1"/>
                  </a:cubicBezTo>
                  <a:cubicBezTo>
                    <a:pt x="75" y="1"/>
                    <a:pt x="72" y="1"/>
                    <a:pt x="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85" name="Google Shape;893;p3"/>
            <p:cNvSpPr/>
            <p:nvPr/>
          </p:nvSpPr>
          <p:spPr>
            <a:xfrm>
              <a:off x="687050" y="1230925"/>
              <a:ext cx="20325" cy="24025"/>
            </a:xfrm>
            <a:custGeom>
              <a:avLst/>
              <a:ahLst/>
              <a:rect l="l" t="t" r="r" b="b"/>
              <a:pathLst>
                <a:path w="813" h="961" extrusionOk="0">
                  <a:moveTo>
                    <a:pt x="636" y="1"/>
                  </a:moveTo>
                  <a:cubicBezTo>
                    <a:pt x="184" y="1"/>
                    <a:pt x="0" y="855"/>
                    <a:pt x="572" y="961"/>
                  </a:cubicBezTo>
                  <a:cubicBezTo>
                    <a:pt x="626" y="907"/>
                    <a:pt x="661" y="845"/>
                    <a:pt x="697" y="773"/>
                  </a:cubicBezTo>
                  <a:cubicBezTo>
                    <a:pt x="527" y="764"/>
                    <a:pt x="403" y="568"/>
                    <a:pt x="465" y="399"/>
                  </a:cubicBezTo>
                  <a:cubicBezTo>
                    <a:pt x="492" y="318"/>
                    <a:pt x="554" y="247"/>
                    <a:pt x="634" y="220"/>
                  </a:cubicBezTo>
                  <a:cubicBezTo>
                    <a:pt x="655" y="213"/>
                    <a:pt x="678" y="211"/>
                    <a:pt x="702" y="211"/>
                  </a:cubicBezTo>
                  <a:cubicBezTo>
                    <a:pt x="740" y="211"/>
                    <a:pt x="780" y="218"/>
                    <a:pt x="813" y="229"/>
                  </a:cubicBezTo>
                  <a:cubicBezTo>
                    <a:pt x="804" y="158"/>
                    <a:pt x="795" y="86"/>
                    <a:pt x="768" y="24"/>
                  </a:cubicBezTo>
                  <a:cubicBezTo>
                    <a:pt x="722" y="8"/>
                    <a:pt x="678" y="1"/>
                    <a:pt x="63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86" name="Google Shape;894;p3"/>
            <p:cNvSpPr/>
            <p:nvPr/>
          </p:nvSpPr>
          <p:spPr>
            <a:xfrm>
              <a:off x="673225" y="1221250"/>
              <a:ext cx="31925" cy="40850"/>
            </a:xfrm>
            <a:custGeom>
              <a:avLst/>
              <a:ahLst/>
              <a:rect l="l" t="t" r="r" b="b"/>
              <a:pathLst>
                <a:path w="1277" h="1634" extrusionOk="0">
                  <a:moveTo>
                    <a:pt x="991" y="1"/>
                  </a:moveTo>
                  <a:cubicBezTo>
                    <a:pt x="286" y="134"/>
                    <a:pt x="1" y="1241"/>
                    <a:pt x="661" y="1633"/>
                  </a:cubicBezTo>
                  <a:cubicBezTo>
                    <a:pt x="679" y="1633"/>
                    <a:pt x="688" y="1624"/>
                    <a:pt x="706" y="1624"/>
                  </a:cubicBezTo>
                  <a:cubicBezTo>
                    <a:pt x="643" y="1580"/>
                    <a:pt x="590" y="1517"/>
                    <a:pt x="581" y="1508"/>
                  </a:cubicBezTo>
                  <a:cubicBezTo>
                    <a:pt x="501" y="1419"/>
                    <a:pt x="385" y="1285"/>
                    <a:pt x="385" y="1160"/>
                  </a:cubicBezTo>
                  <a:lnTo>
                    <a:pt x="385" y="1160"/>
                  </a:lnTo>
                  <a:cubicBezTo>
                    <a:pt x="438" y="1258"/>
                    <a:pt x="483" y="1339"/>
                    <a:pt x="563" y="1428"/>
                  </a:cubicBezTo>
                  <a:cubicBezTo>
                    <a:pt x="625" y="1490"/>
                    <a:pt x="697" y="1544"/>
                    <a:pt x="777" y="1597"/>
                  </a:cubicBezTo>
                  <a:cubicBezTo>
                    <a:pt x="786" y="1597"/>
                    <a:pt x="804" y="1589"/>
                    <a:pt x="822" y="1580"/>
                  </a:cubicBezTo>
                  <a:cubicBezTo>
                    <a:pt x="768" y="1544"/>
                    <a:pt x="715" y="1499"/>
                    <a:pt x="670" y="1464"/>
                  </a:cubicBezTo>
                  <a:cubicBezTo>
                    <a:pt x="608" y="1401"/>
                    <a:pt x="536" y="1339"/>
                    <a:pt x="509" y="1250"/>
                  </a:cubicBezTo>
                  <a:lnTo>
                    <a:pt x="509" y="1250"/>
                  </a:lnTo>
                  <a:cubicBezTo>
                    <a:pt x="563" y="1321"/>
                    <a:pt x="625" y="1374"/>
                    <a:pt x="697" y="1437"/>
                  </a:cubicBezTo>
                  <a:cubicBezTo>
                    <a:pt x="750" y="1482"/>
                    <a:pt x="813" y="1517"/>
                    <a:pt x="884" y="1553"/>
                  </a:cubicBezTo>
                  <a:cubicBezTo>
                    <a:pt x="938" y="1517"/>
                    <a:pt x="991" y="1482"/>
                    <a:pt x="1045" y="1437"/>
                  </a:cubicBezTo>
                  <a:cubicBezTo>
                    <a:pt x="422" y="1258"/>
                    <a:pt x="639" y="289"/>
                    <a:pt x="1197" y="289"/>
                  </a:cubicBezTo>
                  <a:cubicBezTo>
                    <a:pt x="1223" y="289"/>
                    <a:pt x="1249" y="291"/>
                    <a:pt x="1277" y="295"/>
                  </a:cubicBezTo>
                  <a:cubicBezTo>
                    <a:pt x="1259" y="250"/>
                    <a:pt x="1232" y="224"/>
                    <a:pt x="1205" y="188"/>
                  </a:cubicBezTo>
                  <a:cubicBezTo>
                    <a:pt x="1170" y="188"/>
                    <a:pt x="1130" y="184"/>
                    <a:pt x="1092" y="184"/>
                  </a:cubicBezTo>
                  <a:cubicBezTo>
                    <a:pt x="1072" y="184"/>
                    <a:pt x="1054" y="185"/>
                    <a:pt x="1036" y="188"/>
                  </a:cubicBezTo>
                  <a:cubicBezTo>
                    <a:pt x="929" y="206"/>
                    <a:pt x="840" y="241"/>
                    <a:pt x="741" y="295"/>
                  </a:cubicBezTo>
                  <a:cubicBezTo>
                    <a:pt x="813" y="206"/>
                    <a:pt x="920" y="170"/>
                    <a:pt x="1027" y="143"/>
                  </a:cubicBezTo>
                  <a:cubicBezTo>
                    <a:pt x="1054" y="134"/>
                    <a:pt x="1098" y="117"/>
                    <a:pt x="1143" y="117"/>
                  </a:cubicBezTo>
                  <a:cubicBezTo>
                    <a:pt x="1143" y="108"/>
                    <a:pt x="1134" y="108"/>
                    <a:pt x="1134" y="99"/>
                  </a:cubicBezTo>
                  <a:lnTo>
                    <a:pt x="1071" y="99"/>
                  </a:lnTo>
                  <a:cubicBezTo>
                    <a:pt x="1009" y="108"/>
                    <a:pt x="947" y="126"/>
                    <a:pt x="884" y="152"/>
                  </a:cubicBezTo>
                  <a:cubicBezTo>
                    <a:pt x="768" y="197"/>
                    <a:pt x="670" y="277"/>
                    <a:pt x="572" y="366"/>
                  </a:cubicBezTo>
                  <a:cubicBezTo>
                    <a:pt x="625" y="259"/>
                    <a:pt x="724" y="161"/>
                    <a:pt x="840" y="108"/>
                  </a:cubicBezTo>
                  <a:cubicBezTo>
                    <a:pt x="884" y="81"/>
                    <a:pt x="964" y="45"/>
                    <a:pt x="1045" y="36"/>
                  </a:cubicBezTo>
                  <a:cubicBezTo>
                    <a:pt x="1027" y="18"/>
                    <a:pt x="1009" y="10"/>
                    <a:pt x="991"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87" name="Google Shape;895;p3"/>
            <p:cNvSpPr/>
            <p:nvPr/>
          </p:nvSpPr>
          <p:spPr>
            <a:xfrm>
              <a:off x="669675" y="1218575"/>
              <a:ext cx="48425" cy="46200"/>
            </a:xfrm>
            <a:custGeom>
              <a:avLst/>
              <a:ahLst/>
              <a:rect l="l" t="t" r="r" b="b"/>
              <a:pathLst>
                <a:path w="1937" h="1848" extrusionOk="0">
                  <a:moveTo>
                    <a:pt x="1331" y="495"/>
                  </a:moveTo>
                  <a:cubicBezTo>
                    <a:pt x="1373" y="495"/>
                    <a:pt x="1417" y="502"/>
                    <a:pt x="1463" y="518"/>
                  </a:cubicBezTo>
                  <a:cubicBezTo>
                    <a:pt x="1490" y="580"/>
                    <a:pt x="1499" y="652"/>
                    <a:pt x="1508" y="723"/>
                  </a:cubicBezTo>
                  <a:cubicBezTo>
                    <a:pt x="1475" y="712"/>
                    <a:pt x="1435" y="705"/>
                    <a:pt x="1397" y="705"/>
                  </a:cubicBezTo>
                  <a:cubicBezTo>
                    <a:pt x="1373" y="705"/>
                    <a:pt x="1350" y="707"/>
                    <a:pt x="1329" y="714"/>
                  </a:cubicBezTo>
                  <a:cubicBezTo>
                    <a:pt x="1249" y="741"/>
                    <a:pt x="1187" y="812"/>
                    <a:pt x="1160" y="893"/>
                  </a:cubicBezTo>
                  <a:cubicBezTo>
                    <a:pt x="1098" y="1062"/>
                    <a:pt x="1222" y="1258"/>
                    <a:pt x="1392" y="1267"/>
                  </a:cubicBezTo>
                  <a:cubicBezTo>
                    <a:pt x="1356" y="1339"/>
                    <a:pt x="1321" y="1401"/>
                    <a:pt x="1267" y="1455"/>
                  </a:cubicBezTo>
                  <a:cubicBezTo>
                    <a:pt x="695" y="1349"/>
                    <a:pt x="879" y="495"/>
                    <a:pt x="1331" y="495"/>
                  </a:cubicBezTo>
                  <a:close/>
                  <a:moveTo>
                    <a:pt x="1133" y="108"/>
                  </a:moveTo>
                  <a:cubicBezTo>
                    <a:pt x="1151" y="117"/>
                    <a:pt x="1169" y="125"/>
                    <a:pt x="1187" y="143"/>
                  </a:cubicBezTo>
                  <a:cubicBezTo>
                    <a:pt x="1106" y="152"/>
                    <a:pt x="1026" y="188"/>
                    <a:pt x="982" y="215"/>
                  </a:cubicBezTo>
                  <a:cubicBezTo>
                    <a:pt x="866" y="268"/>
                    <a:pt x="767" y="366"/>
                    <a:pt x="714" y="473"/>
                  </a:cubicBezTo>
                  <a:cubicBezTo>
                    <a:pt x="812" y="384"/>
                    <a:pt x="910" y="304"/>
                    <a:pt x="1026" y="259"/>
                  </a:cubicBezTo>
                  <a:cubicBezTo>
                    <a:pt x="1089" y="233"/>
                    <a:pt x="1151" y="215"/>
                    <a:pt x="1213" y="206"/>
                  </a:cubicBezTo>
                  <a:lnTo>
                    <a:pt x="1276" y="206"/>
                  </a:lnTo>
                  <a:cubicBezTo>
                    <a:pt x="1276" y="215"/>
                    <a:pt x="1285" y="215"/>
                    <a:pt x="1285" y="224"/>
                  </a:cubicBezTo>
                  <a:cubicBezTo>
                    <a:pt x="1240" y="224"/>
                    <a:pt x="1196" y="241"/>
                    <a:pt x="1169" y="250"/>
                  </a:cubicBezTo>
                  <a:cubicBezTo>
                    <a:pt x="1062" y="277"/>
                    <a:pt x="955" y="313"/>
                    <a:pt x="883" y="402"/>
                  </a:cubicBezTo>
                  <a:cubicBezTo>
                    <a:pt x="982" y="348"/>
                    <a:pt x="1071" y="313"/>
                    <a:pt x="1178" y="295"/>
                  </a:cubicBezTo>
                  <a:cubicBezTo>
                    <a:pt x="1196" y="292"/>
                    <a:pt x="1214" y="291"/>
                    <a:pt x="1234" y="291"/>
                  </a:cubicBezTo>
                  <a:cubicBezTo>
                    <a:pt x="1272" y="291"/>
                    <a:pt x="1312" y="295"/>
                    <a:pt x="1347" y="295"/>
                  </a:cubicBezTo>
                  <a:cubicBezTo>
                    <a:pt x="1374" y="331"/>
                    <a:pt x="1401" y="357"/>
                    <a:pt x="1419" y="402"/>
                  </a:cubicBezTo>
                  <a:cubicBezTo>
                    <a:pt x="1391" y="398"/>
                    <a:pt x="1365" y="396"/>
                    <a:pt x="1339" y="396"/>
                  </a:cubicBezTo>
                  <a:cubicBezTo>
                    <a:pt x="781" y="396"/>
                    <a:pt x="564" y="1365"/>
                    <a:pt x="1187" y="1544"/>
                  </a:cubicBezTo>
                  <a:cubicBezTo>
                    <a:pt x="1133" y="1589"/>
                    <a:pt x="1080" y="1624"/>
                    <a:pt x="1026" y="1660"/>
                  </a:cubicBezTo>
                  <a:cubicBezTo>
                    <a:pt x="955" y="1624"/>
                    <a:pt x="892" y="1589"/>
                    <a:pt x="839" y="1544"/>
                  </a:cubicBezTo>
                  <a:cubicBezTo>
                    <a:pt x="767" y="1481"/>
                    <a:pt x="705" y="1428"/>
                    <a:pt x="651" y="1357"/>
                  </a:cubicBezTo>
                  <a:lnTo>
                    <a:pt x="651" y="1357"/>
                  </a:lnTo>
                  <a:cubicBezTo>
                    <a:pt x="678" y="1446"/>
                    <a:pt x="750" y="1508"/>
                    <a:pt x="812" y="1571"/>
                  </a:cubicBezTo>
                  <a:cubicBezTo>
                    <a:pt x="857" y="1606"/>
                    <a:pt x="910" y="1651"/>
                    <a:pt x="964" y="1687"/>
                  </a:cubicBezTo>
                  <a:cubicBezTo>
                    <a:pt x="946" y="1696"/>
                    <a:pt x="928" y="1704"/>
                    <a:pt x="919" y="1704"/>
                  </a:cubicBezTo>
                  <a:cubicBezTo>
                    <a:pt x="839" y="1651"/>
                    <a:pt x="767" y="1597"/>
                    <a:pt x="705" y="1535"/>
                  </a:cubicBezTo>
                  <a:cubicBezTo>
                    <a:pt x="625" y="1446"/>
                    <a:pt x="580" y="1365"/>
                    <a:pt x="527" y="1267"/>
                  </a:cubicBezTo>
                  <a:lnTo>
                    <a:pt x="527" y="1267"/>
                  </a:lnTo>
                  <a:cubicBezTo>
                    <a:pt x="527" y="1392"/>
                    <a:pt x="643" y="1526"/>
                    <a:pt x="723" y="1615"/>
                  </a:cubicBezTo>
                  <a:cubicBezTo>
                    <a:pt x="732" y="1624"/>
                    <a:pt x="785" y="1687"/>
                    <a:pt x="848" y="1731"/>
                  </a:cubicBezTo>
                  <a:cubicBezTo>
                    <a:pt x="830" y="1731"/>
                    <a:pt x="821" y="1740"/>
                    <a:pt x="803" y="1740"/>
                  </a:cubicBezTo>
                  <a:cubicBezTo>
                    <a:pt x="143" y="1348"/>
                    <a:pt x="428" y="241"/>
                    <a:pt x="1133" y="108"/>
                  </a:cubicBezTo>
                  <a:close/>
                  <a:moveTo>
                    <a:pt x="1133" y="1"/>
                  </a:moveTo>
                  <a:cubicBezTo>
                    <a:pt x="312" y="152"/>
                    <a:pt x="0" y="1392"/>
                    <a:pt x="767" y="1838"/>
                  </a:cubicBezTo>
                  <a:lnTo>
                    <a:pt x="785" y="1838"/>
                  </a:lnTo>
                  <a:cubicBezTo>
                    <a:pt x="785" y="1847"/>
                    <a:pt x="794" y="1847"/>
                    <a:pt x="803" y="1847"/>
                  </a:cubicBezTo>
                  <a:cubicBezTo>
                    <a:pt x="1624" y="1696"/>
                    <a:pt x="1936" y="447"/>
                    <a:pt x="1178" y="9"/>
                  </a:cubicBezTo>
                  <a:cubicBezTo>
                    <a:pt x="1169" y="9"/>
                    <a:pt x="1169" y="1"/>
                    <a:pt x="116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88" name="Google Shape;896;p3"/>
            <p:cNvSpPr/>
            <p:nvPr/>
          </p:nvSpPr>
          <p:spPr>
            <a:xfrm>
              <a:off x="693750" y="1266225"/>
              <a:ext cx="4700" cy="5525"/>
            </a:xfrm>
            <a:custGeom>
              <a:avLst/>
              <a:ahLst/>
              <a:rect l="l" t="t" r="r" b="b"/>
              <a:pathLst>
                <a:path w="188" h="221" extrusionOk="0">
                  <a:moveTo>
                    <a:pt x="65" y="0"/>
                  </a:moveTo>
                  <a:cubicBezTo>
                    <a:pt x="59" y="0"/>
                    <a:pt x="52" y="1"/>
                    <a:pt x="45" y="4"/>
                  </a:cubicBezTo>
                  <a:cubicBezTo>
                    <a:pt x="19" y="13"/>
                    <a:pt x="1" y="39"/>
                    <a:pt x="19" y="66"/>
                  </a:cubicBezTo>
                  <a:cubicBezTo>
                    <a:pt x="36" y="111"/>
                    <a:pt x="54" y="155"/>
                    <a:pt x="81" y="200"/>
                  </a:cubicBezTo>
                  <a:cubicBezTo>
                    <a:pt x="91" y="214"/>
                    <a:pt x="104" y="220"/>
                    <a:pt x="116" y="220"/>
                  </a:cubicBezTo>
                  <a:cubicBezTo>
                    <a:pt x="152" y="220"/>
                    <a:pt x="187" y="177"/>
                    <a:pt x="161" y="137"/>
                  </a:cubicBezTo>
                  <a:cubicBezTo>
                    <a:pt x="143" y="102"/>
                    <a:pt x="126" y="66"/>
                    <a:pt x="117" y="30"/>
                  </a:cubicBezTo>
                  <a:cubicBezTo>
                    <a:pt x="103" y="10"/>
                    <a:pt x="85" y="0"/>
                    <a:pt x="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89" name="Google Shape;897;p3"/>
            <p:cNvSpPr/>
            <p:nvPr/>
          </p:nvSpPr>
          <p:spPr>
            <a:xfrm>
              <a:off x="701350" y="1261075"/>
              <a:ext cx="6025" cy="5700"/>
            </a:xfrm>
            <a:custGeom>
              <a:avLst/>
              <a:ahLst/>
              <a:rect l="l" t="t" r="r" b="b"/>
              <a:pathLst>
                <a:path w="241" h="228" extrusionOk="0">
                  <a:moveTo>
                    <a:pt x="74" y="0"/>
                  </a:moveTo>
                  <a:cubicBezTo>
                    <a:pt x="32" y="0"/>
                    <a:pt x="0" y="58"/>
                    <a:pt x="36" y="94"/>
                  </a:cubicBezTo>
                  <a:cubicBezTo>
                    <a:pt x="71" y="129"/>
                    <a:pt x="98" y="165"/>
                    <a:pt x="134" y="201"/>
                  </a:cubicBezTo>
                  <a:cubicBezTo>
                    <a:pt x="145" y="218"/>
                    <a:pt x="161" y="228"/>
                    <a:pt x="177" y="228"/>
                  </a:cubicBezTo>
                  <a:cubicBezTo>
                    <a:pt x="186" y="228"/>
                    <a:pt x="196" y="225"/>
                    <a:pt x="205" y="219"/>
                  </a:cubicBezTo>
                  <a:cubicBezTo>
                    <a:pt x="232" y="201"/>
                    <a:pt x="241" y="165"/>
                    <a:pt x="223" y="147"/>
                  </a:cubicBezTo>
                  <a:cubicBezTo>
                    <a:pt x="187" y="94"/>
                    <a:pt x="143" y="58"/>
                    <a:pt x="107" y="13"/>
                  </a:cubicBezTo>
                  <a:cubicBezTo>
                    <a:pt x="96" y="4"/>
                    <a:pt x="85" y="0"/>
                    <a:pt x="7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90" name="Google Shape;898;p3"/>
            <p:cNvSpPr/>
            <p:nvPr/>
          </p:nvSpPr>
          <p:spPr>
            <a:xfrm>
              <a:off x="706975" y="1254825"/>
              <a:ext cx="7100" cy="4900"/>
            </a:xfrm>
            <a:custGeom>
              <a:avLst/>
              <a:ahLst/>
              <a:rect l="l" t="t" r="r" b="b"/>
              <a:pathLst>
                <a:path w="284" h="196" extrusionOk="0">
                  <a:moveTo>
                    <a:pt x="80" y="1"/>
                  </a:moveTo>
                  <a:cubicBezTo>
                    <a:pt x="36" y="1"/>
                    <a:pt x="0" y="58"/>
                    <a:pt x="43" y="94"/>
                  </a:cubicBezTo>
                  <a:cubicBezTo>
                    <a:pt x="96" y="130"/>
                    <a:pt x="150" y="156"/>
                    <a:pt x="194" y="192"/>
                  </a:cubicBezTo>
                  <a:cubicBezTo>
                    <a:pt x="201" y="194"/>
                    <a:pt x="208" y="195"/>
                    <a:pt x="215" y="195"/>
                  </a:cubicBezTo>
                  <a:cubicBezTo>
                    <a:pt x="237" y="195"/>
                    <a:pt x="259" y="185"/>
                    <a:pt x="266" y="165"/>
                  </a:cubicBezTo>
                  <a:cubicBezTo>
                    <a:pt x="284" y="139"/>
                    <a:pt x="266" y="112"/>
                    <a:pt x="248" y="94"/>
                  </a:cubicBezTo>
                  <a:cubicBezTo>
                    <a:pt x="203" y="67"/>
                    <a:pt x="150" y="40"/>
                    <a:pt x="114" y="14"/>
                  </a:cubicBezTo>
                  <a:cubicBezTo>
                    <a:pt x="103" y="4"/>
                    <a:pt x="91"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91" name="Google Shape;899;p3"/>
            <p:cNvSpPr/>
            <p:nvPr/>
          </p:nvSpPr>
          <p:spPr>
            <a:xfrm>
              <a:off x="712050" y="1235075"/>
              <a:ext cx="7750" cy="2925"/>
            </a:xfrm>
            <a:custGeom>
              <a:avLst/>
              <a:ahLst/>
              <a:rect l="l" t="t" r="r" b="b"/>
              <a:pathLst>
                <a:path w="310" h="117" extrusionOk="0">
                  <a:moveTo>
                    <a:pt x="248" y="0"/>
                  </a:moveTo>
                  <a:cubicBezTo>
                    <a:pt x="246" y="0"/>
                    <a:pt x="244" y="0"/>
                    <a:pt x="241" y="1"/>
                  </a:cubicBezTo>
                  <a:cubicBezTo>
                    <a:pt x="188" y="10"/>
                    <a:pt x="125" y="10"/>
                    <a:pt x="72" y="10"/>
                  </a:cubicBezTo>
                  <a:cubicBezTo>
                    <a:pt x="0" y="19"/>
                    <a:pt x="9" y="117"/>
                    <a:pt x="81" y="117"/>
                  </a:cubicBezTo>
                  <a:cubicBezTo>
                    <a:pt x="107" y="112"/>
                    <a:pt x="136" y="112"/>
                    <a:pt x="165" y="112"/>
                  </a:cubicBezTo>
                  <a:cubicBezTo>
                    <a:pt x="194" y="112"/>
                    <a:pt x="223" y="112"/>
                    <a:pt x="250" y="108"/>
                  </a:cubicBezTo>
                  <a:cubicBezTo>
                    <a:pt x="310" y="99"/>
                    <a:pt x="304" y="0"/>
                    <a:pt x="24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92" name="Google Shape;900;p3"/>
            <p:cNvSpPr/>
            <p:nvPr/>
          </p:nvSpPr>
          <p:spPr>
            <a:xfrm>
              <a:off x="710475" y="1222975"/>
              <a:ext cx="6500" cy="4675"/>
            </a:xfrm>
            <a:custGeom>
              <a:avLst/>
              <a:ahLst/>
              <a:rect l="l" t="t" r="r" b="b"/>
              <a:pathLst>
                <a:path w="260" h="187" extrusionOk="0">
                  <a:moveTo>
                    <a:pt x="202" y="1"/>
                  </a:moveTo>
                  <a:cubicBezTo>
                    <a:pt x="198" y="1"/>
                    <a:pt x="193" y="1"/>
                    <a:pt x="188" y="3"/>
                  </a:cubicBezTo>
                  <a:cubicBezTo>
                    <a:pt x="135" y="30"/>
                    <a:pt x="81" y="65"/>
                    <a:pt x="28" y="92"/>
                  </a:cubicBezTo>
                  <a:cubicBezTo>
                    <a:pt x="1" y="101"/>
                    <a:pt x="1" y="146"/>
                    <a:pt x="19" y="164"/>
                  </a:cubicBezTo>
                  <a:cubicBezTo>
                    <a:pt x="30" y="181"/>
                    <a:pt x="45" y="187"/>
                    <a:pt x="61" y="187"/>
                  </a:cubicBezTo>
                  <a:cubicBezTo>
                    <a:pt x="70" y="187"/>
                    <a:pt x="80" y="185"/>
                    <a:pt x="90" y="181"/>
                  </a:cubicBezTo>
                  <a:cubicBezTo>
                    <a:pt x="135" y="155"/>
                    <a:pt x="170" y="128"/>
                    <a:pt x="224" y="101"/>
                  </a:cubicBezTo>
                  <a:cubicBezTo>
                    <a:pt x="242" y="92"/>
                    <a:pt x="259" y="65"/>
                    <a:pt x="251" y="39"/>
                  </a:cubicBezTo>
                  <a:cubicBezTo>
                    <a:pt x="243" y="17"/>
                    <a:pt x="224" y="1"/>
                    <a:pt x="20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93" name="Google Shape;901;p3"/>
            <p:cNvSpPr/>
            <p:nvPr/>
          </p:nvSpPr>
          <p:spPr>
            <a:xfrm>
              <a:off x="703575" y="1214175"/>
              <a:ext cx="6675" cy="5100"/>
            </a:xfrm>
            <a:custGeom>
              <a:avLst/>
              <a:ahLst/>
              <a:rect l="l" t="t" r="r" b="b"/>
              <a:pathLst>
                <a:path w="267" h="204" extrusionOk="0">
                  <a:moveTo>
                    <a:pt x="188" y="1"/>
                  </a:moveTo>
                  <a:cubicBezTo>
                    <a:pt x="175" y="1"/>
                    <a:pt x="163" y="5"/>
                    <a:pt x="152" y="16"/>
                  </a:cubicBezTo>
                  <a:cubicBezTo>
                    <a:pt x="116" y="52"/>
                    <a:pt x="89" y="78"/>
                    <a:pt x="45" y="105"/>
                  </a:cubicBezTo>
                  <a:cubicBezTo>
                    <a:pt x="1" y="142"/>
                    <a:pt x="36" y="203"/>
                    <a:pt x="79" y="203"/>
                  </a:cubicBezTo>
                  <a:cubicBezTo>
                    <a:pt x="88" y="203"/>
                    <a:pt x="98" y="201"/>
                    <a:pt x="107" y="194"/>
                  </a:cubicBezTo>
                  <a:cubicBezTo>
                    <a:pt x="152" y="159"/>
                    <a:pt x="188" y="123"/>
                    <a:pt x="232" y="87"/>
                  </a:cubicBezTo>
                  <a:cubicBezTo>
                    <a:pt x="266" y="47"/>
                    <a:pt x="228" y="1"/>
                    <a:pt x="18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94" name="Google Shape;902;p3"/>
            <p:cNvSpPr/>
            <p:nvPr/>
          </p:nvSpPr>
          <p:spPr>
            <a:xfrm>
              <a:off x="711050" y="1245300"/>
              <a:ext cx="7800" cy="3450"/>
            </a:xfrm>
            <a:custGeom>
              <a:avLst/>
              <a:ahLst/>
              <a:rect l="l" t="t" r="r" b="b"/>
              <a:pathLst>
                <a:path w="312" h="138" extrusionOk="0">
                  <a:moveTo>
                    <a:pt x="62" y="0"/>
                  </a:moveTo>
                  <a:cubicBezTo>
                    <a:pt x="11" y="0"/>
                    <a:pt x="0" y="92"/>
                    <a:pt x="58" y="100"/>
                  </a:cubicBezTo>
                  <a:cubicBezTo>
                    <a:pt x="112" y="118"/>
                    <a:pt x="174" y="127"/>
                    <a:pt x="228" y="136"/>
                  </a:cubicBezTo>
                  <a:cubicBezTo>
                    <a:pt x="232" y="137"/>
                    <a:pt x="237" y="138"/>
                    <a:pt x="241" y="138"/>
                  </a:cubicBezTo>
                  <a:cubicBezTo>
                    <a:pt x="294" y="138"/>
                    <a:pt x="311" y="46"/>
                    <a:pt x="245" y="38"/>
                  </a:cubicBezTo>
                  <a:cubicBezTo>
                    <a:pt x="192" y="29"/>
                    <a:pt x="138" y="11"/>
                    <a:pt x="76" y="2"/>
                  </a:cubicBezTo>
                  <a:cubicBezTo>
                    <a:pt x="71" y="1"/>
                    <a:pt x="67" y="0"/>
                    <a:pt x="6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95" name="Google Shape;903;p3"/>
            <p:cNvSpPr/>
            <p:nvPr/>
          </p:nvSpPr>
          <p:spPr>
            <a:xfrm>
              <a:off x="627525" y="1247800"/>
              <a:ext cx="25450" cy="14750"/>
            </a:xfrm>
            <a:custGeom>
              <a:avLst/>
              <a:ahLst/>
              <a:rect l="l" t="t" r="r" b="b"/>
              <a:pathLst>
                <a:path w="1018" h="590" extrusionOk="0">
                  <a:moveTo>
                    <a:pt x="723" y="0"/>
                  </a:moveTo>
                  <a:cubicBezTo>
                    <a:pt x="776" y="161"/>
                    <a:pt x="642" y="348"/>
                    <a:pt x="464" y="357"/>
                  </a:cubicBezTo>
                  <a:cubicBezTo>
                    <a:pt x="454" y="358"/>
                    <a:pt x="444" y="359"/>
                    <a:pt x="434" y="359"/>
                  </a:cubicBezTo>
                  <a:cubicBezTo>
                    <a:pt x="362" y="359"/>
                    <a:pt x="287" y="330"/>
                    <a:pt x="232" y="268"/>
                  </a:cubicBezTo>
                  <a:cubicBezTo>
                    <a:pt x="196" y="232"/>
                    <a:pt x="179" y="170"/>
                    <a:pt x="179" y="107"/>
                  </a:cubicBezTo>
                  <a:cubicBezTo>
                    <a:pt x="116" y="143"/>
                    <a:pt x="54" y="179"/>
                    <a:pt x="0" y="223"/>
                  </a:cubicBezTo>
                  <a:cubicBezTo>
                    <a:pt x="19" y="474"/>
                    <a:pt x="224" y="590"/>
                    <a:pt x="438" y="590"/>
                  </a:cubicBezTo>
                  <a:cubicBezTo>
                    <a:pt x="720" y="590"/>
                    <a:pt x="1018" y="390"/>
                    <a:pt x="937" y="36"/>
                  </a:cubicBezTo>
                  <a:cubicBezTo>
                    <a:pt x="865" y="18"/>
                    <a:pt x="794" y="0"/>
                    <a:pt x="72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96" name="Google Shape;904;p3"/>
            <p:cNvSpPr/>
            <p:nvPr/>
          </p:nvSpPr>
          <p:spPr>
            <a:xfrm>
              <a:off x="621275" y="1249800"/>
              <a:ext cx="40825" cy="24200"/>
            </a:xfrm>
            <a:custGeom>
              <a:avLst/>
              <a:ahLst/>
              <a:rect l="l" t="t" r="r" b="b"/>
              <a:pathLst>
                <a:path w="1633" h="968" extrusionOk="0">
                  <a:moveTo>
                    <a:pt x="1303" y="1"/>
                  </a:moveTo>
                  <a:lnTo>
                    <a:pt x="1303" y="1"/>
                  </a:lnTo>
                  <a:cubicBezTo>
                    <a:pt x="1355" y="388"/>
                    <a:pt x="1014" y="608"/>
                    <a:pt x="688" y="608"/>
                  </a:cubicBezTo>
                  <a:cubicBezTo>
                    <a:pt x="452" y="608"/>
                    <a:pt x="225" y="493"/>
                    <a:pt x="161" y="241"/>
                  </a:cubicBezTo>
                  <a:cubicBezTo>
                    <a:pt x="134" y="268"/>
                    <a:pt x="107" y="304"/>
                    <a:pt x="90" y="340"/>
                  </a:cubicBezTo>
                  <a:cubicBezTo>
                    <a:pt x="116" y="393"/>
                    <a:pt x="134" y="447"/>
                    <a:pt x="161" y="500"/>
                  </a:cubicBezTo>
                  <a:cubicBezTo>
                    <a:pt x="223" y="589"/>
                    <a:pt x="286" y="652"/>
                    <a:pt x="375" y="723"/>
                  </a:cubicBezTo>
                  <a:cubicBezTo>
                    <a:pt x="268" y="696"/>
                    <a:pt x="188" y="607"/>
                    <a:pt x="125" y="527"/>
                  </a:cubicBezTo>
                  <a:cubicBezTo>
                    <a:pt x="98" y="500"/>
                    <a:pt x="72" y="464"/>
                    <a:pt x="54" y="429"/>
                  </a:cubicBezTo>
                  <a:cubicBezTo>
                    <a:pt x="45" y="429"/>
                    <a:pt x="45" y="438"/>
                    <a:pt x="45" y="447"/>
                  </a:cubicBezTo>
                  <a:cubicBezTo>
                    <a:pt x="54" y="464"/>
                    <a:pt x="54" y="482"/>
                    <a:pt x="63" y="500"/>
                  </a:cubicBezTo>
                  <a:cubicBezTo>
                    <a:pt x="98" y="554"/>
                    <a:pt x="134" y="607"/>
                    <a:pt x="179" y="652"/>
                  </a:cubicBezTo>
                  <a:cubicBezTo>
                    <a:pt x="277" y="741"/>
                    <a:pt x="393" y="803"/>
                    <a:pt x="509" y="857"/>
                  </a:cubicBezTo>
                  <a:cubicBezTo>
                    <a:pt x="384" y="848"/>
                    <a:pt x="259" y="794"/>
                    <a:pt x="161" y="714"/>
                  </a:cubicBezTo>
                  <a:cubicBezTo>
                    <a:pt x="116" y="679"/>
                    <a:pt x="54" y="616"/>
                    <a:pt x="9" y="554"/>
                  </a:cubicBezTo>
                  <a:cubicBezTo>
                    <a:pt x="9" y="571"/>
                    <a:pt x="9" y="589"/>
                    <a:pt x="0" y="607"/>
                  </a:cubicBezTo>
                  <a:cubicBezTo>
                    <a:pt x="168" y="852"/>
                    <a:pt x="455" y="968"/>
                    <a:pt x="743" y="968"/>
                  </a:cubicBezTo>
                  <a:cubicBezTo>
                    <a:pt x="1159" y="968"/>
                    <a:pt x="1575" y="725"/>
                    <a:pt x="1633" y="277"/>
                  </a:cubicBezTo>
                  <a:cubicBezTo>
                    <a:pt x="1624" y="268"/>
                    <a:pt x="1615" y="250"/>
                    <a:pt x="1615" y="241"/>
                  </a:cubicBezTo>
                  <a:cubicBezTo>
                    <a:pt x="1588" y="313"/>
                    <a:pt x="1553" y="393"/>
                    <a:pt x="1553" y="402"/>
                  </a:cubicBezTo>
                  <a:cubicBezTo>
                    <a:pt x="1499" y="509"/>
                    <a:pt x="1428" y="670"/>
                    <a:pt x="1312" y="714"/>
                  </a:cubicBezTo>
                  <a:cubicBezTo>
                    <a:pt x="1383" y="625"/>
                    <a:pt x="1437" y="554"/>
                    <a:pt x="1481" y="455"/>
                  </a:cubicBezTo>
                  <a:cubicBezTo>
                    <a:pt x="1526" y="366"/>
                    <a:pt x="1544" y="277"/>
                    <a:pt x="1562" y="188"/>
                  </a:cubicBezTo>
                  <a:cubicBezTo>
                    <a:pt x="1553" y="170"/>
                    <a:pt x="1544" y="161"/>
                    <a:pt x="1526" y="152"/>
                  </a:cubicBezTo>
                  <a:cubicBezTo>
                    <a:pt x="1517" y="215"/>
                    <a:pt x="1490" y="277"/>
                    <a:pt x="1472" y="331"/>
                  </a:cubicBezTo>
                  <a:cubicBezTo>
                    <a:pt x="1446" y="420"/>
                    <a:pt x="1410" y="509"/>
                    <a:pt x="1339" y="571"/>
                  </a:cubicBezTo>
                  <a:cubicBezTo>
                    <a:pt x="1339" y="571"/>
                    <a:pt x="1339" y="571"/>
                    <a:pt x="1339" y="563"/>
                  </a:cubicBezTo>
                  <a:cubicBezTo>
                    <a:pt x="1383" y="491"/>
                    <a:pt x="1419" y="411"/>
                    <a:pt x="1446" y="322"/>
                  </a:cubicBezTo>
                  <a:cubicBezTo>
                    <a:pt x="1463" y="250"/>
                    <a:pt x="1472" y="179"/>
                    <a:pt x="1472" y="108"/>
                  </a:cubicBezTo>
                  <a:cubicBezTo>
                    <a:pt x="1419" y="63"/>
                    <a:pt x="1365" y="27"/>
                    <a:pt x="1303"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97" name="Google Shape;905;p3"/>
            <p:cNvSpPr/>
            <p:nvPr/>
          </p:nvSpPr>
          <p:spPr>
            <a:xfrm>
              <a:off x="618600" y="1245075"/>
              <a:ext cx="46175" cy="31550"/>
            </a:xfrm>
            <a:custGeom>
              <a:avLst/>
              <a:ahLst/>
              <a:rect l="l" t="t" r="r" b="b"/>
              <a:pathLst>
                <a:path w="1847" h="1262" extrusionOk="0">
                  <a:moveTo>
                    <a:pt x="1080" y="109"/>
                  </a:moveTo>
                  <a:cubicBezTo>
                    <a:pt x="1151" y="109"/>
                    <a:pt x="1222" y="127"/>
                    <a:pt x="1294" y="145"/>
                  </a:cubicBezTo>
                  <a:cubicBezTo>
                    <a:pt x="1375" y="499"/>
                    <a:pt x="1077" y="699"/>
                    <a:pt x="795" y="699"/>
                  </a:cubicBezTo>
                  <a:cubicBezTo>
                    <a:pt x="581" y="699"/>
                    <a:pt x="376" y="583"/>
                    <a:pt x="357" y="332"/>
                  </a:cubicBezTo>
                  <a:cubicBezTo>
                    <a:pt x="411" y="288"/>
                    <a:pt x="473" y="252"/>
                    <a:pt x="536" y="216"/>
                  </a:cubicBezTo>
                  <a:cubicBezTo>
                    <a:pt x="536" y="279"/>
                    <a:pt x="553" y="341"/>
                    <a:pt x="589" y="377"/>
                  </a:cubicBezTo>
                  <a:cubicBezTo>
                    <a:pt x="644" y="439"/>
                    <a:pt x="719" y="468"/>
                    <a:pt x="791" y="468"/>
                  </a:cubicBezTo>
                  <a:cubicBezTo>
                    <a:pt x="801" y="468"/>
                    <a:pt x="811" y="467"/>
                    <a:pt x="821" y="466"/>
                  </a:cubicBezTo>
                  <a:cubicBezTo>
                    <a:pt x="999" y="457"/>
                    <a:pt x="1133" y="270"/>
                    <a:pt x="1080" y="109"/>
                  </a:cubicBezTo>
                  <a:close/>
                  <a:moveTo>
                    <a:pt x="1410" y="190"/>
                  </a:moveTo>
                  <a:lnTo>
                    <a:pt x="1410" y="190"/>
                  </a:lnTo>
                  <a:cubicBezTo>
                    <a:pt x="1472" y="216"/>
                    <a:pt x="1526" y="252"/>
                    <a:pt x="1579" y="297"/>
                  </a:cubicBezTo>
                  <a:cubicBezTo>
                    <a:pt x="1579" y="368"/>
                    <a:pt x="1570" y="439"/>
                    <a:pt x="1553" y="511"/>
                  </a:cubicBezTo>
                  <a:cubicBezTo>
                    <a:pt x="1526" y="600"/>
                    <a:pt x="1490" y="680"/>
                    <a:pt x="1446" y="752"/>
                  </a:cubicBezTo>
                  <a:cubicBezTo>
                    <a:pt x="1446" y="760"/>
                    <a:pt x="1446" y="760"/>
                    <a:pt x="1446" y="760"/>
                  </a:cubicBezTo>
                  <a:cubicBezTo>
                    <a:pt x="1517" y="698"/>
                    <a:pt x="1553" y="609"/>
                    <a:pt x="1579" y="520"/>
                  </a:cubicBezTo>
                  <a:cubicBezTo>
                    <a:pt x="1597" y="466"/>
                    <a:pt x="1624" y="404"/>
                    <a:pt x="1633" y="341"/>
                  </a:cubicBezTo>
                  <a:cubicBezTo>
                    <a:pt x="1651" y="350"/>
                    <a:pt x="1660" y="359"/>
                    <a:pt x="1669" y="377"/>
                  </a:cubicBezTo>
                  <a:cubicBezTo>
                    <a:pt x="1651" y="466"/>
                    <a:pt x="1633" y="555"/>
                    <a:pt x="1588" y="644"/>
                  </a:cubicBezTo>
                  <a:cubicBezTo>
                    <a:pt x="1544" y="743"/>
                    <a:pt x="1490" y="814"/>
                    <a:pt x="1419" y="903"/>
                  </a:cubicBezTo>
                  <a:cubicBezTo>
                    <a:pt x="1535" y="859"/>
                    <a:pt x="1606" y="698"/>
                    <a:pt x="1660" y="591"/>
                  </a:cubicBezTo>
                  <a:cubicBezTo>
                    <a:pt x="1660" y="582"/>
                    <a:pt x="1695" y="502"/>
                    <a:pt x="1722" y="430"/>
                  </a:cubicBezTo>
                  <a:cubicBezTo>
                    <a:pt x="1731" y="439"/>
                    <a:pt x="1731" y="457"/>
                    <a:pt x="1740" y="466"/>
                  </a:cubicBezTo>
                  <a:cubicBezTo>
                    <a:pt x="1682" y="914"/>
                    <a:pt x="1266" y="1157"/>
                    <a:pt x="850" y="1157"/>
                  </a:cubicBezTo>
                  <a:cubicBezTo>
                    <a:pt x="562" y="1157"/>
                    <a:pt x="275" y="1041"/>
                    <a:pt x="107" y="796"/>
                  </a:cubicBezTo>
                  <a:cubicBezTo>
                    <a:pt x="116" y="778"/>
                    <a:pt x="116" y="760"/>
                    <a:pt x="116" y="743"/>
                  </a:cubicBezTo>
                  <a:cubicBezTo>
                    <a:pt x="161" y="805"/>
                    <a:pt x="223" y="868"/>
                    <a:pt x="268" y="903"/>
                  </a:cubicBezTo>
                  <a:cubicBezTo>
                    <a:pt x="366" y="983"/>
                    <a:pt x="491" y="1037"/>
                    <a:pt x="616" y="1046"/>
                  </a:cubicBezTo>
                  <a:cubicBezTo>
                    <a:pt x="500" y="992"/>
                    <a:pt x="384" y="930"/>
                    <a:pt x="286" y="841"/>
                  </a:cubicBezTo>
                  <a:cubicBezTo>
                    <a:pt x="241" y="796"/>
                    <a:pt x="205" y="743"/>
                    <a:pt x="179" y="689"/>
                  </a:cubicBezTo>
                  <a:cubicBezTo>
                    <a:pt x="161" y="671"/>
                    <a:pt x="161" y="653"/>
                    <a:pt x="152" y="636"/>
                  </a:cubicBezTo>
                  <a:cubicBezTo>
                    <a:pt x="152" y="627"/>
                    <a:pt x="152" y="618"/>
                    <a:pt x="161" y="618"/>
                  </a:cubicBezTo>
                  <a:cubicBezTo>
                    <a:pt x="179" y="653"/>
                    <a:pt x="205" y="689"/>
                    <a:pt x="232" y="716"/>
                  </a:cubicBezTo>
                  <a:cubicBezTo>
                    <a:pt x="295" y="796"/>
                    <a:pt x="375" y="885"/>
                    <a:pt x="482" y="912"/>
                  </a:cubicBezTo>
                  <a:cubicBezTo>
                    <a:pt x="393" y="841"/>
                    <a:pt x="330" y="778"/>
                    <a:pt x="268" y="689"/>
                  </a:cubicBezTo>
                  <a:cubicBezTo>
                    <a:pt x="241" y="636"/>
                    <a:pt x="223" y="582"/>
                    <a:pt x="197" y="529"/>
                  </a:cubicBezTo>
                  <a:cubicBezTo>
                    <a:pt x="223" y="493"/>
                    <a:pt x="241" y="457"/>
                    <a:pt x="268" y="430"/>
                  </a:cubicBezTo>
                  <a:cubicBezTo>
                    <a:pt x="332" y="682"/>
                    <a:pt x="559" y="797"/>
                    <a:pt x="795" y="797"/>
                  </a:cubicBezTo>
                  <a:cubicBezTo>
                    <a:pt x="1121" y="797"/>
                    <a:pt x="1462" y="577"/>
                    <a:pt x="1410" y="190"/>
                  </a:cubicBezTo>
                  <a:close/>
                  <a:moveTo>
                    <a:pt x="997" y="1"/>
                  </a:moveTo>
                  <a:cubicBezTo>
                    <a:pt x="530" y="1"/>
                    <a:pt x="63" y="280"/>
                    <a:pt x="0" y="796"/>
                  </a:cubicBezTo>
                  <a:cubicBezTo>
                    <a:pt x="0" y="805"/>
                    <a:pt x="0" y="814"/>
                    <a:pt x="9" y="814"/>
                  </a:cubicBezTo>
                  <a:cubicBezTo>
                    <a:pt x="9" y="823"/>
                    <a:pt x="9" y="832"/>
                    <a:pt x="18" y="841"/>
                  </a:cubicBezTo>
                  <a:cubicBezTo>
                    <a:pt x="205" y="1126"/>
                    <a:pt x="528" y="1261"/>
                    <a:pt x="852" y="1261"/>
                  </a:cubicBezTo>
                  <a:cubicBezTo>
                    <a:pt x="1317" y="1261"/>
                    <a:pt x="1784" y="982"/>
                    <a:pt x="1847" y="466"/>
                  </a:cubicBezTo>
                  <a:cubicBezTo>
                    <a:pt x="1847" y="457"/>
                    <a:pt x="1847" y="448"/>
                    <a:pt x="1847" y="448"/>
                  </a:cubicBezTo>
                  <a:cubicBezTo>
                    <a:pt x="1847" y="439"/>
                    <a:pt x="1847" y="430"/>
                    <a:pt x="1838" y="421"/>
                  </a:cubicBezTo>
                  <a:cubicBezTo>
                    <a:pt x="1648" y="136"/>
                    <a:pt x="1322" y="1"/>
                    <a:pt x="99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98" name="Google Shape;906;p3"/>
            <p:cNvSpPr/>
            <p:nvPr/>
          </p:nvSpPr>
          <p:spPr>
            <a:xfrm>
              <a:off x="663425" y="1245675"/>
              <a:ext cx="5500" cy="5050"/>
            </a:xfrm>
            <a:custGeom>
              <a:avLst/>
              <a:ahLst/>
              <a:rect l="l" t="t" r="r" b="b"/>
              <a:pathLst>
                <a:path w="220" h="202" extrusionOk="0">
                  <a:moveTo>
                    <a:pt x="148" y="1"/>
                  </a:moveTo>
                  <a:cubicBezTo>
                    <a:pt x="133" y="1"/>
                    <a:pt x="118" y="7"/>
                    <a:pt x="107" y="23"/>
                  </a:cubicBezTo>
                  <a:cubicBezTo>
                    <a:pt x="81" y="58"/>
                    <a:pt x="54" y="85"/>
                    <a:pt x="27" y="112"/>
                  </a:cubicBezTo>
                  <a:cubicBezTo>
                    <a:pt x="9" y="130"/>
                    <a:pt x="0" y="166"/>
                    <a:pt x="27" y="183"/>
                  </a:cubicBezTo>
                  <a:cubicBezTo>
                    <a:pt x="38" y="194"/>
                    <a:pt x="56" y="202"/>
                    <a:pt x="72" y="202"/>
                  </a:cubicBezTo>
                  <a:cubicBezTo>
                    <a:pt x="82" y="202"/>
                    <a:pt x="92" y="199"/>
                    <a:pt x="99" y="192"/>
                  </a:cubicBezTo>
                  <a:cubicBezTo>
                    <a:pt x="125" y="157"/>
                    <a:pt x="161" y="121"/>
                    <a:pt x="188" y="76"/>
                  </a:cubicBezTo>
                  <a:cubicBezTo>
                    <a:pt x="219" y="38"/>
                    <a:pt x="184" y="1"/>
                    <a:pt x="14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499" name="Google Shape;907;p3"/>
            <p:cNvSpPr/>
            <p:nvPr/>
          </p:nvSpPr>
          <p:spPr>
            <a:xfrm>
              <a:off x="655650" y="1239300"/>
              <a:ext cx="4675" cy="6200"/>
            </a:xfrm>
            <a:custGeom>
              <a:avLst/>
              <a:ahLst/>
              <a:rect l="l" t="t" r="r" b="b"/>
              <a:pathLst>
                <a:path w="187" h="248" extrusionOk="0">
                  <a:moveTo>
                    <a:pt x="134" y="1"/>
                  </a:moveTo>
                  <a:cubicBezTo>
                    <a:pt x="115" y="1"/>
                    <a:pt x="94" y="11"/>
                    <a:pt x="88" y="28"/>
                  </a:cubicBezTo>
                  <a:cubicBezTo>
                    <a:pt x="62" y="82"/>
                    <a:pt x="35" y="126"/>
                    <a:pt x="17" y="180"/>
                  </a:cubicBezTo>
                  <a:cubicBezTo>
                    <a:pt x="0" y="219"/>
                    <a:pt x="33" y="248"/>
                    <a:pt x="67" y="248"/>
                  </a:cubicBezTo>
                  <a:cubicBezTo>
                    <a:pt x="86" y="248"/>
                    <a:pt x="105" y="238"/>
                    <a:pt x="115" y="215"/>
                  </a:cubicBezTo>
                  <a:cubicBezTo>
                    <a:pt x="133" y="171"/>
                    <a:pt x="151" y="126"/>
                    <a:pt x="178" y="82"/>
                  </a:cubicBezTo>
                  <a:cubicBezTo>
                    <a:pt x="187" y="55"/>
                    <a:pt x="187" y="28"/>
                    <a:pt x="160" y="10"/>
                  </a:cubicBezTo>
                  <a:cubicBezTo>
                    <a:pt x="153" y="4"/>
                    <a:pt x="144" y="1"/>
                    <a:pt x="13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00" name="Google Shape;908;p3"/>
            <p:cNvSpPr/>
            <p:nvPr/>
          </p:nvSpPr>
          <p:spPr>
            <a:xfrm>
              <a:off x="647750" y="1235925"/>
              <a:ext cx="3650" cy="6750"/>
            </a:xfrm>
            <a:custGeom>
              <a:avLst/>
              <a:ahLst/>
              <a:rect l="l" t="t" r="r" b="b"/>
              <a:pathLst>
                <a:path w="146" h="270" extrusionOk="0">
                  <a:moveTo>
                    <a:pt x="79" y="1"/>
                  </a:moveTo>
                  <a:cubicBezTo>
                    <a:pt x="52" y="1"/>
                    <a:pt x="37" y="24"/>
                    <a:pt x="30" y="47"/>
                  </a:cubicBezTo>
                  <a:cubicBezTo>
                    <a:pt x="21" y="101"/>
                    <a:pt x="21" y="154"/>
                    <a:pt x="12" y="199"/>
                  </a:cubicBezTo>
                  <a:cubicBezTo>
                    <a:pt x="1" y="242"/>
                    <a:pt x="34" y="269"/>
                    <a:pt x="65" y="269"/>
                  </a:cubicBezTo>
                  <a:cubicBezTo>
                    <a:pt x="84" y="269"/>
                    <a:pt x="103" y="259"/>
                    <a:pt x="110" y="234"/>
                  </a:cubicBezTo>
                  <a:cubicBezTo>
                    <a:pt x="119" y="172"/>
                    <a:pt x="128" y="118"/>
                    <a:pt x="137" y="56"/>
                  </a:cubicBezTo>
                  <a:cubicBezTo>
                    <a:pt x="146" y="29"/>
                    <a:pt x="110" y="2"/>
                    <a:pt x="92" y="2"/>
                  </a:cubicBezTo>
                  <a:cubicBezTo>
                    <a:pt x="87" y="1"/>
                    <a:pt x="83" y="1"/>
                    <a:pt x="7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01" name="Google Shape;909;p3"/>
            <p:cNvSpPr/>
            <p:nvPr/>
          </p:nvSpPr>
          <p:spPr>
            <a:xfrm>
              <a:off x="625575" y="1239400"/>
              <a:ext cx="5450" cy="6275"/>
            </a:xfrm>
            <a:custGeom>
              <a:avLst/>
              <a:ahLst/>
              <a:rect l="l" t="t" r="r" b="b"/>
              <a:pathLst>
                <a:path w="218" h="251" extrusionOk="0">
                  <a:moveTo>
                    <a:pt x="77" y="0"/>
                  </a:moveTo>
                  <a:cubicBezTo>
                    <a:pt x="39" y="0"/>
                    <a:pt x="0" y="35"/>
                    <a:pt x="25" y="78"/>
                  </a:cubicBezTo>
                  <a:cubicBezTo>
                    <a:pt x="60" y="122"/>
                    <a:pt x="78" y="176"/>
                    <a:pt x="105" y="220"/>
                  </a:cubicBezTo>
                  <a:cubicBezTo>
                    <a:pt x="114" y="241"/>
                    <a:pt x="131" y="250"/>
                    <a:pt x="149" y="250"/>
                  </a:cubicBezTo>
                  <a:cubicBezTo>
                    <a:pt x="183" y="250"/>
                    <a:pt x="218" y="217"/>
                    <a:pt x="194" y="176"/>
                  </a:cubicBezTo>
                  <a:cubicBezTo>
                    <a:pt x="167" y="122"/>
                    <a:pt x="150" y="78"/>
                    <a:pt x="123" y="24"/>
                  </a:cubicBezTo>
                  <a:cubicBezTo>
                    <a:pt x="112" y="7"/>
                    <a:pt x="94" y="0"/>
                    <a:pt x="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02" name="Google Shape;910;p3"/>
            <p:cNvSpPr/>
            <p:nvPr/>
          </p:nvSpPr>
          <p:spPr>
            <a:xfrm>
              <a:off x="615925" y="1246475"/>
              <a:ext cx="6275" cy="5150"/>
            </a:xfrm>
            <a:custGeom>
              <a:avLst/>
              <a:ahLst/>
              <a:rect l="l" t="t" r="r" b="b"/>
              <a:pathLst>
                <a:path w="251" h="206" extrusionOk="0">
                  <a:moveTo>
                    <a:pt x="54" y="1"/>
                  </a:moveTo>
                  <a:cubicBezTo>
                    <a:pt x="42" y="1"/>
                    <a:pt x="30" y="5"/>
                    <a:pt x="18" y="18"/>
                  </a:cubicBezTo>
                  <a:cubicBezTo>
                    <a:pt x="0" y="35"/>
                    <a:pt x="0" y="71"/>
                    <a:pt x="18" y="89"/>
                  </a:cubicBezTo>
                  <a:cubicBezTo>
                    <a:pt x="63" y="125"/>
                    <a:pt x="116" y="160"/>
                    <a:pt x="161" y="196"/>
                  </a:cubicBezTo>
                  <a:cubicBezTo>
                    <a:pt x="167" y="202"/>
                    <a:pt x="176" y="205"/>
                    <a:pt x="185" y="205"/>
                  </a:cubicBezTo>
                  <a:cubicBezTo>
                    <a:pt x="202" y="205"/>
                    <a:pt x="221" y="195"/>
                    <a:pt x="232" y="178"/>
                  </a:cubicBezTo>
                  <a:cubicBezTo>
                    <a:pt x="250" y="151"/>
                    <a:pt x="241" y="125"/>
                    <a:pt x="214" y="107"/>
                  </a:cubicBezTo>
                  <a:cubicBezTo>
                    <a:pt x="179" y="80"/>
                    <a:pt x="134" y="53"/>
                    <a:pt x="98" y="18"/>
                  </a:cubicBezTo>
                  <a:cubicBezTo>
                    <a:pt x="84" y="8"/>
                    <a:pt x="69" y="1"/>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03" name="Google Shape;911;p3"/>
            <p:cNvSpPr/>
            <p:nvPr/>
          </p:nvSpPr>
          <p:spPr>
            <a:xfrm>
              <a:off x="610075" y="1256600"/>
              <a:ext cx="7175" cy="4150"/>
            </a:xfrm>
            <a:custGeom>
              <a:avLst/>
              <a:ahLst/>
              <a:rect l="l" t="t" r="r" b="b"/>
              <a:pathLst>
                <a:path w="287" h="166" extrusionOk="0">
                  <a:moveTo>
                    <a:pt x="71" y="0"/>
                  </a:moveTo>
                  <a:cubicBezTo>
                    <a:pt x="22" y="0"/>
                    <a:pt x="1" y="80"/>
                    <a:pt x="56" y="103"/>
                  </a:cubicBezTo>
                  <a:cubicBezTo>
                    <a:pt x="100" y="121"/>
                    <a:pt x="145" y="139"/>
                    <a:pt x="181" y="157"/>
                  </a:cubicBezTo>
                  <a:cubicBezTo>
                    <a:pt x="191" y="163"/>
                    <a:pt x="201" y="165"/>
                    <a:pt x="210" y="165"/>
                  </a:cubicBezTo>
                  <a:cubicBezTo>
                    <a:pt x="258" y="165"/>
                    <a:pt x="287" y="99"/>
                    <a:pt x="234" y="76"/>
                  </a:cubicBezTo>
                  <a:cubicBezTo>
                    <a:pt x="190" y="50"/>
                    <a:pt x="145" y="23"/>
                    <a:pt x="92" y="5"/>
                  </a:cubicBezTo>
                  <a:cubicBezTo>
                    <a:pt x="84" y="2"/>
                    <a:pt x="77" y="0"/>
                    <a:pt x="7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04" name="Google Shape;912;p3"/>
            <p:cNvSpPr/>
            <p:nvPr/>
          </p:nvSpPr>
          <p:spPr>
            <a:xfrm>
              <a:off x="636625" y="1236025"/>
              <a:ext cx="3750" cy="6825"/>
            </a:xfrm>
            <a:custGeom>
              <a:avLst/>
              <a:ahLst/>
              <a:rect l="l" t="t" r="r" b="b"/>
              <a:pathLst>
                <a:path w="150" h="273" extrusionOk="0">
                  <a:moveTo>
                    <a:pt x="62" y="0"/>
                  </a:moveTo>
                  <a:cubicBezTo>
                    <a:pt x="32" y="0"/>
                    <a:pt x="0" y="25"/>
                    <a:pt x="11" y="61"/>
                  </a:cubicBezTo>
                  <a:cubicBezTo>
                    <a:pt x="20" y="123"/>
                    <a:pt x="29" y="177"/>
                    <a:pt x="38" y="230"/>
                  </a:cubicBezTo>
                  <a:cubicBezTo>
                    <a:pt x="45" y="260"/>
                    <a:pt x="67" y="273"/>
                    <a:pt x="89" y="273"/>
                  </a:cubicBezTo>
                  <a:cubicBezTo>
                    <a:pt x="119" y="273"/>
                    <a:pt x="150" y="249"/>
                    <a:pt x="145" y="213"/>
                  </a:cubicBezTo>
                  <a:cubicBezTo>
                    <a:pt x="136" y="159"/>
                    <a:pt x="127" y="97"/>
                    <a:pt x="109" y="43"/>
                  </a:cubicBezTo>
                  <a:cubicBezTo>
                    <a:pt x="105" y="13"/>
                    <a:pt x="84" y="0"/>
                    <a:pt x="6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05" name="Google Shape;913;p3"/>
            <p:cNvSpPr/>
            <p:nvPr/>
          </p:nvSpPr>
          <p:spPr>
            <a:xfrm>
              <a:off x="567300" y="1234475"/>
              <a:ext cx="10500" cy="9775"/>
            </a:xfrm>
            <a:custGeom>
              <a:avLst/>
              <a:ahLst/>
              <a:rect l="l" t="t" r="r" b="b"/>
              <a:pathLst>
                <a:path w="420" h="391" extrusionOk="0">
                  <a:moveTo>
                    <a:pt x="170" y="0"/>
                  </a:moveTo>
                  <a:cubicBezTo>
                    <a:pt x="134" y="0"/>
                    <a:pt x="99" y="2"/>
                    <a:pt x="63" y="7"/>
                  </a:cubicBezTo>
                  <a:cubicBezTo>
                    <a:pt x="0" y="132"/>
                    <a:pt x="9" y="248"/>
                    <a:pt x="54" y="346"/>
                  </a:cubicBezTo>
                  <a:lnTo>
                    <a:pt x="99" y="346"/>
                  </a:lnTo>
                  <a:cubicBezTo>
                    <a:pt x="204" y="355"/>
                    <a:pt x="309" y="372"/>
                    <a:pt x="415" y="390"/>
                  </a:cubicBezTo>
                  <a:lnTo>
                    <a:pt x="415" y="390"/>
                  </a:lnTo>
                  <a:cubicBezTo>
                    <a:pt x="407" y="387"/>
                    <a:pt x="399" y="380"/>
                    <a:pt x="384" y="373"/>
                  </a:cubicBezTo>
                  <a:cubicBezTo>
                    <a:pt x="313" y="328"/>
                    <a:pt x="259" y="257"/>
                    <a:pt x="241" y="176"/>
                  </a:cubicBezTo>
                  <a:cubicBezTo>
                    <a:pt x="232" y="123"/>
                    <a:pt x="250" y="51"/>
                    <a:pt x="277" y="7"/>
                  </a:cubicBezTo>
                  <a:cubicBezTo>
                    <a:pt x="241" y="2"/>
                    <a:pt x="206" y="0"/>
                    <a:pt x="170" y="0"/>
                  </a:cubicBezTo>
                  <a:close/>
                  <a:moveTo>
                    <a:pt x="415" y="390"/>
                  </a:moveTo>
                  <a:cubicBezTo>
                    <a:pt x="417" y="390"/>
                    <a:pt x="418" y="390"/>
                    <a:pt x="420" y="390"/>
                  </a:cubicBezTo>
                  <a:cubicBezTo>
                    <a:pt x="418" y="390"/>
                    <a:pt x="417" y="390"/>
                    <a:pt x="415" y="39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06" name="Google Shape;914;p3"/>
            <p:cNvSpPr/>
            <p:nvPr/>
          </p:nvSpPr>
          <p:spPr>
            <a:xfrm>
              <a:off x="578675" y="1239775"/>
              <a:ext cx="12525" cy="10925"/>
            </a:xfrm>
            <a:custGeom>
              <a:avLst/>
              <a:ahLst/>
              <a:rect l="l" t="t" r="r" b="b"/>
              <a:pathLst>
                <a:path w="501" h="437" extrusionOk="0">
                  <a:moveTo>
                    <a:pt x="339" y="0"/>
                  </a:moveTo>
                  <a:cubicBezTo>
                    <a:pt x="314" y="119"/>
                    <a:pt x="192" y="197"/>
                    <a:pt x="73" y="197"/>
                  </a:cubicBezTo>
                  <a:cubicBezTo>
                    <a:pt x="67" y="197"/>
                    <a:pt x="60" y="197"/>
                    <a:pt x="54" y="196"/>
                  </a:cubicBezTo>
                  <a:lnTo>
                    <a:pt x="54" y="196"/>
                  </a:lnTo>
                  <a:lnTo>
                    <a:pt x="81" y="205"/>
                  </a:lnTo>
                  <a:lnTo>
                    <a:pt x="54" y="268"/>
                  </a:lnTo>
                  <a:cubicBezTo>
                    <a:pt x="36" y="321"/>
                    <a:pt x="18" y="375"/>
                    <a:pt x="0" y="428"/>
                  </a:cubicBezTo>
                  <a:cubicBezTo>
                    <a:pt x="33" y="434"/>
                    <a:pt x="66" y="437"/>
                    <a:pt x="98" y="437"/>
                  </a:cubicBezTo>
                  <a:cubicBezTo>
                    <a:pt x="268" y="437"/>
                    <a:pt x="425" y="354"/>
                    <a:pt x="500" y="152"/>
                  </a:cubicBezTo>
                  <a:cubicBezTo>
                    <a:pt x="455" y="98"/>
                    <a:pt x="402" y="45"/>
                    <a:pt x="3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07" name="Google Shape;915;p3"/>
            <p:cNvSpPr/>
            <p:nvPr/>
          </p:nvSpPr>
          <p:spPr>
            <a:xfrm>
              <a:off x="575325" y="1246000"/>
              <a:ext cx="21000" cy="16750"/>
            </a:xfrm>
            <a:custGeom>
              <a:avLst/>
              <a:ahLst/>
              <a:rect l="l" t="t" r="r" b="b"/>
              <a:pathLst>
                <a:path w="840" h="670" extrusionOk="0">
                  <a:moveTo>
                    <a:pt x="705" y="1"/>
                  </a:moveTo>
                  <a:cubicBezTo>
                    <a:pt x="613" y="207"/>
                    <a:pt x="436" y="294"/>
                    <a:pt x="250" y="294"/>
                  </a:cubicBezTo>
                  <a:cubicBezTo>
                    <a:pt x="203" y="294"/>
                    <a:pt x="155" y="288"/>
                    <a:pt x="108" y="277"/>
                  </a:cubicBezTo>
                  <a:cubicBezTo>
                    <a:pt x="72" y="376"/>
                    <a:pt x="36" y="474"/>
                    <a:pt x="1" y="581"/>
                  </a:cubicBezTo>
                  <a:cubicBezTo>
                    <a:pt x="81" y="607"/>
                    <a:pt x="170" y="643"/>
                    <a:pt x="259" y="670"/>
                  </a:cubicBezTo>
                  <a:lnTo>
                    <a:pt x="268" y="670"/>
                  </a:lnTo>
                  <a:cubicBezTo>
                    <a:pt x="473" y="670"/>
                    <a:pt x="688" y="590"/>
                    <a:pt x="839" y="411"/>
                  </a:cubicBezTo>
                  <a:cubicBezTo>
                    <a:pt x="839" y="393"/>
                    <a:pt x="839" y="384"/>
                    <a:pt x="839" y="367"/>
                  </a:cubicBezTo>
                  <a:cubicBezTo>
                    <a:pt x="777" y="420"/>
                    <a:pt x="714" y="465"/>
                    <a:pt x="696" y="474"/>
                  </a:cubicBezTo>
                  <a:cubicBezTo>
                    <a:pt x="607" y="531"/>
                    <a:pt x="473" y="610"/>
                    <a:pt x="362" y="610"/>
                  </a:cubicBezTo>
                  <a:cubicBezTo>
                    <a:pt x="351" y="610"/>
                    <a:pt x="341" y="609"/>
                    <a:pt x="331" y="607"/>
                  </a:cubicBezTo>
                  <a:cubicBezTo>
                    <a:pt x="331" y="599"/>
                    <a:pt x="331" y="599"/>
                    <a:pt x="331" y="599"/>
                  </a:cubicBezTo>
                  <a:cubicBezTo>
                    <a:pt x="438" y="572"/>
                    <a:pt x="518" y="536"/>
                    <a:pt x="616" y="474"/>
                  </a:cubicBezTo>
                  <a:cubicBezTo>
                    <a:pt x="696" y="429"/>
                    <a:pt x="759" y="358"/>
                    <a:pt x="830" y="295"/>
                  </a:cubicBezTo>
                  <a:cubicBezTo>
                    <a:pt x="821" y="277"/>
                    <a:pt x="821" y="260"/>
                    <a:pt x="812" y="251"/>
                  </a:cubicBezTo>
                  <a:cubicBezTo>
                    <a:pt x="768" y="295"/>
                    <a:pt x="714" y="340"/>
                    <a:pt x="670" y="376"/>
                  </a:cubicBezTo>
                  <a:cubicBezTo>
                    <a:pt x="598" y="429"/>
                    <a:pt x="527" y="483"/>
                    <a:pt x="429" y="500"/>
                  </a:cubicBezTo>
                  <a:cubicBezTo>
                    <a:pt x="429" y="500"/>
                    <a:pt x="429" y="492"/>
                    <a:pt x="429" y="492"/>
                  </a:cubicBezTo>
                  <a:cubicBezTo>
                    <a:pt x="509" y="456"/>
                    <a:pt x="580" y="402"/>
                    <a:pt x="652" y="349"/>
                  </a:cubicBezTo>
                  <a:cubicBezTo>
                    <a:pt x="705" y="295"/>
                    <a:pt x="750" y="242"/>
                    <a:pt x="795" y="179"/>
                  </a:cubicBezTo>
                  <a:cubicBezTo>
                    <a:pt x="777" y="117"/>
                    <a:pt x="750" y="54"/>
                    <a:pt x="7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08" name="Google Shape;916;p3"/>
            <p:cNvSpPr/>
            <p:nvPr/>
          </p:nvSpPr>
          <p:spPr>
            <a:xfrm>
              <a:off x="564625" y="1231825"/>
              <a:ext cx="34375" cy="32950"/>
            </a:xfrm>
            <a:custGeom>
              <a:avLst/>
              <a:ahLst/>
              <a:rect l="l" t="t" r="r" b="b"/>
              <a:pathLst>
                <a:path w="1375" h="1318" extrusionOk="0">
                  <a:moveTo>
                    <a:pt x="295" y="1"/>
                  </a:moveTo>
                  <a:cubicBezTo>
                    <a:pt x="213" y="1"/>
                    <a:pt x="132" y="11"/>
                    <a:pt x="54" y="33"/>
                  </a:cubicBezTo>
                  <a:cubicBezTo>
                    <a:pt x="54" y="42"/>
                    <a:pt x="45" y="50"/>
                    <a:pt x="45" y="50"/>
                  </a:cubicBezTo>
                  <a:cubicBezTo>
                    <a:pt x="27" y="86"/>
                    <a:pt x="18" y="122"/>
                    <a:pt x="0" y="166"/>
                  </a:cubicBezTo>
                  <a:cubicBezTo>
                    <a:pt x="18" y="157"/>
                    <a:pt x="36" y="149"/>
                    <a:pt x="54" y="149"/>
                  </a:cubicBezTo>
                  <a:cubicBezTo>
                    <a:pt x="18" y="247"/>
                    <a:pt x="18" y="354"/>
                    <a:pt x="45" y="443"/>
                  </a:cubicBezTo>
                  <a:cubicBezTo>
                    <a:pt x="81" y="443"/>
                    <a:pt x="125" y="452"/>
                    <a:pt x="161" y="452"/>
                  </a:cubicBezTo>
                  <a:cubicBezTo>
                    <a:pt x="116" y="354"/>
                    <a:pt x="107" y="238"/>
                    <a:pt x="170" y="113"/>
                  </a:cubicBezTo>
                  <a:cubicBezTo>
                    <a:pt x="206" y="108"/>
                    <a:pt x="241" y="106"/>
                    <a:pt x="277" y="106"/>
                  </a:cubicBezTo>
                  <a:cubicBezTo>
                    <a:pt x="313" y="106"/>
                    <a:pt x="348" y="108"/>
                    <a:pt x="384" y="113"/>
                  </a:cubicBezTo>
                  <a:cubicBezTo>
                    <a:pt x="357" y="157"/>
                    <a:pt x="339" y="229"/>
                    <a:pt x="348" y="282"/>
                  </a:cubicBezTo>
                  <a:cubicBezTo>
                    <a:pt x="366" y="363"/>
                    <a:pt x="420" y="434"/>
                    <a:pt x="491" y="479"/>
                  </a:cubicBezTo>
                  <a:cubicBezTo>
                    <a:pt x="509" y="488"/>
                    <a:pt x="518" y="496"/>
                    <a:pt x="527" y="496"/>
                  </a:cubicBezTo>
                  <a:cubicBezTo>
                    <a:pt x="545" y="496"/>
                    <a:pt x="554" y="505"/>
                    <a:pt x="571" y="505"/>
                  </a:cubicBezTo>
                  <a:lnTo>
                    <a:pt x="616" y="514"/>
                  </a:lnTo>
                  <a:cubicBezTo>
                    <a:pt x="622" y="515"/>
                    <a:pt x="629" y="515"/>
                    <a:pt x="635" y="515"/>
                  </a:cubicBezTo>
                  <a:cubicBezTo>
                    <a:pt x="754" y="515"/>
                    <a:pt x="876" y="437"/>
                    <a:pt x="901" y="318"/>
                  </a:cubicBezTo>
                  <a:cubicBezTo>
                    <a:pt x="964" y="363"/>
                    <a:pt x="1017" y="416"/>
                    <a:pt x="1062" y="470"/>
                  </a:cubicBezTo>
                  <a:cubicBezTo>
                    <a:pt x="987" y="672"/>
                    <a:pt x="830" y="755"/>
                    <a:pt x="660" y="755"/>
                  </a:cubicBezTo>
                  <a:cubicBezTo>
                    <a:pt x="628" y="755"/>
                    <a:pt x="595" y="752"/>
                    <a:pt x="562" y="746"/>
                  </a:cubicBezTo>
                  <a:cubicBezTo>
                    <a:pt x="562" y="755"/>
                    <a:pt x="562" y="755"/>
                    <a:pt x="562" y="755"/>
                  </a:cubicBezTo>
                  <a:cubicBezTo>
                    <a:pt x="554" y="791"/>
                    <a:pt x="545" y="818"/>
                    <a:pt x="536" y="844"/>
                  </a:cubicBezTo>
                  <a:cubicBezTo>
                    <a:pt x="583" y="855"/>
                    <a:pt x="631" y="861"/>
                    <a:pt x="678" y="861"/>
                  </a:cubicBezTo>
                  <a:cubicBezTo>
                    <a:pt x="864" y="861"/>
                    <a:pt x="1041" y="774"/>
                    <a:pt x="1133" y="568"/>
                  </a:cubicBezTo>
                  <a:cubicBezTo>
                    <a:pt x="1169" y="621"/>
                    <a:pt x="1205" y="684"/>
                    <a:pt x="1223" y="746"/>
                  </a:cubicBezTo>
                  <a:cubicBezTo>
                    <a:pt x="1178" y="809"/>
                    <a:pt x="1133" y="862"/>
                    <a:pt x="1080" y="916"/>
                  </a:cubicBezTo>
                  <a:cubicBezTo>
                    <a:pt x="1008" y="969"/>
                    <a:pt x="937" y="1023"/>
                    <a:pt x="857" y="1059"/>
                  </a:cubicBezTo>
                  <a:cubicBezTo>
                    <a:pt x="857" y="1059"/>
                    <a:pt x="857" y="1067"/>
                    <a:pt x="857" y="1067"/>
                  </a:cubicBezTo>
                  <a:cubicBezTo>
                    <a:pt x="955" y="1050"/>
                    <a:pt x="1026" y="996"/>
                    <a:pt x="1098" y="943"/>
                  </a:cubicBezTo>
                  <a:cubicBezTo>
                    <a:pt x="1142" y="907"/>
                    <a:pt x="1196" y="862"/>
                    <a:pt x="1240" y="818"/>
                  </a:cubicBezTo>
                  <a:cubicBezTo>
                    <a:pt x="1249" y="827"/>
                    <a:pt x="1249" y="844"/>
                    <a:pt x="1258" y="862"/>
                  </a:cubicBezTo>
                  <a:cubicBezTo>
                    <a:pt x="1187" y="925"/>
                    <a:pt x="1124" y="996"/>
                    <a:pt x="1044" y="1041"/>
                  </a:cubicBezTo>
                  <a:cubicBezTo>
                    <a:pt x="946" y="1103"/>
                    <a:pt x="866" y="1139"/>
                    <a:pt x="759" y="1166"/>
                  </a:cubicBezTo>
                  <a:cubicBezTo>
                    <a:pt x="759" y="1166"/>
                    <a:pt x="759" y="1166"/>
                    <a:pt x="759" y="1174"/>
                  </a:cubicBezTo>
                  <a:cubicBezTo>
                    <a:pt x="769" y="1176"/>
                    <a:pt x="779" y="1177"/>
                    <a:pt x="790" y="1177"/>
                  </a:cubicBezTo>
                  <a:cubicBezTo>
                    <a:pt x="901" y="1177"/>
                    <a:pt x="1035" y="1098"/>
                    <a:pt x="1124" y="1041"/>
                  </a:cubicBezTo>
                  <a:cubicBezTo>
                    <a:pt x="1142" y="1032"/>
                    <a:pt x="1205" y="987"/>
                    <a:pt x="1267" y="934"/>
                  </a:cubicBezTo>
                  <a:cubicBezTo>
                    <a:pt x="1267" y="951"/>
                    <a:pt x="1267" y="960"/>
                    <a:pt x="1267" y="978"/>
                  </a:cubicBezTo>
                  <a:cubicBezTo>
                    <a:pt x="1116" y="1157"/>
                    <a:pt x="901" y="1237"/>
                    <a:pt x="696" y="1237"/>
                  </a:cubicBezTo>
                  <a:cubicBezTo>
                    <a:pt x="759" y="1264"/>
                    <a:pt x="839" y="1290"/>
                    <a:pt x="910" y="1317"/>
                  </a:cubicBezTo>
                  <a:cubicBezTo>
                    <a:pt x="1071" y="1273"/>
                    <a:pt x="1232" y="1183"/>
                    <a:pt x="1356" y="1032"/>
                  </a:cubicBezTo>
                  <a:cubicBezTo>
                    <a:pt x="1356" y="1032"/>
                    <a:pt x="1365" y="1023"/>
                    <a:pt x="1365" y="1014"/>
                  </a:cubicBezTo>
                  <a:cubicBezTo>
                    <a:pt x="1365" y="1014"/>
                    <a:pt x="1374" y="1005"/>
                    <a:pt x="1374" y="996"/>
                  </a:cubicBezTo>
                  <a:cubicBezTo>
                    <a:pt x="1367" y="425"/>
                    <a:pt x="818" y="1"/>
                    <a:pt x="295"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09" name="Google Shape;917;p3"/>
            <p:cNvSpPr/>
            <p:nvPr/>
          </p:nvSpPr>
          <p:spPr>
            <a:xfrm>
              <a:off x="601200" y="1249475"/>
              <a:ext cx="6525" cy="3525"/>
            </a:xfrm>
            <a:custGeom>
              <a:avLst/>
              <a:ahLst/>
              <a:rect l="l" t="t" r="r" b="b"/>
              <a:pathLst>
                <a:path w="261" h="141" extrusionOk="0">
                  <a:moveTo>
                    <a:pt x="182" y="0"/>
                  </a:moveTo>
                  <a:cubicBezTo>
                    <a:pt x="176" y="0"/>
                    <a:pt x="168" y="1"/>
                    <a:pt x="161" y="5"/>
                  </a:cubicBezTo>
                  <a:cubicBezTo>
                    <a:pt x="125" y="22"/>
                    <a:pt x="81" y="31"/>
                    <a:pt x="45" y="40"/>
                  </a:cubicBezTo>
                  <a:cubicBezTo>
                    <a:pt x="18" y="49"/>
                    <a:pt x="0" y="67"/>
                    <a:pt x="0" y="103"/>
                  </a:cubicBezTo>
                  <a:cubicBezTo>
                    <a:pt x="8" y="118"/>
                    <a:pt x="29" y="140"/>
                    <a:pt x="52" y="140"/>
                  </a:cubicBezTo>
                  <a:cubicBezTo>
                    <a:pt x="56" y="140"/>
                    <a:pt x="59" y="140"/>
                    <a:pt x="63" y="138"/>
                  </a:cubicBezTo>
                  <a:cubicBezTo>
                    <a:pt x="108" y="129"/>
                    <a:pt x="161" y="121"/>
                    <a:pt x="206" y="103"/>
                  </a:cubicBezTo>
                  <a:cubicBezTo>
                    <a:pt x="261" y="79"/>
                    <a:pt x="233" y="0"/>
                    <a:pt x="18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10" name="Google Shape;918;p3"/>
            <p:cNvSpPr/>
            <p:nvPr/>
          </p:nvSpPr>
          <p:spPr>
            <a:xfrm>
              <a:off x="596975" y="1239800"/>
              <a:ext cx="6925" cy="4675"/>
            </a:xfrm>
            <a:custGeom>
              <a:avLst/>
              <a:ahLst/>
              <a:rect l="l" t="t" r="r" b="b"/>
              <a:pathLst>
                <a:path w="277" h="187" extrusionOk="0">
                  <a:moveTo>
                    <a:pt x="214" y="1"/>
                  </a:moveTo>
                  <a:cubicBezTo>
                    <a:pt x="208" y="1"/>
                    <a:pt x="201" y="3"/>
                    <a:pt x="196" y="8"/>
                  </a:cubicBezTo>
                  <a:cubicBezTo>
                    <a:pt x="143" y="35"/>
                    <a:pt x="89" y="62"/>
                    <a:pt x="45" y="97"/>
                  </a:cubicBezTo>
                  <a:cubicBezTo>
                    <a:pt x="0" y="127"/>
                    <a:pt x="35" y="186"/>
                    <a:pt x="84" y="186"/>
                  </a:cubicBezTo>
                  <a:cubicBezTo>
                    <a:pt x="94" y="186"/>
                    <a:pt x="105" y="184"/>
                    <a:pt x="116" y="177"/>
                  </a:cubicBezTo>
                  <a:cubicBezTo>
                    <a:pt x="152" y="151"/>
                    <a:pt x="187" y="124"/>
                    <a:pt x="232" y="97"/>
                  </a:cubicBezTo>
                  <a:cubicBezTo>
                    <a:pt x="259" y="88"/>
                    <a:pt x="277" y="62"/>
                    <a:pt x="259" y="35"/>
                  </a:cubicBezTo>
                  <a:cubicBezTo>
                    <a:pt x="252" y="15"/>
                    <a:pt x="232" y="1"/>
                    <a:pt x="21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11" name="Google Shape;919;p3"/>
            <p:cNvSpPr/>
            <p:nvPr/>
          </p:nvSpPr>
          <p:spPr>
            <a:xfrm>
              <a:off x="591900" y="1231950"/>
              <a:ext cx="6200" cy="5800"/>
            </a:xfrm>
            <a:custGeom>
              <a:avLst/>
              <a:ahLst/>
              <a:rect l="l" t="t" r="r" b="b"/>
              <a:pathLst>
                <a:path w="248" h="232" extrusionOk="0">
                  <a:moveTo>
                    <a:pt x="191" y="0"/>
                  </a:moveTo>
                  <a:cubicBezTo>
                    <a:pt x="175" y="0"/>
                    <a:pt x="160" y="8"/>
                    <a:pt x="149" y="19"/>
                  </a:cubicBezTo>
                  <a:cubicBezTo>
                    <a:pt x="114" y="63"/>
                    <a:pt x="78" y="99"/>
                    <a:pt x="42" y="135"/>
                  </a:cubicBezTo>
                  <a:cubicBezTo>
                    <a:pt x="1" y="169"/>
                    <a:pt x="35" y="232"/>
                    <a:pt x="73" y="232"/>
                  </a:cubicBezTo>
                  <a:cubicBezTo>
                    <a:pt x="84" y="232"/>
                    <a:pt x="95" y="227"/>
                    <a:pt x="105" y="215"/>
                  </a:cubicBezTo>
                  <a:cubicBezTo>
                    <a:pt x="149" y="179"/>
                    <a:pt x="185" y="126"/>
                    <a:pt x="230" y="81"/>
                  </a:cubicBezTo>
                  <a:cubicBezTo>
                    <a:pt x="248" y="63"/>
                    <a:pt x="239" y="28"/>
                    <a:pt x="221" y="10"/>
                  </a:cubicBezTo>
                  <a:cubicBezTo>
                    <a:pt x="211" y="3"/>
                    <a:pt x="200" y="0"/>
                    <a:pt x="19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12" name="Google Shape;920;p3"/>
            <p:cNvSpPr/>
            <p:nvPr/>
          </p:nvSpPr>
          <p:spPr>
            <a:xfrm>
              <a:off x="574100" y="1222650"/>
              <a:ext cx="3150" cy="6775"/>
            </a:xfrm>
            <a:custGeom>
              <a:avLst/>
              <a:ahLst/>
              <a:rect l="l" t="t" r="r" b="b"/>
              <a:pathLst>
                <a:path w="126" h="271" extrusionOk="0">
                  <a:moveTo>
                    <a:pt x="70" y="0"/>
                  </a:moveTo>
                  <a:cubicBezTo>
                    <a:pt x="46" y="0"/>
                    <a:pt x="23" y="14"/>
                    <a:pt x="23" y="43"/>
                  </a:cubicBezTo>
                  <a:cubicBezTo>
                    <a:pt x="23" y="105"/>
                    <a:pt x="5" y="159"/>
                    <a:pt x="5" y="212"/>
                  </a:cubicBezTo>
                  <a:cubicBezTo>
                    <a:pt x="0" y="250"/>
                    <a:pt x="28" y="270"/>
                    <a:pt x="56" y="270"/>
                  </a:cubicBezTo>
                  <a:cubicBezTo>
                    <a:pt x="80" y="270"/>
                    <a:pt x="103" y="255"/>
                    <a:pt x="103" y="221"/>
                  </a:cubicBezTo>
                  <a:cubicBezTo>
                    <a:pt x="112" y="168"/>
                    <a:pt x="121" y="114"/>
                    <a:pt x="121" y="52"/>
                  </a:cubicBezTo>
                  <a:cubicBezTo>
                    <a:pt x="126" y="18"/>
                    <a:pt x="97"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13" name="Google Shape;921;p3"/>
            <p:cNvSpPr/>
            <p:nvPr/>
          </p:nvSpPr>
          <p:spPr>
            <a:xfrm>
              <a:off x="583350" y="1225700"/>
              <a:ext cx="4925" cy="6600"/>
            </a:xfrm>
            <a:custGeom>
              <a:avLst/>
              <a:ahLst/>
              <a:rect l="l" t="t" r="r" b="b"/>
              <a:pathLst>
                <a:path w="197" h="264" extrusionOk="0">
                  <a:moveTo>
                    <a:pt x="129" y="0"/>
                  </a:moveTo>
                  <a:cubicBezTo>
                    <a:pt x="110" y="0"/>
                    <a:pt x="91" y="11"/>
                    <a:pt x="81" y="37"/>
                  </a:cubicBezTo>
                  <a:cubicBezTo>
                    <a:pt x="63" y="90"/>
                    <a:pt x="36" y="135"/>
                    <a:pt x="19" y="188"/>
                  </a:cubicBezTo>
                  <a:cubicBezTo>
                    <a:pt x="1" y="230"/>
                    <a:pt x="38" y="263"/>
                    <a:pt x="72" y="263"/>
                  </a:cubicBezTo>
                  <a:cubicBezTo>
                    <a:pt x="90" y="263"/>
                    <a:pt x="108" y="254"/>
                    <a:pt x="117" y="233"/>
                  </a:cubicBezTo>
                  <a:cubicBezTo>
                    <a:pt x="135" y="179"/>
                    <a:pt x="161" y="126"/>
                    <a:pt x="179" y="72"/>
                  </a:cubicBezTo>
                  <a:cubicBezTo>
                    <a:pt x="196" y="33"/>
                    <a:pt x="163" y="0"/>
                    <a:pt x="12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14" name="Google Shape;922;p3"/>
            <p:cNvSpPr/>
            <p:nvPr/>
          </p:nvSpPr>
          <p:spPr>
            <a:xfrm>
              <a:off x="741475" y="1221250"/>
              <a:ext cx="25675" cy="20925"/>
            </a:xfrm>
            <a:custGeom>
              <a:avLst/>
              <a:ahLst/>
              <a:rect l="l" t="t" r="r" b="b"/>
              <a:pathLst>
                <a:path w="1027" h="837" extrusionOk="0">
                  <a:moveTo>
                    <a:pt x="652" y="1"/>
                  </a:moveTo>
                  <a:lnTo>
                    <a:pt x="652" y="1"/>
                  </a:lnTo>
                  <a:cubicBezTo>
                    <a:pt x="590" y="18"/>
                    <a:pt x="518" y="54"/>
                    <a:pt x="456" y="90"/>
                  </a:cubicBezTo>
                  <a:cubicBezTo>
                    <a:pt x="509" y="126"/>
                    <a:pt x="554" y="170"/>
                    <a:pt x="563" y="224"/>
                  </a:cubicBezTo>
                  <a:cubicBezTo>
                    <a:pt x="590" y="313"/>
                    <a:pt x="572" y="402"/>
                    <a:pt x="518" y="473"/>
                  </a:cubicBezTo>
                  <a:cubicBezTo>
                    <a:pt x="465" y="551"/>
                    <a:pt x="373" y="591"/>
                    <a:pt x="283" y="591"/>
                  </a:cubicBezTo>
                  <a:cubicBezTo>
                    <a:pt x="206" y="591"/>
                    <a:pt x="130" y="562"/>
                    <a:pt x="81" y="500"/>
                  </a:cubicBezTo>
                  <a:cubicBezTo>
                    <a:pt x="45" y="563"/>
                    <a:pt x="19" y="634"/>
                    <a:pt x="1" y="705"/>
                  </a:cubicBezTo>
                  <a:cubicBezTo>
                    <a:pt x="95" y="798"/>
                    <a:pt x="199" y="837"/>
                    <a:pt x="300" y="837"/>
                  </a:cubicBezTo>
                  <a:cubicBezTo>
                    <a:pt x="685" y="837"/>
                    <a:pt x="1026" y="276"/>
                    <a:pt x="6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15" name="Google Shape;923;p3"/>
            <p:cNvSpPr/>
            <p:nvPr/>
          </p:nvSpPr>
          <p:spPr>
            <a:xfrm>
              <a:off x="741025" y="1248450"/>
              <a:ext cx="3825" cy="2050"/>
            </a:xfrm>
            <a:custGeom>
              <a:avLst/>
              <a:ahLst/>
              <a:rect l="l" t="t" r="r" b="b"/>
              <a:pathLst>
                <a:path w="153" h="82" extrusionOk="0">
                  <a:moveTo>
                    <a:pt x="1" y="1"/>
                  </a:moveTo>
                  <a:lnTo>
                    <a:pt x="1" y="1"/>
                  </a:lnTo>
                  <a:cubicBezTo>
                    <a:pt x="10" y="19"/>
                    <a:pt x="10" y="37"/>
                    <a:pt x="19" y="55"/>
                  </a:cubicBezTo>
                  <a:cubicBezTo>
                    <a:pt x="37" y="63"/>
                    <a:pt x="63" y="72"/>
                    <a:pt x="90" y="81"/>
                  </a:cubicBezTo>
                  <a:cubicBezTo>
                    <a:pt x="108" y="63"/>
                    <a:pt x="126" y="55"/>
                    <a:pt x="153" y="46"/>
                  </a:cubicBezTo>
                  <a:cubicBezTo>
                    <a:pt x="99" y="37"/>
                    <a:pt x="54" y="19"/>
                    <a:pt x="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16" name="Google Shape;924;p3"/>
            <p:cNvSpPr/>
            <p:nvPr/>
          </p:nvSpPr>
          <p:spPr>
            <a:xfrm>
              <a:off x="740600" y="1220350"/>
              <a:ext cx="29675" cy="28575"/>
            </a:xfrm>
            <a:custGeom>
              <a:avLst/>
              <a:ahLst/>
              <a:rect l="l" t="t" r="r" b="b"/>
              <a:pathLst>
                <a:path w="1187" h="1143" extrusionOk="0">
                  <a:moveTo>
                    <a:pt x="937" y="1"/>
                  </a:moveTo>
                  <a:cubicBezTo>
                    <a:pt x="892" y="1"/>
                    <a:pt x="857" y="1"/>
                    <a:pt x="812" y="10"/>
                  </a:cubicBezTo>
                  <a:cubicBezTo>
                    <a:pt x="1164" y="369"/>
                    <a:pt x="770" y="977"/>
                    <a:pt x="328" y="977"/>
                  </a:cubicBezTo>
                  <a:cubicBezTo>
                    <a:pt x="221" y="977"/>
                    <a:pt x="112" y="941"/>
                    <a:pt x="9" y="857"/>
                  </a:cubicBezTo>
                  <a:cubicBezTo>
                    <a:pt x="0" y="929"/>
                    <a:pt x="0" y="991"/>
                    <a:pt x="9" y="1063"/>
                  </a:cubicBezTo>
                  <a:cubicBezTo>
                    <a:pt x="71" y="1089"/>
                    <a:pt x="134" y="1125"/>
                    <a:pt x="205" y="1143"/>
                  </a:cubicBezTo>
                  <a:cubicBezTo>
                    <a:pt x="241" y="1125"/>
                    <a:pt x="277" y="1107"/>
                    <a:pt x="312" y="1089"/>
                  </a:cubicBezTo>
                  <a:cubicBezTo>
                    <a:pt x="589" y="938"/>
                    <a:pt x="865" y="786"/>
                    <a:pt x="1151" y="625"/>
                  </a:cubicBezTo>
                  <a:cubicBezTo>
                    <a:pt x="1169" y="501"/>
                    <a:pt x="1187" y="367"/>
                    <a:pt x="1151" y="242"/>
                  </a:cubicBezTo>
                  <a:cubicBezTo>
                    <a:pt x="1133" y="179"/>
                    <a:pt x="1115" y="117"/>
                    <a:pt x="1088" y="63"/>
                  </a:cubicBezTo>
                  <a:cubicBezTo>
                    <a:pt x="1071" y="54"/>
                    <a:pt x="1062" y="37"/>
                    <a:pt x="1053" y="19"/>
                  </a:cubicBezTo>
                  <a:lnTo>
                    <a:pt x="1035" y="19"/>
                  </a:lnTo>
                  <a:cubicBezTo>
                    <a:pt x="1053" y="54"/>
                    <a:pt x="1071" y="99"/>
                    <a:pt x="1080" y="126"/>
                  </a:cubicBezTo>
                  <a:cubicBezTo>
                    <a:pt x="1115" y="224"/>
                    <a:pt x="1151" y="340"/>
                    <a:pt x="1115" y="447"/>
                  </a:cubicBezTo>
                  <a:cubicBezTo>
                    <a:pt x="1097" y="340"/>
                    <a:pt x="1080" y="251"/>
                    <a:pt x="1035" y="144"/>
                  </a:cubicBezTo>
                  <a:cubicBezTo>
                    <a:pt x="1008" y="99"/>
                    <a:pt x="964" y="54"/>
                    <a:pt x="937"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17" name="Google Shape;925;p3"/>
            <p:cNvSpPr/>
            <p:nvPr/>
          </p:nvSpPr>
          <p:spPr>
            <a:xfrm>
              <a:off x="769575" y="1221475"/>
              <a:ext cx="3375" cy="14525"/>
            </a:xfrm>
            <a:custGeom>
              <a:avLst/>
              <a:ahLst/>
              <a:rect l="l" t="t" r="r" b="b"/>
              <a:pathLst>
                <a:path w="135" h="581" extrusionOk="0">
                  <a:moveTo>
                    <a:pt x="1" y="1"/>
                  </a:moveTo>
                  <a:lnTo>
                    <a:pt x="1" y="1"/>
                  </a:lnTo>
                  <a:cubicBezTo>
                    <a:pt x="28" y="72"/>
                    <a:pt x="45" y="161"/>
                    <a:pt x="54" y="215"/>
                  </a:cubicBezTo>
                  <a:cubicBezTo>
                    <a:pt x="72" y="331"/>
                    <a:pt x="63" y="473"/>
                    <a:pt x="1" y="580"/>
                  </a:cubicBezTo>
                  <a:cubicBezTo>
                    <a:pt x="37" y="563"/>
                    <a:pt x="72" y="536"/>
                    <a:pt x="99" y="518"/>
                  </a:cubicBezTo>
                  <a:cubicBezTo>
                    <a:pt x="135" y="357"/>
                    <a:pt x="126" y="188"/>
                    <a:pt x="54" y="27"/>
                  </a:cubicBezTo>
                  <a:cubicBezTo>
                    <a:pt x="37" y="18"/>
                    <a:pt x="19" y="9"/>
                    <a:pt x="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18" name="Google Shape;926;p3"/>
            <p:cNvSpPr/>
            <p:nvPr/>
          </p:nvSpPr>
          <p:spPr>
            <a:xfrm>
              <a:off x="733625" y="1217925"/>
              <a:ext cx="41775" cy="34575"/>
            </a:xfrm>
            <a:custGeom>
              <a:avLst/>
              <a:ahLst/>
              <a:rect l="l" t="t" r="r" b="b"/>
              <a:pathLst>
                <a:path w="1671" h="1383" extrusionOk="0">
                  <a:moveTo>
                    <a:pt x="966" y="134"/>
                  </a:moveTo>
                  <a:lnTo>
                    <a:pt x="966" y="134"/>
                  </a:lnTo>
                  <a:cubicBezTo>
                    <a:pt x="1340" y="409"/>
                    <a:pt x="999" y="970"/>
                    <a:pt x="614" y="970"/>
                  </a:cubicBezTo>
                  <a:cubicBezTo>
                    <a:pt x="513" y="970"/>
                    <a:pt x="409" y="931"/>
                    <a:pt x="315" y="838"/>
                  </a:cubicBezTo>
                  <a:cubicBezTo>
                    <a:pt x="333" y="767"/>
                    <a:pt x="359" y="696"/>
                    <a:pt x="395" y="633"/>
                  </a:cubicBezTo>
                  <a:cubicBezTo>
                    <a:pt x="444" y="695"/>
                    <a:pt x="520" y="724"/>
                    <a:pt x="597" y="724"/>
                  </a:cubicBezTo>
                  <a:cubicBezTo>
                    <a:pt x="687" y="724"/>
                    <a:pt x="779" y="684"/>
                    <a:pt x="832" y="606"/>
                  </a:cubicBezTo>
                  <a:cubicBezTo>
                    <a:pt x="886" y="535"/>
                    <a:pt x="904" y="446"/>
                    <a:pt x="877" y="357"/>
                  </a:cubicBezTo>
                  <a:cubicBezTo>
                    <a:pt x="868" y="303"/>
                    <a:pt x="823" y="259"/>
                    <a:pt x="770" y="223"/>
                  </a:cubicBezTo>
                  <a:cubicBezTo>
                    <a:pt x="832" y="187"/>
                    <a:pt x="904" y="151"/>
                    <a:pt x="966" y="134"/>
                  </a:cubicBezTo>
                  <a:close/>
                  <a:moveTo>
                    <a:pt x="1188" y="0"/>
                  </a:moveTo>
                  <a:cubicBezTo>
                    <a:pt x="545" y="0"/>
                    <a:pt x="1" y="749"/>
                    <a:pt x="235" y="1383"/>
                  </a:cubicBezTo>
                  <a:cubicBezTo>
                    <a:pt x="243" y="1374"/>
                    <a:pt x="252" y="1374"/>
                    <a:pt x="252" y="1374"/>
                  </a:cubicBezTo>
                  <a:cubicBezTo>
                    <a:pt x="297" y="1347"/>
                    <a:pt x="342" y="1320"/>
                    <a:pt x="386" y="1302"/>
                  </a:cubicBezTo>
                  <a:cubicBezTo>
                    <a:pt x="359" y="1293"/>
                    <a:pt x="333" y="1284"/>
                    <a:pt x="315" y="1276"/>
                  </a:cubicBezTo>
                  <a:cubicBezTo>
                    <a:pt x="306" y="1258"/>
                    <a:pt x="306" y="1240"/>
                    <a:pt x="297" y="1222"/>
                  </a:cubicBezTo>
                  <a:lnTo>
                    <a:pt x="297" y="1222"/>
                  </a:lnTo>
                  <a:cubicBezTo>
                    <a:pt x="350" y="1240"/>
                    <a:pt x="395" y="1258"/>
                    <a:pt x="449" y="1267"/>
                  </a:cubicBezTo>
                  <a:cubicBezTo>
                    <a:pt x="458" y="1258"/>
                    <a:pt x="475" y="1249"/>
                    <a:pt x="484" y="1240"/>
                  </a:cubicBezTo>
                  <a:cubicBezTo>
                    <a:pt x="413" y="1222"/>
                    <a:pt x="350" y="1186"/>
                    <a:pt x="288" y="1160"/>
                  </a:cubicBezTo>
                  <a:cubicBezTo>
                    <a:pt x="279" y="1088"/>
                    <a:pt x="279" y="1026"/>
                    <a:pt x="288" y="954"/>
                  </a:cubicBezTo>
                  <a:cubicBezTo>
                    <a:pt x="391" y="1038"/>
                    <a:pt x="500" y="1074"/>
                    <a:pt x="607" y="1074"/>
                  </a:cubicBezTo>
                  <a:cubicBezTo>
                    <a:pt x="1049" y="1074"/>
                    <a:pt x="1443" y="466"/>
                    <a:pt x="1091" y="107"/>
                  </a:cubicBezTo>
                  <a:cubicBezTo>
                    <a:pt x="1136" y="98"/>
                    <a:pt x="1171" y="98"/>
                    <a:pt x="1216" y="98"/>
                  </a:cubicBezTo>
                  <a:cubicBezTo>
                    <a:pt x="1252" y="151"/>
                    <a:pt x="1287" y="196"/>
                    <a:pt x="1314" y="241"/>
                  </a:cubicBezTo>
                  <a:cubicBezTo>
                    <a:pt x="1359" y="348"/>
                    <a:pt x="1376" y="437"/>
                    <a:pt x="1394" y="544"/>
                  </a:cubicBezTo>
                  <a:cubicBezTo>
                    <a:pt x="1430" y="437"/>
                    <a:pt x="1394" y="321"/>
                    <a:pt x="1359" y="223"/>
                  </a:cubicBezTo>
                  <a:cubicBezTo>
                    <a:pt x="1350" y="196"/>
                    <a:pt x="1332" y="151"/>
                    <a:pt x="1314" y="116"/>
                  </a:cubicBezTo>
                  <a:lnTo>
                    <a:pt x="1332" y="116"/>
                  </a:lnTo>
                  <a:cubicBezTo>
                    <a:pt x="1341" y="134"/>
                    <a:pt x="1350" y="151"/>
                    <a:pt x="1367" y="169"/>
                  </a:cubicBezTo>
                  <a:cubicBezTo>
                    <a:pt x="1394" y="214"/>
                    <a:pt x="1412" y="276"/>
                    <a:pt x="1430" y="339"/>
                  </a:cubicBezTo>
                  <a:cubicBezTo>
                    <a:pt x="1466" y="464"/>
                    <a:pt x="1448" y="598"/>
                    <a:pt x="1430" y="722"/>
                  </a:cubicBezTo>
                  <a:lnTo>
                    <a:pt x="1439" y="722"/>
                  </a:lnTo>
                  <a:cubicBezTo>
                    <a:pt x="1501" y="615"/>
                    <a:pt x="1510" y="473"/>
                    <a:pt x="1492" y="357"/>
                  </a:cubicBezTo>
                  <a:cubicBezTo>
                    <a:pt x="1483" y="303"/>
                    <a:pt x="1466" y="214"/>
                    <a:pt x="1439" y="143"/>
                  </a:cubicBezTo>
                  <a:lnTo>
                    <a:pt x="1439" y="143"/>
                  </a:lnTo>
                  <a:cubicBezTo>
                    <a:pt x="1457" y="151"/>
                    <a:pt x="1475" y="160"/>
                    <a:pt x="1492" y="169"/>
                  </a:cubicBezTo>
                  <a:cubicBezTo>
                    <a:pt x="1564" y="330"/>
                    <a:pt x="1573" y="499"/>
                    <a:pt x="1537" y="660"/>
                  </a:cubicBezTo>
                  <a:cubicBezTo>
                    <a:pt x="1573" y="642"/>
                    <a:pt x="1617" y="624"/>
                    <a:pt x="1653" y="598"/>
                  </a:cubicBezTo>
                  <a:cubicBezTo>
                    <a:pt x="1671" y="437"/>
                    <a:pt x="1653" y="267"/>
                    <a:pt x="1582" y="107"/>
                  </a:cubicBezTo>
                  <a:cubicBezTo>
                    <a:pt x="1573" y="98"/>
                    <a:pt x="1573" y="98"/>
                    <a:pt x="1564" y="89"/>
                  </a:cubicBezTo>
                  <a:cubicBezTo>
                    <a:pt x="1555" y="89"/>
                    <a:pt x="1555" y="80"/>
                    <a:pt x="1546" y="80"/>
                  </a:cubicBezTo>
                  <a:cubicBezTo>
                    <a:pt x="1426" y="25"/>
                    <a:pt x="1306" y="0"/>
                    <a:pt x="118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19" name="Google Shape;927;p3"/>
            <p:cNvSpPr/>
            <p:nvPr/>
          </p:nvSpPr>
          <p:spPr>
            <a:xfrm>
              <a:off x="729875" y="1249750"/>
              <a:ext cx="6275" cy="3200"/>
            </a:xfrm>
            <a:custGeom>
              <a:avLst/>
              <a:ahLst/>
              <a:rect l="l" t="t" r="r" b="b"/>
              <a:pathLst>
                <a:path w="251" h="128" extrusionOk="0">
                  <a:moveTo>
                    <a:pt x="193" y="0"/>
                  </a:moveTo>
                  <a:cubicBezTo>
                    <a:pt x="189" y="0"/>
                    <a:pt x="184" y="1"/>
                    <a:pt x="179" y="3"/>
                  </a:cubicBezTo>
                  <a:cubicBezTo>
                    <a:pt x="144" y="11"/>
                    <a:pt x="108" y="20"/>
                    <a:pt x="63" y="20"/>
                  </a:cubicBezTo>
                  <a:cubicBezTo>
                    <a:pt x="1" y="20"/>
                    <a:pt x="1" y="127"/>
                    <a:pt x="63" y="127"/>
                  </a:cubicBezTo>
                  <a:cubicBezTo>
                    <a:pt x="117" y="127"/>
                    <a:pt x="161" y="110"/>
                    <a:pt x="206" y="101"/>
                  </a:cubicBezTo>
                  <a:cubicBezTo>
                    <a:pt x="242" y="101"/>
                    <a:pt x="251" y="65"/>
                    <a:pt x="242" y="38"/>
                  </a:cubicBezTo>
                  <a:cubicBezTo>
                    <a:pt x="234" y="16"/>
                    <a:pt x="215" y="0"/>
                    <a:pt x="19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20" name="Google Shape;928;p3"/>
            <p:cNvSpPr/>
            <p:nvPr/>
          </p:nvSpPr>
          <p:spPr>
            <a:xfrm>
              <a:off x="729000" y="1239975"/>
              <a:ext cx="7300" cy="3175"/>
            </a:xfrm>
            <a:custGeom>
              <a:avLst/>
              <a:ahLst/>
              <a:rect l="l" t="t" r="r" b="b"/>
              <a:pathLst>
                <a:path w="292" h="127" extrusionOk="0">
                  <a:moveTo>
                    <a:pt x="54" y="1"/>
                  </a:moveTo>
                  <a:cubicBezTo>
                    <a:pt x="27" y="1"/>
                    <a:pt x="0" y="28"/>
                    <a:pt x="9" y="55"/>
                  </a:cubicBezTo>
                  <a:cubicBezTo>
                    <a:pt x="9" y="90"/>
                    <a:pt x="27" y="108"/>
                    <a:pt x="63" y="108"/>
                  </a:cubicBezTo>
                  <a:cubicBezTo>
                    <a:pt x="107" y="108"/>
                    <a:pt x="152" y="117"/>
                    <a:pt x="205" y="126"/>
                  </a:cubicBezTo>
                  <a:cubicBezTo>
                    <a:pt x="208" y="126"/>
                    <a:pt x="211" y="126"/>
                    <a:pt x="213" y="126"/>
                  </a:cubicBezTo>
                  <a:cubicBezTo>
                    <a:pt x="270" y="126"/>
                    <a:pt x="292" y="36"/>
                    <a:pt x="223" y="19"/>
                  </a:cubicBezTo>
                  <a:cubicBezTo>
                    <a:pt x="170" y="10"/>
                    <a:pt x="116" y="10"/>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21" name="Google Shape;929;p3"/>
            <p:cNvSpPr/>
            <p:nvPr/>
          </p:nvSpPr>
          <p:spPr>
            <a:xfrm>
              <a:off x="730775" y="1230525"/>
              <a:ext cx="7200" cy="4250"/>
            </a:xfrm>
            <a:custGeom>
              <a:avLst/>
              <a:ahLst/>
              <a:rect l="l" t="t" r="r" b="b"/>
              <a:pathLst>
                <a:path w="288" h="170" extrusionOk="0">
                  <a:moveTo>
                    <a:pt x="61" y="1"/>
                  </a:moveTo>
                  <a:cubicBezTo>
                    <a:pt x="41" y="1"/>
                    <a:pt x="23" y="11"/>
                    <a:pt x="10" y="31"/>
                  </a:cubicBezTo>
                  <a:cubicBezTo>
                    <a:pt x="1" y="49"/>
                    <a:pt x="10" y="85"/>
                    <a:pt x="36" y="94"/>
                  </a:cubicBezTo>
                  <a:cubicBezTo>
                    <a:pt x="90" y="120"/>
                    <a:pt x="143" y="147"/>
                    <a:pt x="206" y="165"/>
                  </a:cubicBezTo>
                  <a:cubicBezTo>
                    <a:pt x="213" y="168"/>
                    <a:pt x="219" y="169"/>
                    <a:pt x="225" y="169"/>
                  </a:cubicBezTo>
                  <a:cubicBezTo>
                    <a:pt x="273" y="169"/>
                    <a:pt x="287" y="83"/>
                    <a:pt x="224" y="67"/>
                  </a:cubicBezTo>
                  <a:cubicBezTo>
                    <a:pt x="179" y="49"/>
                    <a:pt x="134" y="22"/>
                    <a:pt x="81" y="4"/>
                  </a:cubicBezTo>
                  <a:cubicBezTo>
                    <a:pt x="74" y="2"/>
                    <a:pt x="67" y="1"/>
                    <a:pt x="6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22" name="Google Shape;930;p3"/>
            <p:cNvSpPr/>
            <p:nvPr/>
          </p:nvSpPr>
          <p:spPr>
            <a:xfrm>
              <a:off x="745250" y="1213200"/>
              <a:ext cx="5575" cy="6175"/>
            </a:xfrm>
            <a:custGeom>
              <a:avLst/>
              <a:ahLst/>
              <a:rect l="l" t="t" r="r" b="b"/>
              <a:pathLst>
                <a:path w="223" h="247" extrusionOk="0">
                  <a:moveTo>
                    <a:pt x="70" y="0"/>
                  </a:moveTo>
                  <a:cubicBezTo>
                    <a:pt x="37" y="0"/>
                    <a:pt x="1" y="39"/>
                    <a:pt x="19" y="82"/>
                  </a:cubicBezTo>
                  <a:cubicBezTo>
                    <a:pt x="46" y="126"/>
                    <a:pt x="82" y="171"/>
                    <a:pt x="109" y="224"/>
                  </a:cubicBezTo>
                  <a:cubicBezTo>
                    <a:pt x="119" y="240"/>
                    <a:pt x="134" y="247"/>
                    <a:pt x="149" y="247"/>
                  </a:cubicBezTo>
                  <a:cubicBezTo>
                    <a:pt x="186" y="247"/>
                    <a:pt x="223" y="209"/>
                    <a:pt x="198" y="171"/>
                  </a:cubicBezTo>
                  <a:cubicBezTo>
                    <a:pt x="171" y="117"/>
                    <a:pt x="135" y="73"/>
                    <a:pt x="109" y="28"/>
                  </a:cubicBezTo>
                  <a:cubicBezTo>
                    <a:pt x="100" y="9"/>
                    <a:pt x="85"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23" name="Google Shape;931;p3"/>
            <p:cNvSpPr/>
            <p:nvPr/>
          </p:nvSpPr>
          <p:spPr>
            <a:xfrm>
              <a:off x="756875" y="1208250"/>
              <a:ext cx="3375" cy="6775"/>
            </a:xfrm>
            <a:custGeom>
              <a:avLst/>
              <a:ahLst/>
              <a:rect l="l" t="t" r="r" b="b"/>
              <a:pathLst>
                <a:path w="135" h="271" extrusionOk="0">
                  <a:moveTo>
                    <a:pt x="59" y="1"/>
                  </a:moveTo>
                  <a:cubicBezTo>
                    <a:pt x="54" y="1"/>
                    <a:pt x="50" y="2"/>
                    <a:pt x="45" y="3"/>
                  </a:cubicBezTo>
                  <a:cubicBezTo>
                    <a:pt x="9" y="12"/>
                    <a:pt x="0" y="39"/>
                    <a:pt x="9" y="66"/>
                  </a:cubicBezTo>
                  <a:cubicBezTo>
                    <a:pt x="18" y="119"/>
                    <a:pt x="18" y="173"/>
                    <a:pt x="18" y="217"/>
                  </a:cubicBezTo>
                  <a:cubicBezTo>
                    <a:pt x="27" y="253"/>
                    <a:pt x="45" y="271"/>
                    <a:pt x="72" y="271"/>
                  </a:cubicBezTo>
                  <a:cubicBezTo>
                    <a:pt x="98" y="271"/>
                    <a:pt x="134" y="244"/>
                    <a:pt x="125" y="217"/>
                  </a:cubicBezTo>
                  <a:cubicBezTo>
                    <a:pt x="116" y="164"/>
                    <a:pt x="116" y="101"/>
                    <a:pt x="107" y="39"/>
                  </a:cubicBezTo>
                  <a:cubicBezTo>
                    <a:pt x="100" y="17"/>
                    <a:pt x="81" y="1"/>
                    <a:pt x="5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24" name="Google Shape;932;p3"/>
            <p:cNvSpPr/>
            <p:nvPr/>
          </p:nvSpPr>
          <p:spPr>
            <a:xfrm>
              <a:off x="768025" y="1209050"/>
              <a:ext cx="3175" cy="6250"/>
            </a:xfrm>
            <a:custGeom>
              <a:avLst/>
              <a:ahLst/>
              <a:rect l="l" t="t" r="r" b="b"/>
              <a:pathLst>
                <a:path w="127" h="250" extrusionOk="0">
                  <a:moveTo>
                    <a:pt x="63" y="1"/>
                  </a:moveTo>
                  <a:cubicBezTo>
                    <a:pt x="42" y="1"/>
                    <a:pt x="22" y="13"/>
                    <a:pt x="18" y="43"/>
                  </a:cubicBezTo>
                  <a:cubicBezTo>
                    <a:pt x="9" y="96"/>
                    <a:pt x="0" y="150"/>
                    <a:pt x="0" y="203"/>
                  </a:cubicBezTo>
                  <a:cubicBezTo>
                    <a:pt x="0" y="234"/>
                    <a:pt x="25" y="250"/>
                    <a:pt x="51" y="250"/>
                  </a:cubicBezTo>
                  <a:cubicBezTo>
                    <a:pt x="76" y="250"/>
                    <a:pt x="103" y="234"/>
                    <a:pt x="107" y="203"/>
                  </a:cubicBezTo>
                  <a:cubicBezTo>
                    <a:pt x="107" y="159"/>
                    <a:pt x="107" y="114"/>
                    <a:pt x="116" y="69"/>
                  </a:cubicBezTo>
                  <a:cubicBezTo>
                    <a:pt x="127" y="27"/>
                    <a:pt x="94" y="1"/>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25" name="Google Shape;933;p3"/>
            <p:cNvSpPr/>
            <p:nvPr/>
          </p:nvSpPr>
          <p:spPr>
            <a:xfrm>
              <a:off x="736625" y="1220475"/>
              <a:ext cx="7025" cy="5625"/>
            </a:xfrm>
            <a:custGeom>
              <a:avLst/>
              <a:ahLst/>
              <a:rect l="l" t="t" r="r" b="b"/>
              <a:pathLst>
                <a:path w="281" h="225" extrusionOk="0">
                  <a:moveTo>
                    <a:pt x="80" y="1"/>
                  </a:moveTo>
                  <a:cubicBezTo>
                    <a:pt x="37" y="1"/>
                    <a:pt x="1" y="59"/>
                    <a:pt x="43" y="94"/>
                  </a:cubicBezTo>
                  <a:cubicBezTo>
                    <a:pt x="79" y="130"/>
                    <a:pt x="123" y="174"/>
                    <a:pt x="168" y="210"/>
                  </a:cubicBezTo>
                  <a:cubicBezTo>
                    <a:pt x="180" y="220"/>
                    <a:pt x="193" y="224"/>
                    <a:pt x="205" y="224"/>
                  </a:cubicBezTo>
                  <a:cubicBezTo>
                    <a:pt x="247" y="224"/>
                    <a:pt x="281" y="173"/>
                    <a:pt x="239" y="139"/>
                  </a:cubicBezTo>
                  <a:cubicBezTo>
                    <a:pt x="195" y="94"/>
                    <a:pt x="150" y="58"/>
                    <a:pt x="115" y="14"/>
                  </a:cubicBezTo>
                  <a:cubicBezTo>
                    <a:pt x="103" y="5"/>
                    <a:pt x="92"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26" name="Google Shape;934;p3"/>
            <p:cNvSpPr/>
            <p:nvPr/>
          </p:nvSpPr>
          <p:spPr>
            <a:xfrm>
              <a:off x="790325" y="1113750"/>
              <a:ext cx="25675" cy="20925"/>
            </a:xfrm>
            <a:custGeom>
              <a:avLst/>
              <a:ahLst/>
              <a:rect l="l" t="t" r="r" b="b"/>
              <a:pathLst>
                <a:path w="1027" h="837" extrusionOk="0">
                  <a:moveTo>
                    <a:pt x="652" y="1"/>
                  </a:moveTo>
                  <a:lnTo>
                    <a:pt x="652" y="1"/>
                  </a:lnTo>
                  <a:cubicBezTo>
                    <a:pt x="589" y="19"/>
                    <a:pt x="527" y="54"/>
                    <a:pt x="464" y="90"/>
                  </a:cubicBezTo>
                  <a:cubicBezTo>
                    <a:pt x="509" y="117"/>
                    <a:pt x="554" y="170"/>
                    <a:pt x="571" y="224"/>
                  </a:cubicBezTo>
                  <a:cubicBezTo>
                    <a:pt x="589" y="304"/>
                    <a:pt x="571" y="393"/>
                    <a:pt x="518" y="465"/>
                  </a:cubicBezTo>
                  <a:cubicBezTo>
                    <a:pt x="465" y="547"/>
                    <a:pt x="373" y="587"/>
                    <a:pt x="282" y="587"/>
                  </a:cubicBezTo>
                  <a:cubicBezTo>
                    <a:pt x="206" y="587"/>
                    <a:pt x="130" y="558"/>
                    <a:pt x="81" y="500"/>
                  </a:cubicBezTo>
                  <a:cubicBezTo>
                    <a:pt x="45" y="563"/>
                    <a:pt x="18" y="634"/>
                    <a:pt x="1" y="705"/>
                  </a:cubicBezTo>
                  <a:cubicBezTo>
                    <a:pt x="95" y="798"/>
                    <a:pt x="198" y="836"/>
                    <a:pt x="298" y="836"/>
                  </a:cubicBezTo>
                  <a:cubicBezTo>
                    <a:pt x="683" y="836"/>
                    <a:pt x="1027" y="270"/>
                    <a:pt x="6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27" name="Google Shape;935;p3"/>
            <p:cNvSpPr/>
            <p:nvPr/>
          </p:nvSpPr>
          <p:spPr>
            <a:xfrm>
              <a:off x="789650" y="1112875"/>
              <a:ext cx="36450" cy="33750"/>
            </a:xfrm>
            <a:custGeom>
              <a:avLst/>
              <a:ahLst/>
              <a:rect l="l" t="t" r="r" b="b"/>
              <a:pathLst>
                <a:path w="1458" h="1350" extrusionOk="0">
                  <a:moveTo>
                    <a:pt x="929" y="0"/>
                  </a:moveTo>
                  <a:cubicBezTo>
                    <a:pt x="893" y="0"/>
                    <a:pt x="848" y="0"/>
                    <a:pt x="804" y="9"/>
                  </a:cubicBezTo>
                  <a:cubicBezTo>
                    <a:pt x="1156" y="368"/>
                    <a:pt x="762" y="976"/>
                    <a:pt x="325" y="976"/>
                  </a:cubicBezTo>
                  <a:cubicBezTo>
                    <a:pt x="219" y="976"/>
                    <a:pt x="111" y="940"/>
                    <a:pt x="10" y="856"/>
                  </a:cubicBezTo>
                  <a:cubicBezTo>
                    <a:pt x="1" y="919"/>
                    <a:pt x="1" y="990"/>
                    <a:pt x="1" y="1053"/>
                  </a:cubicBezTo>
                  <a:cubicBezTo>
                    <a:pt x="72" y="1088"/>
                    <a:pt x="135" y="1124"/>
                    <a:pt x="206" y="1142"/>
                  </a:cubicBezTo>
                  <a:cubicBezTo>
                    <a:pt x="295" y="1169"/>
                    <a:pt x="375" y="1187"/>
                    <a:pt x="465" y="1187"/>
                  </a:cubicBezTo>
                  <a:lnTo>
                    <a:pt x="474" y="1187"/>
                  </a:lnTo>
                  <a:cubicBezTo>
                    <a:pt x="441" y="1196"/>
                    <a:pt x="407" y="1200"/>
                    <a:pt x="372" y="1200"/>
                  </a:cubicBezTo>
                  <a:cubicBezTo>
                    <a:pt x="313" y="1200"/>
                    <a:pt x="253" y="1189"/>
                    <a:pt x="197" y="1178"/>
                  </a:cubicBezTo>
                  <a:cubicBezTo>
                    <a:pt x="143" y="1160"/>
                    <a:pt x="72" y="1151"/>
                    <a:pt x="19" y="1124"/>
                  </a:cubicBezTo>
                  <a:lnTo>
                    <a:pt x="19" y="1124"/>
                  </a:lnTo>
                  <a:cubicBezTo>
                    <a:pt x="19" y="1142"/>
                    <a:pt x="19" y="1160"/>
                    <a:pt x="28" y="1178"/>
                  </a:cubicBezTo>
                  <a:cubicBezTo>
                    <a:pt x="117" y="1204"/>
                    <a:pt x="206" y="1240"/>
                    <a:pt x="295" y="1249"/>
                  </a:cubicBezTo>
                  <a:cubicBezTo>
                    <a:pt x="326" y="1252"/>
                    <a:pt x="357" y="1253"/>
                    <a:pt x="387" y="1253"/>
                  </a:cubicBezTo>
                  <a:cubicBezTo>
                    <a:pt x="460" y="1253"/>
                    <a:pt x="532" y="1246"/>
                    <a:pt x="607" y="1240"/>
                  </a:cubicBezTo>
                  <a:lnTo>
                    <a:pt x="607" y="1240"/>
                  </a:lnTo>
                  <a:cubicBezTo>
                    <a:pt x="553" y="1279"/>
                    <a:pt x="474" y="1292"/>
                    <a:pt x="395" y="1292"/>
                  </a:cubicBezTo>
                  <a:cubicBezTo>
                    <a:pt x="331" y="1292"/>
                    <a:pt x="267" y="1284"/>
                    <a:pt x="215" y="1276"/>
                  </a:cubicBezTo>
                  <a:cubicBezTo>
                    <a:pt x="206" y="1276"/>
                    <a:pt x="126" y="1267"/>
                    <a:pt x="54" y="1249"/>
                  </a:cubicBezTo>
                  <a:lnTo>
                    <a:pt x="54" y="1249"/>
                  </a:lnTo>
                  <a:cubicBezTo>
                    <a:pt x="54" y="1258"/>
                    <a:pt x="63" y="1267"/>
                    <a:pt x="63" y="1285"/>
                  </a:cubicBezTo>
                  <a:cubicBezTo>
                    <a:pt x="165" y="1330"/>
                    <a:pt x="267" y="1350"/>
                    <a:pt x="366" y="1350"/>
                  </a:cubicBezTo>
                  <a:cubicBezTo>
                    <a:pt x="957" y="1350"/>
                    <a:pt x="1457" y="629"/>
                    <a:pt x="1205" y="71"/>
                  </a:cubicBezTo>
                  <a:cubicBezTo>
                    <a:pt x="1187" y="62"/>
                    <a:pt x="1169" y="54"/>
                    <a:pt x="1152" y="45"/>
                  </a:cubicBezTo>
                  <a:lnTo>
                    <a:pt x="1152" y="45"/>
                  </a:lnTo>
                  <a:cubicBezTo>
                    <a:pt x="1187" y="116"/>
                    <a:pt x="1205" y="205"/>
                    <a:pt x="1214" y="259"/>
                  </a:cubicBezTo>
                  <a:cubicBezTo>
                    <a:pt x="1232" y="384"/>
                    <a:pt x="1214" y="517"/>
                    <a:pt x="1152" y="624"/>
                  </a:cubicBezTo>
                  <a:cubicBezTo>
                    <a:pt x="1169" y="500"/>
                    <a:pt x="1178" y="366"/>
                    <a:pt x="1143" y="241"/>
                  </a:cubicBezTo>
                  <a:cubicBezTo>
                    <a:pt x="1134" y="178"/>
                    <a:pt x="1116" y="116"/>
                    <a:pt x="1080" y="62"/>
                  </a:cubicBezTo>
                  <a:cubicBezTo>
                    <a:pt x="1071" y="45"/>
                    <a:pt x="1053" y="36"/>
                    <a:pt x="1045" y="18"/>
                  </a:cubicBezTo>
                  <a:cubicBezTo>
                    <a:pt x="1036" y="18"/>
                    <a:pt x="1036" y="18"/>
                    <a:pt x="1027" y="9"/>
                  </a:cubicBezTo>
                  <a:lnTo>
                    <a:pt x="1027" y="9"/>
                  </a:lnTo>
                  <a:cubicBezTo>
                    <a:pt x="1045" y="54"/>
                    <a:pt x="1062" y="89"/>
                    <a:pt x="1071" y="125"/>
                  </a:cubicBezTo>
                  <a:cubicBezTo>
                    <a:pt x="1107" y="223"/>
                    <a:pt x="1143" y="339"/>
                    <a:pt x="1107" y="446"/>
                  </a:cubicBezTo>
                  <a:cubicBezTo>
                    <a:pt x="1098" y="339"/>
                    <a:pt x="1071" y="241"/>
                    <a:pt x="1027" y="143"/>
                  </a:cubicBezTo>
                  <a:cubicBezTo>
                    <a:pt x="1000" y="98"/>
                    <a:pt x="964" y="54"/>
                    <a:pt x="929"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28" name="Google Shape;936;p3"/>
            <p:cNvSpPr/>
            <p:nvPr/>
          </p:nvSpPr>
          <p:spPr>
            <a:xfrm>
              <a:off x="781800" y="1110350"/>
              <a:ext cx="47625" cy="38875"/>
            </a:xfrm>
            <a:custGeom>
              <a:avLst/>
              <a:ahLst/>
              <a:rect l="l" t="t" r="r" b="b"/>
              <a:pathLst>
                <a:path w="1905" h="1555" extrusionOk="0">
                  <a:moveTo>
                    <a:pt x="993" y="137"/>
                  </a:moveTo>
                  <a:cubicBezTo>
                    <a:pt x="1368" y="406"/>
                    <a:pt x="1024" y="972"/>
                    <a:pt x="639" y="972"/>
                  </a:cubicBezTo>
                  <a:cubicBezTo>
                    <a:pt x="539" y="972"/>
                    <a:pt x="436" y="934"/>
                    <a:pt x="342" y="841"/>
                  </a:cubicBezTo>
                  <a:cubicBezTo>
                    <a:pt x="359" y="770"/>
                    <a:pt x="386" y="699"/>
                    <a:pt x="422" y="636"/>
                  </a:cubicBezTo>
                  <a:cubicBezTo>
                    <a:pt x="471" y="694"/>
                    <a:pt x="547" y="723"/>
                    <a:pt x="623" y="723"/>
                  </a:cubicBezTo>
                  <a:cubicBezTo>
                    <a:pt x="714" y="723"/>
                    <a:pt x="806" y="683"/>
                    <a:pt x="859" y="601"/>
                  </a:cubicBezTo>
                  <a:cubicBezTo>
                    <a:pt x="912" y="529"/>
                    <a:pt x="930" y="440"/>
                    <a:pt x="912" y="360"/>
                  </a:cubicBezTo>
                  <a:cubicBezTo>
                    <a:pt x="895" y="306"/>
                    <a:pt x="850" y="253"/>
                    <a:pt x="805" y="226"/>
                  </a:cubicBezTo>
                  <a:cubicBezTo>
                    <a:pt x="868" y="190"/>
                    <a:pt x="930" y="155"/>
                    <a:pt x="993" y="137"/>
                  </a:cubicBezTo>
                  <a:close/>
                  <a:moveTo>
                    <a:pt x="1243" y="101"/>
                  </a:moveTo>
                  <a:cubicBezTo>
                    <a:pt x="1278" y="155"/>
                    <a:pt x="1314" y="199"/>
                    <a:pt x="1341" y="244"/>
                  </a:cubicBezTo>
                  <a:cubicBezTo>
                    <a:pt x="1385" y="342"/>
                    <a:pt x="1412" y="440"/>
                    <a:pt x="1421" y="547"/>
                  </a:cubicBezTo>
                  <a:cubicBezTo>
                    <a:pt x="1457" y="440"/>
                    <a:pt x="1421" y="324"/>
                    <a:pt x="1385" y="226"/>
                  </a:cubicBezTo>
                  <a:cubicBezTo>
                    <a:pt x="1376" y="190"/>
                    <a:pt x="1359" y="155"/>
                    <a:pt x="1341" y="110"/>
                  </a:cubicBezTo>
                  <a:lnTo>
                    <a:pt x="1341" y="110"/>
                  </a:lnTo>
                  <a:cubicBezTo>
                    <a:pt x="1350" y="119"/>
                    <a:pt x="1350" y="119"/>
                    <a:pt x="1359" y="119"/>
                  </a:cubicBezTo>
                  <a:cubicBezTo>
                    <a:pt x="1367" y="137"/>
                    <a:pt x="1385" y="146"/>
                    <a:pt x="1394" y="163"/>
                  </a:cubicBezTo>
                  <a:cubicBezTo>
                    <a:pt x="1430" y="217"/>
                    <a:pt x="1448" y="279"/>
                    <a:pt x="1457" y="342"/>
                  </a:cubicBezTo>
                  <a:cubicBezTo>
                    <a:pt x="1492" y="467"/>
                    <a:pt x="1483" y="601"/>
                    <a:pt x="1466" y="725"/>
                  </a:cubicBezTo>
                  <a:cubicBezTo>
                    <a:pt x="1528" y="618"/>
                    <a:pt x="1546" y="485"/>
                    <a:pt x="1528" y="360"/>
                  </a:cubicBezTo>
                  <a:cubicBezTo>
                    <a:pt x="1519" y="306"/>
                    <a:pt x="1501" y="217"/>
                    <a:pt x="1466" y="146"/>
                  </a:cubicBezTo>
                  <a:lnTo>
                    <a:pt x="1466" y="146"/>
                  </a:lnTo>
                  <a:cubicBezTo>
                    <a:pt x="1483" y="155"/>
                    <a:pt x="1501" y="163"/>
                    <a:pt x="1519" y="172"/>
                  </a:cubicBezTo>
                  <a:cubicBezTo>
                    <a:pt x="1771" y="730"/>
                    <a:pt x="1271" y="1451"/>
                    <a:pt x="680" y="1451"/>
                  </a:cubicBezTo>
                  <a:cubicBezTo>
                    <a:pt x="581" y="1451"/>
                    <a:pt x="479" y="1431"/>
                    <a:pt x="377" y="1386"/>
                  </a:cubicBezTo>
                  <a:cubicBezTo>
                    <a:pt x="377" y="1368"/>
                    <a:pt x="368" y="1359"/>
                    <a:pt x="368" y="1350"/>
                  </a:cubicBezTo>
                  <a:lnTo>
                    <a:pt x="368" y="1350"/>
                  </a:lnTo>
                  <a:cubicBezTo>
                    <a:pt x="440" y="1368"/>
                    <a:pt x="520" y="1377"/>
                    <a:pt x="529" y="1377"/>
                  </a:cubicBezTo>
                  <a:cubicBezTo>
                    <a:pt x="581" y="1385"/>
                    <a:pt x="645" y="1393"/>
                    <a:pt x="709" y="1393"/>
                  </a:cubicBezTo>
                  <a:cubicBezTo>
                    <a:pt x="788" y="1393"/>
                    <a:pt x="867" y="1380"/>
                    <a:pt x="921" y="1341"/>
                  </a:cubicBezTo>
                  <a:lnTo>
                    <a:pt x="921" y="1341"/>
                  </a:lnTo>
                  <a:cubicBezTo>
                    <a:pt x="846" y="1347"/>
                    <a:pt x="774" y="1354"/>
                    <a:pt x="701" y="1354"/>
                  </a:cubicBezTo>
                  <a:cubicBezTo>
                    <a:pt x="671" y="1354"/>
                    <a:pt x="640" y="1353"/>
                    <a:pt x="609" y="1350"/>
                  </a:cubicBezTo>
                  <a:cubicBezTo>
                    <a:pt x="520" y="1341"/>
                    <a:pt x="431" y="1305"/>
                    <a:pt x="342" y="1279"/>
                  </a:cubicBezTo>
                  <a:cubicBezTo>
                    <a:pt x="333" y="1261"/>
                    <a:pt x="333" y="1243"/>
                    <a:pt x="333" y="1225"/>
                  </a:cubicBezTo>
                  <a:lnTo>
                    <a:pt x="333" y="1225"/>
                  </a:lnTo>
                  <a:cubicBezTo>
                    <a:pt x="386" y="1252"/>
                    <a:pt x="457" y="1261"/>
                    <a:pt x="511" y="1279"/>
                  </a:cubicBezTo>
                  <a:cubicBezTo>
                    <a:pt x="567" y="1290"/>
                    <a:pt x="627" y="1301"/>
                    <a:pt x="686" y="1301"/>
                  </a:cubicBezTo>
                  <a:cubicBezTo>
                    <a:pt x="721" y="1301"/>
                    <a:pt x="755" y="1297"/>
                    <a:pt x="788" y="1288"/>
                  </a:cubicBezTo>
                  <a:lnTo>
                    <a:pt x="779" y="1288"/>
                  </a:lnTo>
                  <a:cubicBezTo>
                    <a:pt x="689" y="1288"/>
                    <a:pt x="609" y="1270"/>
                    <a:pt x="520" y="1243"/>
                  </a:cubicBezTo>
                  <a:cubicBezTo>
                    <a:pt x="449" y="1225"/>
                    <a:pt x="386" y="1189"/>
                    <a:pt x="315" y="1154"/>
                  </a:cubicBezTo>
                  <a:cubicBezTo>
                    <a:pt x="306" y="1091"/>
                    <a:pt x="315" y="1020"/>
                    <a:pt x="324" y="957"/>
                  </a:cubicBezTo>
                  <a:cubicBezTo>
                    <a:pt x="425" y="1041"/>
                    <a:pt x="533" y="1077"/>
                    <a:pt x="639" y="1077"/>
                  </a:cubicBezTo>
                  <a:cubicBezTo>
                    <a:pt x="1076" y="1077"/>
                    <a:pt x="1470" y="469"/>
                    <a:pt x="1118" y="110"/>
                  </a:cubicBezTo>
                  <a:cubicBezTo>
                    <a:pt x="1162" y="101"/>
                    <a:pt x="1207" y="101"/>
                    <a:pt x="1243" y="101"/>
                  </a:cubicBezTo>
                  <a:close/>
                  <a:moveTo>
                    <a:pt x="1213" y="1"/>
                  </a:moveTo>
                  <a:cubicBezTo>
                    <a:pt x="554" y="1"/>
                    <a:pt x="0" y="803"/>
                    <a:pt x="288" y="1439"/>
                  </a:cubicBezTo>
                  <a:cubicBezTo>
                    <a:pt x="297" y="1448"/>
                    <a:pt x="306" y="1457"/>
                    <a:pt x="306" y="1466"/>
                  </a:cubicBezTo>
                  <a:cubicBezTo>
                    <a:pt x="315" y="1466"/>
                    <a:pt x="315" y="1475"/>
                    <a:pt x="324" y="1475"/>
                  </a:cubicBezTo>
                  <a:cubicBezTo>
                    <a:pt x="444" y="1530"/>
                    <a:pt x="565" y="1554"/>
                    <a:pt x="682" y="1554"/>
                  </a:cubicBezTo>
                  <a:cubicBezTo>
                    <a:pt x="1349" y="1554"/>
                    <a:pt x="1904" y="755"/>
                    <a:pt x="1608" y="110"/>
                  </a:cubicBezTo>
                  <a:cubicBezTo>
                    <a:pt x="1599" y="101"/>
                    <a:pt x="1599" y="92"/>
                    <a:pt x="1590" y="92"/>
                  </a:cubicBezTo>
                  <a:cubicBezTo>
                    <a:pt x="1590" y="83"/>
                    <a:pt x="1582" y="83"/>
                    <a:pt x="1573" y="83"/>
                  </a:cubicBezTo>
                  <a:cubicBezTo>
                    <a:pt x="1452" y="26"/>
                    <a:pt x="1331" y="1"/>
                    <a:pt x="12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29" name="Google Shape;937;p3"/>
            <p:cNvSpPr/>
            <p:nvPr/>
          </p:nvSpPr>
          <p:spPr>
            <a:xfrm>
              <a:off x="778725" y="1142250"/>
              <a:ext cx="6275" cy="3200"/>
            </a:xfrm>
            <a:custGeom>
              <a:avLst/>
              <a:ahLst/>
              <a:rect l="l" t="t" r="r" b="b"/>
              <a:pathLst>
                <a:path w="251" h="128" extrusionOk="0">
                  <a:moveTo>
                    <a:pt x="197" y="0"/>
                  </a:moveTo>
                  <a:cubicBezTo>
                    <a:pt x="191" y="0"/>
                    <a:pt x="185" y="1"/>
                    <a:pt x="179" y="3"/>
                  </a:cubicBezTo>
                  <a:cubicBezTo>
                    <a:pt x="143" y="12"/>
                    <a:pt x="108" y="20"/>
                    <a:pt x="63" y="20"/>
                  </a:cubicBezTo>
                  <a:cubicBezTo>
                    <a:pt x="1" y="20"/>
                    <a:pt x="1" y="127"/>
                    <a:pt x="72" y="127"/>
                  </a:cubicBezTo>
                  <a:cubicBezTo>
                    <a:pt x="117" y="127"/>
                    <a:pt x="161" y="110"/>
                    <a:pt x="215" y="101"/>
                  </a:cubicBezTo>
                  <a:cubicBezTo>
                    <a:pt x="241" y="101"/>
                    <a:pt x="250" y="65"/>
                    <a:pt x="250" y="38"/>
                  </a:cubicBezTo>
                  <a:cubicBezTo>
                    <a:pt x="243" y="16"/>
                    <a:pt x="224" y="0"/>
                    <a:pt x="19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30" name="Google Shape;938;p3"/>
            <p:cNvSpPr/>
            <p:nvPr/>
          </p:nvSpPr>
          <p:spPr>
            <a:xfrm>
              <a:off x="778050" y="1132500"/>
              <a:ext cx="7100" cy="3150"/>
            </a:xfrm>
            <a:custGeom>
              <a:avLst/>
              <a:ahLst/>
              <a:rect l="l" t="t" r="r" b="b"/>
              <a:pathLst>
                <a:path w="284" h="126" extrusionOk="0">
                  <a:moveTo>
                    <a:pt x="54" y="0"/>
                  </a:moveTo>
                  <a:cubicBezTo>
                    <a:pt x="19" y="0"/>
                    <a:pt x="1" y="27"/>
                    <a:pt x="1" y="54"/>
                  </a:cubicBezTo>
                  <a:cubicBezTo>
                    <a:pt x="1" y="80"/>
                    <a:pt x="28" y="107"/>
                    <a:pt x="54" y="107"/>
                  </a:cubicBezTo>
                  <a:cubicBezTo>
                    <a:pt x="99" y="107"/>
                    <a:pt x="144" y="116"/>
                    <a:pt x="197" y="125"/>
                  </a:cubicBezTo>
                  <a:cubicBezTo>
                    <a:pt x="200" y="125"/>
                    <a:pt x="202" y="126"/>
                    <a:pt x="205" y="126"/>
                  </a:cubicBezTo>
                  <a:cubicBezTo>
                    <a:pt x="262" y="126"/>
                    <a:pt x="284" y="35"/>
                    <a:pt x="224" y="18"/>
                  </a:cubicBezTo>
                  <a:cubicBezTo>
                    <a:pt x="161" y="9"/>
                    <a:pt x="108" y="0"/>
                    <a:pt x="5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31" name="Google Shape;939;p3"/>
            <p:cNvSpPr/>
            <p:nvPr/>
          </p:nvSpPr>
          <p:spPr>
            <a:xfrm>
              <a:off x="779625" y="1123000"/>
              <a:ext cx="7250" cy="4225"/>
            </a:xfrm>
            <a:custGeom>
              <a:avLst/>
              <a:ahLst/>
              <a:rect l="l" t="t" r="r" b="b"/>
              <a:pathLst>
                <a:path w="290" h="169" extrusionOk="0">
                  <a:moveTo>
                    <a:pt x="58" y="0"/>
                  </a:moveTo>
                  <a:cubicBezTo>
                    <a:pt x="40" y="0"/>
                    <a:pt x="24" y="6"/>
                    <a:pt x="18" y="23"/>
                  </a:cubicBezTo>
                  <a:cubicBezTo>
                    <a:pt x="0" y="50"/>
                    <a:pt x="9" y="86"/>
                    <a:pt x="36" y="95"/>
                  </a:cubicBezTo>
                  <a:cubicBezTo>
                    <a:pt x="90" y="121"/>
                    <a:pt x="143" y="148"/>
                    <a:pt x="205" y="166"/>
                  </a:cubicBezTo>
                  <a:cubicBezTo>
                    <a:pt x="211" y="167"/>
                    <a:pt x="216" y="168"/>
                    <a:pt x="220" y="168"/>
                  </a:cubicBezTo>
                  <a:cubicBezTo>
                    <a:pt x="272" y="168"/>
                    <a:pt x="290" y="84"/>
                    <a:pt x="232" y="68"/>
                  </a:cubicBezTo>
                  <a:cubicBezTo>
                    <a:pt x="179" y="50"/>
                    <a:pt x="134" y="23"/>
                    <a:pt x="90" y="5"/>
                  </a:cubicBezTo>
                  <a:cubicBezTo>
                    <a:pt x="80" y="2"/>
                    <a:pt x="69" y="0"/>
                    <a:pt x="5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32" name="Google Shape;940;p3"/>
            <p:cNvSpPr/>
            <p:nvPr/>
          </p:nvSpPr>
          <p:spPr>
            <a:xfrm>
              <a:off x="794175" y="1105700"/>
              <a:ext cx="5575" cy="6175"/>
            </a:xfrm>
            <a:custGeom>
              <a:avLst/>
              <a:ahLst/>
              <a:rect l="l" t="t" r="r" b="b"/>
              <a:pathLst>
                <a:path w="223" h="247" extrusionOk="0">
                  <a:moveTo>
                    <a:pt x="70" y="0"/>
                  </a:moveTo>
                  <a:cubicBezTo>
                    <a:pt x="35" y="0"/>
                    <a:pt x="0" y="39"/>
                    <a:pt x="25" y="82"/>
                  </a:cubicBezTo>
                  <a:cubicBezTo>
                    <a:pt x="43" y="126"/>
                    <a:pt x="78" y="171"/>
                    <a:pt x="105" y="225"/>
                  </a:cubicBezTo>
                  <a:cubicBezTo>
                    <a:pt x="116" y="240"/>
                    <a:pt x="131" y="247"/>
                    <a:pt x="146" y="247"/>
                  </a:cubicBezTo>
                  <a:cubicBezTo>
                    <a:pt x="183" y="247"/>
                    <a:pt x="222" y="209"/>
                    <a:pt x="203" y="171"/>
                  </a:cubicBezTo>
                  <a:cubicBezTo>
                    <a:pt x="168" y="118"/>
                    <a:pt x="132" y="73"/>
                    <a:pt x="114" y="28"/>
                  </a:cubicBezTo>
                  <a:cubicBezTo>
                    <a:pt x="103" y="9"/>
                    <a:pt x="86"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33" name="Google Shape;941;p3"/>
            <p:cNvSpPr/>
            <p:nvPr/>
          </p:nvSpPr>
          <p:spPr>
            <a:xfrm>
              <a:off x="805725" y="1100750"/>
              <a:ext cx="3350" cy="6775"/>
            </a:xfrm>
            <a:custGeom>
              <a:avLst/>
              <a:ahLst/>
              <a:rect l="l" t="t" r="r" b="b"/>
              <a:pathLst>
                <a:path w="134" h="271" extrusionOk="0">
                  <a:moveTo>
                    <a:pt x="59" y="1"/>
                  </a:moveTo>
                  <a:cubicBezTo>
                    <a:pt x="54" y="1"/>
                    <a:pt x="49" y="2"/>
                    <a:pt x="45" y="3"/>
                  </a:cubicBezTo>
                  <a:cubicBezTo>
                    <a:pt x="18" y="12"/>
                    <a:pt x="0" y="39"/>
                    <a:pt x="9" y="66"/>
                  </a:cubicBezTo>
                  <a:cubicBezTo>
                    <a:pt x="18" y="119"/>
                    <a:pt x="18" y="173"/>
                    <a:pt x="27" y="217"/>
                  </a:cubicBezTo>
                  <a:cubicBezTo>
                    <a:pt x="27" y="244"/>
                    <a:pt x="45" y="271"/>
                    <a:pt x="80" y="271"/>
                  </a:cubicBezTo>
                  <a:cubicBezTo>
                    <a:pt x="107" y="271"/>
                    <a:pt x="134" y="244"/>
                    <a:pt x="125" y="217"/>
                  </a:cubicBezTo>
                  <a:cubicBezTo>
                    <a:pt x="125" y="155"/>
                    <a:pt x="116" y="101"/>
                    <a:pt x="107" y="39"/>
                  </a:cubicBezTo>
                  <a:cubicBezTo>
                    <a:pt x="107" y="17"/>
                    <a:pt x="83" y="1"/>
                    <a:pt x="5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34" name="Google Shape;942;p3"/>
            <p:cNvSpPr/>
            <p:nvPr/>
          </p:nvSpPr>
          <p:spPr>
            <a:xfrm>
              <a:off x="816875" y="1101550"/>
              <a:ext cx="3275" cy="6275"/>
            </a:xfrm>
            <a:custGeom>
              <a:avLst/>
              <a:ahLst/>
              <a:rect l="l" t="t" r="r" b="b"/>
              <a:pathLst>
                <a:path w="131" h="251" extrusionOk="0">
                  <a:moveTo>
                    <a:pt x="65" y="0"/>
                  </a:moveTo>
                  <a:cubicBezTo>
                    <a:pt x="43" y="0"/>
                    <a:pt x="22" y="13"/>
                    <a:pt x="18" y="43"/>
                  </a:cubicBezTo>
                  <a:cubicBezTo>
                    <a:pt x="9" y="96"/>
                    <a:pt x="0" y="150"/>
                    <a:pt x="0" y="203"/>
                  </a:cubicBezTo>
                  <a:cubicBezTo>
                    <a:pt x="0" y="234"/>
                    <a:pt x="27" y="250"/>
                    <a:pt x="54" y="250"/>
                  </a:cubicBezTo>
                  <a:cubicBezTo>
                    <a:pt x="80" y="250"/>
                    <a:pt x="107" y="234"/>
                    <a:pt x="107" y="203"/>
                  </a:cubicBezTo>
                  <a:cubicBezTo>
                    <a:pt x="107" y="150"/>
                    <a:pt x="116" y="105"/>
                    <a:pt x="125" y="60"/>
                  </a:cubicBezTo>
                  <a:cubicBezTo>
                    <a:pt x="130" y="24"/>
                    <a:pt x="96" y="0"/>
                    <a:pt x="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35" name="Google Shape;943;p3"/>
            <p:cNvSpPr/>
            <p:nvPr/>
          </p:nvSpPr>
          <p:spPr>
            <a:xfrm>
              <a:off x="785475" y="1112975"/>
              <a:ext cx="7025" cy="5625"/>
            </a:xfrm>
            <a:custGeom>
              <a:avLst/>
              <a:ahLst/>
              <a:rect l="l" t="t" r="r" b="b"/>
              <a:pathLst>
                <a:path w="281" h="225" extrusionOk="0">
                  <a:moveTo>
                    <a:pt x="84" y="1"/>
                  </a:moveTo>
                  <a:cubicBezTo>
                    <a:pt x="42" y="1"/>
                    <a:pt x="0" y="59"/>
                    <a:pt x="43" y="94"/>
                  </a:cubicBezTo>
                  <a:cubicBezTo>
                    <a:pt x="87" y="130"/>
                    <a:pt x="123" y="174"/>
                    <a:pt x="168" y="210"/>
                  </a:cubicBezTo>
                  <a:cubicBezTo>
                    <a:pt x="180" y="220"/>
                    <a:pt x="192" y="224"/>
                    <a:pt x="204" y="224"/>
                  </a:cubicBezTo>
                  <a:cubicBezTo>
                    <a:pt x="247" y="224"/>
                    <a:pt x="281" y="172"/>
                    <a:pt x="239" y="130"/>
                  </a:cubicBezTo>
                  <a:cubicBezTo>
                    <a:pt x="203" y="94"/>
                    <a:pt x="159" y="58"/>
                    <a:pt x="114" y="14"/>
                  </a:cubicBezTo>
                  <a:cubicBezTo>
                    <a:pt x="105" y="5"/>
                    <a:pt x="94" y="1"/>
                    <a:pt x="8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36" name="Google Shape;944;p3"/>
            <p:cNvSpPr/>
            <p:nvPr/>
          </p:nvSpPr>
          <p:spPr>
            <a:xfrm>
              <a:off x="742600" y="1108400"/>
              <a:ext cx="18750" cy="24150"/>
            </a:xfrm>
            <a:custGeom>
              <a:avLst/>
              <a:ahLst/>
              <a:rect l="l" t="t" r="r" b="b"/>
              <a:pathLst>
                <a:path w="750" h="966" extrusionOk="0">
                  <a:moveTo>
                    <a:pt x="152" y="1"/>
                  </a:moveTo>
                  <a:cubicBezTo>
                    <a:pt x="116" y="63"/>
                    <a:pt x="81" y="125"/>
                    <a:pt x="54" y="197"/>
                  </a:cubicBezTo>
                  <a:cubicBezTo>
                    <a:pt x="58" y="197"/>
                    <a:pt x="62" y="197"/>
                    <a:pt x="66" y="197"/>
                  </a:cubicBezTo>
                  <a:cubicBezTo>
                    <a:pt x="230" y="197"/>
                    <a:pt x="365" y="379"/>
                    <a:pt x="322" y="545"/>
                  </a:cubicBezTo>
                  <a:cubicBezTo>
                    <a:pt x="304" y="625"/>
                    <a:pt x="250" y="705"/>
                    <a:pt x="170" y="741"/>
                  </a:cubicBezTo>
                  <a:cubicBezTo>
                    <a:pt x="137" y="752"/>
                    <a:pt x="100" y="760"/>
                    <a:pt x="65" y="760"/>
                  </a:cubicBezTo>
                  <a:cubicBezTo>
                    <a:pt x="43" y="760"/>
                    <a:pt x="21" y="757"/>
                    <a:pt x="0" y="750"/>
                  </a:cubicBezTo>
                  <a:lnTo>
                    <a:pt x="0" y="750"/>
                  </a:lnTo>
                  <a:cubicBezTo>
                    <a:pt x="9" y="821"/>
                    <a:pt x="27" y="893"/>
                    <a:pt x="63" y="955"/>
                  </a:cubicBezTo>
                  <a:cubicBezTo>
                    <a:pt x="95" y="962"/>
                    <a:pt x="125" y="966"/>
                    <a:pt x="155" y="966"/>
                  </a:cubicBezTo>
                  <a:cubicBezTo>
                    <a:pt x="641" y="966"/>
                    <a:pt x="749" y="43"/>
                    <a:pt x="1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37" name="Google Shape;945;p3"/>
            <p:cNvSpPr/>
            <p:nvPr/>
          </p:nvSpPr>
          <p:spPr>
            <a:xfrm>
              <a:off x="745725" y="1099925"/>
              <a:ext cx="29025" cy="41500"/>
            </a:xfrm>
            <a:custGeom>
              <a:avLst/>
              <a:ahLst/>
              <a:rect l="l" t="t" r="r" b="b"/>
              <a:pathLst>
                <a:path w="1161" h="1660" extrusionOk="0">
                  <a:moveTo>
                    <a:pt x="464" y="1"/>
                  </a:moveTo>
                  <a:cubicBezTo>
                    <a:pt x="446" y="10"/>
                    <a:pt x="437" y="10"/>
                    <a:pt x="420" y="18"/>
                  </a:cubicBezTo>
                  <a:cubicBezTo>
                    <a:pt x="482" y="54"/>
                    <a:pt x="544" y="108"/>
                    <a:pt x="562" y="125"/>
                  </a:cubicBezTo>
                  <a:cubicBezTo>
                    <a:pt x="643" y="197"/>
                    <a:pt x="776" y="313"/>
                    <a:pt x="785" y="438"/>
                  </a:cubicBezTo>
                  <a:cubicBezTo>
                    <a:pt x="723" y="349"/>
                    <a:pt x="669" y="268"/>
                    <a:pt x="589" y="197"/>
                  </a:cubicBezTo>
                  <a:cubicBezTo>
                    <a:pt x="518" y="134"/>
                    <a:pt x="429" y="90"/>
                    <a:pt x="348" y="45"/>
                  </a:cubicBezTo>
                  <a:cubicBezTo>
                    <a:pt x="339" y="54"/>
                    <a:pt x="321" y="63"/>
                    <a:pt x="313" y="72"/>
                  </a:cubicBezTo>
                  <a:cubicBezTo>
                    <a:pt x="366" y="99"/>
                    <a:pt x="420" y="143"/>
                    <a:pt x="473" y="179"/>
                  </a:cubicBezTo>
                  <a:cubicBezTo>
                    <a:pt x="544" y="233"/>
                    <a:pt x="616" y="286"/>
                    <a:pt x="660" y="366"/>
                  </a:cubicBezTo>
                  <a:cubicBezTo>
                    <a:pt x="660" y="366"/>
                    <a:pt x="656" y="370"/>
                    <a:pt x="654" y="370"/>
                  </a:cubicBezTo>
                  <a:cubicBezTo>
                    <a:pt x="653" y="370"/>
                    <a:pt x="652" y="369"/>
                    <a:pt x="652" y="366"/>
                  </a:cubicBezTo>
                  <a:cubicBezTo>
                    <a:pt x="589" y="304"/>
                    <a:pt x="527" y="250"/>
                    <a:pt x="455" y="206"/>
                  </a:cubicBezTo>
                  <a:cubicBezTo>
                    <a:pt x="393" y="161"/>
                    <a:pt x="321" y="134"/>
                    <a:pt x="250" y="108"/>
                  </a:cubicBezTo>
                  <a:cubicBezTo>
                    <a:pt x="197" y="143"/>
                    <a:pt x="143" y="188"/>
                    <a:pt x="98" y="241"/>
                  </a:cubicBezTo>
                  <a:cubicBezTo>
                    <a:pt x="759" y="347"/>
                    <a:pt x="619" y="1402"/>
                    <a:pt x="23" y="1402"/>
                  </a:cubicBezTo>
                  <a:cubicBezTo>
                    <a:pt x="15" y="1402"/>
                    <a:pt x="8" y="1402"/>
                    <a:pt x="0" y="1401"/>
                  </a:cubicBezTo>
                  <a:lnTo>
                    <a:pt x="0" y="1401"/>
                  </a:lnTo>
                  <a:cubicBezTo>
                    <a:pt x="18" y="1437"/>
                    <a:pt x="45" y="1473"/>
                    <a:pt x="72" y="1499"/>
                  </a:cubicBezTo>
                  <a:cubicBezTo>
                    <a:pt x="134" y="1490"/>
                    <a:pt x="188" y="1490"/>
                    <a:pt x="241" y="1473"/>
                  </a:cubicBezTo>
                  <a:cubicBezTo>
                    <a:pt x="348" y="1446"/>
                    <a:pt x="429" y="1401"/>
                    <a:pt x="518" y="1339"/>
                  </a:cubicBezTo>
                  <a:lnTo>
                    <a:pt x="527" y="1339"/>
                  </a:lnTo>
                  <a:cubicBezTo>
                    <a:pt x="464" y="1437"/>
                    <a:pt x="357" y="1481"/>
                    <a:pt x="259" y="1526"/>
                  </a:cubicBezTo>
                  <a:cubicBezTo>
                    <a:pt x="232" y="1535"/>
                    <a:pt x="188" y="1553"/>
                    <a:pt x="143" y="1562"/>
                  </a:cubicBezTo>
                  <a:cubicBezTo>
                    <a:pt x="152" y="1571"/>
                    <a:pt x="152" y="1571"/>
                    <a:pt x="161" y="1571"/>
                  </a:cubicBezTo>
                  <a:lnTo>
                    <a:pt x="223" y="1571"/>
                  </a:lnTo>
                  <a:cubicBezTo>
                    <a:pt x="286" y="1562"/>
                    <a:pt x="339" y="1535"/>
                    <a:pt x="393" y="1499"/>
                  </a:cubicBezTo>
                  <a:cubicBezTo>
                    <a:pt x="518" y="1446"/>
                    <a:pt x="598" y="1348"/>
                    <a:pt x="687" y="1250"/>
                  </a:cubicBezTo>
                  <a:lnTo>
                    <a:pt x="687" y="1250"/>
                  </a:lnTo>
                  <a:cubicBezTo>
                    <a:pt x="652" y="1366"/>
                    <a:pt x="553" y="1473"/>
                    <a:pt x="455" y="1544"/>
                  </a:cubicBezTo>
                  <a:cubicBezTo>
                    <a:pt x="402" y="1571"/>
                    <a:pt x="330" y="1615"/>
                    <a:pt x="250" y="1633"/>
                  </a:cubicBezTo>
                  <a:cubicBezTo>
                    <a:pt x="268" y="1642"/>
                    <a:pt x="286" y="1651"/>
                    <a:pt x="304" y="1660"/>
                  </a:cubicBezTo>
                  <a:cubicBezTo>
                    <a:pt x="991" y="1446"/>
                    <a:pt x="1160" y="322"/>
                    <a:pt x="464"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38" name="Google Shape;946;p3"/>
            <p:cNvSpPr/>
            <p:nvPr/>
          </p:nvSpPr>
          <p:spPr>
            <a:xfrm>
              <a:off x="736350" y="1098150"/>
              <a:ext cx="41500" cy="45950"/>
            </a:xfrm>
            <a:custGeom>
              <a:avLst/>
              <a:ahLst/>
              <a:rect l="l" t="t" r="r" b="b"/>
              <a:pathLst>
                <a:path w="1660" h="1838" extrusionOk="0">
                  <a:moveTo>
                    <a:pt x="402" y="411"/>
                  </a:moveTo>
                  <a:cubicBezTo>
                    <a:pt x="999" y="453"/>
                    <a:pt x="891" y="1376"/>
                    <a:pt x="405" y="1376"/>
                  </a:cubicBezTo>
                  <a:cubicBezTo>
                    <a:pt x="375" y="1376"/>
                    <a:pt x="345" y="1372"/>
                    <a:pt x="313" y="1365"/>
                  </a:cubicBezTo>
                  <a:cubicBezTo>
                    <a:pt x="277" y="1303"/>
                    <a:pt x="259" y="1231"/>
                    <a:pt x="250" y="1160"/>
                  </a:cubicBezTo>
                  <a:lnTo>
                    <a:pt x="250" y="1160"/>
                  </a:lnTo>
                  <a:cubicBezTo>
                    <a:pt x="271" y="1167"/>
                    <a:pt x="293" y="1170"/>
                    <a:pt x="315" y="1170"/>
                  </a:cubicBezTo>
                  <a:cubicBezTo>
                    <a:pt x="350" y="1170"/>
                    <a:pt x="387" y="1162"/>
                    <a:pt x="420" y="1151"/>
                  </a:cubicBezTo>
                  <a:cubicBezTo>
                    <a:pt x="500" y="1115"/>
                    <a:pt x="554" y="1035"/>
                    <a:pt x="572" y="955"/>
                  </a:cubicBezTo>
                  <a:cubicBezTo>
                    <a:pt x="615" y="789"/>
                    <a:pt x="480" y="607"/>
                    <a:pt x="316" y="607"/>
                  </a:cubicBezTo>
                  <a:cubicBezTo>
                    <a:pt x="312" y="607"/>
                    <a:pt x="308" y="607"/>
                    <a:pt x="304" y="607"/>
                  </a:cubicBezTo>
                  <a:cubicBezTo>
                    <a:pt x="331" y="535"/>
                    <a:pt x="366" y="473"/>
                    <a:pt x="402" y="411"/>
                  </a:cubicBezTo>
                  <a:close/>
                  <a:moveTo>
                    <a:pt x="839" y="72"/>
                  </a:moveTo>
                  <a:lnTo>
                    <a:pt x="839" y="72"/>
                  </a:lnTo>
                  <a:cubicBezTo>
                    <a:pt x="1535" y="393"/>
                    <a:pt x="1366" y="1517"/>
                    <a:pt x="679" y="1731"/>
                  </a:cubicBezTo>
                  <a:cubicBezTo>
                    <a:pt x="661" y="1722"/>
                    <a:pt x="643" y="1713"/>
                    <a:pt x="625" y="1704"/>
                  </a:cubicBezTo>
                  <a:cubicBezTo>
                    <a:pt x="705" y="1686"/>
                    <a:pt x="777" y="1642"/>
                    <a:pt x="830" y="1615"/>
                  </a:cubicBezTo>
                  <a:cubicBezTo>
                    <a:pt x="928" y="1544"/>
                    <a:pt x="1027" y="1437"/>
                    <a:pt x="1062" y="1321"/>
                  </a:cubicBezTo>
                  <a:lnTo>
                    <a:pt x="1062" y="1321"/>
                  </a:lnTo>
                  <a:cubicBezTo>
                    <a:pt x="973" y="1419"/>
                    <a:pt x="893" y="1517"/>
                    <a:pt x="768" y="1570"/>
                  </a:cubicBezTo>
                  <a:cubicBezTo>
                    <a:pt x="714" y="1606"/>
                    <a:pt x="661" y="1633"/>
                    <a:pt x="598" y="1642"/>
                  </a:cubicBezTo>
                  <a:lnTo>
                    <a:pt x="536" y="1642"/>
                  </a:lnTo>
                  <a:cubicBezTo>
                    <a:pt x="527" y="1642"/>
                    <a:pt x="527" y="1642"/>
                    <a:pt x="518" y="1633"/>
                  </a:cubicBezTo>
                  <a:cubicBezTo>
                    <a:pt x="563" y="1624"/>
                    <a:pt x="607" y="1606"/>
                    <a:pt x="634" y="1597"/>
                  </a:cubicBezTo>
                  <a:cubicBezTo>
                    <a:pt x="732" y="1552"/>
                    <a:pt x="839" y="1508"/>
                    <a:pt x="902" y="1410"/>
                  </a:cubicBezTo>
                  <a:lnTo>
                    <a:pt x="893" y="1410"/>
                  </a:lnTo>
                  <a:cubicBezTo>
                    <a:pt x="804" y="1472"/>
                    <a:pt x="723" y="1517"/>
                    <a:pt x="616" y="1544"/>
                  </a:cubicBezTo>
                  <a:cubicBezTo>
                    <a:pt x="563" y="1561"/>
                    <a:pt x="509" y="1561"/>
                    <a:pt x="447" y="1570"/>
                  </a:cubicBezTo>
                  <a:cubicBezTo>
                    <a:pt x="420" y="1544"/>
                    <a:pt x="393" y="1508"/>
                    <a:pt x="375" y="1472"/>
                  </a:cubicBezTo>
                  <a:lnTo>
                    <a:pt x="375" y="1472"/>
                  </a:lnTo>
                  <a:cubicBezTo>
                    <a:pt x="383" y="1473"/>
                    <a:pt x="390" y="1473"/>
                    <a:pt x="398" y="1473"/>
                  </a:cubicBezTo>
                  <a:cubicBezTo>
                    <a:pt x="994" y="1473"/>
                    <a:pt x="1134" y="418"/>
                    <a:pt x="473" y="312"/>
                  </a:cubicBezTo>
                  <a:cubicBezTo>
                    <a:pt x="518" y="259"/>
                    <a:pt x="572" y="214"/>
                    <a:pt x="625" y="179"/>
                  </a:cubicBezTo>
                  <a:cubicBezTo>
                    <a:pt x="696" y="205"/>
                    <a:pt x="768" y="232"/>
                    <a:pt x="830" y="277"/>
                  </a:cubicBezTo>
                  <a:cubicBezTo>
                    <a:pt x="902" y="321"/>
                    <a:pt x="964" y="375"/>
                    <a:pt x="1027" y="437"/>
                  </a:cubicBezTo>
                  <a:cubicBezTo>
                    <a:pt x="1027" y="440"/>
                    <a:pt x="1028" y="441"/>
                    <a:pt x="1029" y="441"/>
                  </a:cubicBezTo>
                  <a:cubicBezTo>
                    <a:pt x="1031" y="441"/>
                    <a:pt x="1035" y="437"/>
                    <a:pt x="1035" y="437"/>
                  </a:cubicBezTo>
                  <a:cubicBezTo>
                    <a:pt x="991" y="357"/>
                    <a:pt x="919" y="304"/>
                    <a:pt x="848" y="250"/>
                  </a:cubicBezTo>
                  <a:cubicBezTo>
                    <a:pt x="795" y="214"/>
                    <a:pt x="741" y="170"/>
                    <a:pt x="688" y="143"/>
                  </a:cubicBezTo>
                  <a:cubicBezTo>
                    <a:pt x="696" y="134"/>
                    <a:pt x="714" y="125"/>
                    <a:pt x="723" y="116"/>
                  </a:cubicBezTo>
                  <a:cubicBezTo>
                    <a:pt x="804" y="161"/>
                    <a:pt x="893" y="205"/>
                    <a:pt x="964" y="268"/>
                  </a:cubicBezTo>
                  <a:cubicBezTo>
                    <a:pt x="1044" y="339"/>
                    <a:pt x="1098" y="420"/>
                    <a:pt x="1160" y="509"/>
                  </a:cubicBezTo>
                  <a:cubicBezTo>
                    <a:pt x="1151" y="384"/>
                    <a:pt x="1018" y="268"/>
                    <a:pt x="937" y="196"/>
                  </a:cubicBezTo>
                  <a:cubicBezTo>
                    <a:pt x="919" y="179"/>
                    <a:pt x="857" y="125"/>
                    <a:pt x="795" y="89"/>
                  </a:cubicBezTo>
                  <a:cubicBezTo>
                    <a:pt x="812" y="81"/>
                    <a:pt x="821" y="81"/>
                    <a:pt x="839" y="72"/>
                  </a:cubicBezTo>
                  <a:close/>
                  <a:moveTo>
                    <a:pt x="919" y="0"/>
                  </a:moveTo>
                  <a:lnTo>
                    <a:pt x="919" y="0"/>
                  </a:lnTo>
                  <a:cubicBezTo>
                    <a:pt x="893" y="18"/>
                    <a:pt x="857" y="27"/>
                    <a:pt x="830" y="45"/>
                  </a:cubicBezTo>
                  <a:lnTo>
                    <a:pt x="349" y="312"/>
                  </a:lnTo>
                  <a:cubicBezTo>
                    <a:pt x="349" y="321"/>
                    <a:pt x="340" y="321"/>
                    <a:pt x="340" y="321"/>
                  </a:cubicBezTo>
                  <a:cubicBezTo>
                    <a:pt x="1" y="794"/>
                    <a:pt x="54" y="1570"/>
                    <a:pt x="652" y="1838"/>
                  </a:cubicBezTo>
                  <a:lnTo>
                    <a:pt x="696" y="1838"/>
                  </a:lnTo>
                  <a:cubicBezTo>
                    <a:pt x="1473" y="1606"/>
                    <a:pt x="1660" y="384"/>
                    <a:pt x="91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39" name="Google Shape;947;p3"/>
            <p:cNvSpPr/>
            <p:nvPr/>
          </p:nvSpPr>
          <p:spPr>
            <a:xfrm>
              <a:off x="730025" y="1126450"/>
              <a:ext cx="7850" cy="3450"/>
            </a:xfrm>
            <a:custGeom>
              <a:avLst/>
              <a:ahLst/>
              <a:rect l="l" t="t" r="r" b="b"/>
              <a:pathLst>
                <a:path w="314" h="138" extrusionOk="0">
                  <a:moveTo>
                    <a:pt x="234" y="1"/>
                  </a:moveTo>
                  <a:cubicBezTo>
                    <a:pt x="232" y="1"/>
                    <a:pt x="229" y="1"/>
                    <a:pt x="227" y="1"/>
                  </a:cubicBezTo>
                  <a:cubicBezTo>
                    <a:pt x="173" y="19"/>
                    <a:pt x="120" y="19"/>
                    <a:pt x="57" y="37"/>
                  </a:cubicBezTo>
                  <a:cubicBezTo>
                    <a:pt x="0" y="53"/>
                    <a:pt x="10" y="137"/>
                    <a:pt x="68" y="137"/>
                  </a:cubicBezTo>
                  <a:cubicBezTo>
                    <a:pt x="73" y="137"/>
                    <a:pt x="78" y="136"/>
                    <a:pt x="84" y="135"/>
                  </a:cubicBezTo>
                  <a:cubicBezTo>
                    <a:pt x="138" y="126"/>
                    <a:pt x="191" y="117"/>
                    <a:pt x="245" y="108"/>
                  </a:cubicBezTo>
                  <a:cubicBezTo>
                    <a:pt x="313" y="100"/>
                    <a:pt x="291" y="1"/>
                    <a:pt x="23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40" name="Google Shape;948;p3"/>
            <p:cNvSpPr/>
            <p:nvPr/>
          </p:nvSpPr>
          <p:spPr>
            <a:xfrm>
              <a:off x="734125" y="1136650"/>
              <a:ext cx="6500" cy="4975"/>
            </a:xfrm>
            <a:custGeom>
              <a:avLst/>
              <a:ahLst/>
              <a:rect l="l" t="t" r="r" b="b"/>
              <a:pathLst>
                <a:path w="260" h="199" extrusionOk="0">
                  <a:moveTo>
                    <a:pt x="197" y="0"/>
                  </a:moveTo>
                  <a:cubicBezTo>
                    <a:pt x="185" y="0"/>
                    <a:pt x="173" y="4"/>
                    <a:pt x="161" y="12"/>
                  </a:cubicBezTo>
                  <a:cubicBezTo>
                    <a:pt x="125" y="39"/>
                    <a:pt x="81" y="75"/>
                    <a:pt x="36" y="102"/>
                  </a:cubicBezTo>
                  <a:cubicBezTo>
                    <a:pt x="18" y="111"/>
                    <a:pt x="0" y="137"/>
                    <a:pt x="18" y="173"/>
                  </a:cubicBezTo>
                  <a:cubicBezTo>
                    <a:pt x="25" y="186"/>
                    <a:pt x="44" y="198"/>
                    <a:pt x="65" y="198"/>
                  </a:cubicBezTo>
                  <a:cubicBezTo>
                    <a:pt x="73" y="198"/>
                    <a:pt x="82" y="196"/>
                    <a:pt x="90" y="191"/>
                  </a:cubicBezTo>
                  <a:cubicBezTo>
                    <a:pt x="134" y="164"/>
                    <a:pt x="179" y="128"/>
                    <a:pt x="232" y="93"/>
                  </a:cubicBezTo>
                  <a:cubicBezTo>
                    <a:pt x="259" y="75"/>
                    <a:pt x="250" y="39"/>
                    <a:pt x="241" y="21"/>
                  </a:cubicBezTo>
                  <a:cubicBezTo>
                    <a:pt x="227" y="7"/>
                    <a:pt x="212" y="0"/>
                    <a:pt x="19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41" name="Google Shape;949;p3"/>
            <p:cNvSpPr/>
            <p:nvPr/>
          </p:nvSpPr>
          <p:spPr>
            <a:xfrm>
              <a:off x="742000" y="1144200"/>
              <a:ext cx="6200" cy="5450"/>
            </a:xfrm>
            <a:custGeom>
              <a:avLst/>
              <a:ahLst/>
              <a:rect l="l" t="t" r="r" b="b"/>
              <a:pathLst>
                <a:path w="248" h="218" extrusionOk="0">
                  <a:moveTo>
                    <a:pt x="170" y="1"/>
                  </a:moveTo>
                  <a:cubicBezTo>
                    <a:pt x="160" y="1"/>
                    <a:pt x="150" y="5"/>
                    <a:pt x="140" y="14"/>
                  </a:cubicBezTo>
                  <a:cubicBezTo>
                    <a:pt x="105" y="58"/>
                    <a:pt x="60" y="94"/>
                    <a:pt x="33" y="139"/>
                  </a:cubicBezTo>
                  <a:cubicBezTo>
                    <a:pt x="0" y="178"/>
                    <a:pt x="40" y="218"/>
                    <a:pt x="78" y="218"/>
                  </a:cubicBezTo>
                  <a:cubicBezTo>
                    <a:pt x="91" y="218"/>
                    <a:pt x="104" y="213"/>
                    <a:pt x="114" y="201"/>
                  </a:cubicBezTo>
                  <a:cubicBezTo>
                    <a:pt x="140" y="165"/>
                    <a:pt x="176" y="130"/>
                    <a:pt x="212" y="94"/>
                  </a:cubicBezTo>
                  <a:cubicBezTo>
                    <a:pt x="247" y="59"/>
                    <a:pt x="209" y="1"/>
                    <a:pt x="1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42" name="Google Shape;950;p3"/>
            <p:cNvSpPr/>
            <p:nvPr/>
          </p:nvSpPr>
          <p:spPr>
            <a:xfrm>
              <a:off x="729875" y="1115975"/>
              <a:ext cx="8000" cy="3175"/>
            </a:xfrm>
            <a:custGeom>
              <a:avLst/>
              <a:ahLst/>
              <a:rect l="l" t="t" r="r" b="b"/>
              <a:pathLst>
                <a:path w="320" h="127" extrusionOk="0">
                  <a:moveTo>
                    <a:pt x="81" y="1"/>
                  </a:moveTo>
                  <a:cubicBezTo>
                    <a:pt x="10" y="1"/>
                    <a:pt x="1" y="108"/>
                    <a:pt x="72" y="108"/>
                  </a:cubicBezTo>
                  <a:cubicBezTo>
                    <a:pt x="126" y="117"/>
                    <a:pt x="188" y="117"/>
                    <a:pt x="242" y="126"/>
                  </a:cubicBezTo>
                  <a:cubicBezTo>
                    <a:pt x="245" y="126"/>
                    <a:pt x="247" y="126"/>
                    <a:pt x="250" y="126"/>
                  </a:cubicBezTo>
                  <a:cubicBezTo>
                    <a:pt x="314" y="126"/>
                    <a:pt x="319" y="28"/>
                    <a:pt x="251" y="28"/>
                  </a:cubicBezTo>
                  <a:cubicBezTo>
                    <a:pt x="197" y="19"/>
                    <a:pt x="135" y="10"/>
                    <a:pt x="8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43" name="Google Shape;951;p3"/>
            <p:cNvSpPr/>
            <p:nvPr/>
          </p:nvSpPr>
          <p:spPr>
            <a:xfrm>
              <a:off x="822200" y="1155325"/>
              <a:ext cx="20350" cy="24025"/>
            </a:xfrm>
            <a:custGeom>
              <a:avLst/>
              <a:ahLst/>
              <a:rect l="l" t="t" r="r" b="b"/>
              <a:pathLst>
                <a:path w="814" h="961" extrusionOk="0">
                  <a:moveTo>
                    <a:pt x="635" y="1"/>
                  </a:moveTo>
                  <a:cubicBezTo>
                    <a:pt x="177" y="1"/>
                    <a:pt x="0" y="862"/>
                    <a:pt x="572" y="960"/>
                  </a:cubicBezTo>
                  <a:cubicBezTo>
                    <a:pt x="626" y="907"/>
                    <a:pt x="661" y="844"/>
                    <a:pt x="697" y="782"/>
                  </a:cubicBezTo>
                  <a:cubicBezTo>
                    <a:pt x="528" y="764"/>
                    <a:pt x="403" y="568"/>
                    <a:pt x="465" y="407"/>
                  </a:cubicBezTo>
                  <a:cubicBezTo>
                    <a:pt x="492" y="318"/>
                    <a:pt x="554" y="256"/>
                    <a:pt x="635" y="229"/>
                  </a:cubicBezTo>
                  <a:cubicBezTo>
                    <a:pt x="659" y="221"/>
                    <a:pt x="686" y="217"/>
                    <a:pt x="714" y="217"/>
                  </a:cubicBezTo>
                  <a:cubicBezTo>
                    <a:pt x="749" y="217"/>
                    <a:pt x="784" y="223"/>
                    <a:pt x="813" y="238"/>
                  </a:cubicBezTo>
                  <a:cubicBezTo>
                    <a:pt x="804" y="158"/>
                    <a:pt x="795" y="95"/>
                    <a:pt x="768" y="24"/>
                  </a:cubicBezTo>
                  <a:cubicBezTo>
                    <a:pt x="722" y="8"/>
                    <a:pt x="678" y="1"/>
                    <a:pt x="63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44" name="Google Shape;952;p3"/>
            <p:cNvSpPr/>
            <p:nvPr/>
          </p:nvSpPr>
          <p:spPr>
            <a:xfrm>
              <a:off x="808400" y="1145650"/>
              <a:ext cx="31900" cy="40825"/>
            </a:xfrm>
            <a:custGeom>
              <a:avLst/>
              <a:ahLst/>
              <a:rect l="l" t="t" r="r" b="b"/>
              <a:pathLst>
                <a:path w="1276" h="1633" extrusionOk="0">
                  <a:moveTo>
                    <a:pt x="990" y="0"/>
                  </a:moveTo>
                  <a:cubicBezTo>
                    <a:pt x="286" y="143"/>
                    <a:pt x="0" y="1249"/>
                    <a:pt x="660" y="1633"/>
                  </a:cubicBezTo>
                  <a:cubicBezTo>
                    <a:pt x="678" y="1633"/>
                    <a:pt x="687" y="1633"/>
                    <a:pt x="696" y="1624"/>
                  </a:cubicBezTo>
                  <a:cubicBezTo>
                    <a:pt x="642" y="1579"/>
                    <a:pt x="589" y="1517"/>
                    <a:pt x="580" y="1508"/>
                  </a:cubicBezTo>
                  <a:cubicBezTo>
                    <a:pt x="500" y="1419"/>
                    <a:pt x="384" y="1294"/>
                    <a:pt x="384" y="1169"/>
                  </a:cubicBezTo>
                  <a:lnTo>
                    <a:pt x="384" y="1169"/>
                  </a:lnTo>
                  <a:cubicBezTo>
                    <a:pt x="437" y="1267"/>
                    <a:pt x="482" y="1347"/>
                    <a:pt x="562" y="1428"/>
                  </a:cubicBezTo>
                  <a:cubicBezTo>
                    <a:pt x="625" y="1499"/>
                    <a:pt x="696" y="1553"/>
                    <a:pt x="776" y="1606"/>
                  </a:cubicBezTo>
                  <a:cubicBezTo>
                    <a:pt x="785" y="1597"/>
                    <a:pt x="803" y="1588"/>
                    <a:pt x="821" y="1588"/>
                  </a:cubicBezTo>
                  <a:cubicBezTo>
                    <a:pt x="767" y="1553"/>
                    <a:pt x="714" y="1499"/>
                    <a:pt x="669" y="1463"/>
                  </a:cubicBezTo>
                  <a:cubicBezTo>
                    <a:pt x="607" y="1401"/>
                    <a:pt x="535" y="1339"/>
                    <a:pt x="509" y="1249"/>
                  </a:cubicBezTo>
                  <a:lnTo>
                    <a:pt x="509" y="1249"/>
                  </a:lnTo>
                  <a:cubicBezTo>
                    <a:pt x="562" y="1321"/>
                    <a:pt x="625" y="1383"/>
                    <a:pt x="687" y="1437"/>
                  </a:cubicBezTo>
                  <a:cubicBezTo>
                    <a:pt x="749" y="1490"/>
                    <a:pt x="812" y="1517"/>
                    <a:pt x="883" y="1553"/>
                  </a:cubicBezTo>
                  <a:cubicBezTo>
                    <a:pt x="937" y="1526"/>
                    <a:pt x="990" y="1481"/>
                    <a:pt x="1044" y="1437"/>
                  </a:cubicBezTo>
                  <a:cubicBezTo>
                    <a:pt x="421" y="1266"/>
                    <a:pt x="638" y="288"/>
                    <a:pt x="1197" y="288"/>
                  </a:cubicBezTo>
                  <a:cubicBezTo>
                    <a:pt x="1222" y="288"/>
                    <a:pt x="1249" y="290"/>
                    <a:pt x="1276" y="295"/>
                  </a:cubicBezTo>
                  <a:cubicBezTo>
                    <a:pt x="1249" y="259"/>
                    <a:pt x="1231" y="223"/>
                    <a:pt x="1204" y="188"/>
                  </a:cubicBezTo>
                  <a:cubicBezTo>
                    <a:pt x="1151" y="188"/>
                    <a:pt x="1088" y="188"/>
                    <a:pt x="1035" y="197"/>
                  </a:cubicBezTo>
                  <a:cubicBezTo>
                    <a:pt x="928" y="215"/>
                    <a:pt x="839" y="250"/>
                    <a:pt x="741" y="304"/>
                  </a:cubicBezTo>
                  <a:cubicBezTo>
                    <a:pt x="803" y="215"/>
                    <a:pt x="919" y="170"/>
                    <a:pt x="1026" y="143"/>
                  </a:cubicBezTo>
                  <a:cubicBezTo>
                    <a:pt x="1053" y="134"/>
                    <a:pt x="1097" y="125"/>
                    <a:pt x="1142" y="116"/>
                  </a:cubicBezTo>
                  <a:cubicBezTo>
                    <a:pt x="1142" y="116"/>
                    <a:pt x="1133" y="107"/>
                    <a:pt x="1133" y="107"/>
                  </a:cubicBezTo>
                  <a:lnTo>
                    <a:pt x="1071" y="107"/>
                  </a:lnTo>
                  <a:cubicBezTo>
                    <a:pt x="1008" y="107"/>
                    <a:pt x="946" y="125"/>
                    <a:pt x="883" y="152"/>
                  </a:cubicBezTo>
                  <a:cubicBezTo>
                    <a:pt x="767" y="197"/>
                    <a:pt x="669" y="286"/>
                    <a:pt x="571" y="375"/>
                  </a:cubicBezTo>
                  <a:cubicBezTo>
                    <a:pt x="625" y="259"/>
                    <a:pt x="723" y="161"/>
                    <a:pt x="839" y="107"/>
                  </a:cubicBezTo>
                  <a:cubicBezTo>
                    <a:pt x="883" y="81"/>
                    <a:pt x="964" y="45"/>
                    <a:pt x="1044" y="36"/>
                  </a:cubicBezTo>
                  <a:cubicBezTo>
                    <a:pt x="1026" y="27"/>
                    <a:pt x="1008" y="9"/>
                    <a:pt x="990"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45" name="Google Shape;953;p3"/>
            <p:cNvSpPr/>
            <p:nvPr/>
          </p:nvSpPr>
          <p:spPr>
            <a:xfrm>
              <a:off x="804825" y="1142975"/>
              <a:ext cx="48425" cy="46175"/>
            </a:xfrm>
            <a:custGeom>
              <a:avLst/>
              <a:ahLst/>
              <a:rect l="l" t="t" r="r" b="b"/>
              <a:pathLst>
                <a:path w="1937" h="1847" extrusionOk="0">
                  <a:moveTo>
                    <a:pt x="1330" y="495"/>
                  </a:moveTo>
                  <a:cubicBezTo>
                    <a:pt x="1373" y="495"/>
                    <a:pt x="1417" y="502"/>
                    <a:pt x="1463" y="518"/>
                  </a:cubicBezTo>
                  <a:cubicBezTo>
                    <a:pt x="1490" y="589"/>
                    <a:pt x="1499" y="652"/>
                    <a:pt x="1508" y="732"/>
                  </a:cubicBezTo>
                  <a:cubicBezTo>
                    <a:pt x="1473" y="715"/>
                    <a:pt x="1431" y="705"/>
                    <a:pt x="1392" y="705"/>
                  </a:cubicBezTo>
                  <a:cubicBezTo>
                    <a:pt x="1370" y="705"/>
                    <a:pt x="1349" y="708"/>
                    <a:pt x="1330" y="714"/>
                  </a:cubicBezTo>
                  <a:cubicBezTo>
                    <a:pt x="1249" y="750"/>
                    <a:pt x="1187" y="812"/>
                    <a:pt x="1160" y="901"/>
                  </a:cubicBezTo>
                  <a:cubicBezTo>
                    <a:pt x="1098" y="1062"/>
                    <a:pt x="1223" y="1258"/>
                    <a:pt x="1392" y="1276"/>
                  </a:cubicBezTo>
                  <a:cubicBezTo>
                    <a:pt x="1356" y="1338"/>
                    <a:pt x="1321" y="1401"/>
                    <a:pt x="1267" y="1454"/>
                  </a:cubicBezTo>
                  <a:cubicBezTo>
                    <a:pt x="695" y="1356"/>
                    <a:pt x="872" y="495"/>
                    <a:pt x="1330" y="495"/>
                  </a:cubicBezTo>
                  <a:close/>
                  <a:moveTo>
                    <a:pt x="1133" y="107"/>
                  </a:moveTo>
                  <a:cubicBezTo>
                    <a:pt x="1151" y="116"/>
                    <a:pt x="1169" y="134"/>
                    <a:pt x="1187" y="143"/>
                  </a:cubicBezTo>
                  <a:cubicBezTo>
                    <a:pt x="1107" y="152"/>
                    <a:pt x="1026" y="188"/>
                    <a:pt x="982" y="214"/>
                  </a:cubicBezTo>
                  <a:cubicBezTo>
                    <a:pt x="866" y="268"/>
                    <a:pt x="768" y="366"/>
                    <a:pt x="714" y="482"/>
                  </a:cubicBezTo>
                  <a:cubicBezTo>
                    <a:pt x="812" y="393"/>
                    <a:pt x="910" y="304"/>
                    <a:pt x="1026" y="259"/>
                  </a:cubicBezTo>
                  <a:cubicBezTo>
                    <a:pt x="1089" y="232"/>
                    <a:pt x="1151" y="214"/>
                    <a:pt x="1214" y="214"/>
                  </a:cubicBezTo>
                  <a:lnTo>
                    <a:pt x="1276" y="214"/>
                  </a:lnTo>
                  <a:cubicBezTo>
                    <a:pt x="1276" y="214"/>
                    <a:pt x="1285" y="223"/>
                    <a:pt x="1285" y="223"/>
                  </a:cubicBezTo>
                  <a:cubicBezTo>
                    <a:pt x="1240" y="232"/>
                    <a:pt x="1196" y="241"/>
                    <a:pt x="1169" y="250"/>
                  </a:cubicBezTo>
                  <a:cubicBezTo>
                    <a:pt x="1062" y="277"/>
                    <a:pt x="946" y="322"/>
                    <a:pt x="884" y="411"/>
                  </a:cubicBezTo>
                  <a:cubicBezTo>
                    <a:pt x="982" y="357"/>
                    <a:pt x="1071" y="322"/>
                    <a:pt x="1178" y="304"/>
                  </a:cubicBezTo>
                  <a:cubicBezTo>
                    <a:pt x="1231" y="295"/>
                    <a:pt x="1294" y="295"/>
                    <a:pt x="1347" y="295"/>
                  </a:cubicBezTo>
                  <a:cubicBezTo>
                    <a:pt x="1374" y="330"/>
                    <a:pt x="1392" y="366"/>
                    <a:pt x="1419" y="402"/>
                  </a:cubicBezTo>
                  <a:cubicBezTo>
                    <a:pt x="1392" y="397"/>
                    <a:pt x="1365" y="395"/>
                    <a:pt x="1340" y="395"/>
                  </a:cubicBezTo>
                  <a:cubicBezTo>
                    <a:pt x="781" y="395"/>
                    <a:pt x="564" y="1373"/>
                    <a:pt x="1187" y="1544"/>
                  </a:cubicBezTo>
                  <a:cubicBezTo>
                    <a:pt x="1133" y="1588"/>
                    <a:pt x="1080" y="1633"/>
                    <a:pt x="1026" y="1660"/>
                  </a:cubicBezTo>
                  <a:cubicBezTo>
                    <a:pt x="955" y="1624"/>
                    <a:pt x="892" y="1597"/>
                    <a:pt x="830" y="1544"/>
                  </a:cubicBezTo>
                  <a:cubicBezTo>
                    <a:pt x="768" y="1490"/>
                    <a:pt x="705" y="1428"/>
                    <a:pt x="652" y="1356"/>
                  </a:cubicBezTo>
                  <a:lnTo>
                    <a:pt x="652" y="1356"/>
                  </a:lnTo>
                  <a:cubicBezTo>
                    <a:pt x="678" y="1446"/>
                    <a:pt x="750" y="1508"/>
                    <a:pt x="812" y="1570"/>
                  </a:cubicBezTo>
                  <a:cubicBezTo>
                    <a:pt x="857" y="1606"/>
                    <a:pt x="910" y="1660"/>
                    <a:pt x="964" y="1695"/>
                  </a:cubicBezTo>
                  <a:cubicBezTo>
                    <a:pt x="946" y="1695"/>
                    <a:pt x="928" y="1704"/>
                    <a:pt x="919" y="1713"/>
                  </a:cubicBezTo>
                  <a:cubicBezTo>
                    <a:pt x="839" y="1660"/>
                    <a:pt x="768" y="1606"/>
                    <a:pt x="705" y="1535"/>
                  </a:cubicBezTo>
                  <a:cubicBezTo>
                    <a:pt x="625" y="1454"/>
                    <a:pt x="580" y="1374"/>
                    <a:pt x="527" y="1276"/>
                  </a:cubicBezTo>
                  <a:lnTo>
                    <a:pt x="527" y="1276"/>
                  </a:lnTo>
                  <a:cubicBezTo>
                    <a:pt x="527" y="1401"/>
                    <a:pt x="643" y="1526"/>
                    <a:pt x="723" y="1615"/>
                  </a:cubicBezTo>
                  <a:cubicBezTo>
                    <a:pt x="732" y="1624"/>
                    <a:pt x="785" y="1686"/>
                    <a:pt x="839" y="1731"/>
                  </a:cubicBezTo>
                  <a:cubicBezTo>
                    <a:pt x="830" y="1740"/>
                    <a:pt x="821" y="1740"/>
                    <a:pt x="803" y="1740"/>
                  </a:cubicBezTo>
                  <a:cubicBezTo>
                    <a:pt x="143" y="1356"/>
                    <a:pt x="429" y="250"/>
                    <a:pt x="1133" y="107"/>
                  </a:cubicBezTo>
                  <a:close/>
                  <a:moveTo>
                    <a:pt x="1133" y="0"/>
                  </a:moveTo>
                  <a:cubicBezTo>
                    <a:pt x="313" y="161"/>
                    <a:pt x="0" y="1401"/>
                    <a:pt x="759" y="1838"/>
                  </a:cubicBezTo>
                  <a:cubicBezTo>
                    <a:pt x="768" y="1847"/>
                    <a:pt x="777" y="1847"/>
                    <a:pt x="785" y="1847"/>
                  </a:cubicBezTo>
                  <a:lnTo>
                    <a:pt x="803" y="1847"/>
                  </a:lnTo>
                  <a:cubicBezTo>
                    <a:pt x="1624" y="1695"/>
                    <a:pt x="1936" y="455"/>
                    <a:pt x="1178" y="9"/>
                  </a:cubicBezTo>
                  <a:lnTo>
                    <a:pt x="1160" y="9"/>
                  </a:lnTo>
                  <a:cubicBezTo>
                    <a:pt x="1151" y="0"/>
                    <a:pt x="1142" y="0"/>
                    <a:pt x="113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46" name="Google Shape;954;p3"/>
            <p:cNvSpPr/>
            <p:nvPr/>
          </p:nvSpPr>
          <p:spPr>
            <a:xfrm>
              <a:off x="828900" y="1190650"/>
              <a:ext cx="4675" cy="5525"/>
            </a:xfrm>
            <a:custGeom>
              <a:avLst/>
              <a:ahLst/>
              <a:rect l="l" t="t" r="r" b="b"/>
              <a:pathLst>
                <a:path w="187" h="221" extrusionOk="0">
                  <a:moveTo>
                    <a:pt x="60" y="0"/>
                  </a:moveTo>
                  <a:cubicBezTo>
                    <a:pt x="55" y="0"/>
                    <a:pt x="50" y="1"/>
                    <a:pt x="45" y="2"/>
                  </a:cubicBezTo>
                  <a:cubicBezTo>
                    <a:pt x="19" y="11"/>
                    <a:pt x="1" y="47"/>
                    <a:pt x="10" y="74"/>
                  </a:cubicBezTo>
                  <a:cubicBezTo>
                    <a:pt x="37" y="109"/>
                    <a:pt x="54" y="163"/>
                    <a:pt x="81" y="199"/>
                  </a:cubicBezTo>
                  <a:cubicBezTo>
                    <a:pt x="91" y="214"/>
                    <a:pt x="105" y="221"/>
                    <a:pt x="119" y="221"/>
                  </a:cubicBezTo>
                  <a:cubicBezTo>
                    <a:pt x="153" y="221"/>
                    <a:pt x="187" y="181"/>
                    <a:pt x="161" y="136"/>
                  </a:cubicBezTo>
                  <a:cubicBezTo>
                    <a:pt x="144" y="109"/>
                    <a:pt x="126" y="74"/>
                    <a:pt x="117" y="38"/>
                  </a:cubicBezTo>
                  <a:cubicBezTo>
                    <a:pt x="102" y="16"/>
                    <a:pt x="81" y="0"/>
                    <a:pt x="6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47" name="Google Shape;955;p3"/>
            <p:cNvSpPr/>
            <p:nvPr/>
          </p:nvSpPr>
          <p:spPr>
            <a:xfrm>
              <a:off x="836525" y="1185575"/>
              <a:ext cx="6025" cy="5600"/>
            </a:xfrm>
            <a:custGeom>
              <a:avLst/>
              <a:ahLst/>
              <a:rect l="l" t="t" r="r" b="b"/>
              <a:pathLst>
                <a:path w="241" h="224" extrusionOk="0">
                  <a:moveTo>
                    <a:pt x="69" y="0"/>
                  </a:moveTo>
                  <a:cubicBezTo>
                    <a:pt x="29" y="0"/>
                    <a:pt x="1" y="55"/>
                    <a:pt x="35" y="89"/>
                  </a:cubicBezTo>
                  <a:cubicBezTo>
                    <a:pt x="71" y="125"/>
                    <a:pt x="97" y="161"/>
                    <a:pt x="133" y="197"/>
                  </a:cubicBezTo>
                  <a:cubicBezTo>
                    <a:pt x="145" y="214"/>
                    <a:pt x="160" y="224"/>
                    <a:pt x="176" y="224"/>
                  </a:cubicBezTo>
                  <a:cubicBezTo>
                    <a:pt x="185" y="224"/>
                    <a:pt x="195" y="221"/>
                    <a:pt x="204" y="214"/>
                  </a:cubicBezTo>
                  <a:cubicBezTo>
                    <a:pt x="231" y="197"/>
                    <a:pt x="240" y="161"/>
                    <a:pt x="222" y="143"/>
                  </a:cubicBezTo>
                  <a:cubicBezTo>
                    <a:pt x="187" y="98"/>
                    <a:pt x="142" y="54"/>
                    <a:pt x="106" y="18"/>
                  </a:cubicBezTo>
                  <a:cubicBezTo>
                    <a:pt x="94" y="6"/>
                    <a:pt x="81" y="0"/>
                    <a:pt x="6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48" name="Google Shape;956;p3"/>
            <p:cNvSpPr/>
            <p:nvPr/>
          </p:nvSpPr>
          <p:spPr>
            <a:xfrm>
              <a:off x="842075" y="1179325"/>
              <a:ext cx="7150" cy="4875"/>
            </a:xfrm>
            <a:custGeom>
              <a:avLst/>
              <a:ahLst/>
              <a:rect l="l" t="t" r="r" b="b"/>
              <a:pathLst>
                <a:path w="286" h="195" extrusionOk="0">
                  <a:moveTo>
                    <a:pt x="87" y="0"/>
                  </a:moveTo>
                  <a:cubicBezTo>
                    <a:pt x="41" y="0"/>
                    <a:pt x="1" y="60"/>
                    <a:pt x="45" y="90"/>
                  </a:cubicBezTo>
                  <a:cubicBezTo>
                    <a:pt x="98" y="125"/>
                    <a:pt x="152" y="152"/>
                    <a:pt x="196" y="188"/>
                  </a:cubicBezTo>
                  <a:cubicBezTo>
                    <a:pt x="204" y="193"/>
                    <a:pt x="212" y="195"/>
                    <a:pt x="220" y="195"/>
                  </a:cubicBezTo>
                  <a:cubicBezTo>
                    <a:pt x="241" y="195"/>
                    <a:pt x="261" y="180"/>
                    <a:pt x="268" y="161"/>
                  </a:cubicBezTo>
                  <a:cubicBezTo>
                    <a:pt x="286" y="134"/>
                    <a:pt x="268" y="108"/>
                    <a:pt x="250" y="99"/>
                  </a:cubicBezTo>
                  <a:cubicBezTo>
                    <a:pt x="205" y="63"/>
                    <a:pt x="152" y="45"/>
                    <a:pt x="116" y="9"/>
                  </a:cubicBezTo>
                  <a:cubicBezTo>
                    <a:pt x="107" y="3"/>
                    <a:pt x="97" y="0"/>
                    <a:pt x="8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49" name="Google Shape;957;p3"/>
            <p:cNvSpPr/>
            <p:nvPr/>
          </p:nvSpPr>
          <p:spPr>
            <a:xfrm>
              <a:off x="847275" y="1159450"/>
              <a:ext cx="7700" cy="2950"/>
            </a:xfrm>
            <a:custGeom>
              <a:avLst/>
              <a:ahLst/>
              <a:rect l="l" t="t" r="r" b="b"/>
              <a:pathLst>
                <a:path w="308" h="118" extrusionOk="0">
                  <a:moveTo>
                    <a:pt x="245" y="1"/>
                  </a:moveTo>
                  <a:cubicBezTo>
                    <a:pt x="243" y="1"/>
                    <a:pt x="241" y="1"/>
                    <a:pt x="238" y="2"/>
                  </a:cubicBezTo>
                  <a:cubicBezTo>
                    <a:pt x="185" y="10"/>
                    <a:pt x="122" y="10"/>
                    <a:pt x="69" y="19"/>
                  </a:cubicBezTo>
                  <a:cubicBezTo>
                    <a:pt x="0" y="19"/>
                    <a:pt x="6" y="118"/>
                    <a:pt x="69" y="118"/>
                  </a:cubicBezTo>
                  <a:cubicBezTo>
                    <a:pt x="72" y="118"/>
                    <a:pt x="75" y="118"/>
                    <a:pt x="78" y="117"/>
                  </a:cubicBezTo>
                  <a:cubicBezTo>
                    <a:pt x="131" y="117"/>
                    <a:pt x="185" y="117"/>
                    <a:pt x="247" y="109"/>
                  </a:cubicBezTo>
                  <a:cubicBezTo>
                    <a:pt x="307" y="100"/>
                    <a:pt x="301" y="1"/>
                    <a:pt x="245"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50" name="Google Shape;958;p3"/>
            <p:cNvSpPr/>
            <p:nvPr/>
          </p:nvSpPr>
          <p:spPr>
            <a:xfrm>
              <a:off x="845625" y="1147375"/>
              <a:ext cx="6500" cy="4675"/>
            </a:xfrm>
            <a:custGeom>
              <a:avLst/>
              <a:ahLst/>
              <a:rect l="l" t="t" r="r" b="b"/>
              <a:pathLst>
                <a:path w="260" h="187" extrusionOk="0">
                  <a:moveTo>
                    <a:pt x="202" y="0"/>
                  </a:moveTo>
                  <a:cubicBezTo>
                    <a:pt x="198" y="0"/>
                    <a:pt x="193" y="1"/>
                    <a:pt x="188" y="3"/>
                  </a:cubicBezTo>
                  <a:cubicBezTo>
                    <a:pt x="135" y="30"/>
                    <a:pt x="81" y="65"/>
                    <a:pt x="28" y="92"/>
                  </a:cubicBezTo>
                  <a:cubicBezTo>
                    <a:pt x="1" y="110"/>
                    <a:pt x="1" y="146"/>
                    <a:pt x="19" y="163"/>
                  </a:cubicBezTo>
                  <a:cubicBezTo>
                    <a:pt x="30" y="180"/>
                    <a:pt x="45" y="187"/>
                    <a:pt x="61" y="187"/>
                  </a:cubicBezTo>
                  <a:cubicBezTo>
                    <a:pt x="71" y="187"/>
                    <a:pt x="80" y="184"/>
                    <a:pt x="90" y="181"/>
                  </a:cubicBezTo>
                  <a:cubicBezTo>
                    <a:pt x="135" y="154"/>
                    <a:pt x="170" y="128"/>
                    <a:pt x="224" y="110"/>
                  </a:cubicBezTo>
                  <a:cubicBezTo>
                    <a:pt x="242" y="92"/>
                    <a:pt x="260" y="65"/>
                    <a:pt x="251" y="38"/>
                  </a:cubicBezTo>
                  <a:cubicBezTo>
                    <a:pt x="243" y="16"/>
                    <a:pt x="224" y="0"/>
                    <a:pt x="20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51" name="Google Shape;959;p3"/>
            <p:cNvSpPr/>
            <p:nvPr/>
          </p:nvSpPr>
          <p:spPr>
            <a:xfrm>
              <a:off x="838750" y="1138600"/>
              <a:ext cx="6650" cy="5150"/>
            </a:xfrm>
            <a:custGeom>
              <a:avLst/>
              <a:ahLst/>
              <a:rect l="l" t="t" r="r" b="b"/>
              <a:pathLst>
                <a:path w="266" h="206" extrusionOk="0">
                  <a:moveTo>
                    <a:pt x="184" y="1"/>
                  </a:moveTo>
                  <a:cubicBezTo>
                    <a:pt x="173" y="1"/>
                    <a:pt x="161" y="5"/>
                    <a:pt x="151" y="15"/>
                  </a:cubicBezTo>
                  <a:cubicBezTo>
                    <a:pt x="115" y="50"/>
                    <a:pt x="80" y="77"/>
                    <a:pt x="44" y="104"/>
                  </a:cubicBezTo>
                  <a:cubicBezTo>
                    <a:pt x="1" y="140"/>
                    <a:pt x="33" y="205"/>
                    <a:pt x="76" y="205"/>
                  </a:cubicBezTo>
                  <a:cubicBezTo>
                    <a:pt x="86" y="205"/>
                    <a:pt x="96" y="202"/>
                    <a:pt x="106" y="193"/>
                  </a:cubicBezTo>
                  <a:cubicBezTo>
                    <a:pt x="151" y="158"/>
                    <a:pt x="187" y="122"/>
                    <a:pt x="231" y="86"/>
                  </a:cubicBezTo>
                  <a:cubicBezTo>
                    <a:pt x="266" y="51"/>
                    <a:pt x="225" y="1"/>
                    <a:pt x="18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52" name="Google Shape;960;p3"/>
            <p:cNvSpPr/>
            <p:nvPr/>
          </p:nvSpPr>
          <p:spPr>
            <a:xfrm>
              <a:off x="846150" y="1169725"/>
              <a:ext cx="7900" cy="3625"/>
            </a:xfrm>
            <a:custGeom>
              <a:avLst/>
              <a:ahLst/>
              <a:rect l="l" t="t" r="r" b="b"/>
              <a:pathLst>
                <a:path w="316" h="145" extrusionOk="0">
                  <a:moveTo>
                    <a:pt x="70" y="0"/>
                  </a:moveTo>
                  <a:cubicBezTo>
                    <a:pt x="14" y="0"/>
                    <a:pt x="0" y="91"/>
                    <a:pt x="60" y="108"/>
                  </a:cubicBezTo>
                  <a:cubicBezTo>
                    <a:pt x="114" y="117"/>
                    <a:pt x="176" y="135"/>
                    <a:pt x="230" y="144"/>
                  </a:cubicBezTo>
                  <a:cubicBezTo>
                    <a:pt x="232" y="144"/>
                    <a:pt x="235" y="144"/>
                    <a:pt x="238" y="144"/>
                  </a:cubicBezTo>
                  <a:cubicBezTo>
                    <a:pt x="294" y="144"/>
                    <a:pt x="316" y="54"/>
                    <a:pt x="248" y="37"/>
                  </a:cubicBezTo>
                  <a:cubicBezTo>
                    <a:pt x="194" y="28"/>
                    <a:pt x="141" y="19"/>
                    <a:pt x="78" y="1"/>
                  </a:cubicBezTo>
                  <a:cubicBezTo>
                    <a:pt x="75" y="0"/>
                    <a:pt x="73"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53" name="Google Shape;961;p3"/>
            <p:cNvSpPr/>
            <p:nvPr/>
          </p:nvSpPr>
          <p:spPr>
            <a:xfrm>
              <a:off x="762675" y="1172175"/>
              <a:ext cx="25475" cy="14925"/>
            </a:xfrm>
            <a:custGeom>
              <a:avLst/>
              <a:ahLst/>
              <a:rect l="l" t="t" r="r" b="b"/>
              <a:pathLst>
                <a:path w="1019" h="597" extrusionOk="0">
                  <a:moveTo>
                    <a:pt x="723" y="1"/>
                  </a:moveTo>
                  <a:lnTo>
                    <a:pt x="723" y="1"/>
                  </a:lnTo>
                  <a:cubicBezTo>
                    <a:pt x="776" y="162"/>
                    <a:pt x="643" y="358"/>
                    <a:pt x="464" y="367"/>
                  </a:cubicBezTo>
                  <a:cubicBezTo>
                    <a:pt x="384" y="367"/>
                    <a:pt x="295" y="340"/>
                    <a:pt x="232" y="278"/>
                  </a:cubicBezTo>
                  <a:cubicBezTo>
                    <a:pt x="197" y="233"/>
                    <a:pt x="179" y="170"/>
                    <a:pt x="179" y="108"/>
                  </a:cubicBezTo>
                  <a:cubicBezTo>
                    <a:pt x="116" y="144"/>
                    <a:pt x="54" y="188"/>
                    <a:pt x="0" y="233"/>
                  </a:cubicBezTo>
                  <a:cubicBezTo>
                    <a:pt x="19" y="482"/>
                    <a:pt x="222" y="596"/>
                    <a:pt x="435" y="596"/>
                  </a:cubicBezTo>
                  <a:cubicBezTo>
                    <a:pt x="717" y="596"/>
                    <a:pt x="1018" y="396"/>
                    <a:pt x="937" y="46"/>
                  </a:cubicBezTo>
                  <a:cubicBezTo>
                    <a:pt x="866" y="19"/>
                    <a:pt x="794" y="10"/>
                    <a:pt x="723"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54" name="Google Shape;962;p3"/>
            <p:cNvSpPr/>
            <p:nvPr/>
          </p:nvSpPr>
          <p:spPr>
            <a:xfrm>
              <a:off x="756425" y="1174200"/>
              <a:ext cx="40850" cy="24350"/>
            </a:xfrm>
            <a:custGeom>
              <a:avLst/>
              <a:ahLst/>
              <a:rect l="l" t="t" r="r" b="b"/>
              <a:pathLst>
                <a:path w="1634" h="974" extrusionOk="0">
                  <a:moveTo>
                    <a:pt x="1303" y="0"/>
                  </a:moveTo>
                  <a:lnTo>
                    <a:pt x="1303" y="0"/>
                  </a:lnTo>
                  <a:cubicBezTo>
                    <a:pt x="1355" y="389"/>
                    <a:pt x="1013" y="612"/>
                    <a:pt x="687" y="612"/>
                  </a:cubicBezTo>
                  <a:cubicBezTo>
                    <a:pt x="451" y="612"/>
                    <a:pt x="225" y="496"/>
                    <a:pt x="161" y="241"/>
                  </a:cubicBezTo>
                  <a:cubicBezTo>
                    <a:pt x="134" y="277"/>
                    <a:pt x="108" y="304"/>
                    <a:pt x="90" y="348"/>
                  </a:cubicBezTo>
                  <a:cubicBezTo>
                    <a:pt x="116" y="393"/>
                    <a:pt x="134" y="446"/>
                    <a:pt x="161" y="500"/>
                  </a:cubicBezTo>
                  <a:cubicBezTo>
                    <a:pt x="224" y="589"/>
                    <a:pt x="286" y="660"/>
                    <a:pt x="375" y="723"/>
                  </a:cubicBezTo>
                  <a:cubicBezTo>
                    <a:pt x="375" y="723"/>
                    <a:pt x="375" y="732"/>
                    <a:pt x="375" y="732"/>
                  </a:cubicBezTo>
                  <a:cubicBezTo>
                    <a:pt x="268" y="705"/>
                    <a:pt x="188" y="616"/>
                    <a:pt x="125" y="527"/>
                  </a:cubicBezTo>
                  <a:cubicBezTo>
                    <a:pt x="99" y="500"/>
                    <a:pt x="72" y="464"/>
                    <a:pt x="45" y="428"/>
                  </a:cubicBezTo>
                  <a:cubicBezTo>
                    <a:pt x="45" y="437"/>
                    <a:pt x="45" y="437"/>
                    <a:pt x="45" y="446"/>
                  </a:cubicBezTo>
                  <a:cubicBezTo>
                    <a:pt x="54" y="464"/>
                    <a:pt x="54" y="482"/>
                    <a:pt x="63" y="500"/>
                  </a:cubicBezTo>
                  <a:cubicBezTo>
                    <a:pt x="99" y="562"/>
                    <a:pt x="134" y="607"/>
                    <a:pt x="179" y="652"/>
                  </a:cubicBezTo>
                  <a:cubicBezTo>
                    <a:pt x="277" y="750"/>
                    <a:pt x="393" y="803"/>
                    <a:pt x="509" y="857"/>
                  </a:cubicBezTo>
                  <a:cubicBezTo>
                    <a:pt x="384" y="857"/>
                    <a:pt x="259" y="794"/>
                    <a:pt x="161" y="714"/>
                  </a:cubicBezTo>
                  <a:cubicBezTo>
                    <a:pt x="116" y="678"/>
                    <a:pt x="54" y="616"/>
                    <a:pt x="9" y="553"/>
                  </a:cubicBezTo>
                  <a:cubicBezTo>
                    <a:pt x="9" y="571"/>
                    <a:pt x="9" y="589"/>
                    <a:pt x="1" y="616"/>
                  </a:cubicBezTo>
                  <a:cubicBezTo>
                    <a:pt x="167" y="858"/>
                    <a:pt x="451" y="973"/>
                    <a:pt x="737" y="973"/>
                  </a:cubicBezTo>
                  <a:cubicBezTo>
                    <a:pt x="1154" y="973"/>
                    <a:pt x="1575" y="727"/>
                    <a:pt x="1633" y="277"/>
                  </a:cubicBezTo>
                  <a:cubicBezTo>
                    <a:pt x="1624" y="268"/>
                    <a:pt x="1615" y="259"/>
                    <a:pt x="1615" y="250"/>
                  </a:cubicBezTo>
                  <a:cubicBezTo>
                    <a:pt x="1588" y="313"/>
                    <a:pt x="1553" y="393"/>
                    <a:pt x="1553" y="411"/>
                  </a:cubicBezTo>
                  <a:cubicBezTo>
                    <a:pt x="1499" y="509"/>
                    <a:pt x="1428" y="669"/>
                    <a:pt x="1312" y="714"/>
                  </a:cubicBezTo>
                  <a:cubicBezTo>
                    <a:pt x="1383" y="634"/>
                    <a:pt x="1437" y="553"/>
                    <a:pt x="1481" y="455"/>
                  </a:cubicBezTo>
                  <a:cubicBezTo>
                    <a:pt x="1526" y="366"/>
                    <a:pt x="1544" y="277"/>
                    <a:pt x="1562" y="188"/>
                  </a:cubicBezTo>
                  <a:cubicBezTo>
                    <a:pt x="1553" y="179"/>
                    <a:pt x="1544" y="161"/>
                    <a:pt x="1526" y="152"/>
                  </a:cubicBezTo>
                  <a:cubicBezTo>
                    <a:pt x="1517" y="214"/>
                    <a:pt x="1490" y="277"/>
                    <a:pt x="1472" y="339"/>
                  </a:cubicBezTo>
                  <a:cubicBezTo>
                    <a:pt x="1437" y="420"/>
                    <a:pt x="1410" y="509"/>
                    <a:pt x="1339" y="571"/>
                  </a:cubicBezTo>
                  <a:cubicBezTo>
                    <a:pt x="1383" y="491"/>
                    <a:pt x="1419" y="411"/>
                    <a:pt x="1446" y="330"/>
                  </a:cubicBezTo>
                  <a:cubicBezTo>
                    <a:pt x="1464" y="259"/>
                    <a:pt x="1472" y="179"/>
                    <a:pt x="1472" y="107"/>
                  </a:cubicBezTo>
                  <a:cubicBezTo>
                    <a:pt x="1419" y="63"/>
                    <a:pt x="1365" y="27"/>
                    <a:pt x="1303"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55" name="Google Shape;963;p3"/>
            <p:cNvSpPr/>
            <p:nvPr/>
          </p:nvSpPr>
          <p:spPr>
            <a:xfrm>
              <a:off x="753750" y="1169650"/>
              <a:ext cx="46200" cy="31425"/>
            </a:xfrm>
            <a:custGeom>
              <a:avLst/>
              <a:ahLst/>
              <a:rect l="l" t="t" r="r" b="b"/>
              <a:pathLst>
                <a:path w="1848" h="1257" extrusionOk="0">
                  <a:moveTo>
                    <a:pt x="1080" y="102"/>
                  </a:moveTo>
                  <a:lnTo>
                    <a:pt x="1080" y="102"/>
                  </a:lnTo>
                  <a:cubicBezTo>
                    <a:pt x="1151" y="111"/>
                    <a:pt x="1223" y="120"/>
                    <a:pt x="1294" y="147"/>
                  </a:cubicBezTo>
                  <a:cubicBezTo>
                    <a:pt x="1375" y="497"/>
                    <a:pt x="1074" y="697"/>
                    <a:pt x="792" y="697"/>
                  </a:cubicBezTo>
                  <a:cubicBezTo>
                    <a:pt x="579" y="697"/>
                    <a:pt x="376" y="583"/>
                    <a:pt x="357" y="334"/>
                  </a:cubicBezTo>
                  <a:cubicBezTo>
                    <a:pt x="411" y="289"/>
                    <a:pt x="473" y="245"/>
                    <a:pt x="536" y="209"/>
                  </a:cubicBezTo>
                  <a:cubicBezTo>
                    <a:pt x="536" y="271"/>
                    <a:pt x="554" y="334"/>
                    <a:pt x="589" y="379"/>
                  </a:cubicBezTo>
                  <a:cubicBezTo>
                    <a:pt x="652" y="441"/>
                    <a:pt x="741" y="468"/>
                    <a:pt x="821" y="468"/>
                  </a:cubicBezTo>
                  <a:cubicBezTo>
                    <a:pt x="1000" y="459"/>
                    <a:pt x="1133" y="263"/>
                    <a:pt x="1080" y="102"/>
                  </a:cubicBezTo>
                  <a:close/>
                  <a:moveTo>
                    <a:pt x="1410" y="182"/>
                  </a:moveTo>
                  <a:lnTo>
                    <a:pt x="1410" y="182"/>
                  </a:lnTo>
                  <a:cubicBezTo>
                    <a:pt x="1472" y="209"/>
                    <a:pt x="1526" y="245"/>
                    <a:pt x="1579" y="289"/>
                  </a:cubicBezTo>
                  <a:cubicBezTo>
                    <a:pt x="1579" y="361"/>
                    <a:pt x="1571" y="441"/>
                    <a:pt x="1553" y="512"/>
                  </a:cubicBezTo>
                  <a:cubicBezTo>
                    <a:pt x="1526" y="593"/>
                    <a:pt x="1490" y="673"/>
                    <a:pt x="1446" y="753"/>
                  </a:cubicBezTo>
                  <a:cubicBezTo>
                    <a:pt x="1517" y="691"/>
                    <a:pt x="1544" y="602"/>
                    <a:pt x="1579" y="521"/>
                  </a:cubicBezTo>
                  <a:cubicBezTo>
                    <a:pt x="1597" y="459"/>
                    <a:pt x="1624" y="396"/>
                    <a:pt x="1633" y="334"/>
                  </a:cubicBezTo>
                  <a:cubicBezTo>
                    <a:pt x="1651" y="343"/>
                    <a:pt x="1660" y="361"/>
                    <a:pt x="1669" y="370"/>
                  </a:cubicBezTo>
                  <a:cubicBezTo>
                    <a:pt x="1651" y="459"/>
                    <a:pt x="1633" y="548"/>
                    <a:pt x="1588" y="637"/>
                  </a:cubicBezTo>
                  <a:cubicBezTo>
                    <a:pt x="1544" y="735"/>
                    <a:pt x="1490" y="816"/>
                    <a:pt x="1419" y="896"/>
                  </a:cubicBezTo>
                  <a:cubicBezTo>
                    <a:pt x="1535" y="851"/>
                    <a:pt x="1606" y="691"/>
                    <a:pt x="1660" y="593"/>
                  </a:cubicBezTo>
                  <a:cubicBezTo>
                    <a:pt x="1660" y="575"/>
                    <a:pt x="1695" y="495"/>
                    <a:pt x="1722" y="432"/>
                  </a:cubicBezTo>
                  <a:cubicBezTo>
                    <a:pt x="1722" y="441"/>
                    <a:pt x="1731" y="450"/>
                    <a:pt x="1740" y="459"/>
                  </a:cubicBezTo>
                  <a:cubicBezTo>
                    <a:pt x="1682" y="909"/>
                    <a:pt x="1261" y="1155"/>
                    <a:pt x="844" y="1155"/>
                  </a:cubicBezTo>
                  <a:cubicBezTo>
                    <a:pt x="558" y="1155"/>
                    <a:pt x="274" y="1040"/>
                    <a:pt x="108" y="798"/>
                  </a:cubicBezTo>
                  <a:cubicBezTo>
                    <a:pt x="116" y="771"/>
                    <a:pt x="116" y="753"/>
                    <a:pt x="116" y="735"/>
                  </a:cubicBezTo>
                  <a:cubicBezTo>
                    <a:pt x="161" y="798"/>
                    <a:pt x="223" y="860"/>
                    <a:pt x="268" y="896"/>
                  </a:cubicBezTo>
                  <a:cubicBezTo>
                    <a:pt x="366" y="976"/>
                    <a:pt x="491" y="1039"/>
                    <a:pt x="616" y="1039"/>
                  </a:cubicBezTo>
                  <a:cubicBezTo>
                    <a:pt x="500" y="985"/>
                    <a:pt x="384" y="932"/>
                    <a:pt x="286" y="834"/>
                  </a:cubicBezTo>
                  <a:cubicBezTo>
                    <a:pt x="241" y="789"/>
                    <a:pt x="206" y="744"/>
                    <a:pt x="170" y="682"/>
                  </a:cubicBezTo>
                  <a:cubicBezTo>
                    <a:pt x="161" y="664"/>
                    <a:pt x="161" y="646"/>
                    <a:pt x="152" y="628"/>
                  </a:cubicBezTo>
                  <a:cubicBezTo>
                    <a:pt x="152" y="619"/>
                    <a:pt x="152" y="619"/>
                    <a:pt x="152" y="610"/>
                  </a:cubicBezTo>
                  <a:cubicBezTo>
                    <a:pt x="179" y="646"/>
                    <a:pt x="206" y="682"/>
                    <a:pt x="232" y="709"/>
                  </a:cubicBezTo>
                  <a:cubicBezTo>
                    <a:pt x="295" y="798"/>
                    <a:pt x="375" y="887"/>
                    <a:pt x="482" y="914"/>
                  </a:cubicBezTo>
                  <a:cubicBezTo>
                    <a:pt x="482" y="914"/>
                    <a:pt x="482" y="905"/>
                    <a:pt x="482" y="905"/>
                  </a:cubicBezTo>
                  <a:cubicBezTo>
                    <a:pt x="393" y="842"/>
                    <a:pt x="331" y="771"/>
                    <a:pt x="268" y="682"/>
                  </a:cubicBezTo>
                  <a:cubicBezTo>
                    <a:pt x="241" y="628"/>
                    <a:pt x="223" y="575"/>
                    <a:pt x="197" y="530"/>
                  </a:cubicBezTo>
                  <a:cubicBezTo>
                    <a:pt x="215" y="486"/>
                    <a:pt x="241" y="459"/>
                    <a:pt x="268" y="423"/>
                  </a:cubicBezTo>
                  <a:cubicBezTo>
                    <a:pt x="332" y="678"/>
                    <a:pt x="558" y="794"/>
                    <a:pt x="794" y="794"/>
                  </a:cubicBezTo>
                  <a:cubicBezTo>
                    <a:pt x="1120" y="794"/>
                    <a:pt x="1462" y="571"/>
                    <a:pt x="1410" y="182"/>
                  </a:cubicBezTo>
                  <a:close/>
                  <a:moveTo>
                    <a:pt x="1002" y="1"/>
                  </a:moveTo>
                  <a:cubicBezTo>
                    <a:pt x="533" y="1"/>
                    <a:pt x="64" y="280"/>
                    <a:pt x="0" y="798"/>
                  </a:cubicBezTo>
                  <a:cubicBezTo>
                    <a:pt x="0" y="807"/>
                    <a:pt x="0" y="807"/>
                    <a:pt x="9" y="816"/>
                  </a:cubicBezTo>
                  <a:cubicBezTo>
                    <a:pt x="9" y="825"/>
                    <a:pt x="9" y="834"/>
                    <a:pt x="9" y="842"/>
                  </a:cubicBezTo>
                  <a:cubicBezTo>
                    <a:pt x="199" y="1123"/>
                    <a:pt x="522" y="1256"/>
                    <a:pt x="845" y="1256"/>
                  </a:cubicBezTo>
                  <a:cubicBezTo>
                    <a:pt x="1314" y="1256"/>
                    <a:pt x="1784" y="976"/>
                    <a:pt x="1847" y="459"/>
                  </a:cubicBezTo>
                  <a:cubicBezTo>
                    <a:pt x="1847" y="450"/>
                    <a:pt x="1847" y="450"/>
                    <a:pt x="1847" y="441"/>
                  </a:cubicBezTo>
                  <a:cubicBezTo>
                    <a:pt x="1847" y="432"/>
                    <a:pt x="1847" y="423"/>
                    <a:pt x="1838" y="414"/>
                  </a:cubicBezTo>
                  <a:cubicBezTo>
                    <a:pt x="1649" y="134"/>
                    <a:pt x="1326" y="1"/>
                    <a:pt x="100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56" name="Google Shape;964;p3"/>
            <p:cNvSpPr/>
            <p:nvPr/>
          </p:nvSpPr>
          <p:spPr>
            <a:xfrm>
              <a:off x="798575" y="1170125"/>
              <a:ext cx="5525" cy="5100"/>
            </a:xfrm>
            <a:custGeom>
              <a:avLst/>
              <a:ahLst/>
              <a:rect l="l" t="t" r="r" b="b"/>
              <a:pathLst>
                <a:path w="221" h="204" extrusionOk="0">
                  <a:moveTo>
                    <a:pt x="141" y="0"/>
                  </a:moveTo>
                  <a:cubicBezTo>
                    <a:pt x="126" y="0"/>
                    <a:pt x="111" y="6"/>
                    <a:pt x="99" y="21"/>
                  </a:cubicBezTo>
                  <a:cubicBezTo>
                    <a:pt x="81" y="56"/>
                    <a:pt x="54" y="83"/>
                    <a:pt x="27" y="110"/>
                  </a:cubicBezTo>
                  <a:cubicBezTo>
                    <a:pt x="10" y="137"/>
                    <a:pt x="1" y="163"/>
                    <a:pt x="18" y="190"/>
                  </a:cubicBezTo>
                  <a:cubicBezTo>
                    <a:pt x="27" y="199"/>
                    <a:pt x="43" y="203"/>
                    <a:pt x="59" y="203"/>
                  </a:cubicBezTo>
                  <a:cubicBezTo>
                    <a:pt x="74" y="203"/>
                    <a:pt x="90" y="199"/>
                    <a:pt x="99" y="190"/>
                  </a:cubicBezTo>
                  <a:cubicBezTo>
                    <a:pt x="125" y="154"/>
                    <a:pt x="161" y="119"/>
                    <a:pt x="188" y="83"/>
                  </a:cubicBezTo>
                  <a:cubicBezTo>
                    <a:pt x="220" y="44"/>
                    <a:pt x="182" y="0"/>
                    <a:pt x="14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57" name="Google Shape;965;p3"/>
            <p:cNvSpPr/>
            <p:nvPr/>
          </p:nvSpPr>
          <p:spPr>
            <a:xfrm>
              <a:off x="790825" y="1163800"/>
              <a:ext cx="4650" cy="6175"/>
            </a:xfrm>
            <a:custGeom>
              <a:avLst/>
              <a:ahLst/>
              <a:rect l="l" t="t" r="r" b="b"/>
              <a:pathLst>
                <a:path w="186" h="247" extrusionOk="0">
                  <a:moveTo>
                    <a:pt x="128" y="1"/>
                  </a:moveTo>
                  <a:cubicBezTo>
                    <a:pt x="110" y="1"/>
                    <a:pt x="93" y="7"/>
                    <a:pt x="88" y="24"/>
                  </a:cubicBezTo>
                  <a:cubicBezTo>
                    <a:pt x="61" y="77"/>
                    <a:pt x="34" y="131"/>
                    <a:pt x="16" y="184"/>
                  </a:cubicBezTo>
                  <a:cubicBezTo>
                    <a:pt x="0" y="222"/>
                    <a:pt x="29" y="247"/>
                    <a:pt x="61" y="247"/>
                  </a:cubicBezTo>
                  <a:cubicBezTo>
                    <a:pt x="82" y="247"/>
                    <a:pt x="104" y="236"/>
                    <a:pt x="114" y="211"/>
                  </a:cubicBezTo>
                  <a:cubicBezTo>
                    <a:pt x="132" y="166"/>
                    <a:pt x="150" y="131"/>
                    <a:pt x="177" y="86"/>
                  </a:cubicBezTo>
                  <a:cubicBezTo>
                    <a:pt x="186" y="59"/>
                    <a:pt x="186" y="24"/>
                    <a:pt x="159" y="6"/>
                  </a:cubicBezTo>
                  <a:cubicBezTo>
                    <a:pt x="149" y="3"/>
                    <a:pt x="138" y="1"/>
                    <a:pt x="12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58" name="Google Shape;966;p3"/>
            <p:cNvSpPr/>
            <p:nvPr/>
          </p:nvSpPr>
          <p:spPr>
            <a:xfrm>
              <a:off x="782925" y="1160375"/>
              <a:ext cx="3625" cy="6800"/>
            </a:xfrm>
            <a:custGeom>
              <a:avLst/>
              <a:ahLst/>
              <a:rect l="l" t="t" r="r" b="b"/>
              <a:pathLst>
                <a:path w="145" h="272" extrusionOk="0">
                  <a:moveTo>
                    <a:pt x="82" y="0"/>
                  </a:moveTo>
                  <a:cubicBezTo>
                    <a:pt x="56" y="0"/>
                    <a:pt x="38" y="18"/>
                    <a:pt x="29" y="54"/>
                  </a:cubicBezTo>
                  <a:cubicBezTo>
                    <a:pt x="20" y="98"/>
                    <a:pt x="20" y="152"/>
                    <a:pt x="11" y="205"/>
                  </a:cubicBezTo>
                  <a:cubicBezTo>
                    <a:pt x="0" y="243"/>
                    <a:pt x="32" y="272"/>
                    <a:pt x="63" y="272"/>
                  </a:cubicBezTo>
                  <a:cubicBezTo>
                    <a:pt x="83" y="272"/>
                    <a:pt x="102" y="260"/>
                    <a:pt x="109" y="232"/>
                  </a:cubicBezTo>
                  <a:cubicBezTo>
                    <a:pt x="118" y="179"/>
                    <a:pt x="127" y="116"/>
                    <a:pt x="136" y="54"/>
                  </a:cubicBezTo>
                  <a:cubicBezTo>
                    <a:pt x="145" y="27"/>
                    <a:pt x="109" y="0"/>
                    <a:pt x="8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59" name="Google Shape;967;p3"/>
            <p:cNvSpPr/>
            <p:nvPr/>
          </p:nvSpPr>
          <p:spPr>
            <a:xfrm>
              <a:off x="760750" y="1163850"/>
              <a:ext cx="5450" cy="6375"/>
            </a:xfrm>
            <a:custGeom>
              <a:avLst/>
              <a:ahLst/>
              <a:rect l="l" t="t" r="r" b="b"/>
              <a:pathLst>
                <a:path w="218" h="255" extrusionOk="0">
                  <a:moveTo>
                    <a:pt x="72" y="1"/>
                  </a:moveTo>
                  <a:cubicBezTo>
                    <a:pt x="35" y="1"/>
                    <a:pt x="0" y="34"/>
                    <a:pt x="24" y="75"/>
                  </a:cubicBezTo>
                  <a:cubicBezTo>
                    <a:pt x="59" y="120"/>
                    <a:pt x="77" y="173"/>
                    <a:pt x="104" y="227"/>
                  </a:cubicBezTo>
                  <a:cubicBezTo>
                    <a:pt x="112" y="247"/>
                    <a:pt x="128" y="255"/>
                    <a:pt x="144" y="255"/>
                  </a:cubicBezTo>
                  <a:cubicBezTo>
                    <a:pt x="179" y="255"/>
                    <a:pt x="218" y="216"/>
                    <a:pt x="193" y="173"/>
                  </a:cubicBezTo>
                  <a:cubicBezTo>
                    <a:pt x="167" y="129"/>
                    <a:pt x="149" y="75"/>
                    <a:pt x="122" y="31"/>
                  </a:cubicBezTo>
                  <a:cubicBezTo>
                    <a:pt x="110" y="9"/>
                    <a:pt x="90" y="1"/>
                    <a:pt x="7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60" name="Google Shape;968;p3"/>
            <p:cNvSpPr/>
            <p:nvPr/>
          </p:nvSpPr>
          <p:spPr>
            <a:xfrm>
              <a:off x="750850" y="1170950"/>
              <a:ext cx="6500" cy="5250"/>
            </a:xfrm>
            <a:custGeom>
              <a:avLst/>
              <a:ahLst/>
              <a:rect l="l" t="t" r="r" b="b"/>
              <a:pathLst>
                <a:path w="260" h="210" extrusionOk="0">
                  <a:moveTo>
                    <a:pt x="66" y="1"/>
                  </a:moveTo>
                  <a:cubicBezTo>
                    <a:pt x="54" y="1"/>
                    <a:pt x="41" y="5"/>
                    <a:pt x="27" y="14"/>
                  </a:cubicBezTo>
                  <a:cubicBezTo>
                    <a:pt x="9" y="32"/>
                    <a:pt x="0" y="68"/>
                    <a:pt x="27" y="86"/>
                  </a:cubicBezTo>
                  <a:cubicBezTo>
                    <a:pt x="72" y="130"/>
                    <a:pt x="125" y="157"/>
                    <a:pt x="170" y="202"/>
                  </a:cubicBezTo>
                  <a:cubicBezTo>
                    <a:pt x="175" y="207"/>
                    <a:pt x="182" y="209"/>
                    <a:pt x="189" y="209"/>
                  </a:cubicBezTo>
                  <a:cubicBezTo>
                    <a:pt x="207" y="209"/>
                    <a:pt x="229" y="196"/>
                    <a:pt x="241" y="184"/>
                  </a:cubicBezTo>
                  <a:cubicBezTo>
                    <a:pt x="259" y="157"/>
                    <a:pt x="241" y="130"/>
                    <a:pt x="224" y="112"/>
                  </a:cubicBezTo>
                  <a:cubicBezTo>
                    <a:pt x="188" y="77"/>
                    <a:pt x="143" y="50"/>
                    <a:pt x="99" y="14"/>
                  </a:cubicBezTo>
                  <a:cubicBezTo>
                    <a:pt x="90" y="5"/>
                    <a:pt x="79" y="1"/>
                    <a:pt x="66"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61" name="Google Shape;969;p3"/>
            <p:cNvSpPr/>
            <p:nvPr/>
          </p:nvSpPr>
          <p:spPr>
            <a:xfrm>
              <a:off x="745225" y="1181000"/>
              <a:ext cx="7225" cy="4275"/>
            </a:xfrm>
            <a:custGeom>
              <a:avLst/>
              <a:ahLst/>
              <a:rect l="l" t="t" r="r" b="b"/>
              <a:pathLst>
                <a:path w="289" h="171" extrusionOk="0">
                  <a:moveTo>
                    <a:pt x="71" y="0"/>
                  </a:moveTo>
                  <a:cubicBezTo>
                    <a:pt x="22" y="0"/>
                    <a:pt x="1" y="79"/>
                    <a:pt x="56" y="103"/>
                  </a:cubicBezTo>
                  <a:cubicBezTo>
                    <a:pt x="101" y="121"/>
                    <a:pt x="145" y="139"/>
                    <a:pt x="181" y="165"/>
                  </a:cubicBezTo>
                  <a:cubicBezTo>
                    <a:pt x="190" y="169"/>
                    <a:pt x="198" y="171"/>
                    <a:pt x="206" y="171"/>
                  </a:cubicBezTo>
                  <a:cubicBezTo>
                    <a:pt x="256" y="171"/>
                    <a:pt x="288" y="107"/>
                    <a:pt x="234" y="76"/>
                  </a:cubicBezTo>
                  <a:cubicBezTo>
                    <a:pt x="190" y="49"/>
                    <a:pt x="145" y="23"/>
                    <a:pt x="92" y="5"/>
                  </a:cubicBezTo>
                  <a:cubicBezTo>
                    <a:pt x="84" y="2"/>
                    <a:pt x="77" y="0"/>
                    <a:pt x="7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62" name="Google Shape;970;p3"/>
            <p:cNvSpPr/>
            <p:nvPr/>
          </p:nvSpPr>
          <p:spPr>
            <a:xfrm>
              <a:off x="771775" y="1160525"/>
              <a:ext cx="3750" cy="6850"/>
            </a:xfrm>
            <a:custGeom>
              <a:avLst/>
              <a:ahLst/>
              <a:rect l="l" t="t" r="r" b="b"/>
              <a:pathLst>
                <a:path w="150" h="274" extrusionOk="0">
                  <a:moveTo>
                    <a:pt x="63" y="1"/>
                  </a:moveTo>
                  <a:cubicBezTo>
                    <a:pt x="33" y="1"/>
                    <a:pt x="1" y="24"/>
                    <a:pt x="11" y="66"/>
                  </a:cubicBezTo>
                  <a:cubicBezTo>
                    <a:pt x="20" y="119"/>
                    <a:pt x="29" y="173"/>
                    <a:pt x="38" y="235"/>
                  </a:cubicBezTo>
                  <a:cubicBezTo>
                    <a:pt x="45" y="261"/>
                    <a:pt x="67" y="273"/>
                    <a:pt x="89" y="273"/>
                  </a:cubicBezTo>
                  <a:cubicBezTo>
                    <a:pt x="119" y="273"/>
                    <a:pt x="150" y="250"/>
                    <a:pt x="145" y="208"/>
                  </a:cubicBezTo>
                  <a:cubicBezTo>
                    <a:pt x="136" y="155"/>
                    <a:pt x="118" y="101"/>
                    <a:pt x="109" y="39"/>
                  </a:cubicBezTo>
                  <a:cubicBezTo>
                    <a:pt x="105" y="13"/>
                    <a:pt x="85" y="1"/>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63" name="Google Shape;971;p3"/>
            <p:cNvSpPr/>
            <p:nvPr/>
          </p:nvSpPr>
          <p:spPr>
            <a:xfrm>
              <a:off x="699475" y="1158925"/>
              <a:ext cx="26875" cy="16275"/>
            </a:xfrm>
            <a:custGeom>
              <a:avLst/>
              <a:ahLst/>
              <a:rect l="l" t="t" r="r" b="b"/>
              <a:pathLst>
                <a:path w="1075" h="651" extrusionOk="0">
                  <a:moveTo>
                    <a:pt x="333" y="1"/>
                  </a:moveTo>
                  <a:cubicBezTo>
                    <a:pt x="283" y="1"/>
                    <a:pt x="233" y="7"/>
                    <a:pt x="182" y="14"/>
                  </a:cubicBezTo>
                  <a:cubicBezTo>
                    <a:pt x="1" y="347"/>
                    <a:pt x="349" y="650"/>
                    <a:pt x="671" y="650"/>
                  </a:cubicBezTo>
                  <a:cubicBezTo>
                    <a:pt x="839" y="650"/>
                    <a:pt x="1001" y="567"/>
                    <a:pt x="1074" y="361"/>
                  </a:cubicBezTo>
                  <a:cubicBezTo>
                    <a:pt x="1030" y="308"/>
                    <a:pt x="976" y="254"/>
                    <a:pt x="914" y="210"/>
                  </a:cubicBezTo>
                  <a:cubicBezTo>
                    <a:pt x="888" y="334"/>
                    <a:pt x="762" y="415"/>
                    <a:pt x="637" y="415"/>
                  </a:cubicBezTo>
                  <a:cubicBezTo>
                    <a:pt x="590" y="415"/>
                    <a:pt x="544" y="403"/>
                    <a:pt x="503" y="379"/>
                  </a:cubicBezTo>
                  <a:cubicBezTo>
                    <a:pt x="432" y="335"/>
                    <a:pt x="378" y="263"/>
                    <a:pt x="360" y="174"/>
                  </a:cubicBezTo>
                  <a:cubicBezTo>
                    <a:pt x="352" y="121"/>
                    <a:pt x="369" y="58"/>
                    <a:pt x="396" y="5"/>
                  </a:cubicBezTo>
                  <a:cubicBezTo>
                    <a:pt x="375" y="2"/>
                    <a:pt x="354" y="1"/>
                    <a:pt x="333"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64" name="Google Shape;972;p3"/>
            <p:cNvSpPr/>
            <p:nvPr/>
          </p:nvSpPr>
          <p:spPr>
            <a:xfrm>
              <a:off x="692650" y="1159925"/>
              <a:ext cx="38825" cy="27400"/>
            </a:xfrm>
            <a:custGeom>
              <a:avLst/>
              <a:ahLst/>
              <a:rect l="l" t="t" r="r" b="b"/>
              <a:pathLst>
                <a:path w="1553" h="1096" extrusionOk="0">
                  <a:moveTo>
                    <a:pt x="339" y="0"/>
                  </a:moveTo>
                  <a:cubicBezTo>
                    <a:pt x="294" y="9"/>
                    <a:pt x="259" y="27"/>
                    <a:pt x="223" y="45"/>
                  </a:cubicBezTo>
                  <a:cubicBezTo>
                    <a:pt x="214" y="107"/>
                    <a:pt x="196" y="161"/>
                    <a:pt x="196" y="214"/>
                  </a:cubicBezTo>
                  <a:cubicBezTo>
                    <a:pt x="196" y="330"/>
                    <a:pt x="214" y="420"/>
                    <a:pt x="250" y="518"/>
                  </a:cubicBezTo>
                  <a:cubicBezTo>
                    <a:pt x="250" y="527"/>
                    <a:pt x="250" y="527"/>
                    <a:pt x="250" y="527"/>
                  </a:cubicBezTo>
                  <a:cubicBezTo>
                    <a:pt x="170" y="446"/>
                    <a:pt x="152" y="321"/>
                    <a:pt x="143" y="223"/>
                  </a:cubicBezTo>
                  <a:cubicBezTo>
                    <a:pt x="143" y="188"/>
                    <a:pt x="134" y="143"/>
                    <a:pt x="134" y="98"/>
                  </a:cubicBezTo>
                  <a:cubicBezTo>
                    <a:pt x="134" y="98"/>
                    <a:pt x="125" y="107"/>
                    <a:pt x="125" y="107"/>
                  </a:cubicBezTo>
                  <a:cubicBezTo>
                    <a:pt x="125" y="125"/>
                    <a:pt x="116" y="143"/>
                    <a:pt x="116" y="170"/>
                  </a:cubicBezTo>
                  <a:cubicBezTo>
                    <a:pt x="107" y="232"/>
                    <a:pt x="116" y="295"/>
                    <a:pt x="125" y="357"/>
                  </a:cubicBezTo>
                  <a:cubicBezTo>
                    <a:pt x="152" y="482"/>
                    <a:pt x="223" y="598"/>
                    <a:pt x="294" y="705"/>
                  </a:cubicBezTo>
                  <a:lnTo>
                    <a:pt x="286" y="705"/>
                  </a:lnTo>
                  <a:cubicBezTo>
                    <a:pt x="187" y="634"/>
                    <a:pt x="116" y="518"/>
                    <a:pt x="80" y="402"/>
                  </a:cubicBezTo>
                  <a:cubicBezTo>
                    <a:pt x="63" y="348"/>
                    <a:pt x="36" y="259"/>
                    <a:pt x="45" y="179"/>
                  </a:cubicBezTo>
                  <a:lnTo>
                    <a:pt x="45" y="179"/>
                  </a:lnTo>
                  <a:cubicBezTo>
                    <a:pt x="27" y="197"/>
                    <a:pt x="9" y="206"/>
                    <a:pt x="0" y="223"/>
                  </a:cubicBezTo>
                  <a:cubicBezTo>
                    <a:pt x="12" y="718"/>
                    <a:pt x="501" y="1096"/>
                    <a:pt x="969" y="1096"/>
                  </a:cubicBezTo>
                  <a:cubicBezTo>
                    <a:pt x="1184" y="1096"/>
                    <a:pt x="1395" y="1016"/>
                    <a:pt x="1552" y="830"/>
                  </a:cubicBezTo>
                  <a:cubicBezTo>
                    <a:pt x="1552" y="821"/>
                    <a:pt x="1552" y="803"/>
                    <a:pt x="1552" y="794"/>
                  </a:cubicBezTo>
                  <a:cubicBezTo>
                    <a:pt x="1490" y="839"/>
                    <a:pt x="1427" y="884"/>
                    <a:pt x="1410" y="892"/>
                  </a:cubicBezTo>
                  <a:cubicBezTo>
                    <a:pt x="1320" y="949"/>
                    <a:pt x="1186" y="1029"/>
                    <a:pt x="1075" y="1029"/>
                  </a:cubicBezTo>
                  <a:cubicBezTo>
                    <a:pt x="1065" y="1029"/>
                    <a:pt x="1054" y="1028"/>
                    <a:pt x="1044" y="1026"/>
                  </a:cubicBezTo>
                  <a:cubicBezTo>
                    <a:pt x="1151" y="991"/>
                    <a:pt x="1231" y="955"/>
                    <a:pt x="1329" y="901"/>
                  </a:cubicBezTo>
                  <a:cubicBezTo>
                    <a:pt x="1410" y="848"/>
                    <a:pt x="1472" y="785"/>
                    <a:pt x="1543" y="714"/>
                  </a:cubicBezTo>
                  <a:cubicBezTo>
                    <a:pt x="1535" y="705"/>
                    <a:pt x="1535" y="687"/>
                    <a:pt x="1526" y="669"/>
                  </a:cubicBezTo>
                  <a:cubicBezTo>
                    <a:pt x="1481" y="714"/>
                    <a:pt x="1427" y="759"/>
                    <a:pt x="1383" y="794"/>
                  </a:cubicBezTo>
                  <a:cubicBezTo>
                    <a:pt x="1311" y="848"/>
                    <a:pt x="1240" y="910"/>
                    <a:pt x="1142" y="919"/>
                  </a:cubicBezTo>
                  <a:cubicBezTo>
                    <a:pt x="1222" y="875"/>
                    <a:pt x="1294" y="830"/>
                    <a:pt x="1365" y="768"/>
                  </a:cubicBezTo>
                  <a:cubicBezTo>
                    <a:pt x="1419" y="723"/>
                    <a:pt x="1463" y="660"/>
                    <a:pt x="1508" y="598"/>
                  </a:cubicBezTo>
                  <a:cubicBezTo>
                    <a:pt x="1490" y="536"/>
                    <a:pt x="1454" y="482"/>
                    <a:pt x="1419" y="420"/>
                  </a:cubicBezTo>
                  <a:cubicBezTo>
                    <a:pt x="1321" y="629"/>
                    <a:pt x="1142" y="715"/>
                    <a:pt x="955" y="715"/>
                  </a:cubicBezTo>
                  <a:cubicBezTo>
                    <a:pt x="593" y="715"/>
                    <a:pt x="204" y="389"/>
                    <a:pt x="339"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65" name="Google Shape;973;p3"/>
            <p:cNvSpPr/>
            <p:nvPr/>
          </p:nvSpPr>
          <p:spPr>
            <a:xfrm>
              <a:off x="689975" y="1156400"/>
              <a:ext cx="44175" cy="33500"/>
            </a:xfrm>
            <a:custGeom>
              <a:avLst/>
              <a:ahLst/>
              <a:rect l="l" t="t" r="r" b="b"/>
              <a:pathLst>
                <a:path w="1767" h="1340" extrusionOk="0">
                  <a:moveTo>
                    <a:pt x="713" y="102"/>
                  </a:moveTo>
                  <a:cubicBezTo>
                    <a:pt x="734" y="102"/>
                    <a:pt x="755" y="103"/>
                    <a:pt x="776" y="106"/>
                  </a:cubicBezTo>
                  <a:cubicBezTo>
                    <a:pt x="749" y="159"/>
                    <a:pt x="732" y="222"/>
                    <a:pt x="740" y="275"/>
                  </a:cubicBezTo>
                  <a:cubicBezTo>
                    <a:pt x="758" y="364"/>
                    <a:pt x="812" y="436"/>
                    <a:pt x="883" y="480"/>
                  </a:cubicBezTo>
                  <a:cubicBezTo>
                    <a:pt x="924" y="504"/>
                    <a:pt x="970" y="516"/>
                    <a:pt x="1017" y="516"/>
                  </a:cubicBezTo>
                  <a:cubicBezTo>
                    <a:pt x="1142" y="516"/>
                    <a:pt x="1268" y="435"/>
                    <a:pt x="1294" y="311"/>
                  </a:cubicBezTo>
                  <a:cubicBezTo>
                    <a:pt x="1356" y="355"/>
                    <a:pt x="1410" y="409"/>
                    <a:pt x="1454" y="462"/>
                  </a:cubicBezTo>
                  <a:cubicBezTo>
                    <a:pt x="1381" y="668"/>
                    <a:pt x="1219" y="751"/>
                    <a:pt x="1051" y="751"/>
                  </a:cubicBezTo>
                  <a:cubicBezTo>
                    <a:pt x="729" y="751"/>
                    <a:pt x="381" y="448"/>
                    <a:pt x="562" y="115"/>
                  </a:cubicBezTo>
                  <a:cubicBezTo>
                    <a:pt x="613" y="108"/>
                    <a:pt x="663" y="102"/>
                    <a:pt x="713" y="102"/>
                  </a:cubicBezTo>
                  <a:close/>
                  <a:moveTo>
                    <a:pt x="446" y="141"/>
                  </a:moveTo>
                  <a:lnTo>
                    <a:pt x="446" y="141"/>
                  </a:lnTo>
                  <a:cubicBezTo>
                    <a:pt x="311" y="530"/>
                    <a:pt x="700" y="856"/>
                    <a:pt x="1062" y="856"/>
                  </a:cubicBezTo>
                  <a:cubicBezTo>
                    <a:pt x="1249" y="856"/>
                    <a:pt x="1428" y="770"/>
                    <a:pt x="1526" y="561"/>
                  </a:cubicBezTo>
                  <a:cubicBezTo>
                    <a:pt x="1561" y="623"/>
                    <a:pt x="1597" y="677"/>
                    <a:pt x="1615" y="739"/>
                  </a:cubicBezTo>
                  <a:cubicBezTo>
                    <a:pt x="1570" y="801"/>
                    <a:pt x="1526" y="864"/>
                    <a:pt x="1472" y="909"/>
                  </a:cubicBezTo>
                  <a:cubicBezTo>
                    <a:pt x="1401" y="971"/>
                    <a:pt x="1329" y="1016"/>
                    <a:pt x="1249" y="1060"/>
                  </a:cubicBezTo>
                  <a:cubicBezTo>
                    <a:pt x="1347" y="1051"/>
                    <a:pt x="1418" y="989"/>
                    <a:pt x="1490" y="935"/>
                  </a:cubicBezTo>
                  <a:cubicBezTo>
                    <a:pt x="1534" y="900"/>
                    <a:pt x="1588" y="855"/>
                    <a:pt x="1633" y="810"/>
                  </a:cubicBezTo>
                  <a:cubicBezTo>
                    <a:pt x="1642" y="828"/>
                    <a:pt x="1642" y="846"/>
                    <a:pt x="1650" y="855"/>
                  </a:cubicBezTo>
                  <a:cubicBezTo>
                    <a:pt x="1579" y="926"/>
                    <a:pt x="1517" y="989"/>
                    <a:pt x="1436" y="1042"/>
                  </a:cubicBezTo>
                  <a:cubicBezTo>
                    <a:pt x="1338" y="1096"/>
                    <a:pt x="1258" y="1132"/>
                    <a:pt x="1151" y="1167"/>
                  </a:cubicBezTo>
                  <a:cubicBezTo>
                    <a:pt x="1161" y="1169"/>
                    <a:pt x="1172" y="1170"/>
                    <a:pt x="1182" y="1170"/>
                  </a:cubicBezTo>
                  <a:cubicBezTo>
                    <a:pt x="1293" y="1170"/>
                    <a:pt x="1427" y="1090"/>
                    <a:pt x="1517" y="1033"/>
                  </a:cubicBezTo>
                  <a:cubicBezTo>
                    <a:pt x="1534" y="1025"/>
                    <a:pt x="1597" y="980"/>
                    <a:pt x="1659" y="935"/>
                  </a:cubicBezTo>
                  <a:cubicBezTo>
                    <a:pt x="1659" y="944"/>
                    <a:pt x="1659" y="962"/>
                    <a:pt x="1659" y="971"/>
                  </a:cubicBezTo>
                  <a:cubicBezTo>
                    <a:pt x="1502" y="1157"/>
                    <a:pt x="1291" y="1237"/>
                    <a:pt x="1076" y="1237"/>
                  </a:cubicBezTo>
                  <a:cubicBezTo>
                    <a:pt x="608" y="1237"/>
                    <a:pt x="119" y="859"/>
                    <a:pt x="107" y="364"/>
                  </a:cubicBezTo>
                  <a:cubicBezTo>
                    <a:pt x="116" y="347"/>
                    <a:pt x="134" y="338"/>
                    <a:pt x="152" y="320"/>
                  </a:cubicBezTo>
                  <a:lnTo>
                    <a:pt x="152" y="320"/>
                  </a:lnTo>
                  <a:cubicBezTo>
                    <a:pt x="143" y="400"/>
                    <a:pt x="170" y="489"/>
                    <a:pt x="187" y="543"/>
                  </a:cubicBezTo>
                  <a:cubicBezTo>
                    <a:pt x="223" y="659"/>
                    <a:pt x="294" y="775"/>
                    <a:pt x="393" y="846"/>
                  </a:cubicBezTo>
                  <a:lnTo>
                    <a:pt x="401" y="846"/>
                  </a:lnTo>
                  <a:cubicBezTo>
                    <a:pt x="330" y="739"/>
                    <a:pt x="259" y="623"/>
                    <a:pt x="232" y="498"/>
                  </a:cubicBezTo>
                  <a:cubicBezTo>
                    <a:pt x="223" y="436"/>
                    <a:pt x="214" y="373"/>
                    <a:pt x="223" y="311"/>
                  </a:cubicBezTo>
                  <a:cubicBezTo>
                    <a:pt x="223" y="284"/>
                    <a:pt x="232" y="266"/>
                    <a:pt x="232" y="248"/>
                  </a:cubicBezTo>
                  <a:cubicBezTo>
                    <a:pt x="232" y="248"/>
                    <a:pt x="241" y="239"/>
                    <a:pt x="241" y="239"/>
                  </a:cubicBezTo>
                  <a:cubicBezTo>
                    <a:pt x="241" y="284"/>
                    <a:pt x="250" y="329"/>
                    <a:pt x="250" y="364"/>
                  </a:cubicBezTo>
                  <a:cubicBezTo>
                    <a:pt x="259" y="462"/>
                    <a:pt x="277" y="587"/>
                    <a:pt x="357" y="668"/>
                  </a:cubicBezTo>
                  <a:cubicBezTo>
                    <a:pt x="357" y="668"/>
                    <a:pt x="357" y="668"/>
                    <a:pt x="357" y="659"/>
                  </a:cubicBezTo>
                  <a:cubicBezTo>
                    <a:pt x="321" y="561"/>
                    <a:pt x="303" y="471"/>
                    <a:pt x="303" y="355"/>
                  </a:cubicBezTo>
                  <a:cubicBezTo>
                    <a:pt x="303" y="302"/>
                    <a:pt x="321" y="248"/>
                    <a:pt x="330" y="186"/>
                  </a:cubicBezTo>
                  <a:cubicBezTo>
                    <a:pt x="366" y="168"/>
                    <a:pt x="401" y="150"/>
                    <a:pt x="446" y="141"/>
                  </a:cubicBezTo>
                  <a:close/>
                  <a:moveTo>
                    <a:pt x="686" y="0"/>
                  </a:moveTo>
                  <a:cubicBezTo>
                    <a:pt x="439" y="0"/>
                    <a:pt x="198" y="94"/>
                    <a:pt x="18" y="311"/>
                  </a:cubicBezTo>
                  <a:cubicBezTo>
                    <a:pt x="18" y="311"/>
                    <a:pt x="9" y="320"/>
                    <a:pt x="9" y="329"/>
                  </a:cubicBezTo>
                  <a:cubicBezTo>
                    <a:pt x="9" y="329"/>
                    <a:pt x="0" y="338"/>
                    <a:pt x="0" y="347"/>
                  </a:cubicBezTo>
                  <a:cubicBezTo>
                    <a:pt x="6" y="918"/>
                    <a:pt x="550" y="1340"/>
                    <a:pt x="1077" y="1340"/>
                  </a:cubicBezTo>
                  <a:cubicBezTo>
                    <a:pt x="1323" y="1340"/>
                    <a:pt x="1566" y="1247"/>
                    <a:pt x="1749" y="1033"/>
                  </a:cubicBezTo>
                  <a:cubicBezTo>
                    <a:pt x="1749" y="1025"/>
                    <a:pt x="1757" y="1025"/>
                    <a:pt x="1757" y="1016"/>
                  </a:cubicBezTo>
                  <a:cubicBezTo>
                    <a:pt x="1757" y="1007"/>
                    <a:pt x="1766" y="998"/>
                    <a:pt x="1766" y="989"/>
                  </a:cubicBezTo>
                  <a:cubicBezTo>
                    <a:pt x="1754" y="424"/>
                    <a:pt x="1210" y="0"/>
                    <a:pt x="68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66" name="Google Shape;974;p3"/>
            <p:cNvSpPr/>
            <p:nvPr/>
          </p:nvSpPr>
          <p:spPr>
            <a:xfrm>
              <a:off x="736350" y="1174075"/>
              <a:ext cx="6325" cy="3525"/>
            </a:xfrm>
            <a:custGeom>
              <a:avLst/>
              <a:ahLst/>
              <a:rect l="l" t="t" r="r" b="b"/>
              <a:pathLst>
                <a:path w="253" h="141" extrusionOk="0">
                  <a:moveTo>
                    <a:pt x="184" y="0"/>
                  </a:moveTo>
                  <a:cubicBezTo>
                    <a:pt x="177" y="0"/>
                    <a:pt x="169" y="2"/>
                    <a:pt x="161" y="5"/>
                  </a:cubicBezTo>
                  <a:cubicBezTo>
                    <a:pt x="126" y="14"/>
                    <a:pt x="81" y="23"/>
                    <a:pt x="45" y="32"/>
                  </a:cubicBezTo>
                  <a:cubicBezTo>
                    <a:pt x="18" y="41"/>
                    <a:pt x="1" y="68"/>
                    <a:pt x="1" y="94"/>
                  </a:cubicBezTo>
                  <a:cubicBezTo>
                    <a:pt x="8" y="118"/>
                    <a:pt x="29" y="141"/>
                    <a:pt x="52" y="141"/>
                  </a:cubicBezTo>
                  <a:cubicBezTo>
                    <a:pt x="56" y="141"/>
                    <a:pt x="59" y="140"/>
                    <a:pt x="63" y="139"/>
                  </a:cubicBezTo>
                  <a:cubicBezTo>
                    <a:pt x="108" y="121"/>
                    <a:pt x="161" y="112"/>
                    <a:pt x="206" y="94"/>
                  </a:cubicBezTo>
                  <a:cubicBezTo>
                    <a:pt x="252" y="71"/>
                    <a:pt x="231" y="0"/>
                    <a:pt x="18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67" name="Google Shape;975;p3"/>
            <p:cNvSpPr/>
            <p:nvPr/>
          </p:nvSpPr>
          <p:spPr>
            <a:xfrm>
              <a:off x="732175" y="1164200"/>
              <a:ext cx="6875" cy="4775"/>
            </a:xfrm>
            <a:custGeom>
              <a:avLst/>
              <a:ahLst/>
              <a:rect l="l" t="t" r="r" b="b"/>
              <a:pathLst>
                <a:path w="275" h="191" extrusionOk="0">
                  <a:moveTo>
                    <a:pt x="209" y="1"/>
                  </a:moveTo>
                  <a:cubicBezTo>
                    <a:pt x="201" y="1"/>
                    <a:pt x="193" y="3"/>
                    <a:pt x="185" y="8"/>
                  </a:cubicBezTo>
                  <a:cubicBezTo>
                    <a:pt x="141" y="35"/>
                    <a:pt x="87" y="61"/>
                    <a:pt x="43" y="97"/>
                  </a:cubicBezTo>
                  <a:cubicBezTo>
                    <a:pt x="0" y="132"/>
                    <a:pt x="31" y="190"/>
                    <a:pt x="72" y="190"/>
                  </a:cubicBezTo>
                  <a:cubicBezTo>
                    <a:pt x="83" y="190"/>
                    <a:pt x="94" y="186"/>
                    <a:pt x="105" y="177"/>
                  </a:cubicBezTo>
                  <a:cubicBezTo>
                    <a:pt x="150" y="150"/>
                    <a:pt x="185" y="124"/>
                    <a:pt x="230" y="106"/>
                  </a:cubicBezTo>
                  <a:cubicBezTo>
                    <a:pt x="257" y="88"/>
                    <a:pt x="275" y="61"/>
                    <a:pt x="257" y="35"/>
                  </a:cubicBezTo>
                  <a:cubicBezTo>
                    <a:pt x="250" y="15"/>
                    <a:pt x="230" y="1"/>
                    <a:pt x="20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68" name="Google Shape;976;p3"/>
            <p:cNvSpPr/>
            <p:nvPr/>
          </p:nvSpPr>
          <p:spPr>
            <a:xfrm>
              <a:off x="727050" y="1156350"/>
              <a:ext cx="6200" cy="5925"/>
            </a:xfrm>
            <a:custGeom>
              <a:avLst/>
              <a:ahLst/>
              <a:rect l="l" t="t" r="r" b="b"/>
              <a:pathLst>
                <a:path w="248" h="237" extrusionOk="0">
                  <a:moveTo>
                    <a:pt x="193" y="0"/>
                  </a:moveTo>
                  <a:cubicBezTo>
                    <a:pt x="176" y="0"/>
                    <a:pt x="161" y="10"/>
                    <a:pt x="150" y="27"/>
                  </a:cubicBezTo>
                  <a:cubicBezTo>
                    <a:pt x="114" y="63"/>
                    <a:pt x="78" y="108"/>
                    <a:pt x="43" y="143"/>
                  </a:cubicBezTo>
                  <a:cubicBezTo>
                    <a:pt x="0" y="179"/>
                    <a:pt x="36" y="237"/>
                    <a:pt x="75" y="237"/>
                  </a:cubicBezTo>
                  <a:cubicBezTo>
                    <a:pt x="85" y="237"/>
                    <a:pt x="96" y="233"/>
                    <a:pt x="105" y="224"/>
                  </a:cubicBezTo>
                  <a:cubicBezTo>
                    <a:pt x="150" y="179"/>
                    <a:pt x="185" y="134"/>
                    <a:pt x="230" y="90"/>
                  </a:cubicBezTo>
                  <a:cubicBezTo>
                    <a:pt x="248" y="63"/>
                    <a:pt x="239" y="27"/>
                    <a:pt x="221" y="10"/>
                  </a:cubicBezTo>
                  <a:cubicBezTo>
                    <a:pt x="211" y="3"/>
                    <a:pt x="202" y="0"/>
                    <a:pt x="19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69" name="Google Shape;977;p3"/>
            <p:cNvSpPr/>
            <p:nvPr/>
          </p:nvSpPr>
          <p:spPr>
            <a:xfrm>
              <a:off x="709250" y="1147100"/>
              <a:ext cx="3150" cy="6750"/>
            </a:xfrm>
            <a:custGeom>
              <a:avLst/>
              <a:ahLst/>
              <a:rect l="l" t="t" r="r" b="b"/>
              <a:pathLst>
                <a:path w="126" h="270" extrusionOk="0">
                  <a:moveTo>
                    <a:pt x="71" y="0"/>
                  </a:moveTo>
                  <a:cubicBezTo>
                    <a:pt x="47" y="0"/>
                    <a:pt x="23" y="16"/>
                    <a:pt x="23" y="49"/>
                  </a:cubicBezTo>
                  <a:cubicBezTo>
                    <a:pt x="14" y="103"/>
                    <a:pt x="5" y="157"/>
                    <a:pt x="5" y="210"/>
                  </a:cubicBezTo>
                  <a:cubicBezTo>
                    <a:pt x="0" y="249"/>
                    <a:pt x="28" y="270"/>
                    <a:pt x="55" y="270"/>
                  </a:cubicBezTo>
                  <a:cubicBezTo>
                    <a:pt x="77" y="270"/>
                    <a:pt x="99" y="256"/>
                    <a:pt x="103" y="228"/>
                  </a:cubicBezTo>
                  <a:cubicBezTo>
                    <a:pt x="112" y="165"/>
                    <a:pt x="121" y="112"/>
                    <a:pt x="121" y="58"/>
                  </a:cubicBezTo>
                  <a:cubicBezTo>
                    <a:pt x="126" y="20"/>
                    <a:pt x="98" y="0"/>
                    <a:pt x="7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70" name="Google Shape;978;p3"/>
            <p:cNvSpPr/>
            <p:nvPr/>
          </p:nvSpPr>
          <p:spPr>
            <a:xfrm>
              <a:off x="697100" y="1147600"/>
              <a:ext cx="4275" cy="6400"/>
            </a:xfrm>
            <a:custGeom>
              <a:avLst/>
              <a:ahLst/>
              <a:rect l="l" t="t" r="r" b="b"/>
              <a:pathLst>
                <a:path w="171" h="256" extrusionOk="0">
                  <a:moveTo>
                    <a:pt x="68" y="0"/>
                  </a:moveTo>
                  <a:cubicBezTo>
                    <a:pt x="64" y="0"/>
                    <a:pt x="59" y="1"/>
                    <a:pt x="54" y="3"/>
                  </a:cubicBezTo>
                  <a:cubicBezTo>
                    <a:pt x="27" y="3"/>
                    <a:pt x="1" y="29"/>
                    <a:pt x="9" y="56"/>
                  </a:cubicBezTo>
                  <a:cubicBezTo>
                    <a:pt x="27" y="119"/>
                    <a:pt x="54" y="172"/>
                    <a:pt x="72" y="226"/>
                  </a:cubicBezTo>
                  <a:cubicBezTo>
                    <a:pt x="79" y="246"/>
                    <a:pt x="100" y="256"/>
                    <a:pt x="122" y="256"/>
                  </a:cubicBezTo>
                  <a:cubicBezTo>
                    <a:pt x="129" y="256"/>
                    <a:pt x="137" y="255"/>
                    <a:pt x="143" y="252"/>
                  </a:cubicBezTo>
                  <a:cubicBezTo>
                    <a:pt x="170" y="244"/>
                    <a:pt x="170" y="217"/>
                    <a:pt x="161" y="181"/>
                  </a:cubicBezTo>
                  <a:cubicBezTo>
                    <a:pt x="152" y="137"/>
                    <a:pt x="125" y="92"/>
                    <a:pt x="116" y="38"/>
                  </a:cubicBezTo>
                  <a:cubicBezTo>
                    <a:pt x="109" y="16"/>
                    <a:pt x="90" y="0"/>
                    <a:pt x="6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71" name="Google Shape;979;p3"/>
            <p:cNvSpPr/>
            <p:nvPr/>
          </p:nvSpPr>
          <p:spPr>
            <a:xfrm>
              <a:off x="686925" y="1153175"/>
              <a:ext cx="5425" cy="5750"/>
            </a:xfrm>
            <a:custGeom>
              <a:avLst/>
              <a:ahLst/>
              <a:rect l="l" t="t" r="r" b="b"/>
              <a:pathLst>
                <a:path w="217" h="230" extrusionOk="0">
                  <a:moveTo>
                    <a:pt x="72" y="0"/>
                  </a:moveTo>
                  <a:cubicBezTo>
                    <a:pt x="34" y="0"/>
                    <a:pt x="0" y="44"/>
                    <a:pt x="33" y="83"/>
                  </a:cubicBezTo>
                  <a:cubicBezTo>
                    <a:pt x="60" y="119"/>
                    <a:pt x="77" y="154"/>
                    <a:pt x="104" y="199"/>
                  </a:cubicBezTo>
                  <a:cubicBezTo>
                    <a:pt x="113" y="220"/>
                    <a:pt x="131" y="229"/>
                    <a:pt x="148" y="229"/>
                  </a:cubicBezTo>
                  <a:cubicBezTo>
                    <a:pt x="182" y="229"/>
                    <a:pt x="217" y="196"/>
                    <a:pt x="193" y="154"/>
                  </a:cubicBezTo>
                  <a:cubicBezTo>
                    <a:pt x="167" y="110"/>
                    <a:pt x="140" y="65"/>
                    <a:pt x="113" y="21"/>
                  </a:cubicBezTo>
                  <a:cubicBezTo>
                    <a:pt x="101" y="6"/>
                    <a:pt x="86" y="0"/>
                    <a:pt x="7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72" name="Google Shape;980;p3"/>
            <p:cNvSpPr/>
            <p:nvPr/>
          </p:nvSpPr>
          <p:spPr>
            <a:xfrm>
              <a:off x="718525" y="1150175"/>
              <a:ext cx="4900" cy="6575"/>
            </a:xfrm>
            <a:custGeom>
              <a:avLst/>
              <a:ahLst/>
              <a:rect l="l" t="t" r="r" b="b"/>
              <a:pathLst>
                <a:path w="196" h="263" extrusionOk="0">
                  <a:moveTo>
                    <a:pt x="129" y="1"/>
                  </a:moveTo>
                  <a:cubicBezTo>
                    <a:pt x="110" y="1"/>
                    <a:pt x="90" y="11"/>
                    <a:pt x="80" y="34"/>
                  </a:cubicBezTo>
                  <a:cubicBezTo>
                    <a:pt x="62" y="87"/>
                    <a:pt x="36" y="141"/>
                    <a:pt x="18" y="194"/>
                  </a:cubicBezTo>
                  <a:cubicBezTo>
                    <a:pt x="1" y="234"/>
                    <a:pt x="34" y="262"/>
                    <a:pt x="67" y="262"/>
                  </a:cubicBezTo>
                  <a:cubicBezTo>
                    <a:pt x="87" y="262"/>
                    <a:pt x="106" y="253"/>
                    <a:pt x="116" y="230"/>
                  </a:cubicBezTo>
                  <a:cubicBezTo>
                    <a:pt x="134" y="176"/>
                    <a:pt x="161" y="123"/>
                    <a:pt x="178" y="69"/>
                  </a:cubicBezTo>
                  <a:cubicBezTo>
                    <a:pt x="195" y="30"/>
                    <a:pt x="162" y="1"/>
                    <a:pt x="12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73" name="Google Shape;981;p3"/>
            <p:cNvSpPr/>
            <p:nvPr/>
          </p:nvSpPr>
          <p:spPr>
            <a:xfrm>
              <a:off x="876625" y="1145650"/>
              <a:ext cx="25675" cy="20925"/>
            </a:xfrm>
            <a:custGeom>
              <a:avLst/>
              <a:ahLst/>
              <a:rect l="l" t="t" r="r" b="b"/>
              <a:pathLst>
                <a:path w="1027" h="837" extrusionOk="0">
                  <a:moveTo>
                    <a:pt x="652" y="0"/>
                  </a:moveTo>
                  <a:lnTo>
                    <a:pt x="652" y="0"/>
                  </a:lnTo>
                  <a:cubicBezTo>
                    <a:pt x="590" y="27"/>
                    <a:pt x="518" y="54"/>
                    <a:pt x="456" y="90"/>
                  </a:cubicBezTo>
                  <a:cubicBezTo>
                    <a:pt x="509" y="125"/>
                    <a:pt x="554" y="179"/>
                    <a:pt x="563" y="232"/>
                  </a:cubicBezTo>
                  <a:cubicBezTo>
                    <a:pt x="590" y="313"/>
                    <a:pt x="572" y="402"/>
                    <a:pt x="518" y="473"/>
                  </a:cubicBezTo>
                  <a:cubicBezTo>
                    <a:pt x="465" y="550"/>
                    <a:pt x="373" y="591"/>
                    <a:pt x="283" y="591"/>
                  </a:cubicBezTo>
                  <a:cubicBezTo>
                    <a:pt x="206" y="591"/>
                    <a:pt x="130" y="562"/>
                    <a:pt x="81" y="500"/>
                  </a:cubicBezTo>
                  <a:cubicBezTo>
                    <a:pt x="46" y="571"/>
                    <a:pt x="19" y="634"/>
                    <a:pt x="1" y="705"/>
                  </a:cubicBezTo>
                  <a:cubicBezTo>
                    <a:pt x="94" y="798"/>
                    <a:pt x="197" y="837"/>
                    <a:pt x="297" y="837"/>
                  </a:cubicBezTo>
                  <a:cubicBezTo>
                    <a:pt x="679" y="837"/>
                    <a:pt x="1027" y="276"/>
                    <a:pt x="652"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74" name="Google Shape;982;p3"/>
            <p:cNvSpPr/>
            <p:nvPr/>
          </p:nvSpPr>
          <p:spPr>
            <a:xfrm>
              <a:off x="904750" y="1146100"/>
              <a:ext cx="3350" cy="13850"/>
            </a:xfrm>
            <a:custGeom>
              <a:avLst/>
              <a:ahLst/>
              <a:rect l="l" t="t" r="r" b="b"/>
              <a:pathLst>
                <a:path w="134" h="554" extrusionOk="0">
                  <a:moveTo>
                    <a:pt x="0" y="0"/>
                  </a:moveTo>
                  <a:cubicBezTo>
                    <a:pt x="27" y="63"/>
                    <a:pt x="45" y="152"/>
                    <a:pt x="54" y="205"/>
                  </a:cubicBezTo>
                  <a:cubicBezTo>
                    <a:pt x="71" y="321"/>
                    <a:pt x="62" y="446"/>
                    <a:pt x="9" y="553"/>
                  </a:cubicBezTo>
                  <a:cubicBezTo>
                    <a:pt x="45" y="536"/>
                    <a:pt x="71" y="518"/>
                    <a:pt x="98" y="500"/>
                  </a:cubicBezTo>
                  <a:cubicBezTo>
                    <a:pt x="134" y="339"/>
                    <a:pt x="125" y="179"/>
                    <a:pt x="54" y="18"/>
                  </a:cubicBezTo>
                  <a:cubicBezTo>
                    <a:pt x="36" y="9"/>
                    <a:pt x="18" y="0"/>
                    <a:pt x="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75" name="Google Shape;983;p3"/>
            <p:cNvSpPr/>
            <p:nvPr/>
          </p:nvSpPr>
          <p:spPr>
            <a:xfrm>
              <a:off x="875750" y="1144975"/>
              <a:ext cx="29675" cy="28350"/>
            </a:xfrm>
            <a:custGeom>
              <a:avLst/>
              <a:ahLst/>
              <a:rect l="l" t="t" r="r" b="b"/>
              <a:pathLst>
                <a:path w="1187" h="1134" extrusionOk="0">
                  <a:moveTo>
                    <a:pt x="812" y="1"/>
                  </a:moveTo>
                  <a:cubicBezTo>
                    <a:pt x="1165" y="368"/>
                    <a:pt x="768" y="973"/>
                    <a:pt x="326" y="973"/>
                  </a:cubicBezTo>
                  <a:cubicBezTo>
                    <a:pt x="220" y="973"/>
                    <a:pt x="111" y="938"/>
                    <a:pt x="9" y="857"/>
                  </a:cubicBezTo>
                  <a:cubicBezTo>
                    <a:pt x="0" y="919"/>
                    <a:pt x="0" y="982"/>
                    <a:pt x="9" y="1053"/>
                  </a:cubicBezTo>
                  <a:cubicBezTo>
                    <a:pt x="72" y="1089"/>
                    <a:pt x="134" y="1116"/>
                    <a:pt x="205" y="1134"/>
                  </a:cubicBezTo>
                  <a:cubicBezTo>
                    <a:pt x="304" y="1080"/>
                    <a:pt x="411" y="1018"/>
                    <a:pt x="509" y="964"/>
                  </a:cubicBezTo>
                  <a:cubicBezTo>
                    <a:pt x="741" y="839"/>
                    <a:pt x="955" y="723"/>
                    <a:pt x="1160" y="607"/>
                  </a:cubicBezTo>
                  <a:cubicBezTo>
                    <a:pt x="1169" y="482"/>
                    <a:pt x="1187" y="357"/>
                    <a:pt x="1151" y="242"/>
                  </a:cubicBezTo>
                  <a:cubicBezTo>
                    <a:pt x="1133" y="179"/>
                    <a:pt x="1115" y="117"/>
                    <a:pt x="1089" y="63"/>
                  </a:cubicBezTo>
                  <a:cubicBezTo>
                    <a:pt x="1071" y="45"/>
                    <a:pt x="1062" y="27"/>
                    <a:pt x="1053" y="10"/>
                  </a:cubicBezTo>
                  <a:lnTo>
                    <a:pt x="1035" y="10"/>
                  </a:lnTo>
                  <a:cubicBezTo>
                    <a:pt x="1053" y="45"/>
                    <a:pt x="1071" y="90"/>
                    <a:pt x="1080" y="126"/>
                  </a:cubicBezTo>
                  <a:cubicBezTo>
                    <a:pt x="1115" y="224"/>
                    <a:pt x="1151" y="340"/>
                    <a:pt x="1115" y="438"/>
                  </a:cubicBezTo>
                  <a:cubicBezTo>
                    <a:pt x="1098" y="331"/>
                    <a:pt x="1080" y="242"/>
                    <a:pt x="1035" y="143"/>
                  </a:cubicBezTo>
                  <a:cubicBezTo>
                    <a:pt x="1008" y="90"/>
                    <a:pt x="964" y="45"/>
                    <a:pt x="937"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76" name="Google Shape;984;p3"/>
            <p:cNvSpPr/>
            <p:nvPr/>
          </p:nvSpPr>
          <p:spPr>
            <a:xfrm>
              <a:off x="876200" y="1173075"/>
              <a:ext cx="3575" cy="1825"/>
            </a:xfrm>
            <a:custGeom>
              <a:avLst/>
              <a:ahLst/>
              <a:rect l="l" t="t" r="r" b="b"/>
              <a:pathLst>
                <a:path w="143" h="73" extrusionOk="0">
                  <a:moveTo>
                    <a:pt x="0" y="1"/>
                  </a:moveTo>
                  <a:lnTo>
                    <a:pt x="0" y="1"/>
                  </a:lnTo>
                  <a:cubicBezTo>
                    <a:pt x="9" y="19"/>
                    <a:pt x="9" y="27"/>
                    <a:pt x="18" y="45"/>
                  </a:cubicBezTo>
                  <a:cubicBezTo>
                    <a:pt x="36" y="54"/>
                    <a:pt x="63" y="63"/>
                    <a:pt x="80" y="72"/>
                  </a:cubicBezTo>
                  <a:lnTo>
                    <a:pt x="143" y="36"/>
                  </a:lnTo>
                  <a:cubicBezTo>
                    <a:pt x="98" y="27"/>
                    <a:pt x="45" y="19"/>
                    <a:pt x="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77" name="Google Shape;985;p3"/>
            <p:cNvSpPr/>
            <p:nvPr/>
          </p:nvSpPr>
          <p:spPr>
            <a:xfrm>
              <a:off x="868775" y="1142300"/>
              <a:ext cx="41775" cy="34600"/>
            </a:xfrm>
            <a:custGeom>
              <a:avLst/>
              <a:ahLst/>
              <a:rect l="l" t="t" r="r" b="b"/>
              <a:pathLst>
                <a:path w="1671" h="1384" extrusionOk="0">
                  <a:moveTo>
                    <a:pt x="966" y="134"/>
                  </a:moveTo>
                  <a:cubicBezTo>
                    <a:pt x="1341" y="410"/>
                    <a:pt x="993" y="971"/>
                    <a:pt x="611" y="971"/>
                  </a:cubicBezTo>
                  <a:cubicBezTo>
                    <a:pt x="511" y="971"/>
                    <a:pt x="408" y="932"/>
                    <a:pt x="315" y="839"/>
                  </a:cubicBezTo>
                  <a:cubicBezTo>
                    <a:pt x="333" y="768"/>
                    <a:pt x="360" y="705"/>
                    <a:pt x="395" y="634"/>
                  </a:cubicBezTo>
                  <a:cubicBezTo>
                    <a:pt x="444" y="696"/>
                    <a:pt x="520" y="725"/>
                    <a:pt x="597" y="725"/>
                  </a:cubicBezTo>
                  <a:cubicBezTo>
                    <a:pt x="687" y="725"/>
                    <a:pt x="779" y="684"/>
                    <a:pt x="832" y="607"/>
                  </a:cubicBezTo>
                  <a:cubicBezTo>
                    <a:pt x="886" y="536"/>
                    <a:pt x="904" y="447"/>
                    <a:pt x="877" y="366"/>
                  </a:cubicBezTo>
                  <a:cubicBezTo>
                    <a:pt x="868" y="313"/>
                    <a:pt x="823" y="259"/>
                    <a:pt x="770" y="224"/>
                  </a:cubicBezTo>
                  <a:cubicBezTo>
                    <a:pt x="832" y="188"/>
                    <a:pt x="904" y="161"/>
                    <a:pt x="966" y="134"/>
                  </a:cubicBezTo>
                  <a:close/>
                  <a:moveTo>
                    <a:pt x="1188" y="1"/>
                  </a:moveTo>
                  <a:cubicBezTo>
                    <a:pt x="545" y="1"/>
                    <a:pt x="1" y="750"/>
                    <a:pt x="235" y="1383"/>
                  </a:cubicBezTo>
                  <a:lnTo>
                    <a:pt x="377" y="1303"/>
                  </a:lnTo>
                  <a:cubicBezTo>
                    <a:pt x="360" y="1294"/>
                    <a:pt x="333" y="1285"/>
                    <a:pt x="315" y="1276"/>
                  </a:cubicBezTo>
                  <a:cubicBezTo>
                    <a:pt x="306" y="1258"/>
                    <a:pt x="306" y="1250"/>
                    <a:pt x="297" y="1232"/>
                  </a:cubicBezTo>
                  <a:lnTo>
                    <a:pt x="297" y="1232"/>
                  </a:lnTo>
                  <a:cubicBezTo>
                    <a:pt x="342" y="1250"/>
                    <a:pt x="395" y="1258"/>
                    <a:pt x="440" y="1267"/>
                  </a:cubicBezTo>
                  <a:cubicBezTo>
                    <a:pt x="458" y="1258"/>
                    <a:pt x="467" y="1250"/>
                    <a:pt x="484" y="1241"/>
                  </a:cubicBezTo>
                  <a:cubicBezTo>
                    <a:pt x="413" y="1223"/>
                    <a:pt x="351" y="1196"/>
                    <a:pt x="288" y="1160"/>
                  </a:cubicBezTo>
                  <a:cubicBezTo>
                    <a:pt x="279" y="1089"/>
                    <a:pt x="279" y="1026"/>
                    <a:pt x="288" y="964"/>
                  </a:cubicBezTo>
                  <a:cubicBezTo>
                    <a:pt x="390" y="1045"/>
                    <a:pt x="499" y="1080"/>
                    <a:pt x="605" y="1080"/>
                  </a:cubicBezTo>
                  <a:cubicBezTo>
                    <a:pt x="1047" y="1080"/>
                    <a:pt x="1444" y="475"/>
                    <a:pt x="1091" y="108"/>
                  </a:cubicBezTo>
                  <a:lnTo>
                    <a:pt x="1216" y="108"/>
                  </a:lnTo>
                  <a:cubicBezTo>
                    <a:pt x="1243" y="152"/>
                    <a:pt x="1287" y="197"/>
                    <a:pt x="1314" y="250"/>
                  </a:cubicBezTo>
                  <a:cubicBezTo>
                    <a:pt x="1359" y="349"/>
                    <a:pt x="1377" y="438"/>
                    <a:pt x="1394" y="545"/>
                  </a:cubicBezTo>
                  <a:cubicBezTo>
                    <a:pt x="1430" y="447"/>
                    <a:pt x="1394" y="331"/>
                    <a:pt x="1359" y="233"/>
                  </a:cubicBezTo>
                  <a:cubicBezTo>
                    <a:pt x="1350" y="197"/>
                    <a:pt x="1332" y="152"/>
                    <a:pt x="1314" y="117"/>
                  </a:cubicBezTo>
                  <a:lnTo>
                    <a:pt x="1332" y="117"/>
                  </a:lnTo>
                  <a:cubicBezTo>
                    <a:pt x="1341" y="134"/>
                    <a:pt x="1350" y="152"/>
                    <a:pt x="1368" y="170"/>
                  </a:cubicBezTo>
                  <a:cubicBezTo>
                    <a:pt x="1394" y="224"/>
                    <a:pt x="1412" y="286"/>
                    <a:pt x="1430" y="349"/>
                  </a:cubicBezTo>
                  <a:cubicBezTo>
                    <a:pt x="1466" y="464"/>
                    <a:pt x="1448" y="589"/>
                    <a:pt x="1439" y="714"/>
                  </a:cubicBezTo>
                  <a:cubicBezTo>
                    <a:pt x="1439" y="714"/>
                    <a:pt x="1448" y="705"/>
                    <a:pt x="1448" y="705"/>
                  </a:cubicBezTo>
                  <a:cubicBezTo>
                    <a:pt x="1501" y="598"/>
                    <a:pt x="1510" y="473"/>
                    <a:pt x="1493" y="357"/>
                  </a:cubicBezTo>
                  <a:cubicBezTo>
                    <a:pt x="1484" y="304"/>
                    <a:pt x="1466" y="215"/>
                    <a:pt x="1439" y="152"/>
                  </a:cubicBezTo>
                  <a:cubicBezTo>
                    <a:pt x="1457" y="152"/>
                    <a:pt x="1475" y="161"/>
                    <a:pt x="1493" y="170"/>
                  </a:cubicBezTo>
                  <a:cubicBezTo>
                    <a:pt x="1564" y="331"/>
                    <a:pt x="1573" y="491"/>
                    <a:pt x="1537" y="652"/>
                  </a:cubicBezTo>
                  <a:cubicBezTo>
                    <a:pt x="1582" y="634"/>
                    <a:pt x="1617" y="616"/>
                    <a:pt x="1653" y="589"/>
                  </a:cubicBezTo>
                  <a:cubicBezTo>
                    <a:pt x="1671" y="429"/>
                    <a:pt x="1653" y="268"/>
                    <a:pt x="1582" y="117"/>
                  </a:cubicBezTo>
                  <a:cubicBezTo>
                    <a:pt x="1573" y="108"/>
                    <a:pt x="1564" y="99"/>
                    <a:pt x="1564" y="90"/>
                  </a:cubicBezTo>
                  <a:cubicBezTo>
                    <a:pt x="1555" y="90"/>
                    <a:pt x="1555" y="81"/>
                    <a:pt x="1546" y="81"/>
                  </a:cubicBezTo>
                  <a:cubicBezTo>
                    <a:pt x="1426" y="26"/>
                    <a:pt x="1306" y="1"/>
                    <a:pt x="118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78" name="Google Shape;986;p3"/>
            <p:cNvSpPr/>
            <p:nvPr/>
          </p:nvSpPr>
          <p:spPr>
            <a:xfrm>
              <a:off x="865050" y="1174200"/>
              <a:ext cx="6250" cy="3150"/>
            </a:xfrm>
            <a:custGeom>
              <a:avLst/>
              <a:ahLst/>
              <a:rect l="l" t="t" r="r" b="b"/>
              <a:pathLst>
                <a:path w="250" h="126" extrusionOk="0">
                  <a:moveTo>
                    <a:pt x="178" y="0"/>
                  </a:moveTo>
                  <a:cubicBezTo>
                    <a:pt x="143" y="9"/>
                    <a:pt x="107" y="18"/>
                    <a:pt x="63" y="27"/>
                  </a:cubicBezTo>
                  <a:cubicBezTo>
                    <a:pt x="3" y="27"/>
                    <a:pt x="0" y="126"/>
                    <a:pt x="55" y="126"/>
                  </a:cubicBezTo>
                  <a:cubicBezTo>
                    <a:pt x="58" y="126"/>
                    <a:pt x="60" y="126"/>
                    <a:pt x="63" y="125"/>
                  </a:cubicBezTo>
                  <a:cubicBezTo>
                    <a:pt x="116" y="125"/>
                    <a:pt x="161" y="116"/>
                    <a:pt x="205" y="107"/>
                  </a:cubicBezTo>
                  <a:cubicBezTo>
                    <a:pt x="232" y="98"/>
                    <a:pt x="250" y="63"/>
                    <a:pt x="241" y="36"/>
                  </a:cubicBezTo>
                  <a:cubicBezTo>
                    <a:pt x="232" y="9"/>
                    <a:pt x="205" y="0"/>
                    <a:pt x="17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79" name="Google Shape;987;p3"/>
            <p:cNvSpPr/>
            <p:nvPr/>
          </p:nvSpPr>
          <p:spPr>
            <a:xfrm>
              <a:off x="864175" y="1164575"/>
              <a:ext cx="7225" cy="3000"/>
            </a:xfrm>
            <a:custGeom>
              <a:avLst/>
              <a:ahLst/>
              <a:rect l="l" t="t" r="r" b="b"/>
              <a:pathLst>
                <a:path w="289" h="120" extrusionOk="0">
                  <a:moveTo>
                    <a:pt x="44" y="0"/>
                  </a:moveTo>
                  <a:cubicBezTo>
                    <a:pt x="21" y="0"/>
                    <a:pt x="0" y="31"/>
                    <a:pt x="8" y="55"/>
                  </a:cubicBezTo>
                  <a:cubicBezTo>
                    <a:pt x="8" y="82"/>
                    <a:pt x="26" y="100"/>
                    <a:pt x="53" y="100"/>
                  </a:cubicBezTo>
                  <a:cubicBezTo>
                    <a:pt x="106" y="109"/>
                    <a:pt x="151" y="109"/>
                    <a:pt x="205" y="118"/>
                  </a:cubicBezTo>
                  <a:cubicBezTo>
                    <a:pt x="209" y="119"/>
                    <a:pt x="214" y="120"/>
                    <a:pt x="218" y="120"/>
                  </a:cubicBezTo>
                  <a:cubicBezTo>
                    <a:pt x="271" y="120"/>
                    <a:pt x="288" y="28"/>
                    <a:pt x="222" y="20"/>
                  </a:cubicBezTo>
                  <a:cubicBezTo>
                    <a:pt x="169" y="11"/>
                    <a:pt x="115" y="2"/>
                    <a:pt x="53" y="2"/>
                  </a:cubicBezTo>
                  <a:cubicBezTo>
                    <a:pt x="50" y="1"/>
                    <a:pt x="47" y="0"/>
                    <a:pt x="4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80" name="Google Shape;988;p3"/>
            <p:cNvSpPr/>
            <p:nvPr/>
          </p:nvSpPr>
          <p:spPr>
            <a:xfrm>
              <a:off x="865925" y="1155000"/>
              <a:ext cx="7250" cy="4325"/>
            </a:xfrm>
            <a:custGeom>
              <a:avLst/>
              <a:ahLst/>
              <a:rect l="l" t="t" r="r" b="b"/>
              <a:pathLst>
                <a:path w="290" h="173" extrusionOk="0">
                  <a:moveTo>
                    <a:pt x="53" y="1"/>
                  </a:moveTo>
                  <a:cubicBezTo>
                    <a:pt x="36" y="1"/>
                    <a:pt x="21" y="11"/>
                    <a:pt x="10" y="28"/>
                  </a:cubicBezTo>
                  <a:cubicBezTo>
                    <a:pt x="1" y="55"/>
                    <a:pt x="10" y="90"/>
                    <a:pt x="36" y="99"/>
                  </a:cubicBezTo>
                  <a:cubicBezTo>
                    <a:pt x="90" y="117"/>
                    <a:pt x="143" y="153"/>
                    <a:pt x="206" y="171"/>
                  </a:cubicBezTo>
                  <a:cubicBezTo>
                    <a:pt x="211" y="172"/>
                    <a:pt x="216" y="173"/>
                    <a:pt x="221" y="173"/>
                  </a:cubicBezTo>
                  <a:cubicBezTo>
                    <a:pt x="272" y="173"/>
                    <a:pt x="289" y="88"/>
                    <a:pt x="224" y="64"/>
                  </a:cubicBezTo>
                  <a:cubicBezTo>
                    <a:pt x="179" y="46"/>
                    <a:pt x="135" y="28"/>
                    <a:pt x="81" y="10"/>
                  </a:cubicBezTo>
                  <a:cubicBezTo>
                    <a:pt x="72" y="4"/>
                    <a:pt x="62" y="1"/>
                    <a:pt x="5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81" name="Google Shape;989;p3"/>
            <p:cNvSpPr/>
            <p:nvPr/>
          </p:nvSpPr>
          <p:spPr>
            <a:xfrm>
              <a:off x="880425" y="1137600"/>
              <a:ext cx="5550" cy="6325"/>
            </a:xfrm>
            <a:custGeom>
              <a:avLst/>
              <a:ahLst/>
              <a:rect l="l" t="t" r="r" b="b"/>
              <a:pathLst>
                <a:path w="222" h="253" extrusionOk="0">
                  <a:moveTo>
                    <a:pt x="69" y="0"/>
                  </a:moveTo>
                  <a:cubicBezTo>
                    <a:pt x="36" y="0"/>
                    <a:pt x="0" y="39"/>
                    <a:pt x="18" y="82"/>
                  </a:cubicBezTo>
                  <a:cubicBezTo>
                    <a:pt x="45" y="135"/>
                    <a:pt x="81" y="180"/>
                    <a:pt x="108" y="224"/>
                  </a:cubicBezTo>
                  <a:cubicBezTo>
                    <a:pt x="119" y="244"/>
                    <a:pt x="135" y="252"/>
                    <a:pt x="152" y="252"/>
                  </a:cubicBezTo>
                  <a:cubicBezTo>
                    <a:pt x="187" y="252"/>
                    <a:pt x="221" y="214"/>
                    <a:pt x="197" y="171"/>
                  </a:cubicBezTo>
                  <a:cubicBezTo>
                    <a:pt x="170" y="126"/>
                    <a:pt x="134" y="82"/>
                    <a:pt x="108" y="28"/>
                  </a:cubicBezTo>
                  <a:cubicBezTo>
                    <a:pt x="99" y="8"/>
                    <a:pt x="85" y="0"/>
                    <a:pt x="6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82" name="Google Shape;990;p3"/>
            <p:cNvSpPr/>
            <p:nvPr/>
          </p:nvSpPr>
          <p:spPr>
            <a:xfrm>
              <a:off x="892025" y="1132850"/>
              <a:ext cx="3375" cy="6625"/>
            </a:xfrm>
            <a:custGeom>
              <a:avLst/>
              <a:ahLst/>
              <a:rect l="l" t="t" r="r" b="b"/>
              <a:pathLst>
                <a:path w="135" h="265" extrusionOk="0">
                  <a:moveTo>
                    <a:pt x="64" y="1"/>
                  </a:moveTo>
                  <a:cubicBezTo>
                    <a:pt x="58" y="1"/>
                    <a:pt x="51" y="2"/>
                    <a:pt x="45" y="4"/>
                  </a:cubicBezTo>
                  <a:cubicBezTo>
                    <a:pt x="9" y="13"/>
                    <a:pt x="1" y="40"/>
                    <a:pt x="9" y="66"/>
                  </a:cubicBezTo>
                  <a:cubicBezTo>
                    <a:pt x="18" y="111"/>
                    <a:pt x="18" y="164"/>
                    <a:pt x="18" y="218"/>
                  </a:cubicBezTo>
                  <a:cubicBezTo>
                    <a:pt x="26" y="241"/>
                    <a:pt x="40" y="264"/>
                    <a:pt x="62" y="264"/>
                  </a:cubicBezTo>
                  <a:cubicBezTo>
                    <a:pt x="65" y="264"/>
                    <a:pt x="68" y="264"/>
                    <a:pt x="72" y="263"/>
                  </a:cubicBezTo>
                  <a:cubicBezTo>
                    <a:pt x="99" y="263"/>
                    <a:pt x="134" y="245"/>
                    <a:pt x="125" y="218"/>
                  </a:cubicBezTo>
                  <a:cubicBezTo>
                    <a:pt x="116" y="156"/>
                    <a:pt x="116" y="93"/>
                    <a:pt x="108" y="40"/>
                  </a:cubicBezTo>
                  <a:cubicBezTo>
                    <a:pt x="101" y="12"/>
                    <a:pt x="84" y="1"/>
                    <a:pt x="6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83" name="Google Shape;991;p3"/>
            <p:cNvSpPr/>
            <p:nvPr/>
          </p:nvSpPr>
          <p:spPr>
            <a:xfrm>
              <a:off x="903175" y="1133600"/>
              <a:ext cx="3200" cy="6275"/>
            </a:xfrm>
            <a:custGeom>
              <a:avLst/>
              <a:ahLst/>
              <a:rect l="l" t="t" r="r" b="b"/>
              <a:pathLst>
                <a:path w="128" h="251" extrusionOk="0">
                  <a:moveTo>
                    <a:pt x="62" y="1"/>
                  </a:moveTo>
                  <a:cubicBezTo>
                    <a:pt x="41" y="1"/>
                    <a:pt x="22" y="12"/>
                    <a:pt x="18" y="36"/>
                  </a:cubicBezTo>
                  <a:cubicBezTo>
                    <a:pt x="9" y="90"/>
                    <a:pt x="1" y="143"/>
                    <a:pt x="1" y="197"/>
                  </a:cubicBezTo>
                  <a:cubicBezTo>
                    <a:pt x="1" y="233"/>
                    <a:pt x="25" y="250"/>
                    <a:pt x="51" y="250"/>
                  </a:cubicBezTo>
                  <a:cubicBezTo>
                    <a:pt x="76" y="250"/>
                    <a:pt x="103" y="233"/>
                    <a:pt x="108" y="197"/>
                  </a:cubicBezTo>
                  <a:cubicBezTo>
                    <a:pt x="108" y="152"/>
                    <a:pt x="108" y="108"/>
                    <a:pt x="117" y="63"/>
                  </a:cubicBezTo>
                  <a:cubicBezTo>
                    <a:pt x="127" y="25"/>
                    <a:pt x="93" y="1"/>
                    <a:pt x="6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84" name="Google Shape;992;p3"/>
            <p:cNvSpPr/>
            <p:nvPr/>
          </p:nvSpPr>
          <p:spPr>
            <a:xfrm>
              <a:off x="871800" y="1145075"/>
              <a:ext cx="7025" cy="5400"/>
            </a:xfrm>
            <a:custGeom>
              <a:avLst/>
              <a:ahLst/>
              <a:rect l="l" t="t" r="r" b="b"/>
              <a:pathLst>
                <a:path w="281" h="216" extrusionOk="0">
                  <a:moveTo>
                    <a:pt x="77" y="0"/>
                  </a:moveTo>
                  <a:cubicBezTo>
                    <a:pt x="35" y="0"/>
                    <a:pt x="1" y="51"/>
                    <a:pt x="42" y="86"/>
                  </a:cubicBezTo>
                  <a:cubicBezTo>
                    <a:pt x="78" y="130"/>
                    <a:pt x="123" y="166"/>
                    <a:pt x="167" y="202"/>
                  </a:cubicBezTo>
                  <a:cubicBezTo>
                    <a:pt x="179" y="212"/>
                    <a:pt x="192" y="216"/>
                    <a:pt x="204" y="216"/>
                  </a:cubicBezTo>
                  <a:cubicBezTo>
                    <a:pt x="246" y="216"/>
                    <a:pt x="280" y="165"/>
                    <a:pt x="239" y="130"/>
                  </a:cubicBezTo>
                  <a:cubicBezTo>
                    <a:pt x="194" y="95"/>
                    <a:pt x="149" y="50"/>
                    <a:pt x="114" y="14"/>
                  </a:cubicBezTo>
                  <a:cubicBezTo>
                    <a:pt x="102" y="5"/>
                    <a:pt x="89" y="0"/>
                    <a:pt x="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85" name="Google Shape;993;p3"/>
            <p:cNvSpPr/>
            <p:nvPr/>
          </p:nvSpPr>
          <p:spPr>
            <a:xfrm>
              <a:off x="925475" y="1038150"/>
              <a:ext cx="22825" cy="20950"/>
            </a:xfrm>
            <a:custGeom>
              <a:avLst/>
              <a:ahLst/>
              <a:rect l="l" t="t" r="r" b="b"/>
              <a:pathLst>
                <a:path w="913" h="838" extrusionOk="0">
                  <a:moveTo>
                    <a:pt x="652" y="0"/>
                  </a:moveTo>
                  <a:cubicBezTo>
                    <a:pt x="589" y="27"/>
                    <a:pt x="518" y="54"/>
                    <a:pt x="465" y="90"/>
                  </a:cubicBezTo>
                  <a:cubicBezTo>
                    <a:pt x="509" y="125"/>
                    <a:pt x="554" y="170"/>
                    <a:pt x="572" y="224"/>
                  </a:cubicBezTo>
                  <a:cubicBezTo>
                    <a:pt x="589" y="313"/>
                    <a:pt x="572" y="402"/>
                    <a:pt x="518" y="473"/>
                  </a:cubicBezTo>
                  <a:cubicBezTo>
                    <a:pt x="465" y="550"/>
                    <a:pt x="373" y="591"/>
                    <a:pt x="283" y="591"/>
                  </a:cubicBezTo>
                  <a:cubicBezTo>
                    <a:pt x="206" y="591"/>
                    <a:pt x="130" y="562"/>
                    <a:pt x="81" y="500"/>
                  </a:cubicBezTo>
                  <a:cubicBezTo>
                    <a:pt x="45" y="563"/>
                    <a:pt x="19" y="634"/>
                    <a:pt x="1" y="705"/>
                  </a:cubicBezTo>
                  <a:cubicBezTo>
                    <a:pt x="94" y="799"/>
                    <a:pt x="197" y="837"/>
                    <a:pt x="297" y="837"/>
                  </a:cubicBezTo>
                  <a:cubicBezTo>
                    <a:pt x="619" y="837"/>
                    <a:pt x="913" y="438"/>
                    <a:pt x="777" y="152"/>
                  </a:cubicBezTo>
                  <a:cubicBezTo>
                    <a:pt x="759" y="143"/>
                    <a:pt x="732" y="143"/>
                    <a:pt x="705" y="134"/>
                  </a:cubicBezTo>
                  <a:lnTo>
                    <a:pt x="643" y="125"/>
                  </a:lnTo>
                  <a:lnTo>
                    <a:pt x="661" y="54"/>
                  </a:lnTo>
                  <a:cubicBezTo>
                    <a:pt x="661" y="45"/>
                    <a:pt x="661" y="27"/>
                    <a:pt x="670" y="18"/>
                  </a:cubicBezTo>
                  <a:cubicBezTo>
                    <a:pt x="661" y="9"/>
                    <a:pt x="661" y="9"/>
                    <a:pt x="652"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86" name="Google Shape;994;p3"/>
            <p:cNvSpPr/>
            <p:nvPr/>
          </p:nvSpPr>
          <p:spPr>
            <a:xfrm>
              <a:off x="924575" y="1042600"/>
              <a:ext cx="29700" cy="28450"/>
            </a:xfrm>
            <a:custGeom>
              <a:avLst/>
              <a:ahLst/>
              <a:rect l="l" t="t" r="r" b="b"/>
              <a:pathLst>
                <a:path w="1188" h="1138" extrusionOk="0">
                  <a:moveTo>
                    <a:pt x="929" y="1"/>
                  </a:moveTo>
                  <a:cubicBezTo>
                    <a:pt x="1025" y="346"/>
                    <a:pt x="696" y="765"/>
                    <a:pt x="335" y="765"/>
                  </a:cubicBezTo>
                  <a:cubicBezTo>
                    <a:pt x="229" y="765"/>
                    <a:pt x="120" y="728"/>
                    <a:pt x="19" y="643"/>
                  </a:cubicBezTo>
                  <a:cubicBezTo>
                    <a:pt x="10" y="715"/>
                    <a:pt x="1" y="777"/>
                    <a:pt x="10" y="848"/>
                  </a:cubicBezTo>
                  <a:cubicBezTo>
                    <a:pt x="81" y="884"/>
                    <a:pt x="144" y="920"/>
                    <a:pt x="215" y="938"/>
                  </a:cubicBezTo>
                  <a:cubicBezTo>
                    <a:pt x="304" y="955"/>
                    <a:pt x="385" y="973"/>
                    <a:pt x="474" y="973"/>
                  </a:cubicBezTo>
                  <a:cubicBezTo>
                    <a:pt x="483" y="973"/>
                    <a:pt x="483" y="973"/>
                    <a:pt x="474" y="982"/>
                  </a:cubicBezTo>
                  <a:cubicBezTo>
                    <a:pt x="449" y="990"/>
                    <a:pt x="423" y="994"/>
                    <a:pt x="396" y="994"/>
                  </a:cubicBezTo>
                  <a:cubicBezTo>
                    <a:pt x="335" y="994"/>
                    <a:pt x="268" y="977"/>
                    <a:pt x="206" y="964"/>
                  </a:cubicBezTo>
                  <a:cubicBezTo>
                    <a:pt x="153" y="955"/>
                    <a:pt x="81" y="938"/>
                    <a:pt x="28" y="920"/>
                  </a:cubicBezTo>
                  <a:lnTo>
                    <a:pt x="28" y="920"/>
                  </a:lnTo>
                  <a:cubicBezTo>
                    <a:pt x="28" y="929"/>
                    <a:pt x="28" y="947"/>
                    <a:pt x="37" y="964"/>
                  </a:cubicBezTo>
                  <a:cubicBezTo>
                    <a:pt x="126" y="991"/>
                    <a:pt x="206" y="1027"/>
                    <a:pt x="304" y="1036"/>
                  </a:cubicBezTo>
                  <a:cubicBezTo>
                    <a:pt x="345" y="1043"/>
                    <a:pt x="385" y="1045"/>
                    <a:pt x="424" y="1045"/>
                  </a:cubicBezTo>
                  <a:cubicBezTo>
                    <a:pt x="488" y="1045"/>
                    <a:pt x="550" y="1038"/>
                    <a:pt x="617" y="1027"/>
                  </a:cubicBezTo>
                  <a:lnTo>
                    <a:pt x="617" y="1027"/>
                  </a:lnTo>
                  <a:cubicBezTo>
                    <a:pt x="558" y="1069"/>
                    <a:pt x="472" y="1080"/>
                    <a:pt x="387" y="1080"/>
                  </a:cubicBezTo>
                  <a:cubicBezTo>
                    <a:pt x="328" y="1080"/>
                    <a:pt x="271" y="1075"/>
                    <a:pt x="224" y="1071"/>
                  </a:cubicBezTo>
                  <a:cubicBezTo>
                    <a:pt x="215" y="1062"/>
                    <a:pt x="135" y="1054"/>
                    <a:pt x="63" y="1036"/>
                  </a:cubicBezTo>
                  <a:lnTo>
                    <a:pt x="63" y="1036"/>
                  </a:lnTo>
                  <a:cubicBezTo>
                    <a:pt x="63" y="1045"/>
                    <a:pt x="72" y="1062"/>
                    <a:pt x="72" y="1071"/>
                  </a:cubicBezTo>
                  <a:cubicBezTo>
                    <a:pt x="174" y="1117"/>
                    <a:pt x="276" y="1137"/>
                    <a:pt x="376" y="1137"/>
                  </a:cubicBezTo>
                  <a:cubicBezTo>
                    <a:pt x="707" y="1137"/>
                    <a:pt x="1012" y="911"/>
                    <a:pt x="1170" y="616"/>
                  </a:cubicBezTo>
                  <a:cubicBezTo>
                    <a:pt x="1161" y="616"/>
                    <a:pt x="1152" y="608"/>
                    <a:pt x="1152" y="608"/>
                  </a:cubicBezTo>
                  <a:lnTo>
                    <a:pt x="1098" y="581"/>
                  </a:lnTo>
                  <a:lnTo>
                    <a:pt x="1116" y="527"/>
                  </a:lnTo>
                  <a:cubicBezTo>
                    <a:pt x="1134" y="492"/>
                    <a:pt x="1143" y="456"/>
                    <a:pt x="1161" y="420"/>
                  </a:cubicBezTo>
                  <a:cubicBezTo>
                    <a:pt x="1170" y="304"/>
                    <a:pt x="1187" y="188"/>
                    <a:pt x="1161" y="72"/>
                  </a:cubicBezTo>
                  <a:cubicBezTo>
                    <a:pt x="1152" y="63"/>
                    <a:pt x="1134" y="63"/>
                    <a:pt x="1125" y="54"/>
                  </a:cubicBezTo>
                  <a:lnTo>
                    <a:pt x="1125" y="54"/>
                  </a:lnTo>
                  <a:cubicBezTo>
                    <a:pt x="1134" y="117"/>
                    <a:pt x="1134" y="179"/>
                    <a:pt x="1116" y="233"/>
                  </a:cubicBezTo>
                  <a:cubicBezTo>
                    <a:pt x="1107" y="161"/>
                    <a:pt x="1098" y="99"/>
                    <a:pt x="1080" y="37"/>
                  </a:cubicBezTo>
                  <a:cubicBezTo>
                    <a:pt x="1027" y="28"/>
                    <a:pt x="982" y="10"/>
                    <a:pt x="929"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87" name="Google Shape;995;p3"/>
            <p:cNvSpPr/>
            <p:nvPr/>
          </p:nvSpPr>
          <p:spPr>
            <a:xfrm>
              <a:off x="954700" y="1045075"/>
              <a:ext cx="1800" cy="5375"/>
            </a:xfrm>
            <a:custGeom>
              <a:avLst/>
              <a:ahLst/>
              <a:rect l="l" t="t" r="r" b="b"/>
              <a:pathLst>
                <a:path w="72" h="215" extrusionOk="0">
                  <a:moveTo>
                    <a:pt x="18" y="0"/>
                  </a:moveTo>
                  <a:cubicBezTo>
                    <a:pt x="27" y="71"/>
                    <a:pt x="18" y="143"/>
                    <a:pt x="0" y="214"/>
                  </a:cubicBezTo>
                  <a:cubicBezTo>
                    <a:pt x="27" y="152"/>
                    <a:pt x="54" y="89"/>
                    <a:pt x="72" y="27"/>
                  </a:cubicBezTo>
                  <a:cubicBezTo>
                    <a:pt x="54" y="18"/>
                    <a:pt x="36" y="9"/>
                    <a:pt x="1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88" name="Google Shape;996;p3"/>
            <p:cNvSpPr/>
            <p:nvPr/>
          </p:nvSpPr>
          <p:spPr>
            <a:xfrm>
              <a:off x="917450" y="1035250"/>
              <a:ext cx="38600" cy="38400"/>
            </a:xfrm>
            <a:custGeom>
              <a:avLst/>
              <a:ahLst/>
              <a:rect l="l" t="t" r="r" b="b"/>
              <a:pathLst>
                <a:path w="1544" h="1536" extrusionOk="0">
                  <a:moveTo>
                    <a:pt x="1026" y="1"/>
                  </a:moveTo>
                  <a:cubicBezTo>
                    <a:pt x="438" y="125"/>
                    <a:pt x="1" y="839"/>
                    <a:pt x="268" y="1428"/>
                  </a:cubicBezTo>
                  <a:cubicBezTo>
                    <a:pt x="277" y="1437"/>
                    <a:pt x="286" y="1437"/>
                    <a:pt x="286" y="1446"/>
                  </a:cubicBezTo>
                  <a:cubicBezTo>
                    <a:pt x="295" y="1446"/>
                    <a:pt x="295" y="1455"/>
                    <a:pt x="304" y="1455"/>
                  </a:cubicBezTo>
                  <a:cubicBezTo>
                    <a:pt x="425" y="1511"/>
                    <a:pt x="546" y="1536"/>
                    <a:pt x="663" y="1536"/>
                  </a:cubicBezTo>
                  <a:cubicBezTo>
                    <a:pt x="1033" y="1536"/>
                    <a:pt x="1368" y="1287"/>
                    <a:pt x="1544" y="955"/>
                  </a:cubicBezTo>
                  <a:cubicBezTo>
                    <a:pt x="1508" y="946"/>
                    <a:pt x="1481" y="928"/>
                    <a:pt x="1455" y="910"/>
                  </a:cubicBezTo>
                  <a:cubicBezTo>
                    <a:pt x="1297" y="1205"/>
                    <a:pt x="992" y="1431"/>
                    <a:pt x="661" y="1431"/>
                  </a:cubicBezTo>
                  <a:cubicBezTo>
                    <a:pt x="561" y="1431"/>
                    <a:pt x="459" y="1411"/>
                    <a:pt x="357" y="1365"/>
                  </a:cubicBezTo>
                  <a:cubicBezTo>
                    <a:pt x="357" y="1356"/>
                    <a:pt x="348" y="1339"/>
                    <a:pt x="348" y="1330"/>
                  </a:cubicBezTo>
                  <a:lnTo>
                    <a:pt x="348" y="1330"/>
                  </a:lnTo>
                  <a:cubicBezTo>
                    <a:pt x="420" y="1348"/>
                    <a:pt x="500" y="1356"/>
                    <a:pt x="509" y="1365"/>
                  </a:cubicBezTo>
                  <a:cubicBezTo>
                    <a:pt x="556" y="1369"/>
                    <a:pt x="613" y="1374"/>
                    <a:pt x="672" y="1374"/>
                  </a:cubicBezTo>
                  <a:cubicBezTo>
                    <a:pt x="757" y="1374"/>
                    <a:pt x="843" y="1363"/>
                    <a:pt x="902" y="1321"/>
                  </a:cubicBezTo>
                  <a:lnTo>
                    <a:pt x="902" y="1321"/>
                  </a:lnTo>
                  <a:cubicBezTo>
                    <a:pt x="835" y="1332"/>
                    <a:pt x="773" y="1339"/>
                    <a:pt x="709" y="1339"/>
                  </a:cubicBezTo>
                  <a:cubicBezTo>
                    <a:pt x="670" y="1339"/>
                    <a:pt x="630" y="1337"/>
                    <a:pt x="589" y="1330"/>
                  </a:cubicBezTo>
                  <a:cubicBezTo>
                    <a:pt x="491" y="1321"/>
                    <a:pt x="411" y="1285"/>
                    <a:pt x="322" y="1258"/>
                  </a:cubicBezTo>
                  <a:cubicBezTo>
                    <a:pt x="313" y="1241"/>
                    <a:pt x="313" y="1223"/>
                    <a:pt x="313" y="1214"/>
                  </a:cubicBezTo>
                  <a:lnTo>
                    <a:pt x="313" y="1214"/>
                  </a:lnTo>
                  <a:cubicBezTo>
                    <a:pt x="366" y="1232"/>
                    <a:pt x="438" y="1249"/>
                    <a:pt x="491" y="1258"/>
                  </a:cubicBezTo>
                  <a:cubicBezTo>
                    <a:pt x="553" y="1271"/>
                    <a:pt x="620" y="1288"/>
                    <a:pt x="681" y="1288"/>
                  </a:cubicBezTo>
                  <a:cubicBezTo>
                    <a:pt x="708" y="1288"/>
                    <a:pt x="734" y="1284"/>
                    <a:pt x="759" y="1276"/>
                  </a:cubicBezTo>
                  <a:cubicBezTo>
                    <a:pt x="768" y="1267"/>
                    <a:pt x="768" y="1267"/>
                    <a:pt x="759" y="1267"/>
                  </a:cubicBezTo>
                  <a:cubicBezTo>
                    <a:pt x="670" y="1267"/>
                    <a:pt x="589" y="1249"/>
                    <a:pt x="500" y="1232"/>
                  </a:cubicBezTo>
                  <a:cubicBezTo>
                    <a:pt x="429" y="1214"/>
                    <a:pt x="366" y="1178"/>
                    <a:pt x="295" y="1142"/>
                  </a:cubicBezTo>
                  <a:cubicBezTo>
                    <a:pt x="286" y="1071"/>
                    <a:pt x="295" y="1009"/>
                    <a:pt x="304" y="937"/>
                  </a:cubicBezTo>
                  <a:cubicBezTo>
                    <a:pt x="405" y="1022"/>
                    <a:pt x="514" y="1059"/>
                    <a:pt x="620" y="1059"/>
                  </a:cubicBezTo>
                  <a:cubicBezTo>
                    <a:pt x="981" y="1059"/>
                    <a:pt x="1310" y="640"/>
                    <a:pt x="1214" y="295"/>
                  </a:cubicBezTo>
                  <a:cubicBezTo>
                    <a:pt x="1178" y="286"/>
                    <a:pt x="1142" y="277"/>
                    <a:pt x="1098" y="268"/>
                  </a:cubicBezTo>
                  <a:lnTo>
                    <a:pt x="1098" y="268"/>
                  </a:lnTo>
                  <a:cubicBezTo>
                    <a:pt x="1234" y="554"/>
                    <a:pt x="940" y="953"/>
                    <a:pt x="618" y="953"/>
                  </a:cubicBezTo>
                  <a:cubicBezTo>
                    <a:pt x="518" y="953"/>
                    <a:pt x="415" y="915"/>
                    <a:pt x="322" y="821"/>
                  </a:cubicBezTo>
                  <a:cubicBezTo>
                    <a:pt x="340" y="750"/>
                    <a:pt x="366" y="679"/>
                    <a:pt x="402" y="616"/>
                  </a:cubicBezTo>
                  <a:cubicBezTo>
                    <a:pt x="451" y="678"/>
                    <a:pt x="527" y="707"/>
                    <a:pt x="604" y="707"/>
                  </a:cubicBezTo>
                  <a:cubicBezTo>
                    <a:pt x="694" y="707"/>
                    <a:pt x="786" y="666"/>
                    <a:pt x="839" y="589"/>
                  </a:cubicBezTo>
                  <a:cubicBezTo>
                    <a:pt x="893" y="518"/>
                    <a:pt x="910" y="429"/>
                    <a:pt x="893" y="340"/>
                  </a:cubicBezTo>
                  <a:cubicBezTo>
                    <a:pt x="875" y="286"/>
                    <a:pt x="830" y="241"/>
                    <a:pt x="786" y="206"/>
                  </a:cubicBezTo>
                  <a:cubicBezTo>
                    <a:pt x="839" y="170"/>
                    <a:pt x="910" y="143"/>
                    <a:pt x="973" y="116"/>
                  </a:cubicBezTo>
                  <a:cubicBezTo>
                    <a:pt x="982" y="125"/>
                    <a:pt x="982" y="125"/>
                    <a:pt x="991" y="134"/>
                  </a:cubicBezTo>
                  <a:cubicBezTo>
                    <a:pt x="1000" y="90"/>
                    <a:pt x="1009" y="45"/>
                    <a:pt x="1026"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89" name="Google Shape;997;p3"/>
            <p:cNvSpPr/>
            <p:nvPr/>
          </p:nvSpPr>
          <p:spPr>
            <a:xfrm>
              <a:off x="951575" y="1043500"/>
              <a:ext cx="1350" cy="4925"/>
            </a:xfrm>
            <a:custGeom>
              <a:avLst/>
              <a:ahLst/>
              <a:rect l="l" t="t" r="r" b="b"/>
              <a:pathLst>
                <a:path w="54" h="197" extrusionOk="0">
                  <a:moveTo>
                    <a:pt x="0" y="1"/>
                  </a:moveTo>
                  <a:cubicBezTo>
                    <a:pt x="18" y="63"/>
                    <a:pt x="27" y="125"/>
                    <a:pt x="36" y="197"/>
                  </a:cubicBezTo>
                  <a:cubicBezTo>
                    <a:pt x="54" y="143"/>
                    <a:pt x="54" y="81"/>
                    <a:pt x="45" y="18"/>
                  </a:cubicBezTo>
                  <a:cubicBezTo>
                    <a:pt x="27" y="18"/>
                    <a:pt x="9" y="10"/>
                    <a:pt x="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90" name="Google Shape;998;p3"/>
            <p:cNvSpPr/>
            <p:nvPr/>
          </p:nvSpPr>
          <p:spPr>
            <a:xfrm>
              <a:off x="953575" y="1044400"/>
              <a:ext cx="1825" cy="8725"/>
            </a:xfrm>
            <a:custGeom>
              <a:avLst/>
              <a:ahLst/>
              <a:rect l="l" t="t" r="r" b="b"/>
              <a:pathLst>
                <a:path w="73" h="349" extrusionOk="0">
                  <a:moveTo>
                    <a:pt x="1" y="0"/>
                  </a:moveTo>
                  <a:lnTo>
                    <a:pt x="1" y="0"/>
                  </a:lnTo>
                  <a:cubicBezTo>
                    <a:pt x="27" y="116"/>
                    <a:pt x="10" y="232"/>
                    <a:pt x="1" y="348"/>
                  </a:cubicBezTo>
                  <a:cubicBezTo>
                    <a:pt x="10" y="321"/>
                    <a:pt x="19" y="295"/>
                    <a:pt x="36" y="268"/>
                  </a:cubicBezTo>
                  <a:cubicBezTo>
                    <a:pt x="36" y="259"/>
                    <a:pt x="36" y="250"/>
                    <a:pt x="45" y="241"/>
                  </a:cubicBezTo>
                  <a:cubicBezTo>
                    <a:pt x="63" y="170"/>
                    <a:pt x="72" y="98"/>
                    <a:pt x="63" y="27"/>
                  </a:cubicBezTo>
                  <a:cubicBezTo>
                    <a:pt x="45" y="18"/>
                    <a:pt x="27" y="9"/>
                    <a:pt x="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91" name="Google Shape;999;p3"/>
            <p:cNvSpPr/>
            <p:nvPr/>
          </p:nvSpPr>
          <p:spPr>
            <a:xfrm>
              <a:off x="913875" y="1066700"/>
              <a:ext cx="6275" cy="3150"/>
            </a:xfrm>
            <a:custGeom>
              <a:avLst/>
              <a:ahLst/>
              <a:rect l="l" t="t" r="r" b="b"/>
              <a:pathLst>
                <a:path w="251" h="126" extrusionOk="0">
                  <a:moveTo>
                    <a:pt x="179" y="0"/>
                  </a:moveTo>
                  <a:cubicBezTo>
                    <a:pt x="144" y="9"/>
                    <a:pt x="108" y="18"/>
                    <a:pt x="63" y="18"/>
                  </a:cubicBezTo>
                  <a:cubicBezTo>
                    <a:pt x="1" y="27"/>
                    <a:pt x="1" y="125"/>
                    <a:pt x="72" y="125"/>
                  </a:cubicBezTo>
                  <a:cubicBezTo>
                    <a:pt x="117" y="125"/>
                    <a:pt x="161" y="107"/>
                    <a:pt x="215" y="107"/>
                  </a:cubicBezTo>
                  <a:cubicBezTo>
                    <a:pt x="242" y="98"/>
                    <a:pt x="251" y="63"/>
                    <a:pt x="251" y="36"/>
                  </a:cubicBezTo>
                  <a:cubicBezTo>
                    <a:pt x="242" y="9"/>
                    <a:pt x="215" y="0"/>
                    <a:pt x="17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92" name="Google Shape;1000;p3"/>
            <p:cNvSpPr/>
            <p:nvPr/>
          </p:nvSpPr>
          <p:spPr>
            <a:xfrm>
              <a:off x="913225" y="1056875"/>
              <a:ext cx="7075" cy="3175"/>
            </a:xfrm>
            <a:custGeom>
              <a:avLst/>
              <a:ahLst/>
              <a:rect l="l" t="t" r="r" b="b"/>
              <a:pathLst>
                <a:path w="283" h="127" extrusionOk="0">
                  <a:moveTo>
                    <a:pt x="54" y="1"/>
                  </a:moveTo>
                  <a:cubicBezTo>
                    <a:pt x="18" y="1"/>
                    <a:pt x="0" y="28"/>
                    <a:pt x="0" y="54"/>
                  </a:cubicBezTo>
                  <a:cubicBezTo>
                    <a:pt x="0" y="90"/>
                    <a:pt x="27" y="108"/>
                    <a:pt x="54" y="108"/>
                  </a:cubicBezTo>
                  <a:cubicBezTo>
                    <a:pt x="98" y="117"/>
                    <a:pt x="143" y="117"/>
                    <a:pt x="196" y="126"/>
                  </a:cubicBezTo>
                  <a:cubicBezTo>
                    <a:pt x="199" y="126"/>
                    <a:pt x="202" y="126"/>
                    <a:pt x="204" y="126"/>
                  </a:cubicBezTo>
                  <a:cubicBezTo>
                    <a:pt x="261" y="126"/>
                    <a:pt x="283" y="36"/>
                    <a:pt x="223" y="28"/>
                  </a:cubicBezTo>
                  <a:cubicBezTo>
                    <a:pt x="161" y="19"/>
                    <a:pt x="107" y="10"/>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93" name="Google Shape;1001;p3"/>
            <p:cNvSpPr/>
            <p:nvPr/>
          </p:nvSpPr>
          <p:spPr>
            <a:xfrm>
              <a:off x="914775" y="1047425"/>
              <a:ext cx="7200" cy="4250"/>
            </a:xfrm>
            <a:custGeom>
              <a:avLst/>
              <a:ahLst/>
              <a:rect l="l" t="t" r="r" b="b"/>
              <a:pathLst>
                <a:path w="288" h="170" extrusionOk="0">
                  <a:moveTo>
                    <a:pt x="68" y="1"/>
                  </a:moveTo>
                  <a:cubicBezTo>
                    <a:pt x="47" y="1"/>
                    <a:pt x="25" y="11"/>
                    <a:pt x="18" y="31"/>
                  </a:cubicBezTo>
                  <a:cubicBezTo>
                    <a:pt x="0" y="49"/>
                    <a:pt x="9" y="93"/>
                    <a:pt x="36" y="102"/>
                  </a:cubicBezTo>
                  <a:cubicBezTo>
                    <a:pt x="90" y="120"/>
                    <a:pt x="143" y="147"/>
                    <a:pt x="206" y="165"/>
                  </a:cubicBezTo>
                  <a:cubicBezTo>
                    <a:pt x="213" y="168"/>
                    <a:pt x="219" y="169"/>
                    <a:pt x="225" y="169"/>
                  </a:cubicBezTo>
                  <a:cubicBezTo>
                    <a:pt x="273" y="169"/>
                    <a:pt x="288" y="82"/>
                    <a:pt x="232" y="67"/>
                  </a:cubicBezTo>
                  <a:cubicBezTo>
                    <a:pt x="179" y="49"/>
                    <a:pt x="134" y="31"/>
                    <a:pt x="90" y="4"/>
                  </a:cubicBezTo>
                  <a:cubicBezTo>
                    <a:pt x="83" y="2"/>
                    <a:pt x="76" y="1"/>
                    <a:pt x="6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94" name="Google Shape;1002;p3"/>
            <p:cNvSpPr/>
            <p:nvPr/>
          </p:nvSpPr>
          <p:spPr>
            <a:xfrm>
              <a:off x="929325" y="1030100"/>
              <a:ext cx="5500" cy="6175"/>
            </a:xfrm>
            <a:custGeom>
              <a:avLst/>
              <a:ahLst/>
              <a:rect l="l" t="t" r="r" b="b"/>
              <a:pathLst>
                <a:path w="220" h="247" extrusionOk="0">
                  <a:moveTo>
                    <a:pt x="70" y="0"/>
                  </a:moveTo>
                  <a:cubicBezTo>
                    <a:pt x="35" y="0"/>
                    <a:pt x="1" y="39"/>
                    <a:pt x="25" y="82"/>
                  </a:cubicBezTo>
                  <a:cubicBezTo>
                    <a:pt x="43" y="135"/>
                    <a:pt x="79" y="180"/>
                    <a:pt x="105" y="224"/>
                  </a:cubicBezTo>
                  <a:cubicBezTo>
                    <a:pt x="116" y="240"/>
                    <a:pt x="131" y="247"/>
                    <a:pt x="146" y="247"/>
                  </a:cubicBezTo>
                  <a:cubicBezTo>
                    <a:pt x="183" y="247"/>
                    <a:pt x="220" y="209"/>
                    <a:pt x="195" y="171"/>
                  </a:cubicBezTo>
                  <a:cubicBezTo>
                    <a:pt x="168" y="126"/>
                    <a:pt x="132" y="82"/>
                    <a:pt x="114" y="28"/>
                  </a:cubicBezTo>
                  <a:cubicBezTo>
                    <a:pt x="103" y="8"/>
                    <a:pt x="86"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95" name="Google Shape;1003;p3"/>
            <p:cNvSpPr/>
            <p:nvPr/>
          </p:nvSpPr>
          <p:spPr>
            <a:xfrm>
              <a:off x="941100" y="1026550"/>
              <a:ext cx="3150" cy="5375"/>
            </a:xfrm>
            <a:custGeom>
              <a:avLst/>
              <a:ahLst/>
              <a:rect l="l" t="t" r="r" b="b"/>
              <a:pathLst>
                <a:path w="126" h="215" extrusionOk="0">
                  <a:moveTo>
                    <a:pt x="0" y="1"/>
                  </a:moveTo>
                  <a:cubicBezTo>
                    <a:pt x="0" y="10"/>
                    <a:pt x="0" y="10"/>
                    <a:pt x="0" y="18"/>
                  </a:cubicBezTo>
                  <a:cubicBezTo>
                    <a:pt x="9" y="63"/>
                    <a:pt x="9" y="117"/>
                    <a:pt x="18" y="170"/>
                  </a:cubicBezTo>
                  <a:cubicBezTo>
                    <a:pt x="18" y="197"/>
                    <a:pt x="36" y="215"/>
                    <a:pt x="72" y="215"/>
                  </a:cubicBezTo>
                  <a:cubicBezTo>
                    <a:pt x="98" y="215"/>
                    <a:pt x="125" y="197"/>
                    <a:pt x="116" y="161"/>
                  </a:cubicBezTo>
                  <a:cubicBezTo>
                    <a:pt x="116" y="117"/>
                    <a:pt x="107" y="63"/>
                    <a:pt x="107" y="10"/>
                  </a:cubicBezTo>
                  <a:cubicBezTo>
                    <a:pt x="72" y="10"/>
                    <a:pt x="36" y="1"/>
                    <a:pt x="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96" name="Google Shape;1004;p3"/>
            <p:cNvSpPr/>
            <p:nvPr/>
          </p:nvSpPr>
          <p:spPr>
            <a:xfrm>
              <a:off x="920650" y="1037575"/>
              <a:ext cx="7000" cy="5425"/>
            </a:xfrm>
            <a:custGeom>
              <a:avLst/>
              <a:ahLst/>
              <a:rect l="l" t="t" r="r" b="b"/>
              <a:pathLst>
                <a:path w="280" h="217" extrusionOk="0">
                  <a:moveTo>
                    <a:pt x="80" y="0"/>
                  </a:moveTo>
                  <a:cubicBezTo>
                    <a:pt x="40" y="0"/>
                    <a:pt x="0" y="51"/>
                    <a:pt x="42" y="86"/>
                  </a:cubicBezTo>
                  <a:cubicBezTo>
                    <a:pt x="87" y="131"/>
                    <a:pt x="122" y="166"/>
                    <a:pt x="167" y="202"/>
                  </a:cubicBezTo>
                  <a:cubicBezTo>
                    <a:pt x="179" y="212"/>
                    <a:pt x="192" y="216"/>
                    <a:pt x="204" y="216"/>
                  </a:cubicBezTo>
                  <a:cubicBezTo>
                    <a:pt x="246" y="216"/>
                    <a:pt x="280" y="165"/>
                    <a:pt x="238" y="131"/>
                  </a:cubicBezTo>
                  <a:cubicBezTo>
                    <a:pt x="203" y="86"/>
                    <a:pt x="158" y="50"/>
                    <a:pt x="113" y="15"/>
                  </a:cubicBezTo>
                  <a:cubicBezTo>
                    <a:pt x="103" y="5"/>
                    <a:pt x="92" y="0"/>
                    <a:pt x="8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97" name="Google Shape;1005;p3"/>
            <p:cNvSpPr/>
            <p:nvPr/>
          </p:nvSpPr>
          <p:spPr>
            <a:xfrm>
              <a:off x="877750" y="1032800"/>
              <a:ext cx="18750" cy="24150"/>
            </a:xfrm>
            <a:custGeom>
              <a:avLst/>
              <a:ahLst/>
              <a:rect l="l" t="t" r="r" b="b"/>
              <a:pathLst>
                <a:path w="750" h="966" extrusionOk="0">
                  <a:moveTo>
                    <a:pt x="152" y="0"/>
                  </a:moveTo>
                  <a:cubicBezTo>
                    <a:pt x="117" y="63"/>
                    <a:pt x="81" y="125"/>
                    <a:pt x="54" y="197"/>
                  </a:cubicBezTo>
                  <a:cubicBezTo>
                    <a:pt x="58" y="196"/>
                    <a:pt x="62" y="196"/>
                    <a:pt x="66" y="196"/>
                  </a:cubicBezTo>
                  <a:cubicBezTo>
                    <a:pt x="230" y="196"/>
                    <a:pt x="365" y="379"/>
                    <a:pt x="322" y="545"/>
                  </a:cubicBezTo>
                  <a:cubicBezTo>
                    <a:pt x="304" y="634"/>
                    <a:pt x="250" y="705"/>
                    <a:pt x="170" y="741"/>
                  </a:cubicBezTo>
                  <a:cubicBezTo>
                    <a:pt x="141" y="756"/>
                    <a:pt x="108" y="762"/>
                    <a:pt x="77" y="762"/>
                  </a:cubicBezTo>
                  <a:cubicBezTo>
                    <a:pt x="50" y="762"/>
                    <a:pt x="25" y="758"/>
                    <a:pt x="1" y="750"/>
                  </a:cubicBezTo>
                  <a:lnTo>
                    <a:pt x="1" y="750"/>
                  </a:lnTo>
                  <a:cubicBezTo>
                    <a:pt x="9" y="821"/>
                    <a:pt x="27" y="892"/>
                    <a:pt x="63" y="955"/>
                  </a:cubicBezTo>
                  <a:cubicBezTo>
                    <a:pt x="95" y="962"/>
                    <a:pt x="126" y="965"/>
                    <a:pt x="155" y="965"/>
                  </a:cubicBezTo>
                  <a:cubicBezTo>
                    <a:pt x="641" y="965"/>
                    <a:pt x="750" y="42"/>
                    <a:pt x="152"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98" name="Google Shape;1006;p3"/>
            <p:cNvSpPr/>
            <p:nvPr/>
          </p:nvSpPr>
          <p:spPr>
            <a:xfrm>
              <a:off x="880875" y="1025000"/>
              <a:ext cx="28800" cy="41050"/>
            </a:xfrm>
            <a:custGeom>
              <a:avLst/>
              <a:ahLst/>
              <a:rect l="l" t="t" r="r" b="b"/>
              <a:pathLst>
                <a:path w="1152" h="1642" extrusionOk="0">
                  <a:moveTo>
                    <a:pt x="500" y="0"/>
                  </a:moveTo>
                  <a:lnTo>
                    <a:pt x="500" y="0"/>
                  </a:lnTo>
                  <a:cubicBezTo>
                    <a:pt x="482" y="9"/>
                    <a:pt x="473" y="9"/>
                    <a:pt x="455" y="18"/>
                  </a:cubicBezTo>
                  <a:cubicBezTo>
                    <a:pt x="509" y="54"/>
                    <a:pt x="545" y="89"/>
                    <a:pt x="554" y="98"/>
                  </a:cubicBezTo>
                  <a:cubicBezTo>
                    <a:pt x="643" y="170"/>
                    <a:pt x="777" y="295"/>
                    <a:pt x="786" y="411"/>
                  </a:cubicBezTo>
                  <a:cubicBezTo>
                    <a:pt x="786" y="419"/>
                    <a:pt x="786" y="419"/>
                    <a:pt x="786" y="419"/>
                  </a:cubicBezTo>
                  <a:cubicBezTo>
                    <a:pt x="723" y="321"/>
                    <a:pt x="670" y="250"/>
                    <a:pt x="580" y="179"/>
                  </a:cubicBezTo>
                  <a:cubicBezTo>
                    <a:pt x="527" y="125"/>
                    <a:pt x="464" y="89"/>
                    <a:pt x="402" y="45"/>
                  </a:cubicBezTo>
                  <a:cubicBezTo>
                    <a:pt x="384" y="54"/>
                    <a:pt x="366" y="63"/>
                    <a:pt x="357" y="72"/>
                  </a:cubicBezTo>
                  <a:cubicBezTo>
                    <a:pt x="393" y="98"/>
                    <a:pt x="438" y="125"/>
                    <a:pt x="464" y="152"/>
                  </a:cubicBezTo>
                  <a:cubicBezTo>
                    <a:pt x="545" y="205"/>
                    <a:pt x="616" y="259"/>
                    <a:pt x="652" y="348"/>
                  </a:cubicBezTo>
                  <a:cubicBezTo>
                    <a:pt x="589" y="277"/>
                    <a:pt x="527" y="232"/>
                    <a:pt x="447" y="179"/>
                  </a:cubicBezTo>
                  <a:cubicBezTo>
                    <a:pt x="402" y="143"/>
                    <a:pt x="348" y="125"/>
                    <a:pt x="295" y="107"/>
                  </a:cubicBezTo>
                  <a:cubicBezTo>
                    <a:pt x="241" y="134"/>
                    <a:pt x="179" y="170"/>
                    <a:pt x="116" y="196"/>
                  </a:cubicBezTo>
                  <a:cubicBezTo>
                    <a:pt x="116" y="205"/>
                    <a:pt x="108" y="214"/>
                    <a:pt x="99" y="214"/>
                  </a:cubicBezTo>
                  <a:cubicBezTo>
                    <a:pt x="759" y="329"/>
                    <a:pt x="620" y="1383"/>
                    <a:pt x="23" y="1383"/>
                  </a:cubicBezTo>
                  <a:cubicBezTo>
                    <a:pt x="15" y="1383"/>
                    <a:pt x="8" y="1383"/>
                    <a:pt x="0" y="1383"/>
                  </a:cubicBezTo>
                  <a:lnTo>
                    <a:pt x="0" y="1383"/>
                  </a:lnTo>
                  <a:cubicBezTo>
                    <a:pt x="18" y="1410"/>
                    <a:pt x="45" y="1445"/>
                    <a:pt x="72" y="1472"/>
                  </a:cubicBezTo>
                  <a:cubicBezTo>
                    <a:pt x="134" y="1472"/>
                    <a:pt x="188" y="1463"/>
                    <a:pt x="241" y="1454"/>
                  </a:cubicBezTo>
                  <a:cubicBezTo>
                    <a:pt x="348" y="1419"/>
                    <a:pt x="429" y="1374"/>
                    <a:pt x="518" y="1312"/>
                  </a:cubicBezTo>
                  <a:cubicBezTo>
                    <a:pt x="527" y="1312"/>
                    <a:pt x="527" y="1312"/>
                    <a:pt x="527" y="1320"/>
                  </a:cubicBezTo>
                  <a:cubicBezTo>
                    <a:pt x="464" y="1410"/>
                    <a:pt x="357" y="1463"/>
                    <a:pt x="259" y="1499"/>
                  </a:cubicBezTo>
                  <a:cubicBezTo>
                    <a:pt x="232" y="1517"/>
                    <a:pt x="188" y="1535"/>
                    <a:pt x="143" y="1543"/>
                  </a:cubicBezTo>
                  <a:cubicBezTo>
                    <a:pt x="152" y="1543"/>
                    <a:pt x="152" y="1543"/>
                    <a:pt x="161" y="1552"/>
                  </a:cubicBezTo>
                  <a:cubicBezTo>
                    <a:pt x="179" y="1552"/>
                    <a:pt x="197" y="1552"/>
                    <a:pt x="223" y="1543"/>
                  </a:cubicBezTo>
                  <a:cubicBezTo>
                    <a:pt x="286" y="1535"/>
                    <a:pt x="339" y="1508"/>
                    <a:pt x="393" y="1481"/>
                  </a:cubicBezTo>
                  <a:cubicBezTo>
                    <a:pt x="518" y="1419"/>
                    <a:pt x="598" y="1320"/>
                    <a:pt x="687" y="1222"/>
                  </a:cubicBezTo>
                  <a:lnTo>
                    <a:pt x="687" y="1222"/>
                  </a:lnTo>
                  <a:cubicBezTo>
                    <a:pt x="652" y="1347"/>
                    <a:pt x="554" y="1445"/>
                    <a:pt x="447" y="1517"/>
                  </a:cubicBezTo>
                  <a:cubicBezTo>
                    <a:pt x="402" y="1543"/>
                    <a:pt x="331" y="1588"/>
                    <a:pt x="250" y="1615"/>
                  </a:cubicBezTo>
                  <a:cubicBezTo>
                    <a:pt x="268" y="1624"/>
                    <a:pt x="286" y="1633"/>
                    <a:pt x="304" y="1642"/>
                  </a:cubicBezTo>
                  <a:cubicBezTo>
                    <a:pt x="982" y="1428"/>
                    <a:pt x="1151" y="339"/>
                    <a:pt x="500"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599" name="Google Shape;1007;p3"/>
            <p:cNvSpPr/>
            <p:nvPr/>
          </p:nvSpPr>
          <p:spPr>
            <a:xfrm>
              <a:off x="871725" y="1023425"/>
              <a:ext cx="41075" cy="45250"/>
            </a:xfrm>
            <a:custGeom>
              <a:avLst/>
              <a:ahLst/>
              <a:rect l="l" t="t" r="r" b="b"/>
              <a:pathLst>
                <a:path w="1643" h="1810" extrusionOk="0">
                  <a:moveTo>
                    <a:pt x="393" y="375"/>
                  </a:moveTo>
                  <a:cubicBezTo>
                    <a:pt x="991" y="417"/>
                    <a:pt x="882" y="1340"/>
                    <a:pt x="396" y="1340"/>
                  </a:cubicBezTo>
                  <a:cubicBezTo>
                    <a:pt x="367" y="1340"/>
                    <a:pt x="336" y="1337"/>
                    <a:pt x="304" y="1330"/>
                  </a:cubicBezTo>
                  <a:cubicBezTo>
                    <a:pt x="268" y="1267"/>
                    <a:pt x="250" y="1196"/>
                    <a:pt x="242" y="1125"/>
                  </a:cubicBezTo>
                  <a:lnTo>
                    <a:pt x="242" y="1125"/>
                  </a:lnTo>
                  <a:cubicBezTo>
                    <a:pt x="266" y="1133"/>
                    <a:pt x="291" y="1137"/>
                    <a:pt x="318" y="1137"/>
                  </a:cubicBezTo>
                  <a:cubicBezTo>
                    <a:pt x="349" y="1137"/>
                    <a:pt x="382" y="1131"/>
                    <a:pt x="411" y="1116"/>
                  </a:cubicBezTo>
                  <a:cubicBezTo>
                    <a:pt x="491" y="1080"/>
                    <a:pt x="545" y="1009"/>
                    <a:pt x="563" y="920"/>
                  </a:cubicBezTo>
                  <a:cubicBezTo>
                    <a:pt x="606" y="754"/>
                    <a:pt x="471" y="571"/>
                    <a:pt x="307" y="571"/>
                  </a:cubicBezTo>
                  <a:cubicBezTo>
                    <a:pt x="303" y="571"/>
                    <a:pt x="299" y="571"/>
                    <a:pt x="295" y="572"/>
                  </a:cubicBezTo>
                  <a:cubicBezTo>
                    <a:pt x="322" y="500"/>
                    <a:pt x="358" y="438"/>
                    <a:pt x="393" y="375"/>
                  </a:cubicBezTo>
                  <a:close/>
                  <a:moveTo>
                    <a:pt x="973" y="1"/>
                  </a:moveTo>
                  <a:cubicBezTo>
                    <a:pt x="937" y="27"/>
                    <a:pt x="902" y="45"/>
                    <a:pt x="866" y="63"/>
                  </a:cubicBezTo>
                  <a:cubicBezTo>
                    <a:pt x="1517" y="402"/>
                    <a:pt x="1348" y="1491"/>
                    <a:pt x="670" y="1705"/>
                  </a:cubicBezTo>
                  <a:cubicBezTo>
                    <a:pt x="652" y="1696"/>
                    <a:pt x="634" y="1687"/>
                    <a:pt x="616" y="1678"/>
                  </a:cubicBezTo>
                  <a:cubicBezTo>
                    <a:pt x="697" y="1651"/>
                    <a:pt x="768" y="1606"/>
                    <a:pt x="821" y="1580"/>
                  </a:cubicBezTo>
                  <a:cubicBezTo>
                    <a:pt x="920" y="1508"/>
                    <a:pt x="1018" y="1410"/>
                    <a:pt x="1053" y="1285"/>
                  </a:cubicBezTo>
                  <a:lnTo>
                    <a:pt x="1053" y="1285"/>
                  </a:lnTo>
                  <a:cubicBezTo>
                    <a:pt x="964" y="1383"/>
                    <a:pt x="884" y="1482"/>
                    <a:pt x="759" y="1544"/>
                  </a:cubicBezTo>
                  <a:cubicBezTo>
                    <a:pt x="705" y="1571"/>
                    <a:pt x="652" y="1598"/>
                    <a:pt x="589" y="1606"/>
                  </a:cubicBezTo>
                  <a:cubicBezTo>
                    <a:pt x="563" y="1615"/>
                    <a:pt x="545" y="1615"/>
                    <a:pt x="527" y="1615"/>
                  </a:cubicBezTo>
                  <a:cubicBezTo>
                    <a:pt x="518" y="1606"/>
                    <a:pt x="518" y="1606"/>
                    <a:pt x="509" y="1606"/>
                  </a:cubicBezTo>
                  <a:cubicBezTo>
                    <a:pt x="554" y="1598"/>
                    <a:pt x="598" y="1580"/>
                    <a:pt x="625" y="1562"/>
                  </a:cubicBezTo>
                  <a:cubicBezTo>
                    <a:pt x="723" y="1526"/>
                    <a:pt x="830" y="1473"/>
                    <a:pt x="893" y="1383"/>
                  </a:cubicBezTo>
                  <a:cubicBezTo>
                    <a:pt x="893" y="1375"/>
                    <a:pt x="893" y="1375"/>
                    <a:pt x="884" y="1375"/>
                  </a:cubicBezTo>
                  <a:cubicBezTo>
                    <a:pt x="795" y="1437"/>
                    <a:pt x="714" y="1482"/>
                    <a:pt x="607" y="1517"/>
                  </a:cubicBezTo>
                  <a:cubicBezTo>
                    <a:pt x="554" y="1526"/>
                    <a:pt x="500" y="1535"/>
                    <a:pt x="438" y="1535"/>
                  </a:cubicBezTo>
                  <a:cubicBezTo>
                    <a:pt x="411" y="1508"/>
                    <a:pt x="384" y="1473"/>
                    <a:pt x="366" y="1446"/>
                  </a:cubicBezTo>
                  <a:lnTo>
                    <a:pt x="366" y="1446"/>
                  </a:lnTo>
                  <a:cubicBezTo>
                    <a:pt x="374" y="1446"/>
                    <a:pt x="381" y="1446"/>
                    <a:pt x="389" y="1446"/>
                  </a:cubicBezTo>
                  <a:cubicBezTo>
                    <a:pt x="986" y="1446"/>
                    <a:pt x="1125" y="392"/>
                    <a:pt x="465" y="277"/>
                  </a:cubicBezTo>
                  <a:cubicBezTo>
                    <a:pt x="474" y="277"/>
                    <a:pt x="482" y="268"/>
                    <a:pt x="482" y="259"/>
                  </a:cubicBezTo>
                  <a:lnTo>
                    <a:pt x="482" y="259"/>
                  </a:lnTo>
                  <a:cubicBezTo>
                    <a:pt x="420" y="295"/>
                    <a:pt x="349" y="331"/>
                    <a:pt x="277" y="375"/>
                  </a:cubicBezTo>
                  <a:cubicBezTo>
                    <a:pt x="1" y="848"/>
                    <a:pt x="72" y="1553"/>
                    <a:pt x="643" y="1803"/>
                  </a:cubicBezTo>
                  <a:lnTo>
                    <a:pt x="661" y="1803"/>
                  </a:lnTo>
                  <a:cubicBezTo>
                    <a:pt x="665" y="1807"/>
                    <a:pt x="670" y="1809"/>
                    <a:pt x="674" y="1809"/>
                  </a:cubicBezTo>
                  <a:cubicBezTo>
                    <a:pt x="679" y="1809"/>
                    <a:pt x="683" y="1807"/>
                    <a:pt x="688" y="1803"/>
                  </a:cubicBezTo>
                  <a:cubicBezTo>
                    <a:pt x="1437" y="1580"/>
                    <a:pt x="1642" y="429"/>
                    <a:pt x="97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00" name="Google Shape;1008;p3"/>
            <p:cNvSpPr/>
            <p:nvPr/>
          </p:nvSpPr>
          <p:spPr>
            <a:xfrm>
              <a:off x="890900" y="1025425"/>
              <a:ext cx="9625" cy="10075"/>
            </a:xfrm>
            <a:custGeom>
              <a:avLst/>
              <a:ahLst/>
              <a:rect l="l" t="t" r="r" b="b"/>
              <a:pathLst>
                <a:path w="385" h="403" extrusionOk="0">
                  <a:moveTo>
                    <a:pt x="54" y="1"/>
                  </a:moveTo>
                  <a:cubicBezTo>
                    <a:pt x="37" y="10"/>
                    <a:pt x="19" y="19"/>
                    <a:pt x="1" y="37"/>
                  </a:cubicBezTo>
                  <a:cubicBezTo>
                    <a:pt x="63" y="72"/>
                    <a:pt x="126" y="108"/>
                    <a:pt x="179" y="162"/>
                  </a:cubicBezTo>
                  <a:cubicBezTo>
                    <a:pt x="269" y="233"/>
                    <a:pt x="322" y="304"/>
                    <a:pt x="385" y="402"/>
                  </a:cubicBezTo>
                  <a:cubicBezTo>
                    <a:pt x="385" y="402"/>
                    <a:pt x="385" y="402"/>
                    <a:pt x="385" y="394"/>
                  </a:cubicBezTo>
                  <a:cubicBezTo>
                    <a:pt x="376" y="278"/>
                    <a:pt x="242" y="153"/>
                    <a:pt x="153" y="81"/>
                  </a:cubicBezTo>
                  <a:cubicBezTo>
                    <a:pt x="144" y="72"/>
                    <a:pt x="108" y="37"/>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01" name="Google Shape;1009;p3"/>
            <p:cNvSpPr/>
            <p:nvPr/>
          </p:nvSpPr>
          <p:spPr>
            <a:xfrm>
              <a:off x="888225" y="1026775"/>
              <a:ext cx="8950" cy="6950"/>
            </a:xfrm>
            <a:custGeom>
              <a:avLst/>
              <a:ahLst/>
              <a:rect l="l" t="t" r="r" b="b"/>
              <a:pathLst>
                <a:path w="358" h="278" extrusionOk="0">
                  <a:moveTo>
                    <a:pt x="63" y="1"/>
                  </a:moveTo>
                  <a:cubicBezTo>
                    <a:pt x="45" y="9"/>
                    <a:pt x="19" y="18"/>
                    <a:pt x="1" y="36"/>
                  </a:cubicBezTo>
                  <a:cubicBezTo>
                    <a:pt x="54" y="54"/>
                    <a:pt x="108" y="72"/>
                    <a:pt x="153" y="108"/>
                  </a:cubicBezTo>
                  <a:cubicBezTo>
                    <a:pt x="233" y="161"/>
                    <a:pt x="295" y="206"/>
                    <a:pt x="358" y="277"/>
                  </a:cubicBezTo>
                  <a:cubicBezTo>
                    <a:pt x="322" y="188"/>
                    <a:pt x="251" y="134"/>
                    <a:pt x="170" y="81"/>
                  </a:cubicBezTo>
                  <a:cubicBezTo>
                    <a:pt x="144" y="54"/>
                    <a:pt x="99" y="27"/>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02" name="Google Shape;1010;p3"/>
            <p:cNvSpPr/>
            <p:nvPr/>
          </p:nvSpPr>
          <p:spPr>
            <a:xfrm>
              <a:off x="869275" y="1061025"/>
              <a:ext cx="6500" cy="5100"/>
            </a:xfrm>
            <a:custGeom>
              <a:avLst/>
              <a:ahLst/>
              <a:rect l="l" t="t" r="r" b="b"/>
              <a:pathLst>
                <a:path w="260" h="204" extrusionOk="0">
                  <a:moveTo>
                    <a:pt x="197" y="1"/>
                  </a:moveTo>
                  <a:cubicBezTo>
                    <a:pt x="185" y="1"/>
                    <a:pt x="173" y="5"/>
                    <a:pt x="161" y="13"/>
                  </a:cubicBezTo>
                  <a:cubicBezTo>
                    <a:pt x="125" y="40"/>
                    <a:pt x="81" y="76"/>
                    <a:pt x="36" y="102"/>
                  </a:cubicBezTo>
                  <a:cubicBezTo>
                    <a:pt x="18" y="120"/>
                    <a:pt x="1" y="147"/>
                    <a:pt x="18" y="174"/>
                  </a:cubicBezTo>
                  <a:cubicBezTo>
                    <a:pt x="25" y="194"/>
                    <a:pt x="47" y="204"/>
                    <a:pt x="65" y="204"/>
                  </a:cubicBezTo>
                  <a:cubicBezTo>
                    <a:pt x="71" y="204"/>
                    <a:pt x="76" y="203"/>
                    <a:pt x="81" y="201"/>
                  </a:cubicBezTo>
                  <a:cubicBezTo>
                    <a:pt x="134" y="165"/>
                    <a:pt x="179" y="129"/>
                    <a:pt x="233" y="94"/>
                  </a:cubicBezTo>
                  <a:cubicBezTo>
                    <a:pt x="259" y="76"/>
                    <a:pt x="250" y="40"/>
                    <a:pt x="241" y="22"/>
                  </a:cubicBezTo>
                  <a:cubicBezTo>
                    <a:pt x="227" y="7"/>
                    <a:pt x="212" y="1"/>
                    <a:pt x="19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03" name="Google Shape;1011;p3"/>
            <p:cNvSpPr/>
            <p:nvPr/>
          </p:nvSpPr>
          <p:spPr>
            <a:xfrm>
              <a:off x="877150" y="1068825"/>
              <a:ext cx="6150" cy="5325"/>
            </a:xfrm>
            <a:custGeom>
              <a:avLst/>
              <a:ahLst/>
              <a:rect l="l" t="t" r="r" b="b"/>
              <a:pathLst>
                <a:path w="246" h="213" extrusionOk="0">
                  <a:moveTo>
                    <a:pt x="170" y="0"/>
                  </a:moveTo>
                  <a:cubicBezTo>
                    <a:pt x="160" y="0"/>
                    <a:pt x="150" y="4"/>
                    <a:pt x="141" y="13"/>
                  </a:cubicBezTo>
                  <a:cubicBezTo>
                    <a:pt x="96" y="49"/>
                    <a:pt x="60" y="85"/>
                    <a:pt x="33" y="129"/>
                  </a:cubicBezTo>
                  <a:cubicBezTo>
                    <a:pt x="1" y="169"/>
                    <a:pt x="40" y="212"/>
                    <a:pt x="77" y="212"/>
                  </a:cubicBezTo>
                  <a:cubicBezTo>
                    <a:pt x="91" y="212"/>
                    <a:pt x="104" y="206"/>
                    <a:pt x="114" y="192"/>
                  </a:cubicBezTo>
                  <a:cubicBezTo>
                    <a:pt x="141" y="156"/>
                    <a:pt x="176" y="121"/>
                    <a:pt x="203" y="94"/>
                  </a:cubicBezTo>
                  <a:cubicBezTo>
                    <a:pt x="245" y="58"/>
                    <a:pt x="209" y="0"/>
                    <a:pt x="1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04" name="Google Shape;1012;p3"/>
            <p:cNvSpPr/>
            <p:nvPr/>
          </p:nvSpPr>
          <p:spPr>
            <a:xfrm>
              <a:off x="960275" y="1082075"/>
              <a:ext cx="17425" cy="21900"/>
            </a:xfrm>
            <a:custGeom>
              <a:avLst/>
              <a:ahLst/>
              <a:rect l="l" t="t" r="r" b="b"/>
              <a:pathLst>
                <a:path w="697" h="876" extrusionOk="0">
                  <a:moveTo>
                    <a:pt x="286" y="1"/>
                  </a:moveTo>
                  <a:lnTo>
                    <a:pt x="286" y="1"/>
                  </a:lnTo>
                  <a:cubicBezTo>
                    <a:pt x="27" y="224"/>
                    <a:pt x="0" y="786"/>
                    <a:pt x="455" y="875"/>
                  </a:cubicBezTo>
                  <a:cubicBezTo>
                    <a:pt x="500" y="822"/>
                    <a:pt x="536" y="768"/>
                    <a:pt x="562" y="715"/>
                  </a:cubicBezTo>
                  <a:lnTo>
                    <a:pt x="500" y="697"/>
                  </a:lnTo>
                  <a:lnTo>
                    <a:pt x="509" y="670"/>
                  </a:lnTo>
                  <a:cubicBezTo>
                    <a:pt x="375" y="616"/>
                    <a:pt x="295" y="456"/>
                    <a:pt x="348" y="313"/>
                  </a:cubicBezTo>
                  <a:cubicBezTo>
                    <a:pt x="375" y="233"/>
                    <a:pt x="437" y="161"/>
                    <a:pt x="518" y="135"/>
                  </a:cubicBezTo>
                  <a:cubicBezTo>
                    <a:pt x="542" y="127"/>
                    <a:pt x="569" y="122"/>
                    <a:pt x="598" y="122"/>
                  </a:cubicBezTo>
                  <a:cubicBezTo>
                    <a:pt x="632" y="122"/>
                    <a:pt x="667" y="129"/>
                    <a:pt x="696" y="144"/>
                  </a:cubicBezTo>
                  <a:cubicBezTo>
                    <a:pt x="696" y="117"/>
                    <a:pt x="687" y="99"/>
                    <a:pt x="687" y="81"/>
                  </a:cubicBezTo>
                  <a:cubicBezTo>
                    <a:pt x="634" y="63"/>
                    <a:pt x="580" y="54"/>
                    <a:pt x="527" y="46"/>
                  </a:cubicBezTo>
                  <a:cubicBezTo>
                    <a:pt x="446" y="28"/>
                    <a:pt x="366" y="19"/>
                    <a:pt x="28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05" name="Google Shape;1013;p3"/>
            <p:cNvSpPr/>
            <p:nvPr/>
          </p:nvSpPr>
          <p:spPr>
            <a:xfrm>
              <a:off x="944425" y="1070925"/>
              <a:ext cx="25250" cy="40175"/>
            </a:xfrm>
            <a:custGeom>
              <a:avLst/>
              <a:ahLst/>
              <a:rect l="l" t="t" r="r" b="b"/>
              <a:pathLst>
                <a:path w="1010" h="1607" extrusionOk="0">
                  <a:moveTo>
                    <a:pt x="848" y="1"/>
                  </a:moveTo>
                  <a:lnTo>
                    <a:pt x="848" y="1"/>
                  </a:lnTo>
                  <a:cubicBezTo>
                    <a:pt x="224" y="233"/>
                    <a:pt x="1" y="1241"/>
                    <a:pt x="625" y="1607"/>
                  </a:cubicBezTo>
                  <a:cubicBezTo>
                    <a:pt x="643" y="1598"/>
                    <a:pt x="652" y="1598"/>
                    <a:pt x="661" y="1598"/>
                  </a:cubicBezTo>
                  <a:cubicBezTo>
                    <a:pt x="608" y="1544"/>
                    <a:pt x="554" y="1491"/>
                    <a:pt x="545" y="1473"/>
                  </a:cubicBezTo>
                  <a:cubicBezTo>
                    <a:pt x="465" y="1393"/>
                    <a:pt x="349" y="1259"/>
                    <a:pt x="349" y="1134"/>
                  </a:cubicBezTo>
                  <a:lnTo>
                    <a:pt x="349" y="1134"/>
                  </a:lnTo>
                  <a:cubicBezTo>
                    <a:pt x="402" y="1232"/>
                    <a:pt x="447" y="1312"/>
                    <a:pt x="527" y="1393"/>
                  </a:cubicBezTo>
                  <a:cubicBezTo>
                    <a:pt x="590" y="1464"/>
                    <a:pt x="661" y="1517"/>
                    <a:pt x="741" y="1571"/>
                  </a:cubicBezTo>
                  <a:cubicBezTo>
                    <a:pt x="750" y="1571"/>
                    <a:pt x="768" y="1562"/>
                    <a:pt x="786" y="1553"/>
                  </a:cubicBezTo>
                  <a:cubicBezTo>
                    <a:pt x="732" y="1517"/>
                    <a:pt x="679" y="1473"/>
                    <a:pt x="634" y="1428"/>
                  </a:cubicBezTo>
                  <a:cubicBezTo>
                    <a:pt x="572" y="1366"/>
                    <a:pt x="501" y="1303"/>
                    <a:pt x="474" y="1223"/>
                  </a:cubicBezTo>
                  <a:cubicBezTo>
                    <a:pt x="465" y="1214"/>
                    <a:pt x="474" y="1214"/>
                    <a:pt x="474" y="1214"/>
                  </a:cubicBezTo>
                  <a:cubicBezTo>
                    <a:pt x="527" y="1294"/>
                    <a:pt x="590" y="1348"/>
                    <a:pt x="652" y="1410"/>
                  </a:cubicBezTo>
                  <a:cubicBezTo>
                    <a:pt x="715" y="1455"/>
                    <a:pt x="777" y="1491"/>
                    <a:pt x="848" y="1526"/>
                  </a:cubicBezTo>
                  <a:cubicBezTo>
                    <a:pt x="902" y="1491"/>
                    <a:pt x="956" y="1455"/>
                    <a:pt x="1009" y="1410"/>
                  </a:cubicBezTo>
                  <a:cubicBezTo>
                    <a:pt x="545" y="1277"/>
                    <a:pt x="545" y="697"/>
                    <a:pt x="813" y="420"/>
                  </a:cubicBezTo>
                  <a:cubicBezTo>
                    <a:pt x="795" y="411"/>
                    <a:pt x="786" y="411"/>
                    <a:pt x="777" y="411"/>
                  </a:cubicBezTo>
                  <a:lnTo>
                    <a:pt x="715" y="393"/>
                  </a:lnTo>
                  <a:lnTo>
                    <a:pt x="741" y="331"/>
                  </a:lnTo>
                  <a:cubicBezTo>
                    <a:pt x="750" y="295"/>
                    <a:pt x="759" y="268"/>
                    <a:pt x="768" y="242"/>
                  </a:cubicBezTo>
                  <a:lnTo>
                    <a:pt x="768" y="242"/>
                  </a:lnTo>
                  <a:cubicBezTo>
                    <a:pt x="750" y="251"/>
                    <a:pt x="732" y="260"/>
                    <a:pt x="706" y="268"/>
                  </a:cubicBezTo>
                  <a:cubicBezTo>
                    <a:pt x="724" y="242"/>
                    <a:pt x="750" y="215"/>
                    <a:pt x="777" y="197"/>
                  </a:cubicBezTo>
                  <a:cubicBezTo>
                    <a:pt x="786" y="188"/>
                    <a:pt x="795" y="170"/>
                    <a:pt x="795" y="153"/>
                  </a:cubicBezTo>
                  <a:cubicBezTo>
                    <a:pt x="795" y="153"/>
                    <a:pt x="795" y="144"/>
                    <a:pt x="795" y="144"/>
                  </a:cubicBezTo>
                  <a:cubicBezTo>
                    <a:pt x="697" y="188"/>
                    <a:pt x="617" y="268"/>
                    <a:pt x="536" y="340"/>
                  </a:cubicBezTo>
                  <a:cubicBezTo>
                    <a:pt x="590" y="224"/>
                    <a:pt x="688" y="135"/>
                    <a:pt x="804" y="81"/>
                  </a:cubicBezTo>
                  <a:cubicBezTo>
                    <a:pt x="804" y="72"/>
                    <a:pt x="813" y="72"/>
                    <a:pt x="822" y="63"/>
                  </a:cubicBezTo>
                  <a:cubicBezTo>
                    <a:pt x="831" y="45"/>
                    <a:pt x="840" y="28"/>
                    <a:pt x="84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06" name="Google Shape;1014;p3"/>
            <p:cNvSpPr/>
            <p:nvPr/>
          </p:nvSpPr>
          <p:spPr>
            <a:xfrm>
              <a:off x="940425" y="1068025"/>
              <a:ext cx="36600" cy="45750"/>
            </a:xfrm>
            <a:custGeom>
              <a:avLst/>
              <a:ahLst/>
              <a:rect l="l" t="t" r="r" b="b"/>
              <a:pathLst>
                <a:path w="1464" h="1830" extrusionOk="0">
                  <a:moveTo>
                    <a:pt x="1044" y="1"/>
                  </a:moveTo>
                  <a:cubicBezTo>
                    <a:pt x="277" y="206"/>
                    <a:pt x="0" y="1393"/>
                    <a:pt x="741" y="1821"/>
                  </a:cubicBezTo>
                  <a:lnTo>
                    <a:pt x="759" y="1821"/>
                  </a:lnTo>
                  <a:cubicBezTo>
                    <a:pt x="768" y="1830"/>
                    <a:pt x="777" y="1830"/>
                    <a:pt x="785" y="1830"/>
                  </a:cubicBezTo>
                  <a:cubicBezTo>
                    <a:pt x="1089" y="1767"/>
                    <a:pt x="1321" y="1562"/>
                    <a:pt x="1463" y="1303"/>
                  </a:cubicBezTo>
                  <a:cubicBezTo>
                    <a:pt x="1428" y="1294"/>
                    <a:pt x="1401" y="1286"/>
                    <a:pt x="1374" y="1277"/>
                  </a:cubicBezTo>
                  <a:lnTo>
                    <a:pt x="1356" y="1277"/>
                  </a:lnTo>
                  <a:cubicBezTo>
                    <a:pt x="1330" y="1330"/>
                    <a:pt x="1294" y="1384"/>
                    <a:pt x="1249" y="1437"/>
                  </a:cubicBezTo>
                  <a:cubicBezTo>
                    <a:pt x="794" y="1357"/>
                    <a:pt x="821" y="786"/>
                    <a:pt x="1080" y="563"/>
                  </a:cubicBezTo>
                  <a:cubicBezTo>
                    <a:pt x="1044" y="554"/>
                    <a:pt x="1008" y="545"/>
                    <a:pt x="973" y="536"/>
                  </a:cubicBezTo>
                  <a:lnTo>
                    <a:pt x="973" y="536"/>
                  </a:lnTo>
                  <a:cubicBezTo>
                    <a:pt x="705" y="822"/>
                    <a:pt x="705" y="1393"/>
                    <a:pt x="1169" y="1526"/>
                  </a:cubicBezTo>
                  <a:cubicBezTo>
                    <a:pt x="1116" y="1571"/>
                    <a:pt x="1062" y="1607"/>
                    <a:pt x="1008" y="1642"/>
                  </a:cubicBezTo>
                  <a:cubicBezTo>
                    <a:pt x="937" y="1607"/>
                    <a:pt x="875" y="1571"/>
                    <a:pt x="812" y="1526"/>
                  </a:cubicBezTo>
                  <a:cubicBezTo>
                    <a:pt x="750" y="1464"/>
                    <a:pt x="687" y="1410"/>
                    <a:pt x="634" y="1330"/>
                  </a:cubicBezTo>
                  <a:cubicBezTo>
                    <a:pt x="634" y="1330"/>
                    <a:pt x="625" y="1330"/>
                    <a:pt x="634" y="1339"/>
                  </a:cubicBezTo>
                  <a:cubicBezTo>
                    <a:pt x="661" y="1428"/>
                    <a:pt x="732" y="1482"/>
                    <a:pt x="794" y="1544"/>
                  </a:cubicBezTo>
                  <a:cubicBezTo>
                    <a:pt x="839" y="1589"/>
                    <a:pt x="892" y="1633"/>
                    <a:pt x="946" y="1669"/>
                  </a:cubicBezTo>
                  <a:cubicBezTo>
                    <a:pt x="928" y="1678"/>
                    <a:pt x="910" y="1687"/>
                    <a:pt x="901" y="1687"/>
                  </a:cubicBezTo>
                  <a:cubicBezTo>
                    <a:pt x="821" y="1633"/>
                    <a:pt x="750" y="1580"/>
                    <a:pt x="678" y="1509"/>
                  </a:cubicBezTo>
                  <a:cubicBezTo>
                    <a:pt x="607" y="1428"/>
                    <a:pt x="562" y="1348"/>
                    <a:pt x="509" y="1250"/>
                  </a:cubicBezTo>
                  <a:lnTo>
                    <a:pt x="509" y="1250"/>
                  </a:lnTo>
                  <a:cubicBezTo>
                    <a:pt x="509" y="1375"/>
                    <a:pt x="625" y="1509"/>
                    <a:pt x="705" y="1589"/>
                  </a:cubicBezTo>
                  <a:cubicBezTo>
                    <a:pt x="714" y="1607"/>
                    <a:pt x="768" y="1660"/>
                    <a:pt x="821" y="1714"/>
                  </a:cubicBezTo>
                  <a:cubicBezTo>
                    <a:pt x="812" y="1714"/>
                    <a:pt x="803" y="1714"/>
                    <a:pt x="785" y="1723"/>
                  </a:cubicBezTo>
                  <a:cubicBezTo>
                    <a:pt x="161" y="1357"/>
                    <a:pt x="384" y="349"/>
                    <a:pt x="1008" y="117"/>
                  </a:cubicBezTo>
                  <a:cubicBezTo>
                    <a:pt x="1017" y="81"/>
                    <a:pt x="1035" y="37"/>
                    <a:pt x="104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07" name="Google Shape;1015;p3"/>
            <p:cNvSpPr/>
            <p:nvPr/>
          </p:nvSpPr>
          <p:spPr>
            <a:xfrm>
              <a:off x="967625" y="1084100"/>
              <a:ext cx="11850" cy="14725"/>
            </a:xfrm>
            <a:custGeom>
              <a:avLst/>
              <a:ahLst/>
              <a:rect l="l" t="t" r="r" b="b"/>
              <a:pathLst>
                <a:path w="474" h="589" extrusionOk="0">
                  <a:moveTo>
                    <a:pt x="393" y="0"/>
                  </a:moveTo>
                  <a:cubicBezTo>
                    <a:pt x="393" y="18"/>
                    <a:pt x="402" y="36"/>
                    <a:pt x="402" y="63"/>
                  </a:cubicBezTo>
                  <a:cubicBezTo>
                    <a:pt x="373" y="48"/>
                    <a:pt x="338" y="41"/>
                    <a:pt x="304" y="41"/>
                  </a:cubicBezTo>
                  <a:cubicBezTo>
                    <a:pt x="275" y="41"/>
                    <a:pt x="248" y="46"/>
                    <a:pt x="224" y="54"/>
                  </a:cubicBezTo>
                  <a:cubicBezTo>
                    <a:pt x="143" y="80"/>
                    <a:pt x="81" y="152"/>
                    <a:pt x="54" y="232"/>
                  </a:cubicBezTo>
                  <a:cubicBezTo>
                    <a:pt x="1" y="375"/>
                    <a:pt x="81" y="535"/>
                    <a:pt x="215" y="589"/>
                  </a:cubicBezTo>
                  <a:lnTo>
                    <a:pt x="233" y="544"/>
                  </a:lnTo>
                  <a:cubicBezTo>
                    <a:pt x="259" y="491"/>
                    <a:pt x="286" y="437"/>
                    <a:pt x="304" y="375"/>
                  </a:cubicBezTo>
                  <a:cubicBezTo>
                    <a:pt x="358" y="259"/>
                    <a:pt x="402" y="134"/>
                    <a:pt x="474" y="9"/>
                  </a:cubicBezTo>
                  <a:cubicBezTo>
                    <a:pt x="447" y="9"/>
                    <a:pt x="420" y="0"/>
                    <a:pt x="39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08" name="Google Shape;1016;p3"/>
            <p:cNvSpPr/>
            <p:nvPr/>
          </p:nvSpPr>
          <p:spPr>
            <a:xfrm>
              <a:off x="962050" y="1075850"/>
              <a:ext cx="1825" cy="1800"/>
            </a:xfrm>
            <a:custGeom>
              <a:avLst/>
              <a:ahLst/>
              <a:rect l="l" t="t" r="r" b="b"/>
              <a:pathLst>
                <a:path w="73" h="72" extrusionOk="0">
                  <a:moveTo>
                    <a:pt x="72" y="0"/>
                  </a:moveTo>
                  <a:lnTo>
                    <a:pt x="72" y="0"/>
                  </a:lnTo>
                  <a:cubicBezTo>
                    <a:pt x="45" y="18"/>
                    <a:pt x="19" y="45"/>
                    <a:pt x="1" y="71"/>
                  </a:cubicBezTo>
                  <a:cubicBezTo>
                    <a:pt x="27" y="63"/>
                    <a:pt x="45" y="54"/>
                    <a:pt x="63" y="45"/>
                  </a:cubicBezTo>
                  <a:cubicBezTo>
                    <a:pt x="63" y="27"/>
                    <a:pt x="72" y="18"/>
                    <a:pt x="7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09" name="Google Shape;1017;p3"/>
            <p:cNvSpPr/>
            <p:nvPr/>
          </p:nvSpPr>
          <p:spPr>
            <a:xfrm>
              <a:off x="957825" y="1072500"/>
              <a:ext cx="7150" cy="6925"/>
            </a:xfrm>
            <a:custGeom>
              <a:avLst/>
              <a:ahLst/>
              <a:rect l="l" t="t" r="r" b="b"/>
              <a:pathLst>
                <a:path w="286" h="277" extrusionOk="0">
                  <a:moveTo>
                    <a:pt x="286" y="0"/>
                  </a:moveTo>
                  <a:cubicBezTo>
                    <a:pt x="277" y="9"/>
                    <a:pt x="268" y="9"/>
                    <a:pt x="268" y="18"/>
                  </a:cubicBezTo>
                  <a:cubicBezTo>
                    <a:pt x="152" y="72"/>
                    <a:pt x="54" y="161"/>
                    <a:pt x="0" y="277"/>
                  </a:cubicBezTo>
                  <a:cubicBezTo>
                    <a:pt x="81" y="205"/>
                    <a:pt x="161" y="125"/>
                    <a:pt x="259" y="81"/>
                  </a:cubicBezTo>
                  <a:cubicBezTo>
                    <a:pt x="268" y="54"/>
                    <a:pt x="277" y="27"/>
                    <a:pt x="28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10" name="Google Shape;1018;p3"/>
            <p:cNvSpPr/>
            <p:nvPr/>
          </p:nvSpPr>
          <p:spPr>
            <a:xfrm>
              <a:off x="964075" y="1115025"/>
              <a:ext cx="4650" cy="5650"/>
            </a:xfrm>
            <a:custGeom>
              <a:avLst/>
              <a:ahLst/>
              <a:rect l="l" t="t" r="r" b="b"/>
              <a:pathLst>
                <a:path w="186" h="226" extrusionOk="0">
                  <a:moveTo>
                    <a:pt x="59" y="1"/>
                  </a:moveTo>
                  <a:cubicBezTo>
                    <a:pt x="54" y="1"/>
                    <a:pt x="49" y="2"/>
                    <a:pt x="45" y="3"/>
                  </a:cubicBezTo>
                  <a:cubicBezTo>
                    <a:pt x="18" y="12"/>
                    <a:pt x="0" y="48"/>
                    <a:pt x="9" y="75"/>
                  </a:cubicBezTo>
                  <a:cubicBezTo>
                    <a:pt x="36" y="119"/>
                    <a:pt x="54" y="164"/>
                    <a:pt x="80" y="199"/>
                  </a:cubicBezTo>
                  <a:cubicBezTo>
                    <a:pt x="91" y="218"/>
                    <a:pt x="105" y="226"/>
                    <a:pt x="120" y="226"/>
                  </a:cubicBezTo>
                  <a:cubicBezTo>
                    <a:pt x="153" y="226"/>
                    <a:pt x="186" y="184"/>
                    <a:pt x="161" y="146"/>
                  </a:cubicBezTo>
                  <a:cubicBezTo>
                    <a:pt x="143" y="110"/>
                    <a:pt x="125" y="75"/>
                    <a:pt x="107" y="39"/>
                  </a:cubicBezTo>
                  <a:cubicBezTo>
                    <a:pt x="100" y="17"/>
                    <a:pt x="80" y="1"/>
                    <a:pt x="5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11" name="Google Shape;1019;p3"/>
            <p:cNvSpPr/>
            <p:nvPr/>
          </p:nvSpPr>
          <p:spPr>
            <a:xfrm>
              <a:off x="971650" y="1110075"/>
              <a:ext cx="6050" cy="5500"/>
            </a:xfrm>
            <a:custGeom>
              <a:avLst/>
              <a:ahLst/>
              <a:rect l="l" t="t" r="r" b="b"/>
              <a:pathLst>
                <a:path w="242" h="220" extrusionOk="0">
                  <a:moveTo>
                    <a:pt x="74" y="1"/>
                  </a:moveTo>
                  <a:cubicBezTo>
                    <a:pt x="33" y="1"/>
                    <a:pt x="1" y="59"/>
                    <a:pt x="36" y="94"/>
                  </a:cubicBezTo>
                  <a:cubicBezTo>
                    <a:pt x="72" y="130"/>
                    <a:pt x="98" y="157"/>
                    <a:pt x="134" y="201"/>
                  </a:cubicBezTo>
                  <a:cubicBezTo>
                    <a:pt x="145" y="212"/>
                    <a:pt x="160" y="220"/>
                    <a:pt x="175" y="220"/>
                  </a:cubicBezTo>
                  <a:cubicBezTo>
                    <a:pt x="185" y="220"/>
                    <a:pt x="195" y="217"/>
                    <a:pt x="206" y="210"/>
                  </a:cubicBezTo>
                  <a:cubicBezTo>
                    <a:pt x="223" y="201"/>
                    <a:pt x="241" y="166"/>
                    <a:pt x="223" y="139"/>
                  </a:cubicBezTo>
                  <a:cubicBezTo>
                    <a:pt x="188" y="94"/>
                    <a:pt x="143" y="50"/>
                    <a:pt x="107" y="14"/>
                  </a:cubicBezTo>
                  <a:cubicBezTo>
                    <a:pt x="96" y="5"/>
                    <a:pt x="85" y="1"/>
                    <a:pt x="7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12" name="Google Shape;1020;p3"/>
            <p:cNvSpPr/>
            <p:nvPr/>
          </p:nvSpPr>
          <p:spPr>
            <a:xfrm>
              <a:off x="977275" y="1103825"/>
              <a:ext cx="7100" cy="4875"/>
            </a:xfrm>
            <a:custGeom>
              <a:avLst/>
              <a:ahLst/>
              <a:rect l="l" t="t" r="r" b="b"/>
              <a:pathLst>
                <a:path w="284" h="195" extrusionOk="0">
                  <a:moveTo>
                    <a:pt x="80" y="1"/>
                  </a:moveTo>
                  <a:cubicBezTo>
                    <a:pt x="37" y="1"/>
                    <a:pt x="1" y="57"/>
                    <a:pt x="43" y="85"/>
                  </a:cubicBezTo>
                  <a:cubicBezTo>
                    <a:pt x="96" y="130"/>
                    <a:pt x="150" y="157"/>
                    <a:pt x="195" y="193"/>
                  </a:cubicBezTo>
                  <a:cubicBezTo>
                    <a:pt x="200" y="194"/>
                    <a:pt x="205" y="195"/>
                    <a:pt x="210" y="195"/>
                  </a:cubicBezTo>
                  <a:cubicBezTo>
                    <a:pt x="234" y="195"/>
                    <a:pt x="259" y="180"/>
                    <a:pt x="266" y="166"/>
                  </a:cubicBezTo>
                  <a:cubicBezTo>
                    <a:pt x="284" y="139"/>
                    <a:pt x="266" y="112"/>
                    <a:pt x="248" y="94"/>
                  </a:cubicBezTo>
                  <a:cubicBezTo>
                    <a:pt x="204" y="68"/>
                    <a:pt x="150" y="41"/>
                    <a:pt x="114" y="14"/>
                  </a:cubicBezTo>
                  <a:cubicBezTo>
                    <a:pt x="103" y="5"/>
                    <a:pt x="91"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13" name="Google Shape;1021;p3"/>
            <p:cNvSpPr/>
            <p:nvPr/>
          </p:nvSpPr>
          <p:spPr>
            <a:xfrm>
              <a:off x="897825" y="1096800"/>
              <a:ext cx="25475" cy="14700"/>
            </a:xfrm>
            <a:custGeom>
              <a:avLst/>
              <a:ahLst/>
              <a:rect l="l" t="t" r="r" b="b"/>
              <a:pathLst>
                <a:path w="1019" h="588" extrusionOk="0">
                  <a:moveTo>
                    <a:pt x="723" y="1"/>
                  </a:moveTo>
                  <a:cubicBezTo>
                    <a:pt x="777" y="161"/>
                    <a:pt x="643" y="349"/>
                    <a:pt x="464" y="358"/>
                  </a:cubicBezTo>
                  <a:cubicBezTo>
                    <a:pt x="384" y="358"/>
                    <a:pt x="295" y="331"/>
                    <a:pt x="232" y="268"/>
                  </a:cubicBezTo>
                  <a:cubicBezTo>
                    <a:pt x="197" y="224"/>
                    <a:pt x="179" y="161"/>
                    <a:pt x="179" y="108"/>
                  </a:cubicBezTo>
                  <a:cubicBezTo>
                    <a:pt x="108" y="135"/>
                    <a:pt x="54" y="179"/>
                    <a:pt x="0" y="224"/>
                  </a:cubicBezTo>
                  <a:cubicBezTo>
                    <a:pt x="20" y="473"/>
                    <a:pt x="222" y="587"/>
                    <a:pt x="435" y="587"/>
                  </a:cubicBezTo>
                  <a:cubicBezTo>
                    <a:pt x="717" y="587"/>
                    <a:pt x="1018" y="387"/>
                    <a:pt x="937" y="36"/>
                  </a:cubicBezTo>
                  <a:cubicBezTo>
                    <a:pt x="866" y="19"/>
                    <a:pt x="794" y="1"/>
                    <a:pt x="723"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14" name="Google Shape;1022;p3"/>
            <p:cNvSpPr/>
            <p:nvPr/>
          </p:nvSpPr>
          <p:spPr>
            <a:xfrm>
              <a:off x="891575" y="1098800"/>
              <a:ext cx="40850" cy="24225"/>
            </a:xfrm>
            <a:custGeom>
              <a:avLst/>
              <a:ahLst/>
              <a:rect l="l" t="t" r="r" b="b"/>
              <a:pathLst>
                <a:path w="1634" h="969" extrusionOk="0">
                  <a:moveTo>
                    <a:pt x="1303" y="1"/>
                  </a:moveTo>
                  <a:lnTo>
                    <a:pt x="1303" y="1"/>
                  </a:lnTo>
                  <a:cubicBezTo>
                    <a:pt x="1355" y="387"/>
                    <a:pt x="1017" y="607"/>
                    <a:pt x="692" y="607"/>
                  </a:cubicBezTo>
                  <a:cubicBezTo>
                    <a:pt x="455" y="607"/>
                    <a:pt x="225" y="489"/>
                    <a:pt x="161" y="233"/>
                  </a:cubicBezTo>
                  <a:cubicBezTo>
                    <a:pt x="134" y="269"/>
                    <a:pt x="108" y="304"/>
                    <a:pt x="90" y="340"/>
                  </a:cubicBezTo>
                  <a:cubicBezTo>
                    <a:pt x="117" y="394"/>
                    <a:pt x="134" y="447"/>
                    <a:pt x="161" y="492"/>
                  </a:cubicBezTo>
                  <a:cubicBezTo>
                    <a:pt x="224" y="590"/>
                    <a:pt x="286" y="652"/>
                    <a:pt x="375" y="724"/>
                  </a:cubicBezTo>
                  <a:cubicBezTo>
                    <a:pt x="268" y="697"/>
                    <a:pt x="188" y="608"/>
                    <a:pt x="117" y="527"/>
                  </a:cubicBezTo>
                  <a:cubicBezTo>
                    <a:pt x="99" y="501"/>
                    <a:pt x="72" y="465"/>
                    <a:pt x="45" y="429"/>
                  </a:cubicBezTo>
                  <a:cubicBezTo>
                    <a:pt x="45" y="429"/>
                    <a:pt x="45" y="438"/>
                    <a:pt x="45" y="438"/>
                  </a:cubicBezTo>
                  <a:cubicBezTo>
                    <a:pt x="54" y="465"/>
                    <a:pt x="54" y="483"/>
                    <a:pt x="63" y="501"/>
                  </a:cubicBezTo>
                  <a:cubicBezTo>
                    <a:pt x="99" y="554"/>
                    <a:pt x="134" y="608"/>
                    <a:pt x="179" y="652"/>
                  </a:cubicBezTo>
                  <a:cubicBezTo>
                    <a:pt x="277" y="741"/>
                    <a:pt x="393" y="795"/>
                    <a:pt x="509" y="848"/>
                  </a:cubicBezTo>
                  <a:cubicBezTo>
                    <a:pt x="509" y="848"/>
                    <a:pt x="509" y="857"/>
                    <a:pt x="509" y="857"/>
                  </a:cubicBezTo>
                  <a:cubicBezTo>
                    <a:pt x="384" y="848"/>
                    <a:pt x="259" y="795"/>
                    <a:pt x="161" y="715"/>
                  </a:cubicBezTo>
                  <a:cubicBezTo>
                    <a:pt x="117" y="670"/>
                    <a:pt x="54" y="617"/>
                    <a:pt x="10" y="545"/>
                  </a:cubicBezTo>
                  <a:cubicBezTo>
                    <a:pt x="10" y="572"/>
                    <a:pt x="1" y="590"/>
                    <a:pt x="1" y="608"/>
                  </a:cubicBezTo>
                  <a:cubicBezTo>
                    <a:pt x="165" y="852"/>
                    <a:pt x="451" y="968"/>
                    <a:pt x="739" y="968"/>
                  </a:cubicBezTo>
                  <a:cubicBezTo>
                    <a:pt x="1156" y="968"/>
                    <a:pt x="1575" y="726"/>
                    <a:pt x="1633" y="278"/>
                  </a:cubicBezTo>
                  <a:cubicBezTo>
                    <a:pt x="1624" y="260"/>
                    <a:pt x="1615" y="251"/>
                    <a:pt x="1615" y="242"/>
                  </a:cubicBezTo>
                  <a:cubicBezTo>
                    <a:pt x="1589" y="313"/>
                    <a:pt x="1553" y="385"/>
                    <a:pt x="1553" y="402"/>
                  </a:cubicBezTo>
                  <a:cubicBezTo>
                    <a:pt x="1499" y="501"/>
                    <a:pt x="1428" y="661"/>
                    <a:pt x="1312" y="715"/>
                  </a:cubicBezTo>
                  <a:cubicBezTo>
                    <a:pt x="1312" y="715"/>
                    <a:pt x="1312" y="715"/>
                    <a:pt x="1312" y="706"/>
                  </a:cubicBezTo>
                  <a:cubicBezTo>
                    <a:pt x="1383" y="625"/>
                    <a:pt x="1437" y="554"/>
                    <a:pt x="1482" y="447"/>
                  </a:cubicBezTo>
                  <a:cubicBezTo>
                    <a:pt x="1526" y="367"/>
                    <a:pt x="1544" y="278"/>
                    <a:pt x="1562" y="179"/>
                  </a:cubicBezTo>
                  <a:cubicBezTo>
                    <a:pt x="1553" y="170"/>
                    <a:pt x="1535" y="162"/>
                    <a:pt x="1526" y="144"/>
                  </a:cubicBezTo>
                  <a:cubicBezTo>
                    <a:pt x="1517" y="215"/>
                    <a:pt x="1490" y="278"/>
                    <a:pt x="1473" y="331"/>
                  </a:cubicBezTo>
                  <a:cubicBezTo>
                    <a:pt x="1437" y="420"/>
                    <a:pt x="1410" y="509"/>
                    <a:pt x="1339" y="572"/>
                  </a:cubicBezTo>
                  <a:cubicBezTo>
                    <a:pt x="1339" y="572"/>
                    <a:pt x="1339" y="563"/>
                    <a:pt x="1339" y="563"/>
                  </a:cubicBezTo>
                  <a:cubicBezTo>
                    <a:pt x="1383" y="492"/>
                    <a:pt x="1419" y="411"/>
                    <a:pt x="1446" y="322"/>
                  </a:cubicBezTo>
                  <a:cubicBezTo>
                    <a:pt x="1464" y="251"/>
                    <a:pt x="1464" y="179"/>
                    <a:pt x="1473" y="99"/>
                  </a:cubicBezTo>
                  <a:cubicBezTo>
                    <a:pt x="1419" y="63"/>
                    <a:pt x="1366" y="28"/>
                    <a:pt x="1303"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15" name="Google Shape;1023;p3"/>
            <p:cNvSpPr/>
            <p:nvPr/>
          </p:nvSpPr>
          <p:spPr>
            <a:xfrm>
              <a:off x="888900" y="1094100"/>
              <a:ext cx="46200" cy="31450"/>
            </a:xfrm>
            <a:custGeom>
              <a:avLst/>
              <a:ahLst/>
              <a:rect l="l" t="t" r="r" b="b"/>
              <a:pathLst>
                <a:path w="1848" h="1258" extrusionOk="0">
                  <a:moveTo>
                    <a:pt x="1080" y="109"/>
                  </a:moveTo>
                  <a:cubicBezTo>
                    <a:pt x="1151" y="109"/>
                    <a:pt x="1223" y="127"/>
                    <a:pt x="1294" y="144"/>
                  </a:cubicBezTo>
                  <a:cubicBezTo>
                    <a:pt x="1375" y="495"/>
                    <a:pt x="1074" y="695"/>
                    <a:pt x="792" y="695"/>
                  </a:cubicBezTo>
                  <a:cubicBezTo>
                    <a:pt x="579" y="695"/>
                    <a:pt x="377" y="581"/>
                    <a:pt x="357" y="332"/>
                  </a:cubicBezTo>
                  <a:cubicBezTo>
                    <a:pt x="411" y="287"/>
                    <a:pt x="465" y="243"/>
                    <a:pt x="536" y="216"/>
                  </a:cubicBezTo>
                  <a:cubicBezTo>
                    <a:pt x="536" y="269"/>
                    <a:pt x="554" y="332"/>
                    <a:pt x="589" y="376"/>
                  </a:cubicBezTo>
                  <a:cubicBezTo>
                    <a:pt x="652" y="439"/>
                    <a:pt x="741" y="466"/>
                    <a:pt x="821" y="466"/>
                  </a:cubicBezTo>
                  <a:cubicBezTo>
                    <a:pt x="1000" y="457"/>
                    <a:pt x="1134" y="269"/>
                    <a:pt x="1080" y="109"/>
                  </a:cubicBezTo>
                  <a:close/>
                  <a:moveTo>
                    <a:pt x="1410" y="189"/>
                  </a:moveTo>
                  <a:lnTo>
                    <a:pt x="1410" y="189"/>
                  </a:lnTo>
                  <a:cubicBezTo>
                    <a:pt x="1473" y="216"/>
                    <a:pt x="1526" y="251"/>
                    <a:pt x="1580" y="287"/>
                  </a:cubicBezTo>
                  <a:cubicBezTo>
                    <a:pt x="1571" y="367"/>
                    <a:pt x="1571" y="439"/>
                    <a:pt x="1553" y="510"/>
                  </a:cubicBezTo>
                  <a:cubicBezTo>
                    <a:pt x="1526" y="599"/>
                    <a:pt x="1490" y="680"/>
                    <a:pt x="1446" y="751"/>
                  </a:cubicBezTo>
                  <a:cubicBezTo>
                    <a:pt x="1446" y="751"/>
                    <a:pt x="1446" y="760"/>
                    <a:pt x="1446" y="760"/>
                  </a:cubicBezTo>
                  <a:cubicBezTo>
                    <a:pt x="1517" y="697"/>
                    <a:pt x="1544" y="608"/>
                    <a:pt x="1580" y="519"/>
                  </a:cubicBezTo>
                  <a:cubicBezTo>
                    <a:pt x="1597" y="466"/>
                    <a:pt x="1624" y="403"/>
                    <a:pt x="1633" y="332"/>
                  </a:cubicBezTo>
                  <a:cubicBezTo>
                    <a:pt x="1642" y="350"/>
                    <a:pt x="1660" y="358"/>
                    <a:pt x="1669" y="367"/>
                  </a:cubicBezTo>
                  <a:cubicBezTo>
                    <a:pt x="1651" y="466"/>
                    <a:pt x="1633" y="555"/>
                    <a:pt x="1589" y="635"/>
                  </a:cubicBezTo>
                  <a:cubicBezTo>
                    <a:pt x="1544" y="742"/>
                    <a:pt x="1490" y="813"/>
                    <a:pt x="1419" y="894"/>
                  </a:cubicBezTo>
                  <a:cubicBezTo>
                    <a:pt x="1419" y="903"/>
                    <a:pt x="1419" y="903"/>
                    <a:pt x="1419" y="903"/>
                  </a:cubicBezTo>
                  <a:cubicBezTo>
                    <a:pt x="1535" y="849"/>
                    <a:pt x="1606" y="689"/>
                    <a:pt x="1660" y="590"/>
                  </a:cubicBezTo>
                  <a:cubicBezTo>
                    <a:pt x="1660" y="573"/>
                    <a:pt x="1696" y="501"/>
                    <a:pt x="1722" y="430"/>
                  </a:cubicBezTo>
                  <a:cubicBezTo>
                    <a:pt x="1722" y="439"/>
                    <a:pt x="1731" y="448"/>
                    <a:pt x="1740" y="466"/>
                  </a:cubicBezTo>
                  <a:cubicBezTo>
                    <a:pt x="1682" y="914"/>
                    <a:pt x="1263" y="1156"/>
                    <a:pt x="846" y="1156"/>
                  </a:cubicBezTo>
                  <a:cubicBezTo>
                    <a:pt x="558" y="1156"/>
                    <a:pt x="272" y="1040"/>
                    <a:pt x="108" y="796"/>
                  </a:cubicBezTo>
                  <a:cubicBezTo>
                    <a:pt x="108" y="778"/>
                    <a:pt x="117" y="760"/>
                    <a:pt x="117" y="733"/>
                  </a:cubicBezTo>
                  <a:cubicBezTo>
                    <a:pt x="161" y="805"/>
                    <a:pt x="224" y="858"/>
                    <a:pt x="268" y="903"/>
                  </a:cubicBezTo>
                  <a:cubicBezTo>
                    <a:pt x="366" y="983"/>
                    <a:pt x="491" y="1036"/>
                    <a:pt x="616" y="1045"/>
                  </a:cubicBezTo>
                  <a:cubicBezTo>
                    <a:pt x="616" y="1045"/>
                    <a:pt x="616" y="1036"/>
                    <a:pt x="616" y="1036"/>
                  </a:cubicBezTo>
                  <a:cubicBezTo>
                    <a:pt x="500" y="983"/>
                    <a:pt x="384" y="929"/>
                    <a:pt x="286" y="840"/>
                  </a:cubicBezTo>
                  <a:cubicBezTo>
                    <a:pt x="241" y="796"/>
                    <a:pt x="206" y="742"/>
                    <a:pt x="170" y="689"/>
                  </a:cubicBezTo>
                  <a:cubicBezTo>
                    <a:pt x="161" y="671"/>
                    <a:pt x="161" y="653"/>
                    <a:pt x="152" y="626"/>
                  </a:cubicBezTo>
                  <a:cubicBezTo>
                    <a:pt x="152" y="626"/>
                    <a:pt x="152" y="617"/>
                    <a:pt x="152" y="617"/>
                  </a:cubicBezTo>
                  <a:cubicBezTo>
                    <a:pt x="179" y="653"/>
                    <a:pt x="206" y="689"/>
                    <a:pt x="224" y="715"/>
                  </a:cubicBezTo>
                  <a:cubicBezTo>
                    <a:pt x="295" y="796"/>
                    <a:pt x="375" y="885"/>
                    <a:pt x="482" y="912"/>
                  </a:cubicBezTo>
                  <a:cubicBezTo>
                    <a:pt x="393" y="840"/>
                    <a:pt x="331" y="778"/>
                    <a:pt x="268" y="680"/>
                  </a:cubicBezTo>
                  <a:cubicBezTo>
                    <a:pt x="241" y="635"/>
                    <a:pt x="224" y="582"/>
                    <a:pt x="197" y="528"/>
                  </a:cubicBezTo>
                  <a:cubicBezTo>
                    <a:pt x="215" y="492"/>
                    <a:pt x="241" y="457"/>
                    <a:pt x="268" y="421"/>
                  </a:cubicBezTo>
                  <a:cubicBezTo>
                    <a:pt x="332" y="677"/>
                    <a:pt x="562" y="795"/>
                    <a:pt x="799" y="795"/>
                  </a:cubicBezTo>
                  <a:cubicBezTo>
                    <a:pt x="1124" y="795"/>
                    <a:pt x="1462" y="575"/>
                    <a:pt x="1410" y="189"/>
                  </a:cubicBezTo>
                  <a:close/>
                  <a:moveTo>
                    <a:pt x="998" y="0"/>
                  </a:moveTo>
                  <a:cubicBezTo>
                    <a:pt x="530" y="0"/>
                    <a:pt x="64" y="280"/>
                    <a:pt x="1" y="796"/>
                  </a:cubicBezTo>
                  <a:cubicBezTo>
                    <a:pt x="1" y="805"/>
                    <a:pt x="1" y="813"/>
                    <a:pt x="10" y="813"/>
                  </a:cubicBezTo>
                  <a:cubicBezTo>
                    <a:pt x="10" y="822"/>
                    <a:pt x="10" y="831"/>
                    <a:pt x="10" y="840"/>
                  </a:cubicBezTo>
                  <a:cubicBezTo>
                    <a:pt x="200" y="1123"/>
                    <a:pt x="526" y="1257"/>
                    <a:pt x="852" y="1257"/>
                  </a:cubicBezTo>
                  <a:cubicBezTo>
                    <a:pt x="1319" y="1257"/>
                    <a:pt x="1784" y="981"/>
                    <a:pt x="1847" y="466"/>
                  </a:cubicBezTo>
                  <a:cubicBezTo>
                    <a:pt x="1847" y="457"/>
                    <a:pt x="1847" y="448"/>
                    <a:pt x="1847" y="439"/>
                  </a:cubicBezTo>
                  <a:cubicBezTo>
                    <a:pt x="1847" y="430"/>
                    <a:pt x="1847" y="430"/>
                    <a:pt x="1838" y="421"/>
                  </a:cubicBezTo>
                  <a:cubicBezTo>
                    <a:pt x="1648" y="136"/>
                    <a:pt x="1323" y="0"/>
                    <a:pt x="99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16" name="Google Shape;1024;p3"/>
            <p:cNvSpPr/>
            <p:nvPr/>
          </p:nvSpPr>
          <p:spPr>
            <a:xfrm>
              <a:off x="933725" y="1094700"/>
              <a:ext cx="5350" cy="5000"/>
            </a:xfrm>
            <a:custGeom>
              <a:avLst/>
              <a:ahLst/>
              <a:rect l="l" t="t" r="r" b="b"/>
              <a:pathLst>
                <a:path w="214" h="200" extrusionOk="0">
                  <a:moveTo>
                    <a:pt x="143" y="0"/>
                  </a:moveTo>
                  <a:cubicBezTo>
                    <a:pt x="128" y="0"/>
                    <a:pt x="112" y="7"/>
                    <a:pt x="99" y="22"/>
                  </a:cubicBezTo>
                  <a:cubicBezTo>
                    <a:pt x="81" y="58"/>
                    <a:pt x="54" y="76"/>
                    <a:pt x="28" y="111"/>
                  </a:cubicBezTo>
                  <a:cubicBezTo>
                    <a:pt x="10" y="129"/>
                    <a:pt x="1" y="165"/>
                    <a:pt x="19" y="183"/>
                  </a:cubicBezTo>
                  <a:cubicBezTo>
                    <a:pt x="28" y="193"/>
                    <a:pt x="46" y="200"/>
                    <a:pt x="63" y="200"/>
                  </a:cubicBezTo>
                  <a:cubicBezTo>
                    <a:pt x="77" y="200"/>
                    <a:pt x="91" y="195"/>
                    <a:pt x="99" y="183"/>
                  </a:cubicBezTo>
                  <a:cubicBezTo>
                    <a:pt x="126" y="147"/>
                    <a:pt x="161" y="120"/>
                    <a:pt x="188" y="76"/>
                  </a:cubicBezTo>
                  <a:cubicBezTo>
                    <a:pt x="213" y="38"/>
                    <a:pt x="181" y="0"/>
                    <a:pt x="14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17" name="Google Shape;1025;p3"/>
            <p:cNvSpPr/>
            <p:nvPr/>
          </p:nvSpPr>
          <p:spPr>
            <a:xfrm>
              <a:off x="925950" y="1088325"/>
              <a:ext cx="4675" cy="6200"/>
            </a:xfrm>
            <a:custGeom>
              <a:avLst/>
              <a:ahLst/>
              <a:rect l="l" t="t" r="r" b="b"/>
              <a:pathLst>
                <a:path w="187" h="248" extrusionOk="0">
                  <a:moveTo>
                    <a:pt x="130" y="0"/>
                  </a:moveTo>
                  <a:cubicBezTo>
                    <a:pt x="111" y="0"/>
                    <a:pt x="94" y="10"/>
                    <a:pt x="89" y="27"/>
                  </a:cubicBezTo>
                  <a:cubicBezTo>
                    <a:pt x="62" y="72"/>
                    <a:pt x="35" y="126"/>
                    <a:pt x="17" y="179"/>
                  </a:cubicBezTo>
                  <a:cubicBezTo>
                    <a:pt x="0" y="219"/>
                    <a:pt x="33" y="247"/>
                    <a:pt x="67" y="247"/>
                  </a:cubicBezTo>
                  <a:cubicBezTo>
                    <a:pt x="86" y="247"/>
                    <a:pt x="106" y="238"/>
                    <a:pt x="115" y="215"/>
                  </a:cubicBezTo>
                  <a:cubicBezTo>
                    <a:pt x="133" y="161"/>
                    <a:pt x="151" y="126"/>
                    <a:pt x="178" y="81"/>
                  </a:cubicBezTo>
                  <a:cubicBezTo>
                    <a:pt x="187" y="54"/>
                    <a:pt x="187" y="27"/>
                    <a:pt x="160" y="10"/>
                  </a:cubicBezTo>
                  <a:cubicBezTo>
                    <a:pt x="151" y="3"/>
                    <a:pt x="140" y="0"/>
                    <a:pt x="13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18" name="Google Shape;1026;p3"/>
            <p:cNvSpPr/>
            <p:nvPr/>
          </p:nvSpPr>
          <p:spPr>
            <a:xfrm>
              <a:off x="917975" y="1084750"/>
              <a:ext cx="3750" cy="6925"/>
            </a:xfrm>
            <a:custGeom>
              <a:avLst/>
              <a:ahLst/>
              <a:rect l="l" t="t" r="r" b="b"/>
              <a:pathLst>
                <a:path w="150" h="277" extrusionOk="0">
                  <a:moveTo>
                    <a:pt x="87" y="1"/>
                  </a:moveTo>
                  <a:cubicBezTo>
                    <a:pt x="60" y="1"/>
                    <a:pt x="42" y="28"/>
                    <a:pt x="33" y="54"/>
                  </a:cubicBezTo>
                  <a:cubicBezTo>
                    <a:pt x="24" y="108"/>
                    <a:pt x="24" y="162"/>
                    <a:pt x="6" y="206"/>
                  </a:cubicBezTo>
                  <a:cubicBezTo>
                    <a:pt x="1" y="250"/>
                    <a:pt x="35" y="277"/>
                    <a:pt x="67" y="277"/>
                  </a:cubicBezTo>
                  <a:cubicBezTo>
                    <a:pt x="87" y="277"/>
                    <a:pt x="106" y="266"/>
                    <a:pt x="113" y="242"/>
                  </a:cubicBezTo>
                  <a:cubicBezTo>
                    <a:pt x="122" y="179"/>
                    <a:pt x="131" y="117"/>
                    <a:pt x="140" y="63"/>
                  </a:cubicBezTo>
                  <a:cubicBezTo>
                    <a:pt x="149" y="28"/>
                    <a:pt x="113" y="10"/>
                    <a:pt x="8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19" name="Google Shape;1027;p3"/>
            <p:cNvSpPr/>
            <p:nvPr/>
          </p:nvSpPr>
          <p:spPr>
            <a:xfrm>
              <a:off x="895875" y="1088300"/>
              <a:ext cx="5475" cy="6325"/>
            </a:xfrm>
            <a:custGeom>
              <a:avLst/>
              <a:ahLst/>
              <a:rect l="l" t="t" r="r" b="b"/>
              <a:pathLst>
                <a:path w="219" h="253" extrusionOk="0">
                  <a:moveTo>
                    <a:pt x="76" y="0"/>
                  </a:moveTo>
                  <a:cubicBezTo>
                    <a:pt x="38" y="0"/>
                    <a:pt x="1" y="37"/>
                    <a:pt x="25" y="73"/>
                  </a:cubicBezTo>
                  <a:cubicBezTo>
                    <a:pt x="61" y="127"/>
                    <a:pt x="78" y="180"/>
                    <a:pt x="105" y="225"/>
                  </a:cubicBezTo>
                  <a:cubicBezTo>
                    <a:pt x="114" y="245"/>
                    <a:pt x="130" y="253"/>
                    <a:pt x="146" y="253"/>
                  </a:cubicBezTo>
                  <a:cubicBezTo>
                    <a:pt x="181" y="253"/>
                    <a:pt x="219" y="216"/>
                    <a:pt x="194" y="180"/>
                  </a:cubicBezTo>
                  <a:cubicBezTo>
                    <a:pt x="168" y="127"/>
                    <a:pt x="150" y="73"/>
                    <a:pt x="123" y="28"/>
                  </a:cubicBezTo>
                  <a:cubicBezTo>
                    <a:pt x="112" y="8"/>
                    <a:pt x="94" y="0"/>
                    <a:pt x="7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20" name="Google Shape;1028;p3"/>
            <p:cNvSpPr/>
            <p:nvPr/>
          </p:nvSpPr>
          <p:spPr>
            <a:xfrm>
              <a:off x="886000" y="1095450"/>
              <a:ext cx="6500" cy="5175"/>
            </a:xfrm>
            <a:custGeom>
              <a:avLst/>
              <a:ahLst/>
              <a:rect l="l" t="t" r="r" b="b"/>
              <a:pathLst>
                <a:path w="260" h="207" extrusionOk="0">
                  <a:moveTo>
                    <a:pt x="58" y="0"/>
                  </a:moveTo>
                  <a:cubicBezTo>
                    <a:pt x="48" y="0"/>
                    <a:pt x="38" y="3"/>
                    <a:pt x="27" y="10"/>
                  </a:cubicBezTo>
                  <a:cubicBezTo>
                    <a:pt x="10" y="28"/>
                    <a:pt x="1" y="64"/>
                    <a:pt x="27" y="90"/>
                  </a:cubicBezTo>
                  <a:cubicBezTo>
                    <a:pt x="72" y="126"/>
                    <a:pt x="117" y="162"/>
                    <a:pt x="170" y="197"/>
                  </a:cubicBezTo>
                  <a:cubicBezTo>
                    <a:pt x="176" y="204"/>
                    <a:pt x="185" y="207"/>
                    <a:pt x="194" y="207"/>
                  </a:cubicBezTo>
                  <a:cubicBezTo>
                    <a:pt x="211" y="207"/>
                    <a:pt x="230" y="197"/>
                    <a:pt x="242" y="180"/>
                  </a:cubicBezTo>
                  <a:cubicBezTo>
                    <a:pt x="259" y="153"/>
                    <a:pt x="242" y="126"/>
                    <a:pt x="224" y="108"/>
                  </a:cubicBezTo>
                  <a:cubicBezTo>
                    <a:pt x="188" y="73"/>
                    <a:pt x="143" y="46"/>
                    <a:pt x="99" y="19"/>
                  </a:cubicBezTo>
                  <a:cubicBezTo>
                    <a:pt x="88" y="8"/>
                    <a:pt x="73" y="0"/>
                    <a:pt x="5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21" name="Google Shape;1029;p3"/>
            <p:cNvSpPr/>
            <p:nvPr/>
          </p:nvSpPr>
          <p:spPr>
            <a:xfrm>
              <a:off x="880325" y="1105450"/>
              <a:ext cx="7225" cy="4300"/>
            </a:xfrm>
            <a:custGeom>
              <a:avLst/>
              <a:ahLst/>
              <a:rect l="l" t="t" r="r" b="b"/>
              <a:pathLst>
                <a:path w="289" h="172" extrusionOk="0">
                  <a:moveTo>
                    <a:pt x="79" y="0"/>
                  </a:moveTo>
                  <a:cubicBezTo>
                    <a:pt x="26" y="0"/>
                    <a:pt x="1" y="85"/>
                    <a:pt x="58" y="110"/>
                  </a:cubicBezTo>
                  <a:cubicBezTo>
                    <a:pt x="103" y="119"/>
                    <a:pt x="147" y="145"/>
                    <a:pt x="183" y="163"/>
                  </a:cubicBezTo>
                  <a:cubicBezTo>
                    <a:pt x="193" y="169"/>
                    <a:pt x="203" y="171"/>
                    <a:pt x="212" y="171"/>
                  </a:cubicBezTo>
                  <a:cubicBezTo>
                    <a:pt x="260" y="171"/>
                    <a:pt x="289" y="104"/>
                    <a:pt x="237" y="74"/>
                  </a:cubicBezTo>
                  <a:cubicBezTo>
                    <a:pt x="192" y="47"/>
                    <a:pt x="147" y="29"/>
                    <a:pt x="94" y="3"/>
                  </a:cubicBezTo>
                  <a:cubicBezTo>
                    <a:pt x="89" y="1"/>
                    <a:pt x="84" y="0"/>
                    <a:pt x="7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22" name="Google Shape;1030;p3"/>
            <p:cNvSpPr/>
            <p:nvPr/>
          </p:nvSpPr>
          <p:spPr>
            <a:xfrm>
              <a:off x="906925" y="1085025"/>
              <a:ext cx="3775" cy="6850"/>
            </a:xfrm>
            <a:custGeom>
              <a:avLst/>
              <a:ahLst/>
              <a:rect l="l" t="t" r="r" b="b"/>
              <a:pathLst>
                <a:path w="151" h="274" extrusionOk="0">
                  <a:moveTo>
                    <a:pt x="63" y="1"/>
                  </a:moveTo>
                  <a:cubicBezTo>
                    <a:pt x="32" y="1"/>
                    <a:pt x="1" y="25"/>
                    <a:pt x="11" y="61"/>
                  </a:cubicBezTo>
                  <a:cubicBezTo>
                    <a:pt x="20" y="115"/>
                    <a:pt x="29" y="177"/>
                    <a:pt x="38" y="231"/>
                  </a:cubicBezTo>
                  <a:cubicBezTo>
                    <a:pt x="45" y="261"/>
                    <a:pt x="67" y="273"/>
                    <a:pt x="89" y="273"/>
                  </a:cubicBezTo>
                  <a:cubicBezTo>
                    <a:pt x="119" y="273"/>
                    <a:pt x="150" y="249"/>
                    <a:pt x="145" y="213"/>
                  </a:cubicBezTo>
                  <a:cubicBezTo>
                    <a:pt x="136" y="151"/>
                    <a:pt x="118" y="97"/>
                    <a:pt x="109" y="43"/>
                  </a:cubicBezTo>
                  <a:cubicBezTo>
                    <a:pt x="106" y="14"/>
                    <a:pt x="84" y="1"/>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23" name="Google Shape;1031;p3"/>
            <p:cNvSpPr/>
            <p:nvPr/>
          </p:nvSpPr>
          <p:spPr>
            <a:xfrm>
              <a:off x="834600" y="1083475"/>
              <a:ext cx="26900" cy="16275"/>
            </a:xfrm>
            <a:custGeom>
              <a:avLst/>
              <a:ahLst/>
              <a:rect l="l" t="t" r="r" b="b"/>
              <a:pathLst>
                <a:path w="1076" h="651" extrusionOk="0">
                  <a:moveTo>
                    <a:pt x="290" y="1"/>
                  </a:moveTo>
                  <a:cubicBezTo>
                    <a:pt x="255" y="1"/>
                    <a:pt x="219" y="3"/>
                    <a:pt x="183" y="7"/>
                  </a:cubicBezTo>
                  <a:cubicBezTo>
                    <a:pt x="1" y="342"/>
                    <a:pt x="353" y="650"/>
                    <a:pt x="676" y="650"/>
                  </a:cubicBezTo>
                  <a:cubicBezTo>
                    <a:pt x="843" y="650"/>
                    <a:pt x="1002" y="568"/>
                    <a:pt x="1075" y="364"/>
                  </a:cubicBezTo>
                  <a:cubicBezTo>
                    <a:pt x="1031" y="311"/>
                    <a:pt x="977" y="257"/>
                    <a:pt x="915" y="213"/>
                  </a:cubicBezTo>
                  <a:cubicBezTo>
                    <a:pt x="889" y="329"/>
                    <a:pt x="764" y="408"/>
                    <a:pt x="639" y="408"/>
                  </a:cubicBezTo>
                  <a:cubicBezTo>
                    <a:pt x="592" y="408"/>
                    <a:pt x="546" y="397"/>
                    <a:pt x="504" y="373"/>
                  </a:cubicBezTo>
                  <a:cubicBezTo>
                    <a:pt x="433" y="329"/>
                    <a:pt x="371" y="257"/>
                    <a:pt x="362" y="177"/>
                  </a:cubicBezTo>
                  <a:cubicBezTo>
                    <a:pt x="353" y="114"/>
                    <a:pt x="371" y="52"/>
                    <a:pt x="397" y="7"/>
                  </a:cubicBezTo>
                  <a:cubicBezTo>
                    <a:pt x="362" y="3"/>
                    <a:pt x="326" y="1"/>
                    <a:pt x="29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24" name="Google Shape;1032;p3"/>
            <p:cNvSpPr/>
            <p:nvPr/>
          </p:nvSpPr>
          <p:spPr>
            <a:xfrm>
              <a:off x="827800" y="1084325"/>
              <a:ext cx="38825" cy="27475"/>
            </a:xfrm>
            <a:custGeom>
              <a:avLst/>
              <a:ahLst/>
              <a:rect l="l" t="t" r="r" b="b"/>
              <a:pathLst>
                <a:path w="1553" h="1099" extrusionOk="0">
                  <a:moveTo>
                    <a:pt x="330" y="0"/>
                  </a:moveTo>
                  <a:cubicBezTo>
                    <a:pt x="295" y="18"/>
                    <a:pt x="259" y="27"/>
                    <a:pt x="223" y="54"/>
                  </a:cubicBezTo>
                  <a:cubicBezTo>
                    <a:pt x="214" y="107"/>
                    <a:pt x="197" y="161"/>
                    <a:pt x="197" y="223"/>
                  </a:cubicBezTo>
                  <a:cubicBezTo>
                    <a:pt x="197" y="330"/>
                    <a:pt x="214" y="419"/>
                    <a:pt x="250" y="526"/>
                  </a:cubicBezTo>
                  <a:cubicBezTo>
                    <a:pt x="170" y="446"/>
                    <a:pt x="152" y="330"/>
                    <a:pt x="143" y="223"/>
                  </a:cubicBezTo>
                  <a:cubicBezTo>
                    <a:pt x="143" y="187"/>
                    <a:pt x="134" y="143"/>
                    <a:pt x="134" y="98"/>
                  </a:cubicBezTo>
                  <a:cubicBezTo>
                    <a:pt x="134" y="107"/>
                    <a:pt x="125" y="107"/>
                    <a:pt x="125" y="107"/>
                  </a:cubicBezTo>
                  <a:cubicBezTo>
                    <a:pt x="116" y="134"/>
                    <a:pt x="116" y="152"/>
                    <a:pt x="116" y="170"/>
                  </a:cubicBezTo>
                  <a:cubicBezTo>
                    <a:pt x="107" y="232"/>
                    <a:pt x="116" y="295"/>
                    <a:pt x="125" y="357"/>
                  </a:cubicBezTo>
                  <a:cubicBezTo>
                    <a:pt x="152" y="491"/>
                    <a:pt x="223" y="598"/>
                    <a:pt x="295" y="705"/>
                  </a:cubicBezTo>
                  <a:cubicBezTo>
                    <a:pt x="295" y="705"/>
                    <a:pt x="295" y="714"/>
                    <a:pt x="286" y="714"/>
                  </a:cubicBezTo>
                  <a:cubicBezTo>
                    <a:pt x="188" y="642"/>
                    <a:pt x="116" y="518"/>
                    <a:pt x="81" y="402"/>
                  </a:cubicBezTo>
                  <a:cubicBezTo>
                    <a:pt x="63" y="348"/>
                    <a:pt x="36" y="259"/>
                    <a:pt x="36" y="187"/>
                  </a:cubicBezTo>
                  <a:cubicBezTo>
                    <a:pt x="27" y="196"/>
                    <a:pt x="9" y="214"/>
                    <a:pt x="0" y="232"/>
                  </a:cubicBezTo>
                  <a:cubicBezTo>
                    <a:pt x="6" y="722"/>
                    <a:pt x="501" y="1099"/>
                    <a:pt x="971" y="1099"/>
                  </a:cubicBezTo>
                  <a:cubicBezTo>
                    <a:pt x="1186" y="1099"/>
                    <a:pt x="1396" y="1020"/>
                    <a:pt x="1553" y="839"/>
                  </a:cubicBezTo>
                  <a:cubicBezTo>
                    <a:pt x="1553" y="821"/>
                    <a:pt x="1553" y="812"/>
                    <a:pt x="1553" y="794"/>
                  </a:cubicBezTo>
                  <a:cubicBezTo>
                    <a:pt x="1490" y="848"/>
                    <a:pt x="1419" y="892"/>
                    <a:pt x="1410" y="901"/>
                  </a:cubicBezTo>
                  <a:cubicBezTo>
                    <a:pt x="1323" y="948"/>
                    <a:pt x="1195" y="1031"/>
                    <a:pt x="1086" y="1031"/>
                  </a:cubicBezTo>
                  <a:cubicBezTo>
                    <a:pt x="1071" y="1031"/>
                    <a:pt x="1057" y="1029"/>
                    <a:pt x="1044" y="1026"/>
                  </a:cubicBezTo>
                  <a:cubicBezTo>
                    <a:pt x="1142" y="990"/>
                    <a:pt x="1231" y="964"/>
                    <a:pt x="1329" y="901"/>
                  </a:cubicBezTo>
                  <a:cubicBezTo>
                    <a:pt x="1410" y="857"/>
                    <a:pt x="1472" y="785"/>
                    <a:pt x="1544" y="723"/>
                  </a:cubicBezTo>
                  <a:cubicBezTo>
                    <a:pt x="1535" y="705"/>
                    <a:pt x="1535" y="687"/>
                    <a:pt x="1526" y="669"/>
                  </a:cubicBezTo>
                  <a:cubicBezTo>
                    <a:pt x="1481" y="723"/>
                    <a:pt x="1428" y="758"/>
                    <a:pt x="1383" y="794"/>
                  </a:cubicBezTo>
                  <a:cubicBezTo>
                    <a:pt x="1312" y="848"/>
                    <a:pt x="1240" y="910"/>
                    <a:pt x="1142" y="928"/>
                  </a:cubicBezTo>
                  <a:cubicBezTo>
                    <a:pt x="1142" y="928"/>
                    <a:pt x="1142" y="919"/>
                    <a:pt x="1142" y="919"/>
                  </a:cubicBezTo>
                  <a:cubicBezTo>
                    <a:pt x="1222" y="883"/>
                    <a:pt x="1294" y="830"/>
                    <a:pt x="1365" y="776"/>
                  </a:cubicBezTo>
                  <a:cubicBezTo>
                    <a:pt x="1419" y="723"/>
                    <a:pt x="1463" y="660"/>
                    <a:pt x="1508" y="607"/>
                  </a:cubicBezTo>
                  <a:cubicBezTo>
                    <a:pt x="1490" y="544"/>
                    <a:pt x="1454" y="482"/>
                    <a:pt x="1419" y="428"/>
                  </a:cubicBezTo>
                  <a:cubicBezTo>
                    <a:pt x="1322" y="633"/>
                    <a:pt x="1145" y="718"/>
                    <a:pt x="959" y="718"/>
                  </a:cubicBezTo>
                  <a:cubicBezTo>
                    <a:pt x="595" y="718"/>
                    <a:pt x="200" y="390"/>
                    <a:pt x="330"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25" name="Google Shape;1033;p3"/>
            <p:cNvSpPr/>
            <p:nvPr/>
          </p:nvSpPr>
          <p:spPr>
            <a:xfrm>
              <a:off x="825125" y="1080800"/>
              <a:ext cx="44175" cy="33600"/>
            </a:xfrm>
            <a:custGeom>
              <a:avLst/>
              <a:ahLst/>
              <a:rect l="l" t="t" r="r" b="b"/>
              <a:pathLst>
                <a:path w="1767" h="1344" extrusionOk="0">
                  <a:moveTo>
                    <a:pt x="669" y="108"/>
                  </a:moveTo>
                  <a:cubicBezTo>
                    <a:pt x="705" y="108"/>
                    <a:pt x="741" y="110"/>
                    <a:pt x="776" y="114"/>
                  </a:cubicBezTo>
                  <a:cubicBezTo>
                    <a:pt x="750" y="159"/>
                    <a:pt x="732" y="221"/>
                    <a:pt x="741" y="284"/>
                  </a:cubicBezTo>
                  <a:cubicBezTo>
                    <a:pt x="750" y="364"/>
                    <a:pt x="812" y="436"/>
                    <a:pt x="883" y="480"/>
                  </a:cubicBezTo>
                  <a:cubicBezTo>
                    <a:pt x="925" y="504"/>
                    <a:pt x="971" y="515"/>
                    <a:pt x="1018" y="515"/>
                  </a:cubicBezTo>
                  <a:cubicBezTo>
                    <a:pt x="1143" y="515"/>
                    <a:pt x="1268" y="436"/>
                    <a:pt x="1294" y="320"/>
                  </a:cubicBezTo>
                  <a:cubicBezTo>
                    <a:pt x="1356" y="364"/>
                    <a:pt x="1410" y="418"/>
                    <a:pt x="1454" y="471"/>
                  </a:cubicBezTo>
                  <a:cubicBezTo>
                    <a:pt x="1381" y="675"/>
                    <a:pt x="1222" y="757"/>
                    <a:pt x="1055" y="757"/>
                  </a:cubicBezTo>
                  <a:cubicBezTo>
                    <a:pt x="732" y="757"/>
                    <a:pt x="380" y="449"/>
                    <a:pt x="562" y="114"/>
                  </a:cubicBezTo>
                  <a:cubicBezTo>
                    <a:pt x="598" y="110"/>
                    <a:pt x="634" y="108"/>
                    <a:pt x="669" y="108"/>
                  </a:cubicBezTo>
                  <a:close/>
                  <a:moveTo>
                    <a:pt x="437" y="141"/>
                  </a:moveTo>
                  <a:cubicBezTo>
                    <a:pt x="307" y="531"/>
                    <a:pt x="702" y="859"/>
                    <a:pt x="1066" y="859"/>
                  </a:cubicBezTo>
                  <a:cubicBezTo>
                    <a:pt x="1252" y="859"/>
                    <a:pt x="1429" y="774"/>
                    <a:pt x="1526" y="569"/>
                  </a:cubicBezTo>
                  <a:cubicBezTo>
                    <a:pt x="1561" y="623"/>
                    <a:pt x="1597" y="685"/>
                    <a:pt x="1615" y="748"/>
                  </a:cubicBezTo>
                  <a:cubicBezTo>
                    <a:pt x="1570" y="801"/>
                    <a:pt x="1526" y="864"/>
                    <a:pt x="1472" y="917"/>
                  </a:cubicBezTo>
                  <a:cubicBezTo>
                    <a:pt x="1401" y="971"/>
                    <a:pt x="1329" y="1024"/>
                    <a:pt x="1249" y="1060"/>
                  </a:cubicBezTo>
                  <a:cubicBezTo>
                    <a:pt x="1249" y="1060"/>
                    <a:pt x="1249" y="1069"/>
                    <a:pt x="1249" y="1069"/>
                  </a:cubicBezTo>
                  <a:cubicBezTo>
                    <a:pt x="1347" y="1051"/>
                    <a:pt x="1419" y="989"/>
                    <a:pt x="1490" y="935"/>
                  </a:cubicBezTo>
                  <a:cubicBezTo>
                    <a:pt x="1535" y="899"/>
                    <a:pt x="1588" y="864"/>
                    <a:pt x="1633" y="810"/>
                  </a:cubicBezTo>
                  <a:cubicBezTo>
                    <a:pt x="1642" y="828"/>
                    <a:pt x="1642" y="846"/>
                    <a:pt x="1651" y="864"/>
                  </a:cubicBezTo>
                  <a:cubicBezTo>
                    <a:pt x="1579" y="926"/>
                    <a:pt x="1517" y="998"/>
                    <a:pt x="1436" y="1042"/>
                  </a:cubicBezTo>
                  <a:cubicBezTo>
                    <a:pt x="1338" y="1105"/>
                    <a:pt x="1249" y="1131"/>
                    <a:pt x="1151" y="1167"/>
                  </a:cubicBezTo>
                  <a:cubicBezTo>
                    <a:pt x="1164" y="1170"/>
                    <a:pt x="1178" y="1172"/>
                    <a:pt x="1193" y="1172"/>
                  </a:cubicBezTo>
                  <a:cubicBezTo>
                    <a:pt x="1302" y="1172"/>
                    <a:pt x="1430" y="1089"/>
                    <a:pt x="1517" y="1042"/>
                  </a:cubicBezTo>
                  <a:cubicBezTo>
                    <a:pt x="1526" y="1033"/>
                    <a:pt x="1597" y="989"/>
                    <a:pt x="1660" y="935"/>
                  </a:cubicBezTo>
                  <a:cubicBezTo>
                    <a:pt x="1660" y="953"/>
                    <a:pt x="1660" y="962"/>
                    <a:pt x="1660" y="980"/>
                  </a:cubicBezTo>
                  <a:cubicBezTo>
                    <a:pt x="1503" y="1161"/>
                    <a:pt x="1293" y="1240"/>
                    <a:pt x="1078" y="1240"/>
                  </a:cubicBezTo>
                  <a:cubicBezTo>
                    <a:pt x="608" y="1240"/>
                    <a:pt x="113" y="863"/>
                    <a:pt x="107" y="373"/>
                  </a:cubicBezTo>
                  <a:cubicBezTo>
                    <a:pt x="116" y="355"/>
                    <a:pt x="134" y="337"/>
                    <a:pt x="143" y="328"/>
                  </a:cubicBezTo>
                  <a:cubicBezTo>
                    <a:pt x="143" y="400"/>
                    <a:pt x="170" y="489"/>
                    <a:pt x="188" y="543"/>
                  </a:cubicBezTo>
                  <a:cubicBezTo>
                    <a:pt x="223" y="659"/>
                    <a:pt x="295" y="783"/>
                    <a:pt x="393" y="855"/>
                  </a:cubicBezTo>
                  <a:cubicBezTo>
                    <a:pt x="402" y="855"/>
                    <a:pt x="402" y="846"/>
                    <a:pt x="402" y="846"/>
                  </a:cubicBezTo>
                  <a:cubicBezTo>
                    <a:pt x="330" y="739"/>
                    <a:pt x="259" y="632"/>
                    <a:pt x="232" y="498"/>
                  </a:cubicBezTo>
                  <a:cubicBezTo>
                    <a:pt x="223" y="436"/>
                    <a:pt x="214" y="373"/>
                    <a:pt x="223" y="311"/>
                  </a:cubicBezTo>
                  <a:cubicBezTo>
                    <a:pt x="223" y="293"/>
                    <a:pt x="223" y="275"/>
                    <a:pt x="232" y="248"/>
                  </a:cubicBezTo>
                  <a:cubicBezTo>
                    <a:pt x="232" y="248"/>
                    <a:pt x="241" y="248"/>
                    <a:pt x="241" y="239"/>
                  </a:cubicBezTo>
                  <a:cubicBezTo>
                    <a:pt x="241" y="284"/>
                    <a:pt x="250" y="328"/>
                    <a:pt x="250" y="364"/>
                  </a:cubicBezTo>
                  <a:cubicBezTo>
                    <a:pt x="259" y="471"/>
                    <a:pt x="277" y="587"/>
                    <a:pt x="357" y="667"/>
                  </a:cubicBezTo>
                  <a:cubicBezTo>
                    <a:pt x="321" y="560"/>
                    <a:pt x="304" y="471"/>
                    <a:pt x="304" y="364"/>
                  </a:cubicBezTo>
                  <a:cubicBezTo>
                    <a:pt x="304" y="302"/>
                    <a:pt x="321" y="248"/>
                    <a:pt x="330" y="195"/>
                  </a:cubicBezTo>
                  <a:cubicBezTo>
                    <a:pt x="366" y="168"/>
                    <a:pt x="402" y="159"/>
                    <a:pt x="437" y="141"/>
                  </a:cubicBezTo>
                  <a:close/>
                  <a:moveTo>
                    <a:pt x="685" y="0"/>
                  </a:moveTo>
                  <a:cubicBezTo>
                    <a:pt x="439" y="0"/>
                    <a:pt x="198" y="94"/>
                    <a:pt x="18" y="311"/>
                  </a:cubicBezTo>
                  <a:cubicBezTo>
                    <a:pt x="9" y="320"/>
                    <a:pt x="9" y="320"/>
                    <a:pt x="9" y="328"/>
                  </a:cubicBezTo>
                  <a:cubicBezTo>
                    <a:pt x="9" y="337"/>
                    <a:pt x="0" y="346"/>
                    <a:pt x="0" y="355"/>
                  </a:cubicBezTo>
                  <a:cubicBezTo>
                    <a:pt x="6" y="920"/>
                    <a:pt x="549" y="1344"/>
                    <a:pt x="1075" y="1344"/>
                  </a:cubicBezTo>
                  <a:cubicBezTo>
                    <a:pt x="1323" y="1344"/>
                    <a:pt x="1566" y="1250"/>
                    <a:pt x="1749" y="1033"/>
                  </a:cubicBezTo>
                  <a:cubicBezTo>
                    <a:pt x="1749" y="1033"/>
                    <a:pt x="1758" y="1024"/>
                    <a:pt x="1758" y="1015"/>
                  </a:cubicBezTo>
                  <a:cubicBezTo>
                    <a:pt x="1758" y="1015"/>
                    <a:pt x="1767" y="1006"/>
                    <a:pt x="1758" y="989"/>
                  </a:cubicBezTo>
                  <a:cubicBezTo>
                    <a:pt x="1752" y="424"/>
                    <a:pt x="1209" y="0"/>
                    <a:pt x="68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26" name="Google Shape;1034;p3"/>
            <p:cNvSpPr/>
            <p:nvPr/>
          </p:nvSpPr>
          <p:spPr>
            <a:xfrm>
              <a:off x="871500" y="1098475"/>
              <a:ext cx="6350" cy="3525"/>
            </a:xfrm>
            <a:custGeom>
              <a:avLst/>
              <a:ahLst/>
              <a:rect l="l" t="t" r="r" b="b"/>
              <a:pathLst>
                <a:path w="254" h="141" extrusionOk="0">
                  <a:moveTo>
                    <a:pt x="182" y="0"/>
                  </a:moveTo>
                  <a:cubicBezTo>
                    <a:pt x="176" y="0"/>
                    <a:pt x="169" y="2"/>
                    <a:pt x="161" y="5"/>
                  </a:cubicBezTo>
                  <a:cubicBezTo>
                    <a:pt x="126" y="23"/>
                    <a:pt x="81" y="23"/>
                    <a:pt x="45" y="41"/>
                  </a:cubicBezTo>
                  <a:cubicBezTo>
                    <a:pt x="19" y="41"/>
                    <a:pt x="1" y="68"/>
                    <a:pt x="1" y="94"/>
                  </a:cubicBezTo>
                  <a:cubicBezTo>
                    <a:pt x="8" y="117"/>
                    <a:pt x="30" y="141"/>
                    <a:pt x="53" y="141"/>
                  </a:cubicBezTo>
                  <a:cubicBezTo>
                    <a:pt x="56" y="141"/>
                    <a:pt x="60" y="140"/>
                    <a:pt x="63" y="139"/>
                  </a:cubicBezTo>
                  <a:cubicBezTo>
                    <a:pt x="108" y="130"/>
                    <a:pt x="161" y="121"/>
                    <a:pt x="206" y="103"/>
                  </a:cubicBezTo>
                  <a:cubicBezTo>
                    <a:pt x="253" y="80"/>
                    <a:pt x="231" y="0"/>
                    <a:pt x="18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27" name="Google Shape;1035;p3"/>
            <p:cNvSpPr/>
            <p:nvPr/>
          </p:nvSpPr>
          <p:spPr>
            <a:xfrm>
              <a:off x="867275" y="1088725"/>
              <a:ext cx="6925" cy="4750"/>
            </a:xfrm>
            <a:custGeom>
              <a:avLst/>
              <a:ahLst/>
              <a:rect l="l" t="t" r="r" b="b"/>
              <a:pathLst>
                <a:path w="277" h="190" extrusionOk="0">
                  <a:moveTo>
                    <a:pt x="203" y="0"/>
                  </a:moveTo>
                  <a:cubicBezTo>
                    <a:pt x="198" y="0"/>
                    <a:pt x="193" y="1"/>
                    <a:pt x="188" y="3"/>
                  </a:cubicBezTo>
                  <a:cubicBezTo>
                    <a:pt x="143" y="29"/>
                    <a:pt x="89" y="65"/>
                    <a:pt x="45" y="101"/>
                  </a:cubicBezTo>
                  <a:cubicBezTo>
                    <a:pt x="1" y="130"/>
                    <a:pt x="35" y="190"/>
                    <a:pt x="79" y="190"/>
                  </a:cubicBezTo>
                  <a:cubicBezTo>
                    <a:pt x="88" y="190"/>
                    <a:pt x="98" y="187"/>
                    <a:pt x="107" y="181"/>
                  </a:cubicBezTo>
                  <a:cubicBezTo>
                    <a:pt x="152" y="145"/>
                    <a:pt x="188" y="127"/>
                    <a:pt x="232" y="101"/>
                  </a:cubicBezTo>
                  <a:cubicBezTo>
                    <a:pt x="259" y="92"/>
                    <a:pt x="277" y="56"/>
                    <a:pt x="259" y="29"/>
                  </a:cubicBezTo>
                  <a:cubicBezTo>
                    <a:pt x="252" y="15"/>
                    <a:pt x="227" y="0"/>
                    <a:pt x="20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28" name="Google Shape;1036;p3"/>
            <p:cNvSpPr/>
            <p:nvPr/>
          </p:nvSpPr>
          <p:spPr>
            <a:xfrm>
              <a:off x="862200" y="1080950"/>
              <a:ext cx="6200" cy="5725"/>
            </a:xfrm>
            <a:custGeom>
              <a:avLst/>
              <a:ahLst/>
              <a:rect l="l" t="t" r="r" b="b"/>
              <a:pathLst>
                <a:path w="248" h="229" extrusionOk="0">
                  <a:moveTo>
                    <a:pt x="190" y="1"/>
                  </a:moveTo>
                  <a:cubicBezTo>
                    <a:pt x="174" y="1"/>
                    <a:pt x="157" y="8"/>
                    <a:pt x="141" y="19"/>
                  </a:cubicBezTo>
                  <a:cubicBezTo>
                    <a:pt x="114" y="55"/>
                    <a:pt x="78" y="99"/>
                    <a:pt x="43" y="135"/>
                  </a:cubicBezTo>
                  <a:cubicBezTo>
                    <a:pt x="0" y="171"/>
                    <a:pt x="36" y="228"/>
                    <a:pt x="76" y="228"/>
                  </a:cubicBezTo>
                  <a:cubicBezTo>
                    <a:pt x="86" y="228"/>
                    <a:pt x="96" y="225"/>
                    <a:pt x="105" y="215"/>
                  </a:cubicBezTo>
                  <a:cubicBezTo>
                    <a:pt x="150" y="171"/>
                    <a:pt x="185" y="126"/>
                    <a:pt x="230" y="82"/>
                  </a:cubicBezTo>
                  <a:cubicBezTo>
                    <a:pt x="248" y="64"/>
                    <a:pt x="239" y="28"/>
                    <a:pt x="221" y="10"/>
                  </a:cubicBezTo>
                  <a:cubicBezTo>
                    <a:pt x="211" y="3"/>
                    <a:pt x="201" y="1"/>
                    <a:pt x="19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29" name="Google Shape;1037;p3"/>
            <p:cNvSpPr/>
            <p:nvPr/>
          </p:nvSpPr>
          <p:spPr>
            <a:xfrm>
              <a:off x="844400" y="1071650"/>
              <a:ext cx="3050" cy="6625"/>
            </a:xfrm>
            <a:custGeom>
              <a:avLst/>
              <a:ahLst/>
              <a:rect l="l" t="t" r="r" b="b"/>
              <a:pathLst>
                <a:path w="122" h="265" extrusionOk="0">
                  <a:moveTo>
                    <a:pt x="67" y="1"/>
                  </a:moveTo>
                  <a:cubicBezTo>
                    <a:pt x="44" y="1"/>
                    <a:pt x="23" y="14"/>
                    <a:pt x="23" y="43"/>
                  </a:cubicBezTo>
                  <a:cubicBezTo>
                    <a:pt x="14" y="97"/>
                    <a:pt x="5" y="159"/>
                    <a:pt x="5" y="213"/>
                  </a:cubicBezTo>
                  <a:cubicBezTo>
                    <a:pt x="1" y="246"/>
                    <a:pt x="26" y="264"/>
                    <a:pt x="53" y="264"/>
                  </a:cubicBezTo>
                  <a:cubicBezTo>
                    <a:pt x="76" y="264"/>
                    <a:pt x="99" y="251"/>
                    <a:pt x="103" y="222"/>
                  </a:cubicBezTo>
                  <a:cubicBezTo>
                    <a:pt x="112" y="168"/>
                    <a:pt x="121" y="106"/>
                    <a:pt x="121" y="52"/>
                  </a:cubicBezTo>
                  <a:cubicBezTo>
                    <a:pt x="121" y="19"/>
                    <a:pt x="93" y="1"/>
                    <a:pt x="6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30" name="Google Shape;1038;p3"/>
            <p:cNvSpPr/>
            <p:nvPr/>
          </p:nvSpPr>
          <p:spPr>
            <a:xfrm>
              <a:off x="832250" y="1072000"/>
              <a:ext cx="4275" cy="6625"/>
            </a:xfrm>
            <a:custGeom>
              <a:avLst/>
              <a:ahLst/>
              <a:rect l="l" t="t" r="r" b="b"/>
              <a:pathLst>
                <a:path w="171" h="265" extrusionOk="0">
                  <a:moveTo>
                    <a:pt x="65" y="1"/>
                  </a:moveTo>
                  <a:cubicBezTo>
                    <a:pt x="61" y="1"/>
                    <a:pt x="58" y="1"/>
                    <a:pt x="54" y="2"/>
                  </a:cubicBezTo>
                  <a:cubicBezTo>
                    <a:pt x="27" y="2"/>
                    <a:pt x="1" y="38"/>
                    <a:pt x="10" y="65"/>
                  </a:cubicBezTo>
                  <a:cubicBezTo>
                    <a:pt x="27" y="118"/>
                    <a:pt x="54" y="172"/>
                    <a:pt x="72" y="234"/>
                  </a:cubicBezTo>
                  <a:cubicBezTo>
                    <a:pt x="79" y="254"/>
                    <a:pt x="100" y="265"/>
                    <a:pt x="118" y="265"/>
                  </a:cubicBezTo>
                  <a:cubicBezTo>
                    <a:pt x="124" y="265"/>
                    <a:pt x="130" y="263"/>
                    <a:pt x="134" y="261"/>
                  </a:cubicBezTo>
                  <a:cubicBezTo>
                    <a:pt x="170" y="243"/>
                    <a:pt x="170" y="217"/>
                    <a:pt x="161" y="190"/>
                  </a:cubicBezTo>
                  <a:cubicBezTo>
                    <a:pt x="152" y="136"/>
                    <a:pt x="126" y="92"/>
                    <a:pt x="117" y="47"/>
                  </a:cubicBezTo>
                  <a:cubicBezTo>
                    <a:pt x="109" y="24"/>
                    <a:pt x="88" y="1"/>
                    <a:pt x="65"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31" name="Google Shape;1039;p3"/>
            <p:cNvSpPr/>
            <p:nvPr/>
          </p:nvSpPr>
          <p:spPr>
            <a:xfrm>
              <a:off x="822075" y="1077550"/>
              <a:ext cx="5425" cy="5775"/>
            </a:xfrm>
            <a:custGeom>
              <a:avLst/>
              <a:ahLst/>
              <a:rect l="l" t="t" r="r" b="b"/>
              <a:pathLst>
                <a:path w="217" h="231" extrusionOk="0">
                  <a:moveTo>
                    <a:pt x="72" y="1"/>
                  </a:moveTo>
                  <a:cubicBezTo>
                    <a:pt x="34" y="1"/>
                    <a:pt x="0" y="45"/>
                    <a:pt x="33" y="84"/>
                  </a:cubicBezTo>
                  <a:cubicBezTo>
                    <a:pt x="60" y="128"/>
                    <a:pt x="78" y="164"/>
                    <a:pt x="95" y="200"/>
                  </a:cubicBezTo>
                  <a:cubicBezTo>
                    <a:pt x="108" y="221"/>
                    <a:pt x="128" y="230"/>
                    <a:pt x="147" y="230"/>
                  </a:cubicBezTo>
                  <a:cubicBezTo>
                    <a:pt x="183" y="230"/>
                    <a:pt x="217" y="199"/>
                    <a:pt x="194" y="164"/>
                  </a:cubicBezTo>
                  <a:cubicBezTo>
                    <a:pt x="167" y="111"/>
                    <a:pt x="140" y="66"/>
                    <a:pt x="113" y="21"/>
                  </a:cubicBezTo>
                  <a:cubicBezTo>
                    <a:pt x="101" y="7"/>
                    <a:pt x="87" y="1"/>
                    <a:pt x="7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32" name="Google Shape;1040;p3"/>
            <p:cNvSpPr/>
            <p:nvPr/>
          </p:nvSpPr>
          <p:spPr>
            <a:xfrm>
              <a:off x="853675" y="1074575"/>
              <a:ext cx="4900" cy="6575"/>
            </a:xfrm>
            <a:custGeom>
              <a:avLst/>
              <a:ahLst/>
              <a:rect l="l" t="t" r="r" b="b"/>
              <a:pathLst>
                <a:path w="196" h="263" extrusionOk="0">
                  <a:moveTo>
                    <a:pt x="129" y="1"/>
                  </a:moveTo>
                  <a:cubicBezTo>
                    <a:pt x="110" y="1"/>
                    <a:pt x="90" y="10"/>
                    <a:pt x="80" y="33"/>
                  </a:cubicBezTo>
                  <a:cubicBezTo>
                    <a:pt x="63" y="87"/>
                    <a:pt x="36" y="140"/>
                    <a:pt x="18" y="194"/>
                  </a:cubicBezTo>
                  <a:cubicBezTo>
                    <a:pt x="1" y="233"/>
                    <a:pt x="34" y="262"/>
                    <a:pt x="67" y="262"/>
                  </a:cubicBezTo>
                  <a:cubicBezTo>
                    <a:pt x="87" y="262"/>
                    <a:pt x="106" y="252"/>
                    <a:pt x="116" y="230"/>
                  </a:cubicBezTo>
                  <a:cubicBezTo>
                    <a:pt x="134" y="176"/>
                    <a:pt x="161" y="122"/>
                    <a:pt x="179" y="69"/>
                  </a:cubicBezTo>
                  <a:cubicBezTo>
                    <a:pt x="195" y="29"/>
                    <a:pt x="162" y="1"/>
                    <a:pt x="12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49633" name="Google Shape;1041;p3"/>
          <p:cNvSpPr txBox="1"/>
          <p:nvPr>
            <p:ph type="title"/>
          </p:nvPr>
        </p:nvSpPr>
        <p:spPr>
          <a:xfrm flipH="1">
            <a:off x="4052940" y="2205400"/>
            <a:ext cx="4188900" cy="1059300"/>
          </a:xfrm>
          <a:prstGeom prst="rect"/>
        </p:spPr>
        <p:txBody>
          <a:bodyPr anchor="t" anchorCtr="0" bIns="91425" lIns="91425" rIns="91425" spcFirstLastPara="1" tIns="91425" wrap="square">
            <a:noAutofit/>
          </a:bodyPr>
          <a:lstStyle>
            <a:lvl1pPr algn="r" lvl="0">
              <a:spcBef>
                <a:spcPts val="0"/>
              </a:spcBef>
              <a:spcAft>
                <a:spcPts val="0"/>
              </a:spcAft>
              <a:buSzPts val="3600"/>
              <a:buNone/>
              <a:defRPr sz="5000">
                <a:solidFill>
                  <a:schemeClr val="lt2"/>
                </a:solidFill>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049634" name="Google Shape;1042;p3"/>
          <p:cNvSpPr txBox="1"/>
          <p:nvPr>
            <p:ph type="title" idx="2" hasCustomPrompt="1"/>
          </p:nvPr>
        </p:nvSpPr>
        <p:spPr>
          <a:xfrm flipH="1">
            <a:off x="6989940" y="1439788"/>
            <a:ext cx="1251900" cy="841800"/>
          </a:xfrm>
          <a:prstGeom prst="rect"/>
        </p:spPr>
        <p:txBody>
          <a:bodyPr anchor="ctr" anchorCtr="0" bIns="91425" lIns="91425" rIns="91425" spcFirstLastPara="1" tIns="91425" wrap="square">
            <a:noAutofit/>
          </a:bodyPr>
          <a:lstStyle>
            <a:lvl1pPr algn="r" lvl="0" rtl="0">
              <a:spcBef>
                <a:spcPts val="0"/>
              </a:spcBef>
              <a:spcAft>
                <a:spcPts val="0"/>
              </a:spcAft>
              <a:buSzPts val="6000"/>
              <a:buNone/>
              <a:defRPr sz="6000"/>
            </a:lvl1pPr>
            <a:lvl2pPr algn="ctr" lvl="1" rtl="0">
              <a:spcBef>
                <a:spcPts val="0"/>
              </a:spcBef>
              <a:spcAft>
                <a:spcPts val="0"/>
              </a:spcAft>
              <a:buSzPts val="6000"/>
              <a:buNone/>
              <a:defRPr sz="6000"/>
            </a:lvl2pPr>
            <a:lvl3pPr algn="ctr" lvl="2" rtl="0">
              <a:spcBef>
                <a:spcPts val="0"/>
              </a:spcBef>
              <a:spcAft>
                <a:spcPts val="0"/>
              </a:spcAft>
              <a:buSzPts val="6000"/>
              <a:buNone/>
              <a:defRPr sz="6000"/>
            </a:lvl3pPr>
            <a:lvl4pPr algn="ctr" lvl="3" rtl="0">
              <a:spcBef>
                <a:spcPts val="0"/>
              </a:spcBef>
              <a:spcAft>
                <a:spcPts val="0"/>
              </a:spcAft>
              <a:buSzPts val="6000"/>
              <a:buNone/>
              <a:defRPr sz="6000"/>
            </a:lvl4pPr>
            <a:lvl5pPr algn="ctr" lvl="4" rtl="0">
              <a:spcBef>
                <a:spcPts val="0"/>
              </a:spcBef>
              <a:spcAft>
                <a:spcPts val="0"/>
              </a:spcAft>
              <a:buSzPts val="6000"/>
              <a:buNone/>
              <a:defRPr sz="6000"/>
            </a:lvl5pPr>
            <a:lvl6pPr algn="ctr" lvl="5" rtl="0">
              <a:spcBef>
                <a:spcPts val="0"/>
              </a:spcBef>
              <a:spcAft>
                <a:spcPts val="0"/>
              </a:spcAft>
              <a:buSzPts val="6000"/>
              <a:buNone/>
              <a:defRPr sz="6000"/>
            </a:lvl6pPr>
            <a:lvl7pPr algn="ctr" lvl="6" rtl="0">
              <a:spcBef>
                <a:spcPts val="0"/>
              </a:spcBef>
              <a:spcAft>
                <a:spcPts val="0"/>
              </a:spcAft>
              <a:buSzPts val="6000"/>
              <a:buNone/>
              <a:defRPr sz="6000"/>
            </a:lvl7pPr>
            <a:lvl8pPr algn="ctr" lvl="7" rtl="0">
              <a:spcBef>
                <a:spcPts val="0"/>
              </a:spcBef>
              <a:spcAft>
                <a:spcPts val="0"/>
              </a:spcAft>
              <a:buSzPts val="6000"/>
              <a:buNone/>
              <a:defRPr sz="6000"/>
            </a:lvl8pPr>
            <a:lvl9pPr algn="ctr" lvl="8" rtl="0">
              <a:spcBef>
                <a:spcPts val="0"/>
              </a:spcBef>
              <a:spcAft>
                <a:spcPts val="0"/>
              </a:spcAft>
              <a:buSzPts val="6000"/>
              <a:buNone/>
              <a:defRPr sz="6000"/>
            </a:lvl9pPr>
          </a:lstStyle>
          <a:p>
            <a:r>
              <a:t>xx%</a:t>
            </a:r>
          </a:p>
        </p:txBody>
      </p:sp>
      <p:sp>
        <p:nvSpPr>
          <p:cNvPr id="1049635" name="Google Shape;1043;p3"/>
          <p:cNvSpPr txBox="1"/>
          <p:nvPr>
            <p:ph type="subTitle" idx="1"/>
          </p:nvPr>
        </p:nvSpPr>
        <p:spPr>
          <a:xfrm flipH="1">
            <a:off x="4052940" y="3188300"/>
            <a:ext cx="4188900" cy="515400"/>
          </a:xfrm>
          <a:prstGeom prst="rect"/>
        </p:spPr>
        <p:txBody>
          <a:bodyPr anchor="t" anchorCtr="0" bIns="91425" lIns="91425" rIns="91425" spcFirstLastPara="1" tIns="91425" wrap="square">
            <a:noAutofit/>
          </a:bodyPr>
          <a:lstStyle>
            <a:lvl1pPr algn="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lvl2pPr>
            <a:lvl3pPr lvl="2" rtl="0">
              <a:lnSpc>
                <a:spcPct val="100000"/>
              </a:lnSpc>
              <a:spcBef>
                <a:spcPts val="1600"/>
              </a:spcBef>
              <a:spcAft>
                <a:spcPts val="0"/>
              </a:spcAft>
              <a:buSzPts val="1400"/>
              <a:buNone/>
            </a:lvl3pPr>
            <a:lvl4pPr lvl="3" rtl="0">
              <a:lnSpc>
                <a:spcPct val="100000"/>
              </a:lnSpc>
              <a:spcBef>
                <a:spcPts val="1600"/>
              </a:spcBef>
              <a:spcAft>
                <a:spcPts val="0"/>
              </a:spcAft>
              <a:buSzPts val="1400"/>
              <a:buNone/>
            </a:lvl4pPr>
            <a:lvl5pPr lvl="4" rtl="0">
              <a:lnSpc>
                <a:spcPct val="100000"/>
              </a:lnSpc>
              <a:spcBef>
                <a:spcPts val="1600"/>
              </a:spcBef>
              <a:spcAft>
                <a:spcPts val="0"/>
              </a:spcAft>
              <a:buSzPts val="1400"/>
              <a:buNone/>
            </a:lvl5pPr>
            <a:lvl6pPr lvl="5" rtl="0">
              <a:lnSpc>
                <a:spcPct val="100000"/>
              </a:lnSpc>
              <a:spcBef>
                <a:spcPts val="1600"/>
              </a:spcBef>
              <a:spcAft>
                <a:spcPts val="0"/>
              </a:spcAft>
              <a:buSzPts val="1400"/>
              <a:buNone/>
            </a:lvl6pPr>
            <a:lvl7pPr lvl="6" rtl="0">
              <a:lnSpc>
                <a:spcPct val="100000"/>
              </a:lnSpc>
              <a:spcBef>
                <a:spcPts val="1600"/>
              </a:spcBef>
              <a:spcAft>
                <a:spcPts val="0"/>
              </a:spcAft>
              <a:buSzPts val="1400"/>
              <a:buNone/>
            </a:lvl7pPr>
            <a:lvl8pPr lvl="7" rtl="0">
              <a:lnSpc>
                <a:spcPct val="100000"/>
              </a:lnSpc>
              <a:spcBef>
                <a:spcPts val="1600"/>
              </a:spcBef>
              <a:spcAft>
                <a:spcPts val="0"/>
              </a:spcAft>
              <a:buSzPts val="1400"/>
              <a:buNone/>
            </a:lvl8pPr>
            <a:lvl9pPr lvl="8" rtl="0">
              <a:lnSpc>
                <a:spcPct val="100000"/>
              </a:lnSpc>
              <a:spcBef>
                <a:spcPts val="1600"/>
              </a:spcBef>
              <a:spcAft>
                <a:spcPts val="1600"/>
              </a:spcAft>
              <a:buSzPts val="1400"/>
              <a:buNone/>
            </a:lvl9pPr>
          </a:lstStyle>
          <a:p/>
        </p:txBody>
      </p:sp>
      <p:sp>
        <p:nvSpPr>
          <p:cNvPr id="1049636" name="Google Shape;1044;p3"/>
          <p:cNvSpPr/>
          <p:nvPr>
            <p:ph type="pic" idx="3"/>
          </p:nvPr>
        </p:nvSpPr>
        <p:spPr>
          <a:xfrm rot="-561340" flipH="1">
            <a:off x="1274818" y="1113181"/>
            <a:ext cx="2596539" cy="3513837"/>
          </a:xfrm>
          <a:prstGeom prst="rect"/>
          <a:noFill/>
          <a:ln w="114300" cap="flat" cmpd="sng">
            <a:solidFill>
              <a:schemeClr val="lt1"/>
            </a:solidFill>
            <a:prstDash val="solid"/>
            <a:miter lim="8000"/>
            <a:headEnd type="none" w="sm" len="sm"/>
            <a:tailEnd type="none" w="sm" len="sm"/>
          </a:ln>
          <a:effectLst>
            <a:outerShdw algn="bl" blurRad="57150" dir="5400000" dist="19050" rotWithShape="0">
              <a:schemeClr val="dk1">
                <a:alpha val="50000"/>
              </a:schemeClr>
            </a:outerShdw>
          </a:effectLst>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95" name="Shape 7364"/>
        <p:cNvGrpSpPr/>
        <p:nvPr/>
      </p:nvGrpSpPr>
      <p:grpSpPr>
        <a:xfrm>
          <a:off x="0" y="0"/>
          <a:ext cx="0" cy="0"/>
          <a:chOff x="0" y="0"/>
          <a:chExt cx="0" cy="0"/>
        </a:xfrm>
      </p:grpSpPr>
      <p:sp>
        <p:nvSpPr>
          <p:cNvPr id="1055150" name="Google Shape;7365;p21"/>
          <p:cNvSpPr/>
          <p:nvPr/>
        </p:nvSpPr>
        <p:spPr>
          <a:xfrm>
            <a:off x="0" y="0"/>
            <a:ext cx="9144080" cy="5142646"/>
          </a:xfrm>
          <a:custGeom>
            <a:avLst/>
            <a:ahLst/>
            <a:rect l="l" t="t" r="r" b="b"/>
            <a:pathLst>
              <a:path w="88355" h="49691" extrusionOk="0">
                <a:moveTo>
                  <a:pt x="5666" y="6075"/>
                </a:moveTo>
                <a:lnTo>
                  <a:pt x="12008" y="6102"/>
                </a:lnTo>
                <a:lnTo>
                  <a:pt x="11955" y="12472"/>
                </a:lnTo>
                <a:lnTo>
                  <a:pt x="5612" y="12445"/>
                </a:lnTo>
                <a:lnTo>
                  <a:pt x="5666" y="6075"/>
                </a:lnTo>
                <a:close/>
                <a:moveTo>
                  <a:pt x="12062" y="6102"/>
                </a:moveTo>
                <a:lnTo>
                  <a:pt x="18432" y="6129"/>
                </a:lnTo>
                <a:lnTo>
                  <a:pt x="18378" y="12507"/>
                </a:lnTo>
                <a:lnTo>
                  <a:pt x="12008" y="12472"/>
                </a:lnTo>
                <a:lnTo>
                  <a:pt x="12062" y="6102"/>
                </a:lnTo>
                <a:close/>
                <a:moveTo>
                  <a:pt x="18485" y="6129"/>
                </a:moveTo>
                <a:lnTo>
                  <a:pt x="24819" y="6156"/>
                </a:lnTo>
                <a:lnTo>
                  <a:pt x="24774" y="12534"/>
                </a:lnTo>
                <a:lnTo>
                  <a:pt x="18432" y="12507"/>
                </a:lnTo>
                <a:lnTo>
                  <a:pt x="18485" y="6129"/>
                </a:lnTo>
                <a:close/>
                <a:moveTo>
                  <a:pt x="24873" y="6156"/>
                </a:moveTo>
                <a:lnTo>
                  <a:pt x="31215" y="6183"/>
                </a:lnTo>
                <a:lnTo>
                  <a:pt x="31162" y="12561"/>
                </a:lnTo>
                <a:lnTo>
                  <a:pt x="24828" y="12534"/>
                </a:lnTo>
                <a:lnTo>
                  <a:pt x="24873" y="6156"/>
                </a:lnTo>
                <a:close/>
                <a:moveTo>
                  <a:pt x="31269" y="6183"/>
                </a:moveTo>
                <a:lnTo>
                  <a:pt x="37639" y="6218"/>
                </a:lnTo>
                <a:lnTo>
                  <a:pt x="37585" y="12588"/>
                </a:lnTo>
                <a:lnTo>
                  <a:pt x="31215" y="12561"/>
                </a:lnTo>
                <a:lnTo>
                  <a:pt x="31269" y="6183"/>
                </a:lnTo>
                <a:close/>
                <a:moveTo>
                  <a:pt x="37692" y="6218"/>
                </a:moveTo>
                <a:lnTo>
                  <a:pt x="44026" y="6245"/>
                </a:lnTo>
                <a:lnTo>
                  <a:pt x="43973" y="12623"/>
                </a:lnTo>
                <a:lnTo>
                  <a:pt x="37639" y="12588"/>
                </a:lnTo>
                <a:lnTo>
                  <a:pt x="37692" y="6218"/>
                </a:lnTo>
                <a:close/>
                <a:moveTo>
                  <a:pt x="44080" y="6245"/>
                </a:moveTo>
                <a:lnTo>
                  <a:pt x="50422" y="6272"/>
                </a:lnTo>
                <a:lnTo>
                  <a:pt x="50369" y="12650"/>
                </a:lnTo>
                <a:lnTo>
                  <a:pt x="44026" y="12623"/>
                </a:lnTo>
                <a:lnTo>
                  <a:pt x="44080" y="6245"/>
                </a:lnTo>
                <a:close/>
                <a:moveTo>
                  <a:pt x="50476" y="6272"/>
                </a:moveTo>
                <a:lnTo>
                  <a:pt x="56846" y="6298"/>
                </a:lnTo>
                <a:lnTo>
                  <a:pt x="56792" y="12677"/>
                </a:lnTo>
                <a:lnTo>
                  <a:pt x="50422" y="12650"/>
                </a:lnTo>
                <a:lnTo>
                  <a:pt x="50476" y="6272"/>
                </a:lnTo>
                <a:close/>
                <a:moveTo>
                  <a:pt x="56899" y="6298"/>
                </a:moveTo>
                <a:lnTo>
                  <a:pt x="63233" y="6325"/>
                </a:lnTo>
                <a:lnTo>
                  <a:pt x="63180" y="12704"/>
                </a:lnTo>
                <a:lnTo>
                  <a:pt x="56846" y="12677"/>
                </a:lnTo>
                <a:lnTo>
                  <a:pt x="56899" y="6298"/>
                </a:lnTo>
                <a:close/>
                <a:moveTo>
                  <a:pt x="63287" y="6325"/>
                </a:moveTo>
                <a:lnTo>
                  <a:pt x="69621" y="6361"/>
                </a:lnTo>
                <a:lnTo>
                  <a:pt x="69576" y="12731"/>
                </a:lnTo>
                <a:lnTo>
                  <a:pt x="63233" y="12704"/>
                </a:lnTo>
                <a:lnTo>
                  <a:pt x="63287" y="6325"/>
                </a:lnTo>
                <a:close/>
                <a:moveTo>
                  <a:pt x="69674" y="6361"/>
                </a:moveTo>
                <a:lnTo>
                  <a:pt x="76035" y="6388"/>
                </a:lnTo>
                <a:lnTo>
                  <a:pt x="75981" y="12766"/>
                </a:lnTo>
                <a:lnTo>
                  <a:pt x="69629" y="12731"/>
                </a:lnTo>
                <a:lnTo>
                  <a:pt x="69674" y="6361"/>
                </a:lnTo>
                <a:close/>
                <a:moveTo>
                  <a:pt x="76088" y="6388"/>
                </a:moveTo>
                <a:lnTo>
                  <a:pt x="82440" y="6414"/>
                </a:lnTo>
                <a:lnTo>
                  <a:pt x="82396" y="12793"/>
                </a:lnTo>
                <a:lnTo>
                  <a:pt x="76035" y="12766"/>
                </a:lnTo>
                <a:lnTo>
                  <a:pt x="76088" y="6388"/>
                </a:lnTo>
                <a:close/>
                <a:moveTo>
                  <a:pt x="5612" y="12499"/>
                </a:moveTo>
                <a:lnTo>
                  <a:pt x="11955" y="12525"/>
                </a:lnTo>
                <a:lnTo>
                  <a:pt x="11910" y="18904"/>
                </a:lnTo>
                <a:lnTo>
                  <a:pt x="5567" y="18877"/>
                </a:lnTo>
                <a:lnTo>
                  <a:pt x="5612" y="12499"/>
                </a:lnTo>
                <a:close/>
                <a:moveTo>
                  <a:pt x="12008" y="12534"/>
                </a:moveTo>
                <a:lnTo>
                  <a:pt x="18378" y="12561"/>
                </a:lnTo>
                <a:lnTo>
                  <a:pt x="18333" y="18931"/>
                </a:lnTo>
                <a:lnTo>
                  <a:pt x="11964" y="18904"/>
                </a:lnTo>
                <a:lnTo>
                  <a:pt x="12008" y="12534"/>
                </a:lnTo>
                <a:close/>
                <a:moveTo>
                  <a:pt x="18432" y="12561"/>
                </a:moveTo>
                <a:lnTo>
                  <a:pt x="24774" y="12588"/>
                </a:lnTo>
                <a:lnTo>
                  <a:pt x="24721" y="18957"/>
                </a:lnTo>
                <a:lnTo>
                  <a:pt x="18387" y="18931"/>
                </a:lnTo>
                <a:lnTo>
                  <a:pt x="18432" y="12561"/>
                </a:lnTo>
                <a:close/>
                <a:moveTo>
                  <a:pt x="24828" y="12588"/>
                </a:moveTo>
                <a:lnTo>
                  <a:pt x="31162" y="12615"/>
                </a:lnTo>
                <a:lnTo>
                  <a:pt x="31117" y="18984"/>
                </a:lnTo>
                <a:lnTo>
                  <a:pt x="24774" y="18957"/>
                </a:lnTo>
                <a:lnTo>
                  <a:pt x="24828" y="12588"/>
                </a:lnTo>
                <a:close/>
                <a:moveTo>
                  <a:pt x="31215" y="12615"/>
                </a:moveTo>
                <a:lnTo>
                  <a:pt x="37585" y="12641"/>
                </a:lnTo>
                <a:lnTo>
                  <a:pt x="37540" y="19011"/>
                </a:lnTo>
                <a:lnTo>
                  <a:pt x="31171" y="18984"/>
                </a:lnTo>
                <a:lnTo>
                  <a:pt x="31215" y="12615"/>
                </a:lnTo>
                <a:close/>
                <a:moveTo>
                  <a:pt x="37639" y="12641"/>
                </a:moveTo>
                <a:lnTo>
                  <a:pt x="43973" y="12677"/>
                </a:lnTo>
                <a:lnTo>
                  <a:pt x="43928" y="19047"/>
                </a:lnTo>
                <a:lnTo>
                  <a:pt x="37594" y="19011"/>
                </a:lnTo>
                <a:lnTo>
                  <a:pt x="37639" y="12641"/>
                </a:lnTo>
                <a:close/>
                <a:moveTo>
                  <a:pt x="44026" y="12677"/>
                </a:moveTo>
                <a:lnTo>
                  <a:pt x="50369" y="12704"/>
                </a:lnTo>
                <a:lnTo>
                  <a:pt x="50324" y="19073"/>
                </a:lnTo>
                <a:lnTo>
                  <a:pt x="43981" y="19047"/>
                </a:lnTo>
                <a:lnTo>
                  <a:pt x="44026" y="12677"/>
                </a:lnTo>
                <a:close/>
                <a:moveTo>
                  <a:pt x="50422" y="12704"/>
                </a:moveTo>
                <a:lnTo>
                  <a:pt x="56792" y="12731"/>
                </a:lnTo>
                <a:lnTo>
                  <a:pt x="56748" y="19100"/>
                </a:lnTo>
                <a:lnTo>
                  <a:pt x="50378" y="19073"/>
                </a:lnTo>
                <a:lnTo>
                  <a:pt x="50422" y="12704"/>
                </a:lnTo>
                <a:close/>
                <a:moveTo>
                  <a:pt x="56846" y="12731"/>
                </a:moveTo>
                <a:lnTo>
                  <a:pt x="63180" y="12757"/>
                </a:lnTo>
                <a:lnTo>
                  <a:pt x="63135" y="19127"/>
                </a:lnTo>
                <a:lnTo>
                  <a:pt x="56801" y="19100"/>
                </a:lnTo>
                <a:lnTo>
                  <a:pt x="56846" y="12731"/>
                </a:lnTo>
                <a:close/>
                <a:moveTo>
                  <a:pt x="63233" y="12757"/>
                </a:moveTo>
                <a:lnTo>
                  <a:pt x="69576" y="12784"/>
                </a:lnTo>
                <a:lnTo>
                  <a:pt x="69522" y="19154"/>
                </a:lnTo>
                <a:lnTo>
                  <a:pt x="63189" y="19127"/>
                </a:lnTo>
                <a:lnTo>
                  <a:pt x="63233" y="12757"/>
                </a:lnTo>
                <a:close/>
                <a:moveTo>
                  <a:pt x="69629" y="12784"/>
                </a:moveTo>
                <a:lnTo>
                  <a:pt x="75981" y="12820"/>
                </a:lnTo>
                <a:lnTo>
                  <a:pt x="75937" y="19180"/>
                </a:lnTo>
                <a:lnTo>
                  <a:pt x="69576" y="19154"/>
                </a:lnTo>
                <a:lnTo>
                  <a:pt x="69629" y="12784"/>
                </a:lnTo>
                <a:close/>
                <a:moveTo>
                  <a:pt x="76035" y="12820"/>
                </a:moveTo>
                <a:lnTo>
                  <a:pt x="82396" y="12846"/>
                </a:lnTo>
                <a:lnTo>
                  <a:pt x="82342" y="19216"/>
                </a:lnTo>
                <a:lnTo>
                  <a:pt x="75990" y="19180"/>
                </a:lnTo>
                <a:lnTo>
                  <a:pt x="76035" y="12820"/>
                </a:lnTo>
                <a:close/>
                <a:moveTo>
                  <a:pt x="5567" y="18931"/>
                </a:moveTo>
                <a:lnTo>
                  <a:pt x="11910" y="18957"/>
                </a:lnTo>
                <a:lnTo>
                  <a:pt x="11857" y="25318"/>
                </a:lnTo>
                <a:lnTo>
                  <a:pt x="5514" y="25291"/>
                </a:lnTo>
                <a:lnTo>
                  <a:pt x="5567" y="18931"/>
                </a:lnTo>
                <a:close/>
                <a:moveTo>
                  <a:pt x="11964" y="18957"/>
                </a:moveTo>
                <a:lnTo>
                  <a:pt x="18333" y="18984"/>
                </a:lnTo>
                <a:lnTo>
                  <a:pt x="18280" y="25354"/>
                </a:lnTo>
                <a:lnTo>
                  <a:pt x="11910" y="25318"/>
                </a:lnTo>
                <a:lnTo>
                  <a:pt x="11964" y="18957"/>
                </a:lnTo>
                <a:close/>
                <a:moveTo>
                  <a:pt x="18387" y="18984"/>
                </a:moveTo>
                <a:lnTo>
                  <a:pt x="24721" y="19011"/>
                </a:lnTo>
                <a:lnTo>
                  <a:pt x="24676" y="25380"/>
                </a:lnTo>
                <a:lnTo>
                  <a:pt x="18333" y="25354"/>
                </a:lnTo>
                <a:lnTo>
                  <a:pt x="18387" y="18984"/>
                </a:lnTo>
                <a:close/>
                <a:moveTo>
                  <a:pt x="24774" y="19011"/>
                </a:moveTo>
                <a:lnTo>
                  <a:pt x="31117" y="19038"/>
                </a:lnTo>
                <a:lnTo>
                  <a:pt x="31064" y="25407"/>
                </a:lnTo>
                <a:lnTo>
                  <a:pt x="24730" y="25380"/>
                </a:lnTo>
                <a:lnTo>
                  <a:pt x="24774" y="19011"/>
                </a:lnTo>
                <a:close/>
                <a:moveTo>
                  <a:pt x="31171" y="19038"/>
                </a:moveTo>
                <a:lnTo>
                  <a:pt x="37540" y="19064"/>
                </a:lnTo>
                <a:lnTo>
                  <a:pt x="37487" y="25434"/>
                </a:lnTo>
                <a:lnTo>
                  <a:pt x="31117" y="25407"/>
                </a:lnTo>
                <a:lnTo>
                  <a:pt x="31171" y="19038"/>
                </a:lnTo>
                <a:close/>
                <a:moveTo>
                  <a:pt x="37594" y="19064"/>
                </a:moveTo>
                <a:lnTo>
                  <a:pt x="43928" y="19100"/>
                </a:lnTo>
                <a:lnTo>
                  <a:pt x="43874" y="25461"/>
                </a:lnTo>
                <a:lnTo>
                  <a:pt x="37540" y="25434"/>
                </a:lnTo>
                <a:lnTo>
                  <a:pt x="37594" y="19064"/>
                </a:lnTo>
                <a:close/>
                <a:moveTo>
                  <a:pt x="43981" y="19100"/>
                </a:moveTo>
                <a:lnTo>
                  <a:pt x="50324" y="19127"/>
                </a:lnTo>
                <a:lnTo>
                  <a:pt x="50271" y="25488"/>
                </a:lnTo>
                <a:lnTo>
                  <a:pt x="43928" y="25461"/>
                </a:lnTo>
                <a:lnTo>
                  <a:pt x="43981" y="19100"/>
                </a:lnTo>
                <a:close/>
                <a:moveTo>
                  <a:pt x="50378" y="19127"/>
                </a:moveTo>
                <a:lnTo>
                  <a:pt x="56748" y="19154"/>
                </a:lnTo>
                <a:lnTo>
                  <a:pt x="56694" y="25523"/>
                </a:lnTo>
                <a:lnTo>
                  <a:pt x="50324" y="25488"/>
                </a:lnTo>
                <a:lnTo>
                  <a:pt x="50378" y="19127"/>
                </a:lnTo>
                <a:close/>
                <a:moveTo>
                  <a:pt x="56801" y="19154"/>
                </a:moveTo>
                <a:lnTo>
                  <a:pt x="63135" y="19180"/>
                </a:lnTo>
                <a:lnTo>
                  <a:pt x="63081" y="25550"/>
                </a:lnTo>
                <a:lnTo>
                  <a:pt x="56748" y="25523"/>
                </a:lnTo>
                <a:lnTo>
                  <a:pt x="56801" y="19154"/>
                </a:lnTo>
                <a:close/>
                <a:moveTo>
                  <a:pt x="63189" y="19180"/>
                </a:moveTo>
                <a:lnTo>
                  <a:pt x="69522" y="19207"/>
                </a:lnTo>
                <a:lnTo>
                  <a:pt x="69478" y="25577"/>
                </a:lnTo>
                <a:lnTo>
                  <a:pt x="63135" y="25550"/>
                </a:lnTo>
                <a:lnTo>
                  <a:pt x="63189" y="19180"/>
                </a:lnTo>
                <a:close/>
                <a:moveTo>
                  <a:pt x="69576" y="19207"/>
                </a:moveTo>
                <a:lnTo>
                  <a:pt x="75937" y="19234"/>
                </a:lnTo>
                <a:lnTo>
                  <a:pt x="75883" y="25604"/>
                </a:lnTo>
                <a:lnTo>
                  <a:pt x="69531" y="25577"/>
                </a:lnTo>
                <a:lnTo>
                  <a:pt x="69576" y="19207"/>
                </a:lnTo>
                <a:close/>
                <a:moveTo>
                  <a:pt x="75990" y="19234"/>
                </a:moveTo>
                <a:lnTo>
                  <a:pt x="82342" y="19270"/>
                </a:lnTo>
                <a:lnTo>
                  <a:pt x="82297" y="25630"/>
                </a:lnTo>
                <a:lnTo>
                  <a:pt x="75937" y="25604"/>
                </a:lnTo>
                <a:lnTo>
                  <a:pt x="75990" y="19234"/>
                </a:lnTo>
                <a:close/>
                <a:moveTo>
                  <a:pt x="5514" y="25345"/>
                </a:moveTo>
                <a:lnTo>
                  <a:pt x="11857" y="25372"/>
                </a:lnTo>
                <a:lnTo>
                  <a:pt x="11812" y="31750"/>
                </a:lnTo>
                <a:lnTo>
                  <a:pt x="5469" y="31723"/>
                </a:lnTo>
                <a:lnTo>
                  <a:pt x="5514" y="25345"/>
                </a:lnTo>
                <a:close/>
                <a:moveTo>
                  <a:pt x="11910" y="25380"/>
                </a:moveTo>
                <a:lnTo>
                  <a:pt x="18280" y="25407"/>
                </a:lnTo>
                <a:lnTo>
                  <a:pt x="18235" y="31777"/>
                </a:lnTo>
                <a:lnTo>
                  <a:pt x="11866" y="31750"/>
                </a:lnTo>
                <a:lnTo>
                  <a:pt x="11910" y="25380"/>
                </a:lnTo>
                <a:close/>
                <a:moveTo>
                  <a:pt x="18333" y="25407"/>
                </a:moveTo>
                <a:lnTo>
                  <a:pt x="24676" y="25434"/>
                </a:lnTo>
                <a:lnTo>
                  <a:pt x="24623" y="31813"/>
                </a:lnTo>
                <a:lnTo>
                  <a:pt x="18289" y="31777"/>
                </a:lnTo>
                <a:lnTo>
                  <a:pt x="18333" y="25407"/>
                </a:lnTo>
                <a:close/>
                <a:moveTo>
                  <a:pt x="24730" y="25434"/>
                </a:moveTo>
                <a:lnTo>
                  <a:pt x="31064" y="25461"/>
                </a:lnTo>
                <a:lnTo>
                  <a:pt x="31019" y="31839"/>
                </a:lnTo>
                <a:lnTo>
                  <a:pt x="24676" y="31813"/>
                </a:lnTo>
                <a:lnTo>
                  <a:pt x="24730" y="25434"/>
                </a:lnTo>
                <a:close/>
                <a:moveTo>
                  <a:pt x="31117" y="25461"/>
                </a:moveTo>
                <a:lnTo>
                  <a:pt x="37487" y="25488"/>
                </a:lnTo>
                <a:lnTo>
                  <a:pt x="37442" y="31866"/>
                </a:lnTo>
                <a:lnTo>
                  <a:pt x="31073" y="31839"/>
                </a:lnTo>
                <a:lnTo>
                  <a:pt x="31117" y="25461"/>
                </a:lnTo>
                <a:close/>
                <a:moveTo>
                  <a:pt x="37540" y="25488"/>
                </a:moveTo>
                <a:lnTo>
                  <a:pt x="43874" y="25514"/>
                </a:lnTo>
                <a:lnTo>
                  <a:pt x="43830" y="31893"/>
                </a:lnTo>
                <a:lnTo>
                  <a:pt x="37496" y="31866"/>
                </a:lnTo>
                <a:lnTo>
                  <a:pt x="37540" y="25488"/>
                </a:lnTo>
                <a:close/>
                <a:moveTo>
                  <a:pt x="43928" y="25514"/>
                </a:moveTo>
                <a:lnTo>
                  <a:pt x="50271" y="25541"/>
                </a:lnTo>
                <a:lnTo>
                  <a:pt x="50226" y="31920"/>
                </a:lnTo>
                <a:lnTo>
                  <a:pt x="43883" y="31893"/>
                </a:lnTo>
                <a:lnTo>
                  <a:pt x="43928" y="25514"/>
                </a:lnTo>
                <a:close/>
                <a:moveTo>
                  <a:pt x="50324" y="25541"/>
                </a:moveTo>
                <a:lnTo>
                  <a:pt x="56694" y="25577"/>
                </a:lnTo>
                <a:lnTo>
                  <a:pt x="56649" y="31946"/>
                </a:lnTo>
                <a:lnTo>
                  <a:pt x="50280" y="31920"/>
                </a:lnTo>
                <a:lnTo>
                  <a:pt x="50324" y="25541"/>
                </a:lnTo>
                <a:close/>
                <a:moveTo>
                  <a:pt x="56748" y="25577"/>
                </a:moveTo>
                <a:lnTo>
                  <a:pt x="63081" y="25604"/>
                </a:lnTo>
                <a:lnTo>
                  <a:pt x="63037" y="31973"/>
                </a:lnTo>
                <a:lnTo>
                  <a:pt x="56703" y="31946"/>
                </a:lnTo>
                <a:lnTo>
                  <a:pt x="56748" y="25577"/>
                </a:lnTo>
                <a:close/>
                <a:moveTo>
                  <a:pt x="63135" y="25604"/>
                </a:moveTo>
                <a:lnTo>
                  <a:pt x="69478" y="25630"/>
                </a:lnTo>
                <a:lnTo>
                  <a:pt x="69424" y="32009"/>
                </a:lnTo>
                <a:lnTo>
                  <a:pt x="63090" y="31982"/>
                </a:lnTo>
                <a:lnTo>
                  <a:pt x="63135" y="25604"/>
                </a:lnTo>
                <a:close/>
                <a:moveTo>
                  <a:pt x="69531" y="25630"/>
                </a:moveTo>
                <a:lnTo>
                  <a:pt x="75883" y="25657"/>
                </a:lnTo>
                <a:lnTo>
                  <a:pt x="75839" y="32036"/>
                </a:lnTo>
                <a:lnTo>
                  <a:pt x="69478" y="32009"/>
                </a:lnTo>
                <a:lnTo>
                  <a:pt x="69531" y="25630"/>
                </a:lnTo>
                <a:close/>
                <a:moveTo>
                  <a:pt x="75937" y="25657"/>
                </a:moveTo>
                <a:lnTo>
                  <a:pt x="82297" y="25684"/>
                </a:lnTo>
                <a:lnTo>
                  <a:pt x="82244" y="32062"/>
                </a:lnTo>
                <a:lnTo>
                  <a:pt x="75892" y="32036"/>
                </a:lnTo>
                <a:lnTo>
                  <a:pt x="75937" y="25657"/>
                </a:lnTo>
                <a:close/>
                <a:moveTo>
                  <a:pt x="5469" y="31777"/>
                </a:moveTo>
                <a:lnTo>
                  <a:pt x="11812" y="31804"/>
                </a:lnTo>
                <a:lnTo>
                  <a:pt x="11759" y="38173"/>
                </a:lnTo>
                <a:lnTo>
                  <a:pt x="5416" y="38146"/>
                </a:lnTo>
                <a:lnTo>
                  <a:pt x="5469" y="31777"/>
                </a:lnTo>
                <a:close/>
                <a:moveTo>
                  <a:pt x="11866" y="31804"/>
                </a:moveTo>
                <a:lnTo>
                  <a:pt x="18235" y="31830"/>
                </a:lnTo>
                <a:lnTo>
                  <a:pt x="18182" y="38200"/>
                </a:lnTo>
                <a:lnTo>
                  <a:pt x="11812" y="38173"/>
                </a:lnTo>
                <a:lnTo>
                  <a:pt x="11866" y="31804"/>
                </a:lnTo>
                <a:close/>
                <a:moveTo>
                  <a:pt x="18289" y="31830"/>
                </a:moveTo>
                <a:lnTo>
                  <a:pt x="24623" y="31866"/>
                </a:lnTo>
                <a:lnTo>
                  <a:pt x="24578" y="38227"/>
                </a:lnTo>
                <a:lnTo>
                  <a:pt x="18235" y="38200"/>
                </a:lnTo>
                <a:lnTo>
                  <a:pt x="18289" y="31830"/>
                </a:lnTo>
                <a:close/>
                <a:moveTo>
                  <a:pt x="24676" y="31866"/>
                </a:moveTo>
                <a:lnTo>
                  <a:pt x="31019" y="31893"/>
                </a:lnTo>
                <a:lnTo>
                  <a:pt x="30966" y="38253"/>
                </a:lnTo>
                <a:lnTo>
                  <a:pt x="24632" y="38227"/>
                </a:lnTo>
                <a:lnTo>
                  <a:pt x="24676" y="31866"/>
                </a:lnTo>
                <a:close/>
                <a:moveTo>
                  <a:pt x="31073" y="31893"/>
                </a:moveTo>
                <a:lnTo>
                  <a:pt x="37442" y="31920"/>
                </a:lnTo>
                <a:lnTo>
                  <a:pt x="37389" y="38289"/>
                </a:lnTo>
                <a:lnTo>
                  <a:pt x="31019" y="38253"/>
                </a:lnTo>
                <a:lnTo>
                  <a:pt x="31073" y="31893"/>
                </a:lnTo>
                <a:close/>
                <a:moveTo>
                  <a:pt x="37496" y="31920"/>
                </a:moveTo>
                <a:lnTo>
                  <a:pt x="43830" y="31946"/>
                </a:lnTo>
                <a:lnTo>
                  <a:pt x="43776" y="38316"/>
                </a:lnTo>
                <a:lnTo>
                  <a:pt x="37442" y="38289"/>
                </a:lnTo>
                <a:lnTo>
                  <a:pt x="37496" y="31920"/>
                </a:lnTo>
                <a:close/>
                <a:moveTo>
                  <a:pt x="43883" y="31946"/>
                </a:moveTo>
                <a:lnTo>
                  <a:pt x="50226" y="31973"/>
                </a:lnTo>
                <a:lnTo>
                  <a:pt x="50173" y="38343"/>
                </a:lnTo>
                <a:lnTo>
                  <a:pt x="43830" y="38316"/>
                </a:lnTo>
                <a:lnTo>
                  <a:pt x="43883" y="31946"/>
                </a:lnTo>
                <a:close/>
                <a:moveTo>
                  <a:pt x="50280" y="31973"/>
                </a:moveTo>
                <a:lnTo>
                  <a:pt x="56649" y="32000"/>
                </a:lnTo>
                <a:lnTo>
                  <a:pt x="56596" y="38369"/>
                </a:lnTo>
                <a:lnTo>
                  <a:pt x="50226" y="38343"/>
                </a:lnTo>
                <a:lnTo>
                  <a:pt x="50280" y="31973"/>
                </a:lnTo>
                <a:close/>
                <a:moveTo>
                  <a:pt x="56703" y="32000"/>
                </a:moveTo>
                <a:lnTo>
                  <a:pt x="63037" y="32036"/>
                </a:lnTo>
                <a:lnTo>
                  <a:pt x="62983" y="38396"/>
                </a:lnTo>
                <a:lnTo>
                  <a:pt x="56649" y="38369"/>
                </a:lnTo>
                <a:lnTo>
                  <a:pt x="56703" y="32000"/>
                </a:lnTo>
                <a:close/>
                <a:moveTo>
                  <a:pt x="63090" y="32036"/>
                </a:moveTo>
                <a:lnTo>
                  <a:pt x="69424" y="32062"/>
                </a:lnTo>
                <a:lnTo>
                  <a:pt x="69380" y="38423"/>
                </a:lnTo>
                <a:lnTo>
                  <a:pt x="63037" y="38396"/>
                </a:lnTo>
                <a:lnTo>
                  <a:pt x="63090" y="32036"/>
                </a:lnTo>
                <a:close/>
                <a:moveTo>
                  <a:pt x="69478" y="32062"/>
                </a:moveTo>
                <a:lnTo>
                  <a:pt x="75839" y="32089"/>
                </a:lnTo>
                <a:lnTo>
                  <a:pt x="75785" y="38450"/>
                </a:lnTo>
                <a:lnTo>
                  <a:pt x="69433" y="38423"/>
                </a:lnTo>
                <a:lnTo>
                  <a:pt x="69478" y="32062"/>
                </a:lnTo>
                <a:close/>
                <a:moveTo>
                  <a:pt x="75892" y="32089"/>
                </a:moveTo>
                <a:lnTo>
                  <a:pt x="82244" y="32116"/>
                </a:lnTo>
                <a:lnTo>
                  <a:pt x="82199" y="38485"/>
                </a:lnTo>
                <a:lnTo>
                  <a:pt x="75839" y="38459"/>
                </a:lnTo>
                <a:lnTo>
                  <a:pt x="75892" y="32089"/>
                </a:lnTo>
                <a:close/>
                <a:moveTo>
                  <a:pt x="5416" y="38200"/>
                </a:moveTo>
                <a:lnTo>
                  <a:pt x="11759" y="38227"/>
                </a:lnTo>
                <a:lnTo>
                  <a:pt x="11714" y="44605"/>
                </a:lnTo>
                <a:lnTo>
                  <a:pt x="5371" y="44578"/>
                </a:lnTo>
                <a:lnTo>
                  <a:pt x="5416" y="38200"/>
                </a:lnTo>
                <a:close/>
                <a:moveTo>
                  <a:pt x="11812" y="38227"/>
                </a:moveTo>
                <a:lnTo>
                  <a:pt x="18182" y="38253"/>
                </a:lnTo>
                <a:lnTo>
                  <a:pt x="18137" y="44632"/>
                </a:lnTo>
                <a:lnTo>
                  <a:pt x="11768" y="44605"/>
                </a:lnTo>
                <a:lnTo>
                  <a:pt x="11812" y="38227"/>
                </a:lnTo>
                <a:close/>
                <a:moveTo>
                  <a:pt x="18235" y="38253"/>
                </a:moveTo>
                <a:lnTo>
                  <a:pt x="24578" y="38280"/>
                </a:lnTo>
                <a:lnTo>
                  <a:pt x="24525" y="44659"/>
                </a:lnTo>
                <a:lnTo>
                  <a:pt x="18191" y="44632"/>
                </a:lnTo>
                <a:lnTo>
                  <a:pt x="18235" y="38253"/>
                </a:lnTo>
                <a:close/>
                <a:moveTo>
                  <a:pt x="24632" y="38280"/>
                </a:moveTo>
                <a:lnTo>
                  <a:pt x="30966" y="38307"/>
                </a:lnTo>
                <a:lnTo>
                  <a:pt x="30921" y="44686"/>
                </a:lnTo>
                <a:lnTo>
                  <a:pt x="24578" y="44659"/>
                </a:lnTo>
                <a:lnTo>
                  <a:pt x="24632" y="38280"/>
                </a:lnTo>
                <a:close/>
                <a:moveTo>
                  <a:pt x="31019" y="38307"/>
                </a:moveTo>
                <a:lnTo>
                  <a:pt x="37389" y="38343"/>
                </a:lnTo>
                <a:lnTo>
                  <a:pt x="37344" y="44712"/>
                </a:lnTo>
                <a:lnTo>
                  <a:pt x="30975" y="44686"/>
                </a:lnTo>
                <a:lnTo>
                  <a:pt x="31019" y="38307"/>
                </a:lnTo>
                <a:close/>
                <a:moveTo>
                  <a:pt x="37442" y="38343"/>
                </a:moveTo>
                <a:lnTo>
                  <a:pt x="43776" y="38369"/>
                </a:lnTo>
                <a:lnTo>
                  <a:pt x="43732" y="44739"/>
                </a:lnTo>
                <a:lnTo>
                  <a:pt x="37398" y="44712"/>
                </a:lnTo>
                <a:lnTo>
                  <a:pt x="37442" y="38343"/>
                </a:lnTo>
                <a:close/>
                <a:moveTo>
                  <a:pt x="43830" y="38369"/>
                </a:moveTo>
                <a:lnTo>
                  <a:pt x="50173" y="38396"/>
                </a:lnTo>
                <a:lnTo>
                  <a:pt x="50128" y="44775"/>
                </a:lnTo>
                <a:lnTo>
                  <a:pt x="43785" y="44739"/>
                </a:lnTo>
                <a:lnTo>
                  <a:pt x="43830" y="38369"/>
                </a:lnTo>
                <a:close/>
                <a:moveTo>
                  <a:pt x="50226" y="38396"/>
                </a:moveTo>
                <a:lnTo>
                  <a:pt x="56596" y="38423"/>
                </a:lnTo>
                <a:lnTo>
                  <a:pt x="56551" y="44801"/>
                </a:lnTo>
                <a:lnTo>
                  <a:pt x="50182" y="44775"/>
                </a:lnTo>
                <a:lnTo>
                  <a:pt x="50226" y="38396"/>
                </a:lnTo>
                <a:close/>
                <a:moveTo>
                  <a:pt x="56649" y="38423"/>
                </a:moveTo>
                <a:lnTo>
                  <a:pt x="62983" y="38450"/>
                </a:lnTo>
                <a:lnTo>
                  <a:pt x="62939" y="44828"/>
                </a:lnTo>
                <a:lnTo>
                  <a:pt x="56605" y="44801"/>
                </a:lnTo>
                <a:lnTo>
                  <a:pt x="56649" y="38423"/>
                </a:lnTo>
                <a:close/>
                <a:moveTo>
                  <a:pt x="63037" y="38450"/>
                </a:moveTo>
                <a:lnTo>
                  <a:pt x="69380" y="38477"/>
                </a:lnTo>
                <a:lnTo>
                  <a:pt x="69326" y="44855"/>
                </a:lnTo>
                <a:lnTo>
                  <a:pt x="62992" y="44828"/>
                </a:lnTo>
                <a:lnTo>
                  <a:pt x="63037" y="38450"/>
                </a:lnTo>
                <a:close/>
                <a:moveTo>
                  <a:pt x="69433" y="38477"/>
                </a:moveTo>
                <a:lnTo>
                  <a:pt x="75785" y="38512"/>
                </a:lnTo>
                <a:lnTo>
                  <a:pt x="75740" y="44882"/>
                </a:lnTo>
                <a:lnTo>
                  <a:pt x="69380" y="44855"/>
                </a:lnTo>
                <a:lnTo>
                  <a:pt x="69433" y="38477"/>
                </a:lnTo>
                <a:close/>
                <a:moveTo>
                  <a:pt x="75839" y="38512"/>
                </a:moveTo>
                <a:lnTo>
                  <a:pt x="82199" y="38539"/>
                </a:lnTo>
                <a:lnTo>
                  <a:pt x="82146" y="44909"/>
                </a:lnTo>
                <a:lnTo>
                  <a:pt x="75794" y="44882"/>
                </a:lnTo>
                <a:lnTo>
                  <a:pt x="75839" y="38512"/>
                </a:lnTo>
                <a:close/>
                <a:moveTo>
                  <a:pt x="5657" y="0"/>
                </a:moveTo>
                <a:lnTo>
                  <a:pt x="5612" y="6022"/>
                </a:lnTo>
                <a:lnTo>
                  <a:pt x="1" y="5995"/>
                </a:lnTo>
                <a:lnTo>
                  <a:pt x="1" y="6049"/>
                </a:lnTo>
                <a:lnTo>
                  <a:pt x="5612" y="6075"/>
                </a:lnTo>
                <a:lnTo>
                  <a:pt x="5559" y="12445"/>
                </a:lnTo>
                <a:lnTo>
                  <a:pt x="1" y="12418"/>
                </a:lnTo>
                <a:lnTo>
                  <a:pt x="1" y="12472"/>
                </a:lnTo>
                <a:lnTo>
                  <a:pt x="5559" y="12499"/>
                </a:lnTo>
                <a:lnTo>
                  <a:pt x="5514" y="18877"/>
                </a:lnTo>
                <a:lnTo>
                  <a:pt x="1" y="18850"/>
                </a:lnTo>
                <a:lnTo>
                  <a:pt x="1" y="18904"/>
                </a:lnTo>
                <a:lnTo>
                  <a:pt x="5514" y="18931"/>
                </a:lnTo>
                <a:lnTo>
                  <a:pt x="5460" y="25291"/>
                </a:lnTo>
                <a:lnTo>
                  <a:pt x="1" y="25273"/>
                </a:lnTo>
                <a:lnTo>
                  <a:pt x="1" y="25327"/>
                </a:lnTo>
                <a:lnTo>
                  <a:pt x="5460" y="25345"/>
                </a:lnTo>
                <a:lnTo>
                  <a:pt x="5416" y="31723"/>
                </a:lnTo>
                <a:lnTo>
                  <a:pt x="1" y="31697"/>
                </a:lnTo>
                <a:lnTo>
                  <a:pt x="1" y="31750"/>
                </a:lnTo>
                <a:lnTo>
                  <a:pt x="5416" y="31777"/>
                </a:lnTo>
                <a:lnTo>
                  <a:pt x="5362" y="38146"/>
                </a:lnTo>
                <a:lnTo>
                  <a:pt x="1" y="38120"/>
                </a:lnTo>
                <a:lnTo>
                  <a:pt x="1" y="38173"/>
                </a:lnTo>
                <a:lnTo>
                  <a:pt x="5362" y="38200"/>
                </a:lnTo>
                <a:lnTo>
                  <a:pt x="5318" y="44570"/>
                </a:lnTo>
                <a:lnTo>
                  <a:pt x="1" y="44552"/>
                </a:lnTo>
                <a:lnTo>
                  <a:pt x="1" y="44605"/>
                </a:lnTo>
                <a:lnTo>
                  <a:pt x="5318" y="44632"/>
                </a:lnTo>
                <a:lnTo>
                  <a:pt x="5273" y="49690"/>
                </a:lnTo>
                <a:lnTo>
                  <a:pt x="5336" y="49690"/>
                </a:lnTo>
                <a:lnTo>
                  <a:pt x="5371" y="44632"/>
                </a:lnTo>
                <a:lnTo>
                  <a:pt x="11714" y="44659"/>
                </a:lnTo>
                <a:lnTo>
                  <a:pt x="11669" y="49690"/>
                </a:lnTo>
                <a:lnTo>
                  <a:pt x="11723" y="49690"/>
                </a:lnTo>
                <a:lnTo>
                  <a:pt x="11768" y="44659"/>
                </a:lnTo>
                <a:lnTo>
                  <a:pt x="18137" y="44686"/>
                </a:lnTo>
                <a:lnTo>
                  <a:pt x="18093" y="49690"/>
                </a:lnTo>
                <a:lnTo>
                  <a:pt x="18146" y="49690"/>
                </a:lnTo>
                <a:lnTo>
                  <a:pt x="18191" y="44686"/>
                </a:lnTo>
                <a:lnTo>
                  <a:pt x="24525" y="44712"/>
                </a:lnTo>
                <a:lnTo>
                  <a:pt x="24489" y="49690"/>
                </a:lnTo>
                <a:lnTo>
                  <a:pt x="24543" y="49690"/>
                </a:lnTo>
                <a:lnTo>
                  <a:pt x="24578" y="44712"/>
                </a:lnTo>
                <a:lnTo>
                  <a:pt x="30921" y="44739"/>
                </a:lnTo>
                <a:lnTo>
                  <a:pt x="30885" y="49690"/>
                </a:lnTo>
                <a:lnTo>
                  <a:pt x="30939" y="49690"/>
                </a:lnTo>
                <a:lnTo>
                  <a:pt x="30975" y="44739"/>
                </a:lnTo>
                <a:lnTo>
                  <a:pt x="37344" y="44766"/>
                </a:lnTo>
                <a:lnTo>
                  <a:pt x="37309" y="49690"/>
                </a:lnTo>
                <a:lnTo>
                  <a:pt x="37362" y="49690"/>
                </a:lnTo>
                <a:lnTo>
                  <a:pt x="37398" y="44766"/>
                </a:lnTo>
                <a:lnTo>
                  <a:pt x="43732" y="44793"/>
                </a:lnTo>
                <a:lnTo>
                  <a:pt x="43696" y="49690"/>
                </a:lnTo>
                <a:lnTo>
                  <a:pt x="43750" y="49690"/>
                </a:lnTo>
                <a:lnTo>
                  <a:pt x="43785" y="44793"/>
                </a:lnTo>
                <a:lnTo>
                  <a:pt x="50128" y="44828"/>
                </a:lnTo>
                <a:lnTo>
                  <a:pt x="50083" y="49690"/>
                </a:lnTo>
                <a:lnTo>
                  <a:pt x="50137" y="49690"/>
                </a:lnTo>
                <a:lnTo>
                  <a:pt x="50182" y="44828"/>
                </a:lnTo>
                <a:lnTo>
                  <a:pt x="56551" y="44855"/>
                </a:lnTo>
                <a:lnTo>
                  <a:pt x="56507" y="49690"/>
                </a:lnTo>
                <a:lnTo>
                  <a:pt x="56560" y="49690"/>
                </a:lnTo>
                <a:lnTo>
                  <a:pt x="56605" y="44855"/>
                </a:lnTo>
                <a:lnTo>
                  <a:pt x="62939" y="44882"/>
                </a:lnTo>
                <a:lnTo>
                  <a:pt x="62894" y="49690"/>
                </a:lnTo>
                <a:lnTo>
                  <a:pt x="62948" y="49690"/>
                </a:lnTo>
                <a:lnTo>
                  <a:pt x="62992" y="44882"/>
                </a:lnTo>
                <a:lnTo>
                  <a:pt x="69326" y="44909"/>
                </a:lnTo>
                <a:lnTo>
                  <a:pt x="69290" y="49690"/>
                </a:lnTo>
                <a:lnTo>
                  <a:pt x="69344" y="49690"/>
                </a:lnTo>
                <a:lnTo>
                  <a:pt x="69380" y="44909"/>
                </a:lnTo>
                <a:lnTo>
                  <a:pt x="75740" y="44935"/>
                </a:lnTo>
                <a:lnTo>
                  <a:pt x="75705" y="49690"/>
                </a:lnTo>
                <a:lnTo>
                  <a:pt x="75758" y="49690"/>
                </a:lnTo>
                <a:lnTo>
                  <a:pt x="75794" y="44935"/>
                </a:lnTo>
                <a:lnTo>
                  <a:pt x="82146" y="44962"/>
                </a:lnTo>
                <a:lnTo>
                  <a:pt x="82110" y="49690"/>
                </a:lnTo>
                <a:lnTo>
                  <a:pt x="82164" y="49690"/>
                </a:lnTo>
                <a:lnTo>
                  <a:pt x="82199" y="44962"/>
                </a:lnTo>
                <a:lnTo>
                  <a:pt x="88355" y="44989"/>
                </a:lnTo>
                <a:lnTo>
                  <a:pt x="88355" y="44935"/>
                </a:lnTo>
                <a:lnTo>
                  <a:pt x="82199" y="44909"/>
                </a:lnTo>
                <a:lnTo>
                  <a:pt x="82253" y="38539"/>
                </a:lnTo>
                <a:lnTo>
                  <a:pt x="88355" y="38566"/>
                </a:lnTo>
                <a:lnTo>
                  <a:pt x="88355" y="38512"/>
                </a:lnTo>
                <a:lnTo>
                  <a:pt x="82253" y="38485"/>
                </a:lnTo>
                <a:lnTo>
                  <a:pt x="82297" y="32116"/>
                </a:lnTo>
                <a:lnTo>
                  <a:pt x="88355" y="32143"/>
                </a:lnTo>
                <a:lnTo>
                  <a:pt x="88355" y="32089"/>
                </a:lnTo>
                <a:lnTo>
                  <a:pt x="82297" y="32062"/>
                </a:lnTo>
                <a:lnTo>
                  <a:pt x="82351" y="25684"/>
                </a:lnTo>
                <a:lnTo>
                  <a:pt x="88355" y="25711"/>
                </a:lnTo>
                <a:lnTo>
                  <a:pt x="88355" y="25657"/>
                </a:lnTo>
                <a:lnTo>
                  <a:pt x="82351" y="25630"/>
                </a:lnTo>
                <a:lnTo>
                  <a:pt x="82396" y="19270"/>
                </a:lnTo>
                <a:lnTo>
                  <a:pt x="88355" y="19296"/>
                </a:lnTo>
                <a:lnTo>
                  <a:pt x="88355" y="19234"/>
                </a:lnTo>
                <a:lnTo>
                  <a:pt x="82396" y="19216"/>
                </a:lnTo>
                <a:lnTo>
                  <a:pt x="82449" y="12846"/>
                </a:lnTo>
                <a:lnTo>
                  <a:pt x="88355" y="12873"/>
                </a:lnTo>
                <a:lnTo>
                  <a:pt x="88355" y="12820"/>
                </a:lnTo>
                <a:lnTo>
                  <a:pt x="82449" y="12793"/>
                </a:lnTo>
                <a:lnTo>
                  <a:pt x="82494" y="6414"/>
                </a:lnTo>
                <a:lnTo>
                  <a:pt x="88355" y="6441"/>
                </a:lnTo>
                <a:lnTo>
                  <a:pt x="88355" y="6388"/>
                </a:lnTo>
                <a:lnTo>
                  <a:pt x="82503" y="6361"/>
                </a:lnTo>
                <a:lnTo>
                  <a:pt x="82547" y="0"/>
                </a:lnTo>
                <a:lnTo>
                  <a:pt x="82494" y="0"/>
                </a:lnTo>
                <a:lnTo>
                  <a:pt x="82440" y="6361"/>
                </a:lnTo>
                <a:lnTo>
                  <a:pt x="76088" y="6334"/>
                </a:lnTo>
                <a:lnTo>
                  <a:pt x="76133" y="0"/>
                </a:lnTo>
                <a:lnTo>
                  <a:pt x="76079" y="0"/>
                </a:lnTo>
                <a:lnTo>
                  <a:pt x="76035" y="6334"/>
                </a:lnTo>
                <a:lnTo>
                  <a:pt x="69674" y="6307"/>
                </a:lnTo>
                <a:lnTo>
                  <a:pt x="69728" y="0"/>
                </a:lnTo>
                <a:lnTo>
                  <a:pt x="69674" y="0"/>
                </a:lnTo>
                <a:lnTo>
                  <a:pt x="69621" y="6307"/>
                </a:lnTo>
                <a:lnTo>
                  <a:pt x="63287" y="6272"/>
                </a:lnTo>
                <a:lnTo>
                  <a:pt x="63331" y="0"/>
                </a:lnTo>
                <a:lnTo>
                  <a:pt x="63278" y="0"/>
                </a:lnTo>
                <a:lnTo>
                  <a:pt x="63233" y="6272"/>
                </a:lnTo>
                <a:lnTo>
                  <a:pt x="56899" y="6245"/>
                </a:lnTo>
                <a:lnTo>
                  <a:pt x="56944" y="0"/>
                </a:lnTo>
                <a:lnTo>
                  <a:pt x="56890" y="0"/>
                </a:lnTo>
                <a:lnTo>
                  <a:pt x="56846" y="6245"/>
                </a:lnTo>
                <a:lnTo>
                  <a:pt x="50476" y="6218"/>
                </a:lnTo>
                <a:lnTo>
                  <a:pt x="50521" y="0"/>
                </a:lnTo>
                <a:lnTo>
                  <a:pt x="50467" y="0"/>
                </a:lnTo>
                <a:lnTo>
                  <a:pt x="50422" y="6218"/>
                </a:lnTo>
                <a:lnTo>
                  <a:pt x="44080" y="6191"/>
                </a:lnTo>
                <a:lnTo>
                  <a:pt x="44124" y="0"/>
                </a:lnTo>
                <a:lnTo>
                  <a:pt x="44071" y="0"/>
                </a:lnTo>
                <a:lnTo>
                  <a:pt x="44026" y="6191"/>
                </a:lnTo>
                <a:lnTo>
                  <a:pt x="37692" y="6165"/>
                </a:lnTo>
                <a:lnTo>
                  <a:pt x="37737" y="0"/>
                </a:lnTo>
                <a:lnTo>
                  <a:pt x="37683" y="0"/>
                </a:lnTo>
                <a:lnTo>
                  <a:pt x="37639" y="6165"/>
                </a:lnTo>
                <a:lnTo>
                  <a:pt x="31269" y="6129"/>
                </a:lnTo>
                <a:lnTo>
                  <a:pt x="31314" y="0"/>
                </a:lnTo>
                <a:lnTo>
                  <a:pt x="31260" y="0"/>
                </a:lnTo>
                <a:lnTo>
                  <a:pt x="31215" y="6129"/>
                </a:lnTo>
                <a:lnTo>
                  <a:pt x="24873" y="6102"/>
                </a:lnTo>
                <a:lnTo>
                  <a:pt x="24917" y="0"/>
                </a:lnTo>
                <a:lnTo>
                  <a:pt x="24864" y="0"/>
                </a:lnTo>
                <a:lnTo>
                  <a:pt x="24819" y="6102"/>
                </a:lnTo>
                <a:lnTo>
                  <a:pt x="18485" y="6075"/>
                </a:lnTo>
                <a:lnTo>
                  <a:pt x="18530" y="0"/>
                </a:lnTo>
                <a:lnTo>
                  <a:pt x="18476" y="0"/>
                </a:lnTo>
                <a:lnTo>
                  <a:pt x="18432" y="6075"/>
                </a:lnTo>
                <a:lnTo>
                  <a:pt x="12062" y="6049"/>
                </a:lnTo>
                <a:lnTo>
                  <a:pt x="12107" y="0"/>
                </a:lnTo>
                <a:lnTo>
                  <a:pt x="12053" y="0"/>
                </a:lnTo>
                <a:lnTo>
                  <a:pt x="12008" y="6049"/>
                </a:lnTo>
                <a:lnTo>
                  <a:pt x="5666" y="6022"/>
                </a:lnTo>
                <a:lnTo>
                  <a:pt x="5710" y="0"/>
                </a:lnTo>
                <a:close/>
              </a:path>
            </a:pathLst>
          </a:custGeom>
          <a:solidFill>
            <a:schemeClr val="dk2"/>
          </a:solidFill>
          <a:ln w="9525" cap="flat" cmpd="sng">
            <a:solidFill>
              <a:schemeClr val="dk2"/>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51" name="Google Shape;7366;p21"/>
          <p:cNvSpPr/>
          <p:nvPr/>
        </p:nvSpPr>
        <p:spPr>
          <a:xfrm rot="585416">
            <a:off x="5578939" y="3275097"/>
            <a:ext cx="1467527" cy="1658101"/>
          </a:xfrm>
          <a:prstGeom prst="rect"/>
          <a:solidFill>
            <a:schemeClr val="accent5"/>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96" name="Google Shape;7367;p21"/>
          <p:cNvGrpSpPr/>
          <p:nvPr/>
        </p:nvGrpSpPr>
        <p:grpSpPr>
          <a:xfrm>
            <a:off x="436512" y="371477"/>
            <a:ext cx="8270977" cy="4400132"/>
            <a:chOff x="1096650" y="3738975"/>
            <a:chExt cx="2771775" cy="1474575"/>
          </a:xfrm>
        </p:grpSpPr>
        <p:sp>
          <p:nvSpPr>
            <p:cNvPr id="1055152" name="Google Shape;7368;p21"/>
            <p:cNvSpPr/>
            <p:nvPr/>
          </p:nvSpPr>
          <p:spPr>
            <a:xfrm>
              <a:off x="1096650" y="3738975"/>
              <a:ext cx="2771775" cy="1474575"/>
            </a:xfrm>
            <a:custGeom>
              <a:avLst/>
              <a:ahLst/>
              <a:rect l="l" t="t" r="r" b="b"/>
              <a:pathLst>
                <a:path w="110871" h="58983" extrusionOk="0">
                  <a:moveTo>
                    <a:pt x="110441" y="1"/>
                  </a:moveTo>
                  <a:lnTo>
                    <a:pt x="430" y="399"/>
                  </a:lnTo>
                  <a:lnTo>
                    <a:pt x="39" y="44495"/>
                  </a:lnTo>
                  <a:lnTo>
                    <a:pt x="1" y="44495"/>
                  </a:lnTo>
                  <a:lnTo>
                    <a:pt x="1" y="54003"/>
                  </a:lnTo>
                  <a:lnTo>
                    <a:pt x="24" y="54018"/>
                  </a:lnTo>
                  <a:lnTo>
                    <a:pt x="1089" y="55880"/>
                  </a:lnTo>
                  <a:lnTo>
                    <a:pt x="1633" y="56048"/>
                  </a:lnTo>
                  <a:lnTo>
                    <a:pt x="3264" y="56048"/>
                  </a:lnTo>
                  <a:cubicBezTo>
                    <a:pt x="3264" y="56048"/>
                    <a:pt x="3808" y="56048"/>
                    <a:pt x="6520" y="56224"/>
                  </a:cubicBezTo>
                  <a:cubicBezTo>
                    <a:pt x="9240" y="56393"/>
                    <a:pt x="6520" y="56393"/>
                    <a:pt x="6520" y="56393"/>
                  </a:cubicBezTo>
                  <a:cubicBezTo>
                    <a:pt x="6520" y="56393"/>
                    <a:pt x="7608" y="56738"/>
                    <a:pt x="8152" y="56738"/>
                  </a:cubicBezTo>
                  <a:cubicBezTo>
                    <a:pt x="8696" y="56738"/>
                    <a:pt x="9240" y="56569"/>
                    <a:pt x="9240" y="56569"/>
                  </a:cubicBezTo>
                  <a:lnTo>
                    <a:pt x="16847" y="57258"/>
                  </a:lnTo>
                  <a:lnTo>
                    <a:pt x="17935" y="57258"/>
                  </a:lnTo>
                  <a:lnTo>
                    <a:pt x="19567" y="57427"/>
                  </a:lnTo>
                  <a:lnTo>
                    <a:pt x="22287" y="57427"/>
                  </a:lnTo>
                  <a:lnTo>
                    <a:pt x="22287" y="57603"/>
                  </a:lnTo>
                  <a:lnTo>
                    <a:pt x="23374" y="57772"/>
                  </a:lnTo>
                  <a:lnTo>
                    <a:pt x="24999" y="57772"/>
                  </a:lnTo>
                  <a:lnTo>
                    <a:pt x="30982" y="58293"/>
                  </a:lnTo>
                  <a:lnTo>
                    <a:pt x="33157" y="58461"/>
                  </a:lnTo>
                  <a:lnTo>
                    <a:pt x="36957" y="58461"/>
                  </a:lnTo>
                  <a:lnTo>
                    <a:pt x="43477" y="58982"/>
                  </a:lnTo>
                  <a:lnTo>
                    <a:pt x="44281" y="58913"/>
                  </a:lnTo>
                  <a:lnTo>
                    <a:pt x="44833" y="58890"/>
                  </a:lnTo>
                  <a:lnTo>
                    <a:pt x="45009" y="58906"/>
                  </a:lnTo>
                  <a:lnTo>
                    <a:pt x="45607" y="58875"/>
                  </a:lnTo>
                  <a:lnTo>
                    <a:pt x="47284" y="58982"/>
                  </a:lnTo>
                  <a:lnTo>
                    <a:pt x="49460" y="58806"/>
                  </a:lnTo>
                  <a:lnTo>
                    <a:pt x="50548" y="58982"/>
                  </a:lnTo>
                  <a:lnTo>
                    <a:pt x="58155" y="58982"/>
                  </a:lnTo>
                  <a:lnTo>
                    <a:pt x="58224" y="58975"/>
                  </a:lnTo>
                  <a:lnTo>
                    <a:pt x="58354" y="58982"/>
                  </a:lnTo>
                  <a:lnTo>
                    <a:pt x="58569" y="58952"/>
                  </a:lnTo>
                  <a:lnTo>
                    <a:pt x="59511" y="58890"/>
                  </a:lnTo>
                  <a:lnTo>
                    <a:pt x="61112" y="58791"/>
                  </a:lnTo>
                  <a:lnTo>
                    <a:pt x="62798" y="58408"/>
                  </a:lnTo>
                  <a:lnTo>
                    <a:pt x="64675" y="58461"/>
                  </a:lnTo>
                  <a:lnTo>
                    <a:pt x="65219" y="58293"/>
                  </a:lnTo>
                  <a:lnTo>
                    <a:pt x="67923" y="57871"/>
                  </a:lnTo>
                  <a:lnTo>
                    <a:pt x="72826" y="57427"/>
                  </a:lnTo>
                  <a:lnTo>
                    <a:pt x="74458" y="57427"/>
                  </a:lnTo>
                  <a:cubicBezTo>
                    <a:pt x="74458" y="57427"/>
                    <a:pt x="75002" y="57427"/>
                    <a:pt x="75545" y="57258"/>
                  </a:cubicBezTo>
                  <a:cubicBezTo>
                    <a:pt x="75727" y="57200"/>
                    <a:pt x="75969" y="57180"/>
                    <a:pt x="76210" y="57180"/>
                  </a:cubicBezTo>
                  <a:cubicBezTo>
                    <a:pt x="76694" y="57180"/>
                    <a:pt x="77177" y="57258"/>
                    <a:pt x="77177" y="57258"/>
                  </a:cubicBezTo>
                  <a:lnTo>
                    <a:pt x="80433" y="57427"/>
                  </a:lnTo>
                  <a:lnTo>
                    <a:pt x="82364" y="57052"/>
                  </a:lnTo>
                  <a:lnTo>
                    <a:pt x="82448" y="57044"/>
                  </a:lnTo>
                  <a:lnTo>
                    <a:pt x="84601" y="57044"/>
                  </a:lnTo>
                  <a:lnTo>
                    <a:pt x="86210" y="56921"/>
                  </a:lnTo>
                  <a:lnTo>
                    <a:pt x="87060" y="56799"/>
                  </a:lnTo>
                  <a:lnTo>
                    <a:pt x="88255" y="56738"/>
                  </a:lnTo>
                  <a:lnTo>
                    <a:pt x="88477" y="56661"/>
                  </a:lnTo>
                  <a:lnTo>
                    <a:pt x="89672" y="56569"/>
                  </a:lnTo>
                  <a:lnTo>
                    <a:pt x="90760" y="56393"/>
                  </a:lnTo>
                  <a:lnTo>
                    <a:pt x="97824" y="56393"/>
                  </a:lnTo>
                  <a:lnTo>
                    <a:pt x="98911" y="56224"/>
                  </a:lnTo>
                  <a:lnTo>
                    <a:pt x="104351" y="56224"/>
                  </a:lnTo>
                  <a:lnTo>
                    <a:pt x="104895" y="55880"/>
                  </a:lnTo>
                  <a:lnTo>
                    <a:pt x="109238" y="55880"/>
                  </a:lnTo>
                  <a:lnTo>
                    <a:pt x="110870" y="55703"/>
                  </a:lnTo>
                  <a:lnTo>
                    <a:pt x="110870" y="44495"/>
                  </a:lnTo>
                  <a:lnTo>
                    <a:pt x="110824" y="44495"/>
                  </a:lnTo>
                  <a:lnTo>
                    <a:pt x="110441" y="1"/>
                  </a:ln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53" name="Google Shape;7369;p21"/>
            <p:cNvSpPr/>
            <p:nvPr/>
          </p:nvSpPr>
          <p:spPr>
            <a:xfrm>
              <a:off x="1201050" y="3750650"/>
              <a:ext cx="4800" cy="118400"/>
            </a:xfrm>
            <a:custGeom>
              <a:avLst/>
              <a:ahLst/>
              <a:rect l="l" t="t" r="r" b="b"/>
              <a:pathLst>
                <a:path w="192" h="4736" extrusionOk="0">
                  <a:moveTo>
                    <a:pt x="0" y="4735"/>
                  </a:moveTo>
                  <a:lnTo>
                    <a:pt x="192" y="4735"/>
                  </a:lnTo>
                  <a:lnTo>
                    <a:pt x="192" y="1"/>
                  </a:lnTo>
                  <a:lnTo>
                    <a:pt x="0"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54" name="Google Shape;7370;p21"/>
            <p:cNvSpPr/>
            <p:nvPr/>
          </p:nvSpPr>
          <p:spPr>
            <a:xfrm>
              <a:off x="1201050" y="460657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55" name="Google Shape;7371;p21"/>
            <p:cNvSpPr/>
            <p:nvPr/>
          </p:nvSpPr>
          <p:spPr>
            <a:xfrm>
              <a:off x="1201050" y="5094575"/>
              <a:ext cx="4800" cy="46775"/>
            </a:xfrm>
            <a:custGeom>
              <a:avLst/>
              <a:ahLst/>
              <a:rect l="l" t="t" r="r" b="b"/>
              <a:pathLst>
                <a:path w="192" h="1871" extrusionOk="0">
                  <a:moveTo>
                    <a:pt x="0" y="1"/>
                  </a:moveTo>
                  <a:lnTo>
                    <a:pt x="0" y="1862"/>
                  </a:lnTo>
                  <a:cubicBezTo>
                    <a:pt x="61" y="1862"/>
                    <a:pt x="123" y="1870"/>
                    <a:pt x="192" y="1870"/>
                  </a:cubicBez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56" name="Google Shape;7372;p21"/>
            <p:cNvSpPr/>
            <p:nvPr/>
          </p:nvSpPr>
          <p:spPr>
            <a:xfrm>
              <a:off x="1201050" y="48509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57" name="Google Shape;7373;p21"/>
            <p:cNvSpPr/>
            <p:nvPr/>
          </p:nvSpPr>
          <p:spPr>
            <a:xfrm>
              <a:off x="1201050" y="3996375"/>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58" name="Google Shape;7374;p21"/>
            <p:cNvSpPr/>
            <p:nvPr/>
          </p:nvSpPr>
          <p:spPr>
            <a:xfrm>
              <a:off x="1201050" y="497315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59" name="Google Shape;7375;p21"/>
            <p:cNvSpPr/>
            <p:nvPr/>
          </p:nvSpPr>
          <p:spPr>
            <a:xfrm>
              <a:off x="1201050" y="3874200"/>
              <a:ext cx="4800" cy="117025"/>
            </a:xfrm>
            <a:custGeom>
              <a:avLst/>
              <a:ahLst/>
              <a:rect l="l" t="t" r="r" b="b"/>
              <a:pathLst>
                <a:path w="192" h="4681" extrusionOk="0">
                  <a:moveTo>
                    <a:pt x="0" y="0"/>
                  </a:moveTo>
                  <a:lnTo>
                    <a:pt x="0"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60" name="Google Shape;7376;p21"/>
            <p:cNvSpPr/>
            <p:nvPr/>
          </p:nvSpPr>
          <p:spPr>
            <a:xfrm>
              <a:off x="1201050" y="4362200"/>
              <a:ext cx="4800" cy="117050"/>
            </a:xfrm>
            <a:custGeom>
              <a:avLst/>
              <a:ahLst/>
              <a:rect l="l" t="t" r="r" b="b"/>
              <a:pathLst>
                <a:path w="192" h="4682" extrusionOk="0">
                  <a:moveTo>
                    <a:pt x="0" y="0"/>
                  </a:moveTo>
                  <a:lnTo>
                    <a:pt x="0"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61" name="Google Shape;7377;p21"/>
            <p:cNvSpPr/>
            <p:nvPr/>
          </p:nvSpPr>
          <p:spPr>
            <a:xfrm>
              <a:off x="1201050" y="4728775"/>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62" name="Google Shape;7378;p21"/>
            <p:cNvSpPr/>
            <p:nvPr/>
          </p:nvSpPr>
          <p:spPr>
            <a:xfrm>
              <a:off x="1201050" y="42407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63" name="Google Shape;7379;p21"/>
            <p:cNvSpPr/>
            <p:nvPr/>
          </p:nvSpPr>
          <p:spPr>
            <a:xfrm>
              <a:off x="1201050" y="41185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64" name="Google Shape;7380;p21"/>
            <p:cNvSpPr/>
            <p:nvPr/>
          </p:nvSpPr>
          <p:spPr>
            <a:xfrm>
              <a:off x="1201050" y="448437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65" name="Google Shape;7381;p21"/>
            <p:cNvSpPr/>
            <p:nvPr/>
          </p:nvSpPr>
          <p:spPr>
            <a:xfrm>
              <a:off x="1307900" y="5094575"/>
              <a:ext cx="4625" cy="62475"/>
            </a:xfrm>
            <a:custGeom>
              <a:avLst/>
              <a:ahLst/>
              <a:rect l="l" t="t" r="r" b="b"/>
              <a:pathLst>
                <a:path w="185" h="2499" extrusionOk="0">
                  <a:moveTo>
                    <a:pt x="1" y="1"/>
                  </a:moveTo>
                  <a:lnTo>
                    <a:pt x="1" y="2498"/>
                  </a:lnTo>
                  <a:cubicBezTo>
                    <a:pt x="62" y="2491"/>
                    <a:pt x="123" y="2483"/>
                    <a:pt x="185" y="2475"/>
                  </a:cubicBez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66" name="Google Shape;7382;p21"/>
            <p:cNvSpPr/>
            <p:nvPr/>
          </p:nvSpPr>
          <p:spPr>
            <a:xfrm>
              <a:off x="1307725" y="497315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67" name="Google Shape;7383;p21"/>
            <p:cNvSpPr/>
            <p:nvPr/>
          </p:nvSpPr>
          <p:spPr>
            <a:xfrm>
              <a:off x="1307725" y="3750650"/>
              <a:ext cx="4800" cy="118400"/>
            </a:xfrm>
            <a:custGeom>
              <a:avLst/>
              <a:ahLst/>
              <a:rect l="l" t="t" r="r" b="b"/>
              <a:pathLst>
                <a:path w="192" h="4736" extrusionOk="0">
                  <a:moveTo>
                    <a:pt x="0" y="1"/>
                  </a:moveTo>
                  <a:lnTo>
                    <a:pt x="0" y="4735"/>
                  </a:lnTo>
                  <a:lnTo>
                    <a:pt x="192" y="4735"/>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68" name="Google Shape;7384;p21"/>
            <p:cNvSpPr/>
            <p:nvPr/>
          </p:nvSpPr>
          <p:spPr>
            <a:xfrm>
              <a:off x="1307725" y="3874200"/>
              <a:ext cx="4800" cy="117025"/>
            </a:xfrm>
            <a:custGeom>
              <a:avLst/>
              <a:ahLst/>
              <a:rect l="l" t="t" r="r" b="b"/>
              <a:pathLst>
                <a:path w="192" h="4681" extrusionOk="0">
                  <a:moveTo>
                    <a:pt x="0" y="0"/>
                  </a:moveTo>
                  <a:lnTo>
                    <a:pt x="0"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69" name="Google Shape;7385;p21"/>
            <p:cNvSpPr/>
            <p:nvPr/>
          </p:nvSpPr>
          <p:spPr>
            <a:xfrm>
              <a:off x="1307725" y="42407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70" name="Google Shape;7386;p21"/>
            <p:cNvSpPr/>
            <p:nvPr/>
          </p:nvSpPr>
          <p:spPr>
            <a:xfrm>
              <a:off x="1307725" y="448437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71" name="Google Shape;7387;p21"/>
            <p:cNvSpPr/>
            <p:nvPr/>
          </p:nvSpPr>
          <p:spPr>
            <a:xfrm>
              <a:off x="1307725" y="460657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72" name="Google Shape;7388;p21"/>
            <p:cNvSpPr/>
            <p:nvPr/>
          </p:nvSpPr>
          <p:spPr>
            <a:xfrm>
              <a:off x="1307725" y="41185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73" name="Google Shape;7389;p21"/>
            <p:cNvSpPr/>
            <p:nvPr/>
          </p:nvSpPr>
          <p:spPr>
            <a:xfrm>
              <a:off x="1307725" y="4728775"/>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74" name="Google Shape;7390;p21"/>
            <p:cNvSpPr/>
            <p:nvPr/>
          </p:nvSpPr>
          <p:spPr>
            <a:xfrm>
              <a:off x="1307725" y="3996375"/>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75" name="Google Shape;7391;p21"/>
            <p:cNvSpPr/>
            <p:nvPr/>
          </p:nvSpPr>
          <p:spPr>
            <a:xfrm>
              <a:off x="1307725" y="4362200"/>
              <a:ext cx="4800" cy="117050"/>
            </a:xfrm>
            <a:custGeom>
              <a:avLst/>
              <a:ahLst/>
              <a:rect l="l" t="t" r="r" b="b"/>
              <a:pathLst>
                <a:path w="192" h="4682" extrusionOk="0">
                  <a:moveTo>
                    <a:pt x="0" y="0"/>
                  </a:moveTo>
                  <a:lnTo>
                    <a:pt x="0"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76" name="Google Shape;7392;p21"/>
            <p:cNvSpPr/>
            <p:nvPr/>
          </p:nvSpPr>
          <p:spPr>
            <a:xfrm>
              <a:off x="1307725" y="48509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77" name="Google Shape;7393;p21"/>
            <p:cNvSpPr/>
            <p:nvPr/>
          </p:nvSpPr>
          <p:spPr>
            <a:xfrm>
              <a:off x="1414025" y="411857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78" name="Google Shape;7394;p21"/>
            <p:cNvSpPr/>
            <p:nvPr/>
          </p:nvSpPr>
          <p:spPr>
            <a:xfrm>
              <a:off x="1414025" y="4606575"/>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79" name="Google Shape;7395;p21"/>
            <p:cNvSpPr/>
            <p:nvPr/>
          </p:nvSpPr>
          <p:spPr>
            <a:xfrm>
              <a:off x="1414025" y="3874200"/>
              <a:ext cx="5375" cy="117025"/>
            </a:xfrm>
            <a:custGeom>
              <a:avLst/>
              <a:ahLst/>
              <a:rect l="l" t="t" r="r" b="b"/>
              <a:pathLst>
                <a:path w="215" h="4681" extrusionOk="0">
                  <a:moveTo>
                    <a:pt x="0" y="0"/>
                  </a:moveTo>
                  <a:lnTo>
                    <a:pt x="0" y="4681"/>
                  </a:lnTo>
                  <a:lnTo>
                    <a:pt x="215" y="468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80" name="Google Shape;7396;p21"/>
            <p:cNvSpPr/>
            <p:nvPr/>
          </p:nvSpPr>
          <p:spPr>
            <a:xfrm>
              <a:off x="1414025" y="4973150"/>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81" name="Google Shape;7397;p21"/>
            <p:cNvSpPr/>
            <p:nvPr/>
          </p:nvSpPr>
          <p:spPr>
            <a:xfrm>
              <a:off x="1414025" y="4484375"/>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82" name="Google Shape;7398;p21"/>
            <p:cNvSpPr/>
            <p:nvPr/>
          </p:nvSpPr>
          <p:spPr>
            <a:xfrm>
              <a:off x="1414025" y="3996375"/>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83" name="Google Shape;7399;p21"/>
            <p:cNvSpPr/>
            <p:nvPr/>
          </p:nvSpPr>
          <p:spPr>
            <a:xfrm>
              <a:off x="1414025" y="5094575"/>
              <a:ext cx="5375" cy="66875"/>
            </a:xfrm>
            <a:custGeom>
              <a:avLst/>
              <a:ahLst/>
              <a:rect l="l" t="t" r="r" b="b"/>
              <a:pathLst>
                <a:path w="215" h="2675" extrusionOk="0">
                  <a:moveTo>
                    <a:pt x="0" y="1"/>
                  </a:moveTo>
                  <a:lnTo>
                    <a:pt x="0" y="2659"/>
                  </a:lnTo>
                  <a:lnTo>
                    <a:pt x="215" y="2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84" name="Google Shape;7400;p21"/>
            <p:cNvSpPr/>
            <p:nvPr/>
          </p:nvSpPr>
          <p:spPr>
            <a:xfrm>
              <a:off x="1414025" y="3750075"/>
              <a:ext cx="5375" cy="118975"/>
            </a:xfrm>
            <a:custGeom>
              <a:avLst/>
              <a:ahLst/>
              <a:rect l="l" t="t" r="r" b="b"/>
              <a:pathLst>
                <a:path w="215" h="4759" extrusionOk="0">
                  <a:moveTo>
                    <a:pt x="0" y="1"/>
                  </a:moveTo>
                  <a:lnTo>
                    <a:pt x="0" y="4758"/>
                  </a:lnTo>
                  <a:lnTo>
                    <a:pt x="215" y="4758"/>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85" name="Google Shape;7401;p21"/>
            <p:cNvSpPr/>
            <p:nvPr/>
          </p:nvSpPr>
          <p:spPr>
            <a:xfrm>
              <a:off x="1414025" y="485097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86" name="Google Shape;7402;p21"/>
            <p:cNvSpPr/>
            <p:nvPr/>
          </p:nvSpPr>
          <p:spPr>
            <a:xfrm>
              <a:off x="1414025" y="4362200"/>
              <a:ext cx="5375" cy="117050"/>
            </a:xfrm>
            <a:custGeom>
              <a:avLst/>
              <a:ahLst/>
              <a:rect l="l" t="t" r="r" b="b"/>
              <a:pathLst>
                <a:path w="215" h="4682" extrusionOk="0">
                  <a:moveTo>
                    <a:pt x="0" y="0"/>
                  </a:moveTo>
                  <a:lnTo>
                    <a:pt x="0" y="4681"/>
                  </a:lnTo>
                  <a:lnTo>
                    <a:pt x="215" y="468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87" name="Google Shape;7403;p21"/>
            <p:cNvSpPr/>
            <p:nvPr/>
          </p:nvSpPr>
          <p:spPr>
            <a:xfrm>
              <a:off x="1414025" y="4728775"/>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88" name="Google Shape;7404;p21"/>
            <p:cNvSpPr/>
            <p:nvPr/>
          </p:nvSpPr>
          <p:spPr>
            <a:xfrm>
              <a:off x="1414025" y="424077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89" name="Google Shape;7405;p21"/>
            <p:cNvSpPr/>
            <p:nvPr/>
          </p:nvSpPr>
          <p:spPr>
            <a:xfrm>
              <a:off x="1520700" y="448437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90" name="Google Shape;7406;p21"/>
            <p:cNvSpPr/>
            <p:nvPr/>
          </p:nvSpPr>
          <p:spPr>
            <a:xfrm>
              <a:off x="1520700" y="460657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91" name="Google Shape;7407;p21"/>
            <p:cNvSpPr/>
            <p:nvPr/>
          </p:nvSpPr>
          <p:spPr>
            <a:xfrm>
              <a:off x="1520700" y="48509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92" name="Google Shape;7408;p21"/>
            <p:cNvSpPr/>
            <p:nvPr/>
          </p:nvSpPr>
          <p:spPr>
            <a:xfrm>
              <a:off x="1520700" y="4728775"/>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93" name="Google Shape;7409;p21"/>
            <p:cNvSpPr/>
            <p:nvPr/>
          </p:nvSpPr>
          <p:spPr>
            <a:xfrm>
              <a:off x="1520700" y="3996375"/>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94" name="Google Shape;7410;p21"/>
            <p:cNvSpPr/>
            <p:nvPr/>
          </p:nvSpPr>
          <p:spPr>
            <a:xfrm>
              <a:off x="1520700" y="3749500"/>
              <a:ext cx="4800" cy="119550"/>
            </a:xfrm>
            <a:custGeom>
              <a:avLst/>
              <a:ahLst/>
              <a:rect l="l" t="t" r="r" b="b"/>
              <a:pathLst>
                <a:path w="192" h="4782" extrusionOk="0">
                  <a:moveTo>
                    <a:pt x="0" y="1"/>
                  </a:moveTo>
                  <a:lnTo>
                    <a:pt x="0" y="4781"/>
                  </a:lnTo>
                  <a:lnTo>
                    <a:pt x="192" y="47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95" name="Google Shape;7411;p21"/>
            <p:cNvSpPr/>
            <p:nvPr/>
          </p:nvSpPr>
          <p:spPr>
            <a:xfrm>
              <a:off x="1520700" y="497315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96" name="Google Shape;7412;p21"/>
            <p:cNvSpPr/>
            <p:nvPr/>
          </p:nvSpPr>
          <p:spPr>
            <a:xfrm>
              <a:off x="1520700" y="4362200"/>
              <a:ext cx="4800" cy="117050"/>
            </a:xfrm>
            <a:custGeom>
              <a:avLst/>
              <a:ahLst/>
              <a:rect l="l" t="t" r="r" b="b"/>
              <a:pathLst>
                <a:path w="192" h="4682" extrusionOk="0">
                  <a:moveTo>
                    <a:pt x="0" y="0"/>
                  </a:moveTo>
                  <a:lnTo>
                    <a:pt x="0"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97" name="Google Shape;7413;p21"/>
            <p:cNvSpPr/>
            <p:nvPr/>
          </p:nvSpPr>
          <p:spPr>
            <a:xfrm>
              <a:off x="1520700" y="5094575"/>
              <a:ext cx="4800" cy="75875"/>
            </a:xfrm>
            <a:custGeom>
              <a:avLst/>
              <a:ahLst/>
              <a:rect l="l" t="t" r="r" b="b"/>
              <a:pathLst>
                <a:path w="192" h="3035" extrusionOk="0">
                  <a:moveTo>
                    <a:pt x="0" y="1"/>
                  </a:moveTo>
                  <a:lnTo>
                    <a:pt x="0" y="3034"/>
                  </a:lnTo>
                  <a:lnTo>
                    <a:pt x="192" y="303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98" name="Google Shape;7414;p21"/>
            <p:cNvSpPr/>
            <p:nvPr/>
          </p:nvSpPr>
          <p:spPr>
            <a:xfrm>
              <a:off x="1520700" y="41185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99" name="Google Shape;7415;p21"/>
            <p:cNvSpPr/>
            <p:nvPr/>
          </p:nvSpPr>
          <p:spPr>
            <a:xfrm>
              <a:off x="1520700" y="42407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00" name="Google Shape;7416;p21"/>
            <p:cNvSpPr/>
            <p:nvPr/>
          </p:nvSpPr>
          <p:spPr>
            <a:xfrm>
              <a:off x="1520700" y="3874200"/>
              <a:ext cx="4800" cy="117025"/>
            </a:xfrm>
            <a:custGeom>
              <a:avLst/>
              <a:ahLst/>
              <a:rect l="l" t="t" r="r" b="b"/>
              <a:pathLst>
                <a:path w="192" h="4681" extrusionOk="0">
                  <a:moveTo>
                    <a:pt x="0" y="0"/>
                  </a:moveTo>
                  <a:lnTo>
                    <a:pt x="0"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01" name="Google Shape;7417;p21"/>
            <p:cNvSpPr/>
            <p:nvPr/>
          </p:nvSpPr>
          <p:spPr>
            <a:xfrm>
              <a:off x="1627575" y="3749500"/>
              <a:ext cx="4600" cy="119550"/>
            </a:xfrm>
            <a:custGeom>
              <a:avLst/>
              <a:ahLst/>
              <a:rect l="l" t="t" r="r" b="b"/>
              <a:pathLst>
                <a:path w="184" h="4782" extrusionOk="0">
                  <a:moveTo>
                    <a:pt x="0" y="1"/>
                  </a:moveTo>
                  <a:lnTo>
                    <a:pt x="0" y="4781"/>
                  </a:lnTo>
                  <a:lnTo>
                    <a:pt x="184" y="478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02" name="Google Shape;7418;p21"/>
            <p:cNvSpPr/>
            <p:nvPr/>
          </p:nvSpPr>
          <p:spPr>
            <a:xfrm>
              <a:off x="1627575" y="4362200"/>
              <a:ext cx="4600" cy="117050"/>
            </a:xfrm>
            <a:custGeom>
              <a:avLst/>
              <a:ahLst/>
              <a:rect l="l" t="t" r="r" b="b"/>
              <a:pathLst>
                <a:path w="184" h="4682" extrusionOk="0">
                  <a:moveTo>
                    <a:pt x="0" y="0"/>
                  </a:moveTo>
                  <a:lnTo>
                    <a:pt x="0" y="4681"/>
                  </a:lnTo>
                  <a:lnTo>
                    <a:pt x="184" y="468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03" name="Google Shape;7419;p21"/>
            <p:cNvSpPr/>
            <p:nvPr/>
          </p:nvSpPr>
          <p:spPr>
            <a:xfrm>
              <a:off x="1627575" y="4484375"/>
              <a:ext cx="4600" cy="117050"/>
            </a:xfrm>
            <a:custGeom>
              <a:avLst/>
              <a:ahLst/>
              <a:rect l="l" t="t" r="r" b="b"/>
              <a:pathLst>
                <a:path w="184" h="4682" extrusionOk="0">
                  <a:moveTo>
                    <a:pt x="0" y="1"/>
                  </a:moveTo>
                  <a:lnTo>
                    <a:pt x="0" y="4682"/>
                  </a:lnTo>
                  <a:lnTo>
                    <a:pt x="184" y="4682"/>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04" name="Google Shape;7420;p21"/>
            <p:cNvSpPr/>
            <p:nvPr/>
          </p:nvSpPr>
          <p:spPr>
            <a:xfrm>
              <a:off x="1627575" y="3874200"/>
              <a:ext cx="4600" cy="117025"/>
            </a:xfrm>
            <a:custGeom>
              <a:avLst/>
              <a:ahLst/>
              <a:rect l="l" t="t" r="r" b="b"/>
              <a:pathLst>
                <a:path w="184" h="4681" extrusionOk="0">
                  <a:moveTo>
                    <a:pt x="0" y="0"/>
                  </a:moveTo>
                  <a:lnTo>
                    <a:pt x="0" y="4681"/>
                  </a:lnTo>
                  <a:lnTo>
                    <a:pt x="184" y="468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05" name="Google Shape;7421;p21"/>
            <p:cNvSpPr/>
            <p:nvPr/>
          </p:nvSpPr>
          <p:spPr>
            <a:xfrm>
              <a:off x="1627575" y="4118575"/>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06" name="Google Shape;7422;p21"/>
            <p:cNvSpPr/>
            <p:nvPr/>
          </p:nvSpPr>
          <p:spPr>
            <a:xfrm>
              <a:off x="1627575" y="4973150"/>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07" name="Google Shape;7423;p21"/>
            <p:cNvSpPr/>
            <p:nvPr/>
          </p:nvSpPr>
          <p:spPr>
            <a:xfrm>
              <a:off x="1627575" y="4728775"/>
              <a:ext cx="4600" cy="116275"/>
            </a:xfrm>
            <a:custGeom>
              <a:avLst/>
              <a:ahLst/>
              <a:rect l="l" t="t" r="r" b="b"/>
              <a:pathLst>
                <a:path w="184" h="4651" extrusionOk="0">
                  <a:moveTo>
                    <a:pt x="0" y="0"/>
                  </a:moveTo>
                  <a:lnTo>
                    <a:pt x="0" y="4651"/>
                  </a:lnTo>
                  <a:lnTo>
                    <a:pt x="184" y="465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08" name="Google Shape;7424;p21"/>
            <p:cNvSpPr/>
            <p:nvPr/>
          </p:nvSpPr>
          <p:spPr>
            <a:xfrm>
              <a:off x="1627575" y="3996375"/>
              <a:ext cx="4600" cy="116300"/>
            </a:xfrm>
            <a:custGeom>
              <a:avLst/>
              <a:ahLst/>
              <a:rect l="l" t="t" r="r" b="b"/>
              <a:pathLst>
                <a:path w="184" h="4652"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09" name="Google Shape;7425;p21"/>
            <p:cNvSpPr/>
            <p:nvPr/>
          </p:nvSpPr>
          <p:spPr>
            <a:xfrm>
              <a:off x="1627575" y="4850975"/>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10" name="Google Shape;7426;p21"/>
            <p:cNvSpPr/>
            <p:nvPr/>
          </p:nvSpPr>
          <p:spPr>
            <a:xfrm>
              <a:off x="1627575" y="5094575"/>
              <a:ext cx="4600" cy="80100"/>
            </a:xfrm>
            <a:custGeom>
              <a:avLst/>
              <a:ahLst/>
              <a:rect l="l" t="t" r="r" b="b"/>
              <a:pathLst>
                <a:path w="184" h="3204" extrusionOk="0">
                  <a:moveTo>
                    <a:pt x="0" y="1"/>
                  </a:moveTo>
                  <a:lnTo>
                    <a:pt x="0" y="3203"/>
                  </a:lnTo>
                  <a:lnTo>
                    <a:pt x="184" y="3203"/>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11" name="Google Shape;7427;p21"/>
            <p:cNvSpPr/>
            <p:nvPr/>
          </p:nvSpPr>
          <p:spPr>
            <a:xfrm>
              <a:off x="1627575" y="4240775"/>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12" name="Google Shape;7428;p21"/>
            <p:cNvSpPr/>
            <p:nvPr/>
          </p:nvSpPr>
          <p:spPr>
            <a:xfrm>
              <a:off x="1627575" y="4606575"/>
              <a:ext cx="4600" cy="117050"/>
            </a:xfrm>
            <a:custGeom>
              <a:avLst/>
              <a:ahLst/>
              <a:rect l="l" t="t" r="r" b="b"/>
              <a:pathLst>
                <a:path w="184" h="4682" extrusionOk="0">
                  <a:moveTo>
                    <a:pt x="0" y="1"/>
                  </a:moveTo>
                  <a:lnTo>
                    <a:pt x="0" y="4681"/>
                  </a:lnTo>
                  <a:lnTo>
                    <a:pt x="184" y="468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13" name="Google Shape;7429;p21"/>
            <p:cNvSpPr/>
            <p:nvPr/>
          </p:nvSpPr>
          <p:spPr>
            <a:xfrm>
              <a:off x="1734250" y="48509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14" name="Google Shape;7430;p21"/>
            <p:cNvSpPr/>
            <p:nvPr/>
          </p:nvSpPr>
          <p:spPr>
            <a:xfrm>
              <a:off x="1734250" y="497315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15" name="Google Shape;7431;p21"/>
            <p:cNvSpPr/>
            <p:nvPr/>
          </p:nvSpPr>
          <p:spPr>
            <a:xfrm>
              <a:off x="1734250" y="3996375"/>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16" name="Google Shape;7432;p21"/>
            <p:cNvSpPr/>
            <p:nvPr/>
          </p:nvSpPr>
          <p:spPr>
            <a:xfrm>
              <a:off x="1734250" y="41185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17" name="Google Shape;7433;p21"/>
            <p:cNvSpPr/>
            <p:nvPr/>
          </p:nvSpPr>
          <p:spPr>
            <a:xfrm>
              <a:off x="1734250" y="4362200"/>
              <a:ext cx="4800" cy="117050"/>
            </a:xfrm>
            <a:custGeom>
              <a:avLst/>
              <a:ahLst/>
              <a:rect l="l" t="t" r="r" b="b"/>
              <a:pathLst>
                <a:path w="192" h="4682" extrusionOk="0">
                  <a:moveTo>
                    <a:pt x="0" y="0"/>
                  </a:moveTo>
                  <a:lnTo>
                    <a:pt x="0"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18" name="Google Shape;7434;p21"/>
            <p:cNvSpPr/>
            <p:nvPr/>
          </p:nvSpPr>
          <p:spPr>
            <a:xfrm>
              <a:off x="1734250" y="4728775"/>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19" name="Google Shape;7435;p21"/>
            <p:cNvSpPr/>
            <p:nvPr/>
          </p:nvSpPr>
          <p:spPr>
            <a:xfrm>
              <a:off x="1734250" y="460657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20" name="Google Shape;7436;p21"/>
            <p:cNvSpPr/>
            <p:nvPr/>
          </p:nvSpPr>
          <p:spPr>
            <a:xfrm>
              <a:off x="1734250" y="3874200"/>
              <a:ext cx="4800" cy="117025"/>
            </a:xfrm>
            <a:custGeom>
              <a:avLst/>
              <a:ahLst/>
              <a:rect l="l" t="t" r="r" b="b"/>
              <a:pathLst>
                <a:path w="192" h="4681" extrusionOk="0">
                  <a:moveTo>
                    <a:pt x="0" y="0"/>
                  </a:moveTo>
                  <a:lnTo>
                    <a:pt x="0"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21" name="Google Shape;7437;p21"/>
            <p:cNvSpPr/>
            <p:nvPr/>
          </p:nvSpPr>
          <p:spPr>
            <a:xfrm>
              <a:off x="1734250" y="42407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22" name="Google Shape;7438;p21"/>
            <p:cNvSpPr/>
            <p:nvPr/>
          </p:nvSpPr>
          <p:spPr>
            <a:xfrm>
              <a:off x="1734250" y="5094575"/>
              <a:ext cx="4800" cy="90250"/>
            </a:xfrm>
            <a:custGeom>
              <a:avLst/>
              <a:ahLst/>
              <a:rect l="l" t="t" r="r" b="b"/>
              <a:pathLst>
                <a:path w="192" h="3610" extrusionOk="0">
                  <a:moveTo>
                    <a:pt x="0" y="1"/>
                  </a:moveTo>
                  <a:lnTo>
                    <a:pt x="0" y="3594"/>
                  </a:lnTo>
                  <a:lnTo>
                    <a:pt x="192" y="3609"/>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23" name="Google Shape;7439;p21"/>
            <p:cNvSpPr/>
            <p:nvPr/>
          </p:nvSpPr>
          <p:spPr>
            <a:xfrm>
              <a:off x="1734250" y="3748750"/>
              <a:ext cx="4800" cy="120300"/>
            </a:xfrm>
            <a:custGeom>
              <a:avLst/>
              <a:ahLst/>
              <a:rect l="l" t="t" r="r" b="b"/>
              <a:pathLst>
                <a:path w="192" h="4812" extrusionOk="0">
                  <a:moveTo>
                    <a:pt x="0" y="0"/>
                  </a:moveTo>
                  <a:lnTo>
                    <a:pt x="0" y="4811"/>
                  </a:lnTo>
                  <a:lnTo>
                    <a:pt x="192" y="481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24" name="Google Shape;7440;p21"/>
            <p:cNvSpPr/>
            <p:nvPr/>
          </p:nvSpPr>
          <p:spPr>
            <a:xfrm>
              <a:off x="1734250" y="448437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25" name="Google Shape;7441;p21"/>
            <p:cNvSpPr/>
            <p:nvPr/>
          </p:nvSpPr>
          <p:spPr>
            <a:xfrm>
              <a:off x="1840350" y="411857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26" name="Google Shape;7442;p21"/>
            <p:cNvSpPr/>
            <p:nvPr/>
          </p:nvSpPr>
          <p:spPr>
            <a:xfrm>
              <a:off x="1840350" y="4484375"/>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27" name="Google Shape;7443;p21"/>
            <p:cNvSpPr/>
            <p:nvPr/>
          </p:nvSpPr>
          <p:spPr>
            <a:xfrm>
              <a:off x="1840350" y="4728775"/>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28" name="Google Shape;7444;p21"/>
            <p:cNvSpPr/>
            <p:nvPr/>
          </p:nvSpPr>
          <p:spPr>
            <a:xfrm>
              <a:off x="1840350" y="3996375"/>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29" name="Google Shape;7445;p21"/>
            <p:cNvSpPr/>
            <p:nvPr/>
          </p:nvSpPr>
          <p:spPr>
            <a:xfrm>
              <a:off x="1840350" y="4973150"/>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30" name="Google Shape;7446;p21"/>
            <p:cNvSpPr/>
            <p:nvPr/>
          </p:nvSpPr>
          <p:spPr>
            <a:xfrm>
              <a:off x="1840350" y="4606575"/>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31" name="Google Shape;7447;p21"/>
            <p:cNvSpPr/>
            <p:nvPr/>
          </p:nvSpPr>
          <p:spPr>
            <a:xfrm>
              <a:off x="1840350" y="424077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32" name="Google Shape;7448;p21"/>
            <p:cNvSpPr/>
            <p:nvPr/>
          </p:nvSpPr>
          <p:spPr>
            <a:xfrm>
              <a:off x="1840350" y="4362200"/>
              <a:ext cx="5375" cy="117050"/>
            </a:xfrm>
            <a:custGeom>
              <a:avLst/>
              <a:ahLst/>
              <a:rect l="l" t="t" r="r" b="b"/>
              <a:pathLst>
                <a:path w="215" h="4682" extrusionOk="0">
                  <a:moveTo>
                    <a:pt x="0" y="0"/>
                  </a:moveTo>
                  <a:lnTo>
                    <a:pt x="0" y="4681"/>
                  </a:lnTo>
                  <a:lnTo>
                    <a:pt x="215" y="468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33" name="Google Shape;7449;p21"/>
            <p:cNvSpPr/>
            <p:nvPr/>
          </p:nvSpPr>
          <p:spPr>
            <a:xfrm>
              <a:off x="1840350" y="3748175"/>
              <a:ext cx="5375" cy="120875"/>
            </a:xfrm>
            <a:custGeom>
              <a:avLst/>
              <a:ahLst/>
              <a:rect l="l" t="t" r="r" b="b"/>
              <a:pathLst>
                <a:path w="215" h="4835" extrusionOk="0">
                  <a:moveTo>
                    <a:pt x="0" y="0"/>
                  </a:moveTo>
                  <a:lnTo>
                    <a:pt x="0" y="4834"/>
                  </a:lnTo>
                  <a:lnTo>
                    <a:pt x="215" y="483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34" name="Google Shape;7450;p21"/>
            <p:cNvSpPr/>
            <p:nvPr/>
          </p:nvSpPr>
          <p:spPr>
            <a:xfrm>
              <a:off x="1840350" y="3874200"/>
              <a:ext cx="5375" cy="117025"/>
            </a:xfrm>
            <a:custGeom>
              <a:avLst/>
              <a:ahLst/>
              <a:rect l="l" t="t" r="r" b="b"/>
              <a:pathLst>
                <a:path w="215" h="4681" extrusionOk="0">
                  <a:moveTo>
                    <a:pt x="0" y="0"/>
                  </a:moveTo>
                  <a:lnTo>
                    <a:pt x="0" y="4681"/>
                  </a:lnTo>
                  <a:lnTo>
                    <a:pt x="215" y="468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35" name="Google Shape;7451;p21"/>
            <p:cNvSpPr/>
            <p:nvPr/>
          </p:nvSpPr>
          <p:spPr>
            <a:xfrm>
              <a:off x="1840350" y="5094575"/>
              <a:ext cx="5375" cy="99425"/>
            </a:xfrm>
            <a:custGeom>
              <a:avLst/>
              <a:ahLst/>
              <a:rect l="l" t="t" r="r" b="b"/>
              <a:pathLst>
                <a:path w="215" h="3977" extrusionOk="0">
                  <a:moveTo>
                    <a:pt x="0" y="1"/>
                  </a:moveTo>
                  <a:lnTo>
                    <a:pt x="0" y="3961"/>
                  </a:lnTo>
                  <a:lnTo>
                    <a:pt x="215" y="3977"/>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36" name="Google Shape;7452;p21"/>
            <p:cNvSpPr/>
            <p:nvPr/>
          </p:nvSpPr>
          <p:spPr>
            <a:xfrm>
              <a:off x="1840350" y="485097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37" name="Google Shape;7453;p21"/>
            <p:cNvSpPr/>
            <p:nvPr/>
          </p:nvSpPr>
          <p:spPr>
            <a:xfrm>
              <a:off x="1947025" y="4973150"/>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38" name="Google Shape;7454;p21"/>
            <p:cNvSpPr/>
            <p:nvPr/>
          </p:nvSpPr>
          <p:spPr>
            <a:xfrm>
              <a:off x="1947025" y="4362200"/>
              <a:ext cx="5375" cy="117050"/>
            </a:xfrm>
            <a:custGeom>
              <a:avLst/>
              <a:ahLst/>
              <a:rect l="l" t="t" r="r" b="b"/>
              <a:pathLst>
                <a:path w="215" h="4682" extrusionOk="0">
                  <a:moveTo>
                    <a:pt x="0" y="0"/>
                  </a:moveTo>
                  <a:lnTo>
                    <a:pt x="0" y="4681"/>
                  </a:lnTo>
                  <a:lnTo>
                    <a:pt x="215" y="468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39" name="Google Shape;7455;p21"/>
            <p:cNvSpPr/>
            <p:nvPr/>
          </p:nvSpPr>
          <p:spPr>
            <a:xfrm>
              <a:off x="1947025" y="424077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40" name="Google Shape;7456;p21"/>
            <p:cNvSpPr/>
            <p:nvPr/>
          </p:nvSpPr>
          <p:spPr>
            <a:xfrm>
              <a:off x="1947025" y="485097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41" name="Google Shape;7457;p21"/>
            <p:cNvSpPr/>
            <p:nvPr/>
          </p:nvSpPr>
          <p:spPr>
            <a:xfrm>
              <a:off x="1947025" y="4606575"/>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42" name="Google Shape;7458;p21"/>
            <p:cNvSpPr/>
            <p:nvPr/>
          </p:nvSpPr>
          <p:spPr>
            <a:xfrm>
              <a:off x="1947025" y="3747400"/>
              <a:ext cx="5375" cy="121650"/>
            </a:xfrm>
            <a:custGeom>
              <a:avLst/>
              <a:ahLst/>
              <a:rect l="l" t="t" r="r" b="b"/>
              <a:pathLst>
                <a:path w="215" h="4866" extrusionOk="0">
                  <a:moveTo>
                    <a:pt x="0" y="1"/>
                  </a:moveTo>
                  <a:lnTo>
                    <a:pt x="0" y="4865"/>
                  </a:lnTo>
                  <a:lnTo>
                    <a:pt x="215" y="4865"/>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43" name="Google Shape;7459;p21"/>
            <p:cNvSpPr/>
            <p:nvPr/>
          </p:nvSpPr>
          <p:spPr>
            <a:xfrm>
              <a:off x="1947025" y="5094575"/>
              <a:ext cx="5375" cy="102500"/>
            </a:xfrm>
            <a:custGeom>
              <a:avLst/>
              <a:ahLst/>
              <a:rect l="l" t="t" r="r" b="b"/>
              <a:pathLst>
                <a:path w="215" h="4100" extrusionOk="0">
                  <a:moveTo>
                    <a:pt x="0" y="1"/>
                  </a:moveTo>
                  <a:lnTo>
                    <a:pt x="0" y="4099"/>
                  </a:lnTo>
                  <a:lnTo>
                    <a:pt x="215" y="4099"/>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44" name="Google Shape;7460;p21"/>
            <p:cNvSpPr/>
            <p:nvPr/>
          </p:nvSpPr>
          <p:spPr>
            <a:xfrm>
              <a:off x="1947025" y="4728775"/>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45" name="Google Shape;7461;p21"/>
            <p:cNvSpPr/>
            <p:nvPr/>
          </p:nvSpPr>
          <p:spPr>
            <a:xfrm>
              <a:off x="1947025" y="411857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46" name="Google Shape;7462;p21"/>
            <p:cNvSpPr/>
            <p:nvPr/>
          </p:nvSpPr>
          <p:spPr>
            <a:xfrm>
              <a:off x="1947025" y="3996375"/>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47" name="Google Shape;7463;p21"/>
            <p:cNvSpPr/>
            <p:nvPr/>
          </p:nvSpPr>
          <p:spPr>
            <a:xfrm>
              <a:off x="1947025" y="3874200"/>
              <a:ext cx="5375" cy="117025"/>
            </a:xfrm>
            <a:custGeom>
              <a:avLst/>
              <a:ahLst/>
              <a:rect l="l" t="t" r="r" b="b"/>
              <a:pathLst>
                <a:path w="215" h="4681" extrusionOk="0">
                  <a:moveTo>
                    <a:pt x="0" y="0"/>
                  </a:moveTo>
                  <a:lnTo>
                    <a:pt x="0" y="4681"/>
                  </a:lnTo>
                  <a:lnTo>
                    <a:pt x="215" y="468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48" name="Google Shape;7464;p21"/>
            <p:cNvSpPr/>
            <p:nvPr/>
          </p:nvSpPr>
          <p:spPr>
            <a:xfrm>
              <a:off x="1947025" y="4484375"/>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49" name="Google Shape;7465;p21"/>
            <p:cNvSpPr/>
            <p:nvPr/>
          </p:nvSpPr>
          <p:spPr>
            <a:xfrm>
              <a:off x="2053900" y="4484375"/>
              <a:ext cx="4625" cy="117050"/>
            </a:xfrm>
            <a:custGeom>
              <a:avLst/>
              <a:ahLst/>
              <a:rect l="l" t="t" r="r" b="b"/>
              <a:pathLst>
                <a:path w="185" h="4682" extrusionOk="0">
                  <a:moveTo>
                    <a:pt x="0" y="1"/>
                  </a:moveTo>
                  <a:lnTo>
                    <a:pt x="0" y="4682"/>
                  </a:lnTo>
                  <a:lnTo>
                    <a:pt x="184" y="4682"/>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50" name="Google Shape;7466;p21"/>
            <p:cNvSpPr/>
            <p:nvPr/>
          </p:nvSpPr>
          <p:spPr>
            <a:xfrm>
              <a:off x="2053900" y="4850975"/>
              <a:ext cx="4625" cy="116275"/>
            </a:xfrm>
            <a:custGeom>
              <a:avLst/>
              <a:ahLst/>
              <a:rect l="l" t="t" r="r" b="b"/>
              <a:pathLst>
                <a:path w="185"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51" name="Google Shape;7467;p21"/>
            <p:cNvSpPr/>
            <p:nvPr/>
          </p:nvSpPr>
          <p:spPr>
            <a:xfrm>
              <a:off x="2053900" y="4728775"/>
              <a:ext cx="4625" cy="116275"/>
            </a:xfrm>
            <a:custGeom>
              <a:avLst/>
              <a:ahLst/>
              <a:rect l="l" t="t" r="r" b="b"/>
              <a:pathLst>
                <a:path w="185" h="4651" extrusionOk="0">
                  <a:moveTo>
                    <a:pt x="0" y="0"/>
                  </a:moveTo>
                  <a:lnTo>
                    <a:pt x="0" y="4651"/>
                  </a:lnTo>
                  <a:lnTo>
                    <a:pt x="184" y="465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52" name="Google Shape;7468;p21"/>
            <p:cNvSpPr/>
            <p:nvPr/>
          </p:nvSpPr>
          <p:spPr>
            <a:xfrm>
              <a:off x="2053900" y="3996375"/>
              <a:ext cx="4625" cy="116300"/>
            </a:xfrm>
            <a:custGeom>
              <a:avLst/>
              <a:ahLst/>
              <a:rect l="l" t="t" r="r" b="b"/>
              <a:pathLst>
                <a:path w="185" h="4652"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53" name="Google Shape;7469;p21"/>
            <p:cNvSpPr/>
            <p:nvPr/>
          </p:nvSpPr>
          <p:spPr>
            <a:xfrm>
              <a:off x="2053900" y="3874200"/>
              <a:ext cx="4625" cy="117025"/>
            </a:xfrm>
            <a:custGeom>
              <a:avLst/>
              <a:ahLst/>
              <a:rect l="l" t="t" r="r" b="b"/>
              <a:pathLst>
                <a:path w="185" h="4681" extrusionOk="0">
                  <a:moveTo>
                    <a:pt x="0" y="0"/>
                  </a:moveTo>
                  <a:lnTo>
                    <a:pt x="0" y="4681"/>
                  </a:lnTo>
                  <a:lnTo>
                    <a:pt x="184" y="468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54" name="Google Shape;7470;p21"/>
            <p:cNvSpPr/>
            <p:nvPr/>
          </p:nvSpPr>
          <p:spPr>
            <a:xfrm>
              <a:off x="2053900" y="5094575"/>
              <a:ext cx="4625" cy="103825"/>
            </a:xfrm>
            <a:custGeom>
              <a:avLst/>
              <a:ahLst/>
              <a:rect l="l" t="t" r="r" b="b"/>
              <a:pathLst>
                <a:path w="185" h="4153" extrusionOk="0">
                  <a:moveTo>
                    <a:pt x="0" y="1"/>
                  </a:moveTo>
                  <a:lnTo>
                    <a:pt x="0" y="4153"/>
                  </a:lnTo>
                  <a:lnTo>
                    <a:pt x="184" y="4153"/>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55" name="Google Shape;7471;p21"/>
            <p:cNvSpPr/>
            <p:nvPr/>
          </p:nvSpPr>
          <p:spPr>
            <a:xfrm>
              <a:off x="2053900" y="3747400"/>
              <a:ext cx="4625" cy="121650"/>
            </a:xfrm>
            <a:custGeom>
              <a:avLst/>
              <a:ahLst/>
              <a:rect l="l" t="t" r="r" b="b"/>
              <a:pathLst>
                <a:path w="185" h="4866" extrusionOk="0">
                  <a:moveTo>
                    <a:pt x="0" y="1"/>
                  </a:moveTo>
                  <a:lnTo>
                    <a:pt x="0" y="4865"/>
                  </a:lnTo>
                  <a:lnTo>
                    <a:pt x="184" y="4865"/>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56" name="Google Shape;7472;p21"/>
            <p:cNvSpPr/>
            <p:nvPr/>
          </p:nvSpPr>
          <p:spPr>
            <a:xfrm>
              <a:off x="2053900" y="4118575"/>
              <a:ext cx="4625" cy="116275"/>
            </a:xfrm>
            <a:custGeom>
              <a:avLst/>
              <a:ahLst/>
              <a:rect l="l" t="t" r="r" b="b"/>
              <a:pathLst>
                <a:path w="185"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57" name="Google Shape;7473;p21"/>
            <p:cNvSpPr/>
            <p:nvPr/>
          </p:nvSpPr>
          <p:spPr>
            <a:xfrm>
              <a:off x="2053900" y="4240775"/>
              <a:ext cx="4625" cy="116275"/>
            </a:xfrm>
            <a:custGeom>
              <a:avLst/>
              <a:ahLst/>
              <a:rect l="l" t="t" r="r" b="b"/>
              <a:pathLst>
                <a:path w="185"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58" name="Google Shape;7474;p21"/>
            <p:cNvSpPr/>
            <p:nvPr/>
          </p:nvSpPr>
          <p:spPr>
            <a:xfrm>
              <a:off x="2053900" y="4362200"/>
              <a:ext cx="4625" cy="117050"/>
            </a:xfrm>
            <a:custGeom>
              <a:avLst/>
              <a:ahLst/>
              <a:rect l="l" t="t" r="r" b="b"/>
              <a:pathLst>
                <a:path w="185" h="4682" extrusionOk="0">
                  <a:moveTo>
                    <a:pt x="0" y="0"/>
                  </a:moveTo>
                  <a:lnTo>
                    <a:pt x="0" y="4681"/>
                  </a:lnTo>
                  <a:lnTo>
                    <a:pt x="184" y="468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59" name="Google Shape;7475;p21"/>
            <p:cNvSpPr/>
            <p:nvPr/>
          </p:nvSpPr>
          <p:spPr>
            <a:xfrm>
              <a:off x="2053900" y="4973150"/>
              <a:ext cx="4625" cy="116275"/>
            </a:xfrm>
            <a:custGeom>
              <a:avLst/>
              <a:ahLst/>
              <a:rect l="l" t="t" r="r" b="b"/>
              <a:pathLst>
                <a:path w="185"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60" name="Google Shape;7476;p21"/>
            <p:cNvSpPr/>
            <p:nvPr/>
          </p:nvSpPr>
          <p:spPr>
            <a:xfrm>
              <a:off x="2053900" y="4606575"/>
              <a:ext cx="4625" cy="117050"/>
            </a:xfrm>
            <a:custGeom>
              <a:avLst/>
              <a:ahLst/>
              <a:rect l="l" t="t" r="r" b="b"/>
              <a:pathLst>
                <a:path w="185" h="4682" extrusionOk="0">
                  <a:moveTo>
                    <a:pt x="0" y="1"/>
                  </a:moveTo>
                  <a:lnTo>
                    <a:pt x="0" y="4681"/>
                  </a:lnTo>
                  <a:lnTo>
                    <a:pt x="184" y="468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61" name="Google Shape;7477;p21"/>
            <p:cNvSpPr/>
            <p:nvPr/>
          </p:nvSpPr>
          <p:spPr>
            <a:xfrm>
              <a:off x="2160575" y="42407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62" name="Google Shape;7478;p21"/>
            <p:cNvSpPr/>
            <p:nvPr/>
          </p:nvSpPr>
          <p:spPr>
            <a:xfrm>
              <a:off x="2160575" y="3996375"/>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63" name="Google Shape;7479;p21"/>
            <p:cNvSpPr/>
            <p:nvPr/>
          </p:nvSpPr>
          <p:spPr>
            <a:xfrm>
              <a:off x="2160575" y="41185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64" name="Google Shape;7480;p21"/>
            <p:cNvSpPr/>
            <p:nvPr/>
          </p:nvSpPr>
          <p:spPr>
            <a:xfrm>
              <a:off x="2160575" y="460657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65" name="Google Shape;7481;p21"/>
            <p:cNvSpPr/>
            <p:nvPr/>
          </p:nvSpPr>
          <p:spPr>
            <a:xfrm>
              <a:off x="2160575" y="5094575"/>
              <a:ext cx="4800" cy="104600"/>
            </a:xfrm>
            <a:custGeom>
              <a:avLst/>
              <a:ahLst/>
              <a:rect l="l" t="t" r="r" b="b"/>
              <a:pathLst>
                <a:path w="192" h="4184" extrusionOk="0">
                  <a:moveTo>
                    <a:pt x="0" y="1"/>
                  </a:moveTo>
                  <a:lnTo>
                    <a:pt x="0" y="4184"/>
                  </a:lnTo>
                  <a:lnTo>
                    <a:pt x="192" y="418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66" name="Google Shape;7482;p21"/>
            <p:cNvSpPr/>
            <p:nvPr/>
          </p:nvSpPr>
          <p:spPr>
            <a:xfrm>
              <a:off x="2160575" y="3874200"/>
              <a:ext cx="4800" cy="117025"/>
            </a:xfrm>
            <a:custGeom>
              <a:avLst/>
              <a:ahLst/>
              <a:rect l="l" t="t" r="r" b="b"/>
              <a:pathLst>
                <a:path w="192" h="4681" extrusionOk="0">
                  <a:moveTo>
                    <a:pt x="0" y="0"/>
                  </a:moveTo>
                  <a:lnTo>
                    <a:pt x="0"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67" name="Google Shape;7483;p21"/>
            <p:cNvSpPr/>
            <p:nvPr/>
          </p:nvSpPr>
          <p:spPr>
            <a:xfrm>
              <a:off x="2160575" y="4728775"/>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68" name="Google Shape;7484;p21"/>
            <p:cNvSpPr/>
            <p:nvPr/>
          </p:nvSpPr>
          <p:spPr>
            <a:xfrm>
              <a:off x="2160575" y="497315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69" name="Google Shape;7485;p21"/>
            <p:cNvSpPr/>
            <p:nvPr/>
          </p:nvSpPr>
          <p:spPr>
            <a:xfrm>
              <a:off x="2160575" y="4362200"/>
              <a:ext cx="4800" cy="117050"/>
            </a:xfrm>
            <a:custGeom>
              <a:avLst/>
              <a:ahLst/>
              <a:rect l="l" t="t" r="r" b="b"/>
              <a:pathLst>
                <a:path w="192" h="4682" extrusionOk="0">
                  <a:moveTo>
                    <a:pt x="0" y="0"/>
                  </a:moveTo>
                  <a:lnTo>
                    <a:pt x="0"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70" name="Google Shape;7486;p21"/>
            <p:cNvSpPr/>
            <p:nvPr/>
          </p:nvSpPr>
          <p:spPr>
            <a:xfrm>
              <a:off x="2160575" y="3746825"/>
              <a:ext cx="4800" cy="122225"/>
            </a:xfrm>
            <a:custGeom>
              <a:avLst/>
              <a:ahLst/>
              <a:rect l="l" t="t" r="r" b="b"/>
              <a:pathLst>
                <a:path w="192" h="4889" extrusionOk="0">
                  <a:moveTo>
                    <a:pt x="0" y="1"/>
                  </a:moveTo>
                  <a:lnTo>
                    <a:pt x="0" y="4888"/>
                  </a:lnTo>
                  <a:lnTo>
                    <a:pt x="192" y="4888"/>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71" name="Google Shape;7487;p21"/>
            <p:cNvSpPr/>
            <p:nvPr/>
          </p:nvSpPr>
          <p:spPr>
            <a:xfrm>
              <a:off x="2160575" y="48509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72" name="Google Shape;7488;p21"/>
            <p:cNvSpPr/>
            <p:nvPr/>
          </p:nvSpPr>
          <p:spPr>
            <a:xfrm>
              <a:off x="2160575" y="448437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73" name="Google Shape;7489;p21"/>
            <p:cNvSpPr/>
            <p:nvPr/>
          </p:nvSpPr>
          <p:spPr>
            <a:xfrm>
              <a:off x="2267250" y="497315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74" name="Google Shape;7490;p21"/>
            <p:cNvSpPr/>
            <p:nvPr/>
          </p:nvSpPr>
          <p:spPr>
            <a:xfrm>
              <a:off x="2267250" y="4728775"/>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75" name="Google Shape;7491;p21"/>
            <p:cNvSpPr/>
            <p:nvPr/>
          </p:nvSpPr>
          <p:spPr>
            <a:xfrm>
              <a:off x="2267250" y="3746250"/>
              <a:ext cx="4825" cy="122800"/>
            </a:xfrm>
            <a:custGeom>
              <a:avLst/>
              <a:ahLst/>
              <a:rect l="l" t="t" r="r" b="b"/>
              <a:pathLst>
                <a:path w="193" h="4912" extrusionOk="0">
                  <a:moveTo>
                    <a:pt x="1" y="1"/>
                  </a:moveTo>
                  <a:lnTo>
                    <a:pt x="1" y="4911"/>
                  </a:lnTo>
                  <a:lnTo>
                    <a:pt x="192" y="491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76" name="Google Shape;7492;p21"/>
            <p:cNvSpPr/>
            <p:nvPr/>
          </p:nvSpPr>
          <p:spPr>
            <a:xfrm>
              <a:off x="2267250" y="48509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77" name="Google Shape;7493;p21"/>
            <p:cNvSpPr/>
            <p:nvPr/>
          </p:nvSpPr>
          <p:spPr>
            <a:xfrm>
              <a:off x="2267250" y="460657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78" name="Google Shape;7494;p21"/>
            <p:cNvSpPr/>
            <p:nvPr/>
          </p:nvSpPr>
          <p:spPr>
            <a:xfrm>
              <a:off x="2267250" y="448437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79" name="Google Shape;7495;p21"/>
            <p:cNvSpPr/>
            <p:nvPr/>
          </p:nvSpPr>
          <p:spPr>
            <a:xfrm>
              <a:off x="2267250" y="5094575"/>
              <a:ext cx="4825" cy="105950"/>
            </a:xfrm>
            <a:custGeom>
              <a:avLst/>
              <a:ahLst/>
              <a:rect l="l" t="t" r="r" b="b"/>
              <a:pathLst>
                <a:path w="193" h="4238" extrusionOk="0">
                  <a:moveTo>
                    <a:pt x="1" y="1"/>
                  </a:moveTo>
                  <a:lnTo>
                    <a:pt x="1" y="4207"/>
                  </a:lnTo>
                  <a:lnTo>
                    <a:pt x="192" y="4237"/>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80" name="Google Shape;7496;p21"/>
            <p:cNvSpPr/>
            <p:nvPr/>
          </p:nvSpPr>
          <p:spPr>
            <a:xfrm>
              <a:off x="2267250" y="3996375"/>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81" name="Google Shape;7497;p21"/>
            <p:cNvSpPr/>
            <p:nvPr/>
          </p:nvSpPr>
          <p:spPr>
            <a:xfrm>
              <a:off x="2267250" y="3874200"/>
              <a:ext cx="4825" cy="117025"/>
            </a:xfrm>
            <a:custGeom>
              <a:avLst/>
              <a:ahLst/>
              <a:rect l="l" t="t" r="r" b="b"/>
              <a:pathLst>
                <a:path w="193" h="4681" extrusionOk="0">
                  <a:moveTo>
                    <a:pt x="1" y="0"/>
                  </a:moveTo>
                  <a:lnTo>
                    <a:pt x="1"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82" name="Google Shape;7498;p21"/>
            <p:cNvSpPr/>
            <p:nvPr/>
          </p:nvSpPr>
          <p:spPr>
            <a:xfrm>
              <a:off x="2267250" y="41185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83" name="Google Shape;7499;p21"/>
            <p:cNvSpPr/>
            <p:nvPr/>
          </p:nvSpPr>
          <p:spPr>
            <a:xfrm>
              <a:off x="2267250" y="42407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84" name="Google Shape;7500;p21"/>
            <p:cNvSpPr/>
            <p:nvPr/>
          </p:nvSpPr>
          <p:spPr>
            <a:xfrm>
              <a:off x="2267250" y="4362200"/>
              <a:ext cx="4825" cy="117050"/>
            </a:xfrm>
            <a:custGeom>
              <a:avLst/>
              <a:ahLst/>
              <a:rect l="l" t="t" r="r" b="b"/>
              <a:pathLst>
                <a:path w="193" h="4682" extrusionOk="0">
                  <a:moveTo>
                    <a:pt x="1" y="0"/>
                  </a:moveTo>
                  <a:lnTo>
                    <a:pt x="1"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85" name="Google Shape;7501;p21"/>
            <p:cNvSpPr/>
            <p:nvPr/>
          </p:nvSpPr>
          <p:spPr>
            <a:xfrm>
              <a:off x="2373350" y="424077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86" name="Google Shape;7502;p21"/>
            <p:cNvSpPr/>
            <p:nvPr/>
          </p:nvSpPr>
          <p:spPr>
            <a:xfrm>
              <a:off x="2373350" y="4728775"/>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87" name="Google Shape;7503;p21"/>
            <p:cNvSpPr/>
            <p:nvPr/>
          </p:nvSpPr>
          <p:spPr>
            <a:xfrm>
              <a:off x="2373350" y="3746250"/>
              <a:ext cx="5400" cy="122800"/>
            </a:xfrm>
            <a:custGeom>
              <a:avLst/>
              <a:ahLst/>
              <a:rect l="l" t="t" r="r" b="b"/>
              <a:pathLst>
                <a:path w="216" h="4912" extrusionOk="0">
                  <a:moveTo>
                    <a:pt x="1" y="1"/>
                  </a:moveTo>
                  <a:lnTo>
                    <a:pt x="1" y="4911"/>
                  </a:lnTo>
                  <a:lnTo>
                    <a:pt x="215" y="491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88" name="Google Shape;7504;p21"/>
            <p:cNvSpPr/>
            <p:nvPr/>
          </p:nvSpPr>
          <p:spPr>
            <a:xfrm>
              <a:off x="2373350" y="3874200"/>
              <a:ext cx="5400" cy="117025"/>
            </a:xfrm>
            <a:custGeom>
              <a:avLst/>
              <a:ahLst/>
              <a:rect l="l" t="t" r="r" b="b"/>
              <a:pathLst>
                <a:path w="216" h="4681" extrusionOk="0">
                  <a:moveTo>
                    <a:pt x="1" y="0"/>
                  </a:moveTo>
                  <a:lnTo>
                    <a:pt x="1" y="4681"/>
                  </a:lnTo>
                  <a:lnTo>
                    <a:pt x="215" y="468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89" name="Google Shape;7505;p21"/>
            <p:cNvSpPr/>
            <p:nvPr/>
          </p:nvSpPr>
          <p:spPr>
            <a:xfrm>
              <a:off x="2373350" y="448437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90" name="Google Shape;7506;p21"/>
            <p:cNvSpPr/>
            <p:nvPr/>
          </p:nvSpPr>
          <p:spPr>
            <a:xfrm>
              <a:off x="2373350" y="3996375"/>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91" name="Google Shape;7507;p21"/>
            <p:cNvSpPr/>
            <p:nvPr/>
          </p:nvSpPr>
          <p:spPr>
            <a:xfrm>
              <a:off x="2373350" y="485097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92" name="Google Shape;7508;p21"/>
            <p:cNvSpPr/>
            <p:nvPr/>
          </p:nvSpPr>
          <p:spPr>
            <a:xfrm>
              <a:off x="2373350" y="5094575"/>
              <a:ext cx="5400" cy="106525"/>
            </a:xfrm>
            <a:custGeom>
              <a:avLst/>
              <a:ahLst/>
              <a:rect l="l" t="t" r="r" b="b"/>
              <a:pathLst>
                <a:path w="216" h="4261" extrusionOk="0">
                  <a:moveTo>
                    <a:pt x="1" y="1"/>
                  </a:moveTo>
                  <a:lnTo>
                    <a:pt x="1" y="4260"/>
                  </a:lnTo>
                  <a:lnTo>
                    <a:pt x="215" y="4260"/>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93" name="Google Shape;7509;p21"/>
            <p:cNvSpPr/>
            <p:nvPr/>
          </p:nvSpPr>
          <p:spPr>
            <a:xfrm>
              <a:off x="2373350" y="4362200"/>
              <a:ext cx="5400" cy="117050"/>
            </a:xfrm>
            <a:custGeom>
              <a:avLst/>
              <a:ahLst/>
              <a:rect l="l" t="t" r="r" b="b"/>
              <a:pathLst>
                <a:path w="216" h="4682" extrusionOk="0">
                  <a:moveTo>
                    <a:pt x="1" y="0"/>
                  </a:moveTo>
                  <a:lnTo>
                    <a:pt x="1" y="4681"/>
                  </a:lnTo>
                  <a:lnTo>
                    <a:pt x="215" y="468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94" name="Google Shape;7510;p21"/>
            <p:cNvSpPr/>
            <p:nvPr/>
          </p:nvSpPr>
          <p:spPr>
            <a:xfrm>
              <a:off x="2373350" y="41185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95" name="Google Shape;7511;p21"/>
            <p:cNvSpPr/>
            <p:nvPr/>
          </p:nvSpPr>
          <p:spPr>
            <a:xfrm>
              <a:off x="2373350" y="460657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96" name="Google Shape;7512;p21"/>
            <p:cNvSpPr/>
            <p:nvPr/>
          </p:nvSpPr>
          <p:spPr>
            <a:xfrm>
              <a:off x="2373350" y="497315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97" name="Google Shape;7513;p21"/>
            <p:cNvSpPr/>
            <p:nvPr/>
          </p:nvSpPr>
          <p:spPr>
            <a:xfrm>
              <a:off x="2480225" y="4118575"/>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98" name="Google Shape;7514;p21"/>
            <p:cNvSpPr/>
            <p:nvPr/>
          </p:nvSpPr>
          <p:spPr>
            <a:xfrm>
              <a:off x="2480225" y="4728775"/>
              <a:ext cx="4625" cy="116275"/>
            </a:xfrm>
            <a:custGeom>
              <a:avLst/>
              <a:ahLst/>
              <a:rect l="l" t="t" r="r" b="b"/>
              <a:pathLst>
                <a:path w="185" h="4651" extrusionOk="0">
                  <a:moveTo>
                    <a:pt x="1" y="0"/>
                  </a:moveTo>
                  <a:lnTo>
                    <a:pt x="1" y="4651"/>
                  </a:lnTo>
                  <a:lnTo>
                    <a:pt x="184" y="465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299" name="Google Shape;7515;p21"/>
            <p:cNvSpPr/>
            <p:nvPr/>
          </p:nvSpPr>
          <p:spPr>
            <a:xfrm>
              <a:off x="2480225" y="3874200"/>
              <a:ext cx="4625" cy="117025"/>
            </a:xfrm>
            <a:custGeom>
              <a:avLst/>
              <a:ahLst/>
              <a:rect l="l" t="t" r="r" b="b"/>
              <a:pathLst>
                <a:path w="185" h="4681" extrusionOk="0">
                  <a:moveTo>
                    <a:pt x="1" y="0"/>
                  </a:moveTo>
                  <a:lnTo>
                    <a:pt x="1" y="4681"/>
                  </a:lnTo>
                  <a:lnTo>
                    <a:pt x="184" y="468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00" name="Google Shape;7516;p21"/>
            <p:cNvSpPr/>
            <p:nvPr/>
          </p:nvSpPr>
          <p:spPr>
            <a:xfrm>
              <a:off x="2480225" y="5094575"/>
              <a:ext cx="4625" cy="107100"/>
            </a:xfrm>
            <a:custGeom>
              <a:avLst/>
              <a:ahLst/>
              <a:rect l="l" t="t" r="r" b="b"/>
              <a:pathLst>
                <a:path w="185" h="4284" extrusionOk="0">
                  <a:moveTo>
                    <a:pt x="1" y="1"/>
                  </a:moveTo>
                  <a:lnTo>
                    <a:pt x="1" y="4283"/>
                  </a:lnTo>
                  <a:lnTo>
                    <a:pt x="184" y="4283"/>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01" name="Google Shape;7517;p21"/>
            <p:cNvSpPr/>
            <p:nvPr/>
          </p:nvSpPr>
          <p:spPr>
            <a:xfrm>
              <a:off x="2480225" y="4973150"/>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02" name="Google Shape;7518;p21"/>
            <p:cNvSpPr/>
            <p:nvPr/>
          </p:nvSpPr>
          <p:spPr>
            <a:xfrm>
              <a:off x="2480225" y="4362200"/>
              <a:ext cx="4625" cy="117050"/>
            </a:xfrm>
            <a:custGeom>
              <a:avLst/>
              <a:ahLst/>
              <a:rect l="l" t="t" r="r" b="b"/>
              <a:pathLst>
                <a:path w="185" h="4682" extrusionOk="0">
                  <a:moveTo>
                    <a:pt x="1" y="0"/>
                  </a:moveTo>
                  <a:lnTo>
                    <a:pt x="1" y="4681"/>
                  </a:lnTo>
                  <a:lnTo>
                    <a:pt x="184" y="468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03" name="Google Shape;7519;p21"/>
            <p:cNvSpPr/>
            <p:nvPr/>
          </p:nvSpPr>
          <p:spPr>
            <a:xfrm>
              <a:off x="2480225" y="4240775"/>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04" name="Google Shape;7520;p21"/>
            <p:cNvSpPr/>
            <p:nvPr/>
          </p:nvSpPr>
          <p:spPr>
            <a:xfrm>
              <a:off x="2480225" y="4484375"/>
              <a:ext cx="4625" cy="117050"/>
            </a:xfrm>
            <a:custGeom>
              <a:avLst/>
              <a:ahLst/>
              <a:rect l="l" t="t" r="r" b="b"/>
              <a:pathLst>
                <a:path w="185" h="4682" extrusionOk="0">
                  <a:moveTo>
                    <a:pt x="1" y="1"/>
                  </a:moveTo>
                  <a:lnTo>
                    <a:pt x="1" y="4682"/>
                  </a:lnTo>
                  <a:lnTo>
                    <a:pt x="184" y="4682"/>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05" name="Google Shape;7521;p21"/>
            <p:cNvSpPr/>
            <p:nvPr/>
          </p:nvSpPr>
          <p:spPr>
            <a:xfrm>
              <a:off x="2480225" y="3745500"/>
              <a:ext cx="4625" cy="123550"/>
            </a:xfrm>
            <a:custGeom>
              <a:avLst/>
              <a:ahLst/>
              <a:rect l="l" t="t" r="r" b="b"/>
              <a:pathLst>
                <a:path w="185" h="4942" extrusionOk="0">
                  <a:moveTo>
                    <a:pt x="1" y="0"/>
                  </a:moveTo>
                  <a:lnTo>
                    <a:pt x="1" y="4941"/>
                  </a:lnTo>
                  <a:lnTo>
                    <a:pt x="184" y="494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06" name="Google Shape;7522;p21"/>
            <p:cNvSpPr/>
            <p:nvPr/>
          </p:nvSpPr>
          <p:spPr>
            <a:xfrm>
              <a:off x="2480225" y="4850975"/>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07" name="Google Shape;7523;p21"/>
            <p:cNvSpPr/>
            <p:nvPr/>
          </p:nvSpPr>
          <p:spPr>
            <a:xfrm>
              <a:off x="2480225" y="4606575"/>
              <a:ext cx="4625" cy="117050"/>
            </a:xfrm>
            <a:custGeom>
              <a:avLst/>
              <a:ahLst/>
              <a:rect l="l" t="t" r="r" b="b"/>
              <a:pathLst>
                <a:path w="185" h="4682" extrusionOk="0">
                  <a:moveTo>
                    <a:pt x="1" y="1"/>
                  </a:moveTo>
                  <a:lnTo>
                    <a:pt x="1" y="4681"/>
                  </a:lnTo>
                  <a:lnTo>
                    <a:pt x="184" y="468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08" name="Google Shape;7524;p21"/>
            <p:cNvSpPr/>
            <p:nvPr/>
          </p:nvSpPr>
          <p:spPr>
            <a:xfrm>
              <a:off x="2480225" y="3996375"/>
              <a:ext cx="4625" cy="116300"/>
            </a:xfrm>
            <a:custGeom>
              <a:avLst/>
              <a:ahLst/>
              <a:rect l="l" t="t" r="r" b="b"/>
              <a:pathLst>
                <a:path w="185" h="4652" extrusionOk="0">
                  <a:moveTo>
                    <a:pt x="1" y="1"/>
                  </a:moveTo>
                  <a:lnTo>
                    <a:pt x="1"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09" name="Google Shape;7525;p21"/>
            <p:cNvSpPr/>
            <p:nvPr/>
          </p:nvSpPr>
          <p:spPr>
            <a:xfrm>
              <a:off x="2586900" y="4728775"/>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10" name="Google Shape;7526;p21"/>
            <p:cNvSpPr/>
            <p:nvPr/>
          </p:nvSpPr>
          <p:spPr>
            <a:xfrm>
              <a:off x="2586900" y="5094575"/>
              <a:ext cx="4825" cy="108425"/>
            </a:xfrm>
            <a:custGeom>
              <a:avLst/>
              <a:ahLst/>
              <a:rect l="l" t="t" r="r" b="b"/>
              <a:pathLst>
                <a:path w="193" h="4337" extrusionOk="0">
                  <a:moveTo>
                    <a:pt x="1" y="1"/>
                  </a:moveTo>
                  <a:lnTo>
                    <a:pt x="1" y="4337"/>
                  </a:lnTo>
                  <a:lnTo>
                    <a:pt x="192" y="4337"/>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11" name="Google Shape;7527;p21"/>
            <p:cNvSpPr/>
            <p:nvPr/>
          </p:nvSpPr>
          <p:spPr>
            <a:xfrm>
              <a:off x="2586900" y="4362200"/>
              <a:ext cx="4825" cy="117050"/>
            </a:xfrm>
            <a:custGeom>
              <a:avLst/>
              <a:ahLst/>
              <a:rect l="l" t="t" r="r" b="b"/>
              <a:pathLst>
                <a:path w="193" h="4682" extrusionOk="0">
                  <a:moveTo>
                    <a:pt x="1" y="0"/>
                  </a:moveTo>
                  <a:lnTo>
                    <a:pt x="1"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12" name="Google Shape;7528;p21"/>
            <p:cNvSpPr/>
            <p:nvPr/>
          </p:nvSpPr>
          <p:spPr>
            <a:xfrm>
              <a:off x="2586900" y="3744925"/>
              <a:ext cx="4825" cy="124125"/>
            </a:xfrm>
            <a:custGeom>
              <a:avLst/>
              <a:ahLst/>
              <a:rect l="l" t="t" r="r" b="b"/>
              <a:pathLst>
                <a:path w="193" h="4965" extrusionOk="0">
                  <a:moveTo>
                    <a:pt x="1" y="0"/>
                  </a:moveTo>
                  <a:lnTo>
                    <a:pt x="1" y="4964"/>
                  </a:lnTo>
                  <a:lnTo>
                    <a:pt x="192" y="496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13" name="Google Shape;7529;p21"/>
            <p:cNvSpPr/>
            <p:nvPr/>
          </p:nvSpPr>
          <p:spPr>
            <a:xfrm>
              <a:off x="2586900" y="42407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14" name="Google Shape;7530;p21"/>
            <p:cNvSpPr/>
            <p:nvPr/>
          </p:nvSpPr>
          <p:spPr>
            <a:xfrm>
              <a:off x="2586900" y="3996375"/>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15" name="Google Shape;7531;p21"/>
            <p:cNvSpPr/>
            <p:nvPr/>
          </p:nvSpPr>
          <p:spPr>
            <a:xfrm>
              <a:off x="2586900" y="448437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16" name="Google Shape;7532;p21"/>
            <p:cNvSpPr/>
            <p:nvPr/>
          </p:nvSpPr>
          <p:spPr>
            <a:xfrm>
              <a:off x="2586900" y="48509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17" name="Google Shape;7533;p21"/>
            <p:cNvSpPr/>
            <p:nvPr/>
          </p:nvSpPr>
          <p:spPr>
            <a:xfrm>
              <a:off x="2586900" y="41185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18" name="Google Shape;7534;p21"/>
            <p:cNvSpPr/>
            <p:nvPr/>
          </p:nvSpPr>
          <p:spPr>
            <a:xfrm>
              <a:off x="2586900" y="3874200"/>
              <a:ext cx="4825" cy="117025"/>
            </a:xfrm>
            <a:custGeom>
              <a:avLst/>
              <a:ahLst/>
              <a:rect l="l" t="t" r="r" b="b"/>
              <a:pathLst>
                <a:path w="193" h="4681" extrusionOk="0">
                  <a:moveTo>
                    <a:pt x="1" y="0"/>
                  </a:moveTo>
                  <a:lnTo>
                    <a:pt x="1"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19" name="Google Shape;7535;p21"/>
            <p:cNvSpPr/>
            <p:nvPr/>
          </p:nvSpPr>
          <p:spPr>
            <a:xfrm>
              <a:off x="2586900" y="460657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20" name="Google Shape;7536;p21"/>
            <p:cNvSpPr/>
            <p:nvPr/>
          </p:nvSpPr>
          <p:spPr>
            <a:xfrm>
              <a:off x="2586900" y="497315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21" name="Google Shape;7537;p21"/>
            <p:cNvSpPr/>
            <p:nvPr/>
          </p:nvSpPr>
          <p:spPr>
            <a:xfrm>
              <a:off x="2693775" y="4973150"/>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22" name="Google Shape;7538;p21"/>
            <p:cNvSpPr/>
            <p:nvPr/>
          </p:nvSpPr>
          <p:spPr>
            <a:xfrm>
              <a:off x="2693775" y="4728775"/>
              <a:ext cx="4625" cy="116275"/>
            </a:xfrm>
            <a:custGeom>
              <a:avLst/>
              <a:ahLst/>
              <a:rect l="l" t="t" r="r" b="b"/>
              <a:pathLst>
                <a:path w="185" h="4651" extrusionOk="0">
                  <a:moveTo>
                    <a:pt x="1" y="0"/>
                  </a:moveTo>
                  <a:lnTo>
                    <a:pt x="1" y="4651"/>
                  </a:lnTo>
                  <a:lnTo>
                    <a:pt x="184" y="465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23" name="Google Shape;7539;p21"/>
            <p:cNvSpPr/>
            <p:nvPr/>
          </p:nvSpPr>
          <p:spPr>
            <a:xfrm>
              <a:off x="2693775" y="3874200"/>
              <a:ext cx="4625" cy="117025"/>
            </a:xfrm>
            <a:custGeom>
              <a:avLst/>
              <a:ahLst/>
              <a:rect l="l" t="t" r="r" b="b"/>
              <a:pathLst>
                <a:path w="185" h="4681" extrusionOk="0">
                  <a:moveTo>
                    <a:pt x="1" y="0"/>
                  </a:moveTo>
                  <a:lnTo>
                    <a:pt x="1" y="4681"/>
                  </a:lnTo>
                  <a:lnTo>
                    <a:pt x="184" y="468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24" name="Google Shape;7540;p21"/>
            <p:cNvSpPr/>
            <p:nvPr/>
          </p:nvSpPr>
          <p:spPr>
            <a:xfrm>
              <a:off x="2693775" y="4118575"/>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25" name="Google Shape;7541;p21"/>
            <p:cNvSpPr/>
            <p:nvPr/>
          </p:nvSpPr>
          <p:spPr>
            <a:xfrm>
              <a:off x="2693775" y="4240775"/>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26" name="Google Shape;7542;p21"/>
            <p:cNvSpPr/>
            <p:nvPr/>
          </p:nvSpPr>
          <p:spPr>
            <a:xfrm>
              <a:off x="2693775" y="4850975"/>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27" name="Google Shape;7543;p21"/>
            <p:cNvSpPr/>
            <p:nvPr/>
          </p:nvSpPr>
          <p:spPr>
            <a:xfrm>
              <a:off x="2693775" y="3996375"/>
              <a:ext cx="4625" cy="116300"/>
            </a:xfrm>
            <a:custGeom>
              <a:avLst/>
              <a:ahLst/>
              <a:rect l="l" t="t" r="r" b="b"/>
              <a:pathLst>
                <a:path w="185" h="4652" extrusionOk="0">
                  <a:moveTo>
                    <a:pt x="1" y="1"/>
                  </a:moveTo>
                  <a:lnTo>
                    <a:pt x="1"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28" name="Google Shape;7544;p21"/>
            <p:cNvSpPr/>
            <p:nvPr/>
          </p:nvSpPr>
          <p:spPr>
            <a:xfrm>
              <a:off x="2693775" y="5094575"/>
              <a:ext cx="4625" cy="105550"/>
            </a:xfrm>
            <a:custGeom>
              <a:avLst/>
              <a:ahLst/>
              <a:rect l="l" t="t" r="r" b="b"/>
              <a:pathLst>
                <a:path w="185" h="4222" extrusionOk="0">
                  <a:moveTo>
                    <a:pt x="1" y="1"/>
                  </a:moveTo>
                  <a:lnTo>
                    <a:pt x="1" y="4214"/>
                  </a:lnTo>
                  <a:lnTo>
                    <a:pt x="184" y="4222"/>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29" name="Google Shape;7545;p21"/>
            <p:cNvSpPr/>
            <p:nvPr/>
          </p:nvSpPr>
          <p:spPr>
            <a:xfrm>
              <a:off x="2693775" y="4606575"/>
              <a:ext cx="4625" cy="117050"/>
            </a:xfrm>
            <a:custGeom>
              <a:avLst/>
              <a:ahLst/>
              <a:rect l="l" t="t" r="r" b="b"/>
              <a:pathLst>
                <a:path w="185" h="4682" extrusionOk="0">
                  <a:moveTo>
                    <a:pt x="1" y="1"/>
                  </a:moveTo>
                  <a:lnTo>
                    <a:pt x="1" y="4681"/>
                  </a:lnTo>
                  <a:lnTo>
                    <a:pt x="184" y="468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30" name="Google Shape;7546;p21"/>
            <p:cNvSpPr/>
            <p:nvPr/>
          </p:nvSpPr>
          <p:spPr>
            <a:xfrm>
              <a:off x="2693775" y="3744150"/>
              <a:ext cx="4625" cy="124900"/>
            </a:xfrm>
            <a:custGeom>
              <a:avLst/>
              <a:ahLst/>
              <a:rect l="l" t="t" r="r" b="b"/>
              <a:pathLst>
                <a:path w="185" h="4996" extrusionOk="0">
                  <a:moveTo>
                    <a:pt x="1" y="0"/>
                  </a:moveTo>
                  <a:lnTo>
                    <a:pt x="1" y="4995"/>
                  </a:lnTo>
                  <a:lnTo>
                    <a:pt x="184" y="4995"/>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31" name="Google Shape;7547;p21"/>
            <p:cNvSpPr/>
            <p:nvPr/>
          </p:nvSpPr>
          <p:spPr>
            <a:xfrm>
              <a:off x="2693775" y="4484375"/>
              <a:ext cx="4625" cy="117050"/>
            </a:xfrm>
            <a:custGeom>
              <a:avLst/>
              <a:ahLst/>
              <a:rect l="l" t="t" r="r" b="b"/>
              <a:pathLst>
                <a:path w="185" h="4682" extrusionOk="0">
                  <a:moveTo>
                    <a:pt x="1" y="1"/>
                  </a:moveTo>
                  <a:lnTo>
                    <a:pt x="1" y="4682"/>
                  </a:lnTo>
                  <a:lnTo>
                    <a:pt x="184" y="4682"/>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32" name="Google Shape;7548;p21"/>
            <p:cNvSpPr/>
            <p:nvPr/>
          </p:nvSpPr>
          <p:spPr>
            <a:xfrm>
              <a:off x="2693775" y="4362200"/>
              <a:ext cx="4625" cy="117050"/>
            </a:xfrm>
            <a:custGeom>
              <a:avLst/>
              <a:ahLst/>
              <a:rect l="l" t="t" r="r" b="b"/>
              <a:pathLst>
                <a:path w="185" h="4682" extrusionOk="0">
                  <a:moveTo>
                    <a:pt x="1" y="0"/>
                  </a:moveTo>
                  <a:lnTo>
                    <a:pt x="1" y="4681"/>
                  </a:lnTo>
                  <a:lnTo>
                    <a:pt x="184" y="468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33" name="Google Shape;7549;p21"/>
            <p:cNvSpPr/>
            <p:nvPr/>
          </p:nvSpPr>
          <p:spPr>
            <a:xfrm>
              <a:off x="2799875" y="3874200"/>
              <a:ext cx="5400" cy="117025"/>
            </a:xfrm>
            <a:custGeom>
              <a:avLst/>
              <a:ahLst/>
              <a:rect l="l" t="t" r="r" b="b"/>
              <a:pathLst>
                <a:path w="216" h="4681" extrusionOk="0">
                  <a:moveTo>
                    <a:pt x="1" y="0"/>
                  </a:moveTo>
                  <a:lnTo>
                    <a:pt x="1" y="4681"/>
                  </a:lnTo>
                  <a:lnTo>
                    <a:pt x="215" y="468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34" name="Google Shape;7550;p21"/>
            <p:cNvSpPr/>
            <p:nvPr/>
          </p:nvSpPr>
          <p:spPr>
            <a:xfrm>
              <a:off x="2799875" y="497315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35" name="Google Shape;7551;p21"/>
            <p:cNvSpPr/>
            <p:nvPr/>
          </p:nvSpPr>
          <p:spPr>
            <a:xfrm>
              <a:off x="2799875" y="424077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36" name="Google Shape;7552;p21"/>
            <p:cNvSpPr/>
            <p:nvPr/>
          </p:nvSpPr>
          <p:spPr>
            <a:xfrm>
              <a:off x="2799875" y="5094575"/>
              <a:ext cx="5400" cy="90625"/>
            </a:xfrm>
            <a:custGeom>
              <a:avLst/>
              <a:ahLst/>
              <a:rect l="l" t="t" r="r" b="b"/>
              <a:pathLst>
                <a:path w="216" h="3625" extrusionOk="0">
                  <a:moveTo>
                    <a:pt x="1" y="1"/>
                  </a:moveTo>
                  <a:lnTo>
                    <a:pt x="1" y="3624"/>
                  </a:lnTo>
                  <a:lnTo>
                    <a:pt x="215" y="3609"/>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37" name="Google Shape;7553;p21"/>
            <p:cNvSpPr/>
            <p:nvPr/>
          </p:nvSpPr>
          <p:spPr>
            <a:xfrm>
              <a:off x="2799875" y="448437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38" name="Google Shape;7554;p21"/>
            <p:cNvSpPr/>
            <p:nvPr/>
          </p:nvSpPr>
          <p:spPr>
            <a:xfrm>
              <a:off x="2799875" y="4728775"/>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39" name="Google Shape;7555;p21"/>
            <p:cNvSpPr/>
            <p:nvPr/>
          </p:nvSpPr>
          <p:spPr>
            <a:xfrm>
              <a:off x="2799875" y="3744150"/>
              <a:ext cx="5400" cy="124900"/>
            </a:xfrm>
            <a:custGeom>
              <a:avLst/>
              <a:ahLst/>
              <a:rect l="l" t="t" r="r" b="b"/>
              <a:pathLst>
                <a:path w="216" h="4996" extrusionOk="0">
                  <a:moveTo>
                    <a:pt x="1" y="0"/>
                  </a:moveTo>
                  <a:lnTo>
                    <a:pt x="1" y="4995"/>
                  </a:lnTo>
                  <a:lnTo>
                    <a:pt x="215" y="4995"/>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40" name="Google Shape;7556;p21"/>
            <p:cNvSpPr/>
            <p:nvPr/>
          </p:nvSpPr>
          <p:spPr>
            <a:xfrm>
              <a:off x="2799875" y="485097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41" name="Google Shape;7557;p21"/>
            <p:cNvSpPr/>
            <p:nvPr/>
          </p:nvSpPr>
          <p:spPr>
            <a:xfrm>
              <a:off x="2799875" y="3996375"/>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42" name="Google Shape;7558;p21"/>
            <p:cNvSpPr/>
            <p:nvPr/>
          </p:nvSpPr>
          <p:spPr>
            <a:xfrm>
              <a:off x="2799875" y="41185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43" name="Google Shape;7559;p21"/>
            <p:cNvSpPr/>
            <p:nvPr/>
          </p:nvSpPr>
          <p:spPr>
            <a:xfrm>
              <a:off x="2799875" y="460657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44" name="Google Shape;7560;p21"/>
            <p:cNvSpPr/>
            <p:nvPr/>
          </p:nvSpPr>
          <p:spPr>
            <a:xfrm>
              <a:off x="2799875" y="4362200"/>
              <a:ext cx="5400" cy="117050"/>
            </a:xfrm>
            <a:custGeom>
              <a:avLst/>
              <a:ahLst/>
              <a:rect l="l" t="t" r="r" b="b"/>
              <a:pathLst>
                <a:path w="216" h="4682" extrusionOk="0">
                  <a:moveTo>
                    <a:pt x="1" y="0"/>
                  </a:moveTo>
                  <a:lnTo>
                    <a:pt x="1" y="4681"/>
                  </a:lnTo>
                  <a:lnTo>
                    <a:pt x="215" y="468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45" name="Google Shape;7561;p21"/>
            <p:cNvSpPr/>
            <p:nvPr/>
          </p:nvSpPr>
          <p:spPr>
            <a:xfrm>
              <a:off x="2906550" y="5094575"/>
              <a:ext cx="5400" cy="81050"/>
            </a:xfrm>
            <a:custGeom>
              <a:avLst/>
              <a:ahLst/>
              <a:rect l="l" t="t" r="r" b="b"/>
              <a:pathLst>
                <a:path w="216" h="3242" extrusionOk="0">
                  <a:moveTo>
                    <a:pt x="1" y="1"/>
                  </a:moveTo>
                  <a:lnTo>
                    <a:pt x="1" y="3241"/>
                  </a:lnTo>
                  <a:lnTo>
                    <a:pt x="215" y="3226"/>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46" name="Google Shape;7562;p21"/>
            <p:cNvSpPr/>
            <p:nvPr/>
          </p:nvSpPr>
          <p:spPr>
            <a:xfrm>
              <a:off x="2906550" y="3996375"/>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47" name="Google Shape;7563;p21"/>
            <p:cNvSpPr/>
            <p:nvPr/>
          </p:nvSpPr>
          <p:spPr>
            <a:xfrm>
              <a:off x="2906550" y="448437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48" name="Google Shape;7564;p21"/>
            <p:cNvSpPr/>
            <p:nvPr/>
          </p:nvSpPr>
          <p:spPr>
            <a:xfrm>
              <a:off x="2906550" y="4728775"/>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49" name="Google Shape;7565;p21"/>
            <p:cNvSpPr/>
            <p:nvPr/>
          </p:nvSpPr>
          <p:spPr>
            <a:xfrm>
              <a:off x="2906550" y="42407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50" name="Google Shape;7566;p21"/>
            <p:cNvSpPr/>
            <p:nvPr/>
          </p:nvSpPr>
          <p:spPr>
            <a:xfrm>
              <a:off x="2906550" y="3874200"/>
              <a:ext cx="4825" cy="117025"/>
            </a:xfrm>
            <a:custGeom>
              <a:avLst/>
              <a:ahLst/>
              <a:rect l="l" t="t" r="r" b="b"/>
              <a:pathLst>
                <a:path w="193" h="4681" extrusionOk="0">
                  <a:moveTo>
                    <a:pt x="1" y="0"/>
                  </a:moveTo>
                  <a:lnTo>
                    <a:pt x="1"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51" name="Google Shape;7567;p21"/>
            <p:cNvSpPr/>
            <p:nvPr/>
          </p:nvSpPr>
          <p:spPr>
            <a:xfrm>
              <a:off x="2906550" y="48509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52" name="Google Shape;7568;p21"/>
            <p:cNvSpPr/>
            <p:nvPr/>
          </p:nvSpPr>
          <p:spPr>
            <a:xfrm>
              <a:off x="2906550" y="460657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53" name="Google Shape;7569;p21"/>
            <p:cNvSpPr/>
            <p:nvPr/>
          </p:nvSpPr>
          <p:spPr>
            <a:xfrm>
              <a:off x="2906550" y="497315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54" name="Google Shape;7570;p21"/>
            <p:cNvSpPr/>
            <p:nvPr/>
          </p:nvSpPr>
          <p:spPr>
            <a:xfrm>
              <a:off x="2906550" y="3743575"/>
              <a:ext cx="5400" cy="125475"/>
            </a:xfrm>
            <a:custGeom>
              <a:avLst/>
              <a:ahLst/>
              <a:rect l="l" t="t" r="r" b="b"/>
              <a:pathLst>
                <a:path w="216" h="5019" extrusionOk="0">
                  <a:moveTo>
                    <a:pt x="1" y="0"/>
                  </a:moveTo>
                  <a:lnTo>
                    <a:pt x="1" y="5018"/>
                  </a:lnTo>
                  <a:lnTo>
                    <a:pt x="215" y="5018"/>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55" name="Google Shape;7571;p21"/>
            <p:cNvSpPr/>
            <p:nvPr/>
          </p:nvSpPr>
          <p:spPr>
            <a:xfrm>
              <a:off x="2906550" y="4362200"/>
              <a:ext cx="4825" cy="117050"/>
            </a:xfrm>
            <a:custGeom>
              <a:avLst/>
              <a:ahLst/>
              <a:rect l="l" t="t" r="r" b="b"/>
              <a:pathLst>
                <a:path w="193" h="4682" extrusionOk="0">
                  <a:moveTo>
                    <a:pt x="1" y="0"/>
                  </a:moveTo>
                  <a:lnTo>
                    <a:pt x="1"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56" name="Google Shape;7572;p21"/>
            <p:cNvSpPr/>
            <p:nvPr/>
          </p:nvSpPr>
          <p:spPr>
            <a:xfrm>
              <a:off x="2906550" y="41185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57" name="Google Shape;7573;p21"/>
            <p:cNvSpPr/>
            <p:nvPr/>
          </p:nvSpPr>
          <p:spPr>
            <a:xfrm>
              <a:off x="3013225" y="3874200"/>
              <a:ext cx="4825" cy="117025"/>
            </a:xfrm>
            <a:custGeom>
              <a:avLst/>
              <a:ahLst/>
              <a:rect l="l" t="t" r="r" b="b"/>
              <a:pathLst>
                <a:path w="193" h="4681" extrusionOk="0">
                  <a:moveTo>
                    <a:pt x="1" y="0"/>
                  </a:moveTo>
                  <a:lnTo>
                    <a:pt x="1"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58" name="Google Shape;7574;p21"/>
            <p:cNvSpPr/>
            <p:nvPr/>
          </p:nvSpPr>
          <p:spPr>
            <a:xfrm>
              <a:off x="3013225" y="48509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59" name="Google Shape;7575;p21"/>
            <p:cNvSpPr/>
            <p:nvPr/>
          </p:nvSpPr>
          <p:spPr>
            <a:xfrm>
              <a:off x="3013225" y="497315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60" name="Google Shape;7576;p21"/>
            <p:cNvSpPr/>
            <p:nvPr/>
          </p:nvSpPr>
          <p:spPr>
            <a:xfrm>
              <a:off x="3013225" y="3742800"/>
              <a:ext cx="4825" cy="126250"/>
            </a:xfrm>
            <a:custGeom>
              <a:avLst/>
              <a:ahLst/>
              <a:rect l="l" t="t" r="r" b="b"/>
              <a:pathLst>
                <a:path w="193" h="5050" extrusionOk="0">
                  <a:moveTo>
                    <a:pt x="1" y="1"/>
                  </a:moveTo>
                  <a:lnTo>
                    <a:pt x="1" y="5049"/>
                  </a:lnTo>
                  <a:lnTo>
                    <a:pt x="192" y="5049"/>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61" name="Google Shape;7577;p21"/>
            <p:cNvSpPr/>
            <p:nvPr/>
          </p:nvSpPr>
          <p:spPr>
            <a:xfrm>
              <a:off x="3013225" y="3996375"/>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62" name="Google Shape;7578;p21"/>
            <p:cNvSpPr/>
            <p:nvPr/>
          </p:nvSpPr>
          <p:spPr>
            <a:xfrm>
              <a:off x="3013225" y="460657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63" name="Google Shape;7579;p21"/>
            <p:cNvSpPr/>
            <p:nvPr/>
          </p:nvSpPr>
          <p:spPr>
            <a:xfrm>
              <a:off x="3013225" y="4362200"/>
              <a:ext cx="4825" cy="117050"/>
            </a:xfrm>
            <a:custGeom>
              <a:avLst/>
              <a:ahLst/>
              <a:rect l="l" t="t" r="r" b="b"/>
              <a:pathLst>
                <a:path w="193" h="4682" extrusionOk="0">
                  <a:moveTo>
                    <a:pt x="1" y="0"/>
                  </a:moveTo>
                  <a:lnTo>
                    <a:pt x="1"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64" name="Google Shape;7580;p21"/>
            <p:cNvSpPr/>
            <p:nvPr/>
          </p:nvSpPr>
          <p:spPr>
            <a:xfrm>
              <a:off x="3013225" y="42407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65" name="Google Shape;7581;p21"/>
            <p:cNvSpPr/>
            <p:nvPr/>
          </p:nvSpPr>
          <p:spPr>
            <a:xfrm>
              <a:off x="3013225" y="41185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66" name="Google Shape;7582;p21"/>
            <p:cNvSpPr/>
            <p:nvPr/>
          </p:nvSpPr>
          <p:spPr>
            <a:xfrm>
              <a:off x="3013225" y="448437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67" name="Google Shape;7583;p21"/>
            <p:cNvSpPr/>
            <p:nvPr/>
          </p:nvSpPr>
          <p:spPr>
            <a:xfrm>
              <a:off x="3013225" y="4728775"/>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68" name="Google Shape;7584;p21"/>
            <p:cNvSpPr/>
            <p:nvPr/>
          </p:nvSpPr>
          <p:spPr>
            <a:xfrm>
              <a:off x="3013225" y="5094575"/>
              <a:ext cx="4825" cy="74925"/>
            </a:xfrm>
            <a:custGeom>
              <a:avLst/>
              <a:ahLst/>
              <a:rect l="l" t="t" r="r" b="b"/>
              <a:pathLst>
                <a:path w="193" h="2997" extrusionOk="0">
                  <a:moveTo>
                    <a:pt x="1" y="1"/>
                  </a:moveTo>
                  <a:lnTo>
                    <a:pt x="1" y="2973"/>
                  </a:lnTo>
                  <a:cubicBezTo>
                    <a:pt x="70" y="2981"/>
                    <a:pt x="131" y="2989"/>
                    <a:pt x="192" y="2996"/>
                  </a:cubicBez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69" name="Google Shape;7585;p21"/>
            <p:cNvSpPr/>
            <p:nvPr/>
          </p:nvSpPr>
          <p:spPr>
            <a:xfrm>
              <a:off x="3120100" y="485097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70" name="Google Shape;7586;p21"/>
            <p:cNvSpPr/>
            <p:nvPr/>
          </p:nvSpPr>
          <p:spPr>
            <a:xfrm>
              <a:off x="3120100" y="3874200"/>
              <a:ext cx="4625" cy="117025"/>
            </a:xfrm>
            <a:custGeom>
              <a:avLst/>
              <a:ahLst/>
              <a:rect l="l" t="t" r="r" b="b"/>
              <a:pathLst>
                <a:path w="185" h="4681" extrusionOk="0">
                  <a:moveTo>
                    <a:pt x="1" y="0"/>
                  </a:moveTo>
                  <a:lnTo>
                    <a:pt x="1" y="4681"/>
                  </a:lnTo>
                  <a:lnTo>
                    <a:pt x="185" y="4681"/>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71" name="Google Shape;7587;p21"/>
            <p:cNvSpPr/>
            <p:nvPr/>
          </p:nvSpPr>
          <p:spPr>
            <a:xfrm>
              <a:off x="3120100" y="4362200"/>
              <a:ext cx="4625" cy="117050"/>
            </a:xfrm>
            <a:custGeom>
              <a:avLst/>
              <a:ahLst/>
              <a:rect l="l" t="t" r="r" b="b"/>
              <a:pathLst>
                <a:path w="185" h="4682" extrusionOk="0">
                  <a:moveTo>
                    <a:pt x="1" y="0"/>
                  </a:moveTo>
                  <a:lnTo>
                    <a:pt x="1" y="4681"/>
                  </a:lnTo>
                  <a:lnTo>
                    <a:pt x="185" y="4681"/>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72" name="Google Shape;7588;p21"/>
            <p:cNvSpPr/>
            <p:nvPr/>
          </p:nvSpPr>
          <p:spPr>
            <a:xfrm>
              <a:off x="3120100" y="424077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73" name="Google Shape;7589;p21"/>
            <p:cNvSpPr/>
            <p:nvPr/>
          </p:nvSpPr>
          <p:spPr>
            <a:xfrm>
              <a:off x="3120100" y="4606575"/>
              <a:ext cx="4625" cy="117050"/>
            </a:xfrm>
            <a:custGeom>
              <a:avLst/>
              <a:ahLst/>
              <a:rect l="l" t="t" r="r" b="b"/>
              <a:pathLst>
                <a:path w="185" h="4682" extrusionOk="0">
                  <a:moveTo>
                    <a:pt x="1" y="1"/>
                  </a:moveTo>
                  <a:lnTo>
                    <a:pt x="1" y="4681"/>
                  </a:lnTo>
                  <a:lnTo>
                    <a:pt x="185" y="468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74" name="Google Shape;7590;p21"/>
            <p:cNvSpPr/>
            <p:nvPr/>
          </p:nvSpPr>
          <p:spPr>
            <a:xfrm>
              <a:off x="3120100" y="4973150"/>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75" name="Google Shape;7591;p21"/>
            <p:cNvSpPr/>
            <p:nvPr/>
          </p:nvSpPr>
          <p:spPr>
            <a:xfrm>
              <a:off x="3120100" y="4118575"/>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76" name="Google Shape;7592;p21"/>
            <p:cNvSpPr/>
            <p:nvPr/>
          </p:nvSpPr>
          <p:spPr>
            <a:xfrm>
              <a:off x="3120100" y="4728775"/>
              <a:ext cx="4625" cy="116275"/>
            </a:xfrm>
            <a:custGeom>
              <a:avLst/>
              <a:ahLst/>
              <a:rect l="l" t="t" r="r" b="b"/>
              <a:pathLst>
                <a:path w="185" h="4651" extrusionOk="0">
                  <a:moveTo>
                    <a:pt x="1" y="0"/>
                  </a:moveTo>
                  <a:lnTo>
                    <a:pt x="1" y="4651"/>
                  </a:lnTo>
                  <a:lnTo>
                    <a:pt x="185" y="4651"/>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77" name="Google Shape;7593;p21"/>
            <p:cNvSpPr/>
            <p:nvPr/>
          </p:nvSpPr>
          <p:spPr>
            <a:xfrm>
              <a:off x="3120100" y="5094575"/>
              <a:ext cx="4625" cy="77600"/>
            </a:xfrm>
            <a:custGeom>
              <a:avLst/>
              <a:ahLst/>
              <a:rect l="l" t="t" r="r" b="b"/>
              <a:pathLst>
                <a:path w="185" h="3104" extrusionOk="0">
                  <a:moveTo>
                    <a:pt x="1" y="1"/>
                  </a:moveTo>
                  <a:lnTo>
                    <a:pt x="1" y="3103"/>
                  </a:lnTo>
                  <a:lnTo>
                    <a:pt x="185" y="3073"/>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78" name="Google Shape;7594;p21"/>
            <p:cNvSpPr/>
            <p:nvPr/>
          </p:nvSpPr>
          <p:spPr>
            <a:xfrm>
              <a:off x="3120100" y="3996375"/>
              <a:ext cx="4625" cy="116300"/>
            </a:xfrm>
            <a:custGeom>
              <a:avLst/>
              <a:ahLst/>
              <a:rect l="l" t="t" r="r" b="b"/>
              <a:pathLst>
                <a:path w="185" h="4652"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79" name="Google Shape;7595;p21"/>
            <p:cNvSpPr/>
            <p:nvPr/>
          </p:nvSpPr>
          <p:spPr>
            <a:xfrm>
              <a:off x="3120100" y="3742800"/>
              <a:ext cx="4625" cy="126250"/>
            </a:xfrm>
            <a:custGeom>
              <a:avLst/>
              <a:ahLst/>
              <a:rect l="l" t="t" r="r" b="b"/>
              <a:pathLst>
                <a:path w="185" h="5050" extrusionOk="0">
                  <a:moveTo>
                    <a:pt x="1" y="1"/>
                  </a:moveTo>
                  <a:lnTo>
                    <a:pt x="1" y="5049"/>
                  </a:lnTo>
                  <a:lnTo>
                    <a:pt x="185" y="5049"/>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80" name="Google Shape;7596;p21"/>
            <p:cNvSpPr/>
            <p:nvPr/>
          </p:nvSpPr>
          <p:spPr>
            <a:xfrm>
              <a:off x="3120100" y="4484375"/>
              <a:ext cx="4625" cy="117050"/>
            </a:xfrm>
            <a:custGeom>
              <a:avLst/>
              <a:ahLst/>
              <a:rect l="l" t="t" r="r" b="b"/>
              <a:pathLst>
                <a:path w="185" h="4682" extrusionOk="0">
                  <a:moveTo>
                    <a:pt x="1" y="1"/>
                  </a:moveTo>
                  <a:lnTo>
                    <a:pt x="1" y="4682"/>
                  </a:lnTo>
                  <a:lnTo>
                    <a:pt x="185" y="4682"/>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81" name="Google Shape;7597;p21"/>
            <p:cNvSpPr/>
            <p:nvPr/>
          </p:nvSpPr>
          <p:spPr>
            <a:xfrm>
              <a:off x="3226200" y="41185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82" name="Google Shape;7598;p21"/>
            <p:cNvSpPr/>
            <p:nvPr/>
          </p:nvSpPr>
          <p:spPr>
            <a:xfrm>
              <a:off x="3226200" y="3996375"/>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83" name="Google Shape;7599;p21"/>
            <p:cNvSpPr/>
            <p:nvPr/>
          </p:nvSpPr>
          <p:spPr>
            <a:xfrm>
              <a:off x="3226775" y="5094575"/>
              <a:ext cx="4825" cy="69350"/>
            </a:xfrm>
            <a:custGeom>
              <a:avLst/>
              <a:ahLst/>
              <a:rect l="l" t="t" r="r" b="b"/>
              <a:pathLst>
                <a:path w="193" h="2774" extrusionOk="0">
                  <a:moveTo>
                    <a:pt x="1" y="1"/>
                  </a:moveTo>
                  <a:lnTo>
                    <a:pt x="1" y="2774"/>
                  </a:lnTo>
                  <a:lnTo>
                    <a:pt x="192" y="2759"/>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84" name="Google Shape;7600;p21"/>
            <p:cNvSpPr/>
            <p:nvPr/>
          </p:nvSpPr>
          <p:spPr>
            <a:xfrm>
              <a:off x="3226200" y="3874200"/>
              <a:ext cx="5400" cy="117025"/>
            </a:xfrm>
            <a:custGeom>
              <a:avLst/>
              <a:ahLst/>
              <a:rect l="l" t="t" r="r" b="b"/>
              <a:pathLst>
                <a:path w="216" h="4681" extrusionOk="0">
                  <a:moveTo>
                    <a:pt x="1" y="0"/>
                  </a:moveTo>
                  <a:lnTo>
                    <a:pt x="1" y="4681"/>
                  </a:lnTo>
                  <a:lnTo>
                    <a:pt x="215" y="468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85" name="Google Shape;7601;p21"/>
            <p:cNvSpPr/>
            <p:nvPr/>
          </p:nvSpPr>
          <p:spPr>
            <a:xfrm>
              <a:off x="3226200" y="448437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86" name="Google Shape;7602;p21"/>
            <p:cNvSpPr/>
            <p:nvPr/>
          </p:nvSpPr>
          <p:spPr>
            <a:xfrm>
              <a:off x="3226200" y="497315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87" name="Google Shape;7603;p21"/>
            <p:cNvSpPr/>
            <p:nvPr/>
          </p:nvSpPr>
          <p:spPr>
            <a:xfrm>
              <a:off x="3226200" y="424077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88" name="Google Shape;7604;p21"/>
            <p:cNvSpPr/>
            <p:nvPr/>
          </p:nvSpPr>
          <p:spPr>
            <a:xfrm>
              <a:off x="3226200" y="460657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89" name="Google Shape;7605;p21"/>
            <p:cNvSpPr/>
            <p:nvPr/>
          </p:nvSpPr>
          <p:spPr>
            <a:xfrm>
              <a:off x="3226200" y="4362200"/>
              <a:ext cx="5400" cy="117050"/>
            </a:xfrm>
            <a:custGeom>
              <a:avLst/>
              <a:ahLst/>
              <a:rect l="l" t="t" r="r" b="b"/>
              <a:pathLst>
                <a:path w="216" h="4682" extrusionOk="0">
                  <a:moveTo>
                    <a:pt x="1" y="0"/>
                  </a:moveTo>
                  <a:lnTo>
                    <a:pt x="1" y="4681"/>
                  </a:lnTo>
                  <a:lnTo>
                    <a:pt x="215" y="468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90" name="Google Shape;7606;p21"/>
            <p:cNvSpPr/>
            <p:nvPr/>
          </p:nvSpPr>
          <p:spPr>
            <a:xfrm>
              <a:off x="3226775" y="3742225"/>
              <a:ext cx="4825" cy="126825"/>
            </a:xfrm>
            <a:custGeom>
              <a:avLst/>
              <a:ahLst/>
              <a:rect l="l" t="t" r="r" b="b"/>
              <a:pathLst>
                <a:path w="193" h="5073" extrusionOk="0">
                  <a:moveTo>
                    <a:pt x="1" y="1"/>
                  </a:moveTo>
                  <a:lnTo>
                    <a:pt x="1" y="5072"/>
                  </a:lnTo>
                  <a:lnTo>
                    <a:pt x="192" y="507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91" name="Google Shape;7607;p21"/>
            <p:cNvSpPr/>
            <p:nvPr/>
          </p:nvSpPr>
          <p:spPr>
            <a:xfrm>
              <a:off x="3226200" y="4728775"/>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92" name="Google Shape;7608;p21"/>
            <p:cNvSpPr/>
            <p:nvPr/>
          </p:nvSpPr>
          <p:spPr>
            <a:xfrm>
              <a:off x="3226200" y="485097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93" name="Google Shape;7609;p21"/>
            <p:cNvSpPr/>
            <p:nvPr/>
          </p:nvSpPr>
          <p:spPr>
            <a:xfrm>
              <a:off x="3332900" y="3874200"/>
              <a:ext cx="5375" cy="117025"/>
            </a:xfrm>
            <a:custGeom>
              <a:avLst/>
              <a:ahLst/>
              <a:rect l="l" t="t" r="r" b="b"/>
              <a:pathLst>
                <a:path w="215" h="4681" extrusionOk="0">
                  <a:moveTo>
                    <a:pt x="0" y="0"/>
                  </a:moveTo>
                  <a:lnTo>
                    <a:pt x="0" y="4681"/>
                  </a:lnTo>
                  <a:lnTo>
                    <a:pt x="215" y="468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94" name="Google Shape;7610;p21"/>
            <p:cNvSpPr/>
            <p:nvPr/>
          </p:nvSpPr>
          <p:spPr>
            <a:xfrm>
              <a:off x="3332900" y="4728775"/>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95" name="Google Shape;7611;p21"/>
            <p:cNvSpPr/>
            <p:nvPr/>
          </p:nvSpPr>
          <p:spPr>
            <a:xfrm>
              <a:off x="3332900" y="4973150"/>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96" name="Google Shape;7612;p21"/>
            <p:cNvSpPr/>
            <p:nvPr/>
          </p:nvSpPr>
          <p:spPr>
            <a:xfrm>
              <a:off x="3332900" y="3996375"/>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97" name="Google Shape;7613;p21"/>
            <p:cNvSpPr/>
            <p:nvPr/>
          </p:nvSpPr>
          <p:spPr>
            <a:xfrm>
              <a:off x="3332900" y="3741475"/>
              <a:ext cx="5375" cy="127575"/>
            </a:xfrm>
            <a:custGeom>
              <a:avLst/>
              <a:ahLst/>
              <a:rect l="l" t="t" r="r" b="b"/>
              <a:pathLst>
                <a:path w="215" h="5103" extrusionOk="0">
                  <a:moveTo>
                    <a:pt x="0" y="0"/>
                  </a:moveTo>
                  <a:lnTo>
                    <a:pt x="0" y="5102"/>
                  </a:lnTo>
                  <a:lnTo>
                    <a:pt x="215" y="5102"/>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98" name="Google Shape;7614;p21"/>
            <p:cNvSpPr/>
            <p:nvPr/>
          </p:nvSpPr>
          <p:spPr>
            <a:xfrm>
              <a:off x="3332900" y="5094575"/>
              <a:ext cx="5375" cy="59025"/>
            </a:xfrm>
            <a:custGeom>
              <a:avLst/>
              <a:ahLst/>
              <a:rect l="l" t="t" r="r" b="b"/>
              <a:pathLst>
                <a:path w="215" h="2361" extrusionOk="0">
                  <a:moveTo>
                    <a:pt x="0" y="1"/>
                  </a:moveTo>
                  <a:lnTo>
                    <a:pt x="0" y="2360"/>
                  </a:lnTo>
                  <a:lnTo>
                    <a:pt x="215" y="2345"/>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399" name="Google Shape;7615;p21"/>
            <p:cNvSpPr/>
            <p:nvPr/>
          </p:nvSpPr>
          <p:spPr>
            <a:xfrm>
              <a:off x="3332900" y="485097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00" name="Google Shape;7616;p21"/>
            <p:cNvSpPr/>
            <p:nvPr/>
          </p:nvSpPr>
          <p:spPr>
            <a:xfrm>
              <a:off x="3332900" y="411857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01" name="Google Shape;7617;p21"/>
            <p:cNvSpPr/>
            <p:nvPr/>
          </p:nvSpPr>
          <p:spPr>
            <a:xfrm>
              <a:off x="3332900" y="4362200"/>
              <a:ext cx="5375" cy="117050"/>
            </a:xfrm>
            <a:custGeom>
              <a:avLst/>
              <a:ahLst/>
              <a:rect l="l" t="t" r="r" b="b"/>
              <a:pathLst>
                <a:path w="215" h="4682" extrusionOk="0">
                  <a:moveTo>
                    <a:pt x="0" y="0"/>
                  </a:moveTo>
                  <a:lnTo>
                    <a:pt x="0" y="4681"/>
                  </a:lnTo>
                  <a:lnTo>
                    <a:pt x="215" y="468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02" name="Google Shape;7618;p21"/>
            <p:cNvSpPr/>
            <p:nvPr/>
          </p:nvSpPr>
          <p:spPr>
            <a:xfrm>
              <a:off x="3332900" y="424077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03" name="Google Shape;7619;p21"/>
            <p:cNvSpPr/>
            <p:nvPr/>
          </p:nvSpPr>
          <p:spPr>
            <a:xfrm>
              <a:off x="3332900" y="4606575"/>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04" name="Google Shape;7620;p21"/>
            <p:cNvSpPr/>
            <p:nvPr/>
          </p:nvSpPr>
          <p:spPr>
            <a:xfrm>
              <a:off x="3332900" y="4484375"/>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05" name="Google Shape;7621;p21"/>
            <p:cNvSpPr/>
            <p:nvPr/>
          </p:nvSpPr>
          <p:spPr>
            <a:xfrm>
              <a:off x="3439575" y="3874200"/>
              <a:ext cx="4800" cy="117025"/>
            </a:xfrm>
            <a:custGeom>
              <a:avLst/>
              <a:ahLst/>
              <a:rect l="l" t="t" r="r" b="b"/>
              <a:pathLst>
                <a:path w="192" h="4681" extrusionOk="0">
                  <a:moveTo>
                    <a:pt x="0" y="0"/>
                  </a:moveTo>
                  <a:lnTo>
                    <a:pt x="0"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06" name="Google Shape;7622;p21"/>
            <p:cNvSpPr/>
            <p:nvPr/>
          </p:nvSpPr>
          <p:spPr>
            <a:xfrm>
              <a:off x="3439575" y="460657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07" name="Google Shape;7623;p21"/>
            <p:cNvSpPr/>
            <p:nvPr/>
          </p:nvSpPr>
          <p:spPr>
            <a:xfrm>
              <a:off x="3439575" y="497315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08" name="Google Shape;7624;p21"/>
            <p:cNvSpPr/>
            <p:nvPr/>
          </p:nvSpPr>
          <p:spPr>
            <a:xfrm>
              <a:off x="3439575" y="448437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09" name="Google Shape;7625;p21"/>
            <p:cNvSpPr/>
            <p:nvPr/>
          </p:nvSpPr>
          <p:spPr>
            <a:xfrm>
              <a:off x="3439575" y="48509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10" name="Google Shape;7626;p21"/>
            <p:cNvSpPr/>
            <p:nvPr/>
          </p:nvSpPr>
          <p:spPr>
            <a:xfrm>
              <a:off x="3439575" y="4362200"/>
              <a:ext cx="4800" cy="117050"/>
            </a:xfrm>
            <a:custGeom>
              <a:avLst/>
              <a:ahLst/>
              <a:rect l="l" t="t" r="r" b="b"/>
              <a:pathLst>
                <a:path w="192" h="4682" extrusionOk="0">
                  <a:moveTo>
                    <a:pt x="0" y="0"/>
                  </a:moveTo>
                  <a:lnTo>
                    <a:pt x="0"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11" name="Google Shape;7627;p21"/>
            <p:cNvSpPr/>
            <p:nvPr/>
          </p:nvSpPr>
          <p:spPr>
            <a:xfrm>
              <a:off x="3439575" y="3740900"/>
              <a:ext cx="4800" cy="128150"/>
            </a:xfrm>
            <a:custGeom>
              <a:avLst/>
              <a:ahLst/>
              <a:rect l="l" t="t" r="r" b="b"/>
              <a:pathLst>
                <a:path w="192" h="5126" extrusionOk="0">
                  <a:moveTo>
                    <a:pt x="0" y="0"/>
                  </a:moveTo>
                  <a:lnTo>
                    <a:pt x="0" y="5125"/>
                  </a:lnTo>
                  <a:lnTo>
                    <a:pt x="192" y="5125"/>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12" name="Google Shape;7628;p21"/>
            <p:cNvSpPr/>
            <p:nvPr/>
          </p:nvSpPr>
          <p:spPr>
            <a:xfrm>
              <a:off x="3439575" y="41185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13" name="Google Shape;7629;p21"/>
            <p:cNvSpPr/>
            <p:nvPr/>
          </p:nvSpPr>
          <p:spPr>
            <a:xfrm>
              <a:off x="3439575" y="4728775"/>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14" name="Google Shape;7630;p21"/>
            <p:cNvSpPr/>
            <p:nvPr/>
          </p:nvSpPr>
          <p:spPr>
            <a:xfrm>
              <a:off x="3439575" y="42407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15" name="Google Shape;7631;p21"/>
            <p:cNvSpPr/>
            <p:nvPr/>
          </p:nvSpPr>
          <p:spPr>
            <a:xfrm>
              <a:off x="3439575" y="3996375"/>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16" name="Google Shape;7632;p21"/>
            <p:cNvSpPr/>
            <p:nvPr/>
          </p:nvSpPr>
          <p:spPr>
            <a:xfrm>
              <a:off x="3439575" y="5094575"/>
              <a:ext cx="4800" cy="54225"/>
            </a:xfrm>
            <a:custGeom>
              <a:avLst/>
              <a:ahLst/>
              <a:rect l="l" t="t" r="r" b="b"/>
              <a:pathLst>
                <a:path w="192" h="2169" extrusionOk="0">
                  <a:moveTo>
                    <a:pt x="0" y="1"/>
                  </a:moveTo>
                  <a:lnTo>
                    <a:pt x="0" y="2169"/>
                  </a:lnTo>
                  <a:lnTo>
                    <a:pt x="192" y="2169"/>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17" name="Google Shape;7633;p21"/>
            <p:cNvSpPr/>
            <p:nvPr/>
          </p:nvSpPr>
          <p:spPr>
            <a:xfrm>
              <a:off x="3546450" y="4606575"/>
              <a:ext cx="4600" cy="117050"/>
            </a:xfrm>
            <a:custGeom>
              <a:avLst/>
              <a:ahLst/>
              <a:rect l="l" t="t" r="r" b="b"/>
              <a:pathLst>
                <a:path w="184" h="4682" extrusionOk="0">
                  <a:moveTo>
                    <a:pt x="0" y="1"/>
                  </a:moveTo>
                  <a:lnTo>
                    <a:pt x="0" y="4681"/>
                  </a:lnTo>
                  <a:lnTo>
                    <a:pt x="184" y="468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18" name="Google Shape;7634;p21"/>
            <p:cNvSpPr/>
            <p:nvPr/>
          </p:nvSpPr>
          <p:spPr>
            <a:xfrm>
              <a:off x="3546450" y="4728775"/>
              <a:ext cx="4600" cy="116275"/>
            </a:xfrm>
            <a:custGeom>
              <a:avLst/>
              <a:ahLst/>
              <a:rect l="l" t="t" r="r" b="b"/>
              <a:pathLst>
                <a:path w="184" h="4651" extrusionOk="0">
                  <a:moveTo>
                    <a:pt x="0" y="0"/>
                  </a:moveTo>
                  <a:lnTo>
                    <a:pt x="0" y="4651"/>
                  </a:lnTo>
                  <a:lnTo>
                    <a:pt x="184" y="465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19" name="Google Shape;7635;p21"/>
            <p:cNvSpPr/>
            <p:nvPr/>
          </p:nvSpPr>
          <p:spPr>
            <a:xfrm>
              <a:off x="3546450" y="4118575"/>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20" name="Google Shape;7636;p21"/>
            <p:cNvSpPr/>
            <p:nvPr/>
          </p:nvSpPr>
          <p:spPr>
            <a:xfrm>
              <a:off x="3546450" y="4484375"/>
              <a:ext cx="4600" cy="117050"/>
            </a:xfrm>
            <a:custGeom>
              <a:avLst/>
              <a:ahLst/>
              <a:rect l="l" t="t" r="r" b="b"/>
              <a:pathLst>
                <a:path w="184" h="4682" extrusionOk="0">
                  <a:moveTo>
                    <a:pt x="0" y="1"/>
                  </a:moveTo>
                  <a:lnTo>
                    <a:pt x="0" y="4682"/>
                  </a:lnTo>
                  <a:lnTo>
                    <a:pt x="184" y="4682"/>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21" name="Google Shape;7637;p21"/>
            <p:cNvSpPr/>
            <p:nvPr/>
          </p:nvSpPr>
          <p:spPr>
            <a:xfrm>
              <a:off x="3546450" y="4973150"/>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22" name="Google Shape;7638;p21"/>
            <p:cNvSpPr/>
            <p:nvPr/>
          </p:nvSpPr>
          <p:spPr>
            <a:xfrm>
              <a:off x="3546450" y="4240775"/>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23" name="Google Shape;7639;p21"/>
            <p:cNvSpPr/>
            <p:nvPr/>
          </p:nvSpPr>
          <p:spPr>
            <a:xfrm>
              <a:off x="3546450" y="3874200"/>
              <a:ext cx="4600" cy="117025"/>
            </a:xfrm>
            <a:custGeom>
              <a:avLst/>
              <a:ahLst/>
              <a:rect l="l" t="t" r="r" b="b"/>
              <a:pathLst>
                <a:path w="184" h="4681" extrusionOk="0">
                  <a:moveTo>
                    <a:pt x="0" y="0"/>
                  </a:moveTo>
                  <a:lnTo>
                    <a:pt x="0" y="4681"/>
                  </a:lnTo>
                  <a:lnTo>
                    <a:pt x="184" y="468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24" name="Google Shape;7640;p21"/>
            <p:cNvSpPr/>
            <p:nvPr/>
          </p:nvSpPr>
          <p:spPr>
            <a:xfrm>
              <a:off x="3546450" y="4850975"/>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25" name="Google Shape;7641;p21"/>
            <p:cNvSpPr/>
            <p:nvPr/>
          </p:nvSpPr>
          <p:spPr>
            <a:xfrm>
              <a:off x="3546450" y="3740900"/>
              <a:ext cx="4600" cy="128150"/>
            </a:xfrm>
            <a:custGeom>
              <a:avLst/>
              <a:ahLst/>
              <a:rect l="l" t="t" r="r" b="b"/>
              <a:pathLst>
                <a:path w="184" h="5126" extrusionOk="0">
                  <a:moveTo>
                    <a:pt x="0" y="0"/>
                  </a:moveTo>
                  <a:lnTo>
                    <a:pt x="0" y="5125"/>
                  </a:lnTo>
                  <a:lnTo>
                    <a:pt x="184" y="5125"/>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26" name="Google Shape;7642;p21"/>
            <p:cNvSpPr/>
            <p:nvPr/>
          </p:nvSpPr>
          <p:spPr>
            <a:xfrm>
              <a:off x="3546450" y="5094575"/>
              <a:ext cx="4600" cy="53650"/>
            </a:xfrm>
            <a:custGeom>
              <a:avLst/>
              <a:ahLst/>
              <a:rect l="l" t="t" r="r" b="b"/>
              <a:pathLst>
                <a:path w="184" h="2146" extrusionOk="0">
                  <a:moveTo>
                    <a:pt x="0" y="1"/>
                  </a:moveTo>
                  <a:lnTo>
                    <a:pt x="0" y="2146"/>
                  </a:lnTo>
                  <a:lnTo>
                    <a:pt x="184" y="2115"/>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27" name="Google Shape;7643;p21"/>
            <p:cNvSpPr/>
            <p:nvPr/>
          </p:nvSpPr>
          <p:spPr>
            <a:xfrm>
              <a:off x="3546450" y="3996375"/>
              <a:ext cx="4600" cy="116300"/>
            </a:xfrm>
            <a:custGeom>
              <a:avLst/>
              <a:ahLst/>
              <a:rect l="l" t="t" r="r" b="b"/>
              <a:pathLst>
                <a:path w="184" h="4652"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28" name="Google Shape;7644;p21"/>
            <p:cNvSpPr/>
            <p:nvPr/>
          </p:nvSpPr>
          <p:spPr>
            <a:xfrm>
              <a:off x="3546450" y="4362200"/>
              <a:ext cx="4600" cy="117050"/>
            </a:xfrm>
            <a:custGeom>
              <a:avLst/>
              <a:ahLst/>
              <a:rect l="l" t="t" r="r" b="b"/>
              <a:pathLst>
                <a:path w="184" h="4682" extrusionOk="0">
                  <a:moveTo>
                    <a:pt x="0" y="0"/>
                  </a:moveTo>
                  <a:lnTo>
                    <a:pt x="0" y="4681"/>
                  </a:lnTo>
                  <a:lnTo>
                    <a:pt x="184" y="468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29" name="Google Shape;7645;p21"/>
            <p:cNvSpPr/>
            <p:nvPr/>
          </p:nvSpPr>
          <p:spPr>
            <a:xfrm>
              <a:off x="3653125" y="5094575"/>
              <a:ext cx="4800" cy="50025"/>
            </a:xfrm>
            <a:custGeom>
              <a:avLst/>
              <a:ahLst/>
              <a:rect l="l" t="t" r="r" b="b"/>
              <a:pathLst>
                <a:path w="192" h="2001" extrusionOk="0">
                  <a:moveTo>
                    <a:pt x="0" y="1"/>
                  </a:moveTo>
                  <a:lnTo>
                    <a:pt x="0" y="2000"/>
                  </a:lnTo>
                  <a:lnTo>
                    <a:pt x="192" y="2000"/>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30" name="Google Shape;7646;p21"/>
            <p:cNvSpPr/>
            <p:nvPr/>
          </p:nvSpPr>
          <p:spPr>
            <a:xfrm>
              <a:off x="3653125" y="460657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31" name="Google Shape;7647;p21"/>
            <p:cNvSpPr/>
            <p:nvPr/>
          </p:nvSpPr>
          <p:spPr>
            <a:xfrm>
              <a:off x="3653125" y="4362200"/>
              <a:ext cx="4800" cy="117050"/>
            </a:xfrm>
            <a:custGeom>
              <a:avLst/>
              <a:ahLst/>
              <a:rect l="l" t="t" r="r" b="b"/>
              <a:pathLst>
                <a:path w="192" h="4682" extrusionOk="0">
                  <a:moveTo>
                    <a:pt x="0" y="0"/>
                  </a:moveTo>
                  <a:lnTo>
                    <a:pt x="0"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32" name="Google Shape;7648;p21"/>
            <p:cNvSpPr/>
            <p:nvPr/>
          </p:nvSpPr>
          <p:spPr>
            <a:xfrm>
              <a:off x="3653125" y="4728775"/>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33" name="Google Shape;7649;p21"/>
            <p:cNvSpPr/>
            <p:nvPr/>
          </p:nvSpPr>
          <p:spPr>
            <a:xfrm>
              <a:off x="3653125" y="41185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34" name="Google Shape;7650;p21"/>
            <p:cNvSpPr/>
            <p:nvPr/>
          </p:nvSpPr>
          <p:spPr>
            <a:xfrm>
              <a:off x="3653125" y="497315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35" name="Google Shape;7651;p21"/>
            <p:cNvSpPr/>
            <p:nvPr/>
          </p:nvSpPr>
          <p:spPr>
            <a:xfrm>
              <a:off x="3653125" y="48509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36" name="Google Shape;7652;p21"/>
            <p:cNvSpPr/>
            <p:nvPr/>
          </p:nvSpPr>
          <p:spPr>
            <a:xfrm>
              <a:off x="3653125" y="3740125"/>
              <a:ext cx="4800" cy="128925"/>
            </a:xfrm>
            <a:custGeom>
              <a:avLst/>
              <a:ahLst/>
              <a:rect l="l" t="t" r="r" b="b"/>
              <a:pathLst>
                <a:path w="192" h="5157" extrusionOk="0">
                  <a:moveTo>
                    <a:pt x="0" y="1"/>
                  </a:moveTo>
                  <a:lnTo>
                    <a:pt x="0" y="5156"/>
                  </a:lnTo>
                  <a:lnTo>
                    <a:pt x="192" y="5156"/>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37" name="Google Shape;7653;p21"/>
            <p:cNvSpPr/>
            <p:nvPr/>
          </p:nvSpPr>
          <p:spPr>
            <a:xfrm>
              <a:off x="3653125" y="3996375"/>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38" name="Google Shape;7654;p21"/>
            <p:cNvSpPr/>
            <p:nvPr/>
          </p:nvSpPr>
          <p:spPr>
            <a:xfrm>
              <a:off x="3653125" y="448437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39" name="Google Shape;7655;p21"/>
            <p:cNvSpPr/>
            <p:nvPr/>
          </p:nvSpPr>
          <p:spPr>
            <a:xfrm>
              <a:off x="3653125" y="3874200"/>
              <a:ext cx="4800" cy="117025"/>
            </a:xfrm>
            <a:custGeom>
              <a:avLst/>
              <a:ahLst/>
              <a:rect l="l" t="t" r="r" b="b"/>
              <a:pathLst>
                <a:path w="192" h="4681" extrusionOk="0">
                  <a:moveTo>
                    <a:pt x="0" y="0"/>
                  </a:moveTo>
                  <a:lnTo>
                    <a:pt x="0"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40" name="Google Shape;7656;p21"/>
            <p:cNvSpPr/>
            <p:nvPr/>
          </p:nvSpPr>
          <p:spPr>
            <a:xfrm>
              <a:off x="3653125" y="42407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41" name="Google Shape;7657;p21"/>
            <p:cNvSpPr/>
            <p:nvPr/>
          </p:nvSpPr>
          <p:spPr>
            <a:xfrm>
              <a:off x="3759225" y="3739550"/>
              <a:ext cx="5375" cy="129500"/>
            </a:xfrm>
            <a:custGeom>
              <a:avLst/>
              <a:ahLst/>
              <a:rect l="l" t="t" r="r" b="b"/>
              <a:pathLst>
                <a:path w="215" h="5180" extrusionOk="0">
                  <a:moveTo>
                    <a:pt x="0" y="1"/>
                  </a:moveTo>
                  <a:lnTo>
                    <a:pt x="0" y="5179"/>
                  </a:lnTo>
                  <a:lnTo>
                    <a:pt x="215" y="5179"/>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42" name="Google Shape;7658;p21"/>
            <p:cNvSpPr/>
            <p:nvPr/>
          </p:nvSpPr>
          <p:spPr>
            <a:xfrm>
              <a:off x="3759225" y="5094575"/>
              <a:ext cx="5375" cy="41400"/>
            </a:xfrm>
            <a:custGeom>
              <a:avLst/>
              <a:ahLst/>
              <a:rect l="l" t="t" r="r" b="b"/>
              <a:pathLst>
                <a:path w="215" h="1656" extrusionOk="0">
                  <a:moveTo>
                    <a:pt x="0" y="1"/>
                  </a:moveTo>
                  <a:lnTo>
                    <a:pt x="0" y="1656"/>
                  </a:lnTo>
                  <a:lnTo>
                    <a:pt x="215" y="1656"/>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43" name="Google Shape;7659;p21"/>
            <p:cNvSpPr/>
            <p:nvPr/>
          </p:nvSpPr>
          <p:spPr>
            <a:xfrm>
              <a:off x="3759225" y="4728775"/>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44" name="Google Shape;7660;p21"/>
            <p:cNvSpPr/>
            <p:nvPr/>
          </p:nvSpPr>
          <p:spPr>
            <a:xfrm>
              <a:off x="3759225" y="411857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45" name="Google Shape;7661;p21"/>
            <p:cNvSpPr/>
            <p:nvPr/>
          </p:nvSpPr>
          <p:spPr>
            <a:xfrm>
              <a:off x="3759225" y="3874200"/>
              <a:ext cx="5375" cy="117025"/>
            </a:xfrm>
            <a:custGeom>
              <a:avLst/>
              <a:ahLst/>
              <a:rect l="l" t="t" r="r" b="b"/>
              <a:pathLst>
                <a:path w="215" h="4681" extrusionOk="0">
                  <a:moveTo>
                    <a:pt x="0" y="0"/>
                  </a:moveTo>
                  <a:lnTo>
                    <a:pt x="0" y="4681"/>
                  </a:lnTo>
                  <a:lnTo>
                    <a:pt x="215" y="468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46" name="Google Shape;7662;p21"/>
            <p:cNvSpPr/>
            <p:nvPr/>
          </p:nvSpPr>
          <p:spPr>
            <a:xfrm>
              <a:off x="3759225" y="4484375"/>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47" name="Google Shape;7663;p21"/>
            <p:cNvSpPr/>
            <p:nvPr/>
          </p:nvSpPr>
          <p:spPr>
            <a:xfrm>
              <a:off x="3759225" y="3996375"/>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48" name="Google Shape;7664;p21"/>
            <p:cNvSpPr/>
            <p:nvPr/>
          </p:nvSpPr>
          <p:spPr>
            <a:xfrm>
              <a:off x="3759225" y="424077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49" name="Google Shape;7665;p21"/>
            <p:cNvSpPr/>
            <p:nvPr/>
          </p:nvSpPr>
          <p:spPr>
            <a:xfrm>
              <a:off x="3759225" y="4606575"/>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50" name="Google Shape;7666;p21"/>
            <p:cNvSpPr/>
            <p:nvPr/>
          </p:nvSpPr>
          <p:spPr>
            <a:xfrm>
              <a:off x="3759225" y="485097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51" name="Google Shape;7667;p21"/>
            <p:cNvSpPr/>
            <p:nvPr/>
          </p:nvSpPr>
          <p:spPr>
            <a:xfrm>
              <a:off x="3759225" y="4973150"/>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52" name="Google Shape;7668;p21"/>
            <p:cNvSpPr/>
            <p:nvPr/>
          </p:nvSpPr>
          <p:spPr>
            <a:xfrm>
              <a:off x="3759225" y="4362200"/>
              <a:ext cx="5375" cy="117050"/>
            </a:xfrm>
            <a:custGeom>
              <a:avLst/>
              <a:ahLst/>
              <a:rect l="l" t="t" r="r" b="b"/>
              <a:pathLst>
                <a:path w="215" h="4682" extrusionOk="0">
                  <a:moveTo>
                    <a:pt x="0" y="0"/>
                  </a:moveTo>
                  <a:lnTo>
                    <a:pt x="0" y="4681"/>
                  </a:lnTo>
                  <a:lnTo>
                    <a:pt x="215" y="468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53" name="Google Shape;7669;p21"/>
            <p:cNvSpPr/>
            <p:nvPr/>
          </p:nvSpPr>
          <p:spPr>
            <a:xfrm>
              <a:off x="1097225" y="5089400"/>
              <a:ext cx="2770625" cy="5200"/>
            </a:xfrm>
            <a:custGeom>
              <a:avLst/>
              <a:ahLst/>
              <a:rect l="l" t="t" r="r" b="b"/>
              <a:pathLst>
                <a:path w="110825" h="208" extrusionOk="0">
                  <a:moveTo>
                    <a:pt x="1" y="1"/>
                  </a:moveTo>
                  <a:lnTo>
                    <a:pt x="123" y="208"/>
                  </a:lnTo>
                  <a:lnTo>
                    <a:pt x="110824" y="208"/>
                  </a:lnTo>
                  <a:lnTo>
                    <a:pt x="11082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54" name="Google Shape;7670;p21"/>
            <p:cNvSpPr/>
            <p:nvPr/>
          </p:nvSpPr>
          <p:spPr>
            <a:xfrm>
              <a:off x="1098575" y="4967225"/>
              <a:ext cx="2768125" cy="5950"/>
            </a:xfrm>
            <a:custGeom>
              <a:avLst/>
              <a:ahLst/>
              <a:rect l="l" t="t" r="r" b="b"/>
              <a:pathLst>
                <a:path w="110725" h="238" extrusionOk="0">
                  <a:moveTo>
                    <a:pt x="1" y="0"/>
                  </a:moveTo>
                  <a:lnTo>
                    <a:pt x="1" y="238"/>
                  </a:lnTo>
                  <a:lnTo>
                    <a:pt x="110724" y="238"/>
                  </a:lnTo>
                  <a:lnTo>
                    <a:pt x="11072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55" name="Google Shape;7671;p21"/>
            <p:cNvSpPr/>
            <p:nvPr/>
          </p:nvSpPr>
          <p:spPr>
            <a:xfrm>
              <a:off x="1099150" y="4845025"/>
              <a:ext cx="2766975" cy="5975"/>
            </a:xfrm>
            <a:custGeom>
              <a:avLst/>
              <a:ahLst/>
              <a:rect l="l" t="t" r="r" b="b"/>
              <a:pathLst>
                <a:path w="110679" h="239" extrusionOk="0">
                  <a:moveTo>
                    <a:pt x="0" y="1"/>
                  </a:moveTo>
                  <a:lnTo>
                    <a:pt x="0" y="238"/>
                  </a:lnTo>
                  <a:lnTo>
                    <a:pt x="110678" y="238"/>
                  </a:lnTo>
                  <a:lnTo>
                    <a:pt x="110678"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56" name="Google Shape;7672;p21"/>
            <p:cNvSpPr/>
            <p:nvPr/>
          </p:nvSpPr>
          <p:spPr>
            <a:xfrm>
              <a:off x="1100300" y="4723600"/>
              <a:ext cx="2764675" cy="5200"/>
            </a:xfrm>
            <a:custGeom>
              <a:avLst/>
              <a:ahLst/>
              <a:rect l="l" t="t" r="r" b="b"/>
              <a:pathLst>
                <a:path w="110587" h="208" extrusionOk="0">
                  <a:moveTo>
                    <a:pt x="0" y="0"/>
                  </a:moveTo>
                  <a:lnTo>
                    <a:pt x="0" y="207"/>
                  </a:lnTo>
                  <a:lnTo>
                    <a:pt x="110586" y="207"/>
                  </a:lnTo>
                  <a:lnTo>
                    <a:pt x="110586"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57" name="Google Shape;7673;p21"/>
            <p:cNvSpPr/>
            <p:nvPr/>
          </p:nvSpPr>
          <p:spPr>
            <a:xfrm>
              <a:off x="1100875" y="4601400"/>
              <a:ext cx="2763325" cy="5200"/>
            </a:xfrm>
            <a:custGeom>
              <a:avLst/>
              <a:ahLst/>
              <a:rect l="l" t="t" r="r" b="b"/>
              <a:pathLst>
                <a:path w="110533" h="208" extrusionOk="0">
                  <a:moveTo>
                    <a:pt x="0" y="1"/>
                  </a:moveTo>
                  <a:lnTo>
                    <a:pt x="0" y="208"/>
                  </a:lnTo>
                  <a:lnTo>
                    <a:pt x="110533" y="208"/>
                  </a:lnTo>
                  <a:lnTo>
                    <a:pt x="110533"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58" name="Google Shape;7674;p21"/>
            <p:cNvSpPr/>
            <p:nvPr/>
          </p:nvSpPr>
          <p:spPr>
            <a:xfrm>
              <a:off x="1102025" y="4479225"/>
              <a:ext cx="2761025" cy="5175"/>
            </a:xfrm>
            <a:custGeom>
              <a:avLst/>
              <a:ahLst/>
              <a:rect l="l" t="t" r="r" b="b"/>
              <a:pathLst>
                <a:path w="110441" h="207" extrusionOk="0">
                  <a:moveTo>
                    <a:pt x="0" y="0"/>
                  </a:moveTo>
                  <a:lnTo>
                    <a:pt x="0" y="207"/>
                  </a:lnTo>
                  <a:lnTo>
                    <a:pt x="110441" y="207"/>
                  </a:lnTo>
                  <a:lnTo>
                    <a:pt x="110441"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59" name="Google Shape;7675;p21"/>
            <p:cNvSpPr/>
            <p:nvPr/>
          </p:nvSpPr>
          <p:spPr>
            <a:xfrm>
              <a:off x="1102600" y="4357025"/>
              <a:ext cx="2759875" cy="5200"/>
            </a:xfrm>
            <a:custGeom>
              <a:avLst/>
              <a:ahLst/>
              <a:rect l="l" t="t" r="r" b="b"/>
              <a:pathLst>
                <a:path w="110395" h="208" extrusionOk="0">
                  <a:moveTo>
                    <a:pt x="0" y="0"/>
                  </a:moveTo>
                  <a:lnTo>
                    <a:pt x="0" y="207"/>
                  </a:lnTo>
                  <a:lnTo>
                    <a:pt x="110395" y="207"/>
                  </a:lnTo>
                  <a:lnTo>
                    <a:pt x="11039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60" name="Google Shape;7676;p21"/>
            <p:cNvSpPr/>
            <p:nvPr/>
          </p:nvSpPr>
          <p:spPr>
            <a:xfrm>
              <a:off x="1103750" y="4234825"/>
              <a:ext cx="2758150" cy="5975"/>
            </a:xfrm>
            <a:custGeom>
              <a:avLst/>
              <a:ahLst/>
              <a:rect l="l" t="t" r="r" b="b"/>
              <a:pathLst>
                <a:path w="110326" h="239" extrusionOk="0">
                  <a:moveTo>
                    <a:pt x="0" y="1"/>
                  </a:moveTo>
                  <a:lnTo>
                    <a:pt x="0" y="238"/>
                  </a:lnTo>
                  <a:lnTo>
                    <a:pt x="110326" y="238"/>
                  </a:lnTo>
                  <a:lnTo>
                    <a:pt x="110303"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61" name="Google Shape;7677;p21"/>
            <p:cNvSpPr/>
            <p:nvPr/>
          </p:nvSpPr>
          <p:spPr>
            <a:xfrm>
              <a:off x="1104325" y="4112650"/>
              <a:ext cx="2756425" cy="5950"/>
            </a:xfrm>
            <a:custGeom>
              <a:avLst/>
              <a:ahLst/>
              <a:rect l="l" t="t" r="r" b="b"/>
              <a:pathLst>
                <a:path w="110257" h="238" extrusionOk="0">
                  <a:moveTo>
                    <a:pt x="31" y="0"/>
                  </a:moveTo>
                  <a:lnTo>
                    <a:pt x="0" y="238"/>
                  </a:lnTo>
                  <a:lnTo>
                    <a:pt x="110257" y="238"/>
                  </a:lnTo>
                  <a:lnTo>
                    <a:pt x="11025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62" name="Google Shape;7678;p21"/>
            <p:cNvSpPr/>
            <p:nvPr/>
          </p:nvSpPr>
          <p:spPr>
            <a:xfrm>
              <a:off x="1105650" y="3991225"/>
              <a:ext cx="2754350" cy="5175"/>
            </a:xfrm>
            <a:custGeom>
              <a:avLst/>
              <a:ahLst/>
              <a:rect l="l" t="t" r="r" b="b"/>
              <a:pathLst>
                <a:path w="110174" h="207" extrusionOk="0">
                  <a:moveTo>
                    <a:pt x="1" y="0"/>
                  </a:moveTo>
                  <a:lnTo>
                    <a:pt x="1" y="207"/>
                  </a:lnTo>
                  <a:lnTo>
                    <a:pt x="110173" y="207"/>
                  </a:lnTo>
                  <a:lnTo>
                    <a:pt x="110173"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63" name="Google Shape;7679;p21"/>
            <p:cNvSpPr/>
            <p:nvPr/>
          </p:nvSpPr>
          <p:spPr>
            <a:xfrm>
              <a:off x="1106225" y="3869025"/>
              <a:ext cx="2752625" cy="5200"/>
            </a:xfrm>
            <a:custGeom>
              <a:avLst/>
              <a:ahLst/>
              <a:rect l="l" t="t" r="r" b="b"/>
              <a:pathLst>
                <a:path w="110105" h="208" extrusionOk="0">
                  <a:moveTo>
                    <a:pt x="24" y="0"/>
                  </a:moveTo>
                  <a:lnTo>
                    <a:pt x="1" y="177"/>
                  </a:lnTo>
                  <a:lnTo>
                    <a:pt x="1" y="207"/>
                  </a:lnTo>
                  <a:lnTo>
                    <a:pt x="110104" y="207"/>
                  </a:lnTo>
                  <a:lnTo>
                    <a:pt x="11010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64" name="Google Shape;7680;p21"/>
            <p:cNvSpPr/>
            <p:nvPr/>
          </p:nvSpPr>
          <p:spPr>
            <a:xfrm>
              <a:off x="1296800" y="5079650"/>
              <a:ext cx="400" cy="400"/>
            </a:xfrm>
            <a:custGeom>
              <a:avLst/>
              <a:ahLst/>
              <a:rect l="l" t="t" r="r" b="b"/>
              <a:pathLst>
                <a:path w="16" h="16" extrusionOk="0">
                  <a:moveTo>
                    <a:pt x="16" y="0"/>
                  </a:moveTo>
                  <a:lnTo>
                    <a:pt x="1" y="16"/>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197" name="Google Shape;7681;p21"/>
          <p:cNvGrpSpPr/>
          <p:nvPr/>
        </p:nvGrpSpPr>
        <p:grpSpPr>
          <a:xfrm rot="-1810263">
            <a:off x="-126843" y="3140488"/>
            <a:ext cx="2003373" cy="1927300"/>
            <a:chOff x="3795825" y="3576625"/>
            <a:chExt cx="273225" cy="262850"/>
          </a:xfrm>
        </p:grpSpPr>
        <p:sp>
          <p:nvSpPr>
            <p:cNvPr id="1055465" name="Google Shape;7682;p21"/>
            <p:cNvSpPr/>
            <p:nvPr/>
          </p:nvSpPr>
          <p:spPr>
            <a:xfrm>
              <a:off x="3954600" y="3665275"/>
              <a:ext cx="114450" cy="80700"/>
            </a:xfrm>
            <a:custGeom>
              <a:avLst/>
              <a:ahLst/>
              <a:rect l="l" t="t" r="r" b="b"/>
              <a:pathLst>
                <a:path w="4578" h="3228" extrusionOk="0">
                  <a:moveTo>
                    <a:pt x="2303" y="0"/>
                  </a:moveTo>
                  <a:cubicBezTo>
                    <a:pt x="1128" y="0"/>
                    <a:pt x="1" y="457"/>
                    <a:pt x="331" y="2280"/>
                  </a:cubicBezTo>
                  <a:cubicBezTo>
                    <a:pt x="331" y="2280"/>
                    <a:pt x="701" y="3227"/>
                    <a:pt x="1548" y="3227"/>
                  </a:cubicBezTo>
                  <a:cubicBezTo>
                    <a:pt x="2230" y="3227"/>
                    <a:pt x="3221" y="2613"/>
                    <a:pt x="4578" y="397"/>
                  </a:cubicBezTo>
                  <a:cubicBezTo>
                    <a:pt x="4578" y="397"/>
                    <a:pt x="3614" y="112"/>
                    <a:pt x="2865" y="32"/>
                  </a:cubicBezTo>
                  <a:cubicBezTo>
                    <a:pt x="2680" y="12"/>
                    <a:pt x="2491" y="0"/>
                    <a:pt x="2303" y="0"/>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66" name="Google Shape;7683;p21"/>
            <p:cNvSpPr/>
            <p:nvPr/>
          </p:nvSpPr>
          <p:spPr>
            <a:xfrm>
              <a:off x="3963775" y="3675425"/>
              <a:ext cx="105275" cy="70575"/>
            </a:xfrm>
            <a:custGeom>
              <a:avLst/>
              <a:ahLst/>
              <a:rect l="l" t="t" r="r" b="b"/>
              <a:pathLst>
                <a:path w="4211" h="2823" extrusionOk="0">
                  <a:moveTo>
                    <a:pt x="4211" y="0"/>
                  </a:moveTo>
                  <a:lnTo>
                    <a:pt x="0" y="1936"/>
                  </a:lnTo>
                  <a:cubicBezTo>
                    <a:pt x="100" y="2155"/>
                    <a:pt x="473" y="2822"/>
                    <a:pt x="1183" y="2822"/>
                  </a:cubicBezTo>
                  <a:cubicBezTo>
                    <a:pt x="1863" y="2822"/>
                    <a:pt x="2853" y="2209"/>
                    <a:pt x="4211"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67" name="Google Shape;7684;p21"/>
            <p:cNvSpPr/>
            <p:nvPr/>
          </p:nvSpPr>
          <p:spPr>
            <a:xfrm>
              <a:off x="3936775" y="3576625"/>
              <a:ext cx="95025" cy="86125"/>
            </a:xfrm>
            <a:custGeom>
              <a:avLst/>
              <a:ahLst/>
              <a:rect l="l" t="t" r="r" b="b"/>
              <a:pathLst>
                <a:path w="3801" h="3445" extrusionOk="0">
                  <a:moveTo>
                    <a:pt x="3801" y="0"/>
                  </a:moveTo>
                  <a:cubicBezTo>
                    <a:pt x="3801" y="0"/>
                    <a:pt x="1" y="72"/>
                    <a:pt x="679" y="3096"/>
                  </a:cubicBezTo>
                  <a:cubicBezTo>
                    <a:pt x="679" y="3096"/>
                    <a:pt x="1084" y="3445"/>
                    <a:pt x="1620" y="3445"/>
                  </a:cubicBezTo>
                  <a:cubicBezTo>
                    <a:pt x="2329" y="3445"/>
                    <a:pt x="3268" y="2835"/>
                    <a:pt x="3801"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68" name="Google Shape;7685;p21"/>
            <p:cNvSpPr/>
            <p:nvPr/>
          </p:nvSpPr>
          <p:spPr>
            <a:xfrm>
              <a:off x="3953500" y="3577500"/>
              <a:ext cx="78100" cy="85250"/>
            </a:xfrm>
            <a:custGeom>
              <a:avLst/>
              <a:ahLst/>
              <a:rect l="l" t="t" r="r" b="b"/>
              <a:pathLst>
                <a:path w="3124" h="3410" extrusionOk="0">
                  <a:moveTo>
                    <a:pt x="3123" y="1"/>
                  </a:moveTo>
                  <a:lnTo>
                    <a:pt x="1" y="3025"/>
                  </a:lnTo>
                  <a:cubicBezTo>
                    <a:pt x="1" y="3034"/>
                    <a:pt x="1" y="3043"/>
                    <a:pt x="10" y="3061"/>
                  </a:cubicBezTo>
                  <a:cubicBezTo>
                    <a:pt x="10" y="3061"/>
                    <a:pt x="415" y="3410"/>
                    <a:pt x="952" y="3410"/>
                  </a:cubicBezTo>
                  <a:cubicBezTo>
                    <a:pt x="1658" y="3410"/>
                    <a:pt x="2591" y="2805"/>
                    <a:pt x="3123"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69" name="Google Shape;7686;p21"/>
            <p:cNvSpPr/>
            <p:nvPr/>
          </p:nvSpPr>
          <p:spPr>
            <a:xfrm>
              <a:off x="3826150" y="3592675"/>
              <a:ext cx="69150" cy="112425"/>
            </a:xfrm>
            <a:custGeom>
              <a:avLst/>
              <a:ahLst/>
              <a:rect l="l" t="t" r="r" b="b"/>
              <a:pathLst>
                <a:path w="2766" h="4497" extrusionOk="0">
                  <a:moveTo>
                    <a:pt x="1972" y="1"/>
                  </a:moveTo>
                  <a:cubicBezTo>
                    <a:pt x="1973" y="4"/>
                    <a:pt x="1973" y="7"/>
                    <a:pt x="1973" y="11"/>
                  </a:cubicBezTo>
                  <a:lnTo>
                    <a:pt x="1973" y="11"/>
                  </a:lnTo>
                  <a:cubicBezTo>
                    <a:pt x="1974" y="3"/>
                    <a:pt x="1972" y="1"/>
                    <a:pt x="1972" y="1"/>
                  </a:cubicBezTo>
                  <a:close/>
                  <a:moveTo>
                    <a:pt x="1973" y="11"/>
                  </a:moveTo>
                  <a:cubicBezTo>
                    <a:pt x="1971" y="46"/>
                    <a:pt x="1931" y="190"/>
                    <a:pt x="1544" y="723"/>
                  </a:cubicBezTo>
                  <a:cubicBezTo>
                    <a:pt x="1071" y="1374"/>
                    <a:pt x="1" y="3266"/>
                    <a:pt x="1125" y="4497"/>
                  </a:cubicBezTo>
                  <a:cubicBezTo>
                    <a:pt x="1125" y="4497"/>
                    <a:pt x="2525" y="4185"/>
                    <a:pt x="2650" y="2713"/>
                  </a:cubicBezTo>
                  <a:cubicBezTo>
                    <a:pt x="2766" y="1248"/>
                    <a:pt x="2042" y="649"/>
                    <a:pt x="1973" y="1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70" name="Google Shape;7687;p21"/>
            <p:cNvSpPr/>
            <p:nvPr/>
          </p:nvSpPr>
          <p:spPr>
            <a:xfrm>
              <a:off x="3854025" y="3593575"/>
              <a:ext cx="41300" cy="111525"/>
            </a:xfrm>
            <a:custGeom>
              <a:avLst/>
              <a:ahLst/>
              <a:rect l="l" t="t" r="r" b="b"/>
              <a:pathLst>
                <a:path w="1652" h="4461" extrusionOk="0">
                  <a:moveTo>
                    <a:pt x="866" y="0"/>
                  </a:moveTo>
                  <a:cubicBezTo>
                    <a:pt x="679" y="1044"/>
                    <a:pt x="260" y="3328"/>
                    <a:pt x="1" y="4452"/>
                  </a:cubicBezTo>
                  <a:cubicBezTo>
                    <a:pt x="10" y="4452"/>
                    <a:pt x="10" y="4461"/>
                    <a:pt x="10" y="4461"/>
                  </a:cubicBezTo>
                  <a:cubicBezTo>
                    <a:pt x="10" y="4461"/>
                    <a:pt x="1410" y="4149"/>
                    <a:pt x="1535" y="2677"/>
                  </a:cubicBezTo>
                  <a:cubicBezTo>
                    <a:pt x="1651" y="1231"/>
                    <a:pt x="938" y="625"/>
                    <a:pt x="86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71" name="Google Shape;7688;p21"/>
            <p:cNvSpPr/>
            <p:nvPr/>
          </p:nvSpPr>
          <p:spPr>
            <a:xfrm>
              <a:off x="3875450" y="3592675"/>
              <a:ext cx="25" cy="250"/>
            </a:xfrm>
            <a:custGeom>
              <a:avLst/>
              <a:ahLst/>
              <a:rect l="l" t="t" r="r" b="b"/>
              <a:pathLst>
                <a:path w="1" h="10" extrusionOk="0">
                  <a:moveTo>
                    <a:pt x="0" y="9"/>
                  </a:moveTo>
                  <a:cubicBezTo>
                    <a:pt x="0" y="9"/>
                    <a:pt x="0" y="1"/>
                    <a:pt x="0" y="1"/>
                  </a:cubicBezTo>
                  <a:cubicBezTo>
                    <a:pt x="0" y="9"/>
                    <a:pt x="0" y="9"/>
                    <a:pt x="0" y="9"/>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72" name="Google Shape;7689;p21"/>
            <p:cNvSpPr/>
            <p:nvPr/>
          </p:nvSpPr>
          <p:spPr>
            <a:xfrm>
              <a:off x="3795825" y="3621000"/>
              <a:ext cx="190925" cy="218325"/>
            </a:xfrm>
            <a:custGeom>
              <a:avLst/>
              <a:ahLst/>
              <a:rect l="l" t="t" r="r" b="b"/>
              <a:pathLst>
                <a:path w="7637" h="8733" extrusionOk="0">
                  <a:moveTo>
                    <a:pt x="7637" y="1"/>
                  </a:moveTo>
                  <a:lnTo>
                    <a:pt x="7557" y="36"/>
                  </a:lnTo>
                  <a:lnTo>
                    <a:pt x="7485" y="90"/>
                  </a:lnTo>
                  <a:cubicBezTo>
                    <a:pt x="7441" y="125"/>
                    <a:pt x="7396" y="161"/>
                    <a:pt x="7351" y="197"/>
                  </a:cubicBezTo>
                  <a:cubicBezTo>
                    <a:pt x="7253" y="277"/>
                    <a:pt x="7173" y="357"/>
                    <a:pt x="7084" y="438"/>
                  </a:cubicBezTo>
                  <a:cubicBezTo>
                    <a:pt x="6914" y="598"/>
                    <a:pt x="6754" y="768"/>
                    <a:pt x="6584" y="937"/>
                  </a:cubicBezTo>
                  <a:cubicBezTo>
                    <a:pt x="6263" y="1276"/>
                    <a:pt x="5942" y="1615"/>
                    <a:pt x="5621" y="1963"/>
                  </a:cubicBezTo>
                  <a:cubicBezTo>
                    <a:pt x="4987" y="2659"/>
                    <a:pt x="4363" y="3364"/>
                    <a:pt x="3747" y="4077"/>
                  </a:cubicBezTo>
                  <a:cubicBezTo>
                    <a:pt x="2507" y="5496"/>
                    <a:pt x="1294" y="6932"/>
                    <a:pt x="81" y="8368"/>
                  </a:cubicBezTo>
                  <a:cubicBezTo>
                    <a:pt x="81" y="8368"/>
                    <a:pt x="81" y="8377"/>
                    <a:pt x="81" y="8377"/>
                  </a:cubicBezTo>
                  <a:cubicBezTo>
                    <a:pt x="1" y="8475"/>
                    <a:pt x="18" y="8618"/>
                    <a:pt x="116" y="8690"/>
                  </a:cubicBezTo>
                  <a:cubicBezTo>
                    <a:pt x="157" y="8719"/>
                    <a:pt x="204" y="8733"/>
                    <a:pt x="251" y="8733"/>
                  </a:cubicBezTo>
                  <a:cubicBezTo>
                    <a:pt x="319" y="8733"/>
                    <a:pt x="387" y="8703"/>
                    <a:pt x="429" y="8645"/>
                  </a:cubicBezTo>
                  <a:cubicBezTo>
                    <a:pt x="1580" y="7164"/>
                    <a:pt x="2739" y="5683"/>
                    <a:pt x="3917" y="4220"/>
                  </a:cubicBezTo>
                  <a:cubicBezTo>
                    <a:pt x="4506" y="3489"/>
                    <a:pt x="5103" y="2757"/>
                    <a:pt x="5710" y="2043"/>
                  </a:cubicBezTo>
                  <a:cubicBezTo>
                    <a:pt x="6004" y="1678"/>
                    <a:pt x="6317" y="1321"/>
                    <a:pt x="6629" y="973"/>
                  </a:cubicBezTo>
                  <a:cubicBezTo>
                    <a:pt x="6781" y="795"/>
                    <a:pt x="6941" y="625"/>
                    <a:pt x="7102" y="456"/>
                  </a:cubicBezTo>
                  <a:cubicBezTo>
                    <a:pt x="7191" y="375"/>
                    <a:pt x="7271" y="286"/>
                    <a:pt x="7360" y="215"/>
                  </a:cubicBezTo>
                  <a:cubicBezTo>
                    <a:pt x="7405" y="170"/>
                    <a:pt x="7441" y="125"/>
                    <a:pt x="7494" y="99"/>
                  </a:cubicBezTo>
                  <a:lnTo>
                    <a:pt x="7566" y="45"/>
                  </a:lnTo>
                  <a:lnTo>
                    <a:pt x="7637" y="1"/>
                  </a:ln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73" name="Google Shape;7690;p21"/>
            <p:cNvSpPr/>
            <p:nvPr/>
          </p:nvSpPr>
          <p:spPr>
            <a:xfrm>
              <a:off x="3795825" y="3708425"/>
              <a:ext cx="201200" cy="131050"/>
            </a:xfrm>
            <a:custGeom>
              <a:avLst/>
              <a:ahLst/>
              <a:rect l="l" t="t" r="r" b="b"/>
              <a:pathLst>
                <a:path w="8048" h="5242" extrusionOk="0">
                  <a:moveTo>
                    <a:pt x="8047" y="1"/>
                  </a:moveTo>
                  <a:cubicBezTo>
                    <a:pt x="7334" y="322"/>
                    <a:pt x="6629" y="652"/>
                    <a:pt x="5933" y="991"/>
                  </a:cubicBezTo>
                  <a:cubicBezTo>
                    <a:pt x="5237" y="1339"/>
                    <a:pt x="4550" y="1696"/>
                    <a:pt x="3863" y="2079"/>
                  </a:cubicBezTo>
                  <a:cubicBezTo>
                    <a:pt x="3185" y="2463"/>
                    <a:pt x="2516" y="2864"/>
                    <a:pt x="1865" y="3310"/>
                  </a:cubicBezTo>
                  <a:cubicBezTo>
                    <a:pt x="1544" y="3524"/>
                    <a:pt x="1223" y="3765"/>
                    <a:pt x="919" y="4015"/>
                  </a:cubicBezTo>
                  <a:cubicBezTo>
                    <a:pt x="616" y="4274"/>
                    <a:pt x="322" y="4550"/>
                    <a:pt x="72" y="4889"/>
                  </a:cubicBezTo>
                  <a:cubicBezTo>
                    <a:pt x="72" y="4889"/>
                    <a:pt x="72" y="4889"/>
                    <a:pt x="63" y="4898"/>
                  </a:cubicBezTo>
                  <a:cubicBezTo>
                    <a:pt x="1" y="4996"/>
                    <a:pt x="27" y="5130"/>
                    <a:pt x="125" y="5202"/>
                  </a:cubicBezTo>
                  <a:cubicBezTo>
                    <a:pt x="166" y="5228"/>
                    <a:pt x="210" y="5241"/>
                    <a:pt x="253" y="5241"/>
                  </a:cubicBezTo>
                  <a:cubicBezTo>
                    <a:pt x="324" y="5241"/>
                    <a:pt x="393" y="5206"/>
                    <a:pt x="438" y="5139"/>
                  </a:cubicBezTo>
                  <a:cubicBezTo>
                    <a:pt x="643" y="4845"/>
                    <a:pt x="902" y="4568"/>
                    <a:pt x="1178" y="4309"/>
                  </a:cubicBezTo>
                  <a:cubicBezTo>
                    <a:pt x="1455" y="4051"/>
                    <a:pt x="1758" y="3810"/>
                    <a:pt x="2061" y="3578"/>
                  </a:cubicBezTo>
                  <a:cubicBezTo>
                    <a:pt x="2677" y="3114"/>
                    <a:pt x="3319" y="2686"/>
                    <a:pt x="3979" y="2275"/>
                  </a:cubicBezTo>
                  <a:cubicBezTo>
                    <a:pt x="4639" y="1865"/>
                    <a:pt x="5309" y="1473"/>
                    <a:pt x="5987" y="1098"/>
                  </a:cubicBezTo>
                  <a:cubicBezTo>
                    <a:pt x="6665" y="714"/>
                    <a:pt x="7351" y="348"/>
                    <a:pt x="804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74" name="Google Shape;7691;p21"/>
            <p:cNvSpPr/>
            <p:nvPr/>
          </p:nvSpPr>
          <p:spPr>
            <a:xfrm>
              <a:off x="3818125" y="3688350"/>
              <a:ext cx="39725" cy="124300"/>
            </a:xfrm>
            <a:custGeom>
              <a:avLst/>
              <a:ahLst/>
              <a:rect l="l" t="t" r="r" b="b"/>
              <a:pathLst>
                <a:path w="1589" h="4972" extrusionOk="0">
                  <a:moveTo>
                    <a:pt x="1589" y="1"/>
                  </a:moveTo>
                  <a:lnTo>
                    <a:pt x="1589" y="1"/>
                  </a:lnTo>
                  <a:cubicBezTo>
                    <a:pt x="1312" y="777"/>
                    <a:pt x="1035" y="1544"/>
                    <a:pt x="759" y="2320"/>
                  </a:cubicBezTo>
                  <a:cubicBezTo>
                    <a:pt x="625" y="2713"/>
                    <a:pt x="491" y="3105"/>
                    <a:pt x="366" y="3498"/>
                  </a:cubicBezTo>
                  <a:cubicBezTo>
                    <a:pt x="241" y="3890"/>
                    <a:pt x="117" y="4274"/>
                    <a:pt x="18" y="4702"/>
                  </a:cubicBezTo>
                  <a:cubicBezTo>
                    <a:pt x="18" y="4711"/>
                    <a:pt x="18" y="4711"/>
                    <a:pt x="18" y="4720"/>
                  </a:cubicBezTo>
                  <a:cubicBezTo>
                    <a:pt x="1" y="4845"/>
                    <a:pt x="90" y="4952"/>
                    <a:pt x="206" y="4970"/>
                  </a:cubicBezTo>
                  <a:cubicBezTo>
                    <a:pt x="217" y="4971"/>
                    <a:pt x="227" y="4972"/>
                    <a:pt x="238" y="4972"/>
                  </a:cubicBezTo>
                  <a:cubicBezTo>
                    <a:pt x="348" y="4972"/>
                    <a:pt x="439" y="4888"/>
                    <a:pt x="456" y="4773"/>
                  </a:cubicBezTo>
                  <a:lnTo>
                    <a:pt x="456" y="4764"/>
                  </a:lnTo>
                  <a:cubicBezTo>
                    <a:pt x="509" y="4390"/>
                    <a:pt x="598" y="3979"/>
                    <a:pt x="688" y="3578"/>
                  </a:cubicBezTo>
                  <a:cubicBezTo>
                    <a:pt x="777" y="3185"/>
                    <a:pt x="875" y="2784"/>
                    <a:pt x="973" y="2383"/>
                  </a:cubicBezTo>
                  <a:cubicBezTo>
                    <a:pt x="1169" y="1589"/>
                    <a:pt x="1374" y="795"/>
                    <a:pt x="1589"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198" name="Google Shape;7692;p21"/>
          <p:cNvGrpSpPr/>
          <p:nvPr/>
        </p:nvGrpSpPr>
        <p:grpSpPr>
          <a:xfrm rot="-6009458" flipH="1">
            <a:off x="7633357" y="-269237"/>
            <a:ext cx="2310833" cy="1902136"/>
            <a:chOff x="3857825" y="4400025"/>
            <a:chExt cx="287500" cy="236650"/>
          </a:xfrm>
        </p:grpSpPr>
        <p:sp>
          <p:nvSpPr>
            <p:cNvPr id="1055475" name="Google Shape;7693;p21"/>
            <p:cNvSpPr/>
            <p:nvPr/>
          </p:nvSpPr>
          <p:spPr>
            <a:xfrm>
              <a:off x="4020425" y="4400025"/>
              <a:ext cx="106175" cy="56425"/>
            </a:xfrm>
            <a:custGeom>
              <a:avLst/>
              <a:ahLst/>
              <a:rect l="l" t="t" r="r" b="b"/>
              <a:pathLst>
                <a:path w="4247" h="2257" extrusionOk="0">
                  <a:moveTo>
                    <a:pt x="4246" y="1"/>
                  </a:moveTo>
                  <a:cubicBezTo>
                    <a:pt x="4244" y="2"/>
                    <a:pt x="4242" y="4"/>
                    <a:pt x="4239" y="6"/>
                  </a:cubicBezTo>
                  <a:lnTo>
                    <a:pt x="4239" y="6"/>
                  </a:lnTo>
                  <a:cubicBezTo>
                    <a:pt x="4245" y="3"/>
                    <a:pt x="4246" y="1"/>
                    <a:pt x="4246" y="1"/>
                  </a:cubicBezTo>
                  <a:close/>
                  <a:moveTo>
                    <a:pt x="4239" y="6"/>
                  </a:moveTo>
                  <a:cubicBezTo>
                    <a:pt x="4220" y="17"/>
                    <a:pt x="4150" y="38"/>
                    <a:pt x="3908" y="38"/>
                  </a:cubicBezTo>
                  <a:cubicBezTo>
                    <a:pt x="3789" y="38"/>
                    <a:pt x="3627" y="33"/>
                    <a:pt x="3408" y="18"/>
                  </a:cubicBezTo>
                  <a:cubicBezTo>
                    <a:pt x="3329" y="14"/>
                    <a:pt x="3236" y="11"/>
                    <a:pt x="3133" y="11"/>
                  </a:cubicBezTo>
                  <a:cubicBezTo>
                    <a:pt x="2194" y="11"/>
                    <a:pt x="394" y="248"/>
                    <a:pt x="0" y="1696"/>
                  </a:cubicBezTo>
                  <a:cubicBezTo>
                    <a:pt x="0" y="1696"/>
                    <a:pt x="566" y="2256"/>
                    <a:pt x="1394" y="2256"/>
                  </a:cubicBezTo>
                  <a:cubicBezTo>
                    <a:pt x="1676" y="2256"/>
                    <a:pt x="1988" y="2191"/>
                    <a:pt x="2319" y="2017"/>
                  </a:cubicBezTo>
                  <a:cubicBezTo>
                    <a:pt x="3616" y="1333"/>
                    <a:pt x="3737" y="393"/>
                    <a:pt x="4239" y="6"/>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76" name="Google Shape;7694;p21"/>
            <p:cNvSpPr/>
            <p:nvPr/>
          </p:nvSpPr>
          <p:spPr>
            <a:xfrm>
              <a:off x="4020425" y="4400475"/>
              <a:ext cx="105500" cy="55975"/>
            </a:xfrm>
            <a:custGeom>
              <a:avLst/>
              <a:ahLst/>
              <a:rect l="l" t="t" r="r" b="b"/>
              <a:pathLst>
                <a:path w="4220" h="2239" extrusionOk="0">
                  <a:moveTo>
                    <a:pt x="4220" y="0"/>
                  </a:moveTo>
                  <a:cubicBezTo>
                    <a:pt x="3238" y="402"/>
                    <a:pt x="1088" y="1285"/>
                    <a:pt x="0" y="1669"/>
                  </a:cubicBezTo>
                  <a:cubicBezTo>
                    <a:pt x="0" y="1669"/>
                    <a:pt x="0" y="1678"/>
                    <a:pt x="0" y="1678"/>
                  </a:cubicBezTo>
                  <a:cubicBezTo>
                    <a:pt x="0" y="1678"/>
                    <a:pt x="566" y="2238"/>
                    <a:pt x="1394" y="2238"/>
                  </a:cubicBezTo>
                  <a:cubicBezTo>
                    <a:pt x="1676" y="2238"/>
                    <a:pt x="1988" y="2173"/>
                    <a:pt x="2319" y="1999"/>
                  </a:cubicBezTo>
                  <a:cubicBezTo>
                    <a:pt x="3604" y="1330"/>
                    <a:pt x="3738" y="393"/>
                    <a:pt x="4220"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77" name="Google Shape;7695;p21"/>
            <p:cNvSpPr/>
            <p:nvPr/>
          </p:nvSpPr>
          <p:spPr>
            <a:xfrm>
              <a:off x="4126350" y="4400025"/>
              <a:ext cx="250" cy="25"/>
            </a:xfrm>
            <a:custGeom>
              <a:avLst/>
              <a:ahLst/>
              <a:rect l="l" t="t" r="r" b="b"/>
              <a:pathLst>
                <a:path w="10" h="1" extrusionOk="0">
                  <a:moveTo>
                    <a:pt x="1" y="1"/>
                  </a:moveTo>
                  <a:cubicBezTo>
                    <a:pt x="1" y="1"/>
                    <a:pt x="9" y="1"/>
                    <a:pt x="9" y="1"/>
                  </a:cubicBezTo>
                  <a:cubicBezTo>
                    <a:pt x="1" y="1"/>
                    <a:pt x="1" y="1"/>
                    <a:pt x="1" y="1"/>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78" name="Google Shape;7696;p21"/>
            <p:cNvSpPr/>
            <p:nvPr/>
          </p:nvSpPr>
          <p:spPr>
            <a:xfrm>
              <a:off x="4035800" y="4466525"/>
              <a:ext cx="109525" cy="62450"/>
            </a:xfrm>
            <a:custGeom>
              <a:avLst/>
              <a:ahLst/>
              <a:rect l="l" t="t" r="r" b="b"/>
              <a:pathLst>
                <a:path w="4381" h="2498" extrusionOk="0">
                  <a:moveTo>
                    <a:pt x="1349" y="1"/>
                  </a:moveTo>
                  <a:cubicBezTo>
                    <a:pt x="206" y="1"/>
                    <a:pt x="1" y="1150"/>
                    <a:pt x="1" y="1150"/>
                  </a:cubicBezTo>
                  <a:cubicBezTo>
                    <a:pt x="513" y="2175"/>
                    <a:pt x="1248" y="2498"/>
                    <a:pt x="1970" y="2498"/>
                  </a:cubicBezTo>
                  <a:cubicBezTo>
                    <a:pt x="3194" y="2498"/>
                    <a:pt x="4381" y="1569"/>
                    <a:pt x="4381" y="1569"/>
                  </a:cubicBezTo>
                  <a:cubicBezTo>
                    <a:pt x="2969" y="379"/>
                    <a:pt x="2005" y="1"/>
                    <a:pt x="1349" y="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79" name="Google Shape;7697;p21"/>
            <p:cNvSpPr/>
            <p:nvPr/>
          </p:nvSpPr>
          <p:spPr>
            <a:xfrm>
              <a:off x="4035800" y="4466600"/>
              <a:ext cx="108650" cy="38725"/>
            </a:xfrm>
            <a:custGeom>
              <a:avLst/>
              <a:ahLst/>
              <a:rect l="l" t="t" r="r" b="b"/>
              <a:pathLst>
                <a:path w="4346" h="1549" extrusionOk="0">
                  <a:moveTo>
                    <a:pt x="1346" y="1"/>
                  </a:moveTo>
                  <a:cubicBezTo>
                    <a:pt x="207" y="1"/>
                    <a:pt x="1" y="1147"/>
                    <a:pt x="1" y="1147"/>
                  </a:cubicBezTo>
                  <a:cubicBezTo>
                    <a:pt x="9" y="1156"/>
                    <a:pt x="9" y="1165"/>
                    <a:pt x="18" y="1174"/>
                  </a:cubicBezTo>
                  <a:lnTo>
                    <a:pt x="4345" y="1548"/>
                  </a:lnTo>
                  <a:cubicBezTo>
                    <a:pt x="2951" y="375"/>
                    <a:pt x="1996" y="1"/>
                    <a:pt x="1346"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80" name="Google Shape;7698;p21"/>
            <p:cNvSpPr/>
            <p:nvPr/>
          </p:nvSpPr>
          <p:spPr>
            <a:xfrm>
              <a:off x="4011725" y="4550425"/>
              <a:ext cx="107725" cy="86250"/>
            </a:xfrm>
            <a:custGeom>
              <a:avLst/>
              <a:ahLst/>
              <a:rect l="l" t="t" r="r" b="b"/>
              <a:pathLst>
                <a:path w="4309" h="3450" extrusionOk="0">
                  <a:moveTo>
                    <a:pt x="2077" y="0"/>
                  </a:moveTo>
                  <a:cubicBezTo>
                    <a:pt x="1744" y="0"/>
                    <a:pt x="1409" y="69"/>
                    <a:pt x="1115" y="176"/>
                  </a:cubicBezTo>
                  <a:cubicBezTo>
                    <a:pt x="1035" y="203"/>
                    <a:pt x="732" y="292"/>
                    <a:pt x="705" y="390"/>
                  </a:cubicBezTo>
                  <a:cubicBezTo>
                    <a:pt x="0" y="3289"/>
                    <a:pt x="4309" y="3450"/>
                    <a:pt x="4309" y="3450"/>
                  </a:cubicBezTo>
                  <a:cubicBezTo>
                    <a:pt x="4122" y="3414"/>
                    <a:pt x="4139" y="2914"/>
                    <a:pt x="4139" y="2790"/>
                  </a:cubicBezTo>
                  <a:cubicBezTo>
                    <a:pt x="4113" y="2397"/>
                    <a:pt x="4086" y="2005"/>
                    <a:pt x="3988" y="1621"/>
                  </a:cubicBezTo>
                  <a:cubicBezTo>
                    <a:pt x="3845" y="1050"/>
                    <a:pt x="3524" y="470"/>
                    <a:pt x="2953" y="194"/>
                  </a:cubicBezTo>
                  <a:cubicBezTo>
                    <a:pt x="2685" y="57"/>
                    <a:pt x="2382" y="0"/>
                    <a:pt x="2077"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81" name="Google Shape;7699;p21"/>
            <p:cNvSpPr/>
            <p:nvPr/>
          </p:nvSpPr>
          <p:spPr>
            <a:xfrm>
              <a:off x="4012150" y="4559500"/>
              <a:ext cx="107100" cy="77175"/>
            </a:xfrm>
            <a:custGeom>
              <a:avLst/>
              <a:ahLst/>
              <a:rect l="l" t="t" r="r" b="b"/>
              <a:pathLst>
                <a:path w="4284" h="3087" extrusionOk="0">
                  <a:moveTo>
                    <a:pt x="706" y="0"/>
                  </a:moveTo>
                  <a:cubicBezTo>
                    <a:pt x="697" y="9"/>
                    <a:pt x="697" y="18"/>
                    <a:pt x="688" y="27"/>
                  </a:cubicBezTo>
                  <a:cubicBezTo>
                    <a:pt x="1" y="2837"/>
                    <a:pt x="4033" y="3069"/>
                    <a:pt x="4283" y="3087"/>
                  </a:cubicBezTo>
                  <a:cubicBezTo>
                    <a:pt x="3409" y="2667"/>
                    <a:pt x="1312" y="607"/>
                    <a:pt x="70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82" name="Google Shape;7700;p21"/>
            <p:cNvSpPr/>
            <p:nvPr/>
          </p:nvSpPr>
          <p:spPr>
            <a:xfrm>
              <a:off x="3857825" y="4493200"/>
              <a:ext cx="204325" cy="55950"/>
            </a:xfrm>
            <a:custGeom>
              <a:avLst/>
              <a:ahLst/>
              <a:rect l="l" t="t" r="r" b="b"/>
              <a:pathLst>
                <a:path w="8173" h="2238" extrusionOk="0">
                  <a:moveTo>
                    <a:pt x="5877" y="1"/>
                  </a:moveTo>
                  <a:cubicBezTo>
                    <a:pt x="5269" y="1"/>
                    <a:pt x="4657" y="32"/>
                    <a:pt x="4051" y="119"/>
                  </a:cubicBezTo>
                  <a:cubicBezTo>
                    <a:pt x="3703" y="172"/>
                    <a:pt x="3364" y="234"/>
                    <a:pt x="3025" y="342"/>
                  </a:cubicBezTo>
                  <a:cubicBezTo>
                    <a:pt x="2855" y="395"/>
                    <a:pt x="2686" y="458"/>
                    <a:pt x="2516" y="520"/>
                  </a:cubicBezTo>
                  <a:cubicBezTo>
                    <a:pt x="2365" y="591"/>
                    <a:pt x="2204" y="663"/>
                    <a:pt x="2043" y="734"/>
                  </a:cubicBezTo>
                  <a:cubicBezTo>
                    <a:pt x="1419" y="1028"/>
                    <a:pt x="803" y="1332"/>
                    <a:pt x="188" y="1680"/>
                  </a:cubicBezTo>
                  <a:cubicBezTo>
                    <a:pt x="188" y="1680"/>
                    <a:pt x="179" y="1689"/>
                    <a:pt x="170" y="1689"/>
                  </a:cubicBezTo>
                  <a:cubicBezTo>
                    <a:pt x="36" y="1787"/>
                    <a:pt x="1" y="1965"/>
                    <a:pt x="90" y="2108"/>
                  </a:cubicBezTo>
                  <a:cubicBezTo>
                    <a:pt x="146" y="2192"/>
                    <a:pt x="241" y="2237"/>
                    <a:pt x="336" y="2237"/>
                  </a:cubicBezTo>
                  <a:cubicBezTo>
                    <a:pt x="393" y="2237"/>
                    <a:pt x="450" y="2221"/>
                    <a:pt x="500" y="2188"/>
                  </a:cubicBezTo>
                  <a:lnTo>
                    <a:pt x="509" y="2179"/>
                  </a:lnTo>
                  <a:cubicBezTo>
                    <a:pt x="1062" y="1805"/>
                    <a:pt x="1651" y="1457"/>
                    <a:pt x="2240" y="1127"/>
                  </a:cubicBezTo>
                  <a:cubicBezTo>
                    <a:pt x="2391" y="1037"/>
                    <a:pt x="2543" y="957"/>
                    <a:pt x="2686" y="877"/>
                  </a:cubicBezTo>
                  <a:cubicBezTo>
                    <a:pt x="2837" y="805"/>
                    <a:pt x="2980" y="734"/>
                    <a:pt x="3141" y="681"/>
                  </a:cubicBezTo>
                  <a:cubicBezTo>
                    <a:pt x="3444" y="565"/>
                    <a:pt x="3774" y="475"/>
                    <a:pt x="4104" y="404"/>
                  </a:cubicBezTo>
                  <a:cubicBezTo>
                    <a:pt x="4764" y="261"/>
                    <a:pt x="5442" y="181"/>
                    <a:pt x="6120" y="145"/>
                  </a:cubicBezTo>
                  <a:cubicBezTo>
                    <a:pt x="6459" y="127"/>
                    <a:pt x="6807" y="127"/>
                    <a:pt x="7146" y="127"/>
                  </a:cubicBezTo>
                  <a:cubicBezTo>
                    <a:pt x="7485" y="136"/>
                    <a:pt x="7833" y="145"/>
                    <a:pt x="8172" y="199"/>
                  </a:cubicBezTo>
                  <a:cubicBezTo>
                    <a:pt x="7833" y="119"/>
                    <a:pt x="7494" y="92"/>
                    <a:pt x="7155" y="56"/>
                  </a:cubicBezTo>
                  <a:cubicBezTo>
                    <a:pt x="6807" y="29"/>
                    <a:pt x="6468" y="11"/>
                    <a:pt x="6120" y="3"/>
                  </a:cubicBezTo>
                  <a:cubicBezTo>
                    <a:pt x="6039" y="1"/>
                    <a:pt x="5958" y="1"/>
                    <a:pt x="587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83" name="Google Shape;7701;p21"/>
            <p:cNvSpPr/>
            <p:nvPr/>
          </p:nvSpPr>
          <p:spPr>
            <a:xfrm>
              <a:off x="3918500" y="4503650"/>
              <a:ext cx="129825" cy="74825"/>
            </a:xfrm>
            <a:custGeom>
              <a:avLst/>
              <a:ahLst/>
              <a:rect l="l" t="t" r="r" b="b"/>
              <a:pathLst>
                <a:path w="5193" h="2993" extrusionOk="0">
                  <a:moveTo>
                    <a:pt x="788" y="0"/>
                  </a:moveTo>
                  <a:cubicBezTo>
                    <a:pt x="554" y="0"/>
                    <a:pt x="313" y="48"/>
                    <a:pt x="98" y="155"/>
                  </a:cubicBezTo>
                  <a:cubicBezTo>
                    <a:pt x="98" y="155"/>
                    <a:pt x="89" y="164"/>
                    <a:pt x="89" y="164"/>
                  </a:cubicBezTo>
                  <a:cubicBezTo>
                    <a:pt x="18" y="200"/>
                    <a:pt x="0" y="289"/>
                    <a:pt x="36" y="361"/>
                  </a:cubicBezTo>
                  <a:cubicBezTo>
                    <a:pt x="66" y="408"/>
                    <a:pt x="115" y="436"/>
                    <a:pt x="166" y="436"/>
                  </a:cubicBezTo>
                  <a:cubicBezTo>
                    <a:pt x="191" y="436"/>
                    <a:pt x="217" y="429"/>
                    <a:pt x="241" y="414"/>
                  </a:cubicBezTo>
                  <a:cubicBezTo>
                    <a:pt x="433" y="305"/>
                    <a:pt x="652" y="260"/>
                    <a:pt x="879" y="260"/>
                  </a:cubicBezTo>
                  <a:cubicBezTo>
                    <a:pt x="1117" y="260"/>
                    <a:pt x="1364" y="310"/>
                    <a:pt x="1597" y="387"/>
                  </a:cubicBezTo>
                  <a:cubicBezTo>
                    <a:pt x="2061" y="539"/>
                    <a:pt x="2498" y="771"/>
                    <a:pt x="2917" y="1048"/>
                  </a:cubicBezTo>
                  <a:cubicBezTo>
                    <a:pt x="3337" y="1315"/>
                    <a:pt x="3729" y="1627"/>
                    <a:pt x="4113" y="1949"/>
                  </a:cubicBezTo>
                  <a:cubicBezTo>
                    <a:pt x="4487" y="2279"/>
                    <a:pt x="4862" y="2618"/>
                    <a:pt x="5192" y="2992"/>
                  </a:cubicBezTo>
                  <a:cubicBezTo>
                    <a:pt x="4880" y="2600"/>
                    <a:pt x="4523" y="2243"/>
                    <a:pt x="4157" y="1895"/>
                  </a:cubicBezTo>
                  <a:cubicBezTo>
                    <a:pt x="3792" y="1547"/>
                    <a:pt x="3408" y="1217"/>
                    <a:pt x="2998" y="923"/>
                  </a:cubicBezTo>
                  <a:cubicBezTo>
                    <a:pt x="2587" y="628"/>
                    <a:pt x="2150" y="361"/>
                    <a:pt x="1668" y="173"/>
                  </a:cubicBezTo>
                  <a:cubicBezTo>
                    <a:pt x="1427" y="84"/>
                    <a:pt x="1169" y="13"/>
                    <a:pt x="901" y="4"/>
                  </a:cubicBezTo>
                  <a:cubicBezTo>
                    <a:pt x="864" y="1"/>
                    <a:pt x="826" y="0"/>
                    <a:pt x="788" y="0"/>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84" name="Google Shape;7702;p21"/>
            <p:cNvSpPr/>
            <p:nvPr/>
          </p:nvSpPr>
          <p:spPr>
            <a:xfrm>
              <a:off x="3938775" y="4432800"/>
              <a:ext cx="108200" cy="72600"/>
            </a:xfrm>
            <a:custGeom>
              <a:avLst/>
              <a:ahLst/>
              <a:rect l="l" t="t" r="r" b="b"/>
              <a:pathLst>
                <a:path w="4328" h="2904" extrusionOk="0">
                  <a:moveTo>
                    <a:pt x="4328" y="1"/>
                  </a:moveTo>
                  <a:cubicBezTo>
                    <a:pt x="3908" y="72"/>
                    <a:pt x="3516" y="233"/>
                    <a:pt x="3132" y="411"/>
                  </a:cubicBezTo>
                  <a:cubicBezTo>
                    <a:pt x="2749" y="599"/>
                    <a:pt x="2392" y="822"/>
                    <a:pt x="2044" y="1054"/>
                  </a:cubicBezTo>
                  <a:cubicBezTo>
                    <a:pt x="1687" y="1295"/>
                    <a:pt x="1348" y="1544"/>
                    <a:pt x="1027" y="1812"/>
                  </a:cubicBezTo>
                  <a:cubicBezTo>
                    <a:pt x="697" y="2080"/>
                    <a:pt x="376" y="2356"/>
                    <a:pt x="63" y="2650"/>
                  </a:cubicBezTo>
                  <a:lnTo>
                    <a:pt x="54" y="2650"/>
                  </a:lnTo>
                  <a:cubicBezTo>
                    <a:pt x="1" y="2713"/>
                    <a:pt x="1" y="2811"/>
                    <a:pt x="63" y="2865"/>
                  </a:cubicBezTo>
                  <a:cubicBezTo>
                    <a:pt x="93" y="2890"/>
                    <a:pt x="130" y="2904"/>
                    <a:pt x="166" y="2904"/>
                  </a:cubicBezTo>
                  <a:cubicBezTo>
                    <a:pt x="205" y="2904"/>
                    <a:pt x="245" y="2888"/>
                    <a:pt x="277" y="2856"/>
                  </a:cubicBezTo>
                  <a:cubicBezTo>
                    <a:pt x="554" y="2552"/>
                    <a:pt x="857" y="2258"/>
                    <a:pt x="1170" y="1981"/>
                  </a:cubicBezTo>
                  <a:cubicBezTo>
                    <a:pt x="1473" y="1696"/>
                    <a:pt x="1794" y="1428"/>
                    <a:pt x="2124" y="1179"/>
                  </a:cubicBezTo>
                  <a:cubicBezTo>
                    <a:pt x="2463" y="920"/>
                    <a:pt x="2802" y="679"/>
                    <a:pt x="3168" y="483"/>
                  </a:cubicBezTo>
                  <a:cubicBezTo>
                    <a:pt x="3534" y="278"/>
                    <a:pt x="3917" y="99"/>
                    <a:pt x="4328"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5485" name="Google Shape;7703;p21"/>
          <p:cNvSpPr/>
          <p:nvPr/>
        </p:nvSpPr>
        <p:spPr>
          <a:xfrm rot="-373006">
            <a:off x="7593008" y="3821291"/>
            <a:ext cx="1368148" cy="872193"/>
          </a:xfrm>
          <a:custGeom>
            <a:avLst/>
            <a:ahLst/>
            <a:rect l="l" t="t" r="r" b="b"/>
            <a:pathLst>
              <a:path w="5934" h="3783" extrusionOk="0">
                <a:moveTo>
                  <a:pt x="5211" y="0"/>
                </a:moveTo>
                <a:lnTo>
                  <a:pt x="19" y="2346"/>
                </a:lnTo>
                <a:cubicBezTo>
                  <a:pt x="1" y="2427"/>
                  <a:pt x="10" y="2480"/>
                  <a:pt x="90" y="2516"/>
                </a:cubicBezTo>
                <a:cubicBezTo>
                  <a:pt x="135" y="2534"/>
                  <a:pt x="179" y="2507"/>
                  <a:pt x="197" y="2552"/>
                </a:cubicBezTo>
                <a:cubicBezTo>
                  <a:pt x="215" y="2578"/>
                  <a:pt x="179" y="2650"/>
                  <a:pt x="179" y="2676"/>
                </a:cubicBezTo>
                <a:cubicBezTo>
                  <a:pt x="161" y="2757"/>
                  <a:pt x="161" y="2792"/>
                  <a:pt x="242" y="2828"/>
                </a:cubicBezTo>
                <a:cubicBezTo>
                  <a:pt x="304" y="2864"/>
                  <a:pt x="366" y="2873"/>
                  <a:pt x="402" y="2935"/>
                </a:cubicBezTo>
                <a:cubicBezTo>
                  <a:pt x="447" y="3024"/>
                  <a:pt x="349" y="3105"/>
                  <a:pt x="384" y="3185"/>
                </a:cubicBezTo>
                <a:cubicBezTo>
                  <a:pt x="411" y="3256"/>
                  <a:pt x="518" y="3256"/>
                  <a:pt x="491" y="3346"/>
                </a:cubicBezTo>
                <a:cubicBezTo>
                  <a:pt x="474" y="3390"/>
                  <a:pt x="286" y="3515"/>
                  <a:pt x="340" y="3586"/>
                </a:cubicBezTo>
                <a:cubicBezTo>
                  <a:pt x="348" y="3594"/>
                  <a:pt x="359" y="3597"/>
                  <a:pt x="372" y="3597"/>
                </a:cubicBezTo>
                <a:cubicBezTo>
                  <a:pt x="422" y="3597"/>
                  <a:pt x="502" y="3552"/>
                  <a:pt x="557" y="3552"/>
                </a:cubicBezTo>
                <a:cubicBezTo>
                  <a:pt x="569" y="3552"/>
                  <a:pt x="580" y="3554"/>
                  <a:pt x="589" y="3560"/>
                </a:cubicBezTo>
                <a:cubicBezTo>
                  <a:pt x="527" y="3631"/>
                  <a:pt x="474" y="3702"/>
                  <a:pt x="411" y="3783"/>
                </a:cubicBezTo>
                <a:lnTo>
                  <a:pt x="5933" y="1276"/>
                </a:lnTo>
                <a:cubicBezTo>
                  <a:pt x="5933" y="1196"/>
                  <a:pt x="5844" y="1204"/>
                  <a:pt x="5808" y="1151"/>
                </a:cubicBezTo>
                <a:cubicBezTo>
                  <a:pt x="5737" y="1053"/>
                  <a:pt x="5862" y="1026"/>
                  <a:pt x="5844" y="937"/>
                </a:cubicBezTo>
                <a:cubicBezTo>
                  <a:pt x="5782" y="910"/>
                  <a:pt x="5701" y="919"/>
                  <a:pt x="5630" y="892"/>
                </a:cubicBezTo>
                <a:cubicBezTo>
                  <a:pt x="5532" y="839"/>
                  <a:pt x="5603" y="839"/>
                  <a:pt x="5621" y="776"/>
                </a:cubicBezTo>
                <a:cubicBezTo>
                  <a:pt x="5657" y="696"/>
                  <a:pt x="5603" y="687"/>
                  <a:pt x="5550" y="634"/>
                </a:cubicBezTo>
                <a:cubicBezTo>
                  <a:pt x="5487" y="571"/>
                  <a:pt x="5541" y="580"/>
                  <a:pt x="5523" y="500"/>
                </a:cubicBezTo>
                <a:cubicBezTo>
                  <a:pt x="5514" y="437"/>
                  <a:pt x="5443" y="437"/>
                  <a:pt x="5389" y="402"/>
                </a:cubicBezTo>
                <a:cubicBezTo>
                  <a:pt x="5309" y="357"/>
                  <a:pt x="5344" y="339"/>
                  <a:pt x="5344" y="268"/>
                </a:cubicBezTo>
                <a:cubicBezTo>
                  <a:pt x="5353" y="152"/>
                  <a:pt x="5211" y="116"/>
                  <a:pt x="5211" y="0"/>
                </a:cubicBezTo>
                <a:close/>
              </a:path>
            </a:pathLst>
          </a:custGeom>
          <a:solidFill>
            <a:srgbClr val="ED6645">
              <a:alpha val="8047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86" name="Google Shape;7704;p21"/>
          <p:cNvSpPr/>
          <p:nvPr/>
        </p:nvSpPr>
        <p:spPr>
          <a:xfrm>
            <a:off x="246397" y="265441"/>
            <a:ext cx="1368143" cy="872190"/>
          </a:xfrm>
          <a:custGeom>
            <a:avLst/>
            <a:ahLst/>
            <a:rect l="l" t="t" r="r" b="b"/>
            <a:pathLst>
              <a:path w="5934" h="3783" extrusionOk="0">
                <a:moveTo>
                  <a:pt x="5211" y="0"/>
                </a:moveTo>
                <a:lnTo>
                  <a:pt x="19" y="2346"/>
                </a:lnTo>
                <a:cubicBezTo>
                  <a:pt x="1" y="2427"/>
                  <a:pt x="10" y="2480"/>
                  <a:pt x="90" y="2516"/>
                </a:cubicBezTo>
                <a:cubicBezTo>
                  <a:pt x="135" y="2534"/>
                  <a:pt x="179" y="2507"/>
                  <a:pt x="197" y="2552"/>
                </a:cubicBezTo>
                <a:cubicBezTo>
                  <a:pt x="215" y="2578"/>
                  <a:pt x="179" y="2650"/>
                  <a:pt x="179" y="2676"/>
                </a:cubicBezTo>
                <a:cubicBezTo>
                  <a:pt x="161" y="2757"/>
                  <a:pt x="161" y="2792"/>
                  <a:pt x="242" y="2828"/>
                </a:cubicBezTo>
                <a:cubicBezTo>
                  <a:pt x="304" y="2864"/>
                  <a:pt x="366" y="2873"/>
                  <a:pt x="402" y="2935"/>
                </a:cubicBezTo>
                <a:cubicBezTo>
                  <a:pt x="447" y="3024"/>
                  <a:pt x="349" y="3105"/>
                  <a:pt x="384" y="3185"/>
                </a:cubicBezTo>
                <a:cubicBezTo>
                  <a:pt x="411" y="3256"/>
                  <a:pt x="518" y="3256"/>
                  <a:pt x="491" y="3346"/>
                </a:cubicBezTo>
                <a:cubicBezTo>
                  <a:pt x="474" y="3390"/>
                  <a:pt x="286" y="3515"/>
                  <a:pt x="340" y="3586"/>
                </a:cubicBezTo>
                <a:cubicBezTo>
                  <a:pt x="348" y="3594"/>
                  <a:pt x="359" y="3597"/>
                  <a:pt x="372" y="3597"/>
                </a:cubicBezTo>
                <a:cubicBezTo>
                  <a:pt x="422" y="3597"/>
                  <a:pt x="502" y="3552"/>
                  <a:pt x="557" y="3552"/>
                </a:cubicBezTo>
                <a:cubicBezTo>
                  <a:pt x="569" y="3552"/>
                  <a:pt x="580" y="3554"/>
                  <a:pt x="589" y="3560"/>
                </a:cubicBezTo>
                <a:cubicBezTo>
                  <a:pt x="527" y="3631"/>
                  <a:pt x="474" y="3702"/>
                  <a:pt x="411" y="3783"/>
                </a:cubicBezTo>
                <a:lnTo>
                  <a:pt x="5933" y="1276"/>
                </a:lnTo>
                <a:cubicBezTo>
                  <a:pt x="5933" y="1196"/>
                  <a:pt x="5844" y="1204"/>
                  <a:pt x="5808" y="1151"/>
                </a:cubicBezTo>
                <a:cubicBezTo>
                  <a:pt x="5737" y="1053"/>
                  <a:pt x="5862" y="1026"/>
                  <a:pt x="5844" y="937"/>
                </a:cubicBezTo>
                <a:cubicBezTo>
                  <a:pt x="5782" y="910"/>
                  <a:pt x="5701" y="919"/>
                  <a:pt x="5630" y="892"/>
                </a:cubicBezTo>
                <a:cubicBezTo>
                  <a:pt x="5532" y="839"/>
                  <a:pt x="5603" y="839"/>
                  <a:pt x="5621" y="776"/>
                </a:cubicBezTo>
                <a:cubicBezTo>
                  <a:pt x="5657" y="696"/>
                  <a:pt x="5603" y="687"/>
                  <a:pt x="5550" y="634"/>
                </a:cubicBezTo>
                <a:cubicBezTo>
                  <a:pt x="5487" y="571"/>
                  <a:pt x="5541" y="580"/>
                  <a:pt x="5523" y="500"/>
                </a:cubicBezTo>
                <a:cubicBezTo>
                  <a:pt x="5514" y="437"/>
                  <a:pt x="5443" y="437"/>
                  <a:pt x="5389" y="402"/>
                </a:cubicBezTo>
                <a:cubicBezTo>
                  <a:pt x="5309" y="357"/>
                  <a:pt x="5344" y="339"/>
                  <a:pt x="5344" y="268"/>
                </a:cubicBezTo>
                <a:cubicBezTo>
                  <a:pt x="5353" y="152"/>
                  <a:pt x="5211" y="116"/>
                  <a:pt x="5211" y="0"/>
                </a:cubicBezTo>
                <a:close/>
              </a:path>
            </a:pathLst>
          </a:custGeom>
          <a:solidFill>
            <a:srgbClr val="D6EAB6">
              <a:alpha val="7209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99" name="Google Shape;7705;p21"/>
          <p:cNvGrpSpPr/>
          <p:nvPr/>
        </p:nvGrpSpPr>
        <p:grpSpPr>
          <a:xfrm>
            <a:off x="328864" y="1719508"/>
            <a:ext cx="887982" cy="781059"/>
            <a:chOff x="422550" y="971175"/>
            <a:chExt cx="192050" cy="168925"/>
          </a:xfrm>
        </p:grpSpPr>
        <p:sp>
          <p:nvSpPr>
            <p:cNvPr id="1055487" name="Google Shape;7706;p21"/>
            <p:cNvSpPr/>
            <p:nvPr/>
          </p:nvSpPr>
          <p:spPr>
            <a:xfrm>
              <a:off x="422550" y="971175"/>
              <a:ext cx="192050" cy="168925"/>
            </a:xfrm>
            <a:custGeom>
              <a:avLst/>
              <a:ahLst/>
              <a:rect l="l" t="t" r="r" b="b"/>
              <a:pathLst>
                <a:path w="7682" h="6757" extrusionOk="0">
                  <a:moveTo>
                    <a:pt x="4051" y="806"/>
                  </a:moveTo>
                  <a:cubicBezTo>
                    <a:pt x="4051" y="833"/>
                    <a:pt x="4051" y="860"/>
                    <a:pt x="4060" y="886"/>
                  </a:cubicBezTo>
                  <a:cubicBezTo>
                    <a:pt x="4051" y="895"/>
                    <a:pt x="4042" y="895"/>
                    <a:pt x="4024" y="895"/>
                  </a:cubicBezTo>
                  <a:cubicBezTo>
                    <a:pt x="4033" y="860"/>
                    <a:pt x="4042" y="833"/>
                    <a:pt x="4051" y="806"/>
                  </a:cubicBezTo>
                  <a:close/>
                  <a:moveTo>
                    <a:pt x="4283" y="0"/>
                  </a:moveTo>
                  <a:cubicBezTo>
                    <a:pt x="4098" y="0"/>
                    <a:pt x="3918" y="59"/>
                    <a:pt x="3765" y="173"/>
                  </a:cubicBezTo>
                  <a:cubicBezTo>
                    <a:pt x="3498" y="378"/>
                    <a:pt x="3391" y="717"/>
                    <a:pt x="3489" y="1065"/>
                  </a:cubicBezTo>
                  <a:cubicBezTo>
                    <a:pt x="3498" y="1092"/>
                    <a:pt x="3516" y="1127"/>
                    <a:pt x="3525" y="1163"/>
                  </a:cubicBezTo>
                  <a:cubicBezTo>
                    <a:pt x="3400" y="1270"/>
                    <a:pt x="3284" y="1395"/>
                    <a:pt x="3186" y="1547"/>
                  </a:cubicBezTo>
                  <a:cubicBezTo>
                    <a:pt x="3177" y="1564"/>
                    <a:pt x="3168" y="1582"/>
                    <a:pt x="3150" y="1600"/>
                  </a:cubicBezTo>
                  <a:cubicBezTo>
                    <a:pt x="3141" y="1573"/>
                    <a:pt x="3123" y="1547"/>
                    <a:pt x="3114" y="1520"/>
                  </a:cubicBezTo>
                  <a:cubicBezTo>
                    <a:pt x="2918" y="1181"/>
                    <a:pt x="2561" y="967"/>
                    <a:pt x="2186" y="967"/>
                  </a:cubicBezTo>
                  <a:cubicBezTo>
                    <a:pt x="1714" y="967"/>
                    <a:pt x="1178" y="1297"/>
                    <a:pt x="1062" y="2216"/>
                  </a:cubicBezTo>
                  <a:cubicBezTo>
                    <a:pt x="1036" y="2421"/>
                    <a:pt x="1053" y="2608"/>
                    <a:pt x="1107" y="2787"/>
                  </a:cubicBezTo>
                  <a:cubicBezTo>
                    <a:pt x="1036" y="2787"/>
                    <a:pt x="964" y="2795"/>
                    <a:pt x="893" y="2813"/>
                  </a:cubicBezTo>
                  <a:cubicBezTo>
                    <a:pt x="349" y="2920"/>
                    <a:pt x="1" y="3384"/>
                    <a:pt x="63" y="3902"/>
                  </a:cubicBezTo>
                  <a:cubicBezTo>
                    <a:pt x="108" y="4214"/>
                    <a:pt x="179" y="4571"/>
                    <a:pt x="438" y="4874"/>
                  </a:cubicBezTo>
                  <a:cubicBezTo>
                    <a:pt x="679" y="5151"/>
                    <a:pt x="1044" y="5320"/>
                    <a:pt x="1428" y="5320"/>
                  </a:cubicBezTo>
                  <a:lnTo>
                    <a:pt x="1446" y="5320"/>
                  </a:lnTo>
                  <a:cubicBezTo>
                    <a:pt x="1499" y="5320"/>
                    <a:pt x="1562" y="5311"/>
                    <a:pt x="1615" y="5302"/>
                  </a:cubicBezTo>
                  <a:cubicBezTo>
                    <a:pt x="1615" y="5516"/>
                    <a:pt x="1660" y="5722"/>
                    <a:pt x="1722" y="5855"/>
                  </a:cubicBezTo>
                  <a:cubicBezTo>
                    <a:pt x="1883" y="6221"/>
                    <a:pt x="2258" y="6480"/>
                    <a:pt x="2668" y="6489"/>
                  </a:cubicBezTo>
                  <a:lnTo>
                    <a:pt x="2686" y="6489"/>
                  </a:lnTo>
                  <a:cubicBezTo>
                    <a:pt x="3070" y="6489"/>
                    <a:pt x="3417" y="6266"/>
                    <a:pt x="3614" y="5945"/>
                  </a:cubicBezTo>
                  <a:cubicBezTo>
                    <a:pt x="3792" y="6212"/>
                    <a:pt x="4095" y="6382"/>
                    <a:pt x="4417" y="6382"/>
                  </a:cubicBezTo>
                  <a:lnTo>
                    <a:pt x="4452" y="6382"/>
                  </a:lnTo>
                  <a:cubicBezTo>
                    <a:pt x="4711" y="6364"/>
                    <a:pt x="4961" y="6248"/>
                    <a:pt x="5175" y="6025"/>
                  </a:cubicBezTo>
                  <a:cubicBezTo>
                    <a:pt x="5193" y="6052"/>
                    <a:pt x="5220" y="6087"/>
                    <a:pt x="5237" y="6114"/>
                  </a:cubicBezTo>
                  <a:cubicBezTo>
                    <a:pt x="5291" y="6203"/>
                    <a:pt x="5362" y="6319"/>
                    <a:pt x="5469" y="6426"/>
                  </a:cubicBezTo>
                  <a:cubicBezTo>
                    <a:pt x="5692" y="6640"/>
                    <a:pt x="5987" y="6756"/>
                    <a:pt x="6281" y="6756"/>
                  </a:cubicBezTo>
                  <a:cubicBezTo>
                    <a:pt x="6397" y="6756"/>
                    <a:pt x="6522" y="6739"/>
                    <a:pt x="6638" y="6703"/>
                  </a:cubicBezTo>
                  <a:cubicBezTo>
                    <a:pt x="7138" y="6533"/>
                    <a:pt x="7485" y="6007"/>
                    <a:pt x="7459" y="5445"/>
                  </a:cubicBezTo>
                  <a:cubicBezTo>
                    <a:pt x="7441" y="5026"/>
                    <a:pt x="7236" y="4615"/>
                    <a:pt x="6879" y="4303"/>
                  </a:cubicBezTo>
                  <a:cubicBezTo>
                    <a:pt x="6683" y="4125"/>
                    <a:pt x="6468" y="4009"/>
                    <a:pt x="6254" y="3946"/>
                  </a:cubicBezTo>
                  <a:cubicBezTo>
                    <a:pt x="6201" y="3937"/>
                    <a:pt x="6147" y="3928"/>
                    <a:pt x="6103" y="3919"/>
                  </a:cubicBezTo>
                  <a:cubicBezTo>
                    <a:pt x="6094" y="3848"/>
                    <a:pt x="6085" y="3786"/>
                    <a:pt x="6067" y="3723"/>
                  </a:cubicBezTo>
                  <a:cubicBezTo>
                    <a:pt x="6129" y="3723"/>
                    <a:pt x="6183" y="3732"/>
                    <a:pt x="6237" y="3732"/>
                  </a:cubicBezTo>
                  <a:lnTo>
                    <a:pt x="6263" y="3732"/>
                  </a:lnTo>
                  <a:cubicBezTo>
                    <a:pt x="6620" y="3732"/>
                    <a:pt x="6986" y="3598"/>
                    <a:pt x="7254" y="3357"/>
                  </a:cubicBezTo>
                  <a:cubicBezTo>
                    <a:pt x="7405" y="3224"/>
                    <a:pt x="7521" y="3072"/>
                    <a:pt x="7584" y="2903"/>
                  </a:cubicBezTo>
                  <a:cubicBezTo>
                    <a:pt x="7682" y="2653"/>
                    <a:pt x="7664" y="2376"/>
                    <a:pt x="7548" y="2144"/>
                  </a:cubicBezTo>
                  <a:cubicBezTo>
                    <a:pt x="7405" y="1877"/>
                    <a:pt x="7120" y="1698"/>
                    <a:pt x="6763" y="1636"/>
                  </a:cubicBezTo>
                  <a:cubicBezTo>
                    <a:pt x="6672" y="1623"/>
                    <a:pt x="6582" y="1617"/>
                    <a:pt x="6491" y="1617"/>
                  </a:cubicBezTo>
                  <a:cubicBezTo>
                    <a:pt x="6262" y="1617"/>
                    <a:pt x="6035" y="1657"/>
                    <a:pt x="5817" y="1734"/>
                  </a:cubicBezTo>
                  <a:cubicBezTo>
                    <a:pt x="5773" y="1752"/>
                    <a:pt x="5728" y="1770"/>
                    <a:pt x="5683" y="1787"/>
                  </a:cubicBezTo>
                  <a:cubicBezTo>
                    <a:pt x="5585" y="1591"/>
                    <a:pt x="5443" y="1404"/>
                    <a:pt x="5255" y="1243"/>
                  </a:cubicBezTo>
                  <a:cubicBezTo>
                    <a:pt x="5228" y="1225"/>
                    <a:pt x="5202" y="1208"/>
                    <a:pt x="5175" y="1181"/>
                  </a:cubicBezTo>
                  <a:cubicBezTo>
                    <a:pt x="5193" y="1127"/>
                    <a:pt x="5211" y="1065"/>
                    <a:pt x="5211" y="1002"/>
                  </a:cubicBezTo>
                  <a:cubicBezTo>
                    <a:pt x="5246" y="654"/>
                    <a:pt x="5059" y="306"/>
                    <a:pt x="4729" y="119"/>
                  </a:cubicBezTo>
                  <a:cubicBezTo>
                    <a:pt x="4585" y="39"/>
                    <a:pt x="4432" y="0"/>
                    <a:pt x="4283" y="0"/>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88" name="Google Shape;7707;p21"/>
            <p:cNvSpPr/>
            <p:nvPr/>
          </p:nvSpPr>
          <p:spPr>
            <a:xfrm>
              <a:off x="511775" y="1007550"/>
              <a:ext cx="42175" cy="41300"/>
            </a:xfrm>
            <a:custGeom>
              <a:avLst/>
              <a:ahLst/>
              <a:rect l="l" t="t" r="r" b="b"/>
              <a:pathLst>
                <a:path w="1687" h="1652" extrusionOk="0">
                  <a:moveTo>
                    <a:pt x="765" y="1"/>
                  </a:moveTo>
                  <a:cubicBezTo>
                    <a:pt x="495" y="1"/>
                    <a:pt x="259" y="201"/>
                    <a:pt x="107" y="422"/>
                  </a:cubicBezTo>
                  <a:cubicBezTo>
                    <a:pt x="27" y="546"/>
                    <a:pt x="0" y="725"/>
                    <a:pt x="89" y="850"/>
                  </a:cubicBezTo>
                  <a:cubicBezTo>
                    <a:pt x="161" y="939"/>
                    <a:pt x="277" y="984"/>
                    <a:pt x="366" y="1055"/>
                  </a:cubicBezTo>
                  <a:cubicBezTo>
                    <a:pt x="509" y="1171"/>
                    <a:pt x="571" y="1367"/>
                    <a:pt x="705" y="1492"/>
                  </a:cubicBezTo>
                  <a:cubicBezTo>
                    <a:pt x="808" y="1595"/>
                    <a:pt x="953" y="1652"/>
                    <a:pt x="1096" y="1652"/>
                  </a:cubicBezTo>
                  <a:cubicBezTo>
                    <a:pt x="1151" y="1652"/>
                    <a:pt x="1206" y="1643"/>
                    <a:pt x="1258" y="1626"/>
                  </a:cubicBezTo>
                  <a:cubicBezTo>
                    <a:pt x="1526" y="1537"/>
                    <a:pt x="1686" y="1242"/>
                    <a:pt x="1677" y="966"/>
                  </a:cubicBezTo>
                  <a:cubicBezTo>
                    <a:pt x="1668" y="680"/>
                    <a:pt x="1508" y="422"/>
                    <a:pt x="1294" y="234"/>
                  </a:cubicBezTo>
                  <a:cubicBezTo>
                    <a:pt x="1178" y="136"/>
                    <a:pt x="1053" y="56"/>
                    <a:pt x="910" y="20"/>
                  </a:cubicBezTo>
                  <a:cubicBezTo>
                    <a:pt x="861" y="7"/>
                    <a:pt x="812" y="1"/>
                    <a:pt x="765"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89" name="Google Shape;7708;p21"/>
            <p:cNvSpPr/>
            <p:nvPr/>
          </p:nvSpPr>
          <p:spPr>
            <a:xfrm>
              <a:off x="552350" y="1083825"/>
              <a:ext cx="42175" cy="41300"/>
            </a:xfrm>
            <a:custGeom>
              <a:avLst/>
              <a:ahLst/>
              <a:rect l="l" t="t" r="r" b="b"/>
              <a:pathLst>
                <a:path w="1687" h="1652" extrusionOk="0">
                  <a:moveTo>
                    <a:pt x="760" y="1"/>
                  </a:moveTo>
                  <a:cubicBezTo>
                    <a:pt x="493" y="1"/>
                    <a:pt x="252" y="201"/>
                    <a:pt x="108" y="422"/>
                  </a:cubicBezTo>
                  <a:cubicBezTo>
                    <a:pt x="19" y="546"/>
                    <a:pt x="1" y="734"/>
                    <a:pt x="90" y="850"/>
                  </a:cubicBezTo>
                  <a:cubicBezTo>
                    <a:pt x="161" y="948"/>
                    <a:pt x="277" y="984"/>
                    <a:pt x="367" y="1055"/>
                  </a:cubicBezTo>
                  <a:cubicBezTo>
                    <a:pt x="509" y="1171"/>
                    <a:pt x="572" y="1367"/>
                    <a:pt x="697" y="1501"/>
                  </a:cubicBezTo>
                  <a:cubicBezTo>
                    <a:pt x="799" y="1597"/>
                    <a:pt x="943" y="1652"/>
                    <a:pt x="1089" y="1652"/>
                  </a:cubicBezTo>
                  <a:cubicBezTo>
                    <a:pt x="1146" y="1652"/>
                    <a:pt x="1203" y="1643"/>
                    <a:pt x="1259" y="1626"/>
                  </a:cubicBezTo>
                  <a:cubicBezTo>
                    <a:pt x="1526" y="1537"/>
                    <a:pt x="1687" y="1242"/>
                    <a:pt x="1669" y="966"/>
                  </a:cubicBezTo>
                  <a:cubicBezTo>
                    <a:pt x="1660" y="680"/>
                    <a:pt x="1499" y="422"/>
                    <a:pt x="1285" y="243"/>
                  </a:cubicBezTo>
                  <a:cubicBezTo>
                    <a:pt x="1178" y="145"/>
                    <a:pt x="1045" y="56"/>
                    <a:pt x="902" y="20"/>
                  </a:cubicBezTo>
                  <a:cubicBezTo>
                    <a:pt x="854" y="7"/>
                    <a:pt x="806" y="1"/>
                    <a:pt x="760"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90" name="Google Shape;7709;p21"/>
            <p:cNvSpPr/>
            <p:nvPr/>
          </p:nvSpPr>
          <p:spPr>
            <a:xfrm>
              <a:off x="504175" y="1050600"/>
              <a:ext cx="25225" cy="25275"/>
            </a:xfrm>
            <a:custGeom>
              <a:avLst/>
              <a:ahLst/>
              <a:rect l="l" t="t" r="r" b="b"/>
              <a:pathLst>
                <a:path w="1009" h="1011" extrusionOk="0">
                  <a:moveTo>
                    <a:pt x="416" y="1"/>
                  </a:moveTo>
                  <a:cubicBezTo>
                    <a:pt x="283" y="1"/>
                    <a:pt x="145" y="40"/>
                    <a:pt x="81" y="136"/>
                  </a:cubicBezTo>
                  <a:cubicBezTo>
                    <a:pt x="1" y="270"/>
                    <a:pt x="19" y="591"/>
                    <a:pt x="81" y="734"/>
                  </a:cubicBezTo>
                  <a:cubicBezTo>
                    <a:pt x="152" y="894"/>
                    <a:pt x="322" y="1001"/>
                    <a:pt x="491" y="1010"/>
                  </a:cubicBezTo>
                  <a:cubicBezTo>
                    <a:pt x="723" y="1010"/>
                    <a:pt x="938" y="823"/>
                    <a:pt x="973" y="600"/>
                  </a:cubicBezTo>
                  <a:cubicBezTo>
                    <a:pt x="1009" y="368"/>
                    <a:pt x="866" y="136"/>
                    <a:pt x="652" y="47"/>
                  </a:cubicBezTo>
                  <a:cubicBezTo>
                    <a:pt x="591" y="18"/>
                    <a:pt x="505" y="1"/>
                    <a:pt x="416"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91" name="Google Shape;7710;p21"/>
            <p:cNvSpPr/>
            <p:nvPr/>
          </p:nvSpPr>
          <p:spPr>
            <a:xfrm>
              <a:off x="542550" y="1061625"/>
              <a:ext cx="17975" cy="14475"/>
            </a:xfrm>
            <a:custGeom>
              <a:avLst/>
              <a:ahLst/>
              <a:rect l="l" t="t" r="r" b="b"/>
              <a:pathLst>
                <a:path w="719" h="579" extrusionOk="0">
                  <a:moveTo>
                    <a:pt x="364" y="1"/>
                  </a:moveTo>
                  <a:cubicBezTo>
                    <a:pt x="312" y="1"/>
                    <a:pt x="260" y="16"/>
                    <a:pt x="214" y="52"/>
                  </a:cubicBezTo>
                  <a:cubicBezTo>
                    <a:pt x="0" y="212"/>
                    <a:pt x="241" y="560"/>
                    <a:pt x="455" y="578"/>
                  </a:cubicBezTo>
                  <a:cubicBezTo>
                    <a:pt x="460" y="578"/>
                    <a:pt x="464" y="579"/>
                    <a:pt x="469" y="579"/>
                  </a:cubicBezTo>
                  <a:cubicBezTo>
                    <a:pt x="588" y="579"/>
                    <a:pt x="696" y="467"/>
                    <a:pt x="705" y="355"/>
                  </a:cubicBezTo>
                  <a:cubicBezTo>
                    <a:pt x="719" y="170"/>
                    <a:pt x="538" y="1"/>
                    <a:pt x="364"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92" name="Google Shape;7711;p21"/>
            <p:cNvSpPr/>
            <p:nvPr/>
          </p:nvSpPr>
          <p:spPr>
            <a:xfrm>
              <a:off x="520475" y="986050"/>
              <a:ext cx="17975" cy="14450"/>
            </a:xfrm>
            <a:custGeom>
              <a:avLst/>
              <a:ahLst/>
              <a:rect l="l" t="t" r="r" b="b"/>
              <a:pathLst>
                <a:path w="719" h="578" extrusionOk="0">
                  <a:moveTo>
                    <a:pt x="361" y="1"/>
                  </a:moveTo>
                  <a:cubicBezTo>
                    <a:pt x="310" y="1"/>
                    <a:pt x="259" y="16"/>
                    <a:pt x="214" y="50"/>
                  </a:cubicBezTo>
                  <a:cubicBezTo>
                    <a:pt x="0" y="211"/>
                    <a:pt x="241" y="568"/>
                    <a:pt x="455" y="577"/>
                  </a:cubicBezTo>
                  <a:cubicBezTo>
                    <a:pt x="460" y="577"/>
                    <a:pt x="465" y="577"/>
                    <a:pt x="470" y="577"/>
                  </a:cubicBezTo>
                  <a:cubicBezTo>
                    <a:pt x="589" y="577"/>
                    <a:pt x="696" y="474"/>
                    <a:pt x="705" y="354"/>
                  </a:cubicBezTo>
                  <a:cubicBezTo>
                    <a:pt x="719" y="175"/>
                    <a:pt x="535" y="1"/>
                    <a:pt x="361"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93" name="Google Shape;7712;p21"/>
            <p:cNvSpPr/>
            <p:nvPr/>
          </p:nvSpPr>
          <p:spPr>
            <a:xfrm>
              <a:off x="522475" y="1082300"/>
              <a:ext cx="26550" cy="33500"/>
            </a:xfrm>
            <a:custGeom>
              <a:avLst/>
              <a:ahLst/>
              <a:rect l="l" t="t" r="r" b="b"/>
              <a:pathLst>
                <a:path w="1062" h="1340" extrusionOk="0">
                  <a:moveTo>
                    <a:pt x="553" y="1"/>
                  </a:moveTo>
                  <a:cubicBezTo>
                    <a:pt x="188" y="1"/>
                    <a:pt x="54" y="438"/>
                    <a:pt x="18" y="732"/>
                  </a:cubicBezTo>
                  <a:cubicBezTo>
                    <a:pt x="0" y="866"/>
                    <a:pt x="18" y="1018"/>
                    <a:pt x="90" y="1134"/>
                  </a:cubicBezTo>
                  <a:cubicBezTo>
                    <a:pt x="149" y="1253"/>
                    <a:pt x="274" y="1340"/>
                    <a:pt x="409" y="1340"/>
                  </a:cubicBezTo>
                  <a:cubicBezTo>
                    <a:pt x="415" y="1340"/>
                    <a:pt x="422" y="1339"/>
                    <a:pt x="429" y="1339"/>
                  </a:cubicBezTo>
                  <a:cubicBezTo>
                    <a:pt x="553" y="1330"/>
                    <a:pt x="669" y="1250"/>
                    <a:pt x="759" y="1161"/>
                  </a:cubicBezTo>
                  <a:cubicBezTo>
                    <a:pt x="875" y="1045"/>
                    <a:pt x="973" y="902"/>
                    <a:pt x="1017" y="732"/>
                  </a:cubicBezTo>
                  <a:cubicBezTo>
                    <a:pt x="1062" y="572"/>
                    <a:pt x="1044" y="393"/>
                    <a:pt x="964" y="251"/>
                  </a:cubicBezTo>
                  <a:cubicBezTo>
                    <a:pt x="884" y="108"/>
                    <a:pt x="723" y="1"/>
                    <a:pt x="55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94" name="Google Shape;7713;p21"/>
            <p:cNvSpPr/>
            <p:nvPr/>
          </p:nvSpPr>
          <p:spPr>
            <a:xfrm>
              <a:off x="463375" y="1010275"/>
              <a:ext cx="26325" cy="33500"/>
            </a:xfrm>
            <a:custGeom>
              <a:avLst/>
              <a:ahLst/>
              <a:rect l="l" t="t" r="r" b="b"/>
              <a:pathLst>
                <a:path w="1053" h="1340" extrusionOk="0">
                  <a:moveTo>
                    <a:pt x="553" y="0"/>
                  </a:moveTo>
                  <a:cubicBezTo>
                    <a:pt x="188" y="0"/>
                    <a:pt x="54" y="437"/>
                    <a:pt x="18" y="732"/>
                  </a:cubicBezTo>
                  <a:cubicBezTo>
                    <a:pt x="0" y="866"/>
                    <a:pt x="9" y="1017"/>
                    <a:pt x="81" y="1133"/>
                  </a:cubicBezTo>
                  <a:cubicBezTo>
                    <a:pt x="149" y="1252"/>
                    <a:pt x="274" y="1339"/>
                    <a:pt x="409" y="1339"/>
                  </a:cubicBezTo>
                  <a:cubicBezTo>
                    <a:pt x="415" y="1339"/>
                    <a:pt x="422" y="1339"/>
                    <a:pt x="428" y="1339"/>
                  </a:cubicBezTo>
                  <a:cubicBezTo>
                    <a:pt x="553" y="1330"/>
                    <a:pt x="669" y="1249"/>
                    <a:pt x="759" y="1160"/>
                  </a:cubicBezTo>
                  <a:cubicBezTo>
                    <a:pt x="875" y="1044"/>
                    <a:pt x="973" y="901"/>
                    <a:pt x="1017" y="732"/>
                  </a:cubicBezTo>
                  <a:cubicBezTo>
                    <a:pt x="1053" y="571"/>
                    <a:pt x="1044" y="393"/>
                    <a:pt x="964" y="250"/>
                  </a:cubicBezTo>
                  <a:cubicBezTo>
                    <a:pt x="875" y="107"/>
                    <a:pt x="723" y="0"/>
                    <a:pt x="553"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95" name="Google Shape;7714;p21"/>
            <p:cNvSpPr/>
            <p:nvPr/>
          </p:nvSpPr>
          <p:spPr>
            <a:xfrm>
              <a:off x="561950" y="1026475"/>
              <a:ext cx="37050" cy="23100"/>
            </a:xfrm>
            <a:custGeom>
              <a:avLst/>
              <a:ahLst/>
              <a:rect l="l" t="t" r="r" b="b"/>
              <a:pathLst>
                <a:path w="1482" h="924" extrusionOk="0">
                  <a:moveTo>
                    <a:pt x="908" y="1"/>
                  </a:moveTo>
                  <a:cubicBezTo>
                    <a:pt x="749" y="1"/>
                    <a:pt x="593" y="26"/>
                    <a:pt x="446" y="84"/>
                  </a:cubicBezTo>
                  <a:cubicBezTo>
                    <a:pt x="322" y="128"/>
                    <a:pt x="206" y="200"/>
                    <a:pt x="125" y="298"/>
                  </a:cubicBezTo>
                  <a:cubicBezTo>
                    <a:pt x="27" y="423"/>
                    <a:pt x="0" y="628"/>
                    <a:pt x="125" y="735"/>
                  </a:cubicBezTo>
                  <a:cubicBezTo>
                    <a:pt x="277" y="860"/>
                    <a:pt x="482" y="922"/>
                    <a:pt x="669" y="922"/>
                  </a:cubicBezTo>
                  <a:cubicBezTo>
                    <a:pt x="681" y="923"/>
                    <a:pt x="692" y="923"/>
                    <a:pt x="703" y="923"/>
                  </a:cubicBezTo>
                  <a:cubicBezTo>
                    <a:pt x="915" y="923"/>
                    <a:pt x="1124" y="843"/>
                    <a:pt x="1285" y="699"/>
                  </a:cubicBezTo>
                  <a:cubicBezTo>
                    <a:pt x="1356" y="637"/>
                    <a:pt x="1419" y="566"/>
                    <a:pt x="1446" y="476"/>
                  </a:cubicBezTo>
                  <a:cubicBezTo>
                    <a:pt x="1481" y="396"/>
                    <a:pt x="1481" y="298"/>
                    <a:pt x="1437" y="209"/>
                  </a:cubicBezTo>
                  <a:cubicBezTo>
                    <a:pt x="1374" y="93"/>
                    <a:pt x="1231" y="39"/>
                    <a:pt x="1098" y="13"/>
                  </a:cubicBezTo>
                  <a:cubicBezTo>
                    <a:pt x="1034" y="5"/>
                    <a:pt x="971" y="1"/>
                    <a:pt x="90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96" name="Google Shape;7715;p21"/>
            <p:cNvSpPr/>
            <p:nvPr/>
          </p:nvSpPr>
          <p:spPr>
            <a:xfrm>
              <a:off x="438175" y="1055625"/>
              <a:ext cx="41050" cy="33625"/>
            </a:xfrm>
            <a:custGeom>
              <a:avLst/>
              <a:ahLst/>
              <a:rect l="l" t="t" r="r" b="b"/>
              <a:pathLst>
                <a:path w="1642" h="1345" extrusionOk="0">
                  <a:moveTo>
                    <a:pt x="540" y="0"/>
                  </a:moveTo>
                  <a:cubicBezTo>
                    <a:pt x="488" y="0"/>
                    <a:pt x="436" y="5"/>
                    <a:pt x="384" y="15"/>
                  </a:cubicBezTo>
                  <a:cubicBezTo>
                    <a:pt x="170" y="60"/>
                    <a:pt x="0" y="220"/>
                    <a:pt x="27" y="452"/>
                  </a:cubicBezTo>
                  <a:cubicBezTo>
                    <a:pt x="63" y="684"/>
                    <a:pt x="107" y="925"/>
                    <a:pt x="259" y="1104"/>
                  </a:cubicBezTo>
                  <a:cubicBezTo>
                    <a:pt x="393" y="1255"/>
                    <a:pt x="607" y="1344"/>
                    <a:pt x="812" y="1344"/>
                  </a:cubicBezTo>
                  <a:cubicBezTo>
                    <a:pt x="1017" y="1344"/>
                    <a:pt x="1222" y="1255"/>
                    <a:pt x="1383" y="1112"/>
                  </a:cubicBezTo>
                  <a:cubicBezTo>
                    <a:pt x="1472" y="1032"/>
                    <a:pt x="1552" y="925"/>
                    <a:pt x="1597" y="800"/>
                  </a:cubicBezTo>
                  <a:cubicBezTo>
                    <a:pt x="1642" y="675"/>
                    <a:pt x="1633" y="533"/>
                    <a:pt x="1579" y="417"/>
                  </a:cubicBezTo>
                  <a:cubicBezTo>
                    <a:pt x="1517" y="301"/>
                    <a:pt x="1410" y="211"/>
                    <a:pt x="1294" y="158"/>
                  </a:cubicBezTo>
                  <a:cubicBezTo>
                    <a:pt x="1169" y="104"/>
                    <a:pt x="1035" y="78"/>
                    <a:pt x="910" y="51"/>
                  </a:cubicBezTo>
                  <a:cubicBezTo>
                    <a:pt x="790" y="26"/>
                    <a:pt x="666" y="0"/>
                    <a:pt x="540"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97" name="Google Shape;7716;p21"/>
            <p:cNvSpPr/>
            <p:nvPr/>
          </p:nvSpPr>
          <p:spPr>
            <a:xfrm>
              <a:off x="476975" y="1093200"/>
              <a:ext cx="25450" cy="25275"/>
            </a:xfrm>
            <a:custGeom>
              <a:avLst/>
              <a:ahLst/>
              <a:rect l="l" t="t" r="r" b="b"/>
              <a:pathLst>
                <a:path w="1018" h="1011" extrusionOk="0">
                  <a:moveTo>
                    <a:pt x="425" y="1"/>
                  </a:moveTo>
                  <a:cubicBezTo>
                    <a:pt x="292" y="1"/>
                    <a:pt x="154" y="39"/>
                    <a:pt x="90" y="136"/>
                  </a:cubicBezTo>
                  <a:cubicBezTo>
                    <a:pt x="0" y="270"/>
                    <a:pt x="27" y="600"/>
                    <a:pt x="90" y="733"/>
                  </a:cubicBezTo>
                  <a:cubicBezTo>
                    <a:pt x="161" y="894"/>
                    <a:pt x="322" y="1010"/>
                    <a:pt x="500" y="1010"/>
                  </a:cubicBezTo>
                  <a:cubicBezTo>
                    <a:pt x="732" y="1010"/>
                    <a:pt x="946" y="823"/>
                    <a:pt x="982" y="600"/>
                  </a:cubicBezTo>
                  <a:cubicBezTo>
                    <a:pt x="1017" y="377"/>
                    <a:pt x="875" y="136"/>
                    <a:pt x="661" y="47"/>
                  </a:cubicBezTo>
                  <a:cubicBezTo>
                    <a:pt x="600" y="18"/>
                    <a:pt x="514" y="1"/>
                    <a:pt x="425"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200" name="Google Shape;7717;p21"/>
          <p:cNvGrpSpPr/>
          <p:nvPr/>
        </p:nvGrpSpPr>
        <p:grpSpPr>
          <a:xfrm rot="193993">
            <a:off x="7780667" y="2430186"/>
            <a:ext cx="1300464" cy="1027482"/>
            <a:chOff x="1745100" y="1681650"/>
            <a:chExt cx="1300475" cy="1027490"/>
          </a:xfrm>
        </p:grpSpPr>
        <p:sp>
          <p:nvSpPr>
            <p:cNvPr id="1055498" name="Google Shape;7718;p21"/>
            <p:cNvSpPr/>
            <p:nvPr/>
          </p:nvSpPr>
          <p:spPr>
            <a:xfrm>
              <a:off x="1745100" y="1681650"/>
              <a:ext cx="1300475" cy="1027490"/>
            </a:xfrm>
            <a:custGeom>
              <a:avLst/>
              <a:ahLst/>
              <a:rect l="l" t="t" r="r" b="b"/>
              <a:pathLst>
                <a:path w="12410" h="9805" extrusionOk="0">
                  <a:moveTo>
                    <a:pt x="11486" y="0"/>
                  </a:moveTo>
                  <a:cubicBezTo>
                    <a:pt x="11240" y="0"/>
                    <a:pt x="10999" y="121"/>
                    <a:pt x="10848" y="319"/>
                  </a:cubicBezTo>
                  <a:cubicBezTo>
                    <a:pt x="10688" y="533"/>
                    <a:pt x="10661" y="809"/>
                    <a:pt x="10768" y="1059"/>
                  </a:cubicBezTo>
                  <a:cubicBezTo>
                    <a:pt x="10768" y="1077"/>
                    <a:pt x="10777" y="1095"/>
                    <a:pt x="10786" y="1113"/>
                  </a:cubicBezTo>
                  <a:lnTo>
                    <a:pt x="10786" y="1131"/>
                  </a:lnTo>
                  <a:cubicBezTo>
                    <a:pt x="10804" y="1184"/>
                    <a:pt x="10813" y="1246"/>
                    <a:pt x="10813" y="1309"/>
                  </a:cubicBezTo>
                  <a:cubicBezTo>
                    <a:pt x="10813" y="1336"/>
                    <a:pt x="10813" y="1354"/>
                    <a:pt x="10813" y="1371"/>
                  </a:cubicBezTo>
                  <a:cubicBezTo>
                    <a:pt x="10813" y="1425"/>
                    <a:pt x="10804" y="1487"/>
                    <a:pt x="10786" y="1541"/>
                  </a:cubicBezTo>
                  <a:lnTo>
                    <a:pt x="10768" y="1630"/>
                  </a:lnTo>
                  <a:cubicBezTo>
                    <a:pt x="10750" y="1657"/>
                    <a:pt x="10741" y="1693"/>
                    <a:pt x="10733" y="1719"/>
                  </a:cubicBezTo>
                  <a:cubicBezTo>
                    <a:pt x="10527" y="970"/>
                    <a:pt x="10037" y="301"/>
                    <a:pt x="9234" y="140"/>
                  </a:cubicBezTo>
                  <a:cubicBezTo>
                    <a:pt x="9154" y="125"/>
                    <a:pt x="9074" y="118"/>
                    <a:pt x="8995" y="118"/>
                  </a:cubicBezTo>
                  <a:cubicBezTo>
                    <a:pt x="8428" y="118"/>
                    <a:pt x="7898" y="497"/>
                    <a:pt x="7726" y="1068"/>
                  </a:cubicBezTo>
                  <a:cubicBezTo>
                    <a:pt x="7655" y="1318"/>
                    <a:pt x="7646" y="1577"/>
                    <a:pt x="7682" y="1835"/>
                  </a:cubicBezTo>
                  <a:cubicBezTo>
                    <a:pt x="7505" y="1763"/>
                    <a:pt x="7314" y="1727"/>
                    <a:pt x="7115" y="1727"/>
                  </a:cubicBezTo>
                  <a:cubicBezTo>
                    <a:pt x="7093" y="1727"/>
                    <a:pt x="7070" y="1727"/>
                    <a:pt x="7048" y="1728"/>
                  </a:cubicBezTo>
                  <a:cubicBezTo>
                    <a:pt x="6450" y="1755"/>
                    <a:pt x="5951" y="2210"/>
                    <a:pt x="5808" y="2852"/>
                  </a:cubicBezTo>
                  <a:cubicBezTo>
                    <a:pt x="5755" y="3102"/>
                    <a:pt x="5755" y="3352"/>
                    <a:pt x="5799" y="3584"/>
                  </a:cubicBezTo>
                  <a:cubicBezTo>
                    <a:pt x="5505" y="3342"/>
                    <a:pt x="5158" y="3215"/>
                    <a:pt x="4821" y="3215"/>
                  </a:cubicBezTo>
                  <a:cubicBezTo>
                    <a:pt x="4585" y="3215"/>
                    <a:pt x="4354" y="3277"/>
                    <a:pt x="4149" y="3405"/>
                  </a:cubicBezTo>
                  <a:cubicBezTo>
                    <a:pt x="3631" y="3727"/>
                    <a:pt x="3408" y="4396"/>
                    <a:pt x="3587" y="5047"/>
                  </a:cubicBezTo>
                  <a:cubicBezTo>
                    <a:pt x="3277" y="4712"/>
                    <a:pt x="2896" y="4518"/>
                    <a:pt x="2496" y="4518"/>
                  </a:cubicBezTo>
                  <a:cubicBezTo>
                    <a:pt x="2470" y="4518"/>
                    <a:pt x="2444" y="4519"/>
                    <a:pt x="2418" y="4520"/>
                  </a:cubicBezTo>
                  <a:cubicBezTo>
                    <a:pt x="1767" y="4547"/>
                    <a:pt x="1312" y="5083"/>
                    <a:pt x="1160" y="5600"/>
                  </a:cubicBezTo>
                  <a:cubicBezTo>
                    <a:pt x="875" y="6519"/>
                    <a:pt x="1214" y="7563"/>
                    <a:pt x="2008" y="8267"/>
                  </a:cubicBezTo>
                  <a:cubicBezTo>
                    <a:pt x="2017" y="8276"/>
                    <a:pt x="2026" y="8285"/>
                    <a:pt x="2035" y="8285"/>
                  </a:cubicBezTo>
                  <a:cubicBezTo>
                    <a:pt x="1927" y="8324"/>
                    <a:pt x="1821" y="8343"/>
                    <a:pt x="1717" y="8343"/>
                  </a:cubicBezTo>
                  <a:cubicBezTo>
                    <a:pt x="1486" y="8343"/>
                    <a:pt x="1271" y="8247"/>
                    <a:pt x="1098" y="8062"/>
                  </a:cubicBezTo>
                  <a:cubicBezTo>
                    <a:pt x="1035" y="7991"/>
                    <a:pt x="982" y="7919"/>
                    <a:pt x="946" y="7830"/>
                  </a:cubicBezTo>
                  <a:cubicBezTo>
                    <a:pt x="882" y="7662"/>
                    <a:pt x="717" y="7558"/>
                    <a:pt x="542" y="7558"/>
                  </a:cubicBezTo>
                  <a:cubicBezTo>
                    <a:pt x="522" y="7558"/>
                    <a:pt x="502" y="7560"/>
                    <a:pt x="482" y="7563"/>
                  </a:cubicBezTo>
                  <a:cubicBezTo>
                    <a:pt x="286" y="7589"/>
                    <a:pt x="134" y="7750"/>
                    <a:pt x="108" y="7946"/>
                  </a:cubicBezTo>
                  <a:lnTo>
                    <a:pt x="9" y="8731"/>
                  </a:lnTo>
                  <a:cubicBezTo>
                    <a:pt x="1" y="8865"/>
                    <a:pt x="36" y="8990"/>
                    <a:pt x="125" y="9079"/>
                  </a:cubicBezTo>
                  <a:cubicBezTo>
                    <a:pt x="447" y="9427"/>
                    <a:pt x="884" y="9677"/>
                    <a:pt x="1348" y="9766"/>
                  </a:cubicBezTo>
                  <a:cubicBezTo>
                    <a:pt x="1478" y="9792"/>
                    <a:pt x="1611" y="9805"/>
                    <a:pt x="1744" y="9805"/>
                  </a:cubicBezTo>
                  <a:cubicBezTo>
                    <a:pt x="2430" y="9805"/>
                    <a:pt x="3130" y="9470"/>
                    <a:pt x="3622" y="8910"/>
                  </a:cubicBezTo>
                  <a:cubicBezTo>
                    <a:pt x="3666" y="8912"/>
                    <a:pt x="3710" y="8913"/>
                    <a:pt x="3754" y="8913"/>
                  </a:cubicBezTo>
                  <a:cubicBezTo>
                    <a:pt x="4104" y="8913"/>
                    <a:pt x="4459" y="8849"/>
                    <a:pt x="4800" y="8722"/>
                  </a:cubicBezTo>
                  <a:cubicBezTo>
                    <a:pt x="5460" y="8473"/>
                    <a:pt x="6004" y="8000"/>
                    <a:pt x="6352" y="7375"/>
                  </a:cubicBezTo>
                  <a:cubicBezTo>
                    <a:pt x="7084" y="7348"/>
                    <a:pt x="7940" y="6911"/>
                    <a:pt x="8422" y="5948"/>
                  </a:cubicBezTo>
                  <a:cubicBezTo>
                    <a:pt x="8511" y="5761"/>
                    <a:pt x="8591" y="5555"/>
                    <a:pt x="8645" y="5332"/>
                  </a:cubicBezTo>
                  <a:cubicBezTo>
                    <a:pt x="9020" y="5279"/>
                    <a:pt x="9368" y="5136"/>
                    <a:pt x="9671" y="4931"/>
                  </a:cubicBezTo>
                  <a:cubicBezTo>
                    <a:pt x="10090" y="4636"/>
                    <a:pt x="10429" y="4208"/>
                    <a:pt x="10625" y="3691"/>
                  </a:cubicBezTo>
                  <a:cubicBezTo>
                    <a:pt x="11116" y="3566"/>
                    <a:pt x="11535" y="3263"/>
                    <a:pt x="11848" y="2852"/>
                  </a:cubicBezTo>
                  <a:cubicBezTo>
                    <a:pt x="12071" y="2558"/>
                    <a:pt x="12240" y="2201"/>
                    <a:pt x="12320" y="1817"/>
                  </a:cubicBezTo>
                  <a:cubicBezTo>
                    <a:pt x="12410" y="1380"/>
                    <a:pt x="12356" y="899"/>
                    <a:pt x="12169" y="461"/>
                  </a:cubicBezTo>
                  <a:cubicBezTo>
                    <a:pt x="12062" y="212"/>
                    <a:pt x="11848" y="42"/>
                    <a:pt x="11580" y="6"/>
                  </a:cubicBezTo>
                  <a:cubicBezTo>
                    <a:pt x="11549" y="2"/>
                    <a:pt x="11517" y="0"/>
                    <a:pt x="11486" y="0"/>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499" name="Google Shape;7719;p21"/>
            <p:cNvSpPr/>
            <p:nvPr/>
          </p:nvSpPr>
          <p:spPr>
            <a:xfrm>
              <a:off x="1791838" y="1727969"/>
              <a:ext cx="1207000" cy="935273"/>
            </a:xfrm>
            <a:custGeom>
              <a:avLst/>
              <a:ahLst/>
              <a:rect l="l" t="t" r="r" b="b"/>
              <a:pathLst>
                <a:path w="11518" h="8925" extrusionOk="0">
                  <a:moveTo>
                    <a:pt x="8708" y="797"/>
                  </a:moveTo>
                  <a:lnTo>
                    <a:pt x="8708" y="797"/>
                  </a:lnTo>
                  <a:cubicBezTo>
                    <a:pt x="8710" y="799"/>
                    <a:pt x="8720" y="804"/>
                    <a:pt x="8725" y="804"/>
                  </a:cubicBezTo>
                  <a:cubicBezTo>
                    <a:pt x="8718" y="801"/>
                    <a:pt x="8713" y="799"/>
                    <a:pt x="8708" y="797"/>
                  </a:cubicBezTo>
                  <a:close/>
                  <a:moveTo>
                    <a:pt x="8520" y="751"/>
                  </a:moveTo>
                  <a:cubicBezTo>
                    <a:pt x="8547" y="751"/>
                    <a:pt x="8583" y="751"/>
                    <a:pt x="8609" y="760"/>
                  </a:cubicBezTo>
                  <a:cubicBezTo>
                    <a:pt x="8627" y="769"/>
                    <a:pt x="8654" y="778"/>
                    <a:pt x="8681" y="787"/>
                  </a:cubicBezTo>
                  <a:cubicBezTo>
                    <a:pt x="8692" y="792"/>
                    <a:pt x="8699" y="794"/>
                    <a:pt x="8708" y="797"/>
                  </a:cubicBezTo>
                  <a:lnTo>
                    <a:pt x="8708" y="797"/>
                  </a:lnTo>
                  <a:cubicBezTo>
                    <a:pt x="8707" y="797"/>
                    <a:pt x="8707" y="797"/>
                    <a:pt x="8707" y="797"/>
                  </a:cubicBezTo>
                  <a:cubicBezTo>
                    <a:pt x="8708" y="797"/>
                    <a:pt x="8713" y="799"/>
                    <a:pt x="8725" y="804"/>
                  </a:cubicBezTo>
                  <a:cubicBezTo>
                    <a:pt x="8752" y="822"/>
                    <a:pt x="8788" y="849"/>
                    <a:pt x="8815" y="867"/>
                  </a:cubicBezTo>
                  <a:cubicBezTo>
                    <a:pt x="8886" y="920"/>
                    <a:pt x="8904" y="938"/>
                    <a:pt x="8957" y="1001"/>
                  </a:cubicBezTo>
                  <a:cubicBezTo>
                    <a:pt x="9064" y="1126"/>
                    <a:pt x="9109" y="1215"/>
                    <a:pt x="9171" y="1375"/>
                  </a:cubicBezTo>
                  <a:cubicBezTo>
                    <a:pt x="9234" y="1518"/>
                    <a:pt x="9252" y="1598"/>
                    <a:pt x="9278" y="1759"/>
                  </a:cubicBezTo>
                  <a:cubicBezTo>
                    <a:pt x="9305" y="1937"/>
                    <a:pt x="9305" y="2027"/>
                    <a:pt x="9296" y="2169"/>
                  </a:cubicBezTo>
                  <a:lnTo>
                    <a:pt x="9287" y="2169"/>
                  </a:lnTo>
                  <a:cubicBezTo>
                    <a:pt x="9278" y="2169"/>
                    <a:pt x="9243" y="2160"/>
                    <a:pt x="9234" y="2152"/>
                  </a:cubicBezTo>
                  <a:cubicBezTo>
                    <a:pt x="9189" y="2143"/>
                    <a:pt x="9154" y="2125"/>
                    <a:pt x="9109" y="2116"/>
                  </a:cubicBezTo>
                  <a:cubicBezTo>
                    <a:pt x="9046" y="2089"/>
                    <a:pt x="8984" y="2053"/>
                    <a:pt x="8913" y="2027"/>
                  </a:cubicBezTo>
                  <a:cubicBezTo>
                    <a:pt x="8913" y="2018"/>
                    <a:pt x="8913" y="2018"/>
                    <a:pt x="8913" y="2018"/>
                  </a:cubicBezTo>
                  <a:cubicBezTo>
                    <a:pt x="8904" y="2009"/>
                    <a:pt x="8886" y="2009"/>
                    <a:pt x="8877" y="2000"/>
                  </a:cubicBezTo>
                  <a:cubicBezTo>
                    <a:pt x="8850" y="1982"/>
                    <a:pt x="8815" y="1955"/>
                    <a:pt x="8788" y="1937"/>
                  </a:cubicBezTo>
                  <a:cubicBezTo>
                    <a:pt x="8725" y="1893"/>
                    <a:pt x="8672" y="1848"/>
                    <a:pt x="8627" y="1804"/>
                  </a:cubicBezTo>
                  <a:cubicBezTo>
                    <a:pt x="8609" y="1795"/>
                    <a:pt x="8600" y="1777"/>
                    <a:pt x="8592" y="1768"/>
                  </a:cubicBezTo>
                  <a:cubicBezTo>
                    <a:pt x="8565" y="1741"/>
                    <a:pt x="8538" y="1706"/>
                    <a:pt x="8511" y="1670"/>
                  </a:cubicBezTo>
                  <a:cubicBezTo>
                    <a:pt x="8351" y="1465"/>
                    <a:pt x="8270" y="1233"/>
                    <a:pt x="8306" y="974"/>
                  </a:cubicBezTo>
                  <a:cubicBezTo>
                    <a:pt x="8306" y="952"/>
                    <a:pt x="8304" y="952"/>
                    <a:pt x="8304" y="952"/>
                  </a:cubicBezTo>
                  <a:cubicBezTo>
                    <a:pt x="8304" y="952"/>
                    <a:pt x="8306" y="952"/>
                    <a:pt x="8315" y="929"/>
                  </a:cubicBezTo>
                  <a:cubicBezTo>
                    <a:pt x="8324" y="903"/>
                    <a:pt x="8333" y="876"/>
                    <a:pt x="8351" y="849"/>
                  </a:cubicBezTo>
                  <a:cubicBezTo>
                    <a:pt x="8351" y="849"/>
                    <a:pt x="8377" y="813"/>
                    <a:pt x="8386" y="804"/>
                  </a:cubicBezTo>
                  <a:cubicBezTo>
                    <a:pt x="8395" y="804"/>
                    <a:pt x="8431" y="778"/>
                    <a:pt x="8431" y="778"/>
                  </a:cubicBezTo>
                  <a:cubicBezTo>
                    <a:pt x="8440" y="769"/>
                    <a:pt x="8458" y="760"/>
                    <a:pt x="8467" y="760"/>
                  </a:cubicBezTo>
                  <a:lnTo>
                    <a:pt x="8476" y="760"/>
                  </a:lnTo>
                  <a:cubicBezTo>
                    <a:pt x="8476" y="760"/>
                    <a:pt x="8476" y="760"/>
                    <a:pt x="8476" y="751"/>
                  </a:cubicBezTo>
                  <a:close/>
                  <a:moveTo>
                    <a:pt x="6673" y="2354"/>
                  </a:moveTo>
                  <a:cubicBezTo>
                    <a:pt x="6681" y="2354"/>
                    <a:pt x="6690" y="2355"/>
                    <a:pt x="6700" y="2357"/>
                  </a:cubicBezTo>
                  <a:cubicBezTo>
                    <a:pt x="6752" y="2365"/>
                    <a:pt x="6796" y="2374"/>
                    <a:pt x="6863" y="2415"/>
                  </a:cubicBezTo>
                  <a:lnTo>
                    <a:pt x="6863" y="2415"/>
                  </a:lnTo>
                  <a:cubicBezTo>
                    <a:pt x="6866" y="2418"/>
                    <a:pt x="6907" y="2448"/>
                    <a:pt x="6914" y="2455"/>
                  </a:cubicBezTo>
                  <a:cubicBezTo>
                    <a:pt x="6932" y="2473"/>
                    <a:pt x="6950" y="2482"/>
                    <a:pt x="6968" y="2499"/>
                  </a:cubicBezTo>
                  <a:cubicBezTo>
                    <a:pt x="6968" y="2499"/>
                    <a:pt x="6986" y="2517"/>
                    <a:pt x="6986" y="2517"/>
                  </a:cubicBezTo>
                  <a:cubicBezTo>
                    <a:pt x="7084" y="2624"/>
                    <a:pt x="7137" y="2767"/>
                    <a:pt x="7173" y="2910"/>
                  </a:cubicBezTo>
                  <a:cubicBezTo>
                    <a:pt x="7227" y="3177"/>
                    <a:pt x="7236" y="3454"/>
                    <a:pt x="7227" y="3740"/>
                  </a:cubicBezTo>
                  <a:cubicBezTo>
                    <a:pt x="7209" y="3731"/>
                    <a:pt x="7191" y="3722"/>
                    <a:pt x="7173" y="3722"/>
                  </a:cubicBezTo>
                  <a:cubicBezTo>
                    <a:pt x="7111" y="3695"/>
                    <a:pt x="7048" y="3668"/>
                    <a:pt x="6986" y="3632"/>
                  </a:cubicBezTo>
                  <a:cubicBezTo>
                    <a:pt x="6977" y="3632"/>
                    <a:pt x="6968" y="3624"/>
                    <a:pt x="6950" y="3615"/>
                  </a:cubicBezTo>
                  <a:cubicBezTo>
                    <a:pt x="6950" y="3615"/>
                    <a:pt x="6950" y="3615"/>
                    <a:pt x="6941" y="3606"/>
                  </a:cubicBezTo>
                  <a:cubicBezTo>
                    <a:pt x="6914" y="3588"/>
                    <a:pt x="6879" y="3570"/>
                    <a:pt x="6852" y="3552"/>
                  </a:cubicBezTo>
                  <a:cubicBezTo>
                    <a:pt x="6798" y="3508"/>
                    <a:pt x="6745" y="3472"/>
                    <a:pt x="6700" y="3427"/>
                  </a:cubicBezTo>
                  <a:cubicBezTo>
                    <a:pt x="6691" y="3418"/>
                    <a:pt x="6682" y="3409"/>
                    <a:pt x="6682" y="3409"/>
                  </a:cubicBezTo>
                  <a:cubicBezTo>
                    <a:pt x="6682" y="3409"/>
                    <a:pt x="6674" y="3401"/>
                    <a:pt x="6674" y="3392"/>
                  </a:cubicBezTo>
                  <a:cubicBezTo>
                    <a:pt x="6647" y="3365"/>
                    <a:pt x="6620" y="3338"/>
                    <a:pt x="6602" y="3311"/>
                  </a:cubicBezTo>
                  <a:cubicBezTo>
                    <a:pt x="6575" y="3285"/>
                    <a:pt x="6558" y="3258"/>
                    <a:pt x="6540" y="3222"/>
                  </a:cubicBezTo>
                  <a:cubicBezTo>
                    <a:pt x="6531" y="3213"/>
                    <a:pt x="6513" y="3186"/>
                    <a:pt x="6504" y="3177"/>
                  </a:cubicBezTo>
                  <a:cubicBezTo>
                    <a:pt x="6477" y="3124"/>
                    <a:pt x="6450" y="3062"/>
                    <a:pt x="6433" y="2999"/>
                  </a:cubicBezTo>
                  <a:cubicBezTo>
                    <a:pt x="6433" y="2990"/>
                    <a:pt x="6415" y="2954"/>
                    <a:pt x="6415" y="2946"/>
                  </a:cubicBezTo>
                  <a:cubicBezTo>
                    <a:pt x="6406" y="2910"/>
                    <a:pt x="6406" y="2874"/>
                    <a:pt x="6397" y="2838"/>
                  </a:cubicBezTo>
                  <a:cubicBezTo>
                    <a:pt x="6397" y="2821"/>
                    <a:pt x="6397" y="2776"/>
                    <a:pt x="6397" y="2767"/>
                  </a:cubicBezTo>
                  <a:cubicBezTo>
                    <a:pt x="6397" y="2758"/>
                    <a:pt x="6397" y="2705"/>
                    <a:pt x="6397" y="2687"/>
                  </a:cubicBezTo>
                  <a:cubicBezTo>
                    <a:pt x="6406" y="2651"/>
                    <a:pt x="6406" y="2624"/>
                    <a:pt x="6415" y="2589"/>
                  </a:cubicBezTo>
                  <a:cubicBezTo>
                    <a:pt x="6424" y="2571"/>
                    <a:pt x="6424" y="2562"/>
                    <a:pt x="6433" y="2544"/>
                  </a:cubicBezTo>
                  <a:cubicBezTo>
                    <a:pt x="6433" y="2535"/>
                    <a:pt x="6450" y="2499"/>
                    <a:pt x="6450" y="2491"/>
                  </a:cubicBezTo>
                  <a:cubicBezTo>
                    <a:pt x="6459" y="2482"/>
                    <a:pt x="6468" y="2464"/>
                    <a:pt x="6468" y="2464"/>
                  </a:cubicBezTo>
                  <a:cubicBezTo>
                    <a:pt x="6486" y="2446"/>
                    <a:pt x="6495" y="2437"/>
                    <a:pt x="6504" y="2419"/>
                  </a:cubicBezTo>
                  <a:cubicBezTo>
                    <a:pt x="6513" y="2410"/>
                    <a:pt x="6522" y="2401"/>
                    <a:pt x="6531" y="2392"/>
                  </a:cubicBezTo>
                  <a:cubicBezTo>
                    <a:pt x="6540" y="2392"/>
                    <a:pt x="6549" y="2384"/>
                    <a:pt x="6558" y="2375"/>
                  </a:cubicBezTo>
                  <a:lnTo>
                    <a:pt x="6575" y="2375"/>
                  </a:lnTo>
                  <a:cubicBezTo>
                    <a:pt x="6619" y="2367"/>
                    <a:pt x="6639" y="2354"/>
                    <a:pt x="6673" y="2354"/>
                  </a:cubicBezTo>
                  <a:close/>
                  <a:moveTo>
                    <a:pt x="4354" y="3838"/>
                  </a:moveTo>
                  <a:cubicBezTo>
                    <a:pt x="4361" y="3838"/>
                    <a:pt x="4414" y="3849"/>
                    <a:pt x="4426" y="3849"/>
                  </a:cubicBezTo>
                  <a:cubicBezTo>
                    <a:pt x="4429" y="3849"/>
                    <a:pt x="4429" y="3848"/>
                    <a:pt x="4425" y="3847"/>
                  </a:cubicBezTo>
                  <a:lnTo>
                    <a:pt x="4425" y="3847"/>
                  </a:lnTo>
                  <a:cubicBezTo>
                    <a:pt x="4497" y="3873"/>
                    <a:pt x="4532" y="3891"/>
                    <a:pt x="4577" y="3918"/>
                  </a:cubicBezTo>
                  <a:cubicBezTo>
                    <a:pt x="4711" y="4016"/>
                    <a:pt x="4791" y="4096"/>
                    <a:pt x="4880" y="4239"/>
                  </a:cubicBezTo>
                  <a:cubicBezTo>
                    <a:pt x="5032" y="4471"/>
                    <a:pt x="5130" y="4810"/>
                    <a:pt x="5166" y="5113"/>
                  </a:cubicBezTo>
                  <a:cubicBezTo>
                    <a:pt x="5193" y="5292"/>
                    <a:pt x="5193" y="5390"/>
                    <a:pt x="5175" y="5568"/>
                  </a:cubicBezTo>
                  <a:cubicBezTo>
                    <a:pt x="5175" y="5568"/>
                    <a:pt x="5175" y="5577"/>
                    <a:pt x="5175" y="5577"/>
                  </a:cubicBezTo>
                  <a:cubicBezTo>
                    <a:pt x="5041" y="5479"/>
                    <a:pt x="4925" y="5363"/>
                    <a:pt x="4809" y="5229"/>
                  </a:cubicBezTo>
                  <a:cubicBezTo>
                    <a:pt x="4586" y="4980"/>
                    <a:pt x="4327" y="4694"/>
                    <a:pt x="4193" y="4382"/>
                  </a:cubicBezTo>
                  <a:cubicBezTo>
                    <a:pt x="4167" y="4310"/>
                    <a:pt x="4149" y="4248"/>
                    <a:pt x="4140" y="4177"/>
                  </a:cubicBezTo>
                  <a:cubicBezTo>
                    <a:pt x="4140" y="4159"/>
                    <a:pt x="4140" y="4159"/>
                    <a:pt x="4140" y="4123"/>
                  </a:cubicBezTo>
                  <a:cubicBezTo>
                    <a:pt x="4140" y="4108"/>
                    <a:pt x="4153" y="4038"/>
                    <a:pt x="4151" y="4038"/>
                  </a:cubicBezTo>
                  <a:lnTo>
                    <a:pt x="4151" y="4038"/>
                  </a:lnTo>
                  <a:cubicBezTo>
                    <a:pt x="4151" y="4038"/>
                    <a:pt x="4150" y="4039"/>
                    <a:pt x="4149" y="4043"/>
                  </a:cubicBezTo>
                  <a:cubicBezTo>
                    <a:pt x="4167" y="3971"/>
                    <a:pt x="4193" y="3927"/>
                    <a:pt x="4229" y="3891"/>
                  </a:cubicBezTo>
                  <a:cubicBezTo>
                    <a:pt x="4238" y="3873"/>
                    <a:pt x="4292" y="3847"/>
                    <a:pt x="4309" y="3847"/>
                  </a:cubicBezTo>
                  <a:cubicBezTo>
                    <a:pt x="4327" y="3838"/>
                    <a:pt x="4336" y="3838"/>
                    <a:pt x="4354" y="3838"/>
                  </a:cubicBezTo>
                  <a:close/>
                  <a:moveTo>
                    <a:pt x="2036" y="5067"/>
                  </a:moveTo>
                  <a:cubicBezTo>
                    <a:pt x="2047" y="5067"/>
                    <a:pt x="2059" y="5067"/>
                    <a:pt x="2070" y="5069"/>
                  </a:cubicBezTo>
                  <a:cubicBezTo>
                    <a:pt x="2365" y="5095"/>
                    <a:pt x="2561" y="5461"/>
                    <a:pt x="2659" y="5702"/>
                  </a:cubicBezTo>
                  <a:cubicBezTo>
                    <a:pt x="2793" y="6014"/>
                    <a:pt x="2855" y="6362"/>
                    <a:pt x="2837" y="6701"/>
                  </a:cubicBezTo>
                  <a:cubicBezTo>
                    <a:pt x="2820" y="6906"/>
                    <a:pt x="2784" y="7103"/>
                    <a:pt x="2713" y="7290"/>
                  </a:cubicBezTo>
                  <a:cubicBezTo>
                    <a:pt x="2543" y="7228"/>
                    <a:pt x="2391" y="7129"/>
                    <a:pt x="2249" y="7014"/>
                  </a:cubicBezTo>
                  <a:cubicBezTo>
                    <a:pt x="2026" y="6835"/>
                    <a:pt x="1847" y="6594"/>
                    <a:pt x="1740" y="6327"/>
                  </a:cubicBezTo>
                  <a:cubicBezTo>
                    <a:pt x="1633" y="6068"/>
                    <a:pt x="1589" y="5773"/>
                    <a:pt x="1651" y="5497"/>
                  </a:cubicBezTo>
                  <a:cubicBezTo>
                    <a:pt x="1693" y="5302"/>
                    <a:pt x="1824" y="5067"/>
                    <a:pt x="2036" y="5067"/>
                  </a:cubicBezTo>
                  <a:close/>
                  <a:moveTo>
                    <a:pt x="11044" y="0"/>
                  </a:moveTo>
                  <a:cubicBezTo>
                    <a:pt x="10833" y="0"/>
                    <a:pt x="10613" y="197"/>
                    <a:pt x="10724" y="448"/>
                  </a:cubicBezTo>
                  <a:cubicBezTo>
                    <a:pt x="10733" y="483"/>
                    <a:pt x="10741" y="510"/>
                    <a:pt x="10759" y="546"/>
                  </a:cubicBezTo>
                  <a:cubicBezTo>
                    <a:pt x="10759" y="546"/>
                    <a:pt x="10759" y="555"/>
                    <a:pt x="10759" y="555"/>
                  </a:cubicBezTo>
                  <a:cubicBezTo>
                    <a:pt x="10768" y="573"/>
                    <a:pt x="10768" y="581"/>
                    <a:pt x="10768" y="599"/>
                  </a:cubicBezTo>
                  <a:cubicBezTo>
                    <a:pt x="10786" y="671"/>
                    <a:pt x="10795" y="751"/>
                    <a:pt x="10804" y="822"/>
                  </a:cubicBezTo>
                  <a:cubicBezTo>
                    <a:pt x="10804" y="840"/>
                    <a:pt x="10804" y="849"/>
                    <a:pt x="10804" y="867"/>
                  </a:cubicBezTo>
                  <a:cubicBezTo>
                    <a:pt x="10804" y="894"/>
                    <a:pt x="10804" y="929"/>
                    <a:pt x="10804" y="965"/>
                  </a:cubicBezTo>
                  <a:cubicBezTo>
                    <a:pt x="10795" y="1036"/>
                    <a:pt x="10786" y="1108"/>
                    <a:pt x="10768" y="1188"/>
                  </a:cubicBezTo>
                  <a:cubicBezTo>
                    <a:pt x="10768" y="1197"/>
                    <a:pt x="10759" y="1233"/>
                    <a:pt x="10759" y="1251"/>
                  </a:cubicBezTo>
                  <a:cubicBezTo>
                    <a:pt x="10750" y="1268"/>
                    <a:pt x="10750" y="1286"/>
                    <a:pt x="10750" y="1286"/>
                  </a:cubicBezTo>
                  <a:cubicBezTo>
                    <a:pt x="10741" y="1304"/>
                    <a:pt x="10733" y="1322"/>
                    <a:pt x="10733" y="1331"/>
                  </a:cubicBezTo>
                  <a:cubicBezTo>
                    <a:pt x="10706" y="1402"/>
                    <a:pt x="10679" y="1474"/>
                    <a:pt x="10643" y="1545"/>
                  </a:cubicBezTo>
                  <a:cubicBezTo>
                    <a:pt x="10634" y="1554"/>
                    <a:pt x="10617" y="1590"/>
                    <a:pt x="10617" y="1598"/>
                  </a:cubicBezTo>
                  <a:cubicBezTo>
                    <a:pt x="10599" y="1616"/>
                    <a:pt x="10590" y="1643"/>
                    <a:pt x="10572" y="1670"/>
                  </a:cubicBezTo>
                  <a:cubicBezTo>
                    <a:pt x="10527" y="1732"/>
                    <a:pt x="10483" y="1786"/>
                    <a:pt x="10429" y="1848"/>
                  </a:cubicBezTo>
                  <a:cubicBezTo>
                    <a:pt x="10420" y="1857"/>
                    <a:pt x="10420" y="1857"/>
                    <a:pt x="10420" y="1866"/>
                  </a:cubicBezTo>
                  <a:cubicBezTo>
                    <a:pt x="10420" y="1866"/>
                    <a:pt x="10411" y="1866"/>
                    <a:pt x="10402" y="1875"/>
                  </a:cubicBezTo>
                  <a:cubicBezTo>
                    <a:pt x="10376" y="1902"/>
                    <a:pt x="10349" y="1929"/>
                    <a:pt x="10322" y="1955"/>
                  </a:cubicBezTo>
                  <a:cubicBezTo>
                    <a:pt x="10295" y="1973"/>
                    <a:pt x="10269" y="1991"/>
                    <a:pt x="10242" y="2009"/>
                  </a:cubicBezTo>
                  <a:cubicBezTo>
                    <a:pt x="10233" y="2018"/>
                    <a:pt x="10188" y="2045"/>
                    <a:pt x="10179" y="2053"/>
                  </a:cubicBezTo>
                  <a:cubicBezTo>
                    <a:pt x="10126" y="2089"/>
                    <a:pt x="10063" y="2116"/>
                    <a:pt x="10001" y="2143"/>
                  </a:cubicBezTo>
                  <a:cubicBezTo>
                    <a:pt x="9992" y="2143"/>
                    <a:pt x="9974" y="2152"/>
                    <a:pt x="9956" y="2152"/>
                  </a:cubicBezTo>
                  <a:cubicBezTo>
                    <a:pt x="9965" y="2125"/>
                    <a:pt x="9965" y="2089"/>
                    <a:pt x="9965" y="2062"/>
                  </a:cubicBezTo>
                  <a:cubicBezTo>
                    <a:pt x="9948" y="1277"/>
                    <a:pt x="9564" y="296"/>
                    <a:pt x="8699" y="126"/>
                  </a:cubicBezTo>
                  <a:cubicBezTo>
                    <a:pt x="8644" y="115"/>
                    <a:pt x="8590" y="110"/>
                    <a:pt x="8537" y="110"/>
                  </a:cubicBezTo>
                  <a:cubicBezTo>
                    <a:pt x="8158" y="110"/>
                    <a:pt x="7810" y="376"/>
                    <a:pt x="7708" y="751"/>
                  </a:cubicBezTo>
                  <a:cubicBezTo>
                    <a:pt x="7583" y="1170"/>
                    <a:pt x="7690" y="1607"/>
                    <a:pt x="7914" y="1973"/>
                  </a:cubicBezTo>
                  <a:cubicBezTo>
                    <a:pt x="8190" y="2410"/>
                    <a:pt x="8654" y="2723"/>
                    <a:pt x="9154" y="2838"/>
                  </a:cubicBezTo>
                  <a:cubicBezTo>
                    <a:pt x="9136" y="2892"/>
                    <a:pt x="9109" y="2954"/>
                    <a:pt x="9073" y="3008"/>
                  </a:cubicBezTo>
                  <a:cubicBezTo>
                    <a:pt x="9073" y="3017"/>
                    <a:pt x="9055" y="3062"/>
                    <a:pt x="9046" y="3070"/>
                  </a:cubicBezTo>
                  <a:cubicBezTo>
                    <a:pt x="9029" y="3097"/>
                    <a:pt x="9020" y="3115"/>
                    <a:pt x="9002" y="3142"/>
                  </a:cubicBezTo>
                  <a:cubicBezTo>
                    <a:pt x="8957" y="3213"/>
                    <a:pt x="8904" y="3276"/>
                    <a:pt x="8859" y="3338"/>
                  </a:cubicBezTo>
                  <a:cubicBezTo>
                    <a:pt x="8832" y="3356"/>
                    <a:pt x="8815" y="3383"/>
                    <a:pt x="8797" y="3409"/>
                  </a:cubicBezTo>
                  <a:cubicBezTo>
                    <a:pt x="8788" y="3409"/>
                    <a:pt x="8743" y="3454"/>
                    <a:pt x="8734" y="3463"/>
                  </a:cubicBezTo>
                  <a:cubicBezTo>
                    <a:pt x="8681" y="3508"/>
                    <a:pt x="8609" y="3561"/>
                    <a:pt x="8547" y="3606"/>
                  </a:cubicBezTo>
                  <a:cubicBezTo>
                    <a:pt x="8538" y="3615"/>
                    <a:pt x="8529" y="3624"/>
                    <a:pt x="8511" y="3624"/>
                  </a:cubicBezTo>
                  <a:cubicBezTo>
                    <a:pt x="8484" y="3641"/>
                    <a:pt x="8458" y="3659"/>
                    <a:pt x="8431" y="3668"/>
                  </a:cubicBezTo>
                  <a:cubicBezTo>
                    <a:pt x="8368" y="3704"/>
                    <a:pt x="8297" y="3731"/>
                    <a:pt x="8226" y="3757"/>
                  </a:cubicBezTo>
                  <a:cubicBezTo>
                    <a:pt x="8217" y="3757"/>
                    <a:pt x="8208" y="3757"/>
                    <a:pt x="8190" y="3766"/>
                  </a:cubicBezTo>
                  <a:cubicBezTo>
                    <a:pt x="8154" y="3775"/>
                    <a:pt x="8119" y="3784"/>
                    <a:pt x="8083" y="3793"/>
                  </a:cubicBezTo>
                  <a:cubicBezTo>
                    <a:pt x="8021" y="3802"/>
                    <a:pt x="7958" y="3811"/>
                    <a:pt x="7905" y="3811"/>
                  </a:cubicBezTo>
                  <a:cubicBezTo>
                    <a:pt x="7914" y="3365"/>
                    <a:pt x="7905" y="2865"/>
                    <a:pt x="7717" y="2446"/>
                  </a:cubicBezTo>
                  <a:cubicBezTo>
                    <a:pt x="7526" y="2029"/>
                    <a:pt x="7133" y="1723"/>
                    <a:pt x="6660" y="1723"/>
                  </a:cubicBezTo>
                  <a:cubicBezTo>
                    <a:pt x="6647" y="1723"/>
                    <a:pt x="6633" y="1723"/>
                    <a:pt x="6620" y="1723"/>
                  </a:cubicBezTo>
                  <a:cubicBezTo>
                    <a:pt x="6183" y="1741"/>
                    <a:pt x="5880" y="2107"/>
                    <a:pt x="5790" y="2508"/>
                  </a:cubicBezTo>
                  <a:cubicBezTo>
                    <a:pt x="5621" y="3276"/>
                    <a:pt x="6165" y="3989"/>
                    <a:pt x="6834" y="4293"/>
                  </a:cubicBezTo>
                  <a:cubicBezTo>
                    <a:pt x="6941" y="4346"/>
                    <a:pt x="7048" y="4382"/>
                    <a:pt x="7155" y="4409"/>
                  </a:cubicBezTo>
                  <a:cubicBezTo>
                    <a:pt x="7111" y="4641"/>
                    <a:pt x="7039" y="4864"/>
                    <a:pt x="6932" y="5087"/>
                  </a:cubicBezTo>
                  <a:cubicBezTo>
                    <a:pt x="6879" y="5194"/>
                    <a:pt x="6754" y="5354"/>
                    <a:pt x="6674" y="5443"/>
                  </a:cubicBezTo>
                  <a:cubicBezTo>
                    <a:pt x="6638" y="5470"/>
                    <a:pt x="6566" y="5533"/>
                    <a:pt x="6522" y="5568"/>
                  </a:cubicBezTo>
                  <a:cubicBezTo>
                    <a:pt x="6450" y="5622"/>
                    <a:pt x="6397" y="5658"/>
                    <a:pt x="6343" y="5684"/>
                  </a:cubicBezTo>
                  <a:cubicBezTo>
                    <a:pt x="6192" y="5765"/>
                    <a:pt x="6094" y="5800"/>
                    <a:pt x="5933" y="5827"/>
                  </a:cubicBezTo>
                  <a:lnTo>
                    <a:pt x="5835" y="5827"/>
                  </a:lnTo>
                  <a:cubicBezTo>
                    <a:pt x="5960" y="5033"/>
                    <a:pt x="5746" y="4105"/>
                    <a:pt x="5157" y="3543"/>
                  </a:cubicBezTo>
                  <a:cubicBezTo>
                    <a:pt x="4942" y="3346"/>
                    <a:pt x="4659" y="3209"/>
                    <a:pt x="4376" y="3209"/>
                  </a:cubicBezTo>
                  <a:cubicBezTo>
                    <a:pt x="4225" y="3209"/>
                    <a:pt x="4075" y="3248"/>
                    <a:pt x="3935" y="3338"/>
                  </a:cubicBezTo>
                  <a:cubicBezTo>
                    <a:pt x="3515" y="3588"/>
                    <a:pt x="3435" y="4123"/>
                    <a:pt x="3578" y="4551"/>
                  </a:cubicBezTo>
                  <a:cubicBezTo>
                    <a:pt x="3658" y="4783"/>
                    <a:pt x="3792" y="4980"/>
                    <a:pt x="3935" y="5176"/>
                  </a:cubicBezTo>
                  <a:cubicBezTo>
                    <a:pt x="4060" y="5345"/>
                    <a:pt x="4193" y="5515"/>
                    <a:pt x="4336" y="5684"/>
                  </a:cubicBezTo>
                  <a:cubicBezTo>
                    <a:pt x="4532" y="5907"/>
                    <a:pt x="4755" y="6112"/>
                    <a:pt x="5005" y="6264"/>
                  </a:cubicBezTo>
                  <a:cubicBezTo>
                    <a:pt x="4916" y="6478"/>
                    <a:pt x="4791" y="6666"/>
                    <a:pt x="4631" y="6826"/>
                  </a:cubicBezTo>
                  <a:cubicBezTo>
                    <a:pt x="4274" y="7174"/>
                    <a:pt x="3783" y="7388"/>
                    <a:pt x="3284" y="7388"/>
                  </a:cubicBezTo>
                  <a:cubicBezTo>
                    <a:pt x="3507" y="6701"/>
                    <a:pt x="3426" y="5907"/>
                    <a:pt x="3078" y="5274"/>
                  </a:cubicBezTo>
                  <a:cubicBezTo>
                    <a:pt x="2871" y="4886"/>
                    <a:pt x="2514" y="4514"/>
                    <a:pt x="2039" y="4514"/>
                  </a:cubicBezTo>
                  <a:cubicBezTo>
                    <a:pt x="2023" y="4514"/>
                    <a:pt x="2007" y="4515"/>
                    <a:pt x="1990" y="4516"/>
                  </a:cubicBezTo>
                  <a:cubicBezTo>
                    <a:pt x="1562" y="4533"/>
                    <a:pt x="1250" y="4899"/>
                    <a:pt x="1134" y="5283"/>
                  </a:cubicBezTo>
                  <a:cubicBezTo>
                    <a:pt x="884" y="6095"/>
                    <a:pt x="1241" y="6960"/>
                    <a:pt x="1856" y="7504"/>
                  </a:cubicBezTo>
                  <a:cubicBezTo>
                    <a:pt x="2008" y="7638"/>
                    <a:pt x="2186" y="7754"/>
                    <a:pt x="2374" y="7834"/>
                  </a:cubicBezTo>
                  <a:cubicBezTo>
                    <a:pt x="2240" y="7986"/>
                    <a:pt x="2070" y="8111"/>
                    <a:pt x="1883" y="8200"/>
                  </a:cubicBezTo>
                  <a:cubicBezTo>
                    <a:pt x="1684" y="8290"/>
                    <a:pt x="1476" y="8336"/>
                    <a:pt x="1272" y="8336"/>
                  </a:cubicBezTo>
                  <a:cubicBezTo>
                    <a:pt x="928" y="8336"/>
                    <a:pt x="594" y="8204"/>
                    <a:pt x="331" y="7923"/>
                  </a:cubicBezTo>
                  <a:cubicBezTo>
                    <a:pt x="233" y="7807"/>
                    <a:pt x="152" y="7692"/>
                    <a:pt x="99" y="7558"/>
                  </a:cubicBezTo>
                  <a:lnTo>
                    <a:pt x="1" y="8343"/>
                  </a:lnTo>
                  <a:cubicBezTo>
                    <a:pt x="259" y="8619"/>
                    <a:pt x="598" y="8816"/>
                    <a:pt x="982" y="8896"/>
                  </a:cubicBezTo>
                  <a:cubicBezTo>
                    <a:pt x="1084" y="8915"/>
                    <a:pt x="1187" y="8924"/>
                    <a:pt x="1290" y="8924"/>
                  </a:cubicBezTo>
                  <a:cubicBezTo>
                    <a:pt x="1950" y="8924"/>
                    <a:pt x="2602" y="8545"/>
                    <a:pt x="2980" y="8013"/>
                  </a:cubicBezTo>
                  <a:cubicBezTo>
                    <a:pt x="3083" y="8026"/>
                    <a:pt x="3186" y="8033"/>
                    <a:pt x="3291" y="8033"/>
                  </a:cubicBezTo>
                  <a:cubicBezTo>
                    <a:pt x="3594" y="8033"/>
                    <a:pt x="3901" y="7976"/>
                    <a:pt x="4193" y="7870"/>
                  </a:cubicBezTo>
                  <a:cubicBezTo>
                    <a:pt x="4863" y="7620"/>
                    <a:pt x="5362" y="7112"/>
                    <a:pt x="5639" y="6487"/>
                  </a:cubicBezTo>
                  <a:cubicBezTo>
                    <a:pt x="5702" y="6495"/>
                    <a:pt x="5766" y="6498"/>
                    <a:pt x="5829" y="6498"/>
                  </a:cubicBezTo>
                  <a:cubicBezTo>
                    <a:pt x="6576" y="6498"/>
                    <a:pt x="7254" y="5976"/>
                    <a:pt x="7583" y="5310"/>
                  </a:cubicBezTo>
                  <a:cubicBezTo>
                    <a:pt x="7708" y="5051"/>
                    <a:pt x="7789" y="4774"/>
                    <a:pt x="7842" y="4489"/>
                  </a:cubicBezTo>
                  <a:cubicBezTo>
                    <a:pt x="8244" y="4480"/>
                    <a:pt x="8645" y="4355"/>
                    <a:pt x="8975" y="4123"/>
                  </a:cubicBezTo>
                  <a:cubicBezTo>
                    <a:pt x="9412" y="3829"/>
                    <a:pt x="9707" y="3374"/>
                    <a:pt x="9849" y="2874"/>
                  </a:cubicBezTo>
                  <a:cubicBezTo>
                    <a:pt x="9867" y="2874"/>
                    <a:pt x="9876" y="2874"/>
                    <a:pt x="9894" y="2865"/>
                  </a:cubicBezTo>
                  <a:cubicBezTo>
                    <a:pt x="10697" y="2740"/>
                    <a:pt x="11286" y="2062"/>
                    <a:pt x="11446" y="1286"/>
                  </a:cubicBezTo>
                  <a:cubicBezTo>
                    <a:pt x="11518" y="920"/>
                    <a:pt x="11464" y="528"/>
                    <a:pt x="11321" y="189"/>
                  </a:cubicBezTo>
                  <a:cubicBezTo>
                    <a:pt x="11266" y="56"/>
                    <a:pt x="11156" y="0"/>
                    <a:pt x="1104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5500" name="Google Shape;7720;p21"/>
          <p:cNvSpPr txBox="1"/>
          <p:nvPr>
            <p:ph type="title"/>
          </p:nvPr>
        </p:nvSpPr>
        <p:spPr>
          <a:xfrm>
            <a:off x="720000" y="445025"/>
            <a:ext cx="7704000" cy="572700"/>
          </a:xfrm>
          <a:prstGeom prst="rect"/>
        </p:spPr>
        <p:txBody>
          <a:bodyPr anchor="t" anchorCtr="0" bIns="91425" lIns="91425" rIns="91425" spcFirstLastPara="1" tIns="91425" wrap="square">
            <a:noAutofit/>
          </a:bodyPr>
          <a:lstStyle>
            <a:lvl1pPr algn="ct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sp>
        <p:nvSpPr>
          <p:cNvPr id="1055501" name="Google Shape;7721;p21"/>
          <p:cNvSpPr txBox="1"/>
          <p:nvPr>
            <p:ph type="title" idx="2"/>
          </p:nvPr>
        </p:nvSpPr>
        <p:spPr>
          <a:xfrm>
            <a:off x="2424850" y="1716675"/>
            <a:ext cx="1978200" cy="411900"/>
          </a:xfrm>
          <a:prstGeom prst="rect"/>
        </p:spPr>
        <p:txBody>
          <a:bodyPr anchor="b" anchorCtr="0" bIns="91425" lIns="91425" rIns="91425" spcFirstLastPara="1" tIns="91425" wrap="square">
            <a:noAutofit/>
          </a:bodyPr>
          <a:lstStyle>
            <a:lvl1pPr algn="ctr" lvl="0" rtl="0">
              <a:spcBef>
                <a:spcPts val="0"/>
              </a:spcBef>
              <a:spcAft>
                <a:spcPts val="0"/>
              </a:spcAft>
              <a:buSzPts val="2500"/>
              <a:buNone/>
              <a:defRPr sz="2500">
                <a:solidFill>
                  <a:schemeClr val="lt2"/>
                </a:solidFill>
              </a:defRPr>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
        <p:nvSpPr>
          <p:cNvPr id="1055502" name="Google Shape;7722;p21"/>
          <p:cNvSpPr txBox="1"/>
          <p:nvPr>
            <p:ph type="subTitle" idx="1"/>
          </p:nvPr>
        </p:nvSpPr>
        <p:spPr>
          <a:xfrm>
            <a:off x="2424850" y="2052375"/>
            <a:ext cx="1978200" cy="5277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SzPts val="1400"/>
              <a:buNone/>
              <a:defRPr sz="1400"/>
            </a:lvl1pPr>
            <a:lvl2pPr algn="ctr" lvl="1" rtl="0">
              <a:lnSpc>
                <a:spcPct val="100000"/>
              </a:lnSpc>
              <a:spcBef>
                <a:spcPts val="0"/>
              </a:spcBef>
              <a:spcAft>
                <a:spcPts val="0"/>
              </a:spcAft>
              <a:buSzPts val="1400"/>
              <a:buNone/>
            </a:lvl2pPr>
            <a:lvl3pPr algn="ctr" lvl="2" rtl="0">
              <a:lnSpc>
                <a:spcPct val="100000"/>
              </a:lnSpc>
              <a:spcBef>
                <a:spcPts val="1600"/>
              </a:spcBef>
              <a:spcAft>
                <a:spcPts val="0"/>
              </a:spcAft>
              <a:buSzPts val="1400"/>
              <a:buNone/>
            </a:lvl3pPr>
            <a:lvl4pPr algn="ctr" lvl="3" rtl="0">
              <a:lnSpc>
                <a:spcPct val="100000"/>
              </a:lnSpc>
              <a:spcBef>
                <a:spcPts val="1600"/>
              </a:spcBef>
              <a:spcAft>
                <a:spcPts val="0"/>
              </a:spcAft>
              <a:buSzPts val="1400"/>
              <a:buNone/>
            </a:lvl4pPr>
            <a:lvl5pPr algn="ctr" lvl="4" rtl="0">
              <a:lnSpc>
                <a:spcPct val="100000"/>
              </a:lnSpc>
              <a:spcBef>
                <a:spcPts val="1600"/>
              </a:spcBef>
              <a:spcAft>
                <a:spcPts val="0"/>
              </a:spcAft>
              <a:buSzPts val="1400"/>
              <a:buNone/>
            </a:lvl5pPr>
            <a:lvl6pPr algn="ctr" lvl="5" rtl="0">
              <a:lnSpc>
                <a:spcPct val="100000"/>
              </a:lnSpc>
              <a:spcBef>
                <a:spcPts val="1600"/>
              </a:spcBef>
              <a:spcAft>
                <a:spcPts val="0"/>
              </a:spcAft>
              <a:buSzPts val="1400"/>
              <a:buNone/>
            </a:lvl6pPr>
            <a:lvl7pPr algn="ctr" lvl="6" rtl="0">
              <a:lnSpc>
                <a:spcPct val="100000"/>
              </a:lnSpc>
              <a:spcBef>
                <a:spcPts val="1600"/>
              </a:spcBef>
              <a:spcAft>
                <a:spcPts val="0"/>
              </a:spcAft>
              <a:buSzPts val="1400"/>
              <a:buNone/>
            </a:lvl7pPr>
            <a:lvl8pPr algn="ctr" lvl="7" rtl="0">
              <a:lnSpc>
                <a:spcPct val="100000"/>
              </a:lnSpc>
              <a:spcBef>
                <a:spcPts val="1600"/>
              </a:spcBef>
              <a:spcAft>
                <a:spcPts val="0"/>
              </a:spcAft>
              <a:buSzPts val="1400"/>
              <a:buNone/>
            </a:lvl8pPr>
            <a:lvl9pPr algn="ctr" lvl="8" rtl="0">
              <a:lnSpc>
                <a:spcPct val="100000"/>
              </a:lnSpc>
              <a:spcBef>
                <a:spcPts val="1600"/>
              </a:spcBef>
              <a:spcAft>
                <a:spcPts val="1600"/>
              </a:spcAft>
              <a:buSzPts val="1400"/>
              <a:buNone/>
            </a:lvl9pPr>
          </a:lstStyle>
          <a:p/>
        </p:txBody>
      </p:sp>
      <p:sp>
        <p:nvSpPr>
          <p:cNvPr id="1055503" name="Google Shape;7723;p21"/>
          <p:cNvSpPr txBox="1"/>
          <p:nvPr>
            <p:ph type="title" idx="3"/>
          </p:nvPr>
        </p:nvSpPr>
        <p:spPr>
          <a:xfrm>
            <a:off x="4740954" y="1716675"/>
            <a:ext cx="1978200" cy="411900"/>
          </a:xfrm>
          <a:prstGeom prst="rect"/>
        </p:spPr>
        <p:txBody>
          <a:bodyPr anchor="b" anchorCtr="0" bIns="91425" lIns="91425" rIns="91425" spcFirstLastPara="1" tIns="91425" wrap="square">
            <a:noAutofit/>
          </a:bodyPr>
          <a:lstStyle>
            <a:lvl1pPr algn="ctr" lvl="0" rtl="0">
              <a:spcBef>
                <a:spcPts val="0"/>
              </a:spcBef>
              <a:spcAft>
                <a:spcPts val="0"/>
              </a:spcAft>
              <a:buSzPts val="2500"/>
              <a:buNone/>
              <a:defRPr sz="2500">
                <a:solidFill>
                  <a:schemeClr val="lt2"/>
                </a:solidFill>
              </a:defRPr>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
        <p:nvSpPr>
          <p:cNvPr id="1055504" name="Google Shape;7724;p21"/>
          <p:cNvSpPr txBox="1"/>
          <p:nvPr>
            <p:ph type="subTitle" idx="4"/>
          </p:nvPr>
        </p:nvSpPr>
        <p:spPr>
          <a:xfrm>
            <a:off x="4740952" y="2052375"/>
            <a:ext cx="1978200" cy="5277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SzPts val="1400"/>
              <a:buNone/>
              <a:defRPr sz="1400"/>
            </a:lvl1pPr>
            <a:lvl2pPr algn="ctr" lvl="1" rtl="0">
              <a:lnSpc>
                <a:spcPct val="100000"/>
              </a:lnSpc>
              <a:spcBef>
                <a:spcPts val="0"/>
              </a:spcBef>
              <a:spcAft>
                <a:spcPts val="0"/>
              </a:spcAft>
              <a:buSzPts val="1400"/>
              <a:buNone/>
            </a:lvl2pPr>
            <a:lvl3pPr algn="ctr" lvl="2" rtl="0">
              <a:lnSpc>
                <a:spcPct val="100000"/>
              </a:lnSpc>
              <a:spcBef>
                <a:spcPts val="1600"/>
              </a:spcBef>
              <a:spcAft>
                <a:spcPts val="0"/>
              </a:spcAft>
              <a:buSzPts val="1400"/>
              <a:buNone/>
            </a:lvl3pPr>
            <a:lvl4pPr algn="ctr" lvl="3" rtl="0">
              <a:lnSpc>
                <a:spcPct val="100000"/>
              </a:lnSpc>
              <a:spcBef>
                <a:spcPts val="1600"/>
              </a:spcBef>
              <a:spcAft>
                <a:spcPts val="0"/>
              </a:spcAft>
              <a:buSzPts val="1400"/>
              <a:buNone/>
            </a:lvl4pPr>
            <a:lvl5pPr algn="ctr" lvl="4" rtl="0">
              <a:lnSpc>
                <a:spcPct val="100000"/>
              </a:lnSpc>
              <a:spcBef>
                <a:spcPts val="1600"/>
              </a:spcBef>
              <a:spcAft>
                <a:spcPts val="0"/>
              </a:spcAft>
              <a:buSzPts val="1400"/>
              <a:buNone/>
            </a:lvl5pPr>
            <a:lvl6pPr algn="ctr" lvl="5" rtl="0">
              <a:lnSpc>
                <a:spcPct val="100000"/>
              </a:lnSpc>
              <a:spcBef>
                <a:spcPts val="1600"/>
              </a:spcBef>
              <a:spcAft>
                <a:spcPts val="0"/>
              </a:spcAft>
              <a:buSzPts val="1400"/>
              <a:buNone/>
            </a:lvl6pPr>
            <a:lvl7pPr algn="ctr" lvl="6" rtl="0">
              <a:lnSpc>
                <a:spcPct val="100000"/>
              </a:lnSpc>
              <a:spcBef>
                <a:spcPts val="1600"/>
              </a:spcBef>
              <a:spcAft>
                <a:spcPts val="0"/>
              </a:spcAft>
              <a:buSzPts val="1400"/>
              <a:buNone/>
            </a:lvl7pPr>
            <a:lvl8pPr algn="ctr" lvl="7" rtl="0">
              <a:lnSpc>
                <a:spcPct val="100000"/>
              </a:lnSpc>
              <a:spcBef>
                <a:spcPts val="1600"/>
              </a:spcBef>
              <a:spcAft>
                <a:spcPts val="0"/>
              </a:spcAft>
              <a:buSzPts val="1400"/>
              <a:buNone/>
            </a:lvl8pPr>
            <a:lvl9pPr algn="ctr" lvl="8" rtl="0">
              <a:lnSpc>
                <a:spcPct val="100000"/>
              </a:lnSpc>
              <a:spcBef>
                <a:spcPts val="1600"/>
              </a:spcBef>
              <a:spcAft>
                <a:spcPts val="1600"/>
              </a:spcAft>
              <a:buSzPts val="1400"/>
              <a:buNone/>
            </a:lvl9pPr>
          </a:lstStyle>
          <a:p/>
        </p:txBody>
      </p:sp>
      <p:sp>
        <p:nvSpPr>
          <p:cNvPr id="1055505" name="Google Shape;7725;p21"/>
          <p:cNvSpPr txBox="1"/>
          <p:nvPr>
            <p:ph type="title" idx="5"/>
          </p:nvPr>
        </p:nvSpPr>
        <p:spPr>
          <a:xfrm>
            <a:off x="2424850" y="3150075"/>
            <a:ext cx="1978200" cy="411900"/>
          </a:xfrm>
          <a:prstGeom prst="rect"/>
        </p:spPr>
        <p:txBody>
          <a:bodyPr anchor="b" anchorCtr="0" bIns="91425" lIns="91425" rIns="91425" spcFirstLastPara="1" tIns="91425" wrap="square">
            <a:noAutofit/>
          </a:bodyPr>
          <a:lstStyle>
            <a:lvl1pPr algn="ctr" lvl="0" rtl="0">
              <a:spcBef>
                <a:spcPts val="0"/>
              </a:spcBef>
              <a:spcAft>
                <a:spcPts val="0"/>
              </a:spcAft>
              <a:buSzPts val="2500"/>
              <a:buNone/>
              <a:defRPr sz="2500">
                <a:solidFill>
                  <a:schemeClr val="lt2"/>
                </a:solidFill>
              </a:defRPr>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
        <p:nvSpPr>
          <p:cNvPr id="1055506" name="Google Shape;7726;p21"/>
          <p:cNvSpPr txBox="1"/>
          <p:nvPr>
            <p:ph type="subTitle" idx="6"/>
          </p:nvPr>
        </p:nvSpPr>
        <p:spPr>
          <a:xfrm>
            <a:off x="2424850" y="3485775"/>
            <a:ext cx="1978200" cy="5277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SzPts val="1400"/>
              <a:buNone/>
              <a:defRPr sz="1400"/>
            </a:lvl1pPr>
            <a:lvl2pPr algn="ctr" lvl="1" rtl="0">
              <a:lnSpc>
                <a:spcPct val="100000"/>
              </a:lnSpc>
              <a:spcBef>
                <a:spcPts val="0"/>
              </a:spcBef>
              <a:spcAft>
                <a:spcPts val="0"/>
              </a:spcAft>
              <a:buSzPts val="1400"/>
              <a:buNone/>
            </a:lvl2pPr>
            <a:lvl3pPr algn="ctr" lvl="2" rtl="0">
              <a:lnSpc>
                <a:spcPct val="100000"/>
              </a:lnSpc>
              <a:spcBef>
                <a:spcPts val="1600"/>
              </a:spcBef>
              <a:spcAft>
                <a:spcPts val="0"/>
              </a:spcAft>
              <a:buSzPts val="1400"/>
              <a:buNone/>
            </a:lvl3pPr>
            <a:lvl4pPr algn="ctr" lvl="3" rtl="0">
              <a:lnSpc>
                <a:spcPct val="100000"/>
              </a:lnSpc>
              <a:spcBef>
                <a:spcPts val="1600"/>
              </a:spcBef>
              <a:spcAft>
                <a:spcPts val="0"/>
              </a:spcAft>
              <a:buSzPts val="1400"/>
              <a:buNone/>
            </a:lvl4pPr>
            <a:lvl5pPr algn="ctr" lvl="4" rtl="0">
              <a:lnSpc>
                <a:spcPct val="100000"/>
              </a:lnSpc>
              <a:spcBef>
                <a:spcPts val="1600"/>
              </a:spcBef>
              <a:spcAft>
                <a:spcPts val="0"/>
              </a:spcAft>
              <a:buSzPts val="1400"/>
              <a:buNone/>
            </a:lvl5pPr>
            <a:lvl6pPr algn="ctr" lvl="5" rtl="0">
              <a:lnSpc>
                <a:spcPct val="100000"/>
              </a:lnSpc>
              <a:spcBef>
                <a:spcPts val="1600"/>
              </a:spcBef>
              <a:spcAft>
                <a:spcPts val="0"/>
              </a:spcAft>
              <a:buSzPts val="1400"/>
              <a:buNone/>
            </a:lvl6pPr>
            <a:lvl7pPr algn="ctr" lvl="6" rtl="0">
              <a:lnSpc>
                <a:spcPct val="100000"/>
              </a:lnSpc>
              <a:spcBef>
                <a:spcPts val="1600"/>
              </a:spcBef>
              <a:spcAft>
                <a:spcPts val="0"/>
              </a:spcAft>
              <a:buSzPts val="1400"/>
              <a:buNone/>
            </a:lvl7pPr>
            <a:lvl8pPr algn="ctr" lvl="7" rtl="0">
              <a:lnSpc>
                <a:spcPct val="100000"/>
              </a:lnSpc>
              <a:spcBef>
                <a:spcPts val="1600"/>
              </a:spcBef>
              <a:spcAft>
                <a:spcPts val="0"/>
              </a:spcAft>
              <a:buSzPts val="1400"/>
              <a:buNone/>
            </a:lvl8pPr>
            <a:lvl9pPr algn="ctr" lvl="8" rtl="0">
              <a:lnSpc>
                <a:spcPct val="100000"/>
              </a:lnSpc>
              <a:spcBef>
                <a:spcPts val="1600"/>
              </a:spcBef>
              <a:spcAft>
                <a:spcPts val="1600"/>
              </a:spcAft>
              <a:buSzPts val="1400"/>
              <a:buNone/>
            </a:lvl9pPr>
          </a:lstStyle>
          <a:p/>
        </p:txBody>
      </p:sp>
      <p:sp>
        <p:nvSpPr>
          <p:cNvPr id="1055507" name="Google Shape;7727;p21"/>
          <p:cNvSpPr txBox="1"/>
          <p:nvPr>
            <p:ph type="title" idx="7"/>
          </p:nvPr>
        </p:nvSpPr>
        <p:spPr>
          <a:xfrm>
            <a:off x="4740954" y="3150075"/>
            <a:ext cx="1978200" cy="411900"/>
          </a:xfrm>
          <a:prstGeom prst="rect"/>
        </p:spPr>
        <p:txBody>
          <a:bodyPr anchor="b" anchorCtr="0" bIns="91425" lIns="91425" rIns="91425" spcFirstLastPara="1" tIns="91425" wrap="square">
            <a:noAutofit/>
          </a:bodyPr>
          <a:lstStyle>
            <a:lvl1pPr algn="ctr" lvl="0" rtl="0">
              <a:spcBef>
                <a:spcPts val="0"/>
              </a:spcBef>
              <a:spcAft>
                <a:spcPts val="0"/>
              </a:spcAft>
              <a:buSzPts val="2500"/>
              <a:buNone/>
              <a:defRPr sz="2500">
                <a:solidFill>
                  <a:schemeClr val="lt2"/>
                </a:solidFill>
              </a:defRPr>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
        <p:nvSpPr>
          <p:cNvPr id="1055508" name="Google Shape;7728;p21"/>
          <p:cNvSpPr txBox="1"/>
          <p:nvPr>
            <p:ph type="subTitle" idx="8"/>
          </p:nvPr>
        </p:nvSpPr>
        <p:spPr>
          <a:xfrm>
            <a:off x="4740951" y="3485775"/>
            <a:ext cx="1978200" cy="5277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SzPts val="1400"/>
              <a:buNone/>
              <a:defRPr sz="1400"/>
            </a:lvl1pPr>
            <a:lvl2pPr algn="ctr" lvl="1" rtl="0">
              <a:lnSpc>
                <a:spcPct val="100000"/>
              </a:lnSpc>
              <a:spcBef>
                <a:spcPts val="0"/>
              </a:spcBef>
              <a:spcAft>
                <a:spcPts val="0"/>
              </a:spcAft>
              <a:buSzPts val="1400"/>
              <a:buNone/>
            </a:lvl2pPr>
            <a:lvl3pPr algn="ctr" lvl="2" rtl="0">
              <a:lnSpc>
                <a:spcPct val="100000"/>
              </a:lnSpc>
              <a:spcBef>
                <a:spcPts val="1600"/>
              </a:spcBef>
              <a:spcAft>
                <a:spcPts val="0"/>
              </a:spcAft>
              <a:buSzPts val="1400"/>
              <a:buNone/>
            </a:lvl3pPr>
            <a:lvl4pPr algn="ctr" lvl="3" rtl="0">
              <a:lnSpc>
                <a:spcPct val="100000"/>
              </a:lnSpc>
              <a:spcBef>
                <a:spcPts val="1600"/>
              </a:spcBef>
              <a:spcAft>
                <a:spcPts val="0"/>
              </a:spcAft>
              <a:buSzPts val="1400"/>
              <a:buNone/>
            </a:lvl4pPr>
            <a:lvl5pPr algn="ctr" lvl="4" rtl="0">
              <a:lnSpc>
                <a:spcPct val="100000"/>
              </a:lnSpc>
              <a:spcBef>
                <a:spcPts val="1600"/>
              </a:spcBef>
              <a:spcAft>
                <a:spcPts val="0"/>
              </a:spcAft>
              <a:buSzPts val="1400"/>
              <a:buNone/>
            </a:lvl5pPr>
            <a:lvl6pPr algn="ctr" lvl="5" rtl="0">
              <a:lnSpc>
                <a:spcPct val="100000"/>
              </a:lnSpc>
              <a:spcBef>
                <a:spcPts val="1600"/>
              </a:spcBef>
              <a:spcAft>
                <a:spcPts val="0"/>
              </a:spcAft>
              <a:buSzPts val="1400"/>
              <a:buNone/>
            </a:lvl6pPr>
            <a:lvl7pPr algn="ctr" lvl="6" rtl="0">
              <a:lnSpc>
                <a:spcPct val="100000"/>
              </a:lnSpc>
              <a:spcBef>
                <a:spcPts val="1600"/>
              </a:spcBef>
              <a:spcAft>
                <a:spcPts val="0"/>
              </a:spcAft>
              <a:buSzPts val="1400"/>
              <a:buNone/>
            </a:lvl7pPr>
            <a:lvl8pPr algn="ctr" lvl="7" rtl="0">
              <a:lnSpc>
                <a:spcPct val="100000"/>
              </a:lnSpc>
              <a:spcBef>
                <a:spcPts val="1600"/>
              </a:spcBef>
              <a:spcAft>
                <a:spcPts val="0"/>
              </a:spcAft>
              <a:buSzPts val="1400"/>
              <a:buNone/>
            </a:lvl8pPr>
            <a:lvl9pPr algn="ctr" lvl="8" rtl="0">
              <a:lnSpc>
                <a:spcPct val="100000"/>
              </a:lnSpc>
              <a:spcBef>
                <a:spcPts val="1600"/>
              </a:spcBef>
              <a:spcAft>
                <a:spcPts val="1600"/>
              </a:spcAft>
              <a:buSzPts val="1400"/>
              <a:buNone/>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208" name="Shape 7729"/>
        <p:cNvGrpSpPr/>
        <p:nvPr/>
      </p:nvGrpSpPr>
      <p:grpSpPr>
        <a:xfrm>
          <a:off x="0" y="0"/>
          <a:ext cx="0" cy="0"/>
          <a:chOff x="0" y="0"/>
          <a:chExt cx="0" cy="0"/>
        </a:xfrm>
      </p:grpSpPr>
      <p:sp>
        <p:nvSpPr>
          <p:cNvPr id="1056034" name="Google Shape;7730;p22"/>
          <p:cNvSpPr/>
          <p:nvPr/>
        </p:nvSpPr>
        <p:spPr>
          <a:xfrm>
            <a:off x="0" y="0"/>
            <a:ext cx="9144080" cy="5142646"/>
          </a:xfrm>
          <a:custGeom>
            <a:avLst/>
            <a:ahLst/>
            <a:rect l="l" t="t" r="r" b="b"/>
            <a:pathLst>
              <a:path w="88355" h="49691" extrusionOk="0">
                <a:moveTo>
                  <a:pt x="5666" y="6075"/>
                </a:moveTo>
                <a:lnTo>
                  <a:pt x="12008" y="6102"/>
                </a:lnTo>
                <a:lnTo>
                  <a:pt x="11955" y="12472"/>
                </a:lnTo>
                <a:lnTo>
                  <a:pt x="5612" y="12445"/>
                </a:lnTo>
                <a:lnTo>
                  <a:pt x="5666" y="6075"/>
                </a:lnTo>
                <a:close/>
                <a:moveTo>
                  <a:pt x="12062" y="6102"/>
                </a:moveTo>
                <a:lnTo>
                  <a:pt x="18432" y="6129"/>
                </a:lnTo>
                <a:lnTo>
                  <a:pt x="18378" y="12507"/>
                </a:lnTo>
                <a:lnTo>
                  <a:pt x="12008" y="12472"/>
                </a:lnTo>
                <a:lnTo>
                  <a:pt x="12062" y="6102"/>
                </a:lnTo>
                <a:close/>
                <a:moveTo>
                  <a:pt x="18485" y="6129"/>
                </a:moveTo>
                <a:lnTo>
                  <a:pt x="24819" y="6156"/>
                </a:lnTo>
                <a:lnTo>
                  <a:pt x="24774" y="12534"/>
                </a:lnTo>
                <a:lnTo>
                  <a:pt x="18432" y="12507"/>
                </a:lnTo>
                <a:lnTo>
                  <a:pt x="18485" y="6129"/>
                </a:lnTo>
                <a:close/>
                <a:moveTo>
                  <a:pt x="24873" y="6156"/>
                </a:moveTo>
                <a:lnTo>
                  <a:pt x="31215" y="6183"/>
                </a:lnTo>
                <a:lnTo>
                  <a:pt x="31162" y="12561"/>
                </a:lnTo>
                <a:lnTo>
                  <a:pt x="24828" y="12534"/>
                </a:lnTo>
                <a:lnTo>
                  <a:pt x="24873" y="6156"/>
                </a:lnTo>
                <a:close/>
                <a:moveTo>
                  <a:pt x="31269" y="6183"/>
                </a:moveTo>
                <a:lnTo>
                  <a:pt x="37639" y="6218"/>
                </a:lnTo>
                <a:lnTo>
                  <a:pt x="37585" y="12588"/>
                </a:lnTo>
                <a:lnTo>
                  <a:pt x="31215" y="12561"/>
                </a:lnTo>
                <a:lnTo>
                  <a:pt x="31269" y="6183"/>
                </a:lnTo>
                <a:close/>
                <a:moveTo>
                  <a:pt x="37692" y="6218"/>
                </a:moveTo>
                <a:lnTo>
                  <a:pt x="44026" y="6245"/>
                </a:lnTo>
                <a:lnTo>
                  <a:pt x="43973" y="12623"/>
                </a:lnTo>
                <a:lnTo>
                  <a:pt x="37639" y="12588"/>
                </a:lnTo>
                <a:lnTo>
                  <a:pt x="37692" y="6218"/>
                </a:lnTo>
                <a:close/>
                <a:moveTo>
                  <a:pt x="44080" y="6245"/>
                </a:moveTo>
                <a:lnTo>
                  <a:pt x="50422" y="6272"/>
                </a:lnTo>
                <a:lnTo>
                  <a:pt x="50369" y="12650"/>
                </a:lnTo>
                <a:lnTo>
                  <a:pt x="44026" y="12623"/>
                </a:lnTo>
                <a:lnTo>
                  <a:pt x="44080" y="6245"/>
                </a:lnTo>
                <a:close/>
                <a:moveTo>
                  <a:pt x="50476" y="6272"/>
                </a:moveTo>
                <a:lnTo>
                  <a:pt x="56846" y="6298"/>
                </a:lnTo>
                <a:lnTo>
                  <a:pt x="56792" y="12677"/>
                </a:lnTo>
                <a:lnTo>
                  <a:pt x="50422" y="12650"/>
                </a:lnTo>
                <a:lnTo>
                  <a:pt x="50476" y="6272"/>
                </a:lnTo>
                <a:close/>
                <a:moveTo>
                  <a:pt x="56899" y="6298"/>
                </a:moveTo>
                <a:lnTo>
                  <a:pt x="63233" y="6325"/>
                </a:lnTo>
                <a:lnTo>
                  <a:pt x="63180" y="12704"/>
                </a:lnTo>
                <a:lnTo>
                  <a:pt x="56846" y="12677"/>
                </a:lnTo>
                <a:lnTo>
                  <a:pt x="56899" y="6298"/>
                </a:lnTo>
                <a:close/>
                <a:moveTo>
                  <a:pt x="63287" y="6325"/>
                </a:moveTo>
                <a:lnTo>
                  <a:pt x="69621" y="6361"/>
                </a:lnTo>
                <a:lnTo>
                  <a:pt x="69576" y="12731"/>
                </a:lnTo>
                <a:lnTo>
                  <a:pt x="63233" y="12704"/>
                </a:lnTo>
                <a:lnTo>
                  <a:pt x="63287" y="6325"/>
                </a:lnTo>
                <a:close/>
                <a:moveTo>
                  <a:pt x="69674" y="6361"/>
                </a:moveTo>
                <a:lnTo>
                  <a:pt x="76035" y="6388"/>
                </a:lnTo>
                <a:lnTo>
                  <a:pt x="75981" y="12766"/>
                </a:lnTo>
                <a:lnTo>
                  <a:pt x="69629" y="12731"/>
                </a:lnTo>
                <a:lnTo>
                  <a:pt x="69674" y="6361"/>
                </a:lnTo>
                <a:close/>
                <a:moveTo>
                  <a:pt x="76088" y="6388"/>
                </a:moveTo>
                <a:lnTo>
                  <a:pt x="82440" y="6414"/>
                </a:lnTo>
                <a:lnTo>
                  <a:pt x="82396" y="12793"/>
                </a:lnTo>
                <a:lnTo>
                  <a:pt x="76035" y="12766"/>
                </a:lnTo>
                <a:lnTo>
                  <a:pt x="76088" y="6388"/>
                </a:lnTo>
                <a:close/>
                <a:moveTo>
                  <a:pt x="5612" y="12499"/>
                </a:moveTo>
                <a:lnTo>
                  <a:pt x="11955" y="12525"/>
                </a:lnTo>
                <a:lnTo>
                  <a:pt x="11910" y="18904"/>
                </a:lnTo>
                <a:lnTo>
                  <a:pt x="5567" y="18877"/>
                </a:lnTo>
                <a:lnTo>
                  <a:pt x="5612" y="12499"/>
                </a:lnTo>
                <a:close/>
                <a:moveTo>
                  <a:pt x="12008" y="12534"/>
                </a:moveTo>
                <a:lnTo>
                  <a:pt x="18378" y="12561"/>
                </a:lnTo>
                <a:lnTo>
                  <a:pt x="18333" y="18931"/>
                </a:lnTo>
                <a:lnTo>
                  <a:pt x="11964" y="18904"/>
                </a:lnTo>
                <a:lnTo>
                  <a:pt x="12008" y="12534"/>
                </a:lnTo>
                <a:close/>
                <a:moveTo>
                  <a:pt x="18432" y="12561"/>
                </a:moveTo>
                <a:lnTo>
                  <a:pt x="24774" y="12588"/>
                </a:lnTo>
                <a:lnTo>
                  <a:pt x="24721" y="18957"/>
                </a:lnTo>
                <a:lnTo>
                  <a:pt x="18387" y="18931"/>
                </a:lnTo>
                <a:lnTo>
                  <a:pt x="18432" y="12561"/>
                </a:lnTo>
                <a:close/>
                <a:moveTo>
                  <a:pt x="24828" y="12588"/>
                </a:moveTo>
                <a:lnTo>
                  <a:pt x="31162" y="12615"/>
                </a:lnTo>
                <a:lnTo>
                  <a:pt x="31117" y="18984"/>
                </a:lnTo>
                <a:lnTo>
                  <a:pt x="24774" y="18957"/>
                </a:lnTo>
                <a:lnTo>
                  <a:pt x="24828" y="12588"/>
                </a:lnTo>
                <a:close/>
                <a:moveTo>
                  <a:pt x="31215" y="12615"/>
                </a:moveTo>
                <a:lnTo>
                  <a:pt x="37585" y="12641"/>
                </a:lnTo>
                <a:lnTo>
                  <a:pt x="37540" y="19011"/>
                </a:lnTo>
                <a:lnTo>
                  <a:pt x="31171" y="18984"/>
                </a:lnTo>
                <a:lnTo>
                  <a:pt x="31215" y="12615"/>
                </a:lnTo>
                <a:close/>
                <a:moveTo>
                  <a:pt x="37639" y="12641"/>
                </a:moveTo>
                <a:lnTo>
                  <a:pt x="43973" y="12677"/>
                </a:lnTo>
                <a:lnTo>
                  <a:pt x="43928" y="19047"/>
                </a:lnTo>
                <a:lnTo>
                  <a:pt x="37594" y="19011"/>
                </a:lnTo>
                <a:lnTo>
                  <a:pt x="37639" y="12641"/>
                </a:lnTo>
                <a:close/>
                <a:moveTo>
                  <a:pt x="44026" y="12677"/>
                </a:moveTo>
                <a:lnTo>
                  <a:pt x="50369" y="12704"/>
                </a:lnTo>
                <a:lnTo>
                  <a:pt x="50324" y="19073"/>
                </a:lnTo>
                <a:lnTo>
                  <a:pt x="43981" y="19047"/>
                </a:lnTo>
                <a:lnTo>
                  <a:pt x="44026" y="12677"/>
                </a:lnTo>
                <a:close/>
                <a:moveTo>
                  <a:pt x="50422" y="12704"/>
                </a:moveTo>
                <a:lnTo>
                  <a:pt x="56792" y="12731"/>
                </a:lnTo>
                <a:lnTo>
                  <a:pt x="56748" y="19100"/>
                </a:lnTo>
                <a:lnTo>
                  <a:pt x="50378" y="19073"/>
                </a:lnTo>
                <a:lnTo>
                  <a:pt x="50422" y="12704"/>
                </a:lnTo>
                <a:close/>
                <a:moveTo>
                  <a:pt x="56846" y="12731"/>
                </a:moveTo>
                <a:lnTo>
                  <a:pt x="63180" y="12757"/>
                </a:lnTo>
                <a:lnTo>
                  <a:pt x="63135" y="19127"/>
                </a:lnTo>
                <a:lnTo>
                  <a:pt x="56801" y="19100"/>
                </a:lnTo>
                <a:lnTo>
                  <a:pt x="56846" y="12731"/>
                </a:lnTo>
                <a:close/>
                <a:moveTo>
                  <a:pt x="63233" y="12757"/>
                </a:moveTo>
                <a:lnTo>
                  <a:pt x="69576" y="12784"/>
                </a:lnTo>
                <a:lnTo>
                  <a:pt x="69522" y="19154"/>
                </a:lnTo>
                <a:lnTo>
                  <a:pt x="63189" y="19127"/>
                </a:lnTo>
                <a:lnTo>
                  <a:pt x="63233" y="12757"/>
                </a:lnTo>
                <a:close/>
                <a:moveTo>
                  <a:pt x="69629" y="12784"/>
                </a:moveTo>
                <a:lnTo>
                  <a:pt x="75981" y="12820"/>
                </a:lnTo>
                <a:lnTo>
                  <a:pt x="75937" y="19180"/>
                </a:lnTo>
                <a:lnTo>
                  <a:pt x="69576" y="19154"/>
                </a:lnTo>
                <a:lnTo>
                  <a:pt x="69629" y="12784"/>
                </a:lnTo>
                <a:close/>
                <a:moveTo>
                  <a:pt x="76035" y="12820"/>
                </a:moveTo>
                <a:lnTo>
                  <a:pt x="82396" y="12846"/>
                </a:lnTo>
                <a:lnTo>
                  <a:pt x="82342" y="19216"/>
                </a:lnTo>
                <a:lnTo>
                  <a:pt x="75990" y="19180"/>
                </a:lnTo>
                <a:lnTo>
                  <a:pt x="76035" y="12820"/>
                </a:lnTo>
                <a:close/>
                <a:moveTo>
                  <a:pt x="5567" y="18931"/>
                </a:moveTo>
                <a:lnTo>
                  <a:pt x="11910" y="18957"/>
                </a:lnTo>
                <a:lnTo>
                  <a:pt x="11857" y="25318"/>
                </a:lnTo>
                <a:lnTo>
                  <a:pt x="5514" y="25291"/>
                </a:lnTo>
                <a:lnTo>
                  <a:pt x="5567" y="18931"/>
                </a:lnTo>
                <a:close/>
                <a:moveTo>
                  <a:pt x="11964" y="18957"/>
                </a:moveTo>
                <a:lnTo>
                  <a:pt x="18333" y="18984"/>
                </a:lnTo>
                <a:lnTo>
                  <a:pt x="18280" y="25354"/>
                </a:lnTo>
                <a:lnTo>
                  <a:pt x="11910" y="25318"/>
                </a:lnTo>
                <a:lnTo>
                  <a:pt x="11964" y="18957"/>
                </a:lnTo>
                <a:close/>
                <a:moveTo>
                  <a:pt x="18387" y="18984"/>
                </a:moveTo>
                <a:lnTo>
                  <a:pt x="24721" y="19011"/>
                </a:lnTo>
                <a:lnTo>
                  <a:pt x="24676" y="25380"/>
                </a:lnTo>
                <a:lnTo>
                  <a:pt x="18333" y="25354"/>
                </a:lnTo>
                <a:lnTo>
                  <a:pt x="18387" y="18984"/>
                </a:lnTo>
                <a:close/>
                <a:moveTo>
                  <a:pt x="24774" y="19011"/>
                </a:moveTo>
                <a:lnTo>
                  <a:pt x="31117" y="19038"/>
                </a:lnTo>
                <a:lnTo>
                  <a:pt x="31064" y="25407"/>
                </a:lnTo>
                <a:lnTo>
                  <a:pt x="24730" y="25380"/>
                </a:lnTo>
                <a:lnTo>
                  <a:pt x="24774" y="19011"/>
                </a:lnTo>
                <a:close/>
                <a:moveTo>
                  <a:pt x="31171" y="19038"/>
                </a:moveTo>
                <a:lnTo>
                  <a:pt x="37540" y="19064"/>
                </a:lnTo>
                <a:lnTo>
                  <a:pt x="37487" y="25434"/>
                </a:lnTo>
                <a:lnTo>
                  <a:pt x="31117" y="25407"/>
                </a:lnTo>
                <a:lnTo>
                  <a:pt x="31171" y="19038"/>
                </a:lnTo>
                <a:close/>
                <a:moveTo>
                  <a:pt x="37594" y="19064"/>
                </a:moveTo>
                <a:lnTo>
                  <a:pt x="43928" y="19100"/>
                </a:lnTo>
                <a:lnTo>
                  <a:pt x="43874" y="25461"/>
                </a:lnTo>
                <a:lnTo>
                  <a:pt x="37540" y="25434"/>
                </a:lnTo>
                <a:lnTo>
                  <a:pt x="37594" y="19064"/>
                </a:lnTo>
                <a:close/>
                <a:moveTo>
                  <a:pt x="43981" y="19100"/>
                </a:moveTo>
                <a:lnTo>
                  <a:pt x="50324" y="19127"/>
                </a:lnTo>
                <a:lnTo>
                  <a:pt x="50271" y="25488"/>
                </a:lnTo>
                <a:lnTo>
                  <a:pt x="43928" y="25461"/>
                </a:lnTo>
                <a:lnTo>
                  <a:pt x="43981" y="19100"/>
                </a:lnTo>
                <a:close/>
                <a:moveTo>
                  <a:pt x="50378" y="19127"/>
                </a:moveTo>
                <a:lnTo>
                  <a:pt x="56748" y="19154"/>
                </a:lnTo>
                <a:lnTo>
                  <a:pt x="56694" y="25523"/>
                </a:lnTo>
                <a:lnTo>
                  <a:pt x="50324" y="25488"/>
                </a:lnTo>
                <a:lnTo>
                  <a:pt x="50378" y="19127"/>
                </a:lnTo>
                <a:close/>
                <a:moveTo>
                  <a:pt x="56801" y="19154"/>
                </a:moveTo>
                <a:lnTo>
                  <a:pt x="63135" y="19180"/>
                </a:lnTo>
                <a:lnTo>
                  <a:pt x="63081" y="25550"/>
                </a:lnTo>
                <a:lnTo>
                  <a:pt x="56748" y="25523"/>
                </a:lnTo>
                <a:lnTo>
                  <a:pt x="56801" y="19154"/>
                </a:lnTo>
                <a:close/>
                <a:moveTo>
                  <a:pt x="63189" y="19180"/>
                </a:moveTo>
                <a:lnTo>
                  <a:pt x="69522" y="19207"/>
                </a:lnTo>
                <a:lnTo>
                  <a:pt x="69478" y="25577"/>
                </a:lnTo>
                <a:lnTo>
                  <a:pt x="63135" y="25550"/>
                </a:lnTo>
                <a:lnTo>
                  <a:pt x="63189" y="19180"/>
                </a:lnTo>
                <a:close/>
                <a:moveTo>
                  <a:pt x="69576" y="19207"/>
                </a:moveTo>
                <a:lnTo>
                  <a:pt x="75937" y="19234"/>
                </a:lnTo>
                <a:lnTo>
                  <a:pt x="75883" y="25604"/>
                </a:lnTo>
                <a:lnTo>
                  <a:pt x="69531" y="25577"/>
                </a:lnTo>
                <a:lnTo>
                  <a:pt x="69576" y="19207"/>
                </a:lnTo>
                <a:close/>
                <a:moveTo>
                  <a:pt x="75990" y="19234"/>
                </a:moveTo>
                <a:lnTo>
                  <a:pt x="82342" y="19270"/>
                </a:lnTo>
                <a:lnTo>
                  <a:pt x="82297" y="25630"/>
                </a:lnTo>
                <a:lnTo>
                  <a:pt x="75937" y="25604"/>
                </a:lnTo>
                <a:lnTo>
                  <a:pt x="75990" y="19234"/>
                </a:lnTo>
                <a:close/>
                <a:moveTo>
                  <a:pt x="5514" y="25345"/>
                </a:moveTo>
                <a:lnTo>
                  <a:pt x="11857" y="25372"/>
                </a:lnTo>
                <a:lnTo>
                  <a:pt x="11812" y="31750"/>
                </a:lnTo>
                <a:lnTo>
                  <a:pt x="5469" y="31723"/>
                </a:lnTo>
                <a:lnTo>
                  <a:pt x="5514" y="25345"/>
                </a:lnTo>
                <a:close/>
                <a:moveTo>
                  <a:pt x="11910" y="25380"/>
                </a:moveTo>
                <a:lnTo>
                  <a:pt x="18280" y="25407"/>
                </a:lnTo>
                <a:lnTo>
                  <a:pt x="18235" y="31777"/>
                </a:lnTo>
                <a:lnTo>
                  <a:pt x="11866" y="31750"/>
                </a:lnTo>
                <a:lnTo>
                  <a:pt x="11910" y="25380"/>
                </a:lnTo>
                <a:close/>
                <a:moveTo>
                  <a:pt x="18333" y="25407"/>
                </a:moveTo>
                <a:lnTo>
                  <a:pt x="24676" y="25434"/>
                </a:lnTo>
                <a:lnTo>
                  <a:pt x="24623" y="31813"/>
                </a:lnTo>
                <a:lnTo>
                  <a:pt x="18289" y="31777"/>
                </a:lnTo>
                <a:lnTo>
                  <a:pt x="18333" y="25407"/>
                </a:lnTo>
                <a:close/>
                <a:moveTo>
                  <a:pt x="24730" y="25434"/>
                </a:moveTo>
                <a:lnTo>
                  <a:pt x="31064" y="25461"/>
                </a:lnTo>
                <a:lnTo>
                  <a:pt x="31019" y="31839"/>
                </a:lnTo>
                <a:lnTo>
                  <a:pt x="24676" y="31813"/>
                </a:lnTo>
                <a:lnTo>
                  <a:pt x="24730" y="25434"/>
                </a:lnTo>
                <a:close/>
                <a:moveTo>
                  <a:pt x="31117" y="25461"/>
                </a:moveTo>
                <a:lnTo>
                  <a:pt x="37487" y="25488"/>
                </a:lnTo>
                <a:lnTo>
                  <a:pt x="37442" y="31866"/>
                </a:lnTo>
                <a:lnTo>
                  <a:pt x="31073" y="31839"/>
                </a:lnTo>
                <a:lnTo>
                  <a:pt x="31117" y="25461"/>
                </a:lnTo>
                <a:close/>
                <a:moveTo>
                  <a:pt x="37540" y="25488"/>
                </a:moveTo>
                <a:lnTo>
                  <a:pt x="43874" y="25514"/>
                </a:lnTo>
                <a:lnTo>
                  <a:pt x="43830" y="31893"/>
                </a:lnTo>
                <a:lnTo>
                  <a:pt x="37496" y="31866"/>
                </a:lnTo>
                <a:lnTo>
                  <a:pt x="37540" y="25488"/>
                </a:lnTo>
                <a:close/>
                <a:moveTo>
                  <a:pt x="43928" y="25514"/>
                </a:moveTo>
                <a:lnTo>
                  <a:pt x="50271" y="25541"/>
                </a:lnTo>
                <a:lnTo>
                  <a:pt x="50226" y="31920"/>
                </a:lnTo>
                <a:lnTo>
                  <a:pt x="43883" y="31893"/>
                </a:lnTo>
                <a:lnTo>
                  <a:pt x="43928" y="25514"/>
                </a:lnTo>
                <a:close/>
                <a:moveTo>
                  <a:pt x="50324" y="25541"/>
                </a:moveTo>
                <a:lnTo>
                  <a:pt x="56694" y="25577"/>
                </a:lnTo>
                <a:lnTo>
                  <a:pt x="56649" y="31946"/>
                </a:lnTo>
                <a:lnTo>
                  <a:pt x="50280" y="31920"/>
                </a:lnTo>
                <a:lnTo>
                  <a:pt x="50324" y="25541"/>
                </a:lnTo>
                <a:close/>
                <a:moveTo>
                  <a:pt x="56748" y="25577"/>
                </a:moveTo>
                <a:lnTo>
                  <a:pt x="63081" y="25604"/>
                </a:lnTo>
                <a:lnTo>
                  <a:pt x="63037" y="31973"/>
                </a:lnTo>
                <a:lnTo>
                  <a:pt x="56703" y="31946"/>
                </a:lnTo>
                <a:lnTo>
                  <a:pt x="56748" y="25577"/>
                </a:lnTo>
                <a:close/>
                <a:moveTo>
                  <a:pt x="63135" y="25604"/>
                </a:moveTo>
                <a:lnTo>
                  <a:pt x="69478" y="25630"/>
                </a:lnTo>
                <a:lnTo>
                  <a:pt x="69424" y="32009"/>
                </a:lnTo>
                <a:lnTo>
                  <a:pt x="63090" y="31982"/>
                </a:lnTo>
                <a:lnTo>
                  <a:pt x="63135" y="25604"/>
                </a:lnTo>
                <a:close/>
                <a:moveTo>
                  <a:pt x="69531" y="25630"/>
                </a:moveTo>
                <a:lnTo>
                  <a:pt x="75883" y="25657"/>
                </a:lnTo>
                <a:lnTo>
                  <a:pt x="75839" y="32036"/>
                </a:lnTo>
                <a:lnTo>
                  <a:pt x="69478" y="32009"/>
                </a:lnTo>
                <a:lnTo>
                  <a:pt x="69531" y="25630"/>
                </a:lnTo>
                <a:close/>
                <a:moveTo>
                  <a:pt x="75937" y="25657"/>
                </a:moveTo>
                <a:lnTo>
                  <a:pt x="82297" y="25684"/>
                </a:lnTo>
                <a:lnTo>
                  <a:pt x="82244" y="32062"/>
                </a:lnTo>
                <a:lnTo>
                  <a:pt x="75892" y="32036"/>
                </a:lnTo>
                <a:lnTo>
                  <a:pt x="75937" y="25657"/>
                </a:lnTo>
                <a:close/>
                <a:moveTo>
                  <a:pt x="5469" y="31777"/>
                </a:moveTo>
                <a:lnTo>
                  <a:pt x="11812" y="31804"/>
                </a:lnTo>
                <a:lnTo>
                  <a:pt x="11759" y="38173"/>
                </a:lnTo>
                <a:lnTo>
                  <a:pt x="5416" y="38146"/>
                </a:lnTo>
                <a:lnTo>
                  <a:pt x="5469" y="31777"/>
                </a:lnTo>
                <a:close/>
                <a:moveTo>
                  <a:pt x="11866" y="31804"/>
                </a:moveTo>
                <a:lnTo>
                  <a:pt x="18235" y="31830"/>
                </a:lnTo>
                <a:lnTo>
                  <a:pt x="18182" y="38200"/>
                </a:lnTo>
                <a:lnTo>
                  <a:pt x="11812" y="38173"/>
                </a:lnTo>
                <a:lnTo>
                  <a:pt x="11866" y="31804"/>
                </a:lnTo>
                <a:close/>
                <a:moveTo>
                  <a:pt x="18289" y="31830"/>
                </a:moveTo>
                <a:lnTo>
                  <a:pt x="24623" y="31866"/>
                </a:lnTo>
                <a:lnTo>
                  <a:pt x="24578" y="38227"/>
                </a:lnTo>
                <a:lnTo>
                  <a:pt x="18235" y="38200"/>
                </a:lnTo>
                <a:lnTo>
                  <a:pt x="18289" y="31830"/>
                </a:lnTo>
                <a:close/>
                <a:moveTo>
                  <a:pt x="24676" y="31866"/>
                </a:moveTo>
                <a:lnTo>
                  <a:pt x="31019" y="31893"/>
                </a:lnTo>
                <a:lnTo>
                  <a:pt x="30966" y="38253"/>
                </a:lnTo>
                <a:lnTo>
                  <a:pt x="24632" y="38227"/>
                </a:lnTo>
                <a:lnTo>
                  <a:pt x="24676" y="31866"/>
                </a:lnTo>
                <a:close/>
                <a:moveTo>
                  <a:pt x="31073" y="31893"/>
                </a:moveTo>
                <a:lnTo>
                  <a:pt x="37442" y="31920"/>
                </a:lnTo>
                <a:lnTo>
                  <a:pt x="37389" y="38289"/>
                </a:lnTo>
                <a:lnTo>
                  <a:pt x="31019" y="38253"/>
                </a:lnTo>
                <a:lnTo>
                  <a:pt x="31073" y="31893"/>
                </a:lnTo>
                <a:close/>
                <a:moveTo>
                  <a:pt x="37496" y="31920"/>
                </a:moveTo>
                <a:lnTo>
                  <a:pt x="43830" y="31946"/>
                </a:lnTo>
                <a:lnTo>
                  <a:pt x="43776" y="38316"/>
                </a:lnTo>
                <a:lnTo>
                  <a:pt x="37442" y="38289"/>
                </a:lnTo>
                <a:lnTo>
                  <a:pt x="37496" y="31920"/>
                </a:lnTo>
                <a:close/>
                <a:moveTo>
                  <a:pt x="43883" y="31946"/>
                </a:moveTo>
                <a:lnTo>
                  <a:pt x="50226" y="31973"/>
                </a:lnTo>
                <a:lnTo>
                  <a:pt x="50173" y="38343"/>
                </a:lnTo>
                <a:lnTo>
                  <a:pt x="43830" y="38316"/>
                </a:lnTo>
                <a:lnTo>
                  <a:pt x="43883" y="31946"/>
                </a:lnTo>
                <a:close/>
                <a:moveTo>
                  <a:pt x="50280" y="31973"/>
                </a:moveTo>
                <a:lnTo>
                  <a:pt x="56649" y="32000"/>
                </a:lnTo>
                <a:lnTo>
                  <a:pt x="56596" y="38369"/>
                </a:lnTo>
                <a:lnTo>
                  <a:pt x="50226" y="38343"/>
                </a:lnTo>
                <a:lnTo>
                  <a:pt x="50280" y="31973"/>
                </a:lnTo>
                <a:close/>
                <a:moveTo>
                  <a:pt x="56703" y="32000"/>
                </a:moveTo>
                <a:lnTo>
                  <a:pt x="63037" y="32036"/>
                </a:lnTo>
                <a:lnTo>
                  <a:pt x="62983" y="38396"/>
                </a:lnTo>
                <a:lnTo>
                  <a:pt x="56649" y="38369"/>
                </a:lnTo>
                <a:lnTo>
                  <a:pt x="56703" y="32000"/>
                </a:lnTo>
                <a:close/>
                <a:moveTo>
                  <a:pt x="63090" y="32036"/>
                </a:moveTo>
                <a:lnTo>
                  <a:pt x="69424" y="32062"/>
                </a:lnTo>
                <a:lnTo>
                  <a:pt x="69380" y="38423"/>
                </a:lnTo>
                <a:lnTo>
                  <a:pt x="63037" y="38396"/>
                </a:lnTo>
                <a:lnTo>
                  <a:pt x="63090" y="32036"/>
                </a:lnTo>
                <a:close/>
                <a:moveTo>
                  <a:pt x="69478" y="32062"/>
                </a:moveTo>
                <a:lnTo>
                  <a:pt x="75839" y="32089"/>
                </a:lnTo>
                <a:lnTo>
                  <a:pt x="75785" y="38450"/>
                </a:lnTo>
                <a:lnTo>
                  <a:pt x="69433" y="38423"/>
                </a:lnTo>
                <a:lnTo>
                  <a:pt x="69478" y="32062"/>
                </a:lnTo>
                <a:close/>
                <a:moveTo>
                  <a:pt x="75892" y="32089"/>
                </a:moveTo>
                <a:lnTo>
                  <a:pt x="82244" y="32116"/>
                </a:lnTo>
                <a:lnTo>
                  <a:pt x="82199" y="38485"/>
                </a:lnTo>
                <a:lnTo>
                  <a:pt x="75839" y="38459"/>
                </a:lnTo>
                <a:lnTo>
                  <a:pt x="75892" y="32089"/>
                </a:lnTo>
                <a:close/>
                <a:moveTo>
                  <a:pt x="5416" y="38200"/>
                </a:moveTo>
                <a:lnTo>
                  <a:pt x="11759" y="38227"/>
                </a:lnTo>
                <a:lnTo>
                  <a:pt x="11714" y="44605"/>
                </a:lnTo>
                <a:lnTo>
                  <a:pt x="5371" y="44578"/>
                </a:lnTo>
                <a:lnTo>
                  <a:pt x="5416" y="38200"/>
                </a:lnTo>
                <a:close/>
                <a:moveTo>
                  <a:pt x="11812" y="38227"/>
                </a:moveTo>
                <a:lnTo>
                  <a:pt x="18182" y="38253"/>
                </a:lnTo>
                <a:lnTo>
                  <a:pt x="18137" y="44632"/>
                </a:lnTo>
                <a:lnTo>
                  <a:pt x="11768" y="44605"/>
                </a:lnTo>
                <a:lnTo>
                  <a:pt x="11812" y="38227"/>
                </a:lnTo>
                <a:close/>
                <a:moveTo>
                  <a:pt x="18235" y="38253"/>
                </a:moveTo>
                <a:lnTo>
                  <a:pt x="24578" y="38280"/>
                </a:lnTo>
                <a:lnTo>
                  <a:pt x="24525" y="44659"/>
                </a:lnTo>
                <a:lnTo>
                  <a:pt x="18191" y="44632"/>
                </a:lnTo>
                <a:lnTo>
                  <a:pt x="18235" y="38253"/>
                </a:lnTo>
                <a:close/>
                <a:moveTo>
                  <a:pt x="24632" y="38280"/>
                </a:moveTo>
                <a:lnTo>
                  <a:pt x="30966" y="38307"/>
                </a:lnTo>
                <a:lnTo>
                  <a:pt x="30921" y="44686"/>
                </a:lnTo>
                <a:lnTo>
                  <a:pt x="24578" y="44659"/>
                </a:lnTo>
                <a:lnTo>
                  <a:pt x="24632" y="38280"/>
                </a:lnTo>
                <a:close/>
                <a:moveTo>
                  <a:pt x="31019" y="38307"/>
                </a:moveTo>
                <a:lnTo>
                  <a:pt x="37389" y="38343"/>
                </a:lnTo>
                <a:lnTo>
                  <a:pt x="37344" y="44712"/>
                </a:lnTo>
                <a:lnTo>
                  <a:pt x="30975" y="44686"/>
                </a:lnTo>
                <a:lnTo>
                  <a:pt x="31019" y="38307"/>
                </a:lnTo>
                <a:close/>
                <a:moveTo>
                  <a:pt x="37442" y="38343"/>
                </a:moveTo>
                <a:lnTo>
                  <a:pt x="43776" y="38369"/>
                </a:lnTo>
                <a:lnTo>
                  <a:pt x="43732" y="44739"/>
                </a:lnTo>
                <a:lnTo>
                  <a:pt x="37398" y="44712"/>
                </a:lnTo>
                <a:lnTo>
                  <a:pt x="37442" y="38343"/>
                </a:lnTo>
                <a:close/>
                <a:moveTo>
                  <a:pt x="43830" y="38369"/>
                </a:moveTo>
                <a:lnTo>
                  <a:pt x="50173" y="38396"/>
                </a:lnTo>
                <a:lnTo>
                  <a:pt x="50128" y="44775"/>
                </a:lnTo>
                <a:lnTo>
                  <a:pt x="43785" y="44739"/>
                </a:lnTo>
                <a:lnTo>
                  <a:pt x="43830" y="38369"/>
                </a:lnTo>
                <a:close/>
                <a:moveTo>
                  <a:pt x="50226" y="38396"/>
                </a:moveTo>
                <a:lnTo>
                  <a:pt x="56596" y="38423"/>
                </a:lnTo>
                <a:lnTo>
                  <a:pt x="56551" y="44801"/>
                </a:lnTo>
                <a:lnTo>
                  <a:pt x="50182" y="44775"/>
                </a:lnTo>
                <a:lnTo>
                  <a:pt x="50226" y="38396"/>
                </a:lnTo>
                <a:close/>
                <a:moveTo>
                  <a:pt x="56649" y="38423"/>
                </a:moveTo>
                <a:lnTo>
                  <a:pt x="62983" y="38450"/>
                </a:lnTo>
                <a:lnTo>
                  <a:pt x="62939" y="44828"/>
                </a:lnTo>
                <a:lnTo>
                  <a:pt x="56605" y="44801"/>
                </a:lnTo>
                <a:lnTo>
                  <a:pt x="56649" y="38423"/>
                </a:lnTo>
                <a:close/>
                <a:moveTo>
                  <a:pt x="63037" y="38450"/>
                </a:moveTo>
                <a:lnTo>
                  <a:pt x="69380" y="38477"/>
                </a:lnTo>
                <a:lnTo>
                  <a:pt x="69326" y="44855"/>
                </a:lnTo>
                <a:lnTo>
                  <a:pt x="62992" y="44828"/>
                </a:lnTo>
                <a:lnTo>
                  <a:pt x="63037" y="38450"/>
                </a:lnTo>
                <a:close/>
                <a:moveTo>
                  <a:pt x="69433" y="38477"/>
                </a:moveTo>
                <a:lnTo>
                  <a:pt x="75785" y="38512"/>
                </a:lnTo>
                <a:lnTo>
                  <a:pt x="75740" y="44882"/>
                </a:lnTo>
                <a:lnTo>
                  <a:pt x="69380" y="44855"/>
                </a:lnTo>
                <a:lnTo>
                  <a:pt x="69433" y="38477"/>
                </a:lnTo>
                <a:close/>
                <a:moveTo>
                  <a:pt x="75839" y="38512"/>
                </a:moveTo>
                <a:lnTo>
                  <a:pt x="82199" y="38539"/>
                </a:lnTo>
                <a:lnTo>
                  <a:pt x="82146" y="44909"/>
                </a:lnTo>
                <a:lnTo>
                  <a:pt x="75794" y="44882"/>
                </a:lnTo>
                <a:lnTo>
                  <a:pt x="75839" y="38512"/>
                </a:lnTo>
                <a:close/>
                <a:moveTo>
                  <a:pt x="5657" y="0"/>
                </a:moveTo>
                <a:lnTo>
                  <a:pt x="5612" y="6022"/>
                </a:lnTo>
                <a:lnTo>
                  <a:pt x="1" y="5995"/>
                </a:lnTo>
                <a:lnTo>
                  <a:pt x="1" y="6049"/>
                </a:lnTo>
                <a:lnTo>
                  <a:pt x="5612" y="6075"/>
                </a:lnTo>
                <a:lnTo>
                  <a:pt x="5559" y="12445"/>
                </a:lnTo>
                <a:lnTo>
                  <a:pt x="1" y="12418"/>
                </a:lnTo>
                <a:lnTo>
                  <a:pt x="1" y="12472"/>
                </a:lnTo>
                <a:lnTo>
                  <a:pt x="5559" y="12499"/>
                </a:lnTo>
                <a:lnTo>
                  <a:pt x="5514" y="18877"/>
                </a:lnTo>
                <a:lnTo>
                  <a:pt x="1" y="18850"/>
                </a:lnTo>
                <a:lnTo>
                  <a:pt x="1" y="18904"/>
                </a:lnTo>
                <a:lnTo>
                  <a:pt x="5514" y="18931"/>
                </a:lnTo>
                <a:lnTo>
                  <a:pt x="5460" y="25291"/>
                </a:lnTo>
                <a:lnTo>
                  <a:pt x="1" y="25273"/>
                </a:lnTo>
                <a:lnTo>
                  <a:pt x="1" y="25327"/>
                </a:lnTo>
                <a:lnTo>
                  <a:pt x="5460" y="25345"/>
                </a:lnTo>
                <a:lnTo>
                  <a:pt x="5416" y="31723"/>
                </a:lnTo>
                <a:lnTo>
                  <a:pt x="1" y="31697"/>
                </a:lnTo>
                <a:lnTo>
                  <a:pt x="1" y="31750"/>
                </a:lnTo>
                <a:lnTo>
                  <a:pt x="5416" y="31777"/>
                </a:lnTo>
                <a:lnTo>
                  <a:pt x="5362" y="38146"/>
                </a:lnTo>
                <a:lnTo>
                  <a:pt x="1" y="38120"/>
                </a:lnTo>
                <a:lnTo>
                  <a:pt x="1" y="38173"/>
                </a:lnTo>
                <a:lnTo>
                  <a:pt x="5362" y="38200"/>
                </a:lnTo>
                <a:lnTo>
                  <a:pt x="5318" y="44570"/>
                </a:lnTo>
                <a:lnTo>
                  <a:pt x="1" y="44552"/>
                </a:lnTo>
                <a:lnTo>
                  <a:pt x="1" y="44605"/>
                </a:lnTo>
                <a:lnTo>
                  <a:pt x="5318" y="44632"/>
                </a:lnTo>
                <a:lnTo>
                  <a:pt x="5273" y="49690"/>
                </a:lnTo>
                <a:lnTo>
                  <a:pt x="5336" y="49690"/>
                </a:lnTo>
                <a:lnTo>
                  <a:pt x="5371" y="44632"/>
                </a:lnTo>
                <a:lnTo>
                  <a:pt x="11714" y="44659"/>
                </a:lnTo>
                <a:lnTo>
                  <a:pt x="11669" y="49690"/>
                </a:lnTo>
                <a:lnTo>
                  <a:pt x="11723" y="49690"/>
                </a:lnTo>
                <a:lnTo>
                  <a:pt x="11768" y="44659"/>
                </a:lnTo>
                <a:lnTo>
                  <a:pt x="18137" y="44686"/>
                </a:lnTo>
                <a:lnTo>
                  <a:pt x="18093" y="49690"/>
                </a:lnTo>
                <a:lnTo>
                  <a:pt x="18146" y="49690"/>
                </a:lnTo>
                <a:lnTo>
                  <a:pt x="18191" y="44686"/>
                </a:lnTo>
                <a:lnTo>
                  <a:pt x="24525" y="44712"/>
                </a:lnTo>
                <a:lnTo>
                  <a:pt x="24489" y="49690"/>
                </a:lnTo>
                <a:lnTo>
                  <a:pt x="24543" y="49690"/>
                </a:lnTo>
                <a:lnTo>
                  <a:pt x="24578" y="44712"/>
                </a:lnTo>
                <a:lnTo>
                  <a:pt x="30921" y="44739"/>
                </a:lnTo>
                <a:lnTo>
                  <a:pt x="30885" y="49690"/>
                </a:lnTo>
                <a:lnTo>
                  <a:pt x="30939" y="49690"/>
                </a:lnTo>
                <a:lnTo>
                  <a:pt x="30975" y="44739"/>
                </a:lnTo>
                <a:lnTo>
                  <a:pt x="37344" y="44766"/>
                </a:lnTo>
                <a:lnTo>
                  <a:pt x="37309" y="49690"/>
                </a:lnTo>
                <a:lnTo>
                  <a:pt x="37362" y="49690"/>
                </a:lnTo>
                <a:lnTo>
                  <a:pt x="37398" y="44766"/>
                </a:lnTo>
                <a:lnTo>
                  <a:pt x="43732" y="44793"/>
                </a:lnTo>
                <a:lnTo>
                  <a:pt x="43696" y="49690"/>
                </a:lnTo>
                <a:lnTo>
                  <a:pt x="43750" y="49690"/>
                </a:lnTo>
                <a:lnTo>
                  <a:pt x="43785" y="44793"/>
                </a:lnTo>
                <a:lnTo>
                  <a:pt x="50128" y="44828"/>
                </a:lnTo>
                <a:lnTo>
                  <a:pt x="50083" y="49690"/>
                </a:lnTo>
                <a:lnTo>
                  <a:pt x="50137" y="49690"/>
                </a:lnTo>
                <a:lnTo>
                  <a:pt x="50182" y="44828"/>
                </a:lnTo>
                <a:lnTo>
                  <a:pt x="56551" y="44855"/>
                </a:lnTo>
                <a:lnTo>
                  <a:pt x="56507" y="49690"/>
                </a:lnTo>
                <a:lnTo>
                  <a:pt x="56560" y="49690"/>
                </a:lnTo>
                <a:lnTo>
                  <a:pt x="56605" y="44855"/>
                </a:lnTo>
                <a:lnTo>
                  <a:pt x="62939" y="44882"/>
                </a:lnTo>
                <a:lnTo>
                  <a:pt x="62894" y="49690"/>
                </a:lnTo>
                <a:lnTo>
                  <a:pt x="62948" y="49690"/>
                </a:lnTo>
                <a:lnTo>
                  <a:pt x="62992" y="44882"/>
                </a:lnTo>
                <a:lnTo>
                  <a:pt x="69326" y="44909"/>
                </a:lnTo>
                <a:lnTo>
                  <a:pt x="69290" y="49690"/>
                </a:lnTo>
                <a:lnTo>
                  <a:pt x="69344" y="49690"/>
                </a:lnTo>
                <a:lnTo>
                  <a:pt x="69380" y="44909"/>
                </a:lnTo>
                <a:lnTo>
                  <a:pt x="75740" y="44935"/>
                </a:lnTo>
                <a:lnTo>
                  <a:pt x="75705" y="49690"/>
                </a:lnTo>
                <a:lnTo>
                  <a:pt x="75758" y="49690"/>
                </a:lnTo>
                <a:lnTo>
                  <a:pt x="75794" y="44935"/>
                </a:lnTo>
                <a:lnTo>
                  <a:pt x="82146" y="44962"/>
                </a:lnTo>
                <a:lnTo>
                  <a:pt x="82110" y="49690"/>
                </a:lnTo>
                <a:lnTo>
                  <a:pt x="82164" y="49690"/>
                </a:lnTo>
                <a:lnTo>
                  <a:pt x="82199" y="44962"/>
                </a:lnTo>
                <a:lnTo>
                  <a:pt x="88355" y="44989"/>
                </a:lnTo>
                <a:lnTo>
                  <a:pt x="88355" y="44935"/>
                </a:lnTo>
                <a:lnTo>
                  <a:pt x="82199" y="44909"/>
                </a:lnTo>
                <a:lnTo>
                  <a:pt x="82253" y="38539"/>
                </a:lnTo>
                <a:lnTo>
                  <a:pt x="88355" y="38566"/>
                </a:lnTo>
                <a:lnTo>
                  <a:pt x="88355" y="38512"/>
                </a:lnTo>
                <a:lnTo>
                  <a:pt x="82253" y="38485"/>
                </a:lnTo>
                <a:lnTo>
                  <a:pt x="82297" y="32116"/>
                </a:lnTo>
                <a:lnTo>
                  <a:pt x="88355" y="32143"/>
                </a:lnTo>
                <a:lnTo>
                  <a:pt x="88355" y="32089"/>
                </a:lnTo>
                <a:lnTo>
                  <a:pt x="82297" y="32062"/>
                </a:lnTo>
                <a:lnTo>
                  <a:pt x="82351" y="25684"/>
                </a:lnTo>
                <a:lnTo>
                  <a:pt x="88355" y="25711"/>
                </a:lnTo>
                <a:lnTo>
                  <a:pt x="88355" y="25657"/>
                </a:lnTo>
                <a:lnTo>
                  <a:pt x="82351" y="25630"/>
                </a:lnTo>
                <a:lnTo>
                  <a:pt x="82396" y="19270"/>
                </a:lnTo>
                <a:lnTo>
                  <a:pt x="88355" y="19296"/>
                </a:lnTo>
                <a:lnTo>
                  <a:pt x="88355" y="19234"/>
                </a:lnTo>
                <a:lnTo>
                  <a:pt x="82396" y="19216"/>
                </a:lnTo>
                <a:lnTo>
                  <a:pt x="82449" y="12846"/>
                </a:lnTo>
                <a:lnTo>
                  <a:pt x="88355" y="12873"/>
                </a:lnTo>
                <a:lnTo>
                  <a:pt x="88355" y="12820"/>
                </a:lnTo>
                <a:lnTo>
                  <a:pt x="82449" y="12793"/>
                </a:lnTo>
                <a:lnTo>
                  <a:pt x="82494" y="6414"/>
                </a:lnTo>
                <a:lnTo>
                  <a:pt x="88355" y="6441"/>
                </a:lnTo>
                <a:lnTo>
                  <a:pt x="88355" y="6388"/>
                </a:lnTo>
                <a:lnTo>
                  <a:pt x="82503" y="6361"/>
                </a:lnTo>
                <a:lnTo>
                  <a:pt x="82547" y="0"/>
                </a:lnTo>
                <a:lnTo>
                  <a:pt x="82494" y="0"/>
                </a:lnTo>
                <a:lnTo>
                  <a:pt x="82440" y="6361"/>
                </a:lnTo>
                <a:lnTo>
                  <a:pt x="76088" y="6334"/>
                </a:lnTo>
                <a:lnTo>
                  <a:pt x="76133" y="0"/>
                </a:lnTo>
                <a:lnTo>
                  <a:pt x="76079" y="0"/>
                </a:lnTo>
                <a:lnTo>
                  <a:pt x="76035" y="6334"/>
                </a:lnTo>
                <a:lnTo>
                  <a:pt x="69674" y="6307"/>
                </a:lnTo>
                <a:lnTo>
                  <a:pt x="69728" y="0"/>
                </a:lnTo>
                <a:lnTo>
                  <a:pt x="69674" y="0"/>
                </a:lnTo>
                <a:lnTo>
                  <a:pt x="69621" y="6307"/>
                </a:lnTo>
                <a:lnTo>
                  <a:pt x="63287" y="6272"/>
                </a:lnTo>
                <a:lnTo>
                  <a:pt x="63331" y="0"/>
                </a:lnTo>
                <a:lnTo>
                  <a:pt x="63278" y="0"/>
                </a:lnTo>
                <a:lnTo>
                  <a:pt x="63233" y="6272"/>
                </a:lnTo>
                <a:lnTo>
                  <a:pt x="56899" y="6245"/>
                </a:lnTo>
                <a:lnTo>
                  <a:pt x="56944" y="0"/>
                </a:lnTo>
                <a:lnTo>
                  <a:pt x="56890" y="0"/>
                </a:lnTo>
                <a:lnTo>
                  <a:pt x="56846" y="6245"/>
                </a:lnTo>
                <a:lnTo>
                  <a:pt x="50476" y="6218"/>
                </a:lnTo>
                <a:lnTo>
                  <a:pt x="50521" y="0"/>
                </a:lnTo>
                <a:lnTo>
                  <a:pt x="50467" y="0"/>
                </a:lnTo>
                <a:lnTo>
                  <a:pt x="50422" y="6218"/>
                </a:lnTo>
                <a:lnTo>
                  <a:pt x="44080" y="6191"/>
                </a:lnTo>
                <a:lnTo>
                  <a:pt x="44124" y="0"/>
                </a:lnTo>
                <a:lnTo>
                  <a:pt x="44071" y="0"/>
                </a:lnTo>
                <a:lnTo>
                  <a:pt x="44026" y="6191"/>
                </a:lnTo>
                <a:lnTo>
                  <a:pt x="37692" y="6165"/>
                </a:lnTo>
                <a:lnTo>
                  <a:pt x="37737" y="0"/>
                </a:lnTo>
                <a:lnTo>
                  <a:pt x="37683" y="0"/>
                </a:lnTo>
                <a:lnTo>
                  <a:pt x="37639" y="6165"/>
                </a:lnTo>
                <a:lnTo>
                  <a:pt x="31269" y="6129"/>
                </a:lnTo>
                <a:lnTo>
                  <a:pt x="31314" y="0"/>
                </a:lnTo>
                <a:lnTo>
                  <a:pt x="31260" y="0"/>
                </a:lnTo>
                <a:lnTo>
                  <a:pt x="31215" y="6129"/>
                </a:lnTo>
                <a:lnTo>
                  <a:pt x="24873" y="6102"/>
                </a:lnTo>
                <a:lnTo>
                  <a:pt x="24917" y="0"/>
                </a:lnTo>
                <a:lnTo>
                  <a:pt x="24864" y="0"/>
                </a:lnTo>
                <a:lnTo>
                  <a:pt x="24819" y="6102"/>
                </a:lnTo>
                <a:lnTo>
                  <a:pt x="18485" y="6075"/>
                </a:lnTo>
                <a:lnTo>
                  <a:pt x="18530" y="0"/>
                </a:lnTo>
                <a:lnTo>
                  <a:pt x="18476" y="0"/>
                </a:lnTo>
                <a:lnTo>
                  <a:pt x="18432" y="6075"/>
                </a:lnTo>
                <a:lnTo>
                  <a:pt x="12062" y="6049"/>
                </a:lnTo>
                <a:lnTo>
                  <a:pt x="12107" y="0"/>
                </a:lnTo>
                <a:lnTo>
                  <a:pt x="12053" y="0"/>
                </a:lnTo>
                <a:lnTo>
                  <a:pt x="12008" y="6049"/>
                </a:lnTo>
                <a:lnTo>
                  <a:pt x="5666" y="6022"/>
                </a:lnTo>
                <a:lnTo>
                  <a:pt x="5710" y="0"/>
                </a:lnTo>
                <a:close/>
              </a:path>
            </a:pathLst>
          </a:custGeom>
          <a:solidFill>
            <a:schemeClr val="dk2"/>
          </a:solidFill>
          <a:ln w="9525" cap="flat" cmpd="sng">
            <a:solidFill>
              <a:schemeClr val="dk2"/>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35" name="Google Shape;7731;p22"/>
          <p:cNvSpPr/>
          <p:nvPr/>
        </p:nvSpPr>
        <p:spPr>
          <a:xfrm rot="-484427">
            <a:off x="3489162" y="128814"/>
            <a:ext cx="1467445" cy="1658025"/>
          </a:xfrm>
          <a:prstGeom prst="rect"/>
          <a:solidFill>
            <a:schemeClr val="accent6"/>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209" name="Google Shape;7732;p22"/>
          <p:cNvGrpSpPr/>
          <p:nvPr/>
        </p:nvGrpSpPr>
        <p:grpSpPr>
          <a:xfrm>
            <a:off x="436599" y="371658"/>
            <a:ext cx="8270798" cy="4400202"/>
            <a:chOff x="579125" y="2404850"/>
            <a:chExt cx="1042450" cy="500700"/>
          </a:xfrm>
        </p:grpSpPr>
        <p:sp>
          <p:nvSpPr>
            <p:cNvPr id="1056036" name="Google Shape;7733;p22"/>
            <p:cNvSpPr/>
            <p:nvPr/>
          </p:nvSpPr>
          <p:spPr>
            <a:xfrm>
              <a:off x="579125" y="2404850"/>
              <a:ext cx="1042450" cy="500700"/>
            </a:xfrm>
            <a:custGeom>
              <a:avLst/>
              <a:ahLst/>
              <a:rect l="l" t="t" r="r" b="b"/>
              <a:pathLst>
                <a:path w="41698" h="20028" extrusionOk="0">
                  <a:moveTo>
                    <a:pt x="41537" y="0"/>
                  </a:moveTo>
                  <a:lnTo>
                    <a:pt x="161" y="161"/>
                  </a:lnTo>
                  <a:lnTo>
                    <a:pt x="0" y="19698"/>
                  </a:lnTo>
                  <a:lnTo>
                    <a:pt x="41697" y="20028"/>
                  </a:lnTo>
                  <a:lnTo>
                    <a:pt x="41697" y="20028"/>
                  </a:lnTo>
                  <a:lnTo>
                    <a:pt x="41537" y="0"/>
                  </a:ln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37" name="Google Shape;7734;p22"/>
            <p:cNvSpPr/>
            <p:nvPr/>
          </p:nvSpPr>
          <p:spPr>
            <a:xfrm>
              <a:off x="618375" y="2408650"/>
              <a:ext cx="1800" cy="40150"/>
            </a:xfrm>
            <a:custGeom>
              <a:avLst/>
              <a:ahLst/>
              <a:rect l="l" t="t" r="r" b="b"/>
              <a:pathLst>
                <a:path w="72" h="1606" extrusionOk="0">
                  <a:moveTo>
                    <a:pt x="0" y="0"/>
                  </a:moveTo>
                  <a:lnTo>
                    <a:pt x="0" y="1606"/>
                  </a:lnTo>
                  <a:lnTo>
                    <a:pt x="72" y="1606"/>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38" name="Google Shape;7735;p22"/>
            <p:cNvSpPr/>
            <p:nvPr/>
          </p:nvSpPr>
          <p:spPr>
            <a:xfrm>
              <a:off x="61837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39" name="Google Shape;7736;p22"/>
            <p:cNvSpPr/>
            <p:nvPr/>
          </p:nvSpPr>
          <p:spPr>
            <a:xfrm>
              <a:off x="618375" y="2864950"/>
              <a:ext cx="1800" cy="32575"/>
            </a:xfrm>
            <a:custGeom>
              <a:avLst/>
              <a:ahLst/>
              <a:rect l="l" t="t" r="r" b="b"/>
              <a:pathLst>
                <a:path w="72" h="1303" extrusionOk="0">
                  <a:moveTo>
                    <a:pt x="0" y="0"/>
                  </a:moveTo>
                  <a:lnTo>
                    <a:pt x="0" y="1303"/>
                  </a:lnTo>
                  <a:lnTo>
                    <a:pt x="72" y="1303"/>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40" name="Google Shape;7737;p22"/>
            <p:cNvSpPr/>
            <p:nvPr/>
          </p:nvSpPr>
          <p:spPr>
            <a:xfrm>
              <a:off x="61837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41" name="Google Shape;7738;p22"/>
            <p:cNvSpPr/>
            <p:nvPr/>
          </p:nvSpPr>
          <p:spPr>
            <a:xfrm>
              <a:off x="61837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42" name="Google Shape;7739;p22"/>
            <p:cNvSpPr/>
            <p:nvPr/>
          </p:nvSpPr>
          <p:spPr>
            <a:xfrm>
              <a:off x="61837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43" name="Google Shape;7740;p22"/>
            <p:cNvSpPr/>
            <p:nvPr/>
          </p:nvSpPr>
          <p:spPr>
            <a:xfrm>
              <a:off x="61837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44" name="Google Shape;7741;p22"/>
            <p:cNvSpPr/>
            <p:nvPr/>
          </p:nvSpPr>
          <p:spPr>
            <a:xfrm>
              <a:off x="61837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45" name="Google Shape;7742;p22"/>
            <p:cNvSpPr/>
            <p:nvPr/>
          </p:nvSpPr>
          <p:spPr>
            <a:xfrm>
              <a:off x="61837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46" name="Google Shape;7743;p22"/>
            <p:cNvSpPr/>
            <p:nvPr/>
          </p:nvSpPr>
          <p:spPr>
            <a:xfrm>
              <a:off x="61837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47" name="Google Shape;7744;p22"/>
            <p:cNvSpPr/>
            <p:nvPr/>
          </p:nvSpPr>
          <p:spPr>
            <a:xfrm>
              <a:off x="61837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48" name="Google Shape;7745;p22"/>
            <p:cNvSpPr/>
            <p:nvPr/>
          </p:nvSpPr>
          <p:spPr>
            <a:xfrm>
              <a:off x="61837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49" name="Google Shape;7746;p22"/>
            <p:cNvSpPr/>
            <p:nvPr/>
          </p:nvSpPr>
          <p:spPr>
            <a:xfrm>
              <a:off x="658525" y="2864950"/>
              <a:ext cx="1800" cy="33025"/>
            </a:xfrm>
            <a:custGeom>
              <a:avLst/>
              <a:ahLst/>
              <a:rect l="l" t="t" r="r" b="b"/>
              <a:pathLst>
                <a:path w="72" h="1321" extrusionOk="0">
                  <a:moveTo>
                    <a:pt x="0" y="0"/>
                  </a:moveTo>
                  <a:lnTo>
                    <a:pt x="0" y="1321"/>
                  </a:lnTo>
                  <a:lnTo>
                    <a:pt x="72" y="1321"/>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50" name="Google Shape;7747;p22"/>
            <p:cNvSpPr/>
            <p:nvPr/>
          </p:nvSpPr>
          <p:spPr>
            <a:xfrm>
              <a:off x="65852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51" name="Google Shape;7748;p22"/>
            <p:cNvSpPr/>
            <p:nvPr/>
          </p:nvSpPr>
          <p:spPr>
            <a:xfrm>
              <a:off x="658525" y="2408650"/>
              <a:ext cx="1800" cy="40150"/>
            </a:xfrm>
            <a:custGeom>
              <a:avLst/>
              <a:ahLst/>
              <a:rect l="l" t="t" r="r" b="b"/>
              <a:pathLst>
                <a:path w="72" h="1606" extrusionOk="0">
                  <a:moveTo>
                    <a:pt x="0" y="0"/>
                  </a:moveTo>
                  <a:lnTo>
                    <a:pt x="0" y="1606"/>
                  </a:lnTo>
                  <a:lnTo>
                    <a:pt x="72" y="1606"/>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52" name="Google Shape;7749;p22"/>
            <p:cNvSpPr/>
            <p:nvPr/>
          </p:nvSpPr>
          <p:spPr>
            <a:xfrm>
              <a:off x="65852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53" name="Google Shape;7750;p22"/>
            <p:cNvSpPr/>
            <p:nvPr/>
          </p:nvSpPr>
          <p:spPr>
            <a:xfrm>
              <a:off x="65852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54" name="Google Shape;7751;p22"/>
            <p:cNvSpPr/>
            <p:nvPr/>
          </p:nvSpPr>
          <p:spPr>
            <a:xfrm>
              <a:off x="65852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55" name="Google Shape;7752;p22"/>
            <p:cNvSpPr/>
            <p:nvPr/>
          </p:nvSpPr>
          <p:spPr>
            <a:xfrm>
              <a:off x="65852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56" name="Google Shape;7753;p22"/>
            <p:cNvSpPr/>
            <p:nvPr/>
          </p:nvSpPr>
          <p:spPr>
            <a:xfrm>
              <a:off x="65852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57" name="Google Shape;7754;p22"/>
            <p:cNvSpPr/>
            <p:nvPr/>
          </p:nvSpPr>
          <p:spPr>
            <a:xfrm>
              <a:off x="65852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58" name="Google Shape;7755;p22"/>
            <p:cNvSpPr/>
            <p:nvPr/>
          </p:nvSpPr>
          <p:spPr>
            <a:xfrm>
              <a:off x="65852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59" name="Google Shape;7756;p22"/>
            <p:cNvSpPr/>
            <p:nvPr/>
          </p:nvSpPr>
          <p:spPr>
            <a:xfrm>
              <a:off x="65852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60" name="Google Shape;7757;p22"/>
            <p:cNvSpPr/>
            <p:nvPr/>
          </p:nvSpPr>
          <p:spPr>
            <a:xfrm>
              <a:off x="65852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61" name="Google Shape;7758;p22"/>
            <p:cNvSpPr/>
            <p:nvPr/>
          </p:nvSpPr>
          <p:spPr>
            <a:xfrm>
              <a:off x="698450" y="253352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62" name="Google Shape;7759;p22"/>
            <p:cNvSpPr/>
            <p:nvPr/>
          </p:nvSpPr>
          <p:spPr>
            <a:xfrm>
              <a:off x="698450" y="2699250"/>
              <a:ext cx="2025" cy="39700"/>
            </a:xfrm>
            <a:custGeom>
              <a:avLst/>
              <a:ahLst/>
              <a:rect l="l" t="t" r="r" b="b"/>
              <a:pathLst>
                <a:path w="81" h="1588"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63" name="Google Shape;7760;p22"/>
            <p:cNvSpPr/>
            <p:nvPr/>
          </p:nvSpPr>
          <p:spPr>
            <a:xfrm>
              <a:off x="698450" y="24505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64" name="Google Shape;7761;p22"/>
            <p:cNvSpPr/>
            <p:nvPr/>
          </p:nvSpPr>
          <p:spPr>
            <a:xfrm>
              <a:off x="698450" y="282367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65" name="Google Shape;7762;p22"/>
            <p:cNvSpPr/>
            <p:nvPr/>
          </p:nvSpPr>
          <p:spPr>
            <a:xfrm>
              <a:off x="698450" y="2657750"/>
              <a:ext cx="2025" cy="39725"/>
            </a:xfrm>
            <a:custGeom>
              <a:avLst/>
              <a:ahLst/>
              <a:rect l="l" t="t" r="r" b="b"/>
              <a:pathLst>
                <a:path w="81" h="1589" extrusionOk="0">
                  <a:moveTo>
                    <a:pt x="0" y="1"/>
                  </a:moveTo>
                  <a:lnTo>
                    <a:pt x="0" y="1589"/>
                  </a:lnTo>
                  <a:lnTo>
                    <a:pt x="80" y="1589"/>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66" name="Google Shape;7763;p22"/>
            <p:cNvSpPr/>
            <p:nvPr/>
          </p:nvSpPr>
          <p:spPr>
            <a:xfrm>
              <a:off x="698450" y="2492050"/>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67" name="Google Shape;7764;p22"/>
            <p:cNvSpPr/>
            <p:nvPr/>
          </p:nvSpPr>
          <p:spPr>
            <a:xfrm>
              <a:off x="698450" y="2864950"/>
              <a:ext cx="2025" cy="33250"/>
            </a:xfrm>
            <a:custGeom>
              <a:avLst/>
              <a:ahLst/>
              <a:rect l="l" t="t" r="r" b="b"/>
              <a:pathLst>
                <a:path w="81" h="1330" extrusionOk="0">
                  <a:moveTo>
                    <a:pt x="0" y="0"/>
                  </a:moveTo>
                  <a:lnTo>
                    <a:pt x="0" y="1330"/>
                  </a:lnTo>
                  <a:lnTo>
                    <a:pt x="80" y="1330"/>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68" name="Google Shape;7765;p22"/>
            <p:cNvSpPr/>
            <p:nvPr/>
          </p:nvSpPr>
          <p:spPr>
            <a:xfrm>
              <a:off x="698450" y="2408425"/>
              <a:ext cx="2025" cy="40375"/>
            </a:xfrm>
            <a:custGeom>
              <a:avLst/>
              <a:ahLst/>
              <a:rect l="l" t="t" r="r" b="b"/>
              <a:pathLst>
                <a:path w="81" h="1615" extrusionOk="0">
                  <a:moveTo>
                    <a:pt x="0" y="0"/>
                  </a:moveTo>
                  <a:lnTo>
                    <a:pt x="0" y="1615"/>
                  </a:lnTo>
                  <a:lnTo>
                    <a:pt x="80" y="1615"/>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69" name="Google Shape;7766;p22"/>
            <p:cNvSpPr/>
            <p:nvPr/>
          </p:nvSpPr>
          <p:spPr>
            <a:xfrm>
              <a:off x="698450" y="2782200"/>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70" name="Google Shape;7767;p22"/>
            <p:cNvSpPr/>
            <p:nvPr/>
          </p:nvSpPr>
          <p:spPr>
            <a:xfrm>
              <a:off x="698450" y="26162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71" name="Google Shape;7768;p22"/>
            <p:cNvSpPr/>
            <p:nvPr/>
          </p:nvSpPr>
          <p:spPr>
            <a:xfrm>
              <a:off x="698450" y="27407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72" name="Google Shape;7769;p22"/>
            <p:cNvSpPr/>
            <p:nvPr/>
          </p:nvSpPr>
          <p:spPr>
            <a:xfrm>
              <a:off x="698450" y="25750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73" name="Google Shape;7770;p22"/>
            <p:cNvSpPr/>
            <p:nvPr/>
          </p:nvSpPr>
          <p:spPr>
            <a:xfrm>
              <a:off x="7385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74" name="Google Shape;7771;p22"/>
            <p:cNvSpPr/>
            <p:nvPr/>
          </p:nvSpPr>
          <p:spPr>
            <a:xfrm>
              <a:off x="7385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75" name="Google Shape;7772;p22"/>
            <p:cNvSpPr/>
            <p:nvPr/>
          </p:nvSpPr>
          <p:spPr>
            <a:xfrm>
              <a:off x="7385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76" name="Google Shape;7773;p22"/>
            <p:cNvSpPr/>
            <p:nvPr/>
          </p:nvSpPr>
          <p:spPr>
            <a:xfrm>
              <a:off x="7385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77" name="Google Shape;7774;p22"/>
            <p:cNvSpPr/>
            <p:nvPr/>
          </p:nvSpPr>
          <p:spPr>
            <a:xfrm>
              <a:off x="7385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78" name="Google Shape;7775;p22"/>
            <p:cNvSpPr/>
            <p:nvPr/>
          </p:nvSpPr>
          <p:spPr>
            <a:xfrm>
              <a:off x="738575" y="2408200"/>
              <a:ext cx="1825" cy="40600"/>
            </a:xfrm>
            <a:custGeom>
              <a:avLst/>
              <a:ahLst/>
              <a:rect l="l" t="t" r="r" b="b"/>
              <a:pathLst>
                <a:path w="73" h="1624" extrusionOk="0">
                  <a:moveTo>
                    <a:pt x="1" y="0"/>
                  </a:moveTo>
                  <a:lnTo>
                    <a:pt x="1" y="1624"/>
                  </a:lnTo>
                  <a:lnTo>
                    <a:pt x="72" y="1624"/>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79" name="Google Shape;7776;p22"/>
            <p:cNvSpPr/>
            <p:nvPr/>
          </p:nvSpPr>
          <p:spPr>
            <a:xfrm>
              <a:off x="7385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80" name="Google Shape;7777;p22"/>
            <p:cNvSpPr/>
            <p:nvPr/>
          </p:nvSpPr>
          <p:spPr>
            <a:xfrm>
              <a:off x="7385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81" name="Google Shape;7778;p22"/>
            <p:cNvSpPr/>
            <p:nvPr/>
          </p:nvSpPr>
          <p:spPr>
            <a:xfrm>
              <a:off x="738575" y="2864950"/>
              <a:ext cx="1825" cy="33700"/>
            </a:xfrm>
            <a:custGeom>
              <a:avLst/>
              <a:ahLst/>
              <a:rect l="l" t="t" r="r" b="b"/>
              <a:pathLst>
                <a:path w="73" h="1348" extrusionOk="0">
                  <a:moveTo>
                    <a:pt x="1" y="0"/>
                  </a:moveTo>
                  <a:lnTo>
                    <a:pt x="1" y="1339"/>
                  </a:lnTo>
                  <a:lnTo>
                    <a:pt x="72" y="1347"/>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82" name="Google Shape;7779;p22"/>
            <p:cNvSpPr/>
            <p:nvPr/>
          </p:nvSpPr>
          <p:spPr>
            <a:xfrm>
              <a:off x="7385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83" name="Google Shape;7780;p22"/>
            <p:cNvSpPr/>
            <p:nvPr/>
          </p:nvSpPr>
          <p:spPr>
            <a:xfrm>
              <a:off x="7385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84" name="Google Shape;7781;p22"/>
            <p:cNvSpPr/>
            <p:nvPr/>
          </p:nvSpPr>
          <p:spPr>
            <a:xfrm>
              <a:off x="7385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85" name="Google Shape;7782;p22"/>
            <p:cNvSpPr/>
            <p:nvPr/>
          </p:nvSpPr>
          <p:spPr>
            <a:xfrm>
              <a:off x="778725" y="2408200"/>
              <a:ext cx="1800" cy="40600"/>
            </a:xfrm>
            <a:custGeom>
              <a:avLst/>
              <a:ahLst/>
              <a:rect l="l" t="t" r="r" b="b"/>
              <a:pathLst>
                <a:path w="72" h="1624" extrusionOk="0">
                  <a:moveTo>
                    <a:pt x="1" y="0"/>
                  </a:moveTo>
                  <a:lnTo>
                    <a:pt x="1" y="1624"/>
                  </a:lnTo>
                  <a:lnTo>
                    <a:pt x="72" y="1624"/>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86" name="Google Shape;7783;p22"/>
            <p:cNvSpPr/>
            <p:nvPr/>
          </p:nvSpPr>
          <p:spPr>
            <a:xfrm>
              <a:off x="778725" y="26162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87" name="Google Shape;7784;p22"/>
            <p:cNvSpPr/>
            <p:nvPr/>
          </p:nvSpPr>
          <p:spPr>
            <a:xfrm>
              <a:off x="778725" y="2657750"/>
              <a:ext cx="1800" cy="39725"/>
            </a:xfrm>
            <a:custGeom>
              <a:avLst/>
              <a:ahLst/>
              <a:rect l="l" t="t" r="r" b="b"/>
              <a:pathLst>
                <a:path w="72"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88" name="Google Shape;7785;p22"/>
            <p:cNvSpPr/>
            <p:nvPr/>
          </p:nvSpPr>
          <p:spPr>
            <a:xfrm>
              <a:off x="778725" y="24505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89" name="Google Shape;7786;p22"/>
            <p:cNvSpPr/>
            <p:nvPr/>
          </p:nvSpPr>
          <p:spPr>
            <a:xfrm>
              <a:off x="778725" y="253352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90" name="Google Shape;7787;p22"/>
            <p:cNvSpPr/>
            <p:nvPr/>
          </p:nvSpPr>
          <p:spPr>
            <a:xfrm>
              <a:off x="778725" y="282367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91" name="Google Shape;7788;p22"/>
            <p:cNvSpPr/>
            <p:nvPr/>
          </p:nvSpPr>
          <p:spPr>
            <a:xfrm>
              <a:off x="778725" y="27407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92" name="Google Shape;7789;p22"/>
            <p:cNvSpPr/>
            <p:nvPr/>
          </p:nvSpPr>
          <p:spPr>
            <a:xfrm>
              <a:off x="778725" y="2492050"/>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93" name="Google Shape;7790;p22"/>
            <p:cNvSpPr/>
            <p:nvPr/>
          </p:nvSpPr>
          <p:spPr>
            <a:xfrm>
              <a:off x="778725" y="2782200"/>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94" name="Google Shape;7791;p22"/>
            <p:cNvSpPr/>
            <p:nvPr/>
          </p:nvSpPr>
          <p:spPr>
            <a:xfrm>
              <a:off x="778725" y="2864950"/>
              <a:ext cx="1800" cy="33925"/>
            </a:xfrm>
            <a:custGeom>
              <a:avLst/>
              <a:ahLst/>
              <a:rect l="l" t="t" r="r" b="b"/>
              <a:pathLst>
                <a:path w="72" h="1357" extrusionOk="0">
                  <a:moveTo>
                    <a:pt x="1" y="0"/>
                  </a:moveTo>
                  <a:lnTo>
                    <a:pt x="1" y="1356"/>
                  </a:lnTo>
                  <a:lnTo>
                    <a:pt x="72" y="1356"/>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95" name="Google Shape;7792;p22"/>
            <p:cNvSpPr/>
            <p:nvPr/>
          </p:nvSpPr>
          <p:spPr>
            <a:xfrm>
              <a:off x="778725" y="25750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96" name="Google Shape;7793;p22"/>
            <p:cNvSpPr/>
            <p:nvPr/>
          </p:nvSpPr>
          <p:spPr>
            <a:xfrm>
              <a:off x="778725" y="2699250"/>
              <a:ext cx="1800" cy="39700"/>
            </a:xfrm>
            <a:custGeom>
              <a:avLst/>
              <a:ahLst/>
              <a:rect l="l" t="t" r="r" b="b"/>
              <a:pathLst>
                <a:path w="72"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97" name="Google Shape;7794;p22"/>
            <p:cNvSpPr/>
            <p:nvPr/>
          </p:nvSpPr>
          <p:spPr>
            <a:xfrm>
              <a:off x="81887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98" name="Google Shape;7795;p22"/>
            <p:cNvSpPr/>
            <p:nvPr/>
          </p:nvSpPr>
          <p:spPr>
            <a:xfrm>
              <a:off x="81887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099" name="Google Shape;7796;p22"/>
            <p:cNvSpPr/>
            <p:nvPr/>
          </p:nvSpPr>
          <p:spPr>
            <a:xfrm>
              <a:off x="81887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00" name="Google Shape;7797;p22"/>
            <p:cNvSpPr/>
            <p:nvPr/>
          </p:nvSpPr>
          <p:spPr>
            <a:xfrm>
              <a:off x="81887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01" name="Google Shape;7798;p22"/>
            <p:cNvSpPr/>
            <p:nvPr/>
          </p:nvSpPr>
          <p:spPr>
            <a:xfrm>
              <a:off x="81887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02" name="Google Shape;7799;p22"/>
            <p:cNvSpPr/>
            <p:nvPr/>
          </p:nvSpPr>
          <p:spPr>
            <a:xfrm>
              <a:off x="81887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03" name="Google Shape;7800;p22"/>
            <p:cNvSpPr/>
            <p:nvPr/>
          </p:nvSpPr>
          <p:spPr>
            <a:xfrm>
              <a:off x="81887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04" name="Google Shape;7801;p22"/>
            <p:cNvSpPr/>
            <p:nvPr/>
          </p:nvSpPr>
          <p:spPr>
            <a:xfrm>
              <a:off x="81887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05" name="Google Shape;7802;p22"/>
            <p:cNvSpPr/>
            <p:nvPr/>
          </p:nvSpPr>
          <p:spPr>
            <a:xfrm>
              <a:off x="81887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06" name="Google Shape;7803;p22"/>
            <p:cNvSpPr/>
            <p:nvPr/>
          </p:nvSpPr>
          <p:spPr>
            <a:xfrm>
              <a:off x="818875" y="2864950"/>
              <a:ext cx="1800" cy="34150"/>
            </a:xfrm>
            <a:custGeom>
              <a:avLst/>
              <a:ahLst/>
              <a:rect l="l" t="t" r="r" b="b"/>
              <a:pathLst>
                <a:path w="72" h="1366" extrusionOk="0">
                  <a:moveTo>
                    <a:pt x="0" y="0"/>
                  </a:moveTo>
                  <a:lnTo>
                    <a:pt x="0" y="1365"/>
                  </a:lnTo>
                  <a:lnTo>
                    <a:pt x="72" y="1365"/>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07" name="Google Shape;7804;p22"/>
            <p:cNvSpPr/>
            <p:nvPr/>
          </p:nvSpPr>
          <p:spPr>
            <a:xfrm>
              <a:off x="818875" y="2407975"/>
              <a:ext cx="1800" cy="40825"/>
            </a:xfrm>
            <a:custGeom>
              <a:avLst/>
              <a:ahLst/>
              <a:rect l="l" t="t" r="r" b="b"/>
              <a:pathLst>
                <a:path w="72" h="1633" extrusionOk="0">
                  <a:moveTo>
                    <a:pt x="0" y="0"/>
                  </a:moveTo>
                  <a:lnTo>
                    <a:pt x="0" y="1633"/>
                  </a:lnTo>
                  <a:lnTo>
                    <a:pt x="72" y="1633"/>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08" name="Google Shape;7805;p22"/>
            <p:cNvSpPr/>
            <p:nvPr/>
          </p:nvSpPr>
          <p:spPr>
            <a:xfrm>
              <a:off x="81887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09" name="Google Shape;7806;p22"/>
            <p:cNvSpPr/>
            <p:nvPr/>
          </p:nvSpPr>
          <p:spPr>
            <a:xfrm>
              <a:off x="858800" y="253352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10" name="Google Shape;7807;p22"/>
            <p:cNvSpPr/>
            <p:nvPr/>
          </p:nvSpPr>
          <p:spPr>
            <a:xfrm>
              <a:off x="858800" y="2657750"/>
              <a:ext cx="2025" cy="39725"/>
            </a:xfrm>
            <a:custGeom>
              <a:avLst/>
              <a:ahLst/>
              <a:rect l="l" t="t" r="r" b="b"/>
              <a:pathLst>
                <a:path w="81" h="1589" extrusionOk="0">
                  <a:moveTo>
                    <a:pt x="0" y="1"/>
                  </a:moveTo>
                  <a:lnTo>
                    <a:pt x="0"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11" name="Google Shape;7808;p22"/>
            <p:cNvSpPr/>
            <p:nvPr/>
          </p:nvSpPr>
          <p:spPr>
            <a:xfrm>
              <a:off x="858800" y="27407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12" name="Google Shape;7809;p22"/>
            <p:cNvSpPr/>
            <p:nvPr/>
          </p:nvSpPr>
          <p:spPr>
            <a:xfrm>
              <a:off x="858800" y="2492050"/>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13" name="Google Shape;7810;p22"/>
            <p:cNvSpPr/>
            <p:nvPr/>
          </p:nvSpPr>
          <p:spPr>
            <a:xfrm>
              <a:off x="858800" y="282367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14" name="Google Shape;7811;p22"/>
            <p:cNvSpPr/>
            <p:nvPr/>
          </p:nvSpPr>
          <p:spPr>
            <a:xfrm>
              <a:off x="858800" y="2699250"/>
              <a:ext cx="2025" cy="39700"/>
            </a:xfrm>
            <a:custGeom>
              <a:avLst/>
              <a:ahLst/>
              <a:rect l="l" t="t" r="r" b="b"/>
              <a:pathLst>
                <a:path w="81" h="1588"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15" name="Google Shape;7812;p22"/>
            <p:cNvSpPr/>
            <p:nvPr/>
          </p:nvSpPr>
          <p:spPr>
            <a:xfrm>
              <a:off x="858800" y="25750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16" name="Google Shape;7813;p22"/>
            <p:cNvSpPr/>
            <p:nvPr/>
          </p:nvSpPr>
          <p:spPr>
            <a:xfrm>
              <a:off x="858800" y="26162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17" name="Google Shape;7814;p22"/>
            <p:cNvSpPr/>
            <p:nvPr/>
          </p:nvSpPr>
          <p:spPr>
            <a:xfrm>
              <a:off x="858800" y="2407750"/>
              <a:ext cx="2025" cy="41050"/>
            </a:xfrm>
            <a:custGeom>
              <a:avLst/>
              <a:ahLst/>
              <a:rect l="l" t="t" r="r" b="b"/>
              <a:pathLst>
                <a:path w="81" h="1642" extrusionOk="0">
                  <a:moveTo>
                    <a:pt x="0" y="0"/>
                  </a:moveTo>
                  <a:lnTo>
                    <a:pt x="0" y="1642"/>
                  </a:lnTo>
                  <a:lnTo>
                    <a:pt x="81" y="1642"/>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18" name="Google Shape;7815;p22"/>
            <p:cNvSpPr/>
            <p:nvPr/>
          </p:nvSpPr>
          <p:spPr>
            <a:xfrm>
              <a:off x="858800" y="24505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19" name="Google Shape;7816;p22"/>
            <p:cNvSpPr/>
            <p:nvPr/>
          </p:nvSpPr>
          <p:spPr>
            <a:xfrm>
              <a:off x="858800" y="2864950"/>
              <a:ext cx="2025" cy="34600"/>
            </a:xfrm>
            <a:custGeom>
              <a:avLst/>
              <a:ahLst/>
              <a:rect l="l" t="t" r="r" b="b"/>
              <a:pathLst>
                <a:path w="81" h="1384" extrusionOk="0">
                  <a:moveTo>
                    <a:pt x="0" y="0"/>
                  </a:moveTo>
                  <a:lnTo>
                    <a:pt x="0" y="1383"/>
                  </a:lnTo>
                  <a:lnTo>
                    <a:pt x="81" y="1383"/>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20" name="Google Shape;7817;p22"/>
            <p:cNvSpPr/>
            <p:nvPr/>
          </p:nvSpPr>
          <p:spPr>
            <a:xfrm>
              <a:off x="858800" y="2782200"/>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21" name="Google Shape;7818;p22"/>
            <p:cNvSpPr/>
            <p:nvPr/>
          </p:nvSpPr>
          <p:spPr>
            <a:xfrm>
              <a:off x="898950" y="282367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22" name="Google Shape;7819;p22"/>
            <p:cNvSpPr/>
            <p:nvPr/>
          </p:nvSpPr>
          <p:spPr>
            <a:xfrm>
              <a:off x="898950" y="26162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23" name="Google Shape;7820;p22"/>
            <p:cNvSpPr/>
            <p:nvPr/>
          </p:nvSpPr>
          <p:spPr>
            <a:xfrm>
              <a:off x="898950" y="25750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24" name="Google Shape;7821;p22"/>
            <p:cNvSpPr/>
            <p:nvPr/>
          </p:nvSpPr>
          <p:spPr>
            <a:xfrm>
              <a:off x="898950" y="2782200"/>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25" name="Google Shape;7822;p22"/>
            <p:cNvSpPr/>
            <p:nvPr/>
          </p:nvSpPr>
          <p:spPr>
            <a:xfrm>
              <a:off x="898950" y="2699250"/>
              <a:ext cx="2025" cy="39700"/>
            </a:xfrm>
            <a:custGeom>
              <a:avLst/>
              <a:ahLst/>
              <a:rect l="l" t="t" r="r" b="b"/>
              <a:pathLst>
                <a:path w="81" h="1588"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26" name="Google Shape;7823;p22"/>
            <p:cNvSpPr/>
            <p:nvPr/>
          </p:nvSpPr>
          <p:spPr>
            <a:xfrm>
              <a:off x="898950" y="2407525"/>
              <a:ext cx="2025" cy="41275"/>
            </a:xfrm>
            <a:custGeom>
              <a:avLst/>
              <a:ahLst/>
              <a:rect l="l" t="t" r="r" b="b"/>
              <a:pathLst>
                <a:path w="81" h="1651" extrusionOk="0">
                  <a:moveTo>
                    <a:pt x="0" y="0"/>
                  </a:moveTo>
                  <a:lnTo>
                    <a:pt x="0" y="1651"/>
                  </a:lnTo>
                  <a:lnTo>
                    <a:pt x="80" y="1651"/>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27" name="Google Shape;7824;p22"/>
            <p:cNvSpPr/>
            <p:nvPr/>
          </p:nvSpPr>
          <p:spPr>
            <a:xfrm>
              <a:off x="898950" y="2864950"/>
              <a:ext cx="2025" cy="34825"/>
            </a:xfrm>
            <a:custGeom>
              <a:avLst/>
              <a:ahLst/>
              <a:rect l="l" t="t" r="r" b="b"/>
              <a:pathLst>
                <a:path w="81" h="1393" extrusionOk="0">
                  <a:moveTo>
                    <a:pt x="0" y="0"/>
                  </a:moveTo>
                  <a:lnTo>
                    <a:pt x="0" y="1392"/>
                  </a:lnTo>
                  <a:lnTo>
                    <a:pt x="80" y="1392"/>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28" name="Google Shape;7825;p22"/>
            <p:cNvSpPr/>
            <p:nvPr/>
          </p:nvSpPr>
          <p:spPr>
            <a:xfrm>
              <a:off x="898950" y="27407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29" name="Google Shape;7826;p22"/>
            <p:cNvSpPr/>
            <p:nvPr/>
          </p:nvSpPr>
          <p:spPr>
            <a:xfrm>
              <a:off x="898950" y="253352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30" name="Google Shape;7827;p22"/>
            <p:cNvSpPr/>
            <p:nvPr/>
          </p:nvSpPr>
          <p:spPr>
            <a:xfrm>
              <a:off x="898950" y="2492050"/>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31" name="Google Shape;7828;p22"/>
            <p:cNvSpPr/>
            <p:nvPr/>
          </p:nvSpPr>
          <p:spPr>
            <a:xfrm>
              <a:off x="898950" y="24505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32" name="Google Shape;7829;p22"/>
            <p:cNvSpPr/>
            <p:nvPr/>
          </p:nvSpPr>
          <p:spPr>
            <a:xfrm>
              <a:off x="898950" y="2657750"/>
              <a:ext cx="2025" cy="39725"/>
            </a:xfrm>
            <a:custGeom>
              <a:avLst/>
              <a:ahLst/>
              <a:rect l="l" t="t" r="r" b="b"/>
              <a:pathLst>
                <a:path w="81" h="1589" extrusionOk="0">
                  <a:moveTo>
                    <a:pt x="0" y="1"/>
                  </a:moveTo>
                  <a:lnTo>
                    <a:pt x="0" y="1589"/>
                  </a:lnTo>
                  <a:lnTo>
                    <a:pt x="80" y="1589"/>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33" name="Google Shape;7830;p22"/>
            <p:cNvSpPr/>
            <p:nvPr/>
          </p:nvSpPr>
          <p:spPr>
            <a:xfrm>
              <a:off x="9390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34" name="Google Shape;7831;p22"/>
            <p:cNvSpPr/>
            <p:nvPr/>
          </p:nvSpPr>
          <p:spPr>
            <a:xfrm>
              <a:off x="9390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35" name="Google Shape;7832;p22"/>
            <p:cNvSpPr/>
            <p:nvPr/>
          </p:nvSpPr>
          <p:spPr>
            <a:xfrm>
              <a:off x="9390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36" name="Google Shape;7833;p22"/>
            <p:cNvSpPr/>
            <p:nvPr/>
          </p:nvSpPr>
          <p:spPr>
            <a:xfrm>
              <a:off x="9390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37" name="Google Shape;7834;p22"/>
            <p:cNvSpPr/>
            <p:nvPr/>
          </p:nvSpPr>
          <p:spPr>
            <a:xfrm>
              <a:off x="9390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38" name="Google Shape;7835;p22"/>
            <p:cNvSpPr/>
            <p:nvPr/>
          </p:nvSpPr>
          <p:spPr>
            <a:xfrm>
              <a:off x="939075" y="2864950"/>
              <a:ext cx="1825" cy="35250"/>
            </a:xfrm>
            <a:custGeom>
              <a:avLst/>
              <a:ahLst/>
              <a:rect l="l" t="t" r="r" b="b"/>
              <a:pathLst>
                <a:path w="73" h="1410" extrusionOk="0">
                  <a:moveTo>
                    <a:pt x="1" y="0"/>
                  </a:moveTo>
                  <a:lnTo>
                    <a:pt x="1" y="1410"/>
                  </a:lnTo>
                  <a:lnTo>
                    <a:pt x="72" y="141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39" name="Google Shape;7836;p22"/>
            <p:cNvSpPr/>
            <p:nvPr/>
          </p:nvSpPr>
          <p:spPr>
            <a:xfrm>
              <a:off x="939075" y="2407525"/>
              <a:ext cx="1825" cy="41275"/>
            </a:xfrm>
            <a:custGeom>
              <a:avLst/>
              <a:ahLst/>
              <a:rect l="l" t="t" r="r" b="b"/>
              <a:pathLst>
                <a:path w="73" h="1651" extrusionOk="0">
                  <a:moveTo>
                    <a:pt x="1" y="0"/>
                  </a:moveTo>
                  <a:lnTo>
                    <a:pt x="1" y="1651"/>
                  </a:lnTo>
                  <a:lnTo>
                    <a:pt x="72" y="1651"/>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40" name="Google Shape;7837;p22"/>
            <p:cNvSpPr/>
            <p:nvPr/>
          </p:nvSpPr>
          <p:spPr>
            <a:xfrm>
              <a:off x="9390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41" name="Google Shape;7838;p22"/>
            <p:cNvSpPr/>
            <p:nvPr/>
          </p:nvSpPr>
          <p:spPr>
            <a:xfrm>
              <a:off x="9390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42" name="Google Shape;7839;p22"/>
            <p:cNvSpPr/>
            <p:nvPr/>
          </p:nvSpPr>
          <p:spPr>
            <a:xfrm>
              <a:off x="9390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43" name="Google Shape;7840;p22"/>
            <p:cNvSpPr/>
            <p:nvPr/>
          </p:nvSpPr>
          <p:spPr>
            <a:xfrm>
              <a:off x="9390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44" name="Google Shape;7841;p22"/>
            <p:cNvSpPr/>
            <p:nvPr/>
          </p:nvSpPr>
          <p:spPr>
            <a:xfrm>
              <a:off x="9390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45" name="Google Shape;7842;p22"/>
            <p:cNvSpPr/>
            <p:nvPr/>
          </p:nvSpPr>
          <p:spPr>
            <a:xfrm>
              <a:off x="979225" y="25750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46" name="Google Shape;7843;p22"/>
            <p:cNvSpPr/>
            <p:nvPr/>
          </p:nvSpPr>
          <p:spPr>
            <a:xfrm>
              <a:off x="979225" y="2492050"/>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47" name="Google Shape;7844;p22"/>
            <p:cNvSpPr/>
            <p:nvPr/>
          </p:nvSpPr>
          <p:spPr>
            <a:xfrm>
              <a:off x="979225" y="253352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48" name="Google Shape;7845;p22"/>
            <p:cNvSpPr/>
            <p:nvPr/>
          </p:nvSpPr>
          <p:spPr>
            <a:xfrm>
              <a:off x="979225" y="2699250"/>
              <a:ext cx="1800" cy="39700"/>
            </a:xfrm>
            <a:custGeom>
              <a:avLst/>
              <a:ahLst/>
              <a:rect l="l" t="t" r="r" b="b"/>
              <a:pathLst>
                <a:path w="72"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49" name="Google Shape;7846;p22"/>
            <p:cNvSpPr/>
            <p:nvPr/>
          </p:nvSpPr>
          <p:spPr>
            <a:xfrm>
              <a:off x="979225" y="2864950"/>
              <a:ext cx="1800" cy="35475"/>
            </a:xfrm>
            <a:custGeom>
              <a:avLst/>
              <a:ahLst/>
              <a:rect l="l" t="t" r="r" b="b"/>
              <a:pathLst>
                <a:path w="72" h="1419" extrusionOk="0">
                  <a:moveTo>
                    <a:pt x="1" y="0"/>
                  </a:moveTo>
                  <a:lnTo>
                    <a:pt x="1" y="1419"/>
                  </a:lnTo>
                  <a:lnTo>
                    <a:pt x="72" y="141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50" name="Google Shape;7847;p22"/>
            <p:cNvSpPr/>
            <p:nvPr/>
          </p:nvSpPr>
          <p:spPr>
            <a:xfrm>
              <a:off x="979225" y="24505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51" name="Google Shape;7848;p22"/>
            <p:cNvSpPr/>
            <p:nvPr/>
          </p:nvSpPr>
          <p:spPr>
            <a:xfrm>
              <a:off x="979225" y="27407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52" name="Google Shape;7849;p22"/>
            <p:cNvSpPr/>
            <p:nvPr/>
          </p:nvSpPr>
          <p:spPr>
            <a:xfrm>
              <a:off x="979225" y="282367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53" name="Google Shape;7850;p22"/>
            <p:cNvSpPr/>
            <p:nvPr/>
          </p:nvSpPr>
          <p:spPr>
            <a:xfrm>
              <a:off x="979225" y="26162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54" name="Google Shape;7851;p22"/>
            <p:cNvSpPr/>
            <p:nvPr/>
          </p:nvSpPr>
          <p:spPr>
            <a:xfrm>
              <a:off x="979225" y="2407300"/>
              <a:ext cx="1800" cy="41500"/>
            </a:xfrm>
            <a:custGeom>
              <a:avLst/>
              <a:ahLst/>
              <a:rect l="l" t="t" r="r" b="b"/>
              <a:pathLst>
                <a:path w="72" h="1660" extrusionOk="0">
                  <a:moveTo>
                    <a:pt x="1" y="0"/>
                  </a:moveTo>
                  <a:lnTo>
                    <a:pt x="1" y="1660"/>
                  </a:lnTo>
                  <a:lnTo>
                    <a:pt x="72" y="166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55" name="Google Shape;7852;p22"/>
            <p:cNvSpPr/>
            <p:nvPr/>
          </p:nvSpPr>
          <p:spPr>
            <a:xfrm>
              <a:off x="979225" y="2782200"/>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56" name="Google Shape;7853;p22"/>
            <p:cNvSpPr/>
            <p:nvPr/>
          </p:nvSpPr>
          <p:spPr>
            <a:xfrm>
              <a:off x="979225" y="2657750"/>
              <a:ext cx="1800" cy="39725"/>
            </a:xfrm>
            <a:custGeom>
              <a:avLst/>
              <a:ahLst/>
              <a:rect l="l" t="t" r="r" b="b"/>
              <a:pathLst>
                <a:path w="72"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57" name="Google Shape;7854;p22"/>
            <p:cNvSpPr/>
            <p:nvPr/>
          </p:nvSpPr>
          <p:spPr>
            <a:xfrm>
              <a:off x="101937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58" name="Google Shape;7855;p22"/>
            <p:cNvSpPr/>
            <p:nvPr/>
          </p:nvSpPr>
          <p:spPr>
            <a:xfrm>
              <a:off x="101937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59" name="Google Shape;7856;p22"/>
            <p:cNvSpPr/>
            <p:nvPr/>
          </p:nvSpPr>
          <p:spPr>
            <a:xfrm>
              <a:off x="1019375" y="2407075"/>
              <a:ext cx="1800" cy="41725"/>
            </a:xfrm>
            <a:custGeom>
              <a:avLst/>
              <a:ahLst/>
              <a:rect l="l" t="t" r="r" b="b"/>
              <a:pathLst>
                <a:path w="72" h="1669" extrusionOk="0">
                  <a:moveTo>
                    <a:pt x="0" y="1"/>
                  </a:moveTo>
                  <a:lnTo>
                    <a:pt x="0" y="1669"/>
                  </a:lnTo>
                  <a:lnTo>
                    <a:pt x="72" y="166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60" name="Google Shape;7857;p22"/>
            <p:cNvSpPr/>
            <p:nvPr/>
          </p:nvSpPr>
          <p:spPr>
            <a:xfrm>
              <a:off x="101937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61" name="Google Shape;7858;p22"/>
            <p:cNvSpPr/>
            <p:nvPr/>
          </p:nvSpPr>
          <p:spPr>
            <a:xfrm>
              <a:off x="101937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62" name="Google Shape;7859;p22"/>
            <p:cNvSpPr/>
            <p:nvPr/>
          </p:nvSpPr>
          <p:spPr>
            <a:xfrm>
              <a:off x="101937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63" name="Google Shape;7860;p22"/>
            <p:cNvSpPr/>
            <p:nvPr/>
          </p:nvSpPr>
          <p:spPr>
            <a:xfrm>
              <a:off x="1019375" y="2864950"/>
              <a:ext cx="1800" cy="35925"/>
            </a:xfrm>
            <a:custGeom>
              <a:avLst/>
              <a:ahLst/>
              <a:rect l="l" t="t" r="r" b="b"/>
              <a:pathLst>
                <a:path w="72" h="1437" extrusionOk="0">
                  <a:moveTo>
                    <a:pt x="0" y="0"/>
                  </a:moveTo>
                  <a:lnTo>
                    <a:pt x="0" y="1428"/>
                  </a:lnTo>
                  <a:lnTo>
                    <a:pt x="72" y="1437"/>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64" name="Google Shape;7861;p22"/>
            <p:cNvSpPr/>
            <p:nvPr/>
          </p:nvSpPr>
          <p:spPr>
            <a:xfrm>
              <a:off x="101937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65" name="Google Shape;7862;p22"/>
            <p:cNvSpPr/>
            <p:nvPr/>
          </p:nvSpPr>
          <p:spPr>
            <a:xfrm>
              <a:off x="101937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66" name="Google Shape;7863;p22"/>
            <p:cNvSpPr/>
            <p:nvPr/>
          </p:nvSpPr>
          <p:spPr>
            <a:xfrm>
              <a:off x="101937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67" name="Google Shape;7864;p22"/>
            <p:cNvSpPr/>
            <p:nvPr/>
          </p:nvSpPr>
          <p:spPr>
            <a:xfrm>
              <a:off x="101937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68" name="Google Shape;7865;p22"/>
            <p:cNvSpPr/>
            <p:nvPr/>
          </p:nvSpPr>
          <p:spPr>
            <a:xfrm>
              <a:off x="101937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69" name="Google Shape;7866;p22"/>
            <p:cNvSpPr/>
            <p:nvPr/>
          </p:nvSpPr>
          <p:spPr>
            <a:xfrm>
              <a:off x="1059300" y="25750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70" name="Google Shape;7867;p22"/>
            <p:cNvSpPr/>
            <p:nvPr/>
          </p:nvSpPr>
          <p:spPr>
            <a:xfrm>
              <a:off x="1059300" y="27407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71" name="Google Shape;7868;p22"/>
            <p:cNvSpPr/>
            <p:nvPr/>
          </p:nvSpPr>
          <p:spPr>
            <a:xfrm>
              <a:off x="1059300" y="2407075"/>
              <a:ext cx="2025" cy="41725"/>
            </a:xfrm>
            <a:custGeom>
              <a:avLst/>
              <a:ahLst/>
              <a:rect l="l" t="t" r="r" b="b"/>
              <a:pathLst>
                <a:path w="81" h="1669" extrusionOk="0">
                  <a:moveTo>
                    <a:pt x="0" y="1"/>
                  </a:moveTo>
                  <a:lnTo>
                    <a:pt x="0" y="1669"/>
                  </a:lnTo>
                  <a:lnTo>
                    <a:pt x="81" y="166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72" name="Google Shape;7869;p22"/>
            <p:cNvSpPr/>
            <p:nvPr/>
          </p:nvSpPr>
          <p:spPr>
            <a:xfrm>
              <a:off x="1059300" y="24505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73" name="Google Shape;7870;p22"/>
            <p:cNvSpPr/>
            <p:nvPr/>
          </p:nvSpPr>
          <p:spPr>
            <a:xfrm>
              <a:off x="1059300" y="2657750"/>
              <a:ext cx="2025" cy="39725"/>
            </a:xfrm>
            <a:custGeom>
              <a:avLst/>
              <a:ahLst/>
              <a:rect l="l" t="t" r="r" b="b"/>
              <a:pathLst>
                <a:path w="81" h="1589" extrusionOk="0">
                  <a:moveTo>
                    <a:pt x="0" y="1"/>
                  </a:moveTo>
                  <a:lnTo>
                    <a:pt x="0"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74" name="Google Shape;7871;p22"/>
            <p:cNvSpPr/>
            <p:nvPr/>
          </p:nvSpPr>
          <p:spPr>
            <a:xfrm>
              <a:off x="1059300" y="2492050"/>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75" name="Google Shape;7872;p22"/>
            <p:cNvSpPr/>
            <p:nvPr/>
          </p:nvSpPr>
          <p:spPr>
            <a:xfrm>
              <a:off x="1059300" y="2782200"/>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76" name="Google Shape;7873;p22"/>
            <p:cNvSpPr/>
            <p:nvPr/>
          </p:nvSpPr>
          <p:spPr>
            <a:xfrm>
              <a:off x="1059300" y="2864950"/>
              <a:ext cx="2025" cy="36150"/>
            </a:xfrm>
            <a:custGeom>
              <a:avLst/>
              <a:ahLst/>
              <a:rect l="l" t="t" r="r" b="b"/>
              <a:pathLst>
                <a:path w="81" h="1446" extrusionOk="0">
                  <a:moveTo>
                    <a:pt x="0" y="0"/>
                  </a:moveTo>
                  <a:lnTo>
                    <a:pt x="0" y="1446"/>
                  </a:lnTo>
                  <a:lnTo>
                    <a:pt x="81" y="1446"/>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77" name="Google Shape;7874;p22"/>
            <p:cNvSpPr/>
            <p:nvPr/>
          </p:nvSpPr>
          <p:spPr>
            <a:xfrm>
              <a:off x="1059300" y="26162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78" name="Google Shape;7875;p22"/>
            <p:cNvSpPr/>
            <p:nvPr/>
          </p:nvSpPr>
          <p:spPr>
            <a:xfrm>
              <a:off x="1059300" y="253352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79" name="Google Shape;7876;p22"/>
            <p:cNvSpPr/>
            <p:nvPr/>
          </p:nvSpPr>
          <p:spPr>
            <a:xfrm>
              <a:off x="1059300" y="2699250"/>
              <a:ext cx="2025" cy="39700"/>
            </a:xfrm>
            <a:custGeom>
              <a:avLst/>
              <a:ahLst/>
              <a:rect l="l" t="t" r="r" b="b"/>
              <a:pathLst>
                <a:path w="81" h="1588"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80" name="Google Shape;7877;p22"/>
            <p:cNvSpPr/>
            <p:nvPr/>
          </p:nvSpPr>
          <p:spPr>
            <a:xfrm>
              <a:off x="1059300" y="282367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81" name="Google Shape;7878;p22"/>
            <p:cNvSpPr/>
            <p:nvPr/>
          </p:nvSpPr>
          <p:spPr>
            <a:xfrm>
              <a:off x="1099450" y="253352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82" name="Google Shape;7879;p22"/>
            <p:cNvSpPr/>
            <p:nvPr/>
          </p:nvSpPr>
          <p:spPr>
            <a:xfrm>
              <a:off x="1099450" y="27407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83" name="Google Shape;7880;p22"/>
            <p:cNvSpPr/>
            <p:nvPr/>
          </p:nvSpPr>
          <p:spPr>
            <a:xfrm>
              <a:off x="1099450" y="24505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84" name="Google Shape;7881;p22"/>
            <p:cNvSpPr/>
            <p:nvPr/>
          </p:nvSpPr>
          <p:spPr>
            <a:xfrm>
              <a:off x="1099450" y="2864950"/>
              <a:ext cx="1800" cy="36375"/>
            </a:xfrm>
            <a:custGeom>
              <a:avLst/>
              <a:ahLst/>
              <a:rect l="l" t="t" r="r" b="b"/>
              <a:pathLst>
                <a:path w="72" h="1455" extrusionOk="0">
                  <a:moveTo>
                    <a:pt x="0" y="0"/>
                  </a:moveTo>
                  <a:lnTo>
                    <a:pt x="0" y="1454"/>
                  </a:lnTo>
                  <a:lnTo>
                    <a:pt x="71" y="1454"/>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85" name="Google Shape;7882;p22"/>
            <p:cNvSpPr/>
            <p:nvPr/>
          </p:nvSpPr>
          <p:spPr>
            <a:xfrm>
              <a:off x="1099450" y="282367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86" name="Google Shape;7883;p22"/>
            <p:cNvSpPr/>
            <p:nvPr/>
          </p:nvSpPr>
          <p:spPr>
            <a:xfrm>
              <a:off x="1099450" y="26162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87" name="Google Shape;7884;p22"/>
            <p:cNvSpPr/>
            <p:nvPr/>
          </p:nvSpPr>
          <p:spPr>
            <a:xfrm>
              <a:off x="1099450" y="25750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88" name="Google Shape;7885;p22"/>
            <p:cNvSpPr/>
            <p:nvPr/>
          </p:nvSpPr>
          <p:spPr>
            <a:xfrm>
              <a:off x="1099450" y="2657750"/>
              <a:ext cx="1800" cy="39725"/>
            </a:xfrm>
            <a:custGeom>
              <a:avLst/>
              <a:ahLst/>
              <a:rect l="l" t="t" r="r" b="b"/>
              <a:pathLst>
                <a:path w="72" h="1589" extrusionOk="0">
                  <a:moveTo>
                    <a:pt x="0" y="1"/>
                  </a:moveTo>
                  <a:lnTo>
                    <a:pt x="0" y="1589"/>
                  </a:lnTo>
                  <a:lnTo>
                    <a:pt x="71" y="1589"/>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89" name="Google Shape;7886;p22"/>
            <p:cNvSpPr/>
            <p:nvPr/>
          </p:nvSpPr>
          <p:spPr>
            <a:xfrm>
              <a:off x="1099450" y="2406850"/>
              <a:ext cx="1800" cy="41950"/>
            </a:xfrm>
            <a:custGeom>
              <a:avLst/>
              <a:ahLst/>
              <a:rect l="l" t="t" r="r" b="b"/>
              <a:pathLst>
                <a:path w="72" h="1678" extrusionOk="0">
                  <a:moveTo>
                    <a:pt x="0" y="1"/>
                  </a:moveTo>
                  <a:lnTo>
                    <a:pt x="0" y="1678"/>
                  </a:lnTo>
                  <a:lnTo>
                    <a:pt x="71" y="1678"/>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90" name="Google Shape;7887;p22"/>
            <p:cNvSpPr/>
            <p:nvPr/>
          </p:nvSpPr>
          <p:spPr>
            <a:xfrm>
              <a:off x="1099450" y="2782200"/>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91" name="Google Shape;7888;p22"/>
            <p:cNvSpPr/>
            <p:nvPr/>
          </p:nvSpPr>
          <p:spPr>
            <a:xfrm>
              <a:off x="1099450" y="2699250"/>
              <a:ext cx="1800" cy="39700"/>
            </a:xfrm>
            <a:custGeom>
              <a:avLst/>
              <a:ahLst/>
              <a:rect l="l" t="t" r="r" b="b"/>
              <a:pathLst>
                <a:path w="72" h="1588"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92" name="Google Shape;7889;p22"/>
            <p:cNvSpPr/>
            <p:nvPr/>
          </p:nvSpPr>
          <p:spPr>
            <a:xfrm>
              <a:off x="1099450" y="2492050"/>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93" name="Google Shape;7890;p22"/>
            <p:cNvSpPr/>
            <p:nvPr/>
          </p:nvSpPr>
          <p:spPr>
            <a:xfrm>
              <a:off x="11395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94" name="Google Shape;7891;p22"/>
            <p:cNvSpPr/>
            <p:nvPr/>
          </p:nvSpPr>
          <p:spPr>
            <a:xfrm>
              <a:off x="1139575" y="2864950"/>
              <a:ext cx="1825" cy="36825"/>
            </a:xfrm>
            <a:custGeom>
              <a:avLst/>
              <a:ahLst/>
              <a:rect l="l" t="t" r="r" b="b"/>
              <a:pathLst>
                <a:path w="73" h="1473" extrusionOk="0">
                  <a:moveTo>
                    <a:pt x="1" y="0"/>
                  </a:moveTo>
                  <a:lnTo>
                    <a:pt x="1" y="1472"/>
                  </a:lnTo>
                  <a:lnTo>
                    <a:pt x="72" y="1472"/>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95" name="Google Shape;7892;p22"/>
            <p:cNvSpPr/>
            <p:nvPr/>
          </p:nvSpPr>
          <p:spPr>
            <a:xfrm>
              <a:off x="11395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96" name="Google Shape;7893;p22"/>
            <p:cNvSpPr/>
            <p:nvPr/>
          </p:nvSpPr>
          <p:spPr>
            <a:xfrm>
              <a:off x="1139575" y="2406625"/>
              <a:ext cx="1825" cy="42175"/>
            </a:xfrm>
            <a:custGeom>
              <a:avLst/>
              <a:ahLst/>
              <a:rect l="l" t="t" r="r" b="b"/>
              <a:pathLst>
                <a:path w="73" h="1687" extrusionOk="0">
                  <a:moveTo>
                    <a:pt x="1" y="1"/>
                  </a:moveTo>
                  <a:lnTo>
                    <a:pt x="1" y="1687"/>
                  </a:lnTo>
                  <a:lnTo>
                    <a:pt x="72" y="1687"/>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97" name="Google Shape;7894;p22"/>
            <p:cNvSpPr/>
            <p:nvPr/>
          </p:nvSpPr>
          <p:spPr>
            <a:xfrm>
              <a:off x="11395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98" name="Google Shape;7895;p22"/>
            <p:cNvSpPr/>
            <p:nvPr/>
          </p:nvSpPr>
          <p:spPr>
            <a:xfrm>
              <a:off x="11395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199" name="Google Shape;7896;p22"/>
            <p:cNvSpPr/>
            <p:nvPr/>
          </p:nvSpPr>
          <p:spPr>
            <a:xfrm>
              <a:off x="11395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00" name="Google Shape;7897;p22"/>
            <p:cNvSpPr/>
            <p:nvPr/>
          </p:nvSpPr>
          <p:spPr>
            <a:xfrm>
              <a:off x="11395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01" name="Google Shape;7898;p22"/>
            <p:cNvSpPr/>
            <p:nvPr/>
          </p:nvSpPr>
          <p:spPr>
            <a:xfrm>
              <a:off x="11395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02" name="Google Shape;7899;p22"/>
            <p:cNvSpPr/>
            <p:nvPr/>
          </p:nvSpPr>
          <p:spPr>
            <a:xfrm>
              <a:off x="11395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03" name="Google Shape;7900;p22"/>
            <p:cNvSpPr/>
            <p:nvPr/>
          </p:nvSpPr>
          <p:spPr>
            <a:xfrm>
              <a:off x="11395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04" name="Google Shape;7901;p22"/>
            <p:cNvSpPr/>
            <p:nvPr/>
          </p:nvSpPr>
          <p:spPr>
            <a:xfrm>
              <a:off x="11395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05" name="Google Shape;7902;p22"/>
            <p:cNvSpPr/>
            <p:nvPr/>
          </p:nvSpPr>
          <p:spPr>
            <a:xfrm>
              <a:off x="117972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06" name="Google Shape;7903;p22"/>
            <p:cNvSpPr/>
            <p:nvPr/>
          </p:nvSpPr>
          <p:spPr>
            <a:xfrm>
              <a:off x="117972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07" name="Google Shape;7904;p22"/>
            <p:cNvSpPr/>
            <p:nvPr/>
          </p:nvSpPr>
          <p:spPr>
            <a:xfrm>
              <a:off x="117972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08" name="Google Shape;7905;p22"/>
            <p:cNvSpPr/>
            <p:nvPr/>
          </p:nvSpPr>
          <p:spPr>
            <a:xfrm>
              <a:off x="117972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09" name="Google Shape;7906;p22"/>
            <p:cNvSpPr/>
            <p:nvPr/>
          </p:nvSpPr>
          <p:spPr>
            <a:xfrm>
              <a:off x="117972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10" name="Google Shape;7907;p22"/>
            <p:cNvSpPr/>
            <p:nvPr/>
          </p:nvSpPr>
          <p:spPr>
            <a:xfrm>
              <a:off x="117972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11" name="Google Shape;7908;p22"/>
            <p:cNvSpPr/>
            <p:nvPr/>
          </p:nvSpPr>
          <p:spPr>
            <a:xfrm>
              <a:off x="117972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12" name="Google Shape;7909;p22"/>
            <p:cNvSpPr/>
            <p:nvPr/>
          </p:nvSpPr>
          <p:spPr>
            <a:xfrm>
              <a:off x="1179725" y="2864950"/>
              <a:ext cx="1825" cy="37050"/>
            </a:xfrm>
            <a:custGeom>
              <a:avLst/>
              <a:ahLst/>
              <a:rect l="l" t="t" r="r" b="b"/>
              <a:pathLst>
                <a:path w="73" h="1482" extrusionOk="0">
                  <a:moveTo>
                    <a:pt x="1" y="0"/>
                  </a:moveTo>
                  <a:lnTo>
                    <a:pt x="1" y="1481"/>
                  </a:lnTo>
                  <a:lnTo>
                    <a:pt x="72" y="1481"/>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13" name="Google Shape;7910;p22"/>
            <p:cNvSpPr/>
            <p:nvPr/>
          </p:nvSpPr>
          <p:spPr>
            <a:xfrm>
              <a:off x="117972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14" name="Google Shape;7911;p22"/>
            <p:cNvSpPr/>
            <p:nvPr/>
          </p:nvSpPr>
          <p:spPr>
            <a:xfrm>
              <a:off x="1179725" y="2406400"/>
              <a:ext cx="1825" cy="42400"/>
            </a:xfrm>
            <a:custGeom>
              <a:avLst/>
              <a:ahLst/>
              <a:rect l="l" t="t" r="r" b="b"/>
              <a:pathLst>
                <a:path w="73" h="1696" extrusionOk="0">
                  <a:moveTo>
                    <a:pt x="1" y="1"/>
                  </a:moveTo>
                  <a:lnTo>
                    <a:pt x="1" y="1696"/>
                  </a:lnTo>
                  <a:lnTo>
                    <a:pt x="72" y="1696"/>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15" name="Google Shape;7912;p22"/>
            <p:cNvSpPr/>
            <p:nvPr/>
          </p:nvSpPr>
          <p:spPr>
            <a:xfrm>
              <a:off x="117972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16" name="Google Shape;7913;p22"/>
            <p:cNvSpPr/>
            <p:nvPr/>
          </p:nvSpPr>
          <p:spPr>
            <a:xfrm>
              <a:off x="117972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17" name="Google Shape;7914;p22"/>
            <p:cNvSpPr/>
            <p:nvPr/>
          </p:nvSpPr>
          <p:spPr>
            <a:xfrm>
              <a:off x="1219650" y="24505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18" name="Google Shape;7915;p22"/>
            <p:cNvSpPr/>
            <p:nvPr/>
          </p:nvSpPr>
          <p:spPr>
            <a:xfrm>
              <a:off x="1219650" y="282367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19" name="Google Shape;7916;p22"/>
            <p:cNvSpPr/>
            <p:nvPr/>
          </p:nvSpPr>
          <p:spPr>
            <a:xfrm>
              <a:off x="1219650" y="25750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20" name="Google Shape;7917;p22"/>
            <p:cNvSpPr/>
            <p:nvPr/>
          </p:nvSpPr>
          <p:spPr>
            <a:xfrm>
              <a:off x="1219650" y="2864950"/>
              <a:ext cx="2025" cy="37500"/>
            </a:xfrm>
            <a:custGeom>
              <a:avLst/>
              <a:ahLst/>
              <a:rect l="l" t="t" r="r" b="b"/>
              <a:pathLst>
                <a:path w="81" h="1500" extrusionOk="0">
                  <a:moveTo>
                    <a:pt x="1" y="0"/>
                  </a:moveTo>
                  <a:lnTo>
                    <a:pt x="1" y="1499"/>
                  </a:lnTo>
                  <a:lnTo>
                    <a:pt x="81" y="149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21" name="Google Shape;7918;p22"/>
            <p:cNvSpPr/>
            <p:nvPr/>
          </p:nvSpPr>
          <p:spPr>
            <a:xfrm>
              <a:off x="1219650" y="2657750"/>
              <a:ext cx="2025" cy="39725"/>
            </a:xfrm>
            <a:custGeom>
              <a:avLst/>
              <a:ahLst/>
              <a:rect l="l" t="t" r="r" b="b"/>
              <a:pathLst>
                <a:path w="81"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22" name="Google Shape;7919;p22"/>
            <p:cNvSpPr/>
            <p:nvPr/>
          </p:nvSpPr>
          <p:spPr>
            <a:xfrm>
              <a:off x="1219650" y="27407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23" name="Google Shape;7920;p22"/>
            <p:cNvSpPr/>
            <p:nvPr/>
          </p:nvSpPr>
          <p:spPr>
            <a:xfrm>
              <a:off x="1219650" y="2406400"/>
              <a:ext cx="2025" cy="42400"/>
            </a:xfrm>
            <a:custGeom>
              <a:avLst/>
              <a:ahLst/>
              <a:rect l="l" t="t" r="r" b="b"/>
              <a:pathLst>
                <a:path w="81" h="1696" extrusionOk="0">
                  <a:moveTo>
                    <a:pt x="1" y="1"/>
                  </a:moveTo>
                  <a:lnTo>
                    <a:pt x="1" y="1696"/>
                  </a:lnTo>
                  <a:lnTo>
                    <a:pt x="81" y="1696"/>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24" name="Google Shape;7921;p22"/>
            <p:cNvSpPr/>
            <p:nvPr/>
          </p:nvSpPr>
          <p:spPr>
            <a:xfrm>
              <a:off x="1219650" y="2782200"/>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25" name="Google Shape;7922;p22"/>
            <p:cNvSpPr/>
            <p:nvPr/>
          </p:nvSpPr>
          <p:spPr>
            <a:xfrm>
              <a:off x="1219650" y="2492050"/>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26" name="Google Shape;7923;p22"/>
            <p:cNvSpPr/>
            <p:nvPr/>
          </p:nvSpPr>
          <p:spPr>
            <a:xfrm>
              <a:off x="1219650" y="253352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27" name="Google Shape;7924;p22"/>
            <p:cNvSpPr/>
            <p:nvPr/>
          </p:nvSpPr>
          <p:spPr>
            <a:xfrm>
              <a:off x="1219650" y="2699250"/>
              <a:ext cx="2025" cy="39700"/>
            </a:xfrm>
            <a:custGeom>
              <a:avLst/>
              <a:ahLst/>
              <a:rect l="l" t="t" r="r" b="b"/>
              <a:pathLst>
                <a:path w="81"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28" name="Google Shape;7925;p22"/>
            <p:cNvSpPr/>
            <p:nvPr/>
          </p:nvSpPr>
          <p:spPr>
            <a:xfrm>
              <a:off x="1219650" y="26162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29" name="Google Shape;7926;p22"/>
            <p:cNvSpPr/>
            <p:nvPr/>
          </p:nvSpPr>
          <p:spPr>
            <a:xfrm>
              <a:off x="1259800" y="2864950"/>
              <a:ext cx="2025" cy="37700"/>
            </a:xfrm>
            <a:custGeom>
              <a:avLst/>
              <a:ahLst/>
              <a:rect l="l" t="t" r="r" b="b"/>
              <a:pathLst>
                <a:path w="81" h="1508" extrusionOk="0">
                  <a:moveTo>
                    <a:pt x="0" y="0"/>
                  </a:moveTo>
                  <a:lnTo>
                    <a:pt x="0" y="1508"/>
                  </a:lnTo>
                  <a:lnTo>
                    <a:pt x="81" y="150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30" name="Google Shape;7927;p22"/>
            <p:cNvSpPr/>
            <p:nvPr/>
          </p:nvSpPr>
          <p:spPr>
            <a:xfrm>
              <a:off x="1259800"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31" name="Google Shape;7928;p22"/>
            <p:cNvSpPr/>
            <p:nvPr/>
          </p:nvSpPr>
          <p:spPr>
            <a:xfrm>
              <a:off x="1259800"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32" name="Google Shape;7929;p22"/>
            <p:cNvSpPr/>
            <p:nvPr/>
          </p:nvSpPr>
          <p:spPr>
            <a:xfrm>
              <a:off x="1259800"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33" name="Google Shape;7930;p22"/>
            <p:cNvSpPr/>
            <p:nvPr/>
          </p:nvSpPr>
          <p:spPr>
            <a:xfrm>
              <a:off x="1259800"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34" name="Google Shape;7931;p22"/>
            <p:cNvSpPr/>
            <p:nvPr/>
          </p:nvSpPr>
          <p:spPr>
            <a:xfrm>
              <a:off x="1259800"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35" name="Google Shape;7932;p22"/>
            <p:cNvSpPr/>
            <p:nvPr/>
          </p:nvSpPr>
          <p:spPr>
            <a:xfrm>
              <a:off x="1259800"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36" name="Google Shape;7933;p22"/>
            <p:cNvSpPr/>
            <p:nvPr/>
          </p:nvSpPr>
          <p:spPr>
            <a:xfrm>
              <a:off x="1259800"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37" name="Google Shape;7934;p22"/>
            <p:cNvSpPr/>
            <p:nvPr/>
          </p:nvSpPr>
          <p:spPr>
            <a:xfrm>
              <a:off x="1259800"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38" name="Google Shape;7935;p22"/>
            <p:cNvSpPr/>
            <p:nvPr/>
          </p:nvSpPr>
          <p:spPr>
            <a:xfrm>
              <a:off x="1259800" y="2406175"/>
              <a:ext cx="2025" cy="42625"/>
            </a:xfrm>
            <a:custGeom>
              <a:avLst/>
              <a:ahLst/>
              <a:rect l="l" t="t" r="r" b="b"/>
              <a:pathLst>
                <a:path w="81" h="1705" extrusionOk="0">
                  <a:moveTo>
                    <a:pt x="0" y="1"/>
                  </a:moveTo>
                  <a:lnTo>
                    <a:pt x="0" y="1705"/>
                  </a:lnTo>
                  <a:lnTo>
                    <a:pt x="81" y="1705"/>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39" name="Google Shape;7936;p22"/>
            <p:cNvSpPr/>
            <p:nvPr/>
          </p:nvSpPr>
          <p:spPr>
            <a:xfrm>
              <a:off x="1259800"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40" name="Google Shape;7937;p22"/>
            <p:cNvSpPr/>
            <p:nvPr/>
          </p:nvSpPr>
          <p:spPr>
            <a:xfrm>
              <a:off x="1259800"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41" name="Google Shape;7938;p22"/>
            <p:cNvSpPr/>
            <p:nvPr/>
          </p:nvSpPr>
          <p:spPr>
            <a:xfrm>
              <a:off x="1299950" y="24505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42" name="Google Shape;7939;p22"/>
            <p:cNvSpPr/>
            <p:nvPr/>
          </p:nvSpPr>
          <p:spPr>
            <a:xfrm>
              <a:off x="1299950" y="2782200"/>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43" name="Google Shape;7940;p22"/>
            <p:cNvSpPr/>
            <p:nvPr/>
          </p:nvSpPr>
          <p:spPr>
            <a:xfrm>
              <a:off x="1299950" y="282367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44" name="Google Shape;7941;p22"/>
            <p:cNvSpPr/>
            <p:nvPr/>
          </p:nvSpPr>
          <p:spPr>
            <a:xfrm>
              <a:off x="1299950" y="2405950"/>
              <a:ext cx="1800" cy="42850"/>
            </a:xfrm>
            <a:custGeom>
              <a:avLst/>
              <a:ahLst/>
              <a:rect l="l" t="t" r="r" b="b"/>
              <a:pathLst>
                <a:path w="72" h="1714" extrusionOk="0">
                  <a:moveTo>
                    <a:pt x="0" y="1"/>
                  </a:moveTo>
                  <a:lnTo>
                    <a:pt x="0" y="1714"/>
                  </a:lnTo>
                  <a:lnTo>
                    <a:pt x="71" y="1714"/>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45" name="Google Shape;7942;p22"/>
            <p:cNvSpPr/>
            <p:nvPr/>
          </p:nvSpPr>
          <p:spPr>
            <a:xfrm>
              <a:off x="1299950" y="2492050"/>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46" name="Google Shape;7943;p22"/>
            <p:cNvSpPr/>
            <p:nvPr/>
          </p:nvSpPr>
          <p:spPr>
            <a:xfrm>
              <a:off x="1299950" y="2699250"/>
              <a:ext cx="1800" cy="39700"/>
            </a:xfrm>
            <a:custGeom>
              <a:avLst/>
              <a:ahLst/>
              <a:rect l="l" t="t" r="r" b="b"/>
              <a:pathLst>
                <a:path w="72" h="1588"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47" name="Google Shape;7944;p22"/>
            <p:cNvSpPr/>
            <p:nvPr/>
          </p:nvSpPr>
          <p:spPr>
            <a:xfrm>
              <a:off x="1299950" y="26162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48" name="Google Shape;7945;p22"/>
            <p:cNvSpPr/>
            <p:nvPr/>
          </p:nvSpPr>
          <p:spPr>
            <a:xfrm>
              <a:off x="1299950" y="25750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49" name="Google Shape;7946;p22"/>
            <p:cNvSpPr/>
            <p:nvPr/>
          </p:nvSpPr>
          <p:spPr>
            <a:xfrm>
              <a:off x="1299950" y="253352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50" name="Google Shape;7947;p22"/>
            <p:cNvSpPr/>
            <p:nvPr/>
          </p:nvSpPr>
          <p:spPr>
            <a:xfrm>
              <a:off x="1299950" y="2657750"/>
              <a:ext cx="1800" cy="39725"/>
            </a:xfrm>
            <a:custGeom>
              <a:avLst/>
              <a:ahLst/>
              <a:rect l="l" t="t" r="r" b="b"/>
              <a:pathLst>
                <a:path w="72" h="1589" extrusionOk="0">
                  <a:moveTo>
                    <a:pt x="0" y="1"/>
                  </a:moveTo>
                  <a:lnTo>
                    <a:pt x="0" y="1589"/>
                  </a:lnTo>
                  <a:lnTo>
                    <a:pt x="71" y="1589"/>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51" name="Google Shape;7948;p22"/>
            <p:cNvSpPr/>
            <p:nvPr/>
          </p:nvSpPr>
          <p:spPr>
            <a:xfrm>
              <a:off x="1299950" y="27407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52" name="Google Shape;7949;p22"/>
            <p:cNvSpPr/>
            <p:nvPr/>
          </p:nvSpPr>
          <p:spPr>
            <a:xfrm>
              <a:off x="1299950" y="2864950"/>
              <a:ext cx="1800" cy="37925"/>
            </a:xfrm>
            <a:custGeom>
              <a:avLst/>
              <a:ahLst/>
              <a:rect l="l" t="t" r="r" b="b"/>
              <a:pathLst>
                <a:path w="72" h="1517" extrusionOk="0">
                  <a:moveTo>
                    <a:pt x="0" y="0"/>
                  </a:moveTo>
                  <a:lnTo>
                    <a:pt x="0" y="1517"/>
                  </a:lnTo>
                  <a:lnTo>
                    <a:pt x="71" y="1517"/>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53" name="Google Shape;7950;p22"/>
            <p:cNvSpPr/>
            <p:nvPr/>
          </p:nvSpPr>
          <p:spPr>
            <a:xfrm>
              <a:off x="13400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54" name="Google Shape;7951;p22"/>
            <p:cNvSpPr/>
            <p:nvPr/>
          </p:nvSpPr>
          <p:spPr>
            <a:xfrm>
              <a:off x="13400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55" name="Google Shape;7952;p22"/>
            <p:cNvSpPr/>
            <p:nvPr/>
          </p:nvSpPr>
          <p:spPr>
            <a:xfrm>
              <a:off x="13400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56" name="Google Shape;7953;p22"/>
            <p:cNvSpPr/>
            <p:nvPr/>
          </p:nvSpPr>
          <p:spPr>
            <a:xfrm>
              <a:off x="13400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57" name="Google Shape;7954;p22"/>
            <p:cNvSpPr/>
            <p:nvPr/>
          </p:nvSpPr>
          <p:spPr>
            <a:xfrm>
              <a:off x="13400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58" name="Google Shape;7955;p22"/>
            <p:cNvSpPr/>
            <p:nvPr/>
          </p:nvSpPr>
          <p:spPr>
            <a:xfrm>
              <a:off x="13400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59" name="Google Shape;7956;p22"/>
            <p:cNvSpPr/>
            <p:nvPr/>
          </p:nvSpPr>
          <p:spPr>
            <a:xfrm>
              <a:off x="13400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60" name="Google Shape;7957;p22"/>
            <p:cNvSpPr/>
            <p:nvPr/>
          </p:nvSpPr>
          <p:spPr>
            <a:xfrm>
              <a:off x="13400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61" name="Google Shape;7958;p22"/>
            <p:cNvSpPr/>
            <p:nvPr/>
          </p:nvSpPr>
          <p:spPr>
            <a:xfrm>
              <a:off x="1340075" y="2864950"/>
              <a:ext cx="1825" cy="38375"/>
            </a:xfrm>
            <a:custGeom>
              <a:avLst/>
              <a:ahLst/>
              <a:rect l="l" t="t" r="r" b="b"/>
              <a:pathLst>
                <a:path w="73" h="1535" extrusionOk="0">
                  <a:moveTo>
                    <a:pt x="1" y="0"/>
                  </a:moveTo>
                  <a:lnTo>
                    <a:pt x="1" y="1535"/>
                  </a:lnTo>
                  <a:lnTo>
                    <a:pt x="72" y="1535"/>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62" name="Google Shape;7959;p22"/>
            <p:cNvSpPr/>
            <p:nvPr/>
          </p:nvSpPr>
          <p:spPr>
            <a:xfrm>
              <a:off x="13400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63" name="Google Shape;7960;p22"/>
            <p:cNvSpPr/>
            <p:nvPr/>
          </p:nvSpPr>
          <p:spPr>
            <a:xfrm>
              <a:off x="1340075" y="2405950"/>
              <a:ext cx="1825" cy="42850"/>
            </a:xfrm>
            <a:custGeom>
              <a:avLst/>
              <a:ahLst/>
              <a:rect l="l" t="t" r="r" b="b"/>
              <a:pathLst>
                <a:path w="73" h="1714" extrusionOk="0">
                  <a:moveTo>
                    <a:pt x="1" y="1"/>
                  </a:moveTo>
                  <a:lnTo>
                    <a:pt x="1" y="1714"/>
                  </a:lnTo>
                  <a:lnTo>
                    <a:pt x="72" y="1714"/>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64" name="Google Shape;7961;p22"/>
            <p:cNvSpPr/>
            <p:nvPr/>
          </p:nvSpPr>
          <p:spPr>
            <a:xfrm>
              <a:off x="13400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65" name="Google Shape;7962;p22"/>
            <p:cNvSpPr/>
            <p:nvPr/>
          </p:nvSpPr>
          <p:spPr>
            <a:xfrm>
              <a:off x="1380000" y="253352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66" name="Google Shape;7963;p22"/>
            <p:cNvSpPr/>
            <p:nvPr/>
          </p:nvSpPr>
          <p:spPr>
            <a:xfrm>
              <a:off x="1380000" y="2492050"/>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67" name="Google Shape;7964;p22"/>
            <p:cNvSpPr/>
            <p:nvPr/>
          </p:nvSpPr>
          <p:spPr>
            <a:xfrm>
              <a:off x="1380225" y="2864950"/>
              <a:ext cx="1825" cy="38600"/>
            </a:xfrm>
            <a:custGeom>
              <a:avLst/>
              <a:ahLst/>
              <a:rect l="l" t="t" r="r" b="b"/>
              <a:pathLst>
                <a:path w="73" h="1544" extrusionOk="0">
                  <a:moveTo>
                    <a:pt x="1" y="0"/>
                  </a:moveTo>
                  <a:lnTo>
                    <a:pt x="1" y="1544"/>
                  </a:lnTo>
                  <a:lnTo>
                    <a:pt x="72" y="1544"/>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68" name="Google Shape;7965;p22"/>
            <p:cNvSpPr/>
            <p:nvPr/>
          </p:nvSpPr>
          <p:spPr>
            <a:xfrm>
              <a:off x="1380000" y="24505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69" name="Google Shape;7966;p22"/>
            <p:cNvSpPr/>
            <p:nvPr/>
          </p:nvSpPr>
          <p:spPr>
            <a:xfrm>
              <a:off x="1380000" y="2657750"/>
              <a:ext cx="2050" cy="39725"/>
            </a:xfrm>
            <a:custGeom>
              <a:avLst/>
              <a:ahLst/>
              <a:rect l="l" t="t" r="r" b="b"/>
              <a:pathLst>
                <a:path w="82"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70" name="Google Shape;7967;p22"/>
            <p:cNvSpPr/>
            <p:nvPr/>
          </p:nvSpPr>
          <p:spPr>
            <a:xfrm>
              <a:off x="1380000" y="282367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71" name="Google Shape;7968;p22"/>
            <p:cNvSpPr/>
            <p:nvPr/>
          </p:nvSpPr>
          <p:spPr>
            <a:xfrm>
              <a:off x="1380000" y="25750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72" name="Google Shape;7969;p22"/>
            <p:cNvSpPr/>
            <p:nvPr/>
          </p:nvSpPr>
          <p:spPr>
            <a:xfrm>
              <a:off x="1380000" y="2699250"/>
              <a:ext cx="2050" cy="39700"/>
            </a:xfrm>
            <a:custGeom>
              <a:avLst/>
              <a:ahLst/>
              <a:rect l="l" t="t" r="r" b="b"/>
              <a:pathLst>
                <a:path w="82"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73" name="Google Shape;7970;p22"/>
            <p:cNvSpPr/>
            <p:nvPr/>
          </p:nvSpPr>
          <p:spPr>
            <a:xfrm>
              <a:off x="1380000" y="26162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74" name="Google Shape;7971;p22"/>
            <p:cNvSpPr/>
            <p:nvPr/>
          </p:nvSpPr>
          <p:spPr>
            <a:xfrm>
              <a:off x="1380225" y="2405750"/>
              <a:ext cx="1825" cy="43050"/>
            </a:xfrm>
            <a:custGeom>
              <a:avLst/>
              <a:ahLst/>
              <a:rect l="l" t="t" r="r" b="b"/>
              <a:pathLst>
                <a:path w="73" h="1722" extrusionOk="0">
                  <a:moveTo>
                    <a:pt x="1" y="0"/>
                  </a:moveTo>
                  <a:lnTo>
                    <a:pt x="1" y="1722"/>
                  </a:lnTo>
                  <a:lnTo>
                    <a:pt x="72" y="1722"/>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75" name="Google Shape;7972;p22"/>
            <p:cNvSpPr/>
            <p:nvPr/>
          </p:nvSpPr>
          <p:spPr>
            <a:xfrm>
              <a:off x="1380000" y="27407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76" name="Google Shape;7973;p22"/>
            <p:cNvSpPr/>
            <p:nvPr/>
          </p:nvSpPr>
          <p:spPr>
            <a:xfrm>
              <a:off x="1380000" y="2782200"/>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77" name="Google Shape;7974;p22"/>
            <p:cNvSpPr/>
            <p:nvPr/>
          </p:nvSpPr>
          <p:spPr>
            <a:xfrm>
              <a:off x="1420150" y="24505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78" name="Google Shape;7975;p22"/>
            <p:cNvSpPr/>
            <p:nvPr/>
          </p:nvSpPr>
          <p:spPr>
            <a:xfrm>
              <a:off x="1420150" y="27407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79" name="Google Shape;7976;p22"/>
            <p:cNvSpPr/>
            <p:nvPr/>
          </p:nvSpPr>
          <p:spPr>
            <a:xfrm>
              <a:off x="1420150" y="282367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80" name="Google Shape;7977;p22"/>
            <p:cNvSpPr/>
            <p:nvPr/>
          </p:nvSpPr>
          <p:spPr>
            <a:xfrm>
              <a:off x="1420150" y="2492050"/>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81" name="Google Shape;7978;p22"/>
            <p:cNvSpPr/>
            <p:nvPr/>
          </p:nvSpPr>
          <p:spPr>
            <a:xfrm>
              <a:off x="1420150" y="2405525"/>
              <a:ext cx="2025" cy="43275"/>
            </a:xfrm>
            <a:custGeom>
              <a:avLst/>
              <a:ahLst/>
              <a:rect l="l" t="t" r="r" b="b"/>
              <a:pathLst>
                <a:path w="81" h="1731" extrusionOk="0">
                  <a:moveTo>
                    <a:pt x="1" y="0"/>
                  </a:moveTo>
                  <a:lnTo>
                    <a:pt x="1" y="1731"/>
                  </a:lnTo>
                  <a:lnTo>
                    <a:pt x="81" y="1731"/>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82" name="Google Shape;7979;p22"/>
            <p:cNvSpPr/>
            <p:nvPr/>
          </p:nvSpPr>
          <p:spPr>
            <a:xfrm>
              <a:off x="1420150" y="2864950"/>
              <a:ext cx="2025" cy="39050"/>
            </a:xfrm>
            <a:custGeom>
              <a:avLst/>
              <a:ahLst/>
              <a:rect l="l" t="t" r="r" b="b"/>
              <a:pathLst>
                <a:path w="81" h="1562" extrusionOk="0">
                  <a:moveTo>
                    <a:pt x="1" y="0"/>
                  </a:moveTo>
                  <a:lnTo>
                    <a:pt x="1" y="1562"/>
                  </a:lnTo>
                  <a:lnTo>
                    <a:pt x="81" y="1562"/>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83" name="Google Shape;7980;p22"/>
            <p:cNvSpPr/>
            <p:nvPr/>
          </p:nvSpPr>
          <p:spPr>
            <a:xfrm>
              <a:off x="1420150" y="2782200"/>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84" name="Google Shape;7981;p22"/>
            <p:cNvSpPr/>
            <p:nvPr/>
          </p:nvSpPr>
          <p:spPr>
            <a:xfrm>
              <a:off x="1420150" y="253352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85" name="Google Shape;7982;p22"/>
            <p:cNvSpPr/>
            <p:nvPr/>
          </p:nvSpPr>
          <p:spPr>
            <a:xfrm>
              <a:off x="1420150" y="26162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86" name="Google Shape;7983;p22"/>
            <p:cNvSpPr/>
            <p:nvPr/>
          </p:nvSpPr>
          <p:spPr>
            <a:xfrm>
              <a:off x="1420150" y="25750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87" name="Google Shape;7984;p22"/>
            <p:cNvSpPr/>
            <p:nvPr/>
          </p:nvSpPr>
          <p:spPr>
            <a:xfrm>
              <a:off x="1420150" y="2699250"/>
              <a:ext cx="2025" cy="39700"/>
            </a:xfrm>
            <a:custGeom>
              <a:avLst/>
              <a:ahLst/>
              <a:rect l="l" t="t" r="r" b="b"/>
              <a:pathLst>
                <a:path w="81"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88" name="Google Shape;7985;p22"/>
            <p:cNvSpPr/>
            <p:nvPr/>
          </p:nvSpPr>
          <p:spPr>
            <a:xfrm>
              <a:off x="1420150" y="2657750"/>
              <a:ext cx="2025" cy="39725"/>
            </a:xfrm>
            <a:custGeom>
              <a:avLst/>
              <a:ahLst/>
              <a:rect l="l" t="t" r="r" b="b"/>
              <a:pathLst>
                <a:path w="81"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89" name="Google Shape;7986;p22"/>
            <p:cNvSpPr/>
            <p:nvPr/>
          </p:nvSpPr>
          <p:spPr>
            <a:xfrm>
              <a:off x="1460300"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90" name="Google Shape;7987;p22"/>
            <p:cNvSpPr/>
            <p:nvPr/>
          </p:nvSpPr>
          <p:spPr>
            <a:xfrm>
              <a:off x="1460300"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91" name="Google Shape;7988;p22"/>
            <p:cNvSpPr/>
            <p:nvPr/>
          </p:nvSpPr>
          <p:spPr>
            <a:xfrm>
              <a:off x="1460300"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92" name="Google Shape;7989;p22"/>
            <p:cNvSpPr/>
            <p:nvPr/>
          </p:nvSpPr>
          <p:spPr>
            <a:xfrm>
              <a:off x="1460300"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93" name="Google Shape;7990;p22"/>
            <p:cNvSpPr/>
            <p:nvPr/>
          </p:nvSpPr>
          <p:spPr>
            <a:xfrm>
              <a:off x="1460300"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94" name="Google Shape;7991;p22"/>
            <p:cNvSpPr/>
            <p:nvPr/>
          </p:nvSpPr>
          <p:spPr>
            <a:xfrm>
              <a:off x="1460300"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95" name="Google Shape;7992;p22"/>
            <p:cNvSpPr/>
            <p:nvPr/>
          </p:nvSpPr>
          <p:spPr>
            <a:xfrm>
              <a:off x="1460300" y="2405300"/>
              <a:ext cx="1800" cy="43500"/>
            </a:xfrm>
            <a:custGeom>
              <a:avLst/>
              <a:ahLst/>
              <a:rect l="l" t="t" r="r" b="b"/>
              <a:pathLst>
                <a:path w="72" h="1740" extrusionOk="0">
                  <a:moveTo>
                    <a:pt x="0" y="0"/>
                  </a:moveTo>
                  <a:lnTo>
                    <a:pt x="0" y="1740"/>
                  </a:lnTo>
                  <a:lnTo>
                    <a:pt x="72" y="174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96" name="Google Shape;7993;p22"/>
            <p:cNvSpPr/>
            <p:nvPr/>
          </p:nvSpPr>
          <p:spPr>
            <a:xfrm>
              <a:off x="1460300"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97" name="Google Shape;7994;p22"/>
            <p:cNvSpPr/>
            <p:nvPr/>
          </p:nvSpPr>
          <p:spPr>
            <a:xfrm>
              <a:off x="1460300"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98" name="Google Shape;7995;p22"/>
            <p:cNvSpPr/>
            <p:nvPr/>
          </p:nvSpPr>
          <p:spPr>
            <a:xfrm>
              <a:off x="1460300"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299" name="Google Shape;7996;p22"/>
            <p:cNvSpPr/>
            <p:nvPr/>
          </p:nvSpPr>
          <p:spPr>
            <a:xfrm>
              <a:off x="1460300"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00" name="Google Shape;7997;p22"/>
            <p:cNvSpPr/>
            <p:nvPr/>
          </p:nvSpPr>
          <p:spPr>
            <a:xfrm>
              <a:off x="1460300" y="2864950"/>
              <a:ext cx="1800" cy="39275"/>
            </a:xfrm>
            <a:custGeom>
              <a:avLst/>
              <a:ahLst/>
              <a:rect l="l" t="t" r="r" b="b"/>
              <a:pathLst>
                <a:path w="72" h="1571" extrusionOk="0">
                  <a:moveTo>
                    <a:pt x="0" y="0"/>
                  </a:moveTo>
                  <a:lnTo>
                    <a:pt x="0" y="1570"/>
                  </a:lnTo>
                  <a:lnTo>
                    <a:pt x="72" y="157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01" name="Google Shape;7998;p22"/>
            <p:cNvSpPr/>
            <p:nvPr/>
          </p:nvSpPr>
          <p:spPr>
            <a:xfrm>
              <a:off x="1500450" y="2699250"/>
              <a:ext cx="1800" cy="39700"/>
            </a:xfrm>
            <a:custGeom>
              <a:avLst/>
              <a:ahLst/>
              <a:rect l="l" t="t" r="r" b="b"/>
              <a:pathLst>
                <a:path w="72" h="1588"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02" name="Google Shape;7999;p22"/>
            <p:cNvSpPr/>
            <p:nvPr/>
          </p:nvSpPr>
          <p:spPr>
            <a:xfrm>
              <a:off x="1500450" y="27407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03" name="Google Shape;8000;p22"/>
            <p:cNvSpPr/>
            <p:nvPr/>
          </p:nvSpPr>
          <p:spPr>
            <a:xfrm>
              <a:off x="1500450" y="253352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04" name="Google Shape;8001;p22"/>
            <p:cNvSpPr/>
            <p:nvPr/>
          </p:nvSpPr>
          <p:spPr>
            <a:xfrm>
              <a:off x="1500450" y="2657750"/>
              <a:ext cx="1800" cy="39725"/>
            </a:xfrm>
            <a:custGeom>
              <a:avLst/>
              <a:ahLst/>
              <a:rect l="l" t="t" r="r" b="b"/>
              <a:pathLst>
                <a:path w="72" h="1589" extrusionOk="0">
                  <a:moveTo>
                    <a:pt x="0" y="1"/>
                  </a:moveTo>
                  <a:lnTo>
                    <a:pt x="0" y="1589"/>
                  </a:lnTo>
                  <a:lnTo>
                    <a:pt x="71" y="1589"/>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05" name="Google Shape;8002;p22"/>
            <p:cNvSpPr/>
            <p:nvPr/>
          </p:nvSpPr>
          <p:spPr>
            <a:xfrm>
              <a:off x="1500450" y="282367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06" name="Google Shape;8003;p22"/>
            <p:cNvSpPr/>
            <p:nvPr/>
          </p:nvSpPr>
          <p:spPr>
            <a:xfrm>
              <a:off x="1500450" y="25750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07" name="Google Shape;8004;p22"/>
            <p:cNvSpPr/>
            <p:nvPr/>
          </p:nvSpPr>
          <p:spPr>
            <a:xfrm>
              <a:off x="1500450" y="24505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08" name="Google Shape;8005;p22"/>
            <p:cNvSpPr/>
            <p:nvPr/>
          </p:nvSpPr>
          <p:spPr>
            <a:xfrm>
              <a:off x="1500450" y="2782200"/>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09" name="Google Shape;8006;p22"/>
            <p:cNvSpPr/>
            <p:nvPr/>
          </p:nvSpPr>
          <p:spPr>
            <a:xfrm>
              <a:off x="1500450" y="2405300"/>
              <a:ext cx="1800" cy="43500"/>
            </a:xfrm>
            <a:custGeom>
              <a:avLst/>
              <a:ahLst/>
              <a:rect l="l" t="t" r="r" b="b"/>
              <a:pathLst>
                <a:path w="72" h="1740" extrusionOk="0">
                  <a:moveTo>
                    <a:pt x="0" y="0"/>
                  </a:moveTo>
                  <a:lnTo>
                    <a:pt x="0" y="1740"/>
                  </a:lnTo>
                  <a:lnTo>
                    <a:pt x="71" y="1740"/>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10" name="Google Shape;8007;p22"/>
            <p:cNvSpPr/>
            <p:nvPr/>
          </p:nvSpPr>
          <p:spPr>
            <a:xfrm>
              <a:off x="1500450" y="2864950"/>
              <a:ext cx="1800" cy="39725"/>
            </a:xfrm>
            <a:custGeom>
              <a:avLst/>
              <a:ahLst/>
              <a:rect l="l" t="t" r="r" b="b"/>
              <a:pathLst>
                <a:path w="72" h="1589" extrusionOk="0">
                  <a:moveTo>
                    <a:pt x="0" y="0"/>
                  </a:moveTo>
                  <a:lnTo>
                    <a:pt x="0" y="1579"/>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11" name="Google Shape;8008;p22"/>
            <p:cNvSpPr/>
            <p:nvPr/>
          </p:nvSpPr>
          <p:spPr>
            <a:xfrm>
              <a:off x="1500450" y="2492050"/>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12" name="Google Shape;8009;p22"/>
            <p:cNvSpPr/>
            <p:nvPr/>
          </p:nvSpPr>
          <p:spPr>
            <a:xfrm>
              <a:off x="1500450" y="26162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13" name="Google Shape;8010;p22"/>
            <p:cNvSpPr/>
            <p:nvPr/>
          </p:nvSpPr>
          <p:spPr>
            <a:xfrm>
              <a:off x="1540575" y="2864950"/>
              <a:ext cx="1825" cy="39950"/>
            </a:xfrm>
            <a:custGeom>
              <a:avLst/>
              <a:ahLst/>
              <a:rect l="l" t="t" r="r" b="b"/>
              <a:pathLst>
                <a:path w="73" h="1598" extrusionOk="0">
                  <a:moveTo>
                    <a:pt x="1" y="0"/>
                  </a:moveTo>
                  <a:lnTo>
                    <a:pt x="1" y="1597"/>
                  </a:lnTo>
                  <a:lnTo>
                    <a:pt x="72" y="1597"/>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14" name="Google Shape;8011;p22"/>
            <p:cNvSpPr/>
            <p:nvPr/>
          </p:nvSpPr>
          <p:spPr>
            <a:xfrm>
              <a:off x="15405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15" name="Google Shape;8012;p22"/>
            <p:cNvSpPr/>
            <p:nvPr/>
          </p:nvSpPr>
          <p:spPr>
            <a:xfrm>
              <a:off x="15405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16" name="Google Shape;8013;p22"/>
            <p:cNvSpPr/>
            <p:nvPr/>
          </p:nvSpPr>
          <p:spPr>
            <a:xfrm>
              <a:off x="15405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17" name="Google Shape;8014;p22"/>
            <p:cNvSpPr/>
            <p:nvPr/>
          </p:nvSpPr>
          <p:spPr>
            <a:xfrm>
              <a:off x="15405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18" name="Google Shape;8015;p22"/>
            <p:cNvSpPr/>
            <p:nvPr/>
          </p:nvSpPr>
          <p:spPr>
            <a:xfrm>
              <a:off x="15405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19" name="Google Shape;8016;p22"/>
            <p:cNvSpPr/>
            <p:nvPr/>
          </p:nvSpPr>
          <p:spPr>
            <a:xfrm>
              <a:off x="15405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20" name="Google Shape;8017;p22"/>
            <p:cNvSpPr/>
            <p:nvPr/>
          </p:nvSpPr>
          <p:spPr>
            <a:xfrm>
              <a:off x="1540575" y="2405075"/>
              <a:ext cx="1825" cy="43725"/>
            </a:xfrm>
            <a:custGeom>
              <a:avLst/>
              <a:ahLst/>
              <a:rect l="l" t="t" r="r" b="b"/>
              <a:pathLst>
                <a:path w="73" h="1749" extrusionOk="0">
                  <a:moveTo>
                    <a:pt x="1" y="0"/>
                  </a:moveTo>
                  <a:lnTo>
                    <a:pt x="1" y="1749"/>
                  </a:lnTo>
                  <a:lnTo>
                    <a:pt x="72" y="174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21" name="Google Shape;8018;p22"/>
            <p:cNvSpPr/>
            <p:nvPr/>
          </p:nvSpPr>
          <p:spPr>
            <a:xfrm>
              <a:off x="15405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22" name="Google Shape;8019;p22"/>
            <p:cNvSpPr/>
            <p:nvPr/>
          </p:nvSpPr>
          <p:spPr>
            <a:xfrm>
              <a:off x="15405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23" name="Google Shape;8020;p22"/>
            <p:cNvSpPr/>
            <p:nvPr/>
          </p:nvSpPr>
          <p:spPr>
            <a:xfrm>
              <a:off x="15405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24" name="Google Shape;8021;p22"/>
            <p:cNvSpPr/>
            <p:nvPr/>
          </p:nvSpPr>
          <p:spPr>
            <a:xfrm>
              <a:off x="15405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25" name="Google Shape;8022;p22"/>
            <p:cNvSpPr/>
            <p:nvPr/>
          </p:nvSpPr>
          <p:spPr>
            <a:xfrm>
              <a:off x="1580500" y="2404850"/>
              <a:ext cx="2050" cy="43950"/>
            </a:xfrm>
            <a:custGeom>
              <a:avLst/>
              <a:ahLst/>
              <a:rect l="l" t="t" r="r" b="b"/>
              <a:pathLst>
                <a:path w="82" h="1758" extrusionOk="0">
                  <a:moveTo>
                    <a:pt x="1" y="0"/>
                  </a:moveTo>
                  <a:lnTo>
                    <a:pt x="1" y="1758"/>
                  </a:lnTo>
                  <a:lnTo>
                    <a:pt x="81" y="175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26" name="Google Shape;8023;p22"/>
            <p:cNvSpPr/>
            <p:nvPr/>
          </p:nvSpPr>
          <p:spPr>
            <a:xfrm>
              <a:off x="1580500" y="2864950"/>
              <a:ext cx="2050" cy="40175"/>
            </a:xfrm>
            <a:custGeom>
              <a:avLst/>
              <a:ahLst/>
              <a:rect l="l" t="t" r="r" b="b"/>
              <a:pathLst>
                <a:path w="82" h="1607" extrusionOk="0">
                  <a:moveTo>
                    <a:pt x="1" y="0"/>
                  </a:moveTo>
                  <a:lnTo>
                    <a:pt x="1" y="1606"/>
                  </a:lnTo>
                  <a:lnTo>
                    <a:pt x="81" y="1606"/>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27" name="Google Shape;8024;p22"/>
            <p:cNvSpPr/>
            <p:nvPr/>
          </p:nvSpPr>
          <p:spPr>
            <a:xfrm>
              <a:off x="1580500" y="27407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28" name="Google Shape;8025;p22"/>
            <p:cNvSpPr/>
            <p:nvPr/>
          </p:nvSpPr>
          <p:spPr>
            <a:xfrm>
              <a:off x="1580500" y="253352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29" name="Google Shape;8026;p22"/>
            <p:cNvSpPr/>
            <p:nvPr/>
          </p:nvSpPr>
          <p:spPr>
            <a:xfrm>
              <a:off x="1580500" y="24505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30" name="Google Shape;8027;p22"/>
            <p:cNvSpPr/>
            <p:nvPr/>
          </p:nvSpPr>
          <p:spPr>
            <a:xfrm>
              <a:off x="1580500" y="2657750"/>
              <a:ext cx="2050" cy="39725"/>
            </a:xfrm>
            <a:custGeom>
              <a:avLst/>
              <a:ahLst/>
              <a:rect l="l" t="t" r="r" b="b"/>
              <a:pathLst>
                <a:path w="82"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31" name="Google Shape;8028;p22"/>
            <p:cNvSpPr/>
            <p:nvPr/>
          </p:nvSpPr>
          <p:spPr>
            <a:xfrm>
              <a:off x="1580500" y="2492050"/>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32" name="Google Shape;8029;p22"/>
            <p:cNvSpPr/>
            <p:nvPr/>
          </p:nvSpPr>
          <p:spPr>
            <a:xfrm>
              <a:off x="1580500" y="25750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33" name="Google Shape;8030;p22"/>
            <p:cNvSpPr/>
            <p:nvPr/>
          </p:nvSpPr>
          <p:spPr>
            <a:xfrm>
              <a:off x="1580500" y="2699250"/>
              <a:ext cx="2050" cy="39700"/>
            </a:xfrm>
            <a:custGeom>
              <a:avLst/>
              <a:ahLst/>
              <a:rect l="l" t="t" r="r" b="b"/>
              <a:pathLst>
                <a:path w="82"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34" name="Google Shape;8031;p22"/>
            <p:cNvSpPr/>
            <p:nvPr/>
          </p:nvSpPr>
          <p:spPr>
            <a:xfrm>
              <a:off x="1580500" y="2782200"/>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35" name="Google Shape;8032;p22"/>
            <p:cNvSpPr/>
            <p:nvPr/>
          </p:nvSpPr>
          <p:spPr>
            <a:xfrm>
              <a:off x="1580500" y="282367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36" name="Google Shape;8033;p22"/>
            <p:cNvSpPr/>
            <p:nvPr/>
          </p:nvSpPr>
          <p:spPr>
            <a:xfrm>
              <a:off x="1580500" y="26162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37" name="Google Shape;8034;p22"/>
            <p:cNvSpPr/>
            <p:nvPr/>
          </p:nvSpPr>
          <p:spPr>
            <a:xfrm>
              <a:off x="579350" y="2863150"/>
              <a:ext cx="1042000" cy="1825"/>
            </a:xfrm>
            <a:custGeom>
              <a:avLst/>
              <a:ahLst/>
              <a:rect l="l" t="t" r="r" b="b"/>
              <a:pathLst>
                <a:path w="41680" h="73" extrusionOk="0">
                  <a:moveTo>
                    <a:pt x="0" y="1"/>
                  </a:moveTo>
                  <a:lnTo>
                    <a:pt x="0" y="72"/>
                  </a:lnTo>
                  <a:lnTo>
                    <a:pt x="41679" y="72"/>
                  </a:lnTo>
                  <a:lnTo>
                    <a:pt x="41679"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38" name="Google Shape;8035;p22"/>
            <p:cNvSpPr/>
            <p:nvPr/>
          </p:nvSpPr>
          <p:spPr>
            <a:xfrm>
              <a:off x="579800" y="2821675"/>
              <a:ext cx="1041100" cy="2025"/>
            </a:xfrm>
            <a:custGeom>
              <a:avLst/>
              <a:ahLst/>
              <a:rect l="l" t="t" r="r" b="b"/>
              <a:pathLst>
                <a:path w="41644" h="81" extrusionOk="0">
                  <a:moveTo>
                    <a:pt x="0" y="1"/>
                  </a:moveTo>
                  <a:lnTo>
                    <a:pt x="0" y="81"/>
                  </a:lnTo>
                  <a:lnTo>
                    <a:pt x="41643" y="81"/>
                  </a:lnTo>
                  <a:lnTo>
                    <a:pt x="4164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39" name="Google Shape;8036;p22"/>
            <p:cNvSpPr/>
            <p:nvPr/>
          </p:nvSpPr>
          <p:spPr>
            <a:xfrm>
              <a:off x="580000" y="2780200"/>
              <a:ext cx="1040675" cy="2025"/>
            </a:xfrm>
            <a:custGeom>
              <a:avLst/>
              <a:ahLst/>
              <a:rect l="l" t="t" r="r" b="b"/>
              <a:pathLst>
                <a:path w="41627" h="81" extrusionOk="0">
                  <a:moveTo>
                    <a:pt x="1" y="0"/>
                  </a:moveTo>
                  <a:lnTo>
                    <a:pt x="1" y="81"/>
                  </a:lnTo>
                  <a:lnTo>
                    <a:pt x="41627" y="81"/>
                  </a:lnTo>
                  <a:lnTo>
                    <a:pt x="41627"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40" name="Google Shape;8037;p22"/>
            <p:cNvSpPr/>
            <p:nvPr/>
          </p:nvSpPr>
          <p:spPr>
            <a:xfrm>
              <a:off x="580450" y="2738925"/>
              <a:ext cx="1039775" cy="1825"/>
            </a:xfrm>
            <a:custGeom>
              <a:avLst/>
              <a:ahLst/>
              <a:rect l="l" t="t" r="r" b="b"/>
              <a:pathLst>
                <a:path w="41591" h="73" extrusionOk="0">
                  <a:moveTo>
                    <a:pt x="1" y="1"/>
                  </a:moveTo>
                  <a:lnTo>
                    <a:pt x="1" y="72"/>
                  </a:lnTo>
                  <a:lnTo>
                    <a:pt x="41591" y="72"/>
                  </a:lnTo>
                  <a:lnTo>
                    <a:pt x="4159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41" name="Google Shape;8038;p22"/>
            <p:cNvSpPr/>
            <p:nvPr/>
          </p:nvSpPr>
          <p:spPr>
            <a:xfrm>
              <a:off x="580675" y="2697450"/>
              <a:ext cx="1039325" cy="1825"/>
            </a:xfrm>
            <a:custGeom>
              <a:avLst/>
              <a:ahLst/>
              <a:rect l="l" t="t" r="r" b="b"/>
              <a:pathLst>
                <a:path w="41573" h="73" extrusionOk="0">
                  <a:moveTo>
                    <a:pt x="1" y="1"/>
                  </a:moveTo>
                  <a:lnTo>
                    <a:pt x="1" y="72"/>
                  </a:lnTo>
                  <a:lnTo>
                    <a:pt x="41573" y="72"/>
                  </a:lnTo>
                  <a:lnTo>
                    <a:pt x="4157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42" name="Google Shape;8039;p22"/>
            <p:cNvSpPr/>
            <p:nvPr/>
          </p:nvSpPr>
          <p:spPr>
            <a:xfrm>
              <a:off x="581125" y="2655975"/>
              <a:ext cx="1038425" cy="1800"/>
            </a:xfrm>
            <a:custGeom>
              <a:avLst/>
              <a:ahLst/>
              <a:rect l="l" t="t" r="r" b="b"/>
              <a:pathLst>
                <a:path w="41537" h="72" extrusionOk="0">
                  <a:moveTo>
                    <a:pt x="1" y="0"/>
                  </a:moveTo>
                  <a:lnTo>
                    <a:pt x="1" y="72"/>
                  </a:lnTo>
                  <a:lnTo>
                    <a:pt x="41537" y="72"/>
                  </a:lnTo>
                  <a:lnTo>
                    <a:pt x="41537"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43" name="Google Shape;8040;p22"/>
            <p:cNvSpPr/>
            <p:nvPr/>
          </p:nvSpPr>
          <p:spPr>
            <a:xfrm>
              <a:off x="581350" y="2614500"/>
              <a:ext cx="1038000" cy="1800"/>
            </a:xfrm>
            <a:custGeom>
              <a:avLst/>
              <a:ahLst/>
              <a:rect l="l" t="t" r="r" b="b"/>
              <a:pathLst>
                <a:path w="41520" h="72" extrusionOk="0">
                  <a:moveTo>
                    <a:pt x="0" y="0"/>
                  </a:moveTo>
                  <a:lnTo>
                    <a:pt x="0" y="71"/>
                  </a:lnTo>
                  <a:lnTo>
                    <a:pt x="41519" y="71"/>
                  </a:lnTo>
                  <a:lnTo>
                    <a:pt x="41519"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44" name="Google Shape;8041;p22"/>
            <p:cNvSpPr/>
            <p:nvPr/>
          </p:nvSpPr>
          <p:spPr>
            <a:xfrm>
              <a:off x="581800" y="2573000"/>
              <a:ext cx="1037325" cy="2050"/>
            </a:xfrm>
            <a:custGeom>
              <a:avLst/>
              <a:ahLst/>
              <a:rect l="l" t="t" r="r" b="b"/>
              <a:pathLst>
                <a:path w="41493" h="82" extrusionOk="0">
                  <a:moveTo>
                    <a:pt x="0" y="1"/>
                  </a:moveTo>
                  <a:lnTo>
                    <a:pt x="0" y="81"/>
                  </a:lnTo>
                  <a:lnTo>
                    <a:pt x="41492" y="81"/>
                  </a:lnTo>
                  <a:lnTo>
                    <a:pt x="4148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45" name="Google Shape;8042;p22"/>
            <p:cNvSpPr/>
            <p:nvPr/>
          </p:nvSpPr>
          <p:spPr>
            <a:xfrm>
              <a:off x="582025" y="2531525"/>
              <a:ext cx="1036650" cy="2025"/>
            </a:xfrm>
            <a:custGeom>
              <a:avLst/>
              <a:ahLst/>
              <a:rect l="l" t="t" r="r" b="b"/>
              <a:pathLst>
                <a:path w="41466" h="81" extrusionOk="0">
                  <a:moveTo>
                    <a:pt x="9" y="0"/>
                  </a:moveTo>
                  <a:lnTo>
                    <a:pt x="0" y="81"/>
                  </a:lnTo>
                  <a:lnTo>
                    <a:pt x="41465" y="81"/>
                  </a:lnTo>
                  <a:lnTo>
                    <a:pt x="4146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46" name="Google Shape;8043;p22"/>
            <p:cNvSpPr/>
            <p:nvPr/>
          </p:nvSpPr>
          <p:spPr>
            <a:xfrm>
              <a:off x="582475" y="2490275"/>
              <a:ext cx="1035975" cy="1800"/>
            </a:xfrm>
            <a:custGeom>
              <a:avLst/>
              <a:ahLst/>
              <a:rect l="l" t="t" r="r" b="b"/>
              <a:pathLst>
                <a:path w="41439" h="72" extrusionOk="0">
                  <a:moveTo>
                    <a:pt x="0" y="0"/>
                  </a:moveTo>
                  <a:lnTo>
                    <a:pt x="0" y="71"/>
                  </a:lnTo>
                  <a:lnTo>
                    <a:pt x="41438" y="71"/>
                  </a:lnTo>
                  <a:lnTo>
                    <a:pt x="41438"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47" name="Google Shape;8044;p22"/>
            <p:cNvSpPr/>
            <p:nvPr/>
          </p:nvSpPr>
          <p:spPr>
            <a:xfrm>
              <a:off x="582700" y="2448775"/>
              <a:ext cx="1035300" cy="1825"/>
            </a:xfrm>
            <a:custGeom>
              <a:avLst/>
              <a:ahLst/>
              <a:rect l="l" t="t" r="r" b="b"/>
              <a:pathLst>
                <a:path w="41412" h="73" extrusionOk="0">
                  <a:moveTo>
                    <a:pt x="9" y="1"/>
                  </a:moveTo>
                  <a:lnTo>
                    <a:pt x="0" y="72"/>
                  </a:lnTo>
                  <a:lnTo>
                    <a:pt x="41412" y="72"/>
                  </a:lnTo>
                  <a:lnTo>
                    <a:pt x="4141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6348" name="Google Shape;8045;p22"/>
          <p:cNvSpPr txBox="1"/>
          <p:nvPr>
            <p:ph type="subTitle" idx="1"/>
          </p:nvPr>
        </p:nvSpPr>
        <p:spPr>
          <a:xfrm>
            <a:off x="6056725" y="3567750"/>
            <a:ext cx="1986000" cy="5277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SzPts val="1400"/>
              <a:buNone/>
            </a:lvl1pPr>
            <a:lvl2pPr algn="ctr" lvl="1" rtl="0">
              <a:lnSpc>
                <a:spcPct val="100000"/>
              </a:lnSpc>
              <a:spcBef>
                <a:spcPts val="0"/>
              </a:spcBef>
              <a:spcAft>
                <a:spcPts val="0"/>
              </a:spcAft>
              <a:buSzPts val="1400"/>
              <a:buNone/>
            </a:lvl2pPr>
            <a:lvl3pPr algn="ctr" lvl="2" rtl="0">
              <a:lnSpc>
                <a:spcPct val="100000"/>
              </a:lnSpc>
              <a:spcBef>
                <a:spcPts val="1600"/>
              </a:spcBef>
              <a:spcAft>
                <a:spcPts val="0"/>
              </a:spcAft>
              <a:buSzPts val="1400"/>
              <a:buNone/>
            </a:lvl3pPr>
            <a:lvl4pPr algn="ctr" lvl="3" rtl="0">
              <a:lnSpc>
                <a:spcPct val="100000"/>
              </a:lnSpc>
              <a:spcBef>
                <a:spcPts val="1600"/>
              </a:spcBef>
              <a:spcAft>
                <a:spcPts val="0"/>
              </a:spcAft>
              <a:buSzPts val="1400"/>
              <a:buNone/>
            </a:lvl4pPr>
            <a:lvl5pPr algn="ctr" lvl="4" rtl="0">
              <a:lnSpc>
                <a:spcPct val="100000"/>
              </a:lnSpc>
              <a:spcBef>
                <a:spcPts val="1600"/>
              </a:spcBef>
              <a:spcAft>
                <a:spcPts val="0"/>
              </a:spcAft>
              <a:buSzPts val="1400"/>
              <a:buNone/>
            </a:lvl5pPr>
            <a:lvl6pPr algn="ctr" lvl="5" rtl="0">
              <a:lnSpc>
                <a:spcPct val="100000"/>
              </a:lnSpc>
              <a:spcBef>
                <a:spcPts val="1600"/>
              </a:spcBef>
              <a:spcAft>
                <a:spcPts val="0"/>
              </a:spcAft>
              <a:buSzPts val="1400"/>
              <a:buNone/>
            </a:lvl6pPr>
            <a:lvl7pPr algn="ctr" lvl="6" rtl="0">
              <a:lnSpc>
                <a:spcPct val="100000"/>
              </a:lnSpc>
              <a:spcBef>
                <a:spcPts val="1600"/>
              </a:spcBef>
              <a:spcAft>
                <a:spcPts val="0"/>
              </a:spcAft>
              <a:buSzPts val="1400"/>
              <a:buNone/>
            </a:lvl7pPr>
            <a:lvl8pPr algn="ctr" lvl="7" rtl="0">
              <a:lnSpc>
                <a:spcPct val="100000"/>
              </a:lnSpc>
              <a:spcBef>
                <a:spcPts val="1600"/>
              </a:spcBef>
              <a:spcAft>
                <a:spcPts val="0"/>
              </a:spcAft>
              <a:buSzPts val="1400"/>
              <a:buNone/>
            </a:lvl8pPr>
            <a:lvl9pPr algn="ctr" lvl="8" rtl="0">
              <a:lnSpc>
                <a:spcPct val="100000"/>
              </a:lnSpc>
              <a:spcBef>
                <a:spcPts val="1600"/>
              </a:spcBef>
              <a:spcAft>
                <a:spcPts val="1600"/>
              </a:spcAft>
              <a:buSzPts val="1400"/>
              <a:buNone/>
            </a:lvl9pPr>
          </a:lstStyle>
          <a:p/>
        </p:txBody>
      </p:sp>
      <p:grpSp>
        <p:nvGrpSpPr>
          <p:cNvPr id="210" name="Google Shape;8046;p22"/>
          <p:cNvGrpSpPr/>
          <p:nvPr/>
        </p:nvGrpSpPr>
        <p:grpSpPr>
          <a:xfrm>
            <a:off x="8098813" y="-13"/>
            <a:ext cx="861746" cy="781736"/>
            <a:chOff x="351175" y="1462825"/>
            <a:chExt cx="861746" cy="781736"/>
          </a:xfrm>
        </p:grpSpPr>
        <p:sp>
          <p:nvSpPr>
            <p:cNvPr id="1056349" name="Google Shape;8047;p22"/>
            <p:cNvSpPr/>
            <p:nvPr/>
          </p:nvSpPr>
          <p:spPr>
            <a:xfrm>
              <a:off x="351175" y="1462825"/>
              <a:ext cx="861746" cy="781736"/>
            </a:xfrm>
            <a:custGeom>
              <a:avLst/>
              <a:ahLst/>
              <a:rect l="l" t="t" r="r" b="b"/>
              <a:pathLst>
                <a:path w="6290" h="5706" extrusionOk="0">
                  <a:moveTo>
                    <a:pt x="2726" y="0"/>
                  </a:moveTo>
                  <a:cubicBezTo>
                    <a:pt x="2598" y="0"/>
                    <a:pt x="2467" y="22"/>
                    <a:pt x="2338" y="66"/>
                  </a:cubicBezTo>
                  <a:cubicBezTo>
                    <a:pt x="1749" y="271"/>
                    <a:pt x="1544" y="762"/>
                    <a:pt x="1562" y="1297"/>
                  </a:cubicBezTo>
                  <a:cubicBezTo>
                    <a:pt x="1497" y="1290"/>
                    <a:pt x="1434" y="1287"/>
                    <a:pt x="1370" y="1287"/>
                  </a:cubicBezTo>
                  <a:cubicBezTo>
                    <a:pt x="931" y="1287"/>
                    <a:pt x="521" y="1455"/>
                    <a:pt x="295" y="1868"/>
                  </a:cubicBezTo>
                  <a:cubicBezTo>
                    <a:pt x="0" y="2394"/>
                    <a:pt x="125" y="3117"/>
                    <a:pt x="634" y="3456"/>
                  </a:cubicBezTo>
                  <a:cubicBezTo>
                    <a:pt x="669" y="3483"/>
                    <a:pt x="705" y="3501"/>
                    <a:pt x="741" y="3527"/>
                  </a:cubicBezTo>
                  <a:cubicBezTo>
                    <a:pt x="696" y="3599"/>
                    <a:pt x="661" y="3679"/>
                    <a:pt x="634" y="3768"/>
                  </a:cubicBezTo>
                  <a:cubicBezTo>
                    <a:pt x="500" y="4179"/>
                    <a:pt x="625" y="4634"/>
                    <a:pt x="946" y="4928"/>
                  </a:cubicBezTo>
                  <a:cubicBezTo>
                    <a:pt x="1170" y="5134"/>
                    <a:pt x="1468" y="5245"/>
                    <a:pt x="1768" y="5245"/>
                  </a:cubicBezTo>
                  <a:cubicBezTo>
                    <a:pt x="1909" y="5245"/>
                    <a:pt x="2051" y="5220"/>
                    <a:pt x="2186" y="5169"/>
                  </a:cubicBezTo>
                  <a:cubicBezTo>
                    <a:pt x="2284" y="5133"/>
                    <a:pt x="2373" y="5097"/>
                    <a:pt x="2454" y="5044"/>
                  </a:cubicBezTo>
                  <a:cubicBezTo>
                    <a:pt x="2489" y="5115"/>
                    <a:pt x="2543" y="5187"/>
                    <a:pt x="2596" y="5249"/>
                  </a:cubicBezTo>
                  <a:cubicBezTo>
                    <a:pt x="2842" y="5540"/>
                    <a:pt x="3213" y="5706"/>
                    <a:pt x="3593" y="5706"/>
                  </a:cubicBezTo>
                  <a:cubicBezTo>
                    <a:pt x="3668" y="5706"/>
                    <a:pt x="3744" y="5699"/>
                    <a:pt x="3819" y="5686"/>
                  </a:cubicBezTo>
                  <a:cubicBezTo>
                    <a:pt x="4265" y="5606"/>
                    <a:pt x="4621" y="5276"/>
                    <a:pt x="4764" y="4839"/>
                  </a:cubicBezTo>
                  <a:cubicBezTo>
                    <a:pt x="4800" y="4723"/>
                    <a:pt x="4827" y="4598"/>
                    <a:pt x="4836" y="4473"/>
                  </a:cubicBezTo>
                  <a:cubicBezTo>
                    <a:pt x="4893" y="4479"/>
                    <a:pt x="4949" y="4483"/>
                    <a:pt x="5006" y="4483"/>
                  </a:cubicBezTo>
                  <a:cubicBezTo>
                    <a:pt x="5497" y="4483"/>
                    <a:pt x="5953" y="4232"/>
                    <a:pt x="6129" y="3608"/>
                  </a:cubicBezTo>
                  <a:cubicBezTo>
                    <a:pt x="6290" y="3001"/>
                    <a:pt x="5977" y="2608"/>
                    <a:pt x="5522" y="2377"/>
                  </a:cubicBezTo>
                  <a:cubicBezTo>
                    <a:pt x="5915" y="1913"/>
                    <a:pt x="6067" y="1315"/>
                    <a:pt x="5522" y="806"/>
                  </a:cubicBezTo>
                  <a:cubicBezTo>
                    <a:pt x="5263" y="562"/>
                    <a:pt x="4936" y="432"/>
                    <a:pt x="4608" y="432"/>
                  </a:cubicBezTo>
                  <a:cubicBezTo>
                    <a:pt x="4384" y="432"/>
                    <a:pt x="4158" y="493"/>
                    <a:pt x="3952" y="619"/>
                  </a:cubicBezTo>
                  <a:cubicBezTo>
                    <a:pt x="3899" y="646"/>
                    <a:pt x="3854" y="682"/>
                    <a:pt x="3819" y="708"/>
                  </a:cubicBezTo>
                  <a:cubicBezTo>
                    <a:pt x="3810" y="690"/>
                    <a:pt x="3801" y="673"/>
                    <a:pt x="3783" y="655"/>
                  </a:cubicBezTo>
                  <a:cubicBezTo>
                    <a:pt x="3576" y="248"/>
                    <a:pt x="3166" y="0"/>
                    <a:pt x="2726" y="0"/>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50" name="Google Shape;8048;p22"/>
            <p:cNvSpPr/>
            <p:nvPr/>
          </p:nvSpPr>
          <p:spPr>
            <a:xfrm>
              <a:off x="435432" y="1535984"/>
              <a:ext cx="725017" cy="635281"/>
            </a:xfrm>
            <a:custGeom>
              <a:avLst/>
              <a:ahLst/>
              <a:rect l="l" t="t" r="r" b="b"/>
              <a:pathLst>
                <a:path w="5292" h="4637" extrusionOk="0">
                  <a:moveTo>
                    <a:pt x="2120" y="0"/>
                  </a:moveTo>
                  <a:cubicBezTo>
                    <a:pt x="2093" y="0"/>
                    <a:pt x="2064" y="2"/>
                    <a:pt x="2035" y="5"/>
                  </a:cubicBezTo>
                  <a:cubicBezTo>
                    <a:pt x="1170" y="130"/>
                    <a:pt x="1464" y="1325"/>
                    <a:pt x="1830" y="1771"/>
                  </a:cubicBezTo>
                  <a:cubicBezTo>
                    <a:pt x="1610" y="1508"/>
                    <a:pt x="1139" y="1289"/>
                    <a:pt x="738" y="1289"/>
                  </a:cubicBezTo>
                  <a:cubicBezTo>
                    <a:pt x="391" y="1289"/>
                    <a:pt x="96" y="1453"/>
                    <a:pt x="63" y="1896"/>
                  </a:cubicBezTo>
                  <a:cubicBezTo>
                    <a:pt x="1" y="2681"/>
                    <a:pt x="884" y="2681"/>
                    <a:pt x="1464" y="2681"/>
                  </a:cubicBezTo>
                  <a:cubicBezTo>
                    <a:pt x="12" y="3159"/>
                    <a:pt x="454" y="4173"/>
                    <a:pt x="1152" y="4173"/>
                  </a:cubicBezTo>
                  <a:cubicBezTo>
                    <a:pt x="1509" y="4173"/>
                    <a:pt x="1933" y="3908"/>
                    <a:pt x="2204" y="3172"/>
                  </a:cubicBezTo>
                  <a:lnTo>
                    <a:pt x="2204" y="3172"/>
                  </a:lnTo>
                  <a:cubicBezTo>
                    <a:pt x="1971" y="4162"/>
                    <a:pt x="2486" y="4637"/>
                    <a:pt x="2970" y="4637"/>
                  </a:cubicBezTo>
                  <a:cubicBezTo>
                    <a:pt x="3523" y="4637"/>
                    <a:pt x="4036" y="4017"/>
                    <a:pt x="3346" y="2842"/>
                  </a:cubicBezTo>
                  <a:lnTo>
                    <a:pt x="3346" y="2842"/>
                  </a:lnTo>
                  <a:cubicBezTo>
                    <a:pt x="3529" y="3146"/>
                    <a:pt x="3986" y="3433"/>
                    <a:pt x="4379" y="3433"/>
                  </a:cubicBezTo>
                  <a:cubicBezTo>
                    <a:pt x="4620" y="3433"/>
                    <a:pt x="4837" y="3325"/>
                    <a:pt x="4952" y="3047"/>
                  </a:cubicBezTo>
                  <a:cubicBezTo>
                    <a:pt x="5291" y="2235"/>
                    <a:pt x="4087" y="2101"/>
                    <a:pt x="3596" y="2101"/>
                  </a:cubicBezTo>
                  <a:cubicBezTo>
                    <a:pt x="4212" y="1941"/>
                    <a:pt x="5131" y="1156"/>
                    <a:pt x="4497" y="629"/>
                  </a:cubicBezTo>
                  <a:cubicBezTo>
                    <a:pt x="4325" y="486"/>
                    <a:pt x="4160" y="427"/>
                    <a:pt x="4003" y="427"/>
                  </a:cubicBezTo>
                  <a:cubicBezTo>
                    <a:pt x="3484" y="427"/>
                    <a:pt x="3056" y="1075"/>
                    <a:pt x="2775" y="1486"/>
                  </a:cubicBezTo>
                  <a:cubicBezTo>
                    <a:pt x="2930" y="970"/>
                    <a:pt x="2828" y="0"/>
                    <a:pt x="2120"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51" name="Google Shape;8049;p22"/>
            <p:cNvSpPr/>
            <p:nvPr/>
          </p:nvSpPr>
          <p:spPr>
            <a:xfrm>
              <a:off x="691764" y="1792591"/>
              <a:ext cx="203175" cy="145634"/>
            </a:xfrm>
            <a:custGeom>
              <a:avLst/>
              <a:ahLst/>
              <a:rect l="l" t="t" r="r" b="b"/>
              <a:pathLst>
                <a:path w="1483" h="1063" extrusionOk="0">
                  <a:moveTo>
                    <a:pt x="749" y="1"/>
                  </a:moveTo>
                  <a:cubicBezTo>
                    <a:pt x="689" y="1"/>
                    <a:pt x="625" y="11"/>
                    <a:pt x="556" y="32"/>
                  </a:cubicBezTo>
                  <a:cubicBezTo>
                    <a:pt x="0" y="187"/>
                    <a:pt x="134" y="1063"/>
                    <a:pt x="710" y="1063"/>
                  </a:cubicBezTo>
                  <a:cubicBezTo>
                    <a:pt x="762" y="1063"/>
                    <a:pt x="818" y="1056"/>
                    <a:pt x="878" y="1040"/>
                  </a:cubicBezTo>
                  <a:cubicBezTo>
                    <a:pt x="1483" y="871"/>
                    <a:pt x="1314" y="1"/>
                    <a:pt x="749"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211" name="Google Shape;8050;p22"/>
          <p:cNvGrpSpPr/>
          <p:nvPr/>
        </p:nvGrpSpPr>
        <p:grpSpPr>
          <a:xfrm>
            <a:off x="8328764" y="2077910"/>
            <a:ext cx="631798" cy="640579"/>
            <a:chOff x="1611050" y="1662750"/>
            <a:chExt cx="102400" cy="103825"/>
          </a:xfrm>
        </p:grpSpPr>
        <p:sp>
          <p:nvSpPr>
            <p:cNvPr id="1056352" name="Google Shape;8051;p22"/>
            <p:cNvSpPr/>
            <p:nvPr/>
          </p:nvSpPr>
          <p:spPr>
            <a:xfrm>
              <a:off x="1611050" y="1662750"/>
              <a:ext cx="102400" cy="103825"/>
            </a:xfrm>
            <a:custGeom>
              <a:avLst/>
              <a:ahLst/>
              <a:rect l="l" t="t" r="r" b="b"/>
              <a:pathLst>
                <a:path w="4096" h="4153" extrusionOk="0">
                  <a:moveTo>
                    <a:pt x="2568" y="1"/>
                  </a:moveTo>
                  <a:cubicBezTo>
                    <a:pt x="2430" y="1"/>
                    <a:pt x="2292" y="42"/>
                    <a:pt x="2178" y="120"/>
                  </a:cubicBezTo>
                  <a:cubicBezTo>
                    <a:pt x="1910" y="308"/>
                    <a:pt x="1723" y="539"/>
                    <a:pt x="1544" y="745"/>
                  </a:cubicBezTo>
                  <a:cubicBezTo>
                    <a:pt x="1535" y="762"/>
                    <a:pt x="1518" y="780"/>
                    <a:pt x="1500" y="798"/>
                  </a:cubicBezTo>
                  <a:cubicBezTo>
                    <a:pt x="1125" y="611"/>
                    <a:pt x="1027" y="566"/>
                    <a:pt x="893" y="548"/>
                  </a:cubicBezTo>
                  <a:cubicBezTo>
                    <a:pt x="871" y="546"/>
                    <a:pt x="849" y="545"/>
                    <a:pt x="827" y="545"/>
                  </a:cubicBezTo>
                  <a:cubicBezTo>
                    <a:pt x="654" y="545"/>
                    <a:pt x="485" y="608"/>
                    <a:pt x="358" y="727"/>
                  </a:cubicBezTo>
                  <a:cubicBezTo>
                    <a:pt x="206" y="870"/>
                    <a:pt x="135" y="1057"/>
                    <a:pt x="144" y="1262"/>
                  </a:cubicBezTo>
                  <a:cubicBezTo>
                    <a:pt x="162" y="1592"/>
                    <a:pt x="331" y="1833"/>
                    <a:pt x="438" y="1994"/>
                  </a:cubicBezTo>
                  <a:lnTo>
                    <a:pt x="465" y="2038"/>
                  </a:lnTo>
                  <a:cubicBezTo>
                    <a:pt x="465" y="2047"/>
                    <a:pt x="474" y="2047"/>
                    <a:pt x="474" y="2047"/>
                  </a:cubicBezTo>
                  <a:cubicBezTo>
                    <a:pt x="367" y="2190"/>
                    <a:pt x="260" y="2359"/>
                    <a:pt x="153" y="2547"/>
                  </a:cubicBezTo>
                  <a:cubicBezTo>
                    <a:pt x="126" y="2591"/>
                    <a:pt x="54" y="2698"/>
                    <a:pt x="37" y="2850"/>
                  </a:cubicBezTo>
                  <a:cubicBezTo>
                    <a:pt x="1" y="3100"/>
                    <a:pt x="90" y="3332"/>
                    <a:pt x="286" y="3474"/>
                  </a:cubicBezTo>
                  <a:cubicBezTo>
                    <a:pt x="414" y="3576"/>
                    <a:pt x="558" y="3621"/>
                    <a:pt x="723" y="3621"/>
                  </a:cubicBezTo>
                  <a:cubicBezTo>
                    <a:pt x="948" y="3621"/>
                    <a:pt x="1212" y="3537"/>
                    <a:pt x="1526" y="3403"/>
                  </a:cubicBezTo>
                  <a:cubicBezTo>
                    <a:pt x="1553" y="3457"/>
                    <a:pt x="1580" y="3510"/>
                    <a:pt x="1607" y="3555"/>
                  </a:cubicBezTo>
                  <a:cubicBezTo>
                    <a:pt x="1634" y="3599"/>
                    <a:pt x="1651" y="3644"/>
                    <a:pt x="1678" y="3689"/>
                  </a:cubicBezTo>
                  <a:cubicBezTo>
                    <a:pt x="1883" y="4090"/>
                    <a:pt x="2187" y="4152"/>
                    <a:pt x="2356" y="4152"/>
                  </a:cubicBezTo>
                  <a:lnTo>
                    <a:pt x="2410" y="4152"/>
                  </a:lnTo>
                  <a:cubicBezTo>
                    <a:pt x="2552" y="4144"/>
                    <a:pt x="2900" y="4063"/>
                    <a:pt x="3043" y="3582"/>
                  </a:cubicBezTo>
                  <a:cubicBezTo>
                    <a:pt x="3105" y="3394"/>
                    <a:pt x="3168" y="3180"/>
                    <a:pt x="3213" y="2957"/>
                  </a:cubicBezTo>
                  <a:cubicBezTo>
                    <a:pt x="3400" y="2930"/>
                    <a:pt x="3721" y="2868"/>
                    <a:pt x="3899" y="2556"/>
                  </a:cubicBezTo>
                  <a:cubicBezTo>
                    <a:pt x="4096" y="2226"/>
                    <a:pt x="3998" y="1824"/>
                    <a:pt x="3676" y="1637"/>
                  </a:cubicBezTo>
                  <a:cubicBezTo>
                    <a:pt x="3507" y="1530"/>
                    <a:pt x="3320" y="1458"/>
                    <a:pt x="3150" y="1387"/>
                  </a:cubicBezTo>
                  <a:cubicBezTo>
                    <a:pt x="3159" y="1351"/>
                    <a:pt x="3168" y="1316"/>
                    <a:pt x="3177" y="1280"/>
                  </a:cubicBezTo>
                  <a:lnTo>
                    <a:pt x="3186" y="1226"/>
                  </a:lnTo>
                  <a:cubicBezTo>
                    <a:pt x="3230" y="1030"/>
                    <a:pt x="3302" y="745"/>
                    <a:pt x="3186" y="432"/>
                  </a:cubicBezTo>
                  <a:cubicBezTo>
                    <a:pt x="3114" y="236"/>
                    <a:pt x="2963" y="93"/>
                    <a:pt x="2766" y="31"/>
                  </a:cubicBezTo>
                  <a:cubicBezTo>
                    <a:pt x="2702" y="10"/>
                    <a:pt x="2635" y="1"/>
                    <a:pt x="2568" y="1"/>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53" name="Google Shape;8052;p22"/>
            <p:cNvSpPr/>
            <p:nvPr/>
          </p:nvSpPr>
          <p:spPr>
            <a:xfrm>
              <a:off x="1626450" y="1677625"/>
              <a:ext cx="69825" cy="74150"/>
            </a:xfrm>
            <a:custGeom>
              <a:avLst/>
              <a:ahLst/>
              <a:rect l="l" t="t" r="r" b="b"/>
              <a:pathLst>
                <a:path w="2793" h="2966" extrusionOk="0">
                  <a:moveTo>
                    <a:pt x="1954" y="1"/>
                  </a:moveTo>
                  <a:cubicBezTo>
                    <a:pt x="1939" y="1"/>
                    <a:pt x="1923" y="6"/>
                    <a:pt x="1910" y="16"/>
                  </a:cubicBezTo>
                  <a:cubicBezTo>
                    <a:pt x="1633" y="212"/>
                    <a:pt x="1437" y="489"/>
                    <a:pt x="1214" y="738"/>
                  </a:cubicBezTo>
                  <a:cubicBezTo>
                    <a:pt x="1160" y="801"/>
                    <a:pt x="1089" y="863"/>
                    <a:pt x="1053" y="944"/>
                  </a:cubicBezTo>
                  <a:cubicBezTo>
                    <a:pt x="1053" y="944"/>
                    <a:pt x="1052" y="944"/>
                    <a:pt x="1052" y="944"/>
                  </a:cubicBezTo>
                  <a:cubicBezTo>
                    <a:pt x="1012" y="944"/>
                    <a:pt x="284" y="560"/>
                    <a:pt x="206" y="551"/>
                  </a:cubicBezTo>
                  <a:cubicBezTo>
                    <a:pt x="201" y="550"/>
                    <a:pt x="197" y="550"/>
                    <a:pt x="192" y="550"/>
                  </a:cubicBezTo>
                  <a:cubicBezTo>
                    <a:pt x="146" y="550"/>
                    <a:pt x="117" y="591"/>
                    <a:pt x="125" y="631"/>
                  </a:cubicBezTo>
                  <a:cubicBezTo>
                    <a:pt x="134" y="819"/>
                    <a:pt x="250" y="970"/>
                    <a:pt x="348" y="1113"/>
                  </a:cubicBezTo>
                  <a:cubicBezTo>
                    <a:pt x="420" y="1220"/>
                    <a:pt x="509" y="1318"/>
                    <a:pt x="580" y="1425"/>
                  </a:cubicBezTo>
                  <a:cubicBezTo>
                    <a:pt x="589" y="1443"/>
                    <a:pt x="598" y="1452"/>
                    <a:pt x="598" y="1470"/>
                  </a:cubicBezTo>
                  <a:cubicBezTo>
                    <a:pt x="598" y="1470"/>
                    <a:pt x="598" y="1479"/>
                    <a:pt x="589" y="1488"/>
                  </a:cubicBezTo>
                  <a:cubicBezTo>
                    <a:pt x="580" y="1506"/>
                    <a:pt x="563" y="1523"/>
                    <a:pt x="554" y="1532"/>
                  </a:cubicBezTo>
                  <a:cubicBezTo>
                    <a:pt x="366" y="1746"/>
                    <a:pt x="188" y="2014"/>
                    <a:pt x="45" y="2255"/>
                  </a:cubicBezTo>
                  <a:cubicBezTo>
                    <a:pt x="27" y="2282"/>
                    <a:pt x="18" y="2309"/>
                    <a:pt x="9" y="2344"/>
                  </a:cubicBezTo>
                  <a:cubicBezTo>
                    <a:pt x="1" y="2405"/>
                    <a:pt x="41" y="2429"/>
                    <a:pt x="112" y="2429"/>
                  </a:cubicBezTo>
                  <a:cubicBezTo>
                    <a:pt x="406" y="2429"/>
                    <a:pt x="1219" y="2014"/>
                    <a:pt x="1240" y="2014"/>
                  </a:cubicBezTo>
                  <a:cubicBezTo>
                    <a:pt x="1240" y="2014"/>
                    <a:pt x="1240" y="2014"/>
                    <a:pt x="1241" y="2014"/>
                  </a:cubicBezTo>
                  <a:cubicBezTo>
                    <a:pt x="1267" y="2077"/>
                    <a:pt x="1285" y="2139"/>
                    <a:pt x="1303" y="2210"/>
                  </a:cubicBezTo>
                  <a:cubicBezTo>
                    <a:pt x="1357" y="2424"/>
                    <a:pt x="1490" y="2621"/>
                    <a:pt x="1588" y="2826"/>
                  </a:cubicBezTo>
                  <a:cubicBezTo>
                    <a:pt x="1638" y="2916"/>
                    <a:pt x="1690" y="2965"/>
                    <a:pt x="1737" y="2965"/>
                  </a:cubicBezTo>
                  <a:cubicBezTo>
                    <a:pt x="1783" y="2965"/>
                    <a:pt x="1825" y="2918"/>
                    <a:pt x="1856" y="2817"/>
                  </a:cubicBezTo>
                  <a:cubicBezTo>
                    <a:pt x="1945" y="2532"/>
                    <a:pt x="2035" y="2228"/>
                    <a:pt x="2061" y="1925"/>
                  </a:cubicBezTo>
                  <a:cubicBezTo>
                    <a:pt x="2061" y="1907"/>
                    <a:pt x="2052" y="1862"/>
                    <a:pt x="2070" y="1845"/>
                  </a:cubicBezTo>
                  <a:cubicBezTo>
                    <a:pt x="2106" y="1809"/>
                    <a:pt x="2213" y="1809"/>
                    <a:pt x="2266" y="1800"/>
                  </a:cubicBezTo>
                  <a:cubicBezTo>
                    <a:pt x="2311" y="1791"/>
                    <a:pt x="2365" y="1782"/>
                    <a:pt x="2418" y="1782"/>
                  </a:cubicBezTo>
                  <a:cubicBezTo>
                    <a:pt x="2525" y="1764"/>
                    <a:pt x="2713" y="1764"/>
                    <a:pt x="2775" y="1657"/>
                  </a:cubicBezTo>
                  <a:cubicBezTo>
                    <a:pt x="2793" y="1631"/>
                    <a:pt x="2793" y="1577"/>
                    <a:pt x="2757" y="1559"/>
                  </a:cubicBezTo>
                  <a:cubicBezTo>
                    <a:pt x="2481" y="1390"/>
                    <a:pt x="2159" y="1300"/>
                    <a:pt x="1865" y="1176"/>
                  </a:cubicBezTo>
                  <a:cubicBezTo>
                    <a:pt x="1910" y="970"/>
                    <a:pt x="1927" y="756"/>
                    <a:pt x="1972" y="551"/>
                  </a:cubicBezTo>
                  <a:cubicBezTo>
                    <a:pt x="2008" y="391"/>
                    <a:pt x="2070" y="203"/>
                    <a:pt x="2017" y="43"/>
                  </a:cubicBezTo>
                  <a:cubicBezTo>
                    <a:pt x="2006" y="15"/>
                    <a:pt x="1980" y="1"/>
                    <a:pt x="1954"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212" name="Google Shape;8053;p22"/>
          <p:cNvGrpSpPr/>
          <p:nvPr/>
        </p:nvGrpSpPr>
        <p:grpSpPr>
          <a:xfrm rot="-7130480" flipH="1">
            <a:off x="-422684" y="-424253"/>
            <a:ext cx="2003370" cy="1927297"/>
            <a:chOff x="3795825" y="3576625"/>
            <a:chExt cx="273225" cy="262850"/>
          </a:xfrm>
        </p:grpSpPr>
        <p:sp>
          <p:nvSpPr>
            <p:cNvPr id="1056354" name="Google Shape;8054;p22"/>
            <p:cNvSpPr/>
            <p:nvPr/>
          </p:nvSpPr>
          <p:spPr>
            <a:xfrm>
              <a:off x="3954600" y="3665275"/>
              <a:ext cx="114450" cy="80700"/>
            </a:xfrm>
            <a:custGeom>
              <a:avLst/>
              <a:ahLst/>
              <a:rect l="l" t="t" r="r" b="b"/>
              <a:pathLst>
                <a:path w="4578" h="3228" extrusionOk="0">
                  <a:moveTo>
                    <a:pt x="2303" y="0"/>
                  </a:moveTo>
                  <a:cubicBezTo>
                    <a:pt x="1128" y="0"/>
                    <a:pt x="1" y="457"/>
                    <a:pt x="331" y="2280"/>
                  </a:cubicBezTo>
                  <a:cubicBezTo>
                    <a:pt x="331" y="2280"/>
                    <a:pt x="701" y="3227"/>
                    <a:pt x="1548" y="3227"/>
                  </a:cubicBezTo>
                  <a:cubicBezTo>
                    <a:pt x="2230" y="3227"/>
                    <a:pt x="3221" y="2613"/>
                    <a:pt x="4578" y="397"/>
                  </a:cubicBezTo>
                  <a:cubicBezTo>
                    <a:pt x="4578" y="397"/>
                    <a:pt x="3614" y="112"/>
                    <a:pt x="2865" y="32"/>
                  </a:cubicBezTo>
                  <a:cubicBezTo>
                    <a:pt x="2680" y="12"/>
                    <a:pt x="2491" y="0"/>
                    <a:pt x="2303" y="0"/>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55" name="Google Shape;8055;p22"/>
            <p:cNvSpPr/>
            <p:nvPr/>
          </p:nvSpPr>
          <p:spPr>
            <a:xfrm>
              <a:off x="3963775" y="3675425"/>
              <a:ext cx="105275" cy="70575"/>
            </a:xfrm>
            <a:custGeom>
              <a:avLst/>
              <a:ahLst/>
              <a:rect l="l" t="t" r="r" b="b"/>
              <a:pathLst>
                <a:path w="4211" h="2823" extrusionOk="0">
                  <a:moveTo>
                    <a:pt x="4211" y="0"/>
                  </a:moveTo>
                  <a:lnTo>
                    <a:pt x="0" y="1936"/>
                  </a:lnTo>
                  <a:cubicBezTo>
                    <a:pt x="100" y="2155"/>
                    <a:pt x="473" y="2822"/>
                    <a:pt x="1183" y="2822"/>
                  </a:cubicBezTo>
                  <a:cubicBezTo>
                    <a:pt x="1863" y="2822"/>
                    <a:pt x="2853" y="2209"/>
                    <a:pt x="4211"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56" name="Google Shape;8056;p22"/>
            <p:cNvSpPr/>
            <p:nvPr/>
          </p:nvSpPr>
          <p:spPr>
            <a:xfrm>
              <a:off x="3936775" y="3576625"/>
              <a:ext cx="95025" cy="86125"/>
            </a:xfrm>
            <a:custGeom>
              <a:avLst/>
              <a:ahLst/>
              <a:rect l="l" t="t" r="r" b="b"/>
              <a:pathLst>
                <a:path w="3801" h="3445" extrusionOk="0">
                  <a:moveTo>
                    <a:pt x="3801" y="0"/>
                  </a:moveTo>
                  <a:cubicBezTo>
                    <a:pt x="3801" y="0"/>
                    <a:pt x="1" y="72"/>
                    <a:pt x="679" y="3096"/>
                  </a:cubicBezTo>
                  <a:cubicBezTo>
                    <a:pt x="679" y="3096"/>
                    <a:pt x="1084" y="3445"/>
                    <a:pt x="1620" y="3445"/>
                  </a:cubicBezTo>
                  <a:cubicBezTo>
                    <a:pt x="2329" y="3445"/>
                    <a:pt x="3268" y="2835"/>
                    <a:pt x="3801"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57" name="Google Shape;8057;p22"/>
            <p:cNvSpPr/>
            <p:nvPr/>
          </p:nvSpPr>
          <p:spPr>
            <a:xfrm>
              <a:off x="3953500" y="3577500"/>
              <a:ext cx="78100" cy="85250"/>
            </a:xfrm>
            <a:custGeom>
              <a:avLst/>
              <a:ahLst/>
              <a:rect l="l" t="t" r="r" b="b"/>
              <a:pathLst>
                <a:path w="3124" h="3410" extrusionOk="0">
                  <a:moveTo>
                    <a:pt x="3123" y="1"/>
                  </a:moveTo>
                  <a:lnTo>
                    <a:pt x="1" y="3025"/>
                  </a:lnTo>
                  <a:cubicBezTo>
                    <a:pt x="1" y="3034"/>
                    <a:pt x="1" y="3043"/>
                    <a:pt x="10" y="3061"/>
                  </a:cubicBezTo>
                  <a:cubicBezTo>
                    <a:pt x="10" y="3061"/>
                    <a:pt x="415" y="3410"/>
                    <a:pt x="952" y="3410"/>
                  </a:cubicBezTo>
                  <a:cubicBezTo>
                    <a:pt x="1658" y="3410"/>
                    <a:pt x="2591" y="2805"/>
                    <a:pt x="3123"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58" name="Google Shape;8058;p22"/>
            <p:cNvSpPr/>
            <p:nvPr/>
          </p:nvSpPr>
          <p:spPr>
            <a:xfrm>
              <a:off x="3826150" y="3592675"/>
              <a:ext cx="69150" cy="112425"/>
            </a:xfrm>
            <a:custGeom>
              <a:avLst/>
              <a:ahLst/>
              <a:rect l="l" t="t" r="r" b="b"/>
              <a:pathLst>
                <a:path w="2766" h="4497" extrusionOk="0">
                  <a:moveTo>
                    <a:pt x="1972" y="1"/>
                  </a:moveTo>
                  <a:cubicBezTo>
                    <a:pt x="1973" y="4"/>
                    <a:pt x="1973" y="7"/>
                    <a:pt x="1973" y="11"/>
                  </a:cubicBezTo>
                  <a:lnTo>
                    <a:pt x="1973" y="11"/>
                  </a:lnTo>
                  <a:cubicBezTo>
                    <a:pt x="1974" y="3"/>
                    <a:pt x="1972" y="1"/>
                    <a:pt x="1972" y="1"/>
                  </a:cubicBezTo>
                  <a:close/>
                  <a:moveTo>
                    <a:pt x="1973" y="11"/>
                  </a:moveTo>
                  <a:cubicBezTo>
                    <a:pt x="1971" y="46"/>
                    <a:pt x="1931" y="190"/>
                    <a:pt x="1544" y="723"/>
                  </a:cubicBezTo>
                  <a:cubicBezTo>
                    <a:pt x="1071" y="1374"/>
                    <a:pt x="1" y="3266"/>
                    <a:pt x="1125" y="4497"/>
                  </a:cubicBezTo>
                  <a:cubicBezTo>
                    <a:pt x="1125" y="4497"/>
                    <a:pt x="2525" y="4185"/>
                    <a:pt x="2650" y="2713"/>
                  </a:cubicBezTo>
                  <a:cubicBezTo>
                    <a:pt x="2766" y="1248"/>
                    <a:pt x="2042" y="649"/>
                    <a:pt x="1973" y="1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59" name="Google Shape;8059;p22"/>
            <p:cNvSpPr/>
            <p:nvPr/>
          </p:nvSpPr>
          <p:spPr>
            <a:xfrm>
              <a:off x="3854025" y="3593575"/>
              <a:ext cx="41300" cy="111525"/>
            </a:xfrm>
            <a:custGeom>
              <a:avLst/>
              <a:ahLst/>
              <a:rect l="l" t="t" r="r" b="b"/>
              <a:pathLst>
                <a:path w="1652" h="4461" extrusionOk="0">
                  <a:moveTo>
                    <a:pt x="866" y="0"/>
                  </a:moveTo>
                  <a:cubicBezTo>
                    <a:pt x="679" y="1044"/>
                    <a:pt x="260" y="3328"/>
                    <a:pt x="1" y="4452"/>
                  </a:cubicBezTo>
                  <a:cubicBezTo>
                    <a:pt x="10" y="4452"/>
                    <a:pt x="10" y="4461"/>
                    <a:pt x="10" y="4461"/>
                  </a:cubicBezTo>
                  <a:cubicBezTo>
                    <a:pt x="10" y="4461"/>
                    <a:pt x="1410" y="4149"/>
                    <a:pt x="1535" y="2677"/>
                  </a:cubicBezTo>
                  <a:cubicBezTo>
                    <a:pt x="1651" y="1231"/>
                    <a:pt x="938" y="625"/>
                    <a:pt x="86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60" name="Google Shape;8060;p22"/>
            <p:cNvSpPr/>
            <p:nvPr/>
          </p:nvSpPr>
          <p:spPr>
            <a:xfrm>
              <a:off x="3875450" y="3592675"/>
              <a:ext cx="25" cy="250"/>
            </a:xfrm>
            <a:custGeom>
              <a:avLst/>
              <a:ahLst/>
              <a:rect l="l" t="t" r="r" b="b"/>
              <a:pathLst>
                <a:path w="1" h="10" extrusionOk="0">
                  <a:moveTo>
                    <a:pt x="0" y="9"/>
                  </a:moveTo>
                  <a:cubicBezTo>
                    <a:pt x="0" y="9"/>
                    <a:pt x="0" y="1"/>
                    <a:pt x="0" y="1"/>
                  </a:cubicBezTo>
                  <a:cubicBezTo>
                    <a:pt x="0" y="9"/>
                    <a:pt x="0" y="9"/>
                    <a:pt x="0" y="9"/>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61" name="Google Shape;8061;p22"/>
            <p:cNvSpPr/>
            <p:nvPr/>
          </p:nvSpPr>
          <p:spPr>
            <a:xfrm>
              <a:off x="3795825" y="3621000"/>
              <a:ext cx="190925" cy="218325"/>
            </a:xfrm>
            <a:custGeom>
              <a:avLst/>
              <a:ahLst/>
              <a:rect l="l" t="t" r="r" b="b"/>
              <a:pathLst>
                <a:path w="7637" h="8733" extrusionOk="0">
                  <a:moveTo>
                    <a:pt x="7637" y="1"/>
                  </a:moveTo>
                  <a:lnTo>
                    <a:pt x="7557" y="36"/>
                  </a:lnTo>
                  <a:lnTo>
                    <a:pt x="7485" y="90"/>
                  </a:lnTo>
                  <a:cubicBezTo>
                    <a:pt x="7441" y="125"/>
                    <a:pt x="7396" y="161"/>
                    <a:pt x="7351" y="197"/>
                  </a:cubicBezTo>
                  <a:cubicBezTo>
                    <a:pt x="7253" y="277"/>
                    <a:pt x="7173" y="357"/>
                    <a:pt x="7084" y="438"/>
                  </a:cubicBezTo>
                  <a:cubicBezTo>
                    <a:pt x="6914" y="598"/>
                    <a:pt x="6754" y="768"/>
                    <a:pt x="6584" y="937"/>
                  </a:cubicBezTo>
                  <a:cubicBezTo>
                    <a:pt x="6263" y="1276"/>
                    <a:pt x="5942" y="1615"/>
                    <a:pt x="5621" y="1963"/>
                  </a:cubicBezTo>
                  <a:cubicBezTo>
                    <a:pt x="4987" y="2659"/>
                    <a:pt x="4363" y="3364"/>
                    <a:pt x="3747" y="4077"/>
                  </a:cubicBezTo>
                  <a:cubicBezTo>
                    <a:pt x="2507" y="5496"/>
                    <a:pt x="1294" y="6932"/>
                    <a:pt x="81" y="8368"/>
                  </a:cubicBezTo>
                  <a:cubicBezTo>
                    <a:pt x="81" y="8368"/>
                    <a:pt x="81" y="8377"/>
                    <a:pt x="81" y="8377"/>
                  </a:cubicBezTo>
                  <a:cubicBezTo>
                    <a:pt x="1" y="8475"/>
                    <a:pt x="18" y="8618"/>
                    <a:pt x="116" y="8690"/>
                  </a:cubicBezTo>
                  <a:cubicBezTo>
                    <a:pt x="157" y="8719"/>
                    <a:pt x="204" y="8733"/>
                    <a:pt x="251" y="8733"/>
                  </a:cubicBezTo>
                  <a:cubicBezTo>
                    <a:pt x="319" y="8733"/>
                    <a:pt x="387" y="8703"/>
                    <a:pt x="429" y="8645"/>
                  </a:cubicBezTo>
                  <a:cubicBezTo>
                    <a:pt x="1580" y="7164"/>
                    <a:pt x="2739" y="5683"/>
                    <a:pt x="3917" y="4220"/>
                  </a:cubicBezTo>
                  <a:cubicBezTo>
                    <a:pt x="4506" y="3489"/>
                    <a:pt x="5103" y="2757"/>
                    <a:pt x="5710" y="2043"/>
                  </a:cubicBezTo>
                  <a:cubicBezTo>
                    <a:pt x="6004" y="1678"/>
                    <a:pt x="6317" y="1321"/>
                    <a:pt x="6629" y="973"/>
                  </a:cubicBezTo>
                  <a:cubicBezTo>
                    <a:pt x="6781" y="795"/>
                    <a:pt x="6941" y="625"/>
                    <a:pt x="7102" y="456"/>
                  </a:cubicBezTo>
                  <a:cubicBezTo>
                    <a:pt x="7191" y="375"/>
                    <a:pt x="7271" y="286"/>
                    <a:pt x="7360" y="215"/>
                  </a:cubicBezTo>
                  <a:cubicBezTo>
                    <a:pt x="7405" y="170"/>
                    <a:pt x="7441" y="125"/>
                    <a:pt x="7494" y="99"/>
                  </a:cubicBezTo>
                  <a:lnTo>
                    <a:pt x="7566" y="45"/>
                  </a:lnTo>
                  <a:lnTo>
                    <a:pt x="7637" y="1"/>
                  </a:ln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62" name="Google Shape;8062;p22"/>
            <p:cNvSpPr/>
            <p:nvPr/>
          </p:nvSpPr>
          <p:spPr>
            <a:xfrm>
              <a:off x="3795825" y="3708425"/>
              <a:ext cx="201200" cy="131050"/>
            </a:xfrm>
            <a:custGeom>
              <a:avLst/>
              <a:ahLst/>
              <a:rect l="l" t="t" r="r" b="b"/>
              <a:pathLst>
                <a:path w="8048" h="5242" extrusionOk="0">
                  <a:moveTo>
                    <a:pt x="8047" y="1"/>
                  </a:moveTo>
                  <a:cubicBezTo>
                    <a:pt x="7334" y="322"/>
                    <a:pt x="6629" y="652"/>
                    <a:pt x="5933" y="991"/>
                  </a:cubicBezTo>
                  <a:cubicBezTo>
                    <a:pt x="5237" y="1339"/>
                    <a:pt x="4550" y="1696"/>
                    <a:pt x="3863" y="2079"/>
                  </a:cubicBezTo>
                  <a:cubicBezTo>
                    <a:pt x="3185" y="2463"/>
                    <a:pt x="2516" y="2864"/>
                    <a:pt x="1865" y="3310"/>
                  </a:cubicBezTo>
                  <a:cubicBezTo>
                    <a:pt x="1544" y="3524"/>
                    <a:pt x="1223" y="3765"/>
                    <a:pt x="919" y="4015"/>
                  </a:cubicBezTo>
                  <a:cubicBezTo>
                    <a:pt x="616" y="4274"/>
                    <a:pt x="322" y="4550"/>
                    <a:pt x="72" y="4889"/>
                  </a:cubicBezTo>
                  <a:cubicBezTo>
                    <a:pt x="72" y="4889"/>
                    <a:pt x="72" y="4889"/>
                    <a:pt x="63" y="4898"/>
                  </a:cubicBezTo>
                  <a:cubicBezTo>
                    <a:pt x="1" y="4996"/>
                    <a:pt x="27" y="5130"/>
                    <a:pt x="125" y="5202"/>
                  </a:cubicBezTo>
                  <a:cubicBezTo>
                    <a:pt x="166" y="5228"/>
                    <a:pt x="210" y="5241"/>
                    <a:pt x="253" y="5241"/>
                  </a:cubicBezTo>
                  <a:cubicBezTo>
                    <a:pt x="324" y="5241"/>
                    <a:pt x="393" y="5206"/>
                    <a:pt x="438" y="5139"/>
                  </a:cubicBezTo>
                  <a:cubicBezTo>
                    <a:pt x="643" y="4845"/>
                    <a:pt x="902" y="4568"/>
                    <a:pt x="1178" y="4309"/>
                  </a:cubicBezTo>
                  <a:cubicBezTo>
                    <a:pt x="1455" y="4051"/>
                    <a:pt x="1758" y="3810"/>
                    <a:pt x="2061" y="3578"/>
                  </a:cubicBezTo>
                  <a:cubicBezTo>
                    <a:pt x="2677" y="3114"/>
                    <a:pt x="3319" y="2686"/>
                    <a:pt x="3979" y="2275"/>
                  </a:cubicBezTo>
                  <a:cubicBezTo>
                    <a:pt x="4639" y="1865"/>
                    <a:pt x="5309" y="1473"/>
                    <a:pt x="5987" y="1098"/>
                  </a:cubicBezTo>
                  <a:cubicBezTo>
                    <a:pt x="6665" y="714"/>
                    <a:pt x="7351" y="348"/>
                    <a:pt x="804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63" name="Google Shape;8063;p22"/>
            <p:cNvSpPr/>
            <p:nvPr/>
          </p:nvSpPr>
          <p:spPr>
            <a:xfrm>
              <a:off x="3818125" y="3688350"/>
              <a:ext cx="39725" cy="124300"/>
            </a:xfrm>
            <a:custGeom>
              <a:avLst/>
              <a:ahLst/>
              <a:rect l="l" t="t" r="r" b="b"/>
              <a:pathLst>
                <a:path w="1589" h="4972" extrusionOk="0">
                  <a:moveTo>
                    <a:pt x="1589" y="1"/>
                  </a:moveTo>
                  <a:lnTo>
                    <a:pt x="1589" y="1"/>
                  </a:lnTo>
                  <a:cubicBezTo>
                    <a:pt x="1312" y="777"/>
                    <a:pt x="1035" y="1544"/>
                    <a:pt x="759" y="2320"/>
                  </a:cubicBezTo>
                  <a:cubicBezTo>
                    <a:pt x="625" y="2713"/>
                    <a:pt x="491" y="3105"/>
                    <a:pt x="366" y="3498"/>
                  </a:cubicBezTo>
                  <a:cubicBezTo>
                    <a:pt x="241" y="3890"/>
                    <a:pt x="117" y="4274"/>
                    <a:pt x="18" y="4702"/>
                  </a:cubicBezTo>
                  <a:cubicBezTo>
                    <a:pt x="18" y="4711"/>
                    <a:pt x="18" y="4711"/>
                    <a:pt x="18" y="4720"/>
                  </a:cubicBezTo>
                  <a:cubicBezTo>
                    <a:pt x="1" y="4845"/>
                    <a:pt x="90" y="4952"/>
                    <a:pt x="206" y="4970"/>
                  </a:cubicBezTo>
                  <a:cubicBezTo>
                    <a:pt x="217" y="4971"/>
                    <a:pt x="227" y="4972"/>
                    <a:pt x="238" y="4972"/>
                  </a:cubicBezTo>
                  <a:cubicBezTo>
                    <a:pt x="348" y="4972"/>
                    <a:pt x="439" y="4888"/>
                    <a:pt x="456" y="4773"/>
                  </a:cubicBezTo>
                  <a:lnTo>
                    <a:pt x="456" y="4764"/>
                  </a:lnTo>
                  <a:cubicBezTo>
                    <a:pt x="509" y="4390"/>
                    <a:pt x="598" y="3979"/>
                    <a:pt x="688" y="3578"/>
                  </a:cubicBezTo>
                  <a:cubicBezTo>
                    <a:pt x="777" y="3185"/>
                    <a:pt x="875" y="2784"/>
                    <a:pt x="973" y="2383"/>
                  </a:cubicBezTo>
                  <a:cubicBezTo>
                    <a:pt x="1169" y="1589"/>
                    <a:pt x="1374" y="795"/>
                    <a:pt x="1589"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6364" name="Google Shape;8064;p22"/>
          <p:cNvSpPr/>
          <p:nvPr/>
        </p:nvSpPr>
        <p:spPr>
          <a:xfrm rot="3030316">
            <a:off x="198596" y="4327872"/>
            <a:ext cx="1029015" cy="656003"/>
          </a:xfrm>
          <a:custGeom>
            <a:avLst/>
            <a:ahLst/>
            <a:rect l="l" t="t" r="r" b="b"/>
            <a:pathLst>
              <a:path w="5934" h="3783" extrusionOk="0">
                <a:moveTo>
                  <a:pt x="5211" y="0"/>
                </a:moveTo>
                <a:lnTo>
                  <a:pt x="19" y="2346"/>
                </a:lnTo>
                <a:cubicBezTo>
                  <a:pt x="1" y="2427"/>
                  <a:pt x="10" y="2480"/>
                  <a:pt x="90" y="2516"/>
                </a:cubicBezTo>
                <a:cubicBezTo>
                  <a:pt x="135" y="2534"/>
                  <a:pt x="179" y="2507"/>
                  <a:pt x="197" y="2552"/>
                </a:cubicBezTo>
                <a:cubicBezTo>
                  <a:pt x="215" y="2578"/>
                  <a:pt x="179" y="2650"/>
                  <a:pt x="179" y="2676"/>
                </a:cubicBezTo>
                <a:cubicBezTo>
                  <a:pt x="161" y="2757"/>
                  <a:pt x="161" y="2792"/>
                  <a:pt x="242" y="2828"/>
                </a:cubicBezTo>
                <a:cubicBezTo>
                  <a:pt x="304" y="2864"/>
                  <a:pt x="366" y="2873"/>
                  <a:pt x="402" y="2935"/>
                </a:cubicBezTo>
                <a:cubicBezTo>
                  <a:pt x="447" y="3024"/>
                  <a:pt x="349" y="3105"/>
                  <a:pt x="384" y="3185"/>
                </a:cubicBezTo>
                <a:cubicBezTo>
                  <a:pt x="411" y="3256"/>
                  <a:pt x="518" y="3256"/>
                  <a:pt x="491" y="3346"/>
                </a:cubicBezTo>
                <a:cubicBezTo>
                  <a:pt x="474" y="3390"/>
                  <a:pt x="286" y="3515"/>
                  <a:pt x="340" y="3586"/>
                </a:cubicBezTo>
                <a:cubicBezTo>
                  <a:pt x="348" y="3594"/>
                  <a:pt x="359" y="3597"/>
                  <a:pt x="372" y="3597"/>
                </a:cubicBezTo>
                <a:cubicBezTo>
                  <a:pt x="422" y="3597"/>
                  <a:pt x="502" y="3552"/>
                  <a:pt x="557" y="3552"/>
                </a:cubicBezTo>
                <a:cubicBezTo>
                  <a:pt x="569" y="3552"/>
                  <a:pt x="580" y="3554"/>
                  <a:pt x="589" y="3560"/>
                </a:cubicBezTo>
                <a:cubicBezTo>
                  <a:pt x="527" y="3631"/>
                  <a:pt x="474" y="3702"/>
                  <a:pt x="411" y="3783"/>
                </a:cubicBezTo>
                <a:lnTo>
                  <a:pt x="5933" y="1276"/>
                </a:lnTo>
                <a:cubicBezTo>
                  <a:pt x="5933" y="1196"/>
                  <a:pt x="5844" y="1204"/>
                  <a:pt x="5808" y="1151"/>
                </a:cubicBezTo>
                <a:cubicBezTo>
                  <a:pt x="5737" y="1053"/>
                  <a:pt x="5862" y="1026"/>
                  <a:pt x="5844" y="937"/>
                </a:cubicBezTo>
                <a:cubicBezTo>
                  <a:pt x="5782" y="910"/>
                  <a:pt x="5701" y="919"/>
                  <a:pt x="5630" y="892"/>
                </a:cubicBezTo>
                <a:cubicBezTo>
                  <a:pt x="5532" y="839"/>
                  <a:pt x="5603" y="839"/>
                  <a:pt x="5621" y="776"/>
                </a:cubicBezTo>
                <a:cubicBezTo>
                  <a:pt x="5657" y="696"/>
                  <a:pt x="5603" y="687"/>
                  <a:pt x="5550" y="634"/>
                </a:cubicBezTo>
                <a:cubicBezTo>
                  <a:pt x="5487" y="571"/>
                  <a:pt x="5541" y="580"/>
                  <a:pt x="5523" y="500"/>
                </a:cubicBezTo>
                <a:cubicBezTo>
                  <a:pt x="5514" y="437"/>
                  <a:pt x="5443" y="437"/>
                  <a:pt x="5389" y="402"/>
                </a:cubicBezTo>
                <a:cubicBezTo>
                  <a:pt x="5309" y="357"/>
                  <a:pt x="5344" y="339"/>
                  <a:pt x="5344" y="268"/>
                </a:cubicBezTo>
                <a:cubicBezTo>
                  <a:pt x="5353" y="152"/>
                  <a:pt x="5211" y="116"/>
                  <a:pt x="5211" y="0"/>
                </a:cubicBezTo>
                <a:close/>
              </a:path>
            </a:pathLst>
          </a:custGeom>
          <a:solidFill>
            <a:srgbClr val="FFCE59">
              <a:alpha val="6930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213" name="Google Shape;8065;p22"/>
          <p:cNvGrpSpPr/>
          <p:nvPr/>
        </p:nvGrpSpPr>
        <p:grpSpPr>
          <a:xfrm rot="-3669520">
            <a:off x="7927516" y="3523909"/>
            <a:ext cx="2003370" cy="1927297"/>
            <a:chOff x="3795825" y="3576625"/>
            <a:chExt cx="273225" cy="262850"/>
          </a:xfrm>
        </p:grpSpPr>
        <p:sp>
          <p:nvSpPr>
            <p:cNvPr id="1056365" name="Google Shape;8066;p22"/>
            <p:cNvSpPr/>
            <p:nvPr/>
          </p:nvSpPr>
          <p:spPr>
            <a:xfrm>
              <a:off x="3954600" y="3665275"/>
              <a:ext cx="114450" cy="80700"/>
            </a:xfrm>
            <a:custGeom>
              <a:avLst/>
              <a:ahLst/>
              <a:rect l="l" t="t" r="r" b="b"/>
              <a:pathLst>
                <a:path w="4578" h="3228" extrusionOk="0">
                  <a:moveTo>
                    <a:pt x="2303" y="0"/>
                  </a:moveTo>
                  <a:cubicBezTo>
                    <a:pt x="1128" y="0"/>
                    <a:pt x="1" y="457"/>
                    <a:pt x="331" y="2280"/>
                  </a:cubicBezTo>
                  <a:cubicBezTo>
                    <a:pt x="331" y="2280"/>
                    <a:pt x="701" y="3227"/>
                    <a:pt x="1548" y="3227"/>
                  </a:cubicBezTo>
                  <a:cubicBezTo>
                    <a:pt x="2230" y="3227"/>
                    <a:pt x="3221" y="2613"/>
                    <a:pt x="4578" y="397"/>
                  </a:cubicBezTo>
                  <a:cubicBezTo>
                    <a:pt x="4578" y="397"/>
                    <a:pt x="3614" y="112"/>
                    <a:pt x="2865" y="32"/>
                  </a:cubicBezTo>
                  <a:cubicBezTo>
                    <a:pt x="2680" y="12"/>
                    <a:pt x="2491" y="0"/>
                    <a:pt x="2303" y="0"/>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66" name="Google Shape;8067;p22"/>
            <p:cNvSpPr/>
            <p:nvPr/>
          </p:nvSpPr>
          <p:spPr>
            <a:xfrm>
              <a:off x="3963775" y="3675425"/>
              <a:ext cx="105275" cy="70575"/>
            </a:xfrm>
            <a:custGeom>
              <a:avLst/>
              <a:ahLst/>
              <a:rect l="l" t="t" r="r" b="b"/>
              <a:pathLst>
                <a:path w="4211" h="2823" extrusionOk="0">
                  <a:moveTo>
                    <a:pt x="4211" y="0"/>
                  </a:moveTo>
                  <a:lnTo>
                    <a:pt x="0" y="1936"/>
                  </a:lnTo>
                  <a:cubicBezTo>
                    <a:pt x="100" y="2155"/>
                    <a:pt x="473" y="2822"/>
                    <a:pt x="1183" y="2822"/>
                  </a:cubicBezTo>
                  <a:cubicBezTo>
                    <a:pt x="1863" y="2822"/>
                    <a:pt x="2853" y="2209"/>
                    <a:pt x="4211"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67" name="Google Shape;8068;p22"/>
            <p:cNvSpPr/>
            <p:nvPr/>
          </p:nvSpPr>
          <p:spPr>
            <a:xfrm>
              <a:off x="3936775" y="3576625"/>
              <a:ext cx="95025" cy="86125"/>
            </a:xfrm>
            <a:custGeom>
              <a:avLst/>
              <a:ahLst/>
              <a:rect l="l" t="t" r="r" b="b"/>
              <a:pathLst>
                <a:path w="3801" h="3445" extrusionOk="0">
                  <a:moveTo>
                    <a:pt x="3801" y="0"/>
                  </a:moveTo>
                  <a:cubicBezTo>
                    <a:pt x="3801" y="0"/>
                    <a:pt x="1" y="72"/>
                    <a:pt x="679" y="3096"/>
                  </a:cubicBezTo>
                  <a:cubicBezTo>
                    <a:pt x="679" y="3096"/>
                    <a:pt x="1084" y="3445"/>
                    <a:pt x="1620" y="3445"/>
                  </a:cubicBezTo>
                  <a:cubicBezTo>
                    <a:pt x="2329" y="3445"/>
                    <a:pt x="3268" y="2835"/>
                    <a:pt x="3801"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68" name="Google Shape;8069;p22"/>
            <p:cNvSpPr/>
            <p:nvPr/>
          </p:nvSpPr>
          <p:spPr>
            <a:xfrm>
              <a:off x="3953500" y="3577500"/>
              <a:ext cx="78100" cy="85250"/>
            </a:xfrm>
            <a:custGeom>
              <a:avLst/>
              <a:ahLst/>
              <a:rect l="l" t="t" r="r" b="b"/>
              <a:pathLst>
                <a:path w="3124" h="3410" extrusionOk="0">
                  <a:moveTo>
                    <a:pt x="3123" y="1"/>
                  </a:moveTo>
                  <a:lnTo>
                    <a:pt x="1" y="3025"/>
                  </a:lnTo>
                  <a:cubicBezTo>
                    <a:pt x="1" y="3034"/>
                    <a:pt x="1" y="3043"/>
                    <a:pt x="10" y="3061"/>
                  </a:cubicBezTo>
                  <a:cubicBezTo>
                    <a:pt x="10" y="3061"/>
                    <a:pt x="415" y="3410"/>
                    <a:pt x="952" y="3410"/>
                  </a:cubicBezTo>
                  <a:cubicBezTo>
                    <a:pt x="1658" y="3410"/>
                    <a:pt x="2591" y="2805"/>
                    <a:pt x="3123"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69" name="Google Shape;8070;p22"/>
            <p:cNvSpPr/>
            <p:nvPr/>
          </p:nvSpPr>
          <p:spPr>
            <a:xfrm>
              <a:off x="3826150" y="3592675"/>
              <a:ext cx="69150" cy="112425"/>
            </a:xfrm>
            <a:custGeom>
              <a:avLst/>
              <a:ahLst/>
              <a:rect l="l" t="t" r="r" b="b"/>
              <a:pathLst>
                <a:path w="2766" h="4497" extrusionOk="0">
                  <a:moveTo>
                    <a:pt x="1972" y="1"/>
                  </a:moveTo>
                  <a:cubicBezTo>
                    <a:pt x="1973" y="4"/>
                    <a:pt x="1973" y="7"/>
                    <a:pt x="1973" y="11"/>
                  </a:cubicBezTo>
                  <a:lnTo>
                    <a:pt x="1973" y="11"/>
                  </a:lnTo>
                  <a:cubicBezTo>
                    <a:pt x="1974" y="3"/>
                    <a:pt x="1972" y="1"/>
                    <a:pt x="1972" y="1"/>
                  </a:cubicBezTo>
                  <a:close/>
                  <a:moveTo>
                    <a:pt x="1973" y="11"/>
                  </a:moveTo>
                  <a:cubicBezTo>
                    <a:pt x="1971" y="46"/>
                    <a:pt x="1931" y="190"/>
                    <a:pt x="1544" y="723"/>
                  </a:cubicBezTo>
                  <a:cubicBezTo>
                    <a:pt x="1071" y="1374"/>
                    <a:pt x="1" y="3266"/>
                    <a:pt x="1125" y="4497"/>
                  </a:cubicBezTo>
                  <a:cubicBezTo>
                    <a:pt x="1125" y="4497"/>
                    <a:pt x="2525" y="4185"/>
                    <a:pt x="2650" y="2713"/>
                  </a:cubicBezTo>
                  <a:cubicBezTo>
                    <a:pt x="2766" y="1248"/>
                    <a:pt x="2042" y="649"/>
                    <a:pt x="1973" y="1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70" name="Google Shape;8071;p22"/>
            <p:cNvSpPr/>
            <p:nvPr/>
          </p:nvSpPr>
          <p:spPr>
            <a:xfrm>
              <a:off x="3854025" y="3593575"/>
              <a:ext cx="41300" cy="111525"/>
            </a:xfrm>
            <a:custGeom>
              <a:avLst/>
              <a:ahLst/>
              <a:rect l="l" t="t" r="r" b="b"/>
              <a:pathLst>
                <a:path w="1652" h="4461" extrusionOk="0">
                  <a:moveTo>
                    <a:pt x="866" y="0"/>
                  </a:moveTo>
                  <a:cubicBezTo>
                    <a:pt x="679" y="1044"/>
                    <a:pt x="260" y="3328"/>
                    <a:pt x="1" y="4452"/>
                  </a:cubicBezTo>
                  <a:cubicBezTo>
                    <a:pt x="10" y="4452"/>
                    <a:pt x="10" y="4461"/>
                    <a:pt x="10" y="4461"/>
                  </a:cubicBezTo>
                  <a:cubicBezTo>
                    <a:pt x="10" y="4461"/>
                    <a:pt x="1410" y="4149"/>
                    <a:pt x="1535" y="2677"/>
                  </a:cubicBezTo>
                  <a:cubicBezTo>
                    <a:pt x="1651" y="1231"/>
                    <a:pt x="938" y="625"/>
                    <a:pt x="86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71" name="Google Shape;8072;p22"/>
            <p:cNvSpPr/>
            <p:nvPr/>
          </p:nvSpPr>
          <p:spPr>
            <a:xfrm>
              <a:off x="3875450" y="3592675"/>
              <a:ext cx="25" cy="250"/>
            </a:xfrm>
            <a:custGeom>
              <a:avLst/>
              <a:ahLst/>
              <a:rect l="l" t="t" r="r" b="b"/>
              <a:pathLst>
                <a:path w="1" h="10" extrusionOk="0">
                  <a:moveTo>
                    <a:pt x="0" y="9"/>
                  </a:moveTo>
                  <a:cubicBezTo>
                    <a:pt x="0" y="9"/>
                    <a:pt x="0" y="1"/>
                    <a:pt x="0" y="1"/>
                  </a:cubicBezTo>
                  <a:cubicBezTo>
                    <a:pt x="0" y="9"/>
                    <a:pt x="0" y="9"/>
                    <a:pt x="0" y="9"/>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72" name="Google Shape;8073;p22"/>
            <p:cNvSpPr/>
            <p:nvPr/>
          </p:nvSpPr>
          <p:spPr>
            <a:xfrm>
              <a:off x="3795825" y="3621000"/>
              <a:ext cx="190925" cy="218325"/>
            </a:xfrm>
            <a:custGeom>
              <a:avLst/>
              <a:ahLst/>
              <a:rect l="l" t="t" r="r" b="b"/>
              <a:pathLst>
                <a:path w="7637" h="8733" extrusionOk="0">
                  <a:moveTo>
                    <a:pt x="7637" y="1"/>
                  </a:moveTo>
                  <a:lnTo>
                    <a:pt x="7557" y="36"/>
                  </a:lnTo>
                  <a:lnTo>
                    <a:pt x="7485" y="90"/>
                  </a:lnTo>
                  <a:cubicBezTo>
                    <a:pt x="7441" y="125"/>
                    <a:pt x="7396" y="161"/>
                    <a:pt x="7351" y="197"/>
                  </a:cubicBezTo>
                  <a:cubicBezTo>
                    <a:pt x="7253" y="277"/>
                    <a:pt x="7173" y="357"/>
                    <a:pt x="7084" y="438"/>
                  </a:cubicBezTo>
                  <a:cubicBezTo>
                    <a:pt x="6914" y="598"/>
                    <a:pt x="6754" y="768"/>
                    <a:pt x="6584" y="937"/>
                  </a:cubicBezTo>
                  <a:cubicBezTo>
                    <a:pt x="6263" y="1276"/>
                    <a:pt x="5942" y="1615"/>
                    <a:pt x="5621" y="1963"/>
                  </a:cubicBezTo>
                  <a:cubicBezTo>
                    <a:pt x="4987" y="2659"/>
                    <a:pt x="4363" y="3364"/>
                    <a:pt x="3747" y="4077"/>
                  </a:cubicBezTo>
                  <a:cubicBezTo>
                    <a:pt x="2507" y="5496"/>
                    <a:pt x="1294" y="6932"/>
                    <a:pt x="81" y="8368"/>
                  </a:cubicBezTo>
                  <a:cubicBezTo>
                    <a:pt x="81" y="8368"/>
                    <a:pt x="81" y="8377"/>
                    <a:pt x="81" y="8377"/>
                  </a:cubicBezTo>
                  <a:cubicBezTo>
                    <a:pt x="1" y="8475"/>
                    <a:pt x="18" y="8618"/>
                    <a:pt x="116" y="8690"/>
                  </a:cubicBezTo>
                  <a:cubicBezTo>
                    <a:pt x="157" y="8719"/>
                    <a:pt x="204" y="8733"/>
                    <a:pt x="251" y="8733"/>
                  </a:cubicBezTo>
                  <a:cubicBezTo>
                    <a:pt x="319" y="8733"/>
                    <a:pt x="387" y="8703"/>
                    <a:pt x="429" y="8645"/>
                  </a:cubicBezTo>
                  <a:cubicBezTo>
                    <a:pt x="1580" y="7164"/>
                    <a:pt x="2739" y="5683"/>
                    <a:pt x="3917" y="4220"/>
                  </a:cubicBezTo>
                  <a:cubicBezTo>
                    <a:pt x="4506" y="3489"/>
                    <a:pt x="5103" y="2757"/>
                    <a:pt x="5710" y="2043"/>
                  </a:cubicBezTo>
                  <a:cubicBezTo>
                    <a:pt x="6004" y="1678"/>
                    <a:pt x="6317" y="1321"/>
                    <a:pt x="6629" y="973"/>
                  </a:cubicBezTo>
                  <a:cubicBezTo>
                    <a:pt x="6781" y="795"/>
                    <a:pt x="6941" y="625"/>
                    <a:pt x="7102" y="456"/>
                  </a:cubicBezTo>
                  <a:cubicBezTo>
                    <a:pt x="7191" y="375"/>
                    <a:pt x="7271" y="286"/>
                    <a:pt x="7360" y="215"/>
                  </a:cubicBezTo>
                  <a:cubicBezTo>
                    <a:pt x="7405" y="170"/>
                    <a:pt x="7441" y="125"/>
                    <a:pt x="7494" y="99"/>
                  </a:cubicBezTo>
                  <a:lnTo>
                    <a:pt x="7566" y="45"/>
                  </a:lnTo>
                  <a:lnTo>
                    <a:pt x="7637" y="1"/>
                  </a:ln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73" name="Google Shape;8074;p22"/>
            <p:cNvSpPr/>
            <p:nvPr/>
          </p:nvSpPr>
          <p:spPr>
            <a:xfrm>
              <a:off x="3795825" y="3708425"/>
              <a:ext cx="201200" cy="131050"/>
            </a:xfrm>
            <a:custGeom>
              <a:avLst/>
              <a:ahLst/>
              <a:rect l="l" t="t" r="r" b="b"/>
              <a:pathLst>
                <a:path w="8048" h="5242" extrusionOk="0">
                  <a:moveTo>
                    <a:pt x="8047" y="1"/>
                  </a:moveTo>
                  <a:cubicBezTo>
                    <a:pt x="7334" y="322"/>
                    <a:pt x="6629" y="652"/>
                    <a:pt x="5933" y="991"/>
                  </a:cubicBezTo>
                  <a:cubicBezTo>
                    <a:pt x="5237" y="1339"/>
                    <a:pt x="4550" y="1696"/>
                    <a:pt x="3863" y="2079"/>
                  </a:cubicBezTo>
                  <a:cubicBezTo>
                    <a:pt x="3185" y="2463"/>
                    <a:pt x="2516" y="2864"/>
                    <a:pt x="1865" y="3310"/>
                  </a:cubicBezTo>
                  <a:cubicBezTo>
                    <a:pt x="1544" y="3524"/>
                    <a:pt x="1223" y="3765"/>
                    <a:pt x="919" y="4015"/>
                  </a:cubicBezTo>
                  <a:cubicBezTo>
                    <a:pt x="616" y="4274"/>
                    <a:pt x="322" y="4550"/>
                    <a:pt x="72" y="4889"/>
                  </a:cubicBezTo>
                  <a:cubicBezTo>
                    <a:pt x="72" y="4889"/>
                    <a:pt x="72" y="4889"/>
                    <a:pt x="63" y="4898"/>
                  </a:cubicBezTo>
                  <a:cubicBezTo>
                    <a:pt x="1" y="4996"/>
                    <a:pt x="27" y="5130"/>
                    <a:pt x="125" y="5202"/>
                  </a:cubicBezTo>
                  <a:cubicBezTo>
                    <a:pt x="166" y="5228"/>
                    <a:pt x="210" y="5241"/>
                    <a:pt x="253" y="5241"/>
                  </a:cubicBezTo>
                  <a:cubicBezTo>
                    <a:pt x="324" y="5241"/>
                    <a:pt x="393" y="5206"/>
                    <a:pt x="438" y="5139"/>
                  </a:cubicBezTo>
                  <a:cubicBezTo>
                    <a:pt x="643" y="4845"/>
                    <a:pt x="902" y="4568"/>
                    <a:pt x="1178" y="4309"/>
                  </a:cubicBezTo>
                  <a:cubicBezTo>
                    <a:pt x="1455" y="4051"/>
                    <a:pt x="1758" y="3810"/>
                    <a:pt x="2061" y="3578"/>
                  </a:cubicBezTo>
                  <a:cubicBezTo>
                    <a:pt x="2677" y="3114"/>
                    <a:pt x="3319" y="2686"/>
                    <a:pt x="3979" y="2275"/>
                  </a:cubicBezTo>
                  <a:cubicBezTo>
                    <a:pt x="4639" y="1865"/>
                    <a:pt x="5309" y="1473"/>
                    <a:pt x="5987" y="1098"/>
                  </a:cubicBezTo>
                  <a:cubicBezTo>
                    <a:pt x="6665" y="714"/>
                    <a:pt x="7351" y="348"/>
                    <a:pt x="804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74" name="Google Shape;8075;p22"/>
            <p:cNvSpPr/>
            <p:nvPr/>
          </p:nvSpPr>
          <p:spPr>
            <a:xfrm>
              <a:off x="3818125" y="3688350"/>
              <a:ext cx="39725" cy="124300"/>
            </a:xfrm>
            <a:custGeom>
              <a:avLst/>
              <a:ahLst/>
              <a:rect l="l" t="t" r="r" b="b"/>
              <a:pathLst>
                <a:path w="1589" h="4972" extrusionOk="0">
                  <a:moveTo>
                    <a:pt x="1589" y="1"/>
                  </a:moveTo>
                  <a:lnTo>
                    <a:pt x="1589" y="1"/>
                  </a:lnTo>
                  <a:cubicBezTo>
                    <a:pt x="1312" y="777"/>
                    <a:pt x="1035" y="1544"/>
                    <a:pt x="759" y="2320"/>
                  </a:cubicBezTo>
                  <a:cubicBezTo>
                    <a:pt x="625" y="2713"/>
                    <a:pt x="491" y="3105"/>
                    <a:pt x="366" y="3498"/>
                  </a:cubicBezTo>
                  <a:cubicBezTo>
                    <a:pt x="241" y="3890"/>
                    <a:pt x="117" y="4274"/>
                    <a:pt x="18" y="4702"/>
                  </a:cubicBezTo>
                  <a:cubicBezTo>
                    <a:pt x="18" y="4711"/>
                    <a:pt x="18" y="4711"/>
                    <a:pt x="18" y="4720"/>
                  </a:cubicBezTo>
                  <a:cubicBezTo>
                    <a:pt x="1" y="4845"/>
                    <a:pt x="90" y="4952"/>
                    <a:pt x="206" y="4970"/>
                  </a:cubicBezTo>
                  <a:cubicBezTo>
                    <a:pt x="217" y="4971"/>
                    <a:pt x="227" y="4972"/>
                    <a:pt x="238" y="4972"/>
                  </a:cubicBezTo>
                  <a:cubicBezTo>
                    <a:pt x="348" y="4972"/>
                    <a:pt x="439" y="4888"/>
                    <a:pt x="456" y="4773"/>
                  </a:cubicBezTo>
                  <a:lnTo>
                    <a:pt x="456" y="4764"/>
                  </a:lnTo>
                  <a:cubicBezTo>
                    <a:pt x="509" y="4390"/>
                    <a:pt x="598" y="3979"/>
                    <a:pt x="688" y="3578"/>
                  </a:cubicBezTo>
                  <a:cubicBezTo>
                    <a:pt x="777" y="3185"/>
                    <a:pt x="875" y="2784"/>
                    <a:pt x="973" y="2383"/>
                  </a:cubicBezTo>
                  <a:cubicBezTo>
                    <a:pt x="1169" y="1589"/>
                    <a:pt x="1374" y="795"/>
                    <a:pt x="1589"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214" name="Google Shape;8076;p22"/>
          <p:cNvGrpSpPr/>
          <p:nvPr/>
        </p:nvGrpSpPr>
        <p:grpSpPr>
          <a:xfrm>
            <a:off x="2838014" y="4438185"/>
            <a:ext cx="631798" cy="640579"/>
            <a:chOff x="1611050" y="1662750"/>
            <a:chExt cx="102400" cy="103825"/>
          </a:xfrm>
        </p:grpSpPr>
        <p:sp>
          <p:nvSpPr>
            <p:cNvPr id="1056375" name="Google Shape;8077;p22"/>
            <p:cNvSpPr/>
            <p:nvPr/>
          </p:nvSpPr>
          <p:spPr>
            <a:xfrm>
              <a:off x="1611050" y="1662750"/>
              <a:ext cx="102400" cy="103825"/>
            </a:xfrm>
            <a:custGeom>
              <a:avLst/>
              <a:ahLst/>
              <a:rect l="l" t="t" r="r" b="b"/>
              <a:pathLst>
                <a:path w="4096" h="4153" extrusionOk="0">
                  <a:moveTo>
                    <a:pt x="2568" y="1"/>
                  </a:moveTo>
                  <a:cubicBezTo>
                    <a:pt x="2430" y="1"/>
                    <a:pt x="2292" y="42"/>
                    <a:pt x="2178" y="120"/>
                  </a:cubicBezTo>
                  <a:cubicBezTo>
                    <a:pt x="1910" y="308"/>
                    <a:pt x="1723" y="539"/>
                    <a:pt x="1544" y="745"/>
                  </a:cubicBezTo>
                  <a:cubicBezTo>
                    <a:pt x="1535" y="762"/>
                    <a:pt x="1518" y="780"/>
                    <a:pt x="1500" y="798"/>
                  </a:cubicBezTo>
                  <a:cubicBezTo>
                    <a:pt x="1125" y="611"/>
                    <a:pt x="1027" y="566"/>
                    <a:pt x="893" y="548"/>
                  </a:cubicBezTo>
                  <a:cubicBezTo>
                    <a:pt x="871" y="546"/>
                    <a:pt x="849" y="545"/>
                    <a:pt x="827" y="545"/>
                  </a:cubicBezTo>
                  <a:cubicBezTo>
                    <a:pt x="654" y="545"/>
                    <a:pt x="485" y="608"/>
                    <a:pt x="358" y="727"/>
                  </a:cubicBezTo>
                  <a:cubicBezTo>
                    <a:pt x="206" y="870"/>
                    <a:pt x="135" y="1057"/>
                    <a:pt x="144" y="1262"/>
                  </a:cubicBezTo>
                  <a:cubicBezTo>
                    <a:pt x="162" y="1592"/>
                    <a:pt x="331" y="1833"/>
                    <a:pt x="438" y="1994"/>
                  </a:cubicBezTo>
                  <a:lnTo>
                    <a:pt x="465" y="2038"/>
                  </a:lnTo>
                  <a:cubicBezTo>
                    <a:pt x="465" y="2047"/>
                    <a:pt x="474" y="2047"/>
                    <a:pt x="474" y="2047"/>
                  </a:cubicBezTo>
                  <a:cubicBezTo>
                    <a:pt x="367" y="2190"/>
                    <a:pt x="260" y="2359"/>
                    <a:pt x="153" y="2547"/>
                  </a:cubicBezTo>
                  <a:cubicBezTo>
                    <a:pt x="126" y="2591"/>
                    <a:pt x="54" y="2698"/>
                    <a:pt x="37" y="2850"/>
                  </a:cubicBezTo>
                  <a:cubicBezTo>
                    <a:pt x="1" y="3100"/>
                    <a:pt x="90" y="3332"/>
                    <a:pt x="286" y="3474"/>
                  </a:cubicBezTo>
                  <a:cubicBezTo>
                    <a:pt x="414" y="3576"/>
                    <a:pt x="558" y="3621"/>
                    <a:pt x="723" y="3621"/>
                  </a:cubicBezTo>
                  <a:cubicBezTo>
                    <a:pt x="948" y="3621"/>
                    <a:pt x="1212" y="3537"/>
                    <a:pt x="1526" y="3403"/>
                  </a:cubicBezTo>
                  <a:cubicBezTo>
                    <a:pt x="1553" y="3457"/>
                    <a:pt x="1580" y="3510"/>
                    <a:pt x="1607" y="3555"/>
                  </a:cubicBezTo>
                  <a:cubicBezTo>
                    <a:pt x="1634" y="3599"/>
                    <a:pt x="1651" y="3644"/>
                    <a:pt x="1678" y="3689"/>
                  </a:cubicBezTo>
                  <a:cubicBezTo>
                    <a:pt x="1883" y="4090"/>
                    <a:pt x="2187" y="4152"/>
                    <a:pt x="2356" y="4152"/>
                  </a:cubicBezTo>
                  <a:lnTo>
                    <a:pt x="2410" y="4152"/>
                  </a:lnTo>
                  <a:cubicBezTo>
                    <a:pt x="2552" y="4144"/>
                    <a:pt x="2900" y="4063"/>
                    <a:pt x="3043" y="3582"/>
                  </a:cubicBezTo>
                  <a:cubicBezTo>
                    <a:pt x="3105" y="3394"/>
                    <a:pt x="3168" y="3180"/>
                    <a:pt x="3213" y="2957"/>
                  </a:cubicBezTo>
                  <a:cubicBezTo>
                    <a:pt x="3400" y="2930"/>
                    <a:pt x="3721" y="2868"/>
                    <a:pt x="3899" y="2556"/>
                  </a:cubicBezTo>
                  <a:cubicBezTo>
                    <a:pt x="4096" y="2226"/>
                    <a:pt x="3998" y="1824"/>
                    <a:pt x="3676" y="1637"/>
                  </a:cubicBezTo>
                  <a:cubicBezTo>
                    <a:pt x="3507" y="1530"/>
                    <a:pt x="3320" y="1458"/>
                    <a:pt x="3150" y="1387"/>
                  </a:cubicBezTo>
                  <a:cubicBezTo>
                    <a:pt x="3159" y="1351"/>
                    <a:pt x="3168" y="1316"/>
                    <a:pt x="3177" y="1280"/>
                  </a:cubicBezTo>
                  <a:lnTo>
                    <a:pt x="3186" y="1226"/>
                  </a:lnTo>
                  <a:cubicBezTo>
                    <a:pt x="3230" y="1030"/>
                    <a:pt x="3302" y="745"/>
                    <a:pt x="3186" y="432"/>
                  </a:cubicBezTo>
                  <a:cubicBezTo>
                    <a:pt x="3114" y="236"/>
                    <a:pt x="2963" y="93"/>
                    <a:pt x="2766" y="31"/>
                  </a:cubicBezTo>
                  <a:cubicBezTo>
                    <a:pt x="2702" y="10"/>
                    <a:pt x="2635" y="1"/>
                    <a:pt x="2568" y="1"/>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76" name="Google Shape;8078;p22"/>
            <p:cNvSpPr/>
            <p:nvPr/>
          </p:nvSpPr>
          <p:spPr>
            <a:xfrm>
              <a:off x="1626450" y="1677625"/>
              <a:ext cx="69825" cy="74150"/>
            </a:xfrm>
            <a:custGeom>
              <a:avLst/>
              <a:ahLst/>
              <a:rect l="l" t="t" r="r" b="b"/>
              <a:pathLst>
                <a:path w="2793" h="2966" extrusionOk="0">
                  <a:moveTo>
                    <a:pt x="1954" y="1"/>
                  </a:moveTo>
                  <a:cubicBezTo>
                    <a:pt x="1939" y="1"/>
                    <a:pt x="1923" y="6"/>
                    <a:pt x="1910" y="16"/>
                  </a:cubicBezTo>
                  <a:cubicBezTo>
                    <a:pt x="1633" y="212"/>
                    <a:pt x="1437" y="489"/>
                    <a:pt x="1214" y="738"/>
                  </a:cubicBezTo>
                  <a:cubicBezTo>
                    <a:pt x="1160" y="801"/>
                    <a:pt x="1089" y="863"/>
                    <a:pt x="1053" y="944"/>
                  </a:cubicBezTo>
                  <a:cubicBezTo>
                    <a:pt x="1053" y="944"/>
                    <a:pt x="1052" y="944"/>
                    <a:pt x="1052" y="944"/>
                  </a:cubicBezTo>
                  <a:cubicBezTo>
                    <a:pt x="1012" y="944"/>
                    <a:pt x="284" y="560"/>
                    <a:pt x="206" y="551"/>
                  </a:cubicBezTo>
                  <a:cubicBezTo>
                    <a:pt x="201" y="550"/>
                    <a:pt x="197" y="550"/>
                    <a:pt x="192" y="550"/>
                  </a:cubicBezTo>
                  <a:cubicBezTo>
                    <a:pt x="146" y="550"/>
                    <a:pt x="117" y="591"/>
                    <a:pt x="125" y="631"/>
                  </a:cubicBezTo>
                  <a:cubicBezTo>
                    <a:pt x="134" y="819"/>
                    <a:pt x="250" y="970"/>
                    <a:pt x="348" y="1113"/>
                  </a:cubicBezTo>
                  <a:cubicBezTo>
                    <a:pt x="420" y="1220"/>
                    <a:pt x="509" y="1318"/>
                    <a:pt x="580" y="1425"/>
                  </a:cubicBezTo>
                  <a:cubicBezTo>
                    <a:pt x="589" y="1443"/>
                    <a:pt x="598" y="1452"/>
                    <a:pt x="598" y="1470"/>
                  </a:cubicBezTo>
                  <a:cubicBezTo>
                    <a:pt x="598" y="1470"/>
                    <a:pt x="598" y="1479"/>
                    <a:pt x="589" y="1488"/>
                  </a:cubicBezTo>
                  <a:cubicBezTo>
                    <a:pt x="580" y="1506"/>
                    <a:pt x="563" y="1523"/>
                    <a:pt x="554" y="1532"/>
                  </a:cubicBezTo>
                  <a:cubicBezTo>
                    <a:pt x="366" y="1746"/>
                    <a:pt x="188" y="2014"/>
                    <a:pt x="45" y="2255"/>
                  </a:cubicBezTo>
                  <a:cubicBezTo>
                    <a:pt x="27" y="2282"/>
                    <a:pt x="18" y="2309"/>
                    <a:pt x="9" y="2344"/>
                  </a:cubicBezTo>
                  <a:cubicBezTo>
                    <a:pt x="1" y="2405"/>
                    <a:pt x="41" y="2429"/>
                    <a:pt x="112" y="2429"/>
                  </a:cubicBezTo>
                  <a:cubicBezTo>
                    <a:pt x="406" y="2429"/>
                    <a:pt x="1219" y="2014"/>
                    <a:pt x="1240" y="2014"/>
                  </a:cubicBezTo>
                  <a:cubicBezTo>
                    <a:pt x="1240" y="2014"/>
                    <a:pt x="1240" y="2014"/>
                    <a:pt x="1241" y="2014"/>
                  </a:cubicBezTo>
                  <a:cubicBezTo>
                    <a:pt x="1267" y="2077"/>
                    <a:pt x="1285" y="2139"/>
                    <a:pt x="1303" y="2210"/>
                  </a:cubicBezTo>
                  <a:cubicBezTo>
                    <a:pt x="1357" y="2424"/>
                    <a:pt x="1490" y="2621"/>
                    <a:pt x="1588" y="2826"/>
                  </a:cubicBezTo>
                  <a:cubicBezTo>
                    <a:pt x="1638" y="2916"/>
                    <a:pt x="1690" y="2965"/>
                    <a:pt x="1737" y="2965"/>
                  </a:cubicBezTo>
                  <a:cubicBezTo>
                    <a:pt x="1783" y="2965"/>
                    <a:pt x="1825" y="2918"/>
                    <a:pt x="1856" y="2817"/>
                  </a:cubicBezTo>
                  <a:cubicBezTo>
                    <a:pt x="1945" y="2532"/>
                    <a:pt x="2035" y="2228"/>
                    <a:pt x="2061" y="1925"/>
                  </a:cubicBezTo>
                  <a:cubicBezTo>
                    <a:pt x="2061" y="1907"/>
                    <a:pt x="2052" y="1862"/>
                    <a:pt x="2070" y="1845"/>
                  </a:cubicBezTo>
                  <a:cubicBezTo>
                    <a:pt x="2106" y="1809"/>
                    <a:pt x="2213" y="1809"/>
                    <a:pt x="2266" y="1800"/>
                  </a:cubicBezTo>
                  <a:cubicBezTo>
                    <a:pt x="2311" y="1791"/>
                    <a:pt x="2365" y="1782"/>
                    <a:pt x="2418" y="1782"/>
                  </a:cubicBezTo>
                  <a:cubicBezTo>
                    <a:pt x="2525" y="1764"/>
                    <a:pt x="2713" y="1764"/>
                    <a:pt x="2775" y="1657"/>
                  </a:cubicBezTo>
                  <a:cubicBezTo>
                    <a:pt x="2793" y="1631"/>
                    <a:pt x="2793" y="1577"/>
                    <a:pt x="2757" y="1559"/>
                  </a:cubicBezTo>
                  <a:cubicBezTo>
                    <a:pt x="2481" y="1390"/>
                    <a:pt x="2159" y="1300"/>
                    <a:pt x="1865" y="1176"/>
                  </a:cubicBezTo>
                  <a:cubicBezTo>
                    <a:pt x="1910" y="970"/>
                    <a:pt x="1927" y="756"/>
                    <a:pt x="1972" y="551"/>
                  </a:cubicBezTo>
                  <a:cubicBezTo>
                    <a:pt x="2008" y="391"/>
                    <a:pt x="2070" y="203"/>
                    <a:pt x="2017" y="43"/>
                  </a:cubicBezTo>
                  <a:cubicBezTo>
                    <a:pt x="2006" y="15"/>
                    <a:pt x="1980" y="1"/>
                    <a:pt x="1954"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6377" name="Google Shape;8079;p22"/>
          <p:cNvSpPr txBox="1"/>
          <p:nvPr>
            <p:ph type="title"/>
          </p:nvPr>
        </p:nvSpPr>
        <p:spPr>
          <a:xfrm>
            <a:off x="720000" y="445025"/>
            <a:ext cx="7704000" cy="572700"/>
          </a:xfrm>
          <a:prstGeom prst="rect"/>
        </p:spPr>
        <p:txBody>
          <a:bodyPr anchor="t" anchorCtr="0" bIns="91425" lIns="91425" rIns="91425" spcFirstLastPara="1" tIns="91425" wrap="square">
            <a:noAutofit/>
          </a:bodyPr>
          <a:lstStyle>
            <a:lvl1pPr algn="ct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sp>
        <p:nvSpPr>
          <p:cNvPr id="1056378" name="Google Shape;8080;p22"/>
          <p:cNvSpPr txBox="1"/>
          <p:nvPr>
            <p:ph type="title" idx="2"/>
          </p:nvPr>
        </p:nvSpPr>
        <p:spPr>
          <a:xfrm>
            <a:off x="1101175" y="1798650"/>
            <a:ext cx="1986000" cy="411900"/>
          </a:xfrm>
          <a:prstGeom prst="rect"/>
        </p:spPr>
        <p:txBody>
          <a:bodyPr anchor="b" anchorCtr="0" bIns="91425" lIns="91425" rIns="91425" spcFirstLastPara="1" tIns="91425" wrap="square">
            <a:noAutofit/>
          </a:bodyPr>
          <a:lstStyle>
            <a:lvl1pPr algn="ctr" lvl="0" rtl="0">
              <a:spcBef>
                <a:spcPts val="0"/>
              </a:spcBef>
              <a:spcAft>
                <a:spcPts val="0"/>
              </a:spcAft>
              <a:buSzPts val="2500"/>
              <a:buNone/>
              <a:defRPr sz="2500">
                <a:solidFill>
                  <a:schemeClr val="lt2"/>
                </a:solidFill>
              </a:defRPr>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
        <p:nvSpPr>
          <p:cNvPr id="1056379" name="Google Shape;8081;p22"/>
          <p:cNvSpPr txBox="1"/>
          <p:nvPr>
            <p:ph type="subTitle" idx="3"/>
          </p:nvPr>
        </p:nvSpPr>
        <p:spPr>
          <a:xfrm>
            <a:off x="1101175" y="2134350"/>
            <a:ext cx="1986000" cy="5277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SzPts val="1400"/>
              <a:buNone/>
            </a:lvl1pPr>
            <a:lvl2pPr algn="ctr" lvl="1" rtl="0">
              <a:lnSpc>
                <a:spcPct val="100000"/>
              </a:lnSpc>
              <a:spcBef>
                <a:spcPts val="0"/>
              </a:spcBef>
              <a:spcAft>
                <a:spcPts val="0"/>
              </a:spcAft>
              <a:buSzPts val="1400"/>
              <a:buNone/>
            </a:lvl2pPr>
            <a:lvl3pPr algn="ctr" lvl="2" rtl="0">
              <a:lnSpc>
                <a:spcPct val="100000"/>
              </a:lnSpc>
              <a:spcBef>
                <a:spcPts val="1600"/>
              </a:spcBef>
              <a:spcAft>
                <a:spcPts val="0"/>
              </a:spcAft>
              <a:buSzPts val="1400"/>
              <a:buNone/>
            </a:lvl3pPr>
            <a:lvl4pPr algn="ctr" lvl="3" rtl="0">
              <a:lnSpc>
                <a:spcPct val="100000"/>
              </a:lnSpc>
              <a:spcBef>
                <a:spcPts val="1600"/>
              </a:spcBef>
              <a:spcAft>
                <a:spcPts val="0"/>
              </a:spcAft>
              <a:buSzPts val="1400"/>
              <a:buNone/>
            </a:lvl4pPr>
            <a:lvl5pPr algn="ctr" lvl="4" rtl="0">
              <a:lnSpc>
                <a:spcPct val="100000"/>
              </a:lnSpc>
              <a:spcBef>
                <a:spcPts val="1600"/>
              </a:spcBef>
              <a:spcAft>
                <a:spcPts val="0"/>
              </a:spcAft>
              <a:buSzPts val="1400"/>
              <a:buNone/>
            </a:lvl5pPr>
            <a:lvl6pPr algn="ctr" lvl="5" rtl="0">
              <a:lnSpc>
                <a:spcPct val="100000"/>
              </a:lnSpc>
              <a:spcBef>
                <a:spcPts val="1600"/>
              </a:spcBef>
              <a:spcAft>
                <a:spcPts val="0"/>
              </a:spcAft>
              <a:buSzPts val="1400"/>
              <a:buNone/>
            </a:lvl6pPr>
            <a:lvl7pPr algn="ctr" lvl="6" rtl="0">
              <a:lnSpc>
                <a:spcPct val="100000"/>
              </a:lnSpc>
              <a:spcBef>
                <a:spcPts val="1600"/>
              </a:spcBef>
              <a:spcAft>
                <a:spcPts val="0"/>
              </a:spcAft>
              <a:buSzPts val="1400"/>
              <a:buNone/>
            </a:lvl7pPr>
            <a:lvl8pPr algn="ctr" lvl="7" rtl="0">
              <a:lnSpc>
                <a:spcPct val="100000"/>
              </a:lnSpc>
              <a:spcBef>
                <a:spcPts val="1600"/>
              </a:spcBef>
              <a:spcAft>
                <a:spcPts val="0"/>
              </a:spcAft>
              <a:buSzPts val="1400"/>
              <a:buNone/>
            </a:lvl8pPr>
            <a:lvl9pPr algn="ctr" lvl="8" rtl="0">
              <a:lnSpc>
                <a:spcPct val="100000"/>
              </a:lnSpc>
              <a:spcBef>
                <a:spcPts val="1600"/>
              </a:spcBef>
              <a:spcAft>
                <a:spcPts val="1600"/>
              </a:spcAft>
              <a:buSzPts val="1400"/>
              <a:buNone/>
            </a:lvl9pPr>
          </a:lstStyle>
          <a:p/>
        </p:txBody>
      </p:sp>
      <p:sp>
        <p:nvSpPr>
          <p:cNvPr id="1056380" name="Google Shape;8082;p22"/>
          <p:cNvSpPr txBox="1"/>
          <p:nvPr>
            <p:ph type="title" idx="4"/>
          </p:nvPr>
        </p:nvSpPr>
        <p:spPr>
          <a:xfrm>
            <a:off x="3578947" y="1798650"/>
            <a:ext cx="1986000" cy="411900"/>
          </a:xfrm>
          <a:prstGeom prst="rect"/>
        </p:spPr>
        <p:txBody>
          <a:bodyPr anchor="b" anchorCtr="0" bIns="91425" lIns="91425" rIns="91425" spcFirstLastPara="1" tIns="91425" wrap="square">
            <a:noAutofit/>
          </a:bodyPr>
          <a:lstStyle>
            <a:lvl1pPr algn="ctr" lvl="0" rtl="0">
              <a:spcBef>
                <a:spcPts val="0"/>
              </a:spcBef>
              <a:spcAft>
                <a:spcPts val="0"/>
              </a:spcAft>
              <a:buSzPts val="2500"/>
              <a:buNone/>
              <a:defRPr sz="2500">
                <a:solidFill>
                  <a:schemeClr val="lt2"/>
                </a:solidFill>
              </a:defRPr>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
        <p:nvSpPr>
          <p:cNvPr id="1056381" name="Google Shape;8083;p22"/>
          <p:cNvSpPr txBox="1"/>
          <p:nvPr>
            <p:ph type="subTitle" idx="5"/>
          </p:nvPr>
        </p:nvSpPr>
        <p:spPr>
          <a:xfrm>
            <a:off x="3579000" y="2134350"/>
            <a:ext cx="1986000" cy="5277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SzPts val="1400"/>
              <a:buNone/>
            </a:lvl1pPr>
            <a:lvl2pPr algn="ctr" lvl="1" rtl="0">
              <a:lnSpc>
                <a:spcPct val="100000"/>
              </a:lnSpc>
              <a:spcBef>
                <a:spcPts val="0"/>
              </a:spcBef>
              <a:spcAft>
                <a:spcPts val="0"/>
              </a:spcAft>
              <a:buSzPts val="1400"/>
              <a:buNone/>
            </a:lvl2pPr>
            <a:lvl3pPr algn="ctr" lvl="2" rtl="0">
              <a:lnSpc>
                <a:spcPct val="100000"/>
              </a:lnSpc>
              <a:spcBef>
                <a:spcPts val="1600"/>
              </a:spcBef>
              <a:spcAft>
                <a:spcPts val="0"/>
              </a:spcAft>
              <a:buSzPts val="1400"/>
              <a:buNone/>
            </a:lvl3pPr>
            <a:lvl4pPr algn="ctr" lvl="3" rtl="0">
              <a:lnSpc>
                <a:spcPct val="100000"/>
              </a:lnSpc>
              <a:spcBef>
                <a:spcPts val="1600"/>
              </a:spcBef>
              <a:spcAft>
                <a:spcPts val="0"/>
              </a:spcAft>
              <a:buSzPts val="1400"/>
              <a:buNone/>
            </a:lvl4pPr>
            <a:lvl5pPr algn="ctr" lvl="4" rtl="0">
              <a:lnSpc>
                <a:spcPct val="100000"/>
              </a:lnSpc>
              <a:spcBef>
                <a:spcPts val="1600"/>
              </a:spcBef>
              <a:spcAft>
                <a:spcPts val="0"/>
              </a:spcAft>
              <a:buSzPts val="1400"/>
              <a:buNone/>
            </a:lvl5pPr>
            <a:lvl6pPr algn="ctr" lvl="5" rtl="0">
              <a:lnSpc>
                <a:spcPct val="100000"/>
              </a:lnSpc>
              <a:spcBef>
                <a:spcPts val="1600"/>
              </a:spcBef>
              <a:spcAft>
                <a:spcPts val="0"/>
              </a:spcAft>
              <a:buSzPts val="1400"/>
              <a:buNone/>
            </a:lvl6pPr>
            <a:lvl7pPr algn="ctr" lvl="6" rtl="0">
              <a:lnSpc>
                <a:spcPct val="100000"/>
              </a:lnSpc>
              <a:spcBef>
                <a:spcPts val="1600"/>
              </a:spcBef>
              <a:spcAft>
                <a:spcPts val="0"/>
              </a:spcAft>
              <a:buSzPts val="1400"/>
              <a:buNone/>
            </a:lvl7pPr>
            <a:lvl8pPr algn="ctr" lvl="7" rtl="0">
              <a:lnSpc>
                <a:spcPct val="100000"/>
              </a:lnSpc>
              <a:spcBef>
                <a:spcPts val="1600"/>
              </a:spcBef>
              <a:spcAft>
                <a:spcPts val="0"/>
              </a:spcAft>
              <a:buSzPts val="1400"/>
              <a:buNone/>
            </a:lvl8pPr>
            <a:lvl9pPr algn="ctr" lvl="8" rtl="0">
              <a:lnSpc>
                <a:spcPct val="100000"/>
              </a:lnSpc>
              <a:spcBef>
                <a:spcPts val="1600"/>
              </a:spcBef>
              <a:spcAft>
                <a:spcPts val="1600"/>
              </a:spcAft>
              <a:buSzPts val="1400"/>
              <a:buNone/>
            </a:lvl9pPr>
          </a:lstStyle>
          <a:p/>
        </p:txBody>
      </p:sp>
      <p:sp>
        <p:nvSpPr>
          <p:cNvPr id="1056382" name="Google Shape;8084;p22"/>
          <p:cNvSpPr txBox="1"/>
          <p:nvPr>
            <p:ph type="title" idx="6"/>
          </p:nvPr>
        </p:nvSpPr>
        <p:spPr>
          <a:xfrm>
            <a:off x="1101175" y="3232075"/>
            <a:ext cx="1986000" cy="411900"/>
          </a:xfrm>
          <a:prstGeom prst="rect"/>
        </p:spPr>
        <p:txBody>
          <a:bodyPr anchor="b" anchorCtr="0" bIns="91425" lIns="91425" rIns="91425" spcFirstLastPara="1" tIns="91425" wrap="square">
            <a:noAutofit/>
          </a:bodyPr>
          <a:lstStyle>
            <a:lvl1pPr algn="ctr" lvl="0" rtl="0">
              <a:spcBef>
                <a:spcPts val="0"/>
              </a:spcBef>
              <a:spcAft>
                <a:spcPts val="0"/>
              </a:spcAft>
              <a:buSzPts val="2500"/>
              <a:buNone/>
              <a:defRPr sz="2500">
                <a:solidFill>
                  <a:schemeClr val="lt2"/>
                </a:solidFill>
              </a:defRPr>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
        <p:nvSpPr>
          <p:cNvPr id="1056383" name="Google Shape;8085;p22"/>
          <p:cNvSpPr txBox="1"/>
          <p:nvPr>
            <p:ph type="subTitle" idx="7"/>
          </p:nvPr>
        </p:nvSpPr>
        <p:spPr>
          <a:xfrm>
            <a:off x="1101175" y="3567750"/>
            <a:ext cx="1986000" cy="5277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SzPts val="1400"/>
              <a:buNone/>
            </a:lvl1pPr>
            <a:lvl2pPr algn="ctr" lvl="1" rtl="0">
              <a:lnSpc>
                <a:spcPct val="100000"/>
              </a:lnSpc>
              <a:spcBef>
                <a:spcPts val="0"/>
              </a:spcBef>
              <a:spcAft>
                <a:spcPts val="0"/>
              </a:spcAft>
              <a:buSzPts val="1400"/>
              <a:buNone/>
            </a:lvl2pPr>
            <a:lvl3pPr algn="ctr" lvl="2" rtl="0">
              <a:lnSpc>
                <a:spcPct val="100000"/>
              </a:lnSpc>
              <a:spcBef>
                <a:spcPts val="1600"/>
              </a:spcBef>
              <a:spcAft>
                <a:spcPts val="0"/>
              </a:spcAft>
              <a:buSzPts val="1400"/>
              <a:buNone/>
            </a:lvl3pPr>
            <a:lvl4pPr algn="ctr" lvl="3" rtl="0">
              <a:lnSpc>
                <a:spcPct val="100000"/>
              </a:lnSpc>
              <a:spcBef>
                <a:spcPts val="1600"/>
              </a:spcBef>
              <a:spcAft>
                <a:spcPts val="0"/>
              </a:spcAft>
              <a:buSzPts val="1400"/>
              <a:buNone/>
            </a:lvl4pPr>
            <a:lvl5pPr algn="ctr" lvl="4" rtl="0">
              <a:lnSpc>
                <a:spcPct val="100000"/>
              </a:lnSpc>
              <a:spcBef>
                <a:spcPts val="1600"/>
              </a:spcBef>
              <a:spcAft>
                <a:spcPts val="0"/>
              </a:spcAft>
              <a:buSzPts val="1400"/>
              <a:buNone/>
            </a:lvl5pPr>
            <a:lvl6pPr algn="ctr" lvl="5" rtl="0">
              <a:lnSpc>
                <a:spcPct val="100000"/>
              </a:lnSpc>
              <a:spcBef>
                <a:spcPts val="1600"/>
              </a:spcBef>
              <a:spcAft>
                <a:spcPts val="0"/>
              </a:spcAft>
              <a:buSzPts val="1400"/>
              <a:buNone/>
            </a:lvl6pPr>
            <a:lvl7pPr algn="ctr" lvl="6" rtl="0">
              <a:lnSpc>
                <a:spcPct val="100000"/>
              </a:lnSpc>
              <a:spcBef>
                <a:spcPts val="1600"/>
              </a:spcBef>
              <a:spcAft>
                <a:spcPts val="0"/>
              </a:spcAft>
              <a:buSzPts val="1400"/>
              <a:buNone/>
            </a:lvl7pPr>
            <a:lvl8pPr algn="ctr" lvl="7" rtl="0">
              <a:lnSpc>
                <a:spcPct val="100000"/>
              </a:lnSpc>
              <a:spcBef>
                <a:spcPts val="1600"/>
              </a:spcBef>
              <a:spcAft>
                <a:spcPts val="0"/>
              </a:spcAft>
              <a:buSzPts val="1400"/>
              <a:buNone/>
            </a:lvl8pPr>
            <a:lvl9pPr algn="ctr" lvl="8" rtl="0">
              <a:lnSpc>
                <a:spcPct val="100000"/>
              </a:lnSpc>
              <a:spcBef>
                <a:spcPts val="1600"/>
              </a:spcBef>
              <a:spcAft>
                <a:spcPts val="1600"/>
              </a:spcAft>
              <a:buSzPts val="1400"/>
              <a:buNone/>
            </a:lvl9pPr>
          </a:lstStyle>
          <a:p/>
        </p:txBody>
      </p:sp>
      <p:sp>
        <p:nvSpPr>
          <p:cNvPr id="1056384" name="Google Shape;8086;p22"/>
          <p:cNvSpPr txBox="1"/>
          <p:nvPr>
            <p:ph type="title" idx="8"/>
          </p:nvPr>
        </p:nvSpPr>
        <p:spPr>
          <a:xfrm>
            <a:off x="3578947" y="3232075"/>
            <a:ext cx="1986000" cy="411900"/>
          </a:xfrm>
          <a:prstGeom prst="rect"/>
        </p:spPr>
        <p:txBody>
          <a:bodyPr anchor="b" anchorCtr="0" bIns="91425" lIns="91425" rIns="91425" spcFirstLastPara="1" tIns="91425" wrap="square">
            <a:noAutofit/>
          </a:bodyPr>
          <a:lstStyle>
            <a:lvl1pPr algn="ctr" lvl="0" rtl="0">
              <a:spcBef>
                <a:spcPts val="0"/>
              </a:spcBef>
              <a:spcAft>
                <a:spcPts val="0"/>
              </a:spcAft>
              <a:buSzPts val="2500"/>
              <a:buNone/>
              <a:defRPr sz="2500">
                <a:solidFill>
                  <a:schemeClr val="lt2"/>
                </a:solidFill>
              </a:defRPr>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
        <p:nvSpPr>
          <p:cNvPr id="1056385" name="Google Shape;8087;p22"/>
          <p:cNvSpPr txBox="1"/>
          <p:nvPr>
            <p:ph type="subTitle" idx="9"/>
          </p:nvPr>
        </p:nvSpPr>
        <p:spPr>
          <a:xfrm>
            <a:off x="3578947" y="3567750"/>
            <a:ext cx="1986000" cy="5277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SzPts val="1400"/>
              <a:buNone/>
            </a:lvl1pPr>
            <a:lvl2pPr algn="ctr" lvl="1" rtl="0">
              <a:lnSpc>
                <a:spcPct val="100000"/>
              </a:lnSpc>
              <a:spcBef>
                <a:spcPts val="0"/>
              </a:spcBef>
              <a:spcAft>
                <a:spcPts val="0"/>
              </a:spcAft>
              <a:buSzPts val="1400"/>
              <a:buNone/>
            </a:lvl2pPr>
            <a:lvl3pPr algn="ctr" lvl="2" rtl="0">
              <a:lnSpc>
                <a:spcPct val="100000"/>
              </a:lnSpc>
              <a:spcBef>
                <a:spcPts val="1600"/>
              </a:spcBef>
              <a:spcAft>
                <a:spcPts val="0"/>
              </a:spcAft>
              <a:buSzPts val="1400"/>
              <a:buNone/>
            </a:lvl3pPr>
            <a:lvl4pPr algn="ctr" lvl="3" rtl="0">
              <a:lnSpc>
                <a:spcPct val="100000"/>
              </a:lnSpc>
              <a:spcBef>
                <a:spcPts val="1600"/>
              </a:spcBef>
              <a:spcAft>
                <a:spcPts val="0"/>
              </a:spcAft>
              <a:buSzPts val="1400"/>
              <a:buNone/>
            </a:lvl4pPr>
            <a:lvl5pPr algn="ctr" lvl="4" rtl="0">
              <a:lnSpc>
                <a:spcPct val="100000"/>
              </a:lnSpc>
              <a:spcBef>
                <a:spcPts val="1600"/>
              </a:spcBef>
              <a:spcAft>
                <a:spcPts val="0"/>
              </a:spcAft>
              <a:buSzPts val="1400"/>
              <a:buNone/>
            </a:lvl5pPr>
            <a:lvl6pPr algn="ctr" lvl="5" rtl="0">
              <a:lnSpc>
                <a:spcPct val="100000"/>
              </a:lnSpc>
              <a:spcBef>
                <a:spcPts val="1600"/>
              </a:spcBef>
              <a:spcAft>
                <a:spcPts val="0"/>
              </a:spcAft>
              <a:buSzPts val="1400"/>
              <a:buNone/>
            </a:lvl6pPr>
            <a:lvl7pPr algn="ctr" lvl="6" rtl="0">
              <a:lnSpc>
                <a:spcPct val="100000"/>
              </a:lnSpc>
              <a:spcBef>
                <a:spcPts val="1600"/>
              </a:spcBef>
              <a:spcAft>
                <a:spcPts val="0"/>
              </a:spcAft>
              <a:buSzPts val="1400"/>
              <a:buNone/>
            </a:lvl7pPr>
            <a:lvl8pPr algn="ctr" lvl="7" rtl="0">
              <a:lnSpc>
                <a:spcPct val="100000"/>
              </a:lnSpc>
              <a:spcBef>
                <a:spcPts val="1600"/>
              </a:spcBef>
              <a:spcAft>
                <a:spcPts val="0"/>
              </a:spcAft>
              <a:buSzPts val="1400"/>
              <a:buNone/>
            </a:lvl8pPr>
            <a:lvl9pPr algn="ctr" lvl="8" rtl="0">
              <a:lnSpc>
                <a:spcPct val="100000"/>
              </a:lnSpc>
              <a:spcBef>
                <a:spcPts val="1600"/>
              </a:spcBef>
              <a:spcAft>
                <a:spcPts val="1600"/>
              </a:spcAft>
              <a:buSzPts val="1400"/>
              <a:buNone/>
            </a:lvl9pPr>
          </a:lstStyle>
          <a:p/>
        </p:txBody>
      </p:sp>
      <p:sp>
        <p:nvSpPr>
          <p:cNvPr id="1056386" name="Google Shape;8088;p22"/>
          <p:cNvSpPr txBox="1"/>
          <p:nvPr>
            <p:ph type="title" idx="13"/>
          </p:nvPr>
        </p:nvSpPr>
        <p:spPr>
          <a:xfrm>
            <a:off x="6056725" y="1798650"/>
            <a:ext cx="1986000" cy="411900"/>
          </a:xfrm>
          <a:prstGeom prst="rect"/>
        </p:spPr>
        <p:txBody>
          <a:bodyPr anchor="b" anchorCtr="0" bIns="91425" lIns="91425" rIns="91425" spcFirstLastPara="1" tIns="91425" wrap="square">
            <a:noAutofit/>
          </a:bodyPr>
          <a:lstStyle>
            <a:lvl1pPr algn="ctr" lvl="0" rtl="0">
              <a:spcBef>
                <a:spcPts val="0"/>
              </a:spcBef>
              <a:spcAft>
                <a:spcPts val="0"/>
              </a:spcAft>
              <a:buSzPts val="2500"/>
              <a:buNone/>
              <a:defRPr sz="2500">
                <a:solidFill>
                  <a:schemeClr val="lt2"/>
                </a:solidFill>
              </a:defRPr>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
        <p:nvSpPr>
          <p:cNvPr id="1056387" name="Google Shape;8089;p22"/>
          <p:cNvSpPr txBox="1"/>
          <p:nvPr>
            <p:ph type="subTitle" idx="14"/>
          </p:nvPr>
        </p:nvSpPr>
        <p:spPr>
          <a:xfrm>
            <a:off x="6056725" y="2134350"/>
            <a:ext cx="1986000" cy="5277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SzPts val="1400"/>
              <a:buNone/>
            </a:lvl1pPr>
            <a:lvl2pPr algn="ctr" lvl="1" rtl="0">
              <a:lnSpc>
                <a:spcPct val="100000"/>
              </a:lnSpc>
              <a:spcBef>
                <a:spcPts val="0"/>
              </a:spcBef>
              <a:spcAft>
                <a:spcPts val="0"/>
              </a:spcAft>
              <a:buSzPts val="1400"/>
              <a:buNone/>
            </a:lvl2pPr>
            <a:lvl3pPr algn="ctr" lvl="2" rtl="0">
              <a:lnSpc>
                <a:spcPct val="100000"/>
              </a:lnSpc>
              <a:spcBef>
                <a:spcPts val="1600"/>
              </a:spcBef>
              <a:spcAft>
                <a:spcPts val="0"/>
              </a:spcAft>
              <a:buSzPts val="1400"/>
              <a:buNone/>
            </a:lvl3pPr>
            <a:lvl4pPr algn="ctr" lvl="3" rtl="0">
              <a:lnSpc>
                <a:spcPct val="100000"/>
              </a:lnSpc>
              <a:spcBef>
                <a:spcPts val="1600"/>
              </a:spcBef>
              <a:spcAft>
                <a:spcPts val="0"/>
              </a:spcAft>
              <a:buSzPts val="1400"/>
              <a:buNone/>
            </a:lvl4pPr>
            <a:lvl5pPr algn="ctr" lvl="4" rtl="0">
              <a:lnSpc>
                <a:spcPct val="100000"/>
              </a:lnSpc>
              <a:spcBef>
                <a:spcPts val="1600"/>
              </a:spcBef>
              <a:spcAft>
                <a:spcPts val="0"/>
              </a:spcAft>
              <a:buSzPts val="1400"/>
              <a:buNone/>
            </a:lvl5pPr>
            <a:lvl6pPr algn="ctr" lvl="5" rtl="0">
              <a:lnSpc>
                <a:spcPct val="100000"/>
              </a:lnSpc>
              <a:spcBef>
                <a:spcPts val="1600"/>
              </a:spcBef>
              <a:spcAft>
                <a:spcPts val="0"/>
              </a:spcAft>
              <a:buSzPts val="1400"/>
              <a:buNone/>
            </a:lvl6pPr>
            <a:lvl7pPr algn="ctr" lvl="6" rtl="0">
              <a:lnSpc>
                <a:spcPct val="100000"/>
              </a:lnSpc>
              <a:spcBef>
                <a:spcPts val="1600"/>
              </a:spcBef>
              <a:spcAft>
                <a:spcPts val="0"/>
              </a:spcAft>
              <a:buSzPts val="1400"/>
              <a:buNone/>
            </a:lvl7pPr>
            <a:lvl8pPr algn="ctr" lvl="7" rtl="0">
              <a:lnSpc>
                <a:spcPct val="100000"/>
              </a:lnSpc>
              <a:spcBef>
                <a:spcPts val="1600"/>
              </a:spcBef>
              <a:spcAft>
                <a:spcPts val="0"/>
              </a:spcAft>
              <a:buSzPts val="1400"/>
              <a:buNone/>
            </a:lvl8pPr>
            <a:lvl9pPr algn="ctr" lvl="8" rtl="0">
              <a:lnSpc>
                <a:spcPct val="100000"/>
              </a:lnSpc>
              <a:spcBef>
                <a:spcPts val="1600"/>
              </a:spcBef>
              <a:spcAft>
                <a:spcPts val="1600"/>
              </a:spcAft>
              <a:buSzPts val="1400"/>
              <a:buNone/>
            </a:lvl9pPr>
          </a:lstStyle>
          <a:p/>
        </p:txBody>
      </p:sp>
      <p:sp>
        <p:nvSpPr>
          <p:cNvPr id="1056388" name="Google Shape;8090;p22"/>
          <p:cNvSpPr txBox="1"/>
          <p:nvPr>
            <p:ph type="title" idx="15"/>
          </p:nvPr>
        </p:nvSpPr>
        <p:spPr>
          <a:xfrm>
            <a:off x="6056725" y="3232075"/>
            <a:ext cx="1986000" cy="411900"/>
          </a:xfrm>
          <a:prstGeom prst="rect"/>
        </p:spPr>
        <p:txBody>
          <a:bodyPr anchor="b" anchorCtr="0" bIns="91425" lIns="91425" rIns="91425" spcFirstLastPara="1" tIns="91425" wrap="square">
            <a:noAutofit/>
          </a:bodyPr>
          <a:lstStyle>
            <a:lvl1pPr algn="ctr" lvl="0" rtl="0">
              <a:spcBef>
                <a:spcPts val="0"/>
              </a:spcBef>
              <a:spcAft>
                <a:spcPts val="0"/>
              </a:spcAft>
              <a:buSzPts val="2500"/>
              <a:buNone/>
              <a:defRPr sz="2500">
                <a:solidFill>
                  <a:schemeClr val="lt2"/>
                </a:solidFill>
              </a:defRPr>
            </a:lvl1pPr>
            <a:lvl2pPr algn="ctr" lvl="1" rtl="0">
              <a:spcBef>
                <a:spcPts val="0"/>
              </a:spcBef>
              <a:spcAft>
                <a:spcPts val="0"/>
              </a:spcAft>
              <a:buSzPts val="2500"/>
              <a:buNone/>
              <a:defRPr sz="2500"/>
            </a:lvl2pPr>
            <a:lvl3pPr algn="ctr" lvl="2" rtl="0">
              <a:spcBef>
                <a:spcPts val="0"/>
              </a:spcBef>
              <a:spcAft>
                <a:spcPts val="0"/>
              </a:spcAft>
              <a:buSzPts val="2500"/>
              <a:buNone/>
              <a:defRPr sz="2500"/>
            </a:lvl3pPr>
            <a:lvl4pPr algn="ctr" lvl="3" rtl="0">
              <a:spcBef>
                <a:spcPts val="0"/>
              </a:spcBef>
              <a:spcAft>
                <a:spcPts val="0"/>
              </a:spcAft>
              <a:buSzPts val="2500"/>
              <a:buNone/>
              <a:defRPr sz="2500"/>
            </a:lvl4pPr>
            <a:lvl5pPr algn="ctr" lvl="4" rtl="0">
              <a:spcBef>
                <a:spcPts val="0"/>
              </a:spcBef>
              <a:spcAft>
                <a:spcPts val="0"/>
              </a:spcAft>
              <a:buSzPts val="2500"/>
              <a:buNone/>
              <a:defRPr sz="2500"/>
            </a:lvl5pPr>
            <a:lvl6pPr algn="ctr" lvl="5" rtl="0">
              <a:spcBef>
                <a:spcPts val="0"/>
              </a:spcBef>
              <a:spcAft>
                <a:spcPts val="0"/>
              </a:spcAft>
              <a:buSzPts val="2500"/>
              <a:buNone/>
              <a:defRPr sz="2500"/>
            </a:lvl6pPr>
            <a:lvl7pPr algn="ctr" lvl="6" rtl="0">
              <a:spcBef>
                <a:spcPts val="0"/>
              </a:spcBef>
              <a:spcAft>
                <a:spcPts val="0"/>
              </a:spcAft>
              <a:buSzPts val="2500"/>
              <a:buNone/>
              <a:defRPr sz="2500"/>
            </a:lvl7pPr>
            <a:lvl8pPr algn="ctr" lvl="7" rtl="0">
              <a:spcBef>
                <a:spcPts val="0"/>
              </a:spcBef>
              <a:spcAft>
                <a:spcPts val="0"/>
              </a:spcAft>
              <a:buSzPts val="2500"/>
              <a:buNone/>
              <a:defRPr sz="2500"/>
            </a:lvl8pPr>
            <a:lvl9pPr algn="ctr" lvl="8" rtl="0">
              <a:spcBef>
                <a:spcPts val="0"/>
              </a:spcBef>
              <a:spcAft>
                <a:spcPts val="0"/>
              </a:spcAft>
              <a:buSzPts val="2500"/>
              <a:buNone/>
              <a:defRPr sz="25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215" name="Shape 8091"/>
        <p:cNvGrpSpPr/>
        <p:nvPr/>
      </p:nvGrpSpPr>
      <p:grpSpPr>
        <a:xfrm>
          <a:off x="0" y="0"/>
          <a:ext cx="0" cy="0"/>
          <a:chOff x="0" y="0"/>
          <a:chExt cx="0" cy="0"/>
        </a:xfrm>
      </p:grpSpPr>
      <p:sp>
        <p:nvSpPr>
          <p:cNvPr id="1056389" name="Google Shape;8092;p23"/>
          <p:cNvSpPr/>
          <p:nvPr/>
        </p:nvSpPr>
        <p:spPr>
          <a:xfrm>
            <a:off x="0" y="0"/>
            <a:ext cx="9144080" cy="5142646"/>
          </a:xfrm>
          <a:custGeom>
            <a:avLst/>
            <a:ahLst/>
            <a:rect l="l" t="t" r="r" b="b"/>
            <a:pathLst>
              <a:path w="88355" h="49691" extrusionOk="0">
                <a:moveTo>
                  <a:pt x="5666" y="6075"/>
                </a:moveTo>
                <a:lnTo>
                  <a:pt x="12008" y="6102"/>
                </a:lnTo>
                <a:lnTo>
                  <a:pt x="11955" y="12472"/>
                </a:lnTo>
                <a:lnTo>
                  <a:pt x="5612" y="12445"/>
                </a:lnTo>
                <a:lnTo>
                  <a:pt x="5666" y="6075"/>
                </a:lnTo>
                <a:close/>
                <a:moveTo>
                  <a:pt x="12062" y="6102"/>
                </a:moveTo>
                <a:lnTo>
                  <a:pt x="18432" y="6129"/>
                </a:lnTo>
                <a:lnTo>
                  <a:pt x="18378" y="12507"/>
                </a:lnTo>
                <a:lnTo>
                  <a:pt x="12008" y="12472"/>
                </a:lnTo>
                <a:lnTo>
                  <a:pt x="12062" y="6102"/>
                </a:lnTo>
                <a:close/>
                <a:moveTo>
                  <a:pt x="18485" y="6129"/>
                </a:moveTo>
                <a:lnTo>
                  <a:pt x="24819" y="6156"/>
                </a:lnTo>
                <a:lnTo>
                  <a:pt x="24774" y="12534"/>
                </a:lnTo>
                <a:lnTo>
                  <a:pt x="18432" y="12507"/>
                </a:lnTo>
                <a:lnTo>
                  <a:pt x="18485" y="6129"/>
                </a:lnTo>
                <a:close/>
                <a:moveTo>
                  <a:pt x="24873" y="6156"/>
                </a:moveTo>
                <a:lnTo>
                  <a:pt x="31215" y="6183"/>
                </a:lnTo>
                <a:lnTo>
                  <a:pt x="31162" y="12561"/>
                </a:lnTo>
                <a:lnTo>
                  <a:pt x="24828" y="12534"/>
                </a:lnTo>
                <a:lnTo>
                  <a:pt x="24873" y="6156"/>
                </a:lnTo>
                <a:close/>
                <a:moveTo>
                  <a:pt x="31269" y="6183"/>
                </a:moveTo>
                <a:lnTo>
                  <a:pt x="37639" y="6218"/>
                </a:lnTo>
                <a:lnTo>
                  <a:pt x="37585" y="12588"/>
                </a:lnTo>
                <a:lnTo>
                  <a:pt x="31215" y="12561"/>
                </a:lnTo>
                <a:lnTo>
                  <a:pt x="31269" y="6183"/>
                </a:lnTo>
                <a:close/>
                <a:moveTo>
                  <a:pt x="37692" y="6218"/>
                </a:moveTo>
                <a:lnTo>
                  <a:pt x="44026" y="6245"/>
                </a:lnTo>
                <a:lnTo>
                  <a:pt x="43973" y="12623"/>
                </a:lnTo>
                <a:lnTo>
                  <a:pt x="37639" y="12588"/>
                </a:lnTo>
                <a:lnTo>
                  <a:pt x="37692" y="6218"/>
                </a:lnTo>
                <a:close/>
                <a:moveTo>
                  <a:pt x="44080" y="6245"/>
                </a:moveTo>
                <a:lnTo>
                  <a:pt x="50422" y="6272"/>
                </a:lnTo>
                <a:lnTo>
                  <a:pt x="50369" y="12650"/>
                </a:lnTo>
                <a:lnTo>
                  <a:pt x="44026" y="12623"/>
                </a:lnTo>
                <a:lnTo>
                  <a:pt x="44080" y="6245"/>
                </a:lnTo>
                <a:close/>
                <a:moveTo>
                  <a:pt x="50476" y="6272"/>
                </a:moveTo>
                <a:lnTo>
                  <a:pt x="56846" y="6298"/>
                </a:lnTo>
                <a:lnTo>
                  <a:pt x="56792" y="12677"/>
                </a:lnTo>
                <a:lnTo>
                  <a:pt x="50422" y="12650"/>
                </a:lnTo>
                <a:lnTo>
                  <a:pt x="50476" y="6272"/>
                </a:lnTo>
                <a:close/>
                <a:moveTo>
                  <a:pt x="56899" y="6298"/>
                </a:moveTo>
                <a:lnTo>
                  <a:pt x="63233" y="6325"/>
                </a:lnTo>
                <a:lnTo>
                  <a:pt x="63180" y="12704"/>
                </a:lnTo>
                <a:lnTo>
                  <a:pt x="56846" y="12677"/>
                </a:lnTo>
                <a:lnTo>
                  <a:pt x="56899" y="6298"/>
                </a:lnTo>
                <a:close/>
                <a:moveTo>
                  <a:pt x="63287" y="6325"/>
                </a:moveTo>
                <a:lnTo>
                  <a:pt x="69621" y="6361"/>
                </a:lnTo>
                <a:lnTo>
                  <a:pt x="69576" y="12731"/>
                </a:lnTo>
                <a:lnTo>
                  <a:pt x="63233" y="12704"/>
                </a:lnTo>
                <a:lnTo>
                  <a:pt x="63287" y="6325"/>
                </a:lnTo>
                <a:close/>
                <a:moveTo>
                  <a:pt x="69674" y="6361"/>
                </a:moveTo>
                <a:lnTo>
                  <a:pt x="76035" y="6388"/>
                </a:lnTo>
                <a:lnTo>
                  <a:pt x="75981" y="12766"/>
                </a:lnTo>
                <a:lnTo>
                  <a:pt x="69629" y="12731"/>
                </a:lnTo>
                <a:lnTo>
                  <a:pt x="69674" y="6361"/>
                </a:lnTo>
                <a:close/>
                <a:moveTo>
                  <a:pt x="76088" y="6388"/>
                </a:moveTo>
                <a:lnTo>
                  <a:pt x="82440" y="6414"/>
                </a:lnTo>
                <a:lnTo>
                  <a:pt x="82396" y="12793"/>
                </a:lnTo>
                <a:lnTo>
                  <a:pt x="76035" y="12766"/>
                </a:lnTo>
                <a:lnTo>
                  <a:pt x="76088" y="6388"/>
                </a:lnTo>
                <a:close/>
                <a:moveTo>
                  <a:pt x="5612" y="12499"/>
                </a:moveTo>
                <a:lnTo>
                  <a:pt x="11955" y="12525"/>
                </a:lnTo>
                <a:lnTo>
                  <a:pt x="11910" y="18904"/>
                </a:lnTo>
                <a:lnTo>
                  <a:pt x="5567" y="18877"/>
                </a:lnTo>
                <a:lnTo>
                  <a:pt x="5612" y="12499"/>
                </a:lnTo>
                <a:close/>
                <a:moveTo>
                  <a:pt x="12008" y="12534"/>
                </a:moveTo>
                <a:lnTo>
                  <a:pt x="18378" y="12561"/>
                </a:lnTo>
                <a:lnTo>
                  <a:pt x="18333" y="18931"/>
                </a:lnTo>
                <a:lnTo>
                  <a:pt x="11964" y="18904"/>
                </a:lnTo>
                <a:lnTo>
                  <a:pt x="12008" y="12534"/>
                </a:lnTo>
                <a:close/>
                <a:moveTo>
                  <a:pt x="18432" y="12561"/>
                </a:moveTo>
                <a:lnTo>
                  <a:pt x="24774" y="12588"/>
                </a:lnTo>
                <a:lnTo>
                  <a:pt x="24721" y="18957"/>
                </a:lnTo>
                <a:lnTo>
                  <a:pt x="18387" y="18931"/>
                </a:lnTo>
                <a:lnTo>
                  <a:pt x="18432" y="12561"/>
                </a:lnTo>
                <a:close/>
                <a:moveTo>
                  <a:pt x="24828" y="12588"/>
                </a:moveTo>
                <a:lnTo>
                  <a:pt x="31162" y="12615"/>
                </a:lnTo>
                <a:lnTo>
                  <a:pt x="31117" y="18984"/>
                </a:lnTo>
                <a:lnTo>
                  <a:pt x="24774" y="18957"/>
                </a:lnTo>
                <a:lnTo>
                  <a:pt x="24828" y="12588"/>
                </a:lnTo>
                <a:close/>
                <a:moveTo>
                  <a:pt x="31215" y="12615"/>
                </a:moveTo>
                <a:lnTo>
                  <a:pt x="37585" y="12641"/>
                </a:lnTo>
                <a:lnTo>
                  <a:pt x="37540" y="19011"/>
                </a:lnTo>
                <a:lnTo>
                  <a:pt x="31171" y="18984"/>
                </a:lnTo>
                <a:lnTo>
                  <a:pt x="31215" y="12615"/>
                </a:lnTo>
                <a:close/>
                <a:moveTo>
                  <a:pt x="37639" y="12641"/>
                </a:moveTo>
                <a:lnTo>
                  <a:pt x="43973" y="12677"/>
                </a:lnTo>
                <a:lnTo>
                  <a:pt x="43928" y="19047"/>
                </a:lnTo>
                <a:lnTo>
                  <a:pt x="37594" y="19011"/>
                </a:lnTo>
                <a:lnTo>
                  <a:pt x="37639" y="12641"/>
                </a:lnTo>
                <a:close/>
                <a:moveTo>
                  <a:pt x="44026" y="12677"/>
                </a:moveTo>
                <a:lnTo>
                  <a:pt x="50369" y="12704"/>
                </a:lnTo>
                <a:lnTo>
                  <a:pt x="50324" y="19073"/>
                </a:lnTo>
                <a:lnTo>
                  <a:pt x="43981" y="19047"/>
                </a:lnTo>
                <a:lnTo>
                  <a:pt x="44026" y="12677"/>
                </a:lnTo>
                <a:close/>
                <a:moveTo>
                  <a:pt x="50422" y="12704"/>
                </a:moveTo>
                <a:lnTo>
                  <a:pt x="56792" y="12731"/>
                </a:lnTo>
                <a:lnTo>
                  <a:pt x="56748" y="19100"/>
                </a:lnTo>
                <a:lnTo>
                  <a:pt x="50378" y="19073"/>
                </a:lnTo>
                <a:lnTo>
                  <a:pt x="50422" y="12704"/>
                </a:lnTo>
                <a:close/>
                <a:moveTo>
                  <a:pt x="56846" y="12731"/>
                </a:moveTo>
                <a:lnTo>
                  <a:pt x="63180" y="12757"/>
                </a:lnTo>
                <a:lnTo>
                  <a:pt x="63135" y="19127"/>
                </a:lnTo>
                <a:lnTo>
                  <a:pt x="56801" y="19100"/>
                </a:lnTo>
                <a:lnTo>
                  <a:pt x="56846" y="12731"/>
                </a:lnTo>
                <a:close/>
                <a:moveTo>
                  <a:pt x="63233" y="12757"/>
                </a:moveTo>
                <a:lnTo>
                  <a:pt x="69576" y="12784"/>
                </a:lnTo>
                <a:lnTo>
                  <a:pt x="69522" y="19154"/>
                </a:lnTo>
                <a:lnTo>
                  <a:pt x="63189" y="19127"/>
                </a:lnTo>
                <a:lnTo>
                  <a:pt x="63233" y="12757"/>
                </a:lnTo>
                <a:close/>
                <a:moveTo>
                  <a:pt x="69629" y="12784"/>
                </a:moveTo>
                <a:lnTo>
                  <a:pt x="75981" y="12820"/>
                </a:lnTo>
                <a:lnTo>
                  <a:pt x="75937" y="19180"/>
                </a:lnTo>
                <a:lnTo>
                  <a:pt x="69576" y="19154"/>
                </a:lnTo>
                <a:lnTo>
                  <a:pt x="69629" y="12784"/>
                </a:lnTo>
                <a:close/>
                <a:moveTo>
                  <a:pt x="76035" y="12820"/>
                </a:moveTo>
                <a:lnTo>
                  <a:pt x="82396" y="12846"/>
                </a:lnTo>
                <a:lnTo>
                  <a:pt x="82342" y="19216"/>
                </a:lnTo>
                <a:lnTo>
                  <a:pt x="75990" y="19180"/>
                </a:lnTo>
                <a:lnTo>
                  <a:pt x="76035" y="12820"/>
                </a:lnTo>
                <a:close/>
                <a:moveTo>
                  <a:pt x="5567" y="18931"/>
                </a:moveTo>
                <a:lnTo>
                  <a:pt x="11910" y="18957"/>
                </a:lnTo>
                <a:lnTo>
                  <a:pt x="11857" y="25318"/>
                </a:lnTo>
                <a:lnTo>
                  <a:pt x="5514" y="25291"/>
                </a:lnTo>
                <a:lnTo>
                  <a:pt x="5567" y="18931"/>
                </a:lnTo>
                <a:close/>
                <a:moveTo>
                  <a:pt x="11964" y="18957"/>
                </a:moveTo>
                <a:lnTo>
                  <a:pt x="18333" y="18984"/>
                </a:lnTo>
                <a:lnTo>
                  <a:pt x="18280" y="25354"/>
                </a:lnTo>
                <a:lnTo>
                  <a:pt x="11910" y="25318"/>
                </a:lnTo>
                <a:lnTo>
                  <a:pt x="11964" y="18957"/>
                </a:lnTo>
                <a:close/>
                <a:moveTo>
                  <a:pt x="18387" y="18984"/>
                </a:moveTo>
                <a:lnTo>
                  <a:pt x="24721" y="19011"/>
                </a:lnTo>
                <a:lnTo>
                  <a:pt x="24676" y="25380"/>
                </a:lnTo>
                <a:lnTo>
                  <a:pt x="18333" y="25354"/>
                </a:lnTo>
                <a:lnTo>
                  <a:pt x="18387" y="18984"/>
                </a:lnTo>
                <a:close/>
                <a:moveTo>
                  <a:pt x="24774" y="19011"/>
                </a:moveTo>
                <a:lnTo>
                  <a:pt x="31117" y="19038"/>
                </a:lnTo>
                <a:lnTo>
                  <a:pt x="31064" y="25407"/>
                </a:lnTo>
                <a:lnTo>
                  <a:pt x="24730" y="25380"/>
                </a:lnTo>
                <a:lnTo>
                  <a:pt x="24774" y="19011"/>
                </a:lnTo>
                <a:close/>
                <a:moveTo>
                  <a:pt x="31171" y="19038"/>
                </a:moveTo>
                <a:lnTo>
                  <a:pt x="37540" y="19064"/>
                </a:lnTo>
                <a:lnTo>
                  <a:pt x="37487" y="25434"/>
                </a:lnTo>
                <a:lnTo>
                  <a:pt x="31117" y="25407"/>
                </a:lnTo>
                <a:lnTo>
                  <a:pt x="31171" y="19038"/>
                </a:lnTo>
                <a:close/>
                <a:moveTo>
                  <a:pt x="37594" y="19064"/>
                </a:moveTo>
                <a:lnTo>
                  <a:pt x="43928" y="19100"/>
                </a:lnTo>
                <a:lnTo>
                  <a:pt x="43874" y="25461"/>
                </a:lnTo>
                <a:lnTo>
                  <a:pt x="37540" y="25434"/>
                </a:lnTo>
                <a:lnTo>
                  <a:pt x="37594" y="19064"/>
                </a:lnTo>
                <a:close/>
                <a:moveTo>
                  <a:pt x="43981" y="19100"/>
                </a:moveTo>
                <a:lnTo>
                  <a:pt x="50324" y="19127"/>
                </a:lnTo>
                <a:lnTo>
                  <a:pt x="50271" y="25488"/>
                </a:lnTo>
                <a:lnTo>
                  <a:pt x="43928" y="25461"/>
                </a:lnTo>
                <a:lnTo>
                  <a:pt x="43981" y="19100"/>
                </a:lnTo>
                <a:close/>
                <a:moveTo>
                  <a:pt x="50378" y="19127"/>
                </a:moveTo>
                <a:lnTo>
                  <a:pt x="56748" y="19154"/>
                </a:lnTo>
                <a:lnTo>
                  <a:pt x="56694" y="25523"/>
                </a:lnTo>
                <a:lnTo>
                  <a:pt x="50324" y="25488"/>
                </a:lnTo>
                <a:lnTo>
                  <a:pt x="50378" y="19127"/>
                </a:lnTo>
                <a:close/>
                <a:moveTo>
                  <a:pt x="56801" y="19154"/>
                </a:moveTo>
                <a:lnTo>
                  <a:pt x="63135" y="19180"/>
                </a:lnTo>
                <a:lnTo>
                  <a:pt x="63081" y="25550"/>
                </a:lnTo>
                <a:lnTo>
                  <a:pt x="56748" y="25523"/>
                </a:lnTo>
                <a:lnTo>
                  <a:pt x="56801" y="19154"/>
                </a:lnTo>
                <a:close/>
                <a:moveTo>
                  <a:pt x="63189" y="19180"/>
                </a:moveTo>
                <a:lnTo>
                  <a:pt x="69522" y="19207"/>
                </a:lnTo>
                <a:lnTo>
                  <a:pt x="69478" y="25577"/>
                </a:lnTo>
                <a:lnTo>
                  <a:pt x="63135" y="25550"/>
                </a:lnTo>
                <a:lnTo>
                  <a:pt x="63189" y="19180"/>
                </a:lnTo>
                <a:close/>
                <a:moveTo>
                  <a:pt x="69576" y="19207"/>
                </a:moveTo>
                <a:lnTo>
                  <a:pt x="75937" y="19234"/>
                </a:lnTo>
                <a:lnTo>
                  <a:pt x="75883" y="25604"/>
                </a:lnTo>
                <a:lnTo>
                  <a:pt x="69531" y="25577"/>
                </a:lnTo>
                <a:lnTo>
                  <a:pt x="69576" y="19207"/>
                </a:lnTo>
                <a:close/>
                <a:moveTo>
                  <a:pt x="75990" y="19234"/>
                </a:moveTo>
                <a:lnTo>
                  <a:pt x="82342" y="19270"/>
                </a:lnTo>
                <a:lnTo>
                  <a:pt x="82297" y="25630"/>
                </a:lnTo>
                <a:lnTo>
                  <a:pt x="75937" y="25604"/>
                </a:lnTo>
                <a:lnTo>
                  <a:pt x="75990" y="19234"/>
                </a:lnTo>
                <a:close/>
                <a:moveTo>
                  <a:pt x="5514" y="25345"/>
                </a:moveTo>
                <a:lnTo>
                  <a:pt x="11857" y="25372"/>
                </a:lnTo>
                <a:lnTo>
                  <a:pt x="11812" y="31750"/>
                </a:lnTo>
                <a:lnTo>
                  <a:pt x="5469" y="31723"/>
                </a:lnTo>
                <a:lnTo>
                  <a:pt x="5514" y="25345"/>
                </a:lnTo>
                <a:close/>
                <a:moveTo>
                  <a:pt x="11910" y="25380"/>
                </a:moveTo>
                <a:lnTo>
                  <a:pt x="18280" y="25407"/>
                </a:lnTo>
                <a:lnTo>
                  <a:pt x="18235" y="31777"/>
                </a:lnTo>
                <a:lnTo>
                  <a:pt x="11866" y="31750"/>
                </a:lnTo>
                <a:lnTo>
                  <a:pt x="11910" y="25380"/>
                </a:lnTo>
                <a:close/>
                <a:moveTo>
                  <a:pt x="18333" y="25407"/>
                </a:moveTo>
                <a:lnTo>
                  <a:pt x="24676" y="25434"/>
                </a:lnTo>
                <a:lnTo>
                  <a:pt x="24623" y="31813"/>
                </a:lnTo>
                <a:lnTo>
                  <a:pt x="18289" y="31777"/>
                </a:lnTo>
                <a:lnTo>
                  <a:pt x="18333" y="25407"/>
                </a:lnTo>
                <a:close/>
                <a:moveTo>
                  <a:pt x="24730" y="25434"/>
                </a:moveTo>
                <a:lnTo>
                  <a:pt x="31064" y="25461"/>
                </a:lnTo>
                <a:lnTo>
                  <a:pt x="31019" y="31839"/>
                </a:lnTo>
                <a:lnTo>
                  <a:pt x="24676" y="31813"/>
                </a:lnTo>
                <a:lnTo>
                  <a:pt x="24730" y="25434"/>
                </a:lnTo>
                <a:close/>
                <a:moveTo>
                  <a:pt x="31117" y="25461"/>
                </a:moveTo>
                <a:lnTo>
                  <a:pt x="37487" y="25488"/>
                </a:lnTo>
                <a:lnTo>
                  <a:pt x="37442" y="31866"/>
                </a:lnTo>
                <a:lnTo>
                  <a:pt x="31073" y="31839"/>
                </a:lnTo>
                <a:lnTo>
                  <a:pt x="31117" y="25461"/>
                </a:lnTo>
                <a:close/>
                <a:moveTo>
                  <a:pt x="37540" y="25488"/>
                </a:moveTo>
                <a:lnTo>
                  <a:pt x="43874" y="25514"/>
                </a:lnTo>
                <a:lnTo>
                  <a:pt x="43830" y="31893"/>
                </a:lnTo>
                <a:lnTo>
                  <a:pt x="37496" y="31866"/>
                </a:lnTo>
                <a:lnTo>
                  <a:pt x="37540" y="25488"/>
                </a:lnTo>
                <a:close/>
                <a:moveTo>
                  <a:pt x="43928" y="25514"/>
                </a:moveTo>
                <a:lnTo>
                  <a:pt x="50271" y="25541"/>
                </a:lnTo>
                <a:lnTo>
                  <a:pt x="50226" y="31920"/>
                </a:lnTo>
                <a:lnTo>
                  <a:pt x="43883" y="31893"/>
                </a:lnTo>
                <a:lnTo>
                  <a:pt x="43928" y="25514"/>
                </a:lnTo>
                <a:close/>
                <a:moveTo>
                  <a:pt x="50324" y="25541"/>
                </a:moveTo>
                <a:lnTo>
                  <a:pt x="56694" y="25577"/>
                </a:lnTo>
                <a:lnTo>
                  <a:pt x="56649" y="31946"/>
                </a:lnTo>
                <a:lnTo>
                  <a:pt x="50280" y="31920"/>
                </a:lnTo>
                <a:lnTo>
                  <a:pt x="50324" y="25541"/>
                </a:lnTo>
                <a:close/>
                <a:moveTo>
                  <a:pt x="56748" y="25577"/>
                </a:moveTo>
                <a:lnTo>
                  <a:pt x="63081" y="25604"/>
                </a:lnTo>
                <a:lnTo>
                  <a:pt x="63037" y="31973"/>
                </a:lnTo>
                <a:lnTo>
                  <a:pt x="56703" y="31946"/>
                </a:lnTo>
                <a:lnTo>
                  <a:pt x="56748" y="25577"/>
                </a:lnTo>
                <a:close/>
                <a:moveTo>
                  <a:pt x="63135" y="25604"/>
                </a:moveTo>
                <a:lnTo>
                  <a:pt x="69478" y="25630"/>
                </a:lnTo>
                <a:lnTo>
                  <a:pt x="69424" y="32009"/>
                </a:lnTo>
                <a:lnTo>
                  <a:pt x="63090" y="31982"/>
                </a:lnTo>
                <a:lnTo>
                  <a:pt x="63135" y="25604"/>
                </a:lnTo>
                <a:close/>
                <a:moveTo>
                  <a:pt x="69531" y="25630"/>
                </a:moveTo>
                <a:lnTo>
                  <a:pt x="75883" y="25657"/>
                </a:lnTo>
                <a:lnTo>
                  <a:pt x="75839" y="32036"/>
                </a:lnTo>
                <a:lnTo>
                  <a:pt x="69478" y="32009"/>
                </a:lnTo>
                <a:lnTo>
                  <a:pt x="69531" y="25630"/>
                </a:lnTo>
                <a:close/>
                <a:moveTo>
                  <a:pt x="75937" y="25657"/>
                </a:moveTo>
                <a:lnTo>
                  <a:pt x="82297" y="25684"/>
                </a:lnTo>
                <a:lnTo>
                  <a:pt x="82244" y="32062"/>
                </a:lnTo>
                <a:lnTo>
                  <a:pt x="75892" y="32036"/>
                </a:lnTo>
                <a:lnTo>
                  <a:pt x="75937" y="25657"/>
                </a:lnTo>
                <a:close/>
                <a:moveTo>
                  <a:pt x="5469" y="31777"/>
                </a:moveTo>
                <a:lnTo>
                  <a:pt x="11812" y="31804"/>
                </a:lnTo>
                <a:lnTo>
                  <a:pt x="11759" y="38173"/>
                </a:lnTo>
                <a:lnTo>
                  <a:pt x="5416" y="38146"/>
                </a:lnTo>
                <a:lnTo>
                  <a:pt x="5469" y="31777"/>
                </a:lnTo>
                <a:close/>
                <a:moveTo>
                  <a:pt x="11866" y="31804"/>
                </a:moveTo>
                <a:lnTo>
                  <a:pt x="18235" y="31830"/>
                </a:lnTo>
                <a:lnTo>
                  <a:pt x="18182" y="38200"/>
                </a:lnTo>
                <a:lnTo>
                  <a:pt x="11812" y="38173"/>
                </a:lnTo>
                <a:lnTo>
                  <a:pt x="11866" y="31804"/>
                </a:lnTo>
                <a:close/>
                <a:moveTo>
                  <a:pt x="18289" y="31830"/>
                </a:moveTo>
                <a:lnTo>
                  <a:pt x="24623" y="31866"/>
                </a:lnTo>
                <a:lnTo>
                  <a:pt x="24578" y="38227"/>
                </a:lnTo>
                <a:lnTo>
                  <a:pt x="18235" y="38200"/>
                </a:lnTo>
                <a:lnTo>
                  <a:pt x="18289" y="31830"/>
                </a:lnTo>
                <a:close/>
                <a:moveTo>
                  <a:pt x="24676" y="31866"/>
                </a:moveTo>
                <a:lnTo>
                  <a:pt x="31019" y="31893"/>
                </a:lnTo>
                <a:lnTo>
                  <a:pt x="30966" y="38253"/>
                </a:lnTo>
                <a:lnTo>
                  <a:pt x="24632" y="38227"/>
                </a:lnTo>
                <a:lnTo>
                  <a:pt x="24676" y="31866"/>
                </a:lnTo>
                <a:close/>
                <a:moveTo>
                  <a:pt x="31073" y="31893"/>
                </a:moveTo>
                <a:lnTo>
                  <a:pt x="37442" y="31920"/>
                </a:lnTo>
                <a:lnTo>
                  <a:pt x="37389" y="38289"/>
                </a:lnTo>
                <a:lnTo>
                  <a:pt x="31019" y="38253"/>
                </a:lnTo>
                <a:lnTo>
                  <a:pt x="31073" y="31893"/>
                </a:lnTo>
                <a:close/>
                <a:moveTo>
                  <a:pt x="37496" y="31920"/>
                </a:moveTo>
                <a:lnTo>
                  <a:pt x="43830" y="31946"/>
                </a:lnTo>
                <a:lnTo>
                  <a:pt x="43776" y="38316"/>
                </a:lnTo>
                <a:lnTo>
                  <a:pt x="37442" y="38289"/>
                </a:lnTo>
                <a:lnTo>
                  <a:pt x="37496" y="31920"/>
                </a:lnTo>
                <a:close/>
                <a:moveTo>
                  <a:pt x="43883" y="31946"/>
                </a:moveTo>
                <a:lnTo>
                  <a:pt x="50226" y="31973"/>
                </a:lnTo>
                <a:lnTo>
                  <a:pt x="50173" y="38343"/>
                </a:lnTo>
                <a:lnTo>
                  <a:pt x="43830" y="38316"/>
                </a:lnTo>
                <a:lnTo>
                  <a:pt x="43883" y="31946"/>
                </a:lnTo>
                <a:close/>
                <a:moveTo>
                  <a:pt x="50280" y="31973"/>
                </a:moveTo>
                <a:lnTo>
                  <a:pt x="56649" y="32000"/>
                </a:lnTo>
                <a:lnTo>
                  <a:pt x="56596" y="38369"/>
                </a:lnTo>
                <a:lnTo>
                  <a:pt x="50226" y="38343"/>
                </a:lnTo>
                <a:lnTo>
                  <a:pt x="50280" y="31973"/>
                </a:lnTo>
                <a:close/>
                <a:moveTo>
                  <a:pt x="56703" y="32000"/>
                </a:moveTo>
                <a:lnTo>
                  <a:pt x="63037" y="32036"/>
                </a:lnTo>
                <a:lnTo>
                  <a:pt x="62983" y="38396"/>
                </a:lnTo>
                <a:lnTo>
                  <a:pt x="56649" y="38369"/>
                </a:lnTo>
                <a:lnTo>
                  <a:pt x="56703" y="32000"/>
                </a:lnTo>
                <a:close/>
                <a:moveTo>
                  <a:pt x="63090" y="32036"/>
                </a:moveTo>
                <a:lnTo>
                  <a:pt x="69424" y="32062"/>
                </a:lnTo>
                <a:lnTo>
                  <a:pt x="69380" y="38423"/>
                </a:lnTo>
                <a:lnTo>
                  <a:pt x="63037" y="38396"/>
                </a:lnTo>
                <a:lnTo>
                  <a:pt x="63090" y="32036"/>
                </a:lnTo>
                <a:close/>
                <a:moveTo>
                  <a:pt x="69478" y="32062"/>
                </a:moveTo>
                <a:lnTo>
                  <a:pt x="75839" y="32089"/>
                </a:lnTo>
                <a:lnTo>
                  <a:pt x="75785" y="38450"/>
                </a:lnTo>
                <a:lnTo>
                  <a:pt x="69433" y="38423"/>
                </a:lnTo>
                <a:lnTo>
                  <a:pt x="69478" y="32062"/>
                </a:lnTo>
                <a:close/>
                <a:moveTo>
                  <a:pt x="75892" y="32089"/>
                </a:moveTo>
                <a:lnTo>
                  <a:pt x="82244" y="32116"/>
                </a:lnTo>
                <a:lnTo>
                  <a:pt x="82199" y="38485"/>
                </a:lnTo>
                <a:lnTo>
                  <a:pt x="75839" y="38459"/>
                </a:lnTo>
                <a:lnTo>
                  <a:pt x="75892" y="32089"/>
                </a:lnTo>
                <a:close/>
                <a:moveTo>
                  <a:pt x="5416" y="38200"/>
                </a:moveTo>
                <a:lnTo>
                  <a:pt x="11759" y="38227"/>
                </a:lnTo>
                <a:lnTo>
                  <a:pt x="11714" y="44605"/>
                </a:lnTo>
                <a:lnTo>
                  <a:pt x="5371" y="44578"/>
                </a:lnTo>
                <a:lnTo>
                  <a:pt x="5416" y="38200"/>
                </a:lnTo>
                <a:close/>
                <a:moveTo>
                  <a:pt x="11812" y="38227"/>
                </a:moveTo>
                <a:lnTo>
                  <a:pt x="18182" y="38253"/>
                </a:lnTo>
                <a:lnTo>
                  <a:pt x="18137" y="44632"/>
                </a:lnTo>
                <a:lnTo>
                  <a:pt x="11768" y="44605"/>
                </a:lnTo>
                <a:lnTo>
                  <a:pt x="11812" y="38227"/>
                </a:lnTo>
                <a:close/>
                <a:moveTo>
                  <a:pt x="18235" y="38253"/>
                </a:moveTo>
                <a:lnTo>
                  <a:pt x="24578" y="38280"/>
                </a:lnTo>
                <a:lnTo>
                  <a:pt x="24525" y="44659"/>
                </a:lnTo>
                <a:lnTo>
                  <a:pt x="18191" y="44632"/>
                </a:lnTo>
                <a:lnTo>
                  <a:pt x="18235" y="38253"/>
                </a:lnTo>
                <a:close/>
                <a:moveTo>
                  <a:pt x="24632" y="38280"/>
                </a:moveTo>
                <a:lnTo>
                  <a:pt x="30966" y="38307"/>
                </a:lnTo>
                <a:lnTo>
                  <a:pt x="30921" y="44686"/>
                </a:lnTo>
                <a:lnTo>
                  <a:pt x="24578" y="44659"/>
                </a:lnTo>
                <a:lnTo>
                  <a:pt x="24632" y="38280"/>
                </a:lnTo>
                <a:close/>
                <a:moveTo>
                  <a:pt x="31019" y="38307"/>
                </a:moveTo>
                <a:lnTo>
                  <a:pt x="37389" y="38343"/>
                </a:lnTo>
                <a:lnTo>
                  <a:pt x="37344" y="44712"/>
                </a:lnTo>
                <a:lnTo>
                  <a:pt x="30975" y="44686"/>
                </a:lnTo>
                <a:lnTo>
                  <a:pt x="31019" y="38307"/>
                </a:lnTo>
                <a:close/>
                <a:moveTo>
                  <a:pt x="37442" y="38343"/>
                </a:moveTo>
                <a:lnTo>
                  <a:pt x="43776" y="38369"/>
                </a:lnTo>
                <a:lnTo>
                  <a:pt x="43732" y="44739"/>
                </a:lnTo>
                <a:lnTo>
                  <a:pt x="37398" y="44712"/>
                </a:lnTo>
                <a:lnTo>
                  <a:pt x="37442" y="38343"/>
                </a:lnTo>
                <a:close/>
                <a:moveTo>
                  <a:pt x="43830" y="38369"/>
                </a:moveTo>
                <a:lnTo>
                  <a:pt x="50173" y="38396"/>
                </a:lnTo>
                <a:lnTo>
                  <a:pt x="50128" y="44775"/>
                </a:lnTo>
                <a:lnTo>
                  <a:pt x="43785" y="44739"/>
                </a:lnTo>
                <a:lnTo>
                  <a:pt x="43830" y="38369"/>
                </a:lnTo>
                <a:close/>
                <a:moveTo>
                  <a:pt x="50226" y="38396"/>
                </a:moveTo>
                <a:lnTo>
                  <a:pt x="56596" y="38423"/>
                </a:lnTo>
                <a:lnTo>
                  <a:pt x="56551" y="44801"/>
                </a:lnTo>
                <a:lnTo>
                  <a:pt x="50182" y="44775"/>
                </a:lnTo>
                <a:lnTo>
                  <a:pt x="50226" y="38396"/>
                </a:lnTo>
                <a:close/>
                <a:moveTo>
                  <a:pt x="56649" y="38423"/>
                </a:moveTo>
                <a:lnTo>
                  <a:pt x="62983" y="38450"/>
                </a:lnTo>
                <a:lnTo>
                  <a:pt x="62939" y="44828"/>
                </a:lnTo>
                <a:lnTo>
                  <a:pt x="56605" y="44801"/>
                </a:lnTo>
                <a:lnTo>
                  <a:pt x="56649" y="38423"/>
                </a:lnTo>
                <a:close/>
                <a:moveTo>
                  <a:pt x="63037" y="38450"/>
                </a:moveTo>
                <a:lnTo>
                  <a:pt x="69380" y="38477"/>
                </a:lnTo>
                <a:lnTo>
                  <a:pt x="69326" y="44855"/>
                </a:lnTo>
                <a:lnTo>
                  <a:pt x="62992" y="44828"/>
                </a:lnTo>
                <a:lnTo>
                  <a:pt x="63037" y="38450"/>
                </a:lnTo>
                <a:close/>
                <a:moveTo>
                  <a:pt x="69433" y="38477"/>
                </a:moveTo>
                <a:lnTo>
                  <a:pt x="75785" y="38512"/>
                </a:lnTo>
                <a:lnTo>
                  <a:pt x="75740" y="44882"/>
                </a:lnTo>
                <a:lnTo>
                  <a:pt x="69380" y="44855"/>
                </a:lnTo>
                <a:lnTo>
                  <a:pt x="69433" y="38477"/>
                </a:lnTo>
                <a:close/>
                <a:moveTo>
                  <a:pt x="75839" y="38512"/>
                </a:moveTo>
                <a:lnTo>
                  <a:pt x="82199" y="38539"/>
                </a:lnTo>
                <a:lnTo>
                  <a:pt x="82146" y="44909"/>
                </a:lnTo>
                <a:lnTo>
                  <a:pt x="75794" y="44882"/>
                </a:lnTo>
                <a:lnTo>
                  <a:pt x="75839" y="38512"/>
                </a:lnTo>
                <a:close/>
                <a:moveTo>
                  <a:pt x="5657" y="0"/>
                </a:moveTo>
                <a:lnTo>
                  <a:pt x="5612" y="6022"/>
                </a:lnTo>
                <a:lnTo>
                  <a:pt x="1" y="5995"/>
                </a:lnTo>
                <a:lnTo>
                  <a:pt x="1" y="6049"/>
                </a:lnTo>
                <a:lnTo>
                  <a:pt x="5612" y="6075"/>
                </a:lnTo>
                <a:lnTo>
                  <a:pt x="5559" y="12445"/>
                </a:lnTo>
                <a:lnTo>
                  <a:pt x="1" y="12418"/>
                </a:lnTo>
                <a:lnTo>
                  <a:pt x="1" y="12472"/>
                </a:lnTo>
                <a:lnTo>
                  <a:pt x="5559" y="12499"/>
                </a:lnTo>
                <a:lnTo>
                  <a:pt x="5514" y="18877"/>
                </a:lnTo>
                <a:lnTo>
                  <a:pt x="1" y="18850"/>
                </a:lnTo>
                <a:lnTo>
                  <a:pt x="1" y="18904"/>
                </a:lnTo>
                <a:lnTo>
                  <a:pt x="5514" y="18931"/>
                </a:lnTo>
                <a:lnTo>
                  <a:pt x="5460" y="25291"/>
                </a:lnTo>
                <a:lnTo>
                  <a:pt x="1" y="25273"/>
                </a:lnTo>
                <a:lnTo>
                  <a:pt x="1" y="25327"/>
                </a:lnTo>
                <a:lnTo>
                  <a:pt x="5460" y="25345"/>
                </a:lnTo>
                <a:lnTo>
                  <a:pt x="5416" y="31723"/>
                </a:lnTo>
                <a:lnTo>
                  <a:pt x="1" y="31697"/>
                </a:lnTo>
                <a:lnTo>
                  <a:pt x="1" y="31750"/>
                </a:lnTo>
                <a:lnTo>
                  <a:pt x="5416" y="31777"/>
                </a:lnTo>
                <a:lnTo>
                  <a:pt x="5362" y="38146"/>
                </a:lnTo>
                <a:lnTo>
                  <a:pt x="1" y="38120"/>
                </a:lnTo>
                <a:lnTo>
                  <a:pt x="1" y="38173"/>
                </a:lnTo>
                <a:lnTo>
                  <a:pt x="5362" y="38200"/>
                </a:lnTo>
                <a:lnTo>
                  <a:pt x="5318" y="44570"/>
                </a:lnTo>
                <a:lnTo>
                  <a:pt x="1" y="44552"/>
                </a:lnTo>
                <a:lnTo>
                  <a:pt x="1" y="44605"/>
                </a:lnTo>
                <a:lnTo>
                  <a:pt x="5318" y="44632"/>
                </a:lnTo>
                <a:lnTo>
                  <a:pt x="5273" y="49690"/>
                </a:lnTo>
                <a:lnTo>
                  <a:pt x="5336" y="49690"/>
                </a:lnTo>
                <a:lnTo>
                  <a:pt x="5371" y="44632"/>
                </a:lnTo>
                <a:lnTo>
                  <a:pt x="11714" y="44659"/>
                </a:lnTo>
                <a:lnTo>
                  <a:pt x="11669" y="49690"/>
                </a:lnTo>
                <a:lnTo>
                  <a:pt x="11723" y="49690"/>
                </a:lnTo>
                <a:lnTo>
                  <a:pt x="11768" y="44659"/>
                </a:lnTo>
                <a:lnTo>
                  <a:pt x="18137" y="44686"/>
                </a:lnTo>
                <a:lnTo>
                  <a:pt x="18093" y="49690"/>
                </a:lnTo>
                <a:lnTo>
                  <a:pt x="18146" y="49690"/>
                </a:lnTo>
                <a:lnTo>
                  <a:pt x="18191" y="44686"/>
                </a:lnTo>
                <a:lnTo>
                  <a:pt x="24525" y="44712"/>
                </a:lnTo>
                <a:lnTo>
                  <a:pt x="24489" y="49690"/>
                </a:lnTo>
                <a:lnTo>
                  <a:pt x="24543" y="49690"/>
                </a:lnTo>
                <a:lnTo>
                  <a:pt x="24578" y="44712"/>
                </a:lnTo>
                <a:lnTo>
                  <a:pt x="30921" y="44739"/>
                </a:lnTo>
                <a:lnTo>
                  <a:pt x="30885" y="49690"/>
                </a:lnTo>
                <a:lnTo>
                  <a:pt x="30939" y="49690"/>
                </a:lnTo>
                <a:lnTo>
                  <a:pt x="30975" y="44739"/>
                </a:lnTo>
                <a:lnTo>
                  <a:pt x="37344" y="44766"/>
                </a:lnTo>
                <a:lnTo>
                  <a:pt x="37309" y="49690"/>
                </a:lnTo>
                <a:lnTo>
                  <a:pt x="37362" y="49690"/>
                </a:lnTo>
                <a:lnTo>
                  <a:pt x="37398" y="44766"/>
                </a:lnTo>
                <a:lnTo>
                  <a:pt x="43732" y="44793"/>
                </a:lnTo>
                <a:lnTo>
                  <a:pt x="43696" y="49690"/>
                </a:lnTo>
                <a:lnTo>
                  <a:pt x="43750" y="49690"/>
                </a:lnTo>
                <a:lnTo>
                  <a:pt x="43785" y="44793"/>
                </a:lnTo>
                <a:lnTo>
                  <a:pt x="50128" y="44828"/>
                </a:lnTo>
                <a:lnTo>
                  <a:pt x="50083" y="49690"/>
                </a:lnTo>
                <a:lnTo>
                  <a:pt x="50137" y="49690"/>
                </a:lnTo>
                <a:lnTo>
                  <a:pt x="50182" y="44828"/>
                </a:lnTo>
                <a:lnTo>
                  <a:pt x="56551" y="44855"/>
                </a:lnTo>
                <a:lnTo>
                  <a:pt x="56507" y="49690"/>
                </a:lnTo>
                <a:lnTo>
                  <a:pt x="56560" y="49690"/>
                </a:lnTo>
                <a:lnTo>
                  <a:pt x="56605" y="44855"/>
                </a:lnTo>
                <a:lnTo>
                  <a:pt x="62939" y="44882"/>
                </a:lnTo>
                <a:lnTo>
                  <a:pt x="62894" y="49690"/>
                </a:lnTo>
                <a:lnTo>
                  <a:pt x="62948" y="49690"/>
                </a:lnTo>
                <a:lnTo>
                  <a:pt x="62992" y="44882"/>
                </a:lnTo>
                <a:lnTo>
                  <a:pt x="69326" y="44909"/>
                </a:lnTo>
                <a:lnTo>
                  <a:pt x="69290" y="49690"/>
                </a:lnTo>
                <a:lnTo>
                  <a:pt x="69344" y="49690"/>
                </a:lnTo>
                <a:lnTo>
                  <a:pt x="69380" y="44909"/>
                </a:lnTo>
                <a:lnTo>
                  <a:pt x="75740" y="44935"/>
                </a:lnTo>
                <a:lnTo>
                  <a:pt x="75705" y="49690"/>
                </a:lnTo>
                <a:lnTo>
                  <a:pt x="75758" y="49690"/>
                </a:lnTo>
                <a:lnTo>
                  <a:pt x="75794" y="44935"/>
                </a:lnTo>
                <a:lnTo>
                  <a:pt x="82146" y="44962"/>
                </a:lnTo>
                <a:lnTo>
                  <a:pt x="82110" y="49690"/>
                </a:lnTo>
                <a:lnTo>
                  <a:pt x="82164" y="49690"/>
                </a:lnTo>
                <a:lnTo>
                  <a:pt x="82199" y="44962"/>
                </a:lnTo>
                <a:lnTo>
                  <a:pt x="88355" y="44989"/>
                </a:lnTo>
                <a:lnTo>
                  <a:pt x="88355" y="44935"/>
                </a:lnTo>
                <a:lnTo>
                  <a:pt x="82199" y="44909"/>
                </a:lnTo>
                <a:lnTo>
                  <a:pt x="82253" y="38539"/>
                </a:lnTo>
                <a:lnTo>
                  <a:pt x="88355" y="38566"/>
                </a:lnTo>
                <a:lnTo>
                  <a:pt x="88355" y="38512"/>
                </a:lnTo>
                <a:lnTo>
                  <a:pt x="82253" y="38485"/>
                </a:lnTo>
                <a:lnTo>
                  <a:pt x="82297" y="32116"/>
                </a:lnTo>
                <a:lnTo>
                  <a:pt x="88355" y="32143"/>
                </a:lnTo>
                <a:lnTo>
                  <a:pt x="88355" y="32089"/>
                </a:lnTo>
                <a:lnTo>
                  <a:pt x="82297" y="32062"/>
                </a:lnTo>
                <a:lnTo>
                  <a:pt x="82351" y="25684"/>
                </a:lnTo>
                <a:lnTo>
                  <a:pt x="88355" y="25711"/>
                </a:lnTo>
                <a:lnTo>
                  <a:pt x="88355" y="25657"/>
                </a:lnTo>
                <a:lnTo>
                  <a:pt x="82351" y="25630"/>
                </a:lnTo>
                <a:lnTo>
                  <a:pt x="82396" y="19270"/>
                </a:lnTo>
                <a:lnTo>
                  <a:pt x="88355" y="19296"/>
                </a:lnTo>
                <a:lnTo>
                  <a:pt x="88355" y="19234"/>
                </a:lnTo>
                <a:lnTo>
                  <a:pt x="82396" y="19216"/>
                </a:lnTo>
                <a:lnTo>
                  <a:pt x="82449" y="12846"/>
                </a:lnTo>
                <a:lnTo>
                  <a:pt x="88355" y="12873"/>
                </a:lnTo>
                <a:lnTo>
                  <a:pt x="88355" y="12820"/>
                </a:lnTo>
                <a:lnTo>
                  <a:pt x="82449" y="12793"/>
                </a:lnTo>
                <a:lnTo>
                  <a:pt x="82494" y="6414"/>
                </a:lnTo>
                <a:lnTo>
                  <a:pt x="88355" y="6441"/>
                </a:lnTo>
                <a:lnTo>
                  <a:pt x="88355" y="6388"/>
                </a:lnTo>
                <a:lnTo>
                  <a:pt x="82503" y="6361"/>
                </a:lnTo>
                <a:lnTo>
                  <a:pt x="82547" y="0"/>
                </a:lnTo>
                <a:lnTo>
                  <a:pt x="82494" y="0"/>
                </a:lnTo>
                <a:lnTo>
                  <a:pt x="82440" y="6361"/>
                </a:lnTo>
                <a:lnTo>
                  <a:pt x="76088" y="6334"/>
                </a:lnTo>
                <a:lnTo>
                  <a:pt x="76133" y="0"/>
                </a:lnTo>
                <a:lnTo>
                  <a:pt x="76079" y="0"/>
                </a:lnTo>
                <a:lnTo>
                  <a:pt x="76035" y="6334"/>
                </a:lnTo>
                <a:lnTo>
                  <a:pt x="69674" y="6307"/>
                </a:lnTo>
                <a:lnTo>
                  <a:pt x="69728" y="0"/>
                </a:lnTo>
                <a:lnTo>
                  <a:pt x="69674" y="0"/>
                </a:lnTo>
                <a:lnTo>
                  <a:pt x="69621" y="6307"/>
                </a:lnTo>
                <a:lnTo>
                  <a:pt x="63287" y="6272"/>
                </a:lnTo>
                <a:lnTo>
                  <a:pt x="63331" y="0"/>
                </a:lnTo>
                <a:lnTo>
                  <a:pt x="63278" y="0"/>
                </a:lnTo>
                <a:lnTo>
                  <a:pt x="63233" y="6272"/>
                </a:lnTo>
                <a:lnTo>
                  <a:pt x="56899" y="6245"/>
                </a:lnTo>
                <a:lnTo>
                  <a:pt x="56944" y="0"/>
                </a:lnTo>
                <a:lnTo>
                  <a:pt x="56890" y="0"/>
                </a:lnTo>
                <a:lnTo>
                  <a:pt x="56846" y="6245"/>
                </a:lnTo>
                <a:lnTo>
                  <a:pt x="50476" y="6218"/>
                </a:lnTo>
                <a:lnTo>
                  <a:pt x="50521" y="0"/>
                </a:lnTo>
                <a:lnTo>
                  <a:pt x="50467" y="0"/>
                </a:lnTo>
                <a:lnTo>
                  <a:pt x="50422" y="6218"/>
                </a:lnTo>
                <a:lnTo>
                  <a:pt x="44080" y="6191"/>
                </a:lnTo>
                <a:lnTo>
                  <a:pt x="44124" y="0"/>
                </a:lnTo>
                <a:lnTo>
                  <a:pt x="44071" y="0"/>
                </a:lnTo>
                <a:lnTo>
                  <a:pt x="44026" y="6191"/>
                </a:lnTo>
                <a:lnTo>
                  <a:pt x="37692" y="6165"/>
                </a:lnTo>
                <a:lnTo>
                  <a:pt x="37737" y="0"/>
                </a:lnTo>
                <a:lnTo>
                  <a:pt x="37683" y="0"/>
                </a:lnTo>
                <a:lnTo>
                  <a:pt x="37639" y="6165"/>
                </a:lnTo>
                <a:lnTo>
                  <a:pt x="31269" y="6129"/>
                </a:lnTo>
                <a:lnTo>
                  <a:pt x="31314" y="0"/>
                </a:lnTo>
                <a:lnTo>
                  <a:pt x="31260" y="0"/>
                </a:lnTo>
                <a:lnTo>
                  <a:pt x="31215" y="6129"/>
                </a:lnTo>
                <a:lnTo>
                  <a:pt x="24873" y="6102"/>
                </a:lnTo>
                <a:lnTo>
                  <a:pt x="24917" y="0"/>
                </a:lnTo>
                <a:lnTo>
                  <a:pt x="24864" y="0"/>
                </a:lnTo>
                <a:lnTo>
                  <a:pt x="24819" y="6102"/>
                </a:lnTo>
                <a:lnTo>
                  <a:pt x="18485" y="6075"/>
                </a:lnTo>
                <a:lnTo>
                  <a:pt x="18530" y="0"/>
                </a:lnTo>
                <a:lnTo>
                  <a:pt x="18476" y="0"/>
                </a:lnTo>
                <a:lnTo>
                  <a:pt x="18432" y="6075"/>
                </a:lnTo>
                <a:lnTo>
                  <a:pt x="12062" y="6049"/>
                </a:lnTo>
                <a:lnTo>
                  <a:pt x="12107" y="0"/>
                </a:lnTo>
                <a:lnTo>
                  <a:pt x="12053" y="0"/>
                </a:lnTo>
                <a:lnTo>
                  <a:pt x="12008" y="6049"/>
                </a:lnTo>
                <a:lnTo>
                  <a:pt x="5666" y="6022"/>
                </a:lnTo>
                <a:lnTo>
                  <a:pt x="5710" y="0"/>
                </a:lnTo>
                <a:close/>
              </a:path>
            </a:pathLst>
          </a:custGeom>
          <a:solidFill>
            <a:schemeClr val="dk2"/>
          </a:solidFill>
          <a:ln w="9525" cap="flat" cmpd="sng">
            <a:solidFill>
              <a:schemeClr val="dk2"/>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216" name="Google Shape;8093;p23"/>
          <p:cNvGrpSpPr/>
          <p:nvPr/>
        </p:nvGrpSpPr>
        <p:grpSpPr>
          <a:xfrm>
            <a:off x="436965" y="371680"/>
            <a:ext cx="8270070" cy="4400212"/>
            <a:chOff x="4068925" y="3794325"/>
            <a:chExt cx="2771750" cy="1474750"/>
          </a:xfrm>
        </p:grpSpPr>
        <p:sp>
          <p:nvSpPr>
            <p:cNvPr id="1056390" name="Google Shape;8094;p23"/>
            <p:cNvSpPr/>
            <p:nvPr/>
          </p:nvSpPr>
          <p:spPr>
            <a:xfrm>
              <a:off x="4068925" y="3794325"/>
              <a:ext cx="2771750" cy="1474750"/>
            </a:xfrm>
            <a:custGeom>
              <a:avLst/>
              <a:ahLst/>
              <a:rect l="l" t="t" r="r" b="b"/>
              <a:pathLst>
                <a:path w="110870" h="58990" extrusionOk="0">
                  <a:moveTo>
                    <a:pt x="110448" y="1"/>
                  </a:moveTo>
                  <a:lnTo>
                    <a:pt x="429" y="453"/>
                  </a:lnTo>
                  <a:lnTo>
                    <a:pt x="23" y="52746"/>
                  </a:lnTo>
                  <a:lnTo>
                    <a:pt x="0" y="52746"/>
                  </a:lnTo>
                  <a:lnTo>
                    <a:pt x="0" y="58653"/>
                  </a:lnTo>
                  <a:lnTo>
                    <a:pt x="0" y="58913"/>
                  </a:lnTo>
                  <a:lnTo>
                    <a:pt x="0" y="58944"/>
                  </a:lnTo>
                  <a:lnTo>
                    <a:pt x="2482" y="58814"/>
                  </a:lnTo>
                  <a:lnTo>
                    <a:pt x="5784" y="58990"/>
                  </a:lnTo>
                  <a:lnTo>
                    <a:pt x="8266" y="58814"/>
                  </a:lnTo>
                  <a:lnTo>
                    <a:pt x="13223" y="58814"/>
                  </a:lnTo>
                  <a:lnTo>
                    <a:pt x="16525" y="58645"/>
                  </a:lnTo>
                  <a:lnTo>
                    <a:pt x="19827" y="58469"/>
                  </a:lnTo>
                  <a:lnTo>
                    <a:pt x="26438" y="58469"/>
                  </a:lnTo>
                  <a:lnTo>
                    <a:pt x="27373" y="58369"/>
                  </a:lnTo>
                  <a:cubicBezTo>
                    <a:pt x="27319" y="58369"/>
                    <a:pt x="27265" y="58362"/>
                    <a:pt x="27212" y="58362"/>
                  </a:cubicBezTo>
                  <a:lnTo>
                    <a:pt x="28085" y="58270"/>
                  </a:lnTo>
                  <a:lnTo>
                    <a:pt x="28690" y="58270"/>
                  </a:lnTo>
                  <a:cubicBezTo>
                    <a:pt x="28598" y="58277"/>
                    <a:pt x="28506" y="58285"/>
                    <a:pt x="28422" y="58300"/>
                  </a:cubicBezTo>
                  <a:cubicBezTo>
                    <a:pt x="29778" y="58300"/>
                    <a:pt x="34919" y="58323"/>
                    <a:pt x="36351" y="58469"/>
                  </a:cubicBezTo>
                  <a:cubicBezTo>
                    <a:pt x="36900" y="58528"/>
                    <a:pt x="37542" y="58547"/>
                    <a:pt x="38154" y="58547"/>
                  </a:cubicBezTo>
                  <a:cubicBezTo>
                    <a:pt x="39377" y="58547"/>
                    <a:pt x="40481" y="58469"/>
                    <a:pt x="40481" y="58469"/>
                  </a:cubicBezTo>
                  <a:cubicBezTo>
                    <a:pt x="40481" y="58469"/>
                    <a:pt x="43782" y="58124"/>
                    <a:pt x="47084" y="58124"/>
                  </a:cubicBezTo>
                  <a:cubicBezTo>
                    <a:pt x="50394" y="58124"/>
                    <a:pt x="50394" y="58469"/>
                    <a:pt x="52868" y="58469"/>
                  </a:cubicBezTo>
                  <a:cubicBezTo>
                    <a:pt x="55350" y="58469"/>
                    <a:pt x="60307" y="57779"/>
                    <a:pt x="62782" y="57779"/>
                  </a:cubicBezTo>
                  <a:cubicBezTo>
                    <a:pt x="65256" y="57779"/>
                    <a:pt x="71040" y="58300"/>
                    <a:pt x="72695" y="58300"/>
                  </a:cubicBezTo>
                  <a:cubicBezTo>
                    <a:pt x="74350" y="58300"/>
                    <a:pt x="81781" y="58645"/>
                    <a:pt x="81781" y="58645"/>
                  </a:cubicBezTo>
                  <a:lnTo>
                    <a:pt x="90039" y="58124"/>
                  </a:lnTo>
                  <a:lnTo>
                    <a:pt x="96651" y="58645"/>
                  </a:lnTo>
                  <a:lnTo>
                    <a:pt x="104082" y="58645"/>
                  </a:lnTo>
                  <a:lnTo>
                    <a:pt x="110693" y="58262"/>
                  </a:lnTo>
                  <a:lnTo>
                    <a:pt x="110693" y="58254"/>
                  </a:lnTo>
                  <a:lnTo>
                    <a:pt x="110479" y="58239"/>
                  </a:lnTo>
                  <a:lnTo>
                    <a:pt x="110693" y="58231"/>
                  </a:lnTo>
                  <a:lnTo>
                    <a:pt x="110693" y="55864"/>
                  </a:lnTo>
                  <a:lnTo>
                    <a:pt x="110869" y="55864"/>
                  </a:lnTo>
                  <a:lnTo>
                    <a:pt x="110448" y="1"/>
                  </a:ln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91" name="Google Shape;8095;p23"/>
            <p:cNvSpPr/>
            <p:nvPr/>
          </p:nvSpPr>
          <p:spPr>
            <a:xfrm>
              <a:off x="4173300" y="3806200"/>
              <a:ext cx="4800" cy="118375"/>
            </a:xfrm>
            <a:custGeom>
              <a:avLst/>
              <a:ahLst/>
              <a:rect l="l" t="t" r="r" b="b"/>
              <a:pathLst>
                <a:path w="192" h="4735" extrusionOk="0">
                  <a:moveTo>
                    <a:pt x="0" y="4735"/>
                  </a:moveTo>
                  <a:lnTo>
                    <a:pt x="192" y="4735"/>
                  </a:lnTo>
                  <a:lnTo>
                    <a:pt x="192" y="1"/>
                  </a:lnTo>
                  <a:lnTo>
                    <a:pt x="0"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92" name="Google Shape;8096;p23"/>
            <p:cNvSpPr/>
            <p:nvPr/>
          </p:nvSpPr>
          <p:spPr>
            <a:xfrm>
              <a:off x="417330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93" name="Google Shape;8097;p23"/>
            <p:cNvSpPr/>
            <p:nvPr/>
          </p:nvSpPr>
          <p:spPr>
            <a:xfrm>
              <a:off x="4173300" y="5150125"/>
              <a:ext cx="4800" cy="95975"/>
            </a:xfrm>
            <a:custGeom>
              <a:avLst/>
              <a:ahLst/>
              <a:rect l="l" t="t" r="r" b="b"/>
              <a:pathLst>
                <a:path w="192" h="3839" extrusionOk="0">
                  <a:moveTo>
                    <a:pt x="0" y="0"/>
                  </a:moveTo>
                  <a:lnTo>
                    <a:pt x="0" y="3839"/>
                  </a:lnTo>
                  <a:lnTo>
                    <a:pt x="192" y="3839"/>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94" name="Google Shape;8098;p23"/>
            <p:cNvSpPr/>
            <p:nvPr/>
          </p:nvSpPr>
          <p:spPr>
            <a:xfrm>
              <a:off x="417330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95" name="Google Shape;8099;p23"/>
            <p:cNvSpPr/>
            <p:nvPr/>
          </p:nvSpPr>
          <p:spPr>
            <a:xfrm>
              <a:off x="417330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96" name="Google Shape;8100;p23"/>
            <p:cNvSpPr/>
            <p:nvPr/>
          </p:nvSpPr>
          <p:spPr>
            <a:xfrm>
              <a:off x="417330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97" name="Google Shape;8101;p23"/>
            <p:cNvSpPr/>
            <p:nvPr/>
          </p:nvSpPr>
          <p:spPr>
            <a:xfrm>
              <a:off x="417330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98" name="Google Shape;8102;p23"/>
            <p:cNvSpPr/>
            <p:nvPr/>
          </p:nvSpPr>
          <p:spPr>
            <a:xfrm>
              <a:off x="417330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399" name="Google Shape;8103;p23"/>
            <p:cNvSpPr/>
            <p:nvPr/>
          </p:nvSpPr>
          <p:spPr>
            <a:xfrm>
              <a:off x="417330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00" name="Google Shape;8104;p23"/>
            <p:cNvSpPr/>
            <p:nvPr/>
          </p:nvSpPr>
          <p:spPr>
            <a:xfrm>
              <a:off x="417330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01" name="Google Shape;8105;p23"/>
            <p:cNvSpPr/>
            <p:nvPr/>
          </p:nvSpPr>
          <p:spPr>
            <a:xfrm>
              <a:off x="417330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02" name="Google Shape;8106;p23"/>
            <p:cNvSpPr/>
            <p:nvPr/>
          </p:nvSpPr>
          <p:spPr>
            <a:xfrm>
              <a:off x="417330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03" name="Google Shape;8107;p23"/>
            <p:cNvSpPr/>
            <p:nvPr/>
          </p:nvSpPr>
          <p:spPr>
            <a:xfrm>
              <a:off x="4280175" y="5150125"/>
              <a:ext cx="4800" cy="97325"/>
            </a:xfrm>
            <a:custGeom>
              <a:avLst/>
              <a:ahLst/>
              <a:rect l="l" t="t" r="r" b="b"/>
              <a:pathLst>
                <a:path w="192" h="3893" extrusionOk="0">
                  <a:moveTo>
                    <a:pt x="0" y="0"/>
                  </a:moveTo>
                  <a:lnTo>
                    <a:pt x="0" y="3892"/>
                  </a:lnTo>
                  <a:lnTo>
                    <a:pt x="192" y="3892"/>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04" name="Google Shape;8108;p23"/>
            <p:cNvSpPr/>
            <p:nvPr/>
          </p:nvSpPr>
          <p:spPr>
            <a:xfrm>
              <a:off x="4280175"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05" name="Google Shape;8109;p23"/>
            <p:cNvSpPr/>
            <p:nvPr/>
          </p:nvSpPr>
          <p:spPr>
            <a:xfrm>
              <a:off x="4280175" y="3806200"/>
              <a:ext cx="4800" cy="118375"/>
            </a:xfrm>
            <a:custGeom>
              <a:avLst/>
              <a:ahLst/>
              <a:rect l="l" t="t" r="r" b="b"/>
              <a:pathLst>
                <a:path w="192" h="4735" extrusionOk="0">
                  <a:moveTo>
                    <a:pt x="0" y="1"/>
                  </a:moveTo>
                  <a:lnTo>
                    <a:pt x="0" y="4735"/>
                  </a:lnTo>
                  <a:lnTo>
                    <a:pt x="192" y="4735"/>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06" name="Google Shape;8110;p23"/>
            <p:cNvSpPr/>
            <p:nvPr/>
          </p:nvSpPr>
          <p:spPr>
            <a:xfrm>
              <a:off x="4280175"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07" name="Google Shape;8111;p23"/>
            <p:cNvSpPr/>
            <p:nvPr/>
          </p:nvSpPr>
          <p:spPr>
            <a:xfrm>
              <a:off x="4280175"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08" name="Google Shape;8112;p23"/>
            <p:cNvSpPr/>
            <p:nvPr/>
          </p:nvSpPr>
          <p:spPr>
            <a:xfrm>
              <a:off x="4280175"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09" name="Google Shape;8113;p23"/>
            <p:cNvSpPr/>
            <p:nvPr/>
          </p:nvSpPr>
          <p:spPr>
            <a:xfrm>
              <a:off x="4280175"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10" name="Google Shape;8114;p23"/>
            <p:cNvSpPr/>
            <p:nvPr/>
          </p:nvSpPr>
          <p:spPr>
            <a:xfrm>
              <a:off x="4280175"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11" name="Google Shape;8115;p23"/>
            <p:cNvSpPr/>
            <p:nvPr/>
          </p:nvSpPr>
          <p:spPr>
            <a:xfrm>
              <a:off x="4280175"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12" name="Google Shape;8116;p23"/>
            <p:cNvSpPr/>
            <p:nvPr/>
          </p:nvSpPr>
          <p:spPr>
            <a:xfrm>
              <a:off x="4280175"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13" name="Google Shape;8117;p23"/>
            <p:cNvSpPr/>
            <p:nvPr/>
          </p:nvSpPr>
          <p:spPr>
            <a:xfrm>
              <a:off x="4280175"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14" name="Google Shape;8118;p23"/>
            <p:cNvSpPr/>
            <p:nvPr/>
          </p:nvSpPr>
          <p:spPr>
            <a:xfrm>
              <a:off x="4280175"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15" name="Google Shape;8119;p23"/>
            <p:cNvSpPr/>
            <p:nvPr/>
          </p:nvSpPr>
          <p:spPr>
            <a:xfrm>
              <a:off x="4386275" y="41741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16" name="Google Shape;8120;p23"/>
            <p:cNvSpPr/>
            <p:nvPr/>
          </p:nvSpPr>
          <p:spPr>
            <a:xfrm>
              <a:off x="4386275" y="4662125"/>
              <a:ext cx="5375" cy="116850"/>
            </a:xfrm>
            <a:custGeom>
              <a:avLst/>
              <a:ahLst/>
              <a:rect l="l" t="t" r="r" b="b"/>
              <a:pathLst>
                <a:path w="215" h="4674" extrusionOk="0">
                  <a:moveTo>
                    <a:pt x="0" y="0"/>
                  </a:moveTo>
                  <a:lnTo>
                    <a:pt x="0"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17" name="Google Shape;8121;p23"/>
            <p:cNvSpPr/>
            <p:nvPr/>
          </p:nvSpPr>
          <p:spPr>
            <a:xfrm>
              <a:off x="4386275" y="3929725"/>
              <a:ext cx="5375" cy="116875"/>
            </a:xfrm>
            <a:custGeom>
              <a:avLst/>
              <a:ahLst/>
              <a:rect l="l" t="t" r="r" b="b"/>
              <a:pathLst>
                <a:path w="215" h="4675" extrusionOk="0">
                  <a:moveTo>
                    <a:pt x="0" y="1"/>
                  </a:moveTo>
                  <a:lnTo>
                    <a:pt x="0"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18" name="Google Shape;8122;p23"/>
            <p:cNvSpPr/>
            <p:nvPr/>
          </p:nvSpPr>
          <p:spPr>
            <a:xfrm>
              <a:off x="4386275" y="5028700"/>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19" name="Google Shape;8123;p23"/>
            <p:cNvSpPr/>
            <p:nvPr/>
          </p:nvSpPr>
          <p:spPr>
            <a:xfrm>
              <a:off x="4386275" y="4539925"/>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20" name="Google Shape;8124;p23"/>
            <p:cNvSpPr/>
            <p:nvPr/>
          </p:nvSpPr>
          <p:spPr>
            <a:xfrm>
              <a:off x="4386275" y="405192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21" name="Google Shape;8125;p23"/>
            <p:cNvSpPr/>
            <p:nvPr/>
          </p:nvSpPr>
          <p:spPr>
            <a:xfrm>
              <a:off x="4386275" y="5150125"/>
              <a:ext cx="5375" cy="97900"/>
            </a:xfrm>
            <a:custGeom>
              <a:avLst/>
              <a:ahLst/>
              <a:rect l="l" t="t" r="r" b="b"/>
              <a:pathLst>
                <a:path w="215" h="3916" extrusionOk="0">
                  <a:moveTo>
                    <a:pt x="0" y="0"/>
                  </a:moveTo>
                  <a:lnTo>
                    <a:pt x="0" y="3915"/>
                  </a:lnTo>
                  <a:lnTo>
                    <a:pt x="215" y="3915"/>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22" name="Google Shape;8126;p23"/>
            <p:cNvSpPr/>
            <p:nvPr/>
          </p:nvSpPr>
          <p:spPr>
            <a:xfrm>
              <a:off x="4386275" y="3805625"/>
              <a:ext cx="5375" cy="118950"/>
            </a:xfrm>
            <a:custGeom>
              <a:avLst/>
              <a:ahLst/>
              <a:rect l="l" t="t" r="r" b="b"/>
              <a:pathLst>
                <a:path w="215" h="4758" extrusionOk="0">
                  <a:moveTo>
                    <a:pt x="0" y="1"/>
                  </a:moveTo>
                  <a:lnTo>
                    <a:pt x="0" y="4758"/>
                  </a:lnTo>
                  <a:lnTo>
                    <a:pt x="215" y="4758"/>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23" name="Google Shape;8127;p23"/>
            <p:cNvSpPr/>
            <p:nvPr/>
          </p:nvSpPr>
          <p:spPr>
            <a:xfrm>
              <a:off x="4386275" y="4906500"/>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24" name="Google Shape;8128;p23"/>
            <p:cNvSpPr/>
            <p:nvPr/>
          </p:nvSpPr>
          <p:spPr>
            <a:xfrm>
              <a:off x="4386275" y="4417725"/>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25" name="Google Shape;8129;p23"/>
            <p:cNvSpPr/>
            <p:nvPr/>
          </p:nvSpPr>
          <p:spPr>
            <a:xfrm>
              <a:off x="4386275" y="47843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26" name="Google Shape;8130;p23"/>
            <p:cNvSpPr/>
            <p:nvPr/>
          </p:nvSpPr>
          <p:spPr>
            <a:xfrm>
              <a:off x="4386275" y="4296300"/>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27" name="Google Shape;8131;p23"/>
            <p:cNvSpPr/>
            <p:nvPr/>
          </p:nvSpPr>
          <p:spPr>
            <a:xfrm>
              <a:off x="449295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28" name="Google Shape;8132;p23"/>
            <p:cNvSpPr/>
            <p:nvPr/>
          </p:nvSpPr>
          <p:spPr>
            <a:xfrm>
              <a:off x="449295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29" name="Google Shape;8133;p23"/>
            <p:cNvSpPr/>
            <p:nvPr/>
          </p:nvSpPr>
          <p:spPr>
            <a:xfrm>
              <a:off x="449295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30" name="Google Shape;8134;p23"/>
            <p:cNvSpPr/>
            <p:nvPr/>
          </p:nvSpPr>
          <p:spPr>
            <a:xfrm>
              <a:off x="449295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31" name="Google Shape;8135;p23"/>
            <p:cNvSpPr/>
            <p:nvPr/>
          </p:nvSpPr>
          <p:spPr>
            <a:xfrm>
              <a:off x="449295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32" name="Google Shape;8136;p23"/>
            <p:cNvSpPr/>
            <p:nvPr/>
          </p:nvSpPr>
          <p:spPr>
            <a:xfrm>
              <a:off x="4492950" y="3804850"/>
              <a:ext cx="4800" cy="119725"/>
            </a:xfrm>
            <a:custGeom>
              <a:avLst/>
              <a:ahLst/>
              <a:rect l="l" t="t" r="r" b="b"/>
              <a:pathLst>
                <a:path w="192" h="4789" extrusionOk="0">
                  <a:moveTo>
                    <a:pt x="0" y="1"/>
                  </a:moveTo>
                  <a:lnTo>
                    <a:pt x="0" y="4789"/>
                  </a:lnTo>
                  <a:lnTo>
                    <a:pt x="192" y="4789"/>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33" name="Google Shape;8137;p23"/>
            <p:cNvSpPr/>
            <p:nvPr/>
          </p:nvSpPr>
          <p:spPr>
            <a:xfrm>
              <a:off x="449295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34" name="Google Shape;8138;p23"/>
            <p:cNvSpPr/>
            <p:nvPr/>
          </p:nvSpPr>
          <p:spPr>
            <a:xfrm>
              <a:off x="449295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35" name="Google Shape;8139;p23"/>
            <p:cNvSpPr/>
            <p:nvPr/>
          </p:nvSpPr>
          <p:spPr>
            <a:xfrm>
              <a:off x="4492950" y="5150125"/>
              <a:ext cx="4800" cy="99225"/>
            </a:xfrm>
            <a:custGeom>
              <a:avLst/>
              <a:ahLst/>
              <a:rect l="l" t="t" r="r" b="b"/>
              <a:pathLst>
                <a:path w="192" h="3969" extrusionOk="0">
                  <a:moveTo>
                    <a:pt x="0" y="0"/>
                  </a:moveTo>
                  <a:lnTo>
                    <a:pt x="0" y="3946"/>
                  </a:lnTo>
                  <a:lnTo>
                    <a:pt x="192" y="3969"/>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36" name="Google Shape;8140;p23"/>
            <p:cNvSpPr/>
            <p:nvPr/>
          </p:nvSpPr>
          <p:spPr>
            <a:xfrm>
              <a:off x="449295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37" name="Google Shape;8141;p23"/>
            <p:cNvSpPr/>
            <p:nvPr/>
          </p:nvSpPr>
          <p:spPr>
            <a:xfrm>
              <a:off x="449295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38" name="Google Shape;8142;p23"/>
            <p:cNvSpPr/>
            <p:nvPr/>
          </p:nvSpPr>
          <p:spPr>
            <a:xfrm>
              <a:off x="449295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39" name="Google Shape;8143;p23"/>
            <p:cNvSpPr/>
            <p:nvPr/>
          </p:nvSpPr>
          <p:spPr>
            <a:xfrm>
              <a:off x="4599825" y="3804850"/>
              <a:ext cx="4625" cy="119725"/>
            </a:xfrm>
            <a:custGeom>
              <a:avLst/>
              <a:ahLst/>
              <a:rect l="l" t="t" r="r" b="b"/>
              <a:pathLst>
                <a:path w="185" h="4789" extrusionOk="0">
                  <a:moveTo>
                    <a:pt x="0" y="1"/>
                  </a:moveTo>
                  <a:lnTo>
                    <a:pt x="0" y="4789"/>
                  </a:lnTo>
                  <a:lnTo>
                    <a:pt x="184" y="4789"/>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40" name="Google Shape;8144;p23"/>
            <p:cNvSpPr/>
            <p:nvPr/>
          </p:nvSpPr>
          <p:spPr>
            <a:xfrm>
              <a:off x="4599825" y="4417725"/>
              <a:ext cx="4625" cy="117050"/>
            </a:xfrm>
            <a:custGeom>
              <a:avLst/>
              <a:ahLst/>
              <a:rect l="l" t="t" r="r" b="b"/>
              <a:pathLst>
                <a:path w="185" h="4682" extrusionOk="0">
                  <a:moveTo>
                    <a:pt x="0" y="1"/>
                  </a:moveTo>
                  <a:lnTo>
                    <a:pt x="0" y="4682"/>
                  </a:lnTo>
                  <a:lnTo>
                    <a:pt x="184" y="4682"/>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41" name="Google Shape;8145;p23"/>
            <p:cNvSpPr/>
            <p:nvPr/>
          </p:nvSpPr>
          <p:spPr>
            <a:xfrm>
              <a:off x="4599825" y="4539925"/>
              <a:ext cx="4625" cy="117050"/>
            </a:xfrm>
            <a:custGeom>
              <a:avLst/>
              <a:ahLst/>
              <a:rect l="l" t="t" r="r" b="b"/>
              <a:pathLst>
                <a:path w="185" h="4682" extrusionOk="0">
                  <a:moveTo>
                    <a:pt x="0" y="1"/>
                  </a:moveTo>
                  <a:lnTo>
                    <a:pt x="0" y="4681"/>
                  </a:lnTo>
                  <a:lnTo>
                    <a:pt x="184" y="468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42" name="Google Shape;8146;p23"/>
            <p:cNvSpPr/>
            <p:nvPr/>
          </p:nvSpPr>
          <p:spPr>
            <a:xfrm>
              <a:off x="4599825" y="3929725"/>
              <a:ext cx="4625" cy="116875"/>
            </a:xfrm>
            <a:custGeom>
              <a:avLst/>
              <a:ahLst/>
              <a:rect l="l" t="t" r="r" b="b"/>
              <a:pathLst>
                <a:path w="185" h="4675" extrusionOk="0">
                  <a:moveTo>
                    <a:pt x="0" y="1"/>
                  </a:moveTo>
                  <a:lnTo>
                    <a:pt x="0" y="4674"/>
                  </a:lnTo>
                  <a:lnTo>
                    <a:pt x="184" y="4674"/>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43" name="Google Shape;8147;p23"/>
            <p:cNvSpPr/>
            <p:nvPr/>
          </p:nvSpPr>
          <p:spPr>
            <a:xfrm>
              <a:off x="4599825" y="4174125"/>
              <a:ext cx="4625" cy="116275"/>
            </a:xfrm>
            <a:custGeom>
              <a:avLst/>
              <a:ahLst/>
              <a:rect l="l" t="t" r="r" b="b"/>
              <a:pathLst>
                <a:path w="185"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44" name="Google Shape;8148;p23"/>
            <p:cNvSpPr/>
            <p:nvPr/>
          </p:nvSpPr>
          <p:spPr>
            <a:xfrm>
              <a:off x="4599825" y="5028700"/>
              <a:ext cx="4625" cy="116275"/>
            </a:xfrm>
            <a:custGeom>
              <a:avLst/>
              <a:ahLst/>
              <a:rect l="l" t="t" r="r" b="b"/>
              <a:pathLst>
                <a:path w="185" h="4651" extrusionOk="0">
                  <a:moveTo>
                    <a:pt x="0" y="0"/>
                  </a:moveTo>
                  <a:lnTo>
                    <a:pt x="0" y="4651"/>
                  </a:lnTo>
                  <a:lnTo>
                    <a:pt x="184" y="465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45" name="Google Shape;8149;p23"/>
            <p:cNvSpPr/>
            <p:nvPr/>
          </p:nvSpPr>
          <p:spPr>
            <a:xfrm>
              <a:off x="4599825" y="4784325"/>
              <a:ext cx="4625" cy="116275"/>
            </a:xfrm>
            <a:custGeom>
              <a:avLst/>
              <a:ahLst/>
              <a:rect l="l" t="t" r="r" b="b"/>
              <a:pathLst>
                <a:path w="185"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46" name="Google Shape;8150;p23"/>
            <p:cNvSpPr/>
            <p:nvPr/>
          </p:nvSpPr>
          <p:spPr>
            <a:xfrm>
              <a:off x="4599825" y="4051925"/>
              <a:ext cx="4625" cy="116275"/>
            </a:xfrm>
            <a:custGeom>
              <a:avLst/>
              <a:ahLst/>
              <a:rect l="l" t="t" r="r" b="b"/>
              <a:pathLst>
                <a:path w="185"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47" name="Google Shape;8151;p23"/>
            <p:cNvSpPr/>
            <p:nvPr/>
          </p:nvSpPr>
          <p:spPr>
            <a:xfrm>
              <a:off x="4599825" y="4906500"/>
              <a:ext cx="4625" cy="116275"/>
            </a:xfrm>
            <a:custGeom>
              <a:avLst/>
              <a:ahLst/>
              <a:rect l="l" t="t" r="r" b="b"/>
              <a:pathLst>
                <a:path w="185"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48" name="Google Shape;8152;p23"/>
            <p:cNvSpPr/>
            <p:nvPr/>
          </p:nvSpPr>
          <p:spPr>
            <a:xfrm>
              <a:off x="4599825" y="5150125"/>
              <a:ext cx="4625" cy="99800"/>
            </a:xfrm>
            <a:custGeom>
              <a:avLst/>
              <a:ahLst/>
              <a:rect l="l" t="t" r="r" b="b"/>
              <a:pathLst>
                <a:path w="185" h="3992" extrusionOk="0">
                  <a:moveTo>
                    <a:pt x="0" y="0"/>
                  </a:moveTo>
                  <a:lnTo>
                    <a:pt x="0" y="3992"/>
                  </a:lnTo>
                  <a:lnTo>
                    <a:pt x="184" y="3992"/>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49" name="Google Shape;8153;p23"/>
            <p:cNvSpPr/>
            <p:nvPr/>
          </p:nvSpPr>
          <p:spPr>
            <a:xfrm>
              <a:off x="4599825" y="4296300"/>
              <a:ext cx="4625" cy="116300"/>
            </a:xfrm>
            <a:custGeom>
              <a:avLst/>
              <a:ahLst/>
              <a:rect l="l" t="t" r="r" b="b"/>
              <a:pathLst>
                <a:path w="185" h="4652"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50" name="Google Shape;8154;p23"/>
            <p:cNvSpPr/>
            <p:nvPr/>
          </p:nvSpPr>
          <p:spPr>
            <a:xfrm>
              <a:off x="4599825" y="4662125"/>
              <a:ext cx="4625" cy="116850"/>
            </a:xfrm>
            <a:custGeom>
              <a:avLst/>
              <a:ahLst/>
              <a:rect l="l" t="t" r="r" b="b"/>
              <a:pathLst>
                <a:path w="185" h="4674" extrusionOk="0">
                  <a:moveTo>
                    <a:pt x="0" y="0"/>
                  </a:moveTo>
                  <a:lnTo>
                    <a:pt x="0" y="4674"/>
                  </a:lnTo>
                  <a:lnTo>
                    <a:pt x="184" y="4674"/>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51" name="Google Shape;8155;p23"/>
            <p:cNvSpPr/>
            <p:nvPr/>
          </p:nvSpPr>
          <p:spPr>
            <a:xfrm>
              <a:off x="470650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52" name="Google Shape;8156;p23"/>
            <p:cNvSpPr/>
            <p:nvPr/>
          </p:nvSpPr>
          <p:spPr>
            <a:xfrm>
              <a:off x="470650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53" name="Google Shape;8157;p23"/>
            <p:cNvSpPr/>
            <p:nvPr/>
          </p:nvSpPr>
          <p:spPr>
            <a:xfrm>
              <a:off x="470650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54" name="Google Shape;8158;p23"/>
            <p:cNvSpPr/>
            <p:nvPr/>
          </p:nvSpPr>
          <p:spPr>
            <a:xfrm>
              <a:off x="470650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55" name="Google Shape;8159;p23"/>
            <p:cNvSpPr/>
            <p:nvPr/>
          </p:nvSpPr>
          <p:spPr>
            <a:xfrm>
              <a:off x="470650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56" name="Google Shape;8160;p23"/>
            <p:cNvSpPr/>
            <p:nvPr/>
          </p:nvSpPr>
          <p:spPr>
            <a:xfrm>
              <a:off x="470650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57" name="Google Shape;8161;p23"/>
            <p:cNvSpPr/>
            <p:nvPr/>
          </p:nvSpPr>
          <p:spPr>
            <a:xfrm>
              <a:off x="470650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58" name="Google Shape;8162;p23"/>
            <p:cNvSpPr/>
            <p:nvPr/>
          </p:nvSpPr>
          <p:spPr>
            <a:xfrm>
              <a:off x="470650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59" name="Google Shape;8163;p23"/>
            <p:cNvSpPr/>
            <p:nvPr/>
          </p:nvSpPr>
          <p:spPr>
            <a:xfrm>
              <a:off x="470650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60" name="Google Shape;8164;p23"/>
            <p:cNvSpPr/>
            <p:nvPr/>
          </p:nvSpPr>
          <p:spPr>
            <a:xfrm>
              <a:off x="4706500" y="5150125"/>
              <a:ext cx="4800" cy="100575"/>
            </a:xfrm>
            <a:custGeom>
              <a:avLst/>
              <a:ahLst/>
              <a:rect l="l" t="t" r="r" b="b"/>
              <a:pathLst>
                <a:path w="192" h="4023" extrusionOk="0">
                  <a:moveTo>
                    <a:pt x="0" y="0"/>
                  </a:moveTo>
                  <a:lnTo>
                    <a:pt x="0" y="4022"/>
                  </a:lnTo>
                  <a:lnTo>
                    <a:pt x="192" y="4022"/>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61" name="Google Shape;8165;p23"/>
            <p:cNvSpPr/>
            <p:nvPr/>
          </p:nvSpPr>
          <p:spPr>
            <a:xfrm>
              <a:off x="4706500" y="3804275"/>
              <a:ext cx="4800" cy="120300"/>
            </a:xfrm>
            <a:custGeom>
              <a:avLst/>
              <a:ahLst/>
              <a:rect l="l" t="t" r="r" b="b"/>
              <a:pathLst>
                <a:path w="192" h="4812" extrusionOk="0">
                  <a:moveTo>
                    <a:pt x="0" y="1"/>
                  </a:moveTo>
                  <a:lnTo>
                    <a:pt x="0" y="4812"/>
                  </a:lnTo>
                  <a:lnTo>
                    <a:pt x="192" y="481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62" name="Google Shape;8166;p23"/>
            <p:cNvSpPr/>
            <p:nvPr/>
          </p:nvSpPr>
          <p:spPr>
            <a:xfrm>
              <a:off x="470650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63" name="Google Shape;8167;p23"/>
            <p:cNvSpPr/>
            <p:nvPr/>
          </p:nvSpPr>
          <p:spPr>
            <a:xfrm>
              <a:off x="4812600" y="41741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64" name="Google Shape;8168;p23"/>
            <p:cNvSpPr/>
            <p:nvPr/>
          </p:nvSpPr>
          <p:spPr>
            <a:xfrm>
              <a:off x="4812600" y="453992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65" name="Google Shape;8169;p23"/>
            <p:cNvSpPr/>
            <p:nvPr/>
          </p:nvSpPr>
          <p:spPr>
            <a:xfrm>
              <a:off x="4812600" y="47843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66" name="Google Shape;8170;p23"/>
            <p:cNvSpPr/>
            <p:nvPr/>
          </p:nvSpPr>
          <p:spPr>
            <a:xfrm>
              <a:off x="4812600" y="405192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67" name="Google Shape;8171;p23"/>
            <p:cNvSpPr/>
            <p:nvPr/>
          </p:nvSpPr>
          <p:spPr>
            <a:xfrm>
              <a:off x="4812600" y="5028700"/>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68" name="Google Shape;8172;p23"/>
            <p:cNvSpPr/>
            <p:nvPr/>
          </p:nvSpPr>
          <p:spPr>
            <a:xfrm>
              <a:off x="4812600" y="4662125"/>
              <a:ext cx="5400" cy="116850"/>
            </a:xfrm>
            <a:custGeom>
              <a:avLst/>
              <a:ahLst/>
              <a:rect l="l" t="t" r="r" b="b"/>
              <a:pathLst>
                <a:path w="216" h="4674" extrusionOk="0">
                  <a:moveTo>
                    <a:pt x="1" y="0"/>
                  </a:moveTo>
                  <a:lnTo>
                    <a:pt x="1"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69" name="Google Shape;8173;p23"/>
            <p:cNvSpPr/>
            <p:nvPr/>
          </p:nvSpPr>
          <p:spPr>
            <a:xfrm>
              <a:off x="4812600" y="4296300"/>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70" name="Google Shape;8174;p23"/>
            <p:cNvSpPr/>
            <p:nvPr/>
          </p:nvSpPr>
          <p:spPr>
            <a:xfrm>
              <a:off x="4812600" y="441772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71" name="Google Shape;8175;p23"/>
            <p:cNvSpPr/>
            <p:nvPr/>
          </p:nvSpPr>
          <p:spPr>
            <a:xfrm>
              <a:off x="4812600" y="3803700"/>
              <a:ext cx="5400" cy="120875"/>
            </a:xfrm>
            <a:custGeom>
              <a:avLst/>
              <a:ahLst/>
              <a:rect l="l" t="t" r="r" b="b"/>
              <a:pathLst>
                <a:path w="216" h="4835" extrusionOk="0">
                  <a:moveTo>
                    <a:pt x="1" y="1"/>
                  </a:moveTo>
                  <a:lnTo>
                    <a:pt x="1" y="4835"/>
                  </a:lnTo>
                  <a:lnTo>
                    <a:pt x="215" y="4835"/>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72" name="Google Shape;8176;p23"/>
            <p:cNvSpPr/>
            <p:nvPr/>
          </p:nvSpPr>
          <p:spPr>
            <a:xfrm>
              <a:off x="4812600" y="3929725"/>
              <a:ext cx="5400" cy="116875"/>
            </a:xfrm>
            <a:custGeom>
              <a:avLst/>
              <a:ahLst/>
              <a:rect l="l" t="t" r="r" b="b"/>
              <a:pathLst>
                <a:path w="216" h="4675" extrusionOk="0">
                  <a:moveTo>
                    <a:pt x="1" y="1"/>
                  </a:moveTo>
                  <a:lnTo>
                    <a:pt x="1"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73" name="Google Shape;8177;p23"/>
            <p:cNvSpPr/>
            <p:nvPr/>
          </p:nvSpPr>
          <p:spPr>
            <a:xfrm>
              <a:off x="4812600" y="5150125"/>
              <a:ext cx="5400" cy="101925"/>
            </a:xfrm>
            <a:custGeom>
              <a:avLst/>
              <a:ahLst/>
              <a:rect l="l" t="t" r="r" b="b"/>
              <a:pathLst>
                <a:path w="216" h="4077" extrusionOk="0">
                  <a:moveTo>
                    <a:pt x="1" y="0"/>
                  </a:moveTo>
                  <a:lnTo>
                    <a:pt x="1" y="4076"/>
                  </a:lnTo>
                  <a:lnTo>
                    <a:pt x="215" y="4076"/>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74" name="Google Shape;8178;p23"/>
            <p:cNvSpPr/>
            <p:nvPr/>
          </p:nvSpPr>
          <p:spPr>
            <a:xfrm>
              <a:off x="4812600" y="490650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75" name="Google Shape;8179;p23"/>
            <p:cNvSpPr/>
            <p:nvPr/>
          </p:nvSpPr>
          <p:spPr>
            <a:xfrm>
              <a:off x="4919275" y="5028700"/>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76" name="Google Shape;8180;p23"/>
            <p:cNvSpPr/>
            <p:nvPr/>
          </p:nvSpPr>
          <p:spPr>
            <a:xfrm>
              <a:off x="4919275" y="441772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77" name="Google Shape;8181;p23"/>
            <p:cNvSpPr/>
            <p:nvPr/>
          </p:nvSpPr>
          <p:spPr>
            <a:xfrm>
              <a:off x="4919275" y="4296300"/>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78" name="Google Shape;8182;p23"/>
            <p:cNvSpPr/>
            <p:nvPr/>
          </p:nvSpPr>
          <p:spPr>
            <a:xfrm>
              <a:off x="4919275" y="490650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79" name="Google Shape;8183;p23"/>
            <p:cNvSpPr/>
            <p:nvPr/>
          </p:nvSpPr>
          <p:spPr>
            <a:xfrm>
              <a:off x="4919275" y="4662125"/>
              <a:ext cx="5400" cy="116850"/>
            </a:xfrm>
            <a:custGeom>
              <a:avLst/>
              <a:ahLst/>
              <a:rect l="l" t="t" r="r" b="b"/>
              <a:pathLst>
                <a:path w="216" h="4674" extrusionOk="0">
                  <a:moveTo>
                    <a:pt x="1" y="0"/>
                  </a:moveTo>
                  <a:lnTo>
                    <a:pt x="1"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80" name="Google Shape;8184;p23"/>
            <p:cNvSpPr/>
            <p:nvPr/>
          </p:nvSpPr>
          <p:spPr>
            <a:xfrm>
              <a:off x="4919275" y="3802950"/>
              <a:ext cx="5400" cy="121625"/>
            </a:xfrm>
            <a:custGeom>
              <a:avLst/>
              <a:ahLst/>
              <a:rect l="l" t="t" r="r" b="b"/>
              <a:pathLst>
                <a:path w="216" h="4865" extrusionOk="0">
                  <a:moveTo>
                    <a:pt x="1" y="0"/>
                  </a:moveTo>
                  <a:lnTo>
                    <a:pt x="1" y="4865"/>
                  </a:lnTo>
                  <a:lnTo>
                    <a:pt x="215" y="4865"/>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81" name="Google Shape;8185;p23"/>
            <p:cNvSpPr/>
            <p:nvPr/>
          </p:nvSpPr>
          <p:spPr>
            <a:xfrm>
              <a:off x="4919275" y="5150125"/>
              <a:ext cx="5400" cy="102500"/>
            </a:xfrm>
            <a:custGeom>
              <a:avLst/>
              <a:ahLst/>
              <a:rect l="l" t="t" r="r" b="b"/>
              <a:pathLst>
                <a:path w="216" h="4100" extrusionOk="0">
                  <a:moveTo>
                    <a:pt x="1" y="0"/>
                  </a:moveTo>
                  <a:lnTo>
                    <a:pt x="1" y="4099"/>
                  </a:lnTo>
                  <a:lnTo>
                    <a:pt x="215" y="4099"/>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82" name="Google Shape;8186;p23"/>
            <p:cNvSpPr/>
            <p:nvPr/>
          </p:nvSpPr>
          <p:spPr>
            <a:xfrm>
              <a:off x="4919275" y="47843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83" name="Google Shape;8187;p23"/>
            <p:cNvSpPr/>
            <p:nvPr/>
          </p:nvSpPr>
          <p:spPr>
            <a:xfrm>
              <a:off x="4919275" y="41741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84" name="Google Shape;8188;p23"/>
            <p:cNvSpPr/>
            <p:nvPr/>
          </p:nvSpPr>
          <p:spPr>
            <a:xfrm>
              <a:off x="4919275" y="405192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85" name="Google Shape;8189;p23"/>
            <p:cNvSpPr/>
            <p:nvPr/>
          </p:nvSpPr>
          <p:spPr>
            <a:xfrm>
              <a:off x="4919275" y="3929725"/>
              <a:ext cx="5400" cy="116875"/>
            </a:xfrm>
            <a:custGeom>
              <a:avLst/>
              <a:ahLst/>
              <a:rect l="l" t="t" r="r" b="b"/>
              <a:pathLst>
                <a:path w="216" h="4675" extrusionOk="0">
                  <a:moveTo>
                    <a:pt x="1" y="1"/>
                  </a:moveTo>
                  <a:lnTo>
                    <a:pt x="1"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86" name="Google Shape;8190;p23"/>
            <p:cNvSpPr/>
            <p:nvPr/>
          </p:nvSpPr>
          <p:spPr>
            <a:xfrm>
              <a:off x="4919275" y="453992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87" name="Google Shape;8191;p23"/>
            <p:cNvSpPr/>
            <p:nvPr/>
          </p:nvSpPr>
          <p:spPr>
            <a:xfrm>
              <a:off x="5026150" y="4539925"/>
              <a:ext cx="4625" cy="117050"/>
            </a:xfrm>
            <a:custGeom>
              <a:avLst/>
              <a:ahLst/>
              <a:rect l="l" t="t" r="r" b="b"/>
              <a:pathLst>
                <a:path w="185" h="4682" extrusionOk="0">
                  <a:moveTo>
                    <a:pt x="1" y="1"/>
                  </a:moveTo>
                  <a:lnTo>
                    <a:pt x="1" y="4681"/>
                  </a:lnTo>
                  <a:lnTo>
                    <a:pt x="184" y="468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88" name="Google Shape;8192;p23"/>
            <p:cNvSpPr/>
            <p:nvPr/>
          </p:nvSpPr>
          <p:spPr>
            <a:xfrm>
              <a:off x="5026150" y="4906500"/>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89" name="Google Shape;8193;p23"/>
            <p:cNvSpPr/>
            <p:nvPr/>
          </p:nvSpPr>
          <p:spPr>
            <a:xfrm>
              <a:off x="5026150" y="4784325"/>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90" name="Google Shape;8194;p23"/>
            <p:cNvSpPr/>
            <p:nvPr/>
          </p:nvSpPr>
          <p:spPr>
            <a:xfrm>
              <a:off x="5026150" y="4051925"/>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91" name="Google Shape;8195;p23"/>
            <p:cNvSpPr/>
            <p:nvPr/>
          </p:nvSpPr>
          <p:spPr>
            <a:xfrm>
              <a:off x="5026150" y="3929725"/>
              <a:ext cx="4625" cy="116875"/>
            </a:xfrm>
            <a:custGeom>
              <a:avLst/>
              <a:ahLst/>
              <a:rect l="l" t="t" r="r" b="b"/>
              <a:pathLst>
                <a:path w="185" h="4675" extrusionOk="0">
                  <a:moveTo>
                    <a:pt x="1" y="1"/>
                  </a:moveTo>
                  <a:lnTo>
                    <a:pt x="1" y="4674"/>
                  </a:lnTo>
                  <a:lnTo>
                    <a:pt x="184" y="4674"/>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92" name="Google Shape;8196;p23"/>
            <p:cNvSpPr/>
            <p:nvPr/>
          </p:nvSpPr>
          <p:spPr>
            <a:xfrm>
              <a:off x="5026150" y="5150125"/>
              <a:ext cx="4625" cy="103825"/>
            </a:xfrm>
            <a:custGeom>
              <a:avLst/>
              <a:ahLst/>
              <a:rect l="l" t="t" r="r" b="b"/>
              <a:pathLst>
                <a:path w="185" h="4153" extrusionOk="0">
                  <a:moveTo>
                    <a:pt x="1" y="0"/>
                  </a:moveTo>
                  <a:lnTo>
                    <a:pt x="1" y="4153"/>
                  </a:lnTo>
                  <a:lnTo>
                    <a:pt x="184" y="4153"/>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93" name="Google Shape;8197;p23"/>
            <p:cNvSpPr/>
            <p:nvPr/>
          </p:nvSpPr>
          <p:spPr>
            <a:xfrm>
              <a:off x="5026150" y="3802950"/>
              <a:ext cx="4625" cy="121625"/>
            </a:xfrm>
            <a:custGeom>
              <a:avLst/>
              <a:ahLst/>
              <a:rect l="l" t="t" r="r" b="b"/>
              <a:pathLst>
                <a:path w="185" h="4865" extrusionOk="0">
                  <a:moveTo>
                    <a:pt x="1" y="0"/>
                  </a:moveTo>
                  <a:lnTo>
                    <a:pt x="1" y="4865"/>
                  </a:lnTo>
                  <a:lnTo>
                    <a:pt x="184" y="4865"/>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94" name="Google Shape;8198;p23"/>
            <p:cNvSpPr/>
            <p:nvPr/>
          </p:nvSpPr>
          <p:spPr>
            <a:xfrm>
              <a:off x="5026150" y="4174125"/>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95" name="Google Shape;8199;p23"/>
            <p:cNvSpPr/>
            <p:nvPr/>
          </p:nvSpPr>
          <p:spPr>
            <a:xfrm>
              <a:off x="5026150" y="4296300"/>
              <a:ext cx="4625" cy="116300"/>
            </a:xfrm>
            <a:custGeom>
              <a:avLst/>
              <a:ahLst/>
              <a:rect l="l" t="t" r="r" b="b"/>
              <a:pathLst>
                <a:path w="185" h="4652" extrusionOk="0">
                  <a:moveTo>
                    <a:pt x="1" y="1"/>
                  </a:moveTo>
                  <a:lnTo>
                    <a:pt x="1"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96" name="Google Shape;8200;p23"/>
            <p:cNvSpPr/>
            <p:nvPr/>
          </p:nvSpPr>
          <p:spPr>
            <a:xfrm>
              <a:off x="5026150" y="4417725"/>
              <a:ext cx="4625" cy="117050"/>
            </a:xfrm>
            <a:custGeom>
              <a:avLst/>
              <a:ahLst/>
              <a:rect l="l" t="t" r="r" b="b"/>
              <a:pathLst>
                <a:path w="185" h="4682" extrusionOk="0">
                  <a:moveTo>
                    <a:pt x="1" y="1"/>
                  </a:moveTo>
                  <a:lnTo>
                    <a:pt x="1" y="4682"/>
                  </a:lnTo>
                  <a:lnTo>
                    <a:pt x="184" y="4682"/>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97" name="Google Shape;8201;p23"/>
            <p:cNvSpPr/>
            <p:nvPr/>
          </p:nvSpPr>
          <p:spPr>
            <a:xfrm>
              <a:off x="5026150" y="5028700"/>
              <a:ext cx="4625" cy="116275"/>
            </a:xfrm>
            <a:custGeom>
              <a:avLst/>
              <a:ahLst/>
              <a:rect l="l" t="t" r="r" b="b"/>
              <a:pathLst>
                <a:path w="185" h="4651" extrusionOk="0">
                  <a:moveTo>
                    <a:pt x="1" y="0"/>
                  </a:moveTo>
                  <a:lnTo>
                    <a:pt x="1" y="4651"/>
                  </a:lnTo>
                  <a:lnTo>
                    <a:pt x="184" y="465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98" name="Google Shape;8202;p23"/>
            <p:cNvSpPr/>
            <p:nvPr/>
          </p:nvSpPr>
          <p:spPr>
            <a:xfrm>
              <a:off x="5026150" y="4662125"/>
              <a:ext cx="4625" cy="116850"/>
            </a:xfrm>
            <a:custGeom>
              <a:avLst/>
              <a:ahLst/>
              <a:rect l="l" t="t" r="r" b="b"/>
              <a:pathLst>
                <a:path w="185" h="4674" extrusionOk="0">
                  <a:moveTo>
                    <a:pt x="1" y="0"/>
                  </a:moveTo>
                  <a:lnTo>
                    <a:pt x="1" y="4674"/>
                  </a:lnTo>
                  <a:lnTo>
                    <a:pt x="184" y="4674"/>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499" name="Google Shape;8203;p23"/>
            <p:cNvSpPr/>
            <p:nvPr/>
          </p:nvSpPr>
          <p:spPr>
            <a:xfrm>
              <a:off x="5132825" y="4296300"/>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00" name="Google Shape;8204;p23"/>
            <p:cNvSpPr/>
            <p:nvPr/>
          </p:nvSpPr>
          <p:spPr>
            <a:xfrm>
              <a:off x="5132825" y="405192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01" name="Google Shape;8205;p23"/>
            <p:cNvSpPr/>
            <p:nvPr/>
          </p:nvSpPr>
          <p:spPr>
            <a:xfrm>
              <a:off x="5132825" y="41741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02" name="Google Shape;8206;p23"/>
            <p:cNvSpPr/>
            <p:nvPr/>
          </p:nvSpPr>
          <p:spPr>
            <a:xfrm>
              <a:off x="5132825" y="4662125"/>
              <a:ext cx="4825" cy="116850"/>
            </a:xfrm>
            <a:custGeom>
              <a:avLst/>
              <a:ahLst/>
              <a:rect l="l" t="t" r="r" b="b"/>
              <a:pathLst>
                <a:path w="193" h="4674" extrusionOk="0">
                  <a:moveTo>
                    <a:pt x="1" y="0"/>
                  </a:moveTo>
                  <a:lnTo>
                    <a:pt x="1"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03" name="Google Shape;8207;p23"/>
            <p:cNvSpPr/>
            <p:nvPr/>
          </p:nvSpPr>
          <p:spPr>
            <a:xfrm>
              <a:off x="5132825" y="5150125"/>
              <a:ext cx="4825" cy="101725"/>
            </a:xfrm>
            <a:custGeom>
              <a:avLst/>
              <a:ahLst/>
              <a:rect l="l" t="t" r="r" b="b"/>
              <a:pathLst>
                <a:path w="193" h="4069" extrusionOk="0">
                  <a:moveTo>
                    <a:pt x="1" y="0"/>
                  </a:moveTo>
                  <a:lnTo>
                    <a:pt x="1" y="4068"/>
                  </a:lnTo>
                  <a:cubicBezTo>
                    <a:pt x="62" y="4061"/>
                    <a:pt x="131" y="4061"/>
                    <a:pt x="192" y="4053"/>
                  </a:cubicBez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04" name="Google Shape;8208;p23"/>
            <p:cNvSpPr/>
            <p:nvPr/>
          </p:nvSpPr>
          <p:spPr>
            <a:xfrm>
              <a:off x="5132825" y="3929725"/>
              <a:ext cx="4825" cy="116875"/>
            </a:xfrm>
            <a:custGeom>
              <a:avLst/>
              <a:ahLst/>
              <a:rect l="l" t="t" r="r" b="b"/>
              <a:pathLst>
                <a:path w="193" h="4675" extrusionOk="0">
                  <a:moveTo>
                    <a:pt x="1" y="1"/>
                  </a:moveTo>
                  <a:lnTo>
                    <a:pt x="1"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05" name="Google Shape;8209;p23"/>
            <p:cNvSpPr/>
            <p:nvPr/>
          </p:nvSpPr>
          <p:spPr>
            <a:xfrm>
              <a:off x="5132825" y="47843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06" name="Google Shape;8210;p23"/>
            <p:cNvSpPr/>
            <p:nvPr/>
          </p:nvSpPr>
          <p:spPr>
            <a:xfrm>
              <a:off x="5132825" y="5028700"/>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07" name="Google Shape;8211;p23"/>
            <p:cNvSpPr/>
            <p:nvPr/>
          </p:nvSpPr>
          <p:spPr>
            <a:xfrm>
              <a:off x="5132825" y="441772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08" name="Google Shape;8212;p23"/>
            <p:cNvSpPr/>
            <p:nvPr/>
          </p:nvSpPr>
          <p:spPr>
            <a:xfrm>
              <a:off x="5132825" y="3802375"/>
              <a:ext cx="4825" cy="122200"/>
            </a:xfrm>
            <a:custGeom>
              <a:avLst/>
              <a:ahLst/>
              <a:rect l="l" t="t" r="r" b="b"/>
              <a:pathLst>
                <a:path w="193" h="4888" extrusionOk="0">
                  <a:moveTo>
                    <a:pt x="1" y="0"/>
                  </a:moveTo>
                  <a:lnTo>
                    <a:pt x="1" y="4888"/>
                  </a:lnTo>
                  <a:lnTo>
                    <a:pt x="192" y="4888"/>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09" name="Google Shape;8213;p23"/>
            <p:cNvSpPr/>
            <p:nvPr/>
          </p:nvSpPr>
          <p:spPr>
            <a:xfrm>
              <a:off x="5132825" y="490650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10" name="Google Shape;8214;p23"/>
            <p:cNvSpPr/>
            <p:nvPr/>
          </p:nvSpPr>
          <p:spPr>
            <a:xfrm>
              <a:off x="5132825" y="453992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11" name="Google Shape;8215;p23"/>
            <p:cNvSpPr/>
            <p:nvPr/>
          </p:nvSpPr>
          <p:spPr>
            <a:xfrm>
              <a:off x="5239500" y="5028700"/>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12" name="Google Shape;8216;p23"/>
            <p:cNvSpPr/>
            <p:nvPr/>
          </p:nvSpPr>
          <p:spPr>
            <a:xfrm>
              <a:off x="5239500" y="47843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13" name="Google Shape;8217;p23"/>
            <p:cNvSpPr/>
            <p:nvPr/>
          </p:nvSpPr>
          <p:spPr>
            <a:xfrm>
              <a:off x="5239500" y="3801800"/>
              <a:ext cx="4825" cy="122775"/>
            </a:xfrm>
            <a:custGeom>
              <a:avLst/>
              <a:ahLst/>
              <a:rect l="l" t="t" r="r" b="b"/>
              <a:pathLst>
                <a:path w="193" h="4911" extrusionOk="0">
                  <a:moveTo>
                    <a:pt x="1" y="0"/>
                  </a:moveTo>
                  <a:lnTo>
                    <a:pt x="1" y="4911"/>
                  </a:lnTo>
                  <a:lnTo>
                    <a:pt x="192" y="491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14" name="Google Shape;8218;p23"/>
            <p:cNvSpPr/>
            <p:nvPr/>
          </p:nvSpPr>
          <p:spPr>
            <a:xfrm>
              <a:off x="5239500" y="490650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15" name="Google Shape;8219;p23"/>
            <p:cNvSpPr/>
            <p:nvPr/>
          </p:nvSpPr>
          <p:spPr>
            <a:xfrm>
              <a:off x="5239500" y="4662125"/>
              <a:ext cx="4825" cy="116850"/>
            </a:xfrm>
            <a:custGeom>
              <a:avLst/>
              <a:ahLst/>
              <a:rect l="l" t="t" r="r" b="b"/>
              <a:pathLst>
                <a:path w="193" h="4674" extrusionOk="0">
                  <a:moveTo>
                    <a:pt x="1" y="0"/>
                  </a:moveTo>
                  <a:lnTo>
                    <a:pt x="1"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16" name="Google Shape;8220;p23"/>
            <p:cNvSpPr/>
            <p:nvPr/>
          </p:nvSpPr>
          <p:spPr>
            <a:xfrm>
              <a:off x="5239500" y="453992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17" name="Google Shape;8221;p23"/>
            <p:cNvSpPr/>
            <p:nvPr/>
          </p:nvSpPr>
          <p:spPr>
            <a:xfrm>
              <a:off x="5239500" y="5150125"/>
              <a:ext cx="4825" cy="97325"/>
            </a:xfrm>
            <a:custGeom>
              <a:avLst/>
              <a:ahLst/>
              <a:rect l="l" t="t" r="r" b="b"/>
              <a:pathLst>
                <a:path w="193" h="3893" extrusionOk="0">
                  <a:moveTo>
                    <a:pt x="1" y="0"/>
                  </a:moveTo>
                  <a:lnTo>
                    <a:pt x="1" y="3892"/>
                  </a:lnTo>
                  <a:lnTo>
                    <a:pt x="192" y="3892"/>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18" name="Google Shape;8222;p23"/>
            <p:cNvSpPr/>
            <p:nvPr/>
          </p:nvSpPr>
          <p:spPr>
            <a:xfrm>
              <a:off x="5239500" y="405192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19" name="Google Shape;8223;p23"/>
            <p:cNvSpPr/>
            <p:nvPr/>
          </p:nvSpPr>
          <p:spPr>
            <a:xfrm>
              <a:off x="5239500" y="3929725"/>
              <a:ext cx="4825" cy="116875"/>
            </a:xfrm>
            <a:custGeom>
              <a:avLst/>
              <a:ahLst/>
              <a:rect l="l" t="t" r="r" b="b"/>
              <a:pathLst>
                <a:path w="193" h="4675" extrusionOk="0">
                  <a:moveTo>
                    <a:pt x="1" y="1"/>
                  </a:moveTo>
                  <a:lnTo>
                    <a:pt x="1"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20" name="Google Shape;8224;p23"/>
            <p:cNvSpPr/>
            <p:nvPr/>
          </p:nvSpPr>
          <p:spPr>
            <a:xfrm>
              <a:off x="5239500" y="41741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21" name="Google Shape;8225;p23"/>
            <p:cNvSpPr/>
            <p:nvPr/>
          </p:nvSpPr>
          <p:spPr>
            <a:xfrm>
              <a:off x="5239500" y="4296300"/>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22" name="Google Shape;8226;p23"/>
            <p:cNvSpPr/>
            <p:nvPr/>
          </p:nvSpPr>
          <p:spPr>
            <a:xfrm>
              <a:off x="5239500" y="441772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23" name="Google Shape;8227;p23"/>
            <p:cNvSpPr/>
            <p:nvPr/>
          </p:nvSpPr>
          <p:spPr>
            <a:xfrm>
              <a:off x="5345800" y="4296300"/>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24" name="Google Shape;8228;p23"/>
            <p:cNvSpPr/>
            <p:nvPr/>
          </p:nvSpPr>
          <p:spPr>
            <a:xfrm>
              <a:off x="5345800" y="47843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25" name="Google Shape;8229;p23"/>
            <p:cNvSpPr/>
            <p:nvPr/>
          </p:nvSpPr>
          <p:spPr>
            <a:xfrm>
              <a:off x="5345800" y="3801800"/>
              <a:ext cx="5400" cy="122775"/>
            </a:xfrm>
            <a:custGeom>
              <a:avLst/>
              <a:ahLst/>
              <a:rect l="l" t="t" r="r" b="b"/>
              <a:pathLst>
                <a:path w="216" h="4911" extrusionOk="0">
                  <a:moveTo>
                    <a:pt x="1" y="0"/>
                  </a:moveTo>
                  <a:lnTo>
                    <a:pt x="1" y="4911"/>
                  </a:lnTo>
                  <a:lnTo>
                    <a:pt x="215" y="491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26" name="Google Shape;8230;p23"/>
            <p:cNvSpPr/>
            <p:nvPr/>
          </p:nvSpPr>
          <p:spPr>
            <a:xfrm>
              <a:off x="5345800" y="3929725"/>
              <a:ext cx="5400" cy="116875"/>
            </a:xfrm>
            <a:custGeom>
              <a:avLst/>
              <a:ahLst/>
              <a:rect l="l" t="t" r="r" b="b"/>
              <a:pathLst>
                <a:path w="216" h="4675" extrusionOk="0">
                  <a:moveTo>
                    <a:pt x="1" y="1"/>
                  </a:moveTo>
                  <a:lnTo>
                    <a:pt x="1"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27" name="Google Shape;8231;p23"/>
            <p:cNvSpPr/>
            <p:nvPr/>
          </p:nvSpPr>
          <p:spPr>
            <a:xfrm>
              <a:off x="5345800" y="453992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28" name="Google Shape;8232;p23"/>
            <p:cNvSpPr/>
            <p:nvPr/>
          </p:nvSpPr>
          <p:spPr>
            <a:xfrm>
              <a:off x="5345800" y="405192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29" name="Google Shape;8233;p23"/>
            <p:cNvSpPr/>
            <p:nvPr/>
          </p:nvSpPr>
          <p:spPr>
            <a:xfrm>
              <a:off x="5345800" y="490650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30" name="Google Shape;8234;p23"/>
            <p:cNvSpPr/>
            <p:nvPr/>
          </p:nvSpPr>
          <p:spPr>
            <a:xfrm>
              <a:off x="5345800" y="5150125"/>
              <a:ext cx="5400" cy="104400"/>
            </a:xfrm>
            <a:custGeom>
              <a:avLst/>
              <a:ahLst/>
              <a:rect l="l" t="t" r="r" b="b"/>
              <a:pathLst>
                <a:path w="216" h="4176" extrusionOk="0">
                  <a:moveTo>
                    <a:pt x="1" y="0"/>
                  </a:moveTo>
                  <a:lnTo>
                    <a:pt x="1" y="4160"/>
                  </a:lnTo>
                  <a:cubicBezTo>
                    <a:pt x="70" y="4160"/>
                    <a:pt x="139" y="4168"/>
                    <a:pt x="215" y="4176"/>
                  </a:cubicBez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31" name="Google Shape;8235;p23"/>
            <p:cNvSpPr/>
            <p:nvPr/>
          </p:nvSpPr>
          <p:spPr>
            <a:xfrm>
              <a:off x="5345800" y="441772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32" name="Google Shape;8236;p23"/>
            <p:cNvSpPr/>
            <p:nvPr/>
          </p:nvSpPr>
          <p:spPr>
            <a:xfrm>
              <a:off x="5345800" y="41741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33" name="Google Shape;8237;p23"/>
            <p:cNvSpPr/>
            <p:nvPr/>
          </p:nvSpPr>
          <p:spPr>
            <a:xfrm>
              <a:off x="5345800" y="4662125"/>
              <a:ext cx="5400" cy="116850"/>
            </a:xfrm>
            <a:custGeom>
              <a:avLst/>
              <a:ahLst/>
              <a:rect l="l" t="t" r="r" b="b"/>
              <a:pathLst>
                <a:path w="216" h="4674" extrusionOk="0">
                  <a:moveTo>
                    <a:pt x="1" y="0"/>
                  </a:moveTo>
                  <a:lnTo>
                    <a:pt x="1"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34" name="Google Shape;8238;p23"/>
            <p:cNvSpPr/>
            <p:nvPr/>
          </p:nvSpPr>
          <p:spPr>
            <a:xfrm>
              <a:off x="5345800" y="5028700"/>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35" name="Google Shape;8239;p23"/>
            <p:cNvSpPr/>
            <p:nvPr/>
          </p:nvSpPr>
          <p:spPr>
            <a:xfrm>
              <a:off x="5452475" y="41741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36" name="Google Shape;8240;p23"/>
            <p:cNvSpPr/>
            <p:nvPr/>
          </p:nvSpPr>
          <p:spPr>
            <a:xfrm>
              <a:off x="5452475" y="47843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37" name="Google Shape;8241;p23"/>
            <p:cNvSpPr/>
            <p:nvPr/>
          </p:nvSpPr>
          <p:spPr>
            <a:xfrm>
              <a:off x="5452475" y="3929725"/>
              <a:ext cx="4825" cy="116875"/>
            </a:xfrm>
            <a:custGeom>
              <a:avLst/>
              <a:ahLst/>
              <a:rect l="l" t="t" r="r" b="b"/>
              <a:pathLst>
                <a:path w="193" h="4675" extrusionOk="0">
                  <a:moveTo>
                    <a:pt x="1" y="1"/>
                  </a:moveTo>
                  <a:lnTo>
                    <a:pt x="1"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38" name="Google Shape;8242;p23"/>
            <p:cNvSpPr/>
            <p:nvPr/>
          </p:nvSpPr>
          <p:spPr>
            <a:xfrm>
              <a:off x="5452475" y="5150125"/>
              <a:ext cx="4825" cy="102875"/>
            </a:xfrm>
            <a:custGeom>
              <a:avLst/>
              <a:ahLst/>
              <a:rect l="l" t="t" r="r" b="b"/>
              <a:pathLst>
                <a:path w="193" h="4115" extrusionOk="0">
                  <a:moveTo>
                    <a:pt x="1" y="0"/>
                  </a:moveTo>
                  <a:lnTo>
                    <a:pt x="1" y="4114"/>
                  </a:lnTo>
                  <a:cubicBezTo>
                    <a:pt x="62" y="4107"/>
                    <a:pt x="123" y="4107"/>
                    <a:pt x="192" y="4099"/>
                  </a:cubicBez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39" name="Google Shape;8243;p23"/>
            <p:cNvSpPr/>
            <p:nvPr/>
          </p:nvSpPr>
          <p:spPr>
            <a:xfrm>
              <a:off x="5452475" y="5028700"/>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40" name="Google Shape;8244;p23"/>
            <p:cNvSpPr/>
            <p:nvPr/>
          </p:nvSpPr>
          <p:spPr>
            <a:xfrm>
              <a:off x="5452475" y="441772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41" name="Google Shape;8245;p23"/>
            <p:cNvSpPr/>
            <p:nvPr/>
          </p:nvSpPr>
          <p:spPr>
            <a:xfrm>
              <a:off x="5452475" y="4296300"/>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42" name="Google Shape;8246;p23"/>
            <p:cNvSpPr/>
            <p:nvPr/>
          </p:nvSpPr>
          <p:spPr>
            <a:xfrm>
              <a:off x="5452475" y="453992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43" name="Google Shape;8247;p23"/>
            <p:cNvSpPr/>
            <p:nvPr/>
          </p:nvSpPr>
          <p:spPr>
            <a:xfrm>
              <a:off x="5452475" y="3801025"/>
              <a:ext cx="4825" cy="123550"/>
            </a:xfrm>
            <a:custGeom>
              <a:avLst/>
              <a:ahLst/>
              <a:rect l="l" t="t" r="r" b="b"/>
              <a:pathLst>
                <a:path w="193" h="4942" extrusionOk="0">
                  <a:moveTo>
                    <a:pt x="1" y="1"/>
                  </a:moveTo>
                  <a:lnTo>
                    <a:pt x="1" y="4942"/>
                  </a:lnTo>
                  <a:lnTo>
                    <a:pt x="192" y="494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44" name="Google Shape;8248;p23"/>
            <p:cNvSpPr/>
            <p:nvPr/>
          </p:nvSpPr>
          <p:spPr>
            <a:xfrm>
              <a:off x="5452475" y="490650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45" name="Google Shape;8249;p23"/>
            <p:cNvSpPr/>
            <p:nvPr/>
          </p:nvSpPr>
          <p:spPr>
            <a:xfrm>
              <a:off x="5452475" y="4662125"/>
              <a:ext cx="4825" cy="116850"/>
            </a:xfrm>
            <a:custGeom>
              <a:avLst/>
              <a:ahLst/>
              <a:rect l="l" t="t" r="r" b="b"/>
              <a:pathLst>
                <a:path w="193" h="4674" extrusionOk="0">
                  <a:moveTo>
                    <a:pt x="1" y="0"/>
                  </a:moveTo>
                  <a:lnTo>
                    <a:pt x="1"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46" name="Google Shape;8250;p23"/>
            <p:cNvSpPr/>
            <p:nvPr/>
          </p:nvSpPr>
          <p:spPr>
            <a:xfrm>
              <a:off x="5452475" y="405192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47" name="Google Shape;8251;p23"/>
            <p:cNvSpPr/>
            <p:nvPr/>
          </p:nvSpPr>
          <p:spPr>
            <a:xfrm>
              <a:off x="5559150" y="47843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48" name="Google Shape;8252;p23"/>
            <p:cNvSpPr/>
            <p:nvPr/>
          </p:nvSpPr>
          <p:spPr>
            <a:xfrm>
              <a:off x="5559150" y="5150125"/>
              <a:ext cx="4825" cy="93300"/>
            </a:xfrm>
            <a:custGeom>
              <a:avLst/>
              <a:ahLst/>
              <a:rect l="l" t="t" r="r" b="b"/>
              <a:pathLst>
                <a:path w="193" h="3732" extrusionOk="0">
                  <a:moveTo>
                    <a:pt x="1" y="0"/>
                  </a:moveTo>
                  <a:lnTo>
                    <a:pt x="1" y="3731"/>
                  </a:lnTo>
                  <a:cubicBezTo>
                    <a:pt x="70" y="3724"/>
                    <a:pt x="131" y="3724"/>
                    <a:pt x="192" y="3716"/>
                  </a:cubicBez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49" name="Google Shape;8253;p23"/>
            <p:cNvSpPr/>
            <p:nvPr/>
          </p:nvSpPr>
          <p:spPr>
            <a:xfrm>
              <a:off x="5559150" y="441772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50" name="Google Shape;8254;p23"/>
            <p:cNvSpPr/>
            <p:nvPr/>
          </p:nvSpPr>
          <p:spPr>
            <a:xfrm>
              <a:off x="5559150" y="3800450"/>
              <a:ext cx="4825" cy="124125"/>
            </a:xfrm>
            <a:custGeom>
              <a:avLst/>
              <a:ahLst/>
              <a:rect l="l" t="t" r="r" b="b"/>
              <a:pathLst>
                <a:path w="193" h="4965" extrusionOk="0">
                  <a:moveTo>
                    <a:pt x="1" y="1"/>
                  </a:moveTo>
                  <a:lnTo>
                    <a:pt x="1" y="4965"/>
                  </a:lnTo>
                  <a:lnTo>
                    <a:pt x="192" y="4965"/>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51" name="Google Shape;8255;p23"/>
            <p:cNvSpPr/>
            <p:nvPr/>
          </p:nvSpPr>
          <p:spPr>
            <a:xfrm>
              <a:off x="5559150" y="4296300"/>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52" name="Google Shape;8256;p23"/>
            <p:cNvSpPr/>
            <p:nvPr/>
          </p:nvSpPr>
          <p:spPr>
            <a:xfrm>
              <a:off x="5559150" y="405192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53" name="Google Shape;8257;p23"/>
            <p:cNvSpPr/>
            <p:nvPr/>
          </p:nvSpPr>
          <p:spPr>
            <a:xfrm>
              <a:off x="5559150" y="453992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54" name="Google Shape;8258;p23"/>
            <p:cNvSpPr/>
            <p:nvPr/>
          </p:nvSpPr>
          <p:spPr>
            <a:xfrm>
              <a:off x="5559150" y="490650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55" name="Google Shape;8259;p23"/>
            <p:cNvSpPr/>
            <p:nvPr/>
          </p:nvSpPr>
          <p:spPr>
            <a:xfrm>
              <a:off x="5559150" y="41741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56" name="Google Shape;8260;p23"/>
            <p:cNvSpPr/>
            <p:nvPr/>
          </p:nvSpPr>
          <p:spPr>
            <a:xfrm>
              <a:off x="5559150" y="3929725"/>
              <a:ext cx="4825" cy="116875"/>
            </a:xfrm>
            <a:custGeom>
              <a:avLst/>
              <a:ahLst/>
              <a:rect l="l" t="t" r="r" b="b"/>
              <a:pathLst>
                <a:path w="193" h="4675" extrusionOk="0">
                  <a:moveTo>
                    <a:pt x="1" y="1"/>
                  </a:moveTo>
                  <a:lnTo>
                    <a:pt x="1"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57" name="Google Shape;8261;p23"/>
            <p:cNvSpPr/>
            <p:nvPr/>
          </p:nvSpPr>
          <p:spPr>
            <a:xfrm>
              <a:off x="5559150" y="4662125"/>
              <a:ext cx="4825" cy="116850"/>
            </a:xfrm>
            <a:custGeom>
              <a:avLst/>
              <a:ahLst/>
              <a:rect l="l" t="t" r="r" b="b"/>
              <a:pathLst>
                <a:path w="193" h="4674" extrusionOk="0">
                  <a:moveTo>
                    <a:pt x="1" y="0"/>
                  </a:moveTo>
                  <a:lnTo>
                    <a:pt x="1"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58" name="Google Shape;8262;p23"/>
            <p:cNvSpPr/>
            <p:nvPr/>
          </p:nvSpPr>
          <p:spPr>
            <a:xfrm>
              <a:off x="5559150" y="5028700"/>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59" name="Google Shape;8263;p23"/>
            <p:cNvSpPr/>
            <p:nvPr/>
          </p:nvSpPr>
          <p:spPr>
            <a:xfrm>
              <a:off x="5666025" y="5028700"/>
              <a:ext cx="4625" cy="116275"/>
            </a:xfrm>
            <a:custGeom>
              <a:avLst/>
              <a:ahLst/>
              <a:rect l="l" t="t" r="r" b="b"/>
              <a:pathLst>
                <a:path w="185" h="4651" extrusionOk="0">
                  <a:moveTo>
                    <a:pt x="1" y="0"/>
                  </a:moveTo>
                  <a:lnTo>
                    <a:pt x="1" y="4651"/>
                  </a:lnTo>
                  <a:lnTo>
                    <a:pt x="185" y="4651"/>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60" name="Google Shape;8264;p23"/>
            <p:cNvSpPr/>
            <p:nvPr/>
          </p:nvSpPr>
          <p:spPr>
            <a:xfrm>
              <a:off x="5666025" y="478432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61" name="Google Shape;8265;p23"/>
            <p:cNvSpPr/>
            <p:nvPr/>
          </p:nvSpPr>
          <p:spPr>
            <a:xfrm>
              <a:off x="5666025" y="3929725"/>
              <a:ext cx="4625" cy="116875"/>
            </a:xfrm>
            <a:custGeom>
              <a:avLst/>
              <a:ahLst/>
              <a:rect l="l" t="t" r="r" b="b"/>
              <a:pathLst>
                <a:path w="185" h="4675" extrusionOk="0">
                  <a:moveTo>
                    <a:pt x="1" y="1"/>
                  </a:moveTo>
                  <a:lnTo>
                    <a:pt x="1" y="4674"/>
                  </a:lnTo>
                  <a:lnTo>
                    <a:pt x="185" y="4674"/>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62" name="Google Shape;8266;p23"/>
            <p:cNvSpPr/>
            <p:nvPr/>
          </p:nvSpPr>
          <p:spPr>
            <a:xfrm>
              <a:off x="5666025" y="417412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63" name="Google Shape;8267;p23"/>
            <p:cNvSpPr/>
            <p:nvPr/>
          </p:nvSpPr>
          <p:spPr>
            <a:xfrm>
              <a:off x="5666025" y="4296300"/>
              <a:ext cx="4625" cy="116300"/>
            </a:xfrm>
            <a:custGeom>
              <a:avLst/>
              <a:ahLst/>
              <a:rect l="l" t="t" r="r" b="b"/>
              <a:pathLst>
                <a:path w="185" h="4652"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64" name="Google Shape;8268;p23"/>
            <p:cNvSpPr/>
            <p:nvPr/>
          </p:nvSpPr>
          <p:spPr>
            <a:xfrm>
              <a:off x="5666025" y="4906500"/>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65" name="Google Shape;8269;p23"/>
            <p:cNvSpPr/>
            <p:nvPr/>
          </p:nvSpPr>
          <p:spPr>
            <a:xfrm>
              <a:off x="5666025" y="4051925"/>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66" name="Google Shape;8270;p23"/>
            <p:cNvSpPr/>
            <p:nvPr/>
          </p:nvSpPr>
          <p:spPr>
            <a:xfrm>
              <a:off x="5666025" y="5150125"/>
              <a:ext cx="4625" cy="89475"/>
            </a:xfrm>
            <a:custGeom>
              <a:avLst/>
              <a:ahLst/>
              <a:rect l="l" t="t" r="r" b="b"/>
              <a:pathLst>
                <a:path w="185" h="3579" extrusionOk="0">
                  <a:moveTo>
                    <a:pt x="1" y="0"/>
                  </a:moveTo>
                  <a:lnTo>
                    <a:pt x="1" y="3570"/>
                  </a:lnTo>
                  <a:cubicBezTo>
                    <a:pt x="62" y="3578"/>
                    <a:pt x="123" y="3578"/>
                    <a:pt x="185" y="3578"/>
                  </a:cubicBez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67" name="Google Shape;8271;p23"/>
            <p:cNvSpPr/>
            <p:nvPr/>
          </p:nvSpPr>
          <p:spPr>
            <a:xfrm>
              <a:off x="5666025" y="4662125"/>
              <a:ext cx="4625" cy="116850"/>
            </a:xfrm>
            <a:custGeom>
              <a:avLst/>
              <a:ahLst/>
              <a:rect l="l" t="t" r="r" b="b"/>
              <a:pathLst>
                <a:path w="185" h="4674" extrusionOk="0">
                  <a:moveTo>
                    <a:pt x="1" y="0"/>
                  </a:moveTo>
                  <a:lnTo>
                    <a:pt x="1" y="4674"/>
                  </a:lnTo>
                  <a:lnTo>
                    <a:pt x="185" y="4674"/>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68" name="Google Shape;8272;p23"/>
            <p:cNvSpPr/>
            <p:nvPr/>
          </p:nvSpPr>
          <p:spPr>
            <a:xfrm>
              <a:off x="5666025" y="3799700"/>
              <a:ext cx="4625" cy="124875"/>
            </a:xfrm>
            <a:custGeom>
              <a:avLst/>
              <a:ahLst/>
              <a:rect l="l" t="t" r="r" b="b"/>
              <a:pathLst>
                <a:path w="185" h="4995" extrusionOk="0">
                  <a:moveTo>
                    <a:pt x="1" y="0"/>
                  </a:moveTo>
                  <a:lnTo>
                    <a:pt x="1" y="4995"/>
                  </a:lnTo>
                  <a:lnTo>
                    <a:pt x="185" y="4995"/>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69" name="Google Shape;8273;p23"/>
            <p:cNvSpPr/>
            <p:nvPr/>
          </p:nvSpPr>
          <p:spPr>
            <a:xfrm>
              <a:off x="5666025" y="4539925"/>
              <a:ext cx="4625" cy="117050"/>
            </a:xfrm>
            <a:custGeom>
              <a:avLst/>
              <a:ahLst/>
              <a:rect l="l" t="t" r="r" b="b"/>
              <a:pathLst>
                <a:path w="185" h="4682" extrusionOk="0">
                  <a:moveTo>
                    <a:pt x="1" y="1"/>
                  </a:moveTo>
                  <a:lnTo>
                    <a:pt x="1" y="4681"/>
                  </a:lnTo>
                  <a:lnTo>
                    <a:pt x="185" y="468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70" name="Google Shape;8274;p23"/>
            <p:cNvSpPr/>
            <p:nvPr/>
          </p:nvSpPr>
          <p:spPr>
            <a:xfrm>
              <a:off x="5666025" y="4417725"/>
              <a:ext cx="4625" cy="117050"/>
            </a:xfrm>
            <a:custGeom>
              <a:avLst/>
              <a:ahLst/>
              <a:rect l="l" t="t" r="r" b="b"/>
              <a:pathLst>
                <a:path w="185" h="4682" extrusionOk="0">
                  <a:moveTo>
                    <a:pt x="1" y="1"/>
                  </a:moveTo>
                  <a:lnTo>
                    <a:pt x="1" y="4682"/>
                  </a:lnTo>
                  <a:lnTo>
                    <a:pt x="185" y="4682"/>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71" name="Google Shape;8275;p23"/>
            <p:cNvSpPr/>
            <p:nvPr/>
          </p:nvSpPr>
          <p:spPr>
            <a:xfrm>
              <a:off x="5772125" y="3929725"/>
              <a:ext cx="5400" cy="116875"/>
            </a:xfrm>
            <a:custGeom>
              <a:avLst/>
              <a:ahLst/>
              <a:rect l="l" t="t" r="r" b="b"/>
              <a:pathLst>
                <a:path w="216" h="4675" extrusionOk="0">
                  <a:moveTo>
                    <a:pt x="1" y="1"/>
                  </a:moveTo>
                  <a:lnTo>
                    <a:pt x="1"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72" name="Google Shape;8276;p23"/>
            <p:cNvSpPr/>
            <p:nvPr/>
          </p:nvSpPr>
          <p:spPr>
            <a:xfrm>
              <a:off x="5772125" y="5028700"/>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73" name="Google Shape;8277;p23"/>
            <p:cNvSpPr/>
            <p:nvPr/>
          </p:nvSpPr>
          <p:spPr>
            <a:xfrm>
              <a:off x="5772125" y="4296300"/>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74" name="Google Shape;8278;p23"/>
            <p:cNvSpPr/>
            <p:nvPr/>
          </p:nvSpPr>
          <p:spPr>
            <a:xfrm>
              <a:off x="5772125" y="5150125"/>
              <a:ext cx="5400" cy="95775"/>
            </a:xfrm>
            <a:custGeom>
              <a:avLst/>
              <a:ahLst/>
              <a:rect l="l" t="t" r="r" b="b"/>
              <a:pathLst>
                <a:path w="216" h="3831" extrusionOk="0">
                  <a:moveTo>
                    <a:pt x="1" y="0"/>
                  </a:moveTo>
                  <a:lnTo>
                    <a:pt x="1" y="3816"/>
                  </a:lnTo>
                  <a:cubicBezTo>
                    <a:pt x="70" y="3816"/>
                    <a:pt x="146" y="3823"/>
                    <a:pt x="215" y="3831"/>
                  </a:cubicBez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75" name="Google Shape;8279;p23"/>
            <p:cNvSpPr/>
            <p:nvPr/>
          </p:nvSpPr>
          <p:spPr>
            <a:xfrm>
              <a:off x="5772125" y="453992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76" name="Google Shape;8280;p23"/>
            <p:cNvSpPr/>
            <p:nvPr/>
          </p:nvSpPr>
          <p:spPr>
            <a:xfrm>
              <a:off x="5772125" y="47843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77" name="Google Shape;8281;p23"/>
            <p:cNvSpPr/>
            <p:nvPr/>
          </p:nvSpPr>
          <p:spPr>
            <a:xfrm>
              <a:off x="5772125" y="3799700"/>
              <a:ext cx="5400" cy="124875"/>
            </a:xfrm>
            <a:custGeom>
              <a:avLst/>
              <a:ahLst/>
              <a:rect l="l" t="t" r="r" b="b"/>
              <a:pathLst>
                <a:path w="216" h="4995" extrusionOk="0">
                  <a:moveTo>
                    <a:pt x="1" y="0"/>
                  </a:moveTo>
                  <a:lnTo>
                    <a:pt x="1" y="4995"/>
                  </a:lnTo>
                  <a:lnTo>
                    <a:pt x="215" y="4995"/>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78" name="Google Shape;8282;p23"/>
            <p:cNvSpPr/>
            <p:nvPr/>
          </p:nvSpPr>
          <p:spPr>
            <a:xfrm>
              <a:off x="5772125" y="490650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79" name="Google Shape;8283;p23"/>
            <p:cNvSpPr/>
            <p:nvPr/>
          </p:nvSpPr>
          <p:spPr>
            <a:xfrm>
              <a:off x="5772125" y="405192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80" name="Google Shape;8284;p23"/>
            <p:cNvSpPr/>
            <p:nvPr/>
          </p:nvSpPr>
          <p:spPr>
            <a:xfrm>
              <a:off x="5772125" y="41741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81" name="Google Shape;8285;p23"/>
            <p:cNvSpPr/>
            <p:nvPr/>
          </p:nvSpPr>
          <p:spPr>
            <a:xfrm>
              <a:off x="5772125" y="4662125"/>
              <a:ext cx="5400" cy="116850"/>
            </a:xfrm>
            <a:custGeom>
              <a:avLst/>
              <a:ahLst/>
              <a:rect l="l" t="t" r="r" b="b"/>
              <a:pathLst>
                <a:path w="216" h="4674" extrusionOk="0">
                  <a:moveTo>
                    <a:pt x="1" y="0"/>
                  </a:moveTo>
                  <a:lnTo>
                    <a:pt x="1"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82" name="Google Shape;8286;p23"/>
            <p:cNvSpPr/>
            <p:nvPr/>
          </p:nvSpPr>
          <p:spPr>
            <a:xfrm>
              <a:off x="5772125" y="441772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83" name="Google Shape;8287;p23"/>
            <p:cNvSpPr/>
            <p:nvPr/>
          </p:nvSpPr>
          <p:spPr>
            <a:xfrm>
              <a:off x="5878825" y="5150125"/>
              <a:ext cx="5375" cy="101725"/>
            </a:xfrm>
            <a:custGeom>
              <a:avLst/>
              <a:ahLst/>
              <a:rect l="l" t="t" r="r" b="b"/>
              <a:pathLst>
                <a:path w="215" h="4069" extrusionOk="0">
                  <a:moveTo>
                    <a:pt x="0" y="0"/>
                  </a:moveTo>
                  <a:lnTo>
                    <a:pt x="0" y="4061"/>
                  </a:lnTo>
                  <a:cubicBezTo>
                    <a:pt x="77" y="4061"/>
                    <a:pt x="146" y="4068"/>
                    <a:pt x="215" y="4068"/>
                  </a:cubicBez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84" name="Google Shape;8288;p23"/>
            <p:cNvSpPr/>
            <p:nvPr/>
          </p:nvSpPr>
          <p:spPr>
            <a:xfrm>
              <a:off x="5878825"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85" name="Google Shape;8289;p23"/>
            <p:cNvSpPr/>
            <p:nvPr/>
          </p:nvSpPr>
          <p:spPr>
            <a:xfrm>
              <a:off x="5878825"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86" name="Google Shape;8290;p23"/>
            <p:cNvSpPr/>
            <p:nvPr/>
          </p:nvSpPr>
          <p:spPr>
            <a:xfrm>
              <a:off x="5878825"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87" name="Google Shape;8291;p23"/>
            <p:cNvSpPr/>
            <p:nvPr/>
          </p:nvSpPr>
          <p:spPr>
            <a:xfrm>
              <a:off x="5878825"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88" name="Google Shape;8292;p23"/>
            <p:cNvSpPr/>
            <p:nvPr/>
          </p:nvSpPr>
          <p:spPr>
            <a:xfrm>
              <a:off x="5878825"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89" name="Google Shape;8293;p23"/>
            <p:cNvSpPr/>
            <p:nvPr/>
          </p:nvSpPr>
          <p:spPr>
            <a:xfrm>
              <a:off x="5878825"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90" name="Google Shape;8294;p23"/>
            <p:cNvSpPr/>
            <p:nvPr/>
          </p:nvSpPr>
          <p:spPr>
            <a:xfrm>
              <a:off x="5878825"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91" name="Google Shape;8295;p23"/>
            <p:cNvSpPr/>
            <p:nvPr/>
          </p:nvSpPr>
          <p:spPr>
            <a:xfrm>
              <a:off x="5878825"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92" name="Google Shape;8296;p23"/>
            <p:cNvSpPr/>
            <p:nvPr/>
          </p:nvSpPr>
          <p:spPr>
            <a:xfrm>
              <a:off x="5878825" y="3799125"/>
              <a:ext cx="5375" cy="125450"/>
            </a:xfrm>
            <a:custGeom>
              <a:avLst/>
              <a:ahLst/>
              <a:rect l="l" t="t" r="r" b="b"/>
              <a:pathLst>
                <a:path w="215" h="5018" extrusionOk="0">
                  <a:moveTo>
                    <a:pt x="0" y="0"/>
                  </a:moveTo>
                  <a:lnTo>
                    <a:pt x="0" y="5018"/>
                  </a:lnTo>
                  <a:lnTo>
                    <a:pt x="215" y="5018"/>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93" name="Google Shape;8297;p23"/>
            <p:cNvSpPr/>
            <p:nvPr/>
          </p:nvSpPr>
          <p:spPr>
            <a:xfrm>
              <a:off x="5878825"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94" name="Google Shape;8298;p23"/>
            <p:cNvSpPr/>
            <p:nvPr/>
          </p:nvSpPr>
          <p:spPr>
            <a:xfrm>
              <a:off x="5878825"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95" name="Google Shape;8299;p23"/>
            <p:cNvSpPr/>
            <p:nvPr/>
          </p:nvSpPr>
          <p:spPr>
            <a:xfrm>
              <a:off x="598550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96" name="Google Shape;8300;p23"/>
            <p:cNvSpPr/>
            <p:nvPr/>
          </p:nvSpPr>
          <p:spPr>
            <a:xfrm>
              <a:off x="598550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97" name="Google Shape;8301;p23"/>
            <p:cNvSpPr/>
            <p:nvPr/>
          </p:nvSpPr>
          <p:spPr>
            <a:xfrm>
              <a:off x="598550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98" name="Google Shape;8302;p23"/>
            <p:cNvSpPr/>
            <p:nvPr/>
          </p:nvSpPr>
          <p:spPr>
            <a:xfrm>
              <a:off x="5985500" y="3798350"/>
              <a:ext cx="4800" cy="126225"/>
            </a:xfrm>
            <a:custGeom>
              <a:avLst/>
              <a:ahLst/>
              <a:rect l="l" t="t" r="r" b="b"/>
              <a:pathLst>
                <a:path w="192" h="5049" extrusionOk="0">
                  <a:moveTo>
                    <a:pt x="0" y="0"/>
                  </a:moveTo>
                  <a:lnTo>
                    <a:pt x="0" y="5049"/>
                  </a:lnTo>
                  <a:lnTo>
                    <a:pt x="192" y="5049"/>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599" name="Google Shape;8303;p23"/>
            <p:cNvSpPr/>
            <p:nvPr/>
          </p:nvSpPr>
          <p:spPr>
            <a:xfrm>
              <a:off x="598550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00" name="Google Shape;8304;p23"/>
            <p:cNvSpPr/>
            <p:nvPr/>
          </p:nvSpPr>
          <p:spPr>
            <a:xfrm>
              <a:off x="598550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01" name="Google Shape;8305;p23"/>
            <p:cNvSpPr/>
            <p:nvPr/>
          </p:nvSpPr>
          <p:spPr>
            <a:xfrm>
              <a:off x="598550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02" name="Google Shape;8306;p23"/>
            <p:cNvSpPr/>
            <p:nvPr/>
          </p:nvSpPr>
          <p:spPr>
            <a:xfrm>
              <a:off x="598550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03" name="Google Shape;8307;p23"/>
            <p:cNvSpPr/>
            <p:nvPr/>
          </p:nvSpPr>
          <p:spPr>
            <a:xfrm>
              <a:off x="598550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04" name="Google Shape;8308;p23"/>
            <p:cNvSpPr/>
            <p:nvPr/>
          </p:nvSpPr>
          <p:spPr>
            <a:xfrm>
              <a:off x="598550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05" name="Google Shape;8309;p23"/>
            <p:cNvSpPr/>
            <p:nvPr/>
          </p:nvSpPr>
          <p:spPr>
            <a:xfrm>
              <a:off x="598550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06" name="Google Shape;8310;p23"/>
            <p:cNvSpPr/>
            <p:nvPr/>
          </p:nvSpPr>
          <p:spPr>
            <a:xfrm>
              <a:off x="5985500" y="5150125"/>
              <a:ext cx="4800" cy="104975"/>
            </a:xfrm>
            <a:custGeom>
              <a:avLst/>
              <a:ahLst/>
              <a:rect l="l" t="t" r="r" b="b"/>
              <a:pathLst>
                <a:path w="192" h="4199" extrusionOk="0">
                  <a:moveTo>
                    <a:pt x="0" y="0"/>
                  </a:moveTo>
                  <a:lnTo>
                    <a:pt x="0" y="4191"/>
                  </a:lnTo>
                  <a:cubicBezTo>
                    <a:pt x="69" y="4191"/>
                    <a:pt x="130" y="4199"/>
                    <a:pt x="192" y="4199"/>
                  </a:cubicBez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07" name="Google Shape;8311;p23"/>
            <p:cNvSpPr/>
            <p:nvPr/>
          </p:nvSpPr>
          <p:spPr>
            <a:xfrm>
              <a:off x="6092350" y="4906500"/>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08" name="Google Shape;8312;p23"/>
            <p:cNvSpPr/>
            <p:nvPr/>
          </p:nvSpPr>
          <p:spPr>
            <a:xfrm>
              <a:off x="6092350" y="3929725"/>
              <a:ext cx="4625" cy="116875"/>
            </a:xfrm>
            <a:custGeom>
              <a:avLst/>
              <a:ahLst/>
              <a:rect l="l" t="t" r="r" b="b"/>
              <a:pathLst>
                <a:path w="185" h="4675" extrusionOk="0">
                  <a:moveTo>
                    <a:pt x="1" y="1"/>
                  </a:moveTo>
                  <a:lnTo>
                    <a:pt x="1" y="4674"/>
                  </a:lnTo>
                  <a:lnTo>
                    <a:pt x="185" y="4674"/>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09" name="Google Shape;8313;p23"/>
            <p:cNvSpPr/>
            <p:nvPr/>
          </p:nvSpPr>
          <p:spPr>
            <a:xfrm>
              <a:off x="6092350" y="4417725"/>
              <a:ext cx="4625" cy="117050"/>
            </a:xfrm>
            <a:custGeom>
              <a:avLst/>
              <a:ahLst/>
              <a:rect l="l" t="t" r="r" b="b"/>
              <a:pathLst>
                <a:path w="185" h="4682" extrusionOk="0">
                  <a:moveTo>
                    <a:pt x="1" y="1"/>
                  </a:moveTo>
                  <a:lnTo>
                    <a:pt x="1" y="4682"/>
                  </a:lnTo>
                  <a:lnTo>
                    <a:pt x="185" y="4682"/>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10" name="Google Shape;8314;p23"/>
            <p:cNvSpPr/>
            <p:nvPr/>
          </p:nvSpPr>
          <p:spPr>
            <a:xfrm>
              <a:off x="6092350" y="4296300"/>
              <a:ext cx="4625" cy="116300"/>
            </a:xfrm>
            <a:custGeom>
              <a:avLst/>
              <a:ahLst/>
              <a:rect l="l" t="t" r="r" b="b"/>
              <a:pathLst>
                <a:path w="185" h="4652"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11" name="Google Shape;8315;p23"/>
            <p:cNvSpPr/>
            <p:nvPr/>
          </p:nvSpPr>
          <p:spPr>
            <a:xfrm>
              <a:off x="6092350" y="4662125"/>
              <a:ext cx="4625" cy="116850"/>
            </a:xfrm>
            <a:custGeom>
              <a:avLst/>
              <a:ahLst/>
              <a:rect l="l" t="t" r="r" b="b"/>
              <a:pathLst>
                <a:path w="185" h="4674" extrusionOk="0">
                  <a:moveTo>
                    <a:pt x="1" y="0"/>
                  </a:moveTo>
                  <a:lnTo>
                    <a:pt x="1" y="4674"/>
                  </a:lnTo>
                  <a:lnTo>
                    <a:pt x="185" y="4674"/>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12" name="Google Shape;8316;p23"/>
            <p:cNvSpPr/>
            <p:nvPr/>
          </p:nvSpPr>
          <p:spPr>
            <a:xfrm>
              <a:off x="6092350" y="5028700"/>
              <a:ext cx="4625" cy="116275"/>
            </a:xfrm>
            <a:custGeom>
              <a:avLst/>
              <a:ahLst/>
              <a:rect l="l" t="t" r="r" b="b"/>
              <a:pathLst>
                <a:path w="185" h="4651" extrusionOk="0">
                  <a:moveTo>
                    <a:pt x="1" y="0"/>
                  </a:moveTo>
                  <a:lnTo>
                    <a:pt x="1" y="4651"/>
                  </a:lnTo>
                  <a:lnTo>
                    <a:pt x="185" y="4651"/>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13" name="Google Shape;8317;p23"/>
            <p:cNvSpPr/>
            <p:nvPr/>
          </p:nvSpPr>
          <p:spPr>
            <a:xfrm>
              <a:off x="6092350" y="417412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14" name="Google Shape;8318;p23"/>
            <p:cNvSpPr/>
            <p:nvPr/>
          </p:nvSpPr>
          <p:spPr>
            <a:xfrm>
              <a:off x="6092350" y="478432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15" name="Google Shape;8319;p23"/>
            <p:cNvSpPr/>
            <p:nvPr/>
          </p:nvSpPr>
          <p:spPr>
            <a:xfrm>
              <a:off x="6092350" y="5150125"/>
              <a:ext cx="4625" cy="109575"/>
            </a:xfrm>
            <a:custGeom>
              <a:avLst/>
              <a:ahLst/>
              <a:rect l="l" t="t" r="r" b="b"/>
              <a:pathLst>
                <a:path w="185" h="4383" extrusionOk="0">
                  <a:moveTo>
                    <a:pt x="1" y="0"/>
                  </a:moveTo>
                  <a:lnTo>
                    <a:pt x="1" y="4375"/>
                  </a:lnTo>
                  <a:cubicBezTo>
                    <a:pt x="62" y="4375"/>
                    <a:pt x="131" y="4382"/>
                    <a:pt x="185" y="4382"/>
                  </a:cubicBez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16" name="Google Shape;8320;p23"/>
            <p:cNvSpPr/>
            <p:nvPr/>
          </p:nvSpPr>
          <p:spPr>
            <a:xfrm>
              <a:off x="6092350" y="4051925"/>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17" name="Google Shape;8321;p23"/>
            <p:cNvSpPr/>
            <p:nvPr/>
          </p:nvSpPr>
          <p:spPr>
            <a:xfrm>
              <a:off x="6092350" y="3798350"/>
              <a:ext cx="4625" cy="126225"/>
            </a:xfrm>
            <a:custGeom>
              <a:avLst/>
              <a:ahLst/>
              <a:rect l="l" t="t" r="r" b="b"/>
              <a:pathLst>
                <a:path w="185" h="5049" extrusionOk="0">
                  <a:moveTo>
                    <a:pt x="1" y="0"/>
                  </a:moveTo>
                  <a:lnTo>
                    <a:pt x="1" y="5049"/>
                  </a:lnTo>
                  <a:lnTo>
                    <a:pt x="185" y="5049"/>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18" name="Google Shape;8322;p23"/>
            <p:cNvSpPr/>
            <p:nvPr/>
          </p:nvSpPr>
          <p:spPr>
            <a:xfrm>
              <a:off x="6092350" y="4539925"/>
              <a:ext cx="4625" cy="117050"/>
            </a:xfrm>
            <a:custGeom>
              <a:avLst/>
              <a:ahLst/>
              <a:rect l="l" t="t" r="r" b="b"/>
              <a:pathLst>
                <a:path w="185" h="4682" extrusionOk="0">
                  <a:moveTo>
                    <a:pt x="1" y="1"/>
                  </a:moveTo>
                  <a:lnTo>
                    <a:pt x="1" y="4681"/>
                  </a:lnTo>
                  <a:lnTo>
                    <a:pt x="185" y="468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19" name="Google Shape;8323;p23"/>
            <p:cNvSpPr/>
            <p:nvPr/>
          </p:nvSpPr>
          <p:spPr>
            <a:xfrm>
              <a:off x="6198475" y="41741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20" name="Google Shape;8324;p23"/>
            <p:cNvSpPr/>
            <p:nvPr/>
          </p:nvSpPr>
          <p:spPr>
            <a:xfrm>
              <a:off x="6198475" y="405192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21" name="Google Shape;8325;p23"/>
            <p:cNvSpPr/>
            <p:nvPr/>
          </p:nvSpPr>
          <p:spPr>
            <a:xfrm>
              <a:off x="6199050" y="5150125"/>
              <a:ext cx="4800" cy="104975"/>
            </a:xfrm>
            <a:custGeom>
              <a:avLst/>
              <a:ahLst/>
              <a:rect l="l" t="t" r="r" b="b"/>
              <a:pathLst>
                <a:path w="192" h="4199" extrusionOk="0">
                  <a:moveTo>
                    <a:pt x="0" y="0"/>
                  </a:moveTo>
                  <a:lnTo>
                    <a:pt x="0" y="4199"/>
                  </a:lnTo>
                  <a:lnTo>
                    <a:pt x="192" y="4183"/>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22" name="Google Shape;8326;p23"/>
            <p:cNvSpPr/>
            <p:nvPr/>
          </p:nvSpPr>
          <p:spPr>
            <a:xfrm>
              <a:off x="6198475" y="3929725"/>
              <a:ext cx="5375" cy="116875"/>
            </a:xfrm>
            <a:custGeom>
              <a:avLst/>
              <a:ahLst/>
              <a:rect l="l" t="t" r="r" b="b"/>
              <a:pathLst>
                <a:path w="215" h="4675" extrusionOk="0">
                  <a:moveTo>
                    <a:pt x="0" y="1"/>
                  </a:moveTo>
                  <a:lnTo>
                    <a:pt x="0"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23" name="Google Shape;8327;p23"/>
            <p:cNvSpPr/>
            <p:nvPr/>
          </p:nvSpPr>
          <p:spPr>
            <a:xfrm>
              <a:off x="6198475" y="4539925"/>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24" name="Google Shape;8328;p23"/>
            <p:cNvSpPr/>
            <p:nvPr/>
          </p:nvSpPr>
          <p:spPr>
            <a:xfrm>
              <a:off x="6198475" y="5028700"/>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25" name="Google Shape;8329;p23"/>
            <p:cNvSpPr/>
            <p:nvPr/>
          </p:nvSpPr>
          <p:spPr>
            <a:xfrm>
              <a:off x="6198475" y="4296300"/>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26" name="Google Shape;8330;p23"/>
            <p:cNvSpPr/>
            <p:nvPr/>
          </p:nvSpPr>
          <p:spPr>
            <a:xfrm>
              <a:off x="6198475" y="4662125"/>
              <a:ext cx="5375" cy="116850"/>
            </a:xfrm>
            <a:custGeom>
              <a:avLst/>
              <a:ahLst/>
              <a:rect l="l" t="t" r="r" b="b"/>
              <a:pathLst>
                <a:path w="215" h="4674" extrusionOk="0">
                  <a:moveTo>
                    <a:pt x="0" y="0"/>
                  </a:moveTo>
                  <a:lnTo>
                    <a:pt x="0"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27" name="Google Shape;8331;p23"/>
            <p:cNvSpPr/>
            <p:nvPr/>
          </p:nvSpPr>
          <p:spPr>
            <a:xfrm>
              <a:off x="6198475" y="4417725"/>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28" name="Google Shape;8332;p23"/>
            <p:cNvSpPr/>
            <p:nvPr/>
          </p:nvSpPr>
          <p:spPr>
            <a:xfrm>
              <a:off x="6199050" y="3797775"/>
              <a:ext cx="4800" cy="126800"/>
            </a:xfrm>
            <a:custGeom>
              <a:avLst/>
              <a:ahLst/>
              <a:rect l="l" t="t" r="r" b="b"/>
              <a:pathLst>
                <a:path w="192" h="5072" extrusionOk="0">
                  <a:moveTo>
                    <a:pt x="0" y="0"/>
                  </a:moveTo>
                  <a:lnTo>
                    <a:pt x="0" y="5072"/>
                  </a:lnTo>
                  <a:lnTo>
                    <a:pt x="192" y="5072"/>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29" name="Google Shape;8333;p23"/>
            <p:cNvSpPr/>
            <p:nvPr/>
          </p:nvSpPr>
          <p:spPr>
            <a:xfrm>
              <a:off x="6198475" y="47843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30" name="Google Shape;8334;p23"/>
            <p:cNvSpPr/>
            <p:nvPr/>
          </p:nvSpPr>
          <p:spPr>
            <a:xfrm>
              <a:off x="6198475" y="4906500"/>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31" name="Google Shape;8335;p23"/>
            <p:cNvSpPr/>
            <p:nvPr/>
          </p:nvSpPr>
          <p:spPr>
            <a:xfrm>
              <a:off x="6305150" y="3929725"/>
              <a:ext cx="5375" cy="116875"/>
            </a:xfrm>
            <a:custGeom>
              <a:avLst/>
              <a:ahLst/>
              <a:rect l="l" t="t" r="r" b="b"/>
              <a:pathLst>
                <a:path w="215" h="4675" extrusionOk="0">
                  <a:moveTo>
                    <a:pt x="0" y="1"/>
                  </a:moveTo>
                  <a:lnTo>
                    <a:pt x="0"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32" name="Google Shape;8336;p23"/>
            <p:cNvSpPr/>
            <p:nvPr/>
          </p:nvSpPr>
          <p:spPr>
            <a:xfrm>
              <a:off x="6305150" y="47843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33" name="Google Shape;8337;p23"/>
            <p:cNvSpPr/>
            <p:nvPr/>
          </p:nvSpPr>
          <p:spPr>
            <a:xfrm>
              <a:off x="6305150" y="5028700"/>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34" name="Google Shape;8338;p23"/>
            <p:cNvSpPr/>
            <p:nvPr/>
          </p:nvSpPr>
          <p:spPr>
            <a:xfrm>
              <a:off x="6305150" y="405192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35" name="Google Shape;8339;p23"/>
            <p:cNvSpPr/>
            <p:nvPr/>
          </p:nvSpPr>
          <p:spPr>
            <a:xfrm>
              <a:off x="6305150" y="3797000"/>
              <a:ext cx="5375" cy="127575"/>
            </a:xfrm>
            <a:custGeom>
              <a:avLst/>
              <a:ahLst/>
              <a:rect l="l" t="t" r="r" b="b"/>
              <a:pathLst>
                <a:path w="215" h="5103" extrusionOk="0">
                  <a:moveTo>
                    <a:pt x="0" y="1"/>
                  </a:moveTo>
                  <a:lnTo>
                    <a:pt x="0" y="5103"/>
                  </a:lnTo>
                  <a:lnTo>
                    <a:pt x="215" y="5103"/>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36" name="Google Shape;8340;p23"/>
            <p:cNvSpPr/>
            <p:nvPr/>
          </p:nvSpPr>
          <p:spPr>
            <a:xfrm>
              <a:off x="6305150" y="5150125"/>
              <a:ext cx="5375" cy="98275"/>
            </a:xfrm>
            <a:custGeom>
              <a:avLst/>
              <a:ahLst/>
              <a:rect l="l" t="t" r="r" b="b"/>
              <a:pathLst>
                <a:path w="215" h="3931" extrusionOk="0">
                  <a:moveTo>
                    <a:pt x="0" y="0"/>
                  </a:moveTo>
                  <a:lnTo>
                    <a:pt x="0" y="3930"/>
                  </a:lnTo>
                  <a:lnTo>
                    <a:pt x="215" y="3915"/>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37" name="Google Shape;8341;p23"/>
            <p:cNvSpPr/>
            <p:nvPr/>
          </p:nvSpPr>
          <p:spPr>
            <a:xfrm>
              <a:off x="6305150" y="4906500"/>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38" name="Google Shape;8342;p23"/>
            <p:cNvSpPr/>
            <p:nvPr/>
          </p:nvSpPr>
          <p:spPr>
            <a:xfrm>
              <a:off x="6305150" y="41741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39" name="Google Shape;8343;p23"/>
            <p:cNvSpPr/>
            <p:nvPr/>
          </p:nvSpPr>
          <p:spPr>
            <a:xfrm>
              <a:off x="6305150" y="4417725"/>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40" name="Google Shape;8344;p23"/>
            <p:cNvSpPr/>
            <p:nvPr/>
          </p:nvSpPr>
          <p:spPr>
            <a:xfrm>
              <a:off x="6305150" y="4296300"/>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41" name="Google Shape;8345;p23"/>
            <p:cNvSpPr/>
            <p:nvPr/>
          </p:nvSpPr>
          <p:spPr>
            <a:xfrm>
              <a:off x="6305150" y="4662125"/>
              <a:ext cx="5375" cy="116850"/>
            </a:xfrm>
            <a:custGeom>
              <a:avLst/>
              <a:ahLst/>
              <a:rect l="l" t="t" r="r" b="b"/>
              <a:pathLst>
                <a:path w="215" h="4674" extrusionOk="0">
                  <a:moveTo>
                    <a:pt x="0" y="0"/>
                  </a:moveTo>
                  <a:lnTo>
                    <a:pt x="0"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42" name="Google Shape;8346;p23"/>
            <p:cNvSpPr/>
            <p:nvPr/>
          </p:nvSpPr>
          <p:spPr>
            <a:xfrm>
              <a:off x="6305150" y="4539925"/>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43" name="Google Shape;8347;p23"/>
            <p:cNvSpPr/>
            <p:nvPr/>
          </p:nvSpPr>
          <p:spPr>
            <a:xfrm>
              <a:off x="6412025" y="3929725"/>
              <a:ext cx="4600" cy="116875"/>
            </a:xfrm>
            <a:custGeom>
              <a:avLst/>
              <a:ahLst/>
              <a:rect l="l" t="t" r="r" b="b"/>
              <a:pathLst>
                <a:path w="184" h="4675" extrusionOk="0">
                  <a:moveTo>
                    <a:pt x="0" y="1"/>
                  </a:moveTo>
                  <a:lnTo>
                    <a:pt x="0" y="4674"/>
                  </a:lnTo>
                  <a:lnTo>
                    <a:pt x="184" y="4674"/>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44" name="Google Shape;8348;p23"/>
            <p:cNvSpPr/>
            <p:nvPr/>
          </p:nvSpPr>
          <p:spPr>
            <a:xfrm>
              <a:off x="6412025" y="4662125"/>
              <a:ext cx="4600" cy="116850"/>
            </a:xfrm>
            <a:custGeom>
              <a:avLst/>
              <a:ahLst/>
              <a:rect l="l" t="t" r="r" b="b"/>
              <a:pathLst>
                <a:path w="184" h="4674" extrusionOk="0">
                  <a:moveTo>
                    <a:pt x="0" y="0"/>
                  </a:moveTo>
                  <a:lnTo>
                    <a:pt x="0" y="4674"/>
                  </a:lnTo>
                  <a:lnTo>
                    <a:pt x="184" y="4674"/>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45" name="Google Shape;8349;p23"/>
            <p:cNvSpPr/>
            <p:nvPr/>
          </p:nvSpPr>
          <p:spPr>
            <a:xfrm>
              <a:off x="6412025" y="5028700"/>
              <a:ext cx="4600" cy="116275"/>
            </a:xfrm>
            <a:custGeom>
              <a:avLst/>
              <a:ahLst/>
              <a:rect l="l" t="t" r="r" b="b"/>
              <a:pathLst>
                <a:path w="184" h="4651" extrusionOk="0">
                  <a:moveTo>
                    <a:pt x="0" y="0"/>
                  </a:moveTo>
                  <a:lnTo>
                    <a:pt x="0" y="4651"/>
                  </a:lnTo>
                  <a:lnTo>
                    <a:pt x="184" y="465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46" name="Google Shape;8350;p23"/>
            <p:cNvSpPr/>
            <p:nvPr/>
          </p:nvSpPr>
          <p:spPr>
            <a:xfrm>
              <a:off x="6412025" y="4539925"/>
              <a:ext cx="4600" cy="117050"/>
            </a:xfrm>
            <a:custGeom>
              <a:avLst/>
              <a:ahLst/>
              <a:rect l="l" t="t" r="r" b="b"/>
              <a:pathLst>
                <a:path w="184" h="4682" extrusionOk="0">
                  <a:moveTo>
                    <a:pt x="0" y="1"/>
                  </a:moveTo>
                  <a:lnTo>
                    <a:pt x="0" y="4681"/>
                  </a:lnTo>
                  <a:lnTo>
                    <a:pt x="184" y="468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47" name="Google Shape;8351;p23"/>
            <p:cNvSpPr/>
            <p:nvPr/>
          </p:nvSpPr>
          <p:spPr>
            <a:xfrm>
              <a:off x="6412025" y="4906500"/>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48" name="Google Shape;8352;p23"/>
            <p:cNvSpPr/>
            <p:nvPr/>
          </p:nvSpPr>
          <p:spPr>
            <a:xfrm>
              <a:off x="6412025" y="4417725"/>
              <a:ext cx="4600" cy="117050"/>
            </a:xfrm>
            <a:custGeom>
              <a:avLst/>
              <a:ahLst/>
              <a:rect l="l" t="t" r="r" b="b"/>
              <a:pathLst>
                <a:path w="184" h="4682" extrusionOk="0">
                  <a:moveTo>
                    <a:pt x="0" y="1"/>
                  </a:moveTo>
                  <a:lnTo>
                    <a:pt x="0" y="4682"/>
                  </a:lnTo>
                  <a:lnTo>
                    <a:pt x="184" y="4682"/>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49" name="Google Shape;8353;p23"/>
            <p:cNvSpPr/>
            <p:nvPr/>
          </p:nvSpPr>
          <p:spPr>
            <a:xfrm>
              <a:off x="6412025" y="3796425"/>
              <a:ext cx="4600" cy="128150"/>
            </a:xfrm>
            <a:custGeom>
              <a:avLst/>
              <a:ahLst/>
              <a:rect l="l" t="t" r="r" b="b"/>
              <a:pathLst>
                <a:path w="184" h="5126" extrusionOk="0">
                  <a:moveTo>
                    <a:pt x="0" y="1"/>
                  </a:moveTo>
                  <a:lnTo>
                    <a:pt x="0" y="5126"/>
                  </a:lnTo>
                  <a:lnTo>
                    <a:pt x="184" y="5126"/>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50" name="Google Shape;8354;p23"/>
            <p:cNvSpPr/>
            <p:nvPr/>
          </p:nvSpPr>
          <p:spPr>
            <a:xfrm>
              <a:off x="6412025" y="4174125"/>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51" name="Google Shape;8355;p23"/>
            <p:cNvSpPr/>
            <p:nvPr/>
          </p:nvSpPr>
          <p:spPr>
            <a:xfrm>
              <a:off x="6412025" y="4784325"/>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52" name="Google Shape;8356;p23"/>
            <p:cNvSpPr/>
            <p:nvPr/>
          </p:nvSpPr>
          <p:spPr>
            <a:xfrm>
              <a:off x="6412025" y="4296300"/>
              <a:ext cx="4600" cy="116300"/>
            </a:xfrm>
            <a:custGeom>
              <a:avLst/>
              <a:ahLst/>
              <a:rect l="l" t="t" r="r" b="b"/>
              <a:pathLst>
                <a:path w="184" h="4652"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53" name="Google Shape;8357;p23"/>
            <p:cNvSpPr/>
            <p:nvPr/>
          </p:nvSpPr>
          <p:spPr>
            <a:xfrm>
              <a:off x="6412025" y="4051925"/>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54" name="Google Shape;8358;p23"/>
            <p:cNvSpPr/>
            <p:nvPr/>
          </p:nvSpPr>
          <p:spPr>
            <a:xfrm>
              <a:off x="6412025" y="5150125"/>
              <a:ext cx="4600" cy="104975"/>
            </a:xfrm>
            <a:custGeom>
              <a:avLst/>
              <a:ahLst/>
              <a:rect l="l" t="t" r="r" b="b"/>
              <a:pathLst>
                <a:path w="184" h="4199" extrusionOk="0">
                  <a:moveTo>
                    <a:pt x="0" y="0"/>
                  </a:moveTo>
                  <a:lnTo>
                    <a:pt x="0" y="4183"/>
                  </a:lnTo>
                  <a:lnTo>
                    <a:pt x="184" y="4199"/>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55" name="Google Shape;8359;p23"/>
            <p:cNvSpPr/>
            <p:nvPr/>
          </p:nvSpPr>
          <p:spPr>
            <a:xfrm>
              <a:off x="651870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56" name="Google Shape;8360;p23"/>
            <p:cNvSpPr/>
            <p:nvPr/>
          </p:nvSpPr>
          <p:spPr>
            <a:xfrm>
              <a:off x="651870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57" name="Google Shape;8361;p23"/>
            <p:cNvSpPr/>
            <p:nvPr/>
          </p:nvSpPr>
          <p:spPr>
            <a:xfrm>
              <a:off x="651870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58" name="Google Shape;8362;p23"/>
            <p:cNvSpPr/>
            <p:nvPr/>
          </p:nvSpPr>
          <p:spPr>
            <a:xfrm>
              <a:off x="651870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59" name="Google Shape;8363;p23"/>
            <p:cNvSpPr/>
            <p:nvPr/>
          </p:nvSpPr>
          <p:spPr>
            <a:xfrm>
              <a:off x="651870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60" name="Google Shape;8364;p23"/>
            <p:cNvSpPr/>
            <p:nvPr/>
          </p:nvSpPr>
          <p:spPr>
            <a:xfrm>
              <a:off x="651870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61" name="Google Shape;8365;p23"/>
            <p:cNvSpPr/>
            <p:nvPr/>
          </p:nvSpPr>
          <p:spPr>
            <a:xfrm>
              <a:off x="651870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62" name="Google Shape;8366;p23"/>
            <p:cNvSpPr/>
            <p:nvPr/>
          </p:nvSpPr>
          <p:spPr>
            <a:xfrm>
              <a:off x="651870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63" name="Google Shape;8367;p23"/>
            <p:cNvSpPr/>
            <p:nvPr/>
          </p:nvSpPr>
          <p:spPr>
            <a:xfrm>
              <a:off x="6518700" y="3796425"/>
              <a:ext cx="4800" cy="128150"/>
            </a:xfrm>
            <a:custGeom>
              <a:avLst/>
              <a:ahLst/>
              <a:rect l="l" t="t" r="r" b="b"/>
              <a:pathLst>
                <a:path w="192" h="5126" extrusionOk="0">
                  <a:moveTo>
                    <a:pt x="0" y="1"/>
                  </a:moveTo>
                  <a:lnTo>
                    <a:pt x="0" y="5126"/>
                  </a:lnTo>
                  <a:lnTo>
                    <a:pt x="192" y="5126"/>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64" name="Google Shape;8368;p23"/>
            <p:cNvSpPr/>
            <p:nvPr/>
          </p:nvSpPr>
          <p:spPr>
            <a:xfrm>
              <a:off x="6518700" y="5150125"/>
              <a:ext cx="4800" cy="110350"/>
            </a:xfrm>
            <a:custGeom>
              <a:avLst/>
              <a:ahLst/>
              <a:rect l="l" t="t" r="r" b="b"/>
              <a:pathLst>
                <a:path w="192" h="4414" extrusionOk="0">
                  <a:moveTo>
                    <a:pt x="0" y="0"/>
                  </a:moveTo>
                  <a:lnTo>
                    <a:pt x="0" y="4413"/>
                  </a:lnTo>
                  <a:lnTo>
                    <a:pt x="192" y="4413"/>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65" name="Google Shape;8369;p23"/>
            <p:cNvSpPr/>
            <p:nvPr/>
          </p:nvSpPr>
          <p:spPr>
            <a:xfrm>
              <a:off x="651870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66" name="Google Shape;8370;p23"/>
            <p:cNvSpPr/>
            <p:nvPr/>
          </p:nvSpPr>
          <p:spPr>
            <a:xfrm>
              <a:off x="651870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67" name="Google Shape;8371;p23"/>
            <p:cNvSpPr/>
            <p:nvPr/>
          </p:nvSpPr>
          <p:spPr>
            <a:xfrm>
              <a:off x="6625375" y="5150125"/>
              <a:ext cx="4800" cy="110350"/>
            </a:xfrm>
            <a:custGeom>
              <a:avLst/>
              <a:ahLst/>
              <a:rect l="l" t="t" r="r" b="b"/>
              <a:pathLst>
                <a:path w="192" h="4414" extrusionOk="0">
                  <a:moveTo>
                    <a:pt x="0" y="0"/>
                  </a:moveTo>
                  <a:lnTo>
                    <a:pt x="0" y="4413"/>
                  </a:lnTo>
                  <a:lnTo>
                    <a:pt x="192" y="4413"/>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68" name="Google Shape;8372;p23"/>
            <p:cNvSpPr/>
            <p:nvPr/>
          </p:nvSpPr>
          <p:spPr>
            <a:xfrm>
              <a:off x="6625375"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69" name="Google Shape;8373;p23"/>
            <p:cNvSpPr/>
            <p:nvPr/>
          </p:nvSpPr>
          <p:spPr>
            <a:xfrm>
              <a:off x="6625375"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70" name="Google Shape;8374;p23"/>
            <p:cNvSpPr/>
            <p:nvPr/>
          </p:nvSpPr>
          <p:spPr>
            <a:xfrm>
              <a:off x="6625375"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71" name="Google Shape;8375;p23"/>
            <p:cNvSpPr/>
            <p:nvPr/>
          </p:nvSpPr>
          <p:spPr>
            <a:xfrm>
              <a:off x="6625375"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72" name="Google Shape;8376;p23"/>
            <p:cNvSpPr/>
            <p:nvPr/>
          </p:nvSpPr>
          <p:spPr>
            <a:xfrm>
              <a:off x="6625375"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73" name="Google Shape;8377;p23"/>
            <p:cNvSpPr/>
            <p:nvPr/>
          </p:nvSpPr>
          <p:spPr>
            <a:xfrm>
              <a:off x="6625375"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74" name="Google Shape;8378;p23"/>
            <p:cNvSpPr/>
            <p:nvPr/>
          </p:nvSpPr>
          <p:spPr>
            <a:xfrm>
              <a:off x="6625375" y="3795675"/>
              <a:ext cx="4800" cy="128900"/>
            </a:xfrm>
            <a:custGeom>
              <a:avLst/>
              <a:ahLst/>
              <a:rect l="l" t="t" r="r" b="b"/>
              <a:pathLst>
                <a:path w="192" h="5156" extrusionOk="0">
                  <a:moveTo>
                    <a:pt x="0" y="0"/>
                  </a:moveTo>
                  <a:lnTo>
                    <a:pt x="0" y="5156"/>
                  </a:lnTo>
                  <a:lnTo>
                    <a:pt x="192" y="5156"/>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75" name="Google Shape;8379;p23"/>
            <p:cNvSpPr/>
            <p:nvPr/>
          </p:nvSpPr>
          <p:spPr>
            <a:xfrm>
              <a:off x="6625375"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76" name="Google Shape;8380;p23"/>
            <p:cNvSpPr/>
            <p:nvPr/>
          </p:nvSpPr>
          <p:spPr>
            <a:xfrm>
              <a:off x="6625375"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77" name="Google Shape;8381;p23"/>
            <p:cNvSpPr/>
            <p:nvPr/>
          </p:nvSpPr>
          <p:spPr>
            <a:xfrm>
              <a:off x="6625375"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78" name="Google Shape;8382;p23"/>
            <p:cNvSpPr/>
            <p:nvPr/>
          </p:nvSpPr>
          <p:spPr>
            <a:xfrm>
              <a:off x="6625375"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79" name="Google Shape;8383;p23"/>
            <p:cNvSpPr/>
            <p:nvPr/>
          </p:nvSpPr>
          <p:spPr>
            <a:xfrm>
              <a:off x="6731675" y="3795100"/>
              <a:ext cx="5200" cy="129475"/>
            </a:xfrm>
            <a:custGeom>
              <a:avLst/>
              <a:ahLst/>
              <a:rect l="l" t="t" r="r" b="b"/>
              <a:pathLst>
                <a:path w="208" h="5179" extrusionOk="0">
                  <a:moveTo>
                    <a:pt x="0" y="0"/>
                  </a:moveTo>
                  <a:lnTo>
                    <a:pt x="0" y="5179"/>
                  </a:lnTo>
                  <a:lnTo>
                    <a:pt x="207" y="5179"/>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80" name="Google Shape;8384;p23"/>
            <p:cNvSpPr/>
            <p:nvPr/>
          </p:nvSpPr>
          <p:spPr>
            <a:xfrm>
              <a:off x="6731675" y="5150125"/>
              <a:ext cx="5200" cy="106700"/>
            </a:xfrm>
            <a:custGeom>
              <a:avLst/>
              <a:ahLst/>
              <a:rect l="l" t="t" r="r" b="b"/>
              <a:pathLst>
                <a:path w="208" h="4268" extrusionOk="0">
                  <a:moveTo>
                    <a:pt x="0" y="0"/>
                  </a:moveTo>
                  <a:lnTo>
                    <a:pt x="0" y="4268"/>
                  </a:lnTo>
                  <a:lnTo>
                    <a:pt x="207" y="4260"/>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81" name="Google Shape;8385;p23"/>
            <p:cNvSpPr/>
            <p:nvPr/>
          </p:nvSpPr>
          <p:spPr>
            <a:xfrm>
              <a:off x="6731675" y="4784325"/>
              <a:ext cx="5200" cy="116275"/>
            </a:xfrm>
            <a:custGeom>
              <a:avLst/>
              <a:ahLst/>
              <a:rect l="l" t="t" r="r" b="b"/>
              <a:pathLst>
                <a:path w="208" h="4651" extrusionOk="0">
                  <a:moveTo>
                    <a:pt x="0" y="0"/>
                  </a:moveTo>
                  <a:lnTo>
                    <a:pt x="0" y="4650"/>
                  </a:lnTo>
                  <a:lnTo>
                    <a:pt x="207" y="4650"/>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82" name="Google Shape;8386;p23"/>
            <p:cNvSpPr/>
            <p:nvPr/>
          </p:nvSpPr>
          <p:spPr>
            <a:xfrm>
              <a:off x="6731675" y="4174125"/>
              <a:ext cx="5200" cy="116275"/>
            </a:xfrm>
            <a:custGeom>
              <a:avLst/>
              <a:ahLst/>
              <a:rect l="l" t="t" r="r" b="b"/>
              <a:pathLst>
                <a:path w="208" h="4651" extrusionOk="0">
                  <a:moveTo>
                    <a:pt x="0" y="0"/>
                  </a:moveTo>
                  <a:lnTo>
                    <a:pt x="0" y="4650"/>
                  </a:lnTo>
                  <a:lnTo>
                    <a:pt x="207" y="4650"/>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83" name="Google Shape;8387;p23"/>
            <p:cNvSpPr/>
            <p:nvPr/>
          </p:nvSpPr>
          <p:spPr>
            <a:xfrm>
              <a:off x="6731675" y="3929725"/>
              <a:ext cx="5200" cy="116875"/>
            </a:xfrm>
            <a:custGeom>
              <a:avLst/>
              <a:ahLst/>
              <a:rect l="l" t="t" r="r" b="b"/>
              <a:pathLst>
                <a:path w="208" h="4675" extrusionOk="0">
                  <a:moveTo>
                    <a:pt x="0" y="1"/>
                  </a:moveTo>
                  <a:lnTo>
                    <a:pt x="0" y="4674"/>
                  </a:lnTo>
                  <a:lnTo>
                    <a:pt x="207" y="4674"/>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84" name="Google Shape;8388;p23"/>
            <p:cNvSpPr/>
            <p:nvPr/>
          </p:nvSpPr>
          <p:spPr>
            <a:xfrm>
              <a:off x="6731675" y="4539925"/>
              <a:ext cx="5200" cy="117050"/>
            </a:xfrm>
            <a:custGeom>
              <a:avLst/>
              <a:ahLst/>
              <a:rect l="l" t="t" r="r" b="b"/>
              <a:pathLst>
                <a:path w="208" h="4682" extrusionOk="0">
                  <a:moveTo>
                    <a:pt x="0" y="1"/>
                  </a:moveTo>
                  <a:lnTo>
                    <a:pt x="0" y="4681"/>
                  </a:lnTo>
                  <a:lnTo>
                    <a:pt x="207" y="4681"/>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85" name="Google Shape;8389;p23"/>
            <p:cNvSpPr/>
            <p:nvPr/>
          </p:nvSpPr>
          <p:spPr>
            <a:xfrm>
              <a:off x="6731675" y="4051925"/>
              <a:ext cx="5200" cy="116275"/>
            </a:xfrm>
            <a:custGeom>
              <a:avLst/>
              <a:ahLst/>
              <a:rect l="l" t="t" r="r" b="b"/>
              <a:pathLst>
                <a:path w="208" h="4651" extrusionOk="0">
                  <a:moveTo>
                    <a:pt x="0" y="1"/>
                  </a:moveTo>
                  <a:lnTo>
                    <a:pt x="0" y="4651"/>
                  </a:lnTo>
                  <a:lnTo>
                    <a:pt x="207" y="4651"/>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86" name="Google Shape;8390;p23"/>
            <p:cNvSpPr/>
            <p:nvPr/>
          </p:nvSpPr>
          <p:spPr>
            <a:xfrm>
              <a:off x="6731675" y="4296300"/>
              <a:ext cx="5200" cy="116300"/>
            </a:xfrm>
            <a:custGeom>
              <a:avLst/>
              <a:ahLst/>
              <a:rect l="l" t="t" r="r" b="b"/>
              <a:pathLst>
                <a:path w="208" h="4652" extrusionOk="0">
                  <a:moveTo>
                    <a:pt x="0" y="1"/>
                  </a:moveTo>
                  <a:lnTo>
                    <a:pt x="0" y="4651"/>
                  </a:lnTo>
                  <a:lnTo>
                    <a:pt x="207" y="4651"/>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87" name="Google Shape;8391;p23"/>
            <p:cNvSpPr/>
            <p:nvPr/>
          </p:nvSpPr>
          <p:spPr>
            <a:xfrm>
              <a:off x="6731675" y="4662125"/>
              <a:ext cx="5200" cy="116850"/>
            </a:xfrm>
            <a:custGeom>
              <a:avLst/>
              <a:ahLst/>
              <a:rect l="l" t="t" r="r" b="b"/>
              <a:pathLst>
                <a:path w="208" h="4674" extrusionOk="0">
                  <a:moveTo>
                    <a:pt x="0" y="0"/>
                  </a:moveTo>
                  <a:lnTo>
                    <a:pt x="0" y="4674"/>
                  </a:lnTo>
                  <a:lnTo>
                    <a:pt x="207" y="4674"/>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88" name="Google Shape;8392;p23"/>
            <p:cNvSpPr/>
            <p:nvPr/>
          </p:nvSpPr>
          <p:spPr>
            <a:xfrm>
              <a:off x="6731675" y="4906500"/>
              <a:ext cx="5200" cy="116275"/>
            </a:xfrm>
            <a:custGeom>
              <a:avLst/>
              <a:ahLst/>
              <a:rect l="l" t="t" r="r" b="b"/>
              <a:pathLst>
                <a:path w="208" h="4651" extrusionOk="0">
                  <a:moveTo>
                    <a:pt x="0" y="1"/>
                  </a:moveTo>
                  <a:lnTo>
                    <a:pt x="0" y="4651"/>
                  </a:lnTo>
                  <a:lnTo>
                    <a:pt x="207" y="4651"/>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89" name="Google Shape;8393;p23"/>
            <p:cNvSpPr/>
            <p:nvPr/>
          </p:nvSpPr>
          <p:spPr>
            <a:xfrm>
              <a:off x="6731675" y="5028700"/>
              <a:ext cx="5200" cy="116275"/>
            </a:xfrm>
            <a:custGeom>
              <a:avLst/>
              <a:ahLst/>
              <a:rect l="l" t="t" r="r" b="b"/>
              <a:pathLst>
                <a:path w="208" h="4651" extrusionOk="0">
                  <a:moveTo>
                    <a:pt x="0" y="0"/>
                  </a:moveTo>
                  <a:lnTo>
                    <a:pt x="0" y="4651"/>
                  </a:lnTo>
                  <a:lnTo>
                    <a:pt x="207" y="4651"/>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90" name="Google Shape;8394;p23"/>
            <p:cNvSpPr/>
            <p:nvPr/>
          </p:nvSpPr>
          <p:spPr>
            <a:xfrm>
              <a:off x="6731675" y="4417725"/>
              <a:ext cx="5200" cy="117050"/>
            </a:xfrm>
            <a:custGeom>
              <a:avLst/>
              <a:ahLst/>
              <a:rect l="l" t="t" r="r" b="b"/>
              <a:pathLst>
                <a:path w="208" h="4682" extrusionOk="0">
                  <a:moveTo>
                    <a:pt x="0" y="1"/>
                  </a:moveTo>
                  <a:lnTo>
                    <a:pt x="0" y="4682"/>
                  </a:lnTo>
                  <a:lnTo>
                    <a:pt x="207" y="4682"/>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91" name="Google Shape;8395;p23"/>
            <p:cNvSpPr/>
            <p:nvPr/>
          </p:nvSpPr>
          <p:spPr>
            <a:xfrm>
              <a:off x="4069500" y="5144950"/>
              <a:ext cx="2770600" cy="5200"/>
            </a:xfrm>
            <a:custGeom>
              <a:avLst/>
              <a:ahLst/>
              <a:rect l="l" t="t" r="r" b="b"/>
              <a:pathLst>
                <a:path w="110824" h="208" extrusionOk="0">
                  <a:moveTo>
                    <a:pt x="0" y="1"/>
                  </a:moveTo>
                  <a:lnTo>
                    <a:pt x="0" y="207"/>
                  </a:lnTo>
                  <a:lnTo>
                    <a:pt x="110823" y="207"/>
                  </a:lnTo>
                  <a:lnTo>
                    <a:pt x="110823"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92" name="Google Shape;8396;p23"/>
            <p:cNvSpPr/>
            <p:nvPr/>
          </p:nvSpPr>
          <p:spPr>
            <a:xfrm>
              <a:off x="4070825" y="5022750"/>
              <a:ext cx="2768125" cy="5975"/>
            </a:xfrm>
            <a:custGeom>
              <a:avLst/>
              <a:ahLst/>
              <a:rect l="l" t="t" r="r" b="b"/>
              <a:pathLst>
                <a:path w="110725" h="239" extrusionOk="0">
                  <a:moveTo>
                    <a:pt x="1" y="1"/>
                  </a:moveTo>
                  <a:lnTo>
                    <a:pt x="1" y="238"/>
                  </a:lnTo>
                  <a:lnTo>
                    <a:pt x="110724" y="238"/>
                  </a:lnTo>
                  <a:lnTo>
                    <a:pt x="11072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93" name="Google Shape;8397;p23"/>
            <p:cNvSpPr/>
            <p:nvPr/>
          </p:nvSpPr>
          <p:spPr>
            <a:xfrm>
              <a:off x="4071400" y="4900575"/>
              <a:ext cx="2766975" cy="5950"/>
            </a:xfrm>
            <a:custGeom>
              <a:avLst/>
              <a:ahLst/>
              <a:rect l="l" t="t" r="r" b="b"/>
              <a:pathLst>
                <a:path w="110679" h="238" extrusionOk="0">
                  <a:moveTo>
                    <a:pt x="1" y="0"/>
                  </a:moveTo>
                  <a:lnTo>
                    <a:pt x="1" y="238"/>
                  </a:lnTo>
                  <a:lnTo>
                    <a:pt x="110678" y="238"/>
                  </a:lnTo>
                  <a:lnTo>
                    <a:pt x="110678"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94" name="Google Shape;8398;p23"/>
            <p:cNvSpPr/>
            <p:nvPr/>
          </p:nvSpPr>
          <p:spPr>
            <a:xfrm>
              <a:off x="4072550" y="4778950"/>
              <a:ext cx="2764675" cy="5375"/>
            </a:xfrm>
            <a:custGeom>
              <a:avLst/>
              <a:ahLst/>
              <a:rect l="l" t="t" r="r" b="b"/>
              <a:pathLst>
                <a:path w="110587" h="215" extrusionOk="0">
                  <a:moveTo>
                    <a:pt x="1" y="1"/>
                  </a:moveTo>
                  <a:lnTo>
                    <a:pt x="1" y="215"/>
                  </a:lnTo>
                  <a:lnTo>
                    <a:pt x="110586" y="215"/>
                  </a:lnTo>
                  <a:lnTo>
                    <a:pt x="110586"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95" name="Google Shape;8399;p23"/>
            <p:cNvSpPr/>
            <p:nvPr/>
          </p:nvSpPr>
          <p:spPr>
            <a:xfrm>
              <a:off x="4073125" y="4656950"/>
              <a:ext cx="2763525" cy="5200"/>
            </a:xfrm>
            <a:custGeom>
              <a:avLst/>
              <a:ahLst/>
              <a:rect l="l" t="t" r="r" b="b"/>
              <a:pathLst>
                <a:path w="110541" h="208" extrusionOk="0">
                  <a:moveTo>
                    <a:pt x="1" y="0"/>
                  </a:moveTo>
                  <a:lnTo>
                    <a:pt x="1" y="207"/>
                  </a:lnTo>
                  <a:lnTo>
                    <a:pt x="110540" y="207"/>
                  </a:lnTo>
                  <a:lnTo>
                    <a:pt x="110540"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96" name="Google Shape;8400;p23"/>
            <p:cNvSpPr/>
            <p:nvPr/>
          </p:nvSpPr>
          <p:spPr>
            <a:xfrm>
              <a:off x="4074275" y="4534750"/>
              <a:ext cx="2761025" cy="5200"/>
            </a:xfrm>
            <a:custGeom>
              <a:avLst/>
              <a:ahLst/>
              <a:rect l="l" t="t" r="r" b="b"/>
              <a:pathLst>
                <a:path w="110441" h="208" extrusionOk="0">
                  <a:moveTo>
                    <a:pt x="1" y="1"/>
                  </a:moveTo>
                  <a:lnTo>
                    <a:pt x="1" y="208"/>
                  </a:lnTo>
                  <a:lnTo>
                    <a:pt x="110441" y="208"/>
                  </a:lnTo>
                  <a:lnTo>
                    <a:pt x="110441"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97" name="Google Shape;8401;p23"/>
            <p:cNvSpPr/>
            <p:nvPr/>
          </p:nvSpPr>
          <p:spPr>
            <a:xfrm>
              <a:off x="4074850" y="4412575"/>
              <a:ext cx="2759875" cy="5175"/>
            </a:xfrm>
            <a:custGeom>
              <a:avLst/>
              <a:ahLst/>
              <a:rect l="l" t="t" r="r" b="b"/>
              <a:pathLst>
                <a:path w="110395" h="207" extrusionOk="0">
                  <a:moveTo>
                    <a:pt x="1" y="0"/>
                  </a:moveTo>
                  <a:lnTo>
                    <a:pt x="1" y="92"/>
                  </a:lnTo>
                  <a:lnTo>
                    <a:pt x="1" y="207"/>
                  </a:lnTo>
                  <a:lnTo>
                    <a:pt x="110395" y="207"/>
                  </a:lnTo>
                  <a:lnTo>
                    <a:pt x="110395" y="69"/>
                  </a:lnTo>
                  <a:lnTo>
                    <a:pt x="11039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98" name="Google Shape;8402;p23"/>
            <p:cNvSpPr/>
            <p:nvPr/>
          </p:nvSpPr>
          <p:spPr>
            <a:xfrm>
              <a:off x="4076200" y="4290375"/>
              <a:ext cx="2757775" cy="5950"/>
            </a:xfrm>
            <a:custGeom>
              <a:avLst/>
              <a:ahLst/>
              <a:rect l="l" t="t" r="r" b="b"/>
              <a:pathLst>
                <a:path w="110311" h="238" extrusionOk="0">
                  <a:moveTo>
                    <a:pt x="0" y="0"/>
                  </a:moveTo>
                  <a:lnTo>
                    <a:pt x="0" y="238"/>
                  </a:lnTo>
                  <a:lnTo>
                    <a:pt x="110310" y="238"/>
                  </a:lnTo>
                  <a:lnTo>
                    <a:pt x="110303" y="108"/>
                  </a:lnTo>
                  <a:lnTo>
                    <a:pt x="11029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699" name="Google Shape;8403;p23"/>
            <p:cNvSpPr/>
            <p:nvPr/>
          </p:nvSpPr>
          <p:spPr>
            <a:xfrm>
              <a:off x="4076775" y="4168175"/>
              <a:ext cx="2756225" cy="5975"/>
            </a:xfrm>
            <a:custGeom>
              <a:avLst/>
              <a:ahLst/>
              <a:rect l="l" t="t" r="r" b="b"/>
              <a:pathLst>
                <a:path w="110249" h="239" extrusionOk="0">
                  <a:moveTo>
                    <a:pt x="23" y="1"/>
                  </a:moveTo>
                  <a:lnTo>
                    <a:pt x="0" y="200"/>
                  </a:lnTo>
                  <a:lnTo>
                    <a:pt x="0" y="238"/>
                  </a:lnTo>
                  <a:lnTo>
                    <a:pt x="110249" y="238"/>
                  </a:lnTo>
                  <a:lnTo>
                    <a:pt x="110241"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00" name="Google Shape;8404;p23"/>
            <p:cNvSpPr/>
            <p:nvPr/>
          </p:nvSpPr>
          <p:spPr>
            <a:xfrm>
              <a:off x="4077925" y="4046575"/>
              <a:ext cx="2754125" cy="5375"/>
            </a:xfrm>
            <a:custGeom>
              <a:avLst/>
              <a:ahLst/>
              <a:rect l="l" t="t" r="r" b="b"/>
              <a:pathLst>
                <a:path w="110165" h="215" extrusionOk="0">
                  <a:moveTo>
                    <a:pt x="0" y="0"/>
                  </a:moveTo>
                  <a:lnTo>
                    <a:pt x="0" y="215"/>
                  </a:lnTo>
                  <a:lnTo>
                    <a:pt x="110165" y="215"/>
                  </a:lnTo>
                  <a:lnTo>
                    <a:pt x="11016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01" name="Google Shape;8405;p23"/>
            <p:cNvSpPr/>
            <p:nvPr/>
          </p:nvSpPr>
          <p:spPr>
            <a:xfrm>
              <a:off x="4078675" y="3924550"/>
              <a:ext cx="2752425" cy="5200"/>
            </a:xfrm>
            <a:custGeom>
              <a:avLst/>
              <a:ahLst/>
              <a:rect l="l" t="t" r="r" b="b"/>
              <a:pathLst>
                <a:path w="110097" h="208" extrusionOk="0">
                  <a:moveTo>
                    <a:pt x="16" y="1"/>
                  </a:moveTo>
                  <a:lnTo>
                    <a:pt x="1" y="124"/>
                  </a:lnTo>
                  <a:lnTo>
                    <a:pt x="1" y="208"/>
                  </a:lnTo>
                  <a:lnTo>
                    <a:pt x="110096" y="208"/>
                  </a:lnTo>
                  <a:lnTo>
                    <a:pt x="110096"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02" name="Google Shape;8406;p23"/>
            <p:cNvSpPr/>
            <p:nvPr/>
          </p:nvSpPr>
          <p:spPr>
            <a:xfrm>
              <a:off x="4814700" y="4786225"/>
              <a:ext cx="25" cy="56325"/>
            </a:xfrm>
            <a:custGeom>
              <a:avLst/>
              <a:ahLst/>
              <a:rect l="l" t="t" r="r" b="b"/>
              <a:pathLst>
                <a:path w="1" h="2253" fill="none" extrusionOk="0">
                  <a:moveTo>
                    <a:pt x="1" y="2253"/>
                  </a:moveTo>
                  <a:lnTo>
                    <a:pt x="1" y="1"/>
                  </a:lnTo>
                </a:path>
              </a:pathLst>
            </a:custGeom>
            <a:solidFill>
              <a:srgbClr val="222A54">
                <a:alpha val="17210"/>
              </a:srgbClr>
            </a:solidFill>
            <a:ln w="2300" cap="rnd" cmpd="sng">
              <a:solidFill>
                <a:srgbClr val="010000"/>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03" name="Google Shape;8407;p23"/>
            <p:cNvSpPr/>
            <p:nvPr/>
          </p:nvSpPr>
          <p:spPr>
            <a:xfrm>
              <a:off x="4269250" y="5135175"/>
              <a:ext cx="225" cy="425"/>
            </a:xfrm>
            <a:custGeom>
              <a:avLst/>
              <a:ahLst/>
              <a:rect l="l" t="t" r="r" b="b"/>
              <a:pathLst>
                <a:path w="9" h="17" extrusionOk="0">
                  <a:moveTo>
                    <a:pt x="0" y="16"/>
                  </a:moveTo>
                  <a:lnTo>
                    <a:pt x="8"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6704" name="Google Shape;8408;p23"/>
          <p:cNvSpPr/>
          <p:nvPr/>
        </p:nvSpPr>
        <p:spPr>
          <a:xfrm flipH="1">
            <a:off x="7619447" y="237203"/>
            <a:ext cx="1368143" cy="872190"/>
          </a:xfrm>
          <a:custGeom>
            <a:avLst/>
            <a:ahLst/>
            <a:rect l="l" t="t" r="r" b="b"/>
            <a:pathLst>
              <a:path w="5934" h="3783" extrusionOk="0">
                <a:moveTo>
                  <a:pt x="5211" y="0"/>
                </a:moveTo>
                <a:lnTo>
                  <a:pt x="19" y="2346"/>
                </a:lnTo>
                <a:cubicBezTo>
                  <a:pt x="1" y="2427"/>
                  <a:pt x="10" y="2480"/>
                  <a:pt x="90" y="2516"/>
                </a:cubicBezTo>
                <a:cubicBezTo>
                  <a:pt x="135" y="2534"/>
                  <a:pt x="179" y="2507"/>
                  <a:pt x="197" y="2552"/>
                </a:cubicBezTo>
                <a:cubicBezTo>
                  <a:pt x="215" y="2578"/>
                  <a:pt x="179" y="2650"/>
                  <a:pt x="179" y="2676"/>
                </a:cubicBezTo>
                <a:cubicBezTo>
                  <a:pt x="161" y="2757"/>
                  <a:pt x="161" y="2792"/>
                  <a:pt x="242" y="2828"/>
                </a:cubicBezTo>
                <a:cubicBezTo>
                  <a:pt x="304" y="2864"/>
                  <a:pt x="366" y="2873"/>
                  <a:pt x="402" y="2935"/>
                </a:cubicBezTo>
                <a:cubicBezTo>
                  <a:pt x="447" y="3024"/>
                  <a:pt x="349" y="3105"/>
                  <a:pt x="384" y="3185"/>
                </a:cubicBezTo>
                <a:cubicBezTo>
                  <a:pt x="411" y="3256"/>
                  <a:pt x="518" y="3256"/>
                  <a:pt x="491" y="3346"/>
                </a:cubicBezTo>
                <a:cubicBezTo>
                  <a:pt x="474" y="3390"/>
                  <a:pt x="286" y="3515"/>
                  <a:pt x="340" y="3586"/>
                </a:cubicBezTo>
                <a:cubicBezTo>
                  <a:pt x="348" y="3594"/>
                  <a:pt x="359" y="3597"/>
                  <a:pt x="372" y="3597"/>
                </a:cubicBezTo>
                <a:cubicBezTo>
                  <a:pt x="422" y="3597"/>
                  <a:pt x="502" y="3552"/>
                  <a:pt x="557" y="3552"/>
                </a:cubicBezTo>
                <a:cubicBezTo>
                  <a:pt x="569" y="3552"/>
                  <a:pt x="580" y="3554"/>
                  <a:pt x="589" y="3560"/>
                </a:cubicBezTo>
                <a:cubicBezTo>
                  <a:pt x="527" y="3631"/>
                  <a:pt x="474" y="3702"/>
                  <a:pt x="411" y="3783"/>
                </a:cubicBezTo>
                <a:lnTo>
                  <a:pt x="5933" y="1276"/>
                </a:lnTo>
                <a:cubicBezTo>
                  <a:pt x="5933" y="1196"/>
                  <a:pt x="5844" y="1204"/>
                  <a:pt x="5808" y="1151"/>
                </a:cubicBezTo>
                <a:cubicBezTo>
                  <a:pt x="5737" y="1053"/>
                  <a:pt x="5862" y="1026"/>
                  <a:pt x="5844" y="937"/>
                </a:cubicBezTo>
                <a:cubicBezTo>
                  <a:pt x="5782" y="910"/>
                  <a:pt x="5701" y="919"/>
                  <a:pt x="5630" y="892"/>
                </a:cubicBezTo>
                <a:cubicBezTo>
                  <a:pt x="5532" y="839"/>
                  <a:pt x="5603" y="839"/>
                  <a:pt x="5621" y="776"/>
                </a:cubicBezTo>
                <a:cubicBezTo>
                  <a:pt x="5657" y="696"/>
                  <a:pt x="5603" y="687"/>
                  <a:pt x="5550" y="634"/>
                </a:cubicBezTo>
                <a:cubicBezTo>
                  <a:pt x="5487" y="571"/>
                  <a:pt x="5541" y="580"/>
                  <a:pt x="5523" y="500"/>
                </a:cubicBezTo>
                <a:cubicBezTo>
                  <a:pt x="5514" y="437"/>
                  <a:pt x="5443" y="437"/>
                  <a:pt x="5389" y="402"/>
                </a:cubicBezTo>
                <a:cubicBezTo>
                  <a:pt x="5309" y="357"/>
                  <a:pt x="5344" y="339"/>
                  <a:pt x="5344" y="268"/>
                </a:cubicBezTo>
                <a:cubicBezTo>
                  <a:pt x="5353" y="152"/>
                  <a:pt x="5211" y="116"/>
                  <a:pt x="5211" y="0"/>
                </a:cubicBezTo>
                <a:close/>
              </a:path>
            </a:pathLst>
          </a:custGeom>
          <a:solidFill>
            <a:srgbClr val="ED6645">
              <a:alpha val="8047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217" name="Google Shape;8409;p23"/>
          <p:cNvGrpSpPr/>
          <p:nvPr/>
        </p:nvGrpSpPr>
        <p:grpSpPr>
          <a:xfrm>
            <a:off x="3287492" y="4058277"/>
            <a:ext cx="2569280" cy="1129056"/>
            <a:chOff x="3276400" y="3594675"/>
            <a:chExt cx="414400" cy="182100"/>
          </a:xfrm>
        </p:grpSpPr>
        <p:sp>
          <p:nvSpPr>
            <p:cNvPr id="1056705" name="Google Shape;8410;p23"/>
            <p:cNvSpPr/>
            <p:nvPr/>
          </p:nvSpPr>
          <p:spPr>
            <a:xfrm>
              <a:off x="3581500" y="3610075"/>
              <a:ext cx="109300" cy="104225"/>
            </a:xfrm>
            <a:custGeom>
              <a:avLst/>
              <a:ahLst/>
              <a:rect l="l" t="t" r="r" b="b"/>
              <a:pathLst>
                <a:path w="4372" h="4169" extrusionOk="0">
                  <a:moveTo>
                    <a:pt x="4372" y="0"/>
                  </a:moveTo>
                  <a:cubicBezTo>
                    <a:pt x="4372" y="0"/>
                    <a:pt x="3355" y="197"/>
                    <a:pt x="2623" y="473"/>
                  </a:cubicBezTo>
                  <a:cubicBezTo>
                    <a:pt x="1321" y="982"/>
                    <a:pt x="0" y="1981"/>
                    <a:pt x="1356" y="3747"/>
                  </a:cubicBezTo>
                  <a:cubicBezTo>
                    <a:pt x="1356" y="3747"/>
                    <a:pt x="1832" y="4169"/>
                    <a:pt x="2410" y="4169"/>
                  </a:cubicBezTo>
                  <a:cubicBezTo>
                    <a:pt x="3175" y="4169"/>
                    <a:pt x="4118" y="3430"/>
                    <a:pt x="4372" y="0"/>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06" name="Google Shape;8411;p23"/>
            <p:cNvSpPr/>
            <p:nvPr/>
          </p:nvSpPr>
          <p:spPr>
            <a:xfrm>
              <a:off x="3616950" y="3610300"/>
              <a:ext cx="73850" cy="103950"/>
            </a:xfrm>
            <a:custGeom>
              <a:avLst/>
              <a:ahLst/>
              <a:rect l="l" t="t" r="r" b="b"/>
              <a:pathLst>
                <a:path w="2954" h="4158" extrusionOk="0">
                  <a:moveTo>
                    <a:pt x="2954" y="0"/>
                  </a:moveTo>
                  <a:lnTo>
                    <a:pt x="1" y="3783"/>
                  </a:lnTo>
                  <a:cubicBezTo>
                    <a:pt x="145" y="3893"/>
                    <a:pt x="537" y="4157"/>
                    <a:pt x="994" y="4157"/>
                  </a:cubicBezTo>
                  <a:cubicBezTo>
                    <a:pt x="1756" y="4157"/>
                    <a:pt x="2697" y="3421"/>
                    <a:pt x="2954"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07" name="Google Shape;8412;p23"/>
            <p:cNvSpPr/>
            <p:nvPr/>
          </p:nvSpPr>
          <p:spPr>
            <a:xfrm>
              <a:off x="3276400" y="3594675"/>
              <a:ext cx="97250" cy="107075"/>
            </a:xfrm>
            <a:custGeom>
              <a:avLst/>
              <a:ahLst/>
              <a:rect l="l" t="t" r="r" b="b"/>
              <a:pathLst>
                <a:path w="3890" h="4283" extrusionOk="0">
                  <a:moveTo>
                    <a:pt x="1000" y="1"/>
                  </a:moveTo>
                  <a:lnTo>
                    <a:pt x="1000" y="1"/>
                  </a:lnTo>
                  <a:cubicBezTo>
                    <a:pt x="999" y="2"/>
                    <a:pt x="1" y="4194"/>
                    <a:pt x="2980" y="4283"/>
                  </a:cubicBezTo>
                  <a:cubicBezTo>
                    <a:pt x="3078" y="4283"/>
                    <a:pt x="3248" y="4015"/>
                    <a:pt x="3292" y="3953"/>
                  </a:cubicBezTo>
                  <a:cubicBezTo>
                    <a:pt x="3640" y="3462"/>
                    <a:pt x="3890" y="2784"/>
                    <a:pt x="3774" y="2169"/>
                  </a:cubicBezTo>
                  <a:cubicBezTo>
                    <a:pt x="3649" y="1553"/>
                    <a:pt x="3185" y="1089"/>
                    <a:pt x="2668" y="795"/>
                  </a:cubicBezTo>
                  <a:cubicBezTo>
                    <a:pt x="2320" y="599"/>
                    <a:pt x="1954" y="465"/>
                    <a:pt x="1579" y="340"/>
                  </a:cubicBezTo>
                  <a:cubicBezTo>
                    <a:pt x="1463" y="304"/>
                    <a:pt x="982" y="179"/>
                    <a:pt x="1000" y="1"/>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08" name="Google Shape;8413;p23"/>
            <p:cNvSpPr/>
            <p:nvPr/>
          </p:nvSpPr>
          <p:spPr>
            <a:xfrm>
              <a:off x="3278625" y="3594900"/>
              <a:ext cx="72950" cy="106850"/>
            </a:xfrm>
            <a:custGeom>
              <a:avLst/>
              <a:ahLst/>
              <a:rect l="l" t="t" r="r" b="b"/>
              <a:pathLst>
                <a:path w="2918" h="4274" extrusionOk="0">
                  <a:moveTo>
                    <a:pt x="902" y="1"/>
                  </a:moveTo>
                  <a:cubicBezTo>
                    <a:pt x="848" y="242"/>
                    <a:pt x="1" y="4185"/>
                    <a:pt x="2891" y="4274"/>
                  </a:cubicBezTo>
                  <a:cubicBezTo>
                    <a:pt x="2900" y="4274"/>
                    <a:pt x="2909" y="4265"/>
                    <a:pt x="2918" y="4265"/>
                  </a:cubicBezTo>
                  <a:cubicBezTo>
                    <a:pt x="2499" y="3516"/>
                    <a:pt x="1071" y="946"/>
                    <a:pt x="902"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09" name="Google Shape;8414;p23"/>
            <p:cNvSpPr/>
            <p:nvPr/>
          </p:nvSpPr>
          <p:spPr>
            <a:xfrm>
              <a:off x="3370525" y="3621450"/>
              <a:ext cx="85200" cy="92800"/>
            </a:xfrm>
            <a:custGeom>
              <a:avLst/>
              <a:ahLst/>
              <a:rect l="l" t="t" r="r" b="b"/>
              <a:pathLst>
                <a:path w="3408" h="3712" extrusionOk="0">
                  <a:moveTo>
                    <a:pt x="0" y="0"/>
                  </a:moveTo>
                  <a:lnTo>
                    <a:pt x="0" y="0"/>
                  </a:lnTo>
                  <a:cubicBezTo>
                    <a:pt x="3" y="2"/>
                    <a:pt x="5" y="4"/>
                    <a:pt x="8" y="6"/>
                  </a:cubicBezTo>
                  <a:lnTo>
                    <a:pt x="8" y="6"/>
                  </a:lnTo>
                  <a:cubicBezTo>
                    <a:pt x="3" y="1"/>
                    <a:pt x="0" y="0"/>
                    <a:pt x="0" y="0"/>
                  </a:cubicBezTo>
                  <a:close/>
                  <a:moveTo>
                    <a:pt x="8" y="6"/>
                  </a:moveTo>
                  <a:cubicBezTo>
                    <a:pt x="31" y="31"/>
                    <a:pt x="106" y="160"/>
                    <a:pt x="223" y="812"/>
                  </a:cubicBezTo>
                  <a:cubicBezTo>
                    <a:pt x="375" y="1597"/>
                    <a:pt x="999" y="3676"/>
                    <a:pt x="2667" y="3712"/>
                  </a:cubicBezTo>
                  <a:cubicBezTo>
                    <a:pt x="2667" y="3712"/>
                    <a:pt x="3408" y="2489"/>
                    <a:pt x="2427" y="1383"/>
                  </a:cubicBezTo>
                  <a:cubicBezTo>
                    <a:pt x="1450" y="291"/>
                    <a:pt x="509" y="401"/>
                    <a:pt x="8" y="6"/>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10" name="Google Shape;8415;p23"/>
            <p:cNvSpPr/>
            <p:nvPr/>
          </p:nvSpPr>
          <p:spPr>
            <a:xfrm>
              <a:off x="3371175" y="3621900"/>
              <a:ext cx="84550" cy="92350"/>
            </a:xfrm>
            <a:custGeom>
              <a:avLst/>
              <a:ahLst/>
              <a:rect l="l" t="t" r="r" b="b"/>
              <a:pathLst>
                <a:path w="3382" h="3694" extrusionOk="0">
                  <a:moveTo>
                    <a:pt x="1" y="0"/>
                  </a:moveTo>
                  <a:lnTo>
                    <a:pt x="1" y="0"/>
                  </a:lnTo>
                  <a:cubicBezTo>
                    <a:pt x="625" y="857"/>
                    <a:pt x="1999" y="2739"/>
                    <a:pt x="2633" y="3694"/>
                  </a:cubicBezTo>
                  <a:lnTo>
                    <a:pt x="2641" y="3694"/>
                  </a:lnTo>
                  <a:cubicBezTo>
                    <a:pt x="2641" y="3694"/>
                    <a:pt x="3382" y="2471"/>
                    <a:pt x="2401" y="1365"/>
                  </a:cubicBezTo>
                  <a:cubicBezTo>
                    <a:pt x="1437" y="277"/>
                    <a:pt x="500" y="384"/>
                    <a:pt x="1"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11" name="Google Shape;8416;p23"/>
            <p:cNvSpPr/>
            <p:nvPr/>
          </p:nvSpPr>
          <p:spPr>
            <a:xfrm>
              <a:off x="3370525" y="3621450"/>
              <a:ext cx="225" cy="250"/>
            </a:xfrm>
            <a:custGeom>
              <a:avLst/>
              <a:ahLst/>
              <a:rect l="l" t="t" r="r" b="b"/>
              <a:pathLst>
                <a:path w="9" h="10" extrusionOk="0">
                  <a:moveTo>
                    <a:pt x="0" y="0"/>
                  </a:moveTo>
                  <a:cubicBezTo>
                    <a:pt x="0" y="9"/>
                    <a:pt x="0" y="9"/>
                    <a:pt x="9" y="9"/>
                  </a:cubicBezTo>
                  <a:cubicBezTo>
                    <a:pt x="0" y="9"/>
                    <a:pt x="0" y="1"/>
                    <a:pt x="0" y="0"/>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12" name="Google Shape;8417;p23"/>
            <p:cNvSpPr/>
            <p:nvPr/>
          </p:nvSpPr>
          <p:spPr>
            <a:xfrm>
              <a:off x="3450800" y="3605825"/>
              <a:ext cx="102225" cy="100975"/>
            </a:xfrm>
            <a:custGeom>
              <a:avLst/>
              <a:ahLst/>
              <a:rect l="l" t="t" r="r" b="b"/>
              <a:pathLst>
                <a:path w="4089" h="4039" extrusionOk="0">
                  <a:moveTo>
                    <a:pt x="3569" y="1"/>
                  </a:moveTo>
                  <a:cubicBezTo>
                    <a:pt x="3569" y="1"/>
                    <a:pt x="1" y="1312"/>
                    <a:pt x="1624" y="3944"/>
                  </a:cubicBezTo>
                  <a:cubicBezTo>
                    <a:pt x="1624" y="3944"/>
                    <a:pt x="1863" y="4038"/>
                    <a:pt x="2178" y="4038"/>
                  </a:cubicBezTo>
                  <a:cubicBezTo>
                    <a:pt x="2920" y="4038"/>
                    <a:pt x="4089" y="3515"/>
                    <a:pt x="3569" y="1"/>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13" name="Google Shape;8418;p23"/>
            <p:cNvSpPr/>
            <p:nvPr/>
          </p:nvSpPr>
          <p:spPr>
            <a:xfrm>
              <a:off x="3490950" y="3606950"/>
              <a:ext cx="61750" cy="99875"/>
            </a:xfrm>
            <a:custGeom>
              <a:avLst/>
              <a:ahLst/>
              <a:rect l="l" t="t" r="r" b="b"/>
              <a:pathLst>
                <a:path w="2470" h="3995" extrusionOk="0">
                  <a:moveTo>
                    <a:pt x="1963" y="1"/>
                  </a:moveTo>
                  <a:lnTo>
                    <a:pt x="0" y="3872"/>
                  </a:lnTo>
                  <a:cubicBezTo>
                    <a:pt x="9" y="3881"/>
                    <a:pt x="9" y="3890"/>
                    <a:pt x="18" y="3899"/>
                  </a:cubicBezTo>
                  <a:cubicBezTo>
                    <a:pt x="18" y="3899"/>
                    <a:pt x="258" y="3994"/>
                    <a:pt x="574" y="3994"/>
                  </a:cubicBezTo>
                  <a:cubicBezTo>
                    <a:pt x="1313" y="3994"/>
                    <a:pt x="2469" y="3474"/>
                    <a:pt x="1963"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14" name="Google Shape;8419;p23"/>
            <p:cNvSpPr/>
            <p:nvPr/>
          </p:nvSpPr>
          <p:spPr>
            <a:xfrm>
              <a:off x="3424275" y="3695925"/>
              <a:ext cx="38600" cy="77275"/>
            </a:xfrm>
            <a:custGeom>
              <a:avLst/>
              <a:ahLst/>
              <a:rect l="l" t="t" r="r" b="b"/>
              <a:pathLst>
                <a:path w="1544" h="3091" extrusionOk="0">
                  <a:moveTo>
                    <a:pt x="0" y="1"/>
                  </a:moveTo>
                  <a:cubicBezTo>
                    <a:pt x="152" y="215"/>
                    <a:pt x="294" y="438"/>
                    <a:pt x="419" y="670"/>
                  </a:cubicBezTo>
                  <a:cubicBezTo>
                    <a:pt x="544" y="902"/>
                    <a:pt x="651" y="1143"/>
                    <a:pt x="741" y="1384"/>
                  </a:cubicBezTo>
                  <a:cubicBezTo>
                    <a:pt x="839" y="1625"/>
                    <a:pt x="910" y="1874"/>
                    <a:pt x="964" y="2124"/>
                  </a:cubicBezTo>
                  <a:cubicBezTo>
                    <a:pt x="1026" y="2365"/>
                    <a:pt x="1071" y="2633"/>
                    <a:pt x="1080" y="2865"/>
                  </a:cubicBezTo>
                  <a:lnTo>
                    <a:pt x="1080" y="2874"/>
                  </a:lnTo>
                  <a:cubicBezTo>
                    <a:pt x="1080" y="2882"/>
                    <a:pt x="1080" y="2891"/>
                    <a:pt x="1080" y="2900"/>
                  </a:cubicBezTo>
                  <a:cubicBezTo>
                    <a:pt x="1104" y="3014"/>
                    <a:pt x="1201" y="3090"/>
                    <a:pt x="1312" y="3090"/>
                  </a:cubicBezTo>
                  <a:cubicBezTo>
                    <a:pt x="1324" y="3090"/>
                    <a:pt x="1335" y="3089"/>
                    <a:pt x="1347" y="3088"/>
                  </a:cubicBezTo>
                  <a:cubicBezTo>
                    <a:pt x="1463" y="3061"/>
                    <a:pt x="1543" y="2945"/>
                    <a:pt x="1526" y="2820"/>
                  </a:cubicBezTo>
                  <a:cubicBezTo>
                    <a:pt x="1463" y="2535"/>
                    <a:pt x="1383" y="2276"/>
                    <a:pt x="1285" y="2026"/>
                  </a:cubicBezTo>
                  <a:cubicBezTo>
                    <a:pt x="1187" y="1767"/>
                    <a:pt x="1071" y="1526"/>
                    <a:pt x="946" y="1286"/>
                  </a:cubicBezTo>
                  <a:cubicBezTo>
                    <a:pt x="812" y="1054"/>
                    <a:pt x="669" y="822"/>
                    <a:pt x="509" y="608"/>
                  </a:cubicBezTo>
                  <a:cubicBezTo>
                    <a:pt x="357" y="394"/>
                    <a:pt x="178" y="188"/>
                    <a:pt x="0"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15" name="Google Shape;8420;p23"/>
            <p:cNvSpPr/>
            <p:nvPr/>
          </p:nvSpPr>
          <p:spPr>
            <a:xfrm>
              <a:off x="3340400" y="3683225"/>
              <a:ext cx="122475" cy="89525"/>
            </a:xfrm>
            <a:custGeom>
              <a:avLst/>
              <a:ahLst/>
              <a:rect l="l" t="t" r="r" b="b"/>
              <a:pathLst>
                <a:path w="4899" h="3581" extrusionOk="0">
                  <a:moveTo>
                    <a:pt x="1" y="0"/>
                  </a:moveTo>
                  <a:lnTo>
                    <a:pt x="1" y="0"/>
                  </a:lnTo>
                  <a:cubicBezTo>
                    <a:pt x="233" y="447"/>
                    <a:pt x="491" y="875"/>
                    <a:pt x="795" y="1285"/>
                  </a:cubicBezTo>
                  <a:cubicBezTo>
                    <a:pt x="946" y="1490"/>
                    <a:pt x="1107" y="1687"/>
                    <a:pt x="1294" y="1874"/>
                  </a:cubicBezTo>
                  <a:cubicBezTo>
                    <a:pt x="1392" y="1963"/>
                    <a:pt x="1491" y="2043"/>
                    <a:pt x="1607" y="2115"/>
                  </a:cubicBezTo>
                  <a:cubicBezTo>
                    <a:pt x="1723" y="2195"/>
                    <a:pt x="1847" y="2240"/>
                    <a:pt x="1972" y="2284"/>
                  </a:cubicBezTo>
                  <a:cubicBezTo>
                    <a:pt x="2454" y="2454"/>
                    <a:pt x="2954" y="2561"/>
                    <a:pt x="3418" y="2712"/>
                  </a:cubicBezTo>
                  <a:cubicBezTo>
                    <a:pt x="3649" y="2784"/>
                    <a:pt x="3881" y="2873"/>
                    <a:pt x="4087" y="2980"/>
                  </a:cubicBezTo>
                  <a:cubicBezTo>
                    <a:pt x="4185" y="3043"/>
                    <a:pt x="4274" y="3105"/>
                    <a:pt x="4336" y="3176"/>
                  </a:cubicBezTo>
                  <a:cubicBezTo>
                    <a:pt x="4399" y="3239"/>
                    <a:pt x="4426" y="3310"/>
                    <a:pt x="4435" y="3382"/>
                  </a:cubicBezTo>
                  <a:cubicBezTo>
                    <a:pt x="4435" y="3382"/>
                    <a:pt x="4435" y="3390"/>
                    <a:pt x="4435" y="3390"/>
                  </a:cubicBezTo>
                  <a:cubicBezTo>
                    <a:pt x="4451" y="3504"/>
                    <a:pt x="4548" y="3580"/>
                    <a:pt x="4652" y="3580"/>
                  </a:cubicBezTo>
                  <a:cubicBezTo>
                    <a:pt x="4663" y="3580"/>
                    <a:pt x="4673" y="3579"/>
                    <a:pt x="4684" y="3578"/>
                  </a:cubicBezTo>
                  <a:cubicBezTo>
                    <a:pt x="4809" y="3560"/>
                    <a:pt x="4898" y="3444"/>
                    <a:pt x="4881" y="3328"/>
                  </a:cubicBezTo>
                  <a:lnTo>
                    <a:pt x="4872" y="3328"/>
                  </a:lnTo>
                  <a:cubicBezTo>
                    <a:pt x="4845" y="3141"/>
                    <a:pt x="4747" y="2980"/>
                    <a:pt x="4631" y="2873"/>
                  </a:cubicBezTo>
                  <a:cubicBezTo>
                    <a:pt x="4515" y="2766"/>
                    <a:pt x="4390" y="2695"/>
                    <a:pt x="4265" y="2632"/>
                  </a:cubicBezTo>
                  <a:cubicBezTo>
                    <a:pt x="4015" y="2516"/>
                    <a:pt x="3765" y="2445"/>
                    <a:pt x="3516" y="2382"/>
                  </a:cubicBezTo>
                  <a:cubicBezTo>
                    <a:pt x="3016" y="2258"/>
                    <a:pt x="2516" y="2186"/>
                    <a:pt x="2044" y="2052"/>
                  </a:cubicBezTo>
                  <a:cubicBezTo>
                    <a:pt x="1928" y="2026"/>
                    <a:pt x="1812" y="1981"/>
                    <a:pt x="1714" y="1936"/>
                  </a:cubicBezTo>
                  <a:cubicBezTo>
                    <a:pt x="1607" y="1883"/>
                    <a:pt x="1508" y="1811"/>
                    <a:pt x="1419" y="1731"/>
                  </a:cubicBezTo>
                  <a:cubicBezTo>
                    <a:pt x="1223" y="1580"/>
                    <a:pt x="1053" y="1401"/>
                    <a:pt x="893" y="1214"/>
                  </a:cubicBezTo>
                  <a:cubicBezTo>
                    <a:pt x="563" y="830"/>
                    <a:pt x="268" y="420"/>
                    <a:pt x="1" y="0"/>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16" name="Google Shape;8421;p23"/>
            <p:cNvSpPr/>
            <p:nvPr/>
          </p:nvSpPr>
          <p:spPr>
            <a:xfrm>
              <a:off x="3448575" y="3683225"/>
              <a:ext cx="51550" cy="93550"/>
            </a:xfrm>
            <a:custGeom>
              <a:avLst/>
              <a:ahLst/>
              <a:rect l="l" t="t" r="r" b="b"/>
              <a:pathLst>
                <a:path w="2062" h="3742" extrusionOk="0">
                  <a:moveTo>
                    <a:pt x="2061" y="0"/>
                  </a:moveTo>
                  <a:lnTo>
                    <a:pt x="63" y="3408"/>
                  </a:lnTo>
                  <a:cubicBezTo>
                    <a:pt x="54" y="3417"/>
                    <a:pt x="54" y="3426"/>
                    <a:pt x="45" y="3426"/>
                  </a:cubicBezTo>
                  <a:cubicBezTo>
                    <a:pt x="0" y="3542"/>
                    <a:pt x="45" y="3676"/>
                    <a:pt x="161" y="3721"/>
                  </a:cubicBezTo>
                  <a:cubicBezTo>
                    <a:pt x="192" y="3735"/>
                    <a:pt x="224" y="3742"/>
                    <a:pt x="255" y="3742"/>
                  </a:cubicBezTo>
                  <a:cubicBezTo>
                    <a:pt x="339" y="3742"/>
                    <a:pt x="416" y="3692"/>
                    <a:pt x="455" y="3613"/>
                  </a:cubicBezTo>
                  <a:lnTo>
                    <a:pt x="455" y="3605"/>
                  </a:lnTo>
                  <a:lnTo>
                    <a:pt x="2061" y="0"/>
                  </a:ln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17" name="Google Shape;8422;p23"/>
            <p:cNvSpPr/>
            <p:nvPr/>
          </p:nvSpPr>
          <p:spPr>
            <a:xfrm>
              <a:off x="3453250" y="3680775"/>
              <a:ext cx="181125" cy="86900"/>
            </a:xfrm>
            <a:custGeom>
              <a:avLst/>
              <a:ahLst/>
              <a:rect l="l" t="t" r="r" b="b"/>
              <a:pathLst>
                <a:path w="7245" h="3476" extrusionOk="0">
                  <a:moveTo>
                    <a:pt x="7245" y="0"/>
                  </a:moveTo>
                  <a:cubicBezTo>
                    <a:pt x="6852" y="536"/>
                    <a:pt x="6388" y="1026"/>
                    <a:pt x="5844" y="1392"/>
                  </a:cubicBezTo>
                  <a:cubicBezTo>
                    <a:pt x="5576" y="1579"/>
                    <a:pt x="5282" y="1713"/>
                    <a:pt x="4961" y="1793"/>
                  </a:cubicBezTo>
                  <a:cubicBezTo>
                    <a:pt x="4649" y="1892"/>
                    <a:pt x="4319" y="1954"/>
                    <a:pt x="3997" y="2017"/>
                  </a:cubicBezTo>
                  <a:cubicBezTo>
                    <a:pt x="3346" y="2132"/>
                    <a:pt x="2686" y="2213"/>
                    <a:pt x="2026" y="2329"/>
                  </a:cubicBezTo>
                  <a:cubicBezTo>
                    <a:pt x="1696" y="2382"/>
                    <a:pt x="1366" y="2445"/>
                    <a:pt x="1036" y="2543"/>
                  </a:cubicBezTo>
                  <a:cubicBezTo>
                    <a:pt x="866" y="2596"/>
                    <a:pt x="697" y="2650"/>
                    <a:pt x="536" y="2739"/>
                  </a:cubicBezTo>
                  <a:cubicBezTo>
                    <a:pt x="367" y="2819"/>
                    <a:pt x="197" y="2935"/>
                    <a:pt x="72" y="3132"/>
                  </a:cubicBezTo>
                  <a:lnTo>
                    <a:pt x="72" y="3141"/>
                  </a:lnTo>
                  <a:cubicBezTo>
                    <a:pt x="63" y="3149"/>
                    <a:pt x="63" y="3149"/>
                    <a:pt x="63" y="3158"/>
                  </a:cubicBezTo>
                  <a:cubicBezTo>
                    <a:pt x="1" y="3265"/>
                    <a:pt x="45" y="3399"/>
                    <a:pt x="161" y="3453"/>
                  </a:cubicBezTo>
                  <a:cubicBezTo>
                    <a:pt x="192" y="3468"/>
                    <a:pt x="225" y="3475"/>
                    <a:pt x="258" y="3475"/>
                  </a:cubicBezTo>
                  <a:cubicBezTo>
                    <a:pt x="339" y="3475"/>
                    <a:pt x="418" y="3431"/>
                    <a:pt x="456" y="3355"/>
                  </a:cubicBezTo>
                  <a:cubicBezTo>
                    <a:pt x="500" y="3265"/>
                    <a:pt x="607" y="3176"/>
                    <a:pt x="732" y="3105"/>
                  </a:cubicBezTo>
                  <a:cubicBezTo>
                    <a:pt x="857" y="3025"/>
                    <a:pt x="1000" y="2962"/>
                    <a:pt x="1152" y="2909"/>
                  </a:cubicBezTo>
                  <a:cubicBezTo>
                    <a:pt x="1455" y="2802"/>
                    <a:pt x="1776" y="2730"/>
                    <a:pt x="2088" y="2650"/>
                  </a:cubicBezTo>
                  <a:cubicBezTo>
                    <a:pt x="2740" y="2507"/>
                    <a:pt x="3391" y="2391"/>
                    <a:pt x="4042" y="2231"/>
                  </a:cubicBezTo>
                  <a:cubicBezTo>
                    <a:pt x="4372" y="2150"/>
                    <a:pt x="4693" y="2061"/>
                    <a:pt x="5014" y="1954"/>
                  </a:cubicBezTo>
                  <a:cubicBezTo>
                    <a:pt x="5166" y="1901"/>
                    <a:pt x="5327" y="1838"/>
                    <a:pt x="5478" y="1758"/>
                  </a:cubicBezTo>
                  <a:cubicBezTo>
                    <a:pt x="5630" y="1678"/>
                    <a:pt x="5773" y="1588"/>
                    <a:pt x="5907" y="1481"/>
                  </a:cubicBezTo>
                  <a:cubicBezTo>
                    <a:pt x="6183" y="1285"/>
                    <a:pt x="6424" y="1053"/>
                    <a:pt x="6647" y="803"/>
                  </a:cubicBezTo>
                  <a:cubicBezTo>
                    <a:pt x="6861" y="545"/>
                    <a:pt x="7066" y="286"/>
                    <a:pt x="7245" y="0"/>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218" name="Google Shape;8423;p23"/>
          <p:cNvGrpSpPr/>
          <p:nvPr/>
        </p:nvGrpSpPr>
        <p:grpSpPr>
          <a:xfrm rot="-2976661" flipH="1">
            <a:off x="-501284" y="-277776"/>
            <a:ext cx="2310832" cy="1902149"/>
            <a:chOff x="3857825" y="4400025"/>
            <a:chExt cx="287500" cy="236650"/>
          </a:xfrm>
        </p:grpSpPr>
        <p:sp>
          <p:nvSpPr>
            <p:cNvPr id="1056718" name="Google Shape;8424;p23"/>
            <p:cNvSpPr/>
            <p:nvPr/>
          </p:nvSpPr>
          <p:spPr>
            <a:xfrm>
              <a:off x="4020425" y="4400025"/>
              <a:ext cx="106175" cy="56425"/>
            </a:xfrm>
            <a:custGeom>
              <a:avLst/>
              <a:ahLst/>
              <a:rect l="l" t="t" r="r" b="b"/>
              <a:pathLst>
                <a:path w="4247" h="2257" extrusionOk="0">
                  <a:moveTo>
                    <a:pt x="4246" y="1"/>
                  </a:moveTo>
                  <a:cubicBezTo>
                    <a:pt x="4244" y="2"/>
                    <a:pt x="4242" y="4"/>
                    <a:pt x="4239" y="6"/>
                  </a:cubicBezTo>
                  <a:lnTo>
                    <a:pt x="4239" y="6"/>
                  </a:lnTo>
                  <a:cubicBezTo>
                    <a:pt x="4245" y="3"/>
                    <a:pt x="4246" y="1"/>
                    <a:pt x="4246" y="1"/>
                  </a:cubicBezTo>
                  <a:close/>
                  <a:moveTo>
                    <a:pt x="4239" y="6"/>
                  </a:moveTo>
                  <a:cubicBezTo>
                    <a:pt x="4220" y="17"/>
                    <a:pt x="4150" y="38"/>
                    <a:pt x="3908" y="38"/>
                  </a:cubicBezTo>
                  <a:cubicBezTo>
                    <a:pt x="3789" y="38"/>
                    <a:pt x="3627" y="33"/>
                    <a:pt x="3408" y="18"/>
                  </a:cubicBezTo>
                  <a:cubicBezTo>
                    <a:pt x="3329" y="14"/>
                    <a:pt x="3236" y="11"/>
                    <a:pt x="3133" y="11"/>
                  </a:cubicBezTo>
                  <a:cubicBezTo>
                    <a:pt x="2194" y="11"/>
                    <a:pt x="394" y="248"/>
                    <a:pt x="0" y="1696"/>
                  </a:cubicBezTo>
                  <a:cubicBezTo>
                    <a:pt x="0" y="1696"/>
                    <a:pt x="566" y="2256"/>
                    <a:pt x="1394" y="2256"/>
                  </a:cubicBezTo>
                  <a:cubicBezTo>
                    <a:pt x="1676" y="2256"/>
                    <a:pt x="1988" y="2191"/>
                    <a:pt x="2319" y="2017"/>
                  </a:cubicBezTo>
                  <a:cubicBezTo>
                    <a:pt x="3616" y="1333"/>
                    <a:pt x="3737" y="393"/>
                    <a:pt x="4239" y="6"/>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19" name="Google Shape;8425;p23"/>
            <p:cNvSpPr/>
            <p:nvPr/>
          </p:nvSpPr>
          <p:spPr>
            <a:xfrm>
              <a:off x="4020425" y="4400475"/>
              <a:ext cx="105500" cy="55975"/>
            </a:xfrm>
            <a:custGeom>
              <a:avLst/>
              <a:ahLst/>
              <a:rect l="l" t="t" r="r" b="b"/>
              <a:pathLst>
                <a:path w="4220" h="2239" extrusionOk="0">
                  <a:moveTo>
                    <a:pt x="4220" y="0"/>
                  </a:moveTo>
                  <a:cubicBezTo>
                    <a:pt x="3238" y="402"/>
                    <a:pt x="1088" y="1285"/>
                    <a:pt x="0" y="1669"/>
                  </a:cubicBezTo>
                  <a:cubicBezTo>
                    <a:pt x="0" y="1669"/>
                    <a:pt x="0" y="1678"/>
                    <a:pt x="0" y="1678"/>
                  </a:cubicBezTo>
                  <a:cubicBezTo>
                    <a:pt x="0" y="1678"/>
                    <a:pt x="566" y="2238"/>
                    <a:pt x="1394" y="2238"/>
                  </a:cubicBezTo>
                  <a:cubicBezTo>
                    <a:pt x="1676" y="2238"/>
                    <a:pt x="1988" y="2173"/>
                    <a:pt x="2319" y="1999"/>
                  </a:cubicBezTo>
                  <a:cubicBezTo>
                    <a:pt x="3604" y="1330"/>
                    <a:pt x="3738" y="393"/>
                    <a:pt x="4220"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20" name="Google Shape;8426;p23"/>
            <p:cNvSpPr/>
            <p:nvPr/>
          </p:nvSpPr>
          <p:spPr>
            <a:xfrm>
              <a:off x="4126350" y="4400025"/>
              <a:ext cx="250" cy="25"/>
            </a:xfrm>
            <a:custGeom>
              <a:avLst/>
              <a:ahLst/>
              <a:rect l="l" t="t" r="r" b="b"/>
              <a:pathLst>
                <a:path w="10" h="1" extrusionOk="0">
                  <a:moveTo>
                    <a:pt x="1" y="1"/>
                  </a:moveTo>
                  <a:cubicBezTo>
                    <a:pt x="1" y="1"/>
                    <a:pt x="9" y="1"/>
                    <a:pt x="9" y="1"/>
                  </a:cubicBezTo>
                  <a:cubicBezTo>
                    <a:pt x="1" y="1"/>
                    <a:pt x="1" y="1"/>
                    <a:pt x="1" y="1"/>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21" name="Google Shape;8427;p23"/>
            <p:cNvSpPr/>
            <p:nvPr/>
          </p:nvSpPr>
          <p:spPr>
            <a:xfrm>
              <a:off x="4035800" y="4466525"/>
              <a:ext cx="109525" cy="62450"/>
            </a:xfrm>
            <a:custGeom>
              <a:avLst/>
              <a:ahLst/>
              <a:rect l="l" t="t" r="r" b="b"/>
              <a:pathLst>
                <a:path w="4381" h="2498" extrusionOk="0">
                  <a:moveTo>
                    <a:pt x="1349" y="1"/>
                  </a:moveTo>
                  <a:cubicBezTo>
                    <a:pt x="206" y="1"/>
                    <a:pt x="1" y="1150"/>
                    <a:pt x="1" y="1150"/>
                  </a:cubicBezTo>
                  <a:cubicBezTo>
                    <a:pt x="513" y="2175"/>
                    <a:pt x="1248" y="2498"/>
                    <a:pt x="1970" y="2498"/>
                  </a:cubicBezTo>
                  <a:cubicBezTo>
                    <a:pt x="3194" y="2498"/>
                    <a:pt x="4381" y="1569"/>
                    <a:pt x="4381" y="1569"/>
                  </a:cubicBezTo>
                  <a:cubicBezTo>
                    <a:pt x="2969" y="379"/>
                    <a:pt x="2005" y="1"/>
                    <a:pt x="1349" y="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22" name="Google Shape;8428;p23"/>
            <p:cNvSpPr/>
            <p:nvPr/>
          </p:nvSpPr>
          <p:spPr>
            <a:xfrm>
              <a:off x="4035800" y="4466600"/>
              <a:ext cx="108650" cy="38725"/>
            </a:xfrm>
            <a:custGeom>
              <a:avLst/>
              <a:ahLst/>
              <a:rect l="l" t="t" r="r" b="b"/>
              <a:pathLst>
                <a:path w="4346" h="1549" extrusionOk="0">
                  <a:moveTo>
                    <a:pt x="1346" y="1"/>
                  </a:moveTo>
                  <a:cubicBezTo>
                    <a:pt x="207" y="1"/>
                    <a:pt x="1" y="1147"/>
                    <a:pt x="1" y="1147"/>
                  </a:cubicBezTo>
                  <a:cubicBezTo>
                    <a:pt x="9" y="1156"/>
                    <a:pt x="9" y="1165"/>
                    <a:pt x="18" y="1174"/>
                  </a:cubicBezTo>
                  <a:lnTo>
                    <a:pt x="4345" y="1548"/>
                  </a:lnTo>
                  <a:cubicBezTo>
                    <a:pt x="2951" y="375"/>
                    <a:pt x="1996" y="1"/>
                    <a:pt x="1346"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23" name="Google Shape;8429;p23"/>
            <p:cNvSpPr/>
            <p:nvPr/>
          </p:nvSpPr>
          <p:spPr>
            <a:xfrm>
              <a:off x="4011725" y="4550425"/>
              <a:ext cx="107725" cy="86250"/>
            </a:xfrm>
            <a:custGeom>
              <a:avLst/>
              <a:ahLst/>
              <a:rect l="l" t="t" r="r" b="b"/>
              <a:pathLst>
                <a:path w="4309" h="3450" extrusionOk="0">
                  <a:moveTo>
                    <a:pt x="2077" y="0"/>
                  </a:moveTo>
                  <a:cubicBezTo>
                    <a:pt x="1744" y="0"/>
                    <a:pt x="1409" y="69"/>
                    <a:pt x="1115" y="176"/>
                  </a:cubicBezTo>
                  <a:cubicBezTo>
                    <a:pt x="1035" y="203"/>
                    <a:pt x="732" y="292"/>
                    <a:pt x="705" y="390"/>
                  </a:cubicBezTo>
                  <a:cubicBezTo>
                    <a:pt x="0" y="3289"/>
                    <a:pt x="4309" y="3450"/>
                    <a:pt x="4309" y="3450"/>
                  </a:cubicBezTo>
                  <a:cubicBezTo>
                    <a:pt x="4122" y="3414"/>
                    <a:pt x="4139" y="2914"/>
                    <a:pt x="4139" y="2790"/>
                  </a:cubicBezTo>
                  <a:cubicBezTo>
                    <a:pt x="4113" y="2397"/>
                    <a:pt x="4086" y="2005"/>
                    <a:pt x="3988" y="1621"/>
                  </a:cubicBezTo>
                  <a:cubicBezTo>
                    <a:pt x="3845" y="1050"/>
                    <a:pt x="3524" y="470"/>
                    <a:pt x="2953" y="194"/>
                  </a:cubicBezTo>
                  <a:cubicBezTo>
                    <a:pt x="2685" y="57"/>
                    <a:pt x="2382" y="0"/>
                    <a:pt x="2077"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24" name="Google Shape;8430;p23"/>
            <p:cNvSpPr/>
            <p:nvPr/>
          </p:nvSpPr>
          <p:spPr>
            <a:xfrm>
              <a:off x="4012150" y="4559500"/>
              <a:ext cx="107100" cy="77175"/>
            </a:xfrm>
            <a:custGeom>
              <a:avLst/>
              <a:ahLst/>
              <a:rect l="l" t="t" r="r" b="b"/>
              <a:pathLst>
                <a:path w="4284" h="3087" extrusionOk="0">
                  <a:moveTo>
                    <a:pt x="706" y="0"/>
                  </a:moveTo>
                  <a:cubicBezTo>
                    <a:pt x="697" y="9"/>
                    <a:pt x="697" y="18"/>
                    <a:pt x="688" y="27"/>
                  </a:cubicBezTo>
                  <a:cubicBezTo>
                    <a:pt x="1" y="2837"/>
                    <a:pt x="4033" y="3069"/>
                    <a:pt x="4283" y="3087"/>
                  </a:cubicBezTo>
                  <a:cubicBezTo>
                    <a:pt x="3409" y="2667"/>
                    <a:pt x="1312" y="607"/>
                    <a:pt x="70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25" name="Google Shape;8431;p23"/>
            <p:cNvSpPr/>
            <p:nvPr/>
          </p:nvSpPr>
          <p:spPr>
            <a:xfrm>
              <a:off x="3857825" y="4493200"/>
              <a:ext cx="204325" cy="55950"/>
            </a:xfrm>
            <a:custGeom>
              <a:avLst/>
              <a:ahLst/>
              <a:rect l="l" t="t" r="r" b="b"/>
              <a:pathLst>
                <a:path w="8173" h="2238" extrusionOk="0">
                  <a:moveTo>
                    <a:pt x="5877" y="1"/>
                  </a:moveTo>
                  <a:cubicBezTo>
                    <a:pt x="5269" y="1"/>
                    <a:pt x="4657" y="32"/>
                    <a:pt x="4051" y="119"/>
                  </a:cubicBezTo>
                  <a:cubicBezTo>
                    <a:pt x="3703" y="172"/>
                    <a:pt x="3364" y="234"/>
                    <a:pt x="3025" y="342"/>
                  </a:cubicBezTo>
                  <a:cubicBezTo>
                    <a:pt x="2855" y="395"/>
                    <a:pt x="2686" y="458"/>
                    <a:pt x="2516" y="520"/>
                  </a:cubicBezTo>
                  <a:cubicBezTo>
                    <a:pt x="2365" y="591"/>
                    <a:pt x="2204" y="663"/>
                    <a:pt x="2043" y="734"/>
                  </a:cubicBezTo>
                  <a:cubicBezTo>
                    <a:pt x="1419" y="1028"/>
                    <a:pt x="803" y="1332"/>
                    <a:pt x="188" y="1680"/>
                  </a:cubicBezTo>
                  <a:cubicBezTo>
                    <a:pt x="188" y="1680"/>
                    <a:pt x="179" y="1689"/>
                    <a:pt x="170" y="1689"/>
                  </a:cubicBezTo>
                  <a:cubicBezTo>
                    <a:pt x="36" y="1787"/>
                    <a:pt x="1" y="1965"/>
                    <a:pt x="90" y="2108"/>
                  </a:cubicBezTo>
                  <a:cubicBezTo>
                    <a:pt x="146" y="2192"/>
                    <a:pt x="241" y="2237"/>
                    <a:pt x="336" y="2237"/>
                  </a:cubicBezTo>
                  <a:cubicBezTo>
                    <a:pt x="393" y="2237"/>
                    <a:pt x="450" y="2221"/>
                    <a:pt x="500" y="2188"/>
                  </a:cubicBezTo>
                  <a:lnTo>
                    <a:pt x="509" y="2179"/>
                  </a:lnTo>
                  <a:cubicBezTo>
                    <a:pt x="1062" y="1805"/>
                    <a:pt x="1651" y="1457"/>
                    <a:pt x="2240" y="1127"/>
                  </a:cubicBezTo>
                  <a:cubicBezTo>
                    <a:pt x="2391" y="1037"/>
                    <a:pt x="2543" y="957"/>
                    <a:pt x="2686" y="877"/>
                  </a:cubicBezTo>
                  <a:cubicBezTo>
                    <a:pt x="2837" y="805"/>
                    <a:pt x="2980" y="734"/>
                    <a:pt x="3141" y="681"/>
                  </a:cubicBezTo>
                  <a:cubicBezTo>
                    <a:pt x="3444" y="565"/>
                    <a:pt x="3774" y="475"/>
                    <a:pt x="4104" y="404"/>
                  </a:cubicBezTo>
                  <a:cubicBezTo>
                    <a:pt x="4764" y="261"/>
                    <a:pt x="5442" y="181"/>
                    <a:pt x="6120" y="145"/>
                  </a:cubicBezTo>
                  <a:cubicBezTo>
                    <a:pt x="6459" y="127"/>
                    <a:pt x="6807" y="127"/>
                    <a:pt x="7146" y="127"/>
                  </a:cubicBezTo>
                  <a:cubicBezTo>
                    <a:pt x="7485" y="136"/>
                    <a:pt x="7833" y="145"/>
                    <a:pt x="8172" y="199"/>
                  </a:cubicBezTo>
                  <a:cubicBezTo>
                    <a:pt x="7833" y="119"/>
                    <a:pt x="7494" y="92"/>
                    <a:pt x="7155" y="56"/>
                  </a:cubicBezTo>
                  <a:cubicBezTo>
                    <a:pt x="6807" y="29"/>
                    <a:pt x="6468" y="11"/>
                    <a:pt x="6120" y="3"/>
                  </a:cubicBezTo>
                  <a:cubicBezTo>
                    <a:pt x="6039" y="1"/>
                    <a:pt x="5958" y="1"/>
                    <a:pt x="587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26" name="Google Shape;8432;p23"/>
            <p:cNvSpPr/>
            <p:nvPr/>
          </p:nvSpPr>
          <p:spPr>
            <a:xfrm>
              <a:off x="3918500" y="4503650"/>
              <a:ext cx="129825" cy="74825"/>
            </a:xfrm>
            <a:custGeom>
              <a:avLst/>
              <a:ahLst/>
              <a:rect l="l" t="t" r="r" b="b"/>
              <a:pathLst>
                <a:path w="5193" h="2993" extrusionOk="0">
                  <a:moveTo>
                    <a:pt x="788" y="0"/>
                  </a:moveTo>
                  <a:cubicBezTo>
                    <a:pt x="554" y="0"/>
                    <a:pt x="313" y="48"/>
                    <a:pt x="98" y="155"/>
                  </a:cubicBezTo>
                  <a:cubicBezTo>
                    <a:pt x="98" y="155"/>
                    <a:pt x="89" y="164"/>
                    <a:pt x="89" y="164"/>
                  </a:cubicBezTo>
                  <a:cubicBezTo>
                    <a:pt x="18" y="200"/>
                    <a:pt x="0" y="289"/>
                    <a:pt x="36" y="361"/>
                  </a:cubicBezTo>
                  <a:cubicBezTo>
                    <a:pt x="66" y="408"/>
                    <a:pt x="115" y="436"/>
                    <a:pt x="166" y="436"/>
                  </a:cubicBezTo>
                  <a:cubicBezTo>
                    <a:pt x="191" y="436"/>
                    <a:pt x="217" y="429"/>
                    <a:pt x="241" y="414"/>
                  </a:cubicBezTo>
                  <a:cubicBezTo>
                    <a:pt x="433" y="305"/>
                    <a:pt x="652" y="260"/>
                    <a:pt x="879" y="260"/>
                  </a:cubicBezTo>
                  <a:cubicBezTo>
                    <a:pt x="1117" y="260"/>
                    <a:pt x="1364" y="310"/>
                    <a:pt x="1597" y="387"/>
                  </a:cubicBezTo>
                  <a:cubicBezTo>
                    <a:pt x="2061" y="539"/>
                    <a:pt x="2498" y="771"/>
                    <a:pt x="2917" y="1048"/>
                  </a:cubicBezTo>
                  <a:cubicBezTo>
                    <a:pt x="3337" y="1315"/>
                    <a:pt x="3729" y="1627"/>
                    <a:pt x="4113" y="1949"/>
                  </a:cubicBezTo>
                  <a:cubicBezTo>
                    <a:pt x="4487" y="2279"/>
                    <a:pt x="4862" y="2618"/>
                    <a:pt x="5192" y="2992"/>
                  </a:cubicBezTo>
                  <a:cubicBezTo>
                    <a:pt x="4880" y="2600"/>
                    <a:pt x="4523" y="2243"/>
                    <a:pt x="4157" y="1895"/>
                  </a:cubicBezTo>
                  <a:cubicBezTo>
                    <a:pt x="3792" y="1547"/>
                    <a:pt x="3408" y="1217"/>
                    <a:pt x="2998" y="923"/>
                  </a:cubicBezTo>
                  <a:cubicBezTo>
                    <a:pt x="2587" y="628"/>
                    <a:pt x="2150" y="361"/>
                    <a:pt x="1668" y="173"/>
                  </a:cubicBezTo>
                  <a:cubicBezTo>
                    <a:pt x="1427" y="84"/>
                    <a:pt x="1169" y="13"/>
                    <a:pt x="901" y="4"/>
                  </a:cubicBezTo>
                  <a:cubicBezTo>
                    <a:pt x="864" y="1"/>
                    <a:pt x="826" y="0"/>
                    <a:pt x="788" y="0"/>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27" name="Google Shape;8433;p23"/>
            <p:cNvSpPr/>
            <p:nvPr/>
          </p:nvSpPr>
          <p:spPr>
            <a:xfrm>
              <a:off x="3938775" y="4432800"/>
              <a:ext cx="108200" cy="72600"/>
            </a:xfrm>
            <a:custGeom>
              <a:avLst/>
              <a:ahLst/>
              <a:rect l="l" t="t" r="r" b="b"/>
              <a:pathLst>
                <a:path w="4328" h="2904" extrusionOk="0">
                  <a:moveTo>
                    <a:pt x="4328" y="1"/>
                  </a:moveTo>
                  <a:cubicBezTo>
                    <a:pt x="3908" y="72"/>
                    <a:pt x="3516" y="233"/>
                    <a:pt x="3132" y="411"/>
                  </a:cubicBezTo>
                  <a:cubicBezTo>
                    <a:pt x="2749" y="599"/>
                    <a:pt x="2392" y="822"/>
                    <a:pt x="2044" y="1054"/>
                  </a:cubicBezTo>
                  <a:cubicBezTo>
                    <a:pt x="1687" y="1295"/>
                    <a:pt x="1348" y="1544"/>
                    <a:pt x="1027" y="1812"/>
                  </a:cubicBezTo>
                  <a:cubicBezTo>
                    <a:pt x="697" y="2080"/>
                    <a:pt x="376" y="2356"/>
                    <a:pt x="63" y="2650"/>
                  </a:cubicBezTo>
                  <a:lnTo>
                    <a:pt x="54" y="2650"/>
                  </a:lnTo>
                  <a:cubicBezTo>
                    <a:pt x="1" y="2713"/>
                    <a:pt x="1" y="2811"/>
                    <a:pt x="63" y="2865"/>
                  </a:cubicBezTo>
                  <a:cubicBezTo>
                    <a:pt x="93" y="2890"/>
                    <a:pt x="130" y="2904"/>
                    <a:pt x="166" y="2904"/>
                  </a:cubicBezTo>
                  <a:cubicBezTo>
                    <a:pt x="205" y="2904"/>
                    <a:pt x="245" y="2888"/>
                    <a:pt x="277" y="2856"/>
                  </a:cubicBezTo>
                  <a:cubicBezTo>
                    <a:pt x="554" y="2552"/>
                    <a:pt x="857" y="2258"/>
                    <a:pt x="1170" y="1981"/>
                  </a:cubicBezTo>
                  <a:cubicBezTo>
                    <a:pt x="1473" y="1696"/>
                    <a:pt x="1794" y="1428"/>
                    <a:pt x="2124" y="1179"/>
                  </a:cubicBezTo>
                  <a:cubicBezTo>
                    <a:pt x="2463" y="920"/>
                    <a:pt x="2802" y="679"/>
                    <a:pt x="3168" y="483"/>
                  </a:cubicBezTo>
                  <a:cubicBezTo>
                    <a:pt x="3534" y="278"/>
                    <a:pt x="3917" y="99"/>
                    <a:pt x="4328"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219" name="Google Shape;8434;p23"/>
          <p:cNvGrpSpPr/>
          <p:nvPr/>
        </p:nvGrpSpPr>
        <p:grpSpPr>
          <a:xfrm flipH="1">
            <a:off x="7986912" y="3755608"/>
            <a:ext cx="887982" cy="781059"/>
            <a:chOff x="422550" y="971175"/>
            <a:chExt cx="192050" cy="168925"/>
          </a:xfrm>
        </p:grpSpPr>
        <p:sp>
          <p:nvSpPr>
            <p:cNvPr id="1056728" name="Google Shape;8435;p23"/>
            <p:cNvSpPr/>
            <p:nvPr/>
          </p:nvSpPr>
          <p:spPr>
            <a:xfrm>
              <a:off x="422550" y="971175"/>
              <a:ext cx="192050" cy="168925"/>
            </a:xfrm>
            <a:custGeom>
              <a:avLst/>
              <a:ahLst/>
              <a:rect l="l" t="t" r="r" b="b"/>
              <a:pathLst>
                <a:path w="7682" h="6757" extrusionOk="0">
                  <a:moveTo>
                    <a:pt x="4051" y="806"/>
                  </a:moveTo>
                  <a:cubicBezTo>
                    <a:pt x="4051" y="833"/>
                    <a:pt x="4051" y="860"/>
                    <a:pt x="4060" y="886"/>
                  </a:cubicBezTo>
                  <a:cubicBezTo>
                    <a:pt x="4051" y="895"/>
                    <a:pt x="4042" y="895"/>
                    <a:pt x="4024" y="895"/>
                  </a:cubicBezTo>
                  <a:cubicBezTo>
                    <a:pt x="4033" y="860"/>
                    <a:pt x="4042" y="833"/>
                    <a:pt x="4051" y="806"/>
                  </a:cubicBezTo>
                  <a:close/>
                  <a:moveTo>
                    <a:pt x="4283" y="0"/>
                  </a:moveTo>
                  <a:cubicBezTo>
                    <a:pt x="4098" y="0"/>
                    <a:pt x="3918" y="59"/>
                    <a:pt x="3765" y="173"/>
                  </a:cubicBezTo>
                  <a:cubicBezTo>
                    <a:pt x="3498" y="378"/>
                    <a:pt x="3391" y="717"/>
                    <a:pt x="3489" y="1065"/>
                  </a:cubicBezTo>
                  <a:cubicBezTo>
                    <a:pt x="3498" y="1092"/>
                    <a:pt x="3516" y="1127"/>
                    <a:pt x="3525" y="1163"/>
                  </a:cubicBezTo>
                  <a:cubicBezTo>
                    <a:pt x="3400" y="1270"/>
                    <a:pt x="3284" y="1395"/>
                    <a:pt x="3186" y="1547"/>
                  </a:cubicBezTo>
                  <a:cubicBezTo>
                    <a:pt x="3177" y="1564"/>
                    <a:pt x="3168" y="1582"/>
                    <a:pt x="3150" y="1600"/>
                  </a:cubicBezTo>
                  <a:cubicBezTo>
                    <a:pt x="3141" y="1573"/>
                    <a:pt x="3123" y="1547"/>
                    <a:pt x="3114" y="1520"/>
                  </a:cubicBezTo>
                  <a:cubicBezTo>
                    <a:pt x="2918" y="1181"/>
                    <a:pt x="2561" y="967"/>
                    <a:pt x="2186" y="967"/>
                  </a:cubicBezTo>
                  <a:cubicBezTo>
                    <a:pt x="1714" y="967"/>
                    <a:pt x="1178" y="1297"/>
                    <a:pt x="1062" y="2216"/>
                  </a:cubicBezTo>
                  <a:cubicBezTo>
                    <a:pt x="1036" y="2421"/>
                    <a:pt x="1053" y="2608"/>
                    <a:pt x="1107" y="2787"/>
                  </a:cubicBezTo>
                  <a:cubicBezTo>
                    <a:pt x="1036" y="2787"/>
                    <a:pt x="964" y="2795"/>
                    <a:pt x="893" y="2813"/>
                  </a:cubicBezTo>
                  <a:cubicBezTo>
                    <a:pt x="349" y="2920"/>
                    <a:pt x="1" y="3384"/>
                    <a:pt x="63" y="3902"/>
                  </a:cubicBezTo>
                  <a:cubicBezTo>
                    <a:pt x="108" y="4214"/>
                    <a:pt x="179" y="4571"/>
                    <a:pt x="438" y="4874"/>
                  </a:cubicBezTo>
                  <a:cubicBezTo>
                    <a:pt x="679" y="5151"/>
                    <a:pt x="1044" y="5320"/>
                    <a:pt x="1428" y="5320"/>
                  </a:cubicBezTo>
                  <a:lnTo>
                    <a:pt x="1446" y="5320"/>
                  </a:lnTo>
                  <a:cubicBezTo>
                    <a:pt x="1499" y="5320"/>
                    <a:pt x="1562" y="5311"/>
                    <a:pt x="1615" y="5302"/>
                  </a:cubicBezTo>
                  <a:cubicBezTo>
                    <a:pt x="1615" y="5516"/>
                    <a:pt x="1660" y="5722"/>
                    <a:pt x="1722" y="5855"/>
                  </a:cubicBezTo>
                  <a:cubicBezTo>
                    <a:pt x="1883" y="6221"/>
                    <a:pt x="2258" y="6480"/>
                    <a:pt x="2668" y="6489"/>
                  </a:cubicBezTo>
                  <a:lnTo>
                    <a:pt x="2686" y="6489"/>
                  </a:lnTo>
                  <a:cubicBezTo>
                    <a:pt x="3070" y="6489"/>
                    <a:pt x="3417" y="6266"/>
                    <a:pt x="3614" y="5945"/>
                  </a:cubicBezTo>
                  <a:cubicBezTo>
                    <a:pt x="3792" y="6212"/>
                    <a:pt x="4095" y="6382"/>
                    <a:pt x="4417" y="6382"/>
                  </a:cubicBezTo>
                  <a:lnTo>
                    <a:pt x="4452" y="6382"/>
                  </a:lnTo>
                  <a:cubicBezTo>
                    <a:pt x="4711" y="6364"/>
                    <a:pt x="4961" y="6248"/>
                    <a:pt x="5175" y="6025"/>
                  </a:cubicBezTo>
                  <a:cubicBezTo>
                    <a:pt x="5193" y="6052"/>
                    <a:pt x="5220" y="6087"/>
                    <a:pt x="5237" y="6114"/>
                  </a:cubicBezTo>
                  <a:cubicBezTo>
                    <a:pt x="5291" y="6203"/>
                    <a:pt x="5362" y="6319"/>
                    <a:pt x="5469" y="6426"/>
                  </a:cubicBezTo>
                  <a:cubicBezTo>
                    <a:pt x="5692" y="6640"/>
                    <a:pt x="5987" y="6756"/>
                    <a:pt x="6281" y="6756"/>
                  </a:cubicBezTo>
                  <a:cubicBezTo>
                    <a:pt x="6397" y="6756"/>
                    <a:pt x="6522" y="6739"/>
                    <a:pt x="6638" y="6703"/>
                  </a:cubicBezTo>
                  <a:cubicBezTo>
                    <a:pt x="7138" y="6533"/>
                    <a:pt x="7485" y="6007"/>
                    <a:pt x="7459" y="5445"/>
                  </a:cubicBezTo>
                  <a:cubicBezTo>
                    <a:pt x="7441" y="5026"/>
                    <a:pt x="7236" y="4615"/>
                    <a:pt x="6879" y="4303"/>
                  </a:cubicBezTo>
                  <a:cubicBezTo>
                    <a:pt x="6683" y="4125"/>
                    <a:pt x="6468" y="4009"/>
                    <a:pt x="6254" y="3946"/>
                  </a:cubicBezTo>
                  <a:cubicBezTo>
                    <a:pt x="6201" y="3937"/>
                    <a:pt x="6147" y="3928"/>
                    <a:pt x="6103" y="3919"/>
                  </a:cubicBezTo>
                  <a:cubicBezTo>
                    <a:pt x="6094" y="3848"/>
                    <a:pt x="6085" y="3786"/>
                    <a:pt x="6067" y="3723"/>
                  </a:cubicBezTo>
                  <a:cubicBezTo>
                    <a:pt x="6129" y="3723"/>
                    <a:pt x="6183" y="3732"/>
                    <a:pt x="6237" y="3732"/>
                  </a:cubicBezTo>
                  <a:lnTo>
                    <a:pt x="6263" y="3732"/>
                  </a:lnTo>
                  <a:cubicBezTo>
                    <a:pt x="6620" y="3732"/>
                    <a:pt x="6986" y="3598"/>
                    <a:pt x="7254" y="3357"/>
                  </a:cubicBezTo>
                  <a:cubicBezTo>
                    <a:pt x="7405" y="3224"/>
                    <a:pt x="7521" y="3072"/>
                    <a:pt x="7584" y="2903"/>
                  </a:cubicBezTo>
                  <a:cubicBezTo>
                    <a:pt x="7682" y="2653"/>
                    <a:pt x="7664" y="2376"/>
                    <a:pt x="7548" y="2144"/>
                  </a:cubicBezTo>
                  <a:cubicBezTo>
                    <a:pt x="7405" y="1877"/>
                    <a:pt x="7120" y="1698"/>
                    <a:pt x="6763" y="1636"/>
                  </a:cubicBezTo>
                  <a:cubicBezTo>
                    <a:pt x="6672" y="1623"/>
                    <a:pt x="6582" y="1617"/>
                    <a:pt x="6491" y="1617"/>
                  </a:cubicBezTo>
                  <a:cubicBezTo>
                    <a:pt x="6262" y="1617"/>
                    <a:pt x="6035" y="1657"/>
                    <a:pt x="5817" y="1734"/>
                  </a:cubicBezTo>
                  <a:cubicBezTo>
                    <a:pt x="5773" y="1752"/>
                    <a:pt x="5728" y="1770"/>
                    <a:pt x="5683" y="1787"/>
                  </a:cubicBezTo>
                  <a:cubicBezTo>
                    <a:pt x="5585" y="1591"/>
                    <a:pt x="5443" y="1404"/>
                    <a:pt x="5255" y="1243"/>
                  </a:cubicBezTo>
                  <a:cubicBezTo>
                    <a:pt x="5228" y="1225"/>
                    <a:pt x="5202" y="1208"/>
                    <a:pt x="5175" y="1181"/>
                  </a:cubicBezTo>
                  <a:cubicBezTo>
                    <a:pt x="5193" y="1127"/>
                    <a:pt x="5211" y="1065"/>
                    <a:pt x="5211" y="1002"/>
                  </a:cubicBezTo>
                  <a:cubicBezTo>
                    <a:pt x="5246" y="654"/>
                    <a:pt x="5059" y="306"/>
                    <a:pt x="4729" y="119"/>
                  </a:cubicBezTo>
                  <a:cubicBezTo>
                    <a:pt x="4585" y="39"/>
                    <a:pt x="4432" y="0"/>
                    <a:pt x="4283" y="0"/>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29" name="Google Shape;8436;p23"/>
            <p:cNvSpPr/>
            <p:nvPr/>
          </p:nvSpPr>
          <p:spPr>
            <a:xfrm>
              <a:off x="511775" y="1007550"/>
              <a:ext cx="42175" cy="41300"/>
            </a:xfrm>
            <a:custGeom>
              <a:avLst/>
              <a:ahLst/>
              <a:rect l="l" t="t" r="r" b="b"/>
              <a:pathLst>
                <a:path w="1687" h="1652" extrusionOk="0">
                  <a:moveTo>
                    <a:pt x="765" y="1"/>
                  </a:moveTo>
                  <a:cubicBezTo>
                    <a:pt x="495" y="1"/>
                    <a:pt x="259" y="201"/>
                    <a:pt x="107" y="422"/>
                  </a:cubicBezTo>
                  <a:cubicBezTo>
                    <a:pt x="27" y="546"/>
                    <a:pt x="0" y="725"/>
                    <a:pt x="89" y="850"/>
                  </a:cubicBezTo>
                  <a:cubicBezTo>
                    <a:pt x="161" y="939"/>
                    <a:pt x="277" y="984"/>
                    <a:pt x="366" y="1055"/>
                  </a:cubicBezTo>
                  <a:cubicBezTo>
                    <a:pt x="509" y="1171"/>
                    <a:pt x="571" y="1367"/>
                    <a:pt x="705" y="1492"/>
                  </a:cubicBezTo>
                  <a:cubicBezTo>
                    <a:pt x="808" y="1595"/>
                    <a:pt x="953" y="1652"/>
                    <a:pt x="1096" y="1652"/>
                  </a:cubicBezTo>
                  <a:cubicBezTo>
                    <a:pt x="1151" y="1652"/>
                    <a:pt x="1206" y="1643"/>
                    <a:pt x="1258" y="1626"/>
                  </a:cubicBezTo>
                  <a:cubicBezTo>
                    <a:pt x="1526" y="1537"/>
                    <a:pt x="1686" y="1242"/>
                    <a:pt x="1677" y="966"/>
                  </a:cubicBezTo>
                  <a:cubicBezTo>
                    <a:pt x="1668" y="680"/>
                    <a:pt x="1508" y="422"/>
                    <a:pt x="1294" y="234"/>
                  </a:cubicBezTo>
                  <a:cubicBezTo>
                    <a:pt x="1178" y="136"/>
                    <a:pt x="1053" y="56"/>
                    <a:pt x="910" y="20"/>
                  </a:cubicBezTo>
                  <a:cubicBezTo>
                    <a:pt x="861" y="7"/>
                    <a:pt x="812" y="1"/>
                    <a:pt x="765"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30" name="Google Shape;8437;p23"/>
            <p:cNvSpPr/>
            <p:nvPr/>
          </p:nvSpPr>
          <p:spPr>
            <a:xfrm>
              <a:off x="552350" y="1083825"/>
              <a:ext cx="42175" cy="41300"/>
            </a:xfrm>
            <a:custGeom>
              <a:avLst/>
              <a:ahLst/>
              <a:rect l="l" t="t" r="r" b="b"/>
              <a:pathLst>
                <a:path w="1687" h="1652" extrusionOk="0">
                  <a:moveTo>
                    <a:pt x="760" y="1"/>
                  </a:moveTo>
                  <a:cubicBezTo>
                    <a:pt x="493" y="1"/>
                    <a:pt x="252" y="201"/>
                    <a:pt x="108" y="422"/>
                  </a:cubicBezTo>
                  <a:cubicBezTo>
                    <a:pt x="19" y="546"/>
                    <a:pt x="1" y="734"/>
                    <a:pt x="90" y="850"/>
                  </a:cubicBezTo>
                  <a:cubicBezTo>
                    <a:pt x="161" y="948"/>
                    <a:pt x="277" y="984"/>
                    <a:pt x="367" y="1055"/>
                  </a:cubicBezTo>
                  <a:cubicBezTo>
                    <a:pt x="509" y="1171"/>
                    <a:pt x="572" y="1367"/>
                    <a:pt x="697" y="1501"/>
                  </a:cubicBezTo>
                  <a:cubicBezTo>
                    <a:pt x="799" y="1597"/>
                    <a:pt x="943" y="1652"/>
                    <a:pt x="1089" y="1652"/>
                  </a:cubicBezTo>
                  <a:cubicBezTo>
                    <a:pt x="1146" y="1652"/>
                    <a:pt x="1203" y="1643"/>
                    <a:pt x="1259" y="1626"/>
                  </a:cubicBezTo>
                  <a:cubicBezTo>
                    <a:pt x="1526" y="1537"/>
                    <a:pt x="1687" y="1242"/>
                    <a:pt x="1669" y="966"/>
                  </a:cubicBezTo>
                  <a:cubicBezTo>
                    <a:pt x="1660" y="680"/>
                    <a:pt x="1499" y="422"/>
                    <a:pt x="1285" y="243"/>
                  </a:cubicBezTo>
                  <a:cubicBezTo>
                    <a:pt x="1178" y="145"/>
                    <a:pt x="1045" y="56"/>
                    <a:pt x="902" y="20"/>
                  </a:cubicBezTo>
                  <a:cubicBezTo>
                    <a:pt x="854" y="7"/>
                    <a:pt x="806" y="1"/>
                    <a:pt x="760"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31" name="Google Shape;8438;p23"/>
            <p:cNvSpPr/>
            <p:nvPr/>
          </p:nvSpPr>
          <p:spPr>
            <a:xfrm>
              <a:off x="504175" y="1050600"/>
              <a:ext cx="25225" cy="25275"/>
            </a:xfrm>
            <a:custGeom>
              <a:avLst/>
              <a:ahLst/>
              <a:rect l="l" t="t" r="r" b="b"/>
              <a:pathLst>
                <a:path w="1009" h="1011" extrusionOk="0">
                  <a:moveTo>
                    <a:pt x="416" y="1"/>
                  </a:moveTo>
                  <a:cubicBezTo>
                    <a:pt x="283" y="1"/>
                    <a:pt x="145" y="40"/>
                    <a:pt x="81" y="136"/>
                  </a:cubicBezTo>
                  <a:cubicBezTo>
                    <a:pt x="1" y="270"/>
                    <a:pt x="19" y="591"/>
                    <a:pt x="81" y="734"/>
                  </a:cubicBezTo>
                  <a:cubicBezTo>
                    <a:pt x="152" y="894"/>
                    <a:pt x="322" y="1001"/>
                    <a:pt x="491" y="1010"/>
                  </a:cubicBezTo>
                  <a:cubicBezTo>
                    <a:pt x="723" y="1010"/>
                    <a:pt x="938" y="823"/>
                    <a:pt x="973" y="600"/>
                  </a:cubicBezTo>
                  <a:cubicBezTo>
                    <a:pt x="1009" y="368"/>
                    <a:pt x="866" y="136"/>
                    <a:pt x="652" y="47"/>
                  </a:cubicBezTo>
                  <a:cubicBezTo>
                    <a:pt x="591" y="18"/>
                    <a:pt x="505" y="1"/>
                    <a:pt x="416"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32" name="Google Shape;8439;p23"/>
            <p:cNvSpPr/>
            <p:nvPr/>
          </p:nvSpPr>
          <p:spPr>
            <a:xfrm>
              <a:off x="542550" y="1061625"/>
              <a:ext cx="17975" cy="14475"/>
            </a:xfrm>
            <a:custGeom>
              <a:avLst/>
              <a:ahLst/>
              <a:rect l="l" t="t" r="r" b="b"/>
              <a:pathLst>
                <a:path w="719" h="579" extrusionOk="0">
                  <a:moveTo>
                    <a:pt x="364" y="1"/>
                  </a:moveTo>
                  <a:cubicBezTo>
                    <a:pt x="312" y="1"/>
                    <a:pt x="260" y="16"/>
                    <a:pt x="214" y="52"/>
                  </a:cubicBezTo>
                  <a:cubicBezTo>
                    <a:pt x="0" y="212"/>
                    <a:pt x="241" y="560"/>
                    <a:pt x="455" y="578"/>
                  </a:cubicBezTo>
                  <a:cubicBezTo>
                    <a:pt x="460" y="578"/>
                    <a:pt x="464" y="579"/>
                    <a:pt x="469" y="579"/>
                  </a:cubicBezTo>
                  <a:cubicBezTo>
                    <a:pt x="588" y="579"/>
                    <a:pt x="696" y="467"/>
                    <a:pt x="705" y="355"/>
                  </a:cubicBezTo>
                  <a:cubicBezTo>
                    <a:pt x="719" y="170"/>
                    <a:pt x="538" y="1"/>
                    <a:pt x="364"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33" name="Google Shape;8440;p23"/>
            <p:cNvSpPr/>
            <p:nvPr/>
          </p:nvSpPr>
          <p:spPr>
            <a:xfrm>
              <a:off x="520475" y="986050"/>
              <a:ext cx="17975" cy="14450"/>
            </a:xfrm>
            <a:custGeom>
              <a:avLst/>
              <a:ahLst/>
              <a:rect l="l" t="t" r="r" b="b"/>
              <a:pathLst>
                <a:path w="719" h="578" extrusionOk="0">
                  <a:moveTo>
                    <a:pt x="361" y="1"/>
                  </a:moveTo>
                  <a:cubicBezTo>
                    <a:pt x="310" y="1"/>
                    <a:pt x="259" y="16"/>
                    <a:pt x="214" y="50"/>
                  </a:cubicBezTo>
                  <a:cubicBezTo>
                    <a:pt x="0" y="211"/>
                    <a:pt x="241" y="568"/>
                    <a:pt x="455" y="577"/>
                  </a:cubicBezTo>
                  <a:cubicBezTo>
                    <a:pt x="460" y="577"/>
                    <a:pt x="465" y="577"/>
                    <a:pt x="470" y="577"/>
                  </a:cubicBezTo>
                  <a:cubicBezTo>
                    <a:pt x="589" y="577"/>
                    <a:pt x="696" y="474"/>
                    <a:pt x="705" y="354"/>
                  </a:cubicBezTo>
                  <a:cubicBezTo>
                    <a:pt x="719" y="175"/>
                    <a:pt x="535" y="1"/>
                    <a:pt x="361"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34" name="Google Shape;8441;p23"/>
            <p:cNvSpPr/>
            <p:nvPr/>
          </p:nvSpPr>
          <p:spPr>
            <a:xfrm>
              <a:off x="522475" y="1082300"/>
              <a:ext cx="26550" cy="33500"/>
            </a:xfrm>
            <a:custGeom>
              <a:avLst/>
              <a:ahLst/>
              <a:rect l="l" t="t" r="r" b="b"/>
              <a:pathLst>
                <a:path w="1062" h="1340" extrusionOk="0">
                  <a:moveTo>
                    <a:pt x="553" y="1"/>
                  </a:moveTo>
                  <a:cubicBezTo>
                    <a:pt x="188" y="1"/>
                    <a:pt x="54" y="438"/>
                    <a:pt x="18" y="732"/>
                  </a:cubicBezTo>
                  <a:cubicBezTo>
                    <a:pt x="0" y="866"/>
                    <a:pt x="18" y="1018"/>
                    <a:pt x="90" y="1134"/>
                  </a:cubicBezTo>
                  <a:cubicBezTo>
                    <a:pt x="149" y="1253"/>
                    <a:pt x="274" y="1340"/>
                    <a:pt x="409" y="1340"/>
                  </a:cubicBezTo>
                  <a:cubicBezTo>
                    <a:pt x="415" y="1340"/>
                    <a:pt x="422" y="1339"/>
                    <a:pt x="429" y="1339"/>
                  </a:cubicBezTo>
                  <a:cubicBezTo>
                    <a:pt x="553" y="1330"/>
                    <a:pt x="669" y="1250"/>
                    <a:pt x="759" y="1161"/>
                  </a:cubicBezTo>
                  <a:cubicBezTo>
                    <a:pt x="875" y="1045"/>
                    <a:pt x="973" y="902"/>
                    <a:pt x="1017" y="732"/>
                  </a:cubicBezTo>
                  <a:cubicBezTo>
                    <a:pt x="1062" y="572"/>
                    <a:pt x="1044" y="393"/>
                    <a:pt x="964" y="251"/>
                  </a:cubicBezTo>
                  <a:cubicBezTo>
                    <a:pt x="884" y="108"/>
                    <a:pt x="723" y="1"/>
                    <a:pt x="55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35" name="Google Shape;8442;p23"/>
            <p:cNvSpPr/>
            <p:nvPr/>
          </p:nvSpPr>
          <p:spPr>
            <a:xfrm>
              <a:off x="463375" y="1010275"/>
              <a:ext cx="26325" cy="33500"/>
            </a:xfrm>
            <a:custGeom>
              <a:avLst/>
              <a:ahLst/>
              <a:rect l="l" t="t" r="r" b="b"/>
              <a:pathLst>
                <a:path w="1053" h="1340" extrusionOk="0">
                  <a:moveTo>
                    <a:pt x="553" y="0"/>
                  </a:moveTo>
                  <a:cubicBezTo>
                    <a:pt x="188" y="0"/>
                    <a:pt x="54" y="437"/>
                    <a:pt x="18" y="732"/>
                  </a:cubicBezTo>
                  <a:cubicBezTo>
                    <a:pt x="0" y="866"/>
                    <a:pt x="9" y="1017"/>
                    <a:pt x="81" y="1133"/>
                  </a:cubicBezTo>
                  <a:cubicBezTo>
                    <a:pt x="149" y="1252"/>
                    <a:pt x="274" y="1339"/>
                    <a:pt x="409" y="1339"/>
                  </a:cubicBezTo>
                  <a:cubicBezTo>
                    <a:pt x="415" y="1339"/>
                    <a:pt x="422" y="1339"/>
                    <a:pt x="428" y="1339"/>
                  </a:cubicBezTo>
                  <a:cubicBezTo>
                    <a:pt x="553" y="1330"/>
                    <a:pt x="669" y="1249"/>
                    <a:pt x="759" y="1160"/>
                  </a:cubicBezTo>
                  <a:cubicBezTo>
                    <a:pt x="875" y="1044"/>
                    <a:pt x="973" y="901"/>
                    <a:pt x="1017" y="732"/>
                  </a:cubicBezTo>
                  <a:cubicBezTo>
                    <a:pt x="1053" y="571"/>
                    <a:pt x="1044" y="393"/>
                    <a:pt x="964" y="250"/>
                  </a:cubicBezTo>
                  <a:cubicBezTo>
                    <a:pt x="875" y="107"/>
                    <a:pt x="723" y="0"/>
                    <a:pt x="553"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36" name="Google Shape;8443;p23"/>
            <p:cNvSpPr/>
            <p:nvPr/>
          </p:nvSpPr>
          <p:spPr>
            <a:xfrm>
              <a:off x="561950" y="1026475"/>
              <a:ext cx="37050" cy="23100"/>
            </a:xfrm>
            <a:custGeom>
              <a:avLst/>
              <a:ahLst/>
              <a:rect l="l" t="t" r="r" b="b"/>
              <a:pathLst>
                <a:path w="1482" h="924" extrusionOk="0">
                  <a:moveTo>
                    <a:pt x="908" y="1"/>
                  </a:moveTo>
                  <a:cubicBezTo>
                    <a:pt x="749" y="1"/>
                    <a:pt x="593" y="26"/>
                    <a:pt x="446" y="84"/>
                  </a:cubicBezTo>
                  <a:cubicBezTo>
                    <a:pt x="322" y="128"/>
                    <a:pt x="206" y="200"/>
                    <a:pt x="125" y="298"/>
                  </a:cubicBezTo>
                  <a:cubicBezTo>
                    <a:pt x="27" y="423"/>
                    <a:pt x="0" y="628"/>
                    <a:pt x="125" y="735"/>
                  </a:cubicBezTo>
                  <a:cubicBezTo>
                    <a:pt x="277" y="860"/>
                    <a:pt x="482" y="922"/>
                    <a:pt x="669" y="922"/>
                  </a:cubicBezTo>
                  <a:cubicBezTo>
                    <a:pt x="681" y="923"/>
                    <a:pt x="692" y="923"/>
                    <a:pt x="703" y="923"/>
                  </a:cubicBezTo>
                  <a:cubicBezTo>
                    <a:pt x="915" y="923"/>
                    <a:pt x="1124" y="843"/>
                    <a:pt x="1285" y="699"/>
                  </a:cubicBezTo>
                  <a:cubicBezTo>
                    <a:pt x="1356" y="637"/>
                    <a:pt x="1419" y="566"/>
                    <a:pt x="1446" y="476"/>
                  </a:cubicBezTo>
                  <a:cubicBezTo>
                    <a:pt x="1481" y="396"/>
                    <a:pt x="1481" y="298"/>
                    <a:pt x="1437" y="209"/>
                  </a:cubicBezTo>
                  <a:cubicBezTo>
                    <a:pt x="1374" y="93"/>
                    <a:pt x="1231" y="39"/>
                    <a:pt x="1098" y="13"/>
                  </a:cubicBezTo>
                  <a:cubicBezTo>
                    <a:pt x="1034" y="5"/>
                    <a:pt x="971" y="1"/>
                    <a:pt x="90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37" name="Google Shape;8444;p23"/>
            <p:cNvSpPr/>
            <p:nvPr/>
          </p:nvSpPr>
          <p:spPr>
            <a:xfrm>
              <a:off x="438175" y="1055625"/>
              <a:ext cx="41050" cy="33625"/>
            </a:xfrm>
            <a:custGeom>
              <a:avLst/>
              <a:ahLst/>
              <a:rect l="l" t="t" r="r" b="b"/>
              <a:pathLst>
                <a:path w="1642" h="1345" extrusionOk="0">
                  <a:moveTo>
                    <a:pt x="540" y="0"/>
                  </a:moveTo>
                  <a:cubicBezTo>
                    <a:pt x="488" y="0"/>
                    <a:pt x="436" y="5"/>
                    <a:pt x="384" y="15"/>
                  </a:cubicBezTo>
                  <a:cubicBezTo>
                    <a:pt x="170" y="60"/>
                    <a:pt x="0" y="220"/>
                    <a:pt x="27" y="452"/>
                  </a:cubicBezTo>
                  <a:cubicBezTo>
                    <a:pt x="63" y="684"/>
                    <a:pt x="107" y="925"/>
                    <a:pt x="259" y="1104"/>
                  </a:cubicBezTo>
                  <a:cubicBezTo>
                    <a:pt x="393" y="1255"/>
                    <a:pt x="607" y="1344"/>
                    <a:pt x="812" y="1344"/>
                  </a:cubicBezTo>
                  <a:cubicBezTo>
                    <a:pt x="1017" y="1344"/>
                    <a:pt x="1222" y="1255"/>
                    <a:pt x="1383" y="1112"/>
                  </a:cubicBezTo>
                  <a:cubicBezTo>
                    <a:pt x="1472" y="1032"/>
                    <a:pt x="1552" y="925"/>
                    <a:pt x="1597" y="800"/>
                  </a:cubicBezTo>
                  <a:cubicBezTo>
                    <a:pt x="1642" y="675"/>
                    <a:pt x="1633" y="533"/>
                    <a:pt x="1579" y="417"/>
                  </a:cubicBezTo>
                  <a:cubicBezTo>
                    <a:pt x="1517" y="301"/>
                    <a:pt x="1410" y="211"/>
                    <a:pt x="1294" y="158"/>
                  </a:cubicBezTo>
                  <a:cubicBezTo>
                    <a:pt x="1169" y="104"/>
                    <a:pt x="1035" y="78"/>
                    <a:pt x="910" y="51"/>
                  </a:cubicBezTo>
                  <a:cubicBezTo>
                    <a:pt x="790" y="26"/>
                    <a:pt x="666" y="0"/>
                    <a:pt x="540"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38" name="Google Shape;8445;p23"/>
            <p:cNvSpPr/>
            <p:nvPr/>
          </p:nvSpPr>
          <p:spPr>
            <a:xfrm>
              <a:off x="476975" y="1093200"/>
              <a:ext cx="25450" cy="25275"/>
            </a:xfrm>
            <a:custGeom>
              <a:avLst/>
              <a:ahLst/>
              <a:rect l="l" t="t" r="r" b="b"/>
              <a:pathLst>
                <a:path w="1018" h="1011" extrusionOk="0">
                  <a:moveTo>
                    <a:pt x="425" y="1"/>
                  </a:moveTo>
                  <a:cubicBezTo>
                    <a:pt x="292" y="1"/>
                    <a:pt x="154" y="39"/>
                    <a:pt x="90" y="136"/>
                  </a:cubicBezTo>
                  <a:cubicBezTo>
                    <a:pt x="0" y="270"/>
                    <a:pt x="27" y="600"/>
                    <a:pt x="90" y="733"/>
                  </a:cubicBezTo>
                  <a:cubicBezTo>
                    <a:pt x="161" y="894"/>
                    <a:pt x="322" y="1010"/>
                    <a:pt x="500" y="1010"/>
                  </a:cubicBezTo>
                  <a:cubicBezTo>
                    <a:pt x="732" y="1010"/>
                    <a:pt x="946" y="823"/>
                    <a:pt x="982" y="600"/>
                  </a:cubicBezTo>
                  <a:cubicBezTo>
                    <a:pt x="1017" y="377"/>
                    <a:pt x="875" y="136"/>
                    <a:pt x="661" y="47"/>
                  </a:cubicBezTo>
                  <a:cubicBezTo>
                    <a:pt x="600" y="18"/>
                    <a:pt x="514" y="1"/>
                    <a:pt x="425"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220" name="Google Shape;8446;p23"/>
          <p:cNvGrpSpPr/>
          <p:nvPr/>
        </p:nvGrpSpPr>
        <p:grpSpPr>
          <a:xfrm flipH="1">
            <a:off x="3" y="4071510"/>
            <a:ext cx="1523737" cy="1065174"/>
            <a:chOff x="551250" y="1010950"/>
            <a:chExt cx="438700" cy="306675"/>
          </a:xfrm>
        </p:grpSpPr>
        <p:sp>
          <p:nvSpPr>
            <p:cNvPr id="1056739" name="Google Shape;8447;p23"/>
            <p:cNvSpPr/>
            <p:nvPr/>
          </p:nvSpPr>
          <p:spPr>
            <a:xfrm>
              <a:off x="551250" y="1010950"/>
              <a:ext cx="438700" cy="306675"/>
            </a:xfrm>
            <a:custGeom>
              <a:avLst/>
              <a:ahLst/>
              <a:rect l="l" t="t" r="r" b="b"/>
              <a:pathLst>
                <a:path w="17548" h="12267" extrusionOk="0">
                  <a:moveTo>
                    <a:pt x="15416" y="0"/>
                  </a:moveTo>
                  <a:cubicBezTo>
                    <a:pt x="15130" y="0"/>
                    <a:pt x="14791" y="18"/>
                    <a:pt x="14515" y="143"/>
                  </a:cubicBezTo>
                  <a:cubicBezTo>
                    <a:pt x="14372" y="205"/>
                    <a:pt x="14229" y="277"/>
                    <a:pt x="14086" y="348"/>
                  </a:cubicBezTo>
                  <a:lnTo>
                    <a:pt x="14033" y="384"/>
                  </a:lnTo>
                  <a:cubicBezTo>
                    <a:pt x="13444" y="678"/>
                    <a:pt x="12855" y="999"/>
                    <a:pt x="12293" y="1303"/>
                  </a:cubicBezTo>
                  <a:lnTo>
                    <a:pt x="12276" y="1312"/>
                  </a:lnTo>
                  <a:cubicBezTo>
                    <a:pt x="11027" y="1990"/>
                    <a:pt x="9706" y="2712"/>
                    <a:pt x="8234" y="3533"/>
                  </a:cubicBezTo>
                  <a:lnTo>
                    <a:pt x="7753" y="3800"/>
                  </a:lnTo>
                  <a:cubicBezTo>
                    <a:pt x="7271" y="4077"/>
                    <a:pt x="6789" y="4345"/>
                    <a:pt x="6307" y="4612"/>
                  </a:cubicBezTo>
                  <a:cubicBezTo>
                    <a:pt x="5826" y="4889"/>
                    <a:pt x="5335" y="5156"/>
                    <a:pt x="4853" y="5424"/>
                  </a:cubicBezTo>
                  <a:cubicBezTo>
                    <a:pt x="4505" y="5620"/>
                    <a:pt x="4166" y="5817"/>
                    <a:pt x="3818" y="6004"/>
                  </a:cubicBezTo>
                  <a:cubicBezTo>
                    <a:pt x="3551" y="6156"/>
                    <a:pt x="3274" y="6307"/>
                    <a:pt x="3007" y="6459"/>
                  </a:cubicBezTo>
                  <a:lnTo>
                    <a:pt x="2123" y="6950"/>
                  </a:lnTo>
                  <a:cubicBezTo>
                    <a:pt x="1945" y="7048"/>
                    <a:pt x="1410" y="7351"/>
                    <a:pt x="1410" y="7351"/>
                  </a:cubicBezTo>
                  <a:cubicBezTo>
                    <a:pt x="1124" y="7512"/>
                    <a:pt x="821" y="7681"/>
                    <a:pt x="544" y="7904"/>
                  </a:cubicBezTo>
                  <a:cubicBezTo>
                    <a:pt x="393" y="8020"/>
                    <a:pt x="250" y="8154"/>
                    <a:pt x="125" y="8288"/>
                  </a:cubicBezTo>
                  <a:lnTo>
                    <a:pt x="107" y="8306"/>
                  </a:lnTo>
                  <a:cubicBezTo>
                    <a:pt x="63" y="8350"/>
                    <a:pt x="9" y="8413"/>
                    <a:pt x="0" y="8466"/>
                  </a:cubicBezTo>
                  <a:cubicBezTo>
                    <a:pt x="205" y="8520"/>
                    <a:pt x="402" y="8573"/>
                    <a:pt x="598" y="8627"/>
                  </a:cubicBezTo>
                  <a:lnTo>
                    <a:pt x="678" y="8653"/>
                  </a:lnTo>
                  <a:lnTo>
                    <a:pt x="651" y="8716"/>
                  </a:lnTo>
                  <a:cubicBezTo>
                    <a:pt x="625" y="8769"/>
                    <a:pt x="607" y="8832"/>
                    <a:pt x="580" y="8885"/>
                  </a:cubicBezTo>
                  <a:cubicBezTo>
                    <a:pt x="535" y="9010"/>
                    <a:pt x="482" y="9126"/>
                    <a:pt x="419" y="9251"/>
                  </a:cubicBezTo>
                  <a:cubicBezTo>
                    <a:pt x="518" y="9269"/>
                    <a:pt x="634" y="9278"/>
                    <a:pt x="741" y="9287"/>
                  </a:cubicBezTo>
                  <a:cubicBezTo>
                    <a:pt x="857" y="9305"/>
                    <a:pt x="981" y="9314"/>
                    <a:pt x="1106" y="9340"/>
                  </a:cubicBezTo>
                  <a:lnTo>
                    <a:pt x="1178" y="9358"/>
                  </a:lnTo>
                  <a:lnTo>
                    <a:pt x="1151" y="9421"/>
                  </a:lnTo>
                  <a:cubicBezTo>
                    <a:pt x="1133" y="9483"/>
                    <a:pt x="1115" y="9537"/>
                    <a:pt x="1097" y="9590"/>
                  </a:cubicBezTo>
                  <a:cubicBezTo>
                    <a:pt x="1053" y="9724"/>
                    <a:pt x="1017" y="9849"/>
                    <a:pt x="964" y="9983"/>
                  </a:cubicBezTo>
                  <a:cubicBezTo>
                    <a:pt x="1044" y="10009"/>
                    <a:pt x="1133" y="10045"/>
                    <a:pt x="1222" y="10072"/>
                  </a:cubicBezTo>
                  <a:cubicBezTo>
                    <a:pt x="1356" y="10117"/>
                    <a:pt x="1490" y="10170"/>
                    <a:pt x="1624" y="10224"/>
                  </a:cubicBezTo>
                  <a:lnTo>
                    <a:pt x="1686" y="10241"/>
                  </a:lnTo>
                  <a:lnTo>
                    <a:pt x="1659" y="10304"/>
                  </a:lnTo>
                  <a:cubicBezTo>
                    <a:pt x="1615" y="10402"/>
                    <a:pt x="1561" y="10491"/>
                    <a:pt x="1499" y="10580"/>
                  </a:cubicBezTo>
                  <a:cubicBezTo>
                    <a:pt x="1463" y="10643"/>
                    <a:pt x="1419" y="10705"/>
                    <a:pt x="1383" y="10768"/>
                  </a:cubicBezTo>
                  <a:cubicBezTo>
                    <a:pt x="1526" y="10812"/>
                    <a:pt x="1668" y="10830"/>
                    <a:pt x="1811" y="10839"/>
                  </a:cubicBezTo>
                  <a:cubicBezTo>
                    <a:pt x="1882" y="10848"/>
                    <a:pt x="1963" y="10857"/>
                    <a:pt x="2034" y="10866"/>
                  </a:cubicBezTo>
                  <a:lnTo>
                    <a:pt x="2106" y="10884"/>
                  </a:lnTo>
                  <a:lnTo>
                    <a:pt x="2088" y="10955"/>
                  </a:lnTo>
                  <a:cubicBezTo>
                    <a:pt x="2061" y="11018"/>
                    <a:pt x="2034" y="11089"/>
                    <a:pt x="2016" y="11169"/>
                  </a:cubicBezTo>
                  <a:cubicBezTo>
                    <a:pt x="1981" y="11267"/>
                    <a:pt x="1945" y="11374"/>
                    <a:pt x="1909" y="11481"/>
                  </a:cubicBezTo>
                  <a:cubicBezTo>
                    <a:pt x="2088" y="11508"/>
                    <a:pt x="2275" y="11544"/>
                    <a:pt x="2445" y="11606"/>
                  </a:cubicBezTo>
                  <a:lnTo>
                    <a:pt x="2507" y="11633"/>
                  </a:lnTo>
                  <a:lnTo>
                    <a:pt x="2480" y="11687"/>
                  </a:lnTo>
                  <a:cubicBezTo>
                    <a:pt x="2418" y="11856"/>
                    <a:pt x="2293" y="11999"/>
                    <a:pt x="2177" y="12124"/>
                  </a:cubicBezTo>
                  <a:lnTo>
                    <a:pt x="2132" y="12186"/>
                  </a:lnTo>
                  <a:cubicBezTo>
                    <a:pt x="2267" y="12239"/>
                    <a:pt x="2392" y="12266"/>
                    <a:pt x="2521" y="12266"/>
                  </a:cubicBezTo>
                  <a:cubicBezTo>
                    <a:pt x="2674" y="12266"/>
                    <a:pt x="2831" y="12228"/>
                    <a:pt x="3015" y="12151"/>
                  </a:cubicBezTo>
                  <a:cubicBezTo>
                    <a:pt x="3265" y="12052"/>
                    <a:pt x="3533" y="11919"/>
                    <a:pt x="3845" y="11740"/>
                  </a:cubicBezTo>
                  <a:cubicBezTo>
                    <a:pt x="4032" y="11642"/>
                    <a:pt x="4220" y="11526"/>
                    <a:pt x="4398" y="11428"/>
                  </a:cubicBezTo>
                  <a:lnTo>
                    <a:pt x="4407" y="11419"/>
                  </a:lnTo>
                  <a:cubicBezTo>
                    <a:pt x="4577" y="11321"/>
                    <a:pt x="4773" y="11205"/>
                    <a:pt x="4969" y="11098"/>
                  </a:cubicBezTo>
                  <a:cubicBezTo>
                    <a:pt x="5049" y="11044"/>
                    <a:pt x="5130" y="11000"/>
                    <a:pt x="5219" y="10955"/>
                  </a:cubicBezTo>
                  <a:cubicBezTo>
                    <a:pt x="5433" y="10848"/>
                    <a:pt x="5656" y="10723"/>
                    <a:pt x="5915" y="10580"/>
                  </a:cubicBezTo>
                  <a:cubicBezTo>
                    <a:pt x="6182" y="10429"/>
                    <a:pt x="6450" y="10277"/>
                    <a:pt x="6718" y="10125"/>
                  </a:cubicBezTo>
                  <a:lnTo>
                    <a:pt x="6736" y="10117"/>
                  </a:lnTo>
                  <a:cubicBezTo>
                    <a:pt x="7003" y="9956"/>
                    <a:pt x="7280" y="9804"/>
                    <a:pt x="7547" y="9653"/>
                  </a:cubicBezTo>
                  <a:cubicBezTo>
                    <a:pt x="7663" y="9590"/>
                    <a:pt x="7779" y="9528"/>
                    <a:pt x="7886" y="9465"/>
                  </a:cubicBezTo>
                  <a:cubicBezTo>
                    <a:pt x="8422" y="9171"/>
                    <a:pt x="8993" y="8859"/>
                    <a:pt x="9635" y="8502"/>
                  </a:cubicBezTo>
                  <a:cubicBezTo>
                    <a:pt x="10036" y="8270"/>
                    <a:pt x="10447" y="8047"/>
                    <a:pt x="10848" y="7815"/>
                  </a:cubicBezTo>
                  <a:cubicBezTo>
                    <a:pt x="11151" y="7645"/>
                    <a:pt x="11446" y="7476"/>
                    <a:pt x="11749" y="7306"/>
                  </a:cubicBezTo>
                  <a:cubicBezTo>
                    <a:pt x="12329" y="6976"/>
                    <a:pt x="12909" y="6646"/>
                    <a:pt x="13489" y="6325"/>
                  </a:cubicBezTo>
                  <a:cubicBezTo>
                    <a:pt x="13953" y="6066"/>
                    <a:pt x="14363" y="5843"/>
                    <a:pt x="14747" y="5629"/>
                  </a:cubicBezTo>
                  <a:lnTo>
                    <a:pt x="14800" y="5603"/>
                  </a:lnTo>
                  <a:cubicBezTo>
                    <a:pt x="15032" y="5478"/>
                    <a:pt x="15264" y="5353"/>
                    <a:pt x="15487" y="5219"/>
                  </a:cubicBezTo>
                  <a:cubicBezTo>
                    <a:pt x="15960" y="4960"/>
                    <a:pt x="16326" y="4746"/>
                    <a:pt x="16656" y="4532"/>
                  </a:cubicBezTo>
                  <a:lnTo>
                    <a:pt x="16754" y="4470"/>
                  </a:lnTo>
                  <a:cubicBezTo>
                    <a:pt x="17048" y="4273"/>
                    <a:pt x="17423" y="4032"/>
                    <a:pt x="17548" y="3720"/>
                  </a:cubicBezTo>
                  <a:cubicBezTo>
                    <a:pt x="17343" y="3676"/>
                    <a:pt x="17137" y="3613"/>
                    <a:pt x="16941" y="3560"/>
                  </a:cubicBezTo>
                  <a:lnTo>
                    <a:pt x="16861" y="3542"/>
                  </a:lnTo>
                  <a:lnTo>
                    <a:pt x="16888" y="3470"/>
                  </a:lnTo>
                  <a:cubicBezTo>
                    <a:pt x="16914" y="3417"/>
                    <a:pt x="16941" y="3363"/>
                    <a:pt x="16959" y="3301"/>
                  </a:cubicBezTo>
                  <a:cubicBezTo>
                    <a:pt x="17013" y="3185"/>
                    <a:pt x="17057" y="3060"/>
                    <a:pt x="17129" y="2935"/>
                  </a:cubicBezTo>
                  <a:cubicBezTo>
                    <a:pt x="17048" y="2917"/>
                    <a:pt x="16968" y="2908"/>
                    <a:pt x="16888" y="2891"/>
                  </a:cubicBezTo>
                  <a:cubicBezTo>
                    <a:pt x="16763" y="2864"/>
                    <a:pt x="16629" y="2846"/>
                    <a:pt x="16504" y="2810"/>
                  </a:cubicBezTo>
                  <a:lnTo>
                    <a:pt x="16442" y="2792"/>
                  </a:lnTo>
                  <a:lnTo>
                    <a:pt x="16468" y="2730"/>
                  </a:lnTo>
                  <a:cubicBezTo>
                    <a:pt x="16486" y="2667"/>
                    <a:pt x="16504" y="2614"/>
                    <a:pt x="16522" y="2552"/>
                  </a:cubicBezTo>
                  <a:cubicBezTo>
                    <a:pt x="16567" y="2427"/>
                    <a:pt x="16602" y="2302"/>
                    <a:pt x="16656" y="2168"/>
                  </a:cubicBezTo>
                  <a:cubicBezTo>
                    <a:pt x="16531" y="2114"/>
                    <a:pt x="16406" y="2052"/>
                    <a:pt x="16299" y="1990"/>
                  </a:cubicBezTo>
                  <a:cubicBezTo>
                    <a:pt x="16228" y="1945"/>
                    <a:pt x="16156" y="1909"/>
                    <a:pt x="16085" y="1874"/>
                  </a:cubicBezTo>
                  <a:lnTo>
                    <a:pt x="16031" y="1847"/>
                  </a:lnTo>
                  <a:lnTo>
                    <a:pt x="16049" y="1793"/>
                  </a:lnTo>
                  <a:cubicBezTo>
                    <a:pt x="16076" y="1731"/>
                    <a:pt x="16103" y="1668"/>
                    <a:pt x="16129" y="1606"/>
                  </a:cubicBezTo>
                  <a:cubicBezTo>
                    <a:pt x="16156" y="1535"/>
                    <a:pt x="16183" y="1463"/>
                    <a:pt x="16210" y="1392"/>
                  </a:cubicBezTo>
                  <a:cubicBezTo>
                    <a:pt x="16040" y="1303"/>
                    <a:pt x="15871" y="1267"/>
                    <a:pt x="15674" y="1222"/>
                  </a:cubicBezTo>
                  <a:lnTo>
                    <a:pt x="15612" y="1213"/>
                  </a:lnTo>
                  <a:lnTo>
                    <a:pt x="15630" y="1142"/>
                  </a:lnTo>
                  <a:cubicBezTo>
                    <a:pt x="15666" y="1008"/>
                    <a:pt x="15701" y="874"/>
                    <a:pt x="15728" y="732"/>
                  </a:cubicBezTo>
                  <a:lnTo>
                    <a:pt x="15737" y="723"/>
                  </a:lnTo>
                  <a:lnTo>
                    <a:pt x="15746" y="642"/>
                  </a:lnTo>
                  <a:cubicBezTo>
                    <a:pt x="15666" y="625"/>
                    <a:pt x="15585" y="625"/>
                    <a:pt x="15496" y="625"/>
                  </a:cubicBezTo>
                  <a:cubicBezTo>
                    <a:pt x="15371" y="616"/>
                    <a:pt x="15228" y="616"/>
                    <a:pt x="15103" y="580"/>
                  </a:cubicBezTo>
                  <a:lnTo>
                    <a:pt x="15032" y="562"/>
                  </a:lnTo>
                  <a:lnTo>
                    <a:pt x="15059" y="500"/>
                  </a:lnTo>
                  <a:cubicBezTo>
                    <a:pt x="15130" y="339"/>
                    <a:pt x="15255" y="187"/>
                    <a:pt x="15362" y="63"/>
                  </a:cubicBezTo>
                  <a:lnTo>
                    <a:pt x="15416" y="0"/>
                  </a:lnTo>
                  <a:close/>
                </a:path>
              </a:pathLst>
            </a:custGeom>
            <a:solidFill>
              <a:srgbClr val="FFA990">
                <a:alpha val="6558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40" name="Google Shape;8448;p23"/>
            <p:cNvSpPr/>
            <p:nvPr/>
          </p:nvSpPr>
          <p:spPr>
            <a:xfrm>
              <a:off x="606325" y="1296850"/>
              <a:ext cx="25450" cy="20775"/>
            </a:xfrm>
            <a:custGeom>
              <a:avLst/>
              <a:ahLst/>
              <a:rect l="l" t="t" r="r" b="b"/>
              <a:pathLst>
                <a:path w="1018" h="831" extrusionOk="0">
                  <a:moveTo>
                    <a:pt x="652" y="1"/>
                  </a:moveTo>
                  <a:lnTo>
                    <a:pt x="652" y="1"/>
                  </a:lnTo>
                  <a:cubicBezTo>
                    <a:pt x="589" y="19"/>
                    <a:pt x="518" y="45"/>
                    <a:pt x="456" y="90"/>
                  </a:cubicBezTo>
                  <a:cubicBezTo>
                    <a:pt x="509" y="117"/>
                    <a:pt x="554" y="170"/>
                    <a:pt x="563" y="224"/>
                  </a:cubicBezTo>
                  <a:cubicBezTo>
                    <a:pt x="589" y="304"/>
                    <a:pt x="572" y="393"/>
                    <a:pt x="518" y="465"/>
                  </a:cubicBezTo>
                  <a:cubicBezTo>
                    <a:pt x="465" y="544"/>
                    <a:pt x="374" y="586"/>
                    <a:pt x="284" y="586"/>
                  </a:cubicBezTo>
                  <a:cubicBezTo>
                    <a:pt x="224" y="586"/>
                    <a:pt x="164" y="567"/>
                    <a:pt x="117" y="527"/>
                  </a:cubicBezTo>
                  <a:cubicBezTo>
                    <a:pt x="81" y="563"/>
                    <a:pt x="54" y="607"/>
                    <a:pt x="18" y="643"/>
                  </a:cubicBezTo>
                  <a:cubicBezTo>
                    <a:pt x="10" y="661"/>
                    <a:pt x="10" y="679"/>
                    <a:pt x="1" y="697"/>
                  </a:cubicBezTo>
                  <a:cubicBezTo>
                    <a:pt x="81" y="777"/>
                    <a:pt x="170" y="822"/>
                    <a:pt x="250" y="830"/>
                  </a:cubicBezTo>
                  <a:lnTo>
                    <a:pt x="331" y="830"/>
                  </a:lnTo>
                  <a:cubicBezTo>
                    <a:pt x="696" y="804"/>
                    <a:pt x="1018" y="260"/>
                    <a:pt x="6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41" name="Google Shape;8449;p23"/>
            <p:cNvSpPr/>
            <p:nvPr/>
          </p:nvSpPr>
          <p:spPr>
            <a:xfrm>
              <a:off x="634425" y="1297075"/>
              <a:ext cx="3375" cy="14075"/>
            </a:xfrm>
            <a:custGeom>
              <a:avLst/>
              <a:ahLst/>
              <a:rect l="l" t="t" r="r" b="b"/>
              <a:pathLst>
                <a:path w="135" h="563" extrusionOk="0">
                  <a:moveTo>
                    <a:pt x="1" y="1"/>
                  </a:moveTo>
                  <a:lnTo>
                    <a:pt x="1" y="1"/>
                  </a:lnTo>
                  <a:cubicBezTo>
                    <a:pt x="27" y="72"/>
                    <a:pt x="45" y="152"/>
                    <a:pt x="54" y="215"/>
                  </a:cubicBezTo>
                  <a:cubicBezTo>
                    <a:pt x="72" y="331"/>
                    <a:pt x="63" y="465"/>
                    <a:pt x="10" y="563"/>
                  </a:cubicBezTo>
                  <a:cubicBezTo>
                    <a:pt x="36" y="554"/>
                    <a:pt x="72" y="536"/>
                    <a:pt x="99" y="518"/>
                  </a:cubicBezTo>
                  <a:cubicBezTo>
                    <a:pt x="135" y="358"/>
                    <a:pt x="126" y="179"/>
                    <a:pt x="54" y="19"/>
                  </a:cubicBezTo>
                  <a:cubicBezTo>
                    <a:pt x="36" y="10"/>
                    <a:pt x="19" y="10"/>
                    <a:pt x="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42" name="Google Shape;8450;p23"/>
            <p:cNvSpPr/>
            <p:nvPr/>
          </p:nvSpPr>
          <p:spPr>
            <a:xfrm>
              <a:off x="623725" y="1295975"/>
              <a:ext cx="11400" cy="19875"/>
            </a:xfrm>
            <a:custGeom>
              <a:avLst/>
              <a:ahLst/>
              <a:rect l="l" t="t" r="r" b="b"/>
              <a:pathLst>
                <a:path w="456" h="795" extrusionOk="0">
                  <a:moveTo>
                    <a:pt x="206" y="0"/>
                  </a:moveTo>
                  <a:cubicBezTo>
                    <a:pt x="161" y="0"/>
                    <a:pt x="125" y="0"/>
                    <a:pt x="81" y="9"/>
                  </a:cubicBezTo>
                  <a:cubicBezTo>
                    <a:pt x="313" y="241"/>
                    <a:pt x="224" y="589"/>
                    <a:pt x="0" y="794"/>
                  </a:cubicBezTo>
                  <a:cubicBezTo>
                    <a:pt x="36" y="785"/>
                    <a:pt x="81" y="767"/>
                    <a:pt x="116" y="750"/>
                  </a:cubicBezTo>
                  <a:cubicBezTo>
                    <a:pt x="215" y="714"/>
                    <a:pt x="322" y="669"/>
                    <a:pt x="429" y="616"/>
                  </a:cubicBezTo>
                  <a:cubicBezTo>
                    <a:pt x="438" y="491"/>
                    <a:pt x="455" y="366"/>
                    <a:pt x="420" y="241"/>
                  </a:cubicBezTo>
                  <a:cubicBezTo>
                    <a:pt x="402" y="179"/>
                    <a:pt x="384" y="116"/>
                    <a:pt x="357" y="63"/>
                  </a:cubicBezTo>
                  <a:cubicBezTo>
                    <a:pt x="339" y="45"/>
                    <a:pt x="331" y="27"/>
                    <a:pt x="322" y="18"/>
                  </a:cubicBezTo>
                  <a:cubicBezTo>
                    <a:pt x="313" y="9"/>
                    <a:pt x="304" y="9"/>
                    <a:pt x="304" y="9"/>
                  </a:cubicBezTo>
                  <a:lnTo>
                    <a:pt x="304" y="9"/>
                  </a:lnTo>
                  <a:cubicBezTo>
                    <a:pt x="322" y="45"/>
                    <a:pt x="339" y="89"/>
                    <a:pt x="348" y="125"/>
                  </a:cubicBezTo>
                  <a:cubicBezTo>
                    <a:pt x="384" y="223"/>
                    <a:pt x="420" y="339"/>
                    <a:pt x="384" y="446"/>
                  </a:cubicBezTo>
                  <a:cubicBezTo>
                    <a:pt x="366" y="330"/>
                    <a:pt x="348" y="241"/>
                    <a:pt x="304" y="143"/>
                  </a:cubicBezTo>
                  <a:cubicBezTo>
                    <a:pt x="277" y="89"/>
                    <a:pt x="241" y="45"/>
                    <a:pt x="206"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43" name="Google Shape;8451;p23"/>
            <p:cNvSpPr/>
            <p:nvPr/>
          </p:nvSpPr>
          <p:spPr>
            <a:xfrm>
              <a:off x="609225" y="1293375"/>
              <a:ext cx="31025" cy="24250"/>
            </a:xfrm>
            <a:custGeom>
              <a:avLst/>
              <a:ahLst/>
              <a:rect l="l" t="t" r="r" b="b"/>
              <a:pathLst>
                <a:path w="1241" h="970" extrusionOk="0">
                  <a:moveTo>
                    <a:pt x="763" y="0"/>
                  </a:moveTo>
                  <a:cubicBezTo>
                    <a:pt x="508" y="0"/>
                    <a:pt x="268" y="117"/>
                    <a:pt x="90" y="300"/>
                  </a:cubicBezTo>
                  <a:cubicBezTo>
                    <a:pt x="99" y="300"/>
                    <a:pt x="117" y="309"/>
                    <a:pt x="126" y="309"/>
                  </a:cubicBezTo>
                  <a:lnTo>
                    <a:pt x="188" y="336"/>
                  </a:lnTo>
                  <a:lnTo>
                    <a:pt x="161" y="390"/>
                  </a:lnTo>
                  <a:cubicBezTo>
                    <a:pt x="126" y="488"/>
                    <a:pt x="63" y="586"/>
                    <a:pt x="1" y="666"/>
                  </a:cubicBezTo>
                  <a:cubicBezTo>
                    <a:pt x="48" y="706"/>
                    <a:pt x="108" y="725"/>
                    <a:pt x="168" y="725"/>
                  </a:cubicBezTo>
                  <a:cubicBezTo>
                    <a:pt x="258" y="725"/>
                    <a:pt x="349" y="683"/>
                    <a:pt x="402" y="604"/>
                  </a:cubicBezTo>
                  <a:cubicBezTo>
                    <a:pt x="456" y="532"/>
                    <a:pt x="473" y="443"/>
                    <a:pt x="447" y="363"/>
                  </a:cubicBezTo>
                  <a:cubicBezTo>
                    <a:pt x="438" y="309"/>
                    <a:pt x="393" y="256"/>
                    <a:pt x="340" y="229"/>
                  </a:cubicBezTo>
                  <a:cubicBezTo>
                    <a:pt x="402" y="184"/>
                    <a:pt x="473" y="158"/>
                    <a:pt x="536" y="140"/>
                  </a:cubicBezTo>
                  <a:lnTo>
                    <a:pt x="536" y="140"/>
                  </a:lnTo>
                  <a:cubicBezTo>
                    <a:pt x="902" y="399"/>
                    <a:pt x="580" y="943"/>
                    <a:pt x="215" y="969"/>
                  </a:cubicBezTo>
                  <a:cubicBezTo>
                    <a:pt x="331" y="969"/>
                    <a:pt x="456" y="943"/>
                    <a:pt x="580" y="898"/>
                  </a:cubicBezTo>
                  <a:cubicBezTo>
                    <a:pt x="804" y="693"/>
                    <a:pt x="893" y="345"/>
                    <a:pt x="661" y="113"/>
                  </a:cubicBezTo>
                  <a:cubicBezTo>
                    <a:pt x="705" y="104"/>
                    <a:pt x="741" y="104"/>
                    <a:pt x="786" y="104"/>
                  </a:cubicBezTo>
                  <a:cubicBezTo>
                    <a:pt x="821" y="149"/>
                    <a:pt x="857" y="193"/>
                    <a:pt x="884" y="247"/>
                  </a:cubicBezTo>
                  <a:cubicBezTo>
                    <a:pt x="928" y="345"/>
                    <a:pt x="946" y="434"/>
                    <a:pt x="964" y="550"/>
                  </a:cubicBezTo>
                  <a:cubicBezTo>
                    <a:pt x="1000" y="443"/>
                    <a:pt x="964" y="327"/>
                    <a:pt x="928" y="229"/>
                  </a:cubicBezTo>
                  <a:cubicBezTo>
                    <a:pt x="919" y="193"/>
                    <a:pt x="902" y="149"/>
                    <a:pt x="884" y="113"/>
                  </a:cubicBezTo>
                  <a:lnTo>
                    <a:pt x="884" y="113"/>
                  </a:lnTo>
                  <a:cubicBezTo>
                    <a:pt x="884" y="113"/>
                    <a:pt x="893" y="113"/>
                    <a:pt x="902" y="122"/>
                  </a:cubicBezTo>
                  <a:cubicBezTo>
                    <a:pt x="911" y="131"/>
                    <a:pt x="919" y="149"/>
                    <a:pt x="937" y="167"/>
                  </a:cubicBezTo>
                  <a:cubicBezTo>
                    <a:pt x="964" y="220"/>
                    <a:pt x="982" y="283"/>
                    <a:pt x="1000" y="345"/>
                  </a:cubicBezTo>
                  <a:cubicBezTo>
                    <a:pt x="1035" y="470"/>
                    <a:pt x="1018" y="595"/>
                    <a:pt x="1000" y="720"/>
                  </a:cubicBezTo>
                  <a:lnTo>
                    <a:pt x="1018" y="711"/>
                  </a:lnTo>
                  <a:cubicBezTo>
                    <a:pt x="1071" y="613"/>
                    <a:pt x="1080" y="479"/>
                    <a:pt x="1062" y="363"/>
                  </a:cubicBezTo>
                  <a:cubicBezTo>
                    <a:pt x="1053" y="300"/>
                    <a:pt x="1035" y="220"/>
                    <a:pt x="1009" y="149"/>
                  </a:cubicBezTo>
                  <a:lnTo>
                    <a:pt x="1009" y="149"/>
                  </a:lnTo>
                  <a:cubicBezTo>
                    <a:pt x="1027" y="158"/>
                    <a:pt x="1044" y="158"/>
                    <a:pt x="1062" y="167"/>
                  </a:cubicBezTo>
                  <a:cubicBezTo>
                    <a:pt x="1134" y="327"/>
                    <a:pt x="1143" y="506"/>
                    <a:pt x="1107" y="666"/>
                  </a:cubicBezTo>
                  <a:cubicBezTo>
                    <a:pt x="1143" y="648"/>
                    <a:pt x="1187" y="630"/>
                    <a:pt x="1223" y="613"/>
                  </a:cubicBezTo>
                  <a:cubicBezTo>
                    <a:pt x="1241" y="443"/>
                    <a:pt x="1223" y="274"/>
                    <a:pt x="1151" y="113"/>
                  </a:cubicBezTo>
                  <a:cubicBezTo>
                    <a:pt x="1143" y="104"/>
                    <a:pt x="1143" y="95"/>
                    <a:pt x="1134" y="95"/>
                  </a:cubicBezTo>
                  <a:cubicBezTo>
                    <a:pt x="1125" y="86"/>
                    <a:pt x="1125" y="86"/>
                    <a:pt x="1116" y="77"/>
                  </a:cubicBezTo>
                  <a:cubicBezTo>
                    <a:pt x="998" y="24"/>
                    <a:pt x="879" y="0"/>
                    <a:pt x="7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44" name="Google Shape;8452;p23"/>
            <p:cNvSpPr/>
            <p:nvPr/>
          </p:nvSpPr>
          <p:spPr>
            <a:xfrm>
              <a:off x="604550" y="1312925"/>
              <a:ext cx="8050" cy="4700"/>
            </a:xfrm>
            <a:custGeom>
              <a:avLst/>
              <a:ahLst/>
              <a:rect l="l" t="t" r="r" b="b"/>
              <a:pathLst>
                <a:path w="322" h="188" extrusionOk="0">
                  <a:moveTo>
                    <a:pt x="89" y="0"/>
                  </a:moveTo>
                  <a:lnTo>
                    <a:pt x="89" y="0"/>
                  </a:lnTo>
                  <a:cubicBezTo>
                    <a:pt x="72" y="18"/>
                    <a:pt x="63" y="36"/>
                    <a:pt x="45" y="45"/>
                  </a:cubicBezTo>
                  <a:lnTo>
                    <a:pt x="0" y="107"/>
                  </a:lnTo>
                  <a:cubicBezTo>
                    <a:pt x="107" y="152"/>
                    <a:pt x="214" y="179"/>
                    <a:pt x="321" y="187"/>
                  </a:cubicBezTo>
                  <a:cubicBezTo>
                    <a:pt x="241" y="179"/>
                    <a:pt x="152" y="134"/>
                    <a:pt x="72" y="54"/>
                  </a:cubicBezTo>
                  <a:cubicBezTo>
                    <a:pt x="81" y="36"/>
                    <a:pt x="81" y="18"/>
                    <a:pt x="8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45" name="Google Shape;8453;p23"/>
            <p:cNvSpPr/>
            <p:nvPr/>
          </p:nvSpPr>
          <p:spPr>
            <a:xfrm>
              <a:off x="610100" y="1288725"/>
              <a:ext cx="5575" cy="6175"/>
            </a:xfrm>
            <a:custGeom>
              <a:avLst/>
              <a:ahLst/>
              <a:rect l="l" t="t" r="r" b="b"/>
              <a:pathLst>
                <a:path w="223" h="247" extrusionOk="0">
                  <a:moveTo>
                    <a:pt x="73" y="0"/>
                  </a:moveTo>
                  <a:cubicBezTo>
                    <a:pt x="39" y="0"/>
                    <a:pt x="0" y="38"/>
                    <a:pt x="19" y="76"/>
                  </a:cubicBezTo>
                  <a:cubicBezTo>
                    <a:pt x="46" y="130"/>
                    <a:pt x="82" y="174"/>
                    <a:pt x="108" y="219"/>
                  </a:cubicBezTo>
                  <a:cubicBezTo>
                    <a:pt x="120" y="238"/>
                    <a:pt x="136" y="247"/>
                    <a:pt x="152" y="247"/>
                  </a:cubicBezTo>
                  <a:cubicBezTo>
                    <a:pt x="188" y="247"/>
                    <a:pt x="222" y="208"/>
                    <a:pt x="198" y="165"/>
                  </a:cubicBezTo>
                  <a:cubicBezTo>
                    <a:pt x="171" y="121"/>
                    <a:pt x="135" y="76"/>
                    <a:pt x="108" y="23"/>
                  </a:cubicBezTo>
                  <a:cubicBezTo>
                    <a:pt x="101" y="7"/>
                    <a:pt x="87" y="0"/>
                    <a:pt x="7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46" name="Google Shape;8454;p23"/>
            <p:cNvSpPr/>
            <p:nvPr/>
          </p:nvSpPr>
          <p:spPr>
            <a:xfrm>
              <a:off x="621725" y="1283875"/>
              <a:ext cx="3375" cy="6775"/>
            </a:xfrm>
            <a:custGeom>
              <a:avLst/>
              <a:ahLst/>
              <a:rect l="l" t="t" r="r" b="b"/>
              <a:pathLst>
                <a:path w="135" h="271" extrusionOk="0">
                  <a:moveTo>
                    <a:pt x="59" y="0"/>
                  </a:moveTo>
                  <a:cubicBezTo>
                    <a:pt x="54" y="0"/>
                    <a:pt x="50" y="1"/>
                    <a:pt x="45" y="2"/>
                  </a:cubicBezTo>
                  <a:cubicBezTo>
                    <a:pt x="9" y="11"/>
                    <a:pt x="0" y="38"/>
                    <a:pt x="9" y="65"/>
                  </a:cubicBezTo>
                  <a:cubicBezTo>
                    <a:pt x="18" y="118"/>
                    <a:pt x="18" y="163"/>
                    <a:pt x="27" y="217"/>
                  </a:cubicBezTo>
                  <a:cubicBezTo>
                    <a:pt x="27" y="243"/>
                    <a:pt x="45" y="270"/>
                    <a:pt x="72" y="270"/>
                  </a:cubicBezTo>
                  <a:cubicBezTo>
                    <a:pt x="98" y="270"/>
                    <a:pt x="134" y="243"/>
                    <a:pt x="125" y="217"/>
                  </a:cubicBezTo>
                  <a:cubicBezTo>
                    <a:pt x="116" y="154"/>
                    <a:pt x="116" y="92"/>
                    <a:pt x="107" y="38"/>
                  </a:cubicBezTo>
                  <a:cubicBezTo>
                    <a:pt x="100" y="16"/>
                    <a:pt x="80" y="0"/>
                    <a:pt x="5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47" name="Google Shape;8455;p23"/>
            <p:cNvSpPr/>
            <p:nvPr/>
          </p:nvSpPr>
          <p:spPr>
            <a:xfrm>
              <a:off x="632875" y="1284600"/>
              <a:ext cx="3175" cy="6300"/>
            </a:xfrm>
            <a:custGeom>
              <a:avLst/>
              <a:ahLst/>
              <a:rect l="l" t="t" r="r" b="b"/>
              <a:pathLst>
                <a:path w="127" h="252" extrusionOk="0">
                  <a:moveTo>
                    <a:pt x="61" y="0"/>
                  </a:moveTo>
                  <a:cubicBezTo>
                    <a:pt x="41" y="0"/>
                    <a:pt x="22" y="11"/>
                    <a:pt x="18" y="36"/>
                  </a:cubicBezTo>
                  <a:cubicBezTo>
                    <a:pt x="9" y="89"/>
                    <a:pt x="0" y="143"/>
                    <a:pt x="0" y="205"/>
                  </a:cubicBezTo>
                  <a:cubicBezTo>
                    <a:pt x="0" y="236"/>
                    <a:pt x="23" y="251"/>
                    <a:pt x="48" y="251"/>
                  </a:cubicBezTo>
                  <a:cubicBezTo>
                    <a:pt x="74" y="251"/>
                    <a:pt x="103" y="233"/>
                    <a:pt x="107" y="196"/>
                  </a:cubicBezTo>
                  <a:cubicBezTo>
                    <a:pt x="107" y="152"/>
                    <a:pt x="107" y="107"/>
                    <a:pt x="116" y="63"/>
                  </a:cubicBezTo>
                  <a:cubicBezTo>
                    <a:pt x="127" y="25"/>
                    <a:pt x="92" y="0"/>
                    <a:pt x="6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48" name="Google Shape;8456;p23"/>
            <p:cNvSpPr/>
            <p:nvPr/>
          </p:nvSpPr>
          <p:spPr>
            <a:xfrm>
              <a:off x="601500" y="1296050"/>
              <a:ext cx="6425" cy="3725"/>
            </a:xfrm>
            <a:custGeom>
              <a:avLst/>
              <a:ahLst/>
              <a:rect l="l" t="t" r="r" b="b"/>
              <a:pathLst>
                <a:path w="257" h="149" extrusionOk="0">
                  <a:moveTo>
                    <a:pt x="77" y="1"/>
                  </a:moveTo>
                  <a:cubicBezTo>
                    <a:pt x="34" y="1"/>
                    <a:pt x="0" y="54"/>
                    <a:pt x="42" y="95"/>
                  </a:cubicBezTo>
                  <a:cubicBezTo>
                    <a:pt x="42" y="95"/>
                    <a:pt x="51" y="104"/>
                    <a:pt x="51" y="104"/>
                  </a:cubicBezTo>
                  <a:cubicBezTo>
                    <a:pt x="122" y="122"/>
                    <a:pt x="185" y="131"/>
                    <a:pt x="256" y="149"/>
                  </a:cubicBezTo>
                  <a:cubicBezTo>
                    <a:pt x="247" y="140"/>
                    <a:pt x="247" y="140"/>
                    <a:pt x="238" y="131"/>
                  </a:cubicBezTo>
                  <a:cubicBezTo>
                    <a:pt x="194" y="95"/>
                    <a:pt x="149" y="60"/>
                    <a:pt x="113" y="15"/>
                  </a:cubicBezTo>
                  <a:cubicBezTo>
                    <a:pt x="102" y="5"/>
                    <a:pt x="89" y="1"/>
                    <a:pt x="7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49" name="Google Shape;8457;p23"/>
            <p:cNvSpPr/>
            <p:nvPr/>
          </p:nvSpPr>
          <p:spPr>
            <a:xfrm>
              <a:off x="655175" y="1189350"/>
              <a:ext cx="25700" cy="20725"/>
            </a:xfrm>
            <a:custGeom>
              <a:avLst/>
              <a:ahLst/>
              <a:rect l="l" t="t" r="r" b="b"/>
              <a:pathLst>
                <a:path w="1028" h="829" extrusionOk="0">
                  <a:moveTo>
                    <a:pt x="661" y="1"/>
                  </a:moveTo>
                  <a:cubicBezTo>
                    <a:pt x="589" y="19"/>
                    <a:pt x="527" y="46"/>
                    <a:pt x="464" y="81"/>
                  </a:cubicBezTo>
                  <a:cubicBezTo>
                    <a:pt x="509" y="117"/>
                    <a:pt x="553" y="170"/>
                    <a:pt x="571" y="224"/>
                  </a:cubicBezTo>
                  <a:cubicBezTo>
                    <a:pt x="589" y="304"/>
                    <a:pt x="571" y="393"/>
                    <a:pt x="527" y="465"/>
                  </a:cubicBezTo>
                  <a:cubicBezTo>
                    <a:pt x="469" y="542"/>
                    <a:pt x="375" y="583"/>
                    <a:pt x="283" y="583"/>
                  </a:cubicBezTo>
                  <a:cubicBezTo>
                    <a:pt x="206" y="583"/>
                    <a:pt x="130" y="553"/>
                    <a:pt x="81" y="492"/>
                  </a:cubicBezTo>
                  <a:cubicBezTo>
                    <a:pt x="45" y="563"/>
                    <a:pt x="18" y="625"/>
                    <a:pt x="0" y="697"/>
                  </a:cubicBezTo>
                  <a:cubicBezTo>
                    <a:pt x="95" y="790"/>
                    <a:pt x="199" y="828"/>
                    <a:pt x="300" y="828"/>
                  </a:cubicBezTo>
                  <a:cubicBezTo>
                    <a:pt x="685" y="828"/>
                    <a:pt x="1028" y="269"/>
                    <a:pt x="661"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50" name="Google Shape;8458;p23"/>
            <p:cNvSpPr/>
            <p:nvPr/>
          </p:nvSpPr>
          <p:spPr>
            <a:xfrm>
              <a:off x="654500" y="1188475"/>
              <a:ext cx="36425" cy="33625"/>
            </a:xfrm>
            <a:custGeom>
              <a:avLst/>
              <a:ahLst/>
              <a:rect l="l" t="t" r="r" b="b"/>
              <a:pathLst>
                <a:path w="1457" h="1345" extrusionOk="0">
                  <a:moveTo>
                    <a:pt x="928" y="0"/>
                  </a:moveTo>
                  <a:cubicBezTo>
                    <a:pt x="893" y="0"/>
                    <a:pt x="848" y="0"/>
                    <a:pt x="803" y="9"/>
                  </a:cubicBezTo>
                  <a:cubicBezTo>
                    <a:pt x="1156" y="369"/>
                    <a:pt x="760" y="972"/>
                    <a:pt x="322" y="972"/>
                  </a:cubicBezTo>
                  <a:cubicBezTo>
                    <a:pt x="217" y="972"/>
                    <a:pt x="110" y="938"/>
                    <a:pt x="10" y="857"/>
                  </a:cubicBezTo>
                  <a:cubicBezTo>
                    <a:pt x="1" y="919"/>
                    <a:pt x="1" y="990"/>
                    <a:pt x="1" y="1053"/>
                  </a:cubicBezTo>
                  <a:cubicBezTo>
                    <a:pt x="72" y="1089"/>
                    <a:pt x="134" y="1124"/>
                    <a:pt x="206" y="1142"/>
                  </a:cubicBezTo>
                  <a:cubicBezTo>
                    <a:pt x="295" y="1160"/>
                    <a:pt x="375" y="1178"/>
                    <a:pt x="464" y="1178"/>
                  </a:cubicBezTo>
                  <a:cubicBezTo>
                    <a:pt x="473" y="1178"/>
                    <a:pt x="473" y="1187"/>
                    <a:pt x="473" y="1187"/>
                  </a:cubicBezTo>
                  <a:cubicBezTo>
                    <a:pt x="446" y="1195"/>
                    <a:pt x="418" y="1198"/>
                    <a:pt x="390" y="1198"/>
                  </a:cubicBezTo>
                  <a:cubicBezTo>
                    <a:pt x="325" y="1198"/>
                    <a:pt x="259" y="1181"/>
                    <a:pt x="197" y="1169"/>
                  </a:cubicBezTo>
                  <a:cubicBezTo>
                    <a:pt x="143" y="1160"/>
                    <a:pt x="81" y="1142"/>
                    <a:pt x="18" y="1124"/>
                  </a:cubicBezTo>
                  <a:lnTo>
                    <a:pt x="18" y="1124"/>
                  </a:lnTo>
                  <a:cubicBezTo>
                    <a:pt x="18" y="1142"/>
                    <a:pt x="18" y="1151"/>
                    <a:pt x="27" y="1169"/>
                  </a:cubicBezTo>
                  <a:cubicBezTo>
                    <a:pt x="117" y="1196"/>
                    <a:pt x="206" y="1231"/>
                    <a:pt x="295" y="1240"/>
                  </a:cubicBezTo>
                  <a:cubicBezTo>
                    <a:pt x="336" y="1247"/>
                    <a:pt x="375" y="1250"/>
                    <a:pt x="415" y="1250"/>
                  </a:cubicBezTo>
                  <a:cubicBezTo>
                    <a:pt x="478" y="1250"/>
                    <a:pt x="541" y="1242"/>
                    <a:pt x="607" y="1231"/>
                  </a:cubicBezTo>
                  <a:lnTo>
                    <a:pt x="607" y="1231"/>
                  </a:lnTo>
                  <a:cubicBezTo>
                    <a:pt x="553" y="1276"/>
                    <a:pt x="474" y="1287"/>
                    <a:pt x="396" y="1287"/>
                  </a:cubicBezTo>
                  <a:cubicBezTo>
                    <a:pt x="333" y="1287"/>
                    <a:pt x="271" y="1280"/>
                    <a:pt x="224" y="1276"/>
                  </a:cubicBezTo>
                  <a:cubicBezTo>
                    <a:pt x="206" y="1276"/>
                    <a:pt x="125" y="1258"/>
                    <a:pt x="54" y="1240"/>
                  </a:cubicBezTo>
                  <a:lnTo>
                    <a:pt x="54" y="1240"/>
                  </a:lnTo>
                  <a:cubicBezTo>
                    <a:pt x="54" y="1258"/>
                    <a:pt x="63" y="1267"/>
                    <a:pt x="63" y="1276"/>
                  </a:cubicBezTo>
                  <a:cubicBezTo>
                    <a:pt x="167" y="1323"/>
                    <a:pt x="271" y="1345"/>
                    <a:pt x="372" y="1345"/>
                  </a:cubicBezTo>
                  <a:cubicBezTo>
                    <a:pt x="961" y="1345"/>
                    <a:pt x="1456" y="626"/>
                    <a:pt x="1205" y="63"/>
                  </a:cubicBezTo>
                  <a:cubicBezTo>
                    <a:pt x="1187" y="54"/>
                    <a:pt x="1169" y="45"/>
                    <a:pt x="1151" y="45"/>
                  </a:cubicBezTo>
                  <a:cubicBezTo>
                    <a:pt x="1187" y="107"/>
                    <a:pt x="1205" y="196"/>
                    <a:pt x="1214" y="259"/>
                  </a:cubicBezTo>
                  <a:cubicBezTo>
                    <a:pt x="1232" y="375"/>
                    <a:pt x="1214" y="518"/>
                    <a:pt x="1151" y="625"/>
                  </a:cubicBezTo>
                  <a:cubicBezTo>
                    <a:pt x="1169" y="491"/>
                    <a:pt x="1178" y="366"/>
                    <a:pt x="1142" y="241"/>
                  </a:cubicBezTo>
                  <a:cubicBezTo>
                    <a:pt x="1134" y="179"/>
                    <a:pt x="1116" y="116"/>
                    <a:pt x="1080" y="63"/>
                  </a:cubicBezTo>
                  <a:cubicBezTo>
                    <a:pt x="1071" y="45"/>
                    <a:pt x="1053" y="27"/>
                    <a:pt x="1044" y="9"/>
                  </a:cubicBezTo>
                  <a:lnTo>
                    <a:pt x="1027" y="9"/>
                  </a:lnTo>
                  <a:cubicBezTo>
                    <a:pt x="1044" y="45"/>
                    <a:pt x="1062" y="89"/>
                    <a:pt x="1071" y="125"/>
                  </a:cubicBezTo>
                  <a:cubicBezTo>
                    <a:pt x="1107" y="223"/>
                    <a:pt x="1142" y="339"/>
                    <a:pt x="1107" y="446"/>
                  </a:cubicBezTo>
                  <a:cubicBezTo>
                    <a:pt x="1107" y="446"/>
                    <a:pt x="1107" y="446"/>
                    <a:pt x="1107" y="437"/>
                  </a:cubicBezTo>
                  <a:cubicBezTo>
                    <a:pt x="1098" y="330"/>
                    <a:pt x="1071" y="241"/>
                    <a:pt x="1027" y="143"/>
                  </a:cubicBezTo>
                  <a:cubicBezTo>
                    <a:pt x="1000" y="89"/>
                    <a:pt x="964" y="45"/>
                    <a:pt x="928"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51" name="Google Shape;8459;p23"/>
            <p:cNvSpPr/>
            <p:nvPr/>
          </p:nvSpPr>
          <p:spPr>
            <a:xfrm>
              <a:off x="646625" y="1185800"/>
              <a:ext cx="47625" cy="38875"/>
            </a:xfrm>
            <a:custGeom>
              <a:avLst/>
              <a:ahLst/>
              <a:rect l="l" t="t" r="r" b="b"/>
              <a:pathLst>
                <a:path w="1905" h="1555" extrusionOk="0">
                  <a:moveTo>
                    <a:pt x="1003" y="143"/>
                  </a:moveTo>
                  <a:lnTo>
                    <a:pt x="1003" y="143"/>
                  </a:lnTo>
                  <a:cubicBezTo>
                    <a:pt x="1370" y="411"/>
                    <a:pt x="1027" y="970"/>
                    <a:pt x="642" y="970"/>
                  </a:cubicBezTo>
                  <a:cubicBezTo>
                    <a:pt x="541" y="970"/>
                    <a:pt x="437" y="932"/>
                    <a:pt x="342" y="839"/>
                  </a:cubicBezTo>
                  <a:cubicBezTo>
                    <a:pt x="360" y="767"/>
                    <a:pt x="387" y="705"/>
                    <a:pt x="423" y="634"/>
                  </a:cubicBezTo>
                  <a:cubicBezTo>
                    <a:pt x="472" y="695"/>
                    <a:pt x="548" y="725"/>
                    <a:pt x="625" y="725"/>
                  </a:cubicBezTo>
                  <a:cubicBezTo>
                    <a:pt x="717" y="725"/>
                    <a:pt x="811" y="684"/>
                    <a:pt x="869" y="607"/>
                  </a:cubicBezTo>
                  <a:cubicBezTo>
                    <a:pt x="913" y="535"/>
                    <a:pt x="931" y="446"/>
                    <a:pt x="913" y="366"/>
                  </a:cubicBezTo>
                  <a:cubicBezTo>
                    <a:pt x="895" y="312"/>
                    <a:pt x="851" y="259"/>
                    <a:pt x="806" y="223"/>
                  </a:cubicBezTo>
                  <a:cubicBezTo>
                    <a:pt x="869" y="188"/>
                    <a:pt x="931" y="161"/>
                    <a:pt x="1003" y="143"/>
                  </a:cubicBezTo>
                  <a:close/>
                  <a:moveTo>
                    <a:pt x="1243" y="107"/>
                  </a:moveTo>
                  <a:cubicBezTo>
                    <a:pt x="1279" y="152"/>
                    <a:pt x="1315" y="196"/>
                    <a:pt x="1342" y="250"/>
                  </a:cubicBezTo>
                  <a:cubicBezTo>
                    <a:pt x="1386" y="348"/>
                    <a:pt x="1413" y="437"/>
                    <a:pt x="1422" y="544"/>
                  </a:cubicBezTo>
                  <a:cubicBezTo>
                    <a:pt x="1422" y="553"/>
                    <a:pt x="1422" y="553"/>
                    <a:pt x="1422" y="553"/>
                  </a:cubicBezTo>
                  <a:cubicBezTo>
                    <a:pt x="1457" y="446"/>
                    <a:pt x="1422" y="330"/>
                    <a:pt x="1386" y="232"/>
                  </a:cubicBezTo>
                  <a:cubicBezTo>
                    <a:pt x="1377" y="196"/>
                    <a:pt x="1359" y="152"/>
                    <a:pt x="1342" y="116"/>
                  </a:cubicBezTo>
                  <a:lnTo>
                    <a:pt x="1359" y="116"/>
                  </a:lnTo>
                  <a:cubicBezTo>
                    <a:pt x="1368" y="134"/>
                    <a:pt x="1386" y="152"/>
                    <a:pt x="1395" y="170"/>
                  </a:cubicBezTo>
                  <a:cubicBezTo>
                    <a:pt x="1431" y="223"/>
                    <a:pt x="1449" y="286"/>
                    <a:pt x="1457" y="348"/>
                  </a:cubicBezTo>
                  <a:cubicBezTo>
                    <a:pt x="1493" y="473"/>
                    <a:pt x="1484" y="598"/>
                    <a:pt x="1466" y="732"/>
                  </a:cubicBezTo>
                  <a:cubicBezTo>
                    <a:pt x="1529" y="625"/>
                    <a:pt x="1547" y="482"/>
                    <a:pt x="1529" y="366"/>
                  </a:cubicBezTo>
                  <a:cubicBezTo>
                    <a:pt x="1520" y="303"/>
                    <a:pt x="1502" y="214"/>
                    <a:pt x="1466" y="152"/>
                  </a:cubicBezTo>
                  <a:cubicBezTo>
                    <a:pt x="1484" y="152"/>
                    <a:pt x="1502" y="161"/>
                    <a:pt x="1520" y="170"/>
                  </a:cubicBezTo>
                  <a:cubicBezTo>
                    <a:pt x="1771" y="733"/>
                    <a:pt x="1276" y="1452"/>
                    <a:pt x="687" y="1452"/>
                  </a:cubicBezTo>
                  <a:cubicBezTo>
                    <a:pt x="586" y="1452"/>
                    <a:pt x="482" y="1430"/>
                    <a:pt x="378" y="1383"/>
                  </a:cubicBezTo>
                  <a:cubicBezTo>
                    <a:pt x="378" y="1374"/>
                    <a:pt x="369" y="1365"/>
                    <a:pt x="369" y="1347"/>
                  </a:cubicBezTo>
                  <a:lnTo>
                    <a:pt x="369" y="1347"/>
                  </a:lnTo>
                  <a:cubicBezTo>
                    <a:pt x="440" y="1365"/>
                    <a:pt x="521" y="1383"/>
                    <a:pt x="539" y="1383"/>
                  </a:cubicBezTo>
                  <a:cubicBezTo>
                    <a:pt x="586" y="1387"/>
                    <a:pt x="648" y="1394"/>
                    <a:pt x="711" y="1394"/>
                  </a:cubicBezTo>
                  <a:cubicBezTo>
                    <a:pt x="789" y="1394"/>
                    <a:pt x="868" y="1383"/>
                    <a:pt x="922" y="1338"/>
                  </a:cubicBezTo>
                  <a:lnTo>
                    <a:pt x="922" y="1338"/>
                  </a:lnTo>
                  <a:cubicBezTo>
                    <a:pt x="856" y="1349"/>
                    <a:pt x="793" y="1357"/>
                    <a:pt x="730" y="1357"/>
                  </a:cubicBezTo>
                  <a:cubicBezTo>
                    <a:pt x="690" y="1357"/>
                    <a:pt x="651" y="1354"/>
                    <a:pt x="610" y="1347"/>
                  </a:cubicBezTo>
                  <a:cubicBezTo>
                    <a:pt x="521" y="1338"/>
                    <a:pt x="432" y="1303"/>
                    <a:pt x="342" y="1276"/>
                  </a:cubicBezTo>
                  <a:cubicBezTo>
                    <a:pt x="333" y="1258"/>
                    <a:pt x="333" y="1249"/>
                    <a:pt x="333" y="1231"/>
                  </a:cubicBezTo>
                  <a:lnTo>
                    <a:pt x="333" y="1231"/>
                  </a:lnTo>
                  <a:cubicBezTo>
                    <a:pt x="396" y="1249"/>
                    <a:pt x="458" y="1267"/>
                    <a:pt x="512" y="1276"/>
                  </a:cubicBezTo>
                  <a:cubicBezTo>
                    <a:pt x="574" y="1288"/>
                    <a:pt x="640" y="1305"/>
                    <a:pt x="705" y="1305"/>
                  </a:cubicBezTo>
                  <a:cubicBezTo>
                    <a:pt x="733" y="1305"/>
                    <a:pt x="761" y="1302"/>
                    <a:pt x="788" y="1294"/>
                  </a:cubicBezTo>
                  <a:cubicBezTo>
                    <a:pt x="788" y="1294"/>
                    <a:pt x="788" y="1285"/>
                    <a:pt x="779" y="1285"/>
                  </a:cubicBezTo>
                  <a:cubicBezTo>
                    <a:pt x="690" y="1285"/>
                    <a:pt x="610" y="1267"/>
                    <a:pt x="521" y="1249"/>
                  </a:cubicBezTo>
                  <a:cubicBezTo>
                    <a:pt x="449" y="1231"/>
                    <a:pt x="387" y="1196"/>
                    <a:pt x="316" y="1160"/>
                  </a:cubicBezTo>
                  <a:cubicBezTo>
                    <a:pt x="316" y="1097"/>
                    <a:pt x="316" y="1026"/>
                    <a:pt x="325" y="964"/>
                  </a:cubicBezTo>
                  <a:cubicBezTo>
                    <a:pt x="425" y="1045"/>
                    <a:pt x="532" y="1079"/>
                    <a:pt x="637" y="1079"/>
                  </a:cubicBezTo>
                  <a:cubicBezTo>
                    <a:pt x="1075" y="1079"/>
                    <a:pt x="1471" y="476"/>
                    <a:pt x="1118" y="116"/>
                  </a:cubicBezTo>
                  <a:cubicBezTo>
                    <a:pt x="1163" y="107"/>
                    <a:pt x="1208" y="107"/>
                    <a:pt x="1243" y="107"/>
                  </a:cubicBezTo>
                  <a:close/>
                  <a:moveTo>
                    <a:pt x="1219" y="1"/>
                  </a:moveTo>
                  <a:cubicBezTo>
                    <a:pt x="557" y="1"/>
                    <a:pt x="1" y="801"/>
                    <a:pt x="289" y="1445"/>
                  </a:cubicBezTo>
                  <a:cubicBezTo>
                    <a:pt x="298" y="1454"/>
                    <a:pt x="307" y="1463"/>
                    <a:pt x="307" y="1463"/>
                  </a:cubicBezTo>
                  <a:cubicBezTo>
                    <a:pt x="316" y="1472"/>
                    <a:pt x="316" y="1472"/>
                    <a:pt x="325" y="1472"/>
                  </a:cubicBezTo>
                  <a:cubicBezTo>
                    <a:pt x="446" y="1529"/>
                    <a:pt x="569" y="1555"/>
                    <a:pt x="687" y="1555"/>
                  </a:cubicBezTo>
                  <a:cubicBezTo>
                    <a:pt x="1352" y="1555"/>
                    <a:pt x="1904" y="752"/>
                    <a:pt x="1609" y="116"/>
                  </a:cubicBezTo>
                  <a:cubicBezTo>
                    <a:pt x="1609" y="107"/>
                    <a:pt x="1600" y="98"/>
                    <a:pt x="1591" y="98"/>
                  </a:cubicBezTo>
                  <a:cubicBezTo>
                    <a:pt x="1591" y="89"/>
                    <a:pt x="1582" y="89"/>
                    <a:pt x="1573" y="80"/>
                  </a:cubicBezTo>
                  <a:cubicBezTo>
                    <a:pt x="1455" y="26"/>
                    <a:pt x="1335" y="1"/>
                    <a:pt x="12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52" name="Google Shape;8460;p23"/>
            <p:cNvSpPr/>
            <p:nvPr/>
          </p:nvSpPr>
          <p:spPr>
            <a:xfrm>
              <a:off x="643575" y="1217825"/>
              <a:ext cx="6275" cy="3025"/>
            </a:xfrm>
            <a:custGeom>
              <a:avLst/>
              <a:ahLst/>
              <a:rect l="l" t="t" r="r" b="b"/>
              <a:pathLst>
                <a:path w="251" h="121" extrusionOk="0">
                  <a:moveTo>
                    <a:pt x="203" y="1"/>
                  </a:moveTo>
                  <a:cubicBezTo>
                    <a:pt x="195" y="1"/>
                    <a:pt x="187" y="2"/>
                    <a:pt x="179" y="4"/>
                  </a:cubicBezTo>
                  <a:cubicBezTo>
                    <a:pt x="143" y="4"/>
                    <a:pt x="108" y="13"/>
                    <a:pt x="63" y="22"/>
                  </a:cubicBezTo>
                  <a:cubicBezTo>
                    <a:pt x="3" y="22"/>
                    <a:pt x="1" y="120"/>
                    <a:pt x="64" y="120"/>
                  </a:cubicBezTo>
                  <a:cubicBezTo>
                    <a:pt x="66" y="120"/>
                    <a:pt x="69" y="120"/>
                    <a:pt x="72" y="120"/>
                  </a:cubicBezTo>
                  <a:cubicBezTo>
                    <a:pt x="116" y="120"/>
                    <a:pt x="161" y="111"/>
                    <a:pt x="215" y="102"/>
                  </a:cubicBezTo>
                  <a:cubicBezTo>
                    <a:pt x="241" y="93"/>
                    <a:pt x="250" y="57"/>
                    <a:pt x="250" y="39"/>
                  </a:cubicBezTo>
                  <a:cubicBezTo>
                    <a:pt x="243" y="12"/>
                    <a:pt x="226" y="1"/>
                    <a:pt x="20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53" name="Google Shape;8461;p23"/>
            <p:cNvSpPr/>
            <p:nvPr/>
          </p:nvSpPr>
          <p:spPr>
            <a:xfrm>
              <a:off x="642900" y="1208100"/>
              <a:ext cx="7050" cy="2975"/>
            </a:xfrm>
            <a:custGeom>
              <a:avLst/>
              <a:ahLst/>
              <a:rect l="l" t="t" r="r" b="b"/>
              <a:pathLst>
                <a:path w="282" h="119" extrusionOk="0">
                  <a:moveTo>
                    <a:pt x="54" y="0"/>
                  </a:moveTo>
                  <a:cubicBezTo>
                    <a:pt x="19" y="0"/>
                    <a:pt x="1" y="27"/>
                    <a:pt x="1" y="54"/>
                  </a:cubicBezTo>
                  <a:cubicBezTo>
                    <a:pt x="1" y="81"/>
                    <a:pt x="27" y="98"/>
                    <a:pt x="54" y="98"/>
                  </a:cubicBezTo>
                  <a:cubicBezTo>
                    <a:pt x="99" y="107"/>
                    <a:pt x="143" y="107"/>
                    <a:pt x="197" y="116"/>
                  </a:cubicBezTo>
                  <a:cubicBezTo>
                    <a:pt x="202" y="118"/>
                    <a:pt x="206" y="118"/>
                    <a:pt x="211" y="118"/>
                  </a:cubicBezTo>
                  <a:cubicBezTo>
                    <a:pt x="263" y="118"/>
                    <a:pt x="281" y="26"/>
                    <a:pt x="224" y="18"/>
                  </a:cubicBezTo>
                  <a:cubicBezTo>
                    <a:pt x="161" y="9"/>
                    <a:pt x="108" y="0"/>
                    <a:pt x="5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54" name="Google Shape;8462;p23"/>
            <p:cNvSpPr/>
            <p:nvPr/>
          </p:nvSpPr>
          <p:spPr>
            <a:xfrm>
              <a:off x="644475" y="1198500"/>
              <a:ext cx="7250" cy="4325"/>
            </a:xfrm>
            <a:custGeom>
              <a:avLst/>
              <a:ahLst/>
              <a:rect l="l" t="t" r="r" b="b"/>
              <a:pathLst>
                <a:path w="290" h="173" extrusionOk="0">
                  <a:moveTo>
                    <a:pt x="59" y="0"/>
                  </a:moveTo>
                  <a:cubicBezTo>
                    <a:pt x="41" y="0"/>
                    <a:pt x="24" y="10"/>
                    <a:pt x="18" y="27"/>
                  </a:cubicBezTo>
                  <a:cubicBezTo>
                    <a:pt x="0" y="54"/>
                    <a:pt x="9" y="90"/>
                    <a:pt x="36" y="99"/>
                  </a:cubicBezTo>
                  <a:cubicBezTo>
                    <a:pt x="89" y="126"/>
                    <a:pt x="152" y="152"/>
                    <a:pt x="205" y="170"/>
                  </a:cubicBezTo>
                  <a:cubicBezTo>
                    <a:pt x="210" y="172"/>
                    <a:pt x="215" y="172"/>
                    <a:pt x="220" y="172"/>
                  </a:cubicBezTo>
                  <a:cubicBezTo>
                    <a:pt x="272" y="172"/>
                    <a:pt x="289" y="88"/>
                    <a:pt x="232" y="63"/>
                  </a:cubicBezTo>
                  <a:cubicBezTo>
                    <a:pt x="179" y="54"/>
                    <a:pt x="134" y="27"/>
                    <a:pt x="89" y="10"/>
                  </a:cubicBezTo>
                  <a:cubicBezTo>
                    <a:pt x="80" y="3"/>
                    <a:pt x="69" y="0"/>
                    <a:pt x="5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55" name="Google Shape;8463;p23"/>
            <p:cNvSpPr/>
            <p:nvPr/>
          </p:nvSpPr>
          <p:spPr>
            <a:xfrm>
              <a:off x="659025" y="1181075"/>
              <a:ext cx="5550" cy="6325"/>
            </a:xfrm>
            <a:custGeom>
              <a:avLst/>
              <a:ahLst/>
              <a:rect l="l" t="t" r="r" b="b"/>
              <a:pathLst>
                <a:path w="222" h="253" extrusionOk="0">
                  <a:moveTo>
                    <a:pt x="70" y="1"/>
                  </a:moveTo>
                  <a:cubicBezTo>
                    <a:pt x="34" y="1"/>
                    <a:pt x="0" y="39"/>
                    <a:pt x="25" y="82"/>
                  </a:cubicBezTo>
                  <a:cubicBezTo>
                    <a:pt x="43" y="136"/>
                    <a:pt x="78" y="180"/>
                    <a:pt x="105" y="225"/>
                  </a:cubicBezTo>
                  <a:cubicBezTo>
                    <a:pt x="116" y="245"/>
                    <a:pt x="133" y="253"/>
                    <a:pt x="149" y="253"/>
                  </a:cubicBezTo>
                  <a:cubicBezTo>
                    <a:pt x="185" y="253"/>
                    <a:pt x="222" y="214"/>
                    <a:pt x="203" y="171"/>
                  </a:cubicBezTo>
                  <a:cubicBezTo>
                    <a:pt x="168" y="127"/>
                    <a:pt x="141" y="82"/>
                    <a:pt x="114" y="29"/>
                  </a:cubicBezTo>
                  <a:cubicBezTo>
                    <a:pt x="103" y="9"/>
                    <a:pt x="86" y="1"/>
                    <a:pt x="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56" name="Google Shape;8464;p23"/>
            <p:cNvSpPr/>
            <p:nvPr/>
          </p:nvSpPr>
          <p:spPr>
            <a:xfrm>
              <a:off x="670550" y="1176375"/>
              <a:ext cx="3375" cy="6775"/>
            </a:xfrm>
            <a:custGeom>
              <a:avLst/>
              <a:ahLst/>
              <a:rect l="l" t="t" r="r" b="b"/>
              <a:pathLst>
                <a:path w="135" h="271" extrusionOk="0">
                  <a:moveTo>
                    <a:pt x="60" y="0"/>
                  </a:moveTo>
                  <a:cubicBezTo>
                    <a:pt x="55" y="0"/>
                    <a:pt x="50" y="1"/>
                    <a:pt x="46" y="2"/>
                  </a:cubicBezTo>
                  <a:cubicBezTo>
                    <a:pt x="19" y="11"/>
                    <a:pt x="1" y="38"/>
                    <a:pt x="10" y="65"/>
                  </a:cubicBezTo>
                  <a:cubicBezTo>
                    <a:pt x="19" y="110"/>
                    <a:pt x="19" y="163"/>
                    <a:pt x="28" y="217"/>
                  </a:cubicBezTo>
                  <a:cubicBezTo>
                    <a:pt x="28" y="243"/>
                    <a:pt x="46" y="270"/>
                    <a:pt x="81" y="270"/>
                  </a:cubicBezTo>
                  <a:cubicBezTo>
                    <a:pt x="108" y="270"/>
                    <a:pt x="135" y="243"/>
                    <a:pt x="126" y="217"/>
                  </a:cubicBezTo>
                  <a:cubicBezTo>
                    <a:pt x="126" y="154"/>
                    <a:pt x="117" y="92"/>
                    <a:pt x="108" y="38"/>
                  </a:cubicBezTo>
                  <a:cubicBezTo>
                    <a:pt x="108" y="16"/>
                    <a:pt x="84" y="0"/>
                    <a:pt x="6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57" name="Google Shape;8465;p23"/>
            <p:cNvSpPr/>
            <p:nvPr/>
          </p:nvSpPr>
          <p:spPr>
            <a:xfrm>
              <a:off x="681700" y="1177100"/>
              <a:ext cx="3300" cy="6275"/>
            </a:xfrm>
            <a:custGeom>
              <a:avLst/>
              <a:ahLst/>
              <a:rect l="l" t="t" r="r" b="b"/>
              <a:pathLst>
                <a:path w="132" h="251" extrusionOk="0">
                  <a:moveTo>
                    <a:pt x="66" y="0"/>
                  </a:moveTo>
                  <a:cubicBezTo>
                    <a:pt x="46" y="0"/>
                    <a:pt x="26" y="11"/>
                    <a:pt x="19" y="36"/>
                  </a:cubicBezTo>
                  <a:cubicBezTo>
                    <a:pt x="10" y="89"/>
                    <a:pt x="10" y="143"/>
                    <a:pt x="1" y="197"/>
                  </a:cubicBezTo>
                  <a:cubicBezTo>
                    <a:pt x="1" y="232"/>
                    <a:pt x="28" y="250"/>
                    <a:pt x="54" y="250"/>
                  </a:cubicBezTo>
                  <a:cubicBezTo>
                    <a:pt x="81" y="250"/>
                    <a:pt x="108" y="232"/>
                    <a:pt x="108" y="197"/>
                  </a:cubicBezTo>
                  <a:cubicBezTo>
                    <a:pt x="108" y="152"/>
                    <a:pt x="117" y="107"/>
                    <a:pt x="126" y="63"/>
                  </a:cubicBezTo>
                  <a:cubicBezTo>
                    <a:pt x="131" y="25"/>
                    <a:pt x="98" y="0"/>
                    <a:pt x="6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58" name="Google Shape;8466;p23"/>
            <p:cNvSpPr/>
            <p:nvPr/>
          </p:nvSpPr>
          <p:spPr>
            <a:xfrm>
              <a:off x="650350" y="1188550"/>
              <a:ext cx="7025" cy="5625"/>
            </a:xfrm>
            <a:custGeom>
              <a:avLst/>
              <a:ahLst/>
              <a:rect l="l" t="t" r="r" b="b"/>
              <a:pathLst>
                <a:path w="281" h="225" extrusionOk="0">
                  <a:moveTo>
                    <a:pt x="80" y="1"/>
                  </a:moveTo>
                  <a:cubicBezTo>
                    <a:pt x="39" y="1"/>
                    <a:pt x="0" y="52"/>
                    <a:pt x="42" y="86"/>
                  </a:cubicBezTo>
                  <a:cubicBezTo>
                    <a:pt x="86" y="131"/>
                    <a:pt x="122" y="167"/>
                    <a:pt x="167" y="211"/>
                  </a:cubicBezTo>
                  <a:cubicBezTo>
                    <a:pt x="178" y="221"/>
                    <a:pt x="189" y="224"/>
                    <a:pt x="201" y="224"/>
                  </a:cubicBezTo>
                  <a:cubicBezTo>
                    <a:pt x="244" y="224"/>
                    <a:pt x="280" y="166"/>
                    <a:pt x="238" y="131"/>
                  </a:cubicBezTo>
                  <a:cubicBezTo>
                    <a:pt x="202" y="95"/>
                    <a:pt x="158" y="51"/>
                    <a:pt x="113" y="15"/>
                  </a:cubicBezTo>
                  <a:cubicBezTo>
                    <a:pt x="103" y="5"/>
                    <a:pt x="91"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59" name="Google Shape;8467;p23"/>
            <p:cNvSpPr/>
            <p:nvPr/>
          </p:nvSpPr>
          <p:spPr>
            <a:xfrm>
              <a:off x="607450" y="1183775"/>
              <a:ext cx="18750" cy="24150"/>
            </a:xfrm>
            <a:custGeom>
              <a:avLst/>
              <a:ahLst/>
              <a:rect l="l" t="t" r="r" b="b"/>
              <a:pathLst>
                <a:path w="750" h="966" extrusionOk="0">
                  <a:moveTo>
                    <a:pt x="152" y="1"/>
                  </a:moveTo>
                  <a:cubicBezTo>
                    <a:pt x="116" y="63"/>
                    <a:pt x="81" y="135"/>
                    <a:pt x="54" y="197"/>
                  </a:cubicBezTo>
                  <a:cubicBezTo>
                    <a:pt x="223" y="197"/>
                    <a:pt x="366" y="376"/>
                    <a:pt x="321" y="545"/>
                  </a:cubicBezTo>
                  <a:cubicBezTo>
                    <a:pt x="304" y="634"/>
                    <a:pt x="250" y="706"/>
                    <a:pt x="170" y="741"/>
                  </a:cubicBezTo>
                  <a:cubicBezTo>
                    <a:pt x="140" y="756"/>
                    <a:pt x="108" y="763"/>
                    <a:pt x="76" y="763"/>
                  </a:cubicBezTo>
                  <a:cubicBezTo>
                    <a:pt x="50" y="763"/>
                    <a:pt x="24" y="758"/>
                    <a:pt x="0" y="750"/>
                  </a:cubicBezTo>
                  <a:lnTo>
                    <a:pt x="0" y="750"/>
                  </a:lnTo>
                  <a:cubicBezTo>
                    <a:pt x="9" y="822"/>
                    <a:pt x="27" y="893"/>
                    <a:pt x="63" y="955"/>
                  </a:cubicBezTo>
                  <a:cubicBezTo>
                    <a:pt x="95" y="963"/>
                    <a:pt x="125" y="966"/>
                    <a:pt x="155" y="966"/>
                  </a:cubicBezTo>
                  <a:cubicBezTo>
                    <a:pt x="640" y="966"/>
                    <a:pt x="749" y="43"/>
                    <a:pt x="1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60" name="Google Shape;8468;p23"/>
            <p:cNvSpPr/>
            <p:nvPr/>
          </p:nvSpPr>
          <p:spPr>
            <a:xfrm>
              <a:off x="610575" y="1175525"/>
              <a:ext cx="29000" cy="41525"/>
            </a:xfrm>
            <a:custGeom>
              <a:avLst/>
              <a:ahLst/>
              <a:rect l="l" t="t" r="r" b="b"/>
              <a:pathLst>
                <a:path w="1160" h="1661" extrusionOk="0">
                  <a:moveTo>
                    <a:pt x="464" y="1"/>
                  </a:moveTo>
                  <a:cubicBezTo>
                    <a:pt x="446" y="1"/>
                    <a:pt x="437" y="10"/>
                    <a:pt x="419" y="10"/>
                  </a:cubicBezTo>
                  <a:cubicBezTo>
                    <a:pt x="482" y="54"/>
                    <a:pt x="544" y="108"/>
                    <a:pt x="562" y="117"/>
                  </a:cubicBezTo>
                  <a:cubicBezTo>
                    <a:pt x="642" y="197"/>
                    <a:pt x="776" y="313"/>
                    <a:pt x="785" y="438"/>
                  </a:cubicBezTo>
                  <a:cubicBezTo>
                    <a:pt x="723" y="340"/>
                    <a:pt x="669" y="268"/>
                    <a:pt x="589" y="197"/>
                  </a:cubicBezTo>
                  <a:cubicBezTo>
                    <a:pt x="518" y="135"/>
                    <a:pt x="428" y="90"/>
                    <a:pt x="357" y="45"/>
                  </a:cubicBezTo>
                  <a:cubicBezTo>
                    <a:pt x="339" y="54"/>
                    <a:pt x="321" y="54"/>
                    <a:pt x="312" y="63"/>
                  </a:cubicBezTo>
                  <a:cubicBezTo>
                    <a:pt x="366" y="99"/>
                    <a:pt x="419" y="135"/>
                    <a:pt x="473" y="170"/>
                  </a:cubicBezTo>
                  <a:cubicBezTo>
                    <a:pt x="544" y="224"/>
                    <a:pt x="616" y="277"/>
                    <a:pt x="660" y="367"/>
                  </a:cubicBezTo>
                  <a:lnTo>
                    <a:pt x="651" y="367"/>
                  </a:lnTo>
                  <a:cubicBezTo>
                    <a:pt x="589" y="304"/>
                    <a:pt x="526" y="251"/>
                    <a:pt x="455" y="197"/>
                  </a:cubicBezTo>
                  <a:cubicBezTo>
                    <a:pt x="393" y="152"/>
                    <a:pt x="321" y="135"/>
                    <a:pt x="250" y="108"/>
                  </a:cubicBezTo>
                  <a:cubicBezTo>
                    <a:pt x="196" y="144"/>
                    <a:pt x="143" y="188"/>
                    <a:pt x="98" y="242"/>
                  </a:cubicBezTo>
                  <a:cubicBezTo>
                    <a:pt x="759" y="347"/>
                    <a:pt x="619" y="1402"/>
                    <a:pt x="23" y="1402"/>
                  </a:cubicBezTo>
                  <a:cubicBezTo>
                    <a:pt x="15" y="1402"/>
                    <a:pt x="8" y="1402"/>
                    <a:pt x="0" y="1401"/>
                  </a:cubicBezTo>
                  <a:lnTo>
                    <a:pt x="0" y="1401"/>
                  </a:lnTo>
                  <a:cubicBezTo>
                    <a:pt x="18" y="1437"/>
                    <a:pt x="45" y="1464"/>
                    <a:pt x="72" y="1500"/>
                  </a:cubicBezTo>
                  <a:cubicBezTo>
                    <a:pt x="134" y="1491"/>
                    <a:pt x="187" y="1491"/>
                    <a:pt x="241" y="1473"/>
                  </a:cubicBezTo>
                  <a:cubicBezTo>
                    <a:pt x="348" y="1446"/>
                    <a:pt x="428" y="1401"/>
                    <a:pt x="526" y="1330"/>
                  </a:cubicBezTo>
                  <a:cubicBezTo>
                    <a:pt x="526" y="1330"/>
                    <a:pt x="526" y="1339"/>
                    <a:pt x="526" y="1339"/>
                  </a:cubicBezTo>
                  <a:cubicBezTo>
                    <a:pt x="464" y="1428"/>
                    <a:pt x="357" y="1482"/>
                    <a:pt x="259" y="1517"/>
                  </a:cubicBezTo>
                  <a:cubicBezTo>
                    <a:pt x="232" y="1535"/>
                    <a:pt x="187" y="1553"/>
                    <a:pt x="143" y="1562"/>
                  </a:cubicBezTo>
                  <a:cubicBezTo>
                    <a:pt x="152" y="1562"/>
                    <a:pt x="152" y="1571"/>
                    <a:pt x="161" y="1571"/>
                  </a:cubicBezTo>
                  <a:cubicBezTo>
                    <a:pt x="179" y="1571"/>
                    <a:pt x="196" y="1571"/>
                    <a:pt x="223" y="1562"/>
                  </a:cubicBezTo>
                  <a:cubicBezTo>
                    <a:pt x="286" y="1553"/>
                    <a:pt x="339" y="1526"/>
                    <a:pt x="393" y="1500"/>
                  </a:cubicBezTo>
                  <a:cubicBezTo>
                    <a:pt x="518" y="1437"/>
                    <a:pt x="598" y="1348"/>
                    <a:pt x="687" y="1241"/>
                  </a:cubicBezTo>
                  <a:cubicBezTo>
                    <a:pt x="687" y="1241"/>
                    <a:pt x="687" y="1241"/>
                    <a:pt x="687" y="1250"/>
                  </a:cubicBezTo>
                  <a:cubicBezTo>
                    <a:pt x="651" y="1366"/>
                    <a:pt x="553" y="1473"/>
                    <a:pt x="455" y="1535"/>
                  </a:cubicBezTo>
                  <a:cubicBezTo>
                    <a:pt x="402" y="1571"/>
                    <a:pt x="330" y="1616"/>
                    <a:pt x="250" y="1633"/>
                  </a:cubicBezTo>
                  <a:cubicBezTo>
                    <a:pt x="268" y="1642"/>
                    <a:pt x="286" y="1651"/>
                    <a:pt x="303" y="1660"/>
                  </a:cubicBezTo>
                  <a:cubicBezTo>
                    <a:pt x="990" y="1446"/>
                    <a:pt x="1160" y="313"/>
                    <a:pt x="464"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61" name="Google Shape;8469;p23"/>
            <p:cNvSpPr/>
            <p:nvPr/>
          </p:nvSpPr>
          <p:spPr>
            <a:xfrm>
              <a:off x="601200" y="1173525"/>
              <a:ext cx="41500" cy="46200"/>
            </a:xfrm>
            <a:custGeom>
              <a:avLst/>
              <a:ahLst/>
              <a:rect l="l" t="t" r="r" b="b"/>
              <a:pathLst>
                <a:path w="1660" h="1848" extrusionOk="0">
                  <a:moveTo>
                    <a:pt x="402" y="411"/>
                  </a:moveTo>
                  <a:cubicBezTo>
                    <a:pt x="999" y="453"/>
                    <a:pt x="890" y="1376"/>
                    <a:pt x="405" y="1376"/>
                  </a:cubicBezTo>
                  <a:cubicBezTo>
                    <a:pt x="375" y="1376"/>
                    <a:pt x="345" y="1373"/>
                    <a:pt x="313" y="1365"/>
                  </a:cubicBezTo>
                  <a:cubicBezTo>
                    <a:pt x="277" y="1303"/>
                    <a:pt x="259" y="1232"/>
                    <a:pt x="250" y="1160"/>
                  </a:cubicBezTo>
                  <a:lnTo>
                    <a:pt x="250" y="1160"/>
                  </a:lnTo>
                  <a:cubicBezTo>
                    <a:pt x="274" y="1168"/>
                    <a:pt x="300" y="1173"/>
                    <a:pt x="326" y="1173"/>
                  </a:cubicBezTo>
                  <a:cubicBezTo>
                    <a:pt x="358" y="1173"/>
                    <a:pt x="390" y="1166"/>
                    <a:pt x="420" y="1151"/>
                  </a:cubicBezTo>
                  <a:cubicBezTo>
                    <a:pt x="500" y="1116"/>
                    <a:pt x="554" y="1044"/>
                    <a:pt x="571" y="955"/>
                  </a:cubicBezTo>
                  <a:cubicBezTo>
                    <a:pt x="616" y="786"/>
                    <a:pt x="473" y="607"/>
                    <a:pt x="304" y="607"/>
                  </a:cubicBezTo>
                  <a:cubicBezTo>
                    <a:pt x="331" y="545"/>
                    <a:pt x="366" y="473"/>
                    <a:pt x="402" y="411"/>
                  </a:cubicBezTo>
                  <a:close/>
                  <a:moveTo>
                    <a:pt x="839" y="81"/>
                  </a:moveTo>
                  <a:cubicBezTo>
                    <a:pt x="1535" y="393"/>
                    <a:pt x="1365" y="1526"/>
                    <a:pt x="678" y="1740"/>
                  </a:cubicBezTo>
                  <a:cubicBezTo>
                    <a:pt x="661" y="1731"/>
                    <a:pt x="643" y="1722"/>
                    <a:pt x="625" y="1713"/>
                  </a:cubicBezTo>
                  <a:cubicBezTo>
                    <a:pt x="705" y="1696"/>
                    <a:pt x="777" y="1651"/>
                    <a:pt x="830" y="1615"/>
                  </a:cubicBezTo>
                  <a:cubicBezTo>
                    <a:pt x="928" y="1553"/>
                    <a:pt x="1026" y="1446"/>
                    <a:pt x="1062" y="1330"/>
                  </a:cubicBezTo>
                  <a:cubicBezTo>
                    <a:pt x="1062" y="1321"/>
                    <a:pt x="1062" y="1321"/>
                    <a:pt x="1062" y="1321"/>
                  </a:cubicBezTo>
                  <a:cubicBezTo>
                    <a:pt x="973" y="1428"/>
                    <a:pt x="893" y="1517"/>
                    <a:pt x="768" y="1580"/>
                  </a:cubicBezTo>
                  <a:cubicBezTo>
                    <a:pt x="714" y="1606"/>
                    <a:pt x="661" y="1633"/>
                    <a:pt x="598" y="1642"/>
                  </a:cubicBezTo>
                  <a:cubicBezTo>
                    <a:pt x="571" y="1651"/>
                    <a:pt x="554" y="1651"/>
                    <a:pt x="536" y="1651"/>
                  </a:cubicBezTo>
                  <a:cubicBezTo>
                    <a:pt x="527" y="1651"/>
                    <a:pt x="527" y="1642"/>
                    <a:pt x="518" y="1642"/>
                  </a:cubicBezTo>
                  <a:cubicBezTo>
                    <a:pt x="562" y="1633"/>
                    <a:pt x="607" y="1615"/>
                    <a:pt x="634" y="1597"/>
                  </a:cubicBezTo>
                  <a:cubicBezTo>
                    <a:pt x="732" y="1562"/>
                    <a:pt x="848" y="1508"/>
                    <a:pt x="901" y="1419"/>
                  </a:cubicBezTo>
                  <a:cubicBezTo>
                    <a:pt x="901" y="1419"/>
                    <a:pt x="901" y="1410"/>
                    <a:pt x="901" y="1410"/>
                  </a:cubicBezTo>
                  <a:cubicBezTo>
                    <a:pt x="803" y="1481"/>
                    <a:pt x="723" y="1526"/>
                    <a:pt x="616" y="1553"/>
                  </a:cubicBezTo>
                  <a:cubicBezTo>
                    <a:pt x="562" y="1571"/>
                    <a:pt x="509" y="1571"/>
                    <a:pt x="447" y="1580"/>
                  </a:cubicBezTo>
                  <a:cubicBezTo>
                    <a:pt x="420" y="1544"/>
                    <a:pt x="393" y="1517"/>
                    <a:pt x="375" y="1481"/>
                  </a:cubicBezTo>
                  <a:lnTo>
                    <a:pt x="375" y="1481"/>
                  </a:lnTo>
                  <a:cubicBezTo>
                    <a:pt x="383" y="1482"/>
                    <a:pt x="390" y="1482"/>
                    <a:pt x="398" y="1482"/>
                  </a:cubicBezTo>
                  <a:cubicBezTo>
                    <a:pt x="994" y="1482"/>
                    <a:pt x="1134" y="427"/>
                    <a:pt x="473" y="322"/>
                  </a:cubicBezTo>
                  <a:cubicBezTo>
                    <a:pt x="518" y="268"/>
                    <a:pt x="571" y="224"/>
                    <a:pt x="625" y="188"/>
                  </a:cubicBezTo>
                  <a:cubicBezTo>
                    <a:pt x="696" y="215"/>
                    <a:pt x="768" y="232"/>
                    <a:pt x="830" y="277"/>
                  </a:cubicBezTo>
                  <a:cubicBezTo>
                    <a:pt x="901" y="331"/>
                    <a:pt x="964" y="384"/>
                    <a:pt x="1026" y="447"/>
                  </a:cubicBezTo>
                  <a:lnTo>
                    <a:pt x="1035" y="447"/>
                  </a:lnTo>
                  <a:cubicBezTo>
                    <a:pt x="991" y="357"/>
                    <a:pt x="919" y="304"/>
                    <a:pt x="848" y="250"/>
                  </a:cubicBezTo>
                  <a:cubicBezTo>
                    <a:pt x="794" y="215"/>
                    <a:pt x="741" y="179"/>
                    <a:pt x="687" y="143"/>
                  </a:cubicBezTo>
                  <a:cubicBezTo>
                    <a:pt x="696" y="134"/>
                    <a:pt x="714" y="134"/>
                    <a:pt x="732" y="125"/>
                  </a:cubicBezTo>
                  <a:cubicBezTo>
                    <a:pt x="812" y="170"/>
                    <a:pt x="893" y="215"/>
                    <a:pt x="964" y="277"/>
                  </a:cubicBezTo>
                  <a:cubicBezTo>
                    <a:pt x="1044" y="348"/>
                    <a:pt x="1098" y="420"/>
                    <a:pt x="1160" y="518"/>
                  </a:cubicBezTo>
                  <a:cubicBezTo>
                    <a:pt x="1151" y="393"/>
                    <a:pt x="1017" y="277"/>
                    <a:pt x="937" y="197"/>
                  </a:cubicBezTo>
                  <a:cubicBezTo>
                    <a:pt x="919" y="188"/>
                    <a:pt x="857" y="134"/>
                    <a:pt x="794" y="90"/>
                  </a:cubicBezTo>
                  <a:cubicBezTo>
                    <a:pt x="812" y="90"/>
                    <a:pt x="821" y="81"/>
                    <a:pt x="839" y="81"/>
                  </a:cubicBezTo>
                  <a:close/>
                  <a:moveTo>
                    <a:pt x="919" y="1"/>
                  </a:moveTo>
                  <a:lnTo>
                    <a:pt x="339" y="331"/>
                  </a:lnTo>
                  <a:cubicBezTo>
                    <a:pt x="0" y="803"/>
                    <a:pt x="54" y="1580"/>
                    <a:pt x="652" y="1838"/>
                  </a:cubicBezTo>
                  <a:cubicBezTo>
                    <a:pt x="661" y="1847"/>
                    <a:pt x="661" y="1847"/>
                    <a:pt x="670" y="1847"/>
                  </a:cubicBezTo>
                  <a:lnTo>
                    <a:pt x="696" y="1847"/>
                  </a:lnTo>
                  <a:cubicBezTo>
                    <a:pt x="1472" y="1606"/>
                    <a:pt x="1660" y="393"/>
                    <a:pt x="9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62" name="Google Shape;8470;p23"/>
            <p:cNvSpPr/>
            <p:nvPr/>
          </p:nvSpPr>
          <p:spPr>
            <a:xfrm>
              <a:off x="594850" y="1202050"/>
              <a:ext cx="7850" cy="3450"/>
            </a:xfrm>
            <a:custGeom>
              <a:avLst/>
              <a:ahLst/>
              <a:rect l="l" t="t" r="r" b="b"/>
              <a:pathLst>
                <a:path w="314" h="138" extrusionOk="0">
                  <a:moveTo>
                    <a:pt x="237" y="1"/>
                  </a:moveTo>
                  <a:cubicBezTo>
                    <a:pt x="234" y="1"/>
                    <a:pt x="231" y="1"/>
                    <a:pt x="228" y="1"/>
                  </a:cubicBezTo>
                  <a:cubicBezTo>
                    <a:pt x="174" y="10"/>
                    <a:pt x="121" y="19"/>
                    <a:pt x="58" y="28"/>
                  </a:cubicBezTo>
                  <a:cubicBezTo>
                    <a:pt x="1" y="45"/>
                    <a:pt x="11" y="137"/>
                    <a:pt x="70" y="137"/>
                  </a:cubicBezTo>
                  <a:cubicBezTo>
                    <a:pt x="74" y="137"/>
                    <a:pt x="80" y="137"/>
                    <a:pt x="85" y="135"/>
                  </a:cubicBezTo>
                  <a:cubicBezTo>
                    <a:pt x="138" y="117"/>
                    <a:pt x="192" y="117"/>
                    <a:pt x="246" y="100"/>
                  </a:cubicBezTo>
                  <a:cubicBezTo>
                    <a:pt x="314" y="91"/>
                    <a:pt x="300" y="1"/>
                    <a:pt x="23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63" name="Google Shape;8471;p23"/>
            <p:cNvSpPr/>
            <p:nvPr/>
          </p:nvSpPr>
          <p:spPr>
            <a:xfrm>
              <a:off x="598975" y="1212175"/>
              <a:ext cx="6475" cy="5050"/>
            </a:xfrm>
            <a:custGeom>
              <a:avLst/>
              <a:ahLst/>
              <a:rect l="l" t="t" r="r" b="b"/>
              <a:pathLst>
                <a:path w="259" h="202" extrusionOk="0">
                  <a:moveTo>
                    <a:pt x="194" y="1"/>
                  </a:moveTo>
                  <a:cubicBezTo>
                    <a:pt x="183" y="1"/>
                    <a:pt x="172" y="3"/>
                    <a:pt x="161" y="7"/>
                  </a:cubicBezTo>
                  <a:cubicBezTo>
                    <a:pt x="125" y="42"/>
                    <a:pt x="81" y="69"/>
                    <a:pt x="36" y="96"/>
                  </a:cubicBezTo>
                  <a:cubicBezTo>
                    <a:pt x="18" y="114"/>
                    <a:pt x="0" y="141"/>
                    <a:pt x="18" y="167"/>
                  </a:cubicBezTo>
                  <a:cubicBezTo>
                    <a:pt x="25" y="187"/>
                    <a:pt x="45" y="201"/>
                    <a:pt x="66" y="201"/>
                  </a:cubicBezTo>
                  <a:cubicBezTo>
                    <a:pt x="74" y="201"/>
                    <a:pt x="82" y="199"/>
                    <a:pt x="89" y="194"/>
                  </a:cubicBezTo>
                  <a:cubicBezTo>
                    <a:pt x="134" y="158"/>
                    <a:pt x="179" y="123"/>
                    <a:pt x="232" y="87"/>
                  </a:cubicBezTo>
                  <a:cubicBezTo>
                    <a:pt x="259" y="78"/>
                    <a:pt x="250" y="34"/>
                    <a:pt x="241" y="16"/>
                  </a:cubicBezTo>
                  <a:cubicBezTo>
                    <a:pt x="225" y="5"/>
                    <a:pt x="210" y="1"/>
                    <a:pt x="19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64" name="Google Shape;8472;p23"/>
            <p:cNvSpPr/>
            <p:nvPr/>
          </p:nvSpPr>
          <p:spPr>
            <a:xfrm>
              <a:off x="606850" y="1219800"/>
              <a:ext cx="6200" cy="5325"/>
            </a:xfrm>
            <a:custGeom>
              <a:avLst/>
              <a:ahLst/>
              <a:rect l="l" t="t" r="r" b="b"/>
              <a:pathLst>
                <a:path w="248" h="213" extrusionOk="0">
                  <a:moveTo>
                    <a:pt x="170" y="1"/>
                  </a:moveTo>
                  <a:cubicBezTo>
                    <a:pt x="160" y="1"/>
                    <a:pt x="149" y="5"/>
                    <a:pt x="140" y="14"/>
                  </a:cubicBezTo>
                  <a:cubicBezTo>
                    <a:pt x="105" y="50"/>
                    <a:pt x="60" y="94"/>
                    <a:pt x="33" y="130"/>
                  </a:cubicBezTo>
                  <a:cubicBezTo>
                    <a:pt x="1" y="169"/>
                    <a:pt x="39" y="213"/>
                    <a:pt x="77" y="213"/>
                  </a:cubicBezTo>
                  <a:cubicBezTo>
                    <a:pt x="90" y="213"/>
                    <a:pt x="104" y="207"/>
                    <a:pt x="113" y="192"/>
                  </a:cubicBezTo>
                  <a:cubicBezTo>
                    <a:pt x="140" y="157"/>
                    <a:pt x="176" y="130"/>
                    <a:pt x="212" y="94"/>
                  </a:cubicBezTo>
                  <a:cubicBezTo>
                    <a:pt x="247" y="59"/>
                    <a:pt x="209" y="1"/>
                    <a:pt x="1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65" name="Google Shape;8473;p23"/>
            <p:cNvSpPr/>
            <p:nvPr/>
          </p:nvSpPr>
          <p:spPr>
            <a:xfrm>
              <a:off x="594800" y="1191575"/>
              <a:ext cx="7925" cy="3175"/>
            </a:xfrm>
            <a:custGeom>
              <a:avLst/>
              <a:ahLst/>
              <a:rect l="l" t="t" r="r" b="b"/>
              <a:pathLst>
                <a:path w="317" h="127" extrusionOk="0">
                  <a:moveTo>
                    <a:pt x="70" y="1"/>
                  </a:moveTo>
                  <a:cubicBezTo>
                    <a:pt x="6" y="1"/>
                    <a:pt x="1" y="100"/>
                    <a:pt x="69" y="108"/>
                  </a:cubicBezTo>
                  <a:cubicBezTo>
                    <a:pt x="123" y="108"/>
                    <a:pt x="185" y="117"/>
                    <a:pt x="239" y="126"/>
                  </a:cubicBezTo>
                  <a:cubicBezTo>
                    <a:pt x="241" y="126"/>
                    <a:pt x="244" y="127"/>
                    <a:pt x="247" y="127"/>
                  </a:cubicBezTo>
                  <a:cubicBezTo>
                    <a:pt x="311" y="127"/>
                    <a:pt x="316" y="28"/>
                    <a:pt x="248" y="19"/>
                  </a:cubicBezTo>
                  <a:cubicBezTo>
                    <a:pt x="194" y="10"/>
                    <a:pt x="132" y="10"/>
                    <a:pt x="78" y="1"/>
                  </a:cubicBezTo>
                  <a:cubicBezTo>
                    <a:pt x="75" y="1"/>
                    <a:pt x="72" y="1"/>
                    <a:pt x="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66" name="Google Shape;8474;p23"/>
            <p:cNvSpPr/>
            <p:nvPr/>
          </p:nvSpPr>
          <p:spPr>
            <a:xfrm>
              <a:off x="687050" y="1230925"/>
              <a:ext cx="20325" cy="24025"/>
            </a:xfrm>
            <a:custGeom>
              <a:avLst/>
              <a:ahLst/>
              <a:rect l="l" t="t" r="r" b="b"/>
              <a:pathLst>
                <a:path w="813" h="961" extrusionOk="0">
                  <a:moveTo>
                    <a:pt x="636" y="1"/>
                  </a:moveTo>
                  <a:cubicBezTo>
                    <a:pt x="184" y="1"/>
                    <a:pt x="0" y="855"/>
                    <a:pt x="572" y="961"/>
                  </a:cubicBezTo>
                  <a:cubicBezTo>
                    <a:pt x="626" y="907"/>
                    <a:pt x="661" y="845"/>
                    <a:pt x="697" y="773"/>
                  </a:cubicBezTo>
                  <a:cubicBezTo>
                    <a:pt x="527" y="764"/>
                    <a:pt x="403" y="568"/>
                    <a:pt x="465" y="399"/>
                  </a:cubicBezTo>
                  <a:cubicBezTo>
                    <a:pt x="492" y="318"/>
                    <a:pt x="554" y="247"/>
                    <a:pt x="634" y="220"/>
                  </a:cubicBezTo>
                  <a:cubicBezTo>
                    <a:pt x="655" y="213"/>
                    <a:pt x="678" y="211"/>
                    <a:pt x="702" y="211"/>
                  </a:cubicBezTo>
                  <a:cubicBezTo>
                    <a:pt x="740" y="211"/>
                    <a:pt x="780" y="218"/>
                    <a:pt x="813" y="229"/>
                  </a:cubicBezTo>
                  <a:cubicBezTo>
                    <a:pt x="804" y="158"/>
                    <a:pt x="795" y="86"/>
                    <a:pt x="768" y="24"/>
                  </a:cubicBezTo>
                  <a:cubicBezTo>
                    <a:pt x="722" y="8"/>
                    <a:pt x="678" y="1"/>
                    <a:pt x="63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67" name="Google Shape;8475;p23"/>
            <p:cNvSpPr/>
            <p:nvPr/>
          </p:nvSpPr>
          <p:spPr>
            <a:xfrm>
              <a:off x="673225" y="1221250"/>
              <a:ext cx="31925" cy="40850"/>
            </a:xfrm>
            <a:custGeom>
              <a:avLst/>
              <a:ahLst/>
              <a:rect l="l" t="t" r="r" b="b"/>
              <a:pathLst>
                <a:path w="1277" h="1634" extrusionOk="0">
                  <a:moveTo>
                    <a:pt x="991" y="1"/>
                  </a:moveTo>
                  <a:cubicBezTo>
                    <a:pt x="286" y="134"/>
                    <a:pt x="1" y="1241"/>
                    <a:pt x="661" y="1633"/>
                  </a:cubicBezTo>
                  <a:cubicBezTo>
                    <a:pt x="679" y="1633"/>
                    <a:pt x="688" y="1624"/>
                    <a:pt x="706" y="1624"/>
                  </a:cubicBezTo>
                  <a:cubicBezTo>
                    <a:pt x="643" y="1580"/>
                    <a:pt x="590" y="1517"/>
                    <a:pt x="581" y="1508"/>
                  </a:cubicBezTo>
                  <a:cubicBezTo>
                    <a:pt x="501" y="1419"/>
                    <a:pt x="385" y="1285"/>
                    <a:pt x="385" y="1160"/>
                  </a:cubicBezTo>
                  <a:lnTo>
                    <a:pt x="385" y="1160"/>
                  </a:lnTo>
                  <a:cubicBezTo>
                    <a:pt x="438" y="1258"/>
                    <a:pt x="483" y="1339"/>
                    <a:pt x="563" y="1428"/>
                  </a:cubicBezTo>
                  <a:cubicBezTo>
                    <a:pt x="625" y="1490"/>
                    <a:pt x="697" y="1544"/>
                    <a:pt x="777" y="1597"/>
                  </a:cubicBezTo>
                  <a:cubicBezTo>
                    <a:pt x="786" y="1597"/>
                    <a:pt x="804" y="1589"/>
                    <a:pt x="822" y="1580"/>
                  </a:cubicBezTo>
                  <a:cubicBezTo>
                    <a:pt x="768" y="1544"/>
                    <a:pt x="715" y="1499"/>
                    <a:pt x="670" y="1464"/>
                  </a:cubicBezTo>
                  <a:cubicBezTo>
                    <a:pt x="608" y="1401"/>
                    <a:pt x="536" y="1339"/>
                    <a:pt x="509" y="1250"/>
                  </a:cubicBezTo>
                  <a:lnTo>
                    <a:pt x="509" y="1250"/>
                  </a:lnTo>
                  <a:cubicBezTo>
                    <a:pt x="563" y="1321"/>
                    <a:pt x="625" y="1374"/>
                    <a:pt x="697" y="1437"/>
                  </a:cubicBezTo>
                  <a:cubicBezTo>
                    <a:pt x="750" y="1482"/>
                    <a:pt x="813" y="1517"/>
                    <a:pt x="884" y="1553"/>
                  </a:cubicBezTo>
                  <a:cubicBezTo>
                    <a:pt x="938" y="1517"/>
                    <a:pt x="991" y="1482"/>
                    <a:pt x="1045" y="1437"/>
                  </a:cubicBezTo>
                  <a:cubicBezTo>
                    <a:pt x="422" y="1258"/>
                    <a:pt x="639" y="289"/>
                    <a:pt x="1197" y="289"/>
                  </a:cubicBezTo>
                  <a:cubicBezTo>
                    <a:pt x="1223" y="289"/>
                    <a:pt x="1249" y="291"/>
                    <a:pt x="1277" y="295"/>
                  </a:cubicBezTo>
                  <a:cubicBezTo>
                    <a:pt x="1259" y="250"/>
                    <a:pt x="1232" y="224"/>
                    <a:pt x="1205" y="188"/>
                  </a:cubicBezTo>
                  <a:cubicBezTo>
                    <a:pt x="1170" y="188"/>
                    <a:pt x="1130" y="184"/>
                    <a:pt x="1092" y="184"/>
                  </a:cubicBezTo>
                  <a:cubicBezTo>
                    <a:pt x="1072" y="184"/>
                    <a:pt x="1054" y="185"/>
                    <a:pt x="1036" y="188"/>
                  </a:cubicBezTo>
                  <a:cubicBezTo>
                    <a:pt x="929" y="206"/>
                    <a:pt x="840" y="241"/>
                    <a:pt x="741" y="295"/>
                  </a:cubicBezTo>
                  <a:cubicBezTo>
                    <a:pt x="813" y="206"/>
                    <a:pt x="920" y="170"/>
                    <a:pt x="1027" y="143"/>
                  </a:cubicBezTo>
                  <a:cubicBezTo>
                    <a:pt x="1054" y="134"/>
                    <a:pt x="1098" y="117"/>
                    <a:pt x="1143" y="117"/>
                  </a:cubicBezTo>
                  <a:cubicBezTo>
                    <a:pt x="1143" y="108"/>
                    <a:pt x="1134" y="108"/>
                    <a:pt x="1134" y="99"/>
                  </a:cubicBezTo>
                  <a:lnTo>
                    <a:pt x="1071" y="99"/>
                  </a:lnTo>
                  <a:cubicBezTo>
                    <a:pt x="1009" y="108"/>
                    <a:pt x="947" y="126"/>
                    <a:pt x="884" y="152"/>
                  </a:cubicBezTo>
                  <a:cubicBezTo>
                    <a:pt x="768" y="197"/>
                    <a:pt x="670" y="277"/>
                    <a:pt x="572" y="366"/>
                  </a:cubicBezTo>
                  <a:cubicBezTo>
                    <a:pt x="625" y="259"/>
                    <a:pt x="724" y="161"/>
                    <a:pt x="840" y="108"/>
                  </a:cubicBezTo>
                  <a:cubicBezTo>
                    <a:pt x="884" y="81"/>
                    <a:pt x="964" y="45"/>
                    <a:pt x="1045" y="36"/>
                  </a:cubicBezTo>
                  <a:cubicBezTo>
                    <a:pt x="1027" y="18"/>
                    <a:pt x="1009" y="10"/>
                    <a:pt x="991"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68" name="Google Shape;8476;p23"/>
            <p:cNvSpPr/>
            <p:nvPr/>
          </p:nvSpPr>
          <p:spPr>
            <a:xfrm>
              <a:off x="669675" y="1218575"/>
              <a:ext cx="48425" cy="46200"/>
            </a:xfrm>
            <a:custGeom>
              <a:avLst/>
              <a:ahLst/>
              <a:rect l="l" t="t" r="r" b="b"/>
              <a:pathLst>
                <a:path w="1937" h="1848" extrusionOk="0">
                  <a:moveTo>
                    <a:pt x="1331" y="495"/>
                  </a:moveTo>
                  <a:cubicBezTo>
                    <a:pt x="1373" y="495"/>
                    <a:pt x="1417" y="502"/>
                    <a:pt x="1463" y="518"/>
                  </a:cubicBezTo>
                  <a:cubicBezTo>
                    <a:pt x="1490" y="580"/>
                    <a:pt x="1499" y="652"/>
                    <a:pt x="1508" y="723"/>
                  </a:cubicBezTo>
                  <a:cubicBezTo>
                    <a:pt x="1475" y="712"/>
                    <a:pt x="1435" y="705"/>
                    <a:pt x="1397" y="705"/>
                  </a:cubicBezTo>
                  <a:cubicBezTo>
                    <a:pt x="1373" y="705"/>
                    <a:pt x="1350" y="707"/>
                    <a:pt x="1329" y="714"/>
                  </a:cubicBezTo>
                  <a:cubicBezTo>
                    <a:pt x="1249" y="741"/>
                    <a:pt x="1187" y="812"/>
                    <a:pt x="1160" y="893"/>
                  </a:cubicBezTo>
                  <a:cubicBezTo>
                    <a:pt x="1098" y="1062"/>
                    <a:pt x="1222" y="1258"/>
                    <a:pt x="1392" y="1267"/>
                  </a:cubicBezTo>
                  <a:cubicBezTo>
                    <a:pt x="1356" y="1339"/>
                    <a:pt x="1321" y="1401"/>
                    <a:pt x="1267" y="1455"/>
                  </a:cubicBezTo>
                  <a:cubicBezTo>
                    <a:pt x="695" y="1349"/>
                    <a:pt x="879" y="495"/>
                    <a:pt x="1331" y="495"/>
                  </a:cubicBezTo>
                  <a:close/>
                  <a:moveTo>
                    <a:pt x="1133" y="108"/>
                  </a:moveTo>
                  <a:cubicBezTo>
                    <a:pt x="1151" y="117"/>
                    <a:pt x="1169" y="125"/>
                    <a:pt x="1187" y="143"/>
                  </a:cubicBezTo>
                  <a:cubicBezTo>
                    <a:pt x="1106" y="152"/>
                    <a:pt x="1026" y="188"/>
                    <a:pt x="982" y="215"/>
                  </a:cubicBezTo>
                  <a:cubicBezTo>
                    <a:pt x="866" y="268"/>
                    <a:pt x="767" y="366"/>
                    <a:pt x="714" y="473"/>
                  </a:cubicBezTo>
                  <a:cubicBezTo>
                    <a:pt x="812" y="384"/>
                    <a:pt x="910" y="304"/>
                    <a:pt x="1026" y="259"/>
                  </a:cubicBezTo>
                  <a:cubicBezTo>
                    <a:pt x="1089" y="233"/>
                    <a:pt x="1151" y="215"/>
                    <a:pt x="1213" y="206"/>
                  </a:cubicBezTo>
                  <a:lnTo>
                    <a:pt x="1276" y="206"/>
                  </a:lnTo>
                  <a:cubicBezTo>
                    <a:pt x="1276" y="215"/>
                    <a:pt x="1285" y="215"/>
                    <a:pt x="1285" y="224"/>
                  </a:cubicBezTo>
                  <a:cubicBezTo>
                    <a:pt x="1240" y="224"/>
                    <a:pt x="1196" y="241"/>
                    <a:pt x="1169" y="250"/>
                  </a:cubicBezTo>
                  <a:cubicBezTo>
                    <a:pt x="1062" y="277"/>
                    <a:pt x="955" y="313"/>
                    <a:pt x="883" y="402"/>
                  </a:cubicBezTo>
                  <a:cubicBezTo>
                    <a:pt x="982" y="348"/>
                    <a:pt x="1071" y="313"/>
                    <a:pt x="1178" y="295"/>
                  </a:cubicBezTo>
                  <a:cubicBezTo>
                    <a:pt x="1196" y="292"/>
                    <a:pt x="1214" y="291"/>
                    <a:pt x="1234" y="291"/>
                  </a:cubicBezTo>
                  <a:cubicBezTo>
                    <a:pt x="1272" y="291"/>
                    <a:pt x="1312" y="295"/>
                    <a:pt x="1347" y="295"/>
                  </a:cubicBezTo>
                  <a:cubicBezTo>
                    <a:pt x="1374" y="331"/>
                    <a:pt x="1401" y="357"/>
                    <a:pt x="1419" y="402"/>
                  </a:cubicBezTo>
                  <a:cubicBezTo>
                    <a:pt x="1391" y="398"/>
                    <a:pt x="1365" y="396"/>
                    <a:pt x="1339" y="396"/>
                  </a:cubicBezTo>
                  <a:cubicBezTo>
                    <a:pt x="781" y="396"/>
                    <a:pt x="564" y="1365"/>
                    <a:pt x="1187" y="1544"/>
                  </a:cubicBezTo>
                  <a:cubicBezTo>
                    <a:pt x="1133" y="1589"/>
                    <a:pt x="1080" y="1624"/>
                    <a:pt x="1026" y="1660"/>
                  </a:cubicBezTo>
                  <a:cubicBezTo>
                    <a:pt x="955" y="1624"/>
                    <a:pt x="892" y="1589"/>
                    <a:pt x="839" y="1544"/>
                  </a:cubicBezTo>
                  <a:cubicBezTo>
                    <a:pt x="767" y="1481"/>
                    <a:pt x="705" y="1428"/>
                    <a:pt x="651" y="1357"/>
                  </a:cubicBezTo>
                  <a:lnTo>
                    <a:pt x="651" y="1357"/>
                  </a:lnTo>
                  <a:cubicBezTo>
                    <a:pt x="678" y="1446"/>
                    <a:pt x="750" y="1508"/>
                    <a:pt x="812" y="1571"/>
                  </a:cubicBezTo>
                  <a:cubicBezTo>
                    <a:pt x="857" y="1606"/>
                    <a:pt x="910" y="1651"/>
                    <a:pt x="964" y="1687"/>
                  </a:cubicBezTo>
                  <a:cubicBezTo>
                    <a:pt x="946" y="1696"/>
                    <a:pt x="928" y="1704"/>
                    <a:pt x="919" y="1704"/>
                  </a:cubicBezTo>
                  <a:cubicBezTo>
                    <a:pt x="839" y="1651"/>
                    <a:pt x="767" y="1597"/>
                    <a:pt x="705" y="1535"/>
                  </a:cubicBezTo>
                  <a:cubicBezTo>
                    <a:pt x="625" y="1446"/>
                    <a:pt x="580" y="1365"/>
                    <a:pt x="527" y="1267"/>
                  </a:cubicBezTo>
                  <a:lnTo>
                    <a:pt x="527" y="1267"/>
                  </a:lnTo>
                  <a:cubicBezTo>
                    <a:pt x="527" y="1392"/>
                    <a:pt x="643" y="1526"/>
                    <a:pt x="723" y="1615"/>
                  </a:cubicBezTo>
                  <a:cubicBezTo>
                    <a:pt x="732" y="1624"/>
                    <a:pt x="785" y="1687"/>
                    <a:pt x="848" y="1731"/>
                  </a:cubicBezTo>
                  <a:cubicBezTo>
                    <a:pt x="830" y="1731"/>
                    <a:pt x="821" y="1740"/>
                    <a:pt x="803" y="1740"/>
                  </a:cubicBezTo>
                  <a:cubicBezTo>
                    <a:pt x="143" y="1348"/>
                    <a:pt x="428" y="241"/>
                    <a:pt x="1133" y="108"/>
                  </a:cubicBezTo>
                  <a:close/>
                  <a:moveTo>
                    <a:pt x="1133" y="1"/>
                  </a:moveTo>
                  <a:cubicBezTo>
                    <a:pt x="312" y="152"/>
                    <a:pt x="0" y="1392"/>
                    <a:pt x="767" y="1838"/>
                  </a:cubicBezTo>
                  <a:lnTo>
                    <a:pt x="785" y="1838"/>
                  </a:lnTo>
                  <a:cubicBezTo>
                    <a:pt x="785" y="1847"/>
                    <a:pt x="794" y="1847"/>
                    <a:pt x="803" y="1847"/>
                  </a:cubicBezTo>
                  <a:cubicBezTo>
                    <a:pt x="1624" y="1696"/>
                    <a:pt x="1936" y="447"/>
                    <a:pt x="1178" y="9"/>
                  </a:cubicBezTo>
                  <a:cubicBezTo>
                    <a:pt x="1169" y="9"/>
                    <a:pt x="1169" y="1"/>
                    <a:pt x="116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69" name="Google Shape;8477;p23"/>
            <p:cNvSpPr/>
            <p:nvPr/>
          </p:nvSpPr>
          <p:spPr>
            <a:xfrm>
              <a:off x="693750" y="1266225"/>
              <a:ext cx="4700" cy="5525"/>
            </a:xfrm>
            <a:custGeom>
              <a:avLst/>
              <a:ahLst/>
              <a:rect l="l" t="t" r="r" b="b"/>
              <a:pathLst>
                <a:path w="188" h="221" extrusionOk="0">
                  <a:moveTo>
                    <a:pt x="65" y="0"/>
                  </a:moveTo>
                  <a:cubicBezTo>
                    <a:pt x="59" y="0"/>
                    <a:pt x="52" y="1"/>
                    <a:pt x="45" y="4"/>
                  </a:cubicBezTo>
                  <a:cubicBezTo>
                    <a:pt x="19" y="13"/>
                    <a:pt x="1" y="39"/>
                    <a:pt x="19" y="66"/>
                  </a:cubicBezTo>
                  <a:cubicBezTo>
                    <a:pt x="36" y="111"/>
                    <a:pt x="54" y="155"/>
                    <a:pt x="81" y="200"/>
                  </a:cubicBezTo>
                  <a:cubicBezTo>
                    <a:pt x="91" y="214"/>
                    <a:pt x="104" y="220"/>
                    <a:pt x="116" y="220"/>
                  </a:cubicBezTo>
                  <a:cubicBezTo>
                    <a:pt x="152" y="220"/>
                    <a:pt x="187" y="177"/>
                    <a:pt x="161" y="137"/>
                  </a:cubicBezTo>
                  <a:cubicBezTo>
                    <a:pt x="143" y="102"/>
                    <a:pt x="126" y="66"/>
                    <a:pt x="117" y="30"/>
                  </a:cubicBezTo>
                  <a:cubicBezTo>
                    <a:pt x="103" y="10"/>
                    <a:pt x="85" y="0"/>
                    <a:pt x="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70" name="Google Shape;8478;p23"/>
            <p:cNvSpPr/>
            <p:nvPr/>
          </p:nvSpPr>
          <p:spPr>
            <a:xfrm>
              <a:off x="701350" y="1261075"/>
              <a:ext cx="6025" cy="5700"/>
            </a:xfrm>
            <a:custGeom>
              <a:avLst/>
              <a:ahLst/>
              <a:rect l="l" t="t" r="r" b="b"/>
              <a:pathLst>
                <a:path w="241" h="228" extrusionOk="0">
                  <a:moveTo>
                    <a:pt x="74" y="0"/>
                  </a:moveTo>
                  <a:cubicBezTo>
                    <a:pt x="32" y="0"/>
                    <a:pt x="0" y="58"/>
                    <a:pt x="36" y="94"/>
                  </a:cubicBezTo>
                  <a:cubicBezTo>
                    <a:pt x="71" y="129"/>
                    <a:pt x="98" y="165"/>
                    <a:pt x="134" y="201"/>
                  </a:cubicBezTo>
                  <a:cubicBezTo>
                    <a:pt x="145" y="218"/>
                    <a:pt x="161" y="228"/>
                    <a:pt x="177" y="228"/>
                  </a:cubicBezTo>
                  <a:cubicBezTo>
                    <a:pt x="186" y="228"/>
                    <a:pt x="196" y="225"/>
                    <a:pt x="205" y="219"/>
                  </a:cubicBezTo>
                  <a:cubicBezTo>
                    <a:pt x="232" y="201"/>
                    <a:pt x="241" y="165"/>
                    <a:pt x="223" y="147"/>
                  </a:cubicBezTo>
                  <a:cubicBezTo>
                    <a:pt x="187" y="94"/>
                    <a:pt x="143" y="58"/>
                    <a:pt x="107" y="13"/>
                  </a:cubicBezTo>
                  <a:cubicBezTo>
                    <a:pt x="96" y="4"/>
                    <a:pt x="85" y="0"/>
                    <a:pt x="7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71" name="Google Shape;8479;p23"/>
            <p:cNvSpPr/>
            <p:nvPr/>
          </p:nvSpPr>
          <p:spPr>
            <a:xfrm>
              <a:off x="706975" y="1254825"/>
              <a:ext cx="7100" cy="4900"/>
            </a:xfrm>
            <a:custGeom>
              <a:avLst/>
              <a:ahLst/>
              <a:rect l="l" t="t" r="r" b="b"/>
              <a:pathLst>
                <a:path w="284" h="196" extrusionOk="0">
                  <a:moveTo>
                    <a:pt x="80" y="1"/>
                  </a:moveTo>
                  <a:cubicBezTo>
                    <a:pt x="36" y="1"/>
                    <a:pt x="0" y="58"/>
                    <a:pt x="43" y="94"/>
                  </a:cubicBezTo>
                  <a:cubicBezTo>
                    <a:pt x="96" y="130"/>
                    <a:pt x="150" y="156"/>
                    <a:pt x="194" y="192"/>
                  </a:cubicBezTo>
                  <a:cubicBezTo>
                    <a:pt x="201" y="194"/>
                    <a:pt x="208" y="195"/>
                    <a:pt x="215" y="195"/>
                  </a:cubicBezTo>
                  <a:cubicBezTo>
                    <a:pt x="237" y="195"/>
                    <a:pt x="259" y="185"/>
                    <a:pt x="266" y="165"/>
                  </a:cubicBezTo>
                  <a:cubicBezTo>
                    <a:pt x="284" y="139"/>
                    <a:pt x="266" y="112"/>
                    <a:pt x="248" y="94"/>
                  </a:cubicBezTo>
                  <a:cubicBezTo>
                    <a:pt x="203" y="67"/>
                    <a:pt x="150" y="40"/>
                    <a:pt x="114" y="14"/>
                  </a:cubicBezTo>
                  <a:cubicBezTo>
                    <a:pt x="103" y="4"/>
                    <a:pt x="91"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72" name="Google Shape;8480;p23"/>
            <p:cNvSpPr/>
            <p:nvPr/>
          </p:nvSpPr>
          <p:spPr>
            <a:xfrm>
              <a:off x="712050" y="1235075"/>
              <a:ext cx="7750" cy="2925"/>
            </a:xfrm>
            <a:custGeom>
              <a:avLst/>
              <a:ahLst/>
              <a:rect l="l" t="t" r="r" b="b"/>
              <a:pathLst>
                <a:path w="310" h="117" extrusionOk="0">
                  <a:moveTo>
                    <a:pt x="248" y="0"/>
                  </a:moveTo>
                  <a:cubicBezTo>
                    <a:pt x="246" y="0"/>
                    <a:pt x="244" y="0"/>
                    <a:pt x="241" y="1"/>
                  </a:cubicBezTo>
                  <a:cubicBezTo>
                    <a:pt x="188" y="10"/>
                    <a:pt x="125" y="10"/>
                    <a:pt x="72" y="10"/>
                  </a:cubicBezTo>
                  <a:cubicBezTo>
                    <a:pt x="0" y="19"/>
                    <a:pt x="9" y="117"/>
                    <a:pt x="81" y="117"/>
                  </a:cubicBezTo>
                  <a:cubicBezTo>
                    <a:pt x="107" y="112"/>
                    <a:pt x="136" y="112"/>
                    <a:pt x="165" y="112"/>
                  </a:cubicBezTo>
                  <a:cubicBezTo>
                    <a:pt x="194" y="112"/>
                    <a:pt x="223" y="112"/>
                    <a:pt x="250" y="108"/>
                  </a:cubicBezTo>
                  <a:cubicBezTo>
                    <a:pt x="310" y="99"/>
                    <a:pt x="304" y="0"/>
                    <a:pt x="24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73" name="Google Shape;8481;p23"/>
            <p:cNvSpPr/>
            <p:nvPr/>
          </p:nvSpPr>
          <p:spPr>
            <a:xfrm>
              <a:off x="710475" y="1222975"/>
              <a:ext cx="6500" cy="4675"/>
            </a:xfrm>
            <a:custGeom>
              <a:avLst/>
              <a:ahLst/>
              <a:rect l="l" t="t" r="r" b="b"/>
              <a:pathLst>
                <a:path w="260" h="187" extrusionOk="0">
                  <a:moveTo>
                    <a:pt x="202" y="1"/>
                  </a:moveTo>
                  <a:cubicBezTo>
                    <a:pt x="198" y="1"/>
                    <a:pt x="193" y="1"/>
                    <a:pt x="188" y="3"/>
                  </a:cubicBezTo>
                  <a:cubicBezTo>
                    <a:pt x="135" y="30"/>
                    <a:pt x="81" y="65"/>
                    <a:pt x="28" y="92"/>
                  </a:cubicBezTo>
                  <a:cubicBezTo>
                    <a:pt x="1" y="101"/>
                    <a:pt x="1" y="146"/>
                    <a:pt x="19" y="164"/>
                  </a:cubicBezTo>
                  <a:cubicBezTo>
                    <a:pt x="30" y="181"/>
                    <a:pt x="45" y="187"/>
                    <a:pt x="61" y="187"/>
                  </a:cubicBezTo>
                  <a:cubicBezTo>
                    <a:pt x="70" y="187"/>
                    <a:pt x="80" y="185"/>
                    <a:pt x="90" y="181"/>
                  </a:cubicBezTo>
                  <a:cubicBezTo>
                    <a:pt x="135" y="155"/>
                    <a:pt x="170" y="128"/>
                    <a:pt x="224" y="101"/>
                  </a:cubicBezTo>
                  <a:cubicBezTo>
                    <a:pt x="242" y="92"/>
                    <a:pt x="259" y="65"/>
                    <a:pt x="251" y="39"/>
                  </a:cubicBezTo>
                  <a:cubicBezTo>
                    <a:pt x="243" y="17"/>
                    <a:pt x="224" y="1"/>
                    <a:pt x="20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74" name="Google Shape;8482;p23"/>
            <p:cNvSpPr/>
            <p:nvPr/>
          </p:nvSpPr>
          <p:spPr>
            <a:xfrm>
              <a:off x="703575" y="1214175"/>
              <a:ext cx="6675" cy="5100"/>
            </a:xfrm>
            <a:custGeom>
              <a:avLst/>
              <a:ahLst/>
              <a:rect l="l" t="t" r="r" b="b"/>
              <a:pathLst>
                <a:path w="267" h="204" extrusionOk="0">
                  <a:moveTo>
                    <a:pt x="188" y="1"/>
                  </a:moveTo>
                  <a:cubicBezTo>
                    <a:pt x="175" y="1"/>
                    <a:pt x="163" y="5"/>
                    <a:pt x="152" y="16"/>
                  </a:cubicBezTo>
                  <a:cubicBezTo>
                    <a:pt x="116" y="52"/>
                    <a:pt x="89" y="78"/>
                    <a:pt x="45" y="105"/>
                  </a:cubicBezTo>
                  <a:cubicBezTo>
                    <a:pt x="1" y="142"/>
                    <a:pt x="36" y="203"/>
                    <a:pt x="79" y="203"/>
                  </a:cubicBezTo>
                  <a:cubicBezTo>
                    <a:pt x="88" y="203"/>
                    <a:pt x="98" y="201"/>
                    <a:pt x="107" y="194"/>
                  </a:cubicBezTo>
                  <a:cubicBezTo>
                    <a:pt x="152" y="159"/>
                    <a:pt x="188" y="123"/>
                    <a:pt x="232" y="87"/>
                  </a:cubicBezTo>
                  <a:cubicBezTo>
                    <a:pt x="266" y="47"/>
                    <a:pt x="228" y="1"/>
                    <a:pt x="18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75" name="Google Shape;8483;p23"/>
            <p:cNvSpPr/>
            <p:nvPr/>
          </p:nvSpPr>
          <p:spPr>
            <a:xfrm>
              <a:off x="711050" y="1245300"/>
              <a:ext cx="7800" cy="3450"/>
            </a:xfrm>
            <a:custGeom>
              <a:avLst/>
              <a:ahLst/>
              <a:rect l="l" t="t" r="r" b="b"/>
              <a:pathLst>
                <a:path w="312" h="138" extrusionOk="0">
                  <a:moveTo>
                    <a:pt x="62" y="0"/>
                  </a:moveTo>
                  <a:cubicBezTo>
                    <a:pt x="11" y="0"/>
                    <a:pt x="0" y="92"/>
                    <a:pt x="58" y="100"/>
                  </a:cubicBezTo>
                  <a:cubicBezTo>
                    <a:pt x="112" y="118"/>
                    <a:pt x="174" y="127"/>
                    <a:pt x="228" y="136"/>
                  </a:cubicBezTo>
                  <a:cubicBezTo>
                    <a:pt x="232" y="137"/>
                    <a:pt x="237" y="138"/>
                    <a:pt x="241" y="138"/>
                  </a:cubicBezTo>
                  <a:cubicBezTo>
                    <a:pt x="294" y="138"/>
                    <a:pt x="311" y="46"/>
                    <a:pt x="245" y="38"/>
                  </a:cubicBezTo>
                  <a:cubicBezTo>
                    <a:pt x="192" y="29"/>
                    <a:pt x="138" y="11"/>
                    <a:pt x="76" y="2"/>
                  </a:cubicBezTo>
                  <a:cubicBezTo>
                    <a:pt x="71" y="1"/>
                    <a:pt x="67" y="0"/>
                    <a:pt x="6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76" name="Google Shape;8484;p23"/>
            <p:cNvSpPr/>
            <p:nvPr/>
          </p:nvSpPr>
          <p:spPr>
            <a:xfrm>
              <a:off x="627525" y="1247800"/>
              <a:ext cx="25450" cy="14750"/>
            </a:xfrm>
            <a:custGeom>
              <a:avLst/>
              <a:ahLst/>
              <a:rect l="l" t="t" r="r" b="b"/>
              <a:pathLst>
                <a:path w="1018" h="590" extrusionOk="0">
                  <a:moveTo>
                    <a:pt x="723" y="0"/>
                  </a:moveTo>
                  <a:cubicBezTo>
                    <a:pt x="776" y="161"/>
                    <a:pt x="642" y="348"/>
                    <a:pt x="464" y="357"/>
                  </a:cubicBezTo>
                  <a:cubicBezTo>
                    <a:pt x="454" y="358"/>
                    <a:pt x="444" y="359"/>
                    <a:pt x="434" y="359"/>
                  </a:cubicBezTo>
                  <a:cubicBezTo>
                    <a:pt x="362" y="359"/>
                    <a:pt x="287" y="330"/>
                    <a:pt x="232" y="268"/>
                  </a:cubicBezTo>
                  <a:cubicBezTo>
                    <a:pt x="196" y="232"/>
                    <a:pt x="179" y="170"/>
                    <a:pt x="179" y="107"/>
                  </a:cubicBezTo>
                  <a:cubicBezTo>
                    <a:pt x="116" y="143"/>
                    <a:pt x="54" y="179"/>
                    <a:pt x="0" y="223"/>
                  </a:cubicBezTo>
                  <a:cubicBezTo>
                    <a:pt x="19" y="474"/>
                    <a:pt x="224" y="590"/>
                    <a:pt x="438" y="590"/>
                  </a:cubicBezTo>
                  <a:cubicBezTo>
                    <a:pt x="720" y="590"/>
                    <a:pt x="1018" y="390"/>
                    <a:pt x="937" y="36"/>
                  </a:cubicBezTo>
                  <a:cubicBezTo>
                    <a:pt x="865" y="18"/>
                    <a:pt x="794" y="0"/>
                    <a:pt x="72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77" name="Google Shape;8485;p23"/>
            <p:cNvSpPr/>
            <p:nvPr/>
          </p:nvSpPr>
          <p:spPr>
            <a:xfrm>
              <a:off x="621275" y="1249800"/>
              <a:ext cx="40825" cy="24200"/>
            </a:xfrm>
            <a:custGeom>
              <a:avLst/>
              <a:ahLst/>
              <a:rect l="l" t="t" r="r" b="b"/>
              <a:pathLst>
                <a:path w="1633" h="968" extrusionOk="0">
                  <a:moveTo>
                    <a:pt x="1303" y="1"/>
                  </a:moveTo>
                  <a:lnTo>
                    <a:pt x="1303" y="1"/>
                  </a:lnTo>
                  <a:cubicBezTo>
                    <a:pt x="1355" y="388"/>
                    <a:pt x="1014" y="608"/>
                    <a:pt x="688" y="608"/>
                  </a:cubicBezTo>
                  <a:cubicBezTo>
                    <a:pt x="452" y="608"/>
                    <a:pt x="225" y="493"/>
                    <a:pt x="161" y="241"/>
                  </a:cubicBezTo>
                  <a:cubicBezTo>
                    <a:pt x="134" y="268"/>
                    <a:pt x="107" y="304"/>
                    <a:pt x="90" y="340"/>
                  </a:cubicBezTo>
                  <a:cubicBezTo>
                    <a:pt x="116" y="393"/>
                    <a:pt x="134" y="447"/>
                    <a:pt x="161" y="500"/>
                  </a:cubicBezTo>
                  <a:cubicBezTo>
                    <a:pt x="223" y="589"/>
                    <a:pt x="286" y="652"/>
                    <a:pt x="375" y="723"/>
                  </a:cubicBezTo>
                  <a:cubicBezTo>
                    <a:pt x="268" y="696"/>
                    <a:pt x="188" y="607"/>
                    <a:pt x="125" y="527"/>
                  </a:cubicBezTo>
                  <a:cubicBezTo>
                    <a:pt x="98" y="500"/>
                    <a:pt x="72" y="464"/>
                    <a:pt x="54" y="429"/>
                  </a:cubicBezTo>
                  <a:cubicBezTo>
                    <a:pt x="45" y="429"/>
                    <a:pt x="45" y="438"/>
                    <a:pt x="45" y="447"/>
                  </a:cubicBezTo>
                  <a:cubicBezTo>
                    <a:pt x="54" y="464"/>
                    <a:pt x="54" y="482"/>
                    <a:pt x="63" y="500"/>
                  </a:cubicBezTo>
                  <a:cubicBezTo>
                    <a:pt x="98" y="554"/>
                    <a:pt x="134" y="607"/>
                    <a:pt x="179" y="652"/>
                  </a:cubicBezTo>
                  <a:cubicBezTo>
                    <a:pt x="277" y="741"/>
                    <a:pt x="393" y="803"/>
                    <a:pt x="509" y="857"/>
                  </a:cubicBezTo>
                  <a:cubicBezTo>
                    <a:pt x="384" y="848"/>
                    <a:pt x="259" y="794"/>
                    <a:pt x="161" y="714"/>
                  </a:cubicBezTo>
                  <a:cubicBezTo>
                    <a:pt x="116" y="679"/>
                    <a:pt x="54" y="616"/>
                    <a:pt x="9" y="554"/>
                  </a:cubicBezTo>
                  <a:cubicBezTo>
                    <a:pt x="9" y="571"/>
                    <a:pt x="9" y="589"/>
                    <a:pt x="0" y="607"/>
                  </a:cubicBezTo>
                  <a:cubicBezTo>
                    <a:pt x="168" y="852"/>
                    <a:pt x="455" y="968"/>
                    <a:pt x="743" y="968"/>
                  </a:cubicBezTo>
                  <a:cubicBezTo>
                    <a:pt x="1159" y="968"/>
                    <a:pt x="1575" y="725"/>
                    <a:pt x="1633" y="277"/>
                  </a:cubicBezTo>
                  <a:cubicBezTo>
                    <a:pt x="1624" y="268"/>
                    <a:pt x="1615" y="250"/>
                    <a:pt x="1615" y="241"/>
                  </a:cubicBezTo>
                  <a:cubicBezTo>
                    <a:pt x="1588" y="313"/>
                    <a:pt x="1553" y="393"/>
                    <a:pt x="1553" y="402"/>
                  </a:cubicBezTo>
                  <a:cubicBezTo>
                    <a:pt x="1499" y="509"/>
                    <a:pt x="1428" y="670"/>
                    <a:pt x="1312" y="714"/>
                  </a:cubicBezTo>
                  <a:cubicBezTo>
                    <a:pt x="1383" y="625"/>
                    <a:pt x="1437" y="554"/>
                    <a:pt x="1481" y="455"/>
                  </a:cubicBezTo>
                  <a:cubicBezTo>
                    <a:pt x="1526" y="366"/>
                    <a:pt x="1544" y="277"/>
                    <a:pt x="1562" y="188"/>
                  </a:cubicBezTo>
                  <a:cubicBezTo>
                    <a:pt x="1553" y="170"/>
                    <a:pt x="1544" y="161"/>
                    <a:pt x="1526" y="152"/>
                  </a:cubicBezTo>
                  <a:cubicBezTo>
                    <a:pt x="1517" y="215"/>
                    <a:pt x="1490" y="277"/>
                    <a:pt x="1472" y="331"/>
                  </a:cubicBezTo>
                  <a:cubicBezTo>
                    <a:pt x="1446" y="420"/>
                    <a:pt x="1410" y="509"/>
                    <a:pt x="1339" y="571"/>
                  </a:cubicBezTo>
                  <a:cubicBezTo>
                    <a:pt x="1339" y="571"/>
                    <a:pt x="1339" y="571"/>
                    <a:pt x="1339" y="563"/>
                  </a:cubicBezTo>
                  <a:cubicBezTo>
                    <a:pt x="1383" y="491"/>
                    <a:pt x="1419" y="411"/>
                    <a:pt x="1446" y="322"/>
                  </a:cubicBezTo>
                  <a:cubicBezTo>
                    <a:pt x="1463" y="250"/>
                    <a:pt x="1472" y="179"/>
                    <a:pt x="1472" y="108"/>
                  </a:cubicBezTo>
                  <a:cubicBezTo>
                    <a:pt x="1419" y="63"/>
                    <a:pt x="1365" y="27"/>
                    <a:pt x="1303"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78" name="Google Shape;8486;p23"/>
            <p:cNvSpPr/>
            <p:nvPr/>
          </p:nvSpPr>
          <p:spPr>
            <a:xfrm>
              <a:off x="618600" y="1245075"/>
              <a:ext cx="46175" cy="31550"/>
            </a:xfrm>
            <a:custGeom>
              <a:avLst/>
              <a:ahLst/>
              <a:rect l="l" t="t" r="r" b="b"/>
              <a:pathLst>
                <a:path w="1847" h="1262" extrusionOk="0">
                  <a:moveTo>
                    <a:pt x="1080" y="109"/>
                  </a:moveTo>
                  <a:cubicBezTo>
                    <a:pt x="1151" y="109"/>
                    <a:pt x="1222" y="127"/>
                    <a:pt x="1294" y="145"/>
                  </a:cubicBezTo>
                  <a:cubicBezTo>
                    <a:pt x="1375" y="499"/>
                    <a:pt x="1077" y="699"/>
                    <a:pt x="795" y="699"/>
                  </a:cubicBezTo>
                  <a:cubicBezTo>
                    <a:pt x="581" y="699"/>
                    <a:pt x="376" y="583"/>
                    <a:pt x="357" y="332"/>
                  </a:cubicBezTo>
                  <a:cubicBezTo>
                    <a:pt x="411" y="288"/>
                    <a:pt x="473" y="252"/>
                    <a:pt x="536" y="216"/>
                  </a:cubicBezTo>
                  <a:cubicBezTo>
                    <a:pt x="536" y="279"/>
                    <a:pt x="553" y="341"/>
                    <a:pt x="589" y="377"/>
                  </a:cubicBezTo>
                  <a:cubicBezTo>
                    <a:pt x="644" y="439"/>
                    <a:pt x="719" y="468"/>
                    <a:pt x="791" y="468"/>
                  </a:cubicBezTo>
                  <a:cubicBezTo>
                    <a:pt x="801" y="468"/>
                    <a:pt x="811" y="467"/>
                    <a:pt x="821" y="466"/>
                  </a:cubicBezTo>
                  <a:cubicBezTo>
                    <a:pt x="999" y="457"/>
                    <a:pt x="1133" y="270"/>
                    <a:pt x="1080" y="109"/>
                  </a:cubicBezTo>
                  <a:close/>
                  <a:moveTo>
                    <a:pt x="1410" y="190"/>
                  </a:moveTo>
                  <a:lnTo>
                    <a:pt x="1410" y="190"/>
                  </a:lnTo>
                  <a:cubicBezTo>
                    <a:pt x="1472" y="216"/>
                    <a:pt x="1526" y="252"/>
                    <a:pt x="1579" y="297"/>
                  </a:cubicBezTo>
                  <a:cubicBezTo>
                    <a:pt x="1579" y="368"/>
                    <a:pt x="1570" y="439"/>
                    <a:pt x="1553" y="511"/>
                  </a:cubicBezTo>
                  <a:cubicBezTo>
                    <a:pt x="1526" y="600"/>
                    <a:pt x="1490" y="680"/>
                    <a:pt x="1446" y="752"/>
                  </a:cubicBezTo>
                  <a:cubicBezTo>
                    <a:pt x="1446" y="760"/>
                    <a:pt x="1446" y="760"/>
                    <a:pt x="1446" y="760"/>
                  </a:cubicBezTo>
                  <a:cubicBezTo>
                    <a:pt x="1517" y="698"/>
                    <a:pt x="1553" y="609"/>
                    <a:pt x="1579" y="520"/>
                  </a:cubicBezTo>
                  <a:cubicBezTo>
                    <a:pt x="1597" y="466"/>
                    <a:pt x="1624" y="404"/>
                    <a:pt x="1633" y="341"/>
                  </a:cubicBezTo>
                  <a:cubicBezTo>
                    <a:pt x="1651" y="350"/>
                    <a:pt x="1660" y="359"/>
                    <a:pt x="1669" y="377"/>
                  </a:cubicBezTo>
                  <a:cubicBezTo>
                    <a:pt x="1651" y="466"/>
                    <a:pt x="1633" y="555"/>
                    <a:pt x="1588" y="644"/>
                  </a:cubicBezTo>
                  <a:cubicBezTo>
                    <a:pt x="1544" y="743"/>
                    <a:pt x="1490" y="814"/>
                    <a:pt x="1419" y="903"/>
                  </a:cubicBezTo>
                  <a:cubicBezTo>
                    <a:pt x="1535" y="859"/>
                    <a:pt x="1606" y="698"/>
                    <a:pt x="1660" y="591"/>
                  </a:cubicBezTo>
                  <a:cubicBezTo>
                    <a:pt x="1660" y="582"/>
                    <a:pt x="1695" y="502"/>
                    <a:pt x="1722" y="430"/>
                  </a:cubicBezTo>
                  <a:cubicBezTo>
                    <a:pt x="1731" y="439"/>
                    <a:pt x="1731" y="457"/>
                    <a:pt x="1740" y="466"/>
                  </a:cubicBezTo>
                  <a:cubicBezTo>
                    <a:pt x="1682" y="914"/>
                    <a:pt x="1266" y="1157"/>
                    <a:pt x="850" y="1157"/>
                  </a:cubicBezTo>
                  <a:cubicBezTo>
                    <a:pt x="562" y="1157"/>
                    <a:pt x="275" y="1041"/>
                    <a:pt x="107" y="796"/>
                  </a:cubicBezTo>
                  <a:cubicBezTo>
                    <a:pt x="116" y="778"/>
                    <a:pt x="116" y="760"/>
                    <a:pt x="116" y="743"/>
                  </a:cubicBezTo>
                  <a:cubicBezTo>
                    <a:pt x="161" y="805"/>
                    <a:pt x="223" y="868"/>
                    <a:pt x="268" y="903"/>
                  </a:cubicBezTo>
                  <a:cubicBezTo>
                    <a:pt x="366" y="983"/>
                    <a:pt x="491" y="1037"/>
                    <a:pt x="616" y="1046"/>
                  </a:cubicBezTo>
                  <a:cubicBezTo>
                    <a:pt x="500" y="992"/>
                    <a:pt x="384" y="930"/>
                    <a:pt x="286" y="841"/>
                  </a:cubicBezTo>
                  <a:cubicBezTo>
                    <a:pt x="241" y="796"/>
                    <a:pt x="205" y="743"/>
                    <a:pt x="179" y="689"/>
                  </a:cubicBezTo>
                  <a:cubicBezTo>
                    <a:pt x="161" y="671"/>
                    <a:pt x="161" y="653"/>
                    <a:pt x="152" y="636"/>
                  </a:cubicBezTo>
                  <a:cubicBezTo>
                    <a:pt x="152" y="627"/>
                    <a:pt x="152" y="618"/>
                    <a:pt x="161" y="618"/>
                  </a:cubicBezTo>
                  <a:cubicBezTo>
                    <a:pt x="179" y="653"/>
                    <a:pt x="205" y="689"/>
                    <a:pt x="232" y="716"/>
                  </a:cubicBezTo>
                  <a:cubicBezTo>
                    <a:pt x="295" y="796"/>
                    <a:pt x="375" y="885"/>
                    <a:pt x="482" y="912"/>
                  </a:cubicBezTo>
                  <a:cubicBezTo>
                    <a:pt x="393" y="841"/>
                    <a:pt x="330" y="778"/>
                    <a:pt x="268" y="689"/>
                  </a:cubicBezTo>
                  <a:cubicBezTo>
                    <a:pt x="241" y="636"/>
                    <a:pt x="223" y="582"/>
                    <a:pt x="197" y="529"/>
                  </a:cubicBezTo>
                  <a:cubicBezTo>
                    <a:pt x="223" y="493"/>
                    <a:pt x="241" y="457"/>
                    <a:pt x="268" y="430"/>
                  </a:cubicBezTo>
                  <a:cubicBezTo>
                    <a:pt x="332" y="682"/>
                    <a:pt x="559" y="797"/>
                    <a:pt x="795" y="797"/>
                  </a:cubicBezTo>
                  <a:cubicBezTo>
                    <a:pt x="1121" y="797"/>
                    <a:pt x="1462" y="577"/>
                    <a:pt x="1410" y="190"/>
                  </a:cubicBezTo>
                  <a:close/>
                  <a:moveTo>
                    <a:pt x="997" y="1"/>
                  </a:moveTo>
                  <a:cubicBezTo>
                    <a:pt x="530" y="1"/>
                    <a:pt x="63" y="280"/>
                    <a:pt x="0" y="796"/>
                  </a:cubicBezTo>
                  <a:cubicBezTo>
                    <a:pt x="0" y="805"/>
                    <a:pt x="0" y="814"/>
                    <a:pt x="9" y="814"/>
                  </a:cubicBezTo>
                  <a:cubicBezTo>
                    <a:pt x="9" y="823"/>
                    <a:pt x="9" y="832"/>
                    <a:pt x="18" y="841"/>
                  </a:cubicBezTo>
                  <a:cubicBezTo>
                    <a:pt x="205" y="1126"/>
                    <a:pt x="528" y="1261"/>
                    <a:pt x="852" y="1261"/>
                  </a:cubicBezTo>
                  <a:cubicBezTo>
                    <a:pt x="1317" y="1261"/>
                    <a:pt x="1784" y="982"/>
                    <a:pt x="1847" y="466"/>
                  </a:cubicBezTo>
                  <a:cubicBezTo>
                    <a:pt x="1847" y="457"/>
                    <a:pt x="1847" y="448"/>
                    <a:pt x="1847" y="448"/>
                  </a:cubicBezTo>
                  <a:cubicBezTo>
                    <a:pt x="1847" y="439"/>
                    <a:pt x="1847" y="430"/>
                    <a:pt x="1838" y="421"/>
                  </a:cubicBezTo>
                  <a:cubicBezTo>
                    <a:pt x="1648" y="136"/>
                    <a:pt x="1322" y="1"/>
                    <a:pt x="99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79" name="Google Shape;8487;p23"/>
            <p:cNvSpPr/>
            <p:nvPr/>
          </p:nvSpPr>
          <p:spPr>
            <a:xfrm>
              <a:off x="663425" y="1245675"/>
              <a:ext cx="5500" cy="5050"/>
            </a:xfrm>
            <a:custGeom>
              <a:avLst/>
              <a:ahLst/>
              <a:rect l="l" t="t" r="r" b="b"/>
              <a:pathLst>
                <a:path w="220" h="202" extrusionOk="0">
                  <a:moveTo>
                    <a:pt x="148" y="1"/>
                  </a:moveTo>
                  <a:cubicBezTo>
                    <a:pt x="133" y="1"/>
                    <a:pt x="118" y="7"/>
                    <a:pt x="107" y="23"/>
                  </a:cubicBezTo>
                  <a:cubicBezTo>
                    <a:pt x="81" y="58"/>
                    <a:pt x="54" y="85"/>
                    <a:pt x="27" y="112"/>
                  </a:cubicBezTo>
                  <a:cubicBezTo>
                    <a:pt x="9" y="130"/>
                    <a:pt x="0" y="166"/>
                    <a:pt x="27" y="183"/>
                  </a:cubicBezTo>
                  <a:cubicBezTo>
                    <a:pt x="38" y="194"/>
                    <a:pt x="56" y="202"/>
                    <a:pt x="72" y="202"/>
                  </a:cubicBezTo>
                  <a:cubicBezTo>
                    <a:pt x="82" y="202"/>
                    <a:pt x="92" y="199"/>
                    <a:pt x="99" y="192"/>
                  </a:cubicBezTo>
                  <a:cubicBezTo>
                    <a:pt x="125" y="157"/>
                    <a:pt x="161" y="121"/>
                    <a:pt x="188" y="76"/>
                  </a:cubicBezTo>
                  <a:cubicBezTo>
                    <a:pt x="219" y="38"/>
                    <a:pt x="184" y="1"/>
                    <a:pt x="14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80" name="Google Shape;8488;p23"/>
            <p:cNvSpPr/>
            <p:nvPr/>
          </p:nvSpPr>
          <p:spPr>
            <a:xfrm>
              <a:off x="655650" y="1239300"/>
              <a:ext cx="4675" cy="6200"/>
            </a:xfrm>
            <a:custGeom>
              <a:avLst/>
              <a:ahLst/>
              <a:rect l="l" t="t" r="r" b="b"/>
              <a:pathLst>
                <a:path w="187" h="248" extrusionOk="0">
                  <a:moveTo>
                    <a:pt x="134" y="1"/>
                  </a:moveTo>
                  <a:cubicBezTo>
                    <a:pt x="115" y="1"/>
                    <a:pt x="94" y="11"/>
                    <a:pt x="88" y="28"/>
                  </a:cubicBezTo>
                  <a:cubicBezTo>
                    <a:pt x="62" y="82"/>
                    <a:pt x="35" y="126"/>
                    <a:pt x="17" y="180"/>
                  </a:cubicBezTo>
                  <a:cubicBezTo>
                    <a:pt x="0" y="219"/>
                    <a:pt x="33" y="248"/>
                    <a:pt x="67" y="248"/>
                  </a:cubicBezTo>
                  <a:cubicBezTo>
                    <a:pt x="86" y="248"/>
                    <a:pt x="105" y="238"/>
                    <a:pt x="115" y="215"/>
                  </a:cubicBezTo>
                  <a:cubicBezTo>
                    <a:pt x="133" y="171"/>
                    <a:pt x="151" y="126"/>
                    <a:pt x="178" y="82"/>
                  </a:cubicBezTo>
                  <a:cubicBezTo>
                    <a:pt x="187" y="55"/>
                    <a:pt x="187" y="28"/>
                    <a:pt x="160" y="10"/>
                  </a:cubicBezTo>
                  <a:cubicBezTo>
                    <a:pt x="153" y="4"/>
                    <a:pt x="144" y="1"/>
                    <a:pt x="13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81" name="Google Shape;8489;p23"/>
            <p:cNvSpPr/>
            <p:nvPr/>
          </p:nvSpPr>
          <p:spPr>
            <a:xfrm>
              <a:off x="647750" y="1235925"/>
              <a:ext cx="3650" cy="6750"/>
            </a:xfrm>
            <a:custGeom>
              <a:avLst/>
              <a:ahLst/>
              <a:rect l="l" t="t" r="r" b="b"/>
              <a:pathLst>
                <a:path w="146" h="270" extrusionOk="0">
                  <a:moveTo>
                    <a:pt x="79" y="1"/>
                  </a:moveTo>
                  <a:cubicBezTo>
                    <a:pt x="52" y="1"/>
                    <a:pt x="37" y="24"/>
                    <a:pt x="30" y="47"/>
                  </a:cubicBezTo>
                  <a:cubicBezTo>
                    <a:pt x="21" y="101"/>
                    <a:pt x="21" y="154"/>
                    <a:pt x="12" y="199"/>
                  </a:cubicBezTo>
                  <a:cubicBezTo>
                    <a:pt x="1" y="242"/>
                    <a:pt x="34" y="269"/>
                    <a:pt x="65" y="269"/>
                  </a:cubicBezTo>
                  <a:cubicBezTo>
                    <a:pt x="84" y="269"/>
                    <a:pt x="103" y="259"/>
                    <a:pt x="110" y="234"/>
                  </a:cubicBezTo>
                  <a:cubicBezTo>
                    <a:pt x="119" y="172"/>
                    <a:pt x="128" y="118"/>
                    <a:pt x="137" y="56"/>
                  </a:cubicBezTo>
                  <a:cubicBezTo>
                    <a:pt x="146" y="29"/>
                    <a:pt x="110" y="2"/>
                    <a:pt x="92" y="2"/>
                  </a:cubicBezTo>
                  <a:cubicBezTo>
                    <a:pt x="87" y="1"/>
                    <a:pt x="83" y="1"/>
                    <a:pt x="7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82" name="Google Shape;8490;p23"/>
            <p:cNvSpPr/>
            <p:nvPr/>
          </p:nvSpPr>
          <p:spPr>
            <a:xfrm>
              <a:off x="625575" y="1239400"/>
              <a:ext cx="5450" cy="6275"/>
            </a:xfrm>
            <a:custGeom>
              <a:avLst/>
              <a:ahLst/>
              <a:rect l="l" t="t" r="r" b="b"/>
              <a:pathLst>
                <a:path w="218" h="251" extrusionOk="0">
                  <a:moveTo>
                    <a:pt x="77" y="0"/>
                  </a:moveTo>
                  <a:cubicBezTo>
                    <a:pt x="39" y="0"/>
                    <a:pt x="0" y="35"/>
                    <a:pt x="25" y="78"/>
                  </a:cubicBezTo>
                  <a:cubicBezTo>
                    <a:pt x="60" y="122"/>
                    <a:pt x="78" y="176"/>
                    <a:pt x="105" y="220"/>
                  </a:cubicBezTo>
                  <a:cubicBezTo>
                    <a:pt x="114" y="241"/>
                    <a:pt x="131" y="250"/>
                    <a:pt x="149" y="250"/>
                  </a:cubicBezTo>
                  <a:cubicBezTo>
                    <a:pt x="183" y="250"/>
                    <a:pt x="218" y="217"/>
                    <a:pt x="194" y="176"/>
                  </a:cubicBezTo>
                  <a:cubicBezTo>
                    <a:pt x="167" y="122"/>
                    <a:pt x="150" y="78"/>
                    <a:pt x="123" y="24"/>
                  </a:cubicBezTo>
                  <a:cubicBezTo>
                    <a:pt x="112" y="7"/>
                    <a:pt x="94" y="0"/>
                    <a:pt x="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83" name="Google Shape;8491;p23"/>
            <p:cNvSpPr/>
            <p:nvPr/>
          </p:nvSpPr>
          <p:spPr>
            <a:xfrm>
              <a:off x="615925" y="1246475"/>
              <a:ext cx="6275" cy="5150"/>
            </a:xfrm>
            <a:custGeom>
              <a:avLst/>
              <a:ahLst/>
              <a:rect l="l" t="t" r="r" b="b"/>
              <a:pathLst>
                <a:path w="251" h="206" extrusionOk="0">
                  <a:moveTo>
                    <a:pt x="54" y="1"/>
                  </a:moveTo>
                  <a:cubicBezTo>
                    <a:pt x="42" y="1"/>
                    <a:pt x="30" y="5"/>
                    <a:pt x="18" y="18"/>
                  </a:cubicBezTo>
                  <a:cubicBezTo>
                    <a:pt x="0" y="35"/>
                    <a:pt x="0" y="71"/>
                    <a:pt x="18" y="89"/>
                  </a:cubicBezTo>
                  <a:cubicBezTo>
                    <a:pt x="63" y="125"/>
                    <a:pt x="116" y="160"/>
                    <a:pt x="161" y="196"/>
                  </a:cubicBezTo>
                  <a:cubicBezTo>
                    <a:pt x="167" y="202"/>
                    <a:pt x="176" y="205"/>
                    <a:pt x="185" y="205"/>
                  </a:cubicBezTo>
                  <a:cubicBezTo>
                    <a:pt x="202" y="205"/>
                    <a:pt x="221" y="195"/>
                    <a:pt x="232" y="178"/>
                  </a:cubicBezTo>
                  <a:cubicBezTo>
                    <a:pt x="250" y="151"/>
                    <a:pt x="241" y="125"/>
                    <a:pt x="214" y="107"/>
                  </a:cubicBezTo>
                  <a:cubicBezTo>
                    <a:pt x="179" y="80"/>
                    <a:pt x="134" y="53"/>
                    <a:pt x="98" y="18"/>
                  </a:cubicBezTo>
                  <a:cubicBezTo>
                    <a:pt x="84" y="8"/>
                    <a:pt x="69" y="1"/>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84" name="Google Shape;8492;p23"/>
            <p:cNvSpPr/>
            <p:nvPr/>
          </p:nvSpPr>
          <p:spPr>
            <a:xfrm>
              <a:off x="610075" y="1256600"/>
              <a:ext cx="7175" cy="4150"/>
            </a:xfrm>
            <a:custGeom>
              <a:avLst/>
              <a:ahLst/>
              <a:rect l="l" t="t" r="r" b="b"/>
              <a:pathLst>
                <a:path w="287" h="166" extrusionOk="0">
                  <a:moveTo>
                    <a:pt x="71" y="0"/>
                  </a:moveTo>
                  <a:cubicBezTo>
                    <a:pt x="22" y="0"/>
                    <a:pt x="1" y="80"/>
                    <a:pt x="56" y="103"/>
                  </a:cubicBezTo>
                  <a:cubicBezTo>
                    <a:pt x="100" y="121"/>
                    <a:pt x="145" y="139"/>
                    <a:pt x="181" y="157"/>
                  </a:cubicBezTo>
                  <a:cubicBezTo>
                    <a:pt x="191" y="163"/>
                    <a:pt x="201" y="165"/>
                    <a:pt x="210" y="165"/>
                  </a:cubicBezTo>
                  <a:cubicBezTo>
                    <a:pt x="258" y="165"/>
                    <a:pt x="287" y="99"/>
                    <a:pt x="234" y="76"/>
                  </a:cubicBezTo>
                  <a:cubicBezTo>
                    <a:pt x="190" y="50"/>
                    <a:pt x="145" y="23"/>
                    <a:pt x="92" y="5"/>
                  </a:cubicBezTo>
                  <a:cubicBezTo>
                    <a:pt x="84" y="2"/>
                    <a:pt x="77" y="0"/>
                    <a:pt x="7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85" name="Google Shape;8493;p23"/>
            <p:cNvSpPr/>
            <p:nvPr/>
          </p:nvSpPr>
          <p:spPr>
            <a:xfrm>
              <a:off x="636625" y="1236025"/>
              <a:ext cx="3750" cy="6825"/>
            </a:xfrm>
            <a:custGeom>
              <a:avLst/>
              <a:ahLst/>
              <a:rect l="l" t="t" r="r" b="b"/>
              <a:pathLst>
                <a:path w="150" h="273" extrusionOk="0">
                  <a:moveTo>
                    <a:pt x="62" y="0"/>
                  </a:moveTo>
                  <a:cubicBezTo>
                    <a:pt x="32" y="0"/>
                    <a:pt x="0" y="25"/>
                    <a:pt x="11" y="61"/>
                  </a:cubicBezTo>
                  <a:cubicBezTo>
                    <a:pt x="20" y="123"/>
                    <a:pt x="29" y="177"/>
                    <a:pt x="38" y="230"/>
                  </a:cubicBezTo>
                  <a:cubicBezTo>
                    <a:pt x="45" y="260"/>
                    <a:pt x="67" y="273"/>
                    <a:pt x="89" y="273"/>
                  </a:cubicBezTo>
                  <a:cubicBezTo>
                    <a:pt x="119" y="273"/>
                    <a:pt x="150" y="249"/>
                    <a:pt x="145" y="213"/>
                  </a:cubicBezTo>
                  <a:cubicBezTo>
                    <a:pt x="136" y="159"/>
                    <a:pt x="127" y="97"/>
                    <a:pt x="109" y="43"/>
                  </a:cubicBezTo>
                  <a:cubicBezTo>
                    <a:pt x="105" y="13"/>
                    <a:pt x="84" y="0"/>
                    <a:pt x="6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86" name="Google Shape;8494;p23"/>
            <p:cNvSpPr/>
            <p:nvPr/>
          </p:nvSpPr>
          <p:spPr>
            <a:xfrm>
              <a:off x="567300" y="1234475"/>
              <a:ext cx="10500" cy="9775"/>
            </a:xfrm>
            <a:custGeom>
              <a:avLst/>
              <a:ahLst/>
              <a:rect l="l" t="t" r="r" b="b"/>
              <a:pathLst>
                <a:path w="420" h="391" extrusionOk="0">
                  <a:moveTo>
                    <a:pt x="170" y="0"/>
                  </a:moveTo>
                  <a:cubicBezTo>
                    <a:pt x="134" y="0"/>
                    <a:pt x="99" y="2"/>
                    <a:pt x="63" y="7"/>
                  </a:cubicBezTo>
                  <a:cubicBezTo>
                    <a:pt x="0" y="132"/>
                    <a:pt x="9" y="248"/>
                    <a:pt x="54" y="346"/>
                  </a:cubicBezTo>
                  <a:lnTo>
                    <a:pt x="99" y="346"/>
                  </a:lnTo>
                  <a:cubicBezTo>
                    <a:pt x="204" y="355"/>
                    <a:pt x="309" y="372"/>
                    <a:pt x="415" y="390"/>
                  </a:cubicBezTo>
                  <a:lnTo>
                    <a:pt x="415" y="390"/>
                  </a:lnTo>
                  <a:cubicBezTo>
                    <a:pt x="407" y="387"/>
                    <a:pt x="399" y="380"/>
                    <a:pt x="384" y="373"/>
                  </a:cubicBezTo>
                  <a:cubicBezTo>
                    <a:pt x="313" y="328"/>
                    <a:pt x="259" y="257"/>
                    <a:pt x="241" y="176"/>
                  </a:cubicBezTo>
                  <a:cubicBezTo>
                    <a:pt x="232" y="123"/>
                    <a:pt x="250" y="51"/>
                    <a:pt x="277" y="7"/>
                  </a:cubicBezTo>
                  <a:cubicBezTo>
                    <a:pt x="241" y="2"/>
                    <a:pt x="206" y="0"/>
                    <a:pt x="170" y="0"/>
                  </a:cubicBezTo>
                  <a:close/>
                  <a:moveTo>
                    <a:pt x="415" y="390"/>
                  </a:moveTo>
                  <a:cubicBezTo>
                    <a:pt x="417" y="390"/>
                    <a:pt x="418" y="390"/>
                    <a:pt x="420" y="390"/>
                  </a:cubicBezTo>
                  <a:cubicBezTo>
                    <a:pt x="418" y="390"/>
                    <a:pt x="417" y="390"/>
                    <a:pt x="415" y="39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87" name="Google Shape;8495;p23"/>
            <p:cNvSpPr/>
            <p:nvPr/>
          </p:nvSpPr>
          <p:spPr>
            <a:xfrm>
              <a:off x="578675" y="1239775"/>
              <a:ext cx="12525" cy="10925"/>
            </a:xfrm>
            <a:custGeom>
              <a:avLst/>
              <a:ahLst/>
              <a:rect l="l" t="t" r="r" b="b"/>
              <a:pathLst>
                <a:path w="501" h="437" extrusionOk="0">
                  <a:moveTo>
                    <a:pt x="339" y="0"/>
                  </a:moveTo>
                  <a:cubicBezTo>
                    <a:pt x="314" y="119"/>
                    <a:pt x="192" y="197"/>
                    <a:pt x="73" y="197"/>
                  </a:cubicBezTo>
                  <a:cubicBezTo>
                    <a:pt x="67" y="197"/>
                    <a:pt x="60" y="197"/>
                    <a:pt x="54" y="196"/>
                  </a:cubicBezTo>
                  <a:lnTo>
                    <a:pt x="54" y="196"/>
                  </a:lnTo>
                  <a:lnTo>
                    <a:pt x="81" y="205"/>
                  </a:lnTo>
                  <a:lnTo>
                    <a:pt x="54" y="268"/>
                  </a:lnTo>
                  <a:cubicBezTo>
                    <a:pt x="36" y="321"/>
                    <a:pt x="18" y="375"/>
                    <a:pt x="0" y="428"/>
                  </a:cubicBezTo>
                  <a:cubicBezTo>
                    <a:pt x="33" y="434"/>
                    <a:pt x="66" y="437"/>
                    <a:pt x="98" y="437"/>
                  </a:cubicBezTo>
                  <a:cubicBezTo>
                    <a:pt x="268" y="437"/>
                    <a:pt x="425" y="354"/>
                    <a:pt x="500" y="152"/>
                  </a:cubicBezTo>
                  <a:cubicBezTo>
                    <a:pt x="455" y="98"/>
                    <a:pt x="402" y="45"/>
                    <a:pt x="3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88" name="Google Shape;8496;p23"/>
            <p:cNvSpPr/>
            <p:nvPr/>
          </p:nvSpPr>
          <p:spPr>
            <a:xfrm>
              <a:off x="575325" y="1246000"/>
              <a:ext cx="21000" cy="16750"/>
            </a:xfrm>
            <a:custGeom>
              <a:avLst/>
              <a:ahLst/>
              <a:rect l="l" t="t" r="r" b="b"/>
              <a:pathLst>
                <a:path w="840" h="670" extrusionOk="0">
                  <a:moveTo>
                    <a:pt x="705" y="1"/>
                  </a:moveTo>
                  <a:cubicBezTo>
                    <a:pt x="613" y="207"/>
                    <a:pt x="436" y="294"/>
                    <a:pt x="250" y="294"/>
                  </a:cubicBezTo>
                  <a:cubicBezTo>
                    <a:pt x="203" y="294"/>
                    <a:pt x="155" y="288"/>
                    <a:pt x="108" y="277"/>
                  </a:cubicBezTo>
                  <a:cubicBezTo>
                    <a:pt x="72" y="376"/>
                    <a:pt x="36" y="474"/>
                    <a:pt x="1" y="581"/>
                  </a:cubicBezTo>
                  <a:cubicBezTo>
                    <a:pt x="81" y="607"/>
                    <a:pt x="170" y="643"/>
                    <a:pt x="259" y="670"/>
                  </a:cubicBezTo>
                  <a:lnTo>
                    <a:pt x="268" y="670"/>
                  </a:lnTo>
                  <a:cubicBezTo>
                    <a:pt x="473" y="670"/>
                    <a:pt x="688" y="590"/>
                    <a:pt x="839" y="411"/>
                  </a:cubicBezTo>
                  <a:cubicBezTo>
                    <a:pt x="839" y="393"/>
                    <a:pt x="839" y="384"/>
                    <a:pt x="839" y="367"/>
                  </a:cubicBezTo>
                  <a:cubicBezTo>
                    <a:pt x="777" y="420"/>
                    <a:pt x="714" y="465"/>
                    <a:pt x="696" y="474"/>
                  </a:cubicBezTo>
                  <a:cubicBezTo>
                    <a:pt x="607" y="531"/>
                    <a:pt x="473" y="610"/>
                    <a:pt x="362" y="610"/>
                  </a:cubicBezTo>
                  <a:cubicBezTo>
                    <a:pt x="351" y="610"/>
                    <a:pt x="341" y="609"/>
                    <a:pt x="331" y="607"/>
                  </a:cubicBezTo>
                  <a:cubicBezTo>
                    <a:pt x="331" y="599"/>
                    <a:pt x="331" y="599"/>
                    <a:pt x="331" y="599"/>
                  </a:cubicBezTo>
                  <a:cubicBezTo>
                    <a:pt x="438" y="572"/>
                    <a:pt x="518" y="536"/>
                    <a:pt x="616" y="474"/>
                  </a:cubicBezTo>
                  <a:cubicBezTo>
                    <a:pt x="696" y="429"/>
                    <a:pt x="759" y="358"/>
                    <a:pt x="830" y="295"/>
                  </a:cubicBezTo>
                  <a:cubicBezTo>
                    <a:pt x="821" y="277"/>
                    <a:pt x="821" y="260"/>
                    <a:pt x="812" y="251"/>
                  </a:cubicBezTo>
                  <a:cubicBezTo>
                    <a:pt x="768" y="295"/>
                    <a:pt x="714" y="340"/>
                    <a:pt x="670" y="376"/>
                  </a:cubicBezTo>
                  <a:cubicBezTo>
                    <a:pt x="598" y="429"/>
                    <a:pt x="527" y="483"/>
                    <a:pt x="429" y="500"/>
                  </a:cubicBezTo>
                  <a:cubicBezTo>
                    <a:pt x="429" y="500"/>
                    <a:pt x="429" y="492"/>
                    <a:pt x="429" y="492"/>
                  </a:cubicBezTo>
                  <a:cubicBezTo>
                    <a:pt x="509" y="456"/>
                    <a:pt x="580" y="402"/>
                    <a:pt x="652" y="349"/>
                  </a:cubicBezTo>
                  <a:cubicBezTo>
                    <a:pt x="705" y="295"/>
                    <a:pt x="750" y="242"/>
                    <a:pt x="795" y="179"/>
                  </a:cubicBezTo>
                  <a:cubicBezTo>
                    <a:pt x="777" y="117"/>
                    <a:pt x="750" y="54"/>
                    <a:pt x="7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89" name="Google Shape;8497;p23"/>
            <p:cNvSpPr/>
            <p:nvPr/>
          </p:nvSpPr>
          <p:spPr>
            <a:xfrm>
              <a:off x="564625" y="1231825"/>
              <a:ext cx="34375" cy="32950"/>
            </a:xfrm>
            <a:custGeom>
              <a:avLst/>
              <a:ahLst/>
              <a:rect l="l" t="t" r="r" b="b"/>
              <a:pathLst>
                <a:path w="1375" h="1318" extrusionOk="0">
                  <a:moveTo>
                    <a:pt x="295" y="1"/>
                  </a:moveTo>
                  <a:cubicBezTo>
                    <a:pt x="213" y="1"/>
                    <a:pt x="132" y="11"/>
                    <a:pt x="54" y="33"/>
                  </a:cubicBezTo>
                  <a:cubicBezTo>
                    <a:pt x="54" y="42"/>
                    <a:pt x="45" y="50"/>
                    <a:pt x="45" y="50"/>
                  </a:cubicBezTo>
                  <a:cubicBezTo>
                    <a:pt x="27" y="86"/>
                    <a:pt x="18" y="122"/>
                    <a:pt x="0" y="166"/>
                  </a:cubicBezTo>
                  <a:cubicBezTo>
                    <a:pt x="18" y="157"/>
                    <a:pt x="36" y="149"/>
                    <a:pt x="54" y="149"/>
                  </a:cubicBezTo>
                  <a:cubicBezTo>
                    <a:pt x="18" y="247"/>
                    <a:pt x="18" y="354"/>
                    <a:pt x="45" y="443"/>
                  </a:cubicBezTo>
                  <a:cubicBezTo>
                    <a:pt x="81" y="443"/>
                    <a:pt x="125" y="452"/>
                    <a:pt x="161" y="452"/>
                  </a:cubicBezTo>
                  <a:cubicBezTo>
                    <a:pt x="116" y="354"/>
                    <a:pt x="107" y="238"/>
                    <a:pt x="170" y="113"/>
                  </a:cubicBezTo>
                  <a:cubicBezTo>
                    <a:pt x="206" y="108"/>
                    <a:pt x="241" y="106"/>
                    <a:pt x="277" y="106"/>
                  </a:cubicBezTo>
                  <a:cubicBezTo>
                    <a:pt x="313" y="106"/>
                    <a:pt x="348" y="108"/>
                    <a:pt x="384" y="113"/>
                  </a:cubicBezTo>
                  <a:cubicBezTo>
                    <a:pt x="357" y="157"/>
                    <a:pt x="339" y="229"/>
                    <a:pt x="348" y="282"/>
                  </a:cubicBezTo>
                  <a:cubicBezTo>
                    <a:pt x="366" y="363"/>
                    <a:pt x="420" y="434"/>
                    <a:pt x="491" y="479"/>
                  </a:cubicBezTo>
                  <a:cubicBezTo>
                    <a:pt x="509" y="488"/>
                    <a:pt x="518" y="496"/>
                    <a:pt x="527" y="496"/>
                  </a:cubicBezTo>
                  <a:cubicBezTo>
                    <a:pt x="545" y="496"/>
                    <a:pt x="554" y="505"/>
                    <a:pt x="571" y="505"/>
                  </a:cubicBezTo>
                  <a:lnTo>
                    <a:pt x="616" y="514"/>
                  </a:lnTo>
                  <a:cubicBezTo>
                    <a:pt x="622" y="515"/>
                    <a:pt x="629" y="515"/>
                    <a:pt x="635" y="515"/>
                  </a:cubicBezTo>
                  <a:cubicBezTo>
                    <a:pt x="754" y="515"/>
                    <a:pt x="876" y="437"/>
                    <a:pt x="901" y="318"/>
                  </a:cubicBezTo>
                  <a:cubicBezTo>
                    <a:pt x="964" y="363"/>
                    <a:pt x="1017" y="416"/>
                    <a:pt x="1062" y="470"/>
                  </a:cubicBezTo>
                  <a:cubicBezTo>
                    <a:pt x="987" y="672"/>
                    <a:pt x="830" y="755"/>
                    <a:pt x="660" y="755"/>
                  </a:cubicBezTo>
                  <a:cubicBezTo>
                    <a:pt x="628" y="755"/>
                    <a:pt x="595" y="752"/>
                    <a:pt x="562" y="746"/>
                  </a:cubicBezTo>
                  <a:cubicBezTo>
                    <a:pt x="562" y="755"/>
                    <a:pt x="562" y="755"/>
                    <a:pt x="562" y="755"/>
                  </a:cubicBezTo>
                  <a:cubicBezTo>
                    <a:pt x="554" y="791"/>
                    <a:pt x="545" y="818"/>
                    <a:pt x="536" y="844"/>
                  </a:cubicBezTo>
                  <a:cubicBezTo>
                    <a:pt x="583" y="855"/>
                    <a:pt x="631" y="861"/>
                    <a:pt x="678" y="861"/>
                  </a:cubicBezTo>
                  <a:cubicBezTo>
                    <a:pt x="864" y="861"/>
                    <a:pt x="1041" y="774"/>
                    <a:pt x="1133" y="568"/>
                  </a:cubicBezTo>
                  <a:cubicBezTo>
                    <a:pt x="1169" y="621"/>
                    <a:pt x="1205" y="684"/>
                    <a:pt x="1223" y="746"/>
                  </a:cubicBezTo>
                  <a:cubicBezTo>
                    <a:pt x="1178" y="809"/>
                    <a:pt x="1133" y="862"/>
                    <a:pt x="1080" y="916"/>
                  </a:cubicBezTo>
                  <a:cubicBezTo>
                    <a:pt x="1008" y="969"/>
                    <a:pt x="937" y="1023"/>
                    <a:pt x="857" y="1059"/>
                  </a:cubicBezTo>
                  <a:cubicBezTo>
                    <a:pt x="857" y="1059"/>
                    <a:pt x="857" y="1067"/>
                    <a:pt x="857" y="1067"/>
                  </a:cubicBezTo>
                  <a:cubicBezTo>
                    <a:pt x="955" y="1050"/>
                    <a:pt x="1026" y="996"/>
                    <a:pt x="1098" y="943"/>
                  </a:cubicBezTo>
                  <a:cubicBezTo>
                    <a:pt x="1142" y="907"/>
                    <a:pt x="1196" y="862"/>
                    <a:pt x="1240" y="818"/>
                  </a:cubicBezTo>
                  <a:cubicBezTo>
                    <a:pt x="1249" y="827"/>
                    <a:pt x="1249" y="844"/>
                    <a:pt x="1258" y="862"/>
                  </a:cubicBezTo>
                  <a:cubicBezTo>
                    <a:pt x="1187" y="925"/>
                    <a:pt x="1124" y="996"/>
                    <a:pt x="1044" y="1041"/>
                  </a:cubicBezTo>
                  <a:cubicBezTo>
                    <a:pt x="946" y="1103"/>
                    <a:pt x="866" y="1139"/>
                    <a:pt x="759" y="1166"/>
                  </a:cubicBezTo>
                  <a:cubicBezTo>
                    <a:pt x="759" y="1166"/>
                    <a:pt x="759" y="1166"/>
                    <a:pt x="759" y="1174"/>
                  </a:cubicBezTo>
                  <a:cubicBezTo>
                    <a:pt x="769" y="1176"/>
                    <a:pt x="779" y="1177"/>
                    <a:pt x="790" y="1177"/>
                  </a:cubicBezTo>
                  <a:cubicBezTo>
                    <a:pt x="901" y="1177"/>
                    <a:pt x="1035" y="1098"/>
                    <a:pt x="1124" y="1041"/>
                  </a:cubicBezTo>
                  <a:cubicBezTo>
                    <a:pt x="1142" y="1032"/>
                    <a:pt x="1205" y="987"/>
                    <a:pt x="1267" y="934"/>
                  </a:cubicBezTo>
                  <a:cubicBezTo>
                    <a:pt x="1267" y="951"/>
                    <a:pt x="1267" y="960"/>
                    <a:pt x="1267" y="978"/>
                  </a:cubicBezTo>
                  <a:cubicBezTo>
                    <a:pt x="1116" y="1157"/>
                    <a:pt x="901" y="1237"/>
                    <a:pt x="696" y="1237"/>
                  </a:cubicBezTo>
                  <a:cubicBezTo>
                    <a:pt x="759" y="1264"/>
                    <a:pt x="839" y="1290"/>
                    <a:pt x="910" y="1317"/>
                  </a:cubicBezTo>
                  <a:cubicBezTo>
                    <a:pt x="1071" y="1273"/>
                    <a:pt x="1232" y="1183"/>
                    <a:pt x="1356" y="1032"/>
                  </a:cubicBezTo>
                  <a:cubicBezTo>
                    <a:pt x="1356" y="1032"/>
                    <a:pt x="1365" y="1023"/>
                    <a:pt x="1365" y="1014"/>
                  </a:cubicBezTo>
                  <a:cubicBezTo>
                    <a:pt x="1365" y="1014"/>
                    <a:pt x="1374" y="1005"/>
                    <a:pt x="1374" y="996"/>
                  </a:cubicBezTo>
                  <a:cubicBezTo>
                    <a:pt x="1367" y="425"/>
                    <a:pt x="818" y="1"/>
                    <a:pt x="295"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90" name="Google Shape;8498;p23"/>
            <p:cNvSpPr/>
            <p:nvPr/>
          </p:nvSpPr>
          <p:spPr>
            <a:xfrm>
              <a:off x="601200" y="1249475"/>
              <a:ext cx="6525" cy="3525"/>
            </a:xfrm>
            <a:custGeom>
              <a:avLst/>
              <a:ahLst/>
              <a:rect l="l" t="t" r="r" b="b"/>
              <a:pathLst>
                <a:path w="261" h="141" extrusionOk="0">
                  <a:moveTo>
                    <a:pt x="182" y="0"/>
                  </a:moveTo>
                  <a:cubicBezTo>
                    <a:pt x="176" y="0"/>
                    <a:pt x="168" y="1"/>
                    <a:pt x="161" y="5"/>
                  </a:cubicBezTo>
                  <a:cubicBezTo>
                    <a:pt x="125" y="22"/>
                    <a:pt x="81" y="31"/>
                    <a:pt x="45" y="40"/>
                  </a:cubicBezTo>
                  <a:cubicBezTo>
                    <a:pt x="18" y="49"/>
                    <a:pt x="0" y="67"/>
                    <a:pt x="0" y="103"/>
                  </a:cubicBezTo>
                  <a:cubicBezTo>
                    <a:pt x="8" y="118"/>
                    <a:pt x="29" y="140"/>
                    <a:pt x="52" y="140"/>
                  </a:cubicBezTo>
                  <a:cubicBezTo>
                    <a:pt x="56" y="140"/>
                    <a:pt x="59" y="140"/>
                    <a:pt x="63" y="138"/>
                  </a:cubicBezTo>
                  <a:cubicBezTo>
                    <a:pt x="108" y="129"/>
                    <a:pt x="161" y="121"/>
                    <a:pt x="206" y="103"/>
                  </a:cubicBezTo>
                  <a:cubicBezTo>
                    <a:pt x="261" y="79"/>
                    <a:pt x="233" y="0"/>
                    <a:pt x="18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91" name="Google Shape;8499;p23"/>
            <p:cNvSpPr/>
            <p:nvPr/>
          </p:nvSpPr>
          <p:spPr>
            <a:xfrm>
              <a:off x="596975" y="1239800"/>
              <a:ext cx="6925" cy="4675"/>
            </a:xfrm>
            <a:custGeom>
              <a:avLst/>
              <a:ahLst/>
              <a:rect l="l" t="t" r="r" b="b"/>
              <a:pathLst>
                <a:path w="277" h="187" extrusionOk="0">
                  <a:moveTo>
                    <a:pt x="214" y="1"/>
                  </a:moveTo>
                  <a:cubicBezTo>
                    <a:pt x="208" y="1"/>
                    <a:pt x="201" y="3"/>
                    <a:pt x="196" y="8"/>
                  </a:cubicBezTo>
                  <a:cubicBezTo>
                    <a:pt x="143" y="35"/>
                    <a:pt x="89" y="62"/>
                    <a:pt x="45" y="97"/>
                  </a:cubicBezTo>
                  <a:cubicBezTo>
                    <a:pt x="0" y="127"/>
                    <a:pt x="35" y="186"/>
                    <a:pt x="84" y="186"/>
                  </a:cubicBezTo>
                  <a:cubicBezTo>
                    <a:pt x="94" y="186"/>
                    <a:pt x="105" y="184"/>
                    <a:pt x="116" y="177"/>
                  </a:cubicBezTo>
                  <a:cubicBezTo>
                    <a:pt x="152" y="151"/>
                    <a:pt x="187" y="124"/>
                    <a:pt x="232" y="97"/>
                  </a:cubicBezTo>
                  <a:cubicBezTo>
                    <a:pt x="259" y="88"/>
                    <a:pt x="277" y="62"/>
                    <a:pt x="259" y="35"/>
                  </a:cubicBezTo>
                  <a:cubicBezTo>
                    <a:pt x="252" y="15"/>
                    <a:pt x="232" y="1"/>
                    <a:pt x="21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92" name="Google Shape;8500;p23"/>
            <p:cNvSpPr/>
            <p:nvPr/>
          </p:nvSpPr>
          <p:spPr>
            <a:xfrm>
              <a:off x="591900" y="1231950"/>
              <a:ext cx="6200" cy="5800"/>
            </a:xfrm>
            <a:custGeom>
              <a:avLst/>
              <a:ahLst/>
              <a:rect l="l" t="t" r="r" b="b"/>
              <a:pathLst>
                <a:path w="248" h="232" extrusionOk="0">
                  <a:moveTo>
                    <a:pt x="191" y="0"/>
                  </a:moveTo>
                  <a:cubicBezTo>
                    <a:pt x="175" y="0"/>
                    <a:pt x="160" y="8"/>
                    <a:pt x="149" y="19"/>
                  </a:cubicBezTo>
                  <a:cubicBezTo>
                    <a:pt x="114" y="63"/>
                    <a:pt x="78" y="99"/>
                    <a:pt x="42" y="135"/>
                  </a:cubicBezTo>
                  <a:cubicBezTo>
                    <a:pt x="1" y="169"/>
                    <a:pt x="35" y="232"/>
                    <a:pt x="73" y="232"/>
                  </a:cubicBezTo>
                  <a:cubicBezTo>
                    <a:pt x="84" y="232"/>
                    <a:pt x="95" y="227"/>
                    <a:pt x="105" y="215"/>
                  </a:cubicBezTo>
                  <a:cubicBezTo>
                    <a:pt x="149" y="179"/>
                    <a:pt x="185" y="126"/>
                    <a:pt x="230" y="81"/>
                  </a:cubicBezTo>
                  <a:cubicBezTo>
                    <a:pt x="248" y="63"/>
                    <a:pt x="239" y="28"/>
                    <a:pt x="221" y="10"/>
                  </a:cubicBezTo>
                  <a:cubicBezTo>
                    <a:pt x="211" y="3"/>
                    <a:pt x="200" y="0"/>
                    <a:pt x="19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93" name="Google Shape;8501;p23"/>
            <p:cNvSpPr/>
            <p:nvPr/>
          </p:nvSpPr>
          <p:spPr>
            <a:xfrm>
              <a:off x="574100" y="1222650"/>
              <a:ext cx="3150" cy="6775"/>
            </a:xfrm>
            <a:custGeom>
              <a:avLst/>
              <a:ahLst/>
              <a:rect l="l" t="t" r="r" b="b"/>
              <a:pathLst>
                <a:path w="126" h="271" extrusionOk="0">
                  <a:moveTo>
                    <a:pt x="70" y="0"/>
                  </a:moveTo>
                  <a:cubicBezTo>
                    <a:pt x="46" y="0"/>
                    <a:pt x="23" y="14"/>
                    <a:pt x="23" y="43"/>
                  </a:cubicBezTo>
                  <a:cubicBezTo>
                    <a:pt x="23" y="105"/>
                    <a:pt x="5" y="159"/>
                    <a:pt x="5" y="212"/>
                  </a:cubicBezTo>
                  <a:cubicBezTo>
                    <a:pt x="0" y="250"/>
                    <a:pt x="28" y="270"/>
                    <a:pt x="56" y="270"/>
                  </a:cubicBezTo>
                  <a:cubicBezTo>
                    <a:pt x="80" y="270"/>
                    <a:pt x="103" y="255"/>
                    <a:pt x="103" y="221"/>
                  </a:cubicBezTo>
                  <a:cubicBezTo>
                    <a:pt x="112" y="168"/>
                    <a:pt x="121" y="114"/>
                    <a:pt x="121" y="52"/>
                  </a:cubicBezTo>
                  <a:cubicBezTo>
                    <a:pt x="126" y="18"/>
                    <a:pt x="97"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94" name="Google Shape;8502;p23"/>
            <p:cNvSpPr/>
            <p:nvPr/>
          </p:nvSpPr>
          <p:spPr>
            <a:xfrm>
              <a:off x="583350" y="1225700"/>
              <a:ext cx="4925" cy="6600"/>
            </a:xfrm>
            <a:custGeom>
              <a:avLst/>
              <a:ahLst/>
              <a:rect l="l" t="t" r="r" b="b"/>
              <a:pathLst>
                <a:path w="197" h="264" extrusionOk="0">
                  <a:moveTo>
                    <a:pt x="129" y="0"/>
                  </a:moveTo>
                  <a:cubicBezTo>
                    <a:pt x="110" y="0"/>
                    <a:pt x="91" y="11"/>
                    <a:pt x="81" y="37"/>
                  </a:cubicBezTo>
                  <a:cubicBezTo>
                    <a:pt x="63" y="90"/>
                    <a:pt x="36" y="135"/>
                    <a:pt x="19" y="188"/>
                  </a:cubicBezTo>
                  <a:cubicBezTo>
                    <a:pt x="1" y="230"/>
                    <a:pt x="38" y="263"/>
                    <a:pt x="72" y="263"/>
                  </a:cubicBezTo>
                  <a:cubicBezTo>
                    <a:pt x="90" y="263"/>
                    <a:pt x="108" y="254"/>
                    <a:pt x="117" y="233"/>
                  </a:cubicBezTo>
                  <a:cubicBezTo>
                    <a:pt x="135" y="179"/>
                    <a:pt x="161" y="126"/>
                    <a:pt x="179" y="72"/>
                  </a:cubicBezTo>
                  <a:cubicBezTo>
                    <a:pt x="196" y="33"/>
                    <a:pt x="163" y="0"/>
                    <a:pt x="12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95" name="Google Shape;8503;p23"/>
            <p:cNvSpPr/>
            <p:nvPr/>
          </p:nvSpPr>
          <p:spPr>
            <a:xfrm>
              <a:off x="741475" y="1221250"/>
              <a:ext cx="25675" cy="20925"/>
            </a:xfrm>
            <a:custGeom>
              <a:avLst/>
              <a:ahLst/>
              <a:rect l="l" t="t" r="r" b="b"/>
              <a:pathLst>
                <a:path w="1027" h="837" extrusionOk="0">
                  <a:moveTo>
                    <a:pt x="652" y="1"/>
                  </a:moveTo>
                  <a:lnTo>
                    <a:pt x="652" y="1"/>
                  </a:lnTo>
                  <a:cubicBezTo>
                    <a:pt x="590" y="18"/>
                    <a:pt x="518" y="54"/>
                    <a:pt x="456" y="90"/>
                  </a:cubicBezTo>
                  <a:cubicBezTo>
                    <a:pt x="509" y="126"/>
                    <a:pt x="554" y="170"/>
                    <a:pt x="563" y="224"/>
                  </a:cubicBezTo>
                  <a:cubicBezTo>
                    <a:pt x="590" y="313"/>
                    <a:pt x="572" y="402"/>
                    <a:pt x="518" y="473"/>
                  </a:cubicBezTo>
                  <a:cubicBezTo>
                    <a:pt x="465" y="551"/>
                    <a:pt x="373" y="591"/>
                    <a:pt x="283" y="591"/>
                  </a:cubicBezTo>
                  <a:cubicBezTo>
                    <a:pt x="206" y="591"/>
                    <a:pt x="130" y="562"/>
                    <a:pt x="81" y="500"/>
                  </a:cubicBezTo>
                  <a:cubicBezTo>
                    <a:pt x="45" y="563"/>
                    <a:pt x="19" y="634"/>
                    <a:pt x="1" y="705"/>
                  </a:cubicBezTo>
                  <a:cubicBezTo>
                    <a:pt x="95" y="798"/>
                    <a:pt x="199" y="837"/>
                    <a:pt x="300" y="837"/>
                  </a:cubicBezTo>
                  <a:cubicBezTo>
                    <a:pt x="685" y="837"/>
                    <a:pt x="1026" y="276"/>
                    <a:pt x="6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96" name="Google Shape;8504;p23"/>
            <p:cNvSpPr/>
            <p:nvPr/>
          </p:nvSpPr>
          <p:spPr>
            <a:xfrm>
              <a:off x="741025" y="1248450"/>
              <a:ext cx="3825" cy="2050"/>
            </a:xfrm>
            <a:custGeom>
              <a:avLst/>
              <a:ahLst/>
              <a:rect l="l" t="t" r="r" b="b"/>
              <a:pathLst>
                <a:path w="153" h="82" extrusionOk="0">
                  <a:moveTo>
                    <a:pt x="1" y="1"/>
                  </a:moveTo>
                  <a:lnTo>
                    <a:pt x="1" y="1"/>
                  </a:lnTo>
                  <a:cubicBezTo>
                    <a:pt x="10" y="19"/>
                    <a:pt x="10" y="37"/>
                    <a:pt x="19" y="55"/>
                  </a:cubicBezTo>
                  <a:cubicBezTo>
                    <a:pt x="37" y="63"/>
                    <a:pt x="63" y="72"/>
                    <a:pt x="90" y="81"/>
                  </a:cubicBezTo>
                  <a:cubicBezTo>
                    <a:pt x="108" y="63"/>
                    <a:pt x="126" y="55"/>
                    <a:pt x="153" y="46"/>
                  </a:cubicBezTo>
                  <a:cubicBezTo>
                    <a:pt x="99" y="37"/>
                    <a:pt x="54" y="19"/>
                    <a:pt x="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97" name="Google Shape;8505;p23"/>
            <p:cNvSpPr/>
            <p:nvPr/>
          </p:nvSpPr>
          <p:spPr>
            <a:xfrm>
              <a:off x="740600" y="1220350"/>
              <a:ext cx="29675" cy="28575"/>
            </a:xfrm>
            <a:custGeom>
              <a:avLst/>
              <a:ahLst/>
              <a:rect l="l" t="t" r="r" b="b"/>
              <a:pathLst>
                <a:path w="1187" h="1143" extrusionOk="0">
                  <a:moveTo>
                    <a:pt x="937" y="1"/>
                  </a:moveTo>
                  <a:cubicBezTo>
                    <a:pt x="892" y="1"/>
                    <a:pt x="857" y="1"/>
                    <a:pt x="812" y="10"/>
                  </a:cubicBezTo>
                  <a:cubicBezTo>
                    <a:pt x="1164" y="369"/>
                    <a:pt x="770" y="977"/>
                    <a:pt x="328" y="977"/>
                  </a:cubicBezTo>
                  <a:cubicBezTo>
                    <a:pt x="221" y="977"/>
                    <a:pt x="112" y="941"/>
                    <a:pt x="9" y="857"/>
                  </a:cubicBezTo>
                  <a:cubicBezTo>
                    <a:pt x="0" y="929"/>
                    <a:pt x="0" y="991"/>
                    <a:pt x="9" y="1063"/>
                  </a:cubicBezTo>
                  <a:cubicBezTo>
                    <a:pt x="71" y="1089"/>
                    <a:pt x="134" y="1125"/>
                    <a:pt x="205" y="1143"/>
                  </a:cubicBezTo>
                  <a:cubicBezTo>
                    <a:pt x="241" y="1125"/>
                    <a:pt x="277" y="1107"/>
                    <a:pt x="312" y="1089"/>
                  </a:cubicBezTo>
                  <a:cubicBezTo>
                    <a:pt x="589" y="938"/>
                    <a:pt x="865" y="786"/>
                    <a:pt x="1151" y="625"/>
                  </a:cubicBezTo>
                  <a:cubicBezTo>
                    <a:pt x="1169" y="501"/>
                    <a:pt x="1187" y="367"/>
                    <a:pt x="1151" y="242"/>
                  </a:cubicBezTo>
                  <a:cubicBezTo>
                    <a:pt x="1133" y="179"/>
                    <a:pt x="1115" y="117"/>
                    <a:pt x="1088" y="63"/>
                  </a:cubicBezTo>
                  <a:cubicBezTo>
                    <a:pt x="1071" y="54"/>
                    <a:pt x="1062" y="37"/>
                    <a:pt x="1053" y="19"/>
                  </a:cubicBezTo>
                  <a:lnTo>
                    <a:pt x="1035" y="19"/>
                  </a:lnTo>
                  <a:cubicBezTo>
                    <a:pt x="1053" y="54"/>
                    <a:pt x="1071" y="99"/>
                    <a:pt x="1080" y="126"/>
                  </a:cubicBezTo>
                  <a:cubicBezTo>
                    <a:pt x="1115" y="224"/>
                    <a:pt x="1151" y="340"/>
                    <a:pt x="1115" y="447"/>
                  </a:cubicBezTo>
                  <a:cubicBezTo>
                    <a:pt x="1097" y="340"/>
                    <a:pt x="1080" y="251"/>
                    <a:pt x="1035" y="144"/>
                  </a:cubicBezTo>
                  <a:cubicBezTo>
                    <a:pt x="1008" y="99"/>
                    <a:pt x="964" y="54"/>
                    <a:pt x="937"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98" name="Google Shape;8506;p23"/>
            <p:cNvSpPr/>
            <p:nvPr/>
          </p:nvSpPr>
          <p:spPr>
            <a:xfrm>
              <a:off x="769575" y="1221475"/>
              <a:ext cx="3375" cy="14525"/>
            </a:xfrm>
            <a:custGeom>
              <a:avLst/>
              <a:ahLst/>
              <a:rect l="l" t="t" r="r" b="b"/>
              <a:pathLst>
                <a:path w="135" h="581" extrusionOk="0">
                  <a:moveTo>
                    <a:pt x="1" y="1"/>
                  </a:moveTo>
                  <a:lnTo>
                    <a:pt x="1" y="1"/>
                  </a:lnTo>
                  <a:cubicBezTo>
                    <a:pt x="28" y="72"/>
                    <a:pt x="45" y="161"/>
                    <a:pt x="54" y="215"/>
                  </a:cubicBezTo>
                  <a:cubicBezTo>
                    <a:pt x="72" y="331"/>
                    <a:pt x="63" y="473"/>
                    <a:pt x="1" y="580"/>
                  </a:cubicBezTo>
                  <a:cubicBezTo>
                    <a:pt x="37" y="563"/>
                    <a:pt x="72" y="536"/>
                    <a:pt x="99" y="518"/>
                  </a:cubicBezTo>
                  <a:cubicBezTo>
                    <a:pt x="135" y="357"/>
                    <a:pt x="126" y="188"/>
                    <a:pt x="54" y="27"/>
                  </a:cubicBezTo>
                  <a:cubicBezTo>
                    <a:pt x="37" y="18"/>
                    <a:pt x="19" y="9"/>
                    <a:pt x="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799" name="Google Shape;8507;p23"/>
            <p:cNvSpPr/>
            <p:nvPr/>
          </p:nvSpPr>
          <p:spPr>
            <a:xfrm>
              <a:off x="733625" y="1217925"/>
              <a:ext cx="41775" cy="34575"/>
            </a:xfrm>
            <a:custGeom>
              <a:avLst/>
              <a:ahLst/>
              <a:rect l="l" t="t" r="r" b="b"/>
              <a:pathLst>
                <a:path w="1671" h="1383" extrusionOk="0">
                  <a:moveTo>
                    <a:pt x="966" y="134"/>
                  </a:moveTo>
                  <a:lnTo>
                    <a:pt x="966" y="134"/>
                  </a:lnTo>
                  <a:cubicBezTo>
                    <a:pt x="1340" y="409"/>
                    <a:pt x="999" y="970"/>
                    <a:pt x="614" y="970"/>
                  </a:cubicBezTo>
                  <a:cubicBezTo>
                    <a:pt x="513" y="970"/>
                    <a:pt x="409" y="931"/>
                    <a:pt x="315" y="838"/>
                  </a:cubicBezTo>
                  <a:cubicBezTo>
                    <a:pt x="333" y="767"/>
                    <a:pt x="359" y="696"/>
                    <a:pt x="395" y="633"/>
                  </a:cubicBezTo>
                  <a:cubicBezTo>
                    <a:pt x="444" y="695"/>
                    <a:pt x="520" y="724"/>
                    <a:pt x="597" y="724"/>
                  </a:cubicBezTo>
                  <a:cubicBezTo>
                    <a:pt x="687" y="724"/>
                    <a:pt x="779" y="684"/>
                    <a:pt x="832" y="606"/>
                  </a:cubicBezTo>
                  <a:cubicBezTo>
                    <a:pt x="886" y="535"/>
                    <a:pt x="904" y="446"/>
                    <a:pt x="877" y="357"/>
                  </a:cubicBezTo>
                  <a:cubicBezTo>
                    <a:pt x="868" y="303"/>
                    <a:pt x="823" y="259"/>
                    <a:pt x="770" y="223"/>
                  </a:cubicBezTo>
                  <a:cubicBezTo>
                    <a:pt x="832" y="187"/>
                    <a:pt x="904" y="151"/>
                    <a:pt x="966" y="134"/>
                  </a:cubicBezTo>
                  <a:close/>
                  <a:moveTo>
                    <a:pt x="1188" y="0"/>
                  </a:moveTo>
                  <a:cubicBezTo>
                    <a:pt x="545" y="0"/>
                    <a:pt x="1" y="749"/>
                    <a:pt x="235" y="1383"/>
                  </a:cubicBezTo>
                  <a:cubicBezTo>
                    <a:pt x="243" y="1374"/>
                    <a:pt x="252" y="1374"/>
                    <a:pt x="252" y="1374"/>
                  </a:cubicBezTo>
                  <a:cubicBezTo>
                    <a:pt x="297" y="1347"/>
                    <a:pt x="342" y="1320"/>
                    <a:pt x="386" y="1302"/>
                  </a:cubicBezTo>
                  <a:cubicBezTo>
                    <a:pt x="359" y="1293"/>
                    <a:pt x="333" y="1284"/>
                    <a:pt x="315" y="1276"/>
                  </a:cubicBezTo>
                  <a:cubicBezTo>
                    <a:pt x="306" y="1258"/>
                    <a:pt x="306" y="1240"/>
                    <a:pt x="297" y="1222"/>
                  </a:cubicBezTo>
                  <a:lnTo>
                    <a:pt x="297" y="1222"/>
                  </a:lnTo>
                  <a:cubicBezTo>
                    <a:pt x="350" y="1240"/>
                    <a:pt x="395" y="1258"/>
                    <a:pt x="449" y="1267"/>
                  </a:cubicBezTo>
                  <a:cubicBezTo>
                    <a:pt x="458" y="1258"/>
                    <a:pt x="475" y="1249"/>
                    <a:pt x="484" y="1240"/>
                  </a:cubicBezTo>
                  <a:cubicBezTo>
                    <a:pt x="413" y="1222"/>
                    <a:pt x="350" y="1186"/>
                    <a:pt x="288" y="1160"/>
                  </a:cubicBezTo>
                  <a:cubicBezTo>
                    <a:pt x="279" y="1088"/>
                    <a:pt x="279" y="1026"/>
                    <a:pt x="288" y="954"/>
                  </a:cubicBezTo>
                  <a:cubicBezTo>
                    <a:pt x="391" y="1038"/>
                    <a:pt x="500" y="1074"/>
                    <a:pt x="607" y="1074"/>
                  </a:cubicBezTo>
                  <a:cubicBezTo>
                    <a:pt x="1049" y="1074"/>
                    <a:pt x="1443" y="466"/>
                    <a:pt x="1091" y="107"/>
                  </a:cubicBezTo>
                  <a:cubicBezTo>
                    <a:pt x="1136" y="98"/>
                    <a:pt x="1171" y="98"/>
                    <a:pt x="1216" y="98"/>
                  </a:cubicBezTo>
                  <a:cubicBezTo>
                    <a:pt x="1252" y="151"/>
                    <a:pt x="1287" y="196"/>
                    <a:pt x="1314" y="241"/>
                  </a:cubicBezTo>
                  <a:cubicBezTo>
                    <a:pt x="1359" y="348"/>
                    <a:pt x="1376" y="437"/>
                    <a:pt x="1394" y="544"/>
                  </a:cubicBezTo>
                  <a:cubicBezTo>
                    <a:pt x="1430" y="437"/>
                    <a:pt x="1394" y="321"/>
                    <a:pt x="1359" y="223"/>
                  </a:cubicBezTo>
                  <a:cubicBezTo>
                    <a:pt x="1350" y="196"/>
                    <a:pt x="1332" y="151"/>
                    <a:pt x="1314" y="116"/>
                  </a:cubicBezTo>
                  <a:lnTo>
                    <a:pt x="1332" y="116"/>
                  </a:lnTo>
                  <a:cubicBezTo>
                    <a:pt x="1341" y="134"/>
                    <a:pt x="1350" y="151"/>
                    <a:pt x="1367" y="169"/>
                  </a:cubicBezTo>
                  <a:cubicBezTo>
                    <a:pt x="1394" y="214"/>
                    <a:pt x="1412" y="276"/>
                    <a:pt x="1430" y="339"/>
                  </a:cubicBezTo>
                  <a:cubicBezTo>
                    <a:pt x="1466" y="464"/>
                    <a:pt x="1448" y="598"/>
                    <a:pt x="1430" y="722"/>
                  </a:cubicBezTo>
                  <a:lnTo>
                    <a:pt x="1439" y="722"/>
                  </a:lnTo>
                  <a:cubicBezTo>
                    <a:pt x="1501" y="615"/>
                    <a:pt x="1510" y="473"/>
                    <a:pt x="1492" y="357"/>
                  </a:cubicBezTo>
                  <a:cubicBezTo>
                    <a:pt x="1483" y="303"/>
                    <a:pt x="1466" y="214"/>
                    <a:pt x="1439" y="143"/>
                  </a:cubicBezTo>
                  <a:lnTo>
                    <a:pt x="1439" y="143"/>
                  </a:lnTo>
                  <a:cubicBezTo>
                    <a:pt x="1457" y="151"/>
                    <a:pt x="1475" y="160"/>
                    <a:pt x="1492" y="169"/>
                  </a:cubicBezTo>
                  <a:cubicBezTo>
                    <a:pt x="1564" y="330"/>
                    <a:pt x="1573" y="499"/>
                    <a:pt x="1537" y="660"/>
                  </a:cubicBezTo>
                  <a:cubicBezTo>
                    <a:pt x="1573" y="642"/>
                    <a:pt x="1617" y="624"/>
                    <a:pt x="1653" y="598"/>
                  </a:cubicBezTo>
                  <a:cubicBezTo>
                    <a:pt x="1671" y="437"/>
                    <a:pt x="1653" y="267"/>
                    <a:pt x="1582" y="107"/>
                  </a:cubicBezTo>
                  <a:cubicBezTo>
                    <a:pt x="1573" y="98"/>
                    <a:pt x="1573" y="98"/>
                    <a:pt x="1564" y="89"/>
                  </a:cubicBezTo>
                  <a:cubicBezTo>
                    <a:pt x="1555" y="89"/>
                    <a:pt x="1555" y="80"/>
                    <a:pt x="1546" y="80"/>
                  </a:cubicBezTo>
                  <a:cubicBezTo>
                    <a:pt x="1426" y="25"/>
                    <a:pt x="1306" y="0"/>
                    <a:pt x="118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00" name="Google Shape;8508;p23"/>
            <p:cNvSpPr/>
            <p:nvPr/>
          </p:nvSpPr>
          <p:spPr>
            <a:xfrm>
              <a:off x="729875" y="1249750"/>
              <a:ext cx="6275" cy="3200"/>
            </a:xfrm>
            <a:custGeom>
              <a:avLst/>
              <a:ahLst/>
              <a:rect l="l" t="t" r="r" b="b"/>
              <a:pathLst>
                <a:path w="251" h="128" extrusionOk="0">
                  <a:moveTo>
                    <a:pt x="193" y="0"/>
                  </a:moveTo>
                  <a:cubicBezTo>
                    <a:pt x="189" y="0"/>
                    <a:pt x="184" y="1"/>
                    <a:pt x="179" y="3"/>
                  </a:cubicBezTo>
                  <a:cubicBezTo>
                    <a:pt x="144" y="11"/>
                    <a:pt x="108" y="20"/>
                    <a:pt x="63" y="20"/>
                  </a:cubicBezTo>
                  <a:cubicBezTo>
                    <a:pt x="1" y="20"/>
                    <a:pt x="1" y="127"/>
                    <a:pt x="63" y="127"/>
                  </a:cubicBezTo>
                  <a:cubicBezTo>
                    <a:pt x="117" y="127"/>
                    <a:pt x="161" y="110"/>
                    <a:pt x="206" y="101"/>
                  </a:cubicBezTo>
                  <a:cubicBezTo>
                    <a:pt x="242" y="101"/>
                    <a:pt x="251" y="65"/>
                    <a:pt x="242" y="38"/>
                  </a:cubicBezTo>
                  <a:cubicBezTo>
                    <a:pt x="234" y="16"/>
                    <a:pt x="215" y="0"/>
                    <a:pt x="19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01" name="Google Shape;8509;p23"/>
            <p:cNvSpPr/>
            <p:nvPr/>
          </p:nvSpPr>
          <p:spPr>
            <a:xfrm>
              <a:off x="729000" y="1239975"/>
              <a:ext cx="7300" cy="3175"/>
            </a:xfrm>
            <a:custGeom>
              <a:avLst/>
              <a:ahLst/>
              <a:rect l="l" t="t" r="r" b="b"/>
              <a:pathLst>
                <a:path w="292" h="127" extrusionOk="0">
                  <a:moveTo>
                    <a:pt x="54" y="1"/>
                  </a:moveTo>
                  <a:cubicBezTo>
                    <a:pt x="27" y="1"/>
                    <a:pt x="0" y="28"/>
                    <a:pt x="9" y="55"/>
                  </a:cubicBezTo>
                  <a:cubicBezTo>
                    <a:pt x="9" y="90"/>
                    <a:pt x="27" y="108"/>
                    <a:pt x="63" y="108"/>
                  </a:cubicBezTo>
                  <a:cubicBezTo>
                    <a:pt x="107" y="108"/>
                    <a:pt x="152" y="117"/>
                    <a:pt x="205" y="126"/>
                  </a:cubicBezTo>
                  <a:cubicBezTo>
                    <a:pt x="208" y="126"/>
                    <a:pt x="211" y="126"/>
                    <a:pt x="213" y="126"/>
                  </a:cubicBezTo>
                  <a:cubicBezTo>
                    <a:pt x="270" y="126"/>
                    <a:pt x="292" y="36"/>
                    <a:pt x="223" y="19"/>
                  </a:cubicBezTo>
                  <a:cubicBezTo>
                    <a:pt x="170" y="10"/>
                    <a:pt x="116" y="10"/>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02" name="Google Shape;8510;p23"/>
            <p:cNvSpPr/>
            <p:nvPr/>
          </p:nvSpPr>
          <p:spPr>
            <a:xfrm>
              <a:off x="730775" y="1230525"/>
              <a:ext cx="7200" cy="4250"/>
            </a:xfrm>
            <a:custGeom>
              <a:avLst/>
              <a:ahLst/>
              <a:rect l="l" t="t" r="r" b="b"/>
              <a:pathLst>
                <a:path w="288" h="170" extrusionOk="0">
                  <a:moveTo>
                    <a:pt x="61" y="1"/>
                  </a:moveTo>
                  <a:cubicBezTo>
                    <a:pt x="41" y="1"/>
                    <a:pt x="23" y="11"/>
                    <a:pt x="10" y="31"/>
                  </a:cubicBezTo>
                  <a:cubicBezTo>
                    <a:pt x="1" y="49"/>
                    <a:pt x="10" y="85"/>
                    <a:pt x="36" y="94"/>
                  </a:cubicBezTo>
                  <a:cubicBezTo>
                    <a:pt x="90" y="120"/>
                    <a:pt x="143" y="147"/>
                    <a:pt x="206" y="165"/>
                  </a:cubicBezTo>
                  <a:cubicBezTo>
                    <a:pt x="213" y="168"/>
                    <a:pt x="219" y="169"/>
                    <a:pt x="225" y="169"/>
                  </a:cubicBezTo>
                  <a:cubicBezTo>
                    <a:pt x="273" y="169"/>
                    <a:pt x="287" y="83"/>
                    <a:pt x="224" y="67"/>
                  </a:cubicBezTo>
                  <a:cubicBezTo>
                    <a:pt x="179" y="49"/>
                    <a:pt x="134" y="22"/>
                    <a:pt x="81" y="4"/>
                  </a:cubicBezTo>
                  <a:cubicBezTo>
                    <a:pt x="74" y="2"/>
                    <a:pt x="67" y="1"/>
                    <a:pt x="6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03" name="Google Shape;8511;p23"/>
            <p:cNvSpPr/>
            <p:nvPr/>
          </p:nvSpPr>
          <p:spPr>
            <a:xfrm>
              <a:off x="745250" y="1213200"/>
              <a:ext cx="5575" cy="6175"/>
            </a:xfrm>
            <a:custGeom>
              <a:avLst/>
              <a:ahLst/>
              <a:rect l="l" t="t" r="r" b="b"/>
              <a:pathLst>
                <a:path w="223" h="247" extrusionOk="0">
                  <a:moveTo>
                    <a:pt x="70" y="0"/>
                  </a:moveTo>
                  <a:cubicBezTo>
                    <a:pt x="37" y="0"/>
                    <a:pt x="1" y="39"/>
                    <a:pt x="19" y="82"/>
                  </a:cubicBezTo>
                  <a:cubicBezTo>
                    <a:pt x="46" y="126"/>
                    <a:pt x="82" y="171"/>
                    <a:pt x="109" y="224"/>
                  </a:cubicBezTo>
                  <a:cubicBezTo>
                    <a:pt x="119" y="240"/>
                    <a:pt x="134" y="247"/>
                    <a:pt x="149" y="247"/>
                  </a:cubicBezTo>
                  <a:cubicBezTo>
                    <a:pt x="186" y="247"/>
                    <a:pt x="223" y="209"/>
                    <a:pt x="198" y="171"/>
                  </a:cubicBezTo>
                  <a:cubicBezTo>
                    <a:pt x="171" y="117"/>
                    <a:pt x="135" y="73"/>
                    <a:pt x="109" y="28"/>
                  </a:cubicBezTo>
                  <a:cubicBezTo>
                    <a:pt x="100" y="9"/>
                    <a:pt x="85"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04" name="Google Shape;8512;p23"/>
            <p:cNvSpPr/>
            <p:nvPr/>
          </p:nvSpPr>
          <p:spPr>
            <a:xfrm>
              <a:off x="756875" y="1208250"/>
              <a:ext cx="3375" cy="6775"/>
            </a:xfrm>
            <a:custGeom>
              <a:avLst/>
              <a:ahLst/>
              <a:rect l="l" t="t" r="r" b="b"/>
              <a:pathLst>
                <a:path w="135" h="271" extrusionOk="0">
                  <a:moveTo>
                    <a:pt x="59" y="1"/>
                  </a:moveTo>
                  <a:cubicBezTo>
                    <a:pt x="54" y="1"/>
                    <a:pt x="50" y="2"/>
                    <a:pt x="45" y="3"/>
                  </a:cubicBezTo>
                  <a:cubicBezTo>
                    <a:pt x="9" y="12"/>
                    <a:pt x="0" y="39"/>
                    <a:pt x="9" y="66"/>
                  </a:cubicBezTo>
                  <a:cubicBezTo>
                    <a:pt x="18" y="119"/>
                    <a:pt x="18" y="173"/>
                    <a:pt x="18" y="217"/>
                  </a:cubicBezTo>
                  <a:cubicBezTo>
                    <a:pt x="27" y="253"/>
                    <a:pt x="45" y="271"/>
                    <a:pt x="72" y="271"/>
                  </a:cubicBezTo>
                  <a:cubicBezTo>
                    <a:pt x="98" y="271"/>
                    <a:pt x="134" y="244"/>
                    <a:pt x="125" y="217"/>
                  </a:cubicBezTo>
                  <a:cubicBezTo>
                    <a:pt x="116" y="164"/>
                    <a:pt x="116" y="101"/>
                    <a:pt x="107" y="39"/>
                  </a:cubicBezTo>
                  <a:cubicBezTo>
                    <a:pt x="100" y="17"/>
                    <a:pt x="81" y="1"/>
                    <a:pt x="5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05" name="Google Shape;8513;p23"/>
            <p:cNvSpPr/>
            <p:nvPr/>
          </p:nvSpPr>
          <p:spPr>
            <a:xfrm>
              <a:off x="768025" y="1209050"/>
              <a:ext cx="3175" cy="6250"/>
            </a:xfrm>
            <a:custGeom>
              <a:avLst/>
              <a:ahLst/>
              <a:rect l="l" t="t" r="r" b="b"/>
              <a:pathLst>
                <a:path w="127" h="250" extrusionOk="0">
                  <a:moveTo>
                    <a:pt x="63" y="1"/>
                  </a:moveTo>
                  <a:cubicBezTo>
                    <a:pt x="42" y="1"/>
                    <a:pt x="22" y="13"/>
                    <a:pt x="18" y="43"/>
                  </a:cubicBezTo>
                  <a:cubicBezTo>
                    <a:pt x="9" y="96"/>
                    <a:pt x="0" y="150"/>
                    <a:pt x="0" y="203"/>
                  </a:cubicBezTo>
                  <a:cubicBezTo>
                    <a:pt x="0" y="234"/>
                    <a:pt x="25" y="250"/>
                    <a:pt x="51" y="250"/>
                  </a:cubicBezTo>
                  <a:cubicBezTo>
                    <a:pt x="76" y="250"/>
                    <a:pt x="103" y="234"/>
                    <a:pt x="107" y="203"/>
                  </a:cubicBezTo>
                  <a:cubicBezTo>
                    <a:pt x="107" y="159"/>
                    <a:pt x="107" y="114"/>
                    <a:pt x="116" y="69"/>
                  </a:cubicBezTo>
                  <a:cubicBezTo>
                    <a:pt x="127" y="27"/>
                    <a:pt x="94" y="1"/>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06" name="Google Shape;8514;p23"/>
            <p:cNvSpPr/>
            <p:nvPr/>
          </p:nvSpPr>
          <p:spPr>
            <a:xfrm>
              <a:off x="736625" y="1220475"/>
              <a:ext cx="7025" cy="5625"/>
            </a:xfrm>
            <a:custGeom>
              <a:avLst/>
              <a:ahLst/>
              <a:rect l="l" t="t" r="r" b="b"/>
              <a:pathLst>
                <a:path w="281" h="225" extrusionOk="0">
                  <a:moveTo>
                    <a:pt x="80" y="1"/>
                  </a:moveTo>
                  <a:cubicBezTo>
                    <a:pt x="37" y="1"/>
                    <a:pt x="1" y="59"/>
                    <a:pt x="43" y="94"/>
                  </a:cubicBezTo>
                  <a:cubicBezTo>
                    <a:pt x="79" y="130"/>
                    <a:pt x="123" y="174"/>
                    <a:pt x="168" y="210"/>
                  </a:cubicBezTo>
                  <a:cubicBezTo>
                    <a:pt x="180" y="220"/>
                    <a:pt x="193" y="224"/>
                    <a:pt x="205" y="224"/>
                  </a:cubicBezTo>
                  <a:cubicBezTo>
                    <a:pt x="247" y="224"/>
                    <a:pt x="281" y="173"/>
                    <a:pt x="239" y="139"/>
                  </a:cubicBezTo>
                  <a:cubicBezTo>
                    <a:pt x="195" y="94"/>
                    <a:pt x="150" y="58"/>
                    <a:pt x="115" y="14"/>
                  </a:cubicBezTo>
                  <a:cubicBezTo>
                    <a:pt x="103" y="5"/>
                    <a:pt x="92"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07" name="Google Shape;8515;p23"/>
            <p:cNvSpPr/>
            <p:nvPr/>
          </p:nvSpPr>
          <p:spPr>
            <a:xfrm>
              <a:off x="790325" y="1113750"/>
              <a:ext cx="25675" cy="20925"/>
            </a:xfrm>
            <a:custGeom>
              <a:avLst/>
              <a:ahLst/>
              <a:rect l="l" t="t" r="r" b="b"/>
              <a:pathLst>
                <a:path w="1027" h="837" extrusionOk="0">
                  <a:moveTo>
                    <a:pt x="652" y="1"/>
                  </a:moveTo>
                  <a:lnTo>
                    <a:pt x="652" y="1"/>
                  </a:lnTo>
                  <a:cubicBezTo>
                    <a:pt x="589" y="19"/>
                    <a:pt x="527" y="54"/>
                    <a:pt x="464" y="90"/>
                  </a:cubicBezTo>
                  <a:cubicBezTo>
                    <a:pt x="509" y="117"/>
                    <a:pt x="554" y="170"/>
                    <a:pt x="571" y="224"/>
                  </a:cubicBezTo>
                  <a:cubicBezTo>
                    <a:pt x="589" y="304"/>
                    <a:pt x="571" y="393"/>
                    <a:pt x="518" y="465"/>
                  </a:cubicBezTo>
                  <a:cubicBezTo>
                    <a:pt x="465" y="547"/>
                    <a:pt x="373" y="587"/>
                    <a:pt x="282" y="587"/>
                  </a:cubicBezTo>
                  <a:cubicBezTo>
                    <a:pt x="206" y="587"/>
                    <a:pt x="130" y="558"/>
                    <a:pt x="81" y="500"/>
                  </a:cubicBezTo>
                  <a:cubicBezTo>
                    <a:pt x="45" y="563"/>
                    <a:pt x="18" y="634"/>
                    <a:pt x="1" y="705"/>
                  </a:cubicBezTo>
                  <a:cubicBezTo>
                    <a:pt x="95" y="798"/>
                    <a:pt x="198" y="836"/>
                    <a:pt x="298" y="836"/>
                  </a:cubicBezTo>
                  <a:cubicBezTo>
                    <a:pt x="683" y="836"/>
                    <a:pt x="1027" y="270"/>
                    <a:pt x="6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08" name="Google Shape;8516;p23"/>
            <p:cNvSpPr/>
            <p:nvPr/>
          </p:nvSpPr>
          <p:spPr>
            <a:xfrm>
              <a:off x="789650" y="1112875"/>
              <a:ext cx="36450" cy="33750"/>
            </a:xfrm>
            <a:custGeom>
              <a:avLst/>
              <a:ahLst/>
              <a:rect l="l" t="t" r="r" b="b"/>
              <a:pathLst>
                <a:path w="1458" h="1350" extrusionOk="0">
                  <a:moveTo>
                    <a:pt x="929" y="0"/>
                  </a:moveTo>
                  <a:cubicBezTo>
                    <a:pt x="893" y="0"/>
                    <a:pt x="848" y="0"/>
                    <a:pt x="804" y="9"/>
                  </a:cubicBezTo>
                  <a:cubicBezTo>
                    <a:pt x="1156" y="368"/>
                    <a:pt x="762" y="976"/>
                    <a:pt x="325" y="976"/>
                  </a:cubicBezTo>
                  <a:cubicBezTo>
                    <a:pt x="219" y="976"/>
                    <a:pt x="111" y="940"/>
                    <a:pt x="10" y="856"/>
                  </a:cubicBezTo>
                  <a:cubicBezTo>
                    <a:pt x="1" y="919"/>
                    <a:pt x="1" y="990"/>
                    <a:pt x="1" y="1053"/>
                  </a:cubicBezTo>
                  <a:cubicBezTo>
                    <a:pt x="72" y="1088"/>
                    <a:pt x="135" y="1124"/>
                    <a:pt x="206" y="1142"/>
                  </a:cubicBezTo>
                  <a:cubicBezTo>
                    <a:pt x="295" y="1169"/>
                    <a:pt x="375" y="1187"/>
                    <a:pt x="465" y="1187"/>
                  </a:cubicBezTo>
                  <a:lnTo>
                    <a:pt x="474" y="1187"/>
                  </a:lnTo>
                  <a:cubicBezTo>
                    <a:pt x="441" y="1196"/>
                    <a:pt x="407" y="1200"/>
                    <a:pt x="372" y="1200"/>
                  </a:cubicBezTo>
                  <a:cubicBezTo>
                    <a:pt x="313" y="1200"/>
                    <a:pt x="253" y="1189"/>
                    <a:pt x="197" y="1178"/>
                  </a:cubicBezTo>
                  <a:cubicBezTo>
                    <a:pt x="143" y="1160"/>
                    <a:pt x="72" y="1151"/>
                    <a:pt x="19" y="1124"/>
                  </a:cubicBezTo>
                  <a:lnTo>
                    <a:pt x="19" y="1124"/>
                  </a:lnTo>
                  <a:cubicBezTo>
                    <a:pt x="19" y="1142"/>
                    <a:pt x="19" y="1160"/>
                    <a:pt x="28" y="1178"/>
                  </a:cubicBezTo>
                  <a:cubicBezTo>
                    <a:pt x="117" y="1204"/>
                    <a:pt x="206" y="1240"/>
                    <a:pt x="295" y="1249"/>
                  </a:cubicBezTo>
                  <a:cubicBezTo>
                    <a:pt x="326" y="1252"/>
                    <a:pt x="357" y="1253"/>
                    <a:pt x="387" y="1253"/>
                  </a:cubicBezTo>
                  <a:cubicBezTo>
                    <a:pt x="460" y="1253"/>
                    <a:pt x="532" y="1246"/>
                    <a:pt x="607" y="1240"/>
                  </a:cubicBezTo>
                  <a:lnTo>
                    <a:pt x="607" y="1240"/>
                  </a:lnTo>
                  <a:cubicBezTo>
                    <a:pt x="553" y="1279"/>
                    <a:pt x="474" y="1292"/>
                    <a:pt x="395" y="1292"/>
                  </a:cubicBezTo>
                  <a:cubicBezTo>
                    <a:pt x="331" y="1292"/>
                    <a:pt x="267" y="1284"/>
                    <a:pt x="215" y="1276"/>
                  </a:cubicBezTo>
                  <a:cubicBezTo>
                    <a:pt x="206" y="1276"/>
                    <a:pt x="126" y="1267"/>
                    <a:pt x="54" y="1249"/>
                  </a:cubicBezTo>
                  <a:lnTo>
                    <a:pt x="54" y="1249"/>
                  </a:lnTo>
                  <a:cubicBezTo>
                    <a:pt x="54" y="1258"/>
                    <a:pt x="63" y="1267"/>
                    <a:pt x="63" y="1285"/>
                  </a:cubicBezTo>
                  <a:cubicBezTo>
                    <a:pt x="165" y="1330"/>
                    <a:pt x="267" y="1350"/>
                    <a:pt x="366" y="1350"/>
                  </a:cubicBezTo>
                  <a:cubicBezTo>
                    <a:pt x="957" y="1350"/>
                    <a:pt x="1457" y="629"/>
                    <a:pt x="1205" y="71"/>
                  </a:cubicBezTo>
                  <a:cubicBezTo>
                    <a:pt x="1187" y="62"/>
                    <a:pt x="1169" y="54"/>
                    <a:pt x="1152" y="45"/>
                  </a:cubicBezTo>
                  <a:lnTo>
                    <a:pt x="1152" y="45"/>
                  </a:lnTo>
                  <a:cubicBezTo>
                    <a:pt x="1187" y="116"/>
                    <a:pt x="1205" y="205"/>
                    <a:pt x="1214" y="259"/>
                  </a:cubicBezTo>
                  <a:cubicBezTo>
                    <a:pt x="1232" y="384"/>
                    <a:pt x="1214" y="517"/>
                    <a:pt x="1152" y="624"/>
                  </a:cubicBezTo>
                  <a:cubicBezTo>
                    <a:pt x="1169" y="500"/>
                    <a:pt x="1178" y="366"/>
                    <a:pt x="1143" y="241"/>
                  </a:cubicBezTo>
                  <a:cubicBezTo>
                    <a:pt x="1134" y="178"/>
                    <a:pt x="1116" y="116"/>
                    <a:pt x="1080" y="62"/>
                  </a:cubicBezTo>
                  <a:cubicBezTo>
                    <a:pt x="1071" y="45"/>
                    <a:pt x="1053" y="36"/>
                    <a:pt x="1045" y="18"/>
                  </a:cubicBezTo>
                  <a:cubicBezTo>
                    <a:pt x="1036" y="18"/>
                    <a:pt x="1036" y="18"/>
                    <a:pt x="1027" y="9"/>
                  </a:cubicBezTo>
                  <a:lnTo>
                    <a:pt x="1027" y="9"/>
                  </a:lnTo>
                  <a:cubicBezTo>
                    <a:pt x="1045" y="54"/>
                    <a:pt x="1062" y="89"/>
                    <a:pt x="1071" y="125"/>
                  </a:cubicBezTo>
                  <a:cubicBezTo>
                    <a:pt x="1107" y="223"/>
                    <a:pt x="1143" y="339"/>
                    <a:pt x="1107" y="446"/>
                  </a:cubicBezTo>
                  <a:cubicBezTo>
                    <a:pt x="1098" y="339"/>
                    <a:pt x="1071" y="241"/>
                    <a:pt x="1027" y="143"/>
                  </a:cubicBezTo>
                  <a:cubicBezTo>
                    <a:pt x="1000" y="98"/>
                    <a:pt x="964" y="54"/>
                    <a:pt x="929"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09" name="Google Shape;8517;p23"/>
            <p:cNvSpPr/>
            <p:nvPr/>
          </p:nvSpPr>
          <p:spPr>
            <a:xfrm>
              <a:off x="781800" y="1110350"/>
              <a:ext cx="47625" cy="38875"/>
            </a:xfrm>
            <a:custGeom>
              <a:avLst/>
              <a:ahLst/>
              <a:rect l="l" t="t" r="r" b="b"/>
              <a:pathLst>
                <a:path w="1905" h="1555" extrusionOk="0">
                  <a:moveTo>
                    <a:pt x="993" y="137"/>
                  </a:moveTo>
                  <a:cubicBezTo>
                    <a:pt x="1368" y="406"/>
                    <a:pt x="1024" y="972"/>
                    <a:pt x="639" y="972"/>
                  </a:cubicBezTo>
                  <a:cubicBezTo>
                    <a:pt x="539" y="972"/>
                    <a:pt x="436" y="934"/>
                    <a:pt x="342" y="841"/>
                  </a:cubicBezTo>
                  <a:cubicBezTo>
                    <a:pt x="359" y="770"/>
                    <a:pt x="386" y="699"/>
                    <a:pt x="422" y="636"/>
                  </a:cubicBezTo>
                  <a:cubicBezTo>
                    <a:pt x="471" y="694"/>
                    <a:pt x="547" y="723"/>
                    <a:pt x="623" y="723"/>
                  </a:cubicBezTo>
                  <a:cubicBezTo>
                    <a:pt x="714" y="723"/>
                    <a:pt x="806" y="683"/>
                    <a:pt x="859" y="601"/>
                  </a:cubicBezTo>
                  <a:cubicBezTo>
                    <a:pt x="912" y="529"/>
                    <a:pt x="930" y="440"/>
                    <a:pt x="912" y="360"/>
                  </a:cubicBezTo>
                  <a:cubicBezTo>
                    <a:pt x="895" y="306"/>
                    <a:pt x="850" y="253"/>
                    <a:pt x="805" y="226"/>
                  </a:cubicBezTo>
                  <a:cubicBezTo>
                    <a:pt x="868" y="190"/>
                    <a:pt x="930" y="155"/>
                    <a:pt x="993" y="137"/>
                  </a:cubicBezTo>
                  <a:close/>
                  <a:moveTo>
                    <a:pt x="1243" y="101"/>
                  </a:moveTo>
                  <a:cubicBezTo>
                    <a:pt x="1278" y="155"/>
                    <a:pt x="1314" y="199"/>
                    <a:pt x="1341" y="244"/>
                  </a:cubicBezTo>
                  <a:cubicBezTo>
                    <a:pt x="1385" y="342"/>
                    <a:pt x="1412" y="440"/>
                    <a:pt x="1421" y="547"/>
                  </a:cubicBezTo>
                  <a:cubicBezTo>
                    <a:pt x="1457" y="440"/>
                    <a:pt x="1421" y="324"/>
                    <a:pt x="1385" y="226"/>
                  </a:cubicBezTo>
                  <a:cubicBezTo>
                    <a:pt x="1376" y="190"/>
                    <a:pt x="1359" y="155"/>
                    <a:pt x="1341" y="110"/>
                  </a:cubicBezTo>
                  <a:lnTo>
                    <a:pt x="1341" y="110"/>
                  </a:lnTo>
                  <a:cubicBezTo>
                    <a:pt x="1350" y="119"/>
                    <a:pt x="1350" y="119"/>
                    <a:pt x="1359" y="119"/>
                  </a:cubicBezTo>
                  <a:cubicBezTo>
                    <a:pt x="1367" y="137"/>
                    <a:pt x="1385" y="146"/>
                    <a:pt x="1394" y="163"/>
                  </a:cubicBezTo>
                  <a:cubicBezTo>
                    <a:pt x="1430" y="217"/>
                    <a:pt x="1448" y="279"/>
                    <a:pt x="1457" y="342"/>
                  </a:cubicBezTo>
                  <a:cubicBezTo>
                    <a:pt x="1492" y="467"/>
                    <a:pt x="1483" y="601"/>
                    <a:pt x="1466" y="725"/>
                  </a:cubicBezTo>
                  <a:cubicBezTo>
                    <a:pt x="1528" y="618"/>
                    <a:pt x="1546" y="485"/>
                    <a:pt x="1528" y="360"/>
                  </a:cubicBezTo>
                  <a:cubicBezTo>
                    <a:pt x="1519" y="306"/>
                    <a:pt x="1501" y="217"/>
                    <a:pt x="1466" y="146"/>
                  </a:cubicBezTo>
                  <a:lnTo>
                    <a:pt x="1466" y="146"/>
                  </a:lnTo>
                  <a:cubicBezTo>
                    <a:pt x="1483" y="155"/>
                    <a:pt x="1501" y="163"/>
                    <a:pt x="1519" y="172"/>
                  </a:cubicBezTo>
                  <a:cubicBezTo>
                    <a:pt x="1771" y="730"/>
                    <a:pt x="1271" y="1451"/>
                    <a:pt x="680" y="1451"/>
                  </a:cubicBezTo>
                  <a:cubicBezTo>
                    <a:pt x="581" y="1451"/>
                    <a:pt x="479" y="1431"/>
                    <a:pt x="377" y="1386"/>
                  </a:cubicBezTo>
                  <a:cubicBezTo>
                    <a:pt x="377" y="1368"/>
                    <a:pt x="368" y="1359"/>
                    <a:pt x="368" y="1350"/>
                  </a:cubicBezTo>
                  <a:lnTo>
                    <a:pt x="368" y="1350"/>
                  </a:lnTo>
                  <a:cubicBezTo>
                    <a:pt x="440" y="1368"/>
                    <a:pt x="520" y="1377"/>
                    <a:pt x="529" y="1377"/>
                  </a:cubicBezTo>
                  <a:cubicBezTo>
                    <a:pt x="581" y="1385"/>
                    <a:pt x="645" y="1393"/>
                    <a:pt x="709" y="1393"/>
                  </a:cubicBezTo>
                  <a:cubicBezTo>
                    <a:pt x="788" y="1393"/>
                    <a:pt x="867" y="1380"/>
                    <a:pt x="921" y="1341"/>
                  </a:cubicBezTo>
                  <a:lnTo>
                    <a:pt x="921" y="1341"/>
                  </a:lnTo>
                  <a:cubicBezTo>
                    <a:pt x="846" y="1347"/>
                    <a:pt x="774" y="1354"/>
                    <a:pt x="701" y="1354"/>
                  </a:cubicBezTo>
                  <a:cubicBezTo>
                    <a:pt x="671" y="1354"/>
                    <a:pt x="640" y="1353"/>
                    <a:pt x="609" y="1350"/>
                  </a:cubicBezTo>
                  <a:cubicBezTo>
                    <a:pt x="520" y="1341"/>
                    <a:pt x="431" y="1305"/>
                    <a:pt x="342" y="1279"/>
                  </a:cubicBezTo>
                  <a:cubicBezTo>
                    <a:pt x="333" y="1261"/>
                    <a:pt x="333" y="1243"/>
                    <a:pt x="333" y="1225"/>
                  </a:cubicBezTo>
                  <a:lnTo>
                    <a:pt x="333" y="1225"/>
                  </a:lnTo>
                  <a:cubicBezTo>
                    <a:pt x="386" y="1252"/>
                    <a:pt x="457" y="1261"/>
                    <a:pt x="511" y="1279"/>
                  </a:cubicBezTo>
                  <a:cubicBezTo>
                    <a:pt x="567" y="1290"/>
                    <a:pt x="627" y="1301"/>
                    <a:pt x="686" y="1301"/>
                  </a:cubicBezTo>
                  <a:cubicBezTo>
                    <a:pt x="721" y="1301"/>
                    <a:pt x="755" y="1297"/>
                    <a:pt x="788" y="1288"/>
                  </a:cubicBezTo>
                  <a:lnTo>
                    <a:pt x="779" y="1288"/>
                  </a:lnTo>
                  <a:cubicBezTo>
                    <a:pt x="689" y="1288"/>
                    <a:pt x="609" y="1270"/>
                    <a:pt x="520" y="1243"/>
                  </a:cubicBezTo>
                  <a:cubicBezTo>
                    <a:pt x="449" y="1225"/>
                    <a:pt x="386" y="1189"/>
                    <a:pt x="315" y="1154"/>
                  </a:cubicBezTo>
                  <a:cubicBezTo>
                    <a:pt x="306" y="1091"/>
                    <a:pt x="315" y="1020"/>
                    <a:pt x="324" y="957"/>
                  </a:cubicBezTo>
                  <a:cubicBezTo>
                    <a:pt x="425" y="1041"/>
                    <a:pt x="533" y="1077"/>
                    <a:pt x="639" y="1077"/>
                  </a:cubicBezTo>
                  <a:cubicBezTo>
                    <a:pt x="1076" y="1077"/>
                    <a:pt x="1470" y="469"/>
                    <a:pt x="1118" y="110"/>
                  </a:cubicBezTo>
                  <a:cubicBezTo>
                    <a:pt x="1162" y="101"/>
                    <a:pt x="1207" y="101"/>
                    <a:pt x="1243" y="101"/>
                  </a:cubicBezTo>
                  <a:close/>
                  <a:moveTo>
                    <a:pt x="1213" y="1"/>
                  </a:moveTo>
                  <a:cubicBezTo>
                    <a:pt x="554" y="1"/>
                    <a:pt x="0" y="803"/>
                    <a:pt x="288" y="1439"/>
                  </a:cubicBezTo>
                  <a:cubicBezTo>
                    <a:pt x="297" y="1448"/>
                    <a:pt x="306" y="1457"/>
                    <a:pt x="306" y="1466"/>
                  </a:cubicBezTo>
                  <a:cubicBezTo>
                    <a:pt x="315" y="1466"/>
                    <a:pt x="315" y="1475"/>
                    <a:pt x="324" y="1475"/>
                  </a:cubicBezTo>
                  <a:cubicBezTo>
                    <a:pt x="444" y="1530"/>
                    <a:pt x="565" y="1554"/>
                    <a:pt x="682" y="1554"/>
                  </a:cubicBezTo>
                  <a:cubicBezTo>
                    <a:pt x="1349" y="1554"/>
                    <a:pt x="1904" y="755"/>
                    <a:pt x="1608" y="110"/>
                  </a:cubicBezTo>
                  <a:cubicBezTo>
                    <a:pt x="1599" y="101"/>
                    <a:pt x="1599" y="92"/>
                    <a:pt x="1590" y="92"/>
                  </a:cubicBezTo>
                  <a:cubicBezTo>
                    <a:pt x="1590" y="83"/>
                    <a:pt x="1582" y="83"/>
                    <a:pt x="1573" y="83"/>
                  </a:cubicBezTo>
                  <a:cubicBezTo>
                    <a:pt x="1452" y="26"/>
                    <a:pt x="1331" y="1"/>
                    <a:pt x="12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10" name="Google Shape;8518;p23"/>
            <p:cNvSpPr/>
            <p:nvPr/>
          </p:nvSpPr>
          <p:spPr>
            <a:xfrm>
              <a:off x="778725" y="1142250"/>
              <a:ext cx="6275" cy="3200"/>
            </a:xfrm>
            <a:custGeom>
              <a:avLst/>
              <a:ahLst/>
              <a:rect l="l" t="t" r="r" b="b"/>
              <a:pathLst>
                <a:path w="251" h="128" extrusionOk="0">
                  <a:moveTo>
                    <a:pt x="197" y="0"/>
                  </a:moveTo>
                  <a:cubicBezTo>
                    <a:pt x="191" y="0"/>
                    <a:pt x="185" y="1"/>
                    <a:pt x="179" y="3"/>
                  </a:cubicBezTo>
                  <a:cubicBezTo>
                    <a:pt x="143" y="12"/>
                    <a:pt x="108" y="20"/>
                    <a:pt x="63" y="20"/>
                  </a:cubicBezTo>
                  <a:cubicBezTo>
                    <a:pt x="1" y="20"/>
                    <a:pt x="1" y="127"/>
                    <a:pt x="72" y="127"/>
                  </a:cubicBezTo>
                  <a:cubicBezTo>
                    <a:pt x="117" y="127"/>
                    <a:pt x="161" y="110"/>
                    <a:pt x="215" y="101"/>
                  </a:cubicBezTo>
                  <a:cubicBezTo>
                    <a:pt x="241" y="101"/>
                    <a:pt x="250" y="65"/>
                    <a:pt x="250" y="38"/>
                  </a:cubicBezTo>
                  <a:cubicBezTo>
                    <a:pt x="243" y="16"/>
                    <a:pt x="224" y="0"/>
                    <a:pt x="19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11" name="Google Shape;8519;p23"/>
            <p:cNvSpPr/>
            <p:nvPr/>
          </p:nvSpPr>
          <p:spPr>
            <a:xfrm>
              <a:off x="778050" y="1132500"/>
              <a:ext cx="7100" cy="3150"/>
            </a:xfrm>
            <a:custGeom>
              <a:avLst/>
              <a:ahLst/>
              <a:rect l="l" t="t" r="r" b="b"/>
              <a:pathLst>
                <a:path w="284" h="126" extrusionOk="0">
                  <a:moveTo>
                    <a:pt x="54" y="0"/>
                  </a:moveTo>
                  <a:cubicBezTo>
                    <a:pt x="19" y="0"/>
                    <a:pt x="1" y="27"/>
                    <a:pt x="1" y="54"/>
                  </a:cubicBezTo>
                  <a:cubicBezTo>
                    <a:pt x="1" y="80"/>
                    <a:pt x="28" y="107"/>
                    <a:pt x="54" y="107"/>
                  </a:cubicBezTo>
                  <a:cubicBezTo>
                    <a:pt x="99" y="107"/>
                    <a:pt x="144" y="116"/>
                    <a:pt x="197" y="125"/>
                  </a:cubicBezTo>
                  <a:cubicBezTo>
                    <a:pt x="200" y="125"/>
                    <a:pt x="202" y="126"/>
                    <a:pt x="205" y="126"/>
                  </a:cubicBezTo>
                  <a:cubicBezTo>
                    <a:pt x="262" y="126"/>
                    <a:pt x="284" y="35"/>
                    <a:pt x="224" y="18"/>
                  </a:cubicBezTo>
                  <a:cubicBezTo>
                    <a:pt x="161" y="9"/>
                    <a:pt x="108" y="0"/>
                    <a:pt x="5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12" name="Google Shape;8520;p23"/>
            <p:cNvSpPr/>
            <p:nvPr/>
          </p:nvSpPr>
          <p:spPr>
            <a:xfrm>
              <a:off x="779625" y="1123000"/>
              <a:ext cx="7250" cy="4225"/>
            </a:xfrm>
            <a:custGeom>
              <a:avLst/>
              <a:ahLst/>
              <a:rect l="l" t="t" r="r" b="b"/>
              <a:pathLst>
                <a:path w="290" h="169" extrusionOk="0">
                  <a:moveTo>
                    <a:pt x="58" y="0"/>
                  </a:moveTo>
                  <a:cubicBezTo>
                    <a:pt x="40" y="0"/>
                    <a:pt x="24" y="6"/>
                    <a:pt x="18" y="23"/>
                  </a:cubicBezTo>
                  <a:cubicBezTo>
                    <a:pt x="0" y="50"/>
                    <a:pt x="9" y="86"/>
                    <a:pt x="36" y="95"/>
                  </a:cubicBezTo>
                  <a:cubicBezTo>
                    <a:pt x="90" y="121"/>
                    <a:pt x="143" y="148"/>
                    <a:pt x="205" y="166"/>
                  </a:cubicBezTo>
                  <a:cubicBezTo>
                    <a:pt x="211" y="167"/>
                    <a:pt x="216" y="168"/>
                    <a:pt x="220" y="168"/>
                  </a:cubicBezTo>
                  <a:cubicBezTo>
                    <a:pt x="272" y="168"/>
                    <a:pt x="290" y="84"/>
                    <a:pt x="232" y="68"/>
                  </a:cubicBezTo>
                  <a:cubicBezTo>
                    <a:pt x="179" y="50"/>
                    <a:pt x="134" y="23"/>
                    <a:pt x="90" y="5"/>
                  </a:cubicBezTo>
                  <a:cubicBezTo>
                    <a:pt x="80" y="2"/>
                    <a:pt x="69" y="0"/>
                    <a:pt x="5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13" name="Google Shape;8521;p23"/>
            <p:cNvSpPr/>
            <p:nvPr/>
          </p:nvSpPr>
          <p:spPr>
            <a:xfrm>
              <a:off x="794175" y="1105700"/>
              <a:ext cx="5575" cy="6175"/>
            </a:xfrm>
            <a:custGeom>
              <a:avLst/>
              <a:ahLst/>
              <a:rect l="l" t="t" r="r" b="b"/>
              <a:pathLst>
                <a:path w="223" h="247" extrusionOk="0">
                  <a:moveTo>
                    <a:pt x="70" y="0"/>
                  </a:moveTo>
                  <a:cubicBezTo>
                    <a:pt x="35" y="0"/>
                    <a:pt x="0" y="39"/>
                    <a:pt x="25" y="82"/>
                  </a:cubicBezTo>
                  <a:cubicBezTo>
                    <a:pt x="43" y="126"/>
                    <a:pt x="78" y="171"/>
                    <a:pt x="105" y="225"/>
                  </a:cubicBezTo>
                  <a:cubicBezTo>
                    <a:pt x="116" y="240"/>
                    <a:pt x="131" y="247"/>
                    <a:pt x="146" y="247"/>
                  </a:cubicBezTo>
                  <a:cubicBezTo>
                    <a:pt x="183" y="247"/>
                    <a:pt x="222" y="209"/>
                    <a:pt x="203" y="171"/>
                  </a:cubicBezTo>
                  <a:cubicBezTo>
                    <a:pt x="168" y="118"/>
                    <a:pt x="132" y="73"/>
                    <a:pt x="114" y="28"/>
                  </a:cubicBezTo>
                  <a:cubicBezTo>
                    <a:pt x="103" y="9"/>
                    <a:pt x="86"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14" name="Google Shape;8522;p23"/>
            <p:cNvSpPr/>
            <p:nvPr/>
          </p:nvSpPr>
          <p:spPr>
            <a:xfrm>
              <a:off x="805725" y="1100750"/>
              <a:ext cx="3350" cy="6775"/>
            </a:xfrm>
            <a:custGeom>
              <a:avLst/>
              <a:ahLst/>
              <a:rect l="l" t="t" r="r" b="b"/>
              <a:pathLst>
                <a:path w="134" h="271" extrusionOk="0">
                  <a:moveTo>
                    <a:pt x="59" y="1"/>
                  </a:moveTo>
                  <a:cubicBezTo>
                    <a:pt x="54" y="1"/>
                    <a:pt x="49" y="2"/>
                    <a:pt x="45" y="3"/>
                  </a:cubicBezTo>
                  <a:cubicBezTo>
                    <a:pt x="18" y="12"/>
                    <a:pt x="0" y="39"/>
                    <a:pt x="9" y="66"/>
                  </a:cubicBezTo>
                  <a:cubicBezTo>
                    <a:pt x="18" y="119"/>
                    <a:pt x="18" y="173"/>
                    <a:pt x="27" y="217"/>
                  </a:cubicBezTo>
                  <a:cubicBezTo>
                    <a:pt x="27" y="244"/>
                    <a:pt x="45" y="271"/>
                    <a:pt x="80" y="271"/>
                  </a:cubicBezTo>
                  <a:cubicBezTo>
                    <a:pt x="107" y="271"/>
                    <a:pt x="134" y="244"/>
                    <a:pt x="125" y="217"/>
                  </a:cubicBezTo>
                  <a:cubicBezTo>
                    <a:pt x="125" y="155"/>
                    <a:pt x="116" y="101"/>
                    <a:pt x="107" y="39"/>
                  </a:cubicBezTo>
                  <a:cubicBezTo>
                    <a:pt x="107" y="17"/>
                    <a:pt x="83" y="1"/>
                    <a:pt x="5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15" name="Google Shape;8523;p23"/>
            <p:cNvSpPr/>
            <p:nvPr/>
          </p:nvSpPr>
          <p:spPr>
            <a:xfrm>
              <a:off x="816875" y="1101550"/>
              <a:ext cx="3275" cy="6275"/>
            </a:xfrm>
            <a:custGeom>
              <a:avLst/>
              <a:ahLst/>
              <a:rect l="l" t="t" r="r" b="b"/>
              <a:pathLst>
                <a:path w="131" h="251" extrusionOk="0">
                  <a:moveTo>
                    <a:pt x="65" y="0"/>
                  </a:moveTo>
                  <a:cubicBezTo>
                    <a:pt x="43" y="0"/>
                    <a:pt x="22" y="13"/>
                    <a:pt x="18" y="43"/>
                  </a:cubicBezTo>
                  <a:cubicBezTo>
                    <a:pt x="9" y="96"/>
                    <a:pt x="0" y="150"/>
                    <a:pt x="0" y="203"/>
                  </a:cubicBezTo>
                  <a:cubicBezTo>
                    <a:pt x="0" y="234"/>
                    <a:pt x="27" y="250"/>
                    <a:pt x="54" y="250"/>
                  </a:cubicBezTo>
                  <a:cubicBezTo>
                    <a:pt x="80" y="250"/>
                    <a:pt x="107" y="234"/>
                    <a:pt x="107" y="203"/>
                  </a:cubicBezTo>
                  <a:cubicBezTo>
                    <a:pt x="107" y="150"/>
                    <a:pt x="116" y="105"/>
                    <a:pt x="125" y="60"/>
                  </a:cubicBezTo>
                  <a:cubicBezTo>
                    <a:pt x="130" y="24"/>
                    <a:pt x="96" y="0"/>
                    <a:pt x="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16" name="Google Shape;8524;p23"/>
            <p:cNvSpPr/>
            <p:nvPr/>
          </p:nvSpPr>
          <p:spPr>
            <a:xfrm>
              <a:off x="785475" y="1112975"/>
              <a:ext cx="7025" cy="5625"/>
            </a:xfrm>
            <a:custGeom>
              <a:avLst/>
              <a:ahLst/>
              <a:rect l="l" t="t" r="r" b="b"/>
              <a:pathLst>
                <a:path w="281" h="225" extrusionOk="0">
                  <a:moveTo>
                    <a:pt x="84" y="1"/>
                  </a:moveTo>
                  <a:cubicBezTo>
                    <a:pt x="42" y="1"/>
                    <a:pt x="0" y="59"/>
                    <a:pt x="43" y="94"/>
                  </a:cubicBezTo>
                  <a:cubicBezTo>
                    <a:pt x="87" y="130"/>
                    <a:pt x="123" y="174"/>
                    <a:pt x="168" y="210"/>
                  </a:cubicBezTo>
                  <a:cubicBezTo>
                    <a:pt x="180" y="220"/>
                    <a:pt x="192" y="224"/>
                    <a:pt x="204" y="224"/>
                  </a:cubicBezTo>
                  <a:cubicBezTo>
                    <a:pt x="247" y="224"/>
                    <a:pt x="281" y="172"/>
                    <a:pt x="239" y="130"/>
                  </a:cubicBezTo>
                  <a:cubicBezTo>
                    <a:pt x="203" y="94"/>
                    <a:pt x="159" y="58"/>
                    <a:pt x="114" y="14"/>
                  </a:cubicBezTo>
                  <a:cubicBezTo>
                    <a:pt x="105" y="5"/>
                    <a:pt x="94" y="1"/>
                    <a:pt x="8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17" name="Google Shape;8525;p23"/>
            <p:cNvSpPr/>
            <p:nvPr/>
          </p:nvSpPr>
          <p:spPr>
            <a:xfrm>
              <a:off x="742600" y="1108400"/>
              <a:ext cx="18750" cy="24150"/>
            </a:xfrm>
            <a:custGeom>
              <a:avLst/>
              <a:ahLst/>
              <a:rect l="l" t="t" r="r" b="b"/>
              <a:pathLst>
                <a:path w="750" h="966" extrusionOk="0">
                  <a:moveTo>
                    <a:pt x="152" y="1"/>
                  </a:moveTo>
                  <a:cubicBezTo>
                    <a:pt x="116" y="63"/>
                    <a:pt x="81" y="125"/>
                    <a:pt x="54" y="197"/>
                  </a:cubicBezTo>
                  <a:cubicBezTo>
                    <a:pt x="58" y="197"/>
                    <a:pt x="62" y="197"/>
                    <a:pt x="66" y="197"/>
                  </a:cubicBezTo>
                  <a:cubicBezTo>
                    <a:pt x="230" y="197"/>
                    <a:pt x="365" y="379"/>
                    <a:pt x="322" y="545"/>
                  </a:cubicBezTo>
                  <a:cubicBezTo>
                    <a:pt x="304" y="625"/>
                    <a:pt x="250" y="705"/>
                    <a:pt x="170" y="741"/>
                  </a:cubicBezTo>
                  <a:cubicBezTo>
                    <a:pt x="137" y="752"/>
                    <a:pt x="100" y="760"/>
                    <a:pt x="65" y="760"/>
                  </a:cubicBezTo>
                  <a:cubicBezTo>
                    <a:pt x="43" y="760"/>
                    <a:pt x="21" y="757"/>
                    <a:pt x="0" y="750"/>
                  </a:cubicBezTo>
                  <a:lnTo>
                    <a:pt x="0" y="750"/>
                  </a:lnTo>
                  <a:cubicBezTo>
                    <a:pt x="9" y="821"/>
                    <a:pt x="27" y="893"/>
                    <a:pt x="63" y="955"/>
                  </a:cubicBezTo>
                  <a:cubicBezTo>
                    <a:pt x="95" y="962"/>
                    <a:pt x="125" y="966"/>
                    <a:pt x="155" y="966"/>
                  </a:cubicBezTo>
                  <a:cubicBezTo>
                    <a:pt x="641" y="966"/>
                    <a:pt x="749" y="43"/>
                    <a:pt x="1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18" name="Google Shape;8526;p23"/>
            <p:cNvSpPr/>
            <p:nvPr/>
          </p:nvSpPr>
          <p:spPr>
            <a:xfrm>
              <a:off x="745725" y="1099925"/>
              <a:ext cx="29025" cy="41500"/>
            </a:xfrm>
            <a:custGeom>
              <a:avLst/>
              <a:ahLst/>
              <a:rect l="l" t="t" r="r" b="b"/>
              <a:pathLst>
                <a:path w="1161" h="1660" extrusionOk="0">
                  <a:moveTo>
                    <a:pt x="464" y="1"/>
                  </a:moveTo>
                  <a:cubicBezTo>
                    <a:pt x="446" y="10"/>
                    <a:pt x="437" y="10"/>
                    <a:pt x="420" y="18"/>
                  </a:cubicBezTo>
                  <a:cubicBezTo>
                    <a:pt x="482" y="54"/>
                    <a:pt x="544" y="108"/>
                    <a:pt x="562" y="125"/>
                  </a:cubicBezTo>
                  <a:cubicBezTo>
                    <a:pt x="643" y="197"/>
                    <a:pt x="776" y="313"/>
                    <a:pt x="785" y="438"/>
                  </a:cubicBezTo>
                  <a:cubicBezTo>
                    <a:pt x="723" y="349"/>
                    <a:pt x="669" y="268"/>
                    <a:pt x="589" y="197"/>
                  </a:cubicBezTo>
                  <a:cubicBezTo>
                    <a:pt x="518" y="134"/>
                    <a:pt x="429" y="90"/>
                    <a:pt x="348" y="45"/>
                  </a:cubicBezTo>
                  <a:cubicBezTo>
                    <a:pt x="339" y="54"/>
                    <a:pt x="321" y="63"/>
                    <a:pt x="313" y="72"/>
                  </a:cubicBezTo>
                  <a:cubicBezTo>
                    <a:pt x="366" y="99"/>
                    <a:pt x="420" y="143"/>
                    <a:pt x="473" y="179"/>
                  </a:cubicBezTo>
                  <a:cubicBezTo>
                    <a:pt x="544" y="233"/>
                    <a:pt x="616" y="286"/>
                    <a:pt x="660" y="366"/>
                  </a:cubicBezTo>
                  <a:cubicBezTo>
                    <a:pt x="660" y="366"/>
                    <a:pt x="656" y="370"/>
                    <a:pt x="654" y="370"/>
                  </a:cubicBezTo>
                  <a:cubicBezTo>
                    <a:pt x="653" y="370"/>
                    <a:pt x="652" y="369"/>
                    <a:pt x="652" y="366"/>
                  </a:cubicBezTo>
                  <a:cubicBezTo>
                    <a:pt x="589" y="304"/>
                    <a:pt x="527" y="250"/>
                    <a:pt x="455" y="206"/>
                  </a:cubicBezTo>
                  <a:cubicBezTo>
                    <a:pt x="393" y="161"/>
                    <a:pt x="321" y="134"/>
                    <a:pt x="250" y="108"/>
                  </a:cubicBezTo>
                  <a:cubicBezTo>
                    <a:pt x="197" y="143"/>
                    <a:pt x="143" y="188"/>
                    <a:pt x="98" y="241"/>
                  </a:cubicBezTo>
                  <a:cubicBezTo>
                    <a:pt x="759" y="347"/>
                    <a:pt x="619" y="1402"/>
                    <a:pt x="23" y="1402"/>
                  </a:cubicBezTo>
                  <a:cubicBezTo>
                    <a:pt x="15" y="1402"/>
                    <a:pt x="8" y="1402"/>
                    <a:pt x="0" y="1401"/>
                  </a:cubicBezTo>
                  <a:lnTo>
                    <a:pt x="0" y="1401"/>
                  </a:lnTo>
                  <a:cubicBezTo>
                    <a:pt x="18" y="1437"/>
                    <a:pt x="45" y="1473"/>
                    <a:pt x="72" y="1499"/>
                  </a:cubicBezTo>
                  <a:cubicBezTo>
                    <a:pt x="134" y="1490"/>
                    <a:pt x="188" y="1490"/>
                    <a:pt x="241" y="1473"/>
                  </a:cubicBezTo>
                  <a:cubicBezTo>
                    <a:pt x="348" y="1446"/>
                    <a:pt x="429" y="1401"/>
                    <a:pt x="518" y="1339"/>
                  </a:cubicBezTo>
                  <a:lnTo>
                    <a:pt x="527" y="1339"/>
                  </a:lnTo>
                  <a:cubicBezTo>
                    <a:pt x="464" y="1437"/>
                    <a:pt x="357" y="1481"/>
                    <a:pt x="259" y="1526"/>
                  </a:cubicBezTo>
                  <a:cubicBezTo>
                    <a:pt x="232" y="1535"/>
                    <a:pt x="188" y="1553"/>
                    <a:pt x="143" y="1562"/>
                  </a:cubicBezTo>
                  <a:cubicBezTo>
                    <a:pt x="152" y="1571"/>
                    <a:pt x="152" y="1571"/>
                    <a:pt x="161" y="1571"/>
                  </a:cubicBezTo>
                  <a:lnTo>
                    <a:pt x="223" y="1571"/>
                  </a:lnTo>
                  <a:cubicBezTo>
                    <a:pt x="286" y="1562"/>
                    <a:pt x="339" y="1535"/>
                    <a:pt x="393" y="1499"/>
                  </a:cubicBezTo>
                  <a:cubicBezTo>
                    <a:pt x="518" y="1446"/>
                    <a:pt x="598" y="1348"/>
                    <a:pt x="687" y="1250"/>
                  </a:cubicBezTo>
                  <a:lnTo>
                    <a:pt x="687" y="1250"/>
                  </a:lnTo>
                  <a:cubicBezTo>
                    <a:pt x="652" y="1366"/>
                    <a:pt x="553" y="1473"/>
                    <a:pt x="455" y="1544"/>
                  </a:cubicBezTo>
                  <a:cubicBezTo>
                    <a:pt x="402" y="1571"/>
                    <a:pt x="330" y="1615"/>
                    <a:pt x="250" y="1633"/>
                  </a:cubicBezTo>
                  <a:cubicBezTo>
                    <a:pt x="268" y="1642"/>
                    <a:pt x="286" y="1651"/>
                    <a:pt x="304" y="1660"/>
                  </a:cubicBezTo>
                  <a:cubicBezTo>
                    <a:pt x="991" y="1446"/>
                    <a:pt x="1160" y="322"/>
                    <a:pt x="464"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19" name="Google Shape;8527;p23"/>
            <p:cNvSpPr/>
            <p:nvPr/>
          </p:nvSpPr>
          <p:spPr>
            <a:xfrm>
              <a:off x="736350" y="1098150"/>
              <a:ext cx="41500" cy="45950"/>
            </a:xfrm>
            <a:custGeom>
              <a:avLst/>
              <a:ahLst/>
              <a:rect l="l" t="t" r="r" b="b"/>
              <a:pathLst>
                <a:path w="1660" h="1838" extrusionOk="0">
                  <a:moveTo>
                    <a:pt x="402" y="411"/>
                  </a:moveTo>
                  <a:cubicBezTo>
                    <a:pt x="999" y="453"/>
                    <a:pt x="891" y="1376"/>
                    <a:pt x="405" y="1376"/>
                  </a:cubicBezTo>
                  <a:cubicBezTo>
                    <a:pt x="375" y="1376"/>
                    <a:pt x="345" y="1372"/>
                    <a:pt x="313" y="1365"/>
                  </a:cubicBezTo>
                  <a:cubicBezTo>
                    <a:pt x="277" y="1303"/>
                    <a:pt x="259" y="1231"/>
                    <a:pt x="250" y="1160"/>
                  </a:cubicBezTo>
                  <a:lnTo>
                    <a:pt x="250" y="1160"/>
                  </a:lnTo>
                  <a:cubicBezTo>
                    <a:pt x="271" y="1167"/>
                    <a:pt x="293" y="1170"/>
                    <a:pt x="315" y="1170"/>
                  </a:cubicBezTo>
                  <a:cubicBezTo>
                    <a:pt x="350" y="1170"/>
                    <a:pt x="387" y="1162"/>
                    <a:pt x="420" y="1151"/>
                  </a:cubicBezTo>
                  <a:cubicBezTo>
                    <a:pt x="500" y="1115"/>
                    <a:pt x="554" y="1035"/>
                    <a:pt x="572" y="955"/>
                  </a:cubicBezTo>
                  <a:cubicBezTo>
                    <a:pt x="615" y="789"/>
                    <a:pt x="480" y="607"/>
                    <a:pt x="316" y="607"/>
                  </a:cubicBezTo>
                  <a:cubicBezTo>
                    <a:pt x="312" y="607"/>
                    <a:pt x="308" y="607"/>
                    <a:pt x="304" y="607"/>
                  </a:cubicBezTo>
                  <a:cubicBezTo>
                    <a:pt x="331" y="535"/>
                    <a:pt x="366" y="473"/>
                    <a:pt x="402" y="411"/>
                  </a:cubicBezTo>
                  <a:close/>
                  <a:moveTo>
                    <a:pt x="839" y="72"/>
                  </a:moveTo>
                  <a:lnTo>
                    <a:pt x="839" y="72"/>
                  </a:lnTo>
                  <a:cubicBezTo>
                    <a:pt x="1535" y="393"/>
                    <a:pt x="1366" y="1517"/>
                    <a:pt x="679" y="1731"/>
                  </a:cubicBezTo>
                  <a:cubicBezTo>
                    <a:pt x="661" y="1722"/>
                    <a:pt x="643" y="1713"/>
                    <a:pt x="625" y="1704"/>
                  </a:cubicBezTo>
                  <a:cubicBezTo>
                    <a:pt x="705" y="1686"/>
                    <a:pt x="777" y="1642"/>
                    <a:pt x="830" y="1615"/>
                  </a:cubicBezTo>
                  <a:cubicBezTo>
                    <a:pt x="928" y="1544"/>
                    <a:pt x="1027" y="1437"/>
                    <a:pt x="1062" y="1321"/>
                  </a:cubicBezTo>
                  <a:lnTo>
                    <a:pt x="1062" y="1321"/>
                  </a:lnTo>
                  <a:cubicBezTo>
                    <a:pt x="973" y="1419"/>
                    <a:pt x="893" y="1517"/>
                    <a:pt x="768" y="1570"/>
                  </a:cubicBezTo>
                  <a:cubicBezTo>
                    <a:pt x="714" y="1606"/>
                    <a:pt x="661" y="1633"/>
                    <a:pt x="598" y="1642"/>
                  </a:cubicBezTo>
                  <a:lnTo>
                    <a:pt x="536" y="1642"/>
                  </a:lnTo>
                  <a:cubicBezTo>
                    <a:pt x="527" y="1642"/>
                    <a:pt x="527" y="1642"/>
                    <a:pt x="518" y="1633"/>
                  </a:cubicBezTo>
                  <a:cubicBezTo>
                    <a:pt x="563" y="1624"/>
                    <a:pt x="607" y="1606"/>
                    <a:pt x="634" y="1597"/>
                  </a:cubicBezTo>
                  <a:cubicBezTo>
                    <a:pt x="732" y="1552"/>
                    <a:pt x="839" y="1508"/>
                    <a:pt x="902" y="1410"/>
                  </a:cubicBezTo>
                  <a:lnTo>
                    <a:pt x="893" y="1410"/>
                  </a:lnTo>
                  <a:cubicBezTo>
                    <a:pt x="804" y="1472"/>
                    <a:pt x="723" y="1517"/>
                    <a:pt x="616" y="1544"/>
                  </a:cubicBezTo>
                  <a:cubicBezTo>
                    <a:pt x="563" y="1561"/>
                    <a:pt x="509" y="1561"/>
                    <a:pt x="447" y="1570"/>
                  </a:cubicBezTo>
                  <a:cubicBezTo>
                    <a:pt x="420" y="1544"/>
                    <a:pt x="393" y="1508"/>
                    <a:pt x="375" y="1472"/>
                  </a:cubicBezTo>
                  <a:lnTo>
                    <a:pt x="375" y="1472"/>
                  </a:lnTo>
                  <a:cubicBezTo>
                    <a:pt x="383" y="1473"/>
                    <a:pt x="390" y="1473"/>
                    <a:pt x="398" y="1473"/>
                  </a:cubicBezTo>
                  <a:cubicBezTo>
                    <a:pt x="994" y="1473"/>
                    <a:pt x="1134" y="418"/>
                    <a:pt x="473" y="312"/>
                  </a:cubicBezTo>
                  <a:cubicBezTo>
                    <a:pt x="518" y="259"/>
                    <a:pt x="572" y="214"/>
                    <a:pt x="625" y="179"/>
                  </a:cubicBezTo>
                  <a:cubicBezTo>
                    <a:pt x="696" y="205"/>
                    <a:pt x="768" y="232"/>
                    <a:pt x="830" y="277"/>
                  </a:cubicBezTo>
                  <a:cubicBezTo>
                    <a:pt x="902" y="321"/>
                    <a:pt x="964" y="375"/>
                    <a:pt x="1027" y="437"/>
                  </a:cubicBezTo>
                  <a:cubicBezTo>
                    <a:pt x="1027" y="440"/>
                    <a:pt x="1028" y="441"/>
                    <a:pt x="1029" y="441"/>
                  </a:cubicBezTo>
                  <a:cubicBezTo>
                    <a:pt x="1031" y="441"/>
                    <a:pt x="1035" y="437"/>
                    <a:pt x="1035" y="437"/>
                  </a:cubicBezTo>
                  <a:cubicBezTo>
                    <a:pt x="991" y="357"/>
                    <a:pt x="919" y="304"/>
                    <a:pt x="848" y="250"/>
                  </a:cubicBezTo>
                  <a:cubicBezTo>
                    <a:pt x="795" y="214"/>
                    <a:pt x="741" y="170"/>
                    <a:pt x="688" y="143"/>
                  </a:cubicBezTo>
                  <a:cubicBezTo>
                    <a:pt x="696" y="134"/>
                    <a:pt x="714" y="125"/>
                    <a:pt x="723" y="116"/>
                  </a:cubicBezTo>
                  <a:cubicBezTo>
                    <a:pt x="804" y="161"/>
                    <a:pt x="893" y="205"/>
                    <a:pt x="964" y="268"/>
                  </a:cubicBezTo>
                  <a:cubicBezTo>
                    <a:pt x="1044" y="339"/>
                    <a:pt x="1098" y="420"/>
                    <a:pt x="1160" y="509"/>
                  </a:cubicBezTo>
                  <a:cubicBezTo>
                    <a:pt x="1151" y="384"/>
                    <a:pt x="1018" y="268"/>
                    <a:pt x="937" y="196"/>
                  </a:cubicBezTo>
                  <a:cubicBezTo>
                    <a:pt x="919" y="179"/>
                    <a:pt x="857" y="125"/>
                    <a:pt x="795" y="89"/>
                  </a:cubicBezTo>
                  <a:cubicBezTo>
                    <a:pt x="812" y="81"/>
                    <a:pt x="821" y="81"/>
                    <a:pt x="839" y="72"/>
                  </a:cubicBezTo>
                  <a:close/>
                  <a:moveTo>
                    <a:pt x="919" y="0"/>
                  </a:moveTo>
                  <a:lnTo>
                    <a:pt x="919" y="0"/>
                  </a:lnTo>
                  <a:cubicBezTo>
                    <a:pt x="893" y="18"/>
                    <a:pt x="857" y="27"/>
                    <a:pt x="830" y="45"/>
                  </a:cubicBezTo>
                  <a:lnTo>
                    <a:pt x="349" y="312"/>
                  </a:lnTo>
                  <a:cubicBezTo>
                    <a:pt x="349" y="321"/>
                    <a:pt x="340" y="321"/>
                    <a:pt x="340" y="321"/>
                  </a:cubicBezTo>
                  <a:cubicBezTo>
                    <a:pt x="1" y="794"/>
                    <a:pt x="54" y="1570"/>
                    <a:pt x="652" y="1838"/>
                  </a:cubicBezTo>
                  <a:lnTo>
                    <a:pt x="696" y="1838"/>
                  </a:lnTo>
                  <a:cubicBezTo>
                    <a:pt x="1473" y="1606"/>
                    <a:pt x="1660" y="384"/>
                    <a:pt x="91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20" name="Google Shape;8528;p23"/>
            <p:cNvSpPr/>
            <p:nvPr/>
          </p:nvSpPr>
          <p:spPr>
            <a:xfrm>
              <a:off x="730025" y="1126450"/>
              <a:ext cx="7850" cy="3450"/>
            </a:xfrm>
            <a:custGeom>
              <a:avLst/>
              <a:ahLst/>
              <a:rect l="l" t="t" r="r" b="b"/>
              <a:pathLst>
                <a:path w="314" h="138" extrusionOk="0">
                  <a:moveTo>
                    <a:pt x="234" y="1"/>
                  </a:moveTo>
                  <a:cubicBezTo>
                    <a:pt x="232" y="1"/>
                    <a:pt x="229" y="1"/>
                    <a:pt x="227" y="1"/>
                  </a:cubicBezTo>
                  <a:cubicBezTo>
                    <a:pt x="173" y="19"/>
                    <a:pt x="120" y="19"/>
                    <a:pt x="57" y="37"/>
                  </a:cubicBezTo>
                  <a:cubicBezTo>
                    <a:pt x="0" y="53"/>
                    <a:pt x="10" y="137"/>
                    <a:pt x="68" y="137"/>
                  </a:cubicBezTo>
                  <a:cubicBezTo>
                    <a:pt x="73" y="137"/>
                    <a:pt x="78" y="136"/>
                    <a:pt x="84" y="135"/>
                  </a:cubicBezTo>
                  <a:cubicBezTo>
                    <a:pt x="138" y="126"/>
                    <a:pt x="191" y="117"/>
                    <a:pt x="245" y="108"/>
                  </a:cubicBezTo>
                  <a:cubicBezTo>
                    <a:pt x="313" y="100"/>
                    <a:pt x="291" y="1"/>
                    <a:pt x="23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21" name="Google Shape;8529;p23"/>
            <p:cNvSpPr/>
            <p:nvPr/>
          </p:nvSpPr>
          <p:spPr>
            <a:xfrm>
              <a:off x="734125" y="1136650"/>
              <a:ext cx="6500" cy="4975"/>
            </a:xfrm>
            <a:custGeom>
              <a:avLst/>
              <a:ahLst/>
              <a:rect l="l" t="t" r="r" b="b"/>
              <a:pathLst>
                <a:path w="260" h="199" extrusionOk="0">
                  <a:moveTo>
                    <a:pt x="197" y="0"/>
                  </a:moveTo>
                  <a:cubicBezTo>
                    <a:pt x="185" y="0"/>
                    <a:pt x="173" y="4"/>
                    <a:pt x="161" y="12"/>
                  </a:cubicBezTo>
                  <a:cubicBezTo>
                    <a:pt x="125" y="39"/>
                    <a:pt x="81" y="75"/>
                    <a:pt x="36" y="102"/>
                  </a:cubicBezTo>
                  <a:cubicBezTo>
                    <a:pt x="18" y="111"/>
                    <a:pt x="0" y="137"/>
                    <a:pt x="18" y="173"/>
                  </a:cubicBezTo>
                  <a:cubicBezTo>
                    <a:pt x="25" y="186"/>
                    <a:pt x="44" y="198"/>
                    <a:pt x="65" y="198"/>
                  </a:cubicBezTo>
                  <a:cubicBezTo>
                    <a:pt x="73" y="198"/>
                    <a:pt x="82" y="196"/>
                    <a:pt x="90" y="191"/>
                  </a:cubicBezTo>
                  <a:cubicBezTo>
                    <a:pt x="134" y="164"/>
                    <a:pt x="179" y="128"/>
                    <a:pt x="232" y="93"/>
                  </a:cubicBezTo>
                  <a:cubicBezTo>
                    <a:pt x="259" y="75"/>
                    <a:pt x="250" y="39"/>
                    <a:pt x="241" y="21"/>
                  </a:cubicBezTo>
                  <a:cubicBezTo>
                    <a:pt x="227" y="7"/>
                    <a:pt x="212" y="0"/>
                    <a:pt x="19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22" name="Google Shape;8530;p23"/>
            <p:cNvSpPr/>
            <p:nvPr/>
          </p:nvSpPr>
          <p:spPr>
            <a:xfrm>
              <a:off x="742000" y="1144200"/>
              <a:ext cx="6200" cy="5450"/>
            </a:xfrm>
            <a:custGeom>
              <a:avLst/>
              <a:ahLst/>
              <a:rect l="l" t="t" r="r" b="b"/>
              <a:pathLst>
                <a:path w="248" h="218" extrusionOk="0">
                  <a:moveTo>
                    <a:pt x="170" y="1"/>
                  </a:moveTo>
                  <a:cubicBezTo>
                    <a:pt x="160" y="1"/>
                    <a:pt x="150" y="5"/>
                    <a:pt x="140" y="14"/>
                  </a:cubicBezTo>
                  <a:cubicBezTo>
                    <a:pt x="105" y="58"/>
                    <a:pt x="60" y="94"/>
                    <a:pt x="33" y="139"/>
                  </a:cubicBezTo>
                  <a:cubicBezTo>
                    <a:pt x="0" y="178"/>
                    <a:pt x="40" y="218"/>
                    <a:pt x="78" y="218"/>
                  </a:cubicBezTo>
                  <a:cubicBezTo>
                    <a:pt x="91" y="218"/>
                    <a:pt x="104" y="213"/>
                    <a:pt x="114" y="201"/>
                  </a:cubicBezTo>
                  <a:cubicBezTo>
                    <a:pt x="140" y="165"/>
                    <a:pt x="176" y="130"/>
                    <a:pt x="212" y="94"/>
                  </a:cubicBezTo>
                  <a:cubicBezTo>
                    <a:pt x="247" y="59"/>
                    <a:pt x="209" y="1"/>
                    <a:pt x="1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23" name="Google Shape;8531;p23"/>
            <p:cNvSpPr/>
            <p:nvPr/>
          </p:nvSpPr>
          <p:spPr>
            <a:xfrm>
              <a:off x="729875" y="1115975"/>
              <a:ext cx="8000" cy="3175"/>
            </a:xfrm>
            <a:custGeom>
              <a:avLst/>
              <a:ahLst/>
              <a:rect l="l" t="t" r="r" b="b"/>
              <a:pathLst>
                <a:path w="320" h="127" extrusionOk="0">
                  <a:moveTo>
                    <a:pt x="81" y="1"/>
                  </a:moveTo>
                  <a:cubicBezTo>
                    <a:pt x="10" y="1"/>
                    <a:pt x="1" y="108"/>
                    <a:pt x="72" y="108"/>
                  </a:cubicBezTo>
                  <a:cubicBezTo>
                    <a:pt x="126" y="117"/>
                    <a:pt x="188" y="117"/>
                    <a:pt x="242" y="126"/>
                  </a:cubicBezTo>
                  <a:cubicBezTo>
                    <a:pt x="245" y="126"/>
                    <a:pt x="247" y="126"/>
                    <a:pt x="250" y="126"/>
                  </a:cubicBezTo>
                  <a:cubicBezTo>
                    <a:pt x="314" y="126"/>
                    <a:pt x="319" y="28"/>
                    <a:pt x="251" y="28"/>
                  </a:cubicBezTo>
                  <a:cubicBezTo>
                    <a:pt x="197" y="19"/>
                    <a:pt x="135" y="10"/>
                    <a:pt x="8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24" name="Google Shape;8532;p23"/>
            <p:cNvSpPr/>
            <p:nvPr/>
          </p:nvSpPr>
          <p:spPr>
            <a:xfrm>
              <a:off x="822200" y="1155325"/>
              <a:ext cx="20350" cy="24025"/>
            </a:xfrm>
            <a:custGeom>
              <a:avLst/>
              <a:ahLst/>
              <a:rect l="l" t="t" r="r" b="b"/>
              <a:pathLst>
                <a:path w="814" h="961" extrusionOk="0">
                  <a:moveTo>
                    <a:pt x="635" y="1"/>
                  </a:moveTo>
                  <a:cubicBezTo>
                    <a:pt x="177" y="1"/>
                    <a:pt x="0" y="862"/>
                    <a:pt x="572" y="960"/>
                  </a:cubicBezTo>
                  <a:cubicBezTo>
                    <a:pt x="626" y="907"/>
                    <a:pt x="661" y="844"/>
                    <a:pt x="697" y="782"/>
                  </a:cubicBezTo>
                  <a:cubicBezTo>
                    <a:pt x="528" y="764"/>
                    <a:pt x="403" y="568"/>
                    <a:pt x="465" y="407"/>
                  </a:cubicBezTo>
                  <a:cubicBezTo>
                    <a:pt x="492" y="318"/>
                    <a:pt x="554" y="256"/>
                    <a:pt x="635" y="229"/>
                  </a:cubicBezTo>
                  <a:cubicBezTo>
                    <a:pt x="659" y="221"/>
                    <a:pt x="686" y="217"/>
                    <a:pt x="714" y="217"/>
                  </a:cubicBezTo>
                  <a:cubicBezTo>
                    <a:pt x="749" y="217"/>
                    <a:pt x="784" y="223"/>
                    <a:pt x="813" y="238"/>
                  </a:cubicBezTo>
                  <a:cubicBezTo>
                    <a:pt x="804" y="158"/>
                    <a:pt x="795" y="95"/>
                    <a:pt x="768" y="24"/>
                  </a:cubicBezTo>
                  <a:cubicBezTo>
                    <a:pt x="722" y="8"/>
                    <a:pt x="678" y="1"/>
                    <a:pt x="63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25" name="Google Shape;8533;p23"/>
            <p:cNvSpPr/>
            <p:nvPr/>
          </p:nvSpPr>
          <p:spPr>
            <a:xfrm>
              <a:off x="808400" y="1145650"/>
              <a:ext cx="31900" cy="40825"/>
            </a:xfrm>
            <a:custGeom>
              <a:avLst/>
              <a:ahLst/>
              <a:rect l="l" t="t" r="r" b="b"/>
              <a:pathLst>
                <a:path w="1276" h="1633" extrusionOk="0">
                  <a:moveTo>
                    <a:pt x="990" y="0"/>
                  </a:moveTo>
                  <a:cubicBezTo>
                    <a:pt x="286" y="143"/>
                    <a:pt x="0" y="1249"/>
                    <a:pt x="660" y="1633"/>
                  </a:cubicBezTo>
                  <a:cubicBezTo>
                    <a:pt x="678" y="1633"/>
                    <a:pt x="687" y="1633"/>
                    <a:pt x="696" y="1624"/>
                  </a:cubicBezTo>
                  <a:cubicBezTo>
                    <a:pt x="642" y="1579"/>
                    <a:pt x="589" y="1517"/>
                    <a:pt x="580" y="1508"/>
                  </a:cubicBezTo>
                  <a:cubicBezTo>
                    <a:pt x="500" y="1419"/>
                    <a:pt x="384" y="1294"/>
                    <a:pt x="384" y="1169"/>
                  </a:cubicBezTo>
                  <a:lnTo>
                    <a:pt x="384" y="1169"/>
                  </a:lnTo>
                  <a:cubicBezTo>
                    <a:pt x="437" y="1267"/>
                    <a:pt x="482" y="1347"/>
                    <a:pt x="562" y="1428"/>
                  </a:cubicBezTo>
                  <a:cubicBezTo>
                    <a:pt x="625" y="1499"/>
                    <a:pt x="696" y="1553"/>
                    <a:pt x="776" y="1606"/>
                  </a:cubicBezTo>
                  <a:cubicBezTo>
                    <a:pt x="785" y="1597"/>
                    <a:pt x="803" y="1588"/>
                    <a:pt x="821" y="1588"/>
                  </a:cubicBezTo>
                  <a:cubicBezTo>
                    <a:pt x="767" y="1553"/>
                    <a:pt x="714" y="1499"/>
                    <a:pt x="669" y="1463"/>
                  </a:cubicBezTo>
                  <a:cubicBezTo>
                    <a:pt x="607" y="1401"/>
                    <a:pt x="535" y="1339"/>
                    <a:pt x="509" y="1249"/>
                  </a:cubicBezTo>
                  <a:lnTo>
                    <a:pt x="509" y="1249"/>
                  </a:lnTo>
                  <a:cubicBezTo>
                    <a:pt x="562" y="1321"/>
                    <a:pt x="625" y="1383"/>
                    <a:pt x="687" y="1437"/>
                  </a:cubicBezTo>
                  <a:cubicBezTo>
                    <a:pt x="749" y="1490"/>
                    <a:pt x="812" y="1517"/>
                    <a:pt x="883" y="1553"/>
                  </a:cubicBezTo>
                  <a:cubicBezTo>
                    <a:pt x="937" y="1526"/>
                    <a:pt x="990" y="1481"/>
                    <a:pt x="1044" y="1437"/>
                  </a:cubicBezTo>
                  <a:cubicBezTo>
                    <a:pt x="421" y="1266"/>
                    <a:pt x="638" y="288"/>
                    <a:pt x="1197" y="288"/>
                  </a:cubicBezTo>
                  <a:cubicBezTo>
                    <a:pt x="1222" y="288"/>
                    <a:pt x="1249" y="290"/>
                    <a:pt x="1276" y="295"/>
                  </a:cubicBezTo>
                  <a:cubicBezTo>
                    <a:pt x="1249" y="259"/>
                    <a:pt x="1231" y="223"/>
                    <a:pt x="1204" y="188"/>
                  </a:cubicBezTo>
                  <a:cubicBezTo>
                    <a:pt x="1151" y="188"/>
                    <a:pt x="1088" y="188"/>
                    <a:pt x="1035" y="197"/>
                  </a:cubicBezTo>
                  <a:cubicBezTo>
                    <a:pt x="928" y="215"/>
                    <a:pt x="839" y="250"/>
                    <a:pt x="741" y="304"/>
                  </a:cubicBezTo>
                  <a:cubicBezTo>
                    <a:pt x="803" y="215"/>
                    <a:pt x="919" y="170"/>
                    <a:pt x="1026" y="143"/>
                  </a:cubicBezTo>
                  <a:cubicBezTo>
                    <a:pt x="1053" y="134"/>
                    <a:pt x="1097" y="125"/>
                    <a:pt x="1142" y="116"/>
                  </a:cubicBezTo>
                  <a:cubicBezTo>
                    <a:pt x="1142" y="116"/>
                    <a:pt x="1133" y="107"/>
                    <a:pt x="1133" y="107"/>
                  </a:cubicBezTo>
                  <a:lnTo>
                    <a:pt x="1071" y="107"/>
                  </a:lnTo>
                  <a:cubicBezTo>
                    <a:pt x="1008" y="107"/>
                    <a:pt x="946" y="125"/>
                    <a:pt x="883" y="152"/>
                  </a:cubicBezTo>
                  <a:cubicBezTo>
                    <a:pt x="767" y="197"/>
                    <a:pt x="669" y="286"/>
                    <a:pt x="571" y="375"/>
                  </a:cubicBezTo>
                  <a:cubicBezTo>
                    <a:pt x="625" y="259"/>
                    <a:pt x="723" y="161"/>
                    <a:pt x="839" y="107"/>
                  </a:cubicBezTo>
                  <a:cubicBezTo>
                    <a:pt x="883" y="81"/>
                    <a:pt x="964" y="45"/>
                    <a:pt x="1044" y="36"/>
                  </a:cubicBezTo>
                  <a:cubicBezTo>
                    <a:pt x="1026" y="27"/>
                    <a:pt x="1008" y="9"/>
                    <a:pt x="990"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26" name="Google Shape;8534;p23"/>
            <p:cNvSpPr/>
            <p:nvPr/>
          </p:nvSpPr>
          <p:spPr>
            <a:xfrm>
              <a:off x="804825" y="1142975"/>
              <a:ext cx="48425" cy="46175"/>
            </a:xfrm>
            <a:custGeom>
              <a:avLst/>
              <a:ahLst/>
              <a:rect l="l" t="t" r="r" b="b"/>
              <a:pathLst>
                <a:path w="1937" h="1847" extrusionOk="0">
                  <a:moveTo>
                    <a:pt x="1330" y="495"/>
                  </a:moveTo>
                  <a:cubicBezTo>
                    <a:pt x="1373" y="495"/>
                    <a:pt x="1417" y="502"/>
                    <a:pt x="1463" y="518"/>
                  </a:cubicBezTo>
                  <a:cubicBezTo>
                    <a:pt x="1490" y="589"/>
                    <a:pt x="1499" y="652"/>
                    <a:pt x="1508" y="732"/>
                  </a:cubicBezTo>
                  <a:cubicBezTo>
                    <a:pt x="1473" y="715"/>
                    <a:pt x="1431" y="705"/>
                    <a:pt x="1392" y="705"/>
                  </a:cubicBezTo>
                  <a:cubicBezTo>
                    <a:pt x="1370" y="705"/>
                    <a:pt x="1349" y="708"/>
                    <a:pt x="1330" y="714"/>
                  </a:cubicBezTo>
                  <a:cubicBezTo>
                    <a:pt x="1249" y="750"/>
                    <a:pt x="1187" y="812"/>
                    <a:pt x="1160" y="901"/>
                  </a:cubicBezTo>
                  <a:cubicBezTo>
                    <a:pt x="1098" y="1062"/>
                    <a:pt x="1223" y="1258"/>
                    <a:pt x="1392" y="1276"/>
                  </a:cubicBezTo>
                  <a:cubicBezTo>
                    <a:pt x="1356" y="1338"/>
                    <a:pt x="1321" y="1401"/>
                    <a:pt x="1267" y="1454"/>
                  </a:cubicBezTo>
                  <a:cubicBezTo>
                    <a:pt x="695" y="1356"/>
                    <a:pt x="872" y="495"/>
                    <a:pt x="1330" y="495"/>
                  </a:cubicBezTo>
                  <a:close/>
                  <a:moveTo>
                    <a:pt x="1133" y="107"/>
                  </a:moveTo>
                  <a:cubicBezTo>
                    <a:pt x="1151" y="116"/>
                    <a:pt x="1169" y="134"/>
                    <a:pt x="1187" y="143"/>
                  </a:cubicBezTo>
                  <a:cubicBezTo>
                    <a:pt x="1107" y="152"/>
                    <a:pt x="1026" y="188"/>
                    <a:pt x="982" y="214"/>
                  </a:cubicBezTo>
                  <a:cubicBezTo>
                    <a:pt x="866" y="268"/>
                    <a:pt x="768" y="366"/>
                    <a:pt x="714" y="482"/>
                  </a:cubicBezTo>
                  <a:cubicBezTo>
                    <a:pt x="812" y="393"/>
                    <a:pt x="910" y="304"/>
                    <a:pt x="1026" y="259"/>
                  </a:cubicBezTo>
                  <a:cubicBezTo>
                    <a:pt x="1089" y="232"/>
                    <a:pt x="1151" y="214"/>
                    <a:pt x="1214" y="214"/>
                  </a:cubicBezTo>
                  <a:lnTo>
                    <a:pt x="1276" y="214"/>
                  </a:lnTo>
                  <a:cubicBezTo>
                    <a:pt x="1276" y="214"/>
                    <a:pt x="1285" y="223"/>
                    <a:pt x="1285" y="223"/>
                  </a:cubicBezTo>
                  <a:cubicBezTo>
                    <a:pt x="1240" y="232"/>
                    <a:pt x="1196" y="241"/>
                    <a:pt x="1169" y="250"/>
                  </a:cubicBezTo>
                  <a:cubicBezTo>
                    <a:pt x="1062" y="277"/>
                    <a:pt x="946" y="322"/>
                    <a:pt x="884" y="411"/>
                  </a:cubicBezTo>
                  <a:cubicBezTo>
                    <a:pt x="982" y="357"/>
                    <a:pt x="1071" y="322"/>
                    <a:pt x="1178" y="304"/>
                  </a:cubicBezTo>
                  <a:cubicBezTo>
                    <a:pt x="1231" y="295"/>
                    <a:pt x="1294" y="295"/>
                    <a:pt x="1347" y="295"/>
                  </a:cubicBezTo>
                  <a:cubicBezTo>
                    <a:pt x="1374" y="330"/>
                    <a:pt x="1392" y="366"/>
                    <a:pt x="1419" y="402"/>
                  </a:cubicBezTo>
                  <a:cubicBezTo>
                    <a:pt x="1392" y="397"/>
                    <a:pt x="1365" y="395"/>
                    <a:pt x="1340" y="395"/>
                  </a:cubicBezTo>
                  <a:cubicBezTo>
                    <a:pt x="781" y="395"/>
                    <a:pt x="564" y="1373"/>
                    <a:pt x="1187" y="1544"/>
                  </a:cubicBezTo>
                  <a:cubicBezTo>
                    <a:pt x="1133" y="1588"/>
                    <a:pt x="1080" y="1633"/>
                    <a:pt x="1026" y="1660"/>
                  </a:cubicBezTo>
                  <a:cubicBezTo>
                    <a:pt x="955" y="1624"/>
                    <a:pt x="892" y="1597"/>
                    <a:pt x="830" y="1544"/>
                  </a:cubicBezTo>
                  <a:cubicBezTo>
                    <a:pt x="768" y="1490"/>
                    <a:pt x="705" y="1428"/>
                    <a:pt x="652" y="1356"/>
                  </a:cubicBezTo>
                  <a:lnTo>
                    <a:pt x="652" y="1356"/>
                  </a:lnTo>
                  <a:cubicBezTo>
                    <a:pt x="678" y="1446"/>
                    <a:pt x="750" y="1508"/>
                    <a:pt x="812" y="1570"/>
                  </a:cubicBezTo>
                  <a:cubicBezTo>
                    <a:pt x="857" y="1606"/>
                    <a:pt x="910" y="1660"/>
                    <a:pt x="964" y="1695"/>
                  </a:cubicBezTo>
                  <a:cubicBezTo>
                    <a:pt x="946" y="1695"/>
                    <a:pt x="928" y="1704"/>
                    <a:pt x="919" y="1713"/>
                  </a:cubicBezTo>
                  <a:cubicBezTo>
                    <a:pt x="839" y="1660"/>
                    <a:pt x="768" y="1606"/>
                    <a:pt x="705" y="1535"/>
                  </a:cubicBezTo>
                  <a:cubicBezTo>
                    <a:pt x="625" y="1454"/>
                    <a:pt x="580" y="1374"/>
                    <a:pt x="527" y="1276"/>
                  </a:cubicBezTo>
                  <a:lnTo>
                    <a:pt x="527" y="1276"/>
                  </a:lnTo>
                  <a:cubicBezTo>
                    <a:pt x="527" y="1401"/>
                    <a:pt x="643" y="1526"/>
                    <a:pt x="723" y="1615"/>
                  </a:cubicBezTo>
                  <a:cubicBezTo>
                    <a:pt x="732" y="1624"/>
                    <a:pt x="785" y="1686"/>
                    <a:pt x="839" y="1731"/>
                  </a:cubicBezTo>
                  <a:cubicBezTo>
                    <a:pt x="830" y="1740"/>
                    <a:pt x="821" y="1740"/>
                    <a:pt x="803" y="1740"/>
                  </a:cubicBezTo>
                  <a:cubicBezTo>
                    <a:pt x="143" y="1356"/>
                    <a:pt x="429" y="250"/>
                    <a:pt x="1133" y="107"/>
                  </a:cubicBezTo>
                  <a:close/>
                  <a:moveTo>
                    <a:pt x="1133" y="0"/>
                  </a:moveTo>
                  <a:cubicBezTo>
                    <a:pt x="313" y="161"/>
                    <a:pt x="0" y="1401"/>
                    <a:pt x="759" y="1838"/>
                  </a:cubicBezTo>
                  <a:cubicBezTo>
                    <a:pt x="768" y="1847"/>
                    <a:pt x="777" y="1847"/>
                    <a:pt x="785" y="1847"/>
                  </a:cubicBezTo>
                  <a:lnTo>
                    <a:pt x="803" y="1847"/>
                  </a:lnTo>
                  <a:cubicBezTo>
                    <a:pt x="1624" y="1695"/>
                    <a:pt x="1936" y="455"/>
                    <a:pt x="1178" y="9"/>
                  </a:cubicBezTo>
                  <a:lnTo>
                    <a:pt x="1160" y="9"/>
                  </a:lnTo>
                  <a:cubicBezTo>
                    <a:pt x="1151" y="0"/>
                    <a:pt x="1142" y="0"/>
                    <a:pt x="113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27" name="Google Shape;8535;p23"/>
            <p:cNvSpPr/>
            <p:nvPr/>
          </p:nvSpPr>
          <p:spPr>
            <a:xfrm>
              <a:off x="828900" y="1190650"/>
              <a:ext cx="4675" cy="5525"/>
            </a:xfrm>
            <a:custGeom>
              <a:avLst/>
              <a:ahLst/>
              <a:rect l="l" t="t" r="r" b="b"/>
              <a:pathLst>
                <a:path w="187" h="221" extrusionOk="0">
                  <a:moveTo>
                    <a:pt x="60" y="0"/>
                  </a:moveTo>
                  <a:cubicBezTo>
                    <a:pt x="55" y="0"/>
                    <a:pt x="50" y="1"/>
                    <a:pt x="45" y="2"/>
                  </a:cubicBezTo>
                  <a:cubicBezTo>
                    <a:pt x="19" y="11"/>
                    <a:pt x="1" y="47"/>
                    <a:pt x="10" y="74"/>
                  </a:cubicBezTo>
                  <a:cubicBezTo>
                    <a:pt x="37" y="109"/>
                    <a:pt x="54" y="163"/>
                    <a:pt x="81" y="199"/>
                  </a:cubicBezTo>
                  <a:cubicBezTo>
                    <a:pt x="91" y="214"/>
                    <a:pt x="105" y="221"/>
                    <a:pt x="119" y="221"/>
                  </a:cubicBezTo>
                  <a:cubicBezTo>
                    <a:pt x="153" y="221"/>
                    <a:pt x="187" y="181"/>
                    <a:pt x="161" y="136"/>
                  </a:cubicBezTo>
                  <a:cubicBezTo>
                    <a:pt x="144" y="109"/>
                    <a:pt x="126" y="74"/>
                    <a:pt x="117" y="38"/>
                  </a:cubicBezTo>
                  <a:cubicBezTo>
                    <a:pt x="102" y="16"/>
                    <a:pt x="81" y="0"/>
                    <a:pt x="6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28" name="Google Shape;8536;p23"/>
            <p:cNvSpPr/>
            <p:nvPr/>
          </p:nvSpPr>
          <p:spPr>
            <a:xfrm>
              <a:off x="836525" y="1185575"/>
              <a:ext cx="6025" cy="5600"/>
            </a:xfrm>
            <a:custGeom>
              <a:avLst/>
              <a:ahLst/>
              <a:rect l="l" t="t" r="r" b="b"/>
              <a:pathLst>
                <a:path w="241" h="224" extrusionOk="0">
                  <a:moveTo>
                    <a:pt x="69" y="0"/>
                  </a:moveTo>
                  <a:cubicBezTo>
                    <a:pt x="29" y="0"/>
                    <a:pt x="1" y="55"/>
                    <a:pt x="35" y="89"/>
                  </a:cubicBezTo>
                  <a:cubicBezTo>
                    <a:pt x="71" y="125"/>
                    <a:pt x="97" y="161"/>
                    <a:pt x="133" y="197"/>
                  </a:cubicBezTo>
                  <a:cubicBezTo>
                    <a:pt x="145" y="214"/>
                    <a:pt x="160" y="224"/>
                    <a:pt x="176" y="224"/>
                  </a:cubicBezTo>
                  <a:cubicBezTo>
                    <a:pt x="185" y="224"/>
                    <a:pt x="195" y="221"/>
                    <a:pt x="204" y="214"/>
                  </a:cubicBezTo>
                  <a:cubicBezTo>
                    <a:pt x="231" y="197"/>
                    <a:pt x="240" y="161"/>
                    <a:pt x="222" y="143"/>
                  </a:cubicBezTo>
                  <a:cubicBezTo>
                    <a:pt x="187" y="98"/>
                    <a:pt x="142" y="54"/>
                    <a:pt x="106" y="18"/>
                  </a:cubicBezTo>
                  <a:cubicBezTo>
                    <a:pt x="94" y="6"/>
                    <a:pt x="81" y="0"/>
                    <a:pt x="6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29" name="Google Shape;8537;p23"/>
            <p:cNvSpPr/>
            <p:nvPr/>
          </p:nvSpPr>
          <p:spPr>
            <a:xfrm>
              <a:off x="842075" y="1179325"/>
              <a:ext cx="7150" cy="4875"/>
            </a:xfrm>
            <a:custGeom>
              <a:avLst/>
              <a:ahLst/>
              <a:rect l="l" t="t" r="r" b="b"/>
              <a:pathLst>
                <a:path w="286" h="195" extrusionOk="0">
                  <a:moveTo>
                    <a:pt x="87" y="0"/>
                  </a:moveTo>
                  <a:cubicBezTo>
                    <a:pt x="41" y="0"/>
                    <a:pt x="1" y="60"/>
                    <a:pt x="45" y="90"/>
                  </a:cubicBezTo>
                  <a:cubicBezTo>
                    <a:pt x="98" y="125"/>
                    <a:pt x="152" y="152"/>
                    <a:pt x="196" y="188"/>
                  </a:cubicBezTo>
                  <a:cubicBezTo>
                    <a:pt x="204" y="193"/>
                    <a:pt x="212" y="195"/>
                    <a:pt x="220" y="195"/>
                  </a:cubicBezTo>
                  <a:cubicBezTo>
                    <a:pt x="241" y="195"/>
                    <a:pt x="261" y="180"/>
                    <a:pt x="268" y="161"/>
                  </a:cubicBezTo>
                  <a:cubicBezTo>
                    <a:pt x="286" y="134"/>
                    <a:pt x="268" y="108"/>
                    <a:pt x="250" y="99"/>
                  </a:cubicBezTo>
                  <a:cubicBezTo>
                    <a:pt x="205" y="63"/>
                    <a:pt x="152" y="45"/>
                    <a:pt x="116" y="9"/>
                  </a:cubicBezTo>
                  <a:cubicBezTo>
                    <a:pt x="107" y="3"/>
                    <a:pt x="97" y="0"/>
                    <a:pt x="8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30" name="Google Shape;8538;p23"/>
            <p:cNvSpPr/>
            <p:nvPr/>
          </p:nvSpPr>
          <p:spPr>
            <a:xfrm>
              <a:off x="847275" y="1159450"/>
              <a:ext cx="7700" cy="2950"/>
            </a:xfrm>
            <a:custGeom>
              <a:avLst/>
              <a:ahLst/>
              <a:rect l="l" t="t" r="r" b="b"/>
              <a:pathLst>
                <a:path w="308" h="118" extrusionOk="0">
                  <a:moveTo>
                    <a:pt x="245" y="1"/>
                  </a:moveTo>
                  <a:cubicBezTo>
                    <a:pt x="243" y="1"/>
                    <a:pt x="241" y="1"/>
                    <a:pt x="238" y="2"/>
                  </a:cubicBezTo>
                  <a:cubicBezTo>
                    <a:pt x="185" y="10"/>
                    <a:pt x="122" y="10"/>
                    <a:pt x="69" y="19"/>
                  </a:cubicBezTo>
                  <a:cubicBezTo>
                    <a:pt x="0" y="19"/>
                    <a:pt x="6" y="118"/>
                    <a:pt x="69" y="118"/>
                  </a:cubicBezTo>
                  <a:cubicBezTo>
                    <a:pt x="72" y="118"/>
                    <a:pt x="75" y="118"/>
                    <a:pt x="78" y="117"/>
                  </a:cubicBezTo>
                  <a:cubicBezTo>
                    <a:pt x="131" y="117"/>
                    <a:pt x="185" y="117"/>
                    <a:pt x="247" y="109"/>
                  </a:cubicBezTo>
                  <a:cubicBezTo>
                    <a:pt x="307" y="100"/>
                    <a:pt x="301" y="1"/>
                    <a:pt x="245"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31" name="Google Shape;8539;p23"/>
            <p:cNvSpPr/>
            <p:nvPr/>
          </p:nvSpPr>
          <p:spPr>
            <a:xfrm>
              <a:off x="845625" y="1147375"/>
              <a:ext cx="6500" cy="4675"/>
            </a:xfrm>
            <a:custGeom>
              <a:avLst/>
              <a:ahLst/>
              <a:rect l="l" t="t" r="r" b="b"/>
              <a:pathLst>
                <a:path w="260" h="187" extrusionOk="0">
                  <a:moveTo>
                    <a:pt x="202" y="0"/>
                  </a:moveTo>
                  <a:cubicBezTo>
                    <a:pt x="198" y="0"/>
                    <a:pt x="193" y="1"/>
                    <a:pt x="188" y="3"/>
                  </a:cubicBezTo>
                  <a:cubicBezTo>
                    <a:pt x="135" y="30"/>
                    <a:pt x="81" y="65"/>
                    <a:pt x="28" y="92"/>
                  </a:cubicBezTo>
                  <a:cubicBezTo>
                    <a:pt x="1" y="110"/>
                    <a:pt x="1" y="146"/>
                    <a:pt x="19" y="163"/>
                  </a:cubicBezTo>
                  <a:cubicBezTo>
                    <a:pt x="30" y="180"/>
                    <a:pt x="45" y="187"/>
                    <a:pt x="61" y="187"/>
                  </a:cubicBezTo>
                  <a:cubicBezTo>
                    <a:pt x="71" y="187"/>
                    <a:pt x="80" y="184"/>
                    <a:pt x="90" y="181"/>
                  </a:cubicBezTo>
                  <a:cubicBezTo>
                    <a:pt x="135" y="154"/>
                    <a:pt x="170" y="128"/>
                    <a:pt x="224" y="110"/>
                  </a:cubicBezTo>
                  <a:cubicBezTo>
                    <a:pt x="242" y="92"/>
                    <a:pt x="260" y="65"/>
                    <a:pt x="251" y="38"/>
                  </a:cubicBezTo>
                  <a:cubicBezTo>
                    <a:pt x="243" y="16"/>
                    <a:pt x="224" y="0"/>
                    <a:pt x="20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32" name="Google Shape;8540;p23"/>
            <p:cNvSpPr/>
            <p:nvPr/>
          </p:nvSpPr>
          <p:spPr>
            <a:xfrm>
              <a:off x="838750" y="1138600"/>
              <a:ext cx="6650" cy="5150"/>
            </a:xfrm>
            <a:custGeom>
              <a:avLst/>
              <a:ahLst/>
              <a:rect l="l" t="t" r="r" b="b"/>
              <a:pathLst>
                <a:path w="266" h="206" extrusionOk="0">
                  <a:moveTo>
                    <a:pt x="184" y="1"/>
                  </a:moveTo>
                  <a:cubicBezTo>
                    <a:pt x="173" y="1"/>
                    <a:pt x="161" y="5"/>
                    <a:pt x="151" y="15"/>
                  </a:cubicBezTo>
                  <a:cubicBezTo>
                    <a:pt x="115" y="50"/>
                    <a:pt x="80" y="77"/>
                    <a:pt x="44" y="104"/>
                  </a:cubicBezTo>
                  <a:cubicBezTo>
                    <a:pt x="1" y="140"/>
                    <a:pt x="33" y="205"/>
                    <a:pt x="76" y="205"/>
                  </a:cubicBezTo>
                  <a:cubicBezTo>
                    <a:pt x="86" y="205"/>
                    <a:pt x="96" y="202"/>
                    <a:pt x="106" y="193"/>
                  </a:cubicBezTo>
                  <a:cubicBezTo>
                    <a:pt x="151" y="158"/>
                    <a:pt x="187" y="122"/>
                    <a:pt x="231" y="86"/>
                  </a:cubicBezTo>
                  <a:cubicBezTo>
                    <a:pt x="266" y="51"/>
                    <a:pt x="225" y="1"/>
                    <a:pt x="18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33" name="Google Shape;8541;p23"/>
            <p:cNvSpPr/>
            <p:nvPr/>
          </p:nvSpPr>
          <p:spPr>
            <a:xfrm>
              <a:off x="846150" y="1169725"/>
              <a:ext cx="7900" cy="3625"/>
            </a:xfrm>
            <a:custGeom>
              <a:avLst/>
              <a:ahLst/>
              <a:rect l="l" t="t" r="r" b="b"/>
              <a:pathLst>
                <a:path w="316" h="145" extrusionOk="0">
                  <a:moveTo>
                    <a:pt x="70" y="0"/>
                  </a:moveTo>
                  <a:cubicBezTo>
                    <a:pt x="14" y="0"/>
                    <a:pt x="0" y="91"/>
                    <a:pt x="60" y="108"/>
                  </a:cubicBezTo>
                  <a:cubicBezTo>
                    <a:pt x="114" y="117"/>
                    <a:pt x="176" y="135"/>
                    <a:pt x="230" y="144"/>
                  </a:cubicBezTo>
                  <a:cubicBezTo>
                    <a:pt x="232" y="144"/>
                    <a:pt x="235" y="144"/>
                    <a:pt x="238" y="144"/>
                  </a:cubicBezTo>
                  <a:cubicBezTo>
                    <a:pt x="294" y="144"/>
                    <a:pt x="316" y="54"/>
                    <a:pt x="248" y="37"/>
                  </a:cubicBezTo>
                  <a:cubicBezTo>
                    <a:pt x="194" y="28"/>
                    <a:pt x="141" y="19"/>
                    <a:pt x="78" y="1"/>
                  </a:cubicBezTo>
                  <a:cubicBezTo>
                    <a:pt x="75" y="0"/>
                    <a:pt x="73"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34" name="Google Shape;8542;p23"/>
            <p:cNvSpPr/>
            <p:nvPr/>
          </p:nvSpPr>
          <p:spPr>
            <a:xfrm>
              <a:off x="762675" y="1172175"/>
              <a:ext cx="25475" cy="14925"/>
            </a:xfrm>
            <a:custGeom>
              <a:avLst/>
              <a:ahLst/>
              <a:rect l="l" t="t" r="r" b="b"/>
              <a:pathLst>
                <a:path w="1019" h="597" extrusionOk="0">
                  <a:moveTo>
                    <a:pt x="723" y="1"/>
                  </a:moveTo>
                  <a:lnTo>
                    <a:pt x="723" y="1"/>
                  </a:lnTo>
                  <a:cubicBezTo>
                    <a:pt x="776" y="162"/>
                    <a:pt x="643" y="358"/>
                    <a:pt x="464" y="367"/>
                  </a:cubicBezTo>
                  <a:cubicBezTo>
                    <a:pt x="384" y="367"/>
                    <a:pt x="295" y="340"/>
                    <a:pt x="232" y="278"/>
                  </a:cubicBezTo>
                  <a:cubicBezTo>
                    <a:pt x="197" y="233"/>
                    <a:pt x="179" y="170"/>
                    <a:pt x="179" y="108"/>
                  </a:cubicBezTo>
                  <a:cubicBezTo>
                    <a:pt x="116" y="144"/>
                    <a:pt x="54" y="188"/>
                    <a:pt x="0" y="233"/>
                  </a:cubicBezTo>
                  <a:cubicBezTo>
                    <a:pt x="19" y="482"/>
                    <a:pt x="222" y="596"/>
                    <a:pt x="435" y="596"/>
                  </a:cubicBezTo>
                  <a:cubicBezTo>
                    <a:pt x="717" y="596"/>
                    <a:pt x="1018" y="396"/>
                    <a:pt x="937" y="46"/>
                  </a:cubicBezTo>
                  <a:cubicBezTo>
                    <a:pt x="866" y="19"/>
                    <a:pt x="794" y="10"/>
                    <a:pt x="723"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35" name="Google Shape;8543;p23"/>
            <p:cNvSpPr/>
            <p:nvPr/>
          </p:nvSpPr>
          <p:spPr>
            <a:xfrm>
              <a:off x="756425" y="1174200"/>
              <a:ext cx="40850" cy="24350"/>
            </a:xfrm>
            <a:custGeom>
              <a:avLst/>
              <a:ahLst/>
              <a:rect l="l" t="t" r="r" b="b"/>
              <a:pathLst>
                <a:path w="1634" h="974" extrusionOk="0">
                  <a:moveTo>
                    <a:pt x="1303" y="0"/>
                  </a:moveTo>
                  <a:lnTo>
                    <a:pt x="1303" y="0"/>
                  </a:lnTo>
                  <a:cubicBezTo>
                    <a:pt x="1355" y="389"/>
                    <a:pt x="1013" y="612"/>
                    <a:pt x="687" y="612"/>
                  </a:cubicBezTo>
                  <a:cubicBezTo>
                    <a:pt x="451" y="612"/>
                    <a:pt x="225" y="496"/>
                    <a:pt x="161" y="241"/>
                  </a:cubicBezTo>
                  <a:cubicBezTo>
                    <a:pt x="134" y="277"/>
                    <a:pt x="108" y="304"/>
                    <a:pt x="90" y="348"/>
                  </a:cubicBezTo>
                  <a:cubicBezTo>
                    <a:pt x="116" y="393"/>
                    <a:pt x="134" y="446"/>
                    <a:pt x="161" y="500"/>
                  </a:cubicBezTo>
                  <a:cubicBezTo>
                    <a:pt x="224" y="589"/>
                    <a:pt x="286" y="660"/>
                    <a:pt x="375" y="723"/>
                  </a:cubicBezTo>
                  <a:cubicBezTo>
                    <a:pt x="375" y="723"/>
                    <a:pt x="375" y="732"/>
                    <a:pt x="375" y="732"/>
                  </a:cubicBezTo>
                  <a:cubicBezTo>
                    <a:pt x="268" y="705"/>
                    <a:pt x="188" y="616"/>
                    <a:pt x="125" y="527"/>
                  </a:cubicBezTo>
                  <a:cubicBezTo>
                    <a:pt x="99" y="500"/>
                    <a:pt x="72" y="464"/>
                    <a:pt x="45" y="428"/>
                  </a:cubicBezTo>
                  <a:cubicBezTo>
                    <a:pt x="45" y="437"/>
                    <a:pt x="45" y="437"/>
                    <a:pt x="45" y="446"/>
                  </a:cubicBezTo>
                  <a:cubicBezTo>
                    <a:pt x="54" y="464"/>
                    <a:pt x="54" y="482"/>
                    <a:pt x="63" y="500"/>
                  </a:cubicBezTo>
                  <a:cubicBezTo>
                    <a:pt x="99" y="562"/>
                    <a:pt x="134" y="607"/>
                    <a:pt x="179" y="652"/>
                  </a:cubicBezTo>
                  <a:cubicBezTo>
                    <a:pt x="277" y="750"/>
                    <a:pt x="393" y="803"/>
                    <a:pt x="509" y="857"/>
                  </a:cubicBezTo>
                  <a:cubicBezTo>
                    <a:pt x="384" y="857"/>
                    <a:pt x="259" y="794"/>
                    <a:pt x="161" y="714"/>
                  </a:cubicBezTo>
                  <a:cubicBezTo>
                    <a:pt x="116" y="678"/>
                    <a:pt x="54" y="616"/>
                    <a:pt x="9" y="553"/>
                  </a:cubicBezTo>
                  <a:cubicBezTo>
                    <a:pt x="9" y="571"/>
                    <a:pt x="9" y="589"/>
                    <a:pt x="1" y="616"/>
                  </a:cubicBezTo>
                  <a:cubicBezTo>
                    <a:pt x="167" y="858"/>
                    <a:pt x="451" y="973"/>
                    <a:pt x="737" y="973"/>
                  </a:cubicBezTo>
                  <a:cubicBezTo>
                    <a:pt x="1154" y="973"/>
                    <a:pt x="1575" y="727"/>
                    <a:pt x="1633" y="277"/>
                  </a:cubicBezTo>
                  <a:cubicBezTo>
                    <a:pt x="1624" y="268"/>
                    <a:pt x="1615" y="259"/>
                    <a:pt x="1615" y="250"/>
                  </a:cubicBezTo>
                  <a:cubicBezTo>
                    <a:pt x="1588" y="313"/>
                    <a:pt x="1553" y="393"/>
                    <a:pt x="1553" y="411"/>
                  </a:cubicBezTo>
                  <a:cubicBezTo>
                    <a:pt x="1499" y="509"/>
                    <a:pt x="1428" y="669"/>
                    <a:pt x="1312" y="714"/>
                  </a:cubicBezTo>
                  <a:cubicBezTo>
                    <a:pt x="1383" y="634"/>
                    <a:pt x="1437" y="553"/>
                    <a:pt x="1481" y="455"/>
                  </a:cubicBezTo>
                  <a:cubicBezTo>
                    <a:pt x="1526" y="366"/>
                    <a:pt x="1544" y="277"/>
                    <a:pt x="1562" y="188"/>
                  </a:cubicBezTo>
                  <a:cubicBezTo>
                    <a:pt x="1553" y="179"/>
                    <a:pt x="1544" y="161"/>
                    <a:pt x="1526" y="152"/>
                  </a:cubicBezTo>
                  <a:cubicBezTo>
                    <a:pt x="1517" y="214"/>
                    <a:pt x="1490" y="277"/>
                    <a:pt x="1472" y="339"/>
                  </a:cubicBezTo>
                  <a:cubicBezTo>
                    <a:pt x="1437" y="420"/>
                    <a:pt x="1410" y="509"/>
                    <a:pt x="1339" y="571"/>
                  </a:cubicBezTo>
                  <a:cubicBezTo>
                    <a:pt x="1383" y="491"/>
                    <a:pt x="1419" y="411"/>
                    <a:pt x="1446" y="330"/>
                  </a:cubicBezTo>
                  <a:cubicBezTo>
                    <a:pt x="1464" y="259"/>
                    <a:pt x="1472" y="179"/>
                    <a:pt x="1472" y="107"/>
                  </a:cubicBezTo>
                  <a:cubicBezTo>
                    <a:pt x="1419" y="63"/>
                    <a:pt x="1365" y="27"/>
                    <a:pt x="1303"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36" name="Google Shape;8544;p23"/>
            <p:cNvSpPr/>
            <p:nvPr/>
          </p:nvSpPr>
          <p:spPr>
            <a:xfrm>
              <a:off x="753750" y="1169650"/>
              <a:ext cx="46200" cy="31425"/>
            </a:xfrm>
            <a:custGeom>
              <a:avLst/>
              <a:ahLst/>
              <a:rect l="l" t="t" r="r" b="b"/>
              <a:pathLst>
                <a:path w="1848" h="1257" extrusionOk="0">
                  <a:moveTo>
                    <a:pt x="1080" y="102"/>
                  </a:moveTo>
                  <a:lnTo>
                    <a:pt x="1080" y="102"/>
                  </a:lnTo>
                  <a:cubicBezTo>
                    <a:pt x="1151" y="111"/>
                    <a:pt x="1223" y="120"/>
                    <a:pt x="1294" y="147"/>
                  </a:cubicBezTo>
                  <a:cubicBezTo>
                    <a:pt x="1375" y="497"/>
                    <a:pt x="1074" y="697"/>
                    <a:pt x="792" y="697"/>
                  </a:cubicBezTo>
                  <a:cubicBezTo>
                    <a:pt x="579" y="697"/>
                    <a:pt x="376" y="583"/>
                    <a:pt x="357" y="334"/>
                  </a:cubicBezTo>
                  <a:cubicBezTo>
                    <a:pt x="411" y="289"/>
                    <a:pt x="473" y="245"/>
                    <a:pt x="536" y="209"/>
                  </a:cubicBezTo>
                  <a:cubicBezTo>
                    <a:pt x="536" y="271"/>
                    <a:pt x="554" y="334"/>
                    <a:pt x="589" y="379"/>
                  </a:cubicBezTo>
                  <a:cubicBezTo>
                    <a:pt x="652" y="441"/>
                    <a:pt x="741" y="468"/>
                    <a:pt x="821" y="468"/>
                  </a:cubicBezTo>
                  <a:cubicBezTo>
                    <a:pt x="1000" y="459"/>
                    <a:pt x="1133" y="263"/>
                    <a:pt x="1080" y="102"/>
                  </a:cubicBezTo>
                  <a:close/>
                  <a:moveTo>
                    <a:pt x="1410" y="182"/>
                  </a:moveTo>
                  <a:lnTo>
                    <a:pt x="1410" y="182"/>
                  </a:lnTo>
                  <a:cubicBezTo>
                    <a:pt x="1472" y="209"/>
                    <a:pt x="1526" y="245"/>
                    <a:pt x="1579" y="289"/>
                  </a:cubicBezTo>
                  <a:cubicBezTo>
                    <a:pt x="1579" y="361"/>
                    <a:pt x="1571" y="441"/>
                    <a:pt x="1553" y="512"/>
                  </a:cubicBezTo>
                  <a:cubicBezTo>
                    <a:pt x="1526" y="593"/>
                    <a:pt x="1490" y="673"/>
                    <a:pt x="1446" y="753"/>
                  </a:cubicBezTo>
                  <a:cubicBezTo>
                    <a:pt x="1517" y="691"/>
                    <a:pt x="1544" y="602"/>
                    <a:pt x="1579" y="521"/>
                  </a:cubicBezTo>
                  <a:cubicBezTo>
                    <a:pt x="1597" y="459"/>
                    <a:pt x="1624" y="396"/>
                    <a:pt x="1633" y="334"/>
                  </a:cubicBezTo>
                  <a:cubicBezTo>
                    <a:pt x="1651" y="343"/>
                    <a:pt x="1660" y="361"/>
                    <a:pt x="1669" y="370"/>
                  </a:cubicBezTo>
                  <a:cubicBezTo>
                    <a:pt x="1651" y="459"/>
                    <a:pt x="1633" y="548"/>
                    <a:pt x="1588" y="637"/>
                  </a:cubicBezTo>
                  <a:cubicBezTo>
                    <a:pt x="1544" y="735"/>
                    <a:pt x="1490" y="816"/>
                    <a:pt x="1419" y="896"/>
                  </a:cubicBezTo>
                  <a:cubicBezTo>
                    <a:pt x="1535" y="851"/>
                    <a:pt x="1606" y="691"/>
                    <a:pt x="1660" y="593"/>
                  </a:cubicBezTo>
                  <a:cubicBezTo>
                    <a:pt x="1660" y="575"/>
                    <a:pt x="1695" y="495"/>
                    <a:pt x="1722" y="432"/>
                  </a:cubicBezTo>
                  <a:cubicBezTo>
                    <a:pt x="1722" y="441"/>
                    <a:pt x="1731" y="450"/>
                    <a:pt x="1740" y="459"/>
                  </a:cubicBezTo>
                  <a:cubicBezTo>
                    <a:pt x="1682" y="909"/>
                    <a:pt x="1261" y="1155"/>
                    <a:pt x="844" y="1155"/>
                  </a:cubicBezTo>
                  <a:cubicBezTo>
                    <a:pt x="558" y="1155"/>
                    <a:pt x="274" y="1040"/>
                    <a:pt x="108" y="798"/>
                  </a:cubicBezTo>
                  <a:cubicBezTo>
                    <a:pt x="116" y="771"/>
                    <a:pt x="116" y="753"/>
                    <a:pt x="116" y="735"/>
                  </a:cubicBezTo>
                  <a:cubicBezTo>
                    <a:pt x="161" y="798"/>
                    <a:pt x="223" y="860"/>
                    <a:pt x="268" y="896"/>
                  </a:cubicBezTo>
                  <a:cubicBezTo>
                    <a:pt x="366" y="976"/>
                    <a:pt x="491" y="1039"/>
                    <a:pt x="616" y="1039"/>
                  </a:cubicBezTo>
                  <a:cubicBezTo>
                    <a:pt x="500" y="985"/>
                    <a:pt x="384" y="932"/>
                    <a:pt x="286" y="834"/>
                  </a:cubicBezTo>
                  <a:cubicBezTo>
                    <a:pt x="241" y="789"/>
                    <a:pt x="206" y="744"/>
                    <a:pt x="170" y="682"/>
                  </a:cubicBezTo>
                  <a:cubicBezTo>
                    <a:pt x="161" y="664"/>
                    <a:pt x="161" y="646"/>
                    <a:pt x="152" y="628"/>
                  </a:cubicBezTo>
                  <a:cubicBezTo>
                    <a:pt x="152" y="619"/>
                    <a:pt x="152" y="619"/>
                    <a:pt x="152" y="610"/>
                  </a:cubicBezTo>
                  <a:cubicBezTo>
                    <a:pt x="179" y="646"/>
                    <a:pt x="206" y="682"/>
                    <a:pt x="232" y="709"/>
                  </a:cubicBezTo>
                  <a:cubicBezTo>
                    <a:pt x="295" y="798"/>
                    <a:pt x="375" y="887"/>
                    <a:pt x="482" y="914"/>
                  </a:cubicBezTo>
                  <a:cubicBezTo>
                    <a:pt x="482" y="914"/>
                    <a:pt x="482" y="905"/>
                    <a:pt x="482" y="905"/>
                  </a:cubicBezTo>
                  <a:cubicBezTo>
                    <a:pt x="393" y="842"/>
                    <a:pt x="331" y="771"/>
                    <a:pt x="268" y="682"/>
                  </a:cubicBezTo>
                  <a:cubicBezTo>
                    <a:pt x="241" y="628"/>
                    <a:pt x="223" y="575"/>
                    <a:pt x="197" y="530"/>
                  </a:cubicBezTo>
                  <a:cubicBezTo>
                    <a:pt x="215" y="486"/>
                    <a:pt x="241" y="459"/>
                    <a:pt x="268" y="423"/>
                  </a:cubicBezTo>
                  <a:cubicBezTo>
                    <a:pt x="332" y="678"/>
                    <a:pt x="558" y="794"/>
                    <a:pt x="794" y="794"/>
                  </a:cubicBezTo>
                  <a:cubicBezTo>
                    <a:pt x="1120" y="794"/>
                    <a:pt x="1462" y="571"/>
                    <a:pt x="1410" y="182"/>
                  </a:cubicBezTo>
                  <a:close/>
                  <a:moveTo>
                    <a:pt x="1002" y="1"/>
                  </a:moveTo>
                  <a:cubicBezTo>
                    <a:pt x="533" y="1"/>
                    <a:pt x="64" y="280"/>
                    <a:pt x="0" y="798"/>
                  </a:cubicBezTo>
                  <a:cubicBezTo>
                    <a:pt x="0" y="807"/>
                    <a:pt x="0" y="807"/>
                    <a:pt x="9" y="816"/>
                  </a:cubicBezTo>
                  <a:cubicBezTo>
                    <a:pt x="9" y="825"/>
                    <a:pt x="9" y="834"/>
                    <a:pt x="9" y="842"/>
                  </a:cubicBezTo>
                  <a:cubicBezTo>
                    <a:pt x="199" y="1123"/>
                    <a:pt x="522" y="1256"/>
                    <a:pt x="845" y="1256"/>
                  </a:cubicBezTo>
                  <a:cubicBezTo>
                    <a:pt x="1314" y="1256"/>
                    <a:pt x="1784" y="976"/>
                    <a:pt x="1847" y="459"/>
                  </a:cubicBezTo>
                  <a:cubicBezTo>
                    <a:pt x="1847" y="450"/>
                    <a:pt x="1847" y="450"/>
                    <a:pt x="1847" y="441"/>
                  </a:cubicBezTo>
                  <a:cubicBezTo>
                    <a:pt x="1847" y="432"/>
                    <a:pt x="1847" y="423"/>
                    <a:pt x="1838" y="414"/>
                  </a:cubicBezTo>
                  <a:cubicBezTo>
                    <a:pt x="1649" y="134"/>
                    <a:pt x="1326" y="1"/>
                    <a:pt x="100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37" name="Google Shape;8545;p23"/>
            <p:cNvSpPr/>
            <p:nvPr/>
          </p:nvSpPr>
          <p:spPr>
            <a:xfrm>
              <a:off x="798575" y="1170125"/>
              <a:ext cx="5525" cy="5100"/>
            </a:xfrm>
            <a:custGeom>
              <a:avLst/>
              <a:ahLst/>
              <a:rect l="l" t="t" r="r" b="b"/>
              <a:pathLst>
                <a:path w="221" h="204" extrusionOk="0">
                  <a:moveTo>
                    <a:pt x="141" y="0"/>
                  </a:moveTo>
                  <a:cubicBezTo>
                    <a:pt x="126" y="0"/>
                    <a:pt x="111" y="6"/>
                    <a:pt x="99" y="21"/>
                  </a:cubicBezTo>
                  <a:cubicBezTo>
                    <a:pt x="81" y="56"/>
                    <a:pt x="54" y="83"/>
                    <a:pt x="27" y="110"/>
                  </a:cubicBezTo>
                  <a:cubicBezTo>
                    <a:pt x="10" y="137"/>
                    <a:pt x="1" y="163"/>
                    <a:pt x="18" y="190"/>
                  </a:cubicBezTo>
                  <a:cubicBezTo>
                    <a:pt x="27" y="199"/>
                    <a:pt x="43" y="203"/>
                    <a:pt x="59" y="203"/>
                  </a:cubicBezTo>
                  <a:cubicBezTo>
                    <a:pt x="74" y="203"/>
                    <a:pt x="90" y="199"/>
                    <a:pt x="99" y="190"/>
                  </a:cubicBezTo>
                  <a:cubicBezTo>
                    <a:pt x="125" y="154"/>
                    <a:pt x="161" y="119"/>
                    <a:pt x="188" y="83"/>
                  </a:cubicBezTo>
                  <a:cubicBezTo>
                    <a:pt x="220" y="44"/>
                    <a:pt x="182" y="0"/>
                    <a:pt x="14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38" name="Google Shape;8546;p23"/>
            <p:cNvSpPr/>
            <p:nvPr/>
          </p:nvSpPr>
          <p:spPr>
            <a:xfrm>
              <a:off x="790825" y="1163800"/>
              <a:ext cx="4650" cy="6175"/>
            </a:xfrm>
            <a:custGeom>
              <a:avLst/>
              <a:ahLst/>
              <a:rect l="l" t="t" r="r" b="b"/>
              <a:pathLst>
                <a:path w="186" h="247" extrusionOk="0">
                  <a:moveTo>
                    <a:pt x="128" y="1"/>
                  </a:moveTo>
                  <a:cubicBezTo>
                    <a:pt x="110" y="1"/>
                    <a:pt x="93" y="7"/>
                    <a:pt x="88" y="24"/>
                  </a:cubicBezTo>
                  <a:cubicBezTo>
                    <a:pt x="61" y="77"/>
                    <a:pt x="34" y="131"/>
                    <a:pt x="16" y="184"/>
                  </a:cubicBezTo>
                  <a:cubicBezTo>
                    <a:pt x="0" y="222"/>
                    <a:pt x="29" y="247"/>
                    <a:pt x="61" y="247"/>
                  </a:cubicBezTo>
                  <a:cubicBezTo>
                    <a:pt x="82" y="247"/>
                    <a:pt x="104" y="236"/>
                    <a:pt x="114" y="211"/>
                  </a:cubicBezTo>
                  <a:cubicBezTo>
                    <a:pt x="132" y="166"/>
                    <a:pt x="150" y="131"/>
                    <a:pt x="177" y="86"/>
                  </a:cubicBezTo>
                  <a:cubicBezTo>
                    <a:pt x="186" y="59"/>
                    <a:pt x="186" y="24"/>
                    <a:pt x="159" y="6"/>
                  </a:cubicBezTo>
                  <a:cubicBezTo>
                    <a:pt x="149" y="3"/>
                    <a:pt x="138" y="1"/>
                    <a:pt x="12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39" name="Google Shape;8547;p23"/>
            <p:cNvSpPr/>
            <p:nvPr/>
          </p:nvSpPr>
          <p:spPr>
            <a:xfrm>
              <a:off x="782925" y="1160375"/>
              <a:ext cx="3625" cy="6800"/>
            </a:xfrm>
            <a:custGeom>
              <a:avLst/>
              <a:ahLst/>
              <a:rect l="l" t="t" r="r" b="b"/>
              <a:pathLst>
                <a:path w="145" h="272" extrusionOk="0">
                  <a:moveTo>
                    <a:pt x="82" y="0"/>
                  </a:moveTo>
                  <a:cubicBezTo>
                    <a:pt x="56" y="0"/>
                    <a:pt x="38" y="18"/>
                    <a:pt x="29" y="54"/>
                  </a:cubicBezTo>
                  <a:cubicBezTo>
                    <a:pt x="20" y="98"/>
                    <a:pt x="20" y="152"/>
                    <a:pt x="11" y="205"/>
                  </a:cubicBezTo>
                  <a:cubicBezTo>
                    <a:pt x="0" y="243"/>
                    <a:pt x="32" y="272"/>
                    <a:pt x="63" y="272"/>
                  </a:cubicBezTo>
                  <a:cubicBezTo>
                    <a:pt x="83" y="272"/>
                    <a:pt x="102" y="260"/>
                    <a:pt x="109" y="232"/>
                  </a:cubicBezTo>
                  <a:cubicBezTo>
                    <a:pt x="118" y="179"/>
                    <a:pt x="127" y="116"/>
                    <a:pt x="136" y="54"/>
                  </a:cubicBezTo>
                  <a:cubicBezTo>
                    <a:pt x="145" y="27"/>
                    <a:pt x="109" y="0"/>
                    <a:pt x="8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40" name="Google Shape;8548;p23"/>
            <p:cNvSpPr/>
            <p:nvPr/>
          </p:nvSpPr>
          <p:spPr>
            <a:xfrm>
              <a:off x="760750" y="1163850"/>
              <a:ext cx="5450" cy="6375"/>
            </a:xfrm>
            <a:custGeom>
              <a:avLst/>
              <a:ahLst/>
              <a:rect l="l" t="t" r="r" b="b"/>
              <a:pathLst>
                <a:path w="218" h="255" extrusionOk="0">
                  <a:moveTo>
                    <a:pt x="72" y="1"/>
                  </a:moveTo>
                  <a:cubicBezTo>
                    <a:pt x="35" y="1"/>
                    <a:pt x="0" y="34"/>
                    <a:pt x="24" y="75"/>
                  </a:cubicBezTo>
                  <a:cubicBezTo>
                    <a:pt x="59" y="120"/>
                    <a:pt x="77" y="173"/>
                    <a:pt x="104" y="227"/>
                  </a:cubicBezTo>
                  <a:cubicBezTo>
                    <a:pt x="112" y="247"/>
                    <a:pt x="128" y="255"/>
                    <a:pt x="144" y="255"/>
                  </a:cubicBezTo>
                  <a:cubicBezTo>
                    <a:pt x="179" y="255"/>
                    <a:pt x="218" y="216"/>
                    <a:pt x="193" y="173"/>
                  </a:cubicBezTo>
                  <a:cubicBezTo>
                    <a:pt x="167" y="129"/>
                    <a:pt x="149" y="75"/>
                    <a:pt x="122" y="31"/>
                  </a:cubicBezTo>
                  <a:cubicBezTo>
                    <a:pt x="110" y="9"/>
                    <a:pt x="90" y="1"/>
                    <a:pt x="7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41" name="Google Shape;8549;p23"/>
            <p:cNvSpPr/>
            <p:nvPr/>
          </p:nvSpPr>
          <p:spPr>
            <a:xfrm>
              <a:off x="750850" y="1170950"/>
              <a:ext cx="6500" cy="5250"/>
            </a:xfrm>
            <a:custGeom>
              <a:avLst/>
              <a:ahLst/>
              <a:rect l="l" t="t" r="r" b="b"/>
              <a:pathLst>
                <a:path w="260" h="210" extrusionOk="0">
                  <a:moveTo>
                    <a:pt x="66" y="1"/>
                  </a:moveTo>
                  <a:cubicBezTo>
                    <a:pt x="54" y="1"/>
                    <a:pt x="41" y="5"/>
                    <a:pt x="27" y="14"/>
                  </a:cubicBezTo>
                  <a:cubicBezTo>
                    <a:pt x="9" y="32"/>
                    <a:pt x="0" y="68"/>
                    <a:pt x="27" y="86"/>
                  </a:cubicBezTo>
                  <a:cubicBezTo>
                    <a:pt x="72" y="130"/>
                    <a:pt x="125" y="157"/>
                    <a:pt x="170" y="202"/>
                  </a:cubicBezTo>
                  <a:cubicBezTo>
                    <a:pt x="175" y="207"/>
                    <a:pt x="182" y="209"/>
                    <a:pt x="189" y="209"/>
                  </a:cubicBezTo>
                  <a:cubicBezTo>
                    <a:pt x="207" y="209"/>
                    <a:pt x="229" y="196"/>
                    <a:pt x="241" y="184"/>
                  </a:cubicBezTo>
                  <a:cubicBezTo>
                    <a:pt x="259" y="157"/>
                    <a:pt x="241" y="130"/>
                    <a:pt x="224" y="112"/>
                  </a:cubicBezTo>
                  <a:cubicBezTo>
                    <a:pt x="188" y="77"/>
                    <a:pt x="143" y="50"/>
                    <a:pt x="99" y="14"/>
                  </a:cubicBezTo>
                  <a:cubicBezTo>
                    <a:pt x="90" y="5"/>
                    <a:pt x="79" y="1"/>
                    <a:pt x="66"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42" name="Google Shape;8550;p23"/>
            <p:cNvSpPr/>
            <p:nvPr/>
          </p:nvSpPr>
          <p:spPr>
            <a:xfrm>
              <a:off x="745225" y="1181000"/>
              <a:ext cx="7225" cy="4275"/>
            </a:xfrm>
            <a:custGeom>
              <a:avLst/>
              <a:ahLst/>
              <a:rect l="l" t="t" r="r" b="b"/>
              <a:pathLst>
                <a:path w="289" h="171" extrusionOk="0">
                  <a:moveTo>
                    <a:pt x="71" y="0"/>
                  </a:moveTo>
                  <a:cubicBezTo>
                    <a:pt x="22" y="0"/>
                    <a:pt x="1" y="79"/>
                    <a:pt x="56" y="103"/>
                  </a:cubicBezTo>
                  <a:cubicBezTo>
                    <a:pt x="101" y="121"/>
                    <a:pt x="145" y="139"/>
                    <a:pt x="181" y="165"/>
                  </a:cubicBezTo>
                  <a:cubicBezTo>
                    <a:pt x="190" y="169"/>
                    <a:pt x="198" y="171"/>
                    <a:pt x="206" y="171"/>
                  </a:cubicBezTo>
                  <a:cubicBezTo>
                    <a:pt x="256" y="171"/>
                    <a:pt x="288" y="107"/>
                    <a:pt x="234" y="76"/>
                  </a:cubicBezTo>
                  <a:cubicBezTo>
                    <a:pt x="190" y="49"/>
                    <a:pt x="145" y="23"/>
                    <a:pt x="92" y="5"/>
                  </a:cubicBezTo>
                  <a:cubicBezTo>
                    <a:pt x="84" y="2"/>
                    <a:pt x="77" y="0"/>
                    <a:pt x="7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43" name="Google Shape;8551;p23"/>
            <p:cNvSpPr/>
            <p:nvPr/>
          </p:nvSpPr>
          <p:spPr>
            <a:xfrm>
              <a:off x="771775" y="1160525"/>
              <a:ext cx="3750" cy="6850"/>
            </a:xfrm>
            <a:custGeom>
              <a:avLst/>
              <a:ahLst/>
              <a:rect l="l" t="t" r="r" b="b"/>
              <a:pathLst>
                <a:path w="150" h="274" extrusionOk="0">
                  <a:moveTo>
                    <a:pt x="63" y="1"/>
                  </a:moveTo>
                  <a:cubicBezTo>
                    <a:pt x="33" y="1"/>
                    <a:pt x="1" y="24"/>
                    <a:pt x="11" y="66"/>
                  </a:cubicBezTo>
                  <a:cubicBezTo>
                    <a:pt x="20" y="119"/>
                    <a:pt x="29" y="173"/>
                    <a:pt x="38" y="235"/>
                  </a:cubicBezTo>
                  <a:cubicBezTo>
                    <a:pt x="45" y="261"/>
                    <a:pt x="67" y="273"/>
                    <a:pt x="89" y="273"/>
                  </a:cubicBezTo>
                  <a:cubicBezTo>
                    <a:pt x="119" y="273"/>
                    <a:pt x="150" y="250"/>
                    <a:pt x="145" y="208"/>
                  </a:cubicBezTo>
                  <a:cubicBezTo>
                    <a:pt x="136" y="155"/>
                    <a:pt x="118" y="101"/>
                    <a:pt x="109" y="39"/>
                  </a:cubicBezTo>
                  <a:cubicBezTo>
                    <a:pt x="105" y="13"/>
                    <a:pt x="85" y="1"/>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44" name="Google Shape;8552;p23"/>
            <p:cNvSpPr/>
            <p:nvPr/>
          </p:nvSpPr>
          <p:spPr>
            <a:xfrm>
              <a:off x="699475" y="1158925"/>
              <a:ext cx="26875" cy="16275"/>
            </a:xfrm>
            <a:custGeom>
              <a:avLst/>
              <a:ahLst/>
              <a:rect l="l" t="t" r="r" b="b"/>
              <a:pathLst>
                <a:path w="1075" h="651" extrusionOk="0">
                  <a:moveTo>
                    <a:pt x="333" y="1"/>
                  </a:moveTo>
                  <a:cubicBezTo>
                    <a:pt x="283" y="1"/>
                    <a:pt x="233" y="7"/>
                    <a:pt x="182" y="14"/>
                  </a:cubicBezTo>
                  <a:cubicBezTo>
                    <a:pt x="1" y="347"/>
                    <a:pt x="349" y="650"/>
                    <a:pt x="671" y="650"/>
                  </a:cubicBezTo>
                  <a:cubicBezTo>
                    <a:pt x="839" y="650"/>
                    <a:pt x="1001" y="567"/>
                    <a:pt x="1074" y="361"/>
                  </a:cubicBezTo>
                  <a:cubicBezTo>
                    <a:pt x="1030" y="308"/>
                    <a:pt x="976" y="254"/>
                    <a:pt x="914" y="210"/>
                  </a:cubicBezTo>
                  <a:cubicBezTo>
                    <a:pt x="888" y="334"/>
                    <a:pt x="762" y="415"/>
                    <a:pt x="637" y="415"/>
                  </a:cubicBezTo>
                  <a:cubicBezTo>
                    <a:pt x="590" y="415"/>
                    <a:pt x="544" y="403"/>
                    <a:pt x="503" y="379"/>
                  </a:cubicBezTo>
                  <a:cubicBezTo>
                    <a:pt x="432" y="335"/>
                    <a:pt x="378" y="263"/>
                    <a:pt x="360" y="174"/>
                  </a:cubicBezTo>
                  <a:cubicBezTo>
                    <a:pt x="352" y="121"/>
                    <a:pt x="369" y="58"/>
                    <a:pt x="396" y="5"/>
                  </a:cubicBezTo>
                  <a:cubicBezTo>
                    <a:pt x="375" y="2"/>
                    <a:pt x="354" y="1"/>
                    <a:pt x="333"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45" name="Google Shape;8553;p23"/>
            <p:cNvSpPr/>
            <p:nvPr/>
          </p:nvSpPr>
          <p:spPr>
            <a:xfrm>
              <a:off x="692650" y="1159925"/>
              <a:ext cx="38825" cy="27400"/>
            </a:xfrm>
            <a:custGeom>
              <a:avLst/>
              <a:ahLst/>
              <a:rect l="l" t="t" r="r" b="b"/>
              <a:pathLst>
                <a:path w="1553" h="1096" extrusionOk="0">
                  <a:moveTo>
                    <a:pt x="339" y="0"/>
                  </a:moveTo>
                  <a:cubicBezTo>
                    <a:pt x="294" y="9"/>
                    <a:pt x="259" y="27"/>
                    <a:pt x="223" y="45"/>
                  </a:cubicBezTo>
                  <a:cubicBezTo>
                    <a:pt x="214" y="107"/>
                    <a:pt x="196" y="161"/>
                    <a:pt x="196" y="214"/>
                  </a:cubicBezTo>
                  <a:cubicBezTo>
                    <a:pt x="196" y="330"/>
                    <a:pt x="214" y="420"/>
                    <a:pt x="250" y="518"/>
                  </a:cubicBezTo>
                  <a:cubicBezTo>
                    <a:pt x="250" y="527"/>
                    <a:pt x="250" y="527"/>
                    <a:pt x="250" y="527"/>
                  </a:cubicBezTo>
                  <a:cubicBezTo>
                    <a:pt x="170" y="446"/>
                    <a:pt x="152" y="321"/>
                    <a:pt x="143" y="223"/>
                  </a:cubicBezTo>
                  <a:cubicBezTo>
                    <a:pt x="143" y="188"/>
                    <a:pt x="134" y="143"/>
                    <a:pt x="134" y="98"/>
                  </a:cubicBezTo>
                  <a:cubicBezTo>
                    <a:pt x="134" y="98"/>
                    <a:pt x="125" y="107"/>
                    <a:pt x="125" y="107"/>
                  </a:cubicBezTo>
                  <a:cubicBezTo>
                    <a:pt x="125" y="125"/>
                    <a:pt x="116" y="143"/>
                    <a:pt x="116" y="170"/>
                  </a:cubicBezTo>
                  <a:cubicBezTo>
                    <a:pt x="107" y="232"/>
                    <a:pt x="116" y="295"/>
                    <a:pt x="125" y="357"/>
                  </a:cubicBezTo>
                  <a:cubicBezTo>
                    <a:pt x="152" y="482"/>
                    <a:pt x="223" y="598"/>
                    <a:pt x="294" y="705"/>
                  </a:cubicBezTo>
                  <a:lnTo>
                    <a:pt x="286" y="705"/>
                  </a:lnTo>
                  <a:cubicBezTo>
                    <a:pt x="187" y="634"/>
                    <a:pt x="116" y="518"/>
                    <a:pt x="80" y="402"/>
                  </a:cubicBezTo>
                  <a:cubicBezTo>
                    <a:pt x="63" y="348"/>
                    <a:pt x="36" y="259"/>
                    <a:pt x="45" y="179"/>
                  </a:cubicBezTo>
                  <a:lnTo>
                    <a:pt x="45" y="179"/>
                  </a:lnTo>
                  <a:cubicBezTo>
                    <a:pt x="27" y="197"/>
                    <a:pt x="9" y="206"/>
                    <a:pt x="0" y="223"/>
                  </a:cubicBezTo>
                  <a:cubicBezTo>
                    <a:pt x="12" y="718"/>
                    <a:pt x="501" y="1096"/>
                    <a:pt x="969" y="1096"/>
                  </a:cubicBezTo>
                  <a:cubicBezTo>
                    <a:pt x="1184" y="1096"/>
                    <a:pt x="1395" y="1016"/>
                    <a:pt x="1552" y="830"/>
                  </a:cubicBezTo>
                  <a:cubicBezTo>
                    <a:pt x="1552" y="821"/>
                    <a:pt x="1552" y="803"/>
                    <a:pt x="1552" y="794"/>
                  </a:cubicBezTo>
                  <a:cubicBezTo>
                    <a:pt x="1490" y="839"/>
                    <a:pt x="1427" y="884"/>
                    <a:pt x="1410" y="892"/>
                  </a:cubicBezTo>
                  <a:cubicBezTo>
                    <a:pt x="1320" y="949"/>
                    <a:pt x="1186" y="1029"/>
                    <a:pt x="1075" y="1029"/>
                  </a:cubicBezTo>
                  <a:cubicBezTo>
                    <a:pt x="1065" y="1029"/>
                    <a:pt x="1054" y="1028"/>
                    <a:pt x="1044" y="1026"/>
                  </a:cubicBezTo>
                  <a:cubicBezTo>
                    <a:pt x="1151" y="991"/>
                    <a:pt x="1231" y="955"/>
                    <a:pt x="1329" y="901"/>
                  </a:cubicBezTo>
                  <a:cubicBezTo>
                    <a:pt x="1410" y="848"/>
                    <a:pt x="1472" y="785"/>
                    <a:pt x="1543" y="714"/>
                  </a:cubicBezTo>
                  <a:cubicBezTo>
                    <a:pt x="1535" y="705"/>
                    <a:pt x="1535" y="687"/>
                    <a:pt x="1526" y="669"/>
                  </a:cubicBezTo>
                  <a:cubicBezTo>
                    <a:pt x="1481" y="714"/>
                    <a:pt x="1427" y="759"/>
                    <a:pt x="1383" y="794"/>
                  </a:cubicBezTo>
                  <a:cubicBezTo>
                    <a:pt x="1311" y="848"/>
                    <a:pt x="1240" y="910"/>
                    <a:pt x="1142" y="919"/>
                  </a:cubicBezTo>
                  <a:cubicBezTo>
                    <a:pt x="1222" y="875"/>
                    <a:pt x="1294" y="830"/>
                    <a:pt x="1365" y="768"/>
                  </a:cubicBezTo>
                  <a:cubicBezTo>
                    <a:pt x="1419" y="723"/>
                    <a:pt x="1463" y="660"/>
                    <a:pt x="1508" y="598"/>
                  </a:cubicBezTo>
                  <a:cubicBezTo>
                    <a:pt x="1490" y="536"/>
                    <a:pt x="1454" y="482"/>
                    <a:pt x="1419" y="420"/>
                  </a:cubicBezTo>
                  <a:cubicBezTo>
                    <a:pt x="1321" y="629"/>
                    <a:pt x="1142" y="715"/>
                    <a:pt x="955" y="715"/>
                  </a:cubicBezTo>
                  <a:cubicBezTo>
                    <a:pt x="593" y="715"/>
                    <a:pt x="204" y="389"/>
                    <a:pt x="339"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46" name="Google Shape;8554;p23"/>
            <p:cNvSpPr/>
            <p:nvPr/>
          </p:nvSpPr>
          <p:spPr>
            <a:xfrm>
              <a:off x="689975" y="1156400"/>
              <a:ext cx="44175" cy="33500"/>
            </a:xfrm>
            <a:custGeom>
              <a:avLst/>
              <a:ahLst/>
              <a:rect l="l" t="t" r="r" b="b"/>
              <a:pathLst>
                <a:path w="1767" h="1340" extrusionOk="0">
                  <a:moveTo>
                    <a:pt x="713" y="102"/>
                  </a:moveTo>
                  <a:cubicBezTo>
                    <a:pt x="734" y="102"/>
                    <a:pt x="755" y="103"/>
                    <a:pt x="776" y="106"/>
                  </a:cubicBezTo>
                  <a:cubicBezTo>
                    <a:pt x="749" y="159"/>
                    <a:pt x="732" y="222"/>
                    <a:pt x="740" y="275"/>
                  </a:cubicBezTo>
                  <a:cubicBezTo>
                    <a:pt x="758" y="364"/>
                    <a:pt x="812" y="436"/>
                    <a:pt x="883" y="480"/>
                  </a:cubicBezTo>
                  <a:cubicBezTo>
                    <a:pt x="924" y="504"/>
                    <a:pt x="970" y="516"/>
                    <a:pt x="1017" y="516"/>
                  </a:cubicBezTo>
                  <a:cubicBezTo>
                    <a:pt x="1142" y="516"/>
                    <a:pt x="1268" y="435"/>
                    <a:pt x="1294" y="311"/>
                  </a:cubicBezTo>
                  <a:cubicBezTo>
                    <a:pt x="1356" y="355"/>
                    <a:pt x="1410" y="409"/>
                    <a:pt x="1454" y="462"/>
                  </a:cubicBezTo>
                  <a:cubicBezTo>
                    <a:pt x="1381" y="668"/>
                    <a:pt x="1219" y="751"/>
                    <a:pt x="1051" y="751"/>
                  </a:cubicBezTo>
                  <a:cubicBezTo>
                    <a:pt x="729" y="751"/>
                    <a:pt x="381" y="448"/>
                    <a:pt x="562" y="115"/>
                  </a:cubicBezTo>
                  <a:cubicBezTo>
                    <a:pt x="613" y="108"/>
                    <a:pt x="663" y="102"/>
                    <a:pt x="713" y="102"/>
                  </a:cubicBezTo>
                  <a:close/>
                  <a:moveTo>
                    <a:pt x="446" y="141"/>
                  </a:moveTo>
                  <a:lnTo>
                    <a:pt x="446" y="141"/>
                  </a:lnTo>
                  <a:cubicBezTo>
                    <a:pt x="311" y="530"/>
                    <a:pt x="700" y="856"/>
                    <a:pt x="1062" y="856"/>
                  </a:cubicBezTo>
                  <a:cubicBezTo>
                    <a:pt x="1249" y="856"/>
                    <a:pt x="1428" y="770"/>
                    <a:pt x="1526" y="561"/>
                  </a:cubicBezTo>
                  <a:cubicBezTo>
                    <a:pt x="1561" y="623"/>
                    <a:pt x="1597" y="677"/>
                    <a:pt x="1615" y="739"/>
                  </a:cubicBezTo>
                  <a:cubicBezTo>
                    <a:pt x="1570" y="801"/>
                    <a:pt x="1526" y="864"/>
                    <a:pt x="1472" y="909"/>
                  </a:cubicBezTo>
                  <a:cubicBezTo>
                    <a:pt x="1401" y="971"/>
                    <a:pt x="1329" y="1016"/>
                    <a:pt x="1249" y="1060"/>
                  </a:cubicBezTo>
                  <a:cubicBezTo>
                    <a:pt x="1347" y="1051"/>
                    <a:pt x="1418" y="989"/>
                    <a:pt x="1490" y="935"/>
                  </a:cubicBezTo>
                  <a:cubicBezTo>
                    <a:pt x="1534" y="900"/>
                    <a:pt x="1588" y="855"/>
                    <a:pt x="1633" y="810"/>
                  </a:cubicBezTo>
                  <a:cubicBezTo>
                    <a:pt x="1642" y="828"/>
                    <a:pt x="1642" y="846"/>
                    <a:pt x="1650" y="855"/>
                  </a:cubicBezTo>
                  <a:cubicBezTo>
                    <a:pt x="1579" y="926"/>
                    <a:pt x="1517" y="989"/>
                    <a:pt x="1436" y="1042"/>
                  </a:cubicBezTo>
                  <a:cubicBezTo>
                    <a:pt x="1338" y="1096"/>
                    <a:pt x="1258" y="1132"/>
                    <a:pt x="1151" y="1167"/>
                  </a:cubicBezTo>
                  <a:cubicBezTo>
                    <a:pt x="1161" y="1169"/>
                    <a:pt x="1172" y="1170"/>
                    <a:pt x="1182" y="1170"/>
                  </a:cubicBezTo>
                  <a:cubicBezTo>
                    <a:pt x="1293" y="1170"/>
                    <a:pt x="1427" y="1090"/>
                    <a:pt x="1517" y="1033"/>
                  </a:cubicBezTo>
                  <a:cubicBezTo>
                    <a:pt x="1534" y="1025"/>
                    <a:pt x="1597" y="980"/>
                    <a:pt x="1659" y="935"/>
                  </a:cubicBezTo>
                  <a:cubicBezTo>
                    <a:pt x="1659" y="944"/>
                    <a:pt x="1659" y="962"/>
                    <a:pt x="1659" y="971"/>
                  </a:cubicBezTo>
                  <a:cubicBezTo>
                    <a:pt x="1502" y="1157"/>
                    <a:pt x="1291" y="1237"/>
                    <a:pt x="1076" y="1237"/>
                  </a:cubicBezTo>
                  <a:cubicBezTo>
                    <a:pt x="608" y="1237"/>
                    <a:pt x="119" y="859"/>
                    <a:pt x="107" y="364"/>
                  </a:cubicBezTo>
                  <a:cubicBezTo>
                    <a:pt x="116" y="347"/>
                    <a:pt x="134" y="338"/>
                    <a:pt x="152" y="320"/>
                  </a:cubicBezTo>
                  <a:lnTo>
                    <a:pt x="152" y="320"/>
                  </a:lnTo>
                  <a:cubicBezTo>
                    <a:pt x="143" y="400"/>
                    <a:pt x="170" y="489"/>
                    <a:pt x="187" y="543"/>
                  </a:cubicBezTo>
                  <a:cubicBezTo>
                    <a:pt x="223" y="659"/>
                    <a:pt x="294" y="775"/>
                    <a:pt x="393" y="846"/>
                  </a:cubicBezTo>
                  <a:lnTo>
                    <a:pt x="401" y="846"/>
                  </a:lnTo>
                  <a:cubicBezTo>
                    <a:pt x="330" y="739"/>
                    <a:pt x="259" y="623"/>
                    <a:pt x="232" y="498"/>
                  </a:cubicBezTo>
                  <a:cubicBezTo>
                    <a:pt x="223" y="436"/>
                    <a:pt x="214" y="373"/>
                    <a:pt x="223" y="311"/>
                  </a:cubicBezTo>
                  <a:cubicBezTo>
                    <a:pt x="223" y="284"/>
                    <a:pt x="232" y="266"/>
                    <a:pt x="232" y="248"/>
                  </a:cubicBezTo>
                  <a:cubicBezTo>
                    <a:pt x="232" y="248"/>
                    <a:pt x="241" y="239"/>
                    <a:pt x="241" y="239"/>
                  </a:cubicBezTo>
                  <a:cubicBezTo>
                    <a:pt x="241" y="284"/>
                    <a:pt x="250" y="329"/>
                    <a:pt x="250" y="364"/>
                  </a:cubicBezTo>
                  <a:cubicBezTo>
                    <a:pt x="259" y="462"/>
                    <a:pt x="277" y="587"/>
                    <a:pt x="357" y="668"/>
                  </a:cubicBezTo>
                  <a:cubicBezTo>
                    <a:pt x="357" y="668"/>
                    <a:pt x="357" y="668"/>
                    <a:pt x="357" y="659"/>
                  </a:cubicBezTo>
                  <a:cubicBezTo>
                    <a:pt x="321" y="561"/>
                    <a:pt x="303" y="471"/>
                    <a:pt x="303" y="355"/>
                  </a:cubicBezTo>
                  <a:cubicBezTo>
                    <a:pt x="303" y="302"/>
                    <a:pt x="321" y="248"/>
                    <a:pt x="330" y="186"/>
                  </a:cubicBezTo>
                  <a:cubicBezTo>
                    <a:pt x="366" y="168"/>
                    <a:pt x="401" y="150"/>
                    <a:pt x="446" y="141"/>
                  </a:cubicBezTo>
                  <a:close/>
                  <a:moveTo>
                    <a:pt x="686" y="0"/>
                  </a:moveTo>
                  <a:cubicBezTo>
                    <a:pt x="439" y="0"/>
                    <a:pt x="198" y="94"/>
                    <a:pt x="18" y="311"/>
                  </a:cubicBezTo>
                  <a:cubicBezTo>
                    <a:pt x="18" y="311"/>
                    <a:pt x="9" y="320"/>
                    <a:pt x="9" y="329"/>
                  </a:cubicBezTo>
                  <a:cubicBezTo>
                    <a:pt x="9" y="329"/>
                    <a:pt x="0" y="338"/>
                    <a:pt x="0" y="347"/>
                  </a:cubicBezTo>
                  <a:cubicBezTo>
                    <a:pt x="6" y="918"/>
                    <a:pt x="550" y="1340"/>
                    <a:pt x="1077" y="1340"/>
                  </a:cubicBezTo>
                  <a:cubicBezTo>
                    <a:pt x="1323" y="1340"/>
                    <a:pt x="1566" y="1247"/>
                    <a:pt x="1749" y="1033"/>
                  </a:cubicBezTo>
                  <a:cubicBezTo>
                    <a:pt x="1749" y="1025"/>
                    <a:pt x="1757" y="1025"/>
                    <a:pt x="1757" y="1016"/>
                  </a:cubicBezTo>
                  <a:cubicBezTo>
                    <a:pt x="1757" y="1007"/>
                    <a:pt x="1766" y="998"/>
                    <a:pt x="1766" y="989"/>
                  </a:cubicBezTo>
                  <a:cubicBezTo>
                    <a:pt x="1754" y="424"/>
                    <a:pt x="1210" y="0"/>
                    <a:pt x="68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47" name="Google Shape;8555;p23"/>
            <p:cNvSpPr/>
            <p:nvPr/>
          </p:nvSpPr>
          <p:spPr>
            <a:xfrm>
              <a:off x="736350" y="1174075"/>
              <a:ext cx="6325" cy="3525"/>
            </a:xfrm>
            <a:custGeom>
              <a:avLst/>
              <a:ahLst/>
              <a:rect l="l" t="t" r="r" b="b"/>
              <a:pathLst>
                <a:path w="253" h="141" extrusionOk="0">
                  <a:moveTo>
                    <a:pt x="184" y="0"/>
                  </a:moveTo>
                  <a:cubicBezTo>
                    <a:pt x="177" y="0"/>
                    <a:pt x="169" y="2"/>
                    <a:pt x="161" y="5"/>
                  </a:cubicBezTo>
                  <a:cubicBezTo>
                    <a:pt x="126" y="14"/>
                    <a:pt x="81" y="23"/>
                    <a:pt x="45" y="32"/>
                  </a:cubicBezTo>
                  <a:cubicBezTo>
                    <a:pt x="18" y="41"/>
                    <a:pt x="1" y="68"/>
                    <a:pt x="1" y="94"/>
                  </a:cubicBezTo>
                  <a:cubicBezTo>
                    <a:pt x="8" y="118"/>
                    <a:pt x="29" y="141"/>
                    <a:pt x="52" y="141"/>
                  </a:cubicBezTo>
                  <a:cubicBezTo>
                    <a:pt x="56" y="141"/>
                    <a:pt x="59" y="140"/>
                    <a:pt x="63" y="139"/>
                  </a:cubicBezTo>
                  <a:cubicBezTo>
                    <a:pt x="108" y="121"/>
                    <a:pt x="161" y="112"/>
                    <a:pt x="206" y="94"/>
                  </a:cubicBezTo>
                  <a:cubicBezTo>
                    <a:pt x="252" y="71"/>
                    <a:pt x="231" y="0"/>
                    <a:pt x="18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48" name="Google Shape;8556;p23"/>
            <p:cNvSpPr/>
            <p:nvPr/>
          </p:nvSpPr>
          <p:spPr>
            <a:xfrm>
              <a:off x="732175" y="1164200"/>
              <a:ext cx="6875" cy="4775"/>
            </a:xfrm>
            <a:custGeom>
              <a:avLst/>
              <a:ahLst/>
              <a:rect l="l" t="t" r="r" b="b"/>
              <a:pathLst>
                <a:path w="275" h="191" extrusionOk="0">
                  <a:moveTo>
                    <a:pt x="209" y="1"/>
                  </a:moveTo>
                  <a:cubicBezTo>
                    <a:pt x="201" y="1"/>
                    <a:pt x="193" y="3"/>
                    <a:pt x="185" y="8"/>
                  </a:cubicBezTo>
                  <a:cubicBezTo>
                    <a:pt x="141" y="35"/>
                    <a:pt x="87" y="61"/>
                    <a:pt x="43" y="97"/>
                  </a:cubicBezTo>
                  <a:cubicBezTo>
                    <a:pt x="0" y="132"/>
                    <a:pt x="31" y="190"/>
                    <a:pt x="72" y="190"/>
                  </a:cubicBezTo>
                  <a:cubicBezTo>
                    <a:pt x="83" y="190"/>
                    <a:pt x="94" y="186"/>
                    <a:pt x="105" y="177"/>
                  </a:cubicBezTo>
                  <a:cubicBezTo>
                    <a:pt x="150" y="150"/>
                    <a:pt x="185" y="124"/>
                    <a:pt x="230" y="106"/>
                  </a:cubicBezTo>
                  <a:cubicBezTo>
                    <a:pt x="257" y="88"/>
                    <a:pt x="275" y="61"/>
                    <a:pt x="257" y="35"/>
                  </a:cubicBezTo>
                  <a:cubicBezTo>
                    <a:pt x="250" y="15"/>
                    <a:pt x="230" y="1"/>
                    <a:pt x="20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49" name="Google Shape;8557;p23"/>
            <p:cNvSpPr/>
            <p:nvPr/>
          </p:nvSpPr>
          <p:spPr>
            <a:xfrm>
              <a:off x="727050" y="1156350"/>
              <a:ext cx="6200" cy="5925"/>
            </a:xfrm>
            <a:custGeom>
              <a:avLst/>
              <a:ahLst/>
              <a:rect l="l" t="t" r="r" b="b"/>
              <a:pathLst>
                <a:path w="248" h="237" extrusionOk="0">
                  <a:moveTo>
                    <a:pt x="193" y="0"/>
                  </a:moveTo>
                  <a:cubicBezTo>
                    <a:pt x="176" y="0"/>
                    <a:pt x="161" y="10"/>
                    <a:pt x="150" y="27"/>
                  </a:cubicBezTo>
                  <a:cubicBezTo>
                    <a:pt x="114" y="63"/>
                    <a:pt x="78" y="108"/>
                    <a:pt x="43" y="143"/>
                  </a:cubicBezTo>
                  <a:cubicBezTo>
                    <a:pt x="0" y="179"/>
                    <a:pt x="36" y="237"/>
                    <a:pt x="75" y="237"/>
                  </a:cubicBezTo>
                  <a:cubicBezTo>
                    <a:pt x="85" y="237"/>
                    <a:pt x="96" y="233"/>
                    <a:pt x="105" y="224"/>
                  </a:cubicBezTo>
                  <a:cubicBezTo>
                    <a:pt x="150" y="179"/>
                    <a:pt x="185" y="134"/>
                    <a:pt x="230" y="90"/>
                  </a:cubicBezTo>
                  <a:cubicBezTo>
                    <a:pt x="248" y="63"/>
                    <a:pt x="239" y="27"/>
                    <a:pt x="221" y="10"/>
                  </a:cubicBezTo>
                  <a:cubicBezTo>
                    <a:pt x="211" y="3"/>
                    <a:pt x="202" y="0"/>
                    <a:pt x="19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50" name="Google Shape;8558;p23"/>
            <p:cNvSpPr/>
            <p:nvPr/>
          </p:nvSpPr>
          <p:spPr>
            <a:xfrm>
              <a:off x="709250" y="1147100"/>
              <a:ext cx="3150" cy="6750"/>
            </a:xfrm>
            <a:custGeom>
              <a:avLst/>
              <a:ahLst/>
              <a:rect l="l" t="t" r="r" b="b"/>
              <a:pathLst>
                <a:path w="126" h="270" extrusionOk="0">
                  <a:moveTo>
                    <a:pt x="71" y="0"/>
                  </a:moveTo>
                  <a:cubicBezTo>
                    <a:pt x="47" y="0"/>
                    <a:pt x="23" y="16"/>
                    <a:pt x="23" y="49"/>
                  </a:cubicBezTo>
                  <a:cubicBezTo>
                    <a:pt x="14" y="103"/>
                    <a:pt x="5" y="157"/>
                    <a:pt x="5" y="210"/>
                  </a:cubicBezTo>
                  <a:cubicBezTo>
                    <a:pt x="0" y="249"/>
                    <a:pt x="28" y="270"/>
                    <a:pt x="55" y="270"/>
                  </a:cubicBezTo>
                  <a:cubicBezTo>
                    <a:pt x="77" y="270"/>
                    <a:pt x="99" y="256"/>
                    <a:pt x="103" y="228"/>
                  </a:cubicBezTo>
                  <a:cubicBezTo>
                    <a:pt x="112" y="165"/>
                    <a:pt x="121" y="112"/>
                    <a:pt x="121" y="58"/>
                  </a:cubicBezTo>
                  <a:cubicBezTo>
                    <a:pt x="126" y="20"/>
                    <a:pt x="98" y="0"/>
                    <a:pt x="7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51" name="Google Shape;8559;p23"/>
            <p:cNvSpPr/>
            <p:nvPr/>
          </p:nvSpPr>
          <p:spPr>
            <a:xfrm>
              <a:off x="697100" y="1147600"/>
              <a:ext cx="4275" cy="6400"/>
            </a:xfrm>
            <a:custGeom>
              <a:avLst/>
              <a:ahLst/>
              <a:rect l="l" t="t" r="r" b="b"/>
              <a:pathLst>
                <a:path w="171" h="256" extrusionOk="0">
                  <a:moveTo>
                    <a:pt x="68" y="0"/>
                  </a:moveTo>
                  <a:cubicBezTo>
                    <a:pt x="64" y="0"/>
                    <a:pt x="59" y="1"/>
                    <a:pt x="54" y="3"/>
                  </a:cubicBezTo>
                  <a:cubicBezTo>
                    <a:pt x="27" y="3"/>
                    <a:pt x="1" y="29"/>
                    <a:pt x="9" y="56"/>
                  </a:cubicBezTo>
                  <a:cubicBezTo>
                    <a:pt x="27" y="119"/>
                    <a:pt x="54" y="172"/>
                    <a:pt x="72" y="226"/>
                  </a:cubicBezTo>
                  <a:cubicBezTo>
                    <a:pt x="79" y="246"/>
                    <a:pt x="100" y="256"/>
                    <a:pt x="122" y="256"/>
                  </a:cubicBezTo>
                  <a:cubicBezTo>
                    <a:pt x="129" y="256"/>
                    <a:pt x="137" y="255"/>
                    <a:pt x="143" y="252"/>
                  </a:cubicBezTo>
                  <a:cubicBezTo>
                    <a:pt x="170" y="244"/>
                    <a:pt x="170" y="217"/>
                    <a:pt x="161" y="181"/>
                  </a:cubicBezTo>
                  <a:cubicBezTo>
                    <a:pt x="152" y="137"/>
                    <a:pt x="125" y="92"/>
                    <a:pt x="116" y="38"/>
                  </a:cubicBezTo>
                  <a:cubicBezTo>
                    <a:pt x="109" y="16"/>
                    <a:pt x="90" y="0"/>
                    <a:pt x="6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52" name="Google Shape;8560;p23"/>
            <p:cNvSpPr/>
            <p:nvPr/>
          </p:nvSpPr>
          <p:spPr>
            <a:xfrm>
              <a:off x="686925" y="1153175"/>
              <a:ext cx="5425" cy="5750"/>
            </a:xfrm>
            <a:custGeom>
              <a:avLst/>
              <a:ahLst/>
              <a:rect l="l" t="t" r="r" b="b"/>
              <a:pathLst>
                <a:path w="217" h="230" extrusionOk="0">
                  <a:moveTo>
                    <a:pt x="72" y="0"/>
                  </a:moveTo>
                  <a:cubicBezTo>
                    <a:pt x="34" y="0"/>
                    <a:pt x="0" y="44"/>
                    <a:pt x="33" y="83"/>
                  </a:cubicBezTo>
                  <a:cubicBezTo>
                    <a:pt x="60" y="119"/>
                    <a:pt x="77" y="154"/>
                    <a:pt x="104" y="199"/>
                  </a:cubicBezTo>
                  <a:cubicBezTo>
                    <a:pt x="113" y="220"/>
                    <a:pt x="131" y="229"/>
                    <a:pt x="148" y="229"/>
                  </a:cubicBezTo>
                  <a:cubicBezTo>
                    <a:pt x="182" y="229"/>
                    <a:pt x="217" y="196"/>
                    <a:pt x="193" y="154"/>
                  </a:cubicBezTo>
                  <a:cubicBezTo>
                    <a:pt x="167" y="110"/>
                    <a:pt x="140" y="65"/>
                    <a:pt x="113" y="21"/>
                  </a:cubicBezTo>
                  <a:cubicBezTo>
                    <a:pt x="101" y="6"/>
                    <a:pt x="86" y="0"/>
                    <a:pt x="7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53" name="Google Shape;8561;p23"/>
            <p:cNvSpPr/>
            <p:nvPr/>
          </p:nvSpPr>
          <p:spPr>
            <a:xfrm>
              <a:off x="718525" y="1150175"/>
              <a:ext cx="4900" cy="6575"/>
            </a:xfrm>
            <a:custGeom>
              <a:avLst/>
              <a:ahLst/>
              <a:rect l="l" t="t" r="r" b="b"/>
              <a:pathLst>
                <a:path w="196" h="263" extrusionOk="0">
                  <a:moveTo>
                    <a:pt x="129" y="1"/>
                  </a:moveTo>
                  <a:cubicBezTo>
                    <a:pt x="110" y="1"/>
                    <a:pt x="90" y="11"/>
                    <a:pt x="80" y="34"/>
                  </a:cubicBezTo>
                  <a:cubicBezTo>
                    <a:pt x="62" y="87"/>
                    <a:pt x="36" y="141"/>
                    <a:pt x="18" y="194"/>
                  </a:cubicBezTo>
                  <a:cubicBezTo>
                    <a:pt x="1" y="234"/>
                    <a:pt x="34" y="262"/>
                    <a:pt x="67" y="262"/>
                  </a:cubicBezTo>
                  <a:cubicBezTo>
                    <a:pt x="87" y="262"/>
                    <a:pt x="106" y="253"/>
                    <a:pt x="116" y="230"/>
                  </a:cubicBezTo>
                  <a:cubicBezTo>
                    <a:pt x="134" y="176"/>
                    <a:pt x="161" y="123"/>
                    <a:pt x="178" y="69"/>
                  </a:cubicBezTo>
                  <a:cubicBezTo>
                    <a:pt x="195" y="30"/>
                    <a:pt x="162" y="1"/>
                    <a:pt x="12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54" name="Google Shape;8562;p23"/>
            <p:cNvSpPr/>
            <p:nvPr/>
          </p:nvSpPr>
          <p:spPr>
            <a:xfrm>
              <a:off x="876625" y="1145650"/>
              <a:ext cx="25675" cy="20925"/>
            </a:xfrm>
            <a:custGeom>
              <a:avLst/>
              <a:ahLst/>
              <a:rect l="l" t="t" r="r" b="b"/>
              <a:pathLst>
                <a:path w="1027" h="837" extrusionOk="0">
                  <a:moveTo>
                    <a:pt x="652" y="0"/>
                  </a:moveTo>
                  <a:lnTo>
                    <a:pt x="652" y="0"/>
                  </a:lnTo>
                  <a:cubicBezTo>
                    <a:pt x="590" y="27"/>
                    <a:pt x="518" y="54"/>
                    <a:pt x="456" y="90"/>
                  </a:cubicBezTo>
                  <a:cubicBezTo>
                    <a:pt x="509" y="125"/>
                    <a:pt x="554" y="179"/>
                    <a:pt x="563" y="232"/>
                  </a:cubicBezTo>
                  <a:cubicBezTo>
                    <a:pt x="590" y="313"/>
                    <a:pt x="572" y="402"/>
                    <a:pt x="518" y="473"/>
                  </a:cubicBezTo>
                  <a:cubicBezTo>
                    <a:pt x="465" y="550"/>
                    <a:pt x="373" y="591"/>
                    <a:pt x="283" y="591"/>
                  </a:cubicBezTo>
                  <a:cubicBezTo>
                    <a:pt x="206" y="591"/>
                    <a:pt x="130" y="562"/>
                    <a:pt x="81" y="500"/>
                  </a:cubicBezTo>
                  <a:cubicBezTo>
                    <a:pt x="46" y="571"/>
                    <a:pt x="19" y="634"/>
                    <a:pt x="1" y="705"/>
                  </a:cubicBezTo>
                  <a:cubicBezTo>
                    <a:pt x="94" y="798"/>
                    <a:pt x="197" y="837"/>
                    <a:pt x="297" y="837"/>
                  </a:cubicBezTo>
                  <a:cubicBezTo>
                    <a:pt x="679" y="837"/>
                    <a:pt x="1027" y="276"/>
                    <a:pt x="652"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55" name="Google Shape;8563;p23"/>
            <p:cNvSpPr/>
            <p:nvPr/>
          </p:nvSpPr>
          <p:spPr>
            <a:xfrm>
              <a:off x="904750" y="1146100"/>
              <a:ext cx="3350" cy="13850"/>
            </a:xfrm>
            <a:custGeom>
              <a:avLst/>
              <a:ahLst/>
              <a:rect l="l" t="t" r="r" b="b"/>
              <a:pathLst>
                <a:path w="134" h="554" extrusionOk="0">
                  <a:moveTo>
                    <a:pt x="0" y="0"/>
                  </a:moveTo>
                  <a:cubicBezTo>
                    <a:pt x="27" y="63"/>
                    <a:pt x="45" y="152"/>
                    <a:pt x="54" y="205"/>
                  </a:cubicBezTo>
                  <a:cubicBezTo>
                    <a:pt x="71" y="321"/>
                    <a:pt x="62" y="446"/>
                    <a:pt x="9" y="553"/>
                  </a:cubicBezTo>
                  <a:cubicBezTo>
                    <a:pt x="45" y="536"/>
                    <a:pt x="71" y="518"/>
                    <a:pt x="98" y="500"/>
                  </a:cubicBezTo>
                  <a:cubicBezTo>
                    <a:pt x="134" y="339"/>
                    <a:pt x="125" y="179"/>
                    <a:pt x="54" y="18"/>
                  </a:cubicBezTo>
                  <a:cubicBezTo>
                    <a:pt x="36" y="9"/>
                    <a:pt x="18" y="0"/>
                    <a:pt x="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56" name="Google Shape;8564;p23"/>
            <p:cNvSpPr/>
            <p:nvPr/>
          </p:nvSpPr>
          <p:spPr>
            <a:xfrm>
              <a:off x="875750" y="1144975"/>
              <a:ext cx="29675" cy="28350"/>
            </a:xfrm>
            <a:custGeom>
              <a:avLst/>
              <a:ahLst/>
              <a:rect l="l" t="t" r="r" b="b"/>
              <a:pathLst>
                <a:path w="1187" h="1134" extrusionOk="0">
                  <a:moveTo>
                    <a:pt x="812" y="1"/>
                  </a:moveTo>
                  <a:cubicBezTo>
                    <a:pt x="1165" y="368"/>
                    <a:pt x="768" y="973"/>
                    <a:pt x="326" y="973"/>
                  </a:cubicBezTo>
                  <a:cubicBezTo>
                    <a:pt x="220" y="973"/>
                    <a:pt x="111" y="938"/>
                    <a:pt x="9" y="857"/>
                  </a:cubicBezTo>
                  <a:cubicBezTo>
                    <a:pt x="0" y="919"/>
                    <a:pt x="0" y="982"/>
                    <a:pt x="9" y="1053"/>
                  </a:cubicBezTo>
                  <a:cubicBezTo>
                    <a:pt x="72" y="1089"/>
                    <a:pt x="134" y="1116"/>
                    <a:pt x="205" y="1134"/>
                  </a:cubicBezTo>
                  <a:cubicBezTo>
                    <a:pt x="304" y="1080"/>
                    <a:pt x="411" y="1018"/>
                    <a:pt x="509" y="964"/>
                  </a:cubicBezTo>
                  <a:cubicBezTo>
                    <a:pt x="741" y="839"/>
                    <a:pt x="955" y="723"/>
                    <a:pt x="1160" y="607"/>
                  </a:cubicBezTo>
                  <a:cubicBezTo>
                    <a:pt x="1169" y="482"/>
                    <a:pt x="1187" y="357"/>
                    <a:pt x="1151" y="242"/>
                  </a:cubicBezTo>
                  <a:cubicBezTo>
                    <a:pt x="1133" y="179"/>
                    <a:pt x="1115" y="117"/>
                    <a:pt x="1089" y="63"/>
                  </a:cubicBezTo>
                  <a:cubicBezTo>
                    <a:pt x="1071" y="45"/>
                    <a:pt x="1062" y="27"/>
                    <a:pt x="1053" y="10"/>
                  </a:cubicBezTo>
                  <a:lnTo>
                    <a:pt x="1035" y="10"/>
                  </a:lnTo>
                  <a:cubicBezTo>
                    <a:pt x="1053" y="45"/>
                    <a:pt x="1071" y="90"/>
                    <a:pt x="1080" y="126"/>
                  </a:cubicBezTo>
                  <a:cubicBezTo>
                    <a:pt x="1115" y="224"/>
                    <a:pt x="1151" y="340"/>
                    <a:pt x="1115" y="438"/>
                  </a:cubicBezTo>
                  <a:cubicBezTo>
                    <a:pt x="1098" y="331"/>
                    <a:pt x="1080" y="242"/>
                    <a:pt x="1035" y="143"/>
                  </a:cubicBezTo>
                  <a:cubicBezTo>
                    <a:pt x="1008" y="90"/>
                    <a:pt x="964" y="45"/>
                    <a:pt x="937"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57" name="Google Shape;8565;p23"/>
            <p:cNvSpPr/>
            <p:nvPr/>
          </p:nvSpPr>
          <p:spPr>
            <a:xfrm>
              <a:off x="876200" y="1173075"/>
              <a:ext cx="3575" cy="1825"/>
            </a:xfrm>
            <a:custGeom>
              <a:avLst/>
              <a:ahLst/>
              <a:rect l="l" t="t" r="r" b="b"/>
              <a:pathLst>
                <a:path w="143" h="73" extrusionOk="0">
                  <a:moveTo>
                    <a:pt x="0" y="1"/>
                  </a:moveTo>
                  <a:lnTo>
                    <a:pt x="0" y="1"/>
                  </a:lnTo>
                  <a:cubicBezTo>
                    <a:pt x="9" y="19"/>
                    <a:pt x="9" y="27"/>
                    <a:pt x="18" y="45"/>
                  </a:cubicBezTo>
                  <a:cubicBezTo>
                    <a:pt x="36" y="54"/>
                    <a:pt x="63" y="63"/>
                    <a:pt x="80" y="72"/>
                  </a:cubicBezTo>
                  <a:lnTo>
                    <a:pt x="143" y="36"/>
                  </a:lnTo>
                  <a:cubicBezTo>
                    <a:pt x="98" y="27"/>
                    <a:pt x="45" y="19"/>
                    <a:pt x="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58" name="Google Shape;8566;p23"/>
            <p:cNvSpPr/>
            <p:nvPr/>
          </p:nvSpPr>
          <p:spPr>
            <a:xfrm>
              <a:off x="868775" y="1142300"/>
              <a:ext cx="41775" cy="34600"/>
            </a:xfrm>
            <a:custGeom>
              <a:avLst/>
              <a:ahLst/>
              <a:rect l="l" t="t" r="r" b="b"/>
              <a:pathLst>
                <a:path w="1671" h="1384" extrusionOk="0">
                  <a:moveTo>
                    <a:pt x="966" y="134"/>
                  </a:moveTo>
                  <a:cubicBezTo>
                    <a:pt x="1341" y="410"/>
                    <a:pt x="993" y="971"/>
                    <a:pt x="611" y="971"/>
                  </a:cubicBezTo>
                  <a:cubicBezTo>
                    <a:pt x="511" y="971"/>
                    <a:pt x="408" y="932"/>
                    <a:pt x="315" y="839"/>
                  </a:cubicBezTo>
                  <a:cubicBezTo>
                    <a:pt x="333" y="768"/>
                    <a:pt x="360" y="705"/>
                    <a:pt x="395" y="634"/>
                  </a:cubicBezTo>
                  <a:cubicBezTo>
                    <a:pt x="444" y="696"/>
                    <a:pt x="520" y="725"/>
                    <a:pt x="597" y="725"/>
                  </a:cubicBezTo>
                  <a:cubicBezTo>
                    <a:pt x="687" y="725"/>
                    <a:pt x="779" y="684"/>
                    <a:pt x="832" y="607"/>
                  </a:cubicBezTo>
                  <a:cubicBezTo>
                    <a:pt x="886" y="536"/>
                    <a:pt x="904" y="447"/>
                    <a:pt x="877" y="366"/>
                  </a:cubicBezTo>
                  <a:cubicBezTo>
                    <a:pt x="868" y="313"/>
                    <a:pt x="823" y="259"/>
                    <a:pt x="770" y="224"/>
                  </a:cubicBezTo>
                  <a:cubicBezTo>
                    <a:pt x="832" y="188"/>
                    <a:pt x="904" y="161"/>
                    <a:pt x="966" y="134"/>
                  </a:cubicBezTo>
                  <a:close/>
                  <a:moveTo>
                    <a:pt x="1188" y="1"/>
                  </a:moveTo>
                  <a:cubicBezTo>
                    <a:pt x="545" y="1"/>
                    <a:pt x="1" y="750"/>
                    <a:pt x="235" y="1383"/>
                  </a:cubicBezTo>
                  <a:lnTo>
                    <a:pt x="377" y="1303"/>
                  </a:lnTo>
                  <a:cubicBezTo>
                    <a:pt x="360" y="1294"/>
                    <a:pt x="333" y="1285"/>
                    <a:pt x="315" y="1276"/>
                  </a:cubicBezTo>
                  <a:cubicBezTo>
                    <a:pt x="306" y="1258"/>
                    <a:pt x="306" y="1250"/>
                    <a:pt x="297" y="1232"/>
                  </a:cubicBezTo>
                  <a:lnTo>
                    <a:pt x="297" y="1232"/>
                  </a:lnTo>
                  <a:cubicBezTo>
                    <a:pt x="342" y="1250"/>
                    <a:pt x="395" y="1258"/>
                    <a:pt x="440" y="1267"/>
                  </a:cubicBezTo>
                  <a:cubicBezTo>
                    <a:pt x="458" y="1258"/>
                    <a:pt x="467" y="1250"/>
                    <a:pt x="484" y="1241"/>
                  </a:cubicBezTo>
                  <a:cubicBezTo>
                    <a:pt x="413" y="1223"/>
                    <a:pt x="351" y="1196"/>
                    <a:pt x="288" y="1160"/>
                  </a:cubicBezTo>
                  <a:cubicBezTo>
                    <a:pt x="279" y="1089"/>
                    <a:pt x="279" y="1026"/>
                    <a:pt x="288" y="964"/>
                  </a:cubicBezTo>
                  <a:cubicBezTo>
                    <a:pt x="390" y="1045"/>
                    <a:pt x="499" y="1080"/>
                    <a:pt x="605" y="1080"/>
                  </a:cubicBezTo>
                  <a:cubicBezTo>
                    <a:pt x="1047" y="1080"/>
                    <a:pt x="1444" y="475"/>
                    <a:pt x="1091" y="108"/>
                  </a:cubicBezTo>
                  <a:lnTo>
                    <a:pt x="1216" y="108"/>
                  </a:lnTo>
                  <a:cubicBezTo>
                    <a:pt x="1243" y="152"/>
                    <a:pt x="1287" y="197"/>
                    <a:pt x="1314" y="250"/>
                  </a:cubicBezTo>
                  <a:cubicBezTo>
                    <a:pt x="1359" y="349"/>
                    <a:pt x="1377" y="438"/>
                    <a:pt x="1394" y="545"/>
                  </a:cubicBezTo>
                  <a:cubicBezTo>
                    <a:pt x="1430" y="447"/>
                    <a:pt x="1394" y="331"/>
                    <a:pt x="1359" y="233"/>
                  </a:cubicBezTo>
                  <a:cubicBezTo>
                    <a:pt x="1350" y="197"/>
                    <a:pt x="1332" y="152"/>
                    <a:pt x="1314" y="117"/>
                  </a:cubicBezTo>
                  <a:lnTo>
                    <a:pt x="1332" y="117"/>
                  </a:lnTo>
                  <a:cubicBezTo>
                    <a:pt x="1341" y="134"/>
                    <a:pt x="1350" y="152"/>
                    <a:pt x="1368" y="170"/>
                  </a:cubicBezTo>
                  <a:cubicBezTo>
                    <a:pt x="1394" y="224"/>
                    <a:pt x="1412" y="286"/>
                    <a:pt x="1430" y="349"/>
                  </a:cubicBezTo>
                  <a:cubicBezTo>
                    <a:pt x="1466" y="464"/>
                    <a:pt x="1448" y="589"/>
                    <a:pt x="1439" y="714"/>
                  </a:cubicBezTo>
                  <a:cubicBezTo>
                    <a:pt x="1439" y="714"/>
                    <a:pt x="1448" y="705"/>
                    <a:pt x="1448" y="705"/>
                  </a:cubicBezTo>
                  <a:cubicBezTo>
                    <a:pt x="1501" y="598"/>
                    <a:pt x="1510" y="473"/>
                    <a:pt x="1493" y="357"/>
                  </a:cubicBezTo>
                  <a:cubicBezTo>
                    <a:pt x="1484" y="304"/>
                    <a:pt x="1466" y="215"/>
                    <a:pt x="1439" y="152"/>
                  </a:cubicBezTo>
                  <a:cubicBezTo>
                    <a:pt x="1457" y="152"/>
                    <a:pt x="1475" y="161"/>
                    <a:pt x="1493" y="170"/>
                  </a:cubicBezTo>
                  <a:cubicBezTo>
                    <a:pt x="1564" y="331"/>
                    <a:pt x="1573" y="491"/>
                    <a:pt x="1537" y="652"/>
                  </a:cubicBezTo>
                  <a:cubicBezTo>
                    <a:pt x="1582" y="634"/>
                    <a:pt x="1617" y="616"/>
                    <a:pt x="1653" y="589"/>
                  </a:cubicBezTo>
                  <a:cubicBezTo>
                    <a:pt x="1671" y="429"/>
                    <a:pt x="1653" y="268"/>
                    <a:pt x="1582" y="117"/>
                  </a:cubicBezTo>
                  <a:cubicBezTo>
                    <a:pt x="1573" y="108"/>
                    <a:pt x="1564" y="99"/>
                    <a:pt x="1564" y="90"/>
                  </a:cubicBezTo>
                  <a:cubicBezTo>
                    <a:pt x="1555" y="90"/>
                    <a:pt x="1555" y="81"/>
                    <a:pt x="1546" y="81"/>
                  </a:cubicBezTo>
                  <a:cubicBezTo>
                    <a:pt x="1426" y="26"/>
                    <a:pt x="1306" y="1"/>
                    <a:pt x="118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59" name="Google Shape;8567;p23"/>
            <p:cNvSpPr/>
            <p:nvPr/>
          </p:nvSpPr>
          <p:spPr>
            <a:xfrm>
              <a:off x="865050" y="1174200"/>
              <a:ext cx="6250" cy="3150"/>
            </a:xfrm>
            <a:custGeom>
              <a:avLst/>
              <a:ahLst/>
              <a:rect l="l" t="t" r="r" b="b"/>
              <a:pathLst>
                <a:path w="250" h="126" extrusionOk="0">
                  <a:moveTo>
                    <a:pt x="178" y="0"/>
                  </a:moveTo>
                  <a:cubicBezTo>
                    <a:pt x="143" y="9"/>
                    <a:pt x="107" y="18"/>
                    <a:pt x="63" y="27"/>
                  </a:cubicBezTo>
                  <a:cubicBezTo>
                    <a:pt x="3" y="27"/>
                    <a:pt x="0" y="126"/>
                    <a:pt x="55" y="126"/>
                  </a:cubicBezTo>
                  <a:cubicBezTo>
                    <a:pt x="58" y="126"/>
                    <a:pt x="60" y="126"/>
                    <a:pt x="63" y="125"/>
                  </a:cubicBezTo>
                  <a:cubicBezTo>
                    <a:pt x="116" y="125"/>
                    <a:pt x="161" y="116"/>
                    <a:pt x="205" y="107"/>
                  </a:cubicBezTo>
                  <a:cubicBezTo>
                    <a:pt x="232" y="98"/>
                    <a:pt x="250" y="63"/>
                    <a:pt x="241" y="36"/>
                  </a:cubicBezTo>
                  <a:cubicBezTo>
                    <a:pt x="232" y="9"/>
                    <a:pt x="205" y="0"/>
                    <a:pt x="17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60" name="Google Shape;8568;p23"/>
            <p:cNvSpPr/>
            <p:nvPr/>
          </p:nvSpPr>
          <p:spPr>
            <a:xfrm>
              <a:off x="864175" y="1164575"/>
              <a:ext cx="7225" cy="3000"/>
            </a:xfrm>
            <a:custGeom>
              <a:avLst/>
              <a:ahLst/>
              <a:rect l="l" t="t" r="r" b="b"/>
              <a:pathLst>
                <a:path w="289" h="120" extrusionOk="0">
                  <a:moveTo>
                    <a:pt x="44" y="0"/>
                  </a:moveTo>
                  <a:cubicBezTo>
                    <a:pt x="21" y="0"/>
                    <a:pt x="0" y="31"/>
                    <a:pt x="8" y="55"/>
                  </a:cubicBezTo>
                  <a:cubicBezTo>
                    <a:pt x="8" y="82"/>
                    <a:pt x="26" y="100"/>
                    <a:pt x="53" y="100"/>
                  </a:cubicBezTo>
                  <a:cubicBezTo>
                    <a:pt x="106" y="109"/>
                    <a:pt x="151" y="109"/>
                    <a:pt x="205" y="118"/>
                  </a:cubicBezTo>
                  <a:cubicBezTo>
                    <a:pt x="209" y="119"/>
                    <a:pt x="214" y="120"/>
                    <a:pt x="218" y="120"/>
                  </a:cubicBezTo>
                  <a:cubicBezTo>
                    <a:pt x="271" y="120"/>
                    <a:pt x="288" y="28"/>
                    <a:pt x="222" y="20"/>
                  </a:cubicBezTo>
                  <a:cubicBezTo>
                    <a:pt x="169" y="11"/>
                    <a:pt x="115" y="2"/>
                    <a:pt x="53" y="2"/>
                  </a:cubicBezTo>
                  <a:cubicBezTo>
                    <a:pt x="50" y="1"/>
                    <a:pt x="47" y="0"/>
                    <a:pt x="4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61" name="Google Shape;8569;p23"/>
            <p:cNvSpPr/>
            <p:nvPr/>
          </p:nvSpPr>
          <p:spPr>
            <a:xfrm>
              <a:off x="865925" y="1155000"/>
              <a:ext cx="7250" cy="4325"/>
            </a:xfrm>
            <a:custGeom>
              <a:avLst/>
              <a:ahLst/>
              <a:rect l="l" t="t" r="r" b="b"/>
              <a:pathLst>
                <a:path w="290" h="173" extrusionOk="0">
                  <a:moveTo>
                    <a:pt x="53" y="1"/>
                  </a:moveTo>
                  <a:cubicBezTo>
                    <a:pt x="36" y="1"/>
                    <a:pt x="21" y="11"/>
                    <a:pt x="10" y="28"/>
                  </a:cubicBezTo>
                  <a:cubicBezTo>
                    <a:pt x="1" y="55"/>
                    <a:pt x="10" y="90"/>
                    <a:pt x="36" y="99"/>
                  </a:cubicBezTo>
                  <a:cubicBezTo>
                    <a:pt x="90" y="117"/>
                    <a:pt x="143" y="153"/>
                    <a:pt x="206" y="171"/>
                  </a:cubicBezTo>
                  <a:cubicBezTo>
                    <a:pt x="211" y="172"/>
                    <a:pt x="216" y="173"/>
                    <a:pt x="221" y="173"/>
                  </a:cubicBezTo>
                  <a:cubicBezTo>
                    <a:pt x="272" y="173"/>
                    <a:pt x="289" y="88"/>
                    <a:pt x="224" y="64"/>
                  </a:cubicBezTo>
                  <a:cubicBezTo>
                    <a:pt x="179" y="46"/>
                    <a:pt x="135" y="28"/>
                    <a:pt x="81" y="10"/>
                  </a:cubicBezTo>
                  <a:cubicBezTo>
                    <a:pt x="72" y="4"/>
                    <a:pt x="62" y="1"/>
                    <a:pt x="5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62" name="Google Shape;8570;p23"/>
            <p:cNvSpPr/>
            <p:nvPr/>
          </p:nvSpPr>
          <p:spPr>
            <a:xfrm>
              <a:off x="880425" y="1137600"/>
              <a:ext cx="5550" cy="6325"/>
            </a:xfrm>
            <a:custGeom>
              <a:avLst/>
              <a:ahLst/>
              <a:rect l="l" t="t" r="r" b="b"/>
              <a:pathLst>
                <a:path w="222" h="253" extrusionOk="0">
                  <a:moveTo>
                    <a:pt x="69" y="0"/>
                  </a:moveTo>
                  <a:cubicBezTo>
                    <a:pt x="36" y="0"/>
                    <a:pt x="0" y="39"/>
                    <a:pt x="18" y="82"/>
                  </a:cubicBezTo>
                  <a:cubicBezTo>
                    <a:pt x="45" y="135"/>
                    <a:pt x="81" y="180"/>
                    <a:pt x="108" y="224"/>
                  </a:cubicBezTo>
                  <a:cubicBezTo>
                    <a:pt x="119" y="244"/>
                    <a:pt x="135" y="252"/>
                    <a:pt x="152" y="252"/>
                  </a:cubicBezTo>
                  <a:cubicBezTo>
                    <a:pt x="187" y="252"/>
                    <a:pt x="221" y="214"/>
                    <a:pt x="197" y="171"/>
                  </a:cubicBezTo>
                  <a:cubicBezTo>
                    <a:pt x="170" y="126"/>
                    <a:pt x="134" y="82"/>
                    <a:pt x="108" y="28"/>
                  </a:cubicBezTo>
                  <a:cubicBezTo>
                    <a:pt x="99" y="8"/>
                    <a:pt x="85" y="0"/>
                    <a:pt x="6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63" name="Google Shape;8571;p23"/>
            <p:cNvSpPr/>
            <p:nvPr/>
          </p:nvSpPr>
          <p:spPr>
            <a:xfrm>
              <a:off x="892025" y="1132850"/>
              <a:ext cx="3375" cy="6625"/>
            </a:xfrm>
            <a:custGeom>
              <a:avLst/>
              <a:ahLst/>
              <a:rect l="l" t="t" r="r" b="b"/>
              <a:pathLst>
                <a:path w="135" h="265" extrusionOk="0">
                  <a:moveTo>
                    <a:pt x="64" y="1"/>
                  </a:moveTo>
                  <a:cubicBezTo>
                    <a:pt x="58" y="1"/>
                    <a:pt x="51" y="2"/>
                    <a:pt x="45" y="4"/>
                  </a:cubicBezTo>
                  <a:cubicBezTo>
                    <a:pt x="9" y="13"/>
                    <a:pt x="1" y="40"/>
                    <a:pt x="9" y="66"/>
                  </a:cubicBezTo>
                  <a:cubicBezTo>
                    <a:pt x="18" y="111"/>
                    <a:pt x="18" y="164"/>
                    <a:pt x="18" y="218"/>
                  </a:cubicBezTo>
                  <a:cubicBezTo>
                    <a:pt x="26" y="241"/>
                    <a:pt x="40" y="264"/>
                    <a:pt x="62" y="264"/>
                  </a:cubicBezTo>
                  <a:cubicBezTo>
                    <a:pt x="65" y="264"/>
                    <a:pt x="68" y="264"/>
                    <a:pt x="72" y="263"/>
                  </a:cubicBezTo>
                  <a:cubicBezTo>
                    <a:pt x="99" y="263"/>
                    <a:pt x="134" y="245"/>
                    <a:pt x="125" y="218"/>
                  </a:cubicBezTo>
                  <a:cubicBezTo>
                    <a:pt x="116" y="156"/>
                    <a:pt x="116" y="93"/>
                    <a:pt x="108" y="40"/>
                  </a:cubicBezTo>
                  <a:cubicBezTo>
                    <a:pt x="101" y="12"/>
                    <a:pt x="84" y="1"/>
                    <a:pt x="6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64" name="Google Shape;8572;p23"/>
            <p:cNvSpPr/>
            <p:nvPr/>
          </p:nvSpPr>
          <p:spPr>
            <a:xfrm>
              <a:off x="903175" y="1133600"/>
              <a:ext cx="3200" cy="6275"/>
            </a:xfrm>
            <a:custGeom>
              <a:avLst/>
              <a:ahLst/>
              <a:rect l="l" t="t" r="r" b="b"/>
              <a:pathLst>
                <a:path w="128" h="251" extrusionOk="0">
                  <a:moveTo>
                    <a:pt x="62" y="1"/>
                  </a:moveTo>
                  <a:cubicBezTo>
                    <a:pt x="41" y="1"/>
                    <a:pt x="22" y="12"/>
                    <a:pt x="18" y="36"/>
                  </a:cubicBezTo>
                  <a:cubicBezTo>
                    <a:pt x="9" y="90"/>
                    <a:pt x="1" y="143"/>
                    <a:pt x="1" y="197"/>
                  </a:cubicBezTo>
                  <a:cubicBezTo>
                    <a:pt x="1" y="233"/>
                    <a:pt x="25" y="250"/>
                    <a:pt x="51" y="250"/>
                  </a:cubicBezTo>
                  <a:cubicBezTo>
                    <a:pt x="76" y="250"/>
                    <a:pt x="103" y="233"/>
                    <a:pt x="108" y="197"/>
                  </a:cubicBezTo>
                  <a:cubicBezTo>
                    <a:pt x="108" y="152"/>
                    <a:pt x="108" y="108"/>
                    <a:pt x="117" y="63"/>
                  </a:cubicBezTo>
                  <a:cubicBezTo>
                    <a:pt x="127" y="25"/>
                    <a:pt x="93" y="1"/>
                    <a:pt x="6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65" name="Google Shape;8573;p23"/>
            <p:cNvSpPr/>
            <p:nvPr/>
          </p:nvSpPr>
          <p:spPr>
            <a:xfrm>
              <a:off x="871800" y="1145075"/>
              <a:ext cx="7025" cy="5400"/>
            </a:xfrm>
            <a:custGeom>
              <a:avLst/>
              <a:ahLst/>
              <a:rect l="l" t="t" r="r" b="b"/>
              <a:pathLst>
                <a:path w="281" h="216" extrusionOk="0">
                  <a:moveTo>
                    <a:pt x="77" y="0"/>
                  </a:moveTo>
                  <a:cubicBezTo>
                    <a:pt x="35" y="0"/>
                    <a:pt x="1" y="51"/>
                    <a:pt x="42" y="86"/>
                  </a:cubicBezTo>
                  <a:cubicBezTo>
                    <a:pt x="78" y="130"/>
                    <a:pt x="123" y="166"/>
                    <a:pt x="167" y="202"/>
                  </a:cubicBezTo>
                  <a:cubicBezTo>
                    <a:pt x="179" y="212"/>
                    <a:pt x="192" y="216"/>
                    <a:pt x="204" y="216"/>
                  </a:cubicBezTo>
                  <a:cubicBezTo>
                    <a:pt x="246" y="216"/>
                    <a:pt x="280" y="165"/>
                    <a:pt x="239" y="130"/>
                  </a:cubicBezTo>
                  <a:cubicBezTo>
                    <a:pt x="194" y="95"/>
                    <a:pt x="149" y="50"/>
                    <a:pt x="114" y="14"/>
                  </a:cubicBezTo>
                  <a:cubicBezTo>
                    <a:pt x="102" y="5"/>
                    <a:pt x="89" y="0"/>
                    <a:pt x="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66" name="Google Shape;8574;p23"/>
            <p:cNvSpPr/>
            <p:nvPr/>
          </p:nvSpPr>
          <p:spPr>
            <a:xfrm>
              <a:off x="925475" y="1038150"/>
              <a:ext cx="22825" cy="20950"/>
            </a:xfrm>
            <a:custGeom>
              <a:avLst/>
              <a:ahLst/>
              <a:rect l="l" t="t" r="r" b="b"/>
              <a:pathLst>
                <a:path w="913" h="838" extrusionOk="0">
                  <a:moveTo>
                    <a:pt x="652" y="0"/>
                  </a:moveTo>
                  <a:cubicBezTo>
                    <a:pt x="589" y="27"/>
                    <a:pt x="518" y="54"/>
                    <a:pt x="465" y="90"/>
                  </a:cubicBezTo>
                  <a:cubicBezTo>
                    <a:pt x="509" y="125"/>
                    <a:pt x="554" y="170"/>
                    <a:pt x="572" y="224"/>
                  </a:cubicBezTo>
                  <a:cubicBezTo>
                    <a:pt x="589" y="313"/>
                    <a:pt x="572" y="402"/>
                    <a:pt x="518" y="473"/>
                  </a:cubicBezTo>
                  <a:cubicBezTo>
                    <a:pt x="465" y="550"/>
                    <a:pt x="373" y="591"/>
                    <a:pt x="283" y="591"/>
                  </a:cubicBezTo>
                  <a:cubicBezTo>
                    <a:pt x="206" y="591"/>
                    <a:pt x="130" y="562"/>
                    <a:pt x="81" y="500"/>
                  </a:cubicBezTo>
                  <a:cubicBezTo>
                    <a:pt x="45" y="563"/>
                    <a:pt x="19" y="634"/>
                    <a:pt x="1" y="705"/>
                  </a:cubicBezTo>
                  <a:cubicBezTo>
                    <a:pt x="94" y="799"/>
                    <a:pt x="197" y="837"/>
                    <a:pt x="297" y="837"/>
                  </a:cubicBezTo>
                  <a:cubicBezTo>
                    <a:pt x="619" y="837"/>
                    <a:pt x="913" y="438"/>
                    <a:pt x="777" y="152"/>
                  </a:cubicBezTo>
                  <a:cubicBezTo>
                    <a:pt x="759" y="143"/>
                    <a:pt x="732" y="143"/>
                    <a:pt x="705" y="134"/>
                  </a:cubicBezTo>
                  <a:lnTo>
                    <a:pt x="643" y="125"/>
                  </a:lnTo>
                  <a:lnTo>
                    <a:pt x="661" y="54"/>
                  </a:lnTo>
                  <a:cubicBezTo>
                    <a:pt x="661" y="45"/>
                    <a:pt x="661" y="27"/>
                    <a:pt x="670" y="18"/>
                  </a:cubicBezTo>
                  <a:cubicBezTo>
                    <a:pt x="661" y="9"/>
                    <a:pt x="661" y="9"/>
                    <a:pt x="652"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67" name="Google Shape;8575;p23"/>
            <p:cNvSpPr/>
            <p:nvPr/>
          </p:nvSpPr>
          <p:spPr>
            <a:xfrm>
              <a:off x="924575" y="1042600"/>
              <a:ext cx="29700" cy="28450"/>
            </a:xfrm>
            <a:custGeom>
              <a:avLst/>
              <a:ahLst/>
              <a:rect l="l" t="t" r="r" b="b"/>
              <a:pathLst>
                <a:path w="1188" h="1138" extrusionOk="0">
                  <a:moveTo>
                    <a:pt x="929" y="1"/>
                  </a:moveTo>
                  <a:cubicBezTo>
                    <a:pt x="1025" y="346"/>
                    <a:pt x="696" y="765"/>
                    <a:pt x="335" y="765"/>
                  </a:cubicBezTo>
                  <a:cubicBezTo>
                    <a:pt x="229" y="765"/>
                    <a:pt x="120" y="728"/>
                    <a:pt x="19" y="643"/>
                  </a:cubicBezTo>
                  <a:cubicBezTo>
                    <a:pt x="10" y="715"/>
                    <a:pt x="1" y="777"/>
                    <a:pt x="10" y="848"/>
                  </a:cubicBezTo>
                  <a:cubicBezTo>
                    <a:pt x="81" y="884"/>
                    <a:pt x="144" y="920"/>
                    <a:pt x="215" y="938"/>
                  </a:cubicBezTo>
                  <a:cubicBezTo>
                    <a:pt x="304" y="955"/>
                    <a:pt x="385" y="973"/>
                    <a:pt x="474" y="973"/>
                  </a:cubicBezTo>
                  <a:cubicBezTo>
                    <a:pt x="483" y="973"/>
                    <a:pt x="483" y="973"/>
                    <a:pt x="474" y="982"/>
                  </a:cubicBezTo>
                  <a:cubicBezTo>
                    <a:pt x="449" y="990"/>
                    <a:pt x="423" y="994"/>
                    <a:pt x="396" y="994"/>
                  </a:cubicBezTo>
                  <a:cubicBezTo>
                    <a:pt x="335" y="994"/>
                    <a:pt x="268" y="977"/>
                    <a:pt x="206" y="964"/>
                  </a:cubicBezTo>
                  <a:cubicBezTo>
                    <a:pt x="153" y="955"/>
                    <a:pt x="81" y="938"/>
                    <a:pt x="28" y="920"/>
                  </a:cubicBezTo>
                  <a:lnTo>
                    <a:pt x="28" y="920"/>
                  </a:lnTo>
                  <a:cubicBezTo>
                    <a:pt x="28" y="929"/>
                    <a:pt x="28" y="947"/>
                    <a:pt x="37" y="964"/>
                  </a:cubicBezTo>
                  <a:cubicBezTo>
                    <a:pt x="126" y="991"/>
                    <a:pt x="206" y="1027"/>
                    <a:pt x="304" y="1036"/>
                  </a:cubicBezTo>
                  <a:cubicBezTo>
                    <a:pt x="345" y="1043"/>
                    <a:pt x="385" y="1045"/>
                    <a:pt x="424" y="1045"/>
                  </a:cubicBezTo>
                  <a:cubicBezTo>
                    <a:pt x="488" y="1045"/>
                    <a:pt x="550" y="1038"/>
                    <a:pt x="617" y="1027"/>
                  </a:cubicBezTo>
                  <a:lnTo>
                    <a:pt x="617" y="1027"/>
                  </a:lnTo>
                  <a:cubicBezTo>
                    <a:pt x="558" y="1069"/>
                    <a:pt x="472" y="1080"/>
                    <a:pt x="387" y="1080"/>
                  </a:cubicBezTo>
                  <a:cubicBezTo>
                    <a:pt x="328" y="1080"/>
                    <a:pt x="271" y="1075"/>
                    <a:pt x="224" y="1071"/>
                  </a:cubicBezTo>
                  <a:cubicBezTo>
                    <a:pt x="215" y="1062"/>
                    <a:pt x="135" y="1054"/>
                    <a:pt x="63" y="1036"/>
                  </a:cubicBezTo>
                  <a:lnTo>
                    <a:pt x="63" y="1036"/>
                  </a:lnTo>
                  <a:cubicBezTo>
                    <a:pt x="63" y="1045"/>
                    <a:pt x="72" y="1062"/>
                    <a:pt x="72" y="1071"/>
                  </a:cubicBezTo>
                  <a:cubicBezTo>
                    <a:pt x="174" y="1117"/>
                    <a:pt x="276" y="1137"/>
                    <a:pt x="376" y="1137"/>
                  </a:cubicBezTo>
                  <a:cubicBezTo>
                    <a:pt x="707" y="1137"/>
                    <a:pt x="1012" y="911"/>
                    <a:pt x="1170" y="616"/>
                  </a:cubicBezTo>
                  <a:cubicBezTo>
                    <a:pt x="1161" y="616"/>
                    <a:pt x="1152" y="608"/>
                    <a:pt x="1152" y="608"/>
                  </a:cubicBezTo>
                  <a:lnTo>
                    <a:pt x="1098" y="581"/>
                  </a:lnTo>
                  <a:lnTo>
                    <a:pt x="1116" y="527"/>
                  </a:lnTo>
                  <a:cubicBezTo>
                    <a:pt x="1134" y="492"/>
                    <a:pt x="1143" y="456"/>
                    <a:pt x="1161" y="420"/>
                  </a:cubicBezTo>
                  <a:cubicBezTo>
                    <a:pt x="1170" y="304"/>
                    <a:pt x="1187" y="188"/>
                    <a:pt x="1161" y="72"/>
                  </a:cubicBezTo>
                  <a:cubicBezTo>
                    <a:pt x="1152" y="63"/>
                    <a:pt x="1134" y="63"/>
                    <a:pt x="1125" y="54"/>
                  </a:cubicBezTo>
                  <a:lnTo>
                    <a:pt x="1125" y="54"/>
                  </a:lnTo>
                  <a:cubicBezTo>
                    <a:pt x="1134" y="117"/>
                    <a:pt x="1134" y="179"/>
                    <a:pt x="1116" y="233"/>
                  </a:cubicBezTo>
                  <a:cubicBezTo>
                    <a:pt x="1107" y="161"/>
                    <a:pt x="1098" y="99"/>
                    <a:pt x="1080" y="37"/>
                  </a:cubicBezTo>
                  <a:cubicBezTo>
                    <a:pt x="1027" y="28"/>
                    <a:pt x="982" y="10"/>
                    <a:pt x="929"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68" name="Google Shape;8576;p23"/>
            <p:cNvSpPr/>
            <p:nvPr/>
          </p:nvSpPr>
          <p:spPr>
            <a:xfrm>
              <a:off x="954700" y="1045075"/>
              <a:ext cx="1800" cy="5375"/>
            </a:xfrm>
            <a:custGeom>
              <a:avLst/>
              <a:ahLst/>
              <a:rect l="l" t="t" r="r" b="b"/>
              <a:pathLst>
                <a:path w="72" h="215" extrusionOk="0">
                  <a:moveTo>
                    <a:pt x="18" y="0"/>
                  </a:moveTo>
                  <a:cubicBezTo>
                    <a:pt x="27" y="71"/>
                    <a:pt x="18" y="143"/>
                    <a:pt x="0" y="214"/>
                  </a:cubicBezTo>
                  <a:cubicBezTo>
                    <a:pt x="27" y="152"/>
                    <a:pt x="54" y="89"/>
                    <a:pt x="72" y="27"/>
                  </a:cubicBezTo>
                  <a:cubicBezTo>
                    <a:pt x="54" y="18"/>
                    <a:pt x="36" y="9"/>
                    <a:pt x="1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69" name="Google Shape;8577;p23"/>
            <p:cNvSpPr/>
            <p:nvPr/>
          </p:nvSpPr>
          <p:spPr>
            <a:xfrm>
              <a:off x="917450" y="1035250"/>
              <a:ext cx="38600" cy="38400"/>
            </a:xfrm>
            <a:custGeom>
              <a:avLst/>
              <a:ahLst/>
              <a:rect l="l" t="t" r="r" b="b"/>
              <a:pathLst>
                <a:path w="1544" h="1536" extrusionOk="0">
                  <a:moveTo>
                    <a:pt x="1026" y="1"/>
                  </a:moveTo>
                  <a:cubicBezTo>
                    <a:pt x="438" y="125"/>
                    <a:pt x="1" y="839"/>
                    <a:pt x="268" y="1428"/>
                  </a:cubicBezTo>
                  <a:cubicBezTo>
                    <a:pt x="277" y="1437"/>
                    <a:pt x="286" y="1437"/>
                    <a:pt x="286" y="1446"/>
                  </a:cubicBezTo>
                  <a:cubicBezTo>
                    <a:pt x="295" y="1446"/>
                    <a:pt x="295" y="1455"/>
                    <a:pt x="304" y="1455"/>
                  </a:cubicBezTo>
                  <a:cubicBezTo>
                    <a:pt x="425" y="1511"/>
                    <a:pt x="546" y="1536"/>
                    <a:pt x="663" y="1536"/>
                  </a:cubicBezTo>
                  <a:cubicBezTo>
                    <a:pt x="1033" y="1536"/>
                    <a:pt x="1368" y="1287"/>
                    <a:pt x="1544" y="955"/>
                  </a:cubicBezTo>
                  <a:cubicBezTo>
                    <a:pt x="1508" y="946"/>
                    <a:pt x="1481" y="928"/>
                    <a:pt x="1455" y="910"/>
                  </a:cubicBezTo>
                  <a:cubicBezTo>
                    <a:pt x="1297" y="1205"/>
                    <a:pt x="992" y="1431"/>
                    <a:pt x="661" y="1431"/>
                  </a:cubicBezTo>
                  <a:cubicBezTo>
                    <a:pt x="561" y="1431"/>
                    <a:pt x="459" y="1411"/>
                    <a:pt x="357" y="1365"/>
                  </a:cubicBezTo>
                  <a:cubicBezTo>
                    <a:pt x="357" y="1356"/>
                    <a:pt x="348" y="1339"/>
                    <a:pt x="348" y="1330"/>
                  </a:cubicBezTo>
                  <a:lnTo>
                    <a:pt x="348" y="1330"/>
                  </a:lnTo>
                  <a:cubicBezTo>
                    <a:pt x="420" y="1348"/>
                    <a:pt x="500" y="1356"/>
                    <a:pt x="509" y="1365"/>
                  </a:cubicBezTo>
                  <a:cubicBezTo>
                    <a:pt x="556" y="1369"/>
                    <a:pt x="613" y="1374"/>
                    <a:pt x="672" y="1374"/>
                  </a:cubicBezTo>
                  <a:cubicBezTo>
                    <a:pt x="757" y="1374"/>
                    <a:pt x="843" y="1363"/>
                    <a:pt x="902" y="1321"/>
                  </a:cubicBezTo>
                  <a:lnTo>
                    <a:pt x="902" y="1321"/>
                  </a:lnTo>
                  <a:cubicBezTo>
                    <a:pt x="835" y="1332"/>
                    <a:pt x="773" y="1339"/>
                    <a:pt x="709" y="1339"/>
                  </a:cubicBezTo>
                  <a:cubicBezTo>
                    <a:pt x="670" y="1339"/>
                    <a:pt x="630" y="1337"/>
                    <a:pt x="589" y="1330"/>
                  </a:cubicBezTo>
                  <a:cubicBezTo>
                    <a:pt x="491" y="1321"/>
                    <a:pt x="411" y="1285"/>
                    <a:pt x="322" y="1258"/>
                  </a:cubicBezTo>
                  <a:cubicBezTo>
                    <a:pt x="313" y="1241"/>
                    <a:pt x="313" y="1223"/>
                    <a:pt x="313" y="1214"/>
                  </a:cubicBezTo>
                  <a:lnTo>
                    <a:pt x="313" y="1214"/>
                  </a:lnTo>
                  <a:cubicBezTo>
                    <a:pt x="366" y="1232"/>
                    <a:pt x="438" y="1249"/>
                    <a:pt x="491" y="1258"/>
                  </a:cubicBezTo>
                  <a:cubicBezTo>
                    <a:pt x="553" y="1271"/>
                    <a:pt x="620" y="1288"/>
                    <a:pt x="681" y="1288"/>
                  </a:cubicBezTo>
                  <a:cubicBezTo>
                    <a:pt x="708" y="1288"/>
                    <a:pt x="734" y="1284"/>
                    <a:pt x="759" y="1276"/>
                  </a:cubicBezTo>
                  <a:cubicBezTo>
                    <a:pt x="768" y="1267"/>
                    <a:pt x="768" y="1267"/>
                    <a:pt x="759" y="1267"/>
                  </a:cubicBezTo>
                  <a:cubicBezTo>
                    <a:pt x="670" y="1267"/>
                    <a:pt x="589" y="1249"/>
                    <a:pt x="500" y="1232"/>
                  </a:cubicBezTo>
                  <a:cubicBezTo>
                    <a:pt x="429" y="1214"/>
                    <a:pt x="366" y="1178"/>
                    <a:pt x="295" y="1142"/>
                  </a:cubicBezTo>
                  <a:cubicBezTo>
                    <a:pt x="286" y="1071"/>
                    <a:pt x="295" y="1009"/>
                    <a:pt x="304" y="937"/>
                  </a:cubicBezTo>
                  <a:cubicBezTo>
                    <a:pt x="405" y="1022"/>
                    <a:pt x="514" y="1059"/>
                    <a:pt x="620" y="1059"/>
                  </a:cubicBezTo>
                  <a:cubicBezTo>
                    <a:pt x="981" y="1059"/>
                    <a:pt x="1310" y="640"/>
                    <a:pt x="1214" y="295"/>
                  </a:cubicBezTo>
                  <a:cubicBezTo>
                    <a:pt x="1178" y="286"/>
                    <a:pt x="1142" y="277"/>
                    <a:pt x="1098" y="268"/>
                  </a:cubicBezTo>
                  <a:lnTo>
                    <a:pt x="1098" y="268"/>
                  </a:lnTo>
                  <a:cubicBezTo>
                    <a:pt x="1234" y="554"/>
                    <a:pt x="940" y="953"/>
                    <a:pt x="618" y="953"/>
                  </a:cubicBezTo>
                  <a:cubicBezTo>
                    <a:pt x="518" y="953"/>
                    <a:pt x="415" y="915"/>
                    <a:pt x="322" y="821"/>
                  </a:cubicBezTo>
                  <a:cubicBezTo>
                    <a:pt x="340" y="750"/>
                    <a:pt x="366" y="679"/>
                    <a:pt x="402" y="616"/>
                  </a:cubicBezTo>
                  <a:cubicBezTo>
                    <a:pt x="451" y="678"/>
                    <a:pt x="527" y="707"/>
                    <a:pt x="604" y="707"/>
                  </a:cubicBezTo>
                  <a:cubicBezTo>
                    <a:pt x="694" y="707"/>
                    <a:pt x="786" y="666"/>
                    <a:pt x="839" y="589"/>
                  </a:cubicBezTo>
                  <a:cubicBezTo>
                    <a:pt x="893" y="518"/>
                    <a:pt x="910" y="429"/>
                    <a:pt x="893" y="340"/>
                  </a:cubicBezTo>
                  <a:cubicBezTo>
                    <a:pt x="875" y="286"/>
                    <a:pt x="830" y="241"/>
                    <a:pt x="786" y="206"/>
                  </a:cubicBezTo>
                  <a:cubicBezTo>
                    <a:pt x="839" y="170"/>
                    <a:pt x="910" y="143"/>
                    <a:pt x="973" y="116"/>
                  </a:cubicBezTo>
                  <a:cubicBezTo>
                    <a:pt x="982" y="125"/>
                    <a:pt x="982" y="125"/>
                    <a:pt x="991" y="134"/>
                  </a:cubicBezTo>
                  <a:cubicBezTo>
                    <a:pt x="1000" y="90"/>
                    <a:pt x="1009" y="45"/>
                    <a:pt x="1026"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70" name="Google Shape;8578;p23"/>
            <p:cNvSpPr/>
            <p:nvPr/>
          </p:nvSpPr>
          <p:spPr>
            <a:xfrm>
              <a:off x="951575" y="1043500"/>
              <a:ext cx="1350" cy="4925"/>
            </a:xfrm>
            <a:custGeom>
              <a:avLst/>
              <a:ahLst/>
              <a:rect l="l" t="t" r="r" b="b"/>
              <a:pathLst>
                <a:path w="54" h="197" extrusionOk="0">
                  <a:moveTo>
                    <a:pt x="0" y="1"/>
                  </a:moveTo>
                  <a:cubicBezTo>
                    <a:pt x="18" y="63"/>
                    <a:pt x="27" y="125"/>
                    <a:pt x="36" y="197"/>
                  </a:cubicBezTo>
                  <a:cubicBezTo>
                    <a:pt x="54" y="143"/>
                    <a:pt x="54" y="81"/>
                    <a:pt x="45" y="18"/>
                  </a:cubicBezTo>
                  <a:cubicBezTo>
                    <a:pt x="27" y="18"/>
                    <a:pt x="9" y="10"/>
                    <a:pt x="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71" name="Google Shape;8579;p23"/>
            <p:cNvSpPr/>
            <p:nvPr/>
          </p:nvSpPr>
          <p:spPr>
            <a:xfrm>
              <a:off x="953575" y="1044400"/>
              <a:ext cx="1825" cy="8725"/>
            </a:xfrm>
            <a:custGeom>
              <a:avLst/>
              <a:ahLst/>
              <a:rect l="l" t="t" r="r" b="b"/>
              <a:pathLst>
                <a:path w="73" h="349" extrusionOk="0">
                  <a:moveTo>
                    <a:pt x="1" y="0"/>
                  </a:moveTo>
                  <a:lnTo>
                    <a:pt x="1" y="0"/>
                  </a:lnTo>
                  <a:cubicBezTo>
                    <a:pt x="27" y="116"/>
                    <a:pt x="10" y="232"/>
                    <a:pt x="1" y="348"/>
                  </a:cubicBezTo>
                  <a:cubicBezTo>
                    <a:pt x="10" y="321"/>
                    <a:pt x="19" y="295"/>
                    <a:pt x="36" y="268"/>
                  </a:cubicBezTo>
                  <a:cubicBezTo>
                    <a:pt x="36" y="259"/>
                    <a:pt x="36" y="250"/>
                    <a:pt x="45" y="241"/>
                  </a:cubicBezTo>
                  <a:cubicBezTo>
                    <a:pt x="63" y="170"/>
                    <a:pt x="72" y="98"/>
                    <a:pt x="63" y="27"/>
                  </a:cubicBezTo>
                  <a:cubicBezTo>
                    <a:pt x="45" y="18"/>
                    <a:pt x="27" y="9"/>
                    <a:pt x="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72" name="Google Shape;8580;p23"/>
            <p:cNvSpPr/>
            <p:nvPr/>
          </p:nvSpPr>
          <p:spPr>
            <a:xfrm>
              <a:off x="913875" y="1066700"/>
              <a:ext cx="6275" cy="3150"/>
            </a:xfrm>
            <a:custGeom>
              <a:avLst/>
              <a:ahLst/>
              <a:rect l="l" t="t" r="r" b="b"/>
              <a:pathLst>
                <a:path w="251" h="126" extrusionOk="0">
                  <a:moveTo>
                    <a:pt x="179" y="0"/>
                  </a:moveTo>
                  <a:cubicBezTo>
                    <a:pt x="144" y="9"/>
                    <a:pt x="108" y="18"/>
                    <a:pt x="63" y="18"/>
                  </a:cubicBezTo>
                  <a:cubicBezTo>
                    <a:pt x="1" y="27"/>
                    <a:pt x="1" y="125"/>
                    <a:pt x="72" y="125"/>
                  </a:cubicBezTo>
                  <a:cubicBezTo>
                    <a:pt x="117" y="125"/>
                    <a:pt x="161" y="107"/>
                    <a:pt x="215" y="107"/>
                  </a:cubicBezTo>
                  <a:cubicBezTo>
                    <a:pt x="242" y="98"/>
                    <a:pt x="251" y="63"/>
                    <a:pt x="251" y="36"/>
                  </a:cubicBezTo>
                  <a:cubicBezTo>
                    <a:pt x="242" y="9"/>
                    <a:pt x="215" y="0"/>
                    <a:pt x="17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73" name="Google Shape;8581;p23"/>
            <p:cNvSpPr/>
            <p:nvPr/>
          </p:nvSpPr>
          <p:spPr>
            <a:xfrm>
              <a:off x="913225" y="1056875"/>
              <a:ext cx="7075" cy="3175"/>
            </a:xfrm>
            <a:custGeom>
              <a:avLst/>
              <a:ahLst/>
              <a:rect l="l" t="t" r="r" b="b"/>
              <a:pathLst>
                <a:path w="283" h="127" extrusionOk="0">
                  <a:moveTo>
                    <a:pt x="54" y="1"/>
                  </a:moveTo>
                  <a:cubicBezTo>
                    <a:pt x="18" y="1"/>
                    <a:pt x="0" y="28"/>
                    <a:pt x="0" y="54"/>
                  </a:cubicBezTo>
                  <a:cubicBezTo>
                    <a:pt x="0" y="90"/>
                    <a:pt x="27" y="108"/>
                    <a:pt x="54" y="108"/>
                  </a:cubicBezTo>
                  <a:cubicBezTo>
                    <a:pt x="98" y="117"/>
                    <a:pt x="143" y="117"/>
                    <a:pt x="196" y="126"/>
                  </a:cubicBezTo>
                  <a:cubicBezTo>
                    <a:pt x="199" y="126"/>
                    <a:pt x="202" y="126"/>
                    <a:pt x="204" y="126"/>
                  </a:cubicBezTo>
                  <a:cubicBezTo>
                    <a:pt x="261" y="126"/>
                    <a:pt x="283" y="36"/>
                    <a:pt x="223" y="28"/>
                  </a:cubicBezTo>
                  <a:cubicBezTo>
                    <a:pt x="161" y="19"/>
                    <a:pt x="107" y="10"/>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74" name="Google Shape;8582;p23"/>
            <p:cNvSpPr/>
            <p:nvPr/>
          </p:nvSpPr>
          <p:spPr>
            <a:xfrm>
              <a:off x="914775" y="1047425"/>
              <a:ext cx="7200" cy="4250"/>
            </a:xfrm>
            <a:custGeom>
              <a:avLst/>
              <a:ahLst/>
              <a:rect l="l" t="t" r="r" b="b"/>
              <a:pathLst>
                <a:path w="288" h="170" extrusionOk="0">
                  <a:moveTo>
                    <a:pt x="68" y="1"/>
                  </a:moveTo>
                  <a:cubicBezTo>
                    <a:pt x="47" y="1"/>
                    <a:pt x="25" y="11"/>
                    <a:pt x="18" y="31"/>
                  </a:cubicBezTo>
                  <a:cubicBezTo>
                    <a:pt x="0" y="49"/>
                    <a:pt x="9" y="93"/>
                    <a:pt x="36" y="102"/>
                  </a:cubicBezTo>
                  <a:cubicBezTo>
                    <a:pt x="90" y="120"/>
                    <a:pt x="143" y="147"/>
                    <a:pt x="206" y="165"/>
                  </a:cubicBezTo>
                  <a:cubicBezTo>
                    <a:pt x="213" y="168"/>
                    <a:pt x="219" y="169"/>
                    <a:pt x="225" y="169"/>
                  </a:cubicBezTo>
                  <a:cubicBezTo>
                    <a:pt x="273" y="169"/>
                    <a:pt x="288" y="82"/>
                    <a:pt x="232" y="67"/>
                  </a:cubicBezTo>
                  <a:cubicBezTo>
                    <a:pt x="179" y="49"/>
                    <a:pt x="134" y="31"/>
                    <a:pt x="90" y="4"/>
                  </a:cubicBezTo>
                  <a:cubicBezTo>
                    <a:pt x="83" y="2"/>
                    <a:pt x="76" y="1"/>
                    <a:pt x="6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75" name="Google Shape;8583;p23"/>
            <p:cNvSpPr/>
            <p:nvPr/>
          </p:nvSpPr>
          <p:spPr>
            <a:xfrm>
              <a:off x="929325" y="1030100"/>
              <a:ext cx="5500" cy="6175"/>
            </a:xfrm>
            <a:custGeom>
              <a:avLst/>
              <a:ahLst/>
              <a:rect l="l" t="t" r="r" b="b"/>
              <a:pathLst>
                <a:path w="220" h="247" extrusionOk="0">
                  <a:moveTo>
                    <a:pt x="70" y="0"/>
                  </a:moveTo>
                  <a:cubicBezTo>
                    <a:pt x="35" y="0"/>
                    <a:pt x="1" y="39"/>
                    <a:pt x="25" y="82"/>
                  </a:cubicBezTo>
                  <a:cubicBezTo>
                    <a:pt x="43" y="135"/>
                    <a:pt x="79" y="180"/>
                    <a:pt x="105" y="224"/>
                  </a:cubicBezTo>
                  <a:cubicBezTo>
                    <a:pt x="116" y="240"/>
                    <a:pt x="131" y="247"/>
                    <a:pt x="146" y="247"/>
                  </a:cubicBezTo>
                  <a:cubicBezTo>
                    <a:pt x="183" y="247"/>
                    <a:pt x="220" y="209"/>
                    <a:pt x="195" y="171"/>
                  </a:cubicBezTo>
                  <a:cubicBezTo>
                    <a:pt x="168" y="126"/>
                    <a:pt x="132" y="82"/>
                    <a:pt x="114" y="28"/>
                  </a:cubicBezTo>
                  <a:cubicBezTo>
                    <a:pt x="103" y="8"/>
                    <a:pt x="86"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76" name="Google Shape;8584;p23"/>
            <p:cNvSpPr/>
            <p:nvPr/>
          </p:nvSpPr>
          <p:spPr>
            <a:xfrm>
              <a:off x="941100" y="1026550"/>
              <a:ext cx="3150" cy="5375"/>
            </a:xfrm>
            <a:custGeom>
              <a:avLst/>
              <a:ahLst/>
              <a:rect l="l" t="t" r="r" b="b"/>
              <a:pathLst>
                <a:path w="126" h="215" extrusionOk="0">
                  <a:moveTo>
                    <a:pt x="0" y="1"/>
                  </a:moveTo>
                  <a:cubicBezTo>
                    <a:pt x="0" y="10"/>
                    <a:pt x="0" y="10"/>
                    <a:pt x="0" y="18"/>
                  </a:cubicBezTo>
                  <a:cubicBezTo>
                    <a:pt x="9" y="63"/>
                    <a:pt x="9" y="117"/>
                    <a:pt x="18" y="170"/>
                  </a:cubicBezTo>
                  <a:cubicBezTo>
                    <a:pt x="18" y="197"/>
                    <a:pt x="36" y="215"/>
                    <a:pt x="72" y="215"/>
                  </a:cubicBezTo>
                  <a:cubicBezTo>
                    <a:pt x="98" y="215"/>
                    <a:pt x="125" y="197"/>
                    <a:pt x="116" y="161"/>
                  </a:cubicBezTo>
                  <a:cubicBezTo>
                    <a:pt x="116" y="117"/>
                    <a:pt x="107" y="63"/>
                    <a:pt x="107" y="10"/>
                  </a:cubicBezTo>
                  <a:cubicBezTo>
                    <a:pt x="72" y="10"/>
                    <a:pt x="36" y="1"/>
                    <a:pt x="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77" name="Google Shape;8585;p23"/>
            <p:cNvSpPr/>
            <p:nvPr/>
          </p:nvSpPr>
          <p:spPr>
            <a:xfrm>
              <a:off x="920650" y="1037575"/>
              <a:ext cx="7000" cy="5425"/>
            </a:xfrm>
            <a:custGeom>
              <a:avLst/>
              <a:ahLst/>
              <a:rect l="l" t="t" r="r" b="b"/>
              <a:pathLst>
                <a:path w="280" h="217" extrusionOk="0">
                  <a:moveTo>
                    <a:pt x="80" y="0"/>
                  </a:moveTo>
                  <a:cubicBezTo>
                    <a:pt x="40" y="0"/>
                    <a:pt x="0" y="51"/>
                    <a:pt x="42" y="86"/>
                  </a:cubicBezTo>
                  <a:cubicBezTo>
                    <a:pt x="87" y="131"/>
                    <a:pt x="122" y="166"/>
                    <a:pt x="167" y="202"/>
                  </a:cubicBezTo>
                  <a:cubicBezTo>
                    <a:pt x="179" y="212"/>
                    <a:pt x="192" y="216"/>
                    <a:pt x="204" y="216"/>
                  </a:cubicBezTo>
                  <a:cubicBezTo>
                    <a:pt x="246" y="216"/>
                    <a:pt x="280" y="165"/>
                    <a:pt x="238" y="131"/>
                  </a:cubicBezTo>
                  <a:cubicBezTo>
                    <a:pt x="203" y="86"/>
                    <a:pt x="158" y="50"/>
                    <a:pt x="113" y="15"/>
                  </a:cubicBezTo>
                  <a:cubicBezTo>
                    <a:pt x="103" y="5"/>
                    <a:pt x="92" y="0"/>
                    <a:pt x="8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78" name="Google Shape;8586;p23"/>
            <p:cNvSpPr/>
            <p:nvPr/>
          </p:nvSpPr>
          <p:spPr>
            <a:xfrm>
              <a:off x="877750" y="1032800"/>
              <a:ext cx="18750" cy="24150"/>
            </a:xfrm>
            <a:custGeom>
              <a:avLst/>
              <a:ahLst/>
              <a:rect l="l" t="t" r="r" b="b"/>
              <a:pathLst>
                <a:path w="750" h="966" extrusionOk="0">
                  <a:moveTo>
                    <a:pt x="152" y="0"/>
                  </a:moveTo>
                  <a:cubicBezTo>
                    <a:pt x="117" y="63"/>
                    <a:pt x="81" y="125"/>
                    <a:pt x="54" y="197"/>
                  </a:cubicBezTo>
                  <a:cubicBezTo>
                    <a:pt x="58" y="196"/>
                    <a:pt x="62" y="196"/>
                    <a:pt x="66" y="196"/>
                  </a:cubicBezTo>
                  <a:cubicBezTo>
                    <a:pt x="230" y="196"/>
                    <a:pt x="365" y="379"/>
                    <a:pt x="322" y="545"/>
                  </a:cubicBezTo>
                  <a:cubicBezTo>
                    <a:pt x="304" y="634"/>
                    <a:pt x="250" y="705"/>
                    <a:pt x="170" y="741"/>
                  </a:cubicBezTo>
                  <a:cubicBezTo>
                    <a:pt x="141" y="756"/>
                    <a:pt x="108" y="762"/>
                    <a:pt x="77" y="762"/>
                  </a:cubicBezTo>
                  <a:cubicBezTo>
                    <a:pt x="50" y="762"/>
                    <a:pt x="25" y="758"/>
                    <a:pt x="1" y="750"/>
                  </a:cubicBezTo>
                  <a:lnTo>
                    <a:pt x="1" y="750"/>
                  </a:lnTo>
                  <a:cubicBezTo>
                    <a:pt x="9" y="821"/>
                    <a:pt x="27" y="892"/>
                    <a:pt x="63" y="955"/>
                  </a:cubicBezTo>
                  <a:cubicBezTo>
                    <a:pt x="95" y="962"/>
                    <a:pt x="126" y="965"/>
                    <a:pt x="155" y="965"/>
                  </a:cubicBezTo>
                  <a:cubicBezTo>
                    <a:pt x="641" y="965"/>
                    <a:pt x="750" y="42"/>
                    <a:pt x="152"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79" name="Google Shape;8587;p23"/>
            <p:cNvSpPr/>
            <p:nvPr/>
          </p:nvSpPr>
          <p:spPr>
            <a:xfrm>
              <a:off x="880875" y="1025000"/>
              <a:ext cx="28800" cy="41050"/>
            </a:xfrm>
            <a:custGeom>
              <a:avLst/>
              <a:ahLst/>
              <a:rect l="l" t="t" r="r" b="b"/>
              <a:pathLst>
                <a:path w="1152" h="1642" extrusionOk="0">
                  <a:moveTo>
                    <a:pt x="500" y="0"/>
                  </a:moveTo>
                  <a:lnTo>
                    <a:pt x="500" y="0"/>
                  </a:lnTo>
                  <a:cubicBezTo>
                    <a:pt x="482" y="9"/>
                    <a:pt x="473" y="9"/>
                    <a:pt x="455" y="18"/>
                  </a:cubicBezTo>
                  <a:cubicBezTo>
                    <a:pt x="509" y="54"/>
                    <a:pt x="545" y="89"/>
                    <a:pt x="554" y="98"/>
                  </a:cubicBezTo>
                  <a:cubicBezTo>
                    <a:pt x="643" y="170"/>
                    <a:pt x="777" y="295"/>
                    <a:pt x="786" y="411"/>
                  </a:cubicBezTo>
                  <a:cubicBezTo>
                    <a:pt x="786" y="419"/>
                    <a:pt x="786" y="419"/>
                    <a:pt x="786" y="419"/>
                  </a:cubicBezTo>
                  <a:cubicBezTo>
                    <a:pt x="723" y="321"/>
                    <a:pt x="670" y="250"/>
                    <a:pt x="580" y="179"/>
                  </a:cubicBezTo>
                  <a:cubicBezTo>
                    <a:pt x="527" y="125"/>
                    <a:pt x="464" y="89"/>
                    <a:pt x="402" y="45"/>
                  </a:cubicBezTo>
                  <a:cubicBezTo>
                    <a:pt x="384" y="54"/>
                    <a:pt x="366" y="63"/>
                    <a:pt x="357" y="72"/>
                  </a:cubicBezTo>
                  <a:cubicBezTo>
                    <a:pt x="393" y="98"/>
                    <a:pt x="438" y="125"/>
                    <a:pt x="464" y="152"/>
                  </a:cubicBezTo>
                  <a:cubicBezTo>
                    <a:pt x="545" y="205"/>
                    <a:pt x="616" y="259"/>
                    <a:pt x="652" y="348"/>
                  </a:cubicBezTo>
                  <a:cubicBezTo>
                    <a:pt x="589" y="277"/>
                    <a:pt x="527" y="232"/>
                    <a:pt x="447" y="179"/>
                  </a:cubicBezTo>
                  <a:cubicBezTo>
                    <a:pt x="402" y="143"/>
                    <a:pt x="348" y="125"/>
                    <a:pt x="295" y="107"/>
                  </a:cubicBezTo>
                  <a:cubicBezTo>
                    <a:pt x="241" y="134"/>
                    <a:pt x="179" y="170"/>
                    <a:pt x="116" y="196"/>
                  </a:cubicBezTo>
                  <a:cubicBezTo>
                    <a:pt x="116" y="205"/>
                    <a:pt x="108" y="214"/>
                    <a:pt x="99" y="214"/>
                  </a:cubicBezTo>
                  <a:cubicBezTo>
                    <a:pt x="759" y="329"/>
                    <a:pt x="620" y="1383"/>
                    <a:pt x="23" y="1383"/>
                  </a:cubicBezTo>
                  <a:cubicBezTo>
                    <a:pt x="15" y="1383"/>
                    <a:pt x="8" y="1383"/>
                    <a:pt x="0" y="1383"/>
                  </a:cubicBezTo>
                  <a:lnTo>
                    <a:pt x="0" y="1383"/>
                  </a:lnTo>
                  <a:cubicBezTo>
                    <a:pt x="18" y="1410"/>
                    <a:pt x="45" y="1445"/>
                    <a:pt x="72" y="1472"/>
                  </a:cubicBezTo>
                  <a:cubicBezTo>
                    <a:pt x="134" y="1472"/>
                    <a:pt x="188" y="1463"/>
                    <a:pt x="241" y="1454"/>
                  </a:cubicBezTo>
                  <a:cubicBezTo>
                    <a:pt x="348" y="1419"/>
                    <a:pt x="429" y="1374"/>
                    <a:pt x="518" y="1312"/>
                  </a:cubicBezTo>
                  <a:cubicBezTo>
                    <a:pt x="527" y="1312"/>
                    <a:pt x="527" y="1312"/>
                    <a:pt x="527" y="1320"/>
                  </a:cubicBezTo>
                  <a:cubicBezTo>
                    <a:pt x="464" y="1410"/>
                    <a:pt x="357" y="1463"/>
                    <a:pt x="259" y="1499"/>
                  </a:cubicBezTo>
                  <a:cubicBezTo>
                    <a:pt x="232" y="1517"/>
                    <a:pt x="188" y="1535"/>
                    <a:pt x="143" y="1543"/>
                  </a:cubicBezTo>
                  <a:cubicBezTo>
                    <a:pt x="152" y="1543"/>
                    <a:pt x="152" y="1543"/>
                    <a:pt x="161" y="1552"/>
                  </a:cubicBezTo>
                  <a:cubicBezTo>
                    <a:pt x="179" y="1552"/>
                    <a:pt x="197" y="1552"/>
                    <a:pt x="223" y="1543"/>
                  </a:cubicBezTo>
                  <a:cubicBezTo>
                    <a:pt x="286" y="1535"/>
                    <a:pt x="339" y="1508"/>
                    <a:pt x="393" y="1481"/>
                  </a:cubicBezTo>
                  <a:cubicBezTo>
                    <a:pt x="518" y="1419"/>
                    <a:pt x="598" y="1320"/>
                    <a:pt x="687" y="1222"/>
                  </a:cubicBezTo>
                  <a:lnTo>
                    <a:pt x="687" y="1222"/>
                  </a:lnTo>
                  <a:cubicBezTo>
                    <a:pt x="652" y="1347"/>
                    <a:pt x="554" y="1445"/>
                    <a:pt x="447" y="1517"/>
                  </a:cubicBezTo>
                  <a:cubicBezTo>
                    <a:pt x="402" y="1543"/>
                    <a:pt x="331" y="1588"/>
                    <a:pt x="250" y="1615"/>
                  </a:cubicBezTo>
                  <a:cubicBezTo>
                    <a:pt x="268" y="1624"/>
                    <a:pt x="286" y="1633"/>
                    <a:pt x="304" y="1642"/>
                  </a:cubicBezTo>
                  <a:cubicBezTo>
                    <a:pt x="982" y="1428"/>
                    <a:pt x="1151" y="339"/>
                    <a:pt x="500"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80" name="Google Shape;8588;p23"/>
            <p:cNvSpPr/>
            <p:nvPr/>
          </p:nvSpPr>
          <p:spPr>
            <a:xfrm>
              <a:off x="871725" y="1023425"/>
              <a:ext cx="41075" cy="45250"/>
            </a:xfrm>
            <a:custGeom>
              <a:avLst/>
              <a:ahLst/>
              <a:rect l="l" t="t" r="r" b="b"/>
              <a:pathLst>
                <a:path w="1643" h="1810" extrusionOk="0">
                  <a:moveTo>
                    <a:pt x="393" y="375"/>
                  </a:moveTo>
                  <a:cubicBezTo>
                    <a:pt x="991" y="417"/>
                    <a:pt x="882" y="1340"/>
                    <a:pt x="396" y="1340"/>
                  </a:cubicBezTo>
                  <a:cubicBezTo>
                    <a:pt x="367" y="1340"/>
                    <a:pt x="336" y="1337"/>
                    <a:pt x="304" y="1330"/>
                  </a:cubicBezTo>
                  <a:cubicBezTo>
                    <a:pt x="268" y="1267"/>
                    <a:pt x="250" y="1196"/>
                    <a:pt x="242" y="1125"/>
                  </a:cubicBezTo>
                  <a:lnTo>
                    <a:pt x="242" y="1125"/>
                  </a:lnTo>
                  <a:cubicBezTo>
                    <a:pt x="266" y="1133"/>
                    <a:pt x="291" y="1137"/>
                    <a:pt x="318" y="1137"/>
                  </a:cubicBezTo>
                  <a:cubicBezTo>
                    <a:pt x="349" y="1137"/>
                    <a:pt x="382" y="1131"/>
                    <a:pt x="411" y="1116"/>
                  </a:cubicBezTo>
                  <a:cubicBezTo>
                    <a:pt x="491" y="1080"/>
                    <a:pt x="545" y="1009"/>
                    <a:pt x="563" y="920"/>
                  </a:cubicBezTo>
                  <a:cubicBezTo>
                    <a:pt x="606" y="754"/>
                    <a:pt x="471" y="571"/>
                    <a:pt x="307" y="571"/>
                  </a:cubicBezTo>
                  <a:cubicBezTo>
                    <a:pt x="303" y="571"/>
                    <a:pt x="299" y="571"/>
                    <a:pt x="295" y="572"/>
                  </a:cubicBezTo>
                  <a:cubicBezTo>
                    <a:pt x="322" y="500"/>
                    <a:pt x="358" y="438"/>
                    <a:pt x="393" y="375"/>
                  </a:cubicBezTo>
                  <a:close/>
                  <a:moveTo>
                    <a:pt x="973" y="1"/>
                  </a:moveTo>
                  <a:cubicBezTo>
                    <a:pt x="937" y="27"/>
                    <a:pt x="902" y="45"/>
                    <a:pt x="866" y="63"/>
                  </a:cubicBezTo>
                  <a:cubicBezTo>
                    <a:pt x="1517" y="402"/>
                    <a:pt x="1348" y="1491"/>
                    <a:pt x="670" y="1705"/>
                  </a:cubicBezTo>
                  <a:cubicBezTo>
                    <a:pt x="652" y="1696"/>
                    <a:pt x="634" y="1687"/>
                    <a:pt x="616" y="1678"/>
                  </a:cubicBezTo>
                  <a:cubicBezTo>
                    <a:pt x="697" y="1651"/>
                    <a:pt x="768" y="1606"/>
                    <a:pt x="821" y="1580"/>
                  </a:cubicBezTo>
                  <a:cubicBezTo>
                    <a:pt x="920" y="1508"/>
                    <a:pt x="1018" y="1410"/>
                    <a:pt x="1053" y="1285"/>
                  </a:cubicBezTo>
                  <a:lnTo>
                    <a:pt x="1053" y="1285"/>
                  </a:lnTo>
                  <a:cubicBezTo>
                    <a:pt x="964" y="1383"/>
                    <a:pt x="884" y="1482"/>
                    <a:pt x="759" y="1544"/>
                  </a:cubicBezTo>
                  <a:cubicBezTo>
                    <a:pt x="705" y="1571"/>
                    <a:pt x="652" y="1598"/>
                    <a:pt x="589" y="1606"/>
                  </a:cubicBezTo>
                  <a:cubicBezTo>
                    <a:pt x="563" y="1615"/>
                    <a:pt x="545" y="1615"/>
                    <a:pt x="527" y="1615"/>
                  </a:cubicBezTo>
                  <a:cubicBezTo>
                    <a:pt x="518" y="1606"/>
                    <a:pt x="518" y="1606"/>
                    <a:pt x="509" y="1606"/>
                  </a:cubicBezTo>
                  <a:cubicBezTo>
                    <a:pt x="554" y="1598"/>
                    <a:pt x="598" y="1580"/>
                    <a:pt x="625" y="1562"/>
                  </a:cubicBezTo>
                  <a:cubicBezTo>
                    <a:pt x="723" y="1526"/>
                    <a:pt x="830" y="1473"/>
                    <a:pt x="893" y="1383"/>
                  </a:cubicBezTo>
                  <a:cubicBezTo>
                    <a:pt x="893" y="1375"/>
                    <a:pt x="893" y="1375"/>
                    <a:pt x="884" y="1375"/>
                  </a:cubicBezTo>
                  <a:cubicBezTo>
                    <a:pt x="795" y="1437"/>
                    <a:pt x="714" y="1482"/>
                    <a:pt x="607" y="1517"/>
                  </a:cubicBezTo>
                  <a:cubicBezTo>
                    <a:pt x="554" y="1526"/>
                    <a:pt x="500" y="1535"/>
                    <a:pt x="438" y="1535"/>
                  </a:cubicBezTo>
                  <a:cubicBezTo>
                    <a:pt x="411" y="1508"/>
                    <a:pt x="384" y="1473"/>
                    <a:pt x="366" y="1446"/>
                  </a:cubicBezTo>
                  <a:lnTo>
                    <a:pt x="366" y="1446"/>
                  </a:lnTo>
                  <a:cubicBezTo>
                    <a:pt x="374" y="1446"/>
                    <a:pt x="381" y="1446"/>
                    <a:pt x="389" y="1446"/>
                  </a:cubicBezTo>
                  <a:cubicBezTo>
                    <a:pt x="986" y="1446"/>
                    <a:pt x="1125" y="392"/>
                    <a:pt x="465" y="277"/>
                  </a:cubicBezTo>
                  <a:cubicBezTo>
                    <a:pt x="474" y="277"/>
                    <a:pt x="482" y="268"/>
                    <a:pt x="482" y="259"/>
                  </a:cubicBezTo>
                  <a:lnTo>
                    <a:pt x="482" y="259"/>
                  </a:lnTo>
                  <a:cubicBezTo>
                    <a:pt x="420" y="295"/>
                    <a:pt x="349" y="331"/>
                    <a:pt x="277" y="375"/>
                  </a:cubicBezTo>
                  <a:cubicBezTo>
                    <a:pt x="1" y="848"/>
                    <a:pt x="72" y="1553"/>
                    <a:pt x="643" y="1803"/>
                  </a:cubicBezTo>
                  <a:lnTo>
                    <a:pt x="661" y="1803"/>
                  </a:lnTo>
                  <a:cubicBezTo>
                    <a:pt x="665" y="1807"/>
                    <a:pt x="670" y="1809"/>
                    <a:pt x="674" y="1809"/>
                  </a:cubicBezTo>
                  <a:cubicBezTo>
                    <a:pt x="679" y="1809"/>
                    <a:pt x="683" y="1807"/>
                    <a:pt x="688" y="1803"/>
                  </a:cubicBezTo>
                  <a:cubicBezTo>
                    <a:pt x="1437" y="1580"/>
                    <a:pt x="1642" y="429"/>
                    <a:pt x="97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81" name="Google Shape;8589;p23"/>
            <p:cNvSpPr/>
            <p:nvPr/>
          </p:nvSpPr>
          <p:spPr>
            <a:xfrm>
              <a:off x="890900" y="1025425"/>
              <a:ext cx="9625" cy="10075"/>
            </a:xfrm>
            <a:custGeom>
              <a:avLst/>
              <a:ahLst/>
              <a:rect l="l" t="t" r="r" b="b"/>
              <a:pathLst>
                <a:path w="385" h="403" extrusionOk="0">
                  <a:moveTo>
                    <a:pt x="54" y="1"/>
                  </a:moveTo>
                  <a:cubicBezTo>
                    <a:pt x="37" y="10"/>
                    <a:pt x="19" y="19"/>
                    <a:pt x="1" y="37"/>
                  </a:cubicBezTo>
                  <a:cubicBezTo>
                    <a:pt x="63" y="72"/>
                    <a:pt x="126" y="108"/>
                    <a:pt x="179" y="162"/>
                  </a:cubicBezTo>
                  <a:cubicBezTo>
                    <a:pt x="269" y="233"/>
                    <a:pt x="322" y="304"/>
                    <a:pt x="385" y="402"/>
                  </a:cubicBezTo>
                  <a:cubicBezTo>
                    <a:pt x="385" y="402"/>
                    <a:pt x="385" y="402"/>
                    <a:pt x="385" y="394"/>
                  </a:cubicBezTo>
                  <a:cubicBezTo>
                    <a:pt x="376" y="278"/>
                    <a:pt x="242" y="153"/>
                    <a:pt x="153" y="81"/>
                  </a:cubicBezTo>
                  <a:cubicBezTo>
                    <a:pt x="144" y="72"/>
                    <a:pt x="108" y="37"/>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82" name="Google Shape;8590;p23"/>
            <p:cNvSpPr/>
            <p:nvPr/>
          </p:nvSpPr>
          <p:spPr>
            <a:xfrm>
              <a:off x="888225" y="1026775"/>
              <a:ext cx="8950" cy="6950"/>
            </a:xfrm>
            <a:custGeom>
              <a:avLst/>
              <a:ahLst/>
              <a:rect l="l" t="t" r="r" b="b"/>
              <a:pathLst>
                <a:path w="358" h="278" extrusionOk="0">
                  <a:moveTo>
                    <a:pt x="63" y="1"/>
                  </a:moveTo>
                  <a:cubicBezTo>
                    <a:pt x="45" y="9"/>
                    <a:pt x="19" y="18"/>
                    <a:pt x="1" y="36"/>
                  </a:cubicBezTo>
                  <a:cubicBezTo>
                    <a:pt x="54" y="54"/>
                    <a:pt x="108" y="72"/>
                    <a:pt x="153" y="108"/>
                  </a:cubicBezTo>
                  <a:cubicBezTo>
                    <a:pt x="233" y="161"/>
                    <a:pt x="295" y="206"/>
                    <a:pt x="358" y="277"/>
                  </a:cubicBezTo>
                  <a:cubicBezTo>
                    <a:pt x="322" y="188"/>
                    <a:pt x="251" y="134"/>
                    <a:pt x="170" y="81"/>
                  </a:cubicBezTo>
                  <a:cubicBezTo>
                    <a:pt x="144" y="54"/>
                    <a:pt x="99" y="27"/>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83" name="Google Shape;8591;p23"/>
            <p:cNvSpPr/>
            <p:nvPr/>
          </p:nvSpPr>
          <p:spPr>
            <a:xfrm>
              <a:off x="869275" y="1061025"/>
              <a:ext cx="6500" cy="5100"/>
            </a:xfrm>
            <a:custGeom>
              <a:avLst/>
              <a:ahLst/>
              <a:rect l="l" t="t" r="r" b="b"/>
              <a:pathLst>
                <a:path w="260" h="204" extrusionOk="0">
                  <a:moveTo>
                    <a:pt x="197" y="1"/>
                  </a:moveTo>
                  <a:cubicBezTo>
                    <a:pt x="185" y="1"/>
                    <a:pt x="173" y="5"/>
                    <a:pt x="161" y="13"/>
                  </a:cubicBezTo>
                  <a:cubicBezTo>
                    <a:pt x="125" y="40"/>
                    <a:pt x="81" y="76"/>
                    <a:pt x="36" y="102"/>
                  </a:cubicBezTo>
                  <a:cubicBezTo>
                    <a:pt x="18" y="120"/>
                    <a:pt x="1" y="147"/>
                    <a:pt x="18" y="174"/>
                  </a:cubicBezTo>
                  <a:cubicBezTo>
                    <a:pt x="25" y="194"/>
                    <a:pt x="47" y="204"/>
                    <a:pt x="65" y="204"/>
                  </a:cubicBezTo>
                  <a:cubicBezTo>
                    <a:pt x="71" y="204"/>
                    <a:pt x="76" y="203"/>
                    <a:pt x="81" y="201"/>
                  </a:cubicBezTo>
                  <a:cubicBezTo>
                    <a:pt x="134" y="165"/>
                    <a:pt x="179" y="129"/>
                    <a:pt x="233" y="94"/>
                  </a:cubicBezTo>
                  <a:cubicBezTo>
                    <a:pt x="259" y="76"/>
                    <a:pt x="250" y="40"/>
                    <a:pt x="241" y="22"/>
                  </a:cubicBezTo>
                  <a:cubicBezTo>
                    <a:pt x="227" y="7"/>
                    <a:pt x="212" y="1"/>
                    <a:pt x="19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84" name="Google Shape;8592;p23"/>
            <p:cNvSpPr/>
            <p:nvPr/>
          </p:nvSpPr>
          <p:spPr>
            <a:xfrm>
              <a:off x="877150" y="1068825"/>
              <a:ext cx="6150" cy="5325"/>
            </a:xfrm>
            <a:custGeom>
              <a:avLst/>
              <a:ahLst/>
              <a:rect l="l" t="t" r="r" b="b"/>
              <a:pathLst>
                <a:path w="246" h="213" extrusionOk="0">
                  <a:moveTo>
                    <a:pt x="170" y="0"/>
                  </a:moveTo>
                  <a:cubicBezTo>
                    <a:pt x="160" y="0"/>
                    <a:pt x="150" y="4"/>
                    <a:pt x="141" y="13"/>
                  </a:cubicBezTo>
                  <a:cubicBezTo>
                    <a:pt x="96" y="49"/>
                    <a:pt x="60" y="85"/>
                    <a:pt x="33" y="129"/>
                  </a:cubicBezTo>
                  <a:cubicBezTo>
                    <a:pt x="1" y="169"/>
                    <a:pt x="40" y="212"/>
                    <a:pt x="77" y="212"/>
                  </a:cubicBezTo>
                  <a:cubicBezTo>
                    <a:pt x="91" y="212"/>
                    <a:pt x="104" y="206"/>
                    <a:pt x="114" y="192"/>
                  </a:cubicBezTo>
                  <a:cubicBezTo>
                    <a:pt x="141" y="156"/>
                    <a:pt x="176" y="121"/>
                    <a:pt x="203" y="94"/>
                  </a:cubicBezTo>
                  <a:cubicBezTo>
                    <a:pt x="245" y="58"/>
                    <a:pt x="209" y="0"/>
                    <a:pt x="1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85" name="Google Shape;8593;p23"/>
            <p:cNvSpPr/>
            <p:nvPr/>
          </p:nvSpPr>
          <p:spPr>
            <a:xfrm>
              <a:off x="960275" y="1082075"/>
              <a:ext cx="17425" cy="21900"/>
            </a:xfrm>
            <a:custGeom>
              <a:avLst/>
              <a:ahLst/>
              <a:rect l="l" t="t" r="r" b="b"/>
              <a:pathLst>
                <a:path w="697" h="876" extrusionOk="0">
                  <a:moveTo>
                    <a:pt x="286" y="1"/>
                  </a:moveTo>
                  <a:lnTo>
                    <a:pt x="286" y="1"/>
                  </a:lnTo>
                  <a:cubicBezTo>
                    <a:pt x="27" y="224"/>
                    <a:pt x="0" y="786"/>
                    <a:pt x="455" y="875"/>
                  </a:cubicBezTo>
                  <a:cubicBezTo>
                    <a:pt x="500" y="822"/>
                    <a:pt x="536" y="768"/>
                    <a:pt x="562" y="715"/>
                  </a:cubicBezTo>
                  <a:lnTo>
                    <a:pt x="500" y="697"/>
                  </a:lnTo>
                  <a:lnTo>
                    <a:pt x="509" y="670"/>
                  </a:lnTo>
                  <a:cubicBezTo>
                    <a:pt x="375" y="616"/>
                    <a:pt x="295" y="456"/>
                    <a:pt x="348" y="313"/>
                  </a:cubicBezTo>
                  <a:cubicBezTo>
                    <a:pt x="375" y="233"/>
                    <a:pt x="437" y="161"/>
                    <a:pt x="518" y="135"/>
                  </a:cubicBezTo>
                  <a:cubicBezTo>
                    <a:pt x="542" y="127"/>
                    <a:pt x="569" y="122"/>
                    <a:pt x="598" y="122"/>
                  </a:cubicBezTo>
                  <a:cubicBezTo>
                    <a:pt x="632" y="122"/>
                    <a:pt x="667" y="129"/>
                    <a:pt x="696" y="144"/>
                  </a:cubicBezTo>
                  <a:cubicBezTo>
                    <a:pt x="696" y="117"/>
                    <a:pt x="687" y="99"/>
                    <a:pt x="687" y="81"/>
                  </a:cubicBezTo>
                  <a:cubicBezTo>
                    <a:pt x="634" y="63"/>
                    <a:pt x="580" y="54"/>
                    <a:pt x="527" y="46"/>
                  </a:cubicBezTo>
                  <a:cubicBezTo>
                    <a:pt x="446" y="28"/>
                    <a:pt x="366" y="19"/>
                    <a:pt x="28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86" name="Google Shape;8594;p23"/>
            <p:cNvSpPr/>
            <p:nvPr/>
          </p:nvSpPr>
          <p:spPr>
            <a:xfrm>
              <a:off x="944425" y="1070925"/>
              <a:ext cx="25250" cy="40175"/>
            </a:xfrm>
            <a:custGeom>
              <a:avLst/>
              <a:ahLst/>
              <a:rect l="l" t="t" r="r" b="b"/>
              <a:pathLst>
                <a:path w="1010" h="1607" extrusionOk="0">
                  <a:moveTo>
                    <a:pt x="848" y="1"/>
                  </a:moveTo>
                  <a:lnTo>
                    <a:pt x="848" y="1"/>
                  </a:lnTo>
                  <a:cubicBezTo>
                    <a:pt x="224" y="233"/>
                    <a:pt x="1" y="1241"/>
                    <a:pt x="625" y="1607"/>
                  </a:cubicBezTo>
                  <a:cubicBezTo>
                    <a:pt x="643" y="1598"/>
                    <a:pt x="652" y="1598"/>
                    <a:pt x="661" y="1598"/>
                  </a:cubicBezTo>
                  <a:cubicBezTo>
                    <a:pt x="608" y="1544"/>
                    <a:pt x="554" y="1491"/>
                    <a:pt x="545" y="1473"/>
                  </a:cubicBezTo>
                  <a:cubicBezTo>
                    <a:pt x="465" y="1393"/>
                    <a:pt x="349" y="1259"/>
                    <a:pt x="349" y="1134"/>
                  </a:cubicBezTo>
                  <a:lnTo>
                    <a:pt x="349" y="1134"/>
                  </a:lnTo>
                  <a:cubicBezTo>
                    <a:pt x="402" y="1232"/>
                    <a:pt x="447" y="1312"/>
                    <a:pt x="527" y="1393"/>
                  </a:cubicBezTo>
                  <a:cubicBezTo>
                    <a:pt x="590" y="1464"/>
                    <a:pt x="661" y="1517"/>
                    <a:pt x="741" y="1571"/>
                  </a:cubicBezTo>
                  <a:cubicBezTo>
                    <a:pt x="750" y="1571"/>
                    <a:pt x="768" y="1562"/>
                    <a:pt x="786" y="1553"/>
                  </a:cubicBezTo>
                  <a:cubicBezTo>
                    <a:pt x="732" y="1517"/>
                    <a:pt x="679" y="1473"/>
                    <a:pt x="634" y="1428"/>
                  </a:cubicBezTo>
                  <a:cubicBezTo>
                    <a:pt x="572" y="1366"/>
                    <a:pt x="501" y="1303"/>
                    <a:pt x="474" y="1223"/>
                  </a:cubicBezTo>
                  <a:cubicBezTo>
                    <a:pt x="465" y="1214"/>
                    <a:pt x="474" y="1214"/>
                    <a:pt x="474" y="1214"/>
                  </a:cubicBezTo>
                  <a:cubicBezTo>
                    <a:pt x="527" y="1294"/>
                    <a:pt x="590" y="1348"/>
                    <a:pt x="652" y="1410"/>
                  </a:cubicBezTo>
                  <a:cubicBezTo>
                    <a:pt x="715" y="1455"/>
                    <a:pt x="777" y="1491"/>
                    <a:pt x="848" y="1526"/>
                  </a:cubicBezTo>
                  <a:cubicBezTo>
                    <a:pt x="902" y="1491"/>
                    <a:pt x="956" y="1455"/>
                    <a:pt x="1009" y="1410"/>
                  </a:cubicBezTo>
                  <a:cubicBezTo>
                    <a:pt x="545" y="1277"/>
                    <a:pt x="545" y="697"/>
                    <a:pt x="813" y="420"/>
                  </a:cubicBezTo>
                  <a:cubicBezTo>
                    <a:pt x="795" y="411"/>
                    <a:pt x="786" y="411"/>
                    <a:pt x="777" y="411"/>
                  </a:cubicBezTo>
                  <a:lnTo>
                    <a:pt x="715" y="393"/>
                  </a:lnTo>
                  <a:lnTo>
                    <a:pt x="741" y="331"/>
                  </a:lnTo>
                  <a:cubicBezTo>
                    <a:pt x="750" y="295"/>
                    <a:pt x="759" y="268"/>
                    <a:pt x="768" y="242"/>
                  </a:cubicBezTo>
                  <a:lnTo>
                    <a:pt x="768" y="242"/>
                  </a:lnTo>
                  <a:cubicBezTo>
                    <a:pt x="750" y="251"/>
                    <a:pt x="732" y="260"/>
                    <a:pt x="706" y="268"/>
                  </a:cubicBezTo>
                  <a:cubicBezTo>
                    <a:pt x="724" y="242"/>
                    <a:pt x="750" y="215"/>
                    <a:pt x="777" y="197"/>
                  </a:cubicBezTo>
                  <a:cubicBezTo>
                    <a:pt x="786" y="188"/>
                    <a:pt x="795" y="170"/>
                    <a:pt x="795" y="153"/>
                  </a:cubicBezTo>
                  <a:cubicBezTo>
                    <a:pt x="795" y="153"/>
                    <a:pt x="795" y="144"/>
                    <a:pt x="795" y="144"/>
                  </a:cubicBezTo>
                  <a:cubicBezTo>
                    <a:pt x="697" y="188"/>
                    <a:pt x="617" y="268"/>
                    <a:pt x="536" y="340"/>
                  </a:cubicBezTo>
                  <a:cubicBezTo>
                    <a:pt x="590" y="224"/>
                    <a:pt x="688" y="135"/>
                    <a:pt x="804" y="81"/>
                  </a:cubicBezTo>
                  <a:cubicBezTo>
                    <a:pt x="804" y="72"/>
                    <a:pt x="813" y="72"/>
                    <a:pt x="822" y="63"/>
                  </a:cubicBezTo>
                  <a:cubicBezTo>
                    <a:pt x="831" y="45"/>
                    <a:pt x="840" y="28"/>
                    <a:pt x="84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87" name="Google Shape;8595;p23"/>
            <p:cNvSpPr/>
            <p:nvPr/>
          </p:nvSpPr>
          <p:spPr>
            <a:xfrm>
              <a:off x="940425" y="1068025"/>
              <a:ext cx="36600" cy="45750"/>
            </a:xfrm>
            <a:custGeom>
              <a:avLst/>
              <a:ahLst/>
              <a:rect l="l" t="t" r="r" b="b"/>
              <a:pathLst>
                <a:path w="1464" h="1830" extrusionOk="0">
                  <a:moveTo>
                    <a:pt x="1044" y="1"/>
                  </a:moveTo>
                  <a:cubicBezTo>
                    <a:pt x="277" y="206"/>
                    <a:pt x="0" y="1393"/>
                    <a:pt x="741" y="1821"/>
                  </a:cubicBezTo>
                  <a:lnTo>
                    <a:pt x="759" y="1821"/>
                  </a:lnTo>
                  <a:cubicBezTo>
                    <a:pt x="768" y="1830"/>
                    <a:pt x="777" y="1830"/>
                    <a:pt x="785" y="1830"/>
                  </a:cubicBezTo>
                  <a:cubicBezTo>
                    <a:pt x="1089" y="1767"/>
                    <a:pt x="1321" y="1562"/>
                    <a:pt x="1463" y="1303"/>
                  </a:cubicBezTo>
                  <a:cubicBezTo>
                    <a:pt x="1428" y="1294"/>
                    <a:pt x="1401" y="1286"/>
                    <a:pt x="1374" y="1277"/>
                  </a:cubicBezTo>
                  <a:lnTo>
                    <a:pt x="1356" y="1277"/>
                  </a:lnTo>
                  <a:cubicBezTo>
                    <a:pt x="1330" y="1330"/>
                    <a:pt x="1294" y="1384"/>
                    <a:pt x="1249" y="1437"/>
                  </a:cubicBezTo>
                  <a:cubicBezTo>
                    <a:pt x="794" y="1357"/>
                    <a:pt x="821" y="786"/>
                    <a:pt x="1080" y="563"/>
                  </a:cubicBezTo>
                  <a:cubicBezTo>
                    <a:pt x="1044" y="554"/>
                    <a:pt x="1008" y="545"/>
                    <a:pt x="973" y="536"/>
                  </a:cubicBezTo>
                  <a:lnTo>
                    <a:pt x="973" y="536"/>
                  </a:lnTo>
                  <a:cubicBezTo>
                    <a:pt x="705" y="822"/>
                    <a:pt x="705" y="1393"/>
                    <a:pt x="1169" y="1526"/>
                  </a:cubicBezTo>
                  <a:cubicBezTo>
                    <a:pt x="1116" y="1571"/>
                    <a:pt x="1062" y="1607"/>
                    <a:pt x="1008" y="1642"/>
                  </a:cubicBezTo>
                  <a:cubicBezTo>
                    <a:pt x="937" y="1607"/>
                    <a:pt x="875" y="1571"/>
                    <a:pt x="812" y="1526"/>
                  </a:cubicBezTo>
                  <a:cubicBezTo>
                    <a:pt x="750" y="1464"/>
                    <a:pt x="687" y="1410"/>
                    <a:pt x="634" y="1330"/>
                  </a:cubicBezTo>
                  <a:cubicBezTo>
                    <a:pt x="634" y="1330"/>
                    <a:pt x="625" y="1330"/>
                    <a:pt x="634" y="1339"/>
                  </a:cubicBezTo>
                  <a:cubicBezTo>
                    <a:pt x="661" y="1428"/>
                    <a:pt x="732" y="1482"/>
                    <a:pt x="794" y="1544"/>
                  </a:cubicBezTo>
                  <a:cubicBezTo>
                    <a:pt x="839" y="1589"/>
                    <a:pt x="892" y="1633"/>
                    <a:pt x="946" y="1669"/>
                  </a:cubicBezTo>
                  <a:cubicBezTo>
                    <a:pt x="928" y="1678"/>
                    <a:pt x="910" y="1687"/>
                    <a:pt x="901" y="1687"/>
                  </a:cubicBezTo>
                  <a:cubicBezTo>
                    <a:pt x="821" y="1633"/>
                    <a:pt x="750" y="1580"/>
                    <a:pt x="678" y="1509"/>
                  </a:cubicBezTo>
                  <a:cubicBezTo>
                    <a:pt x="607" y="1428"/>
                    <a:pt x="562" y="1348"/>
                    <a:pt x="509" y="1250"/>
                  </a:cubicBezTo>
                  <a:lnTo>
                    <a:pt x="509" y="1250"/>
                  </a:lnTo>
                  <a:cubicBezTo>
                    <a:pt x="509" y="1375"/>
                    <a:pt x="625" y="1509"/>
                    <a:pt x="705" y="1589"/>
                  </a:cubicBezTo>
                  <a:cubicBezTo>
                    <a:pt x="714" y="1607"/>
                    <a:pt x="768" y="1660"/>
                    <a:pt x="821" y="1714"/>
                  </a:cubicBezTo>
                  <a:cubicBezTo>
                    <a:pt x="812" y="1714"/>
                    <a:pt x="803" y="1714"/>
                    <a:pt x="785" y="1723"/>
                  </a:cubicBezTo>
                  <a:cubicBezTo>
                    <a:pt x="161" y="1357"/>
                    <a:pt x="384" y="349"/>
                    <a:pt x="1008" y="117"/>
                  </a:cubicBezTo>
                  <a:cubicBezTo>
                    <a:pt x="1017" y="81"/>
                    <a:pt x="1035" y="37"/>
                    <a:pt x="104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88" name="Google Shape;8596;p23"/>
            <p:cNvSpPr/>
            <p:nvPr/>
          </p:nvSpPr>
          <p:spPr>
            <a:xfrm>
              <a:off x="967625" y="1084100"/>
              <a:ext cx="11850" cy="14725"/>
            </a:xfrm>
            <a:custGeom>
              <a:avLst/>
              <a:ahLst/>
              <a:rect l="l" t="t" r="r" b="b"/>
              <a:pathLst>
                <a:path w="474" h="589" extrusionOk="0">
                  <a:moveTo>
                    <a:pt x="393" y="0"/>
                  </a:moveTo>
                  <a:cubicBezTo>
                    <a:pt x="393" y="18"/>
                    <a:pt x="402" y="36"/>
                    <a:pt x="402" y="63"/>
                  </a:cubicBezTo>
                  <a:cubicBezTo>
                    <a:pt x="373" y="48"/>
                    <a:pt x="338" y="41"/>
                    <a:pt x="304" y="41"/>
                  </a:cubicBezTo>
                  <a:cubicBezTo>
                    <a:pt x="275" y="41"/>
                    <a:pt x="248" y="46"/>
                    <a:pt x="224" y="54"/>
                  </a:cubicBezTo>
                  <a:cubicBezTo>
                    <a:pt x="143" y="80"/>
                    <a:pt x="81" y="152"/>
                    <a:pt x="54" y="232"/>
                  </a:cubicBezTo>
                  <a:cubicBezTo>
                    <a:pt x="1" y="375"/>
                    <a:pt x="81" y="535"/>
                    <a:pt x="215" y="589"/>
                  </a:cubicBezTo>
                  <a:lnTo>
                    <a:pt x="233" y="544"/>
                  </a:lnTo>
                  <a:cubicBezTo>
                    <a:pt x="259" y="491"/>
                    <a:pt x="286" y="437"/>
                    <a:pt x="304" y="375"/>
                  </a:cubicBezTo>
                  <a:cubicBezTo>
                    <a:pt x="358" y="259"/>
                    <a:pt x="402" y="134"/>
                    <a:pt x="474" y="9"/>
                  </a:cubicBezTo>
                  <a:cubicBezTo>
                    <a:pt x="447" y="9"/>
                    <a:pt x="420" y="0"/>
                    <a:pt x="39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89" name="Google Shape;8597;p23"/>
            <p:cNvSpPr/>
            <p:nvPr/>
          </p:nvSpPr>
          <p:spPr>
            <a:xfrm>
              <a:off x="962050" y="1075850"/>
              <a:ext cx="1825" cy="1800"/>
            </a:xfrm>
            <a:custGeom>
              <a:avLst/>
              <a:ahLst/>
              <a:rect l="l" t="t" r="r" b="b"/>
              <a:pathLst>
                <a:path w="73" h="72" extrusionOk="0">
                  <a:moveTo>
                    <a:pt x="72" y="0"/>
                  </a:moveTo>
                  <a:lnTo>
                    <a:pt x="72" y="0"/>
                  </a:lnTo>
                  <a:cubicBezTo>
                    <a:pt x="45" y="18"/>
                    <a:pt x="19" y="45"/>
                    <a:pt x="1" y="71"/>
                  </a:cubicBezTo>
                  <a:cubicBezTo>
                    <a:pt x="27" y="63"/>
                    <a:pt x="45" y="54"/>
                    <a:pt x="63" y="45"/>
                  </a:cubicBezTo>
                  <a:cubicBezTo>
                    <a:pt x="63" y="27"/>
                    <a:pt x="72" y="18"/>
                    <a:pt x="7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90" name="Google Shape;8598;p23"/>
            <p:cNvSpPr/>
            <p:nvPr/>
          </p:nvSpPr>
          <p:spPr>
            <a:xfrm>
              <a:off x="957825" y="1072500"/>
              <a:ext cx="7150" cy="6925"/>
            </a:xfrm>
            <a:custGeom>
              <a:avLst/>
              <a:ahLst/>
              <a:rect l="l" t="t" r="r" b="b"/>
              <a:pathLst>
                <a:path w="286" h="277" extrusionOk="0">
                  <a:moveTo>
                    <a:pt x="286" y="0"/>
                  </a:moveTo>
                  <a:cubicBezTo>
                    <a:pt x="277" y="9"/>
                    <a:pt x="268" y="9"/>
                    <a:pt x="268" y="18"/>
                  </a:cubicBezTo>
                  <a:cubicBezTo>
                    <a:pt x="152" y="72"/>
                    <a:pt x="54" y="161"/>
                    <a:pt x="0" y="277"/>
                  </a:cubicBezTo>
                  <a:cubicBezTo>
                    <a:pt x="81" y="205"/>
                    <a:pt x="161" y="125"/>
                    <a:pt x="259" y="81"/>
                  </a:cubicBezTo>
                  <a:cubicBezTo>
                    <a:pt x="268" y="54"/>
                    <a:pt x="277" y="27"/>
                    <a:pt x="28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91" name="Google Shape;8599;p23"/>
            <p:cNvSpPr/>
            <p:nvPr/>
          </p:nvSpPr>
          <p:spPr>
            <a:xfrm>
              <a:off x="964075" y="1115025"/>
              <a:ext cx="4650" cy="5650"/>
            </a:xfrm>
            <a:custGeom>
              <a:avLst/>
              <a:ahLst/>
              <a:rect l="l" t="t" r="r" b="b"/>
              <a:pathLst>
                <a:path w="186" h="226" extrusionOk="0">
                  <a:moveTo>
                    <a:pt x="59" y="1"/>
                  </a:moveTo>
                  <a:cubicBezTo>
                    <a:pt x="54" y="1"/>
                    <a:pt x="49" y="2"/>
                    <a:pt x="45" y="3"/>
                  </a:cubicBezTo>
                  <a:cubicBezTo>
                    <a:pt x="18" y="12"/>
                    <a:pt x="0" y="48"/>
                    <a:pt x="9" y="75"/>
                  </a:cubicBezTo>
                  <a:cubicBezTo>
                    <a:pt x="36" y="119"/>
                    <a:pt x="54" y="164"/>
                    <a:pt x="80" y="199"/>
                  </a:cubicBezTo>
                  <a:cubicBezTo>
                    <a:pt x="91" y="218"/>
                    <a:pt x="105" y="226"/>
                    <a:pt x="120" y="226"/>
                  </a:cubicBezTo>
                  <a:cubicBezTo>
                    <a:pt x="153" y="226"/>
                    <a:pt x="186" y="184"/>
                    <a:pt x="161" y="146"/>
                  </a:cubicBezTo>
                  <a:cubicBezTo>
                    <a:pt x="143" y="110"/>
                    <a:pt x="125" y="75"/>
                    <a:pt x="107" y="39"/>
                  </a:cubicBezTo>
                  <a:cubicBezTo>
                    <a:pt x="100" y="17"/>
                    <a:pt x="80" y="1"/>
                    <a:pt x="5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92" name="Google Shape;8600;p23"/>
            <p:cNvSpPr/>
            <p:nvPr/>
          </p:nvSpPr>
          <p:spPr>
            <a:xfrm>
              <a:off x="971650" y="1110075"/>
              <a:ext cx="6050" cy="5500"/>
            </a:xfrm>
            <a:custGeom>
              <a:avLst/>
              <a:ahLst/>
              <a:rect l="l" t="t" r="r" b="b"/>
              <a:pathLst>
                <a:path w="242" h="220" extrusionOk="0">
                  <a:moveTo>
                    <a:pt x="74" y="1"/>
                  </a:moveTo>
                  <a:cubicBezTo>
                    <a:pt x="33" y="1"/>
                    <a:pt x="1" y="59"/>
                    <a:pt x="36" y="94"/>
                  </a:cubicBezTo>
                  <a:cubicBezTo>
                    <a:pt x="72" y="130"/>
                    <a:pt x="98" y="157"/>
                    <a:pt x="134" y="201"/>
                  </a:cubicBezTo>
                  <a:cubicBezTo>
                    <a:pt x="145" y="212"/>
                    <a:pt x="160" y="220"/>
                    <a:pt x="175" y="220"/>
                  </a:cubicBezTo>
                  <a:cubicBezTo>
                    <a:pt x="185" y="220"/>
                    <a:pt x="195" y="217"/>
                    <a:pt x="206" y="210"/>
                  </a:cubicBezTo>
                  <a:cubicBezTo>
                    <a:pt x="223" y="201"/>
                    <a:pt x="241" y="166"/>
                    <a:pt x="223" y="139"/>
                  </a:cubicBezTo>
                  <a:cubicBezTo>
                    <a:pt x="188" y="94"/>
                    <a:pt x="143" y="50"/>
                    <a:pt x="107" y="14"/>
                  </a:cubicBezTo>
                  <a:cubicBezTo>
                    <a:pt x="96" y="5"/>
                    <a:pt x="85" y="1"/>
                    <a:pt x="7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93" name="Google Shape;8601;p23"/>
            <p:cNvSpPr/>
            <p:nvPr/>
          </p:nvSpPr>
          <p:spPr>
            <a:xfrm>
              <a:off x="977275" y="1103825"/>
              <a:ext cx="7100" cy="4875"/>
            </a:xfrm>
            <a:custGeom>
              <a:avLst/>
              <a:ahLst/>
              <a:rect l="l" t="t" r="r" b="b"/>
              <a:pathLst>
                <a:path w="284" h="195" extrusionOk="0">
                  <a:moveTo>
                    <a:pt x="80" y="1"/>
                  </a:moveTo>
                  <a:cubicBezTo>
                    <a:pt x="37" y="1"/>
                    <a:pt x="1" y="57"/>
                    <a:pt x="43" y="85"/>
                  </a:cubicBezTo>
                  <a:cubicBezTo>
                    <a:pt x="96" y="130"/>
                    <a:pt x="150" y="157"/>
                    <a:pt x="195" y="193"/>
                  </a:cubicBezTo>
                  <a:cubicBezTo>
                    <a:pt x="200" y="194"/>
                    <a:pt x="205" y="195"/>
                    <a:pt x="210" y="195"/>
                  </a:cubicBezTo>
                  <a:cubicBezTo>
                    <a:pt x="234" y="195"/>
                    <a:pt x="259" y="180"/>
                    <a:pt x="266" y="166"/>
                  </a:cubicBezTo>
                  <a:cubicBezTo>
                    <a:pt x="284" y="139"/>
                    <a:pt x="266" y="112"/>
                    <a:pt x="248" y="94"/>
                  </a:cubicBezTo>
                  <a:cubicBezTo>
                    <a:pt x="204" y="68"/>
                    <a:pt x="150" y="41"/>
                    <a:pt x="114" y="14"/>
                  </a:cubicBezTo>
                  <a:cubicBezTo>
                    <a:pt x="103" y="5"/>
                    <a:pt x="91"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94" name="Google Shape;8602;p23"/>
            <p:cNvSpPr/>
            <p:nvPr/>
          </p:nvSpPr>
          <p:spPr>
            <a:xfrm>
              <a:off x="897825" y="1096800"/>
              <a:ext cx="25475" cy="14700"/>
            </a:xfrm>
            <a:custGeom>
              <a:avLst/>
              <a:ahLst/>
              <a:rect l="l" t="t" r="r" b="b"/>
              <a:pathLst>
                <a:path w="1019" h="588" extrusionOk="0">
                  <a:moveTo>
                    <a:pt x="723" y="1"/>
                  </a:moveTo>
                  <a:cubicBezTo>
                    <a:pt x="777" y="161"/>
                    <a:pt x="643" y="349"/>
                    <a:pt x="464" y="358"/>
                  </a:cubicBezTo>
                  <a:cubicBezTo>
                    <a:pt x="384" y="358"/>
                    <a:pt x="295" y="331"/>
                    <a:pt x="232" y="268"/>
                  </a:cubicBezTo>
                  <a:cubicBezTo>
                    <a:pt x="197" y="224"/>
                    <a:pt x="179" y="161"/>
                    <a:pt x="179" y="108"/>
                  </a:cubicBezTo>
                  <a:cubicBezTo>
                    <a:pt x="108" y="135"/>
                    <a:pt x="54" y="179"/>
                    <a:pt x="0" y="224"/>
                  </a:cubicBezTo>
                  <a:cubicBezTo>
                    <a:pt x="20" y="473"/>
                    <a:pt x="222" y="587"/>
                    <a:pt x="435" y="587"/>
                  </a:cubicBezTo>
                  <a:cubicBezTo>
                    <a:pt x="717" y="587"/>
                    <a:pt x="1018" y="387"/>
                    <a:pt x="937" y="36"/>
                  </a:cubicBezTo>
                  <a:cubicBezTo>
                    <a:pt x="866" y="19"/>
                    <a:pt x="794" y="1"/>
                    <a:pt x="723"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95" name="Google Shape;8603;p23"/>
            <p:cNvSpPr/>
            <p:nvPr/>
          </p:nvSpPr>
          <p:spPr>
            <a:xfrm>
              <a:off x="891575" y="1098800"/>
              <a:ext cx="40850" cy="24225"/>
            </a:xfrm>
            <a:custGeom>
              <a:avLst/>
              <a:ahLst/>
              <a:rect l="l" t="t" r="r" b="b"/>
              <a:pathLst>
                <a:path w="1634" h="969" extrusionOk="0">
                  <a:moveTo>
                    <a:pt x="1303" y="1"/>
                  </a:moveTo>
                  <a:lnTo>
                    <a:pt x="1303" y="1"/>
                  </a:lnTo>
                  <a:cubicBezTo>
                    <a:pt x="1355" y="387"/>
                    <a:pt x="1017" y="607"/>
                    <a:pt x="692" y="607"/>
                  </a:cubicBezTo>
                  <a:cubicBezTo>
                    <a:pt x="455" y="607"/>
                    <a:pt x="225" y="489"/>
                    <a:pt x="161" y="233"/>
                  </a:cubicBezTo>
                  <a:cubicBezTo>
                    <a:pt x="134" y="269"/>
                    <a:pt x="108" y="304"/>
                    <a:pt x="90" y="340"/>
                  </a:cubicBezTo>
                  <a:cubicBezTo>
                    <a:pt x="117" y="394"/>
                    <a:pt x="134" y="447"/>
                    <a:pt x="161" y="492"/>
                  </a:cubicBezTo>
                  <a:cubicBezTo>
                    <a:pt x="224" y="590"/>
                    <a:pt x="286" y="652"/>
                    <a:pt x="375" y="724"/>
                  </a:cubicBezTo>
                  <a:cubicBezTo>
                    <a:pt x="268" y="697"/>
                    <a:pt x="188" y="608"/>
                    <a:pt x="117" y="527"/>
                  </a:cubicBezTo>
                  <a:cubicBezTo>
                    <a:pt x="99" y="501"/>
                    <a:pt x="72" y="465"/>
                    <a:pt x="45" y="429"/>
                  </a:cubicBezTo>
                  <a:cubicBezTo>
                    <a:pt x="45" y="429"/>
                    <a:pt x="45" y="438"/>
                    <a:pt x="45" y="438"/>
                  </a:cubicBezTo>
                  <a:cubicBezTo>
                    <a:pt x="54" y="465"/>
                    <a:pt x="54" y="483"/>
                    <a:pt x="63" y="501"/>
                  </a:cubicBezTo>
                  <a:cubicBezTo>
                    <a:pt x="99" y="554"/>
                    <a:pt x="134" y="608"/>
                    <a:pt x="179" y="652"/>
                  </a:cubicBezTo>
                  <a:cubicBezTo>
                    <a:pt x="277" y="741"/>
                    <a:pt x="393" y="795"/>
                    <a:pt x="509" y="848"/>
                  </a:cubicBezTo>
                  <a:cubicBezTo>
                    <a:pt x="509" y="848"/>
                    <a:pt x="509" y="857"/>
                    <a:pt x="509" y="857"/>
                  </a:cubicBezTo>
                  <a:cubicBezTo>
                    <a:pt x="384" y="848"/>
                    <a:pt x="259" y="795"/>
                    <a:pt x="161" y="715"/>
                  </a:cubicBezTo>
                  <a:cubicBezTo>
                    <a:pt x="117" y="670"/>
                    <a:pt x="54" y="617"/>
                    <a:pt x="10" y="545"/>
                  </a:cubicBezTo>
                  <a:cubicBezTo>
                    <a:pt x="10" y="572"/>
                    <a:pt x="1" y="590"/>
                    <a:pt x="1" y="608"/>
                  </a:cubicBezTo>
                  <a:cubicBezTo>
                    <a:pt x="165" y="852"/>
                    <a:pt x="451" y="968"/>
                    <a:pt x="739" y="968"/>
                  </a:cubicBezTo>
                  <a:cubicBezTo>
                    <a:pt x="1156" y="968"/>
                    <a:pt x="1575" y="726"/>
                    <a:pt x="1633" y="278"/>
                  </a:cubicBezTo>
                  <a:cubicBezTo>
                    <a:pt x="1624" y="260"/>
                    <a:pt x="1615" y="251"/>
                    <a:pt x="1615" y="242"/>
                  </a:cubicBezTo>
                  <a:cubicBezTo>
                    <a:pt x="1589" y="313"/>
                    <a:pt x="1553" y="385"/>
                    <a:pt x="1553" y="402"/>
                  </a:cubicBezTo>
                  <a:cubicBezTo>
                    <a:pt x="1499" y="501"/>
                    <a:pt x="1428" y="661"/>
                    <a:pt x="1312" y="715"/>
                  </a:cubicBezTo>
                  <a:cubicBezTo>
                    <a:pt x="1312" y="715"/>
                    <a:pt x="1312" y="715"/>
                    <a:pt x="1312" y="706"/>
                  </a:cubicBezTo>
                  <a:cubicBezTo>
                    <a:pt x="1383" y="625"/>
                    <a:pt x="1437" y="554"/>
                    <a:pt x="1482" y="447"/>
                  </a:cubicBezTo>
                  <a:cubicBezTo>
                    <a:pt x="1526" y="367"/>
                    <a:pt x="1544" y="278"/>
                    <a:pt x="1562" y="179"/>
                  </a:cubicBezTo>
                  <a:cubicBezTo>
                    <a:pt x="1553" y="170"/>
                    <a:pt x="1535" y="162"/>
                    <a:pt x="1526" y="144"/>
                  </a:cubicBezTo>
                  <a:cubicBezTo>
                    <a:pt x="1517" y="215"/>
                    <a:pt x="1490" y="278"/>
                    <a:pt x="1473" y="331"/>
                  </a:cubicBezTo>
                  <a:cubicBezTo>
                    <a:pt x="1437" y="420"/>
                    <a:pt x="1410" y="509"/>
                    <a:pt x="1339" y="572"/>
                  </a:cubicBezTo>
                  <a:cubicBezTo>
                    <a:pt x="1339" y="572"/>
                    <a:pt x="1339" y="563"/>
                    <a:pt x="1339" y="563"/>
                  </a:cubicBezTo>
                  <a:cubicBezTo>
                    <a:pt x="1383" y="492"/>
                    <a:pt x="1419" y="411"/>
                    <a:pt x="1446" y="322"/>
                  </a:cubicBezTo>
                  <a:cubicBezTo>
                    <a:pt x="1464" y="251"/>
                    <a:pt x="1464" y="179"/>
                    <a:pt x="1473" y="99"/>
                  </a:cubicBezTo>
                  <a:cubicBezTo>
                    <a:pt x="1419" y="63"/>
                    <a:pt x="1366" y="28"/>
                    <a:pt x="1303"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96" name="Google Shape;8604;p23"/>
            <p:cNvSpPr/>
            <p:nvPr/>
          </p:nvSpPr>
          <p:spPr>
            <a:xfrm>
              <a:off x="888900" y="1094100"/>
              <a:ext cx="46200" cy="31450"/>
            </a:xfrm>
            <a:custGeom>
              <a:avLst/>
              <a:ahLst/>
              <a:rect l="l" t="t" r="r" b="b"/>
              <a:pathLst>
                <a:path w="1848" h="1258" extrusionOk="0">
                  <a:moveTo>
                    <a:pt x="1080" y="109"/>
                  </a:moveTo>
                  <a:cubicBezTo>
                    <a:pt x="1151" y="109"/>
                    <a:pt x="1223" y="127"/>
                    <a:pt x="1294" y="144"/>
                  </a:cubicBezTo>
                  <a:cubicBezTo>
                    <a:pt x="1375" y="495"/>
                    <a:pt x="1074" y="695"/>
                    <a:pt x="792" y="695"/>
                  </a:cubicBezTo>
                  <a:cubicBezTo>
                    <a:pt x="579" y="695"/>
                    <a:pt x="377" y="581"/>
                    <a:pt x="357" y="332"/>
                  </a:cubicBezTo>
                  <a:cubicBezTo>
                    <a:pt x="411" y="287"/>
                    <a:pt x="465" y="243"/>
                    <a:pt x="536" y="216"/>
                  </a:cubicBezTo>
                  <a:cubicBezTo>
                    <a:pt x="536" y="269"/>
                    <a:pt x="554" y="332"/>
                    <a:pt x="589" y="376"/>
                  </a:cubicBezTo>
                  <a:cubicBezTo>
                    <a:pt x="652" y="439"/>
                    <a:pt x="741" y="466"/>
                    <a:pt x="821" y="466"/>
                  </a:cubicBezTo>
                  <a:cubicBezTo>
                    <a:pt x="1000" y="457"/>
                    <a:pt x="1134" y="269"/>
                    <a:pt x="1080" y="109"/>
                  </a:cubicBezTo>
                  <a:close/>
                  <a:moveTo>
                    <a:pt x="1410" y="189"/>
                  </a:moveTo>
                  <a:lnTo>
                    <a:pt x="1410" y="189"/>
                  </a:lnTo>
                  <a:cubicBezTo>
                    <a:pt x="1473" y="216"/>
                    <a:pt x="1526" y="251"/>
                    <a:pt x="1580" y="287"/>
                  </a:cubicBezTo>
                  <a:cubicBezTo>
                    <a:pt x="1571" y="367"/>
                    <a:pt x="1571" y="439"/>
                    <a:pt x="1553" y="510"/>
                  </a:cubicBezTo>
                  <a:cubicBezTo>
                    <a:pt x="1526" y="599"/>
                    <a:pt x="1490" y="680"/>
                    <a:pt x="1446" y="751"/>
                  </a:cubicBezTo>
                  <a:cubicBezTo>
                    <a:pt x="1446" y="751"/>
                    <a:pt x="1446" y="760"/>
                    <a:pt x="1446" y="760"/>
                  </a:cubicBezTo>
                  <a:cubicBezTo>
                    <a:pt x="1517" y="697"/>
                    <a:pt x="1544" y="608"/>
                    <a:pt x="1580" y="519"/>
                  </a:cubicBezTo>
                  <a:cubicBezTo>
                    <a:pt x="1597" y="466"/>
                    <a:pt x="1624" y="403"/>
                    <a:pt x="1633" y="332"/>
                  </a:cubicBezTo>
                  <a:cubicBezTo>
                    <a:pt x="1642" y="350"/>
                    <a:pt x="1660" y="358"/>
                    <a:pt x="1669" y="367"/>
                  </a:cubicBezTo>
                  <a:cubicBezTo>
                    <a:pt x="1651" y="466"/>
                    <a:pt x="1633" y="555"/>
                    <a:pt x="1589" y="635"/>
                  </a:cubicBezTo>
                  <a:cubicBezTo>
                    <a:pt x="1544" y="742"/>
                    <a:pt x="1490" y="813"/>
                    <a:pt x="1419" y="894"/>
                  </a:cubicBezTo>
                  <a:cubicBezTo>
                    <a:pt x="1419" y="903"/>
                    <a:pt x="1419" y="903"/>
                    <a:pt x="1419" y="903"/>
                  </a:cubicBezTo>
                  <a:cubicBezTo>
                    <a:pt x="1535" y="849"/>
                    <a:pt x="1606" y="689"/>
                    <a:pt x="1660" y="590"/>
                  </a:cubicBezTo>
                  <a:cubicBezTo>
                    <a:pt x="1660" y="573"/>
                    <a:pt x="1696" y="501"/>
                    <a:pt x="1722" y="430"/>
                  </a:cubicBezTo>
                  <a:cubicBezTo>
                    <a:pt x="1722" y="439"/>
                    <a:pt x="1731" y="448"/>
                    <a:pt x="1740" y="466"/>
                  </a:cubicBezTo>
                  <a:cubicBezTo>
                    <a:pt x="1682" y="914"/>
                    <a:pt x="1263" y="1156"/>
                    <a:pt x="846" y="1156"/>
                  </a:cubicBezTo>
                  <a:cubicBezTo>
                    <a:pt x="558" y="1156"/>
                    <a:pt x="272" y="1040"/>
                    <a:pt x="108" y="796"/>
                  </a:cubicBezTo>
                  <a:cubicBezTo>
                    <a:pt x="108" y="778"/>
                    <a:pt x="117" y="760"/>
                    <a:pt x="117" y="733"/>
                  </a:cubicBezTo>
                  <a:cubicBezTo>
                    <a:pt x="161" y="805"/>
                    <a:pt x="224" y="858"/>
                    <a:pt x="268" y="903"/>
                  </a:cubicBezTo>
                  <a:cubicBezTo>
                    <a:pt x="366" y="983"/>
                    <a:pt x="491" y="1036"/>
                    <a:pt x="616" y="1045"/>
                  </a:cubicBezTo>
                  <a:cubicBezTo>
                    <a:pt x="616" y="1045"/>
                    <a:pt x="616" y="1036"/>
                    <a:pt x="616" y="1036"/>
                  </a:cubicBezTo>
                  <a:cubicBezTo>
                    <a:pt x="500" y="983"/>
                    <a:pt x="384" y="929"/>
                    <a:pt x="286" y="840"/>
                  </a:cubicBezTo>
                  <a:cubicBezTo>
                    <a:pt x="241" y="796"/>
                    <a:pt x="206" y="742"/>
                    <a:pt x="170" y="689"/>
                  </a:cubicBezTo>
                  <a:cubicBezTo>
                    <a:pt x="161" y="671"/>
                    <a:pt x="161" y="653"/>
                    <a:pt x="152" y="626"/>
                  </a:cubicBezTo>
                  <a:cubicBezTo>
                    <a:pt x="152" y="626"/>
                    <a:pt x="152" y="617"/>
                    <a:pt x="152" y="617"/>
                  </a:cubicBezTo>
                  <a:cubicBezTo>
                    <a:pt x="179" y="653"/>
                    <a:pt x="206" y="689"/>
                    <a:pt x="224" y="715"/>
                  </a:cubicBezTo>
                  <a:cubicBezTo>
                    <a:pt x="295" y="796"/>
                    <a:pt x="375" y="885"/>
                    <a:pt x="482" y="912"/>
                  </a:cubicBezTo>
                  <a:cubicBezTo>
                    <a:pt x="393" y="840"/>
                    <a:pt x="331" y="778"/>
                    <a:pt x="268" y="680"/>
                  </a:cubicBezTo>
                  <a:cubicBezTo>
                    <a:pt x="241" y="635"/>
                    <a:pt x="224" y="582"/>
                    <a:pt x="197" y="528"/>
                  </a:cubicBezTo>
                  <a:cubicBezTo>
                    <a:pt x="215" y="492"/>
                    <a:pt x="241" y="457"/>
                    <a:pt x="268" y="421"/>
                  </a:cubicBezTo>
                  <a:cubicBezTo>
                    <a:pt x="332" y="677"/>
                    <a:pt x="562" y="795"/>
                    <a:pt x="799" y="795"/>
                  </a:cubicBezTo>
                  <a:cubicBezTo>
                    <a:pt x="1124" y="795"/>
                    <a:pt x="1462" y="575"/>
                    <a:pt x="1410" y="189"/>
                  </a:cubicBezTo>
                  <a:close/>
                  <a:moveTo>
                    <a:pt x="998" y="0"/>
                  </a:moveTo>
                  <a:cubicBezTo>
                    <a:pt x="530" y="0"/>
                    <a:pt x="64" y="280"/>
                    <a:pt x="1" y="796"/>
                  </a:cubicBezTo>
                  <a:cubicBezTo>
                    <a:pt x="1" y="805"/>
                    <a:pt x="1" y="813"/>
                    <a:pt x="10" y="813"/>
                  </a:cubicBezTo>
                  <a:cubicBezTo>
                    <a:pt x="10" y="822"/>
                    <a:pt x="10" y="831"/>
                    <a:pt x="10" y="840"/>
                  </a:cubicBezTo>
                  <a:cubicBezTo>
                    <a:pt x="200" y="1123"/>
                    <a:pt x="526" y="1257"/>
                    <a:pt x="852" y="1257"/>
                  </a:cubicBezTo>
                  <a:cubicBezTo>
                    <a:pt x="1319" y="1257"/>
                    <a:pt x="1784" y="981"/>
                    <a:pt x="1847" y="466"/>
                  </a:cubicBezTo>
                  <a:cubicBezTo>
                    <a:pt x="1847" y="457"/>
                    <a:pt x="1847" y="448"/>
                    <a:pt x="1847" y="439"/>
                  </a:cubicBezTo>
                  <a:cubicBezTo>
                    <a:pt x="1847" y="430"/>
                    <a:pt x="1847" y="430"/>
                    <a:pt x="1838" y="421"/>
                  </a:cubicBezTo>
                  <a:cubicBezTo>
                    <a:pt x="1648" y="136"/>
                    <a:pt x="1323" y="0"/>
                    <a:pt x="99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97" name="Google Shape;8605;p23"/>
            <p:cNvSpPr/>
            <p:nvPr/>
          </p:nvSpPr>
          <p:spPr>
            <a:xfrm>
              <a:off x="933725" y="1094700"/>
              <a:ext cx="5350" cy="5000"/>
            </a:xfrm>
            <a:custGeom>
              <a:avLst/>
              <a:ahLst/>
              <a:rect l="l" t="t" r="r" b="b"/>
              <a:pathLst>
                <a:path w="214" h="200" extrusionOk="0">
                  <a:moveTo>
                    <a:pt x="143" y="0"/>
                  </a:moveTo>
                  <a:cubicBezTo>
                    <a:pt x="128" y="0"/>
                    <a:pt x="112" y="7"/>
                    <a:pt x="99" y="22"/>
                  </a:cubicBezTo>
                  <a:cubicBezTo>
                    <a:pt x="81" y="58"/>
                    <a:pt x="54" y="76"/>
                    <a:pt x="28" y="111"/>
                  </a:cubicBezTo>
                  <a:cubicBezTo>
                    <a:pt x="10" y="129"/>
                    <a:pt x="1" y="165"/>
                    <a:pt x="19" y="183"/>
                  </a:cubicBezTo>
                  <a:cubicBezTo>
                    <a:pt x="28" y="193"/>
                    <a:pt x="46" y="200"/>
                    <a:pt x="63" y="200"/>
                  </a:cubicBezTo>
                  <a:cubicBezTo>
                    <a:pt x="77" y="200"/>
                    <a:pt x="91" y="195"/>
                    <a:pt x="99" y="183"/>
                  </a:cubicBezTo>
                  <a:cubicBezTo>
                    <a:pt x="126" y="147"/>
                    <a:pt x="161" y="120"/>
                    <a:pt x="188" y="76"/>
                  </a:cubicBezTo>
                  <a:cubicBezTo>
                    <a:pt x="213" y="38"/>
                    <a:pt x="181" y="0"/>
                    <a:pt x="14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98" name="Google Shape;8606;p23"/>
            <p:cNvSpPr/>
            <p:nvPr/>
          </p:nvSpPr>
          <p:spPr>
            <a:xfrm>
              <a:off x="925950" y="1088325"/>
              <a:ext cx="4675" cy="6200"/>
            </a:xfrm>
            <a:custGeom>
              <a:avLst/>
              <a:ahLst/>
              <a:rect l="l" t="t" r="r" b="b"/>
              <a:pathLst>
                <a:path w="187" h="248" extrusionOk="0">
                  <a:moveTo>
                    <a:pt x="130" y="0"/>
                  </a:moveTo>
                  <a:cubicBezTo>
                    <a:pt x="111" y="0"/>
                    <a:pt x="94" y="10"/>
                    <a:pt x="89" y="27"/>
                  </a:cubicBezTo>
                  <a:cubicBezTo>
                    <a:pt x="62" y="72"/>
                    <a:pt x="35" y="126"/>
                    <a:pt x="17" y="179"/>
                  </a:cubicBezTo>
                  <a:cubicBezTo>
                    <a:pt x="0" y="219"/>
                    <a:pt x="33" y="247"/>
                    <a:pt x="67" y="247"/>
                  </a:cubicBezTo>
                  <a:cubicBezTo>
                    <a:pt x="86" y="247"/>
                    <a:pt x="106" y="238"/>
                    <a:pt x="115" y="215"/>
                  </a:cubicBezTo>
                  <a:cubicBezTo>
                    <a:pt x="133" y="161"/>
                    <a:pt x="151" y="126"/>
                    <a:pt x="178" y="81"/>
                  </a:cubicBezTo>
                  <a:cubicBezTo>
                    <a:pt x="187" y="54"/>
                    <a:pt x="187" y="27"/>
                    <a:pt x="160" y="10"/>
                  </a:cubicBezTo>
                  <a:cubicBezTo>
                    <a:pt x="151" y="3"/>
                    <a:pt x="140" y="0"/>
                    <a:pt x="13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899" name="Google Shape;8607;p23"/>
            <p:cNvSpPr/>
            <p:nvPr/>
          </p:nvSpPr>
          <p:spPr>
            <a:xfrm>
              <a:off x="917975" y="1084750"/>
              <a:ext cx="3750" cy="6925"/>
            </a:xfrm>
            <a:custGeom>
              <a:avLst/>
              <a:ahLst/>
              <a:rect l="l" t="t" r="r" b="b"/>
              <a:pathLst>
                <a:path w="150" h="277" extrusionOk="0">
                  <a:moveTo>
                    <a:pt x="87" y="1"/>
                  </a:moveTo>
                  <a:cubicBezTo>
                    <a:pt x="60" y="1"/>
                    <a:pt x="42" y="28"/>
                    <a:pt x="33" y="54"/>
                  </a:cubicBezTo>
                  <a:cubicBezTo>
                    <a:pt x="24" y="108"/>
                    <a:pt x="24" y="162"/>
                    <a:pt x="6" y="206"/>
                  </a:cubicBezTo>
                  <a:cubicBezTo>
                    <a:pt x="1" y="250"/>
                    <a:pt x="35" y="277"/>
                    <a:pt x="67" y="277"/>
                  </a:cubicBezTo>
                  <a:cubicBezTo>
                    <a:pt x="87" y="277"/>
                    <a:pt x="106" y="266"/>
                    <a:pt x="113" y="242"/>
                  </a:cubicBezTo>
                  <a:cubicBezTo>
                    <a:pt x="122" y="179"/>
                    <a:pt x="131" y="117"/>
                    <a:pt x="140" y="63"/>
                  </a:cubicBezTo>
                  <a:cubicBezTo>
                    <a:pt x="149" y="28"/>
                    <a:pt x="113" y="10"/>
                    <a:pt x="8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00" name="Google Shape;8608;p23"/>
            <p:cNvSpPr/>
            <p:nvPr/>
          </p:nvSpPr>
          <p:spPr>
            <a:xfrm>
              <a:off x="895875" y="1088300"/>
              <a:ext cx="5475" cy="6325"/>
            </a:xfrm>
            <a:custGeom>
              <a:avLst/>
              <a:ahLst/>
              <a:rect l="l" t="t" r="r" b="b"/>
              <a:pathLst>
                <a:path w="219" h="253" extrusionOk="0">
                  <a:moveTo>
                    <a:pt x="76" y="0"/>
                  </a:moveTo>
                  <a:cubicBezTo>
                    <a:pt x="38" y="0"/>
                    <a:pt x="1" y="37"/>
                    <a:pt x="25" y="73"/>
                  </a:cubicBezTo>
                  <a:cubicBezTo>
                    <a:pt x="61" y="127"/>
                    <a:pt x="78" y="180"/>
                    <a:pt x="105" y="225"/>
                  </a:cubicBezTo>
                  <a:cubicBezTo>
                    <a:pt x="114" y="245"/>
                    <a:pt x="130" y="253"/>
                    <a:pt x="146" y="253"/>
                  </a:cubicBezTo>
                  <a:cubicBezTo>
                    <a:pt x="181" y="253"/>
                    <a:pt x="219" y="216"/>
                    <a:pt x="194" y="180"/>
                  </a:cubicBezTo>
                  <a:cubicBezTo>
                    <a:pt x="168" y="127"/>
                    <a:pt x="150" y="73"/>
                    <a:pt x="123" y="28"/>
                  </a:cubicBezTo>
                  <a:cubicBezTo>
                    <a:pt x="112" y="8"/>
                    <a:pt x="94" y="0"/>
                    <a:pt x="7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01" name="Google Shape;8609;p23"/>
            <p:cNvSpPr/>
            <p:nvPr/>
          </p:nvSpPr>
          <p:spPr>
            <a:xfrm>
              <a:off x="886000" y="1095450"/>
              <a:ext cx="6500" cy="5175"/>
            </a:xfrm>
            <a:custGeom>
              <a:avLst/>
              <a:ahLst/>
              <a:rect l="l" t="t" r="r" b="b"/>
              <a:pathLst>
                <a:path w="260" h="207" extrusionOk="0">
                  <a:moveTo>
                    <a:pt x="58" y="0"/>
                  </a:moveTo>
                  <a:cubicBezTo>
                    <a:pt x="48" y="0"/>
                    <a:pt x="38" y="3"/>
                    <a:pt x="27" y="10"/>
                  </a:cubicBezTo>
                  <a:cubicBezTo>
                    <a:pt x="10" y="28"/>
                    <a:pt x="1" y="64"/>
                    <a:pt x="27" y="90"/>
                  </a:cubicBezTo>
                  <a:cubicBezTo>
                    <a:pt x="72" y="126"/>
                    <a:pt x="117" y="162"/>
                    <a:pt x="170" y="197"/>
                  </a:cubicBezTo>
                  <a:cubicBezTo>
                    <a:pt x="176" y="204"/>
                    <a:pt x="185" y="207"/>
                    <a:pt x="194" y="207"/>
                  </a:cubicBezTo>
                  <a:cubicBezTo>
                    <a:pt x="211" y="207"/>
                    <a:pt x="230" y="197"/>
                    <a:pt x="242" y="180"/>
                  </a:cubicBezTo>
                  <a:cubicBezTo>
                    <a:pt x="259" y="153"/>
                    <a:pt x="242" y="126"/>
                    <a:pt x="224" y="108"/>
                  </a:cubicBezTo>
                  <a:cubicBezTo>
                    <a:pt x="188" y="73"/>
                    <a:pt x="143" y="46"/>
                    <a:pt x="99" y="19"/>
                  </a:cubicBezTo>
                  <a:cubicBezTo>
                    <a:pt x="88" y="8"/>
                    <a:pt x="73" y="0"/>
                    <a:pt x="5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02" name="Google Shape;8610;p23"/>
            <p:cNvSpPr/>
            <p:nvPr/>
          </p:nvSpPr>
          <p:spPr>
            <a:xfrm>
              <a:off x="880325" y="1105450"/>
              <a:ext cx="7225" cy="4300"/>
            </a:xfrm>
            <a:custGeom>
              <a:avLst/>
              <a:ahLst/>
              <a:rect l="l" t="t" r="r" b="b"/>
              <a:pathLst>
                <a:path w="289" h="172" extrusionOk="0">
                  <a:moveTo>
                    <a:pt x="79" y="0"/>
                  </a:moveTo>
                  <a:cubicBezTo>
                    <a:pt x="26" y="0"/>
                    <a:pt x="1" y="85"/>
                    <a:pt x="58" y="110"/>
                  </a:cubicBezTo>
                  <a:cubicBezTo>
                    <a:pt x="103" y="119"/>
                    <a:pt x="147" y="145"/>
                    <a:pt x="183" y="163"/>
                  </a:cubicBezTo>
                  <a:cubicBezTo>
                    <a:pt x="193" y="169"/>
                    <a:pt x="203" y="171"/>
                    <a:pt x="212" y="171"/>
                  </a:cubicBezTo>
                  <a:cubicBezTo>
                    <a:pt x="260" y="171"/>
                    <a:pt x="289" y="104"/>
                    <a:pt x="237" y="74"/>
                  </a:cubicBezTo>
                  <a:cubicBezTo>
                    <a:pt x="192" y="47"/>
                    <a:pt x="147" y="29"/>
                    <a:pt x="94" y="3"/>
                  </a:cubicBezTo>
                  <a:cubicBezTo>
                    <a:pt x="89" y="1"/>
                    <a:pt x="84" y="0"/>
                    <a:pt x="7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03" name="Google Shape;8611;p23"/>
            <p:cNvSpPr/>
            <p:nvPr/>
          </p:nvSpPr>
          <p:spPr>
            <a:xfrm>
              <a:off x="906925" y="1085025"/>
              <a:ext cx="3775" cy="6850"/>
            </a:xfrm>
            <a:custGeom>
              <a:avLst/>
              <a:ahLst/>
              <a:rect l="l" t="t" r="r" b="b"/>
              <a:pathLst>
                <a:path w="151" h="274" extrusionOk="0">
                  <a:moveTo>
                    <a:pt x="63" y="1"/>
                  </a:moveTo>
                  <a:cubicBezTo>
                    <a:pt x="32" y="1"/>
                    <a:pt x="1" y="25"/>
                    <a:pt x="11" y="61"/>
                  </a:cubicBezTo>
                  <a:cubicBezTo>
                    <a:pt x="20" y="115"/>
                    <a:pt x="29" y="177"/>
                    <a:pt x="38" y="231"/>
                  </a:cubicBezTo>
                  <a:cubicBezTo>
                    <a:pt x="45" y="261"/>
                    <a:pt x="67" y="273"/>
                    <a:pt x="89" y="273"/>
                  </a:cubicBezTo>
                  <a:cubicBezTo>
                    <a:pt x="119" y="273"/>
                    <a:pt x="150" y="249"/>
                    <a:pt x="145" y="213"/>
                  </a:cubicBezTo>
                  <a:cubicBezTo>
                    <a:pt x="136" y="151"/>
                    <a:pt x="118" y="97"/>
                    <a:pt x="109" y="43"/>
                  </a:cubicBezTo>
                  <a:cubicBezTo>
                    <a:pt x="106" y="14"/>
                    <a:pt x="84" y="1"/>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04" name="Google Shape;8612;p23"/>
            <p:cNvSpPr/>
            <p:nvPr/>
          </p:nvSpPr>
          <p:spPr>
            <a:xfrm>
              <a:off x="834600" y="1083475"/>
              <a:ext cx="26900" cy="16275"/>
            </a:xfrm>
            <a:custGeom>
              <a:avLst/>
              <a:ahLst/>
              <a:rect l="l" t="t" r="r" b="b"/>
              <a:pathLst>
                <a:path w="1076" h="651" extrusionOk="0">
                  <a:moveTo>
                    <a:pt x="290" y="1"/>
                  </a:moveTo>
                  <a:cubicBezTo>
                    <a:pt x="255" y="1"/>
                    <a:pt x="219" y="3"/>
                    <a:pt x="183" y="7"/>
                  </a:cubicBezTo>
                  <a:cubicBezTo>
                    <a:pt x="1" y="342"/>
                    <a:pt x="353" y="650"/>
                    <a:pt x="676" y="650"/>
                  </a:cubicBezTo>
                  <a:cubicBezTo>
                    <a:pt x="843" y="650"/>
                    <a:pt x="1002" y="568"/>
                    <a:pt x="1075" y="364"/>
                  </a:cubicBezTo>
                  <a:cubicBezTo>
                    <a:pt x="1031" y="311"/>
                    <a:pt x="977" y="257"/>
                    <a:pt x="915" y="213"/>
                  </a:cubicBezTo>
                  <a:cubicBezTo>
                    <a:pt x="889" y="329"/>
                    <a:pt x="764" y="408"/>
                    <a:pt x="639" y="408"/>
                  </a:cubicBezTo>
                  <a:cubicBezTo>
                    <a:pt x="592" y="408"/>
                    <a:pt x="546" y="397"/>
                    <a:pt x="504" y="373"/>
                  </a:cubicBezTo>
                  <a:cubicBezTo>
                    <a:pt x="433" y="329"/>
                    <a:pt x="371" y="257"/>
                    <a:pt x="362" y="177"/>
                  </a:cubicBezTo>
                  <a:cubicBezTo>
                    <a:pt x="353" y="114"/>
                    <a:pt x="371" y="52"/>
                    <a:pt x="397" y="7"/>
                  </a:cubicBezTo>
                  <a:cubicBezTo>
                    <a:pt x="362" y="3"/>
                    <a:pt x="326" y="1"/>
                    <a:pt x="29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05" name="Google Shape;8613;p23"/>
            <p:cNvSpPr/>
            <p:nvPr/>
          </p:nvSpPr>
          <p:spPr>
            <a:xfrm>
              <a:off x="827800" y="1084325"/>
              <a:ext cx="38825" cy="27475"/>
            </a:xfrm>
            <a:custGeom>
              <a:avLst/>
              <a:ahLst/>
              <a:rect l="l" t="t" r="r" b="b"/>
              <a:pathLst>
                <a:path w="1553" h="1099" extrusionOk="0">
                  <a:moveTo>
                    <a:pt x="330" y="0"/>
                  </a:moveTo>
                  <a:cubicBezTo>
                    <a:pt x="295" y="18"/>
                    <a:pt x="259" y="27"/>
                    <a:pt x="223" y="54"/>
                  </a:cubicBezTo>
                  <a:cubicBezTo>
                    <a:pt x="214" y="107"/>
                    <a:pt x="197" y="161"/>
                    <a:pt x="197" y="223"/>
                  </a:cubicBezTo>
                  <a:cubicBezTo>
                    <a:pt x="197" y="330"/>
                    <a:pt x="214" y="419"/>
                    <a:pt x="250" y="526"/>
                  </a:cubicBezTo>
                  <a:cubicBezTo>
                    <a:pt x="170" y="446"/>
                    <a:pt x="152" y="330"/>
                    <a:pt x="143" y="223"/>
                  </a:cubicBezTo>
                  <a:cubicBezTo>
                    <a:pt x="143" y="187"/>
                    <a:pt x="134" y="143"/>
                    <a:pt x="134" y="98"/>
                  </a:cubicBezTo>
                  <a:cubicBezTo>
                    <a:pt x="134" y="107"/>
                    <a:pt x="125" y="107"/>
                    <a:pt x="125" y="107"/>
                  </a:cubicBezTo>
                  <a:cubicBezTo>
                    <a:pt x="116" y="134"/>
                    <a:pt x="116" y="152"/>
                    <a:pt x="116" y="170"/>
                  </a:cubicBezTo>
                  <a:cubicBezTo>
                    <a:pt x="107" y="232"/>
                    <a:pt x="116" y="295"/>
                    <a:pt x="125" y="357"/>
                  </a:cubicBezTo>
                  <a:cubicBezTo>
                    <a:pt x="152" y="491"/>
                    <a:pt x="223" y="598"/>
                    <a:pt x="295" y="705"/>
                  </a:cubicBezTo>
                  <a:cubicBezTo>
                    <a:pt x="295" y="705"/>
                    <a:pt x="295" y="714"/>
                    <a:pt x="286" y="714"/>
                  </a:cubicBezTo>
                  <a:cubicBezTo>
                    <a:pt x="188" y="642"/>
                    <a:pt x="116" y="518"/>
                    <a:pt x="81" y="402"/>
                  </a:cubicBezTo>
                  <a:cubicBezTo>
                    <a:pt x="63" y="348"/>
                    <a:pt x="36" y="259"/>
                    <a:pt x="36" y="187"/>
                  </a:cubicBezTo>
                  <a:cubicBezTo>
                    <a:pt x="27" y="196"/>
                    <a:pt x="9" y="214"/>
                    <a:pt x="0" y="232"/>
                  </a:cubicBezTo>
                  <a:cubicBezTo>
                    <a:pt x="6" y="722"/>
                    <a:pt x="501" y="1099"/>
                    <a:pt x="971" y="1099"/>
                  </a:cubicBezTo>
                  <a:cubicBezTo>
                    <a:pt x="1186" y="1099"/>
                    <a:pt x="1396" y="1020"/>
                    <a:pt x="1553" y="839"/>
                  </a:cubicBezTo>
                  <a:cubicBezTo>
                    <a:pt x="1553" y="821"/>
                    <a:pt x="1553" y="812"/>
                    <a:pt x="1553" y="794"/>
                  </a:cubicBezTo>
                  <a:cubicBezTo>
                    <a:pt x="1490" y="848"/>
                    <a:pt x="1419" y="892"/>
                    <a:pt x="1410" y="901"/>
                  </a:cubicBezTo>
                  <a:cubicBezTo>
                    <a:pt x="1323" y="948"/>
                    <a:pt x="1195" y="1031"/>
                    <a:pt x="1086" y="1031"/>
                  </a:cubicBezTo>
                  <a:cubicBezTo>
                    <a:pt x="1071" y="1031"/>
                    <a:pt x="1057" y="1029"/>
                    <a:pt x="1044" y="1026"/>
                  </a:cubicBezTo>
                  <a:cubicBezTo>
                    <a:pt x="1142" y="990"/>
                    <a:pt x="1231" y="964"/>
                    <a:pt x="1329" y="901"/>
                  </a:cubicBezTo>
                  <a:cubicBezTo>
                    <a:pt x="1410" y="857"/>
                    <a:pt x="1472" y="785"/>
                    <a:pt x="1544" y="723"/>
                  </a:cubicBezTo>
                  <a:cubicBezTo>
                    <a:pt x="1535" y="705"/>
                    <a:pt x="1535" y="687"/>
                    <a:pt x="1526" y="669"/>
                  </a:cubicBezTo>
                  <a:cubicBezTo>
                    <a:pt x="1481" y="723"/>
                    <a:pt x="1428" y="758"/>
                    <a:pt x="1383" y="794"/>
                  </a:cubicBezTo>
                  <a:cubicBezTo>
                    <a:pt x="1312" y="848"/>
                    <a:pt x="1240" y="910"/>
                    <a:pt x="1142" y="928"/>
                  </a:cubicBezTo>
                  <a:cubicBezTo>
                    <a:pt x="1142" y="928"/>
                    <a:pt x="1142" y="919"/>
                    <a:pt x="1142" y="919"/>
                  </a:cubicBezTo>
                  <a:cubicBezTo>
                    <a:pt x="1222" y="883"/>
                    <a:pt x="1294" y="830"/>
                    <a:pt x="1365" y="776"/>
                  </a:cubicBezTo>
                  <a:cubicBezTo>
                    <a:pt x="1419" y="723"/>
                    <a:pt x="1463" y="660"/>
                    <a:pt x="1508" y="607"/>
                  </a:cubicBezTo>
                  <a:cubicBezTo>
                    <a:pt x="1490" y="544"/>
                    <a:pt x="1454" y="482"/>
                    <a:pt x="1419" y="428"/>
                  </a:cubicBezTo>
                  <a:cubicBezTo>
                    <a:pt x="1322" y="633"/>
                    <a:pt x="1145" y="718"/>
                    <a:pt x="959" y="718"/>
                  </a:cubicBezTo>
                  <a:cubicBezTo>
                    <a:pt x="595" y="718"/>
                    <a:pt x="200" y="390"/>
                    <a:pt x="330"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06" name="Google Shape;8614;p23"/>
            <p:cNvSpPr/>
            <p:nvPr/>
          </p:nvSpPr>
          <p:spPr>
            <a:xfrm>
              <a:off x="825125" y="1080800"/>
              <a:ext cx="44175" cy="33600"/>
            </a:xfrm>
            <a:custGeom>
              <a:avLst/>
              <a:ahLst/>
              <a:rect l="l" t="t" r="r" b="b"/>
              <a:pathLst>
                <a:path w="1767" h="1344" extrusionOk="0">
                  <a:moveTo>
                    <a:pt x="669" y="108"/>
                  </a:moveTo>
                  <a:cubicBezTo>
                    <a:pt x="705" y="108"/>
                    <a:pt x="741" y="110"/>
                    <a:pt x="776" y="114"/>
                  </a:cubicBezTo>
                  <a:cubicBezTo>
                    <a:pt x="750" y="159"/>
                    <a:pt x="732" y="221"/>
                    <a:pt x="741" y="284"/>
                  </a:cubicBezTo>
                  <a:cubicBezTo>
                    <a:pt x="750" y="364"/>
                    <a:pt x="812" y="436"/>
                    <a:pt x="883" y="480"/>
                  </a:cubicBezTo>
                  <a:cubicBezTo>
                    <a:pt x="925" y="504"/>
                    <a:pt x="971" y="515"/>
                    <a:pt x="1018" y="515"/>
                  </a:cubicBezTo>
                  <a:cubicBezTo>
                    <a:pt x="1143" y="515"/>
                    <a:pt x="1268" y="436"/>
                    <a:pt x="1294" y="320"/>
                  </a:cubicBezTo>
                  <a:cubicBezTo>
                    <a:pt x="1356" y="364"/>
                    <a:pt x="1410" y="418"/>
                    <a:pt x="1454" y="471"/>
                  </a:cubicBezTo>
                  <a:cubicBezTo>
                    <a:pt x="1381" y="675"/>
                    <a:pt x="1222" y="757"/>
                    <a:pt x="1055" y="757"/>
                  </a:cubicBezTo>
                  <a:cubicBezTo>
                    <a:pt x="732" y="757"/>
                    <a:pt x="380" y="449"/>
                    <a:pt x="562" y="114"/>
                  </a:cubicBezTo>
                  <a:cubicBezTo>
                    <a:pt x="598" y="110"/>
                    <a:pt x="634" y="108"/>
                    <a:pt x="669" y="108"/>
                  </a:cubicBezTo>
                  <a:close/>
                  <a:moveTo>
                    <a:pt x="437" y="141"/>
                  </a:moveTo>
                  <a:cubicBezTo>
                    <a:pt x="307" y="531"/>
                    <a:pt x="702" y="859"/>
                    <a:pt x="1066" y="859"/>
                  </a:cubicBezTo>
                  <a:cubicBezTo>
                    <a:pt x="1252" y="859"/>
                    <a:pt x="1429" y="774"/>
                    <a:pt x="1526" y="569"/>
                  </a:cubicBezTo>
                  <a:cubicBezTo>
                    <a:pt x="1561" y="623"/>
                    <a:pt x="1597" y="685"/>
                    <a:pt x="1615" y="748"/>
                  </a:cubicBezTo>
                  <a:cubicBezTo>
                    <a:pt x="1570" y="801"/>
                    <a:pt x="1526" y="864"/>
                    <a:pt x="1472" y="917"/>
                  </a:cubicBezTo>
                  <a:cubicBezTo>
                    <a:pt x="1401" y="971"/>
                    <a:pt x="1329" y="1024"/>
                    <a:pt x="1249" y="1060"/>
                  </a:cubicBezTo>
                  <a:cubicBezTo>
                    <a:pt x="1249" y="1060"/>
                    <a:pt x="1249" y="1069"/>
                    <a:pt x="1249" y="1069"/>
                  </a:cubicBezTo>
                  <a:cubicBezTo>
                    <a:pt x="1347" y="1051"/>
                    <a:pt x="1419" y="989"/>
                    <a:pt x="1490" y="935"/>
                  </a:cubicBezTo>
                  <a:cubicBezTo>
                    <a:pt x="1535" y="899"/>
                    <a:pt x="1588" y="864"/>
                    <a:pt x="1633" y="810"/>
                  </a:cubicBezTo>
                  <a:cubicBezTo>
                    <a:pt x="1642" y="828"/>
                    <a:pt x="1642" y="846"/>
                    <a:pt x="1651" y="864"/>
                  </a:cubicBezTo>
                  <a:cubicBezTo>
                    <a:pt x="1579" y="926"/>
                    <a:pt x="1517" y="998"/>
                    <a:pt x="1436" y="1042"/>
                  </a:cubicBezTo>
                  <a:cubicBezTo>
                    <a:pt x="1338" y="1105"/>
                    <a:pt x="1249" y="1131"/>
                    <a:pt x="1151" y="1167"/>
                  </a:cubicBezTo>
                  <a:cubicBezTo>
                    <a:pt x="1164" y="1170"/>
                    <a:pt x="1178" y="1172"/>
                    <a:pt x="1193" y="1172"/>
                  </a:cubicBezTo>
                  <a:cubicBezTo>
                    <a:pt x="1302" y="1172"/>
                    <a:pt x="1430" y="1089"/>
                    <a:pt x="1517" y="1042"/>
                  </a:cubicBezTo>
                  <a:cubicBezTo>
                    <a:pt x="1526" y="1033"/>
                    <a:pt x="1597" y="989"/>
                    <a:pt x="1660" y="935"/>
                  </a:cubicBezTo>
                  <a:cubicBezTo>
                    <a:pt x="1660" y="953"/>
                    <a:pt x="1660" y="962"/>
                    <a:pt x="1660" y="980"/>
                  </a:cubicBezTo>
                  <a:cubicBezTo>
                    <a:pt x="1503" y="1161"/>
                    <a:pt x="1293" y="1240"/>
                    <a:pt x="1078" y="1240"/>
                  </a:cubicBezTo>
                  <a:cubicBezTo>
                    <a:pt x="608" y="1240"/>
                    <a:pt x="113" y="863"/>
                    <a:pt x="107" y="373"/>
                  </a:cubicBezTo>
                  <a:cubicBezTo>
                    <a:pt x="116" y="355"/>
                    <a:pt x="134" y="337"/>
                    <a:pt x="143" y="328"/>
                  </a:cubicBezTo>
                  <a:cubicBezTo>
                    <a:pt x="143" y="400"/>
                    <a:pt x="170" y="489"/>
                    <a:pt x="188" y="543"/>
                  </a:cubicBezTo>
                  <a:cubicBezTo>
                    <a:pt x="223" y="659"/>
                    <a:pt x="295" y="783"/>
                    <a:pt x="393" y="855"/>
                  </a:cubicBezTo>
                  <a:cubicBezTo>
                    <a:pt x="402" y="855"/>
                    <a:pt x="402" y="846"/>
                    <a:pt x="402" y="846"/>
                  </a:cubicBezTo>
                  <a:cubicBezTo>
                    <a:pt x="330" y="739"/>
                    <a:pt x="259" y="632"/>
                    <a:pt x="232" y="498"/>
                  </a:cubicBezTo>
                  <a:cubicBezTo>
                    <a:pt x="223" y="436"/>
                    <a:pt x="214" y="373"/>
                    <a:pt x="223" y="311"/>
                  </a:cubicBezTo>
                  <a:cubicBezTo>
                    <a:pt x="223" y="293"/>
                    <a:pt x="223" y="275"/>
                    <a:pt x="232" y="248"/>
                  </a:cubicBezTo>
                  <a:cubicBezTo>
                    <a:pt x="232" y="248"/>
                    <a:pt x="241" y="248"/>
                    <a:pt x="241" y="239"/>
                  </a:cubicBezTo>
                  <a:cubicBezTo>
                    <a:pt x="241" y="284"/>
                    <a:pt x="250" y="328"/>
                    <a:pt x="250" y="364"/>
                  </a:cubicBezTo>
                  <a:cubicBezTo>
                    <a:pt x="259" y="471"/>
                    <a:pt x="277" y="587"/>
                    <a:pt x="357" y="667"/>
                  </a:cubicBezTo>
                  <a:cubicBezTo>
                    <a:pt x="321" y="560"/>
                    <a:pt x="304" y="471"/>
                    <a:pt x="304" y="364"/>
                  </a:cubicBezTo>
                  <a:cubicBezTo>
                    <a:pt x="304" y="302"/>
                    <a:pt x="321" y="248"/>
                    <a:pt x="330" y="195"/>
                  </a:cubicBezTo>
                  <a:cubicBezTo>
                    <a:pt x="366" y="168"/>
                    <a:pt x="402" y="159"/>
                    <a:pt x="437" y="141"/>
                  </a:cubicBezTo>
                  <a:close/>
                  <a:moveTo>
                    <a:pt x="685" y="0"/>
                  </a:moveTo>
                  <a:cubicBezTo>
                    <a:pt x="439" y="0"/>
                    <a:pt x="198" y="94"/>
                    <a:pt x="18" y="311"/>
                  </a:cubicBezTo>
                  <a:cubicBezTo>
                    <a:pt x="9" y="320"/>
                    <a:pt x="9" y="320"/>
                    <a:pt x="9" y="328"/>
                  </a:cubicBezTo>
                  <a:cubicBezTo>
                    <a:pt x="9" y="337"/>
                    <a:pt x="0" y="346"/>
                    <a:pt x="0" y="355"/>
                  </a:cubicBezTo>
                  <a:cubicBezTo>
                    <a:pt x="6" y="920"/>
                    <a:pt x="549" y="1344"/>
                    <a:pt x="1075" y="1344"/>
                  </a:cubicBezTo>
                  <a:cubicBezTo>
                    <a:pt x="1323" y="1344"/>
                    <a:pt x="1566" y="1250"/>
                    <a:pt x="1749" y="1033"/>
                  </a:cubicBezTo>
                  <a:cubicBezTo>
                    <a:pt x="1749" y="1033"/>
                    <a:pt x="1758" y="1024"/>
                    <a:pt x="1758" y="1015"/>
                  </a:cubicBezTo>
                  <a:cubicBezTo>
                    <a:pt x="1758" y="1015"/>
                    <a:pt x="1767" y="1006"/>
                    <a:pt x="1758" y="989"/>
                  </a:cubicBezTo>
                  <a:cubicBezTo>
                    <a:pt x="1752" y="424"/>
                    <a:pt x="1209" y="0"/>
                    <a:pt x="68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07" name="Google Shape;8615;p23"/>
            <p:cNvSpPr/>
            <p:nvPr/>
          </p:nvSpPr>
          <p:spPr>
            <a:xfrm>
              <a:off x="871500" y="1098475"/>
              <a:ext cx="6350" cy="3525"/>
            </a:xfrm>
            <a:custGeom>
              <a:avLst/>
              <a:ahLst/>
              <a:rect l="l" t="t" r="r" b="b"/>
              <a:pathLst>
                <a:path w="254" h="141" extrusionOk="0">
                  <a:moveTo>
                    <a:pt x="182" y="0"/>
                  </a:moveTo>
                  <a:cubicBezTo>
                    <a:pt x="176" y="0"/>
                    <a:pt x="169" y="2"/>
                    <a:pt x="161" y="5"/>
                  </a:cubicBezTo>
                  <a:cubicBezTo>
                    <a:pt x="126" y="23"/>
                    <a:pt x="81" y="23"/>
                    <a:pt x="45" y="41"/>
                  </a:cubicBezTo>
                  <a:cubicBezTo>
                    <a:pt x="19" y="41"/>
                    <a:pt x="1" y="68"/>
                    <a:pt x="1" y="94"/>
                  </a:cubicBezTo>
                  <a:cubicBezTo>
                    <a:pt x="8" y="117"/>
                    <a:pt x="30" y="141"/>
                    <a:pt x="53" y="141"/>
                  </a:cubicBezTo>
                  <a:cubicBezTo>
                    <a:pt x="56" y="141"/>
                    <a:pt x="60" y="140"/>
                    <a:pt x="63" y="139"/>
                  </a:cubicBezTo>
                  <a:cubicBezTo>
                    <a:pt x="108" y="130"/>
                    <a:pt x="161" y="121"/>
                    <a:pt x="206" y="103"/>
                  </a:cubicBezTo>
                  <a:cubicBezTo>
                    <a:pt x="253" y="80"/>
                    <a:pt x="231" y="0"/>
                    <a:pt x="18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08" name="Google Shape;8616;p23"/>
            <p:cNvSpPr/>
            <p:nvPr/>
          </p:nvSpPr>
          <p:spPr>
            <a:xfrm>
              <a:off x="867275" y="1088725"/>
              <a:ext cx="6925" cy="4750"/>
            </a:xfrm>
            <a:custGeom>
              <a:avLst/>
              <a:ahLst/>
              <a:rect l="l" t="t" r="r" b="b"/>
              <a:pathLst>
                <a:path w="277" h="190" extrusionOk="0">
                  <a:moveTo>
                    <a:pt x="203" y="0"/>
                  </a:moveTo>
                  <a:cubicBezTo>
                    <a:pt x="198" y="0"/>
                    <a:pt x="193" y="1"/>
                    <a:pt x="188" y="3"/>
                  </a:cubicBezTo>
                  <a:cubicBezTo>
                    <a:pt x="143" y="29"/>
                    <a:pt x="89" y="65"/>
                    <a:pt x="45" y="101"/>
                  </a:cubicBezTo>
                  <a:cubicBezTo>
                    <a:pt x="1" y="130"/>
                    <a:pt x="35" y="190"/>
                    <a:pt x="79" y="190"/>
                  </a:cubicBezTo>
                  <a:cubicBezTo>
                    <a:pt x="88" y="190"/>
                    <a:pt x="98" y="187"/>
                    <a:pt x="107" y="181"/>
                  </a:cubicBezTo>
                  <a:cubicBezTo>
                    <a:pt x="152" y="145"/>
                    <a:pt x="188" y="127"/>
                    <a:pt x="232" y="101"/>
                  </a:cubicBezTo>
                  <a:cubicBezTo>
                    <a:pt x="259" y="92"/>
                    <a:pt x="277" y="56"/>
                    <a:pt x="259" y="29"/>
                  </a:cubicBezTo>
                  <a:cubicBezTo>
                    <a:pt x="252" y="15"/>
                    <a:pt x="227" y="0"/>
                    <a:pt x="20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09" name="Google Shape;8617;p23"/>
            <p:cNvSpPr/>
            <p:nvPr/>
          </p:nvSpPr>
          <p:spPr>
            <a:xfrm>
              <a:off x="862200" y="1080950"/>
              <a:ext cx="6200" cy="5725"/>
            </a:xfrm>
            <a:custGeom>
              <a:avLst/>
              <a:ahLst/>
              <a:rect l="l" t="t" r="r" b="b"/>
              <a:pathLst>
                <a:path w="248" h="229" extrusionOk="0">
                  <a:moveTo>
                    <a:pt x="190" y="1"/>
                  </a:moveTo>
                  <a:cubicBezTo>
                    <a:pt x="174" y="1"/>
                    <a:pt x="157" y="8"/>
                    <a:pt x="141" y="19"/>
                  </a:cubicBezTo>
                  <a:cubicBezTo>
                    <a:pt x="114" y="55"/>
                    <a:pt x="78" y="99"/>
                    <a:pt x="43" y="135"/>
                  </a:cubicBezTo>
                  <a:cubicBezTo>
                    <a:pt x="0" y="171"/>
                    <a:pt x="36" y="228"/>
                    <a:pt x="76" y="228"/>
                  </a:cubicBezTo>
                  <a:cubicBezTo>
                    <a:pt x="86" y="228"/>
                    <a:pt x="96" y="225"/>
                    <a:pt x="105" y="215"/>
                  </a:cubicBezTo>
                  <a:cubicBezTo>
                    <a:pt x="150" y="171"/>
                    <a:pt x="185" y="126"/>
                    <a:pt x="230" y="82"/>
                  </a:cubicBezTo>
                  <a:cubicBezTo>
                    <a:pt x="248" y="64"/>
                    <a:pt x="239" y="28"/>
                    <a:pt x="221" y="10"/>
                  </a:cubicBezTo>
                  <a:cubicBezTo>
                    <a:pt x="211" y="3"/>
                    <a:pt x="201" y="1"/>
                    <a:pt x="19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10" name="Google Shape;8618;p23"/>
            <p:cNvSpPr/>
            <p:nvPr/>
          </p:nvSpPr>
          <p:spPr>
            <a:xfrm>
              <a:off x="844400" y="1071650"/>
              <a:ext cx="3050" cy="6625"/>
            </a:xfrm>
            <a:custGeom>
              <a:avLst/>
              <a:ahLst/>
              <a:rect l="l" t="t" r="r" b="b"/>
              <a:pathLst>
                <a:path w="122" h="265" extrusionOk="0">
                  <a:moveTo>
                    <a:pt x="67" y="1"/>
                  </a:moveTo>
                  <a:cubicBezTo>
                    <a:pt x="44" y="1"/>
                    <a:pt x="23" y="14"/>
                    <a:pt x="23" y="43"/>
                  </a:cubicBezTo>
                  <a:cubicBezTo>
                    <a:pt x="14" y="97"/>
                    <a:pt x="5" y="159"/>
                    <a:pt x="5" y="213"/>
                  </a:cubicBezTo>
                  <a:cubicBezTo>
                    <a:pt x="1" y="246"/>
                    <a:pt x="26" y="264"/>
                    <a:pt x="53" y="264"/>
                  </a:cubicBezTo>
                  <a:cubicBezTo>
                    <a:pt x="76" y="264"/>
                    <a:pt x="99" y="251"/>
                    <a:pt x="103" y="222"/>
                  </a:cubicBezTo>
                  <a:cubicBezTo>
                    <a:pt x="112" y="168"/>
                    <a:pt x="121" y="106"/>
                    <a:pt x="121" y="52"/>
                  </a:cubicBezTo>
                  <a:cubicBezTo>
                    <a:pt x="121" y="19"/>
                    <a:pt x="93" y="1"/>
                    <a:pt x="6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11" name="Google Shape;8619;p23"/>
            <p:cNvSpPr/>
            <p:nvPr/>
          </p:nvSpPr>
          <p:spPr>
            <a:xfrm>
              <a:off x="832250" y="1072000"/>
              <a:ext cx="4275" cy="6625"/>
            </a:xfrm>
            <a:custGeom>
              <a:avLst/>
              <a:ahLst/>
              <a:rect l="l" t="t" r="r" b="b"/>
              <a:pathLst>
                <a:path w="171" h="265" extrusionOk="0">
                  <a:moveTo>
                    <a:pt x="65" y="1"/>
                  </a:moveTo>
                  <a:cubicBezTo>
                    <a:pt x="61" y="1"/>
                    <a:pt x="58" y="1"/>
                    <a:pt x="54" y="2"/>
                  </a:cubicBezTo>
                  <a:cubicBezTo>
                    <a:pt x="27" y="2"/>
                    <a:pt x="1" y="38"/>
                    <a:pt x="10" y="65"/>
                  </a:cubicBezTo>
                  <a:cubicBezTo>
                    <a:pt x="27" y="118"/>
                    <a:pt x="54" y="172"/>
                    <a:pt x="72" y="234"/>
                  </a:cubicBezTo>
                  <a:cubicBezTo>
                    <a:pt x="79" y="254"/>
                    <a:pt x="100" y="265"/>
                    <a:pt x="118" y="265"/>
                  </a:cubicBezTo>
                  <a:cubicBezTo>
                    <a:pt x="124" y="265"/>
                    <a:pt x="130" y="263"/>
                    <a:pt x="134" y="261"/>
                  </a:cubicBezTo>
                  <a:cubicBezTo>
                    <a:pt x="170" y="243"/>
                    <a:pt x="170" y="217"/>
                    <a:pt x="161" y="190"/>
                  </a:cubicBezTo>
                  <a:cubicBezTo>
                    <a:pt x="152" y="136"/>
                    <a:pt x="126" y="92"/>
                    <a:pt x="117" y="47"/>
                  </a:cubicBezTo>
                  <a:cubicBezTo>
                    <a:pt x="109" y="24"/>
                    <a:pt x="88" y="1"/>
                    <a:pt x="65"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12" name="Google Shape;8620;p23"/>
            <p:cNvSpPr/>
            <p:nvPr/>
          </p:nvSpPr>
          <p:spPr>
            <a:xfrm>
              <a:off x="822075" y="1077550"/>
              <a:ext cx="5425" cy="5775"/>
            </a:xfrm>
            <a:custGeom>
              <a:avLst/>
              <a:ahLst/>
              <a:rect l="l" t="t" r="r" b="b"/>
              <a:pathLst>
                <a:path w="217" h="231" extrusionOk="0">
                  <a:moveTo>
                    <a:pt x="72" y="1"/>
                  </a:moveTo>
                  <a:cubicBezTo>
                    <a:pt x="34" y="1"/>
                    <a:pt x="0" y="45"/>
                    <a:pt x="33" y="84"/>
                  </a:cubicBezTo>
                  <a:cubicBezTo>
                    <a:pt x="60" y="128"/>
                    <a:pt x="78" y="164"/>
                    <a:pt x="95" y="200"/>
                  </a:cubicBezTo>
                  <a:cubicBezTo>
                    <a:pt x="108" y="221"/>
                    <a:pt x="128" y="230"/>
                    <a:pt x="147" y="230"/>
                  </a:cubicBezTo>
                  <a:cubicBezTo>
                    <a:pt x="183" y="230"/>
                    <a:pt x="217" y="199"/>
                    <a:pt x="194" y="164"/>
                  </a:cubicBezTo>
                  <a:cubicBezTo>
                    <a:pt x="167" y="111"/>
                    <a:pt x="140" y="66"/>
                    <a:pt x="113" y="21"/>
                  </a:cubicBezTo>
                  <a:cubicBezTo>
                    <a:pt x="101" y="7"/>
                    <a:pt x="87" y="1"/>
                    <a:pt x="7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13" name="Google Shape;8621;p23"/>
            <p:cNvSpPr/>
            <p:nvPr/>
          </p:nvSpPr>
          <p:spPr>
            <a:xfrm>
              <a:off x="853675" y="1074575"/>
              <a:ext cx="4900" cy="6575"/>
            </a:xfrm>
            <a:custGeom>
              <a:avLst/>
              <a:ahLst/>
              <a:rect l="l" t="t" r="r" b="b"/>
              <a:pathLst>
                <a:path w="196" h="263" extrusionOk="0">
                  <a:moveTo>
                    <a:pt x="129" y="1"/>
                  </a:moveTo>
                  <a:cubicBezTo>
                    <a:pt x="110" y="1"/>
                    <a:pt x="90" y="10"/>
                    <a:pt x="80" y="33"/>
                  </a:cubicBezTo>
                  <a:cubicBezTo>
                    <a:pt x="63" y="87"/>
                    <a:pt x="36" y="140"/>
                    <a:pt x="18" y="194"/>
                  </a:cubicBezTo>
                  <a:cubicBezTo>
                    <a:pt x="1" y="233"/>
                    <a:pt x="34" y="262"/>
                    <a:pt x="67" y="262"/>
                  </a:cubicBezTo>
                  <a:cubicBezTo>
                    <a:pt x="87" y="262"/>
                    <a:pt x="106" y="252"/>
                    <a:pt x="116" y="230"/>
                  </a:cubicBezTo>
                  <a:cubicBezTo>
                    <a:pt x="134" y="176"/>
                    <a:pt x="161" y="122"/>
                    <a:pt x="179" y="69"/>
                  </a:cubicBezTo>
                  <a:cubicBezTo>
                    <a:pt x="195" y="29"/>
                    <a:pt x="162" y="1"/>
                    <a:pt x="12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6914" name="Google Shape;8622;p23"/>
          <p:cNvSpPr txBox="1"/>
          <p:nvPr>
            <p:ph type="title" hasCustomPrompt="1"/>
          </p:nvPr>
        </p:nvSpPr>
        <p:spPr>
          <a:xfrm>
            <a:off x="5398788" y="1820450"/>
            <a:ext cx="2445300" cy="918900"/>
          </a:xfrm>
          <a:prstGeom prst="rect"/>
        </p:spPr>
        <p:txBody>
          <a:bodyPr anchor="ctr" anchorCtr="0" bIns="91425" lIns="91425" rIns="91425" spcFirstLastPara="1" tIns="91425" wrap="square">
            <a:noAutofit/>
          </a:bodyPr>
          <a:lstStyle>
            <a:lvl1pPr algn="ctr" lvl="0" rtl="0">
              <a:spcBef>
                <a:spcPts val="0"/>
              </a:spcBef>
              <a:spcAft>
                <a:spcPts val="0"/>
              </a:spcAft>
              <a:buSzPts val="6000"/>
              <a:buNone/>
              <a:defRPr sz="6000"/>
            </a:lvl1pPr>
            <a:lvl2pPr algn="ctr" lvl="1" rtl="0">
              <a:spcBef>
                <a:spcPts val="0"/>
              </a:spcBef>
              <a:spcAft>
                <a:spcPts val="0"/>
              </a:spcAft>
              <a:buSzPts val="6000"/>
              <a:buNone/>
              <a:defRPr sz="6000"/>
            </a:lvl2pPr>
            <a:lvl3pPr algn="ctr" lvl="2" rtl="0">
              <a:spcBef>
                <a:spcPts val="0"/>
              </a:spcBef>
              <a:spcAft>
                <a:spcPts val="0"/>
              </a:spcAft>
              <a:buSzPts val="6000"/>
              <a:buNone/>
              <a:defRPr sz="6000"/>
            </a:lvl3pPr>
            <a:lvl4pPr algn="ctr" lvl="3" rtl="0">
              <a:spcBef>
                <a:spcPts val="0"/>
              </a:spcBef>
              <a:spcAft>
                <a:spcPts val="0"/>
              </a:spcAft>
              <a:buSzPts val="6000"/>
              <a:buNone/>
              <a:defRPr sz="6000"/>
            </a:lvl4pPr>
            <a:lvl5pPr algn="ctr" lvl="4" rtl="0">
              <a:spcBef>
                <a:spcPts val="0"/>
              </a:spcBef>
              <a:spcAft>
                <a:spcPts val="0"/>
              </a:spcAft>
              <a:buSzPts val="6000"/>
              <a:buNone/>
              <a:defRPr sz="6000"/>
            </a:lvl5pPr>
            <a:lvl6pPr algn="ctr" lvl="5" rtl="0">
              <a:spcBef>
                <a:spcPts val="0"/>
              </a:spcBef>
              <a:spcAft>
                <a:spcPts val="0"/>
              </a:spcAft>
              <a:buSzPts val="6000"/>
              <a:buNone/>
              <a:defRPr sz="6000"/>
            </a:lvl6pPr>
            <a:lvl7pPr algn="ctr" lvl="6" rtl="0">
              <a:spcBef>
                <a:spcPts val="0"/>
              </a:spcBef>
              <a:spcAft>
                <a:spcPts val="0"/>
              </a:spcAft>
              <a:buSzPts val="6000"/>
              <a:buNone/>
              <a:defRPr sz="6000"/>
            </a:lvl7pPr>
            <a:lvl8pPr algn="ctr" lvl="7" rtl="0">
              <a:spcBef>
                <a:spcPts val="0"/>
              </a:spcBef>
              <a:spcAft>
                <a:spcPts val="0"/>
              </a:spcAft>
              <a:buSzPts val="6000"/>
              <a:buNone/>
              <a:defRPr sz="6000"/>
            </a:lvl8pPr>
            <a:lvl9pPr algn="ctr" lvl="8" rtl="0">
              <a:spcBef>
                <a:spcPts val="0"/>
              </a:spcBef>
              <a:spcAft>
                <a:spcPts val="0"/>
              </a:spcAft>
              <a:buSzPts val="6000"/>
              <a:buNone/>
              <a:defRPr sz="6000"/>
            </a:lvl9pPr>
          </a:lstStyle>
          <a:p>
            <a:r>
              <a:t>xx%</a:t>
            </a:r>
          </a:p>
        </p:txBody>
      </p:sp>
      <p:sp>
        <p:nvSpPr>
          <p:cNvPr id="1056915" name="Google Shape;8623;p23"/>
          <p:cNvSpPr txBox="1"/>
          <p:nvPr>
            <p:ph type="subTitle" idx="1"/>
          </p:nvPr>
        </p:nvSpPr>
        <p:spPr>
          <a:xfrm>
            <a:off x="5398800" y="2739494"/>
            <a:ext cx="2445300" cy="6306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Clr>
                <a:schemeClr val="dk1"/>
              </a:buClr>
              <a:buSzPts val="2400"/>
              <a:buFont typeface="PT Sans"/>
              <a:buNone/>
              <a:defRPr sz="1600">
                <a:solidFill>
                  <a:srgbClr val="333333"/>
                </a:solidFill>
                <a:latin typeface="Lato"/>
                <a:ea typeface="Lato"/>
                <a:cs typeface="Lato"/>
                <a:sym typeface="Lato"/>
              </a:defRPr>
            </a:lvl1pPr>
            <a:lvl2pPr algn="ctr" lvl="1" rtl="0">
              <a:lnSpc>
                <a:spcPct val="100000"/>
              </a:lnSpc>
              <a:spcBef>
                <a:spcPts val="0"/>
              </a:spcBef>
              <a:spcAft>
                <a:spcPts val="0"/>
              </a:spcAft>
              <a:buClr>
                <a:schemeClr val="dk1"/>
              </a:buClr>
              <a:buSzPts val="2100"/>
              <a:buNone/>
              <a:defRPr sz="2100">
                <a:solidFill>
                  <a:schemeClr val="dk1"/>
                </a:solidFill>
              </a:defRPr>
            </a:lvl2pPr>
            <a:lvl3pPr algn="ctr" lvl="2" rtl="0">
              <a:lnSpc>
                <a:spcPct val="100000"/>
              </a:lnSpc>
              <a:spcBef>
                <a:spcPts val="0"/>
              </a:spcBef>
              <a:spcAft>
                <a:spcPts val="0"/>
              </a:spcAft>
              <a:buClr>
                <a:schemeClr val="dk1"/>
              </a:buClr>
              <a:buSzPts val="2100"/>
              <a:buNone/>
              <a:defRPr sz="2100">
                <a:solidFill>
                  <a:schemeClr val="dk1"/>
                </a:solidFill>
              </a:defRPr>
            </a:lvl3pPr>
            <a:lvl4pPr algn="ctr" lvl="3"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algn="ctr" lvl="4"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algn="ctr" lvl="5"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algn="ctr" lvl="6"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algn="ctr" lvl="7"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algn="ctr" lvl="8"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056916" name="Google Shape;8624;p23"/>
          <p:cNvSpPr txBox="1"/>
          <p:nvPr>
            <p:ph type="title" idx="2" hasCustomPrompt="1"/>
          </p:nvPr>
        </p:nvSpPr>
        <p:spPr>
          <a:xfrm>
            <a:off x="1352000" y="1820456"/>
            <a:ext cx="2445300" cy="918900"/>
          </a:xfrm>
          <a:prstGeom prst="rect"/>
        </p:spPr>
        <p:txBody>
          <a:bodyPr anchor="ctr" anchorCtr="0" bIns="91425" lIns="91425" rIns="91425" spcFirstLastPara="1" tIns="91425" wrap="square">
            <a:noAutofit/>
          </a:bodyPr>
          <a:lstStyle>
            <a:lvl1pPr algn="ctr" lvl="0" rtl="0">
              <a:spcBef>
                <a:spcPts val="0"/>
              </a:spcBef>
              <a:spcAft>
                <a:spcPts val="0"/>
              </a:spcAft>
              <a:buSzPts val="6000"/>
              <a:buNone/>
              <a:defRPr sz="6000"/>
            </a:lvl1pPr>
            <a:lvl2pPr algn="ctr" lvl="1" rtl="0">
              <a:spcBef>
                <a:spcPts val="0"/>
              </a:spcBef>
              <a:spcAft>
                <a:spcPts val="0"/>
              </a:spcAft>
              <a:buSzPts val="6000"/>
              <a:buNone/>
              <a:defRPr sz="6000"/>
            </a:lvl2pPr>
            <a:lvl3pPr algn="ctr" lvl="2" rtl="0">
              <a:spcBef>
                <a:spcPts val="0"/>
              </a:spcBef>
              <a:spcAft>
                <a:spcPts val="0"/>
              </a:spcAft>
              <a:buSzPts val="6000"/>
              <a:buNone/>
              <a:defRPr sz="6000"/>
            </a:lvl3pPr>
            <a:lvl4pPr algn="ctr" lvl="3" rtl="0">
              <a:spcBef>
                <a:spcPts val="0"/>
              </a:spcBef>
              <a:spcAft>
                <a:spcPts val="0"/>
              </a:spcAft>
              <a:buSzPts val="6000"/>
              <a:buNone/>
              <a:defRPr sz="6000"/>
            </a:lvl4pPr>
            <a:lvl5pPr algn="ctr" lvl="4" rtl="0">
              <a:spcBef>
                <a:spcPts val="0"/>
              </a:spcBef>
              <a:spcAft>
                <a:spcPts val="0"/>
              </a:spcAft>
              <a:buSzPts val="6000"/>
              <a:buNone/>
              <a:defRPr sz="6000"/>
            </a:lvl5pPr>
            <a:lvl6pPr algn="ctr" lvl="5" rtl="0">
              <a:spcBef>
                <a:spcPts val="0"/>
              </a:spcBef>
              <a:spcAft>
                <a:spcPts val="0"/>
              </a:spcAft>
              <a:buSzPts val="6000"/>
              <a:buNone/>
              <a:defRPr sz="6000"/>
            </a:lvl6pPr>
            <a:lvl7pPr algn="ctr" lvl="6" rtl="0">
              <a:spcBef>
                <a:spcPts val="0"/>
              </a:spcBef>
              <a:spcAft>
                <a:spcPts val="0"/>
              </a:spcAft>
              <a:buSzPts val="6000"/>
              <a:buNone/>
              <a:defRPr sz="6000"/>
            </a:lvl7pPr>
            <a:lvl8pPr algn="ctr" lvl="7" rtl="0">
              <a:spcBef>
                <a:spcPts val="0"/>
              </a:spcBef>
              <a:spcAft>
                <a:spcPts val="0"/>
              </a:spcAft>
              <a:buSzPts val="6000"/>
              <a:buNone/>
              <a:defRPr sz="6000"/>
            </a:lvl8pPr>
            <a:lvl9pPr algn="ctr" lvl="8" rtl="0">
              <a:spcBef>
                <a:spcPts val="0"/>
              </a:spcBef>
              <a:spcAft>
                <a:spcPts val="0"/>
              </a:spcAft>
              <a:buSzPts val="6000"/>
              <a:buNone/>
              <a:defRPr sz="6000"/>
            </a:lvl9pPr>
          </a:lstStyle>
          <a:p>
            <a:r>
              <a:t>xx%</a:t>
            </a:r>
          </a:p>
        </p:txBody>
      </p:sp>
      <p:sp>
        <p:nvSpPr>
          <p:cNvPr id="1056917" name="Google Shape;8625;p23"/>
          <p:cNvSpPr txBox="1"/>
          <p:nvPr>
            <p:ph type="subTitle" idx="3"/>
          </p:nvPr>
        </p:nvSpPr>
        <p:spPr>
          <a:xfrm>
            <a:off x="1352013" y="2739275"/>
            <a:ext cx="2445300" cy="6306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Clr>
                <a:schemeClr val="dk1"/>
              </a:buClr>
              <a:buSzPts val="2400"/>
              <a:buFont typeface="PT Sans"/>
              <a:buNone/>
              <a:defRPr sz="1600">
                <a:solidFill>
                  <a:schemeClr val="dk1"/>
                </a:solidFill>
              </a:defRPr>
            </a:lvl1pPr>
            <a:lvl2pPr algn="ctr" lvl="1" rtl="0">
              <a:lnSpc>
                <a:spcPct val="100000"/>
              </a:lnSpc>
              <a:spcBef>
                <a:spcPts val="0"/>
              </a:spcBef>
              <a:spcAft>
                <a:spcPts val="0"/>
              </a:spcAft>
              <a:buClr>
                <a:schemeClr val="dk1"/>
              </a:buClr>
              <a:buSzPts val="2100"/>
              <a:buNone/>
              <a:defRPr sz="2100">
                <a:solidFill>
                  <a:schemeClr val="dk1"/>
                </a:solidFill>
              </a:defRPr>
            </a:lvl2pPr>
            <a:lvl3pPr algn="ctr" lvl="2" rtl="0">
              <a:lnSpc>
                <a:spcPct val="100000"/>
              </a:lnSpc>
              <a:spcBef>
                <a:spcPts val="0"/>
              </a:spcBef>
              <a:spcAft>
                <a:spcPts val="0"/>
              </a:spcAft>
              <a:buClr>
                <a:schemeClr val="dk1"/>
              </a:buClr>
              <a:buSzPts val="2100"/>
              <a:buNone/>
              <a:defRPr sz="2100">
                <a:solidFill>
                  <a:schemeClr val="dk1"/>
                </a:solidFill>
              </a:defRPr>
            </a:lvl3pPr>
            <a:lvl4pPr algn="ctr" lvl="3"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algn="ctr" lvl="4"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algn="ctr" lvl="5"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algn="ctr" lvl="6"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algn="ctr" lvl="7"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algn="ctr" lvl="8"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76" name="Shape 8626"/>
        <p:cNvGrpSpPr/>
        <p:nvPr/>
      </p:nvGrpSpPr>
      <p:grpSpPr>
        <a:xfrm>
          <a:off x="0" y="0"/>
          <a:ext cx="0" cy="0"/>
          <a:chOff x="0" y="0"/>
          <a:chExt cx="0" cy="0"/>
        </a:xfrm>
      </p:grpSpPr>
      <p:sp>
        <p:nvSpPr>
          <p:cNvPr id="1049987" name="Google Shape;8627;p24"/>
          <p:cNvSpPr/>
          <p:nvPr/>
        </p:nvSpPr>
        <p:spPr>
          <a:xfrm>
            <a:off x="0" y="0"/>
            <a:ext cx="9144080" cy="5142646"/>
          </a:xfrm>
          <a:custGeom>
            <a:avLst/>
            <a:ahLst/>
            <a:rect l="l" t="t" r="r" b="b"/>
            <a:pathLst>
              <a:path w="88355" h="49691" extrusionOk="0">
                <a:moveTo>
                  <a:pt x="5666" y="6075"/>
                </a:moveTo>
                <a:lnTo>
                  <a:pt x="12008" y="6102"/>
                </a:lnTo>
                <a:lnTo>
                  <a:pt x="11955" y="12472"/>
                </a:lnTo>
                <a:lnTo>
                  <a:pt x="5612" y="12445"/>
                </a:lnTo>
                <a:lnTo>
                  <a:pt x="5666" y="6075"/>
                </a:lnTo>
                <a:close/>
                <a:moveTo>
                  <a:pt x="12062" y="6102"/>
                </a:moveTo>
                <a:lnTo>
                  <a:pt x="18432" y="6129"/>
                </a:lnTo>
                <a:lnTo>
                  <a:pt x="18378" y="12507"/>
                </a:lnTo>
                <a:lnTo>
                  <a:pt x="12008" y="12472"/>
                </a:lnTo>
                <a:lnTo>
                  <a:pt x="12062" y="6102"/>
                </a:lnTo>
                <a:close/>
                <a:moveTo>
                  <a:pt x="18485" y="6129"/>
                </a:moveTo>
                <a:lnTo>
                  <a:pt x="24819" y="6156"/>
                </a:lnTo>
                <a:lnTo>
                  <a:pt x="24774" y="12534"/>
                </a:lnTo>
                <a:lnTo>
                  <a:pt x="18432" y="12507"/>
                </a:lnTo>
                <a:lnTo>
                  <a:pt x="18485" y="6129"/>
                </a:lnTo>
                <a:close/>
                <a:moveTo>
                  <a:pt x="24873" y="6156"/>
                </a:moveTo>
                <a:lnTo>
                  <a:pt x="31215" y="6183"/>
                </a:lnTo>
                <a:lnTo>
                  <a:pt x="31162" y="12561"/>
                </a:lnTo>
                <a:lnTo>
                  <a:pt x="24828" y="12534"/>
                </a:lnTo>
                <a:lnTo>
                  <a:pt x="24873" y="6156"/>
                </a:lnTo>
                <a:close/>
                <a:moveTo>
                  <a:pt x="31269" y="6183"/>
                </a:moveTo>
                <a:lnTo>
                  <a:pt x="37639" y="6218"/>
                </a:lnTo>
                <a:lnTo>
                  <a:pt x="37585" y="12588"/>
                </a:lnTo>
                <a:lnTo>
                  <a:pt x="31215" y="12561"/>
                </a:lnTo>
                <a:lnTo>
                  <a:pt x="31269" y="6183"/>
                </a:lnTo>
                <a:close/>
                <a:moveTo>
                  <a:pt x="37692" y="6218"/>
                </a:moveTo>
                <a:lnTo>
                  <a:pt x="44026" y="6245"/>
                </a:lnTo>
                <a:lnTo>
                  <a:pt x="43973" y="12623"/>
                </a:lnTo>
                <a:lnTo>
                  <a:pt x="37639" y="12588"/>
                </a:lnTo>
                <a:lnTo>
                  <a:pt x="37692" y="6218"/>
                </a:lnTo>
                <a:close/>
                <a:moveTo>
                  <a:pt x="44080" y="6245"/>
                </a:moveTo>
                <a:lnTo>
                  <a:pt x="50422" y="6272"/>
                </a:lnTo>
                <a:lnTo>
                  <a:pt x="50369" y="12650"/>
                </a:lnTo>
                <a:lnTo>
                  <a:pt x="44026" y="12623"/>
                </a:lnTo>
                <a:lnTo>
                  <a:pt x="44080" y="6245"/>
                </a:lnTo>
                <a:close/>
                <a:moveTo>
                  <a:pt x="50476" y="6272"/>
                </a:moveTo>
                <a:lnTo>
                  <a:pt x="56846" y="6298"/>
                </a:lnTo>
                <a:lnTo>
                  <a:pt x="56792" y="12677"/>
                </a:lnTo>
                <a:lnTo>
                  <a:pt x="50422" y="12650"/>
                </a:lnTo>
                <a:lnTo>
                  <a:pt x="50476" y="6272"/>
                </a:lnTo>
                <a:close/>
                <a:moveTo>
                  <a:pt x="56899" y="6298"/>
                </a:moveTo>
                <a:lnTo>
                  <a:pt x="63233" y="6325"/>
                </a:lnTo>
                <a:lnTo>
                  <a:pt x="63180" y="12704"/>
                </a:lnTo>
                <a:lnTo>
                  <a:pt x="56846" y="12677"/>
                </a:lnTo>
                <a:lnTo>
                  <a:pt x="56899" y="6298"/>
                </a:lnTo>
                <a:close/>
                <a:moveTo>
                  <a:pt x="63287" y="6325"/>
                </a:moveTo>
                <a:lnTo>
                  <a:pt x="69621" y="6361"/>
                </a:lnTo>
                <a:lnTo>
                  <a:pt x="69576" y="12731"/>
                </a:lnTo>
                <a:lnTo>
                  <a:pt x="63233" y="12704"/>
                </a:lnTo>
                <a:lnTo>
                  <a:pt x="63287" y="6325"/>
                </a:lnTo>
                <a:close/>
                <a:moveTo>
                  <a:pt x="69674" y="6361"/>
                </a:moveTo>
                <a:lnTo>
                  <a:pt x="76035" y="6388"/>
                </a:lnTo>
                <a:lnTo>
                  <a:pt x="75981" y="12766"/>
                </a:lnTo>
                <a:lnTo>
                  <a:pt x="69629" y="12731"/>
                </a:lnTo>
                <a:lnTo>
                  <a:pt x="69674" y="6361"/>
                </a:lnTo>
                <a:close/>
                <a:moveTo>
                  <a:pt x="76088" y="6388"/>
                </a:moveTo>
                <a:lnTo>
                  <a:pt x="82440" y="6414"/>
                </a:lnTo>
                <a:lnTo>
                  <a:pt x="82396" y="12793"/>
                </a:lnTo>
                <a:lnTo>
                  <a:pt x="76035" y="12766"/>
                </a:lnTo>
                <a:lnTo>
                  <a:pt x="76088" y="6388"/>
                </a:lnTo>
                <a:close/>
                <a:moveTo>
                  <a:pt x="5612" y="12499"/>
                </a:moveTo>
                <a:lnTo>
                  <a:pt x="11955" y="12525"/>
                </a:lnTo>
                <a:lnTo>
                  <a:pt x="11910" y="18904"/>
                </a:lnTo>
                <a:lnTo>
                  <a:pt x="5567" y="18877"/>
                </a:lnTo>
                <a:lnTo>
                  <a:pt x="5612" y="12499"/>
                </a:lnTo>
                <a:close/>
                <a:moveTo>
                  <a:pt x="12008" y="12534"/>
                </a:moveTo>
                <a:lnTo>
                  <a:pt x="18378" y="12561"/>
                </a:lnTo>
                <a:lnTo>
                  <a:pt x="18333" y="18931"/>
                </a:lnTo>
                <a:lnTo>
                  <a:pt x="11964" y="18904"/>
                </a:lnTo>
                <a:lnTo>
                  <a:pt x="12008" y="12534"/>
                </a:lnTo>
                <a:close/>
                <a:moveTo>
                  <a:pt x="18432" y="12561"/>
                </a:moveTo>
                <a:lnTo>
                  <a:pt x="24774" y="12588"/>
                </a:lnTo>
                <a:lnTo>
                  <a:pt x="24721" y="18957"/>
                </a:lnTo>
                <a:lnTo>
                  <a:pt x="18387" y="18931"/>
                </a:lnTo>
                <a:lnTo>
                  <a:pt x="18432" y="12561"/>
                </a:lnTo>
                <a:close/>
                <a:moveTo>
                  <a:pt x="24828" y="12588"/>
                </a:moveTo>
                <a:lnTo>
                  <a:pt x="31162" y="12615"/>
                </a:lnTo>
                <a:lnTo>
                  <a:pt x="31117" y="18984"/>
                </a:lnTo>
                <a:lnTo>
                  <a:pt x="24774" y="18957"/>
                </a:lnTo>
                <a:lnTo>
                  <a:pt x="24828" y="12588"/>
                </a:lnTo>
                <a:close/>
                <a:moveTo>
                  <a:pt x="31215" y="12615"/>
                </a:moveTo>
                <a:lnTo>
                  <a:pt x="37585" y="12641"/>
                </a:lnTo>
                <a:lnTo>
                  <a:pt x="37540" y="19011"/>
                </a:lnTo>
                <a:lnTo>
                  <a:pt x="31171" y="18984"/>
                </a:lnTo>
                <a:lnTo>
                  <a:pt x="31215" y="12615"/>
                </a:lnTo>
                <a:close/>
                <a:moveTo>
                  <a:pt x="37639" y="12641"/>
                </a:moveTo>
                <a:lnTo>
                  <a:pt x="43973" y="12677"/>
                </a:lnTo>
                <a:lnTo>
                  <a:pt x="43928" y="19047"/>
                </a:lnTo>
                <a:lnTo>
                  <a:pt x="37594" y="19011"/>
                </a:lnTo>
                <a:lnTo>
                  <a:pt x="37639" y="12641"/>
                </a:lnTo>
                <a:close/>
                <a:moveTo>
                  <a:pt x="44026" y="12677"/>
                </a:moveTo>
                <a:lnTo>
                  <a:pt x="50369" y="12704"/>
                </a:lnTo>
                <a:lnTo>
                  <a:pt x="50324" y="19073"/>
                </a:lnTo>
                <a:lnTo>
                  <a:pt x="43981" y="19047"/>
                </a:lnTo>
                <a:lnTo>
                  <a:pt x="44026" y="12677"/>
                </a:lnTo>
                <a:close/>
                <a:moveTo>
                  <a:pt x="50422" y="12704"/>
                </a:moveTo>
                <a:lnTo>
                  <a:pt x="56792" y="12731"/>
                </a:lnTo>
                <a:lnTo>
                  <a:pt x="56748" y="19100"/>
                </a:lnTo>
                <a:lnTo>
                  <a:pt x="50378" y="19073"/>
                </a:lnTo>
                <a:lnTo>
                  <a:pt x="50422" y="12704"/>
                </a:lnTo>
                <a:close/>
                <a:moveTo>
                  <a:pt x="56846" y="12731"/>
                </a:moveTo>
                <a:lnTo>
                  <a:pt x="63180" y="12757"/>
                </a:lnTo>
                <a:lnTo>
                  <a:pt x="63135" y="19127"/>
                </a:lnTo>
                <a:lnTo>
                  <a:pt x="56801" y="19100"/>
                </a:lnTo>
                <a:lnTo>
                  <a:pt x="56846" y="12731"/>
                </a:lnTo>
                <a:close/>
                <a:moveTo>
                  <a:pt x="63233" y="12757"/>
                </a:moveTo>
                <a:lnTo>
                  <a:pt x="69576" y="12784"/>
                </a:lnTo>
                <a:lnTo>
                  <a:pt x="69522" y="19154"/>
                </a:lnTo>
                <a:lnTo>
                  <a:pt x="63189" y="19127"/>
                </a:lnTo>
                <a:lnTo>
                  <a:pt x="63233" y="12757"/>
                </a:lnTo>
                <a:close/>
                <a:moveTo>
                  <a:pt x="69629" y="12784"/>
                </a:moveTo>
                <a:lnTo>
                  <a:pt x="75981" y="12820"/>
                </a:lnTo>
                <a:lnTo>
                  <a:pt x="75937" y="19180"/>
                </a:lnTo>
                <a:lnTo>
                  <a:pt x="69576" y="19154"/>
                </a:lnTo>
                <a:lnTo>
                  <a:pt x="69629" y="12784"/>
                </a:lnTo>
                <a:close/>
                <a:moveTo>
                  <a:pt x="76035" y="12820"/>
                </a:moveTo>
                <a:lnTo>
                  <a:pt x="82396" y="12846"/>
                </a:lnTo>
                <a:lnTo>
                  <a:pt x="82342" y="19216"/>
                </a:lnTo>
                <a:lnTo>
                  <a:pt x="75990" y="19180"/>
                </a:lnTo>
                <a:lnTo>
                  <a:pt x="76035" y="12820"/>
                </a:lnTo>
                <a:close/>
                <a:moveTo>
                  <a:pt x="5567" y="18931"/>
                </a:moveTo>
                <a:lnTo>
                  <a:pt x="11910" y="18957"/>
                </a:lnTo>
                <a:lnTo>
                  <a:pt x="11857" y="25318"/>
                </a:lnTo>
                <a:lnTo>
                  <a:pt x="5514" y="25291"/>
                </a:lnTo>
                <a:lnTo>
                  <a:pt x="5567" y="18931"/>
                </a:lnTo>
                <a:close/>
                <a:moveTo>
                  <a:pt x="11964" y="18957"/>
                </a:moveTo>
                <a:lnTo>
                  <a:pt x="18333" y="18984"/>
                </a:lnTo>
                <a:lnTo>
                  <a:pt x="18280" y="25354"/>
                </a:lnTo>
                <a:lnTo>
                  <a:pt x="11910" y="25318"/>
                </a:lnTo>
                <a:lnTo>
                  <a:pt x="11964" y="18957"/>
                </a:lnTo>
                <a:close/>
                <a:moveTo>
                  <a:pt x="18387" y="18984"/>
                </a:moveTo>
                <a:lnTo>
                  <a:pt x="24721" y="19011"/>
                </a:lnTo>
                <a:lnTo>
                  <a:pt x="24676" y="25380"/>
                </a:lnTo>
                <a:lnTo>
                  <a:pt x="18333" y="25354"/>
                </a:lnTo>
                <a:lnTo>
                  <a:pt x="18387" y="18984"/>
                </a:lnTo>
                <a:close/>
                <a:moveTo>
                  <a:pt x="24774" y="19011"/>
                </a:moveTo>
                <a:lnTo>
                  <a:pt x="31117" y="19038"/>
                </a:lnTo>
                <a:lnTo>
                  <a:pt x="31064" y="25407"/>
                </a:lnTo>
                <a:lnTo>
                  <a:pt x="24730" y="25380"/>
                </a:lnTo>
                <a:lnTo>
                  <a:pt x="24774" y="19011"/>
                </a:lnTo>
                <a:close/>
                <a:moveTo>
                  <a:pt x="31171" y="19038"/>
                </a:moveTo>
                <a:lnTo>
                  <a:pt x="37540" y="19064"/>
                </a:lnTo>
                <a:lnTo>
                  <a:pt x="37487" y="25434"/>
                </a:lnTo>
                <a:lnTo>
                  <a:pt x="31117" y="25407"/>
                </a:lnTo>
                <a:lnTo>
                  <a:pt x="31171" y="19038"/>
                </a:lnTo>
                <a:close/>
                <a:moveTo>
                  <a:pt x="37594" y="19064"/>
                </a:moveTo>
                <a:lnTo>
                  <a:pt x="43928" y="19100"/>
                </a:lnTo>
                <a:lnTo>
                  <a:pt x="43874" y="25461"/>
                </a:lnTo>
                <a:lnTo>
                  <a:pt x="37540" y="25434"/>
                </a:lnTo>
                <a:lnTo>
                  <a:pt x="37594" y="19064"/>
                </a:lnTo>
                <a:close/>
                <a:moveTo>
                  <a:pt x="43981" y="19100"/>
                </a:moveTo>
                <a:lnTo>
                  <a:pt x="50324" y="19127"/>
                </a:lnTo>
                <a:lnTo>
                  <a:pt x="50271" y="25488"/>
                </a:lnTo>
                <a:lnTo>
                  <a:pt x="43928" y="25461"/>
                </a:lnTo>
                <a:lnTo>
                  <a:pt x="43981" y="19100"/>
                </a:lnTo>
                <a:close/>
                <a:moveTo>
                  <a:pt x="50378" y="19127"/>
                </a:moveTo>
                <a:lnTo>
                  <a:pt x="56748" y="19154"/>
                </a:lnTo>
                <a:lnTo>
                  <a:pt x="56694" y="25523"/>
                </a:lnTo>
                <a:lnTo>
                  <a:pt x="50324" y="25488"/>
                </a:lnTo>
                <a:lnTo>
                  <a:pt x="50378" y="19127"/>
                </a:lnTo>
                <a:close/>
                <a:moveTo>
                  <a:pt x="56801" y="19154"/>
                </a:moveTo>
                <a:lnTo>
                  <a:pt x="63135" y="19180"/>
                </a:lnTo>
                <a:lnTo>
                  <a:pt x="63081" y="25550"/>
                </a:lnTo>
                <a:lnTo>
                  <a:pt x="56748" y="25523"/>
                </a:lnTo>
                <a:lnTo>
                  <a:pt x="56801" y="19154"/>
                </a:lnTo>
                <a:close/>
                <a:moveTo>
                  <a:pt x="63189" y="19180"/>
                </a:moveTo>
                <a:lnTo>
                  <a:pt x="69522" y="19207"/>
                </a:lnTo>
                <a:lnTo>
                  <a:pt x="69478" y="25577"/>
                </a:lnTo>
                <a:lnTo>
                  <a:pt x="63135" y="25550"/>
                </a:lnTo>
                <a:lnTo>
                  <a:pt x="63189" y="19180"/>
                </a:lnTo>
                <a:close/>
                <a:moveTo>
                  <a:pt x="69576" y="19207"/>
                </a:moveTo>
                <a:lnTo>
                  <a:pt x="75937" y="19234"/>
                </a:lnTo>
                <a:lnTo>
                  <a:pt x="75883" y="25604"/>
                </a:lnTo>
                <a:lnTo>
                  <a:pt x="69531" y="25577"/>
                </a:lnTo>
                <a:lnTo>
                  <a:pt x="69576" y="19207"/>
                </a:lnTo>
                <a:close/>
                <a:moveTo>
                  <a:pt x="75990" y="19234"/>
                </a:moveTo>
                <a:lnTo>
                  <a:pt x="82342" y="19270"/>
                </a:lnTo>
                <a:lnTo>
                  <a:pt x="82297" y="25630"/>
                </a:lnTo>
                <a:lnTo>
                  <a:pt x="75937" y="25604"/>
                </a:lnTo>
                <a:lnTo>
                  <a:pt x="75990" y="19234"/>
                </a:lnTo>
                <a:close/>
                <a:moveTo>
                  <a:pt x="5514" y="25345"/>
                </a:moveTo>
                <a:lnTo>
                  <a:pt x="11857" y="25372"/>
                </a:lnTo>
                <a:lnTo>
                  <a:pt x="11812" y="31750"/>
                </a:lnTo>
                <a:lnTo>
                  <a:pt x="5469" y="31723"/>
                </a:lnTo>
                <a:lnTo>
                  <a:pt x="5514" y="25345"/>
                </a:lnTo>
                <a:close/>
                <a:moveTo>
                  <a:pt x="11910" y="25380"/>
                </a:moveTo>
                <a:lnTo>
                  <a:pt x="18280" y="25407"/>
                </a:lnTo>
                <a:lnTo>
                  <a:pt x="18235" y="31777"/>
                </a:lnTo>
                <a:lnTo>
                  <a:pt x="11866" y="31750"/>
                </a:lnTo>
                <a:lnTo>
                  <a:pt x="11910" y="25380"/>
                </a:lnTo>
                <a:close/>
                <a:moveTo>
                  <a:pt x="18333" y="25407"/>
                </a:moveTo>
                <a:lnTo>
                  <a:pt x="24676" y="25434"/>
                </a:lnTo>
                <a:lnTo>
                  <a:pt x="24623" y="31813"/>
                </a:lnTo>
                <a:lnTo>
                  <a:pt x="18289" y="31777"/>
                </a:lnTo>
                <a:lnTo>
                  <a:pt x="18333" y="25407"/>
                </a:lnTo>
                <a:close/>
                <a:moveTo>
                  <a:pt x="24730" y="25434"/>
                </a:moveTo>
                <a:lnTo>
                  <a:pt x="31064" y="25461"/>
                </a:lnTo>
                <a:lnTo>
                  <a:pt x="31019" y="31839"/>
                </a:lnTo>
                <a:lnTo>
                  <a:pt x="24676" y="31813"/>
                </a:lnTo>
                <a:lnTo>
                  <a:pt x="24730" y="25434"/>
                </a:lnTo>
                <a:close/>
                <a:moveTo>
                  <a:pt x="31117" y="25461"/>
                </a:moveTo>
                <a:lnTo>
                  <a:pt x="37487" y="25488"/>
                </a:lnTo>
                <a:lnTo>
                  <a:pt x="37442" y="31866"/>
                </a:lnTo>
                <a:lnTo>
                  <a:pt x="31073" y="31839"/>
                </a:lnTo>
                <a:lnTo>
                  <a:pt x="31117" y="25461"/>
                </a:lnTo>
                <a:close/>
                <a:moveTo>
                  <a:pt x="37540" y="25488"/>
                </a:moveTo>
                <a:lnTo>
                  <a:pt x="43874" y="25514"/>
                </a:lnTo>
                <a:lnTo>
                  <a:pt x="43830" y="31893"/>
                </a:lnTo>
                <a:lnTo>
                  <a:pt x="37496" y="31866"/>
                </a:lnTo>
                <a:lnTo>
                  <a:pt x="37540" y="25488"/>
                </a:lnTo>
                <a:close/>
                <a:moveTo>
                  <a:pt x="43928" y="25514"/>
                </a:moveTo>
                <a:lnTo>
                  <a:pt x="50271" y="25541"/>
                </a:lnTo>
                <a:lnTo>
                  <a:pt x="50226" y="31920"/>
                </a:lnTo>
                <a:lnTo>
                  <a:pt x="43883" y="31893"/>
                </a:lnTo>
                <a:lnTo>
                  <a:pt x="43928" y="25514"/>
                </a:lnTo>
                <a:close/>
                <a:moveTo>
                  <a:pt x="50324" y="25541"/>
                </a:moveTo>
                <a:lnTo>
                  <a:pt x="56694" y="25577"/>
                </a:lnTo>
                <a:lnTo>
                  <a:pt x="56649" y="31946"/>
                </a:lnTo>
                <a:lnTo>
                  <a:pt x="50280" y="31920"/>
                </a:lnTo>
                <a:lnTo>
                  <a:pt x="50324" y="25541"/>
                </a:lnTo>
                <a:close/>
                <a:moveTo>
                  <a:pt x="56748" y="25577"/>
                </a:moveTo>
                <a:lnTo>
                  <a:pt x="63081" y="25604"/>
                </a:lnTo>
                <a:lnTo>
                  <a:pt x="63037" y="31973"/>
                </a:lnTo>
                <a:lnTo>
                  <a:pt x="56703" y="31946"/>
                </a:lnTo>
                <a:lnTo>
                  <a:pt x="56748" y="25577"/>
                </a:lnTo>
                <a:close/>
                <a:moveTo>
                  <a:pt x="63135" y="25604"/>
                </a:moveTo>
                <a:lnTo>
                  <a:pt x="69478" y="25630"/>
                </a:lnTo>
                <a:lnTo>
                  <a:pt x="69424" y="32009"/>
                </a:lnTo>
                <a:lnTo>
                  <a:pt x="63090" y="31982"/>
                </a:lnTo>
                <a:lnTo>
                  <a:pt x="63135" y="25604"/>
                </a:lnTo>
                <a:close/>
                <a:moveTo>
                  <a:pt x="69531" y="25630"/>
                </a:moveTo>
                <a:lnTo>
                  <a:pt x="75883" y="25657"/>
                </a:lnTo>
                <a:lnTo>
                  <a:pt x="75839" y="32036"/>
                </a:lnTo>
                <a:lnTo>
                  <a:pt x="69478" y="32009"/>
                </a:lnTo>
                <a:lnTo>
                  <a:pt x="69531" y="25630"/>
                </a:lnTo>
                <a:close/>
                <a:moveTo>
                  <a:pt x="75937" y="25657"/>
                </a:moveTo>
                <a:lnTo>
                  <a:pt x="82297" y="25684"/>
                </a:lnTo>
                <a:lnTo>
                  <a:pt x="82244" y="32062"/>
                </a:lnTo>
                <a:lnTo>
                  <a:pt x="75892" y="32036"/>
                </a:lnTo>
                <a:lnTo>
                  <a:pt x="75937" y="25657"/>
                </a:lnTo>
                <a:close/>
                <a:moveTo>
                  <a:pt x="5469" y="31777"/>
                </a:moveTo>
                <a:lnTo>
                  <a:pt x="11812" y="31804"/>
                </a:lnTo>
                <a:lnTo>
                  <a:pt x="11759" y="38173"/>
                </a:lnTo>
                <a:lnTo>
                  <a:pt x="5416" y="38146"/>
                </a:lnTo>
                <a:lnTo>
                  <a:pt x="5469" y="31777"/>
                </a:lnTo>
                <a:close/>
                <a:moveTo>
                  <a:pt x="11866" y="31804"/>
                </a:moveTo>
                <a:lnTo>
                  <a:pt x="18235" y="31830"/>
                </a:lnTo>
                <a:lnTo>
                  <a:pt x="18182" y="38200"/>
                </a:lnTo>
                <a:lnTo>
                  <a:pt x="11812" y="38173"/>
                </a:lnTo>
                <a:lnTo>
                  <a:pt x="11866" y="31804"/>
                </a:lnTo>
                <a:close/>
                <a:moveTo>
                  <a:pt x="18289" y="31830"/>
                </a:moveTo>
                <a:lnTo>
                  <a:pt x="24623" y="31866"/>
                </a:lnTo>
                <a:lnTo>
                  <a:pt x="24578" y="38227"/>
                </a:lnTo>
                <a:lnTo>
                  <a:pt x="18235" y="38200"/>
                </a:lnTo>
                <a:lnTo>
                  <a:pt x="18289" y="31830"/>
                </a:lnTo>
                <a:close/>
                <a:moveTo>
                  <a:pt x="24676" y="31866"/>
                </a:moveTo>
                <a:lnTo>
                  <a:pt x="31019" y="31893"/>
                </a:lnTo>
                <a:lnTo>
                  <a:pt x="30966" y="38253"/>
                </a:lnTo>
                <a:lnTo>
                  <a:pt x="24632" y="38227"/>
                </a:lnTo>
                <a:lnTo>
                  <a:pt x="24676" y="31866"/>
                </a:lnTo>
                <a:close/>
                <a:moveTo>
                  <a:pt x="31073" y="31893"/>
                </a:moveTo>
                <a:lnTo>
                  <a:pt x="37442" y="31920"/>
                </a:lnTo>
                <a:lnTo>
                  <a:pt x="37389" y="38289"/>
                </a:lnTo>
                <a:lnTo>
                  <a:pt x="31019" y="38253"/>
                </a:lnTo>
                <a:lnTo>
                  <a:pt x="31073" y="31893"/>
                </a:lnTo>
                <a:close/>
                <a:moveTo>
                  <a:pt x="37496" y="31920"/>
                </a:moveTo>
                <a:lnTo>
                  <a:pt x="43830" y="31946"/>
                </a:lnTo>
                <a:lnTo>
                  <a:pt x="43776" y="38316"/>
                </a:lnTo>
                <a:lnTo>
                  <a:pt x="37442" y="38289"/>
                </a:lnTo>
                <a:lnTo>
                  <a:pt x="37496" y="31920"/>
                </a:lnTo>
                <a:close/>
                <a:moveTo>
                  <a:pt x="43883" y="31946"/>
                </a:moveTo>
                <a:lnTo>
                  <a:pt x="50226" y="31973"/>
                </a:lnTo>
                <a:lnTo>
                  <a:pt x="50173" y="38343"/>
                </a:lnTo>
                <a:lnTo>
                  <a:pt x="43830" y="38316"/>
                </a:lnTo>
                <a:lnTo>
                  <a:pt x="43883" y="31946"/>
                </a:lnTo>
                <a:close/>
                <a:moveTo>
                  <a:pt x="50280" y="31973"/>
                </a:moveTo>
                <a:lnTo>
                  <a:pt x="56649" y="32000"/>
                </a:lnTo>
                <a:lnTo>
                  <a:pt x="56596" y="38369"/>
                </a:lnTo>
                <a:lnTo>
                  <a:pt x="50226" y="38343"/>
                </a:lnTo>
                <a:lnTo>
                  <a:pt x="50280" y="31973"/>
                </a:lnTo>
                <a:close/>
                <a:moveTo>
                  <a:pt x="56703" y="32000"/>
                </a:moveTo>
                <a:lnTo>
                  <a:pt x="63037" y="32036"/>
                </a:lnTo>
                <a:lnTo>
                  <a:pt x="62983" y="38396"/>
                </a:lnTo>
                <a:lnTo>
                  <a:pt x="56649" y="38369"/>
                </a:lnTo>
                <a:lnTo>
                  <a:pt x="56703" y="32000"/>
                </a:lnTo>
                <a:close/>
                <a:moveTo>
                  <a:pt x="63090" y="32036"/>
                </a:moveTo>
                <a:lnTo>
                  <a:pt x="69424" y="32062"/>
                </a:lnTo>
                <a:lnTo>
                  <a:pt x="69380" y="38423"/>
                </a:lnTo>
                <a:lnTo>
                  <a:pt x="63037" y="38396"/>
                </a:lnTo>
                <a:lnTo>
                  <a:pt x="63090" y="32036"/>
                </a:lnTo>
                <a:close/>
                <a:moveTo>
                  <a:pt x="69478" y="32062"/>
                </a:moveTo>
                <a:lnTo>
                  <a:pt x="75839" y="32089"/>
                </a:lnTo>
                <a:lnTo>
                  <a:pt x="75785" y="38450"/>
                </a:lnTo>
                <a:lnTo>
                  <a:pt x="69433" y="38423"/>
                </a:lnTo>
                <a:lnTo>
                  <a:pt x="69478" y="32062"/>
                </a:lnTo>
                <a:close/>
                <a:moveTo>
                  <a:pt x="75892" y="32089"/>
                </a:moveTo>
                <a:lnTo>
                  <a:pt x="82244" y="32116"/>
                </a:lnTo>
                <a:lnTo>
                  <a:pt x="82199" y="38485"/>
                </a:lnTo>
                <a:lnTo>
                  <a:pt x="75839" y="38459"/>
                </a:lnTo>
                <a:lnTo>
                  <a:pt x="75892" y="32089"/>
                </a:lnTo>
                <a:close/>
                <a:moveTo>
                  <a:pt x="5416" y="38200"/>
                </a:moveTo>
                <a:lnTo>
                  <a:pt x="11759" y="38227"/>
                </a:lnTo>
                <a:lnTo>
                  <a:pt x="11714" y="44605"/>
                </a:lnTo>
                <a:lnTo>
                  <a:pt x="5371" y="44578"/>
                </a:lnTo>
                <a:lnTo>
                  <a:pt x="5416" y="38200"/>
                </a:lnTo>
                <a:close/>
                <a:moveTo>
                  <a:pt x="11812" y="38227"/>
                </a:moveTo>
                <a:lnTo>
                  <a:pt x="18182" y="38253"/>
                </a:lnTo>
                <a:lnTo>
                  <a:pt x="18137" y="44632"/>
                </a:lnTo>
                <a:lnTo>
                  <a:pt x="11768" y="44605"/>
                </a:lnTo>
                <a:lnTo>
                  <a:pt x="11812" y="38227"/>
                </a:lnTo>
                <a:close/>
                <a:moveTo>
                  <a:pt x="18235" y="38253"/>
                </a:moveTo>
                <a:lnTo>
                  <a:pt x="24578" y="38280"/>
                </a:lnTo>
                <a:lnTo>
                  <a:pt x="24525" y="44659"/>
                </a:lnTo>
                <a:lnTo>
                  <a:pt x="18191" y="44632"/>
                </a:lnTo>
                <a:lnTo>
                  <a:pt x="18235" y="38253"/>
                </a:lnTo>
                <a:close/>
                <a:moveTo>
                  <a:pt x="24632" y="38280"/>
                </a:moveTo>
                <a:lnTo>
                  <a:pt x="30966" y="38307"/>
                </a:lnTo>
                <a:lnTo>
                  <a:pt x="30921" y="44686"/>
                </a:lnTo>
                <a:lnTo>
                  <a:pt x="24578" y="44659"/>
                </a:lnTo>
                <a:lnTo>
                  <a:pt x="24632" y="38280"/>
                </a:lnTo>
                <a:close/>
                <a:moveTo>
                  <a:pt x="31019" y="38307"/>
                </a:moveTo>
                <a:lnTo>
                  <a:pt x="37389" y="38343"/>
                </a:lnTo>
                <a:lnTo>
                  <a:pt x="37344" y="44712"/>
                </a:lnTo>
                <a:lnTo>
                  <a:pt x="30975" y="44686"/>
                </a:lnTo>
                <a:lnTo>
                  <a:pt x="31019" y="38307"/>
                </a:lnTo>
                <a:close/>
                <a:moveTo>
                  <a:pt x="37442" y="38343"/>
                </a:moveTo>
                <a:lnTo>
                  <a:pt x="43776" y="38369"/>
                </a:lnTo>
                <a:lnTo>
                  <a:pt x="43732" y="44739"/>
                </a:lnTo>
                <a:lnTo>
                  <a:pt x="37398" y="44712"/>
                </a:lnTo>
                <a:lnTo>
                  <a:pt x="37442" y="38343"/>
                </a:lnTo>
                <a:close/>
                <a:moveTo>
                  <a:pt x="43830" y="38369"/>
                </a:moveTo>
                <a:lnTo>
                  <a:pt x="50173" y="38396"/>
                </a:lnTo>
                <a:lnTo>
                  <a:pt x="50128" y="44775"/>
                </a:lnTo>
                <a:lnTo>
                  <a:pt x="43785" y="44739"/>
                </a:lnTo>
                <a:lnTo>
                  <a:pt x="43830" y="38369"/>
                </a:lnTo>
                <a:close/>
                <a:moveTo>
                  <a:pt x="50226" y="38396"/>
                </a:moveTo>
                <a:lnTo>
                  <a:pt x="56596" y="38423"/>
                </a:lnTo>
                <a:lnTo>
                  <a:pt x="56551" y="44801"/>
                </a:lnTo>
                <a:lnTo>
                  <a:pt x="50182" y="44775"/>
                </a:lnTo>
                <a:lnTo>
                  <a:pt x="50226" y="38396"/>
                </a:lnTo>
                <a:close/>
                <a:moveTo>
                  <a:pt x="56649" y="38423"/>
                </a:moveTo>
                <a:lnTo>
                  <a:pt x="62983" y="38450"/>
                </a:lnTo>
                <a:lnTo>
                  <a:pt x="62939" y="44828"/>
                </a:lnTo>
                <a:lnTo>
                  <a:pt x="56605" y="44801"/>
                </a:lnTo>
                <a:lnTo>
                  <a:pt x="56649" y="38423"/>
                </a:lnTo>
                <a:close/>
                <a:moveTo>
                  <a:pt x="63037" y="38450"/>
                </a:moveTo>
                <a:lnTo>
                  <a:pt x="69380" y="38477"/>
                </a:lnTo>
                <a:lnTo>
                  <a:pt x="69326" y="44855"/>
                </a:lnTo>
                <a:lnTo>
                  <a:pt x="62992" y="44828"/>
                </a:lnTo>
                <a:lnTo>
                  <a:pt x="63037" y="38450"/>
                </a:lnTo>
                <a:close/>
                <a:moveTo>
                  <a:pt x="69433" y="38477"/>
                </a:moveTo>
                <a:lnTo>
                  <a:pt x="75785" y="38512"/>
                </a:lnTo>
                <a:lnTo>
                  <a:pt x="75740" y="44882"/>
                </a:lnTo>
                <a:lnTo>
                  <a:pt x="69380" y="44855"/>
                </a:lnTo>
                <a:lnTo>
                  <a:pt x="69433" y="38477"/>
                </a:lnTo>
                <a:close/>
                <a:moveTo>
                  <a:pt x="75839" y="38512"/>
                </a:moveTo>
                <a:lnTo>
                  <a:pt x="82199" y="38539"/>
                </a:lnTo>
                <a:lnTo>
                  <a:pt x="82146" y="44909"/>
                </a:lnTo>
                <a:lnTo>
                  <a:pt x="75794" y="44882"/>
                </a:lnTo>
                <a:lnTo>
                  <a:pt x="75839" y="38512"/>
                </a:lnTo>
                <a:close/>
                <a:moveTo>
                  <a:pt x="5657" y="0"/>
                </a:moveTo>
                <a:lnTo>
                  <a:pt x="5612" y="6022"/>
                </a:lnTo>
                <a:lnTo>
                  <a:pt x="1" y="5995"/>
                </a:lnTo>
                <a:lnTo>
                  <a:pt x="1" y="6049"/>
                </a:lnTo>
                <a:lnTo>
                  <a:pt x="5612" y="6075"/>
                </a:lnTo>
                <a:lnTo>
                  <a:pt x="5559" y="12445"/>
                </a:lnTo>
                <a:lnTo>
                  <a:pt x="1" y="12418"/>
                </a:lnTo>
                <a:lnTo>
                  <a:pt x="1" y="12472"/>
                </a:lnTo>
                <a:lnTo>
                  <a:pt x="5559" y="12499"/>
                </a:lnTo>
                <a:lnTo>
                  <a:pt x="5514" y="18877"/>
                </a:lnTo>
                <a:lnTo>
                  <a:pt x="1" y="18850"/>
                </a:lnTo>
                <a:lnTo>
                  <a:pt x="1" y="18904"/>
                </a:lnTo>
                <a:lnTo>
                  <a:pt x="5514" y="18931"/>
                </a:lnTo>
                <a:lnTo>
                  <a:pt x="5460" y="25291"/>
                </a:lnTo>
                <a:lnTo>
                  <a:pt x="1" y="25273"/>
                </a:lnTo>
                <a:lnTo>
                  <a:pt x="1" y="25327"/>
                </a:lnTo>
                <a:lnTo>
                  <a:pt x="5460" y="25345"/>
                </a:lnTo>
                <a:lnTo>
                  <a:pt x="5416" y="31723"/>
                </a:lnTo>
                <a:lnTo>
                  <a:pt x="1" y="31697"/>
                </a:lnTo>
                <a:lnTo>
                  <a:pt x="1" y="31750"/>
                </a:lnTo>
                <a:lnTo>
                  <a:pt x="5416" y="31777"/>
                </a:lnTo>
                <a:lnTo>
                  <a:pt x="5362" y="38146"/>
                </a:lnTo>
                <a:lnTo>
                  <a:pt x="1" y="38120"/>
                </a:lnTo>
                <a:lnTo>
                  <a:pt x="1" y="38173"/>
                </a:lnTo>
                <a:lnTo>
                  <a:pt x="5362" y="38200"/>
                </a:lnTo>
                <a:lnTo>
                  <a:pt x="5318" y="44570"/>
                </a:lnTo>
                <a:lnTo>
                  <a:pt x="1" y="44552"/>
                </a:lnTo>
                <a:lnTo>
                  <a:pt x="1" y="44605"/>
                </a:lnTo>
                <a:lnTo>
                  <a:pt x="5318" y="44632"/>
                </a:lnTo>
                <a:lnTo>
                  <a:pt x="5273" y="49690"/>
                </a:lnTo>
                <a:lnTo>
                  <a:pt x="5336" y="49690"/>
                </a:lnTo>
                <a:lnTo>
                  <a:pt x="5371" y="44632"/>
                </a:lnTo>
                <a:lnTo>
                  <a:pt x="11714" y="44659"/>
                </a:lnTo>
                <a:lnTo>
                  <a:pt x="11669" y="49690"/>
                </a:lnTo>
                <a:lnTo>
                  <a:pt x="11723" y="49690"/>
                </a:lnTo>
                <a:lnTo>
                  <a:pt x="11768" y="44659"/>
                </a:lnTo>
                <a:lnTo>
                  <a:pt x="18137" y="44686"/>
                </a:lnTo>
                <a:lnTo>
                  <a:pt x="18093" y="49690"/>
                </a:lnTo>
                <a:lnTo>
                  <a:pt x="18146" y="49690"/>
                </a:lnTo>
                <a:lnTo>
                  <a:pt x="18191" y="44686"/>
                </a:lnTo>
                <a:lnTo>
                  <a:pt x="24525" y="44712"/>
                </a:lnTo>
                <a:lnTo>
                  <a:pt x="24489" y="49690"/>
                </a:lnTo>
                <a:lnTo>
                  <a:pt x="24543" y="49690"/>
                </a:lnTo>
                <a:lnTo>
                  <a:pt x="24578" y="44712"/>
                </a:lnTo>
                <a:lnTo>
                  <a:pt x="30921" y="44739"/>
                </a:lnTo>
                <a:lnTo>
                  <a:pt x="30885" y="49690"/>
                </a:lnTo>
                <a:lnTo>
                  <a:pt x="30939" y="49690"/>
                </a:lnTo>
                <a:lnTo>
                  <a:pt x="30975" y="44739"/>
                </a:lnTo>
                <a:lnTo>
                  <a:pt x="37344" y="44766"/>
                </a:lnTo>
                <a:lnTo>
                  <a:pt x="37309" y="49690"/>
                </a:lnTo>
                <a:lnTo>
                  <a:pt x="37362" y="49690"/>
                </a:lnTo>
                <a:lnTo>
                  <a:pt x="37398" y="44766"/>
                </a:lnTo>
                <a:lnTo>
                  <a:pt x="43732" y="44793"/>
                </a:lnTo>
                <a:lnTo>
                  <a:pt x="43696" y="49690"/>
                </a:lnTo>
                <a:lnTo>
                  <a:pt x="43750" y="49690"/>
                </a:lnTo>
                <a:lnTo>
                  <a:pt x="43785" y="44793"/>
                </a:lnTo>
                <a:lnTo>
                  <a:pt x="50128" y="44828"/>
                </a:lnTo>
                <a:lnTo>
                  <a:pt x="50083" y="49690"/>
                </a:lnTo>
                <a:lnTo>
                  <a:pt x="50137" y="49690"/>
                </a:lnTo>
                <a:lnTo>
                  <a:pt x="50182" y="44828"/>
                </a:lnTo>
                <a:lnTo>
                  <a:pt x="56551" y="44855"/>
                </a:lnTo>
                <a:lnTo>
                  <a:pt x="56507" y="49690"/>
                </a:lnTo>
                <a:lnTo>
                  <a:pt x="56560" y="49690"/>
                </a:lnTo>
                <a:lnTo>
                  <a:pt x="56605" y="44855"/>
                </a:lnTo>
                <a:lnTo>
                  <a:pt x="62939" y="44882"/>
                </a:lnTo>
                <a:lnTo>
                  <a:pt x="62894" y="49690"/>
                </a:lnTo>
                <a:lnTo>
                  <a:pt x="62948" y="49690"/>
                </a:lnTo>
                <a:lnTo>
                  <a:pt x="62992" y="44882"/>
                </a:lnTo>
                <a:lnTo>
                  <a:pt x="69326" y="44909"/>
                </a:lnTo>
                <a:lnTo>
                  <a:pt x="69290" y="49690"/>
                </a:lnTo>
                <a:lnTo>
                  <a:pt x="69344" y="49690"/>
                </a:lnTo>
                <a:lnTo>
                  <a:pt x="69380" y="44909"/>
                </a:lnTo>
                <a:lnTo>
                  <a:pt x="75740" y="44935"/>
                </a:lnTo>
                <a:lnTo>
                  <a:pt x="75705" y="49690"/>
                </a:lnTo>
                <a:lnTo>
                  <a:pt x="75758" y="49690"/>
                </a:lnTo>
                <a:lnTo>
                  <a:pt x="75794" y="44935"/>
                </a:lnTo>
                <a:lnTo>
                  <a:pt x="82146" y="44962"/>
                </a:lnTo>
                <a:lnTo>
                  <a:pt x="82110" y="49690"/>
                </a:lnTo>
                <a:lnTo>
                  <a:pt x="82164" y="49690"/>
                </a:lnTo>
                <a:lnTo>
                  <a:pt x="82199" y="44962"/>
                </a:lnTo>
                <a:lnTo>
                  <a:pt x="88355" y="44989"/>
                </a:lnTo>
                <a:lnTo>
                  <a:pt x="88355" y="44935"/>
                </a:lnTo>
                <a:lnTo>
                  <a:pt x="82199" y="44909"/>
                </a:lnTo>
                <a:lnTo>
                  <a:pt x="82253" y="38539"/>
                </a:lnTo>
                <a:lnTo>
                  <a:pt x="88355" y="38566"/>
                </a:lnTo>
                <a:lnTo>
                  <a:pt x="88355" y="38512"/>
                </a:lnTo>
                <a:lnTo>
                  <a:pt x="82253" y="38485"/>
                </a:lnTo>
                <a:lnTo>
                  <a:pt x="82297" y="32116"/>
                </a:lnTo>
                <a:lnTo>
                  <a:pt x="88355" y="32143"/>
                </a:lnTo>
                <a:lnTo>
                  <a:pt x="88355" y="32089"/>
                </a:lnTo>
                <a:lnTo>
                  <a:pt x="82297" y="32062"/>
                </a:lnTo>
                <a:lnTo>
                  <a:pt x="82351" y="25684"/>
                </a:lnTo>
                <a:lnTo>
                  <a:pt x="88355" y="25711"/>
                </a:lnTo>
                <a:lnTo>
                  <a:pt x="88355" y="25657"/>
                </a:lnTo>
                <a:lnTo>
                  <a:pt x="82351" y="25630"/>
                </a:lnTo>
                <a:lnTo>
                  <a:pt x="82396" y="19270"/>
                </a:lnTo>
                <a:lnTo>
                  <a:pt x="88355" y="19296"/>
                </a:lnTo>
                <a:lnTo>
                  <a:pt x="88355" y="19234"/>
                </a:lnTo>
                <a:lnTo>
                  <a:pt x="82396" y="19216"/>
                </a:lnTo>
                <a:lnTo>
                  <a:pt x="82449" y="12846"/>
                </a:lnTo>
                <a:lnTo>
                  <a:pt x="88355" y="12873"/>
                </a:lnTo>
                <a:lnTo>
                  <a:pt x="88355" y="12820"/>
                </a:lnTo>
                <a:lnTo>
                  <a:pt x="82449" y="12793"/>
                </a:lnTo>
                <a:lnTo>
                  <a:pt x="82494" y="6414"/>
                </a:lnTo>
                <a:lnTo>
                  <a:pt x="88355" y="6441"/>
                </a:lnTo>
                <a:lnTo>
                  <a:pt x="88355" y="6388"/>
                </a:lnTo>
                <a:lnTo>
                  <a:pt x="82503" y="6361"/>
                </a:lnTo>
                <a:lnTo>
                  <a:pt x="82547" y="0"/>
                </a:lnTo>
                <a:lnTo>
                  <a:pt x="82494" y="0"/>
                </a:lnTo>
                <a:lnTo>
                  <a:pt x="82440" y="6361"/>
                </a:lnTo>
                <a:lnTo>
                  <a:pt x="76088" y="6334"/>
                </a:lnTo>
                <a:lnTo>
                  <a:pt x="76133" y="0"/>
                </a:lnTo>
                <a:lnTo>
                  <a:pt x="76079" y="0"/>
                </a:lnTo>
                <a:lnTo>
                  <a:pt x="76035" y="6334"/>
                </a:lnTo>
                <a:lnTo>
                  <a:pt x="69674" y="6307"/>
                </a:lnTo>
                <a:lnTo>
                  <a:pt x="69728" y="0"/>
                </a:lnTo>
                <a:lnTo>
                  <a:pt x="69674" y="0"/>
                </a:lnTo>
                <a:lnTo>
                  <a:pt x="69621" y="6307"/>
                </a:lnTo>
                <a:lnTo>
                  <a:pt x="63287" y="6272"/>
                </a:lnTo>
                <a:lnTo>
                  <a:pt x="63331" y="0"/>
                </a:lnTo>
                <a:lnTo>
                  <a:pt x="63278" y="0"/>
                </a:lnTo>
                <a:lnTo>
                  <a:pt x="63233" y="6272"/>
                </a:lnTo>
                <a:lnTo>
                  <a:pt x="56899" y="6245"/>
                </a:lnTo>
                <a:lnTo>
                  <a:pt x="56944" y="0"/>
                </a:lnTo>
                <a:lnTo>
                  <a:pt x="56890" y="0"/>
                </a:lnTo>
                <a:lnTo>
                  <a:pt x="56846" y="6245"/>
                </a:lnTo>
                <a:lnTo>
                  <a:pt x="50476" y="6218"/>
                </a:lnTo>
                <a:lnTo>
                  <a:pt x="50521" y="0"/>
                </a:lnTo>
                <a:lnTo>
                  <a:pt x="50467" y="0"/>
                </a:lnTo>
                <a:lnTo>
                  <a:pt x="50422" y="6218"/>
                </a:lnTo>
                <a:lnTo>
                  <a:pt x="44080" y="6191"/>
                </a:lnTo>
                <a:lnTo>
                  <a:pt x="44124" y="0"/>
                </a:lnTo>
                <a:lnTo>
                  <a:pt x="44071" y="0"/>
                </a:lnTo>
                <a:lnTo>
                  <a:pt x="44026" y="6191"/>
                </a:lnTo>
                <a:lnTo>
                  <a:pt x="37692" y="6165"/>
                </a:lnTo>
                <a:lnTo>
                  <a:pt x="37737" y="0"/>
                </a:lnTo>
                <a:lnTo>
                  <a:pt x="37683" y="0"/>
                </a:lnTo>
                <a:lnTo>
                  <a:pt x="37639" y="6165"/>
                </a:lnTo>
                <a:lnTo>
                  <a:pt x="31269" y="6129"/>
                </a:lnTo>
                <a:lnTo>
                  <a:pt x="31314" y="0"/>
                </a:lnTo>
                <a:lnTo>
                  <a:pt x="31260" y="0"/>
                </a:lnTo>
                <a:lnTo>
                  <a:pt x="31215" y="6129"/>
                </a:lnTo>
                <a:lnTo>
                  <a:pt x="24873" y="6102"/>
                </a:lnTo>
                <a:lnTo>
                  <a:pt x="24917" y="0"/>
                </a:lnTo>
                <a:lnTo>
                  <a:pt x="24864" y="0"/>
                </a:lnTo>
                <a:lnTo>
                  <a:pt x="24819" y="6102"/>
                </a:lnTo>
                <a:lnTo>
                  <a:pt x="18485" y="6075"/>
                </a:lnTo>
                <a:lnTo>
                  <a:pt x="18530" y="0"/>
                </a:lnTo>
                <a:lnTo>
                  <a:pt x="18476" y="0"/>
                </a:lnTo>
                <a:lnTo>
                  <a:pt x="18432" y="6075"/>
                </a:lnTo>
                <a:lnTo>
                  <a:pt x="12062" y="6049"/>
                </a:lnTo>
                <a:lnTo>
                  <a:pt x="12107" y="0"/>
                </a:lnTo>
                <a:lnTo>
                  <a:pt x="12053" y="0"/>
                </a:lnTo>
                <a:lnTo>
                  <a:pt x="12008" y="6049"/>
                </a:lnTo>
                <a:lnTo>
                  <a:pt x="5666" y="6022"/>
                </a:lnTo>
                <a:lnTo>
                  <a:pt x="5710" y="0"/>
                </a:lnTo>
                <a:close/>
              </a:path>
            </a:pathLst>
          </a:custGeom>
          <a:solidFill>
            <a:schemeClr val="dk2"/>
          </a:solidFill>
          <a:ln w="9525" cap="flat" cmpd="sng">
            <a:solidFill>
              <a:schemeClr val="dk2"/>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88" name="Google Shape;8628;p24"/>
          <p:cNvSpPr/>
          <p:nvPr/>
        </p:nvSpPr>
        <p:spPr>
          <a:xfrm rot="-715672">
            <a:off x="4063519" y="3189908"/>
            <a:ext cx="1467485" cy="1658179"/>
          </a:xfrm>
          <a:prstGeom prst="rect"/>
          <a:solidFill>
            <a:schemeClr val="dk2"/>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77" name="Google Shape;8629;p24"/>
          <p:cNvGrpSpPr/>
          <p:nvPr/>
        </p:nvGrpSpPr>
        <p:grpSpPr>
          <a:xfrm>
            <a:off x="436549" y="371582"/>
            <a:ext cx="8270902" cy="4400132"/>
            <a:chOff x="1256775" y="1479175"/>
            <a:chExt cx="2771750" cy="1474575"/>
          </a:xfrm>
        </p:grpSpPr>
        <p:sp>
          <p:nvSpPr>
            <p:cNvPr id="1049989" name="Google Shape;8630;p24"/>
            <p:cNvSpPr/>
            <p:nvPr/>
          </p:nvSpPr>
          <p:spPr>
            <a:xfrm>
              <a:off x="1256775" y="1479175"/>
              <a:ext cx="2771750" cy="1474575"/>
            </a:xfrm>
            <a:custGeom>
              <a:avLst/>
              <a:ahLst/>
              <a:rect l="l" t="t" r="r" b="b"/>
              <a:pathLst>
                <a:path w="110870" h="58983" extrusionOk="0">
                  <a:moveTo>
                    <a:pt x="8182" y="56485"/>
                  </a:moveTo>
                  <a:lnTo>
                    <a:pt x="9148" y="56569"/>
                  </a:lnTo>
                  <a:lnTo>
                    <a:pt x="9561" y="56654"/>
                  </a:lnTo>
                  <a:lnTo>
                    <a:pt x="9561" y="56654"/>
                  </a:lnTo>
                  <a:lnTo>
                    <a:pt x="8872" y="56569"/>
                  </a:lnTo>
                  <a:lnTo>
                    <a:pt x="8182" y="56485"/>
                  </a:lnTo>
                  <a:close/>
                  <a:moveTo>
                    <a:pt x="14120" y="56569"/>
                  </a:moveTo>
                  <a:lnTo>
                    <a:pt x="14648" y="56807"/>
                  </a:lnTo>
                  <a:lnTo>
                    <a:pt x="14120" y="56914"/>
                  </a:lnTo>
                  <a:lnTo>
                    <a:pt x="13706" y="56654"/>
                  </a:lnTo>
                  <a:lnTo>
                    <a:pt x="14120" y="56569"/>
                  </a:lnTo>
                  <a:close/>
                  <a:moveTo>
                    <a:pt x="85405" y="57129"/>
                  </a:moveTo>
                  <a:cubicBezTo>
                    <a:pt x="85841" y="57129"/>
                    <a:pt x="86293" y="57159"/>
                    <a:pt x="86784" y="57221"/>
                  </a:cubicBezTo>
                  <a:lnTo>
                    <a:pt x="85405" y="57129"/>
                  </a:lnTo>
                  <a:close/>
                  <a:moveTo>
                    <a:pt x="40948" y="57423"/>
                  </a:moveTo>
                  <a:lnTo>
                    <a:pt x="40918" y="57435"/>
                  </a:lnTo>
                  <a:lnTo>
                    <a:pt x="40895" y="57435"/>
                  </a:lnTo>
                  <a:cubicBezTo>
                    <a:pt x="40914" y="57429"/>
                    <a:pt x="40933" y="57428"/>
                    <a:pt x="40948" y="57423"/>
                  </a:cubicBezTo>
                  <a:close/>
                  <a:moveTo>
                    <a:pt x="110448" y="1"/>
                  </a:moveTo>
                  <a:lnTo>
                    <a:pt x="429" y="415"/>
                  </a:lnTo>
                  <a:lnTo>
                    <a:pt x="69" y="43416"/>
                  </a:lnTo>
                  <a:lnTo>
                    <a:pt x="0" y="43416"/>
                  </a:lnTo>
                  <a:lnTo>
                    <a:pt x="69" y="43423"/>
                  </a:lnTo>
                  <a:lnTo>
                    <a:pt x="69" y="43462"/>
                  </a:lnTo>
                  <a:lnTo>
                    <a:pt x="31" y="43462"/>
                  </a:lnTo>
                  <a:lnTo>
                    <a:pt x="31" y="47530"/>
                  </a:lnTo>
                  <a:lnTo>
                    <a:pt x="0" y="51176"/>
                  </a:lnTo>
                  <a:lnTo>
                    <a:pt x="31" y="51176"/>
                  </a:lnTo>
                  <a:lnTo>
                    <a:pt x="31" y="54984"/>
                  </a:lnTo>
                  <a:lnTo>
                    <a:pt x="1211" y="55190"/>
                  </a:lnTo>
                  <a:lnTo>
                    <a:pt x="31" y="55190"/>
                  </a:lnTo>
                  <a:lnTo>
                    <a:pt x="1969" y="56048"/>
                  </a:lnTo>
                  <a:lnTo>
                    <a:pt x="2797" y="56048"/>
                  </a:lnTo>
                  <a:lnTo>
                    <a:pt x="4727" y="56569"/>
                  </a:lnTo>
                  <a:lnTo>
                    <a:pt x="5838" y="56746"/>
                  </a:lnTo>
                  <a:lnTo>
                    <a:pt x="7217" y="56746"/>
                  </a:lnTo>
                  <a:lnTo>
                    <a:pt x="8320" y="57435"/>
                  </a:lnTo>
                  <a:lnTo>
                    <a:pt x="9699" y="57604"/>
                  </a:lnTo>
                  <a:lnTo>
                    <a:pt x="13016" y="57604"/>
                  </a:lnTo>
                  <a:cubicBezTo>
                    <a:pt x="14395" y="57604"/>
                    <a:pt x="13844" y="57780"/>
                    <a:pt x="13844" y="57780"/>
                  </a:cubicBezTo>
                  <a:lnTo>
                    <a:pt x="14679" y="58125"/>
                  </a:lnTo>
                  <a:lnTo>
                    <a:pt x="17161" y="58293"/>
                  </a:lnTo>
                  <a:cubicBezTo>
                    <a:pt x="17161" y="58293"/>
                    <a:pt x="17713" y="58293"/>
                    <a:pt x="18264" y="57948"/>
                  </a:cubicBezTo>
                  <a:lnTo>
                    <a:pt x="21030" y="58293"/>
                  </a:lnTo>
                  <a:lnTo>
                    <a:pt x="22409" y="58293"/>
                  </a:lnTo>
                  <a:lnTo>
                    <a:pt x="24347" y="58983"/>
                  </a:lnTo>
                  <a:lnTo>
                    <a:pt x="29258" y="58469"/>
                  </a:lnTo>
                  <a:lnTo>
                    <a:pt x="30660" y="58224"/>
                  </a:lnTo>
                  <a:lnTo>
                    <a:pt x="32077" y="58125"/>
                  </a:lnTo>
                  <a:lnTo>
                    <a:pt x="34842" y="57780"/>
                  </a:lnTo>
                  <a:lnTo>
                    <a:pt x="36260" y="58178"/>
                  </a:lnTo>
                  <a:lnTo>
                    <a:pt x="40695" y="58033"/>
                  </a:lnTo>
                  <a:lnTo>
                    <a:pt x="41393" y="57887"/>
                  </a:lnTo>
                  <a:cubicBezTo>
                    <a:pt x="41393" y="57887"/>
                    <a:pt x="42304" y="57604"/>
                    <a:pt x="42641" y="57596"/>
                  </a:cubicBezTo>
                  <a:cubicBezTo>
                    <a:pt x="42978" y="57588"/>
                    <a:pt x="43683" y="57435"/>
                    <a:pt x="44120" y="57251"/>
                  </a:cubicBezTo>
                  <a:cubicBezTo>
                    <a:pt x="44120" y="57251"/>
                    <a:pt x="44539" y="57255"/>
                    <a:pt x="44906" y="57255"/>
                  </a:cubicBezTo>
                  <a:cubicBezTo>
                    <a:pt x="45090" y="57255"/>
                    <a:pt x="45261" y="57254"/>
                    <a:pt x="45361" y="57251"/>
                  </a:cubicBezTo>
                  <a:lnTo>
                    <a:pt x="46296" y="57251"/>
                  </a:lnTo>
                  <a:cubicBezTo>
                    <a:pt x="46296" y="57251"/>
                    <a:pt x="51145" y="57090"/>
                    <a:pt x="51421" y="57090"/>
                  </a:cubicBezTo>
                  <a:lnTo>
                    <a:pt x="52800" y="57090"/>
                  </a:lnTo>
                  <a:lnTo>
                    <a:pt x="54148" y="57251"/>
                  </a:lnTo>
                  <a:lnTo>
                    <a:pt x="54929" y="57251"/>
                  </a:lnTo>
                  <a:lnTo>
                    <a:pt x="55703" y="57496"/>
                  </a:lnTo>
                  <a:lnTo>
                    <a:pt x="56714" y="57305"/>
                  </a:lnTo>
                  <a:lnTo>
                    <a:pt x="58354" y="57106"/>
                  </a:lnTo>
                  <a:lnTo>
                    <a:pt x="59151" y="57090"/>
                  </a:lnTo>
                  <a:lnTo>
                    <a:pt x="60813" y="56746"/>
                  </a:lnTo>
                  <a:lnTo>
                    <a:pt x="63847" y="56746"/>
                  </a:lnTo>
                  <a:lnTo>
                    <a:pt x="65662" y="56669"/>
                  </a:lnTo>
                  <a:lnTo>
                    <a:pt x="67716" y="57090"/>
                  </a:lnTo>
                  <a:lnTo>
                    <a:pt x="69378" y="57259"/>
                  </a:lnTo>
                  <a:lnTo>
                    <a:pt x="70757" y="57604"/>
                  </a:lnTo>
                  <a:lnTo>
                    <a:pt x="71309" y="57604"/>
                  </a:lnTo>
                  <a:cubicBezTo>
                    <a:pt x="71309" y="57604"/>
                    <a:pt x="72687" y="57780"/>
                    <a:pt x="72963" y="57780"/>
                  </a:cubicBezTo>
                  <a:cubicBezTo>
                    <a:pt x="73239" y="57780"/>
                    <a:pt x="72963" y="57780"/>
                    <a:pt x="75729" y="58469"/>
                  </a:cubicBezTo>
                  <a:cubicBezTo>
                    <a:pt x="76827" y="58744"/>
                    <a:pt x="77182" y="58827"/>
                    <a:pt x="77229" y="58827"/>
                  </a:cubicBezTo>
                  <a:cubicBezTo>
                    <a:pt x="77299" y="58827"/>
                    <a:pt x="76666" y="58638"/>
                    <a:pt x="76832" y="58638"/>
                  </a:cubicBezTo>
                  <a:lnTo>
                    <a:pt x="78211" y="58638"/>
                  </a:lnTo>
                  <a:lnTo>
                    <a:pt x="79667" y="58714"/>
                  </a:lnTo>
                  <a:lnTo>
                    <a:pt x="80149" y="58638"/>
                  </a:lnTo>
                  <a:lnTo>
                    <a:pt x="81252" y="58469"/>
                  </a:lnTo>
                  <a:cubicBezTo>
                    <a:pt x="81252" y="58469"/>
                    <a:pt x="82080" y="57948"/>
                    <a:pt x="82356" y="57948"/>
                  </a:cubicBezTo>
                  <a:lnTo>
                    <a:pt x="86776" y="57948"/>
                  </a:lnTo>
                  <a:lnTo>
                    <a:pt x="88163" y="58125"/>
                  </a:lnTo>
                  <a:lnTo>
                    <a:pt x="88714" y="58125"/>
                  </a:lnTo>
                  <a:cubicBezTo>
                    <a:pt x="88714" y="58125"/>
                    <a:pt x="89542" y="57948"/>
                    <a:pt x="89771" y="57933"/>
                  </a:cubicBezTo>
                  <a:cubicBezTo>
                    <a:pt x="89822" y="57930"/>
                    <a:pt x="89902" y="57929"/>
                    <a:pt x="89999" y="57929"/>
                  </a:cubicBezTo>
                  <a:cubicBezTo>
                    <a:pt x="90264" y="57929"/>
                    <a:pt x="90655" y="57938"/>
                    <a:pt x="90900" y="57938"/>
                  </a:cubicBezTo>
                  <a:cubicBezTo>
                    <a:pt x="90989" y="57938"/>
                    <a:pt x="91060" y="57936"/>
                    <a:pt x="91097" y="57933"/>
                  </a:cubicBezTo>
                  <a:cubicBezTo>
                    <a:pt x="91155" y="57928"/>
                    <a:pt x="91279" y="57926"/>
                    <a:pt x="91417" y="57926"/>
                  </a:cubicBezTo>
                  <a:cubicBezTo>
                    <a:pt x="91694" y="57926"/>
                    <a:pt x="92031" y="57933"/>
                    <a:pt x="92031" y="57933"/>
                  </a:cubicBezTo>
                  <a:cubicBezTo>
                    <a:pt x="92031" y="57933"/>
                    <a:pt x="93135" y="57948"/>
                    <a:pt x="93510" y="58033"/>
                  </a:cubicBezTo>
                  <a:cubicBezTo>
                    <a:pt x="93579" y="58048"/>
                    <a:pt x="93638" y="58055"/>
                    <a:pt x="93691" y="58055"/>
                  </a:cubicBezTo>
                  <a:cubicBezTo>
                    <a:pt x="93929" y="58055"/>
                    <a:pt x="94063" y="57917"/>
                    <a:pt x="94514" y="57780"/>
                  </a:cubicBezTo>
                  <a:cubicBezTo>
                    <a:pt x="94630" y="57743"/>
                    <a:pt x="94749" y="57728"/>
                    <a:pt x="94865" y="57728"/>
                  </a:cubicBezTo>
                  <a:cubicBezTo>
                    <a:pt x="95299" y="57728"/>
                    <a:pt x="95686" y="57933"/>
                    <a:pt x="95686" y="57933"/>
                  </a:cubicBezTo>
                  <a:lnTo>
                    <a:pt x="96444" y="57948"/>
                  </a:lnTo>
                  <a:lnTo>
                    <a:pt x="98107" y="57948"/>
                  </a:lnTo>
                  <a:lnTo>
                    <a:pt x="99761" y="58125"/>
                  </a:lnTo>
                  <a:lnTo>
                    <a:pt x="101424" y="58125"/>
                  </a:lnTo>
                  <a:lnTo>
                    <a:pt x="102527" y="57948"/>
                  </a:lnTo>
                  <a:lnTo>
                    <a:pt x="103906" y="58293"/>
                  </a:lnTo>
                  <a:lnTo>
                    <a:pt x="109981" y="58293"/>
                  </a:lnTo>
                  <a:lnTo>
                    <a:pt x="110655" y="57596"/>
                  </a:lnTo>
                  <a:lnTo>
                    <a:pt x="110816" y="57558"/>
                  </a:lnTo>
                  <a:lnTo>
                    <a:pt x="110808" y="57435"/>
                  </a:lnTo>
                  <a:lnTo>
                    <a:pt x="110693" y="52034"/>
                  </a:lnTo>
                  <a:lnTo>
                    <a:pt x="110870" y="52034"/>
                  </a:lnTo>
                  <a:lnTo>
                    <a:pt x="110808" y="44871"/>
                  </a:lnTo>
                  <a:lnTo>
                    <a:pt x="110870" y="44871"/>
                  </a:lnTo>
                  <a:lnTo>
                    <a:pt x="110808" y="44848"/>
                  </a:lnTo>
                  <a:lnTo>
                    <a:pt x="110448" y="1"/>
                  </a:ln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90" name="Google Shape;8631;p24"/>
            <p:cNvSpPr/>
            <p:nvPr/>
          </p:nvSpPr>
          <p:spPr>
            <a:xfrm>
              <a:off x="1361150" y="1491050"/>
              <a:ext cx="4825" cy="118200"/>
            </a:xfrm>
            <a:custGeom>
              <a:avLst/>
              <a:ahLst/>
              <a:rect l="l" t="t" r="r" b="b"/>
              <a:pathLst>
                <a:path w="193" h="4728" extrusionOk="0">
                  <a:moveTo>
                    <a:pt x="1" y="4728"/>
                  </a:moveTo>
                  <a:lnTo>
                    <a:pt x="192" y="4728"/>
                  </a:lnTo>
                  <a:lnTo>
                    <a:pt x="192" y="1"/>
                  </a:lnTo>
                  <a:lnTo>
                    <a:pt x="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91" name="Google Shape;8632;p24"/>
            <p:cNvSpPr/>
            <p:nvPr/>
          </p:nvSpPr>
          <p:spPr>
            <a:xfrm>
              <a:off x="1361150" y="2346800"/>
              <a:ext cx="4825" cy="117025"/>
            </a:xfrm>
            <a:custGeom>
              <a:avLst/>
              <a:ahLst/>
              <a:rect l="l" t="t" r="r" b="b"/>
              <a:pathLst>
                <a:path w="193" h="4681" extrusionOk="0">
                  <a:moveTo>
                    <a:pt x="1" y="0"/>
                  </a:moveTo>
                  <a:lnTo>
                    <a:pt x="1"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92" name="Google Shape;8633;p24"/>
            <p:cNvSpPr/>
            <p:nvPr/>
          </p:nvSpPr>
          <p:spPr>
            <a:xfrm>
              <a:off x="1361150" y="2834800"/>
              <a:ext cx="4825" cy="56125"/>
            </a:xfrm>
            <a:custGeom>
              <a:avLst/>
              <a:ahLst/>
              <a:rect l="l" t="t" r="r" b="b"/>
              <a:pathLst>
                <a:path w="193" h="2245" extrusionOk="0">
                  <a:moveTo>
                    <a:pt x="1" y="0"/>
                  </a:moveTo>
                  <a:lnTo>
                    <a:pt x="1" y="2199"/>
                  </a:lnTo>
                  <a:lnTo>
                    <a:pt x="192" y="2245"/>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93" name="Google Shape;8634;p24"/>
            <p:cNvSpPr/>
            <p:nvPr/>
          </p:nvSpPr>
          <p:spPr>
            <a:xfrm>
              <a:off x="1361150" y="2591175"/>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94" name="Google Shape;8635;p24"/>
            <p:cNvSpPr/>
            <p:nvPr/>
          </p:nvSpPr>
          <p:spPr>
            <a:xfrm>
              <a:off x="1361150" y="1736600"/>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95" name="Google Shape;8636;p24"/>
            <p:cNvSpPr/>
            <p:nvPr/>
          </p:nvSpPr>
          <p:spPr>
            <a:xfrm>
              <a:off x="1361150" y="27133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96" name="Google Shape;8637;p24"/>
            <p:cNvSpPr/>
            <p:nvPr/>
          </p:nvSpPr>
          <p:spPr>
            <a:xfrm>
              <a:off x="1361150" y="1614400"/>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97" name="Google Shape;8638;p24"/>
            <p:cNvSpPr/>
            <p:nvPr/>
          </p:nvSpPr>
          <p:spPr>
            <a:xfrm>
              <a:off x="1361150" y="2102400"/>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98" name="Google Shape;8639;p24"/>
            <p:cNvSpPr/>
            <p:nvPr/>
          </p:nvSpPr>
          <p:spPr>
            <a:xfrm>
              <a:off x="1361150" y="2468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99" name="Google Shape;8640;p24"/>
            <p:cNvSpPr/>
            <p:nvPr/>
          </p:nvSpPr>
          <p:spPr>
            <a:xfrm>
              <a:off x="1361150" y="1980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00" name="Google Shape;8641;p24"/>
            <p:cNvSpPr/>
            <p:nvPr/>
          </p:nvSpPr>
          <p:spPr>
            <a:xfrm>
              <a:off x="1361150" y="1858775"/>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01" name="Google Shape;8642;p24"/>
            <p:cNvSpPr/>
            <p:nvPr/>
          </p:nvSpPr>
          <p:spPr>
            <a:xfrm>
              <a:off x="1361150" y="2224800"/>
              <a:ext cx="4825" cy="116850"/>
            </a:xfrm>
            <a:custGeom>
              <a:avLst/>
              <a:ahLst/>
              <a:rect l="l" t="t" r="r" b="b"/>
              <a:pathLst>
                <a:path w="193" h="4674" extrusionOk="0">
                  <a:moveTo>
                    <a:pt x="1" y="0"/>
                  </a:moveTo>
                  <a:lnTo>
                    <a:pt x="1"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02" name="Google Shape;8643;p24"/>
            <p:cNvSpPr/>
            <p:nvPr/>
          </p:nvSpPr>
          <p:spPr>
            <a:xfrm>
              <a:off x="1468025" y="2892050"/>
              <a:ext cx="4800" cy="23975"/>
            </a:xfrm>
            <a:custGeom>
              <a:avLst/>
              <a:ahLst/>
              <a:rect l="l" t="t" r="r" b="b"/>
              <a:pathLst>
                <a:path w="192" h="959" extrusionOk="0">
                  <a:moveTo>
                    <a:pt x="0" y="1"/>
                  </a:moveTo>
                  <a:lnTo>
                    <a:pt x="0" y="935"/>
                  </a:lnTo>
                  <a:lnTo>
                    <a:pt x="192" y="958"/>
                  </a:lnTo>
                  <a:lnTo>
                    <a:pt x="192" y="24"/>
                  </a:lnTo>
                  <a:lnTo>
                    <a:pt x="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03" name="Google Shape;8644;p24"/>
            <p:cNvSpPr/>
            <p:nvPr/>
          </p:nvSpPr>
          <p:spPr>
            <a:xfrm>
              <a:off x="1468025" y="2834800"/>
              <a:ext cx="4800" cy="57475"/>
            </a:xfrm>
            <a:custGeom>
              <a:avLst/>
              <a:ahLst/>
              <a:rect l="l" t="t" r="r" b="b"/>
              <a:pathLst>
                <a:path w="192" h="2299" extrusionOk="0">
                  <a:moveTo>
                    <a:pt x="0" y="0"/>
                  </a:moveTo>
                  <a:lnTo>
                    <a:pt x="0" y="2283"/>
                  </a:lnTo>
                  <a:lnTo>
                    <a:pt x="192" y="2298"/>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04" name="Google Shape;8645;p24"/>
            <p:cNvSpPr/>
            <p:nvPr/>
          </p:nvSpPr>
          <p:spPr>
            <a:xfrm>
              <a:off x="1468025" y="27133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05" name="Google Shape;8646;p24"/>
            <p:cNvSpPr/>
            <p:nvPr/>
          </p:nvSpPr>
          <p:spPr>
            <a:xfrm>
              <a:off x="1468025" y="1491050"/>
              <a:ext cx="4800" cy="118200"/>
            </a:xfrm>
            <a:custGeom>
              <a:avLst/>
              <a:ahLst/>
              <a:rect l="l" t="t" r="r" b="b"/>
              <a:pathLst>
                <a:path w="192" h="4728" extrusionOk="0">
                  <a:moveTo>
                    <a:pt x="0" y="1"/>
                  </a:moveTo>
                  <a:lnTo>
                    <a:pt x="0" y="4728"/>
                  </a:lnTo>
                  <a:lnTo>
                    <a:pt x="192" y="4728"/>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06" name="Google Shape;8647;p24"/>
            <p:cNvSpPr/>
            <p:nvPr/>
          </p:nvSpPr>
          <p:spPr>
            <a:xfrm>
              <a:off x="1468025" y="1614400"/>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07" name="Google Shape;8648;p24"/>
            <p:cNvSpPr/>
            <p:nvPr/>
          </p:nvSpPr>
          <p:spPr>
            <a:xfrm>
              <a:off x="1468025" y="19809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08" name="Google Shape;8649;p24"/>
            <p:cNvSpPr/>
            <p:nvPr/>
          </p:nvSpPr>
          <p:spPr>
            <a:xfrm>
              <a:off x="1468025" y="2224800"/>
              <a:ext cx="4800" cy="116850"/>
            </a:xfrm>
            <a:custGeom>
              <a:avLst/>
              <a:ahLst/>
              <a:rect l="l" t="t" r="r" b="b"/>
              <a:pathLst>
                <a:path w="192" h="4674" extrusionOk="0">
                  <a:moveTo>
                    <a:pt x="0" y="0"/>
                  </a:moveTo>
                  <a:lnTo>
                    <a:pt x="0"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09" name="Google Shape;8650;p24"/>
            <p:cNvSpPr/>
            <p:nvPr/>
          </p:nvSpPr>
          <p:spPr>
            <a:xfrm>
              <a:off x="1468025" y="2346800"/>
              <a:ext cx="4800" cy="117025"/>
            </a:xfrm>
            <a:custGeom>
              <a:avLst/>
              <a:ahLst/>
              <a:rect l="l" t="t" r="r" b="b"/>
              <a:pathLst>
                <a:path w="192" h="4681" extrusionOk="0">
                  <a:moveTo>
                    <a:pt x="0" y="0"/>
                  </a:moveTo>
                  <a:lnTo>
                    <a:pt x="0"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10" name="Google Shape;8651;p24"/>
            <p:cNvSpPr/>
            <p:nvPr/>
          </p:nvSpPr>
          <p:spPr>
            <a:xfrm>
              <a:off x="1468025" y="1858775"/>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11" name="Google Shape;8652;p24"/>
            <p:cNvSpPr/>
            <p:nvPr/>
          </p:nvSpPr>
          <p:spPr>
            <a:xfrm>
              <a:off x="1468025" y="24689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12" name="Google Shape;8653;p24"/>
            <p:cNvSpPr/>
            <p:nvPr/>
          </p:nvSpPr>
          <p:spPr>
            <a:xfrm>
              <a:off x="1468025" y="1736600"/>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13" name="Google Shape;8654;p24"/>
            <p:cNvSpPr/>
            <p:nvPr/>
          </p:nvSpPr>
          <p:spPr>
            <a:xfrm>
              <a:off x="1468025" y="2102400"/>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14" name="Google Shape;8655;p24"/>
            <p:cNvSpPr/>
            <p:nvPr/>
          </p:nvSpPr>
          <p:spPr>
            <a:xfrm>
              <a:off x="1468025" y="2591175"/>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15" name="Google Shape;8656;p24"/>
            <p:cNvSpPr/>
            <p:nvPr/>
          </p:nvSpPr>
          <p:spPr>
            <a:xfrm>
              <a:off x="1574125" y="1858775"/>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16" name="Google Shape;8657;p24"/>
            <p:cNvSpPr/>
            <p:nvPr/>
          </p:nvSpPr>
          <p:spPr>
            <a:xfrm>
              <a:off x="1574125" y="2346800"/>
              <a:ext cx="5400" cy="117025"/>
            </a:xfrm>
            <a:custGeom>
              <a:avLst/>
              <a:ahLst/>
              <a:rect l="l" t="t" r="r" b="b"/>
              <a:pathLst>
                <a:path w="216" h="4681" extrusionOk="0">
                  <a:moveTo>
                    <a:pt x="1" y="0"/>
                  </a:moveTo>
                  <a:lnTo>
                    <a:pt x="1" y="4681"/>
                  </a:lnTo>
                  <a:lnTo>
                    <a:pt x="215" y="468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17" name="Google Shape;8658;p24"/>
            <p:cNvSpPr/>
            <p:nvPr/>
          </p:nvSpPr>
          <p:spPr>
            <a:xfrm>
              <a:off x="1574125" y="1614400"/>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18" name="Google Shape;8659;p24"/>
            <p:cNvSpPr/>
            <p:nvPr/>
          </p:nvSpPr>
          <p:spPr>
            <a:xfrm>
              <a:off x="1574125" y="271337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19" name="Google Shape;8660;p24"/>
            <p:cNvSpPr/>
            <p:nvPr/>
          </p:nvSpPr>
          <p:spPr>
            <a:xfrm>
              <a:off x="1574125" y="2224800"/>
              <a:ext cx="5400" cy="116850"/>
            </a:xfrm>
            <a:custGeom>
              <a:avLst/>
              <a:ahLst/>
              <a:rect l="l" t="t" r="r" b="b"/>
              <a:pathLst>
                <a:path w="216" h="4674" extrusionOk="0">
                  <a:moveTo>
                    <a:pt x="1" y="0"/>
                  </a:moveTo>
                  <a:lnTo>
                    <a:pt x="1" y="4673"/>
                  </a:lnTo>
                  <a:lnTo>
                    <a:pt x="215" y="4673"/>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20" name="Google Shape;8661;p24"/>
            <p:cNvSpPr/>
            <p:nvPr/>
          </p:nvSpPr>
          <p:spPr>
            <a:xfrm>
              <a:off x="1574125" y="1736600"/>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21" name="Google Shape;8662;p24"/>
            <p:cNvSpPr/>
            <p:nvPr/>
          </p:nvSpPr>
          <p:spPr>
            <a:xfrm>
              <a:off x="1574125" y="2834800"/>
              <a:ext cx="5400" cy="84475"/>
            </a:xfrm>
            <a:custGeom>
              <a:avLst/>
              <a:ahLst/>
              <a:rect l="l" t="t" r="r" b="b"/>
              <a:pathLst>
                <a:path w="216" h="3379" extrusionOk="0">
                  <a:moveTo>
                    <a:pt x="1" y="0"/>
                  </a:moveTo>
                  <a:lnTo>
                    <a:pt x="1" y="3379"/>
                  </a:lnTo>
                  <a:lnTo>
                    <a:pt x="215" y="3379"/>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22" name="Google Shape;8663;p24"/>
            <p:cNvSpPr/>
            <p:nvPr/>
          </p:nvSpPr>
          <p:spPr>
            <a:xfrm>
              <a:off x="1574125" y="1490300"/>
              <a:ext cx="5400" cy="118950"/>
            </a:xfrm>
            <a:custGeom>
              <a:avLst/>
              <a:ahLst/>
              <a:rect l="l" t="t" r="r" b="b"/>
              <a:pathLst>
                <a:path w="216" h="4758" extrusionOk="0">
                  <a:moveTo>
                    <a:pt x="1" y="0"/>
                  </a:moveTo>
                  <a:lnTo>
                    <a:pt x="1" y="4758"/>
                  </a:lnTo>
                  <a:lnTo>
                    <a:pt x="215" y="4758"/>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23" name="Google Shape;8664;p24"/>
            <p:cNvSpPr/>
            <p:nvPr/>
          </p:nvSpPr>
          <p:spPr>
            <a:xfrm>
              <a:off x="1574125" y="2591175"/>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24" name="Google Shape;8665;p24"/>
            <p:cNvSpPr/>
            <p:nvPr/>
          </p:nvSpPr>
          <p:spPr>
            <a:xfrm>
              <a:off x="1574125" y="2102400"/>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25" name="Google Shape;8666;p24"/>
            <p:cNvSpPr/>
            <p:nvPr/>
          </p:nvSpPr>
          <p:spPr>
            <a:xfrm>
              <a:off x="1574125" y="24689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26" name="Google Shape;8667;p24"/>
            <p:cNvSpPr/>
            <p:nvPr/>
          </p:nvSpPr>
          <p:spPr>
            <a:xfrm>
              <a:off x="1574125" y="19809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27" name="Google Shape;8668;p24"/>
            <p:cNvSpPr/>
            <p:nvPr/>
          </p:nvSpPr>
          <p:spPr>
            <a:xfrm>
              <a:off x="1680800" y="2224800"/>
              <a:ext cx="4825" cy="116850"/>
            </a:xfrm>
            <a:custGeom>
              <a:avLst/>
              <a:ahLst/>
              <a:rect l="l" t="t" r="r" b="b"/>
              <a:pathLst>
                <a:path w="193" h="4674" extrusionOk="0">
                  <a:moveTo>
                    <a:pt x="1" y="0"/>
                  </a:moveTo>
                  <a:lnTo>
                    <a:pt x="1"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28" name="Google Shape;8669;p24"/>
            <p:cNvSpPr/>
            <p:nvPr/>
          </p:nvSpPr>
          <p:spPr>
            <a:xfrm>
              <a:off x="1680800" y="2346800"/>
              <a:ext cx="4825" cy="117025"/>
            </a:xfrm>
            <a:custGeom>
              <a:avLst/>
              <a:ahLst/>
              <a:rect l="l" t="t" r="r" b="b"/>
              <a:pathLst>
                <a:path w="193" h="4681" extrusionOk="0">
                  <a:moveTo>
                    <a:pt x="1" y="0"/>
                  </a:moveTo>
                  <a:lnTo>
                    <a:pt x="1"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29" name="Google Shape;8670;p24"/>
            <p:cNvSpPr/>
            <p:nvPr/>
          </p:nvSpPr>
          <p:spPr>
            <a:xfrm>
              <a:off x="1680800" y="2591175"/>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30" name="Google Shape;8671;p24"/>
            <p:cNvSpPr/>
            <p:nvPr/>
          </p:nvSpPr>
          <p:spPr>
            <a:xfrm>
              <a:off x="1680800" y="2468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31" name="Google Shape;8672;p24"/>
            <p:cNvSpPr/>
            <p:nvPr/>
          </p:nvSpPr>
          <p:spPr>
            <a:xfrm>
              <a:off x="1680800" y="1736600"/>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32" name="Google Shape;8673;p24"/>
            <p:cNvSpPr/>
            <p:nvPr/>
          </p:nvSpPr>
          <p:spPr>
            <a:xfrm>
              <a:off x="1680800" y="1489725"/>
              <a:ext cx="4825" cy="119525"/>
            </a:xfrm>
            <a:custGeom>
              <a:avLst/>
              <a:ahLst/>
              <a:rect l="l" t="t" r="r" b="b"/>
              <a:pathLst>
                <a:path w="193" h="4781" extrusionOk="0">
                  <a:moveTo>
                    <a:pt x="1" y="0"/>
                  </a:moveTo>
                  <a:lnTo>
                    <a:pt x="1" y="4781"/>
                  </a:lnTo>
                  <a:lnTo>
                    <a:pt x="192" y="47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33" name="Google Shape;8674;p24"/>
            <p:cNvSpPr/>
            <p:nvPr/>
          </p:nvSpPr>
          <p:spPr>
            <a:xfrm>
              <a:off x="1680800" y="27133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34" name="Google Shape;8675;p24"/>
            <p:cNvSpPr/>
            <p:nvPr/>
          </p:nvSpPr>
          <p:spPr>
            <a:xfrm>
              <a:off x="1680800" y="2102400"/>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35" name="Google Shape;8676;p24"/>
            <p:cNvSpPr/>
            <p:nvPr/>
          </p:nvSpPr>
          <p:spPr>
            <a:xfrm>
              <a:off x="1680800" y="2834800"/>
              <a:ext cx="4825" cy="99225"/>
            </a:xfrm>
            <a:custGeom>
              <a:avLst/>
              <a:ahLst/>
              <a:rect l="l" t="t" r="r" b="b"/>
              <a:pathLst>
                <a:path w="193" h="3969" extrusionOk="0">
                  <a:moveTo>
                    <a:pt x="1" y="0"/>
                  </a:moveTo>
                  <a:lnTo>
                    <a:pt x="1" y="3946"/>
                  </a:lnTo>
                  <a:lnTo>
                    <a:pt x="192" y="3969"/>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36" name="Google Shape;8677;p24"/>
            <p:cNvSpPr/>
            <p:nvPr/>
          </p:nvSpPr>
          <p:spPr>
            <a:xfrm>
              <a:off x="1680800" y="1858775"/>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37" name="Google Shape;8678;p24"/>
            <p:cNvSpPr/>
            <p:nvPr/>
          </p:nvSpPr>
          <p:spPr>
            <a:xfrm>
              <a:off x="1680800" y="1980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38" name="Google Shape;8679;p24"/>
            <p:cNvSpPr/>
            <p:nvPr/>
          </p:nvSpPr>
          <p:spPr>
            <a:xfrm>
              <a:off x="1680800" y="1614400"/>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39" name="Google Shape;8680;p24"/>
            <p:cNvSpPr/>
            <p:nvPr/>
          </p:nvSpPr>
          <p:spPr>
            <a:xfrm>
              <a:off x="1787675" y="1489725"/>
              <a:ext cx="4625" cy="119525"/>
            </a:xfrm>
            <a:custGeom>
              <a:avLst/>
              <a:ahLst/>
              <a:rect l="l" t="t" r="r" b="b"/>
              <a:pathLst>
                <a:path w="185" h="4781" extrusionOk="0">
                  <a:moveTo>
                    <a:pt x="1" y="0"/>
                  </a:moveTo>
                  <a:lnTo>
                    <a:pt x="1" y="4781"/>
                  </a:lnTo>
                  <a:lnTo>
                    <a:pt x="184" y="478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40" name="Google Shape;8681;p24"/>
            <p:cNvSpPr/>
            <p:nvPr/>
          </p:nvSpPr>
          <p:spPr>
            <a:xfrm>
              <a:off x="1787675" y="2102400"/>
              <a:ext cx="4625" cy="117050"/>
            </a:xfrm>
            <a:custGeom>
              <a:avLst/>
              <a:ahLst/>
              <a:rect l="l" t="t" r="r" b="b"/>
              <a:pathLst>
                <a:path w="185" h="4682" extrusionOk="0">
                  <a:moveTo>
                    <a:pt x="1" y="1"/>
                  </a:moveTo>
                  <a:lnTo>
                    <a:pt x="1" y="4682"/>
                  </a:lnTo>
                  <a:lnTo>
                    <a:pt x="184" y="4682"/>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41" name="Google Shape;8682;p24"/>
            <p:cNvSpPr/>
            <p:nvPr/>
          </p:nvSpPr>
          <p:spPr>
            <a:xfrm>
              <a:off x="1787675" y="2224800"/>
              <a:ext cx="4625" cy="116850"/>
            </a:xfrm>
            <a:custGeom>
              <a:avLst/>
              <a:ahLst/>
              <a:rect l="l" t="t" r="r" b="b"/>
              <a:pathLst>
                <a:path w="185" h="4674" extrusionOk="0">
                  <a:moveTo>
                    <a:pt x="1" y="0"/>
                  </a:moveTo>
                  <a:lnTo>
                    <a:pt x="1" y="4673"/>
                  </a:lnTo>
                  <a:lnTo>
                    <a:pt x="184" y="4673"/>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42" name="Google Shape;8683;p24"/>
            <p:cNvSpPr/>
            <p:nvPr/>
          </p:nvSpPr>
          <p:spPr>
            <a:xfrm>
              <a:off x="1787675" y="1614400"/>
              <a:ext cx="4625" cy="117050"/>
            </a:xfrm>
            <a:custGeom>
              <a:avLst/>
              <a:ahLst/>
              <a:rect l="l" t="t" r="r" b="b"/>
              <a:pathLst>
                <a:path w="185" h="4682" extrusionOk="0">
                  <a:moveTo>
                    <a:pt x="1" y="1"/>
                  </a:moveTo>
                  <a:lnTo>
                    <a:pt x="1" y="4681"/>
                  </a:lnTo>
                  <a:lnTo>
                    <a:pt x="184" y="468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43" name="Google Shape;8684;p24"/>
            <p:cNvSpPr/>
            <p:nvPr/>
          </p:nvSpPr>
          <p:spPr>
            <a:xfrm>
              <a:off x="1787675" y="1858775"/>
              <a:ext cx="4625" cy="116300"/>
            </a:xfrm>
            <a:custGeom>
              <a:avLst/>
              <a:ahLst/>
              <a:rect l="l" t="t" r="r" b="b"/>
              <a:pathLst>
                <a:path w="185" h="4652" extrusionOk="0">
                  <a:moveTo>
                    <a:pt x="1" y="1"/>
                  </a:moveTo>
                  <a:lnTo>
                    <a:pt x="1"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44" name="Google Shape;8685;p24"/>
            <p:cNvSpPr/>
            <p:nvPr/>
          </p:nvSpPr>
          <p:spPr>
            <a:xfrm>
              <a:off x="1787675" y="2713375"/>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45" name="Google Shape;8686;p24"/>
            <p:cNvSpPr/>
            <p:nvPr/>
          </p:nvSpPr>
          <p:spPr>
            <a:xfrm>
              <a:off x="1787675" y="2468975"/>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46" name="Google Shape;8687;p24"/>
            <p:cNvSpPr/>
            <p:nvPr/>
          </p:nvSpPr>
          <p:spPr>
            <a:xfrm>
              <a:off x="1787675" y="1736600"/>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47" name="Google Shape;8688;p24"/>
            <p:cNvSpPr/>
            <p:nvPr/>
          </p:nvSpPr>
          <p:spPr>
            <a:xfrm>
              <a:off x="1787675" y="2591175"/>
              <a:ext cx="4625" cy="116275"/>
            </a:xfrm>
            <a:custGeom>
              <a:avLst/>
              <a:ahLst/>
              <a:rect l="l" t="t" r="r" b="b"/>
              <a:pathLst>
                <a:path w="185" h="4651" extrusionOk="0">
                  <a:moveTo>
                    <a:pt x="1" y="0"/>
                  </a:moveTo>
                  <a:lnTo>
                    <a:pt x="1" y="4651"/>
                  </a:lnTo>
                  <a:lnTo>
                    <a:pt x="184" y="465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48" name="Google Shape;8689;p24"/>
            <p:cNvSpPr/>
            <p:nvPr/>
          </p:nvSpPr>
          <p:spPr>
            <a:xfrm>
              <a:off x="1787675" y="2834800"/>
              <a:ext cx="4625" cy="100000"/>
            </a:xfrm>
            <a:custGeom>
              <a:avLst/>
              <a:ahLst/>
              <a:rect l="l" t="t" r="r" b="b"/>
              <a:pathLst>
                <a:path w="185" h="4000" extrusionOk="0">
                  <a:moveTo>
                    <a:pt x="1" y="0"/>
                  </a:moveTo>
                  <a:lnTo>
                    <a:pt x="1" y="3999"/>
                  </a:lnTo>
                  <a:lnTo>
                    <a:pt x="184" y="3999"/>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49" name="Google Shape;8690;p24"/>
            <p:cNvSpPr/>
            <p:nvPr/>
          </p:nvSpPr>
          <p:spPr>
            <a:xfrm>
              <a:off x="1787675" y="1980975"/>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50" name="Google Shape;8691;p24"/>
            <p:cNvSpPr/>
            <p:nvPr/>
          </p:nvSpPr>
          <p:spPr>
            <a:xfrm>
              <a:off x="1787675" y="2346800"/>
              <a:ext cx="4625" cy="117025"/>
            </a:xfrm>
            <a:custGeom>
              <a:avLst/>
              <a:ahLst/>
              <a:rect l="l" t="t" r="r" b="b"/>
              <a:pathLst>
                <a:path w="185" h="4681" extrusionOk="0">
                  <a:moveTo>
                    <a:pt x="1" y="0"/>
                  </a:moveTo>
                  <a:lnTo>
                    <a:pt x="1" y="4681"/>
                  </a:lnTo>
                  <a:lnTo>
                    <a:pt x="184" y="468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51" name="Google Shape;8692;p24"/>
            <p:cNvSpPr/>
            <p:nvPr/>
          </p:nvSpPr>
          <p:spPr>
            <a:xfrm>
              <a:off x="1894350" y="2591175"/>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52" name="Google Shape;8693;p24"/>
            <p:cNvSpPr/>
            <p:nvPr/>
          </p:nvSpPr>
          <p:spPr>
            <a:xfrm>
              <a:off x="1894350" y="27133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53" name="Google Shape;8694;p24"/>
            <p:cNvSpPr/>
            <p:nvPr/>
          </p:nvSpPr>
          <p:spPr>
            <a:xfrm>
              <a:off x="1894350" y="1736600"/>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54" name="Google Shape;8695;p24"/>
            <p:cNvSpPr/>
            <p:nvPr/>
          </p:nvSpPr>
          <p:spPr>
            <a:xfrm>
              <a:off x="1894350" y="1858775"/>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55" name="Google Shape;8696;p24"/>
            <p:cNvSpPr/>
            <p:nvPr/>
          </p:nvSpPr>
          <p:spPr>
            <a:xfrm>
              <a:off x="1894350" y="2102400"/>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56" name="Google Shape;8697;p24"/>
            <p:cNvSpPr/>
            <p:nvPr/>
          </p:nvSpPr>
          <p:spPr>
            <a:xfrm>
              <a:off x="1894350" y="2468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57" name="Google Shape;8698;p24"/>
            <p:cNvSpPr/>
            <p:nvPr/>
          </p:nvSpPr>
          <p:spPr>
            <a:xfrm>
              <a:off x="1894350" y="2346800"/>
              <a:ext cx="4825" cy="117025"/>
            </a:xfrm>
            <a:custGeom>
              <a:avLst/>
              <a:ahLst/>
              <a:rect l="l" t="t" r="r" b="b"/>
              <a:pathLst>
                <a:path w="193" h="4681" extrusionOk="0">
                  <a:moveTo>
                    <a:pt x="1" y="0"/>
                  </a:moveTo>
                  <a:lnTo>
                    <a:pt x="1"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58" name="Google Shape;8699;p24"/>
            <p:cNvSpPr/>
            <p:nvPr/>
          </p:nvSpPr>
          <p:spPr>
            <a:xfrm>
              <a:off x="1894350" y="1614400"/>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59" name="Google Shape;8700;p24"/>
            <p:cNvSpPr/>
            <p:nvPr/>
          </p:nvSpPr>
          <p:spPr>
            <a:xfrm>
              <a:off x="1894350" y="1980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60" name="Google Shape;8701;p24"/>
            <p:cNvSpPr/>
            <p:nvPr/>
          </p:nvSpPr>
          <p:spPr>
            <a:xfrm>
              <a:off x="1894350" y="2834800"/>
              <a:ext cx="4825" cy="100575"/>
            </a:xfrm>
            <a:custGeom>
              <a:avLst/>
              <a:ahLst/>
              <a:rect l="l" t="t" r="r" b="b"/>
              <a:pathLst>
                <a:path w="193" h="4023" extrusionOk="0">
                  <a:moveTo>
                    <a:pt x="1" y="0"/>
                  </a:moveTo>
                  <a:lnTo>
                    <a:pt x="1" y="4022"/>
                  </a:lnTo>
                  <a:lnTo>
                    <a:pt x="192" y="4022"/>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61" name="Google Shape;8702;p24"/>
            <p:cNvSpPr/>
            <p:nvPr/>
          </p:nvSpPr>
          <p:spPr>
            <a:xfrm>
              <a:off x="1894350" y="1488950"/>
              <a:ext cx="4825" cy="120300"/>
            </a:xfrm>
            <a:custGeom>
              <a:avLst/>
              <a:ahLst/>
              <a:rect l="l" t="t" r="r" b="b"/>
              <a:pathLst>
                <a:path w="193" h="4812" extrusionOk="0">
                  <a:moveTo>
                    <a:pt x="1" y="1"/>
                  </a:moveTo>
                  <a:lnTo>
                    <a:pt x="1" y="4812"/>
                  </a:lnTo>
                  <a:lnTo>
                    <a:pt x="192" y="481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62" name="Google Shape;8703;p24"/>
            <p:cNvSpPr/>
            <p:nvPr/>
          </p:nvSpPr>
          <p:spPr>
            <a:xfrm>
              <a:off x="1894350" y="2224800"/>
              <a:ext cx="4825" cy="116850"/>
            </a:xfrm>
            <a:custGeom>
              <a:avLst/>
              <a:ahLst/>
              <a:rect l="l" t="t" r="r" b="b"/>
              <a:pathLst>
                <a:path w="193" h="4674" extrusionOk="0">
                  <a:moveTo>
                    <a:pt x="1" y="0"/>
                  </a:moveTo>
                  <a:lnTo>
                    <a:pt x="1"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63" name="Google Shape;8704;p24"/>
            <p:cNvSpPr/>
            <p:nvPr/>
          </p:nvSpPr>
          <p:spPr>
            <a:xfrm>
              <a:off x="2000450" y="1858775"/>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64" name="Google Shape;8705;p24"/>
            <p:cNvSpPr/>
            <p:nvPr/>
          </p:nvSpPr>
          <p:spPr>
            <a:xfrm>
              <a:off x="2000450" y="2224800"/>
              <a:ext cx="5400" cy="116850"/>
            </a:xfrm>
            <a:custGeom>
              <a:avLst/>
              <a:ahLst/>
              <a:rect l="l" t="t" r="r" b="b"/>
              <a:pathLst>
                <a:path w="216" h="4674" extrusionOk="0">
                  <a:moveTo>
                    <a:pt x="1" y="0"/>
                  </a:moveTo>
                  <a:lnTo>
                    <a:pt x="1" y="4673"/>
                  </a:lnTo>
                  <a:lnTo>
                    <a:pt x="215" y="4673"/>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65" name="Google Shape;8706;p24"/>
            <p:cNvSpPr/>
            <p:nvPr/>
          </p:nvSpPr>
          <p:spPr>
            <a:xfrm>
              <a:off x="2000450" y="24689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66" name="Google Shape;8707;p24"/>
            <p:cNvSpPr/>
            <p:nvPr/>
          </p:nvSpPr>
          <p:spPr>
            <a:xfrm>
              <a:off x="2000450" y="1736600"/>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67" name="Google Shape;8708;p24"/>
            <p:cNvSpPr/>
            <p:nvPr/>
          </p:nvSpPr>
          <p:spPr>
            <a:xfrm>
              <a:off x="2000450" y="271337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68" name="Google Shape;8709;p24"/>
            <p:cNvSpPr/>
            <p:nvPr/>
          </p:nvSpPr>
          <p:spPr>
            <a:xfrm>
              <a:off x="2000450" y="2346800"/>
              <a:ext cx="5400" cy="117025"/>
            </a:xfrm>
            <a:custGeom>
              <a:avLst/>
              <a:ahLst/>
              <a:rect l="l" t="t" r="r" b="b"/>
              <a:pathLst>
                <a:path w="216" h="4681" extrusionOk="0">
                  <a:moveTo>
                    <a:pt x="1" y="0"/>
                  </a:moveTo>
                  <a:lnTo>
                    <a:pt x="1" y="4681"/>
                  </a:lnTo>
                  <a:lnTo>
                    <a:pt x="215" y="468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69" name="Google Shape;8710;p24"/>
            <p:cNvSpPr/>
            <p:nvPr/>
          </p:nvSpPr>
          <p:spPr>
            <a:xfrm>
              <a:off x="2000450" y="19809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70" name="Google Shape;8711;p24"/>
            <p:cNvSpPr/>
            <p:nvPr/>
          </p:nvSpPr>
          <p:spPr>
            <a:xfrm>
              <a:off x="2000450" y="2102400"/>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71" name="Google Shape;8712;p24"/>
            <p:cNvSpPr/>
            <p:nvPr/>
          </p:nvSpPr>
          <p:spPr>
            <a:xfrm>
              <a:off x="2000450" y="1488375"/>
              <a:ext cx="5400" cy="120875"/>
            </a:xfrm>
            <a:custGeom>
              <a:avLst/>
              <a:ahLst/>
              <a:rect l="l" t="t" r="r" b="b"/>
              <a:pathLst>
                <a:path w="216" h="4835" extrusionOk="0">
                  <a:moveTo>
                    <a:pt x="1" y="1"/>
                  </a:moveTo>
                  <a:lnTo>
                    <a:pt x="1" y="4835"/>
                  </a:lnTo>
                  <a:lnTo>
                    <a:pt x="215" y="4835"/>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72" name="Google Shape;8713;p24"/>
            <p:cNvSpPr/>
            <p:nvPr/>
          </p:nvSpPr>
          <p:spPr>
            <a:xfrm>
              <a:off x="2000450" y="1614400"/>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73" name="Google Shape;8714;p24"/>
            <p:cNvSpPr/>
            <p:nvPr/>
          </p:nvSpPr>
          <p:spPr>
            <a:xfrm>
              <a:off x="2000450" y="2834800"/>
              <a:ext cx="5400" cy="101900"/>
            </a:xfrm>
            <a:custGeom>
              <a:avLst/>
              <a:ahLst/>
              <a:rect l="l" t="t" r="r" b="b"/>
              <a:pathLst>
                <a:path w="216" h="4076" extrusionOk="0">
                  <a:moveTo>
                    <a:pt x="1" y="0"/>
                  </a:moveTo>
                  <a:lnTo>
                    <a:pt x="1" y="4076"/>
                  </a:lnTo>
                  <a:lnTo>
                    <a:pt x="215" y="4076"/>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74" name="Google Shape;8715;p24"/>
            <p:cNvSpPr/>
            <p:nvPr/>
          </p:nvSpPr>
          <p:spPr>
            <a:xfrm>
              <a:off x="2000450" y="2591175"/>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75" name="Google Shape;8716;p24"/>
            <p:cNvSpPr/>
            <p:nvPr/>
          </p:nvSpPr>
          <p:spPr>
            <a:xfrm>
              <a:off x="2107150" y="271337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76" name="Google Shape;8717;p24"/>
            <p:cNvSpPr/>
            <p:nvPr/>
          </p:nvSpPr>
          <p:spPr>
            <a:xfrm>
              <a:off x="2107150" y="2102400"/>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77" name="Google Shape;8718;p24"/>
            <p:cNvSpPr/>
            <p:nvPr/>
          </p:nvSpPr>
          <p:spPr>
            <a:xfrm>
              <a:off x="2107150" y="198097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78" name="Google Shape;8719;p24"/>
            <p:cNvSpPr/>
            <p:nvPr/>
          </p:nvSpPr>
          <p:spPr>
            <a:xfrm>
              <a:off x="2107150" y="2591175"/>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79" name="Google Shape;8720;p24"/>
            <p:cNvSpPr/>
            <p:nvPr/>
          </p:nvSpPr>
          <p:spPr>
            <a:xfrm>
              <a:off x="2107150" y="2346800"/>
              <a:ext cx="5375" cy="117025"/>
            </a:xfrm>
            <a:custGeom>
              <a:avLst/>
              <a:ahLst/>
              <a:rect l="l" t="t" r="r" b="b"/>
              <a:pathLst>
                <a:path w="215" h="4681" extrusionOk="0">
                  <a:moveTo>
                    <a:pt x="0" y="0"/>
                  </a:moveTo>
                  <a:lnTo>
                    <a:pt x="0" y="4681"/>
                  </a:lnTo>
                  <a:lnTo>
                    <a:pt x="215" y="468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80" name="Google Shape;8721;p24"/>
            <p:cNvSpPr/>
            <p:nvPr/>
          </p:nvSpPr>
          <p:spPr>
            <a:xfrm>
              <a:off x="2107150" y="1487625"/>
              <a:ext cx="5375" cy="121625"/>
            </a:xfrm>
            <a:custGeom>
              <a:avLst/>
              <a:ahLst/>
              <a:rect l="l" t="t" r="r" b="b"/>
              <a:pathLst>
                <a:path w="215" h="4865" extrusionOk="0">
                  <a:moveTo>
                    <a:pt x="0" y="0"/>
                  </a:moveTo>
                  <a:lnTo>
                    <a:pt x="0" y="4865"/>
                  </a:lnTo>
                  <a:lnTo>
                    <a:pt x="215" y="4865"/>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81" name="Google Shape;8722;p24"/>
            <p:cNvSpPr/>
            <p:nvPr/>
          </p:nvSpPr>
          <p:spPr>
            <a:xfrm>
              <a:off x="2107150" y="2834800"/>
              <a:ext cx="5375" cy="91375"/>
            </a:xfrm>
            <a:custGeom>
              <a:avLst/>
              <a:ahLst/>
              <a:rect l="l" t="t" r="r" b="b"/>
              <a:pathLst>
                <a:path w="215" h="3655" extrusionOk="0">
                  <a:moveTo>
                    <a:pt x="0" y="0"/>
                  </a:moveTo>
                  <a:lnTo>
                    <a:pt x="0" y="3654"/>
                  </a:lnTo>
                  <a:lnTo>
                    <a:pt x="215" y="363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82" name="Google Shape;8723;p24"/>
            <p:cNvSpPr/>
            <p:nvPr/>
          </p:nvSpPr>
          <p:spPr>
            <a:xfrm>
              <a:off x="2107150" y="246897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83" name="Google Shape;8724;p24"/>
            <p:cNvSpPr/>
            <p:nvPr/>
          </p:nvSpPr>
          <p:spPr>
            <a:xfrm>
              <a:off x="2107150" y="1858775"/>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84" name="Google Shape;8725;p24"/>
            <p:cNvSpPr/>
            <p:nvPr/>
          </p:nvSpPr>
          <p:spPr>
            <a:xfrm>
              <a:off x="2107150" y="1736600"/>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85" name="Google Shape;8726;p24"/>
            <p:cNvSpPr/>
            <p:nvPr/>
          </p:nvSpPr>
          <p:spPr>
            <a:xfrm>
              <a:off x="2107150" y="1614400"/>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86" name="Google Shape;8727;p24"/>
            <p:cNvSpPr/>
            <p:nvPr/>
          </p:nvSpPr>
          <p:spPr>
            <a:xfrm>
              <a:off x="2107150" y="2224800"/>
              <a:ext cx="5375" cy="116850"/>
            </a:xfrm>
            <a:custGeom>
              <a:avLst/>
              <a:ahLst/>
              <a:rect l="l" t="t" r="r" b="b"/>
              <a:pathLst>
                <a:path w="215" h="4674" extrusionOk="0">
                  <a:moveTo>
                    <a:pt x="0" y="0"/>
                  </a:moveTo>
                  <a:lnTo>
                    <a:pt x="0" y="4673"/>
                  </a:lnTo>
                  <a:lnTo>
                    <a:pt x="215" y="4673"/>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87" name="Google Shape;8728;p24"/>
            <p:cNvSpPr/>
            <p:nvPr/>
          </p:nvSpPr>
          <p:spPr>
            <a:xfrm>
              <a:off x="2214000" y="2224800"/>
              <a:ext cx="4625" cy="116850"/>
            </a:xfrm>
            <a:custGeom>
              <a:avLst/>
              <a:ahLst/>
              <a:rect l="l" t="t" r="r" b="b"/>
              <a:pathLst>
                <a:path w="185" h="4674" extrusionOk="0">
                  <a:moveTo>
                    <a:pt x="1" y="0"/>
                  </a:moveTo>
                  <a:lnTo>
                    <a:pt x="1" y="4673"/>
                  </a:lnTo>
                  <a:lnTo>
                    <a:pt x="185" y="4673"/>
                  </a:lnTo>
                  <a:lnTo>
                    <a:pt x="18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88" name="Google Shape;8729;p24"/>
            <p:cNvSpPr/>
            <p:nvPr/>
          </p:nvSpPr>
          <p:spPr>
            <a:xfrm>
              <a:off x="2214000" y="2591175"/>
              <a:ext cx="4625" cy="116275"/>
            </a:xfrm>
            <a:custGeom>
              <a:avLst/>
              <a:ahLst/>
              <a:rect l="l" t="t" r="r" b="b"/>
              <a:pathLst>
                <a:path w="185" h="4651" extrusionOk="0">
                  <a:moveTo>
                    <a:pt x="1" y="0"/>
                  </a:moveTo>
                  <a:lnTo>
                    <a:pt x="1" y="4651"/>
                  </a:lnTo>
                  <a:lnTo>
                    <a:pt x="185" y="4651"/>
                  </a:lnTo>
                  <a:lnTo>
                    <a:pt x="18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89" name="Google Shape;8730;p24"/>
            <p:cNvSpPr/>
            <p:nvPr/>
          </p:nvSpPr>
          <p:spPr>
            <a:xfrm>
              <a:off x="2214000" y="2468975"/>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90" name="Google Shape;8731;p24"/>
            <p:cNvSpPr/>
            <p:nvPr/>
          </p:nvSpPr>
          <p:spPr>
            <a:xfrm>
              <a:off x="2214000" y="1736600"/>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91" name="Google Shape;8732;p24"/>
            <p:cNvSpPr/>
            <p:nvPr/>
          </p:nvSpPr>
          <p:spPr>
            <a:xfrm>
              <a:off x="2214000" y="1614400"/>
              <a:ext cx="4625" cy="117050"/>
            </a:xfrm>
            <a:custGeom>
              <a:avLst/>
              <a:ahLst/>
              <a:rect l="l" t="t" r="r" b="b"/>
              <a:pathLst>
                <a:path w="185" h="4682" extrusionOk="0">
                  <a:moveTo>
                    <a:pt x="1" y="1"/>
                  </a:moveTo>
                  <a:lnTo>
                    <a:pt x="1" y="4681"/>
                  </a:lnTo>
                  <a:lnTo>
                    <a:pt x="185" y="4681"/>
                  </a:lnTo>
                  <a:lnTo>
                    <a:pt x="18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92" name="Google Shape;8733;p24"/>
            <p:cNvSpPr/>
            <p:nvPr/>
          </p:nvSpPr>
          <p:spPr>
            <a:xfrm>
              <a:off x="2214000" y="2834800"/>
              <a:ext cx="4625" cy="97125"/>
            </a:xfrm>
            <a:custGeom>
              <a:avLst/>
              <a:ahLst/>
              <a:rect l="l" t="t" r="r" b="b"/>
              <a:pathLst>
                <a:path w="185" h="3885" extrusionOk="0">
                  <a:moveTo>
                    <a:pt x="1" y="0"/>
                  </a:moveTo>
                  <a:lnTo>
                    <a:pt x="1" y="3884"/>
                  </a:lnTo>
                  <a:lnTo>
                    <a:pt x="185" y="3877"/>
                  </a:lnTo>
                  <a:lnTo>
                    <a:pt x="18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93" name="Google Shape;8734;p24"/>
            <p:cNvSpPr/>
            <p:nvPr/>
          </p:nvSpPr>
          <p:spPr>
            <a:xfrm>
              <a:off x="2214000" y="1487625"/>
              <a:ext cx="4625" cy="121625"/>
            </a:xfrm>
            <a:custGeom>
              <a:avLst/>
              <a:ahLst/>
              <a:rect l="l" t="t" r="r" b="b"/>
              <a:pathLst>
                <a:path w="185" h="4865" extrusionOk="0">
                  <a:moveTo>
                    <a:pt x="1" y="0"/>
                  </a:moveTo>
                  <a:lnTo>
                    <a:pt x="1" y="4865"/>
                  </a:lnTo>
                  <a:lnTo>
                    <a:pt x="185" y="4865"/>
                  </a:lnTo>
                  <a:lnTo>
                    <a:pt x="18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94" name="Google Shape;8735;p24"/>
            <p:cNvSpPr/>
            <p:nvPr/>
          </p:nvSpPr>
          <p:spPr>
            <a:xfrm>
              <a:off x="2214000" y="1858775"/>
              <a:ext cx="4625" cy="116300"/>
            </a:xfrm>
            <a:custGeom>
              <a:avLst/>
              <a:ahLst/>
              <a:rect l="l" t="t" r="r" b="b"/>
              <a:pathLst>
                <a:path w="185" h="4652" extrusionOk="0">
                  <a:moveTo>
                    <a:pt x="1" y="1"/>
                  </a:moveTo>
                  <a:lnTo>
                    <a:pt x="1" y="4651"/>
                  </a:lnTo>
                  <a:lnTo>
                    <a:pt x="185" y="4651"/>
                  </a:lnTo>
                  <a:lnTo>
                    <a:pt x="18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95" name="Google Shape;8736;p24"/>
            <p:cNvSpPr/>
            <p:nvPr/>
          </p:nvSpPr>
          <p:spPr>
            <a:xfrm>
              <a:off x="2214000" y="1980975"/>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96" name="Google Shape;8737;p24"/>
            <p:cNvSpPr/>
            <p:nvPr/>
          </p:nvSpPr>
          <p:spPr>
            <a:xfrm>
              <a:off x="2214000" y="2102400"/>
              <a:ext cx="4625" cy="117050"/>
            </a:xfrm>
            <a:custGeom>
              <a:avLst/>
              <a:ahLst/>
              <a:rect l="l" t="t" r="r" b="b"/>
              <a:pathLst>
                <a:path w="185" h="4682" extrusionOk="0">
                  <a:moveTo>
                    <a:pt x="1" y="1"/>
                  </a:moveTo>
                  <a:lnTo>
                    <a:pt x="1" y="4682"/>
                  </a:lnTo>
                  <a:lnTo>
                    <a:pt x="185" y="4682"/>
                  </a:lnTo>
                  <a:lnTo>
                    <a:pt x="18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97" name="Google Shape;8738;p24"/>
            <p:cNvSpPr/>
            <p:nvPr/>
          </p:nvSpPr>
          <p:spPr>
            <a:xfrm>
              <a:off x="2214000" y="271337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98" name="Google Shape;8739;p24"/>
            <p:cNvSpPr/>
            <p:nvPr/>
          </p:nvSpPr>
          <p:spPr>
            <a:xfrm>
              <a:off x="2214000" y="2346800"/>
              <a:ext cx="4625" cy="117025"/>
            </a:xfrm>
            <a:custGeom>
              <a:avLst/>
              <a:ahLst/>
              <a:rect l="l" t="t" r="r" b="b"/>
              <a:pathLst>
                <a:path w="185" h="4681" extrusionOk="0">
                  <a:moveTo>
                    <a:pt x="1" y="0"/>
                  </a:moveTo>
                  <a:lnTo>
                    <a:pt x="1" y="4681"/>
                  </a:lnTo>
                  <a:lnTo>
                    <a:pt x="185" y="4681"/>
                  </a:lnTo>
                  <a:lnTo>
                    <a:pt x="18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099" name="Google Shape;8740;p24"/>
            <p:cNvSpPr/>
            <p:nvPr/>
          </p:nvSpPr>
          <p:spPr>
            <a:xfrm>
              <a:off x="2320675" y="1980975"/>
              <a:ext cx="4825" cy="116275"/>
            </a:xfrm>
            <a:custGeom>
              <a:avLst/>
              <a:ahLst/>
              <a:rect l="l" t="t" r="r" b="b"/>
              <a:pathLst>
                <a:path w="193" h="4651" extrusionOk="0">
                  <a:moveTo>
                    <a:pt x="1" y="1"/>
                  </a:moveTo>
                  <a:lnTo>
                    <a:pt x="1" y="4651"/>
                  </a:lnTo>
                  <a:lnTo>
                    <a:pt x="193" y="4651"/>
                  </a:lnTo>
                  <a:lnTo>
                    <a:pt x="19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00" name="Google Shape;8741;p24"/>
            <p:cNvSpPr/>
            <p:nvPr/>
          </p:nvSpPr>
          <p:spPr>
            <a:xfrm>
              <a:off x="2320675" y="1736600"/>
              <a:ext cx="4825" cy="116275"/>
            </a:xfrm>
            <a:custGeom>
              <a:avLst/>
              <a:ahLst/>
              <a:rect l="l" t="t" r="r" b="b"/>
              <a:pathLst>
                <a:path w="193" h="4651" extrusionOk="0">
                  <a:moveTo>
                    <a:pt x="1" y="0"/>
                  </a:moveTo>
                  <a:lnTo>
                    <a:pt x="1" y="4650"/>
                  </a:lnTo>
                  <a:lnTo>
                    <a:pt x="193" y="4650"/>
                  </a:lnTo>
                  <a:lnTo>
                    <a:pt x="193"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01" name="Google Shape;8742;p24"/>
            <p:cNvSpPr/>
            <p:nvPr/>
          </p:nvSpPr>
          <p:spPr>
            <a:xfrm>
              <a:off x="2320675" y="1858775"/>
              <a:ext cx="4825" cy="116300"/>
            </a:xfrm>
            <a:custGeom>
              <a:avLst/>
              <a:ahLst/>
              <a:rect l="l" t="t" r="r" b="b"/>
              <a:pathLst>
                <a:path w="193" h="4652" extrusionOk="0">
                  <a:moveTo>
                    <a:pt x="1" y="1"/>
                  </a:moveTo>
                  <a:lnTo>
                    <a:pt x="1" y="4651"/>
                  </a:lnTo>
                  <a:lnTo>
                    <a:pt x="193" y="4651"/>
                  </a:lnTo>
                  <a:lnTo>
                    <a:pt x="19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02" name="Google Shape;8743;p24"/>
            <p:cNvSpPr/>
            <p:nvPr/>
          </p:nvSpPr>
          <p:spPr>
            <a:xfrm>
              <a:off x="2320675" y="2346800"/>
              <a:ext cx="4825" cy="117025"/>
            </a:xfrm>
            <a:custGeom>
              <a:avLst/>
              <a:ahLst/>
              <a:rect l="l" t="t" r="r" b="b"/>
              <a:pathLst>
                <a:path w="193" h="4681" extrusionOk="0">
                  <a:moveTo>
                    <a:pt x="1" y="0"/>
                  </a:moveTo>
                  <a:lnTo>
                    <a:pt x="1" y="4681"/>
                  </a:lnTo>
                  <a:lnTo>
                    <a:pt x="193" y="4681"/>
                  </a:lnTo>
                  <a:lnTo>
                    <a:pt x="193"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03" name="Google Shape;8744;p24"/>
            <p:cNvSpPr/>
            <p:nvPr/>
          </p:nvSpPr>
          <p:spPr>
            <a:xfrm>
              <a:off x="2320675" y="2834800"/>
              <a:ext cx="4825" cy="84475"/>
            </a:xfrm>
            <a:custGeom>
              <a:avLst/>
              <a:ahLst/>
              <a:rect l="l" t="t" r="r" b="b"/>
              <a:pathLst>
                <a:path w="193" h="3379" extrusionOk="0">
                  <a:moveTo>
                    <a:pt x="1" y="0"/>
                  </a:moveTo>
                  <a:lnTo>
                    <a:pt x="1" y="3379"/>
                  </a:lnTo>
                  <a:cubicBezTo>
                    <a:pt x="32" y="3371"/>
                    <a:pt x="55" y="3371"/>
                    <a:pt x="85" y="3371"/>
                  </a:cubicBezTo>
                  <a:cubicBezTo>
                    <a:pt x="116" y="3371"/>
                    <a:pt x="154" y="3363"/>
                    <a:pt x="193" y="3363"/>
                  </a:cubicBezTo>
                  <a:lnTo>
                    <a:pt x="193"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04" name="Google Shape;8745;p24"/>
            <p:cNvSpPr/>
            <p:nvPr/>
          </p:nvSpPr>
          <p:spPr>
            <a:xfrm>
              <a:off x="2320675" y="1614400"/>
              <a:ext cx="4825" cy="117050"/>
            </a:xfrm>
            <a:custGeom>
              <a:avLst/>
              <a:ahLst/>
              <a:rect l="l" t="t" r="r" b="b"/>
              <a:pathLst>
                <a:path w="193" h="4682" extrusionOk="0">
                  <a:moveTo>
                    <a:pt x="1" y="1"/>
                  </a:moveTo>
                  <a:lnTo>
                    <a:pt x="1" y="4681"/>
                  </a:lnTo>
                  <a:lnTo>
                    <a:pt x="193" y="4681"/>
                  </a:lnTo>
                  <a:lnTo>
                    <a:pt x="19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05" name="Google Shape;8746;p24"/>
            <p:cNvSpPr/>
            <p:nvPr/>
          </p:nvSpPr>
          <p:spPr>
            <a:xfrm>
              <a:off x="2320675" y="2468975"/>
              <a:ext cx="4825" cy="116275"/>
            </a:xfrm>
            <a:custGeom>
              <a:avLst/>
              <a:ahLst/>
              <a:rect l="l" t="t" r="r" b="b"/>
              <a:pathLst>
                <a:path w="193" h="4651" extrusionOk="0">
                  <a:moveTo>
                    <a:pt x="1" y="1"/>
                  </a:moveTo>
                  <a:lnTo>
                    <a:pt x="1" y="4651"/>
                  </a:lnTo>
                  <a:lnTo>
                    <a:pt x="193" y="4651"/>
                  </a:lnTo>
                  <a:lnTo>
                    <a:pt x="19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06" name="Google Shape;8747;p24"/>
            <p:cNvSpPr/>
            <p:nvPr/>
          </p:nvSpPr>
          <p:spPr>
            <a:xfrm>
              <a:off x="2320675" y="2713375"/>
              <a:ext cx="4825" cy="116275"/>
            </a:xfrm>
            <a:custGeom>
              <a:avLst/>
              <a:ahLst/>
              <a:rect l="l" t="t" r="r" b="b"/>
              <a:pathLst>
                <a:path w="193" h="4651" extrusionOk="0">
                  <a:moveTo>
                    <a:pt x="1" y="0"/>
                  </a:moveTo>
                  <a:lnTo>
                    <a:pt x="1" y="4650"/>
                  </a:lnTo>
                  <a:lnTo>
                    <a:pt x="193" y="4650"/>
                  </a:lnTo>
                  <a:lnTo>
                    <a:pt x="193"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07" name="Google Shape;8748;p24"/>
            <p:cNvSpPr/>
            <p:nvPr/>
          </p:nvSpPr>
          <p:spPr>
            <a:xfrm>
              <a:off x="2320675" y="2102400"/>
              <a:ext cx="4825" cy="117050"/>
            </a:xfrm>
            <a:custGeom>
              <a:avLst/>
              <a:ahLst/>
              <a:rect l="l" t="t" r="r" b="b"/>
              <a:pathLst>
                <a:path w="193" h="4682" extrusionOk="0">
                  <a:moveTo>
                    <a:pt x="1" y="1"/>
                  </a:moveTo>
                  <a:lnTo>
                    <a:pt x="1" y="4682"/>
                  </a:lnTo>
                  <a:lnTo>
                    <a:pt x="193" y="4682"/>
                  </a:lnTo>
                  <a:lnTo>
                    <a:pt x="19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08" name="Google Shape;8749;p24"/>
            <p:cNvSpPr/>
            <p:nvPr/>
          </p:nvSpPr>
          <p:spPr>
            <a:xfrm>
              <a:off x="2320675" y="1487050"/>
              <a:ext cx="4825" cy="122200"/>
            </a:xfrm>
            <a:custGeom>
              <a:avLst/>
              <a:ahLst/>
              <a:rect l="l" t="t" r="r" b="b"/>
              <a:pathLst>
                <a:path w="193" h="4888" extrusionOk="0">
                  <a:moveTo>
                    <a:pt x="1" y="0"/>
                  </a:moveTo>
                  <a:lnTo>
                    <a:pt x="1" y="4888"/>
                  </a:lnTo>
                  <a:lnTo>
                    <a:pt x="193" y="4888"/>
                  </a:lnTo>
                  <a:lnTo>
                    <a:pt x="193"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09" name="Google Shape;8750;p24"/>
            <p:cNvSpPr/>
            <p:nvPr/>
          </p:nvSpPr>
          <p:spPr>
            <a:xfrm>
              <a:off x="2320675" y="2591175"/>
              <a:ext cx="4825" cy="116275"/>
            </a:xfrm>
            <a:custGeom>
              <a:avLst/>
              <a:ahLst/>
              <a:rect l="l" t="t" r="r" b="b"/>
              <a:pathLst>
                <a:path w="193" h="4651" extrusionOk="0">
                  <a:moveTo>
                    <a:pt x="1" y="0"/>
                  </a:moveTo>
                  <a:lnTo>
                    <a:pt x="1" y="4651"/>
                  </a:lnTo>
                  <a:lnTo>
                    <a:pt x="193" y="4651"/>
                  </a:lnTo>
                  <a:lnTo>
                    <a:pt x="193"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10" name="Google Shape;8751;p24"/>
            <p:cNvSpPr/>
            <p:nvPr/>
          </p:nvSpPr>
          <p:spPr>
            <a:xfrm>
              <a:off x="2320675" y="2224800"/>
              <a:ext cx="4825" cy="116850"/>
            </a:xfrm>
            <a:custGeom>
              <a:avLst/>
              <a:ahLst/>
              <a:rect l="l" t="t" r="r" b="b"/>
              <a:pathLst>
                <a:path w="193" h="4674" extrusionOk="0">
                  <a:moveTo>
                    <a:pt x="1" y="0"/>
                  </a:moveTo>
                  <a:lnTo>
                    <a:pt x="1" y="4673"/>
                  </a:lnTo>
                  <a:lnTo>
                    <a:pt x="193" y="4673"/>
                  </a:lnTo>
                  <a:lnTo>
                    <a:pt x="193"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11" name="Google Shape;8752;p24"/>
            <p:cNvSpPr/>
            <p:nvPr/>
          </p:nvSpPr>
          <p:spPr>
            <a:xfrm>
              <a:off x="2427375" y="27133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12" name="Google Shape;8753;p24"/>
            <p:cNvSpPr/>
            <p:nvPr/>
          </p:nvSpPr>
          <p:spPr>
            <a:xfrm>
              <a:off x="2427375" y="24689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13" name="Google Shape;8754;p24"/>
            <p:cNvSpPr/>
            <p:nvPr/>
          </p:nvSpPr>
          <p:spPr>
            <a:xfrm>
              <a:off x="2427375" y="1486475"/>
              <a:ext cx="4800" cy="122775"/>
            </a:xfrm>
            <a:custGeom>
              <a:avLst/>
              <a:ahLst/>
              <a:rect l="l" t="t" r="r" b="b"/>
              <a:pathLst>
                <a:path w="192" h="4911" extrusionOk="0">
                  <a:moveTo>
                    <a:pt x="0" y="0"/>
                  </a:moveTo>
                  <a:lnTo>
                    <a:pt x="0" y="4911"/>
                  </a:lnTo>
                  <a:lnTo>
                    <a:pt x="192" y="491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14" name="Google Shape;8755;p24"/>
            <p:cNvSpPr/>
            <p:nvPr/>
          </p:nvSpPr>
          <p:spPr>
            <a:xfrm>
              <a:off x="2427375" y="2591175"/>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15" name="Google Shape;8756;p24"/>
            <p:cNvSpPr/>
            <p:nvPr/>
          </p:nvSpPr>
          <p:spPr>
            <a:xfrm>
              <a:off x="2427375" y="2346800"/>
              <a:ext cx="4800" cy="117025"/>
            </a:xfrm>
            <a:custGeom>
              <a:avLst/>
              <a:ahLst/>
              <a:rect l="l" t="t" r="r" b="b"/>
              <a:pathLst>
                <a:path w="192" h="4681" extrusionOk="0">
                  <a:moveTo>
                    <a:pt x="0" y="0"/>
                  </a:moveTo>
                  <a:lnTo>
                    <a:pt x="0"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16" name="Google Shape;8757;p24"/>
            <p:cNvSpPr/>
            <p:nvPr/>
          </p:nvSpPr>
          <p:spPr>
            <a:xfrm>
              <a:off x="2427375" y="2224800"/>
              <a:ext cx="4800" cy="116850"/>
            </a:xfrm>
            <a:custGeom>
              <a:avLst/>
              <a:ahLst/>
              <a:rect l="l" t="t" r="r" b="b"/>
              <a:pathLst>
                <a:path w="192" h="4674" extrusionOk="0">
                  <a:moveTo>
                    <a:pt x="0" y="0"/>
                  </a:moveTo>
                  <a:lnTo>
                    <a:pt x="0"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17" name="Google Shape;8758;p24"/>
            <p:cNvSpPr/>
            <p:nvPr/>
          </p:nvSpPr>
          <p:spPr>
            <a:xfrm>
              <a:off x="2427375" y="2834800"/>
              <a:ext cx="4800" cy="75275"/>
            </a:xfrm>
            <a:custGeom>
              <a:avLst/>
              <a:ahLst/>
              <a:rect l="l" t="t" r="r" b="b"/>
              <a:pathLst>
                <a:path w="192" h="3011" extrusionOk="0">
                  <a:moveTo>
                    <a:pt x="0" y="0"/>
                  </a:moveTo>
                  <a:lnTo>
                    <a:pt x="0" y="3011"/>
                  </a:lnTo>
                  <a:cubicBezTo>
                    <a:pt x="61" y="3011"/>
                    <a:pt x="123" y="3011"/>
                    <a:pt x="192" y="3003"/>
                  </a:cubicBez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18" name="Google Shape;8759;p24"/>
            <p:cNvSpPr/>
            <p:nvPr/>
          </p:nvSpPr>
          <p:spPr>
            <a:xfrm>
              <a:off x="2427375" y="1736600"/>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19" name="Google Shape;8760;p24"/>
            <p:cNvSpPr/>
            <p:nvPr/>
          </p:nvSpPr>
          <p:spPr>
            <a:xfrm>
              <a:off x="2427375" y="1614400"/>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20" name="Google Shape;8761;p24"/>
            <p:cNvSpPr/>
            <p:nvPr/>
          </p:nvSpPr>
          <p:spPr>
            <a:xfrm>
              <a:off x="2427375" y="1858775"/>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21" name="Google Shape;8762;p24"/>
            <p:cNvSpPr/>
            <p:nvPr/>
          </p:nvSpPr>
          <p:spPr>
            <a:xfrm>
              <a:off x="2427375" y="19809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22" name="Google Shape;8763;p24"/>
            <p:cNvSpPr/>
            <p:nvPr/>
          </p:nvSpPr>
          <p:spPr>
            <a:xfrm>
              <a:off x="2427375" y="2102400"/>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23" name="Google Shape;8764;p24"/>
            <p:cNvSpPr/>
            <p:nvPr/>
          </p:nvSpPr>
          <p:spPr>
            <a:xfrm>
              <a:off x="2533475" y="1980975"/>
              <a:ext cx="5575" cy="116275"/>
            </a:xfrm>
            <a:custGeom>
              <a:avLst/>
              <a:ahLst/>
              <a:rect l="l" t="t" r="r" b="b"/>
              <a:pathLst>
                <a:path w="223" h="4651" extrusionOk="0">
                  <a:moveTo>
                    <a:pt x="0" y="1"/>
                  </a:moveTo>
                  <a:lnTo>
                    <a:pt x="0" y="4651"/>
                  </a:lnTo>
                  <a:lnTo>
                    <a:pt x="222" y="4651"/>
                  </a:lnTo>
                  <a:lnTo>
                    <a:pt x="22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24" name="Google Shape;8765;p24"/>
            <p:cNvSpPr/>
            <p:nvPr/>
          </p:nvSpPr>
          <p:spPr>
            <a:xfrm>
              <a:off x="2533475" y="2468975"/>
              <a:ext cx="5575" cy="116275"/>
            </a:xfrm>
            <a:custGeom>
              <a:avLst/>
              <a:ahLst/>
              <a:rect l="l" t="t" r="r" b="b"/>
              <a:pathLst>
                <a:path w="223" h="4651" extrusionOk="0">
                  <a:moveTo>
                    <a:pt x="0" y="1"/>
                  </a:moveTo>
                  <a:lnTo>
                    <a:pt x="0" y="4651"/>
                  </a:lnTo>
                  <a:lnTo>
                    <a:pt x="222" y="4651"/>
                  </a:lnTo>
                  <a:lnTo>
                    <a:pt x="22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25" name="Google Shape;8766;p24"/>
            <p:cNvSpPr/>
            <p:nvPr/>
          </p:nvSpPr>
          <p:spPr>
            <a:xfrm>
              <a:off x="2533475" y="1486475"/>
              <a:ext cx="5575" cy="122775"/>
            </a:xfrm>
            <a:custGeom>
              <a:avLst/>
              <a:ahLst/>
              <a:rect l="l" t="t" r="r" b="b"/>
              <a:pathLst>
                <a:path w="223" h="4911" extrusionOk="0">
                  <a:moveTo>
                    <a:pt x="0" y="0"/>
                  </a:moveTo>
                  <a:lnTo>
                    <a:pt x="0" y="4911"/>
                  </a:lnTo>
                  <a:lnTo>
                    <a:pt x="222" y="4911"/>
                  </a:lnTo>
                  <a:lnTo>
                    <a:pt x="22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26" name="Google Shape;8767;p24"/>
            <p:cNvSpPr/>
            <p:nvPr/>
          </p:nvSpPr>
          <p:spPr>
            <a:xfrm>
              <a:off x="2533475" y="1614400"/>
              <a:ext cx="5575" cy="117050"/>
            </a:xfrm>
            <a:custGeom>
              <a:avLst/>
              <a:ahLst/>
              <a:rect l="l" t="t" r="r" b="b"/>
              <a:pathLst>
                <a:path w="223" h="4682" extrusionOk="0">
                  <a:moveTo>
                    <a:pt x="0" y="1"/>
                  </a:moveTo>
                  <a:lnTo>
                    <a:pt x="0" y="4681"/>
                  </a:lnTo>
                  <a:lnTo>
                    <a:pt x="222" y="4681"/>
                  </a:lnTo>
                  <a:lnTo>
                    <a:pt x="22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27" name="Google Shape;8768;p24"/>
            <p:cNvSpPr/>
            <p:nvPr/>
          </p:nvSpPr>
          <p:spPr>
            <a:xfrm>
              <a:off x="2533475" y="2224800"/>
              <a:ext cx="5575" cy="116850"/>
            </a:xfrm>
            <a:custGeom>
              <a:avLst/>
              <a:ahLst/>
              <a:rect l="l" t="t" r="r" b="b"/>
              <a:pathLst>
                <a:path w="223" h="4674" extrusionOk="0">
                  <a:moveTo>
                    <a:pt x="0" y="0"/>
                  </a:moveTo>
                  <a:lnTo>
                    <a:pt x="0" y="4673"/>
                  </a:lnTo>
                  <a:lnTo>
                    <a:pt x="222" y="4673"/>
                  </a:lnTo>
                  <a:lnTo>
                    <a:pt x="22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28" name="Google Shape;8769;p24"/>
            <p:cNvSpPr/>
            <p:nvPr/>
          </p:nvSpPr>
          <p:spPr>
            <a:xfrm>
              <a:off x="2533475" y="1736600"/>
              <a:ext cx="5575" cy="116275"/>
            </a:xfrm>
            <a:custGeom>
              <a:avLst/>
              <a:ahLst/>
              <a:rect l="l" t="t" r="r" b="b"/>
              <a:pathLst>
                <a:path w="223" h="4651" extrusionOk="0">
                  <a:moveTo>
                    <a:pt x="0" y="0"/>
                  </a:moveTo>
                  <a:lnTo>
                    <a:pt x="0" y="4650"/>
                  </a:lnTo>
                  <a:lnTo>
                    <a:pt x="222" y="4650"/>
                  </a:lnTo>
                  <a:lnTo>
                    <a:pt x="22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29" name="Google Shape;8770;p24"/>
            <p:cNvSpPr/>
            <p:nvPr/>
          </p:nvSpPr>
          <p:spPr>
            <a:xfrm>
              <a:off x="2533475" y="2591175"/>
              <a:ext cx="5575" cy="116275"/>
            </a:xfrm>
            <a:custGeom>
              <a:avLst/>
              <a:ahLst/>
              <a:rect l="l" t="t" r="r" b="b"/>
              <a:pathLst>
                <a:path w="223" h="4651" extrusionOk="0">
                  <a:moveTo>
                    <a:pt x="0" y="0"/>
                  </a:moveTo>
                  <a:lnTo>
                    <a:pt x="0" y="4651"/>
                  </a:lnTo>
                  <a:lnTo>
                    <a:pt x="222" y="4651"/>
                  </a:lnTo>
                  <a:lnTo>
                    <a:pt x="22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30" name="Google Shape;8771;p24"/>
            <p:cNvSpPr/>
            <p:nvPr/>
          </p:nvSpPr>
          <p:spPr>
            <a:xfrm>
              <a:off x="2533475" y="2834800"/>
              <a:ext cx="5575" cy="71850"/>
            </a:xfrm>
            <a:custGeom>
              <a:avLst/>
              <a:ahLst/>
              <a:rect l="l" t="t" r="r" b="b"/>
              <a:pathLst>
                <a:path w="223" h="2874" extrusionOk="0">
                  <a:moveTo>
                    <a:pt x="0" y="0"/>
                  </a:moveTo>
                  <a:lnTo>
                    <a:pt x="0" y="2873"/>
                  </a:lnTo>
                  <a:cubicBezTo>
                    <a:pt x="92" y="2865"/>
                    <a:pt x="161" y="2865"/>
                    <a:pt x="222" y="2865"/>
                  </a:cubicBezTo>
                  <a:lnTo>
                    <a:pt x="22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31" name="Google Shape;8772;p24"/>
            <p:cNvSpPr/>
            <p:nvPr/>
          </p:nvSpPr>
          <p:spPr>
            <a:xfrm>
              <a:off x="2533475" y="2102400"/>
              <a:ext cx="5575" cy="117050"/>
            </a:xfrm>
            <a:custGeom>
              <a:avLst/>
              <a:ahLst/>
              <a:rect l="l" t="t" r="r" b="b"/>
              <a:pathLst>
                <a:path w="223" h="4682" extrusionOk="0">
                  <a:moveTo>
                    <a:pt x="0" y="1"/>
                  </a:moveTo>
                  <a:lnTo>
                    <a:pt x="0" y="4682"/>
                  </a:lnTo>
                  <a:lnTo>
                    <a:pt x="222" y="4682"/>
                  </a:lnTo>
                  <a:lnTo>
                    <a:pt x="22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32" name="Google Shape;8773;p24"/>
            <p:cNvSpPr/>
            <p:nvPr/>
          </p:nvSpPr>
          <p:spPr>
            <a:xfrm>
              <a:off x="2533475" y="1858775"/>
              <a:ext cx="5575" cy="116300"/>
            </a:xfrm>
            <a:custGeom>
              <a:avLst/>
              <a:ahLst/>
              <a:rect l="l" t="t" r="r" b="b"/>
              <a:pathLst>
                <a:path w="223" h="4652" extrusionOk="0">
                  <a:moveTo>
                    <a:pt x="0" y="1"/>
                  </a:moveTo>
                  <a:lnTo>
                    <a:pt x="0" y="4651"/>
                  </a:lnTo>
                  <a:lnTo>
                    <a:pt x="222" y="4651"/>
                  </a:lnTo>
                  <a:lnTo>
                    <a:pt x="22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33" name="Google Shape;8774;p24"/>
            <p:cNvSpPr/>
            <p:nvPr/>
          </p:nvSpPr>
          <p:spPr>
            <a:xfrm>
              <a:off x="2533475" y="2346800"/>
              <a:ext cx="5575" cy="117025"/>
            </a:xfrm>
            <a:custGeom>
              <a:avLst/>
              <a:ahLst/>
              <a:rect l="l" t="t" r="r" b="b"/>
              <a:pathLst>
                <a:path w="223" h="4681" extrusionOk="0">
                  <a:moveTo>
                    <a:pt x="0" y="0"/>
                  </a:moveTo>
                  <a:lnTo>
                    <a:pt x="0" y="4681"/>
                  </a:lnTo>
                  <a:lnTo>
                    <a:pt x="222" y="4681"/>
                  </a:lnTo>
                  <a:lnTo>
                    <a:pt x="22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34" name="Google Shape;8775;p24"/>
            <p:cNvSpPr/>
            <p:nvPr/>
          </p:nvSpPr>
          <p:spPr>
            <a:xfrm>
              <a:off x="2533475" y="2713375"/>
              <a:ext cx="5575" cy="116275"/>
            </a:xfrm>
            <a:custGeom>
              <a:avLst/>
              <a:ahLst/>
              <a:rect l="l" t="t" r="r" b="b"/>
              <a:pathLst>
                <a:path w="223" h="4651" extrusionOk="0">
                  <a:moveTo>
                    <a:pt x="0" y="0"/>
                  </a:moveTo>
                  <a:lnTo>
                    <a:pt x="0" y="4650"/>
                  </a:lnTo>
                  <a:lnTo>
                    <a:pt x="222" y="4650"/>
                  </a:lnTo>
                  <a:lnTo>
                    <a:pt x="22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35" name="Google Shape;8776;p24"/>
            <p:cNvSpPr/>
            <p:nvPr/>
          </p:nvSpPr>
          <p:spPr>
            <a:xfrm>
              <a:off x="2640350" y="1858775"/>
              <a:ext cx="4600" cy="116300"/>
            </a:xfrm>
            <a:custGeom>
              <a:avLst/>
              <a:ahLst/>
              <a:rect l="l" t="t" r="r" b="b"/>
              <a:pathLst>
                <a:path w="184" h="4652" extrusionOk="0">
                  <a:moveTo>
                    <a:pt x="0" y="1"/>
                  </a:moveTo>
                  <a:lnTo>
                    <a:pt x="0"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36" name="Google Shape;8777;p24"/>
            <p:cNvSpPr/>
            <p:nvPr/>
          </p:nvSpPr>
          <p:spPr>
            <a:xfrm>
              <a:off x="2640350" y="2468975"/>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37" name="Google Shape;8778;p24"/>
            <p:cNvSpPr/>
            <p:nvPr/>
          </p:nvSpPr>
          <p:spPr>
            <a:xfrm>
              <a:off x="2640350" y="1614400"/>
              <a:ext cx="4600" cy="117050"/>
            </a:xfrm>
            <a:custGeom>
              <a:avLst/>
              <a:ahLst/>
              <a:rect l="l" t="t" r="r" b="b"/>
              <a:pathLst>
                <a:path w="184" h="4682" extrusionOk="0">
                  <a:moveTo>
                    <a:pt x="0" y="1"/>
                  </a:moveTo>
                  <a:lnTo>
                    <a:pt x="0" y="4681"/>
                  </a:lnTo>
                  <a:lnTo>
                    <a:pt x="184" y="468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38" name="Google Shape;8779;p24"/>
            <p:cNvSpPr/>
            <p:nvPr/>
          </p:nvSpPr>
          <p:spPr>
            <a:xfrm>
              <a:off x="2640350" y="2834800"/>
              <a:ext cx="4800" cy="80450"/>
            </a:xfrm>
            <a:custGeom>
              <a:avLst/>
              <a:ahLst/>
              <a:rect l="l" t="t" r="r" b="b"/>
              <a:pathLst>
                <a:path w="192" h="3218" extrusionOk="0">
                  <a:moveTo>
                    <a:pt x="0" y="0"/>
                  </a:moveTo>
                  <a:lnTo>
                    <a:pt x="0" y="3156"/>
                  </a:lnTo>
                  <a:lnTo>
                    <a:pt x="192" y="3218"/>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39" name="Google Shape;8780;p24"/>
            <p:cNvSpPr/>
            <p:nvPr/>
          </p:nvSpPr>
          <p:spPr>
            <a:xfrm>
              <a:off x="2640350" y="2713375"/>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40" name="Google Shape;8781;p24"/>
            <p:cNvSpPr/>
            <p:nvPr/>
          </p:nvSpPr>
          <p:spPr>
            <a:xfrm>
              <a:off x="2640350" y="2102400"/>
              <a:ext cx="4600" cy="117050"/>
            </a:xfrm>
            <a:custGeom>
              <a:avLst/>
              <a:ahLst/>
              <a:rect l="l" t="t" r="r" b="b"/>
              <a:pathLst>
                <a:path w="184" h="4682" extrusionOk="0">
                  <a:moveTo>
                    <a:pt x="0" y="1"/>
                  </a:moveTo>
                  <a:lnTo>
                    <a:pt x="0" y="4682"/>
                  </a:lnTo>
                  <a:lnTo>
                    <a:pt x="184" y="4682"/>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41" name="Google Shape;8782;p24"/>
            <p:cNvSpPr/>
            <p:nvPr/>
          </p:nvSpPr>
          <p:spPr>
            <a:xfrm>
              <a:off x="2640350" y="1980975"/>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42" name="Google Shape;8783;p24"/>
            <p:cNvSpPr/>
            <p:nvPr/>
          </p:nvSpPr>
          <p:spPr>
            <a:xfrm>
              <a:off x="2640350" y="2224800"/>
              <a:ext cx="4600" cy="116850"/>
            </a:xfrm>
            <a:custGeom>
              <a:avLst/>
              <a:ahLst/>
              <a:rect l="l" t="t" r="r" b="b"/>
              <a:pathLst>
                <a:path w="184" h="4674" extrusionOk="0">
                  <a:moveTo>
                    <a:pt x="0" y="0"/>
                  </a:moveTo>
                  <a:lnTo>
                    <a:pt x="0" y="4673"/>
                  </a:lnTo>
                  <a:lnTo>
                    <a:pt x="184" y="4673"/>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43" name="Google Shape;8784;p24"/>
            <p:cNvSpPr/>
            <p:nvPr/>
          </p:nvSpPr>
          <p:spPr>
            <a:xfrm>
              <a:off x="2640350" y="1485700"/>
              <a:ext cx="4600" cy="123550"/>
            </a:xfrm>
            <a:custGeom>
              <a:avLst/>
              <a:ahLst/>
              <a:rect l="l" t="t" r="r" b="b"/>
              <a:pathLst>
                <a:path w="184" h="4942" extrusionOk="0">
                  <a:moveTo>
                    <a:pt x="0" y="0"/>
                  </a:moveTo>
                  <a:lnTo>
                    <a:pt x="0" y="4942"/>
                  </a:lnTo>
                  <a:lnTo>
                    <a:pt x="184" y="4942"/>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44" name="Google Shape;8785;p24"/>
            <p:cNvSpPr/>
            <p:nvPr/>
          </p:nvSpPr>
          <p:spPr>
            <a:xfrm>
              <a:off x="2640350" y="2591175"/>
              <a:ext cx="4600" cy="116275"/>
            </a:xfrm>
            <a:custGeom>
              <a:avLst/>
              <a:ahLst/>
              <a:rect l="l" t="t" r="r" b="b"/>
              <a:pathLst>
                <a:path w="184" h="4651" extrusionOk="0">
                  <a:moveTo>
                    <a:pt x="0" y="0"/>
                  </a:moveTo>
                  <a:lnTo>
                    <a:pt x="0" y="4651"/>
                  </a:lnTo>
                  <a:lnTo>
                    <a:pt x="184" y="465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45" name="Google Shape;8786;p24"/>
            <p:cNvSpPr/>
            <p:nvPr/>
          </p:nvSpPr>
          <p:spPr>
            <a:xfrm>
              <a:off x="2640350" y="2346800"/>
              <a:ext cx="4600" cy="117025"/>
            </a:xfrm>
            <a:custGeom>
              <a:avLst/>
              <a:ahLst/>
              <a:rect l="l" t="t" r="r" b="b"/>
              <a:pathLst>
                <a:path w="184" h="4681" extrusionOk="0">
                  <a:moveTo>
                    <a:pt x="0" y="0"/>
                  </a:moveTo>
                  <a:lnTo>
                    <a:pt x="0" y="4681"/>
                  </a:lnTo>
                  <a:lnTo>
                    <a:pt x="184" y="468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46" name="Google Shape;8787;p24"/>
            <p:cNvSpPr/>
            <p:nvPr/>
          </p:nvSpPr>
          <p:spPr>
            <a:xfrm>
              <a:off x="2640350" y="1736600"/>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47" name="Google Shape;8788;p24"/>
            <p:cNvSpPr/>
            <p:nvPr/>
          </p:nvSpPr>
          <p:spPr>
            <a:xfrm>
              <a:off x="2747025" y="24689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48" name="Google Shape;8789;p24"/>
            <p:cNvSpPr/>
            <p:nvPr/>
          </p:nvSpPr>
          <p:spPr>
            <a:xfrm>
              <a:off x="2747025" y="2834800"/>
              <a:ext cx="4800" cy="69150"/>
            </a:xfrm>
            <a:custGeom>
              <a:avLst/>
              <a:ahLst/>
              <a:rect l="l" t="t" r="r" b="b"/>
              <a:pathLst>
                <a:path w="192" h="2766" extrusionOk="0">
                  <a:moveTo>
                    <a:pt x="0" y="0"/>
                  </a:moveTo>
                  <a:lnTo>
                    <a:pt x="0" y="2766"/>
                  </a:lnTo>
                  <a:lnTo>
                    <a:pt x="192" y="2727"/>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49" name="Google Shape;8790;p24"/>
            <p:cNvSpPr/>
            <p:nvPr/>
          </p:nvSpPr>
          <p:spPr>
            <a:xfrm>
              <a:off x="2747025" y="2102400"/>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50" name="Google Shape;8791;p24"/>
            <p:cNvSpPr/>
            <p:nvPr/>
          </p:nvSpPr>
          <p:spPr>
            <a:xfrm>
              <a:off x="2747025" y="1485125"/>
              <a:ext cx="4800" cy="124125"/>
            </a:xfrm>
            <a:custGeom>
              <a:avLst/>
              <a:ahLst/>
              <a:rect l="l" t="t" r="r" b="b"/>
              <a:pathLst>
                <a:path w="192" h="4965" extrusionOk="0">
                  <a:moveTo>
                    <a:pt x="0" y="0"/>
                  </a:moveTo>
                  <a:lnTo>
                    <a:pt x="0" y="4965"/>
                  </a:lnTo>
                  <a:lnTo>
                    <a:pt x="192" y="4965"/>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51" name="Google Shape;8792;p24"/>
            <p:cNvSpPr/>
            <p:nvPr/>
          </p:nvSpPr>
          <p:spPr>
            <a:xfrm>
              <a:off x="2747025" y="19809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52" name="Google Shape;8793;p24"/>
            <p:cNvSpPr/>
            <p:nvPr/>
          </p:nvSpPr>
          <p:spPr>
            <a:xfrm>
              <a:off x="2747025" y="1736600"/>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53" name="Google Shape;8794;p24"/>
            <p:cNvSpPr/>
            <p:nvPr/>
          </p:nvSpPr>
          <p:spPr>
            <a:xfrm>
              <a:off x="2747025" y="2224800"/>
              <a:ext cx="4800" cy="116850"/>
            </a:xfrm>
            <a:custGeom>
              <a:avLst/>
              <a:ahLst/>
              <a:rect l="l" t="t" r="r" b="b"/>
              <a:pathLst>
                <a:path w="192" h="4674" extrusionOk="0">
                  <a:moveTo>
                    <a:pt x="0" y="0"/>
                  </a:moveTo>
                  <a:lnTo>
                    <a:pt x="0"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54" name="Google Shape;8795;p24"/>
            <p:cNvSpPr/>
            <p:nvPr/>
          </p:nvSpPr>
          <p:spPr>
            <a:xfrm>
              <a:off x="2747025" y="2591175"/>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55" name="Google Shape;8796;p24"/>
            <p:cNvSpPr/>
            <p:nvPr/>
          </p:nvSpPr>
          <p:spPr>
            <a:xfrm>
              <a:off x="2747025" y="1858775"/>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56" name="Google Shape;8797;p24"/>
            <p:cNvSpPr/>
            <p:nvPr/>
          </p:nvSpPr>
          <p:spPr>
            <a:xfrm>
              <a:off x="2747025" y="1614400"/>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57" name="Google Shape;8798;p24"/>
            <p:cNvSpPr/>
            <p:nvPr/>
          </p:nvSpPr>
          <p:spPr>
            <a:xfrm>
              <a:off x="2747025" y="2346800"/>
              <a:ext cx="4800" cy="117025"/>
            </a:xfrm>
            <a:custGeom>
              <a:avLst/>
              <a:ahLst/>
              <a:rect l="l" t="t" r="r" b="b"/>
              <a:pathLst>
                <a:path w="192" h="4681" extrusionOk="0">
                  <a:moveTo>
                    <a:pt x="0" y="0"/>
                  </a:moveTo>
                  <a:lnTo>
                    <a:pt x="0"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58" name="Google Shape;8799;p24"/>
            <p:cNvSpPr/>
            <p:nvPr/>
          </p:nvSpPr>
          <p:spPr>
            <a:xfrm>
              <a:off x="2747025" y="27133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59" name="Google Shape;8800;p24"/>
            <p:cNvSpPr/>
            <p:nvPr/>
          </p:nvSpPr>
          <p:spPr>
            <a:xfrm>
              <a:off x="2853900" y="2713375"/>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60" name="Google Shape;8801;p24"/>
            <p:cNvSpPr/>
            <p:nvPr/>
          </p:nvSpPr>
          <p:spPr>
            <a:xfrm>
              <a:off x="2853900" y="2468975"/>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61" name="Google Shape;8802;p24"/>
            <p:cNvSpPr/>
            <p:nvPr/>
          </p:nvSpPr>
          <p:spPr>
            <a:xfrm>
              <a:off x="2853900" y="1614400"/>
              <a:ext cx="4600" cy="117050"/>
            </a:xfrm>
            <a:custGeom>
              <a:avLst/>
              <a:ahLst/>
              <a:rect l="l" t="t" r="r" b="b"/>
              <a:pathLst>
                <a:path w="184" h="4682" extrusionOk="0">
                  <a:moveTo>
                    <a:pt x="0" y="1"/>
                  </a:moveTo>
                  <a:lnTo>
                    <a:pt x="0" y="4681"/>
                  </a:lnTo>
                  <a:lnTo>
                    <a:pt x="184" y="468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62" name="Google Shape;8803;p24"/>
            <p:cNvSpPr/>
            <p:nvPr/>
          </p:nvSpPr>
          <p:spPr>
            <a:xfrm>
              <a:off x="2853900" y="1858775"/>
              <a:ext cx="4600" cy="116300"/>
            </a:xfrm>
            <a:custGeom>
              <a:avLst/>
              <a:ahLst/>
              <a:rect l="l" t="t" r="r" b="b"/>
              <a:pathLst>
                <a:path w="184" h="4652" extrusionOk="0">
                  <a:moveTo>
                    <a:pt x="0" y="1"/>
                  </a:moveTo>
                  <a:lnTo>
                    <a:pt x="0"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63" name="Google Shape;8804;p24"/>
            <p:cNvSpPr/>
            <p:nvPr/>
          </p:nvSpPr>
          <p:spPr>
            <a:xfrm>
              <a:off x="2853900" y="1980975"/>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64" name="Google Shape;8805;p24"/>
            <p:cNvSpPr/>
            <p:nvPr/>
          </p:nvSpPr>
          <p:spPr>
            <a:xfrm>
              <a:off x="2853900" y="2591175"/>
              <a:ext cx="4600" cy="116275"/>
            </a:xfrm>
            <a:custGeom>
              <a:avLst/>
              <a:ahLst/>
              <a:rect l="l" t="t" r="r" b="b"/>
              <a:pathLst>
                <a:path w="184" h="4651" extrusionOk="0">
                  <a:moveTo>
                    <a:pt x="0" y="0"/>
                  </a:moveTo>
                  <a:lnTo>
                    <a:pt x="0" y="4651"/>
                  </a:lnTo>
                  <a:lnTo>
                    <a:pt x="184" y="465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65" name="Google Shape;8806;p24"/>
            <p:cNvSpPr/>
            <p:nvPr/>
          </p:nvSpPr>
          <p:spPr>
            <a:xfrm>
              <a:off x="2853900" y="1736600"/>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66" name="Google Shape;8807;p24"/>
            <p:cNvSpPr/>
            <p:nvPr/>
          </p:nvSpPr>
          <p:spPr>
            <a:xfrm>
              <a:off x="2853900" y="2834800"/>
              <a:ext cx="4600" cy="62825"/>
            </a:xfrm>
            <a:custGeom>
              <a:avLst/>
              <a:ahLst/>
              <a:rect l="l" t="t" r="r" b="b"/>
              <a:pathLst>
                <a:path w="184" h="2513" extrusionOk="0">
                  <a:moveTo>
                    <a:pt x="0" y="0"/>
                  </a:moveTo>
                  <a:lnTo>
                    <a:pt x="0" y="2513"/>
                  </a:lnTo>
                  <a:lnTo>
                    <a:pt x="184" y="2505"/>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67" name="Google Shape;8808;p24"/>
            <p:cNvSpPr/>
            <p:nvPr/>
          </p:nvSpPr>
          <p:spPr>
            <a:xfrm>
              <a:off x="2853900" y="2346800"/>
              <a:ext cx="4600" cy="117025"/>
            </a:xfrm>
            <a:custGeom>
              <a:avLst/>
              <a:ahLst/>
              <a:rect l="l" t="t" r="r" b="b"/>
              <a:pathLst>
                <a:path w="184" h="4681" extrusionOk="0">
                  <a:moveTo>
                    <a:pt x="0" y="0"/>
                  </a:moveTo>
                  <a:lnTo>
                    <a:pt x="0" y="4681"/>
                  </a:lnTo>
                  <a:lnTo>
                    <a:pt x="184" y="468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68" name="Google Shape;8809;p24"/>
            <p:cNvSpPr/>
            <p:nvPr/>
          </p:nvSpPr>
          <p:spPr>
            <a:xfrm>
              <a:off x="2853900" y="1484550"/>
              <a:ext cx="4600" cy="124700"/>
            </a:xfrm>
            <a:custGeom>
              <a:avLst/>
              <a:ahLst/>
              <a:rect l="l" t="t" r="r" b="b"/>
              <a:pathLst>
                <a:path w="184" h="4988" extrusionOk="0">
                  <a:moveTo>
                    <a:pt x="0" y="0"/>
                  </a:moveTo>
                  <a:lnTo>
                    <a:pt x="0" y="4988"/>
                  </a:lnTo>
                  <a:lnTo>
                    <a:pt x="184" y="4988"/>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69" name="Google Shape;8810;p24"/>
            <p:cNvSpPr/>
            <p:nvPr/>
          </p:nvSpPr>
          <p:spPr>
            <a:xfrm>
              <a:off x="2853900" y="2224800"/>
              <a:ext cx="4600" cy="116850"/>
            </a:xfrm>
            <a:custGeom>
              <a:avLst/>
              <a:ahLst/>
              <a:rect l="l" t="t" r="r" b="b"/>
              <a:pathLst>
                <a:path w="184" h="4674" extrusionOk="0">
                  <a:moveTo>
                    <a:pt x="0" y="0"/>
                  </a:moveTo>
                  <a:lnTo>
                    <a:pt x="0" y="4673"/>
                  </a:lnTo>
                  <a:lnTo>
                    <a:pt x="184" y="4673"/>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70" name="Google Shape;8811;p24"/>
            <p:cNvSpPr/>
            <p:nvPr/>
          </p:nvSpPr>
          <p:spPr>
            <a:xfrm>
              <a:off x="2853900" y="2102400"/>
              <a:ext cx="4600" cy="117050"/>
            </a:xfrm>
            <a:custGeom>
              <a:avLst/>
              <a:ahLst/>
              <a:rect l="l" t="t" r="r" b="b"/>
              <a:pathLst>
                <a:path w="184" h="4682" extrusionOk="0">
                  <a:moveTo>
                    <a:pt x="0" y="1"/>
                  </a:moveTo>
                  <a:lnTo>
                    <a:pt x="0" y="4682"/>
                  </a:lnTo>
                  <a:lnTo>
                    <a:pt x="184" y="4682"/>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71" name="Google Shape;8812;p24"/>
            <p:cNvSpPr/>
            <p:nvPr/>
          </p:nvSpPr>
          <p:spPr>
            <a:xfrm>
              <a:off x="2960000" y="1614400"/>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72" name="Google Shape;8813;p24"/>
            <p:cNvSpPr/>
            <p:nvPr/>
          </p:nvSpPr>
          <p:spPr>
            <a:xfrm>
              <a:off x="2960000" y="271337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73" name="Google Shape;8814;p24"/>
            <p:cNvSpPr/>
            <p:nvPr/>
          </p:nvSpPr>
          <p:spPr>
            <a:xfrm>
              <a:off x="2960000" y="198097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74" name="Google Shape;8815;p24"/>
            <p:cNvSpPr/>
            <p:nvPr/>
          </p:nvSpPr>
          <p:spPr>
            <a:xfrm>
              <a:off x="2960000" y="2834800"/>
              <a:ext cx="5375" cy="73175"/>
            </a:xfrm>
            <a:custGeom>
              <a:avLst/>
              <a:ahLst/>
              <a:rect l="l" t="t" r="r" b="b"/>
              <a:pathLst>
                <a:path w="215" h="2927" extrusionOk="0">
                  <a:moveTo>
                    <a:pt x="0" y="0"/>
                  </a:moveTo>
                  <a:lnTo>
                    <a:pt x="0" y="2904"/>
                  </a:lnTo>
                  <a:lnTo>
                    <a:pt x="215" y="2927"/>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75" name="Google Shape;8816;p24"/>
            <p:cNvSpPr/>
            <p:nvPr/>
          </p:nvSpPr>
          <p:spPr>
            <a:xfrm>
              <a:off x="2960000" y="2224800"/>
              <a:ext cx="5375" cy="116850"/>
            </a:xfrm>
            <a:custGeom>
              <a:avLst/>
              <a:ahLst/>
              <a:rect l="l" t="t" r="r" b="b"/>
              <a:pathLst>
                <a:path w="215" h="4674" extrusionOk="0">
                  <a:moveTo>
                    <a:pt x="0" y="0"/>
                  </a:moveTo>
                  <a:lnTo>
                    <a:pt x="0" y="4673"/>
                  </a:lnTo>
                  <a:lnTo>
                    <a:pt x="215" y="4673"/>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76" name="Google Shape;8817;p24"/>
            <p:cNvSpPr/>
            <p:nvPr/>
          </p:nvSpPr>
          <p:spPr>
            <a:xfrm>
              <a:off x="2960000" y="246897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77" name="Google Shape;8818;p24"/>
            <p:cNvSpPr/>
            <p:nvPr/>
          </p:nvSpPr>
          <p:spPr>
            <a:xfrm>
              <a:off x="2960000" y="1484550"/>
              <a:ext cx="5375" cy="124700"/>
            </a:xfrm>
            <a:custGeom>
              <a:avLst/>
              <a:ahLst/>
              <a:rect l="l" t="t" r="r" b="b"/>
              <a:pathLst>
                <a:path w="215" h="4988" extrusionOk="0">
                  <a:moveTo>
                    <a:pt x="0" y="0"/>
                  </a:moveTo>
                  <a:lnTo>
                    <a:pt x="0" y="4988"/>
                  </a:lnTo>
                  <a:lnTo>
                    <a:pt x="215" y="4988"/>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78" name="Google Shape;8819;p24"/>
            <p:cNvSpPr/>
            <p:nvPr/>
          </p:nvSpPr>
          <p:spPr>
            <a:xfrm>
              <a:off x="2960000" y="2591175"/>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79" name="Google Shape;8820;p24"/>
            <p:cNvSpPr/>
            <p:nvPr/>
          </p:nvSpPr>
          <p:spPr>
            <a:xfrm>
              <a:off x="2960000" y="1736600"/>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80" name="Google Shape;8821;p24"/>
            <p:cNvSpPr/>
            <p:nvPr/>
          </p:nvSpPr>
          <p:spPr>
            <a:xfrm>
              <a:off x="2960000" y="1858775"/>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81" name="Google Shape;8822;p24"/>
            <p:cNvSpPr/>
            <p:nvPr/>
          </p:nvSpPr>
          <p:spPr>
            <a:xfrm>
              <a:off x="2960000" y="2346800"/>
              <a:ext cx="5375" cy="117025"/>
            </a:xfrm>
            <a:custGeom>
              <a:avLst/>
              <a:ahLst/>
              <a:rect l="l" t="t" r="r" b="b"/>
              <a:pathLst>
                <a:path w="215" h="4681" extrusionOk="0">
                  <a:moveTo>
                    <a:pt x="0" y="0"/>
                  </a:moveTo>
                  <a:lnTo>
                    <a:pt x="0" y="4681"/>
                  </a:lnTo>
                  <a:lnTo>
                    <a:pt x="215" y="468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82" name="Google Shape;8823;p24"/>
            <p:cNvSpPr/>
            <p:nvPr/>
          </p:nvSpPr>
          <p:spPr>
            <a:xfrm>
              <a:off x="2960000" y="2102400"/>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83" name="Google Shape;8824;p24"/>
            <p:cNvSpPr/>
            <p:nvPr/>
          </p:nvSpPr>
          <p:spPr>
            <a:xfrm>
              <a:off x="3066675" y="2834800"/>
              <a:ext cx="5375" cy="88125"/>
            </a:xfrm>
            <a:custGeom>
              <a:avLst/>
              <a:ahLst/>
              <a:rect l="l" t="t" r="r" b="b"/>
              <a:pathLst>
                <a:path w="215" h="3525" extrusionOk="0">
                  <a:moveTo>
                    <a:pt x="0" y="0"/>
                  </a:moveTo>
                  <a:lnTo>
                    <a:pt x="0" y="3509"/>
                  </a:lnTo>
                  <a:cubicBezTo>
                    <a:pt x="77" y="3517"/>
                    <a:pt x="146" y="3524"/>
                    <a:pt x="215" y="3524"/>
                  </a:cubicBez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84" name="Google Shape;8825;p24"/>
            <p:cNvSpPr/>
            <p:nvPr/>
          </p:nvSpPr>
          <p:spPr>
            <a:xfrm>
              <a:off x="3066675" y="1736600"/>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85" name="Google Shape;8826;p24"/>
            <p:cNvSpPr/>
            <p:nvPr/>
          </p:nvSpPr>
          <p:spPr>
            <a:xfrm>
              <a:off x="3066675" y="2224800"/>
              <a:ext cx="4800" cy="116850"/>
            </a:xfrm>
            <a:custGeom>
              <a:avLst/>
              <a:ahLst/>
              <a:rect l="l" t="t" r="r" b="b"/>
              <a:pathLst>
                <a:path w="192" h="4674" extrusionOk="0">
                  <a:moveTo>
                    <a:pt x="0" y="0"/>
                  </a:moveTo>
                  <a:lnTo>
                    <a:pt x="0"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86" name="Google Shape;8827;p24"/>
            <p:cNvSpPr/>
            <p:nvPr/>
          </p:nvSpPr>
          <p:spPr>
            <a:xfrm>
              <a:off x="3066675" y="24689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87" name="Google Shape;8828;p24"/>
            <p:cNvSpPr/>
            <p:nvPr/>
          </p:nvSpPr>
          <p:spPr>
            <a:xfrm>
              <a:off x="3066675" y="19809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88" name="Google Shape;8829;p24"/>
            <p:cNvSpPr/>
            <p:nvPr/>
          </p:nvSpPr>
          <p:spPr>
            <a:xfrm>
              <a:off x="3066675" y="1614400"/>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89" name="Google Shape;8830;p24"/>
            <p:cNvSpPr/>
            <p:nvPr/>
          </p:nvSpPr>
          <p:spPr>
            <a:xfrm>
              <a:off x="3066675" y="2591175"/>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90" name="Google Shape;8831;p24"/>
            <p:cNvSpPr/>
            <p:nvPr/>
          </p:nvSpPr>
          <p:spPr>
            <a:xfrm>
              <a:off x="3066675" y="2346800"/>
              <a:ext cx="4800" cy="117025"/>
            </a:xfrm>
            <a:custGeom>
              <a:avLst/>
              <a:ahLst/>
              <a:rect l="l" t="t" r="r" b="b"/>
              <a:pathLst>
                <a:path w="192" h="4681" extrusionOk="0">
                  <a:moveTo>
                    <a:pt x="0" y="0"/>
                  </a:moveTo>
                  <a:lnTo>
                    <a:pt x="0"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91" name="Google Shape;8832;p24"/>
            <p:cNvSpPr/>
            <p:nvPr/>
          </p:nvSpPr>
          <p:spPr>
            <a:xfrm>
              <a:off x="3066675" y="27133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92" name="Google Shape;8833;p24"/>
            <p:cNvSpPr/>
            <p:nvPr/>
          </p:nvSpPr>
          <p:spPr>
            <a:xfrm>
              <a:off x="3066675" y="1483775"/>
              <a:ext cx="5375" cy="125475"/>
            </a:xfrm>
            <a:custGeom>
              <a:avLst/>
              <a:ahLst/>
              <a:rect l="l" t="t" r="r" b="b"/>
              <a:pathLst>
                <a:path w="215" h="5019" extrusionOk="0">
                  <a:moveTo>
                    <a:pt x="0" y="1"/>
                  </a:moveTo>
                  <a:lnTo>
                    <a:pt x="0" y="5019"/>
                  </a:lnTo>
                  <a:lnTo>
                    <a:pt x="215" y="5019"/>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93" name="Google Shape;8834;p24"/>
            <p:cNvSpPr/>
            <p:nvPr/>
          </p:nvSpPr>
          <p:spPr>
            <a:xfrm>
              <a:off x="3066675" y="2102400"/>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94" name="Google Shape;8835;p24"/>
            <p:cNvSpPr/>
            <p:nvPr/>
          </p:nvSpPr>
          <p:spPr>
            <a:xfrm>
              <a:off x="3066675" y="1858775"/>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95" name="Google Shape;8836;p24"/>
            <p:cNvSpPr/>
            <p:nvPr/>
          </p:nvSpPr>
          <p:spPr>
            <a:xfrm>
              <a:off x="3173350" y="1614400"/>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96" name="Google Shape;8837;p24"/>
            <p:cNvSpPr/>
            <p:nvPr/>
          </p:nvSpPr>
          <p:spPr>
            <a:xfrm>
              <a:off x="3173350" y="2591175"/>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97" name="Google Shape;8838;p24"/>
            <p:cNvSpPr/>
            <p:nvPr/>
          </p:nvSpPr>
          <p:spPr>
            <a:xfrm>
              <a:off x="3173350" y="27133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98" name="Google Shape;8839;p24"/>
            <p:cNvSpPr/>
            <p:nvPr/>
          </p:nvSpPr>
          <p:spPr>
            <a:xfrm>
              <a:off x="3173350" y="1483200"/>
              <a:ext cx="4825" cy="126050"/>
            </a:xfrm>
            <a:custGeom>
              <a:avLst/>
              <a:ahLst/>
              <a:rect l="l" t="t" r="r" b="b"/>
              <a:pathLst>
                <a:path w="193" h="5042" extrusionOk="0">
                  <a:moveTo>
                    <a:pt x="1" y="1"/>
                  </a:moveTo>
                  <a:lnTo>
                    <a:pt x="1" y="5042"/>
                  </a:lnTo>
                  <a:lnTo>
                    <a:pt x="192" y="504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199" name="Google Shape;8840;p24"/>
            <p:cNvSpPr/>
            <p:nvPr/>
          </p:nvSpPr>
          <p:spPr>
            <a:xfrm>
              <a:off x="3173350" y="1736600"/>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00" name="Google Shape;8841;p24"/>
            <p:cNvSpPr/>
            <p:nvPr/>
          </p:nvSpPr>
          <p:spPr>
            <a:xfrm>
              <a:off x="3173350" y="2346800"/>
              <a:ext cx="4825" cy="117025"/>
            </a:xfrm>
            <a:custGeom>
              <a:avLst/>
              <a:ahLst/>
              <a:rect l="l" t="t" r="r" b="b"/>
              <a:pathLst>
                <a:path w="193" h="4681" extrusionOk="0">
                  <a:moveTo>
                    <a:pt x="1" y="0"/>
                  </a:moveTo>
                  <a:lnTo>
                    <a:pt x="1"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01" name="Google Shape;8842;p24"/>
            <p:cNvSpPr/>
            <p:nvPr/>
          </p:nvSpPr>
          <p:spPr>
            <a:xfrm>
              <a:off x="3173350" y="2102400"/>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02" name="Google Shape;8843;p24"/>
            <p:cNvSpPr/>
            <p:nvPr/>
          </p:nvSpPr>
          <p:spPr>
            <a:xfrm>
              <a:off x="3173350" y="1980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03" name="Google Shape;8844;p24"/>
            <p:cNvSpPr/>
            <p:nvPr/>
          </p:nvSpPr>
          <p:spPr>
            <a:xfrm>
              <a:off x="3173350" y="1858775"/>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04" name="Google Shape;8845;p24"/>
            <p:cNvSpPr/>
            <p:nvPr/>
          </p:nvSpPr>
          <p:spPr>
            <a:xfrm>
              <a:off x="3173350" y="2224800"/>
              <a:ext cx="4825" cy="116850"/>
            </a:xfrm>
            <a:custGeom>
              <a:avLst/>
              <a:ahLst/>
              <a:rect l="l" t="t" r="r" b="b"/>
              <a:pathLst>
                <a:path w="193" h="4674" extrusionOk="0">
                  <a:moveTo>
                    <a:pt x="1" y="0"/>
                  </a:moveTo>
                  <a:lnTo>
                    <a:pt x="1"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05" name="Google Shape;8846;p24"/>
            <p:cNvSpPr/>
            <p:nvPr/>
          </p:nvSpPr>
          <p:spPr>
            <a:xfrm>
              <a:off x="3173350" y="2468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06" name="Google Shape;8847;p24"/>
            <p:cNvSpPr/>
            <p:nvPr/>
          </p:nvSpPr>
          <p:spPr>
            <a:xfrm>
              <a:off x="3173350" y="2834800"/>
              <a:ext cx="4825" cy="111875"/>
            </a:xfrm>
            <a:custGeom>
              <a:avLst/>
              <a:ahLst/>
              <a:rect l="l" t="t" r="r" b="b"/>
              <a:pathLst>
                <a:path w="193" h="4475" extrusionOk="0">
                  <a:moveTo>
                    <a:pt x="1" y="0"/>
                  </a:moveTo>
                  <a:lnTo>
                    <a:pt x="1" y="4474"/>
                  </a:lnTo>
                  <a:lnTo>
                    <a:pt x="192" y="4474"/>
                  </a:lnTo>
                  <a:lnTo>
                    <a:pt x="192" y="4451"/>
                  </a:lnTo>
                  <a:cubicBezTo>
                    <a:pt x="138" y="4428"/>
                    <a:pt x="123" y="4413"/>
                    <a:pt x="169" y="4413"/>
                  </a:cubicBezTo>
                  <a:lnTo>
                    <a:pt x="192" y="441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07" name="Google Shape;8848;p24"/>
            <p:cNvSpPr/>
            <p:nvPr/>
          </p:nvSpPr>
          <p:spPr>
            <a:xfrm>
              <a:off x="3280225" y="2591175"/>
              <a:ext cx="4625" cy="116275"/>
            </a:xfrm>
            <a:custGeom>
              <a:avLst/>
              <a:ahLst/>
              <a:rect l="l" t="t" r="r" b="b"/>
              <a:pathLst>
                <a:path w="185" h="4651" extrusionOk="0">
                  <a:moveTo>
                    <a:pt x="0" y="0"/>
                  </a:moveTo>
                  <a:lnTo>
                    <a:pt x="0" y="4651"/>
                  </a:lnTo>
                  <a:lnTo>
                    <a:pt x="184" y="465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08" name="Google Shape;8849;p24"/>
            <p:cNvSpPr/>
            <p:nvPr/>
          </p:nvSpPr>
          <p:spPr>
            <a:xfrm>
              <a:off x="3280225" y="1614400"/>
              <a:ext cx="4625" cy="117050"/>
            </a:xfrm>
            <a:custGeom>
              <a:avLst/>
              <a:ahLst/>
              <a:rect l="l" t="t" r="r" b="b"/>
              <a:pathLst>
                <a:path w="185" h="4682" extrusionOk="0">
                  <a:moveTo>
                    <a:pt x="0" y="1"/>
                  </a:moveTo>
                  <a:lnTo>
                    <a:pt x="0" y="4681"/>
                  </a:lnTo>
                  <a:lnTo>
                    <a:pt x="184" y="468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09" name="Google Shape;8850;p24"/>
            <p:cNvSpPr/>
            <p:nvPr/>
          </p:nvSpPr>
          <p:spPr>
            <a:xfrm>
              <a:off x="3280225" y="2102400"/>
              <a:ext cx="4625" cy="117050"/>
            </a:xfrm>
            <a:custGeom>
              <a:avLst/>
              <a:ahLst/>
              <a:rect l="l" t="t" r="r" b="b"/>
              <a:pathLst>
                <a:path w="185" h="4682" extrusionOk="0">
                  <a:moveTo>
                    <a:pt x="0" y="1"/>
                  </a:moveTo>
                  <a:lnTo>
                    <a:pt x="0" y="4682"/>
                  </a:lnTo>
                  <a:lnTo>
                    <a:pt x="184" y="4682"/>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10" name="Google Shape;8851;p24"/>
            <p:cNvSpPr/>
            <p:nvPr/>
          </p:nvSpPr>
          <p:spPr>
            <a:xfrm>
              <a:off x="3280225" y="1980975"/>
              <a:ext cx="4625" cy="116275"/>
            </a:xfrm>
            <a:custGeom>
              <a:avLst/>
              <a:ahLst/>
              <a:rect l="l" t="t" r="r" b="b"/>
              <a:pathLst>
                <a:path w="185" h="4651" extrusionOk="0">
                  <a:moveTo>
                    <a:pt x="0" y="1"/>
                  </a:moveTo>
                  <a:lnTo>
                    <a:pt x="0"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11" name="Google Shape;8852;p24"/>
            <p:cNvSpPr/>
            <p:nvPr/>
          </p:nvSpPr>
          <p:spPr>
            <a:xfrm>
              <a:off x="3280225" y="2346800"/>
              <a:ext cx="4625" cy="117025"/>
            </a:xfrm>
            <a:custGeom>
              <a:avLst/>
              <a:ahLst/>
              <a:rect l="l" t="t" r="r" b="b"/>
              <a:pathLst>
                <a:path w="185" h="4681" extrusionOk="0">
                  <a:moveTo>
                    <a:pt x="0" y="0"/>
                  </a:moveTo>
                  <a:lnTo>
                    <a:pt x="0" y="4681"/>
                  </a:lnTo>
                  <a:lnTo>
                    <a:pt x="184" y="468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12" name="Google Shape;8853;p24"/>
            <p:cNvSpPr/>
            <p:nvPr/>
          </p:nvSpPr>
          <p:spPr>
            <a:xfrm>
              <a:off x="3280225" y="2713375"/>
              <a:ext cx="4625" cy="116275"/>
            </a:xfrm>
            <a:custGeom>
              <a:avLst/>
              <a:ahLst/>
              <a:rect l="l" t="t" r="r" b="b"/>
              <a:pathLst>
                <a:path w="185" h="4651" extrusionOk="0">
                  <a:moveTo>
                    <a:pt x="0" y="0"/>
                  </a:moveTo>
                  <a:lnTo>
                    <a:pt x="0"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13" name="Google Shape;8854;p24"/>
            <p:cNvSpPr/>
            <p:nvPr/>
          </p:nvSpPr>
          <p:spPr>
            <a:xfrm>
              <a:off x="3280225" y="1858775"/>
              <a:ext cx="4625" cy="116300"/>
            </a:xfrm>
            <a:custGeom>
              <a:avLst/>
              <a:ahLst/>
              <a:rect l="l" t="t" r="r" b="b"/>
              <a:pathLst>
                <a:path w="185" h="4652" extrusionOk="0">
                  <a:moveTo>
                    <a:pt x="0" y="1"/>
                  </a:moveTo>
                  <a:lnTo>
                    <a:pt x="0"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14" name="Google Shape;8855;p24"/>
            <p:cNvSpPr/>
            <p:nvPr/>
          </p:nvSpPr>
          <p:spPr>
            <a:xfrm>
              <a:off x="3280225" y="2468975"/>
              <a:ext cx="4625" cy="116275"/>
            </a:xfrm>
            <a:custGeom>
              <a:avLst/>
              <a:ahLst/>
              <a:rect l="l" t="t" r="r" b="b"/>
              <a:pathLst>
                <a:path w="185" h="4651" extrusionOk="0">
                  <a:moveTo>
                    <a:pt x="0" y="1"/>
                  </a:moveTo>
                  <a:lnTo>
                    <a:pt x="0"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15" name="Google Shape;8856;p24"/>
            <p:cNvSpPr/>
            <p:nvPr/>
          </p:nvSpPr>
          <p:spPr>
            <a:xfrm>
              <a:off x="3280225" y="2834800"/>
              <a:ext cx="4625" cy="107275"/>
            </a:xfrm>
            <a:custGeom>
              <a:avLst/>
              <a:ahLst/>
              <a:rect l="l" t="t" r="r" b="b"/>
              <a:pathLst>
                <a:path w="185" h="4291" extrusionOk="0">
                  <a:moveTo>
                    <a:pt x="0" y="0"/>
                  </a:moveTo>
                  <a:lnTo>
                    <a:pt x="0" y="4290"/>
                  </a:lnTo>
                  <a:lnTo>
                    <a:pt x="184" y="426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16" name="Google Shape;8857;p24"/>
            <p:cNvSpPr/>
            <p:nvPr/>
          </p:nvSpPr>
          <p:spPr>
            <a:xfrm>
              <a:off x="3280225" y="1736600"/>
              <a:ext cx="4625" cy="116275"/>
            </a:xfrm>
            <a:custGeom>
              <a:avLst/>
              <a:ahLst/>
              <a:rect l="l" t="t" r="r" b="b"/>
              <a:pathLst>
                <a:path w="185" h="4651" extrusionOk="0">
                  <a:moveTo>
                    <a:pt x="0" y="0"/>
                  </a:moveTo>
                  <a:lnTo>
                    <a:pt x="0"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17" name="Google Shape;8858;p24"/>
            <p:cNvSpPr/>
            <p:nvPr/>
          </p:nvSpPr>
          <p:spPr>
            <a:xfrm>
              <a:off x="3280225" y="1483200"/>
              <a:ext cx="4625" cy="126050"/>
            </a:xfrm>
            <a:custGeom>
              <a:avLst/>
              <a:ahLst/>
              <a:rect l="l" t="t" r="r" b="b"/>
              <a:pathLst>
                <a:path w="185" h="5042" extrusionOk="0">
                  <a:moveTo>
                    <a:pt x="0" y="1"/>
                  </a:moveTo>
                  <a:lnTo>
                    <a:pt x="0" y="5042"/>
                  </a:lnTo>
                  <a:lnTo>
                    <a:pt x="184" y="5042"/>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18" name="Google Shape;8859;p24"/>
            <p:cNvSpPr/>
            <p:nvPr/>
          </p:nvSpPr>
          <p:spPr>
            <a:xfrm>
              <a:off x="3280225" y="2224800"/>
              <a:ext cx="4625" cy="116850"/>
            </a:xfrm>
            <a:custGeom>
              <a:avLst/>
              <a:ahLst/>
              <a:rect l="l" t="t" r="r" b="b"/>
              <a:pathLst>
                <a:path w="185" h="4674" extrusionOk="0">
                  <a:moveTo>
                    <a:pt x="0" y="0"/>
                  </a:moveTo>
                  <a:lnTo>
                    <a:pt x="0" y="4673"/>
                  </a:lnTo>
                  <a:lnTo>
                    <a:pt x="184" y="4673"/>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19" name="Google Shape;8860;p24"/>
            <p:cNvSpPr/>
            <p:nvPr/>
          </p:nvSpPr>
          <p:spPr>
            <a:xfrm>
              <a:off x="3386325" y="1858775"/>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20" name="Google Shape;8861;p24"/>
            <p:cNvSpPr/>
            <p:nvPr/>
          </p:nvSpPr>
          <p:spPr>
            <a:xfrm>
              <a:off x="3386325" y="1736600"/>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21" name="Google Shape;8862;p24"/>
            <p:cNvSpPr/>
            <p:nvPr/>
          </p:nvSpPr>
          <p:spPr>
            <a:xfrm>
              <a:off x="3386900" y="2834800"/>
              <a:ext cx="4800" cy="93100"/>
            </a:xfrm>
            <a:custGeom>
              <a:avLst/>
              <a:ahLst/>
              <a:rect l="l" t="t" r="r" b="b"/>
              <a:pathLst>
                <a:path w="192" h="3724" extrusionOk="0">
                  <a:moveTo>
                    <a:pt x="0" y="0"/>
                  </a:moveTo>
                  <a:lnTo>
                    <a:pt x="0" y="3723"/>
                  </a:lnTo>
                  <a:lnTo>
                    <a:pt x="192" y="372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22" name="Google Shape;8863;p24"/>
            <p:cNvSpPr/>
            <p:nvPr/>
          </p:nvSpPr>
          <p:spPr>
            <a:xfrm>
              <a:off x="3386325" y="1614400"/>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23" name="Google Shape;8864;p24"/>
            <p:cNvSpPr/>
            <p:nvPr/>
          </p:nvSpPr>
          <p:spPr>
            <a:xfrm>
              <a:off x="3386325" y="2224800"/>
              <a:ext cx="5375" cy="116850"/>
            </a:xfrm>
            <a:custGeom>
              <a:avLst/>
              <a:ahLst/>
              <a:rect l="l" t="t" r="r" b="b"/>
              <a:pathLst>
                <a:path w="215" h="4674" extrusionOk="0">
                  <a:moveTo>
                    <a:pt x="0" y="0"/>
                  </a:moveTo>
                  <a:lnTo>
                    <a:pt x="0" y="4673"/>
                  </a:lnTo>
                  <a:lnTo>
                    <a:pt x="215" y="4673"/>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24" name="Google Shape;8865;p24"/>
            <p:cNvSpPr/>
            <p:nvPr/>
          </p:nvSpPr>
          <p:spPr>
            <a:xfrm>
              <a:off x="3386325" y="271337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25" name="Google Shape;8866;p24"/>
            <p:cNvSpPr/>
            <p:nvPr/>
          </p:nvSpPr>
          <p:spPr>
            <a:xfrm>
              <a:off x="3386325" y="198097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26" name="Google Shape;8867;p24"/>
            <p:cNvSpPr/>
            <p:nvPr/>
          </p:nvSpPr>
          <p:spPr>
            <a:xfrm>
              <a:off x="3386325" y="2346800"/>
              <a:ext cx="5375" cy="117025"/>
            </a:xfrm>
            <a:custGeom>
              <a:avLst/>
              <a:ahLst/>
              <a:rect l="l" t="t" r="r" b="b"/>
              <a:pathLst>
                <a:path w="215" h="4681" extrusionOk="0">
                  <a:moveTo>
                    <a:pt x="0" y="0"/>
                  </a:moveTo>
                  <a:lnTo>
                    <a:pt x="0" y="4681"/>
                  </a:lnTo>
                  <a:lnTo>
                    <a:pt x="215" y="468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27" name="Google Shape;8868;p24"/>
            <p:cNvSpPr/>
            <p:nvPr/>
          </p:nvSpPr>
          <p:spPr>
            <a:xfrm>
              <a:off x="3386325" y="2102400"/>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28" name="Google Shape;8869;p24"/>
            <p:cNvSpPr/>
            <p:nvPr/>
          </p:nvSpPr>
          <p:spPr>
            <a:xfrm>
              <a:off x="3386900" y="1482450"/>
              <a:ext cx="4800" cy="126800"/>
            </a:xfrm>
            <a:custGeom>
              <a:avLst/>
              <a:ahLst/>
              <a:rect l="l" t="t" r="r" b="b"/>
              <a:pathLst>
                <a:path w="192" h="5072" extrusionOk="0">
                  <a:moveTo>
                    <a:pt x="0" y="0"/>
                  </a:moveTo>
                  <a:lnTo>
                    <a:pt x="0" y="5072"/>
                  </a:lnTo>
                  <a:lnTo>
                    <a:pt x="192" y="5072"/>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29" name="Google Shape;8870;p24"/>
            <p:cNvSpPr/>
            <p:nvPr/>
          </p:nvSpPr>
          <p:spPr>
            <a:xfrm>
              <a:off x="3386325" y="246897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30" name="Google Shape;8871;p24"/>
            <p:cNvSpPr/>
            <p:nvPr/>
          </p:nvSpPr>
          <p:spPr>
            <a:xfrm>
              <a:off x="3386325" y="2591175"/>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31" name="Google Shape;8872;p24"/>
            <p:cNvSpPr/>
            <p:nvPr/>
          </p:nvSpPr>
          <p:spPr>
            <a:xfrm>
              <a:off x="3493000" y="1614400"/>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32" name="Google Shape;8873;p24"/>
            <p:cNvSpPr/>
            <p:nvPr/>
          </p:nvSpPr>
          <p:spPr>
            <a:xfrm>
              <a:off x="3493000" y="24689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33" name="Google Shape;8874;p24"/>
            <p:cNvSpPr/>
            <p:nvPr/>
          </p:nvSpPr>
          <p:spPr>
            <a:xfrm>
              <a:off x="3493000" y="271337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34" name="Google Shape;8875;p24"/>
            <p:cNvSpPr/>
            <p:nvPr/>
          </p:nvSpPr>
          <p:spPr>
            <a:xfrm>
              <a:off x="3493000" y="1736600"/>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35" name="Google Shape;8876;p24"/>
            <p:cNvSpPr/>
            <p:nvPr/>
          </p:nvSpPr>
          <p:spPr>
            <a:xfrm>
              <a:off x="3493000" y="1481875"/>
              <a:ext cx="5400" cy="127375"/>
            </a:xfrm>
            <a:custGeom>
              <a:avLst/>
              <a:ahLst/>
              <a:rect l="l" t="t" r="r" b="b"/>
              <a:pathLst>
                <a:path w="216" h="5095" extrusionOk="0">
                  <a:moveTo>
                    <a:pt x="1" y="0"/>
                  </a:moveTo>
                  <a:lnTo>
                    <a:pt x="1" y="5095"/>
                  </a:lnTo>
                  <a:lnTo>
                    <a:pt x="215" y="5095"/>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36" name="Google Shape;8877;p24"/>
            <p:cNvSpPr/>
            <p:nvPr/>
          </p:nvSpPr>
          <p:spPr>
            <a:xfrm>
              <a:off x="3493000" y="2834800"/>
              <a:ext cx="5400" cy="93875"/>
            </a:xfrm>
            <a:custGeom>
              <a:avLst/>
              <a:ahLst/>
              <a:rect l="l" t="t" r="r" b="b"/>
              <a:pathLst>
                <a:path w="216" h="3755" extrusionOk="0">
                  <a:moveTo>
                    <a:pt x="1" y="0"/>
                  </a:moveTo>
                  <a:lnTo>
                    <a:pt x="1" y="3754"/>
                  </a:lnTo>
                  <a:cubicBezTo>
                    <a:pt x="85" y="3739"/>
                    <a:pt x="154" y="3731"/>
                    <a:pt x="215" y="3723"/>
                  </a:cubicBez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37" name="Google Shape;8878;p24"/>
            <p:cNvSpPr/>
            <p:nvPr/>
          </p:nvSpPr>
          <p:spPr>
            <a:xfrm>
              <a:off x="3493000" y="2591175"/>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38" name="Google Shape;8879;p24"/>
            <p:cNvSpPr/>
            <p:nvPr/>
          </p:nvSpPr>
          <p:spPr>
            <a:xfrm>
              <a:off x="3493000" y="1858775"/>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39" name="Google Shape;8880;p24"/>
            <p:cNvSpPr/>
            <p:nvPr/>
          </p:nvSpPr>
          <p:spPr>
            <a:xfrm>
              <a:off x="3493000" y="2102400"/>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40" name="Google Shape;8881;p24"/>
            <p:cNvSpPr/>
            <p:nvPr/>
          </p:nvSpPr>
          <p:spPr>
            <a:xfrm>
              <a:off x="3493000" y="19809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41" name="Google Shape;8882;p24"/>
            <p:cNvSpPr/>
            <p:nvPr/>
          </p:nvSpPr>
          <p:spPr>
            <a:xfrm>
              <a:off x="3493000" y="2346800"/>
              <a:ext cx="5400" cy="117025"/>
            </a:xfrm>
            <a:custGeom>
              <a:avLst/>
              <a:ahLst/>
              <a:rect l="l" t="t" r="r" b="b"/>
              <a:pathLst>
                <a:path w="216" h="4681" extrusionOk="0">
                  <a:moveTo>
                    <a:pt x="1" y="0"/>
                  </a:moveTo>
                  <a:lnTo>
                    <a:pt x="1" y="4681"/>
                  </a:lnTo>
                  <a:lnTo>
                    <a:pt x="215" y="468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42" name="Google Shape;8883;p24"/>
            <p:cNvSpPr/>
            <p:nvPr/>
          </p:nvSpPr>
          <p:spPr>
            <a:xfrm>
              <a:off x="3493000" y="2224800"/>
              <a:ext cx="5400" cy="116850"/>
            </a:xfrm>
            <a:custGeom>
              <a:avLst/>
              <a:ahLst/>
              <a:rect l="l" t="t" r="r" b="b"/>
              <a:pathLst>
                <a:path w="216" h="4674" extrusionOk="0">
                  <a:moveTo>
                    <a:pt x="1" y="0"/>
                  </a:moveTo>
                  <a:lnTo>
                    <a:pt x="1" y="4673"/>
                  </a:lnTo>
                  <a:lnTo>
                    <a:pt x="215" y="4673"/>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43" name="Google Shape;8884;p24"/>
            <p:cNvSpPr/>
            <p:nvPr/>
          </p:nvSpPr>
          <p:spPr>
            <a:xfrm>
              <a:off x="3599675" y="1614400"/>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44" name="Google Shape;8885;p24"/>
            <p:cNvSpPr/>
            <p:nvPr/>
          </p:nvSpPr>
          <p:spPr>
            <a:xfrm>
              <a:off x="3599675" y="2346800"/>
              <a:ext cx="4825" cy="117025"/>
            </a:xfrm>
            <a:custGeom>
              <a:avLst/>
              <a:ahLst/>
              <a:rect l="l" t="t" r="r" b="b"/>
              <a:pathLst>
                <a:path w="193" h="4681" extrusionOk="0">
                  <a:moveTo>
                    <a:pt x="1" y="0"/>
                  </a:moveTo>
                  <a:lnTo>
                    <a:pt x="1"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45" name="Google Shape;8886;p24"/>
            <p:cNvSpPr/>
            <p:nvPr/>
          </p:nvSpPr>
          <p:spPr>
            <a:xfrm>
              <a:off x="3599675" y="27133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46" name="Google Shape;8887;p24"/>
            <p:cNvSpPr/>
            <p:nvPr/>
          </p:nvSpPr>
          <p:spPr>
            <a:xfrm>
              <a:off x="3599675" y="2224800"/>
              <a:ext cx="4825" cy="116850"/>
            </a:xfrm>
            <a:custGeom>
              <a:avLst/>
              <a:ahLst/>
              <a:rect l="l" t="t" r="r" b="b"/>
              <a:pathLst>
                <a:path w="193" h="4674" extrusionOk="0">
                  <a:moveTo>
                    <a:pt x="1" y="0"/>
                  </a:moveTo>
                  <a:lnTo>
                    <a:pt x="1"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47" name="Google Shape;8888;p24"/>
            <p:cNvSpPr/>
            <p:nvPr/>
          </p:nvSpPr>
          <p:spPr>
            <a:xfrm>
              <a:off x="3599675" y="2591175"/>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48" name="Google Shape;8889;p24"/>
            <p:cNvSpPr/>
            <p:nvPr/>
          </p:nvSpPr>
          <p:spPr>
            <a:xfrm>
              <a:off x="3599675" y="2102400"/>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49" name="Google Shape;8890;p24"/>
            <p:cNvSpPr/>
            <p:nvPr/>
          </p:nvSpPr>
          <p:spPr>
            <a:xfrm>
              <a:off x="3599675" y="1481100"/>
              <a:ext cx="4825" cy="128150"/>
            </a:xfrm>
            <a:custGeom>
              <a:avLst/>
              <a:ahLst/>
              <a:rect l="l" t="t" r="r" b="b"/>
              <a:pathLst>
                <a:path w="193" h="5126" extrusionOk="0">
                  <a:moveTo>
                    <a:pt x="1" y="1"/>
                  </a:moveTo>
                  <a:lnTo>
                    <a:pt x="1" y="5126"/>
                  </a:lnTo>
                  <a:lnTo>
                    <a:pt x="192" y="5126"/>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50" name="Google Shape;8891;p24"/>
            <p:cNvSpPr/>
            <p:nvPr/>
          </p:nvSpPr>
          <p:spPr>
            <a:xfrm>
              <a:off x="3599675" y="1858775"/>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51" name="Google Shape;8892;p24"/>
            <p:cNvSpPr/>
            <p:nvPr/>
          </p:nvSpPr>
          <p:spPr>
            <a:xfrm>
              <a:off x="3599675" y="2468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52" name="Google Shape;8893;p24"/>
            <p:cNvSpPr/>
            <p:nvPr/>
          </p:nvSpPr>
          <p:spPr>
            <a:xfrm>
              <a:off x="3599675" y="1980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53" name="Google Shape;8894;p24"/>
            <p:cNvSpPr/>
            <p:nvPr/>
          </p:nvSpPr>
          <p:spPr>
            <a:xfrm>
              <a:off x="3599675" y="1736600"/>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54" name="Google Shape;8895;p24"/>
            <p:cNvSpPr/>
            <p:nvPr/>
          </p:nvSpPr>
          <p:spPr>
            <a:xfrm>
              <a:off x="3599675" y="2834800"/>
              <a:ext cx="4825" cy="95775"/>
            </a:xfrm>
            <a:custGeom>
              <a:avLst/>
              <a:ahLst/>
              <a:rect l="l" t="t" r="r" b="b"/>
              <a:pathLst>
                <a:path w="193" h="3831" extrusionOk="0">
                  <a:moveTo>
                    <a:pt x="1" y="0"/>
                  </a:moveTo>
                  <a:lnTo>
                    <a:pt x="1" y="3831"/>
                  </a:lnTo>
                  <a:cubicBezTo>
                    <a:pt x="70" y="3823"/>
                    <a:pt x="131" y="3808"/>
                    <a:pt x="192" y="3785"/>
                  </a:cubicBez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55" name="Google Shape;8896;p24"/>
            <p:cNvSpPr/>
            <p:nvPr/>
          </p:nvSpPr>
          <p:spPr>
            <a:xfrm>
              <a:off x="3706550" y="2346800"/>
              <a:ext cx="4625" cy="117025"/>
            </a:xfrm>
            <a:custGeom>
              <a:avLst/>
              <a:ahLst/>
              <a:rect l="l" t="t" r="r" b="b"/>
              <a:pathLst>
                <a:path w="185" h="4681" extrusionOk="0">
                  <a:moveTo>
                    <a:pt x="1" y="0"/>
                  </a:moveTo>
                  <a:lnTo>
                    <a:pt x="1" y="4681"/>
                  </a:lnTo>
                  <a:lnTo>
                    <a:pt x="184" y="468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56" name="Google Shape;8897;p24"/>
            <p:cNvSpPr/>
            <p:nvPr/>
          </p:nvSpPr>
          <p:spPr>
            <a:xfrm>
              <a:off x="3706550" y="2468975"/>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57" name="Google Shape;8898;p24"/>
            <p:cNvSpPr/>
            <p:nvPr/>
          </p:nvSpPr>
          <p:spPr>
            <a:xfrm>
              <a:off x="3706550" y="1858775"/>
              <a:ext cx="4625" cy="116300"/>
            </a:xfrm>
            <a:custGeom>
              <a:avLst/>
              <a:ahLst/>
              <a:rect l="l" t="t" r="r" b="b"/>
              <a:pathLst>
                <a:path w="185" h="4652" extrusionOk="0">
                  <a:moveTo>
                    <a:pt x="1" y="1"/>
                  </a:moveTo>
                  <a:lnTo>
                    <a:pt x="1"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58" name="Google Shape;8899;p24"/>
            <p:cNvSpPr/>
            <p:nvPr/>
          </p:nvSpPr>
          <p:spPr>
            <a:xfrm>
              <a:off x="3706550" y="2224800"/>
              <a:ext cx="4625" cy="116850"/>
            </a:xfrm>
            <a:custGeom>
              <a:avLst/>
              <a:ahLst/>
              <a:rect l="l" t="t" r="r" b="b"/>
              <a:pathLst>
                <a:path w="185" h="4674" extrusionOk="0">
                  <a:moveTo>
                    <a:pt x="1" y="0"/>
                  </a:moveTo>
                  <a:lnTo>
                    <a:pt x="1" y="4673"/>
                  </a:lnTo>
                  <a:lnTo>
                    <a:pt x="184" y="4673"/>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59" name="Google Shape;8900;p24"/>
            <p:cNvSpPr/>
            <p:nvPr/>
          </p:nvSpPr>
          <p:spPr>
            <a:xfrm>
              <a:off x="3706550" y="2713375"/>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60" name="Google Shape;8901;p24"/>
            <p:cNvSpPr/>
            <p:nvPr/>
          </p:nvSpPr>
          <p:spPr>
            <a:xfrm>
              <a:off x="3706550" y="1980975"/>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61" name="Google Shape;8902;p24"/>
            <p:cNvSpPr/>
            <p:nvPr/>
          </p:nvSpPr>
          <p:spPr>
            <a:xfrm>
              <a:off x="3706550" y="1614400"/>
              <a:ext cx="4625" cy="117050"/>
            </a:xfrm>
            <a:custGeom>
              <a:avLst/>
              <a:ahLst/>
              <a:rect l="l" t="t" r="r" b="b"/>
              <a:pathLst>
                <a:path w="185" h="4682" extrusionOk="0">
                  <a:moveTo>
                    <a:pt x="1" y="1"/>
                  </a:moveTo>
                  <a:lnTo>
                    <a:pt x="1" y="4681"/>
                  </a:lnTo>
                  <a:lnTo>
                    <a:pt x="184" y="468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62" name="Google Shape;8903;p24"/>
            <p:cNvSpPr/>
            <p:nvPr/>
          </p:nvSpPr>
          <p:spPr>
            <a:xfrm>
              <a:off x="3706550" y="2591175"/>
              <a:ext cx="4625" cy="116275"/>
            </a:xfrm>
            <a:custGeom>
              <a:avLst/>
              <a:ahLst/>
              <a:rect l="l" t="t" r="r" b="b"/>
              <a:pathLst>
                <a:path w="185" h="4651" extrusionOk="0">
                  <a:moveTo>
                    <a:pt x="1" y="0"/>
                  </a:moveTo>
                  <a:lnTo>
                    <a:pt x="1" y="4651"/>
                  </a:lnTo>
                  <a:lnTo>
                    <a:pt x="184" y="465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63" name="Google Shape;8904;p24"/>
            <p:cNvSpPr/>
            <p:nvPr/>
          </p:nvSpPr>
          <p:spPr>
            <a:xfrm>
              <a:off x="3706550" y="1481100"/>
              <a:ext cx="4625" cy="128150"/>
            </a:xfrm>
            <a:custGeom>
              <a:avLst/>
              <a:ahLst/>
              <a:rect l="l" t="t" r="r" b="b"/>
              <a:pathLst>
                <a:path w="185" h="5126" extrusionOk="0">
                  <a:moveTo>
                    <a:pt x="1" y="1"/>
                  </a:moveTo>
                  <a:lnTo>
                    <a:pt x="1" y="5126"/>
                  </a:lnTo>
                  <a:lnTo>
                    <a:pt x="184" y="5126"/>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64" name="Google Shape;8905;p24"/>
            <p:cNvSpPr/>
            <p:nvPr/>
          </p:nvSpPr>
          <p:spPr>
            <a:xfrm>
              <a:off x="3706550" y="2834800"/>
              <a:ext cx="4625" cy="93300"/>
            </a:xfrm>
            <a:custGeom>
              <a:avLst/>
              <a:ahLst/>
              <a:rect l="l" t="t" r="r" b="b"/>
              <a:pathLst>
                <a:path w="185" h="3732" extrusionOk="0">
                  <a:moveTo>
                    <a:pt x="1" y="0"/>
                  </a:moveTo>
                  <a:lnTo>
                    <a:pt x="1" y="3723"/>
                  </a:lnTo>
                  <a:lnTo>
                    <a:pt x="116" y="3723"/>
                  </a:lnTo>
                  <a:cubicBezTo>
                    <a:pt x="116" y="3723"/>
                    <a:pt x="116" y="3723"/>
                    <a:pt x="184" y="3731"/>
                  </a:cubicBez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65" name="Google Shape;8906;p24"/>
            <p:cNvSpPr/>
            <p:nvPr/>
          </p:nvSpPr>
          <p:spPr>
            <a:xfrm>
              <a:off x="3706550" y="1736600"/>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66" name="Google Shape;8907;p24"/>
            <p:cNvSpPr/>
            <p:nvPr/>
          </p:nvSpPr>
          <p:spPr>
            <a:xfrm>
              <a:off x="3706550" y="2102400"/>
              <a:ext cx="4625" cy="117050"/>
            </a:xfrm>
            <a:custGeom>
              <a:avLst/>
              <a:ahLst/>
              <a:rect l="l" t="t" r="r" b="b"/>
              <a:pathLst>
                <a:path w="185" h="4682" extrusionOk="0">
                  <a:moveTo>
                    <a:pt x="1" y="1"/>
                  </a:moveTo>
                  <a:lnTo>
                    <a:pt x="1" y="4682"/>
                  </a:lnTo>
                  <a:lnTo>
                    <a:pt x="184" y="4682"/>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67" name="Google Shape;8908;p24"/>
            <p:cNvSpPr/>
            <p:nvPr/>
          </p:nvSpPr>
          <p:spPr>
            <a:xfrm>
              <a:off x="3813225" y="2834800"/>
              <a:ext cx="4825" cy="94250"/>
            </a:xfrm>
            <a:custGeom>
              <a:avLst/>
              <a:ahLst/>
              <a:rect l="l" t="t" r="r" b="b"/>
              <a:pathLst>
                <a:path w="193" h="3770" extrusionOk="0">
                  <a:moveTo>
                    <a:pt x="1" y="0"/>
                  </a:moveTo>
                  <a:lnTo>
                    <a:pt x="1" y="3769"/>
                  </a:lnTo>
                  <a:lnTo>
                    <a:pt x="192" y="3739"/>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68" name="Google Shape;8909;p24"/>
            <p:cNvSpPr/>
            <p:nvPr/>
          </p:nvSpPr>
          <p:spPr>
            <a:xfrm>
              <a:off x="3813225" y="2346800"/>
              <a:ext cx="4825" cy="117025"/>
            </a:xfrm>
            <a:custGeom>
              <a:avLst/>
              <a:ahLst/>
              <a:rect l="l" t="t" r="r" b="b"/>
              <a:pathLst>
                <a:path w="193" h="4681" extrusionOk="0">
                  <a:moveTo>
                    <a:pt x="1" y="0"/>
                  </a:moveTo>
                  <a:lnTo>
                    <a:pt x="1"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69" name="Google Shape;8910;p24"/>
            <p:cNvSpPr/>
            <p:nvPr/>
          </p:nvSpPr>
          <p:spPr>
            <a:xfrm>
              <a:off x="3813225" y="2102400"/>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70" name="Google Shape;8911;p24"/>
            <p:cNvSpPr/>
            <p:nvPr/>
          </p:nvSpPr>
          <p:spPr>
            <a:xfrm>
              <a:off x="3813225" y="2468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71" name="Google Shape;8912;p24"/>
            <p:cNvSpPr/>
            <p:nvPr/>
          </p:nvSpPr>
          <p:spPr>
            <a:xfrm>
              <a:off x="3813225" y="1858775"/>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72" name="Google Shape;8913;p24"/>
            <p:cNvSpPr/>
            <p:nvPr/>
          </p:nvSpPr>
          <p:spPr>
            <a:xfrm>
              <a:off x="3813225" y="27133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73" name="Google Shape;8914;p24"/>
            <p:cNvSpPr/>
            <p:nvPr/>
          </p:nvSpPr>
          <p:spPr>
            <a:xfrm>
              <a:off x="3813225" y="2591175"/>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74" name="Google Shape;8915;p24"/>
            <p:cNvSpPr/>
            <p:nvPr/>
          </p:nvSpPr>
          <p:spPr>
            <a:xfrm>
              <a:off x="3813225" y="1480525"/>
              <a:ext cx="4825" cy="128725"/>
            </a:xfrm>
            <a:custGeom>
              <a:avLst/>
              <a:ahLst/>
              <a:rect l="l" t="t" r="r" b="b"/>
              <a:pathLst>
                <a:path w="193" h="5149" extrusionOk="0">
                  <a:moveTo>
                    <a:pt x="1" y="1"/>
                  </a:moveTo>
                  <a:lnTo>
                    <a:pt x="1" y="5149"/>
                  </a:lnTo>
                  <a:lnTo>
                    <a:pt x="192" y="5149"/>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75" name="Google Shape;8916;p24"/>
            <p:cNvSpPr/>
            <p:nvPr/>
          </p:nvSpPr>
          <p:spPr>
            <a:xfrm>
              <a:off x="3813225" y="1736600"/>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76" name="Google Shape;8917;p24"/>
            <p:cNvSpPr/>
            <p:nvPr/>
          </p:nvSpPr>
          <p:spPr>
            <a:xfrm>
              <a:off x="3813225" y="2224800"/>
              <a:ext cx="4825" cy="116850"/>
            </a:xfrm>
            <a:custGeom>
              <a:avLst/>
              <a:ahLst/>
              <a:rect l="l" t="t" r="r" b="b"/>
              <a:pathLst>
                <a:path w="193" h="4674" extrusionOk="0">
                  <a:moveTo>
                    <a:pt x="1" y="0"/>
                  </a:moveTo>
                  <a:lnTo>
                    <a:pt x="1"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77" name="Google Shape;8918;p24"/>
            <p:cNvSpPr/>
            <p:nvPr/>
          </p:nvSpPr>
          <p:spPr>
            <a:xfrm>
              <a:off x="3813225" y="1614400"/>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78" name="Google Shape;8919;p24"/>
            <p:cNvSpPr/>
            <p:nvPr/>
          </p:nvSpPr>
          <p:spPr>
            <a:xfrm>
              <a:off x="3813225" y="1980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79" name="Google Shape;8920;p24"/>
            <p:cNvSpPr/>
            <p:nvPr/>
          </p:nvSpPr>
          <p:spPr>
            <a:xfrm>
              <a:off x="3919325" y="1479750"/>
              <a:ext cx="5400" cy="129500"/>
            </a:xfrm>
            <a:custGeom>
              <a:avLst/>
              <a:ahLst/>
              <a:rect l="l" t="t" r="r" b="b"/>
              <a:pathLst>
                <a:path w="216" h="5180" extrusionOk="0">
                  <a:moveTo>
                    <a:pt x="1" y="1"/>
                  </a:moveTo>
                  <a:lnTo>
                    <a:pt x="1" y="5180"/>
                  </a:lnTo>
                  <a:lnTo>
                    <a:pt x="215" y="5180"/>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80" name="Google Shape;8921;p24"/>
            <p:cNvSpPr/>
            <p:nvPr/>
          </p:nvSpPr>
          <p:spPr>
            <a:xfrm>
              <a:off x="3919325" y="2834800"/>
              <a:ext cx="5400" cy="101725"/>
            </a:xfrm>
            <a:custGeom>
              <a:avLst/>
              <a:ahLst/>
              <a:rect l="l" t="t" r="r" b="b"/>
              <a:pathLst>
                <a:path w="216" h="4069" extrusionOk="0">
                  <a:moveTo>
                    <a:pt x="1" y="0"/>
                  </a:moveTo>
                  <a:lnTo>
                    <a:pt x="1" y="4068"/>
                  </a:lnTo>
                  <a:lnTo>
                    <a:pt x="215" y="4068"/>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81" name="Google Shape;8922;p24"/>
            <p:cNvSpPr/>
            <p:nvPr/>
          </p:nvSpPr>
          <p:spPr>
            <a:xfrm>
              <a:off x="3919325" y="24689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82" name="Google Shape;8923;p24"/>
            <p:cNvSpPr/>
            <p:nvPr/>
          </p:nvSpPr>
          <p:spPr>
            <a:xfrm>
              <a:off x="3919325" y="1858775"/>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83" name="Google Shape;8924;p24"/>
            <p:cNvSpPr/>
            <p:nvPr/>
          </p:nvSpPr>
          <p:spPr>
            <a:xfrm>
              <a:off x="3919325" y="1614400"/>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84" name="Google Shape;8925;p24"/>
            <p:cNvSpPr/>
            <p:nvPr/>
          </p:nvSpPr>
          <p:spPr>
            <a:xfrm>
              <a:off x="3919325" y="2224800"/>
              <a:ext cx="5400" cy="116850"/>
            </a:xfrm>
            <a:custGeom>
              <a:avLst/>
              <a:ahLst/>
              <a:rect l="l" t="t" r="r" b="b"/>
              <a:pathLst>
                <a:path w="216" h="4674" extrusionOk="0">
                  <a:moveTo>
                    <a:pt x="1" y="0"/>
                  </a:moveTo>
                  <a:lnTo>
                    <a:pt x="1" y="4673"/>
                  </a:lnTo>
                  <a:lnTo>
                    <a:pt x="215" y="4673"/>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85" name="Google Shape;8926;p24"/>
            <p:cNvSpPr/>
            <p:nvPr/>
          </p:nvSpPr>
          <p:spPr>
            <a:xfrm>
              <a:off x="3919325" y="1736600"/>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86" name="Google Shape;8927;p24"/>
            <p:cNvSpPr/>
            <p:nvPr/>
          </p:nvSpPr>
          <p:spPr>
            <a:xfrm>
              <a:off x="3919325" y="19809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87" name="Google Shape;8928;p24"/>
            <p:cNvSpPr/>
            <p:nvPr/>
          </p:nvSpPr>
          <p:spPr>
            <a:xfrm>
              <a:off x="3919325" y="2346800"/>
              <a:ext cx="5400" cy="117025"/>
            </a:xfrm>
            <a:custGeom>
              <a:avLst/>
              <a:ahLst/>
              <a:rect l="l" t="t" r="r" b="b"/>
              <a:pathLst>
                <a:path w="216" h="4681" extrusionOk="0">
                  <a:moveTo>
                    <a:pt x="1" y="0"/>
                  </a:moveTo>
                  <a:lnTo>
                    <a:pt x="1" y="4681"/>
                  </a:lnTo>
                  <a:lnTo>
                    <a:pt x="215" y="468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88" name="Google Shape;8929;p24"/>
            <p:cNvSpPr/>
            <p:nvPr/>
          </p:nvSpPr>
          <p:spPr>
            <a:xfrm>
              <a:off x="3919325" y="2591175"/>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89" name="Google Shape;8930;p24"/>
            <p:cNvSpPr/>
            <p:nvPr/>
          </p:nvSpPr>
          <p:spPr>
            <a:xfrm>
              <a:off x="3919325" y="271337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90" name="Google Shape;8931;p24"/>
            <p:cNvSpPr/>
            <p:nvPr/>
          </p:nvSpPr>
          <p:spPr>
            <a:xfrm>
              <a:off x="3919325" y="2102400"/>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91" name="Google Shape;8932;p24"/>
            <p:cNvSpPr/>
            <p:nvPr/>
          </p:nvSpPr>
          <p:spPr>
            <a:xfrm>
              <a:off x="1257550" y="2829625"/>
              <a:ext cx="2767725" cy="5200"/>
            </a:xfrm>
            <a:custGeom>
              <a:avLst/>
              <a:ahLst/>
              <a:rect l="l" t="t" r="r" b="b"/>
              <a:pathLst>
                <a:path w="110709" h="208" extrusionOk="0">
                  <a:moveTo>
                    <a:pt x="0" y="0"/>
                  </a:moveTo>
                  <a:lnTo>
                    <a:pt x="0" y="207"/>
                  </a:lnTo>
                  <a:lnTo>
                    <a:pt x="110708" y="207"/>
                  </a:lnTo>
                  <a:lnTo>
                    <a:pt x="110708"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92" name="Google Shape;8933;p24"/>
            <p:cNvSpPr/>
            <p:nvPr/>
          </p:nvSpPr>
          <p:spPr>
            <a:xfrm>
              <a:off x="1258700" y="2707425"/>
              <a:ext cx="2768100" cy="5975"/>
            </a:xfrm>
            <a:custGeom>
              <a:avLst/>
              <a:ahLst/>
              <a:rect l="l" t="t" r="r" b="b"/>
              <a:pathLst>
                <a:path w="110724" h="239" extrusionOk="0">
                  <a:moveTo>
                    <a:pt x="0" y="1"/>
                  </a:moveTo>
                  <a:lnTo>
                    <a:pt x="0" y="238"/>
                  </a:lnTo>
                  <a:lnTo>
                    <a:pt x="110724" y="238"/>
                  </a:lnTo>
                  <a:lnTo>
                    <a:pt x="11072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93" name="Google Shape;8934;p24"/>
            <p:cNvSpPr/>
            <p:nvPr/>
          </p:nvSpPr>
          <p:spPr>
            <a:xfrm>
              <a:off x="1259275" y="2585225"/>
              <a:ext cx="2766950" cy="5975"/>
            </a:xfrm>
            <a:custGeom>
              <a:avLst/>
              <a:ahLst/>
              <a:rect l="l" t="t" r="r" b="b"/>
              <a:pathLst>
                <a:path w="110678" h="239" extrusionOk="0">
                  <a:moveTo>
                    <a:pt x="0" y="1"/>
                  </a:moveTo>
                  <a:lnTo>
                    <a:pt x="0" y="238"/>
                  </a:lnTo>
                  <a:lnTo>
                    <a:pt x="110678" y="238"/>
                  </a:lnTo>
                  <a:lnTo>
                    <a:pt x="110678"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94" name="Google Shape;8935;p24"/>
            <p:cNvSpPr/>
            <p:nvPr/>
          </p:nvSpPr>
          <p:spPr>
            <a:xfrm>
              <a:off x="1260425" y="2463800"/>
              <a:ext cx="2764650" cy="5200"/>
            </a:xfrm>
            <a:custGeom>
              <a:avLst/>
              <a:ahLst/>
              <a:rect l="l" t="t" r="r" b="b"/>
              <a:pathLst>
                <a:path w="110586" h="208" extrusionOk="0">
                  <a:moveTo>
                    <a:pt x="0" y="1"/>
                  </a:moveTo>
                  <a:lnTo>
                    <a:pt x="0" y="208"/>
                  </a:lnTo>
                  <a:lnTo>
                    <a:pt x="110586" y="208"/>
                  </a:lnTo>
                  <a:lnTo>
                    <a:pt x="110586"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95" name="Google Shape;8936;p24"/>
            <p:cNvSpPr/>
            <p:nvPr/>
          </p:nvSpPr>
          <p:spPr>
            <a:xfrm>
              <a:off x="1260975" y="2341625"/>
              <a:ext cx="2763525" cy="5200"/>
            </a:xfrm>
            <a:custGeom>
              <a:avLst/>
              <a:ahLst/>
              <a:rect l="l" t="t" r="r" b="b"/>
              <a:pathLst>
                <a:path w="110541" h="208" extrusionOk="0">
                  <a:moveTo>
                    <a:pt x="1" y="0"/>
                  </a:moveTo>
                  <a:lnTo>
                    <a:pt x="1" y="207"/>
                  </a:lnTo>
                  <a:lnTo>
                    <a:pt x="110541" y="207"/>
                  </a:lnTo>
                  <a:lnTo>
                    <a:pt x="11054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96" name="Google Shape;8937;p24"/>
            <p:cNvSpPr/>
            <p:nvPr/>
          </p:nvSpPr>
          <p:spPr>
            <a:xfrm>
              <a:off x="1262125" y="2219425"/>
              <a:ext cx="2761050" cy="5400"/>
            </a:xfrm>
            <a:custGeom>
              <a:avLst/>
              <a:ahLst/>
              <a:rect l="l" t="t" r="r" b="b"/>
              <a:pathLst>
                <a:path w="110442" h="216" extrusionOk="0">
                  <a:moveTo>
                    <a:pt x="1" y="1"/>
                  </a:moveTo>
                  <a:lnTo>
                    <a:pt x="1" y="215"/>
                  </a:lnTo>
                  <a:lnTo>
                    <a:pt x="110441" y="215"/>
                  </a:lnTo>
                  <a:lnTo>
                    <a:pt x="11044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97" name="Google Shape;8938;p24"/>
            <p:cNvSpPr/>
            <p:nvPr/>
          </p:nvSpPr>
          <p:spPr>
            <a:xfrm>
              <a:off x="1262700" y="2097225"/>
              <a:ext cx="2759900" cy="5200"/>
            </a:xfrm>
            <a:custGeom>
              <a:avLst/>
              <a:ahLst/>
              <a:rect l="l" t="t" r="r" b="b"/>
              <a:pathLst>
                <a:path w="110396" h="208" extrusionOk="0">
                  <a:moveTo>
                    <a:pt x="1" y="1"/>
                  </a:moveTo>
                  <a:lnTo>
                    <a:pt x="1" y="208"/>
                  </a:lnTo>
                  <a:lnTo>
                    <a:pt x="110395" y="208"/>
                  </a:lnTo>
                  <a:lnTo>
                    <a:pt x="11039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98" name="Google Shape;8939;p24"/>
            <p:cNvSpPr/>
            <p:nvPr/>
          </p:nvSpPr>
          <p:spPr>
            <a:xfrm>
              <a:off x="1263850" y="1975050"/>
              <a:ext cx="2758175" cy="5950"/>
            </a:xfrm>
            <a:custGeom>
              <a:avLst/>
              <a:ahLst/>
              <a:rect l="l" t="t" r="r" b="b"/>
              <a:pathLst>
                <a:path w="110327" h="238" extrusionOk="0">
                  <a:moveTo>
                    <a:pt x="1" y="0"/>
                  </a:moveTo>
                  <a:lnTo>
                    <a:pt x="1" y="238"/>
                  </a:lnTo>
                  <a:lnTo>
                    <a:pt x="110326" y="238"/>
                  </a:lnTo>
                  <a:lnTo>
                    <a:pt x="110326" y="230"/>
                  </a:lnTo>
                  <a:lnTo>
                    <a:pt x="110303"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299" name="Google Shape;8940;p24"/>
            <p:cNvSpPr/>
            <p:nvPr/>
          </p:nvSpPr>
          <p:spPr>
            <a:xfrm>
              <a:off x="1264625" y="1852850"/>
              <a:ext cx="2756250" cy="5950"/>
            </a:xfrm>
            <a:custGeom>
              <a:avLst/>
              <a:ahLst/>
              <a:rect l="l" t="t" r="r" b="b"/>
              <a:pathLst>
                <a:path w="110250" h="238" extrusionOk="0">
                  <a:moveTo>
                    <a:pt x="24" y="0"/>
                  </a:moveTo>
                  <a:lnTo>
                    <a:pt x="1" y="238"/>
                  </a:lnTo>
                  <a:lnTo>
                    <a:pt x="110249" y="238"/>
                  </a:lnTo>
                  <a:lnTo>
                    <a:pt x="110249"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00" name="Google Shape;8941;p24"/>
            <p:cNvSpPr/>
            <p:nvPr/>
          </p:nvSpPr>
          <p:spPr>
            <a:xfrm>
              <a:off x="1265775" y="1731425"/>
              <a:ext cx="2754125" cy="5200"/>
            </a:xfrm>
            <a:custGeom>
              <a:avLst/>
              <a:ahLst/>
              <a:rect l="l" t="t" r="r" b="b"/>
              <a:pathLst>
                <a:path w="110165" h="208" extrusionOk="0">
                  <a:moveTo>
                    <a:pt x="1" y="0"/>
                  </a:moveTo>
                  <a:lnTo>
                    <a:pt x="1" y="207"/>
                  </a:lnTo>
                  <a:lnTo>
                    <a:pt x="110165" y="207"/>
                  </a:lnTo>
                  <a:lnTo>
                    <a:pt x="11016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01" name="Google Shape;8942;p24"/>
            <p:cNvSpPr/>
            <p:nvPr/>
          </p:nvSpPr>
          <p:spPr>
            <a:xfrm>
              <a:off x="1266550" y="1609225"/>
              <a:ext cx="2752400" cy="5200"/>
            </a:xfrm>
            <a:custGeom>
              <a:avLst/>
              <a:ahLst/>
              <a:rect l="l" t="t" r="r" b="b"/>
              <a:pathLst>
                <a:path w="110096" h="208" extrusionOk="0">
                  <a:moveTo>
                    <a:pt x="15" y="1"/>
                  </a:moveTo>
                  <a:lnTo>
                    <a:pt x="0" y="154"/>
                  </a:lnTo>
                  <a:lnTo>
                    <a:pt x="0" y="208"/>
                  </a:lnTo>
                  <a:lnTo>
                    <a:pt x="110096" y="208"/>
                  </a:lnTo>
                  <a:lnTo>
                    <a:pt x="110096"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02" name="Google Shape;8943;p24"/>
            <p:cNvSpPr/>
            <p:nvPr/>
          </p:nvSpPr>
          <p:spPr>
            <a:xfrm>
              <a:off x="2002575" y="2470900"/>
              <a:ext cx="25" cy="56325"/>
            </a:xfrm>
            <a:custGeom>
              <a:avLst/>
              <a:ahLst/>
              <a:rect l="l" t="t" r="r" b="b"/>
              <a:pathLst>
                <a:path w="1" h="2253" fill="none" extrusionOk="0">
                  <a:moveTo>
                    <a:pt x="0" y="0"/>
                  </a:moveTo>
                  <a:lnTo>
                    <a:pt x="0" y="2253"/>
                  </a:lnTo>
                </a:path>
              </a:pathLst>
            </a:custGeom>
            <a:solidFill>
              <a:srgbClr val="222A54">
                <a:alpha val="9300"/>
              </a:srgbClr>
            </a:solidFill>
            <a:ln w="2300" cap="rnd" cmpd="sng">
              <a:solidFill>
                <a:srgbClr val="010000"/>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03" name="Google Shape;8944;p24"/>
            <p:cNvSpPr/>
            <p:nvPr/>
          </p:nvSpPr>
          <p:spPr>
            <a:xfrm>
              <a:off x="1457100" y="2819850"/>
              <a:ext cx="225" cy="400"/>
            </a:xfrm>
            <a:custGeom>
              <a:avLst/>
              <a:ahLst/>
              <a:rect l="l" t="t" r="r" b="b"/>
              <a:pathLst>
                <a:path w="9" h="16" extrusionOk="0">
                  <a:moveTo>
                    <a:pt x="8" y="1"/>
                  </a:moveTo>
                  <a:lnTo>
                    <a:pt x="1" y="16"/>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0304" name="Google Shape;8945;p24"/>
          <p:cNvSpPr/>
          <p:nvPr/>
        </p:nvSpPr>
        <p:spPr>
          <a:xfrm rot="3694099">
            <a:off x="7694273" y="319414"/>
            <a:ext cx="1149757" cy="732976"/>
          </a:xfrm>
          <a:custGeom>
            <a:avLst/>
            <a:ahLst/>
            <a:rect l="l" t="t" r="r" b="b"/>
            <a:pathLst>
              <a:path w="5934" h="3783" extrusionOk="0">
                <a:moveTo>
                  <a:pt x="5211" y="0"/>
                </a:moveTo>
                <a:lnTo>
                  <a:pt x="19" y="2346"/>
                </a:lnTo>
                <a:cubicBezTo>
                  <a:pt x="1" y="2427"/>
                  <a:pt x="10" y="2480"/>
                  <a:pt x="90" y="2516"/>
                </a:cubicBezTo>
                <a:cubicBezTo>
                  <a:pt x="135" y="2534"/>
                  <a:pt x="179" y="2507"/>
                  <a:pt x="197" y="2552"/>
                </a:cubicBezTo>
                <a:cubicBezTo>
                  <a:pt x="215" y="2578"/>
                  <a:pt x="179" y="2650"/>
                  <a:pt x="179" y="2676"/>
                </a:cubicBezTo>
                <a:cubicBezTo>
                  <a:pt x="161" y="2757"/>
                  <a:pt x="161" y="2792"/>
                  <a:pt x="242" y="2828"/>
                </a:cubicBezTo>
                <a:cubicBezTo>
                  <a:pt x="304" y="2864"/>
                  <a:pt x="366" y="2873"/>
                  <a:pt x="402" y="2935"/>
                </a:cubicBezTo>
                <a:cubicBezTo>
                  <a:pt x="447" y="3024"/>
                  <a:pt x="349" y="3105"/>
                  <a:pt x="384" y="3185"/>
                </a:cubicBezTo>
                <a:cubicBezTo>
                  <a:pt x="411" y="3256"/>
                  <a:pt x="518" y="3256"/>
                  <a:pt x="491" y="3346"/>
                </a:cubicBezTo>
                <a:cubicBezTo>
                  <a:pt x="474" y="3390"/>
                  <a:pt x="286" y="3515"/>
                  <a:pt x="340" y="3586"/>
                </a:cubicBezTo>
                <a:cubicBezTo>
                  <a:pt x="348" y="3594"/>
                  <a:pt x="359" y="3597"/>
                  <a:pt x="372" y="3597"/>
                </a:cubicBezTo>
                <a:cubicBezTo>
                  <a:pt x="422" y="3597"/>
                  <a:pt x="502" y="3552"/>
                  <a:pt x="557" y="3552"/>
                </a:cubicBezTo>
                <a:cubicBezTo>
                  <a:pt x="569" y="3552"/>
                  <a:pt x="580" y="3554"/>
                  <a:pt x="589" y="3560"/>
                </a:cubicBezTo>
                <a:cubicBezTo>
                  <a:pt x="527" y="3631"/>
                  <a:pt x="474" y="3702"/>
                  <a:pt x="411" y="3783"/>
                </a:cubicBezTo>
                <a:lnTo>
                  <a:pt x="5933" y="1276"/>
                </a:lnTo>
                <a:cubicBezTo>
                  <a:pt x="5933" y="1196"/>
                  <a:pt x="5844" y="1204"/>
                  <a:pt x="5808" y="1151"/>
                </a:cubicBezTo>
                <a:cubicBezTo>
                  <a:pt x="5737" y="1053"/>
                  <a:pt x="5862" y="1026"/>
                  <a:pt x="5844" y="937"/>
                </a:cubicBezTo>
                <a:cubicBezTo>
                  <a:pt x="5782" y="910"/>
                  <a:pt x="5701" y="919"/>
                  <a:pt x="5630" y="892"/>
                </a:cubicBezTo>
                <a:cubicBezTo>
                  <a:pt x="5532" y="839"/>
                  <a:pt x="5603" y="839"/>
                  <a:pt x="5621" y="776"/>
                </a:cubicBezTo>
                <a:cubicBezTo>
                  <a:pt x="5657" y="696"/>
                  <a:pt x="5603" y="687"/>
                  <a:pt x="5550" y="634"/>
                </a:cubicBezTo>
                <a:cubicBezTo>
                  <a:pt x="5487" y="571"/>
                  <a:pt x="5541" y="580"/>
                  <a:pt x="5523" y="500"/>
                </a:cubicBezTo>
                <a:cubicBezTo>
                  <a:pt x="5514" y="437"/>
                  <a:pt x="5443" y="437"/>
                  <a:pt x="5389" y="402"/>
                </a:cubicBezTo>
                <a:cubicBezTo>
                  <a:pt x="5309" y="357"/>
                  <a:pt x="5344" y="339"/>
                  <a:pt x="5344" y="268"/>
                </a:cubicBezTo>
                <a:cubicBezTo>
                  <a:pt x="5353" y="152"/>
                  <a:pt x="5211" y="116"/>
                  <a:pt x="5211" y="0"/>
                </a:cubicBezTo>
                <a:close/>
              </a:path>
            </a:pathLst>
          </a:custGeom>
          <a:solidFill>
            <a:srgbClr val="FFCE59">
              <a:alpha val="6930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05" name="Google Shape;8946;p24"/>
          <p:cNvSpPr/>
          <p:nvPr/>
        </p:nvSpPr>
        <p:spPr>
          <a:xfrm>
            <a:off x="215753" y="253572"/>
            <a:ext cx="994688" cy="955594"/>
          </a:xfrm>
          <a:custGeom>
            <a:avLst/>
            <a:ahLst/>
            <a:rect l="l" t="t" r="r" b="b"/>
            <a:pathLst>
              <a:path w="11340" h="10894" extrusionOk="0">
                <a:moveTo>
                  <a:pt x="7664" y="1"/>
                </a:moveTo>
                <a:cubicBezTo>
                  <a:pt x="5077" y="2526"/>
                  <a:pt x="2498" y="5050"/>
                  <a:pt x="1" y="7682"/>
                </a:cubicBezTo>
                <a:cubicBezTo>
                  <a:pt x="134" y="7949"/>
                  <a:pt x="143" y="8280"/>
                  <a:pt x="348" y="8503"/>
                </a:cubicBezTo>
                <a:cubicBezTo>
                  <a:pt x="420" y="8592"/>
                  <a:pt x="518" y="8654"/>
                  <a:pt x="598" y="8735"/>
                </a:cubicBezTo>
                <a:cubicBezTo>
                  <a:pt x="705" y="8850"/>
                  <a:pt x="786" y="9002"/>
                  <a:pt x="866" y="9145"/>
                </a:cubicBezTo>
                <a:cubicBezTo>
                  <a:pt x="1178" y="9707"/>
                  <a:pt x="1722" y="10376"/>
                  <a:pt x="2115" y="10893"/>
                </a:cubicBezTo>
                <a:cubicBezTo>
                  <a:pt x="4622" y="8262"/>
                  <a:pt x="8868" y="4158"/>
                  <a:pt x="11339" y="1642"/>
                </a:cubicBezTo>
                <a:cubicBezTo>
                  <a:pt x="11045" y="1196"/>
                  <a:pt x="10438" y="1152"/>
                  <a:pt x="9956" y="929"/>
                </a:cubicBezTo>
                <a:cubicBezTo>
                  <a:pt x="9725" y="813"/>
                  <a:pt x="9519" y="652"/>
                  <a:pt x="9296" y="527"/>
                </a:cubicBezTo>
                <a:cubicBezTo>
                  <a:pt x="8850" y="260"/>
                  <a:pt x="8163" y="153"/>
                  <a:pt x="7664" y="1"/>
                </a:cubicBezTo>
                <a:close/>
              </a:path>
            </a:pathLst>
          </a:custGeom>
          <a:solidFill>
            <a:srgbClr val="ED6645">
              <a:alpha val="8047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78" name="Google Shape;8947;p24"/>
          <p:cNvGrpSpPr/>
          <p:nvPr/>
        </p:nvGrpSpPr>
        <p:grpSpPr>
          <a:xfrm rot="-5400000">
            <a:off x="-988483" y="3067933"/>
            <a:ext cx="2310839" cy="1902145"/>
            <a:chOff x="3857825" y="4400025"/>
            <a:chExt cx="287500" cy="236650"/>
          </a:xfrm>
        </p:grpSpPr>
        <p:sp>
          <p:nvSpPr>
            <p:cNvPr id="1050306" name="Google Shape;8948;p24"/>
            <p:cNvSpPr/>
            <p:nvPr/>
          </p:nvSpPr>
          <p:spPr>
            <a:xfrm>
              <a:off x="4020425" y="4400025"/>
              <a:ext cx="106175" cy="56425"/>
            </a:xfrm>
            <a:custGeom>
              <a:avLst/>
              <a:ahLst/>
              <a:rect l="l" t="t" r="r" b="b"/>
              <a:pathLst>
                <a:path w="4247" h="2257" extrusionOk="0">
                  <a:moveTo>
                    <a:pt x="4246" y="1"/>
                  </a:moveTo>
                  <a:cubicBezTo>
                    <a:pt x="4244" y="2"/>
                    <a:pt x="4242" y="4"/>
                    <a:pt x="4239" y="6"/>
                  </a:cubicBezTo>
                  <a:lnTo>
                    <a:pt x="4239" y="6"/>
                  </a:lnTo>
                  <a:cubicBezTo>
                    <a:pt x="4245" y="3"/>
                    <a:pt x="4246" y="1"/>
                    <a:pt x="4246" y="1"/>
                  </a:cubicBezTo>
                  <a:close/>
                  <a:moveTo>
                    <a:pt x="4239" y="6"/>
                  </a:moveTo>
                  <a:cubicBezTo>
                    <a:pt x="4220" y="17"/>
                    <a:pt x="4150" y="38"/>
                    <a:pt x="3908" y="38"/>
                  </a:cubicBezTo>
                  <a:cubicBezTo>
                    <a:pt x="3789" y="38"/>
                    <a:pt x="3627" y="33"/>
                    <a:pt x="3408" y="18"/>
                  </a:cubicBezTo>
                  <a:cubicBezTo>
                    <a:pt x="3329" y="14"/>
                    <a:pt x="3236" y="11"/>
                    <a:pt x="3133" y="11"/>
                  </a:cubicBezTo>
                  <a:cubicBezTo>
                    <a:pt x="2194" y="11"/>
                    <a:pt x="394" y="248"/>
                    <a:pt x="0" y="1696"/>
                  </a:cubicBezTo>
                  <a:cubicBezTo>
                    <a:pt x="0" y="1696"/>
                    <a:pt x="566" y="2256"/>
                    <a:pt x="1394" y="2256"/>
                  </a:cubicBezTo>
                  <a:cubicBezTo>
                    <a:pt x="1676" y="2256"/>
                    <a:pt x="1988" y="2191"/>
                    <a:pt x="2319" y="2017"/>
                  </a:cubicBezTo>
                  <a:cubicBezTo>
                    <a:pt x="3616" y="1333"/>
                    <a:pt x="3737" y="393"/>
                    <a:pt x="4239" y="6"/>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07" name="Google Shape;8949;p24"/>
            <p:cNvSpPr/>
            <p:nvPr/>
          </p:nvSpPr>
          <p:spPr>
            <a:xfrm>
              <a:off x="4020425" y="4400475"/>
              <a:ext cx="105500" cy="55975"/>
            </a:xfrm>
            <a:custGeom>
              <a:avLst/>
              <a:ahLst/>
              <a:rect l="l" t="t" r="r" b="b"/>
              <a:pathLst>
                <a:path w="4220" h="2239" extrusionOk="0">
                  <a:moveTo>
                    <a:pt x="4220" y="0"/>
                  </a:moveTo>
                  <a:cubicBezTo>
                    <a:pt x="3238" y="402"/>
                    <a:pt x="1088" y="1285"/>
                    <a:pt x="0" y="1669"/>
                  </a:cubicBezTo>
                  <a:cubicBezTo>
                    <a:pt x="0" y="1669"/>
                    <a:pt x="0" y="1678"/>
                    <a:pt x="0" y="1678"/>
                  </a:cubicBezTo>
                  <a:cubicBezTo>
                    <a:pt x="0" y="1678"/>
                    <a:pt x="566" y="2238"/>
                    <a:pt x="1394" y="2238"/>
                  </a:cubicBezTo>
                  <a:cubicBezTo>
                    <a:pt x="1676" y="2238"/>
                    <a:pt x="1988" y="2173"/>
                    <a:pt x="2319" y="1999"/>
                  </a:cubicBezTo>
                  <a:cubicBezTo>
                    <a:pt x="3604" y="1330"/>
                    <a:pt x="3738" y="393"/>
                    <a:pt x="4220"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08" name="Google Shape;8950;p24"/>
            <p:cNvSpPr/>
            <p:nvPr/>
          </p:nvSpPr>
          <p:spPr>
            <a:xfrm>
              <a:off x="4126350" y="4400025"/>
              <a:ext cx="250" cy="25"/>
            </a:xfrm>
            <a:custGeom>
              <a:avLst/>
              <a:ahLst/>
              <a:rect l="l" t="t" r="r" b="b"/>
              <a:pathLst>
                <a:path w="10" h="1" extrusionOk="0">
                  <a:moveTo>
                    <a:pt x="1" y="1"/>
                  </a:moveTo>
                  <a:cubicBezTo>
                    <a:pt x="1" y="1"/>
                    <a:pt x="9" y="1"/>
                    <a:pt x="9" y="1"/>
                  </a:cubicBezTo>
                  <a:cubicBezTo>
                    <a:pt x="1" y="1"/>
                    <a:pt x="1" y="1"/>
                    <a:pt x="1" y="1"/>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09" name="Google Shape;8951;p24"/>
            <p:cNvSpPr/>
            <p:nvPr/>
          </p:nvSpPr>
          <p:spPr>
            <a:xfrm>
              <a:off x="4035800" y="4466525"/>
              <a:ext cx="109525" cy="62450"/>
            </a:xfrm>
            <a:custGeom>
              <a:avLst/>
              <a:ahLst/>
              <a:rect l="l" t="t" r="r" b="b"/>
              <a:pathLst>
                <a:path w="4381" h="2498" extrusionOk="0">
                  <a:moveTo>
                    <a:pt x="1349" y="1"/>
                  </a:moveTo>
                  <a:cubicBezTo>
                    <a:pt x="206" y="1"/>
                    <a:pt x="1" y="1150"/>
                    <a:pt x="1" y="1150"/>
                  </a:cubicBezTo>
                  <a:cubicBezTo>
                    <a:pt x="513" y="2175"/>
                    <a:pt x="1248" y="2498"/>
                    <a:pt x="1970" y="2498"/>
                  </a:cubicBezTo>
                  <a:cubicBezTo>
                    <a:pt x="3194" y="2498"/>
                    <a:pt x="4381" y="1569"/>
                    <a:pt x="4381" y="1569"/>
                  </a:cubicBezTo>
                  <a:cubicBezTo>
                    <a:pt x="2969" y="379"/>
                    <a:pt x="2005" y="1"/>
                    <a:pt x="1349" y="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10" name="Google Shape;8952;p24"/>
            <p:cNvSpPr/>
            <p:nvPr/>
          </p:nvSpPr>
          <p:spPr>
            <a:xfrm>
              <a:off x="4035800" y="4466600"/>
              <a:ext cx="108650" cy="38725"/>
            </a:xfrm>
            <a:custGeom>
              <a:avLst/>
              <a:ahLst/>
              <a:rect l="l" t="t" r="r" b="b"/>
              <a:pathLst>
                <a:path w="4346" h="1549" extrusionOk="0">
                  <a:moveTo>
                    <a:pt x="1346" y="1"/>
                  </a:moveTo>
                  <a:cubicBezTo>
                    <a:pt x="207" y="1"/>
                    <a:pt x="1" y="1147"/>
                    <a:pt x="1" y="1147"/>
                  </a:cubicBezTo>
                  <a:cubicBezTo>
                    <a:pt x="9" y="1156"/>
                    <a:pt x="9" y="1165"/>
                    <a:pt x="18" y="1174"/>
                  </a:cubicBezTo>
                  <a:lnTo>
                    <a:pt x="4345" y="1548"/>
                  </a:lnTo>
                  <a:cubicBezTo>
                    <a:pt x="2951" y="375"/>
                    <a:pt x="1996" y="1"/>
                    <a:pt x="1346"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11" name="Google Shape;8953;p24"/>
            <p:cNvSpPr/>
            <p:nvPr/>
          </p:nvSpPr>
          <p:spPr>
            <a:xfrm>
              <a:off x="4011725" y="4550425"/>
              <a:ext cx="107725" cy="86250"/>
            </a:xfrm>
            <a:custGeom>
              <a:avLst/>
              <a:ahLst/>
              <a:rect l="l" t="t" r="r" b="b"/>
              <a:pathLst>
                <a:path w="4309" h="3450" extrusionOk="0">
                  <a:moveTo>
                    <a:pt x="2077" y="0"/>
                  </a:moveTo>
                  <a:cubicBezTo>
                    <a:pt x="1744" y="0"/>
                    <a:pt x="1409" y="69"/>
                    <a:pt x="1115" y="176"/>
                  </a:cubicBezTo>
                  <a:cubicBezTo>
                    <a:pt x="1035" y="203"/>
                    <a:pt x="732" y="292"/>
                    <a:pt x="705" y="390"/>
                  </a:cubicBezTo>
                  <a:cubicBezTo>
                    <a:pt x="0" y="3289"/>
                    <a:pt x="4309" y="3450"/>
                    <a:pt x="4309" y="3450"/>
                  </a:cubicBezTo>
                  <a:cubicBezTo>
                    <a:pt x="4122" y="3414"/>
                    <a:pt x="4139" y="2914"/>
                    <a:pt x="4139" y="2790"/>
                  </a:cubicBezTo>
                  <a:cubicBezTo>
                    <a:pt x="4113" y="2397"/>
                    <a:pt x="4086" y="2005"/>
                    <a:pt x="3988" y="1621"/>
                  </a:cubicBezTo>
                  <a:cubicBezTo>
                    <a:pt x="3845" y="1050"/>
                    <a:pt x="3524" y="470"/>
                    <a:pt x="2953" y="194"/>
                  </a:cubicBezTo>
                  <a:cubicBezTo>
                    <a:pt x="2685" y="57"/>
                    <a:pt x="2382" y="0"/>
                    <a:pt x="2077"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12" name="Google Shape;8954;p24"/>
            <p:cNvSpPr/>
            <p:nvPr/>
          </p:nvSpPr>
          <p:spPr>
            <a:xfrm>
              <a:off x="4012150" y="4559500"/>
              <a:ext cx="107100" cy="77175"/>
            </a:xfrm>
            <a:custGeom>
              <a:avLst/>
              <a:ahLst/>
              <a:rect l="l" t="t" r="r" b="b"/>
              <a:pathLst>
                <a:path w="4284" h="3087" extrusionOk="0">
                  <a:moveTo>
                    <a:pt x="706" y="0"/>
                  </a:moveTo>
                  <a:cubicBezTo>
                    <a:pt x="697" y="9"/>
                    <a:pt x="697" y="18"/>
                    <a:pt x="688" y="27"/>
                  </a:cubicBezTo>
                  <a:cubicBezTo>
                    <a:pt x="1" y="2837"/>
                    <a:pt x="4033" y="3069"/>
                    <a:pt x="4283" y="3087"/>
                  </a:cubicBezTo>
                  <a:cubicBezTo>
                    <a:pt x="3409" y="2667"/>
                    <a:pt x="1312" y="607"/>
                    <a:pt x="70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13" name="Google Shape;8955;p24"/>
            <p:cNvSpPr/>
            <p:nvPr/>
          </p:nvSpPr>
          <p:spPr>
            <a:xfrm>
              <a:off x="3857825" y="4493200"/>
              <a:ext cx="204325" cy="55950"/>
            </a:xfrm>
            <a:custGeom>
              <a:avLst/>
              <a:ahLst/>
              <a:rect l="l" t="t" r="r" b="b"/>
              <a:pathLst>
                <a:path w="8173" h="2238" extrusionOk="0">
                  <a:moveTo>
                    <a:pt x="5877" y="1"/>
                  </a:moveTo>
                  <a:cubicBezTo>
                    <a:pt x="5269" y="1"/>
                    <a:pt x="4657" y="32"/>
                    <a:pt x="4051" y="119"/>
                  </a:cubicBezTo>
                  <a:cubicBezTo>
                    <a:pt x="3703" y="172"/>
                    <a:pt x="3364" y="234"/>
                    <a:pt x="3025" y="342"/>
                  </a:cubicBezTo>
                  <a:cubicBezTo>
                    <a:pt x="2855" y="395"/>
                    <a:pt x="2686" y="458"/>
                    <a:pt x="2516" y="520"/>
                  </a:cubicBezTo>
                  <a:cubicBezTo>
                    <a:pt x="2365" y="591"/>
                    <a:pt x="2204" y="663"/>
                    <a:pt x="2043" y="734"/>
                  </a:cubicBezTo>
                  <a:cubicBezTo>
                    <a:pt x="1419" y="1028"/>
                    <a:pt x="803" y="1332"/>
                    <a:pt x="188" y="1680"/>
                  </a:cubicBezTo>
                  <a:cubicBezTo>
                    <a:pt x="188" y="1680"/>
                    <a:pt x="179" y="1689"/>
                    <a:pt x="170" y="1689"/>
                  </a:cubicBezTo>
                  <a:cubicBezTo>
                    <a:pt x="36" y="1787"/>
                    <a:pt x="1" y="1965"/>
                    <a:pt x="90" y="2108"/>
                  </a:cubicBezTo>
                  <a:cubicBezTo>
                    <a:pt x="146" y="2192"/>
                    <a:pt x="241" y="2237"/>
                    <a:pt x="336" y="2237"/>
                  </a:cubicBezTo>
                  <a:cubicBezTo>
                    <a:pt x="393" y="2237"/>
                    <a:pt x="450" y="2221"/>
                    <a:pt x="500" y="2188"/>
                  </a:cubicBezTo>
                  <a:lnTo>
                    <a:pt x="509" y="2179"/>
                  </a:lnTo>
                  <a:cubicBezTo>
                    <a:pt x="1062" y="1805"/>
                    <a:pt x="1651" y="1457"/>
                    <a:pt x="2240" y="1127"/>
                  </a:cubicBezTo>
                  <a:cubicBezTo>
                    <a:pt x="2391" y="1037"/>
                    <a:pt x="2543" y="957"/>
                    <a:pt x="2686" y="877"/>
                  </a:cubicBezTo>
                  <a:cubicBezTo>
                    <a:pt x="2837" y="805"/>
                    <a:pt x="2980" y="734"/>
                    <a:pt x="3141" y="681"/>
                  </a:cubicBezTo>
                  <a:cubicBezTo>
                    <a:pt x="3444" y="565"/>
                    <a:pt x="3774" y="475"/>
                    <a:pt x="4104" y="404"/>
                  </a:cubicBezTo>
                  <a:cubicBezTo>
                    <a:pt x="4764" y="261"/>
                    <a:pt x="5442" y="181"/>
                    <a:pt x="6120" y="145"/>
                  </a:cubicBezTo>
                  <a:cubicBezTo>
                    <a:pt x="6459" y="127"/>
                    <a:pt x="6807" y="127"/>
                    <a:pt x="7146" y="127"/>
                  </a:cubicBezTo>
                  <a:cubicBezTo>
                    <a:pt x="7485" y="136"/>
                    <a:pt x="7833" y="145"/>
                    <a:pt x="8172" y="199"/>
                  </a:cubicBezTo>
                  <a:cubicBezTo>
                    <a:pt x="7833" y="119"/>
                    <a:pt x="7494" y="92"/>
                    <a:pt x="7155" y="56"/>
                  </a:cubicBezTo>
                  <a:cubicBezTo>
                    <a:pt x="6807" y="29"/>
                    <a:pt x="6468" y="11"/>
                    <a:pt x="6120" y="3"/>
                  </a:cubicBezTo>
                  <a:cubicBezTo>
                    <a:pt x="6039" y="1"/>
                    <a:pt x="5958" y="1"/>
                    <a:pt x="587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14" name="Google Shape;8956;p24"/>
            <p:cNvSpPr/>
            <p:nvPr/>
          </p:nvSpPr>
          <p:spPr>
            <a:xfrm>
              <a:off x="3918500" y="4503650"/>
              <a:ext cx="129825" cy="74825"/>
            </a:xfrm>
            <a:custGeom>
              <a:avLst/>
              <a:ahLst/>
              <a:rect l="l" t="t" r="r" b="b"/>
              <a:pathLst>
                <a:path w="5193" h="2993" extrusionOk="0">
                  <a:moveTo>
                    <a:pt x="788" y="0"/>
                  </a:moveTo>
                  <a:cubicBezTo>
                    <a:pt x="554" y="0"/>
                    <a:pt x="313" y="48"/>
                    <a:pt x="98" y="155"/>
                  </a:cubicBezTo>
                  <a:cubicBezTo>
                    <a:pt x="98" y="155"/>
                    <a:pt x="89" y="164"/>
                    <a:pt x="89" y="164"/>
                  </a:cubicBezTo>
                  <a:cubicBezTo>
                    <a:pt x="18" y="200"/>
                    <a:pt x="0" y="289"/>
                    <a:pt x="36" y="361"/>
                  </a:cubicBezTo>
                  <a:cubicBezTo>
                    <a:pt x="66" y="408"/>
                    <a:pt x="115" y="436"/>
                    <a:pt x="166" y="436"/>
                  </a:cubicBezTo>
                  <a:cubicBezTo>
                    <a:pt x="191" y="436"/>
                    <a:pt x="217" y="429"/>
                    <a:pt x="241" y="414"/>
                  </a:cubicBezTo>
                  <a:cubicBezTo>
                    <a:pt x="433" y="305"/>
                    <a:pt x="652" y="260"/>
                    <a:pt x="879" y="260"/>
                  </a:cubicBezTo>
                  <a:cubicBezTo>
                    <a:pt x="1117" y="260"/>
                    <a:pt x="1364" y="310"/>
                    <a:pt x="1597" y="387"/>
                  </a:cubicBezTo>
                  <a:cubicBezTo>
                    <a:pt x="2061" y="539"/>
                    <a:pt x="2498" y="771"/>
                    <a:pt x="2917" y="1048"/>
                  </a:cubicBezTo>
                  <a:cubicBezTo>
                    <a:pt x="3337" y="1315"/>
                    <a:pt x="3729" y="1627"/>
                    <a:pt x="4113" y="1949"/>
                  </a:cubicBezTo>
                  <a:cubicBezTo>
                    <a:pt x="4487" y="2279"/>
                    <a:pt x="4862" y="2618"/>
                    <a:pt x="5192" y="2992"/>
                  </a:cubicBezTo>
                  <a:cubicBezTo>
                    <a:pt x="4880" y="2600"/>
                    <a:pt x="4523" y="2243"/>
                    <a:pt x="4157" y="1895"/>
                  </a:cubicBezTo>
                  <a:cubicBezTo>
                    <a:pt x="3792" y="1547"/>
                    <a:pt x="3408" y="1217"/>
                    <a:pt x="2998" y="923"/>
                  </a:cubicBezTo>
                  <a:cubicBezTo>
                    <a:pt x="2587" y="628"/>
                    <a:pt x="2150" y="361"/>
                    <a:pt x="1668" y="173"/>
                  </a:cubicBezTo>
                  <a:cubicBezTo>
                    <a:pt x="1427" y="84"/>
                    <a:pt x="1169" y="13"/>
                    <a:pt x="901" y="4"/>
                  </a:cubicBezTo>
                  <a:cubicBezTo>
                    <a:pt x="864" y="1"/>
                    <a:pt x="826" y="0"/>
                    <a:pt x="788" y="0"/>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15" name="Google Shape;8957;p24"/>
            <p:cNvSpPr/>
            <p:nvPr/>
          </p:nvSpPr>
          <p:spPr>
            <a:xfrm>
              <a:off x="3938775" y="4432800"/>
              <a:ext cx="108200" cy="72600"/>
            </a:xfrm>
            <a:custGeom>
              <a:avLst/>
              <a:ahLst/>
              <a:rect l="l" t="t" r="r" b="b"/>
              <a:pathLst>
                <a:path w="4328" h="2904" extrusionOk="0">
                  <a:moveTo>
                    <a:pt x="4328" y="1"/>
                  </a:moveTo>
                  <a:cubicBezTo>
                    <a:pt x="3908" y="72"/>
                    <a:pt x="3516" y="233"/>
                    <a:pt x="3132" y="411"/>
                  </a:cubicBezTo>
                  <a:cubicBezTo>
                    <a:pt x="2749" y="599"/>
                    <a:pt x="2392" y="822"/>
                    <a:pt x="2044" y="1054"/>
                  </a:cubicBezTo>
                  <a:cubicBezTo>
                    <a:pt x="1687" y="1295"/>
                    <a:pt x="1348" y="1544"/>
                    <a:pt x="1027" y="1812"/>
                  </a:cubicBezTo>
                  <a:cubicBezTo>
                    <a:pt x="697" y="2080"/>
                    <a:pt x="376" y="2356"/>
                    <a:pt x="63" y="2650"/>
                  </a:cubicBezTo>
                  <a:lnTo>
                    <a:pt x="54" y="2650"/>
                  </a:lnTo>
                  <a:cubicBezTo>
                    <a:pt x="1" y="2713"/>
                    <a:pt x="1" y="2811"/>
                    <a:pt x="63" y="2865"/>
                  </a:cubicBezTo>
                  <a:cubicBezTo>
                    <a:pt x="93" y="2890"/>
                    <a:pt x="130" y="2904"/>
                    <a:pt x="166" y="2904"/>
                  </a:cubicBezTo>
                  <a:cubicBezTo>
                    <a:pt x="205" y="2904"/>
                    <a:pt x="245" y="2888"/>
                    <a:pt x="277" y="2856"/>
                  </a:cubicBezTo>
                  <a:cubicBezTo>
                    <a:pt x="554" y="2552"/>
                    <a:pt x="857" y="2258"/>
                    <a:pt x="1170" y="1981"/>
                  </a:cubicBezTo>
                  <a:cubicBezTo>
                    <a:pt x="1473" y="1696"/>
                    <a:pt x="1794" y="1428"/>
                    <a:pt x="2124" y="1179"/>
                  </a:cubicBezTo>
                  <a:cubicBezTo>
                    <a:pt x="2463" y="920"/>
                    <a:pt x="2802" y="679"/>
                    <a:pt x="3168" y="483"/>
                  </a:cubicBezTo>
                  <a:cubicBezTo>
                    <a:pt x="3534" y="278"/>
                    <a:pt x="3917" y="99"/>
                    <a:pt x="4328"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79" name="Google Shape;8958;p24"/>
          <p:cNvGrpSpPr/>
          <p:nvPr/>
        </p:nvGrpSpPr>
        <p:grpSpPr>
          <a:xfrm>
            <a:off x="8328764" y="2075885"/>
            <a:ext cx="631798" cy="640579"/>
            <a:chOff x="1611050" y="1662750"/>
            <a:chExt cx="102400" cy="103825"/>
          </a:xfrm>
        </p:grpSpPr>
        <p:sp>
          <p:nvSpPr>
            <p:cNvPr id="1050316" name="Google Shape;8959;p24"/>
            <p:cNvSpPr/>
            <p:nvPr/>
          </p:nvSpPr>
          <p:spPr>
            <a:xfrm>
              <a:off x="1611050" y="1662750"/>
              <a:ext cx="102400" cy="103825"/>
            </a:xfrm>
            <a:custGeom>
              <a:avLst/>
              <a:ahLst/>
              <a:rect l="l" t="t" r="r" b="b"/>
              <a:pathLst>
                <a:path w="4096" h="4153" extrusionOk="0">
                  <a:moveTo>
                    <a:pt x="2568" y="1"/>
                  </a:moveTo>
                  <a:cubicBezTo>
                    <a:pt x="2430" y="1"/>
                    <a:pt x="2292" y="42"/>
                    <a:pt x="2178" y="120"/>
                  </a:cubicBezTo>
                  <a:cubicBezTo>
                    <a:pt x="1910" y="308"/>
                    <a:pt x="1723" y="539"/>
                    <a:pt x="1544" y="745"/>
                  </a:cubicBezTo>
                  <a:cubicBezTo>
                    <a:pt x="1535" y="762"/>
                    <a:pt x="1518" y="780"/>
                    <a:pt x="1500" y="798"/>
                  </a:cubicBezTo>
                  <a:cubicBezTo>
                    <a:pt x="1125" y="611"/>
                    <a:pt x="1027" y="566"/>
                    <a:pt x="893" y="548"/>
                  </a:cubicBezTo>
                  <a:cubicBezTo>
                    <a:pt x="871" y="546"/>
                    <a:pt x="849" y="545"/>
                    <a:pt x="827" y="545"/>
                  </a:cubicBezTo>
                  <a:cubicBezTo>
                    <a:pt x="654" y="545"/>
                    <a:pt x="485" y="608"/>
                    <a:pt x="358" y="727"/>
                  </a:cubicBezTo>
                  <a:cubicBezTo>
                    <a:pt x="206" y="870"/>
                    <a:pt x="135" y="1057"/>
                    <a:pt x="144" y="1262"/>
                  </a:cubicBezTo>
                  <a:cubicBezTo>
                    <a:pt x="162" y="1592"/>
                    <a:pt x="331" y="1833"/>
                    <a:pt x="438" y="1994"/>
                  </a:cubicBezTo>
                  <a:lnTo>
                    <a:pt x="465" y="2038"/>
                  </a:lnTo>
                  <a:cubicBezTo>
                    <a:pt x="465" y="2047"/>
                    <a:pt x="474" y="2047"/>
                    <a:pt x="474" y="2047"/>
                  </a:cubicBezTo>
                  <a:cubicBezTo>
                    <a:pt x="367" y="2190"/>
                    <a:pt x="260" y="2359"/>
                    <a:pt x="153" y="2547"/>
                  </a:cubicBezTo>
                  <a:cubicBezTo>
                    <a:pt x="126" y="2591"/>
                    <a:pt x="54" y="2698"/>
                    <a:pt x="37" y="2850"/>
                  </a:cubicBezTo>
                  <a:cubicBezTo>
                    <a:pt x="1" y="3100"/>
                    <a:pt x="90" y="3332"/>
                    <a:pt x="286" y="3474"/>
                  </a:cubicBezTo>
                  <a:cubicBezTo>
                    <a:pt x="414" y="3576"/>
                    <a:pt x="558" y="3621"/>
                    <a:pt x="723" y="3621"/>
                  </a:cubicBezTo>
                  <a:cubicBezTo>
                    <a:pt x="948" y="3621"/>
                    <a:pt x="1212" y="3537"/>
                    <a:pt x="1526" y="3403"/>
                  </a:cubicBezTo>
                  <a:cubicBezTo>
                    <a:pt x="1553" y="3457"/>
                    <a:pt x="1580" y="3510"/>
                    <a:pt x="1607" y="3555"/>
                  </a:cubicBezTo>
                  <a:cubicBezTo>
                    <a:pt x="1634" y="3599"/>
                    <a:pt x="1651" y="3644"/>
                    <a:pt x="1678" y="3689"/>
                  </a:cubicBezTo>
                  <a:cubicBezTo>
                    <a:pt x="1883" y="4090"/>
                    <a:pt x="2187" y="4152"/>
                    <a:pt x="2356" y="4152"/>
                  </a:cubicBezTo>
                  <a:lnTo>
                    <a:pt x="2410" y="4152"/>
                  </a:lnTo>
                  <a:cubicBezTo>
                    <a:pt x="2552" y="4144"/>
                    <a:pt x="2900" y="4063"/>
                    <a:pt x="3043" y="3582"/>
                  </a:cubicBezTo>
                  <a:cubicBezTo>
                    <a:pt x="3105" y="3394"/>
                    <a:pt x="3168" y="3180"/>
                    <a:pt x="3213" y="2957"/>
                  </a:cubicBezTo>
                  <a:cubicBezTo>
                    <a:pt x="3400" y="2930"/>
                    <a:pt x="3721" y="2868"/>
                    <a:pt x="3899" y="2556"/>
                  </a:cubicBezTo>
                  <a:cubicBezTo>
                    <a:pt x="4096" y="2226"/>
                    <a:pt x="3998" y="1824"/>
                    <a:pt x="3676" y="1637"/>
                  </a:cubicBezTo>
                  <a:cubicBezTo>
                    <a:pt x="3507" y="1530"/>
                    <a:pt x="3320" y="1458"/>
                    <a:pt x="3150" y="1387"/>
                  </a:cubicBezTo>
                  <a:cubicBezTo>
                    <a:pt x="3159" y="1351"/>
                    <a:pt x="3168" y="1316"/>
                    <a:pt x="3177" y="1280"/>
                  </a:cubicBezTo>
                  <a:lnTo>
                    <a:pt x="3186" y="1226"/>
                  </a:lnTo>
                  <a:cubicBezTo>
                    <a:pt x="3230" y="1030"/>
                    <a:pt x="3302" y="745"/>
                    <a:pt x="3186" y="432"/>
                  </a:cubicBezTo>
                  <a:cubicBezTo>
                    <a:pt x="3114" y="236"/>
                    <a:pt x="2963" y="93"/>
                    <a:pt x="2766" y="31"/>
                  </a:cubicBezTo>
                  <a:cubicBezTo>
                    <a:pt x="2702" y="10"/>
                    <a:pt x="2635" y="1"/>
                    <a:pt x="2568" y="1"/>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17" name="Google Shape;8960;p24"/>
            <p:cNvSpPr/>
            <p:nvPr/>
          </p:nvSpPr>
          <p:spPr>
            <a:xfrm>
              <a:off x="1626450" y="1677625"/>
              <a:ext cx="69825" cy="74150"/>
            </a:xfrm>
            <a:custGeom>
              <a:avLst/>
              <a:ahLst/>
              <a:rect l="l" t="t" r="r" b="b"/>
              <a:pathLst>
                <a:path w="2793" h="2966" extrusionOk="0">
                  <a:moveTo>
                    <a:pt x="1954" y="1"/>
                  </a:moveTo>
                  <a:cubicBezTo>
                    <a:pt x="1939" y="1"/>
                    <a:pt x="1923" y="6"/>
                    <a:pt x="1910" y="16"/>
                  </a:cubicBezTo>
                  <a:cubicBezTo>
                    <a:pt x="1633" y="212"/>
                    <a:pt x="1437" y="489"/>
                    <a:pt x="1214" y="738"/>
                  </a:cubicBezTo>
                  <a:cubicBezTo>
                    <a:pt x="1160" y="801"/>
                    <a:pt x="1089" y="863"/>
                    <a:pt x="1053" y="944"/>
                  </a:cubicBezTo>
                  <a:cubicBezTo>
                    <a:pt x="1053" y="944"/>
                    <a:pt x="1052" y="944"/>
                    <a:pt x="1052" y="944"/>
                  </a:cubicBezTo>
                  <a:cubicBezTo>
                    <a:pt x="1012" y="944"/>
                    <a:pt x="284" y="560"/>
                    <a:pt x="206" y="551"/>
                  </a:cubicBezTo>
                  <a:cubicBezTo>
                    <a:pt x="201" y="550"/>
                    <a:pt x="197" y="550"/>
                    <a:pt x="192" y="550"/>
                  </a:cubicBezTo>
                  <a:cubicBezTo>
                    <a:pt x="146" y="550"/>
                    <a:pt x="117" y="591"/>
                    <a:pt x="125" y="631"/>
                  </a:cubicBezTo>
                  <a:cubicBezTo>
                    <a:pt x="134" y="819"/>
                    <a:pt x="250" y="970"/>
                    <a:pt x="348" y="1113"/>
                  </a:cubicBezTo>
                  <a:cubicBezTo>
                    <a:pt x="420" y="1220"/>
                    <a:pt x="509" y="1318"/>
                    <a:pt x="580" y="1425"/>
                  </a:cubicBezTo>
                  <a:cubicBezTo>
                    <a:pt x="589" y="1443"/>
                    <a:pt x="598" y="1452"/>
                    <a:pt x="598" y="1470"/>
                  </a:cubicBezTo>
                  <a:cubicBezTo>
                    <a:pt x="598" y="1470"/>
                    <a:pt x="598" y="1479"/>
                    <a:pt x="589" y="1488"/>
                  </a:cubicBezTo>
                  <a:cubicBezTo>
                    <a:pt x="580" y="1506"/>
                    <a:pt x="563" y="1523"/>
                    <a:pt x="554" y="1532"/>
                  </a:cubicBezTo>
                  <a:cubicBezTo>
                    <a:pt x="366" y="1746"/>
                    <a:pt x="188" y="2014"/>
                    <a:pt x="45" y="2255"/>
                  </a:cubicBezTo>
                  <a:cubicBezTo>
                    <a:pt x="27" y="2282"/>
                    <a:pt x="18" y="2309"/>
                    <a:pt x="9" y="2344"/>
                  </a:cubicBezTo>
                  <a:cubicBezTo>
                    <a:pt x="1" y="2405"/>
                    <a:pt x="41" y="2429"/>
                    <a:pt x="112" y="2429"/>
                  </a:cubicBezTo>
                  <a:cubicBezTo>
                    <a:pt x="406" y="2429"/>
                    <a:pt x="1219" y="2014"/>
                    <a:pt x="1240" y="2014"/>
                  </a:cubicBezTo>
                  <a:cubicBezTo>
                    <a:pt x="1240" y="2014"/>
                    <a:pt x="1240" y="2014"/>
                    <a:pt x="1241" y="2014"/>
                  </a:cubicBezTo>
                  <a:cubicBezTo>
                    <a:pt x="1267" y="2077"/>
                    <a:pt x="1285" y="2139"/>
                    <a:pt x="1303" y="2210"/>
                  </a:cubicBezTo>
                  <a:cubicBezTo>
                    <a:pt x="1357" y="2424"/>
                    <a:pt x="1490" y="2621"/>
                    <a:pt x="1588" y="2826"/>
                  </a:cubicBezTo>
                  <a:cubicBezTo>
                    <a:pt x="1638" y="2916"/>
                    <a:pt x="1690" y="2965"/>
                    <a:pt x="1737" y="2965"/>
                  </a:cubicBezTo>
                  <a:cubicBezTo>
                    <a:pt x="1783" y="2965"/>
                    <a:pt x="1825" y="2918"/>
                    <a:pt x="1856" y="2817"/>
                  </a:cubicBezTo>
                  <a:cubicBezTo>
                    <a:pt x="1945" y="2532"/>
                    <a:pt x="2035" y="2228"/>
                    <a:pt x="2061" y="1925"/>
                  </a:cubicBezTo>
                  <a:cubicBezTo>
                    <a:pt x="2061" y="1907"/>
                    <a:pt x="2052" y="1862"/>
                    <a:pt x="2070" y="1845"/>
                  </a:cubicBezTo>
                  <a:cubicBezTo>
                    <a:pt x="2106" y="1809"/>
                    <a:pt x="2213" y="1809"/>
                    <a:pt x="2266" y="1800"/>
                  </a:cubicBezTo>
                  <a:cubicBezTo>
                    <a:pt x="2311" y="1791"/>
                    <a:pt x="2365" y="1782"/>
                    <a:pt x="2418" y="1782"/>
                  </a:cubicBezTo>
                  <a:cubicBezTo>
                    <a:pt x="2525" y="1764"/>
                    <a:pt x="2713" y="1764"/>
                    <a:pt x="2775" y="1657"/>
                  </a:cubicBezTo>
                  <a:cubicBezTo>
                    <a:pt x="2793" y="1631"/>
                    <a:pt x="2793" y="1577"/>
                    <a:pt x="2757" y="1559"/>
                  </a:cubicBezTo>
                  <a:cubicBezTo>
                    <a:pt x="2481" y="1390"/>
                    <a:pt x="2159" y="1300"/>
                    <a:pt x="1865" y="1176"/>
                  </a:cubicBezTo>
                  <a:cubicBezTo>
                    <a:pt x="1910" y="970"/>
                    <a:pt x="1927" y="756"/>
                    <a:pt x="1972" y="551"/>
                  </a:cubicBezTo>
                  <a:cubicBezTo>
                    <a:pt x="2008" y="391"/>
                    <a:pt x="2070" y="203"/>
                    <a:pt x="2017" y="43"/>
                  </a:cubicBezTo>
                  <a:cubicBezTo>
                    <a:pt x="2006" y="15"/>
                    <a:pt x="1980" y="1"/>
                    <a:pt x="1954"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80" name="Google Shape;8961;p24"/>
          <p:cNvGrpSpPr/>
          <p:nvPr/>
        </p:nvGrpSpPr>
        <p:grpSpPr>
          <a:xfrm rot="-1532109">
            <a:off x="2058961" y="4297802"/>
            <a:ext cx="985612" cy="702078"/>
            <a:chOff x="1174150" y="1093100"/>
            <a:chExt cx="360450" cy="256750"/>
          </a:xfrm>
        </p:grpSpPr>
        <p:sp>
          <p:nvSpPr>
            <p:cNvPr id="1050318" name="Google Shape;8962;p24"/>
            <p:cNvSpPr/>
            <p:nvPr/>
          </p:nvSpPr>
          <p:spPr>
            <a:xfrm>
              <a:off x="1174150" y="1093100"/>
              <a:ext cx="360450" cy="256750"/>
            </a:xfrm>
            <a:custGeom>
              <a:avLst/>
              <a:ahLst/>
              <a:rect l="l" t="t" r="r" b="b"/>
              <a:pathLst>
                <a:path w="14418" h="10270" extrusionOk="0">
                  <a:moveTo>
                    <a:pt x="7252" y="1"/>
                  </a:moveTo>
                  <a:cubicBezTo>
                    <a:pt x="6939" y="1"/>
                    <a:pt x="6617" y="23"/>
                    <a:pt x="6281" y="68"/>
                  </a:cubicBezTo>
                  <a:cubicBezTo>
                    <a:pt x="5237" y="211"/>
                    <a:pt x="4283" y="559"/>
                    <a:pt x="3453" y="1112"/>
                  </a:cubicBezTo>
                  <a:cubicBezTo>
                    <a:pt x="2739" y="1585"/>
                    <a:pt x="2070" y="2201"/>
                    <a:pt x="1410" y="2994"/>
                  </a:cubicBezTo>
                  <a:cubicBezTo>
                    <a:pt x="1035" y="3441"/>
                    <a:pt x="741" y="3931"/>
                    <a:pt x="420" y="4466"/>
                  </a:cubicBezTo>
                  <a:cubicBezTo>
                    <a:pt x="322" y="4654"/>
                    <a:pt x="215" y="4832"/>
                    <a:pt x="143" y="4966"/>
                  </a:cubicBezTo>
                  <a:cubicBezTo>
                    <a:pt x="10" y="5216"/>
                    <a:pt x="1" y="5519"/>
                    <a:pt x="126" y="5760"/>
                  </a:cubicBezTo>
                  <a:cubicBezTo>
                    <a:pt x="241" y="6001"/>
                    <a:pt x="473" y="6170"/>
                    <a:pt x="741" y="6215"/>
                  </a:cubicBezTo>
                  <a:cubicBezTo>
                    <a:pt x="786" y="6465"/>
                    <a:pt x="955" y="6697"/>
                    <a:pt x="1196" y="6813"/>
                  </a:cubicBezTo>
                  <a:cubicBezTo>
                    <a:pt x="1313" y="6874"/>
                    <a:pt x="1435" y="6899"/>
                    <a:pt x="1554" y="6899"/>
                  </a:cubicBezTo>
                  <a:cubicBezTo>
                    <a:pt x="1590" y="6899"/>
                    <a:pt x="1625" y="6897"/>
                    <a:pt x="1660" y="6893"/>
                  </a:cubicBezTo>
                  <a:cubicBezTo>
                    <a:pt x="1713" y="6991"/>
                    <a:pt x="1785" y="7089"/>
                    <a:pt x="1874" y="7161"/>
                  </a:cubicBezTo>
                  <a:cubicBezTo>
                    <a:pt x="1981" y="7241"/>
                    <a:pt x="2097" y="7303"/>
                    <a:pt x="2222" y="7330"/>
                  </a:cubicBezTo>
                  <a:cubicBezTo>
                    <a:pt x="2267" y="7500"/>
                    <a:pt x="2365" y="7651"/>
                    <a:pt x="2516" y="7767"/>
                  </a:cubicBezTo>
                  <a:cubicBezTo>
                    <a:pt x="2672" y="7887"/>
                    <a:pt x="2852" y="7946"/>
                    <a:pt x="3032" y="7946"/>
                  </a:cubicBezTo>
                  <a:cubicBezTo>
                    <a:pt x="3253" y="7946"/>
                    <a:pt x="3473" y="7856"/>
                    <a:pt x="3640" y="7678"/>
                  </a:cubicBezTo>
                  <a:cubicBezTo>
                    <a:pt x="3694" y="7624"/>
                    <a:pt x="3739" y="7571"/>
                    <a:pt x="3765" y="7526"/>
                  </a:cubicBezTo>
                  <a:lnTo>
                    <a:pt x="3783" y="7509"/>
                  </a:lnTo>
                  <a:cubicBezTo>
                    <a:pt x="3846" y="7428"/>
                    <a:pt x="3908" y="7339"/>
                    <a:pt x="3970" y="7259"/>
                  </a:cubicBezTo>
                  <a:cubicBezTo>
                    <a:pt x="4095" y="7089"/>
                    <a:pt x="4211" y="6929"/>
                    <a:pt x="4336" y="6777"/>
                  </a:cubicBezTo>
                  <a:cubicBezTo>
                    <a:pt x="4684" y="6358"/>
                    <a:pt x="5023" y="6045"/>
                    <a:pt x="5380" y="5822"/>
                  </a:cubicBezTo>
                  <a:cubicBezTo>
                    <a:pt x="5790" y="5564"/>
                    <a:pt x="6219" y="5376"/>
                    <a:pt x="6665" y="5260"/>
                  </a:cubicBezTo>
                  <a:cubicBezTo>
                    <a:pt x="6875" y="5207"/>
                    <a:pt x="7076" y="5180"/>
                    <a:pt x="7269" y="5180"/>
                  </a:cubicBezTo>
                  <a:cubicBezTo>
                    <a:pt x="7626" y="5180"/>
                    <a:pt x="7955" y="5272"/>
                    <a:pt x="8262" y="5457"/>
                  </a:cubicBezTo>
                  <a:cubicBezTo>
                    <a:pt x="8859" y="5805"/>
                    <a:pt x="9243" y="6295"/>
                    <a:pt x="9430" y="6947"/>
                  </a:cubicBezTo>
                  <a:cubicBezTo>
                    <a:pt x="9573" y="7446"/>
                    <a:pt x="9618" y="7999"/>
                    <a:pt x="9582" y="8695"/>
                  </a:cubicBezTo>
                  <a:cubicBezTo>
                    <a:pt x="9573" y="8829"/>
                    <a:pt x="9555" y="8972"/>
                    <a:pt x="9546" y="9123"/>
                  </a:cubicBezTo>
                  <a:cubicBezTo>
                    <a:pt x="9537" y="9186"/>
                    <a:pt x="9528" y="9257"/>
                    <a:pt x="9519" y="9328"/>
                  </a:cubicBezTo>
                  <a:cubicBezTo>
                    <a:pt x="9484" y="9757"/>
                    <a:pt x="9725" y="10122"/>
                    <a:pt x="10117" y="10238"/>
                  </a:cubicBezTo>
                  <a:cubicBezTo>
                    <a:pt x="10153" y="10247"/>
                    <a:pt x="10188" y="10256"/>
                    <a:pt x="10215" y="10256"/>
                  </a:cubicBezTo>
                  <a:cubicBezTo>
                    <a:pt x="10267" y="10265"/>
                    <a:pt x="10318" y="10270"/>
                    <a:pt x="10369" y="10270"/>
                  </a:cubicBezTo>
                  <a:cubicBezTo>
                    <a:pt x="10613" y="10270"/>
                    <a:pt x="10836" y="10165"/>
                    <a:pt x="10991" y="9980"/>
                  </a:cubicBezTo>
                  <a:cubicBezTo>
                    <a:pt x="11000" y="9980"/>
                    <a:pt x="11009" y="9989"/>
                    <a:pt x="11018" y="9989"/>
                  </a:cubicBezTo>
                  <a:lnTo>
                    <a:pt x="11036" y="9989"/>
                  </a:lnTo>
                  <a:cubicBezTo>
                    <a:pt x="11115" y="10012"/>
                    <a:pt x="11194" y="10023"/>
                    <a:pt x="11271" y="10023"/>
                  </a:cubicBezTo>
                  <a:cubicBezTo>
                    <a:pt x="11456" y="10023"/>
                    <a:pt x="11632" y="9959"/>
                    <a:pt x="11776" y="9846"/>
                  </a:cubicBezTo>
                  <a:cubicBezTo>
                    <a:pt x="11883" y="10006"/>
                    <a:pt x="12044" y="10131"/>
                    <a:pt x="12240" y="10185"/>
                  </a:cubicBezTo>
                  <a:cubicBezTo>
                    <a:pt x="12303" y="10203"/>
                    <a:pt x="12365" y="10221"/>
                    <a:pt x="12428" y="10221"/>
                  </a:cubicBezTo>
                  <a:cubicBezTo>
                    <a:pt x="12449" y="10222"/>
                    <a:pt x="12470" y="10223"/>
                    <a:pt x="12491" y="10223"/>
                  </a:cubicBezTo>
                  <a:cubicBezTo>
                    <a:pt x="12673" y="10223"/>
                    <a:pt x="12845" y="10155"/>
                    <a:pt x="12981" y="10051"/>
                  </a:cubicBezTo>
                  <a:cubicBezTo>
                    <a:pt x="13052" y="10105"/>
                    <a:pt x="13123" y="10149"/>
                    <a:pt x="13204" y="10176"/>
                  </a:cubicBezTo>
                  <a:cubicBezTo>
                    <a:pt x="13231" y="10185"/>
                    <a:pt x="13248" y="10194"/>
                    <a:pt x="13275" y="10203"/>
                  </a:cubicBezTo>
                  <a:cubicBezTo>
                    <a:pt x="13352" y="10226"/>
                    <a:pt x="13431" y="10237"/>
                    <a:pt x="13509" y="10237"/>
                  </a:cubicBezTo>
                  <a:cubicBezTo>
                    <a:pt x="13795" y="10237"/>
                    <a:pt x="14076" y="10089"/>
                    <a:pt x="14230" y="9837"/>
                  </a:cubicBezTo>
                  <a:cubicBezTo>
                    <a:pt x="14301" y="9703"/>
                    <a:pt x="14355" y="9569"/>
                    <a:pt x="14372" y="9427"/>
                  </a:cubicBezTo>
                  <a:cubicBezTo>
                    <a:pt x="14399" y="9239"/>
                    <a:pt x="14408" y="9088"/>
                    <a:pt x="14408" y="8936"/>
                  </a:cubicBezTo>
                  <a:cubicBezTo>
                    <a:pt x="14417" y="8427"/>
                    <a:pt x="14417" y="8044"/>
                    <a:pt x="14408" y="7687"/>
                  </a:cubicBezTo>
                  <a:cubicBezTo>
                    <a:pt x="14390" y="6786"/>
                    <a:pt x="14265" y="6001"/>
                    <a:pt x="14016" y="5269"/>
                  </a:cubicBezTo>
                  <a:cubicBezTo>
                    <a:pt x="13819" y="4681"/>
                    <a:pt x="13534" y="4083"/>
                    <a:pt x="13150" y="3423"/>
                  </a:cubicBezTo>
                  <a:cubicBezTo>
                    <a:pt x="12677" y="2620"/>
                    <a:pt x="12089" y="1933"/>
                    <a:pt x="11384" y="1389"/>
                  </a:cubicBezTo>
                  <a:cubicBezTo>
                    <a:pt x="10733" y="880"/>
                    <a:pt x="10028" y="514"/>
                    <a:pt x="9287" y="291"/>
                  </a:cubicBezTo>
                  <a:lnTo>
                    <a:pt x="9270" y="291"/>
                  </a:lnTo>
                  <a:cubicBezTo>
                    <a:pt x="8788" y="167"/>
                    <a:pt x="8369" y="86"/>
                    <a:pt x="7967" y="42"/>
                  </a:cubicBezTo>
                  <a:cubicBezTo>
                    <a:pt x="7733" y="14"/>
                    <a:pt x="7495" y="1"/>
                    <a:pt x="7252" y="1"/>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19" name="Google Shape;8963;p24"/>
            <p:cNvSpPr/>
            <p:nvPr/>
          </p:nvSpPr>
          <p:spPr>
            <a:xfrm>
              <a:off x="1187975" y="1107625"/>
              <a:ext cx="332125" cy="226925"/>
            </a:xfrm>
            <a:custGeom>
              <a:avLst/>
              <a:ahLst/>
              <a:rect l="l" t="t" r="r" b="b"/>
              <a:pathLst>
                <a:path w="13285" h="9077" extrusionOk="0">
                  <a:moveTo>
                    <a:pt x="6740" y="0"/>
                  </a:moveTo>
                  <a:cubicBezTo>
                    <a:pt x="6427" y="0"/>
                    <a:pt x="6116" y="24"/>
                    <a:pt x="5808" y="67"/>
                  </a:cubicBezTo>
                  <a:cubicBezTo>
                    <a:pt x="4872" y="183"/>
                    <a:pt x="4006" y="487"/>
                    <a:pt x="3221" y="1013"/>
                  </a:cubicBezTo>
                  <a:cubicBezTo>
                    <a:pt x="2490" y="1504"/>
                    <a:pt x="1865" y="2110"/>
                    <a:pt x="1303" y="2779"/>
                  </a:cubicBezTo>
                  <a:cubicBezTo>
                    <a:pt x="946" y="3216"/>
                    <a:pt x="652" y="3698"/>
                    <a:pt x="375" y="4180"/>
                  </a:cubicBezTo>
                  <a:cubicBezTo>
                    <a:pt x="277" y="4340"/>
                    <a:pt x="188" y="4501"/>
                    <a:pt x="99" y="4662"/>
                  </a:cubicBezTo>
                  <a:cubicBezTo>
                    <a:pt x="1" y="4840"/>
                    <a:pt x="99" y="5036"/>
                    <a:pt x="286" y="5063"/>
                  </a:cubicBezTo>
                  <a:cubicBezTo>
                    <a:pt x="303" y="5066"/>
                    <a:pt x="319" y="5067"/>
                    <a:pt x="335" y="5067"/>
                  </a:cubicBezTo>
                  <a:cubicBezTo>
                    <a:pt x="425" y="5067"/>
                    <a:pt x="492" y="5023"/>
                    <a:pt x="545" y="4947"/>
                  </a:cubicBezTo>
                  <a:cubicBezTo>
                    <a:pt x="607" y="4840"/>
                    <a:pt x="670" y="4742"/>
                    <a:pt x="723" y="4635"/>
                  </a:cubicBezTo>
                  <a:cubicBezTo>
                    <a:pt x="982" y="4171"/>
                    <a:pt x="1250" y="3725"/>
                    <a:pt x="1571" y="3297"/>
                  </a:cubicBezTo>
                  <a:cubicBezTo>
                    <a:pt x="1999" y="2735"/>
                    <a:pt x="2499" y="2244"/>
                    <a:pt x="3043" y="1798"/>
                  </a:cubicBezTo>
                  <a:cubicBezTo>
                    <a:pt x="3453" y="1459"/>
                    <a:pt x="3908" y="1173"/>
                    <a:pt x="4408" y="968"/>
                  </a:cubicBezTo>
                  <a:cubicBezTo>
                    <a:pt x="5095" y="692"/>
                    <a:pt x="5817" y="558"/>
                    <a:pt x="6558" y="531"/>
                  </a:cubicBezTo>
                  <a:cubicBezTo>
                    <a:pt x="6616" y="529"/>
                    <a:pt x="6675" y="528"/>
                    <a:pt x="6734" y="528"/>
                  </a:cubicBezTo>
                  <a:cubicBezTo>
                    <a:pt x="7128" y="528"/>
                    <a:pt x="7515" y="578"/>
                    <a:pt x="7896" y="656"/>
                  </a:cubicBezTo>
                  <a:cubicBezTo>
                    <a:pt x="8387" y="754"/>
                    <a:pt x="8850" y="897"/>
                    <a:pt x="9288" y="1129"/>
                  </a:cubicBezTo>
                  <a:cubicBezTo>
                    <a:pt x="10046" y="1530"/>
                    <a:pt x="10679" y="2066"/>
                    <a:pt x="11197" y="2744"/>
                  </a:cubicBezTo>
                  <a:cubicBezTo>
                    <a:pt x="11661" y="3350"/>
                    <a:pt x="12017" y="4028"/>
                    <a:pt x="12303" y="4742"/>
                  </a:cubicBezTo>
                  <a:cubicBezTo>
                    <a:pt x="12508" y="5259"/>
                    <a:pt x="12642" y="5786"/>
                    <a:pt x="12695" y="6339"/>
                  </a:cubicBezTo>
                  <a:cubicBezTo>
                    <a:pt x="12749" y="6847"/>
                    <a:pt x="12749" y="7356"/>
                    <a:pt x="12758" y="7864"/>
                  </a:cubicBezTo>
                  <a:cubicBezTo>
                    <a:pt x="12758" y="8176"/>
                    <a:pt x="12758" y="8480"/>
                    <a:pt x="12695" y="8783"/>
                  </a:cubicBezTo>
                  <a:cubicBezTo>
                    <a:pt x="12678" y="8899"/>
                    <a:pt x="12749" y="9015"/>
                    <a:pt x="12865" y="9060"/>
                  </a:cubicBezTo>
                  <a:cubicBezTo>
                    <a:pt x="12893" y="9071"/>
                    <a:pt x="12923" y="9077"/>
                    <a:pt x="12954" y="9077"/>
                  </a:cubicBezTo>
                  <a:cubicBezTo>
                    <a:pt x="13041" y="9077"/>
                    <a:pt x="13131" y="9032"/>
                    <a:pt x="13177" y="8953"/>
                  </a:cubicBezTo>
                  <a:cubicBezTo>
                    <a:pt x="13204" y="8899"/>
                    <a:pt x="13231" y="8837"/>
                    <a:pt x="13240" y="8774"/>
                  </a:cubicBezTo>
                  <a:cubicBezTo>
                    <a:pt x="13257" y="8631"/>
                    <a:pt x="13275" y="8489"/>
                    <a:pt x="13275" y="8355"/>
                  </a:cubicBezTo>
                  <a:cubicBezTo>
                    <a:pt x="13275" y="7936"/>
                    <a:pt x="13284" y="7525"/>
                    <a:pt x="13275" y="7115"/>
                  </a:cubicBezTo>
                  <a:cubicBezTo>
                    <a:pt x="13257" y="6348"/>
                    <a:pt x="13159" y="5598"/>
                    <a:pt x="12909" y="4876"/>
                  </a:cubicBezTo>
                  <a:cubicBezTo>
                    <a:pt x="12704" y="4269"/>
                    <a:pt x="12419" y="3689"/>
                    <a:pt x="12098" y="3136"/>
                  </a:cubicBezTo>
                  <a:cubicBezTo>
                    <a:pt x="11669" y="2413"/>
                    <a:pt x="11134" y="1780"/>
                    <a:pt x="10474" y="1263"/>
                  </a:cubicBezTo>
                  <a:cubicBezTo>
                    <a:pt x="9894" y="817"/>
                    <a:pt x="9261" y="478"/>
                    <a:pt x="8574" y="272"/>
                  </a:cubicBezTo>
                  <a:cubicBezTo>
                    <a:pt x="8163" y="165"/>
                    <a:pt x="7762" y="76"/>
                    <a:pt x="7352" y="32"/>
                  </a:cubicBezTo>
                  <a:cubicBezTo>
                    <a:pt x="7148" y="10"/>
                    <a:pt x="6943" y="0"/>
                    <a:pt x="6740"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20" name="Google Shape;8964;p24"/>
            <p:cNvSpPr/>
            <p:nvPr/>
          </p:nvSpPr>
          <p:spPr>
            <a:xfrm>
              <a:off x="1206275" y="1136150"/>
              <a:ext cx="287950" cy="198000"/>
            </a:xfrm>
            <a:custGeom>
              <a:avLst/>
              <a:ahLst/>
              <a:rect l="l" t="t" r="r" b="b"/>
              <a:pathLst>
                <a:path w="11518" h="7920" extrusionOk="0">
                  <a:moveTo>
                    <a:pt x="6023" y="1"/>
                  </a:moveTo>
                  <a:cubicBezTo>
                    <a:pt x="5954" y="1"/>
                    <a:pt x="5885" y="2"/>
                    <a:pt x="5817" y="6"/>
                  </a:cubicBezTo>
                  <a:cubicBezTo>
                    <a:pt x="4559" y="77"/>
                    <a:pt x="3417" y="461"/>
                    <a:pt x="2418" y="1237"/>
                  </a:cubicBezTo>
                  <a:cubicBezTo>
                    <a:pt x="1749" y="1754"/>
                    <a:pt x="1160" y="2361"/>
                    <a:pt x="705" y="3083"/>
                  </a:cubicBezTo>
                  <a:cubicBezTo>
                    <a:pt x="482" y="3431"/>
                    <a:pt x="286" y="3797"/>
                    <a:pt x="81" y="4154"/>
                  </a:cubicBezTo>
                  <a:cubicBezTo>
                    <a:pt x="63" y="4190"/>
                    <a:pt x="45" y="4234"/>
                    <a:pt x="36" y="4270"/>
                  </a:cubicBezTo>
                  <a:cubicBezTo>
                    <a:pt x="0" y="4395"/>
                    <a:pt x="54" y="4520"/>
                    <a:pt x="170" y="4573"/>
                  </a:cubicBezTo>
                  <a:cubicBezTo>
                    <a:pt x="206" y="4591"/>
                    <a:pt x="246" y="4600"/>
                    <a:pt x="285" y="4600"/>
                  </a:cubicBezTo>
                  <a:cubicBezTo>
                    <a:pt x="361" y="4600"/>
                    <a:pt x="435" y="4567"/>
                    <a:pt x="482" y="4502"/>
                  </a:cubicBezTo>
                  <a:cubicBezTo>
                    <a:pt x="509" y="4475"/>
                    <a:pt x="527" y="4448"/>
                    <a:pt x="536" y="4422"/>
                  </a:cubicBezTo>
                  <a:cubicBezTo>
                    <a:pt x="634" y="4252"/>
                    <a:pt x="723" y="4092"/>
                    <a:pt x="812" y="3931"/>
                  </a:cubicBezTo>
                  <a:cubicBezTo>
                    <a:pt x="1160" y="3280"/>
                    <a:pt x="1597" y="2700"/>
                    <a:pt x="2123" y="2191"/>
                  </a:cubicBezTo>
                  <a:cubicBezTo>
                    <a:pt x="2578" y="1754"/>
                    <a:pt x="3060" y="1362"/>
                    <a:pt x="3640" y="1094"/>
                  </a:cubicBezTo>
                  <a:cubicBezTo>
                    <a:pt x="4068" y="898"/>
                    <a:pt x="4514" y="746"/>
                    <a:pt x="4969" y="648"/>
                  </a:cubicBezTo>
                  <a:cubicBezTo>
                    <a:pt x="5318" y="570"/>
                    <a:pt x="5667" y="530"/>
                    <a:pt x="6015" y="530"/>
                  </a:cubicBezTo>
                  <a:cubicBezTo>
                    <a:pt x="6343" y="530"/>
                    <a:pt x="6670" y="566"/>
                    <a:pt x="6994" y="639"/>
                  </a:cubicBezTo>
                  <a:cubicBezTo>
                    <a:pt x="7744" y="809"/>
                    <a:pt x="8431" y="1112"/>
                    <a:pt x="9028" y="1594"/>
                  </a:cubicBezTo>
                  <a:cubicBezTo>
                    <a:pt x="9367" y="1870"/>
                    <a:pt x="9680" y="2156"/>
                    <a:pt x="9912" y="2521"/>
                  </a:cubicBezTo>
                  <a:cubicBezTo>
                    <a:pt x="10108" y="2843"/>
                    <a:pt x="10295" y="3164"/>
                    <a:pt x="10456" y="3503"/>
                  </a:cubicBezTo>
                  <a:cubicBezTo>
                    <a:pt x="10679" y="3976"/>
                    <a:pt x="10821" y="4466"/>
                    <a:pt x="10884" y="4984"/>
                  </a:cubicBezTo>
                  <a:cubicBezTo>
                    <a:pt x="10982" y="5813"/>
                    <a:pt x="10982" y="6643"/>
                    <a:pt x="10937" y="7473"/>
                  </a:cubicBezTo>
                  <a:cubicBezTo>
                    <a:pt x="10937" y="7544"/>
                    <a:pt x="10929" y="7624"/>
                    <a:pt x="10929" y="7696"/>
                  </a:cubicBezTo>
                  <a:cubicBezTo>
                    <a:pt x="10946" y="7821"/>
                    <a:pt x="11053" y="7910"/>
                    <a:pt x="11178" y="7919"/>
                  </a:cubicBezTo>
                  <a:cubicBezTo>
                    <a:pt x="11185" y="7919"/>
                    <a:pt x="11191" y="7919"/>
                    <a:pt x="11197" y="7919"/>
                  </a:cubicBezTo>
                  <a:cubicBezTo>
                    <a:pt x="11314" y="7919"/>
                    <a:pt x="11412" y="7841"/>
                    <a:pt x="11446" y="7722"/>
                  </a:cubicBezTo>
                  <a:cubicBezTo>
                    <a:pt x="11455" y="7687"/>
                    <a:pt x="11455" y="7642"/>
                    <a:pt x="11455" y="7606"/>
                  </a:cubicBezTo>
                  <a:cubicBezTo>
                    <a:pt x="11517" y="6821"/>
                    <a:pt x="11499" y="6036"/>
                    <a:pt x="11446" y="5260"/>
                  </a:cubicBezTo>
                  <a:cubicBezTo>
                    <a:pt x="11410" y="4770"/>
                    <a:pt x="11312" y="4306"/>
                    <a:pt x="11160" y="3842"/>
                  </a:cubicBezTo>
                  <a:cubicBezTo>
                    <a:pt x="10973" y="3280"/>
                    <a:pt x="10697" y="2771"/>
                    <a:pt x="10384" y="2281"/>
                  </a:cubicBezTo>
                  <a:cubicBezTo>
                    <a:pt x="10242" y="2058"/>
                    <a:pt x="10090" y="1852"/>
                    <a:pt x="9912" y="1674"/>
                  </a:cubicBezTo>
                  <a:cubicBezTo>
                    <a:pt x="9216" y="978"/>
                    <a:pt x="8404" y="479"/>
                    <a:pt x="7646" y="264"/>
                  </a:cubicBezTo>
                  <a:cubicBezTo>
                    <a:pt x="7020" y="85"/>
                    <a:pt x="6511" y="1"/>
                    <a:pt x="6023"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21" name="Google Shape;8965;p24"/>
            <p:cNvSpPr/>
            <p:nvPr/>
          </p:nvSpPr>
          <p:spPr>
            <a:xfrm>
              <a:off x="1227225" y="1164275"/>
              <a:ext cx="238000" cy="164825"/>
            </a:xfrm>
            <a:custGeom>
              <a:avLst/>
              <a:ahLst/>
              <a:rect l="l" t="t" r="r" b="b"/>
              <a:pathLst>
                <a:path w="9520" h="6593" extrusionOk="0">
                  <a:moveTo>
                    <a:pt x="5037" y="1"/>
                  </a:moveTo>
                  <a:cubicBezTo>
                    <a:pt x="4671" y="1"/>
                    <a:pt x="4305" y="48"/>
                    <a:pt x="3944" y="139"/>
                  </a:cubicBezTo>
                  <a:cubicBezTo>
                    <a:pt x="3489" y="246"/>
                    <a:pt x="3061" y="433"/>
                    <a:pt x="2677" y="718"/>
                  </a:cubicBezTo>
                  <a:cubicBezTo>
                    <a:pt x="2311" y="995"/>
                    <a:pt x="1972" y="1298"/>
                    <a:pt x="1660" y="1619"/>
                  </a:cubicBezTo>
                  <a:cubicBezTo>
                    <a:pt x="1080" y="2199"/>
                    <a:pt x="581" y="2833"/>
                    <a:pt x="90" y="3484"/>
                  </a:cubicBezTo>
                  <a:cubicBezTo>
                    <a:pt x="81" y="3502"/>
                    <a:pt x="63" y="3529"/>
                    <a:pt x="54" y="3555"/>
                  </a:cubicBezTo>
                  <a:cubicBezTo>
                    <a:pt x="1" y="3662"/>
                    <a:pt x="28" y="3787"/>
                    <a:pt x="126" y="3859"/>
                  </a:cubicBezTo>
                  <a:cubicBezTo>
                    <a:pt x="173" y="3901"/>
                    <a:pt x="232" y="3923"/>
                    <a:pt x="292" y="3923"/>
                  </a:cubicBezTo>
                  <a:cubicBezTo>
                    <a:pt x="346" y="3923"/>
                    <a:pt x="401" y="3905"/>
                    <a:pt x="447" y="3868"/>
                  </a:cubicBezTo>
                  <a:cubicBezTo>
                    <a:pt x="483" y="3841"/>
                    <a:pt x="509" y="3805"/>
                    <a:pt x="536" y="3769"/>
                  </a:cubicBezTo>
                  <a:cubicBezTo>
                    <a:pt x="652" y="3618"/>
                    <a:pt x="768" y="3475"/>
                    <a:pt x="884" y="3323"/>
                  </a:cubicBezTo>
                  <a:cubicBezTo>
                    <a:pt x="1393" y="2663"/>
                    <a:pt x="1937" y="2030"/>
                    <a:pt x="2570" y="1495"/>
                  </a:cubicBezTo>
                  <a:cubicBezTo>
                    <a:pt x="2856" y="1245"/>
                    <a:pt x="3141" y="1004"/>
                    <a:pt x="3489" y="843"/>
                  </a:cubicBezTo>
                  <a:cubicBezTo>
                    <a:pt x="3864" y="674"/>
                    <a:pt x="4265" y="594"/>
                    <a:pt x="4667" y="549"/>
                  </a:cubicBezTo>
                  <a:cubicBezTo>
                    <a:pt x="4800" y="535"/>
                    <a:pt x="4932" y="528"/>
                    <a:pt x="5062" y="528"/>
                  </a:cubicBezTo>
                  <a:cubicBezTo>
                    <a:pt x="5683" y="528"/>
                    <a:pt x="6274" y="685"/>
                    <a:pt x="6834" y="995"/>
                  </a:cubicBezTo>
                  <a:cubicBezTo>
                    <a:pt x="7334" y="1263"/>
                    <a:pt x="7771" y="1611"/>
                    <a:pt x="8101" y="2066"/>
                  </a:cubicBezTo>
                  <a:cubicBezTo>
                    <a:pt x="8485" y="2592"/>
                    <a:pt x="8735" y="3181"/>
                    <a:pt x="8859" y="3823"/>
                  </a:cubicBezTo>
                  <a:cubicBezTo>
                    <a:pt x="9020" y="4635"/>
                    <a:pt x="9047" y="5447"/>
                    <a:pt x="8877" y="6258"/>
                  </a:cubicBezTo>
                  <a:cubicBezTo>
                    <a:pt x="8851" y="6410"/>
                    <a:pt x="8931" y="6544"/>
                    <a:pt x="9065" y="6580"/>
                  </a:cubicBezTo>
                  <a:cubicBezTo>
                    <a:pt x="9091" y="6588"/>
                    <a:pt x="9118" y="6593"/>
                    <a:pt x="9144" y="6593"/>
                  </a:cubicBezTo>
                  <a:cubicBezTo>
                    <a:pt x="9251" y="6593"/>
                    <a:pt x="9350" y="6523"/>
                    <a:pt x="9386" y="6401"/>
                  </a:cubicBezTo>
                  <a:cubicBezTo>
                    <a:pt x="9421" y="6303"/>
                    <a:pt x="9448" y="6205"/>
                    <a:pt x="9457" y="6098"/>
                  </a:cubicBezTo>
                  <a:cubicBezTo>
                    <a:pt x="9511" y="5768"/>
                    <a:pt x="9511" y="5429"/>
                    <a:pt x="9511" y="5090"/>
                  </a:cubicBezTo>
                  <a:cubicBezTo>
                    <a:pt x="9520" y="4421"/>
                    <a:pt x="9439" y="3761"/>
                    <a:pt x="9225" y="3127"/>
                  </a:cubicBezTo>
                  <a:cubicBezTo>
                    <a:pt x="9029" y="2556"/>
                    <a:pt x="8770" y="2030"/>
                    <a:pt x="8387" y="1575"/>
                  </a:cubicBezTo>
                  <a:cubicBezTo>
                    <a:pt x="7807" y="888"/>
                    <a:pt x="7075" y="424"/>
                    <a:pt x="6147" y="139"/>
                  </a:cubicBezTo>
                  <a:cubicBezTo>
                    <a:pt x="6031" y="121"/>
                    <a:pt x="5853" y="76"/>
                    <a:pt x="5675" y="49"/>
                  </a:cubicBezTo>
                  <a:cubicBezTo>
                    <a:pt x="5462" y="17"/>
                    <a:pt x="5249" y="1"/>
                    <a:pt x="5037"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22" name="Google Shape;8966;p24"/>
            <p:cNvSpPr/>
            <p:nvPr/>
          </p:nvSpPr>
          <p:spPr>
            <a:xfrm>
              <a:off x="1242625" y="1194925"/>
              <a:ext cx="199175" cy="140425"/>
            </a:xfrm>
            <a:custGeom>
              <a:avLst/>
              <a:ahLst/>
              <a:rect l="l" t="t" r="r" b="b"/>
              <a:pathLst>
                <a:path w="7967" h="5617" extrusionOk="0">
                  <a:moveTo>
                    <a:pt x="4488" y="1"/>
                  </a:moveTo>
                  <a:cubicBezTo>
                    <a:pt x="4006" y="1"/>
                    <a:pt x="3551" y="126"/>
                    <a:pt x="3105" y="286"/>
                  </a:cubicBezTo>
                  <a:cubicBezTo>
                    <a:pt x="2266" y="599"/>
                    <a:pt x="1544" y="1080"/>
                    <a:pt x="955" y="1749"/>
                  </a:cubicBezTo>
                  <a:cubicBezTo>
                    <a:pt x="669" y="2062"/>
                    <a:pt x="420" y="2410"/>
                    <a:pt x="170" y="2749"/>
                  </a:cubicBezTo>
                  <a:cubicBezTo>
                    <a:pt x="134" y="2793"/>
                    <a:pt x="99" y="2838"/>
                    <a:pt x="72" y="2882"/>
                  </a:cubicBezTo>
                  <a:cubicBezTo>
                    <a:pt x="0" y="3007"/>
                    <a:pt x="27" y="3150"/>
                    <a:pt x="134" y="3230"/>
                  </a:cubicBezTo>
                  <a:cubicBezTo>
                    <a:pt x="181" y="3270"/>
                    <a:pt x="236" y="3288"/>
                    <a:pt x="290" y="3288"/>
                  </a:cubicBezTo>
                  <a:cubicBezTo>
                    <a:pt x="358" y="3288"/>
                    <a:pt x="427" y="3258"/>
                    <a:pt x="482" y="3204"/>
                  </a:cubicBezTo>
                  <a:cubicBezTo>
                    <a:pt x="518" y="3168"/>
                    <a:pt x="553" y="3123"/>
                    <a:pt x="580" y="3079"/>
                  </a:cubicBezTo>
                  <a:cubicBezTo>
                    <a:pt x="768" y="2829"/>
                    <a:pt x="955" y="2579"/>
                    <a:pt x="1151" y="2329"/>
                  </a:cubicBezTo>
                  <a:cubicBezTo>
                    <a:pt x="1490" y="1919"/>
                    <a:pt x="1874" y="1544"/>
                    <a:pt x="2329" y="1259"/>
                  </a:cubicBezTo>
                  <a:cubicBezTo>
                    <a:pt x="2784" y="973"/>
                    <a:pt x="3265" y="759"/>
                    <a:pt x="3783" y="625"/>
                  </a:cubicBezTo>
                  <a:cubicBezTo>
                    <a:pt x="4034" y="559"/>
                    <a:pt x="4284" y="524"/>
                    <a:pt x="4530" y="524"/>
                  </a:cubicBezTo>
                  <a:cubicBezTo>
                    <a:pt x="4973" y="524"/>
                    <a:pt x="5407" y="637"/>
                    <a:pt x="5826" y="884"/>
                  </a:cubicBezTo>
                  <a:cubicBezTo>
                    <a:pt x="6540" y="1303"/>
                    <a:pt x="7012" y="1910"/>
                    <a:pt x="7244" y="2713"/>
                  </a:cubicBezTo>
                  <a:cubicBezTo>
                    <a:pt x="7432" y="3355"/>
                    <a:pt x="7458" y="3998"/>
                    <a:pt x="7423" y="4658"/>
                  </a:cubicBezTo>
                  <a:cubicBezTo>
                    <a:pt x="7405" y="4872"/>
                    <a:pt x="7378" y="5086"/>
                    <a:pt x="7360" y="5309"/>
                  </a:cubicBezTo>
                  <a:cubicBezTo>
                    <a:pt x="7342" y="5470"/>
                    <a:pt x="7432" y="5585"/>
                    <a:pt x="7574" y="5612"/>
                  </a:cubicBezTo>
                  <a:cubicBezTo>
                    <a:pt x="7591" y="5615"/>
                    <a:pt x="7608" y="5617"/>
                    <a:pt x="7624" y="5617"/>
                  </a:cubicBezTo>
                  <a:cubicBezTo>
                    <a:pt x="7744" y="5617"/>
                    <a:pt x="7838" y="5532"/>
                    <a:pt x="7878" y="5398"/>
                  </a:cubicBezTo>
                  <a:cubicBezTo>
                    <a:pt x="7887" y="5362"/>
                    <a:pt x="7896" y="5318"/>
                    <a:pt x="7904" y="5282"/>
                  </a:cubicBezTo>
                  <a:cubicBezTo>
                    <a:pt x="7922" y="4925"/>
                    <a:pt x="7958" y="4568"/>
                    <a:pt x="7958" y="4212"/>
                  </a:cubicBezTo>
                  <a:cubicBezTo>
                    <a:pt x="7967" y="3632"/>
                    <a:pt x="7904" y="3070"/>
                    <a:pt x="7735" y="2517"/>
                  </a:cubicBezTo>
                  <a:cubicBezTo>
                    <a:pt x="7521" y="1803"/>
                    <a:pt x="7137" y="1214"/>
                    <a:pt x="6566" y="750"/>
                  </a:cubicBezTo>
                  <a:cubicBezTo>
                    <a:pt x="6218" y="474"/>
                    <a:pt x="5835" y="251"/>
                    <a:pt x="5371" y="108"/>
                  </a:cubicBezTo>
                  <a:cubicBezTo>
                    <a:pt x="5112" y="37"/>
                    <a:pt x="4791" y="1"/>
                    <a:pt x="448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81" name="Google Shape;8967;p24"/>
          <p:cNvGrpSpPr/>
          <p:nvPr/>
        </p:nvGrpSpPr>
        <p:grpSpPr>
          <a:xfrm>
            <a:off x="7436815" y="3842773"/>
            <a:ext cx="1523737" cy="1065174"/>
            <a:chOff x="551250" y="1010950"/>
            <a:chExt cx="438700" cy="306675"/>
          </a:xfrm>
        </p:grpSpPr>
        <p:sp>
          <p:nvSpPr>
            <p:cNvPr id="1050323" name="Google Shape;8968;p24"/>
            <p:cNvSpPr/>
            <p:nvPr/>
          </p:nvSpPr>
          <p:spPr>
            <a:xfrm>
              <a:off x="551250" y="1010950"/>
              <a:ext cx="438700" cy="306675"/>
            </a:xfrm>
            <a:custGeom>
              <a:avLst/>
              <a:ahLst/>
              <a:rect l="l" t="t" r="r" b="b"/>
              <a:pathLst>
                <a:path w="17548" h="12267" extrusionOk="0">
                  <a:moveTo>
                    <a:pt x="15416" y="0"/>
                  </a:moveTo>
                  <a:cubicBezTo>
                    <a:pt x="15130" y="0"/>
                    <a:pt x="14791" y="18"/>
                    <a:pt x="14515" y="143"/>
                  </a:cubicBezTo>
                  <a:cubicBezTo>
                    <a:pt x="14372" y="205"/>
                    <a:pt x="14229" y="277"/>
                    <a:pt x="14086" y="348"/>
                  </a:cubicBezTo>
                  <a:lnTo>
                    <a:pt x="14033" y="384"/>
                  </a:lnTo>
                  <a:cubicBezTo>
                    <a:pt x="13444" y="678"/>
                    <a:pt x="12855" y="999"/>
                    <a:pt x="12293" y="1303"/>
                  </a:cubicBezTo>
                  <a:lnTo>
                    <a:pt x="12276" y="1312"/>
                  </a:lnTo>
                  <a:cubicBezTo>
                    <a:pt x="11027" y="1990"/>
                    <a:pt x="9706" y="2712"/>
                    <a:pt x="8234" y="3533"/>
                  </a:cubicBezTo>
                  <a:lnTo>
                    <a:pt x="7753" y="3800"/>
                  </a:lnTo>
                  <a:cubicBezTo>
                    <a:pt x="7271" y="4077"/>
                    <a:pt x="6789" y="4345"/>
                    <a:pt x="6307" y="4612"/>
                  </a:cubicBezTo>
                  <a:cubicBezTo>
                    <a:pt x="5826" y="4889"/>
                    <a:pt x="5335" y="5156"/>
                    <a:pt x="4853" y="5424"/>
                  </a:cubicBezTo>
                  <a:cubicBezTo>
                    <a:pt x="4505" y="5620"/>
                    <a:pt x="4166" y="5817"/>
                    <a:pt x="3818" y="6004"/>
                  </a:cubicBezTo>
                  <a:cubicBezTo>
                    <a:pt x="3551" y="6156"/>
                    <a:pt x="3274" y="6307"/>
                    <a:pt x="3007" y="6459"/>
                  </a:cubicBezTo>
                  <a:lnTo>
                    <a:pt x="2123" y="6950"/>
                  </a:lnTo>
                  <a:cubicBezTo>
                    <a:pt x="1945" y="7048"/>
                    <a:pt x="1410" y="7351"/>
                    <a:pt x="1410" y="7351"/>
                  </a:cubicBezTo>
                  <a:cubicBezTo>
                    <a:pt x="1124" y="7512"/>
                    <a:pt x="821" y="7681"/>
                    <a:pt x="544" y="7904"/>
                  </a:cubicBezTo>
                  <a:cubicBezTo>
                    <a:pt x="393" y="8020"/>
                    <a:pt x="250" y="8154"/>
                    <a:pt x="125" y="8288"/>
                  </a:cubicBezTo>
                  <a:lnTo>
                    <a:pt x="107" y="8306"/>
                  </a:lnTo>
                  <a:cubicBezTo>
                    <a:pt x="63" y="8350"/>
                    <a:pt x="9" y="8413"/>
                    <a:pt x="0" y="8466"/>
                  </a:cubicBezTo>
                  <a:cubicBezTo>
                    <a:pt x="205" y="8520"/>
                    <a:pt x="402" y="8573"/>
                    <a:pt x="598" y="8627"/>
                  </a:cubicBezTo>
                  <a:lnTo>
                    <a:pt x="678" y="8653"/>
                  </a:lnTo>
                  <a:lnTo>
                    <a:pt x="651" y="8716"/>
                  </a:lnTo>
                  <a:cubicBezTo>
                    <a:pt x="625" y="8769"/>
                    <a:pt x="607" y="8832"/>
                    <a:pt x="580" y="8885"/>
                  </a:cubicBezTo>
                  <a:cubicBezTo>
                    <a:pt x="535" y="9010"/>
                    <a:pt x="482" y="9126"/>
                    <a:pt x="419" y="9251"/>
                  </a:cubicBezTo>
                  <a:cubicBezTo>
                    <a:pt x="518" y="9269"/>
                    <a:pt x="634" y="9278"/>
                    <a:pt x="741" y="9287"/>
                  </a:cubicBezTo>
                  <a:cubicBezTo>
                    <a:pt x="857" y="9305"/>
                    <a:pt x="981" y="9314"/>
                    <a:pt x="1106" y="9340"/>
                  </a:cubicBezTo>
                  <a:lnTo>
                    <a:pt x="1178" y="9358"/>
                  </a:lnTo>
                  <a:lnTo>
                    <a:pt x="1151" y="9421"/>
                  </a:lnTo>
                  <a:cubicBezTo>
                    <a:pt x="1133" y="9483"/>
                    <a:pt x="1115" y="9537"/>
                    <a:pt x="1097" y="9590"/>
                  </a:cubicBezTo>
                  <a:cubicBezTo>
                    <a:pt x="1053" y="9724"/>
                    <a:pt x="1017" y="9849"/>
                    <a:pt x="964" y="9983"/>
                  </a:cubicBezTo>
                  <a:cubicBezTo>
                    <a:pt x="1044" y="10009"/>
                    <a:pt x="1133" y="10045"/>
                    <a:pt x="1222" y="10072"/>
                  </a:cubicBezTo>
                  <a:cubicBezTo>
                    <a:pt x="1356" y="10117"/>
                    <a:pt x="1490" y="10170"/>
                    <a:pt x="1624" y="10224"/>
                  </a:cubicBezTo>
                  <a:lnTo>
                    <a:pt x="1686" y="10241"/>
                  </a:lnTo>
                  <a:lnTo>
                    <a:pt x="1659" y="10304"/>
                  </a:lnTo>
                  <a:cubicBezTo>
                    <a:pt x="1615" y="10402"/>
                    <a:pt x="1561" y="10491"/>
                    <a:pt x="1499" y="10580"/>
                  </a:cubicBezTo>
                  <a:cubicBezTo>
                    <a:pt x="1463" y="10643"/>
                    <a:pt x="1419" y="10705"/>
                    <a:pt x="1383" y="10768"/>
                  </a:cubicBezTo>
                  <a:cubicBezTo>
                    <a:pt x="1526" y="10812"/>
                    <a:pt x="1668" y="10830"/>
                    <a:pt x="1811" y="10839"/>
                  </a:cubicBezTo>
                  <a:cubicBezTo>
                    <a:pt x="1882" y="10848"/>
                    <a:pt x="1963" y="10857"/>
                    <a:pt x="2034" y="10866"/>
                  </a:cubicBezTo>
                  <a:lnTo>
                    <a:pt x="2106" y="10884"/>
                  </a:lnTo>
                  <a:lnTo>
                    <a:pt x="2088" y="10955"/>
                  </a:lnTo>
                  <a:cubicBezTo>
                    <a:pt x="2061" y="11018"/>
                    <a:pt x="2034" y="11089"/>
                    <a:pt x="2016" y="11169"/>
                  </a:cubicBezTo>
                  <a:cubicBezTo>
                    <a:pt x="1981" y="11267"/>
                    <a:pt x="1945" y="11374"/>
                    <a:pt x="1909" y="11481"/>
                  </a:cubicBezTo>
                  <a:cubicBezTo>
                    <a:pt x="2088" y="11508"/>
                    <a:pt x="2275" y="11544"/>
                    <a:pt x="2445" y="11606"/>
                  </a:cubicBezTo>
                  <a:lnTo>
                    <a:pt x="2507" y="11633"/>
                  </a:lnTo>
                  <a:lnTo>
                    <a:pt x="2480" y="11687"/>
                  </a:lnTo>
                  <a:cubicBezTo>
                    <a:pt x="2418" y="11856"/>
                    <a:pt x="2293" y="11999"/>
                    <a:pt x="2177" y="12124"/>
                  </a:cubicBezTo>
                  <a:lnTo>
                    <a:pt x="2132" y="12186"/>
                  </a:lnTo>
                  <a:cubicBezTo>
                    <a:pt x="2267" y="12239"/>
                    <a:pt x="2392" y="12266"/>
                    <a:pt x="2521" y="12266"/>
                  </a:cubicBezTo>
                  <a:cubicBezTo>
                    <a:pt x="2674" y="12266"/>
                    <a:pt x="2831" y="12228"/>
                    <a:pt x="3015" y="12151"/>
                  </a:cubicBezTo>
                  <a:cubicBezTo>
                    <a:pt x="3265" y="12052"/>
                    <a:pt x="3533" y="11919"/>
                    <a:pt x="3845" y="11740"/>
                  </a:cubicBezTo>
                  <a:cubicBezTo>
                    <a:pt x="4032" y="11642"/>
                    <a:pt x="4220" y="11526"/>
                    <a:pt x="4398" y="11428"/>
                  </a:cubicBezTo>
                  <a:lnTo>
                    <a:pt x="4407" y="11419"/>
                  </a:lnTo>
                  <a:cubicBezTo>
                    <a:pt x="4577" y="11321"/>
                    <a:pt x="4773" y="11205"/>
                    <a:pt x="4969" y="11098"/>
                  </a:cubicBezTo>
                  <a:cubicBezTo>
                    <a:pt x="5049" y="11044"/>
                    <a:pt x="5130" y="11000"/>
                    <a:pt x="5219" y="10955"/>
                  </a:cubicBezTo>
                  <a:cubicBezTo>
                    <a:pt x="5433" y="10848"/>
                    <a:pt x="5656" y="10723"/>
                    <a:pt x="5915" y="10580"/>
                  </a:cubicBezTo>
                  <a:cubicBezTo>
                    <a:pt x="6182" y="10429"/>
                    <a:pt x="6450" y="10277"/>
                    <a:pt x="6718" y="10125"/>
                  </a:cubicBezTo>
                  <a:lnTo>
                    <a:pt x="6736" y="10117"/>
                  </a:lnTo>
                  <a:cubicBezTo>
                    <a:pt x="7003" y="9956"/>
                    <a:pt x="7280" y="9804"/>
                    <a:pt x="7547" y="9653"/>
                  </a:cubicBezTo>
                  <a:cubicBezTo>
                    <a:pt x="7663" y="9590"/>
                    <a:pt x="7779" y="9528"/>
                    <a:pt x="7886" y="9465"/>
                  </a:cubicBezTo>
                  <a:cubicBezTo>
                    <a:pt x="8422" y="9171"/>
                    <a:pt x="8993" y="8859"/>
                    <a:pt x="9635" y="8502"/>
                  </a:cubicBezTo>
                  <a:cubicBezTo>
                    <a:pt x="10036" y="8270"/>
                    <a:pt x="10447" y="8047"/>
                    <a:pt x="10848" y="7815"/>
                  </a:cubicBezTo>
                  <a:cubicBezTo>
                    <a:pt x="11151" y="7645"/>
                    <a:pt x="11446" y="7476"/>
                    <a:pt x="11749" y="7306"/>
                  </a:cubicBezTo>
                  <a:cubicBezTo>
                    <a:pt x="12329" y="6976"/>
                    <a:pt x="12909" y="6646"/>
                    <a:pt x="13489" y="6325"/>
                  </a:cubicBezTo>
                  <a:cubicBezTo>
                    <a:pt x="13953" y="6066"/>
                    <a:pt x="14363" y="5843"/>
                    <a:pt x="14747" y="5629"/>
                  </a:cubicBezTo>
                  <a:lnTo>
                    <a:pt x="14800" y="5603"/>
                  </a:lnTo>
                  <a:cubicBezTo>
                    <a:pt x="15032" y="5478"/>
                    <a:pt x="15264" y="5353"/>
                    <a:pt x="15487" y="5219"/>
                  </a:cubicBezTo>
                  <a:cubicBezTo>
                    <a:pt x="15960" y="4960"/>
                    <a:pt x="16326" y="4746"/>
                    <a:pt x="16656" y="4532"/>
                  </a:cubicBezTo>
                  <a:lnTo>
                    <a:pt x="16754" y="4470"/>
                  </a:lnTo>
                  <a:cubicBezTo>
                    <a:pt x="17048" y="4273"/>
                    <a:pt x="17423" y="4032"/>
                    <a:pt x="17548" y="3720"/>
                  </a:cubicBezTo>
                  <a:cubicBezTo>
                    <a:pt x="17343" y="3676"/>
                    <a:pt x="17137" y="3613"/>
                    <a:pt x="16941" y="3560"/>
                  </a:cubicBezTo>
                  <a:lnTo>
                    <a:pt x="16861" y="3542"/>
                  </a:lnTo>
                  <a:lnTo>
                    <a:pt x="16888" y="3470"/>
                  </a:lnTo>
                  <a:cubicBezTo>
                    <a:pt x="16914" y="3417"/>
                    <a:pt x="16941" y="3363"/>
                    <a:pt x="16959" y="3301"/>
                  </a:cubicBezTo>
                  <a:cubicBezTo>
                    <a:pt x="17013" y="3185"/>
                    <a:pt x="17057" y="3060"/>
                    <a:pt x="17129" y="2935"/>
                  </a:cubicBezTo>
                  <a:cubicBezTo>
                    <a:pt x="17048" y="2917"/>
                    <a:pt x="16968" y="2908"/>
                    <a:pt x="16888" y="2891"/>
                  </a:cubicBezTo>
                  <a:cubicBezTo>
                    <a:pt x="16763" y="2864"/>
                    <a:pt x="16629" y="2846"/>
                    <a:pt x="16504" y="2810"/>
                  </a:cubicBezTo>
                  <a:lnTo>
                    <a:pt x="16442" y="2792"/>
                  </a:lnTo>
                  <a:lnTo>
                    <a:pt x="16468" y="2730"/>
                  </a:lnTo>
                  <a:cubicBezTo>
                    <a:pt x="16486" y="2667"/>
                    <a:pt x="16504" y="2614"/>
                    <a:pt x="16522" y="2552"/>
                  </a:cubicBezTo>
                  <a:cubicBezTo>
                    <a:pt x="16567" y="2427"/>
                    <a:pt x="16602" y="2302"/>
                    <a:pt x="16656" y="2168"/>
                  </a:cubicBezTo>
                  <a:cubicBezTo>
                    <a:pt x="16531" y="2114"/>
                    <a:pt x="16406" y="2052"/>
                    <a:pt x="16299" y="1990"/>
                  </a:cubicBezTo>
                  <a:cubicBezTo>
                    <a:pt x="16228" y="1945"/>
                    <a:pt x="16156" y="1909"/>
                    <a:pt x="16085" y="1874"/>
                  </a:cubicBezTo>
                  <a:lnTo>
                    <a:pt x="16031" y="1847"/>
                  </a:lnTo>
                  <a:lnTo>
                    <a:pt x="16049" y="1793"/>
                  </a:lnTo>
                  <a:cubicBezTo>
                    <a:pt x="16076" y="1731"/>
                    <a:pt x="16103" y="1668"/>
                    <a:pt x="16129" y="1606"/>
                  </a:cubicBezTo>
                  <a:cubicBezTo>
                    <a:pt x="16156" y="1535"/>
                    <a:pt x="16183" y="1463"/>
                    <a:pt x="16210" y="1392"/>
                  </a:cubicBezTo>
                  <a:cubicBezTo>
                    <a:pt x="16040" y="1303"/>
                    <a:pt x="15871" y="1267"/>
                    <a:pt x="15674" y="1222"/>
                  </a:cubicBezTo>
                  <a:lnTo>
                    <a:pt x="15612" y="1213"/>
                  </a:lnTo>
                  <a:lnTo>
                    <a:pt x="15630" y="1142"/>
                  </a:lnTo>
                  <a:cubicBezTo>
                    <a:pt x="15666" y="1008"/>
                    <a:pt x="15701" y="874"/>
                    <a:pt x="15728" y="732"/>
                  </a:cubicBezTo>
                  <a:lnTo>
                    <a:pt x="15737" y="723"/>
                  </a:lnTo>
                  <a:lnTo>
                    <a:pt x="15746" y="642"/>
                  </a:lnTo>
                  <a:cubicBezTo>
                    <a:pt x="15666" y="625"/>
                    <a:pt x="15585" y="625"/>
                    <a:pt x="15496" y="625"/>
                  </a:cubicBezTo>
                  <a:cubicBezTo>
                    <a:pt x="15371" y="616"/>
                    <a:pt x="15228" y="616"/>
                    <a:pt x="15103" y="580"/>
                  </a:cubicBezTo>
                  <a:lnTo>
                    <a:pt x="15032" y="562"/>
                  </a:lnTo>
                  <a:lnTo>
                    <a:pt x="15059" y="500"/>
                  </a:lnTo>
                  <a:cubicBezTo>
                    <a:pt x="15130" y="339"/>
                    <a:pt x="15255" y="187"/>
                    <a:pt x="15362" y="63"/>
                  </a:cubicBezTo>
                  <a:lnTo>
                    <a:pt x="15416" y="0"/>
                  </a:lnTo>
                  <a:close/>
                </a:path>
              </a:pathLst>
            </a:custGeom>
            <a:solidFill>
              <a:srgbClr val="FFA990">
                <a:alpha val="6558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24" name="Google Shape;8969;p24"/>
            <p:cNvSpPr/>
            <p:nvPr/>
          </p:nvSpPr>
          <p:spPr>
            <a:xfrm>
              <a:off x="606325" y="1296850"/>
              <a:ext cx="25450" cy="20775"/>
            </a:xfrm>
            <a:custGeom>
              <a:avLst/>
              <a:ahLst/>
              <a:rect l="l" t="t" r="r" b="b"/>
              <a:pathLst>
                <a:path w="1018" h="831" extrusionOk="0">
                  <a:moveTo>
                    <a:pt x="652" y="1"/>
                  </a:moveTo>
                  <a:lnTo>
                    <a:pt x="652" y="1"/>
                  </a:lnTo>
                  <a:cubicBezTo>
                    <a:pt x="589" y="19"/>
                    <a:pt x="518" y="45"/>
                    <a:pt x="456" y="90"/>
                  </a:cubicBezTo>
                  <a:cubicBezTo>
                    <a:pt x="509" y="117"/>
                    <a:pt x="554" y="170"/>
                    <a:pt x="563" y="224"/>
                  </a:cubicBezTo>
                  <a:cubicBezTo>
                    <a:pt x="589" y="304"/>
                    <a:pt x="572" y="393"/>
                    <a:pt x="518" y="465"/>
                  </a:cubicBezTo>
                  <a:cubicBezTo>
                    <a:pt x="465" y="544"/>
                    <a:pt x="374" y="586"/>
                    <a:pt x="284" y="586"/>
                  </a:cubicBezTo>
                  <a:cubicBezTo>
                    <a:pt x="224" y="586"/>
                    <a:pt x="164" y="567"/>
                    <a:pt x="117" y="527"/>
                  </a:cubicBezTo>
                  <a:cubicBezTo>
                    <a:pt x="81" y="563"/>
                    <a:pt x="54" y="607"/>
                    <a:pt x="18" y="643"/>
                  </a:cubicBezTo>
                  <a:cubicBezTo>
                    <a:pt x="10" y="661"/>
                    <a:pt x="10" y="679"/>
                    <a:pt x="1" y="697"/>
                  </a:cubicBezTo>
                  <a:cubicBezTo>
                    <a:pt x="81" y="777"/>
                    <a:pt x="170" y="822"/>
                    <a:pt x="250" y="830"/>
                  </a:cubicBezTo>
                  <a:lnTo>
                    <a:pt x="331" y="830"/>
                  </a:lnTo>
                  <a:cubicBezTo>
                    <a:pt x="696" y="804"/>
                    <a:pt x="1018" y="260"/>
                    <a:pt x="6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25" name="Google Shape;8970;p24"/>
            <p:cNvSpPr/>
            <p:nvPr/>
          </p:nvSpPr>
          <p:spPr>
            <a:xfrm>
              <a:off x="634425" y="1297075"/>
              <a:ext cx="3375" cy="14075"/>
            </a:xfrm>
            <a:custGeom>
              <a:avLst/>
              <a:ahLst/>
              <a:rect l="l" t="t" r="r" b="b"/>
              <a:pathLst>
                <a:path w="135" h="563" extrusionOk="0">
                  <a:moveTo>
                    <a:pt x="1" y="1"/>
                  </a:moveTo>
                  <a:lnTo>
                    <a:pt x="1" y="1"/>
                  </a:lnTo>
                  <a:cubicBezTo>
                    <a:pt x="27" y="72"/>
                    <a:pt x="45" y="152"/>
                    <a:pt x="54" y="215"/>
                  </a:cubicBezTo>
                  <a:cubicBezTo>
                    <a:pt x="72" y="331"/>
                    <a:pt x="63" y="465"/>
                    <a:pt x="10" y="563"/>
                  </a:cubicBezTo>
                  <a:cubicBezTo>
                    <a:pt x="36" y="554"/>
                    <a:pt x="72" y="536"/>
                    <a:pt x="99" y="518"/>
                  </a:cubicBezTo>
                  <a:cubicBezTo>
                    <a:pt x="135" y="358"/>
                    <a:pt x="126" y="179"/>
                    <a:pt x="54" y="19"/>
                  </a:cubicBezTo>
                  <a:cubicBezTo>
                    <a:pt x="36" y="10"/>
                    <a:pt x="19" y="10"/>
                    <a:pt x="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26" name="Google Shape;8971;p24"/>
            <p:cNvSpPr/>
            <p:nvPr/>
          </p:nvSpPr>
          <p:spPr>
            <a:xfrm>
              <a:off x="623725" y="1295975"/>
              <a:ext cx="11400" cy="19875"/>
            </a:xfrm>
            <a:custGeom>
              <a:avLst/>
              <a:ahLst/>
              <a:rect l="l" t="t" r="r" b="b"/>
              <a:pathLst>
                <a:path w="456" h="795" extrusionOk="0">
                  <a:moveTo>
                    <a:pt x="206" y="0"/>
                  </a:moveTo>
                  <a:cubicBezTo>
                    <a:pt x="161" y="0"/>
                    <a:pt x="125" y="0"/>
                    <a:pt x="81" y="9"/>
                  </a:cubicBezTo>
                  <a:cubicBezTo>
                    <a:pt x="313" y="241"/>
                    <a:pt x="224" y="589"/>
                    <a:pt x="0" y="794"/>
                  </a:cubicBezTo>
                  <a:cubicBezTo>
                    <a:pt x="36" y="785"/>
                    <a:pt x="81" y="767"/>
                    <a:pt x="116" y="750"/>
                  </a:cubicBezTo>
                  <a:cubicBezTo>
                    <a:pt x="215" y="714"/>
                    <a:pt x="322" y="669"/>
                    <a:pt x="429" y="616"/>
                  </a:cubicBezTo>
                  <a:cubicBezTo>
                    <a:pt x="438" y="491"/>
                    <a:pt x="455" y="366"/>
                    <a:pt x="420" y="241"/>
                  </a:cubicBezTo>
                  <a:cubicBezTo>
                    <a:pt x="402" y="179"/>
                    <a:pt x="384" y="116"/>
                    <a:pt x="357" y="63"/>
                  </a:cubicBezTo>
                  <a:cubicBezTo>
                    <a:pt x="339" y="45"/>
                    <a:pt x="331" y="27"/>
                    <a:pt x="322" y="18"/>
                  </a:cubicBezTo>
                  <a:cubicBezTo>
                    <a:pt x="313" y="9"/>
                    <a:pt x="304" y="9"/>
                    <a:pt x="304" y="9"/>
                  </a:cubicBezTo>
                  <a:lnTo>
                    <a:pt x="304" y="9"/>
                  </a:lnTo>
                  <a:cubicBezTo>
                    <a:pt x="322" y="45"/>
                    <a:pt x="339" y="89"/>
                    <a:pt x="348" y="125"/>
                  </a:cubicBezTo>
                  <a:cubicBezTo>
                    <a:pt x="384" y="223"/>
                    <a:pt x="420" y="339"/>
                    <a:pt x="384" y="446"/>
                  </a:cubicBezTo>
                  <a:cubicBezTo>
                    <a:pt x="366" y="330"/>
                    <a:pt x="348" y="241"/>
                    <a:pt x="304" y="143"/>
                  </a:cubicBezTo>
                  <a:cubicBezTo>
                    <a:pt x="277" y="89"/>
                    <a:pt x="241" y="45"/>
                    <a:pt x="206"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27" name="Google Shape;8972;p24"/>
            <p:cNvSpPr/>
            <p:nvPr/>
          </p:nvSpPr>
          <p:spPr>
            <a:xfrm>
              <a:off x="609225" y="1293375"/>
              <a:ext cx="31025" cy="24250"/>
            </a:xfrm>
            <a:custGeom>
              <a:avLst/>
              <a:ahLst/>
              <a:rect l="l" t="t" r="r" b="b"/>
              <a:pathLst>
                <a:path w="1241" h="970" extrusionOk="0">
                  <a:moveTo>
                    <a:pt x="763" y="0"/>
                  </a:moveTo>
                  <a:cubicBezTo>
                    <a:pt x="508" y="0"/>
                    <a:pt x="268" y="117"/>
                    <a:pt x="90" y="300"/>
                  </a:cubicBezTo>
                  <a:cubicBezTo>
                    <a:pt x="99" y="300"/>
                    <a:pt x="117" y="309"/>
                    <a:pt x="126" y="309"/>
                  </a:cubicBezTo>
                  <a:lnTo>
                    <a:pt x="188" y="336"/>
                  </a:lnTo>
                  <a:lnTo>
                    <a:pt x="161" y="390"/>
                  </a:lnTo>
                  <a:cubicBezTo>
                    <a:pt x="126" y="488"/>
                    <a:pt x="63" y="586"/>
                    <a:pt x="1" y="666"/>
                  </a:cubicBezTo>
                  <a:cubicBezTo>
                    <a:pt x="48" y="706"/>
                    <a:pt x="108" y="725"/>
                    <a:pt x="168" y="725"/>
                  </a:cubicBezTo>
                  <a:cubicBezTo>
                    <a:pt x="258" y="725"/>
                    <a:pt x="349" y="683"/>
                    <a:pt x="402" y="604"/>
                  </a:cubicBezTo>
                  <a:cubicBezTo>
                    <a:pt x="456" y="532"/>
                    <a:pt x="473" y="443"/>
                    <a:pt x="447" y="363"/>
                  </a:cubicBezTo>
                  <a:cubicBezTo>
                    <a:pt x="438" y="309"/>
                    <a:pt x="393" y="256"/>
                    <a:pt x="340" y="229"/>
                  </a:cubicBezTo>
                  <a:cubicBezTo>
                    <a:pt x="402" y="184"/>
                    <a:pt x="473" y="158"/>
                    <a:pt x="536" y="140"/>
                  </a:cubicBezTo>
                  <a:lnTo>
                    <a:pt x="536" y="140"/>
                  </a:lnTo>
                  <a:cubicBezTo>
                    <a:pt x="902" y="399"/>
                    <a:pt x="580" y="943"/>
                    <a:pt x="215" y="969"/>
                  </a:cubicBezTo>
                  <a:cubicBezTo>
                    <a:pt x="331" y="969"/>
                    <a:pt x="456" y="943"/>
                    <a:pt x="580" y="898"/>
                  </a:cubicBezTo>
                  <a:cubicBezTo>
                    <a:pt x="804" y="693"/>
                    <a:pt x="893" y="345"/>
                    <a:pt x="661" y="113"/>
                  </a:cubicBezTo>
                  <a:cubicBezTo>
                    <a:pt x="705" y="104"/>
                    <a:pt x="741" y="104"/>
                    <a:pt x="786" y="104"/>
                  </a:cubicBezTo>
                  <a:cubicBezTo>
                    <a:pt x="821" y="149"/>
                    <a:pt x="857" y="193"/>
                    <a:pt x="884" y="247"/>
                  </a:cubicBezTo>
                  <a:cubicBezTo>
                    <a:pt x="928" y="345"/>
                    <a:pt x="946" y="434"/>
                    <a:pt x="964" y="550"/>
                  </a:cubicBezTo>
                  <a:cubicBezTo>
                    <a:pt x="1000" y="443"/>
                    <a:pt x="964" y="327"/>
                    <a:pt x="928" y="229"/>
                  </a:cubicBezTo>
                  <a:cubicBezTo>
                    <a:pt x="919" y="193"/>
                    <a:pt x="902" y="149"/>
                    <a:pt x="884" y="113"/>
                  </a:cubicBezTo>
                  <a:lnTo>
                    <a:pt x="884" y="113"/>
                  </a:lnTo>
                  <a:cubicBezTo>
                    <a:pt x="884" y="113"/>
                    <a:pt x="893" y="113"/>
                    <a:pt x="902" y="122"/>
                  </a:cubicBezTo>
                  <a:cubicBezTo>
                    <a:pt x="911" y="131"/>
                    <a:pt x="919" y="149"/>
                    <a:pt x="937" y="167"/>
                  </a:cubicBezTo>
                  <a:cubicBezTo>
                    <a:pt x="964" y="220"/>
                    <a:pt x="982" y="283"/>
                    <a:pt x="1000" y="345"/>
                  </a:cubicBezTo>
                  <a:cubicBezTo>
                    <a:pt x="1035" y="470"/>
                    <a:pt x="1018" y="595"/>
                    <a:pt x="1000" y="720"/>
                  </a:cubicBezTo>
                  <a:lnTo>
                    <a:pt x="1018" y="711"/>
                  </a:lnTo>
                  <a:cubicBezTo>
                    <a:pt x="1071" y="613"/>
                    <a:pt x="1080" y="479"/>
                    <a:pt x="1062" y="363"/>
                  </a:cubicBezTo>
                  <a:cubicBezTo>
                    <a:pt x="1053" y="300"/>
                    <a:pt x="1035" y="220"/>
                    <a:pt x="1009" y="149"/>
                  </a:cubicBezTo>
                  <a:lnTo>
                    <a:pt x="1009" y="149"/>
                  </a:lnTo>
                  <a:cubicBezTo>
                    <a:pt x="1027" y="158"/>
                    <a:pt x="1044" y="158"/>
                    <a:pt x="1062" y="167"/>
                  </a:cubicBezTo>
                  <a:cubicBezTo>
                    <a:pt x="1134" y="327"/>
                    <a:pt x="1143" y="506"/>
                    <a:pt x="1107" y="666"/>
                  </a:cubicBezTo>
                  <a:cubicBezTo>
                    <a:pt x="1143" y="648"/>
                    <a:pt x="1187" y="630"/>
                    <a:pt x="1223" y="613"/>
                  </a:cubicBezTo>
                  <a:cubicBezTo>
                    <a:pt x="1241" y="443"/>
                    <a:pt x="1223" y="274"/>
                    <a:pt x="1151" y="113"/>
                  </a:cubicBezTo>
                  <a:cubicBezTo>
                    <a:pt x="1143" y="104"/>
                    <a:pt x="1143" y="95"/>
                    <a:pt x="1134" y="95"/>
                  </a:cubicBezTo>
                  <a:cubicBezTo>
                    <a:pt x="1125" y="86"/>
                    <a:pt x="1125" y="86"/>
                    <a:pt x="1116" y="77"/>
                  </a:cubicBezTo>
                  <a:cubicBezTo>
                    <a:pt x="998" y="24"/>
                    <a:pt x="879" y="0"/>
                    <a:pt x="7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28" name="Google Shape;8973;p24"/>
            <p:cNvSpPr/>
            <p:nvPr/>
          </p:nvSpPr>
          <p:spPr>
            <a:xfrm>
              <a:off x="604550" y="1312925"/>
              <a:ext cx="8050" cy="4700"/>
            </a:xfrm>
            <a:custGeom>
              <a:avLst/>
              <a:ahLst/>
              <a:rect l="l" t="t" r="r" b="b"/>
              <a:pathLst>
                <a:path w="322" h="188" extrusionOk="0">
                  <a:moveTo>
                    <a:pt x="89" y="0"/>
                  </a:moveTo>
                  <a:lnTo>
                    <a:pt x="89" y="0"/>
                  </a:lnTo>
                  <a:cubicBezTo>
                    <a:pt x="72" y="18"/>
                    <a:pt x="63" y="36"/>
                    <a:pt x="45" y="45"/>
                  </a:cubicBezTo>
                  <a:lnTo>
                    <a:pt x="0" y="107"/>
                  </a:lnTo>
                  <a:cubicBezTo>
                    <a:pt x="107" y="152"/>
                    <a:pt x="214" y="179"/>
                    <a:pt x="321" y="187"/>
                  </a:cubicBezTo>
                  <a:cubicBezTo>
                    <a:pt x="241" y="179"/>
                    <a:pt x="152" y="134"/>
                    <a:pt x="72" y="54"/>
                  </a:cubicBezTo>
                  <a:cubicBezTo>
                    <a:pt x="81" y="36"/>
                    <a:pt x="81" y="18"/>
                    <a:pt x="8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29" name="Google Shape;8974;p24"/>
            <p:cNvSpPr/>
            <p:nvPr/>
          </p:nvSpPr>
          <p:spPr>
            <a:xfrm>
              <a:off x="610100" y="1288725"/>
              <a:ext cx="5575" cy="6175"/>
            </a:xfrm>
            <a:custGeom>
              <a:avLst/>
              <a:ahLst/>
              <a:rect l="l" t="t" r="r" b="b"/>
              <a:pathLst>
                <a:path w="223" h="247" extrusionOk="0">
                  <a:moveTo>
                    <a:pt x="73" y="0"/>
                  </a:moveTo>
                  <a:cubicBezTo>
                    <a:pt x="39" y="0"/>
                    <a:pt x="0" y="38"/>
                    <a:pt x="19" y="76"/>
                  </a:cubicBezTo>
                  <a:cubicBezTo>
                    <a:pt x="46" y="130"/>
                    <a:pt x="82" y="174"/>
                    <a:pt x="108" y="219"/>
                  </a:cubicBezTo>
                  <a:cubicBezTo>
                    <a:pt x="120" y="238"/>
                    <a:pt x="136" y="247"/>
                    <a:pt x="152" y="247"/>
                  </a:cubicBezTo>
                  <a:cubicBezTo>
                    <a:pt x="188" y="247"/>
                    <a:pt x="222" y="208"/>
                    <a:pt x="198" y="165"/>
                  </a:cubicBezTo>
                  <a:cubicBezTo>
                    <a:pt x="171" y="121"/>
                    <a:pt x="135" y="76"/>
                    <a:pt x="108" y="23"/>
                  </a:cubicBezTo>
                  <a:cubicBezTo>
                    <a:pt x="101" y="7"/>
                    <a:pt x="87" y="0"/>
                    <a:pt x="7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30" name="Google Shape;8975;p24"/>
            <p:cNvSpPr/>
            <p:nvPr/>
          </p:nvSpPr>
          <p:spPr>
            <a:xfrm>
              <a:off x="621725" y="1283875"/>
              <a:ext cx="3375" cy="6775"/>
            </a:xfrm>
            <a:custGeom>
              <a:avLst/>
              <a:ahLst/>
              <a:rect l="l" t="t" r="r" b="b"/>
              <a:pathLst>
                <a:path w="135" h="271" extrusionOk="0">
                  <a:moveTo>
                    <a:pt x="59" y="0"/>
                  </a:moveTo>
                  <a:cubicBezTo>
                    <a:pt x="54" y="0"/>
                    <a:pt x="50" y="1"/>
                    <a:pt x="45" y="2"/>
                  </a:cubicBezTo>
                  <a:cubicBezTo>
                    <a:pt x="9" y="11"/>
                    <a:pt x="0" y="38"/>
                    <a:pt x="9" y="65"/>
                  </a:cubicBezTo>
                  <a:cubicBezTo>
                    <a:pt x="18" y="118"/>
                    <a:pt x="18" y="163"/>
                    <a:pt x="27" y="217"/>
                  </a:cubicBezTo>
                  <a:cubicBezTo>
                    <a:pt x="27" y="243"/>
                    <a:pt x="45" y="270"/>
                    <a:pt x="72" y="270"/>
                  </a:cubicBezTo>
                  <a:cubicBezTo>
                    <a:pt x="98" y="270"/>
                    <a:pt x="134" y="243"/>
                    <a:pt x="125" y="217"/>
                  </a:cubicBezTo>
                  <a:cubicBezTo>
                    <a:pt x="116" y="154"/>
                    <a:pt x="116" y="92"/>
                    <a:pt x="107" y="38"/>
                  </a:cubicBezTo>
                  <a:cubicBezTo>
                    <a:pt x="100" y="16"/>
                    <a:pt x="80" y="0"/>
                    <a:pt x="5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31" name="Google Shape;8976;p24"/>
            <p:cNvSpPr/>
            <p:nvPr/>
          </p:nvSpPr>
          <p:spPr>
            <a:xfrm>
              <a:off x="632875" y="1284600"/>
              <a:ext cx="3175" cy="6300"/>
            </a:xfrm>
            <a:custGeom>
              <a:avLst/>
              <a:ahLst/>
              <a:rect l="l" t="t" r="r" b="b"/>
              <a:pathLst>
                <a:path w="127" h="252" extrusionOk="0">
                  <a:moveTo>
                    <a:pt x="61" y="0"/>
                  </a:moveTo>
                  <a:cubicBezTo>
                    <a:pt x="41" y="0"/>
                    <a:pt x="22" y="11"/>
                    <a:pt x="18" y="36"/>
                  </a:cubicBezTo>
                  <a:cubicBezTo>
                    <a:pt x="9" y="89"/>
                    <a:pt x="0" y="143"/>
                    <a:pt x="0" y="205"/>
                  </a:cubicBezTo>
                  <a:cubicBezTo>
                    <a:pt x="0" y="236"/>
                    <a:pt x="23" y="251"/>
                    <a:pt x="48" y="251"/>
                  </a:cubicBezTo>
                  <a:cubicBezTo>
                    <a:pt x="74" y="251"/>
                    <a:pt x="103" y="233"/>
                    <a:pt x="107" y="196"/>
                  </a:cubicBezTo>
                  <a:cubicBezTo>
                    <a:pt x="107" y="152"/>
                    <a:pt x="107" y="107"/>
                    <a:pt x="116" y="63"/>
                  </a:cubicBezTo>
                  <a:cubicBezTo>
                    <a:pt x="127" y="25"/>
                    <a:pt x="92" y="0"/>
                    <a:pt x="6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32" name="Google Shape;8977;p24"/>
            <p:cNvSpPr/>
            <p:nvPr/>
          </p:nvSpPr>
          <p:spPr>
            <a:xfrm>
              <a:off x="601500" y="1296050"/>
              <a:ext cx="6425" cy="3725"/>
            </a:xfrm>
            <a:custGeom>
              <a:avLst/>
              <a:ahLst/>
              <a:rect l="l" t="t" r="r" b="b"/>
              <a:pathLst>
                <a:path w="257" h="149" extrusionOk="0">
                  <a:moveTo>
                    <a:pt x="77" y="1"/>
                  </a:moveTo>
                  <a:cubicBezTo>
                    <a:pt x="34" y="1"/>
                    <a:pt x="0" y="54"/>
                    <a:pt x="42" y="95"/>
                  </a:cubicBezTo>
                  <a:cubicBezTo>
                    <a:pt x="42" y="95"/>
                    <a:pt x="51" y="104"/>
                    <a:pt x="51" y="104"/>
                  </a:cubicBezTo>
                  <a:cubicBezTo>
                    <a:pt x="122" y="122"/>
                    <a:pt x="185" y="131"/>
                    <a:pt x="256" y="149"/>
                  </a:cubicBezTo>
                  <a:cubicBezTo>
                    <a:pt x="247" y="140"/>
                    <a:pt x="247" y="140"/>
                    <a:pt x="238" y="131"/>
                  </a:cubicBezTo>
                  <a:cubicBezTo>
                    <a:pt x="194" y="95"/>
                    <a:pt x="149" y="60"/>
                    <a:pt x="113" y="15"/>
                  </a:cubicBezTo>
                  <a:cubicBezTo>
                    <a:pt x="102" y="5"/>
                    <a:pt x="89" y="1"/>
                    <a:pt x="7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33" name="Google Shape;8978;p24"/>
            <p:cNvSpPr/>
            <p:nvPr/>
          </p:nvSpPr>
          <p:spPr>
            <a:xfrm>
              <a:off x="655175" y="1189350"/>
              <a:ext cx="25700" cy="20725"/>
            </a:xfrm>
            <a:custGeom>
              <a:avLst/>
              <a:ahLst/>
              <a:rect l="l" t="t" r="r" b="b"/>
              <a:pathLst>
                <a:path w="1028" h="829" extrusionOk="0">
                  <a:moveTo>
                    <a:pt x="661" y="1"/>
                  </a:moveTo>
                  <a:cubicBezTo>
                    <a:pt x="589" y="19"/>
                    <a:pt x="527" y="46"/>
                    <a:pt x="464" y="81"/>
                  </a:cubicBezTo>
                  <a:cubicBezTo>
                    <a:pt x="509" y="117"/>
                    <a:pt x="553" y="170"/>
                    <a:pt x="571" y="224"/>
                  </a:cubicBezTo>
                  <a:cubicBezTo>
                    <a:pt x="589" y="304"/>
                    <a:pt x="571" y="393"/>
                    <a:pt x="527" y="465"/>
                  </a:cubicBezTo>
                  <a:cubicBezTo>
                    <a:pt x="469" y="542"/>
                    <a:pt x="375" y="583"/>
                    <a:pt x="283" y="583"/>
                  </a:cubicBezTo>
                  <a:cubicBezTo>
                    <a:pt x="206" y="583"/>
                    <a:pt x="130" y="553"/>
                    <a:pt x="81" y="492"/>
                  </a:cubicBezTo>
                  <a:cubicBezTo>
                    <a:pt x="45" y="563"/>
                    <a:pt x="18" y="625"/>
                    <a:pt x="0" y="697"/>
                  </a:cubicBezTo>
                  <a:cubicBezTo>
                    <a:pt x="95" y="790"/>
                    <a:pt x="199" y="828"/>
                    <a:pt x="300" y="828"/>
                  </a:cubicBezTo>
                  <a:cubicBezTo>
                    <a:pt x="685" y="828"/>
                    <a:pt x="1028" y="269"/>
                    <a:pt x="661"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34" name="Google Shape;8979;p24"/>
            <p:cNvSpPr/>
            <p:nvPr/>
          </p:nvSpPr>
          <p:spPr>
            <a:xfrm>
              <a:off x="654500" y="1188475"/>
              <a:ext cx="36425" cy="33625"/>
            </a:xfrm>
            <a:custGeom>
              <a:avLst/>
              <a:ahLst/>
              <a:rect l="l" t="t" r="r" b="b"/>
              <a:pathLst>
                <a:path w="1457" h="1345" extrusionOk="0">
                  <a:moveTo>
                    <a:pt x="928" y="0"/>
                  </a:moveTo>
                  <a:cubicBezTo>
                    <a:pt x="893" y="0"/>
                    <a:pt x="848" y="0"/>
                    <a:pt x="803" y="9"/>
                  </a:cubicBezTo>
                  <a:cubicBezTo>
                    <a:pt x="1156" y="369"/>
                    <a:pt x="760" y="972"/>
                    <a:pt x="322" y="972"/>
                  </a:cubicBezTo>
                  <a:cubicBezTo>
                    <a:pt x="217" y="972"/>
                    <a:pt x="110" y="938"/>
                    <a:pt x="10" y="857"/>
                  </a:cubicBezTo>
                  <a:cubicBezTo>
                    <a:pt x="1" y="919"/>
                    <a:pt x="1" y="990"/>
                    <a:pt x="1" y="1053"/>
                  </a:cubicBezTo>
                  <a:cubicBezTo>
                    <a:pt x="72" y="1089"/>
                    <a:pt x="134" y="1124"/>
                    <a:pt x="206" y="1142"/>
                  </a:cubicBezTo>
                  <a:cubicBezTo>
                    <a:pt x="295" y="1160"/>
                    <a:pt x="375" y="1178"/>
                    <a:pt x="464" y="1178"/>
                  </a:cubicBezTo>
                  <a:cubicBezTo>
                    <a:pt x="473" y="1178"/>
                    <a:pt x="473" y="1187"/>
                    <a:pt x="473" y="1187"/>
                  </a:cubicBezTo>
                  <a:cubicBezTo>
                    <a:pt x="446" y="1195"/>
                    <a:pt x="418" y="1198"/>
                    <a:pt x="390" y="1198"/>
                  </a:cubicBezTo>
                  <a:cubicBezTo>
                    <a:pt x="325" y="1198"/>
                    <a:pt x="259" y="1181"/>
                    <a:pt x="197" y="1169"/>
                  </a:cubicBezTo>
                  <a:cubicBezTo>
                    <a:pt x="143" y="1160"/>
                    <a:pt x="81" y="1142"/>
                    <a:pt x="18" y="1124"/>
                  </a:cubicBezTo>
                  <a:lnTo>
                    <a:pt x="18" y="1124"/>
                  </a:lnTo>
                  <a:cubicBezTo>
                    <a:pt x="18" y="1142"/>
                    <a:pt x="18" y="1151"/>
                    <a:pt x="27" y="1169"/>
                  </a:cubicBezTo>
                  <a:cubicBezTo>
                    <a:pt x="117" y="1196"/>
                    <a:pt x="206" y="1231"/>
                    <a:pt x="295" y="1240"/>
                  </a:cubicBezTo>
                  <a:cubicBezTo>
                    <a:pt x="336" y="1247"/>
                    <a:pt x="375" y="1250"/>
                    <a:pt x="415" y="1250"/>
                  </a:cubicBezTo>
                  <a:cubicBezTo>
                    <a:pt x="478" y="1250"/>
                    <a:pt x="541" y="1242"/>
                    <a:pt x="607" y="1231"/>
                  </a:cubicBezTo>
                  <a:lnTo>
                    <a:pt x="607" y="1231"/>
                  </a:lnTo>
                  <a:cubicBezTo>
                    <a:pt x="553" y="1276"/>
                    <a:pt x="474" y="1287"/>
                    <a:pt x="396" y="1287"/>
                  </a:cubicBezTo>
                  <a:cubicBezTo>
                    <a:pt x="333" y="1287"/>
                    <a:pt x="271" y="1280"/>
                    <a:pt x="224" y="1276"/>
                  </a:cubicBezTo>
                  <a:cubicBezTo>
                    <a:pt x="206" y="1276"/>
                    <a:pt x="125" y="1258"/>
                    <a:pt x="54" y="1240"/>
                  </a:cubicBezTo>
                  <a:lnTo>
                    <a:pt x="54" y="1240"/>
                  </a:lnTo>
                  <a:cubicBezTo>
                    <a:pt x="54" y="1258"/>
                    <a:pt x="63" y="1267"/>
                    <a:pt x="63" y="1276"/>
                  </a:cubicBezTo>
                  <a:cubicBezTo>
                    <a:pt x="167" y="1323"/>
                    <a:pt x="271" y="1345"/>
                    <a:pt x="372" y="1345"/>
                  </a:cubicBezTo>
                  <a:cubicBezTo>
                    <a:pt x="961" y="1345"/>
                    <a:pt x="1456" y="626"/>
                    <a:pt x="1205" y="63"/>
                  </a:cubicBezTo>
                  <a:cubicBezTo>
                    <a:pt x="1187" y="54"/>
                    <a:pt x="1169" y="45"/>
                    <a:pt x="1151" y="45"/>
                  </a:cubicBezTo>
                  <a:cubicBezTo>
                    <a:pt x="1187" y="107"/>
                    <a:pt x="1205" y="196"/>
                    <a:pt x="1214" y="259"/>
                  </a:cubicBezTo>
                  <a:cubicBezTo>
                    <a:pt x="1232" y="375"/>
                    <a:pt x="1214" y="518"/>
                    <a:pt x="1151" y="625"/>
                  </a:cubicBezTo>
                  <a:cubicBezTo>
                    <a:pt x="1169" y="491"/>
                    <a:pt x="1178" y="366"/>
                    <a:pt x="1142" y="241"/>
                  </a:cubicBezTo>
                  <a:cubicBezTo>
                    <a:pt x="1134" y="179"/>
                    <a:pt x="1116" y="116"/>
                    <a:pt x="1080" y="63"/>
                  </a:cubicBezTo>
                  <a:cubicBezTo>
                    <a:pt x="1071" y="45"/>
                    <a:pt x="1053" y="27"/>
                    <a:pt x="1044" y="9"/>
                  </a:cubicBezTo>
                  <a:lnTo>
                    <a:pt x="1027" y="9"/>
                  </a:lnTo>
                  <a:cubicBezTo>
                    <a:pt x="1044" y="45"/>
                    <a:pt x="1062" y="89"/>
                    <a:pt x="1071" y="125"/>
                  </a:cubicBezTo>
                  <a:cubicBezTo>
                    <a:pt x="1107" y="223"/>
                    <a:pt x="1142" y="339"/>
                    <a:pt x="1107" y="446"/>
                  </a:cubicBezTo>
                  <a:cubicBezTo>
                    <a:pt x="1107" y="446"/>
                    <a:pt x="1107" y="446"/>
                    <a:pt x="1107" y="437"/>
                  </a:cubicBezTo>
                  <a:cubicBezTo>
                    <a:pt x="1098" y="330"/>
                    <a:pt x="1071" y="241"/>
                    <a:pt x="1027" y="143"/>
                  </a:cubicBezTo>
                  <a:cubicBezTo>
                    <a:pt x="1000" y="89"/>
                    <a:pt x="964" y="45"/>
                    <a:pt x="928"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35" name="Google Shape;8980;p24"/>
            <p:cNvSpPr/>
            <p:nvPr/>
          </p:nvSpPr>
          <p:spPr>
            <a:xfrm>
              <a:off x="646625" y="1185800"/>
              <a:ext cx="47625" cy="38875"/>
            </a:xfrm>
            <a:custGeom>
              <a:avLst/>
              <a:ahLst/>
              <a:rect l="l" t="t" r="r" b="b"/>
              <a:pathLst>
                <a:path w="1905" h="1555" extrusionOk="0">
                  <a:moveTo>
                    <a:pt x="1003" y="143"/>
                  </a:moveTo>
                  <a:lnTo>
                    <a:pt x="1003" y="143"/>
                  </a:lnTo>
                  <a:cubicBezTo>
                    <a:pt x="1370" y="411"/>
                    <a:pt x="1027" y="970"/>
                    <a:pt x="642" y="970"/>
                  </a:cubicBezTo>
                  <a:cubicBezTo>
                    <a:pt x="541" y="970"/>
                    <a:pt x="437" y="932"/>
                    <a:pt x="342" y="839"/>
                  </a:cubicBezTo>
                  <a:cubicBezTo>
                    <a:pt x="360" y="767"/>
                    <a:pt x="387" y="705"/>
                    <a:pt x="423" y="634"/>
                  </a:cubicBezTo>
                  <a:cubicBezTo>
                    <a:pt x="472" y="695"/>
                    <a:pt x="548" y="725"/>
                    <a:pt x="625" y="725"/>
                  </a:cubicBezTo>
                  <a:cubicBezTo>
                    <a:pt x="717" y="725"/>
                    <a:pt x="811" y="684"/>
                    <a:pt x="869" y="607"/>
                  </a:cubicBezTo>
                  <a:cubicBezTo>
                    <a:pt x="913" y="535"/>
                    <a:pt x="931" y="446"/>
                    <a:pt x="913" y="366"/>
                  </a:cubicBezTo>
                  <a:cubicBezTo>
                    <a:pt x="895" y="312"/>
                    <a:pt x="851" y="259"/>
                    <a:pt x="806" y="223"/>
                  </a:cubicBezTo>
                  <a:cubicBezTo>
                    <a:pt x="869" y="188"/>
                    <a:pt x="931" y="161"/>
                    <a:pt x="1003" y="143"/>
                  </a:cubicBezTo>
                  <a:close/>
                  <a:moveTo>
                    <a:pt x="1243" y="107"/>
                  </a:moveTo>
                  <a:cubicBezTo>
                    <a:pt x="1279" y="152"/>
                    <a:pt x="1315" y="196"/>
                    <a:pt x="1342" y="250"/>
                  </a:cubicBezTo>
                  <a:cubicBezTo>
                    <a:pt x="1386" y="348"/>
                    <a:pt x="1413" y="437"/>
                    <a:pt x="1422" y="544"/>
                  </a:cubicBezTo>
                  <a:cubicBezTo>
                    <a:pt x="1422" y="553"/>
                    <a:pt x="1422" y="553"/>
                    <a:pt x="1422" y="553"/>
                  </a:cubicBezTo>
                  <a:cubicBezTo>
                    <a:pt x="1457" y="446"/>
                    <a:pt x="1422" y="330"/>
                    <a:pt x="1386" y="232"/>
                  </a:cubicBezTo>
                  <a:cubicBezTo>
                    <a:pt x="1377" y="196"/>
                    <a:pt x="1359" y="152"/>
                    <a:pt x="1342" y="116"/>
                  </a:cubicBezTo>
                  <a:lnTo>
                    <a:pt x="1359" y="116"/>
                  </a:lnTo>
                  <a:cubicBezTo>
                    <a:pt x="1368" y="134"/>
                    <a:pt x="1386" y="152"/>
                    <a:pt x="1395" y="170"/>
                  </a:cubicBezTo>
                  <a:cubicBezTo>
                    <a:pt x="1431" y="223"/>
                    <a:pt x="1449" y="286"/>
                    <a:pt x="1457" y="348"/>
                  </a:cubicBezTo>
                  <a:cubicBezTo>
                    <a:pt x="1493" y="473"/>
                    <a:pt x="1484" y="598"/>
                    <a:pt x="1466" y="732"/>
                  </a:cubicBezTo>
                  <a:cubicBezTo>
                    <a:pt x="1529" y="625"/>
                    <a:pt x="1547" y="482"/>
                    <a:pt x="1529" y="366"/>
                  </a:cubicBezTo>
                  <a:cubicBezTo>
                    <a:pt x="1520" y="303"/>
                    <a:pt x="1502" y="214"/>
                    <a:pt x="1466" y="152"/>
                  </a:cubicBezTo>
                  <a:cubicBezTo>
                    <a:pt x="1484" y="152"/>
                    <a:pt x="1502" y="161"/>
                    <a:pt x="1520" y="170"/>
                  </a:cubicBezTo>
                  <a:cubicBezTo>
                    <a:pt x="1771" y="733"/>
                    <a:pt x="1276" y="1452"/>
                    <a:pt x="687" y="1452"/>
                  </a:cubicBezTo>
                  <a:cubicBezTo>
                    <a:pt x="586" y="1452"/>
                    <a:pt x="482" y="1430"/>
                    <a:pt x="378" y="1383"/>
                  </a:cubicBezTo>
                  <a:cubicBezTo>
                    <a:pt x="378" y="1374"/>
                    <a:pt x="369" y="1365"/>
                    <a:pt x="369" y="1347"/>
                  </a:cubicBezTo>
                  <a:lnTo>
                    <a:pt x="369" y="1347"/>
                  </a:lnTo>
                  <a:cubicBezTo>
                    <a:pt x="440" y="1365"/>
                    <a:pt x="521" y="1383"/>
                    <a:pt x="539" y="1383"/>
                  </a:cubicBezTo>
                  <a:cubicBezTo>
                    <a:pt x="586" y="1387"/>
                    <a:pt x="648" y="1394"/>
                    <a:pt x="711" y="1394"/>
                  </a:cubicBezTo>
                  <a:cubicBezTo>
                    <a:pt x="789" y="1394"/>
                    <a:pt x="868" y="1383"/>
                    <a:pt x="922" y="1338"/>
                  </a:cubicBezTo>
                  <a:lnTo>
                    <a:pt x="922" y="1338"/>
                  </a:lnTo>
                  <a:cubicBezTo>
                    <a:pt x="856" y="1349"/>
                    <a:pt x="793" y="1357"/>
                    <a:pt x="730" y="1357"/>
                  </a:cubicBezTo>
                  <a:cubicBezTo>
                    <a:pt x="690" y="1357"/>
                    <a:pt x="651" y="1354"/>
                    <a:pt x="610" y="1347"/>
                  </a:cubicBezTo>
                  <a:cubicBezTo>
                    <a:pt x="521" y="1338"/>
                    <a:pt x="432" y="1303"/>
                    <a:pt x="342" y="1276"/>
                  </a:cubicBezTo>
                  <a:cubicBezTo>
                    <a:pt x="333" y="1258"/>
                    <a:pt x="333" y="1249"/>
                    <a:pt x="333" y="1231"/>
                  </a:cubicBezTo>
                  <a:lnTo>
                    <a:pt x="333" y="1231"/>
                  </a:lnTo>
                  <a:cubicBezTo>
                    <a:pt x="396" y="1249"/>
                    <a:pt x="458" y="1267"/>
                    <a:pt x="512" y="1276"/>
                  </a:cubicBezTo>
                  <a:cubicBezTo>
                    <a:pt x="574" y="1288"/>
                    <a:pt x="640" y="1305"/>
                    <a:pt x="705" y="1305"/>
                  </a:cubicBezTo>
                  <a:cubicBezTo>
                    <a:pt x="733" y="1305"/>
                    <a:pt x="761" y="1302"/>
                    <a:pt x="788" y="1294"/>
                  </a:cubicBezTo>
                  <a:cubicBezTo>
                    <a:pt x="788" y="1294"/>
                    <a:pt x="788" y="1285"/>
                    <a:pt x="779" y="1285"/>
                  </a:cubicBezTo>
                  <a:cubicBezTo>
                    <a:pt x="690" y="1285"/>
                    <a:pt x="610" y="1267"/>
                    <a:pt x="521" y="1249"/>
                  </a:cubicBezTo>
                  <a:cubicBezTo>
                    <a:pt x="449" y="1231"/>
                    <a:pt x="387" y="1196"/>
                    <a:pt x="316" y="1160"/>
                  </a:cubicBezTo>
                  <a:cubicBezTo>
                    <a:pt x="316" y="1097"/>
                    <a:pt x="316" y="1026"/>
                    <a:pt x="325" y="964"/>
                  </a:cubicBezTo>
                  <a:cubicBezTo>
                    <a:pt x="425" y="1045"/>
                    <a:pt x="532" y="1079"/>
                    <a:pt x="637" y="1079"/>
                  </a:cubicBezTo>
                  <a:cubicBezTo>
                    <a:pt x="1075" y="1079"/>
                    <a:pt x="1471" y="476"/>
                    <a:pt x="1118" y="116"/>
                  </a:cubicBezTo>
                  <a:cubicBezTo>
                    <a:pt x="1163" y="107"/>
                    <a:pt x="1208" y="107"/>
                    <a:pt x="1243" y="107"/>
                  </a:cubicBezTo>
                  <a:close/>
                  <a:moveTo>
                    <a:pt x="1219" y="1"/>
                  </a:moveTo>
                  <a:cubicBezTo>
                    <a:pt x="557" y="1"/>
                    <a:pt x="1" y="801"/>
                    <a:pt x="289" y="1445"/>
                  </a:cubicBezTo>
                  <a:cubicBezTo>
                    <a:pt x="298" y="1454"/>
                    <a:pt x="307" y="1463"/>
                    <a:pt x="307" y="1463"/>
                  </a:cubicBezTo>
                  <a:cubicBezTo>
                    <a:pt x="316" y="1472"/>
                    <a:pt x="316" y="1472"/>
                    <a:pt x="325" y="1472"/>
                  </a:cubicBezTo>
                  <a:cubicBezTo>
                    <a:pt x="446" y="1529"/>
                    <a:pt x="569" y="1555"/>
                    <a:pt x="687" y="1555"/>
                  </a:cubicBezTo>
                  <a:cubicBezTo>
                    <a:pt x="1352" y="1555"/>
                    <a:pt x="1904" y="752"/>
                    <a:pt x="1609" y="116"/>
                  </a:cubicBezTo>
                  <a:cubicBezTo>
                    <a:pt x="1609" y="107"/>
                    <a:pt x="1600" y="98"/>
                    <a:pt x="1591" y="98"/>
                  </a:cubicBezTo>
                  <a:cubicBezTo>
                    <a:pt x="1591" y="89"/>
                    <a:pt x="1582" y="89"/>
                    <a:pt x="1573" y="80"/>
                  </a:cubicBezTo>
                  <a:cubicBezTo>
                    <a:pt x="1455" y="26"/>
                    <a:pt x="1335" y="1"/>
                    <a:pt x="12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36" name="Google Shape;8981;p24"/>
            <p:cNvSpPr/>
            <p:nvPr/>
          </p:nvSpPr>
          <p:spPr>
            <a:xfrm>
              <a:off x="643575" y="1217825"/>
              <a:ext cx="6275" cy="3025"/>
            </a:xfrm>
            <a:custGeom>
              <a:avLst/>
              <a:ahLst/>
              <a:rect l="l" t="t" r="r" b="b"/>
              <a:pathLst>
                <a:path w="251" h="121" extrusionOk="0">
                  <a:moveTo>
                    <a:pt x="203" y="1"/>
                  </a:moveTo>
                  <a:cubicBezTo>
                    <a:pt x="195" y="1"/>
                    <a:pt x="187" y="2"/>
                    <a:pt x="179" y="4"/>
                  </a:cubicBezTo>
                  <a:cubicBezTo>
                    <a:pt x="143" y="4"/>
                    <a:pt x="108" y="13"/>
                    <a:pt x="63" y="22"/>
                  </a:cubicBezTo>
                  <a:cubicBezTo>
                    <a:pt x="3" y="22"/>
                    <a:pt x="1" y="120"/>
                    <a:pt x="64" y="120"/>
                  </a:cubicBezTo>
                  <a:cubicBezTo>
                    <a:pt x="66" y="120"/>
                    <a:pt x="69" y="120"/>
                    <a:pt x="72" y="120"/>
                  </a:cubicBezTo>
                  <a:cubicBezTo>
                    <a:pt x="116" y="120"/>
                    <a:pt x="161" y="111"/>
                    <a:pt x="215" y="102"/>
                  </a:cubicBezTo>
                  <a:cubicBezTo>
                    <a:pt x="241" y="93"/>
                    <a:pt x="250" y="57"/>
                    <a:pt x="250" y="39"/>
                  </a:cubicBezTo>
                  <a:cubicBezTo>
                    <a:pt x="243" y="12"/>
                    <a:pt x="226" y="1"/>
                    <a:pt x="20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37" name="Google Shape;8982;p24"/>
            <p:cNvSpPr/>
            <p:nvPr/>
          </p:nvSpPr>
          <p:spPr>
            <a:xfrm>
              <a:off x="642900" y="1208100"/>
              <a:ext cx="7050" cy="2975"/>
            </a:xfrm>
            <a:custGeom>
              <a:avLst/>
              <a:ahLst/>
              <a:rect l="l" t="t" r="r" b="b"/>
              <a:pathLst>
                <a:path w="282" h="119" extrusionOk="0">
                  <a:moveTo>
                    <a:pt x="54" y="0"/>
                  </a:moveTo>
                  <a:cubicBezTo>
                    <a:pt x="19" y="0"/>
                    <a:pt x="1" y="27"/>
                    <a:pt x="1" y="54"/>
                  </a:cubicBezTo>
                  <a:cubicBezTo>
                    <a:pt x="1" y="81"/>
                    <a:pt x="27" y="98"/>
                    <a:pt x="54" y="98"/>
                  </a:cubicBezTo>
                  <a:cubicBezTo>
                    <a:pt x="99" y="107"/>
                    <a:pt x="143" y="107"/>
                    <a:pt x="197" y="116"/>
                  </a:cubicBezTo>
                  <a:cubicBezTo>
                    <a:pt x="202" y="118"/>
                    <a:pt x="206" y="118"/>
                    <a:pt x="211" y="118"/>
                  </a:cubicBezTo>
                  <a:cubicBezTo>
                    <a:pt x="263" y="118"/>
                    <a:pt x="281" y="26"/>
                    <a:pt x="224" y="18"/>
                  </a:cubicBezTo>
                  <a:cubicBezTo>
                    <a:pt x="161" y="9"/>
                    <a:pt x="108" y="0"/>
                    <a:pt x="5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38" name="Google Shape;8983;p24"/>
            <p:cNvSpPr/>
            <p:nvPr/>
          </p:nvSpPr>
          <p:spPr>
            <a:xfrm>
              <a:off x="644475" y="1198500"/>
              <a:ext cx="7250" cy="4325"/>
            </a:xfrm>
            <a:custGeom>
              <a:avLst/>
              <a:ahLst/>
              <a:rect l="l" t="t" r="r" b="b"/>
              <a:pathLst>
                <a:path w="290" h="173" extrusionOk="0">
                  <a:moveTo>
                    <a:pt x="59" y="0"/>
                  </a:moveTo>
                  <a:cubicBezTo>
                    <a:pt x="41" y="0"/>
                    <a:pt x="24" y="10"/>
                    <a:pt x="18" y="27"/>
                  </a:cubicBezTo>
                  <a:cubicBezTo>
                    <a:pt x="0" y="54"/>
                    <a:pt x="9" y="90"/>
                    <a:pt x="36" y="99"/>
                  </a:cubicBezTo>
                  <a:cubicBezTo>
                    <a:pt x="89" y="126"/>
                    <a:pt x="152" y="152"/>
                    <a:pt x="205" y="170"/>
                  </a:cubicBezTo>
                  <a:cubicBezTo>
                    <a:pt x="210" y="172"/>
                    <a:pt x="215" y="172"/>
                    <a:pt x="220" y="172"/>
                  </a:cubicBezTo>
                  <a:cubicBezTo>
                    <a:pt x="272" y="172"/>
                    <a:pt x="289" y="88"/>
                    <a:pt x="232" y="63"/>
                  </a:cubicBezTo>
                  <a:cubicBezTo>
                    <a:pt x="179" y="54"/>
                    <a:pt x="134" y="27"/>
                    <a:pt x="89" y="10"/>
                  </a:cubicBezTo>
                  <a:cubicBezTo>
                    <a:pt x="80" y="3"/>
                    <a:pt x="69" y="0"/>
                    <a:pt x="5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39" name="Google Shape;8984;p24"/>
            <p:cNvSpPr/>
            <p:nvPr/>
          </p:nvSpPr>
          <p:spPr>
            <a:xfrm>
              <a:off x="659025" y="1181075"/>
              <a:ext cx="5550" cy="6325"/>
            </a:xfrm>
            <a:custGeom>
              <a:avLst/>
              <a:ahLst/>
              <a:rect l="l" t="t" r="r" b="b"/>
              <a:pathLst>
                <a:path w="222" h="253" extrusionOk="0">
                  <a:moveTo>
                    <a:pt x="70" y="1"/>
                  </a:moveTo>
                  <a:cubicBezTo>
                    <a:pt x="34" y="1"/>
                    <a:pt x="0" y="39"/>
                    <a:pt x="25" y="82"/>
                  </a:cubicBezTo>
                  <a:cubicBezTo>
                    <a:pt x="43" y="136"/>
                    <a:pt x="78" y="180"/>
                    <a:pt x="105" y="225"/>
                  </a:cubicBezTo>
                  <a:cubicBezTo>
                    <a:pt x="116" y="245"/>
                    <a:pt x="133" y="253"/>
                    <a:pt x="149" y="253"/>
                  </a:cubicBezTo>
                  <a:cubicBezTo>
                    <a:pt x="185" y="253"/>
                    <a:pt x="222" y="214"/>
                    <a:pt x="203" y="171"/>
                  </a:cubicBezTo>
                  <a:cubicBezTo>
                    <a:pt x="168" y="127"/>
                    <a:pt x="141" y="82"/>
                    <a:pt x="114" y="29"/>
                  </a:cubicBezTo>
                  <a:cubicBezTo>
                    <a:pt x="103" y="9"/>
                    <a:pt x="86" y="1"/>
                    <a:pt x="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40" name="Google Shape;8985;p24"/>
            <p:cNvSpPr/>
            <p:nvPr/>
          </p:nvSpPr>
          <p:spPr>
            <a:xfrm>
              <a:off x="670550" y="1176375"/>
              <a:ext cx="3375" cy="6775"/>
            </a:xfrm>
            <a:custGeom>
              <a:avLst/>
              <a:ahLst/>
              <a:rect l="l" t="t" r="r" b="b"/>
              <a:pathLst>
                <a:path w="135" h="271" extrusionOk="0">
                  <a:moveTo>
                    <a:pt x="60" y="0"/>
                  </a:moveTo>
                  <a:cubicBezTo>
                    <a:pt x="55" y="0"/>
                    <a:pt x="50" y="1"/>
                    <a:pt x="46" y="2"/>
                  </a:cubicBezTo>
                  <a:cubicBezTo>
                    <a:pt x="19" y="11"/>
                    <a:pt x="1" y="38"/>
                    <a:pt x="10" y="65"/>
                  </a:cubicBezTo>
                  <a:cubicBezTo>
                    <a:pt x="19" y="110"/>
                    <a:pt x="19" y="163"/>
                    <a:pt x="28" y="217"/>
                  </a:cubicBezTo>
                  <a:cubicBezTo>
                    <a:pt x="28" y="243"/>
                    <a:pt x="46" y="270"/>
                    <a:pt x="81" y="270"/>
                  </a:cubicBezTo>
                  <a:cubicBezTo>
                    <a:pt x="108" y="270"/>
                    <a:pt x="135" y="243"/>
                    <a:pt x="126" y="217"/>
                  </a:cubicBezTo>
                  <a:cubicBezTo>
                    <a:pt x="126" y="154"/>
                    <a:pt x="117" y="92"/>
                    <a:pt x="108" y="38"/>
                  </a:cubicBezTo>
                  <a:cubicBezTo>
                    <a:pt x="108" y="16"/>
                    <a:pt x="84" y="0"/>
                    <a:pt x="6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41" name="Google Shape;8986;p24"/>
            <p:cNvSpPr/>
            <p:nvPr/>
          </p:nvSpPr>
          <p:spPr>
            <a:xfrm>
              <a:off x="681700" y="1177100"/>
              <a:ext cx="3300" cy="6275"/>
            </a:xfrm>
            <a:custGeom>
              <a:avLst/>
              <a:ahLst/>
              <a:rect l="l" t="t" r="r" b="b"/>
              <a:pathLst>
                <a:path w="132" h="251" extrusionOk="0">
                  <a:moveTo>
                    <a:pt x="66" y="0"/>
                  </a:moveTo>
                  <a:cubicBezTo>
                    <a:pt x="46" y="0"/>
                    <a:pt x="26" y="11"/>
                    <a:pt x="19" y="36"/>
                  </a:cubicBezTo>
                  <a:cubicBezTo>
                    <a:pt x="10" y="89"/>
                    <a:pt x="10" y="143"/>
                    <a:pt x="1" y="197"/>
                  </a:cubicBezTo>
                  <a:cubicBezTo>
                    <a:pt x="1" y="232"/>
                    <a:pt x="28" y="250"/>
                    <a:pt x="54" y="250"/>
                  </a:cubicBezTo>
                  <a:cubicBezTo>
                    <a:pt x="81" y="250"/>
                    <a:pt x="108" y="232"/>
                    <a:pt x="108" y="197"/>
                  </a:cubicBezTo>
                  <a:cubicBezTo>
                    <a:pt x="108" y="152"/>
                    <a:pt x="117" y="107"/>
                    <a:pt x="126" y="63"/>
                  </a:cubicBezTo>
                  <a:cubicBezTo>
                    <a:pt x="131" y="25"/>
                    <a:pt x="98" y="0"/>
                    <a:pt x="6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42" name="Google Shape;8987;p24"/>
            <p:cNvSpPr/>
            <p:nvPr/>
          </p:nvSpPr>
          <p:spPr>
            <a:xfrm>
              <a:off x="650350" y="1188550"/>
              <a:ext cx="7025" cy="5625"/>
            </a:xfrm>
            <a:custGeom>
              <a:avLst/>
              <a:ahLst/>
              <a:rect l="l" t="t" r="r" b="b"/>
              <a:pathLst>
                <a:path w="281" h="225" extrusionOk="0">
                  <a:moveTo>
                    <a:pt x="80" y="1"/>
                  </a:moveTo>
                  <a:cubicBezTo>
                    <a:pt x="39" y="1"/>
                    <a:pt x="0" y="52"/>
                    <a:pt x="42" y="86"/>
                  </a:cubicBezTo>
                  <a:cubicBezTo>
                    <a:pt x="86" y="131"/>
                    <a:pt x="122" y="167"/>
                    <a:pt x="167" y="211"/>
                  </a:cubicBezTo>
                  <a:cubicBezTo>
                    <a:pt x="178" y="221"/>
                    <a:pt x="189" y="224"/>
                    <a:pt x="201" y="224"/>
                  </a:cubicBezTo>
                  <a:cubicBezTo>
                    <a:pt x="244" y="224"/>
                    <a:pt x="280" y="166"/>
                    <a:pt x="238" y="131"/>
                  </a:cubicBezTo>
                  <a:cubicBezTo>
                    <a:pt x="202" y="95"/>
                    <a:pt x="158" y="51"/>
                    <a:pt x="113" y="15"/>
                  </a:cubicBezTo>
                  <a:cubicBezTo>
                    <a:pt x="103" y="5"/>
                    <a:pt x="91"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43" name="Google Shape;8988;p24"/>
            <p:cNvSpPr/>
            <p:nvPr/>
          </p:nvSpPr>
          <p:spPr>
            <a:xfrm>
              <a:off x="607450" y="1183775"/>
              <a:ext cx="18750" cy="24150"/>
            </a:xfrm>
            <a:custGeom>
              <a:avLst/>
              <a:ahLst/>
              <a:rect l="l" t="t" r="r" b="b"/>
              <a:pathLst>
                <a:path w="750" h="966" extrusionOk="0">
                  <a:moveTo>
                    <a:pt x="152" y="1"/>
                  </a:moveTo>
                  <a:cubicBezTo>
                    <a:pt x="116" y="63"/>
                    <a:pt x="81" y="135"/>
                    <a:pt x="54" y="197"/>
                  </a:cubicBezTo>
                  <a:cubicBezTo>
                    <a:pt x="223" y="197"/>
                    <a:pt x="366" y="376"/>
                    <a:pt x="321" y="545"/>
                  </a:cubicBezTo>
                  <a:cubicBezTo>
                    <a:pt x="304" y="634"/>
                    <a:pt x="250" y="706"/>
                    <a:pt x="170" y="741"/>
                  </a:cubicBezTo>
                  <a:cubicBezTo>
                    <a:pt x="140" y="756"/>
                    <a:pt x="108" y="763"/>
                    <a:pt x="76" y="763"/>
                  </a:cubicBezTo>
                  <a:cubicBezTo>
                    <a:pt x="50" y="763"/>
                    <a:pt x="24" y="758"/>
                    <a:pt x="0" y="750"/>
                  </a:cubicBezTo>
                  <a:lnTo>
                    <a:pt x="0" y="750"/>
                  </a:lnTo>
                  <a:cubicBezTo>
                    <a:pt x="9" y="822"/>
                    <a:pt x="27" y="893"/>
                    <a:pt x="63" y="955"/>
                  </a:cubicBezTo>
                  <a:cubicBezTo>
                    <a:pt x="95" y="963"/>
                    <a:pt x="125" y="966"/>
                    <a:pt x="155" y="966"/>
                  </a:cubicBezTo>
                  <a:cubicBezTo>
                    <a:pt x="640" y="966"/>
                    <a:pt x="749" y="43"/>
                    <a:pt x="1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44" name="Google Shape;8989;p24"/>
            <p:cNvSpPr/>
            <p:nvPr/>
          </p:nvSpPr>
          <p:spPr>
            <a:xfrm>
              <a:off x="610575" y="1175525"/>
              <a:ext cx="29000" cy="41525"/>
            </a:xfrm>
            <a:custGeom>
              <a:avLst/>
              <a:ahLst/>
              <a:rect l="l" t="t" r="r" b="b"/>
              <a:pathLst>
                <a:path w="1160" h="1661" extrusionOk="0">
                  <a:moveTo>
                    <a:pt x="464" y="1"/>
                  </a:moveTo>
                  <a:cubicBezTo>
                    <a:pt x="446" y="1"/>
                    <a:pt x="437" y="10"/>
                    <a:pt x="419" y="10"/>
                  </a:cubicBezTo>
                  <a:cubicBezTo>
                    <a:pt x="482" y="54"/>
                    <a:pt x="544" y="108"/>
                    <a:pt x="562" y="117"/>
                  </a:cubicBezTo>
                  <a:cubicBezTo>
                    <a:pt x="642" y="197"/>
                    <a:pt x="776" y="313"/>
                    <a:pt x="785" y="438"/>
                  </a:cubicBezTo>
                  <a:cubicBezTo>
                    <a:pt x="723" y="340"/>
                    <a:pt x="669" y="268"/>
                    <a:pt x="589" y="197"/>
                  </a:cubicBezTo>
                  <a:cubicBezTo>
                    <a:pt x="518" y="135"/>
                    <a:pt x="428" y="90"/>
                    <a:pt x="357" y="45"/>
                  </a:cubicBezTo>
                  <a:cubicBezTo>
                    <a:pt x="339" y="54"/>
                    <a:pt x="321" y="54"/>
                    <a:pt x="312" y="63"/>
                  </a:cubicBezTo>
                  <a:cubicBezTo>
                    <a:pt x="366" y="99"/>
                    <a:pt x="419" y="135"/>
                    <a:pt x="473" y="170"/>
                  </a:cubicBezTo>
                  <a:cubicBezTo>
                    <a:pt x="544" y="224"/>
                    <a:pt x="616" y="277"/>
                    <a:pt x="660" y="367"/>
                  </a:cubicBezTo>
                  <a:lnTo>
                    <a:pt x="651" y="367"/>
                  </a:lnTo>
                  <a:cubicBezTo>
                    <a:pt x="589" y="304"/>
                    <a:pt x="526" y="251"/>
                    <a:pt x="455" y="197"/>
                  </a:cubicBezTo>
                  <a:cubicBezTo>
                    <a:pt x="393" y="152"/>
                    <a:pt x="321" y="135"/>
                    <a:pt x="250" y="108"/>
                  </a:cubicBezTo>
                  <a:cubicBezTo>
                    <a:pt x="196" y="144"/>
                    <a:pt x="143" y="188"/>
                    <a:pt x="98" y="242"/>
                  </a:cubicBezTo>
                  <a:cubicBezTo>
                    <a:pt x="759" y="347"/>
                    <a:pt x="619" y="1402"/>
                    <a:pt x="23" y="1402"/>
                  </a:cubicBezTo>
                  <a:cubicBezTo>
                    <a:pt x="15" y="1402"/>
                    <a:pt x="8" y="1402"/>
                    <a:pt x="0" y="1401"/>
                  </a:cubicBezTo>
                  <a:lnTo>
                    <a:pt x="0" y="1401"/>
                  </a:lnTo>
                  <a:cubicBezTo>
                    <a:pt x="18" y="1437"/>
                    <a:pt x="45" y="1464"/>
                    <a:pt x="72" y="1500"/>
                  </a:cubicBezTo>
                  <a:cubicBezTo>
                    <a:pt x="134" y="1491"/>
                    <a:pt x="187" y="1491"/>
                    <a:pt x="241" y="1473"/>
                  </a:cubicBezTo>
                  <a:cubicBezTo>
                    <a:pt x="348" y="1446"/>
                    <a:pt x="428" y="1401"/>
                    <a:pt x="526" y="1330"/>
                  </a:cubicBezTo>
                  <a:cubicBezTo>
                    <a:pt x="526" y="1330"/>
                    <a:pt x="526" y="1339"/>
                    <a:pt x="526" y="1339"/>
                  </a:cubicBezTo>
                  <a:cubicBezTo>
                    <a:pt x="464" y="1428"/>
                    <a:pt x="357" y="1482"/>
                    <a:pt x="259" y="1517"/>
                  </a:cubicBezTo>
                  <a:cubicBezTo>
                    <a:pt x="232" y="1535"/>
                    <a:pt x="187" y="1553"/>
                    <a:pt x="143" y="1562"/>
                  </a:cubicBezTo>
                  <a:cubicBezTo>
                    <a:pt x="152" y="1562"/>
                    <a:pt x="152" y="1571"/>
                    <a:pt x="161" y="1571"/>
                  </a:cubicBezTo>
                  <a:cubicBezTo>
                    <a:pt x="179" y="1571"/>
                    <a:pt x="196" y="1571"/>
                    <a:pt x="223" y="1562"/>
                  </a:cubicBezTo>
                  <a:cubicBezTo>
                    <a:pt x="286" y="1553"/>
                    <a:pt x="339" y="1526"/>
                    <a:pt x="393" y="1500"/>
                  </a:cubicBezTo>
                  <a:cubicBezTo>
                    <a:pt x="518" y="1437"/>
                    <a:pt x="598" y="1348"/>
                    <a:pt x="687" y="1241"/>
                  </a:cubicBezTo>
                  <a:cubicBezTo>
                    <a:pt x="687" y="1241"/>
                    <a:pt x="687" y="1241"/>
                    <a:pt x="687" y="1250"/>
                  </a:cubicBezTo>
                  <a:cubicBezTo>
                    <a:pt x="651" y="1366"/>
                    <a:pt x="553" y="1473"/>
                    <a:pt x="455" y="1535"/>
                  </a:cubicBezTo>
                  <a:cubicBezTo>
                    <a:pt x="402" y="1571"/>
                    <a:pt x="330" y="1616"/>
                    <a:pt x="250" y="1633"/>
                  </a:cubicBezTo>
                  <a:cubicBezTo>
                    <a:pt x="268" y="1642"/>
                    <a:pt x="286" y="1651"/>
                    <a:pt x="303" y="1660"/>
                  </a:cubicBezTo>
                  <a:cubicBezTo>
                    <a:pt x="990" y="1446"/>
                    <a:pt x="1160" y="313"/>
                    <a:pt x="464"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45" name="Google Shape;8990;p24"/>
            <p:cNvSpPr/>
            <p:nvPr/>
          </p:nvSpPr>
          <p:spPr>
            <a:xfrm>
              <a:off x="601200" y="1173525"/>
              <a:ext cx="41500" cy="46200"/>
            </a:xfrm>
            <a:custGeom>
              <a:avLst/>
              <a:ahLst/>
              <a:rect l="l" t="t" r="r" b="b"/>
              <a:pathLst>
                <a:path w="1660" h="1848" extrusionOk="0">
                  <a:moveTo>
                    <a:pt x="402" y="411"/>
                  </a:moveTo>
                  <a:cubicBezTo>
                    <a:pt x="999" y="453"/>
                    <a:pt x="890" y="1376"/>
                    <a:pt x="405" y="1376"/>
                  </a:cubicBezTo>
                  <a:cubicBezTo>
                    <a:pt x="375" y="1376"/>
                    <a:pt x="345" y="1373"/>
                    <a:pt x="313" y="1365"/>
                  </a:cubicBezTo>
                  <a:cubicBezTo>
                    <a:pt x="277" y="1303"/>
                    <a:pt x="259" y="1232"/>
                    <a:pt x="250" y="1160"/>
                  </a:cubicBezTo>
                  <a:lnTo>
                    <a:pt x="250" y="1160"/>
                  </a:lnTo>
                  <a:cubicBezTo>
                    <a:pt x="274" y="1168"/>
                    <a:pt x="300" y="1173"/>
                    <a:pt x="326" y="1173"/>
                  </a:cubicBezTo>
                  <a:cubicBezTo>
                    <a:pt x="358" y="1173"/>
                    <a:pt x="390" y="1166"/>
                    <a:pt x="420" y="1151"/>
                  </a:cubicBezTo>
                  <a:cubicBezTo>
                    <a:pt x="500" y="1116"/>
                    <a:pt x="554" y="1044"/>
                    <a:pt x="571" y="955"/>
                  </a:cubicBezTo>
                  <a:cubicBezTo>
                    <a:pt x="616" y="786"/>
                    <a:pt x="473" y="607"/>
                    <a:pt x="304" y="607"/>
                  </a:cubicBezTo>
                  <a:cubicBezTo>
                    <a:pt x="331" y="545"/>
                    <a:pt x="366" y="473"/>
                    <a:pt x="402" y="411"/>
                  </a:cubicBezTo>
                  <a:close/>
                  <a:moveTo>
                    <a:pt x="839" y="81"/>
                  </a:moveTo>
                  <a:cubicBezTo>
                    <a:pt x="1535" y="393"/>
                    <a:pt x="1365" y="1526"/>
                    <a:pt x="678" y="1740"/>
                  </a:cubicBezTo>
                  <a:cubicBezTo>
                    <a:pt x="661" y="1731"/>
                    <a:pt x="643" y="1722"/>
                    <a:pt x="625" y="1713"/>
                  </a:cubicBezTo>
                  <a:cubicBezTo>
                    <a:pt x="705" y="1696"/>
                    <a:pt x="777" y="1651"/>
                    <a:pt x="830" y="1615"/>
                  </a:cubicBezTo>
                  <a:cubicBezTo>
                    <a:pt x="928" y="1553"/>
                    <a:pt x="1026" y="1446"/>
                    <a:pt x="1062" y="1330"/>
                  </a:cubicBezTo>
                  <a:cubicBezTo>
                    <a:pt x="1062" y="1321"/>
                    <a:pt x="1062" y="1321"/>
                    <a:pt x="1062" y="1321"/>
                  </a:cubicBezTo>
                  <a:cubicBezTo>
                    <a:pt x="973" y="1428"/>
                    <a:pt x="893" y="1517"/>
                    <a:pt x="768" y="1580"/>
                  </a:cubicBezTo>
                  <a:cubicBezTo>
                    <a:pt x="714" y="1606"/>
                    <a:pt x="661" y="1633"/>
                    <a:pt x="598" y="1642"/>
                  </a:cubicBezTo>
                  <a:cubicBezTo>
                    <a:pt x="571" y="1651"/>
                    <a:pt x="554" y="1651"/>
                    <a:pt x="536" y="1651"/>
                  </a:cubicBezTo>
                  <a:cubicBezTo>
                    <a:pt x="527" y="1651"/>
                    <a:pt x="527" y="1642"/>
                    <a:pt x="518" y="1642"/>
                  </a:cubicBezTo>
                  <a:cubicBezTo>
                    <a:pt x="562" y="1633"/>
                    <a:pt x="607" y="1615"/>
                    <a:pt x="634" y="1597"/>
                  </a:cubicBezTo>
                  <a:cubicBezTo>
                    <a:pt x="732" y="1562"/>
                    <a:pt x="848" y="1508"/>
                    <a:pt x="901" y="1419"/>
                  </a:cubicBezTo>
                  <a:cubicBezTo>
                    <a:pt x="901" y="1419"/>
                    <a:pt x="901" y="1410"/>
                    <a:pt x="901" y="1410"/>
                  </a:cubicBezTo>
                  <a:cubicBezTo>
                    <a:pt x="803" y="1481"/>
                    <a:pt x="723" y="1526"/>
                    <a:pt x="616" y="1553"/>
                  </a:cubicBezTo>
                  <a:cubicBezTo>
                    <a:pt x="562" y="1571"/>
                    <a:pt x="509" y="1571"/>
                    <a:pt x="447" y="1580"/>
                  </a:cubicBezTo>
                  <a:cubicBezTo>
                    <a:pt x="420" y="1544"/>
                    <a:pt x="393" y="1517"/>
                    <a:pt x="375" y="1481"/>
                  </a:cubicBezTo>
                  <a:lnTo>
                    <a:pt x="375" y="1481"/>
                  </a:lnTo>
                  <a:cubicBezTo>
                    <a:pt x="383" y="1482"/>
                    <a:pt x="390" y="1482"/>
                    <a:pt x="398" y="1482"/>
                  </a:cubicBezTo>
                  <a:cubicBezTo>
                    <a:pt x="994" y="1482"/>
                    <a:pt x="1134" y="427"/>
                    <a:pt x="473" y="322"/>
                  </a:cubicBezTo>
                  <a:cubicBezTo>
                    <a:pt x="518" y="268"/>
                    <a:pt x="571" y="224"/>
                    <a:pt x="625" y="188"/>
                  </a:cubicBezTo>
                  <a:cubicBezTo>
                    <a:pt x="696" y="215"/>
                    <a:pt x="768" y="232"/>
                    <a:pt x="830" y="277"/>
                  </a:cubicBezTo>
                  <a:cubicBezTo>
                    <a:pt x="901" y="331"/>
                    <a:pt x="964" y="384"/>
                    <a:pt x="1026" y="447"/>
                  </a:cubicBezTo>
                  <a:lnTo>
                    <a:pt x="1035" y="447"/>
                  </a:lnTo>
                  <a:cubicBezTo>
                    <a:pt x="991" y="357"/>
                    <a:pt x="919" y="304"/>
                    <a:pt x="848" y="250"/>
                  </a:cubicBezTo>
                  <a:cubicBezTo>
                    <a:pt x="794" y="215"/>
                    <a:pt x="741" y="179"/>
                    <a:pt x="687" y="143"/>
                  </a:cubicBezTo>
                  <a:cubicBezTo>
                    <a:pt x="696" y="134"/>
                    <a:pt x="714" y="134"/>
                    <a:pt x="732" y="125"/>
                  </a:cubicBezTo>
                  <a:cubicBezTo>
                    <a:pt x="812" y="170"/>
                    <a:pt x="893" y="215"/>
                    <a:pt x="964" y="277"/>
                  </a:cubicBezTo>
                  <a:cubicBezTo>
                    <a:pt x="1044" y="348"/>
                    <a:pt x="1098" y="420"/>
                    <a:pt x="1160" y="518"/>
                  </a:cubicBezTo>
                  <a:cubicBezTo>
                    <a:pt x="1151" y="393"/>
                    <a:pt x="1017" y="277"/>
                    <a:pt x="937" y="197"/>
                  </a:cubicBezTo>
                  <a:cubicBezTo>
                    <a:pt x="919" y="188"/>
                    <a:pt x="857" y="134"/>
                    <a:pt x="794" y="90"/>
                  </a:cubicBezTo>
                  <a:cubicBezTo>
                    <a:pt x="812" y="90"/>
                    <a:pt x="821" y="81"/>
                    <a:pt x="839" y="81"/>
                  </a:cubicBezTo>
                  <a:close/>
                  <a:moveTo>
                    <a:pt x="919" y="1"/>
                  </a:moveTo>
                  <a:lnTo>
                    <a:pt x="339" y="331"/>
                  </a:lnTo>
                  <a:cubicBezTo>
                    <a:pt x="0" y="803"/>
                    <a:pt x="54" y="1580"/>
                    <a:pt x="652" y="1838"/>
                  </a:cubicBezTo>
                  <a:cubicBezTo>
                    <a:pt x="661" y="1847"/>
                    <a:pt x="661" y="1847"/>
                    <a:pt x="670" y="1847"/>
                  </a:cubicBezTo>
                  <a:lnTo>
                    <a:pt x="696" y="1847"/>
                  </a:lnTo>
                  <a:cubicBezTo>
                    <a:pt x="1472" y="1606"/>
                    <a:pt x="1660" y="393"/>
                    <a:pt x="9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46" name="Google Shape;8991;p24"/>
            <p:cNvSpPr/>
            <p:nvPr/>
          </p:nvSpPr>
          <p:spPr>
            <a:xfrm>
              <a:off x="594850" y="1202050"/>
              <a:ext cx="7850" cy="3450"/>
            </a:xfrm>
            <a:custGeom>
              <a:avLst/>
              <a:ahLst/>
              <a:rect l="l" t="t" r="r" b="b"/>
              <a:pathLst>
                <a:path w="314" h="138" extrusionOk="0">
                  <a:moveTo>
                    <a:pt x="237" y="1"/>
                  </a:moveTo>
                  <a:cubicBezTo>
                    <a:pt x="234" y="1"/>
                    <a:pt x="231" y="1"/>
                    <a:pt x="228" y="1"/>
                  </a:cubicBezTo>
                  <a:cubicBezTo>
                    <a:pt x="174" y="10"/>
                    <a:pt x="121" y="19"/>
                    <a:pt x="58" y="28"/>
                  </a:cubicBezTo>
                  <a:cubicBezTo>
                    <a:pt x="1" y="45"/>
                    <a:pt x="11" y="137"/>
                    <a:pt x="70" y="137"/>
                  </a:cubicBezTo>
                  <a:cubicBezTo>
                    <a:pt x="74" y="137"/>
                    <a:pt x="80" y="137"/>
                    <a:pt x="85" y="135"/>
                  </a:cubicBezTo>
                  <a:cubicBezTo>
                    <a:pt x="138" y="117"/>
                    <a:pt x="192" y="117"/>
                    <a:pt x="246" y="100"/>
                  </a:cubicBezTo>
                  <a:cubicBezTo>
                    <a:pt x="314" y="91"/>
                    <a:pt x="300" y="1"/>
                    <a:pt x="23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47" name="Google Shape;8992;p24"/>
            <p:cNvSpPr/>
            <p:nvPr/>
          </p:nvSpPr>
          <p:spPr>
            <a:xfrm>
              <a:off x="598975" y="1212175"/>
              <a:ext cx="6475" cy="5050"/>
            </a:xfrm>
            <a:custGeom>
              <a:avLst/>
              <a:ahLst/>
              <a:rect l="l" t="t" r="r" b="b"/>
              <a:pathLst>
                <a:path w="259" h="202" extrusionOk="0">
                  <a:moveTo>
                    <a:pt x="194" y="1"/>
                  </a:moveTo>
                  <a:cubicBezTo>
                    <a:pt x="183" y="1"/>
                    <a:pt x="172" y="3"/>
                    <a:pt x="161" y="7"/>
                  </a:cubicBezTo>
                  <a:cubicBezTo>
                    <a:pt x="125" y="42"/>
                    <a:pt x="81" y="69"/>
                    <a:pt x="36" y="96"/>
                  </a:cubicBezTo>
                  <a:cubicBezTo>
                    <a:pt x="18" y="114"/>
                    <a:pt x="0" y="141"/>
                    <a:pt x="18" y="167"/>
                  </a:cubicBezTo>
                  <a:cubicBezTo>
                    <a:pt x="25" y="187"/>
                    <a:pt x="45" y="201"/>
                    <a:pt x="66" y="201"/>
                  </a:cubicBezTo>
                  <a:cubicBezTo>
                    <a:pt x="74" y="201"/>
                    <a:pt x="82" y="199"/>
                    <a:pt x="89" y="194"/>
                  </a:cubicBezTo>
                  <a:cubicBezTo>
                    <a:pt x="134" y="158"/>
                    <a:pt x="179" y="123"/>
                    <a:pt x="232" y="87"/>
                  </a:cubicBezTo>
                  <a:cubicBezTo>
                    <a:pt x="259" y="78"/>
                    <a:pt x="250" y="34"/>
                    <a:pt x="241" y="16"/>
                  </a:cubicBezTo>
                  <a:cubicBezTo>
                    <a:pt x="225" y="5"/>
                    <a:pt x="210" y="1"/>
                    <a:pt x="19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48" name="Google Shape;8993;p24"/>
            <p:cNvSpPr/>
            <p:nvPr/>
          </p:nvSpPr>
          <p:spPr>
            <a:xfrm>
              <a:off x="606850" y="1219800"/>
              <a:ext cx="6200" cy="5325"/>
            </a:xfrm>
            <a:custGeom>
              <a:avLst/>
              <a:ahLst/>
              <a:rect l="l" t="t" r="r" b="b"/>
              <a:pathLst>
                <a:path w="248" h="213" extrusionOk="0">
                  <a:moveTo>
                    <a:pt x="170" y="1"/>
                  </a:moveTo>
                  <a:cubicBezTo>
                    <a:pt x="160" y="1"/>
                    <a:pt x="149" y="5"/>
                    <a:pt x="140" y="14"/>
                  </a:cubicBezTo>
                  <a:cubicBezTo>
                    <a:pt x="105" y="50"/>
                    <a:pt x="60" y="94"/>
                    <a:pt x="33" y="130"/>
                  </a:cubicBezTo>
                  <a:cubicBezTo>
                    <a:pt x="1" y="169"/>
                    <a:pt x="39" y="213"/>
                    <a:pt x="77" y="213"/>
                  </a:cubicBezTo>
                  <a:cubicBezTo>
                    <a:pt x="90" y="213"/>
                    <a:pt x="104" y="207"/>
                    <a:pt x="113" y="192"/>
                  </a:cubicBezTo>
                  <a:cubicBezTo>
                    <a:pt x="140" y="157"/>
                    <a:pt x="176" y="130"/>
                    <a:pt x="212" y="94"/>
                  </a:cubicBezTo>
                  <a:cubicBezTo>
                    <a:pt x="247" y="59"/>
                    <a:pt x="209" y="1"/>
                    <a:pt x="1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49" name="Google Shape;8994;p24"/>
            <p:cNvSpPr/>
            <p:nvPr/>
          </p:nvSpPr>
          <p:spPr>
            <a:xfrm>
              <a:off x="594800" y="1191575"/>
              <a:ext cx="7925" cy="3175"/>
            </a:xfrm>
            <a:custGeom>
              <a:avLst/>
              <a:ahLst/>
              <a:rect l="l" t="t" r="r" b="b"/>
              <a:pathLst>
                <a:path w="317" h="127" extrusionOk="0">
                  <a:moveTo>
                    <a:pt x="70" y="1"/>
                  </a:moveTo>
                  <a:cubicBezTo>
                    <a:pt x="6" y="1"/>
                    <a:pt x="1" y="100"/>
                    <a:pt x="69" y="108"/>
                  </a:cubicBezTo>
                  <a:cubicBezTo>
                    <a:pt x="123" y="108"/>
                    <a:pt x="185" y="117"/>
                    <a:pt x="239" y="126"/>
                  </a:cubicBezTo>
                  <a:cubicBezTo>
                    <a:pt x="241" y="126"/>
                    <a:pt x="244" y="127"/>
                    <a:pt x="247" y="127"/>
                  </a:cubicBezTo>
                  <a:cubicBezTo>
                    <a:pt x="311" y="127"/>
                    <a:pt x="316" y="28"/>
                    <a:pt x="248" y="19"/>
                  </a:cubicBezTo>
                  <a:cubicBezTo>
                    <a:pt x="194" y="10"/>
                    <a:pt x="132" y="10"/>
                    <a:pt x="78" y="1"/>
                  </a:cubicBezTo>
                  <a:cubicBezTo>
                    <a:pt x="75" y="1"/>
                    <a:pt x="72" y="1"/>
                    <a:pt x="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50" name="Google Shape;8995;p24"/>
            <p:cNvSpPr/>
            <p:nvPr/>
          </p:nvSpPr>
          <p:spPr>
            <a:xfrm>
              <a:off x="687050" y="1230925"/>
              <a:ext cx="20325" cy="24025"/>
            </a:xfrm>
            <a:custGeom>
              <a:avLst/>
              <a:ahLst/>
              <a:rect l="l" t="t" r="r" b="b"/>
              <a:pathLst>
                <a:path w="813" h="961" extrusionOk="0">
                  <a:moveTo>
                    <a:pt x="636" y="1"/>
                  </a:moveTo>
                  <a:cubicBezTo>
                    <a:pt x="184" y="1"/>
                    <a:pt x="0" y="855"/>
                    <a:pt x="572" y="961"/>
                  </a:cubicBezTo>
                  <a:cubicBezTo>
                    <a:pt x="626" y="907"/>
                    <a:pt x="661" y="845"/>
                    <a:pt x="697" y="773"/>
                  </a:cubicBezTo>
                  <a:cubicBezTo>
                    <a:pt x="527" y="764"/>
                    <a:pt x="403" y="568"/>
                    <a:pt x="465" y="399"/>
                  </a:cubicBezTo>
                  <a:cubicBezTo>
                    <a:pt x="492" y="318"/>
                    <a:pt x="554" y="247"/>
                    <a:pt x="634" y="220"/>
                  </a:cubicBezTo>
                  <a:cubicBezTo>
                    <a:pt x="655" y="213"/>
                    <a:pt x="678" y="211"/>
                    <a:pt x="702" y="211"/>
                  </a:cubicBezTo>
                  <a:cubicBezTo>
                    <a:pt x="740" y="211"/>
                    <a:pt x="780" y="218"/>
                    <a:pt x="813" y="229"/>
                  </a:cubicBezTo>
                  <a:cubicBezTo>
                    <a:pt x="804" y="158"/>
                    <a:pt x="795" y="86"/>
                    <a:pt x="768" y="24"/>
                  </a:cubicBezTo>
                  <a:cubicBezTo>
                    <a:pt x="722" y="8"/>
                    <a:pt x="678" y="1"/>
                    <a:pt x="63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51" name="Google Shape;8996;p24"/>
            <p:cNvSpPr/>
            <p:nvPr/>
          </p:nvSpPr>
          <p:spPr>
            <a:xfrm>
              <a:off x="673225" y="1221250"/>
              <a:ext cx="31925" cy="40850"/>
            </a:xfrm>
            <a:custGeom>
              <a:avLst/>
              <a:ahLst/>
              <a:rect l="l" t="t" r="r" b="b"/>
              <a:pathLst>
                <a:path w="1277" h="1634" extrusionOk="0">
                  <a:moveTo>
                    <a:pt x="991" y="1"/>
                  </a:moveTo>
                  <a:cubicBezTo>
                    <a:pt x="286" y="134"/>
                    <a:pt x="1" y="1241"/>
                    <a:pt x="661" y="1633"/>
                  </a:cubicBezTo>
                  <a:cubicBezTo>
                    <a:pt x="679" y="1633"/>
                    <a:pt x="688" y="1624"/>
                    <a:pt x="706" y="1624"/>
                  </a:cubicBezTo>
                  <a:cubicBezTo>
                    <a:pt x="643" y="1580"/>
                    <a:pt x="590" y="1517"/>
                    <a:pt x="581" y="1508"/>
                  </a:cubicBezTo>
                  <a:cubicBezTo>
                    <a:pt x="501" y="1419"/>
                    <a:pt x="385" y="1285"/>
                    <a:pt x="385" y="1160"/>
                  </a:cubicBezTo>
                  <a:lnTo>
                    <a:pt x="385" y="1160"/>
                  </a:lnTo>
                  <a:cubicBezTo>
                    <a:pt x="438" y="1258"/>
                    <a:pt x="483" y="1339"/>
                    <a:pt x="563" y="1428"/>
                  </a:cubicBezTo>
                  <a:cubicBezTo>
                    <a:pt x="625" y="1490"/>
                    <a:pt x="697" y="1544"/>
                    <a:pt x="777" y="1597"/>
                  </a:cubicBezTo>
                  <a:cubicBezTo>
                    <a:pt x="786" y="1597"/>
                    <a:pt x="804" y="1589"/>
                    <a:pt x="822" y="1580"/>
                  </a:cubicBezTo>
                  <a:cubicBezTo>
                    <a:pt x="768" y="1544"/>
                    <a:pt x="715" y="1499"/>
                    <a:pt x="670" y="1464"/>
                  </a:cubicBezTo>
                  <a:cubicBezTo>
                    <a:pt x="608" y="1401"/>
                    <a:pt x="536" y="1339"/>
                    <a:pt x="509" y="1250"/>
                  </a:cubicBezTo>
                  <a:lnTo>
                    <a:pt x="509" y="1250"/>
                  </a:lnTo>
                  <a:cubicBezTo>
                    <a:pt x="563" y="1321"/>
                    <a:pt x="625" y="1374"/>
                    <a:pt x="697" y="1437"/>
                  </a:cubicBezTo>
                  <a:cubicBezTo>
                    <a:pt x="750" y="1482"/>
                    <a:pt x="813" y="1517"/>
                    <a:pt x="884" y="1553"/>
                  </a:cubicBezTo>
                  <a:cubicBezTo>
                    <a:pt x="938" y="1517"/>
                    <a:pt x="991" y="1482"/>
                    <a:pt x="1045" y="1437"/>
                  </a:cubicBezTo>
                  <a:cubicBezTo>
                    <a:pt x="422" y="1258"/>
                    <a:pt x="639" y="289"/>
                    <a:pt x="1197" y="289"/>
                  </a:cubicBezTo>
                  <a:cubicBezTo>
                    <a:pt x="1223" y="289"/>
                    <a:pt x="1249" y="291"/>
                    <a:pt x="1277" y="295"/>
                  </a:cubicBezTo>
                  <a:cubicBezTo>
                    <a:pt x="1259" y="250"/>
                    <a:pt x="1232" y="224"/>
                    <a:pt x="1205" y="188"/>
                  </a:cubicBezTo>
                  <a:cubicBezTo>
                    <a:pt x="1170" y="188"/>
                    <a:pt x="1130" y="184"/>
                    <a:pt x="1092" y="184"/>
                  </a:cubicBezTo>
                  <a:cubicBezTo>
                    <a:pt x="1072" y="184"/>
                    <a:pt x="1054" y="185"/>
                    <a:pt x="1036" y="188"/>
                  </a:cubicBezTo>
                  <a:cubicBezTo>
                    <a:pt x="929" y="206"/>
                    <a:pt x="840" y="241"/>
                    <a:pt x="741" y="295"/>
                  </a:cubicBezTo>
                  <a:cubicBezTo>
                    <a:pt x="813" y="206"/>
                    <a:pt x="920" y="170"/>
                    <a:pt x="1027" y="143"/>
                  </a:cubicBezTo>
                  <a:cubicBezTo>
                    <a:pt x="1054" y="134"/>
                    <a:pt x="1098" y="117"/>
                    <a:pt x="1143" y="117"/>
                  </a:cubicBezTo>
                  <a:cubicBezTo>
                    <a:pt x="1143" y="108"/>
                    <a:pt x="1134" y="108"/>
                    <a:pt x="1134" y="99"/>
                  </a:cubicBezTo>
                  <a:lnTo>
                    <a:pt x="1071" y="99"/>
                  </a:lnTo>
                  <a:cubicBezTo>
                    <a:pt x="1009" y="108"/>
                    <a:pt x="947" y="126"/>
                    <a:pt x="884" y="152"/>
                  </a:cubicBezTo>
                  <a:cubicBezTo>
                    <a:pt x="768" y="197"/>
                    <a:pt x="670" y="277"/>
                    <a:pt x="572" y="366"/>
                  </a:cubicBezTo>
                  <a:cubicBezTo>
                    <a:pt x="625" y="259"/>
                    <a:pt x="724" y="161"/>
                    <a:pt x="840" y="108"/>
                  </a:cubicBezTo>
                  <a:cubicBezTo>
                    <a:pt x="884" y="81"/>
                    <a:pt x="964" y="45"/>
                    <a:pt x="1045" y="36"/>
                  </a:cubicBezTo>
                  <a:cubicBezTo>
                    <a:pt x="1027" y="18"/>
                    <a:pt x="1009" y="10"/>
                    <a:pt x="991"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52" name="Google Shape;8997;p24"/>
            <p:cNvSpPr/>
            <p:nvPr/>
          </p:nvSpPr>
          <p:spPr>
            <a:xfrm>
              <a:off x="669675" y="1218575"/>
              <a:ext cx="48425" cy="46200"/>
            </a:xfrm>
            <a:custGeom>
              <a:avLst/>
              <a:ahLst/>
              <a:rect l="l" t="t" r="r" b="b"/>
              <a:pathLst>
                <a:path w="1937" h="1848" extrusionOk="0">
                  <a:moveTo>
                    <a:pt x="1331" y="495"/>
                  </a:moveTo>
                  <a:cubicBezTo>
                    <a:pt x="1373" y="495"/>
                    <a:pt x="1417" y="502"/>
                    <a:pt x="1463" y="518"/>
                  </a:cubicBezTo>
                  <a:cubicBezTo>
                    <a:pt x="1490" y="580"/>
                    <a:pt x="1499" y="652"/>
                    <a:pt x="1508" y="723"/>
                  </a:cubicBezTo>
                  <a:cubicBezTo>
                    <a:pt x="1475" y="712"/>
                    <a:pt x="1435" y="705"/>
                    <a:pt x="1397" y="705"/>
                  </a:cubicBezTo>
                  <a:cubicBezTo>
                    <a:pt x="1373" y="705"/>
                    <a:pt x="1350" y="707"/>
                    <a:pt x="1329" y="714"/>
                  </a:cubicBezTo>
                  <a:cubicBezTo>
                    <a:pt x="1249" y="741"/>
                    <a:pt x="1187" y="812"/>
                    <a:pt x="1160" y="893"/>
                  </a:cubicBezTo>
                  <a:cubicBezTo>
                    <a:pt x="1098" y="1062"/>
                    <a:pt x="1222" y="1258"/>
                    <a:pt x="1392" y="1267"/>
                  </a:cubicBezTo>
                  <a:cubicBezTo>
                    <a:pt x="1356" y="1339"/>
                    <a:pt x="1321" y="1401"/>
                    <a:pt x="1267" y="1455"/>
                  </a:cubicBezTo>
                  <a:cubicBezTo>
                    <a:pt x="695" y="1349"/>
                    <a:pt x="879" y="495"/>
                    <a:pt x="1331" y="495"/>
                  </a:cubicBezTo>
                  <a:close/>
                  <a:moveTo>
                    <a:pt x="1133" y="108"/>
                  </a:moveTo>
                  <a:cubicBezTo>
                    <a:pt x="1151" y="117"/>
                    <a:pt x="1169" y="125"/>
                    <a:pt x="1187" y="143"/>
                  </a:cubicBezTo>
                  <a:cubicBezTo>
                    <a:pt x="1106" y="152"/>
                    <a:pt x="1026" y="188"/>
                    <a:pt x="982" y="215"/>
                  </a:cubicBezTo>
                  <a:cubicBezTo>
                    <a:pt x="866" y="268"/>
                    <a:pt x="767" y="366"/>
                    <a:pt x="714" y="473"/>
                  </a:cubicBezTo>
                  <a:cubicBezTo>
                    <a:pt x="812" y="384"/>
                    <a:pt x="910" y="304"/>
                    <a:pt x="1026" y="259"/>
                  </a:cubicBezTo>
                  <a:cubicBezTo>
                    <a:pt x="1089" y="233"/>
                    <a:pt x="1151" y="215"/>
                    <a:pt x="1213" y="206"/>
                  </a:cubicBezTo>
                  <a:lnTo>
                    <a:pt x="1276" y="206"/>
                  </a:lnTo>
                  <a:cubicBezTo>
                    <a:pt x="1276" y="215"/>
                    <a:pt x="1285" y="215"/>
                    <a:pt x="1285" y="224"/>
                  </a:cubicBezTo>
                  <a:cubicBezTo>
                    <a:pt x="1240" y="224"/>
                    <a:pt x="1196" y="241"/>
                    <a:pt x="1169" y="250"/>
                  </a:cubicBezTo>
                  <a:cubicBezTo>
                    <a:pt x="1062" y="277"/>
                    <a:pt x="955" y="313"/>
                    <a:pt x="883" y="402"/>
                  </a:cubicBezTo>
                  <a:cubicBezTo>
                    <a:pt x="982" y="348"/>
                    <a:pt x="1071" y="313"/>
                    <a:pt x="1178" y="295"/>
                  </a:cubicBezTo>
                  <a:cubicBezTo>
                    <a:pt x="1196" y="292"/>
                    <a:pt x="1214" y="291"/>
                    <a:pt x="1234" y="291"/>
                  </a:cubicBezTo>
                  <a:cubicBezTo>
                    <a:pt x="1272" y="291"/>
                    <a:pt x="1312" y="295"/>
                    <a:pt x="1347" y="295"/>
                  </a:cubicBezTo>
                  <a:cubicBezTo>
                    <a:pt x="1374" y="331"/>
                    <a:pt x="1401" y="357"/>
                    <a:pt x="1419" y="402"/>
                  </a:cubicBezTo>
                  <a:cubicBezTo>
                    <a:pt x="1391" y="398"/>
                    <a:pt x="1365" y="396"/>
                    <a:pt x="1339" y="396"/>
                  </a:cubicBezTo>
                  <a:cubicBezTo>
                    <a:pt x="781" y="396"/>
                    <a:pt x="564" y="1365"/>
                    <a:pt x="1187" y="1544"/>
                  </a:cubicBezTo>
                  <a:cubicBezTo>
                    <a:pt x="1133" y="1589"/>
                    <a:pt x="1080" y="1624"/>
                    <a:pt x="1026" y="1660"/>
                  </a:cubicBezTo>
                  <a:cubicBezTo>
                    <a:pt x="955" y="1624"/>
                    <a:pt x="892" y="1589"/>
                    <a:pt x="839" y="1544"/>
                  </a:cubicBezTo>
                  <a:cubicBezTo>
                    <a:pt x="767" y="1481"/>
                    <a:pt x="705" y="1428"/>
                    <a:pt x="651" y="1357"/>
                  </a:cubicBezTo>
                  <a:lnTo>
                    <a:pt x="651" y="1357"/>
                  </a:lnTo>
                  <a:cubicBezTo>
                    <a:pt x="678" y="1446"/>
                    <a:pt x="750" y="1508"/>
                    <a:pt x="812" y="1571"/>
                  </a:cubicBezTo>
                  <a:cubicBezTo>
                    <a:pt x="857" y="1606"/>
                    <a:pt x="910" y="1651"/>
                    <a:pt x="964" y="1687"/>
                  </a:cubicBezTo>
                  <a:cubicBezTo>
                    <a:pt x="946" y="1696"/>
                    <a:pt x="928" y="1704"/>
                    <a:pt x="919" y="1704"/>
                  </a:cubicBezTo>
                  <a:cubicBezTo>
                    <a:pt x="839" y="1651"/>
                    <a:pt x="767" y="1597"/>
                    <a:pt x="705" y="1535"/>
                  </a:cubicBezTo>
                  <a:cubicBezTo>
                    <a:pt x="625" y="1446"/>
                    <a:pt x="580" y="1365"/>
                    <a:pt x="527" y="1267"/>
                  </a:cubicBezTo>
                  <a:lnTo>
                    <a:pt x="527" y="1267"/>
                  </a:lnTo>
                  <a:cubicBezTo>
                    <a:pt x="527" y="1392"/>
                    <a:pt x="643" y="1526"/>
                    <a:pt x="723" y="1615"/>
                  </a:cubicBezTo>
                  <a:cubicBezTo>
                    <a:pt x="732" y="1624"/>
                    <a:pt x="785" y="1687"/>
                    <a:pt x="848" y="1731"/>
                  </a:cubicBezTo>
                  <a:cubicBezTo>
                    <a:pt x="830" y="1731"/>
                    <a:pt x="821" y="1740"/>
                    <a:pt x="803" y="1740"/>
                  </a:cubicBezTo>
                  <a:cubicBezTo>
                    <a:pt x="143" y="1348"/>
                    <a:pt x="428" y="241"/>
                    <a:pt x="1133" y="108"/>
                  </a:cubicBezTo>
                  <a:close/>
                  <a:moveTo>
                    <a:pt x="1133" y="1"/>
                  </a:moveTo>
                  <a:cubicBezTo>
                    <a:pt x="312" y="152"/>
                    <a:pt x="0" y="1392"/>
                    <a:pt x="767" y="1838"/>
                  </a:cubicBezTo>
                  <a:lnTo>
                    <a:pt x="785" y="1838"/>
                  </a:lnTo>
                  <a:cubicBezTo>
                    <a:pt x="785" y="1847"/>
                    <a:pt x="794" y="1847"/>
                    <a:pt x="803" y="1847"/>
                  </a:cubicBezTo>
                  <a:cubicBezTo>
                    <a:pt x="1624" y="1696"/>
                    <a:pt x="1936" y="447"/>
                    <a:pt x="1178" y="9"/>
                  </a:cubicBezTo>
                  <a:cubicBezTo>
                    <a:pt x="1169" y="9"/>
                    <a:pt x="1169" y="1"/>
                    <a:pt x="116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53" name="Google Shape;8998;p24"/>
            <p:cNvSpPr/>
            <p:nvPr/>
          </p:nvSpPr>
          <p:spPr>
            <a:xfrm>
              <a:off x="693750" y="1266225"/>
              <a:ext cx="4700" cy="5525"/>
            </a:xfrm>
            <a:custGeom>
              <a:avLst/>
              <a:ahLst/>
              <a:rect l="l" t="t" r="r" b="b"/>
              <a:pathLst>
                <a:path w="188" h="221" extrusionOk="0">
                  <a:moveTo>
                    <a:pt x="65" y="0"/>
                  </a:moveTo>
                  <a:cubicBezTo>
                    <a:pt x="59" y="0"/>
                    <a:pt x="52" y="1"/>
                    <a:pt x="45" y="4"/>
                  </a:cubicBezTo>
                  <a:cubicBezTo>
                    <a:pt x="19" y="13"/>
                    <a:pt x="1" y="39"/>
                    <a:pt x="19" y="66"/>
                  </a:cubicBezTo>
                  <a:cubicBezTo>
                    <a:pt x="36" y="111"/>
                    <a:pt x="54" y="155"/>
                    <a:pt x="81" y="200"/>
                  </a:cubicBezTo>
                  <a:cubicBezTo>
                    <a:pt x="91" y="214"/>
                    <a:pt x="104" y="220"/>
                    <a:pt x="116" y="220"/>
                  </a:cubicBezTo>
                  <a:cubicBezTo>
                    <a:pt x="152" y="220"/>
                    <a:pt x="187" y="177"/>
                    <a:pt x="161" y="137"/>
                  </a:cubicBezTo>
                  <a:cubicBezTo>
                    <a:pt x="143" y="102"/>
                    <a:pt x="126" y="66"/>
                    <a:pt x="117" y="30"/>
                  </a:cubicBezTo>
                  <a:cubicBezTo>
                    <a:pt x="103" y="10"/>
                    <a:pt x="85" y="0"/>
                    <a:pt x="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54" name="Google Shape;8999;p24"/>
            <p:cNvSpPr/>
            <p:nvPr/>
          </p:nvSpPr>
          <p:spPr>
            <a:xfrm>
              <a:off x="701350" y="1261075"/>
              <a:ext cx="6025" cy="5700"/>
            </a:xfrm>
            <a:custGeom>
              <a:avLst/>
              <a:ahLst/>
              <a:rect l="l" t="t" r="r" b="b"/>
              <a:pathLst>
                <a:path w="241" h="228" extrusionOk="0">
                  <a:moveTo>
                    <a:pt x="74" y="0"/>
                  </a:moveTo>
                  <a:cubicBezTo>
                    <a:pt x="32" y="0"/>
                    <a:pt x="0" y="58"/>
                    <a:pt x="36" y="94"/>
                  </a:cubicBezTo>
                  <a:cubicBezTo>
                    <a:pt x="71" y="129"/>
                    <a:pt x="98" y="165"/>
                    <a:pt x="134" y="201"/>
                  </a:cubicBezTo>
                  <a:cubicBezTo>
                    <a:pt x="145" y="218"/>
                    <a:pt x="161" y="228"/>
                    <a:pt x="177" y="228"/>
                  </a:cubicBezTo>
                  <a:cubicBezTo>
                    <a:pt x="186" y="228"/>
                    <a:pt x="196" y="225"/>
                    <a:pt x="205" y="219"/>
                  </a:cubicBezTo>
                  <a:cubicBezTo>
                    <a:pt x="232" y="201"/>
                    <a:pt x="241" y="165"/>
                    <a:pt x="223" y="147"/>
                  </a:cubicBezTo>
                  <a:cubicBezTo>
                    <a:pt x="187" y="94"/>
                    <a:pt x="143" y="58"/>
                    <a:pt x="107" y="13"/>
                  </a:cubicBezTo>
                  <a:cubicBezTo>
                    <a:pt x="96" y="4"/>
                    <a:pt x="85" y="0"/>
                    <a:pt x="7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55" name="Google Shape;9000;p24"/>
            <p:cNvSpPr/>
            <p:nvPr/>
          </p:nvSpPr>
          <p:spPr>
            <a:xfrm>
              <a:off x="706975" y="1254825"/>
              <a:ext cx="7100" cy="4900"/>
            </a:xfrm>
            <a:custGeom>
              <a:avLst/>
              <a:ahLst/>
              <a:rect l="l" t="t" r="r" b="b"/>
              <a:pathLst>
                <a:path w="284" h="196" extrusionOk="0">
                  <a:moveTo>
                    <a:pt x="80" y="1"/>
                  </a:moveTo>
                  <a:cubicBezTo>
                    <a:pt x="36" y="1"/>
                    <a:pt x="0" y="58"/>
                    <a:pt x="43" y="94"/>
                  </a:cubicBezTo>
                  <a:cubicBezTo>
                    <a:pt x="96" y="130"/>
                    <a:pt x="150" y="156"/>
                    <a:pt x="194" y="192"/>
                  </a:cubicBezTo>
                  <a:cubicBezTo>
                    <a:pt x="201" y="194"/>
                    <a:pt x="208" y="195"/>
                    <a:pt x="215" y="195"/>
                  </a:cubicBezTo>
                  <a:cubicBezTo>
                    <a:pt x="237" y="195"/>
                    <a:pt x="259" y="185"/>
                    <a:pt x="266" y="165"/>
                  </a:cubicBezTo>
                  <a:cubicBezTo>
                    <a:pt x="284" y="139"/>
                    <a:pt x="266" y="112"/>
                    <a:pt x="248" y="94"/>
                  </a:cubicBezTo>
                  <a:cubicBezTo>
                    <a:pt x="203" y="67"/>
                    <a:pt x="150" y="40"/>
                    <a:pt x="114" y="14"/>
                  </a:cubicBezTo>
                  <a:cubicBezTo>
                    <a:pt x="103" y="4"/>
                    <a:pt x="91"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56" name="Google Shape;9001;p24"/>
            <p:cNvSpPr/>
            <p:nvPr/>
          </p:nvSpPr>
          <p:spPr>
            <a:xfrm>
              <a:off x="712050" y="1235075"/>
              <a:ext cx="7750" cy="2925"/>
            </a:xfrm>
            <a:custGeom>
              <a:avLst/>
              <a:ahLst/>
              <a:rect l="l" t="t" r="r" b="b"/>
              <a:pathLst>
                <a:path w="310" h="117" extrusionOk="0">
                  <a:moveTo>
                    <a:pt x="248" y="0"/>
                  </a:moveTo>
                  <a:cubicBezTo>
                    <a:pt x="246" y="0"/>
                    <a:pt x="244" y="0"/>
                    <a:pt x="241" y="1"/>
                  </a:cubicBezTo>
                  <a:cubicBezTo>
                    <a:pt x="188" y="10"/>
                    <a:pt x="125" y="10"/>
                    <a:pt x="72" y="10"/>
                  </a:cubicBezTo>
                  <a:cubicBezTo>
                    <a:pt x="0" y="19"/>
                    <a:pt x="9" y="117"/>
                    <a:pt x="81" y="117"/>
                  </a:cubicBezTo>
                  <a:cubicBezTo>
                    <a:pt x="107" y="112"/>
                    <a:pt x="136" y="112"/>
                    <a:pt x="165" y="112"/>
                  </a:cubicBezTo>
                  <a:cubicBezTo>
                    <a:pt x="194" y="112"/>
                    <a:pt x="223" y="112"/>
                    <a:pt x="250" y="108"/>
                  </a:cubicBezTo>
                  <a:cubicBezTo>
                    <a:pt x="310" y="99"/>
                    <a:pt x="304" y="0"/>
                    <a:pt x="24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57" name="Google Shape;9002;p24"/>
            <p:cNvSpPr/>
            <p:nvPr/>
          </p:nvSpPr>
          <p:spPr>
            <a:xfrm>
              <a:off x="710475" y="1222975"/>
              <a:ext cx="6500" cy="4675"/>
            </a:xfrm>
            <a:custGeom>
              <a:avLst/>
              <a:ahLst/>
              <a:rect l="l" t="t" r="r" b="b"/>
              <a:pathLst>
                <a:path w="260" h="187" extrusionOk="0">
                  <a:moveTo>
                    <a:pt x="202" y="1"/>
                  </a:moveTo>
                  <a:cubicBezTo>
                    <a:pt x="198" y="1"/>
                    <a:pt x="193" y="1"/>
                    <a:pt x="188" y="3"/>
                  </a:cubicBezTo>
                  <a:cubicBezTo>
                    <a:pt x="135" y="30"/>
                    <a:pt x="81" y="65"/>
                    <a:pt x="28" y="92"/>
                  </a:cubicBezTo>
                  <a:cubicBezTo>
                    <a:pt x="1" y="101"/>
                    <a:pt x="1" y="146"/>
                    <a:pt x="19" y="164"/>
                  </a:cubicBezTo>
                  <a:cubicBezTo>
                    <a:pt x="30" y="181"/>
                    <a:pt x="45" y="187"/>
                    <a:pt x="61" y="187"/>
                  </a:cubicBezTo>
                  <a:cubicBezTo>
                    <a:pt x="70" y="187"/>
                    <a:pt x="80" y="185"/>
                    <a:pt x="90" y="181"/>
                  </a:cubicBezTo>
                  <a:cubicBezTo>
                    <a:pt x="135" y="155"/>
                    <a:pt x="170" y="128"/>
                    <a:pt x="224" y="101"/>
                  </a:cubicBezTo>
                  <a:cubicBezTo>
                    <a:pt x="242" y="92"/>
                    <a:pt x="259" y="65"/>
                    <a:pt x="251" y="39"/>
                  </a:cubicBezTo>
                  <a:cubicBezTo>
                    <a:pt x="243" y="17"/>
                    <a:pt x="224" y="1"/>
                    <a:pt x="20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58" name="Google Shape;9003;p24"/>
            <p:cNvSpPr/>
            <p:nvPr/>
          </p:nvSpPr>
          <p:spPr>
            <a:xfrm>
              <a:off x="703575" y="1214175"/>
              <a:ext cx="6675" cy="5100"/>
            </a:xfrm>
            <a:custGeom>
              <a:avLst/>
              <a:ahLst/>
              <a:rect l="l" t="t" r="r" b="b"/>
              <a:pathLst>
                <a:path w="267" h="204" extrusionOk="0">
                  <a:moveTo>
                    <a:pt x="188" y="1"/>
                  </a:moveTo>
                  <a:cubicBezTo>
                    <a:pt x="175" y="1"/>
                    <a:pt x="163" y="5"/>
                    <a:pt x="152" y="16"/>
                  </a:cubicBezTo>
                  <a:cubicBezTo>
                    <a:pt x="116" y="52"/>
                    <a:pt x="89" y="78"/>
                    <a:pt x="45" y="105"/>
                  </a:cubicBezTo>
                  <a:cubicBezTo>
                    <a:pt x="1" y="142"/>
                    <a:pt x="36" y="203"/>
                    <a:pt x="79" y="203"/>
                  </a:cubicBezTo>
                  <a:cubicBezTo>
                    <a:pt x="88" y="203"/>
                    <a:pt x="98" y="201"/>
                    <a:pt x="107" y="194"/>
                  </a:cubicBezTo>
                  <a:cubicBezTo>
                    <a:pt x="152" y="159"/>
                    <a:pt x="188" y="123"/>
                    <a:pt x="232" y="87"/>
                  </a:cubicBezTo>
                  <a:cubicBezTo>
                    <a:pt x="266" y="47"/>
                    <a:pt x="228" y="1"/>
                    <a:pt x="18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59" name="Google Shape;9004;p24"/>
            <p:cNvSpPr/>
            <p:nvPr/>
          </p:nvSpPr>
          <p:spPr>
            <a:xfrm>
              <a:off x="711050" y="1245300"/>
              <a:ext cx="7800" cy="3450"/>
            </a:xfrm>
            <a:custGeom>
              <a:avLst/>
              <a:ahLst/>
              <a:rect l="l" t="t" r="r" b="b"/>
              <a:pathLst>
                <a:path w="312" h="138" extrusionOk="0">
                  <a:moveTo>
                    <a:pt x="62" y="0"/>
                  </a:moveTo>
                  <a:cubicBezTo>
                    <a:pt x="11" y="0"/>
                    <a:pt x="0" y="92"/>
                    <a:pt x="58" y="100"/>
                  </a:cubicBezTo>
                  <a:cubicBezTo>
                    <a:pt x="112" y="118"/>
                    <a:pt x="174" y="127"/>
                    <a:pt x="228" y="136"/>
                  </a:cubicBezTo>
                  <a:cubicBezTo>
                    <a:pt x="232" y="137"/>
                    <a:pt x="237" y="138"/>
                    <a:pt x="241" y="138"/>
                  </a:cubicBezTo>
                  <a:cubicBezTo>
                    <a:pt x="294" y="138"/>
                    <a:pt x="311" y="46"/>
                    <a:pt x="245" y="38"/>
                  </a:cubicBezTo>
                  <a:cubicBezTo>
                    <a:pt x="192" y="29"/>
                    <a:pt x="138" y="11"/>
                    <a:pt x="76" y="2"/>
                  </a:cubicBezTo>
                  <a:cubicBezTo>
                    <a:pt x="71" y="1"/>
                    <a:pt x="67" y="0"/>
                    <a:pt x="6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60" name="Google Shape;9005;p24"/>
            <p:cNvSpPr/>
            <p:nvPr/>
          </p:nvSpPr>
          <p:spPr>
            <a:xfrm>
              <a:off x="627525" y="1247800"/>
              <a:ext cx="25450" cy="14750"/>
            </a:xfrm>
            <a:custGeom>
              <a:avLst/>
              <a:ahLst/>
              <a:rect l="l" t="t" r="r" b="b"/>
              <a:pathLst>
                <a:path w="1018" h="590" extrusionOk="0">
                  <a:moveTo>
                    <a:pt x="723" y="0"/>
                  </a:moveTo>
                  <a:cubicBezTo>
                    <a:pt x="776" y="161"/>
                    <a:pt x="642" y="348"/>
                    <a:pt x="464" y="357"/>
                  </a:cubicBezTo>
                  <a:cubicBezTo>
                    <a:pt x="454" y="358"/>
                    <a:pt x="444" y="359"/>
                    <a:pt x="434" y="359"/>
                  </a:cubicBezTo>
                  <a:cubicBezTo>
                    <a:pt x="362" y="359"/>
                    <a:pt x="287" y="330"/>
                    <a:pt x="232" y="268"/>
                  </a:cubicBezTo>
                  <a:cubicBezTo>
                    <a:pt x="196" y="232"/>
                    <a:pt x="179" y="170"/>
                    <a:pt x="179" y="107"/>
                  </a:cubicBezTo>
                  <a:cubicBezTo>
                    <a:pt x="116" y="143"/>
                    <a:pt x="54" y="179"/>
                    <a:pt x="0" y="223"/>
                  </a:cubicBezTo>
                  <a:cubicBezTo>
                    <a:pt x="19" y="474"/>
                    <a:pt x="224" y="590"/>
                    <a:pt x="438" y="590"/>
                  </a:cubicBezTo>
                  <a:cubicBezTo>
                    <a:pt x="720" y="590"/>
                    <a:pt x="1018" y="390"/>
                    <a:pt x="937" y="36"/>
                  </a:cubicBezTo>
                  <a:cubicBezTo>
                    <a:pt x="865" y="18"/>
                    <a:pt x="794" y="0"/>
                    <a:pt x="72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61" name="Google Shape;9006;p24"/>
            <p:cNvSpPr/>
            <p:nvPr/>
          </p:nvSpPr>
          <p:spPr>
            <a:xfrm>
              <a:off x="621275" y="1249800"/>
              <a:ext cx="40825" cy="24200"/>
            </a:xfrm>
            <a:custGeom>
              <a:avLst/>
              <a:ahLst/>
              <a:rect l="l" t="t" r="r" b="b"/>
              <a:pathLst>
                <a:path w="1633" h="968" extrusionOk="0">
                  <a:moveTo>
                    <a:pt x="1303" y="1"/>
                  </a:moveTo>
                  <a:lnTo>
                    <a:pt x="1303" y="1"/>
                  </a:lnTo>
                  <a:cubicBezTo>
                    <a:pt x="1355" y="388"/>
                    <a:pt x="1014" y="608"/>
                    <a:pt x="688" y="608"/>
                  </a:cubicBezTo>
                  <a:cubicBezTo>
                    <a:pt x="452" y="608"/>
                    <a:pt x="225" y="493"/>
                    <a:pt x="161" y="241"/>
                  </a:cubicBezTo>
                  <a:cubicBezTo>
                    <a:pt x="134" y="268"/>
                    <a:pt x="107" y="304"/>
                    <a:pt x="90" y="340"/>
                  </a:cubicBezTo>
                  <a:cubicBezTo>
                    <a:pt x="116" y="393"/>
                    <a:pt x="134" y="447"/>
                    <a:pt x="161" y="500"/>
                  </a:cubicBezTo>
                  <a:cubicBezTo>
                    <a:pt x="223" y="589"/>
                    <a:pt x="286" y="652"/>
                    <a:pt x="375" y="723"/>
                  </a:cubicBezTo>
                  <a:cubicBezTo>
                    <a:pt x="268" y="696"/>
                    <a:pt x="188" y="607"/>
                    <a:pt x="125" y="527"/>
                  </a:cubicBezTo>
                  <a:cubicBezTo>
                    <a:pt x="98" y="500"/>
                    <a:pt x="72" y="464"/>
                    <a:pt x="54" y="429"/>
                  </a:cubicBezTo>
                  <a:cubicBezTo>
                    <a:pt x="45" y="429"/>
                    <a:pt x="45" y="438"/>
                    <a:pt x="45" y="447"/>
                  </a:cubicBezTo>
                  <a:cubicBezTo>
                    <a:pt x="54" y="464"/>
                    <a:pt x="54" y="482"/>
                    <a:pt x="63" y="500"/>
                  </a:cubicBezTo>
                  <a:cubicBezTo>
                    <a:pt x="98" y="554"/>
                    <a:pt x="134" y="607"/>
                    <a:pt x="179" y="652"/>
                  </a:cubicBezTo>
                  <a:cubicBezTo>
                    <a:pt x="277" y="741"/>
                    <a:pt x="393" y="803"/>
                    <a:pt x="509" y="857"/>
                  </a:cubicBezTo>
                  <a:cubicBezTo>
                    <a:pt x="384" y="848"/>
                    <a:pt x="259" y="794"/>
                    <a:pt x="161" y="714"/>
                  </a:cubicBezTo>
                  <a:cubicBezTo>
                    <a:pt x="116" y="679"/>
                    <a:pt x="54" y="616"/>
                    <a:pt x="9" y="554"/>
                  </a:cubicBezTo>
                  <a:cubicBezTo>
                    <a:pt x="9" y="571"/>
                    <a:pt x="9" y="589"/>
                    <a:pt x="0" y="607"/>
                  </a:cubicBezTo>
                  <a:cubicBezTo>
                    <a:pt x="168" y="852"/>
                    <a:pt x="455" y="968"/>
                    <a:pt x="743" y="968"/>
                  </a:cubicBezTo>
                  <a:cubicBezTo>
                    <a:pt x="1159" y="968"/>
                    <a:pt x="1575" y="725"/>
                    <a:pt x="1633" y="277"/>
                  </a:cubicBezTo>
                  <a:cubicBezTo>
                    <a:pt x="1624" y="268"/>
                    <a:pt x="1615" y="250"/>
                    <a:pt x="1615" y="241"/>
                  </a:cubicBezTo>
                  <a:cubicBezTo>
                    <a:pt x="1588" y="313"/>
                    <a:pt x="1553" y="393"/>
                    <a:pt x="1553" y="402"/>
                  </a:cubicBezTo>
                  <a:cubicBezTo>
                    <a:pt x="1499" y="509"/>
                    <a:pt x="1428" y="670"/>
                    <a:pt x="1312" y="714"/>
                  </a:cubicBezTo>
                  <a:cubicBezTo>
                    <a:pt x="1383" y="625"/>
                    <a:pt x="1437" y="554"/>
                    <a:pt x="1481" y="455"/>
                  </a:cubicBezTo>
                  <a:cubicBezTo>
                    <a:pt x="1526" y="366"/>
                    <a:pt x="1544" y="277"/>
                    <a:pt x="1562" y="188"/>
                  </a:cubicBezTo>
                  <a:cubicBezTo>
                    <a:pt x="1553" y="170"/>
                    <a:pt x="1544" y="161"/>
                    <a:pt x="1526" y="152"/>
                  </a:cubicBezTo>
                  <a:cubicBezTo>
                    <a:pt x="1517" y="215"/>
                    <a:pt x="1490" y="277"/>
                    <a:pt x="1472" y="331"/>
                  </a:cubicBezTo>
                  <a:cubicBezTo>
                    <a:pt x="1446" y="420"/>
                    <a:pt x="1410" y="509"/>
                    <a:pt x="1339" y="571"/>
                  </a:cubicBezTo>
                  <a:cubicBezTo>
                    <a:pt x="1339" y="571"/>
                    <a:pt x="1339" y="571"/>
                    <a:pt x="1339" y="563"/>
                  </a:cubicBezTo>
                  <a:cubicBezTo>
                    <a:pt x="1383" y="491"/>
                    <a:pt x="1419" y="411"/>
                    <a:pt x="1446" y="322"/>
                  </a:cubicBezTo>
                  <a:cubicBezTo>
                    <a:pt x="1463" y="250"/>
                    <a:pt x="1472" y="179"/>
                    <a:pt x="1472" y="108"/>
                  </a:cubicBezTo>
                  <a:cubicBezTo>
                    <a:pt x="1419" y="63"/>
                    <a:pt x="1365" y="27"/>
                    <a:pt x="1303"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62" name="Google Shape;9007;p24"/>
            <p:cNvSpPr/>
            <p:nvPr/>
          </p:nvSpPr>
          <p:spPr>
            <a:xfrm>
              <a:off x="618600" y="1245075"/>
              <a:ext cx="46175" cy="31550"/>
            </a:xfrm>
            <a:custGeom>
              <a:avLst/>
              <a:ahLst/>
              <a:rect l="l" t="t" r="r" b="b"/>
              <a:pathLst>
                <a:path w="1847" h="1262" extrusionOk="0">
                  <a:moveTo>
                    <a:pt x="1080" y="109"/>
                  </a:moveTo>
                  <a:cubicBezTo>
                    <a:pt x="1151" y="109"/>
                    <a:pt x="1222" y="127"/>
                    <a:pt x="1294" y="145"/>
                  </a:cubicBezTo>
                  <a:cubicBezTo>
                    <a:pt x="1375" y="499"/>
                    <a:pt x="1077" y="699"/>
                    <a:pt x="795" y="699"/>
                  </a:cubicBezTo>
                  <a:cubicBezTo>
                    <a:pt x="581" y="699"/>
                    <a:pt x="376" y="583"/>
                    <a:pt x="357" y="332"/>
                  </a:cubicBezTo>
                  <a:cubicBezTo>
                    <a:pt x="411" y="288"/>
                    <a:pt x="473" y="252"/>
                    <a:pt x="536" y="216"/>
                  </a:cubicBezTo>
                  <a:cubicBezTo>
                    <a:pt x="536" y="279"/>
                    <a:pt x="553" y="341"/>
                    <a:pt x="589" y="377"/>
                  </a:cubicBezTo>
                  <a:cubicBezTo>
                    <a:pt x="644" y="439"/>
                    <a:pt x="719" y="468"/>
                    <a:pt x="791" y="468"/>
                  </a:cubicBezTo>
                  <a:cubicBezTo>
                    <a:pt x="801" y="468"/>
                    <a:pt x="811" y="467"/>
                    <a:pt x="821" y="466"/>
                  </a:cubicBezTo>
                  <a:cubicBezTo>
                    <a:pt x="999" y="457"/>
                    <a:pt x="1133" y="270"/>
                    <a:pt x="1080" y="109"/>
                  </a:cubicBezTo>
                  <a:close/>
                  <a:moveTo>
                    <a:pt x="1410" y="190"/>
                  </a:moveTo>
                  <a:lnTo>
                    <a:pt x="1410" y="190"/>
                  </a:lnTo>
                  <a:cubicBezTo>
                    <a:pt x="1472" y="216"/>
                    <a:pt x="1526" y="252"/>
                    <a:pt x="1579" y="297"/>
                  </a:cubicBezTo>
                  <a:cubicBezTo>
                    <a:pt x="1579" y="368"/>
                    <a:pt x="1570" y="439"/>
                    <a:pt x="1553" y="511"/>
                  </a:cubicBezTo>
                  <a:cubicBezTo>
                    <a:pt x="1526" y="600"/>
                    <a:pt x="1490" y="680"/>
                    <a:pt x="1446" y="752"/>
                  </a:cubicBezTo>
                  <a:cubicBezTo>
                    <a:pt x="1446" y="760"/>
                    <a:pt x="1446" y="760"/>
                    <a:pt x="1446" y="760"/>
                  </a:cubicBezTo>
                  <a:cubicBezTo>
                    <a:pt x="1517" y="698"/>
                    <a:pt x="1553" y="609"/>
                    <a:pt x="1579" y="520"/>
                  </a:cubicBezTo>
                  <a:cubicBezTo>
                    <a:pt x="1597" y="466"/>
                    <a:pt x="1624" y="404"/>
                    <a:pt x="1633" y="341"/>
                  </a:cubicBezTo>
                  <a:cubicBezTo>
                    <a:pt x="1651" y="350"/>
                    <a:pt x="1660" y="359"/>
                    <a:pt x="1669" y="377"/>
                  </a:cubicBezTo>
                  <a:cubicBezTo>
                    <a:pt x="1651" y="466"/>
                    <a:pt x="1633" y="555"/>
                    <a:pt x="1588" y="644"/>
                  </a:cubicBezTo>
                  <a:cubicBezTo>
                    <a:pt x="1544" y="743"/>
                    <a:pt x="1490" y="814"/>
                    <a:pt x="1419" y="903"/>
                  </a:cubicBezTo>
                  <a:cubicBezTo>
                    <a:pt x="1535" y="859"/>
                    <a:pt x="1606" y="698"/>
                    <a:pt x="1660" y="591"/>
                  </a:cubicBezTo>
                  <a:cubicBezTo>
                    <a:pt x="1660" y="582"/>
                    <a:pt x="1695" y="502"/>
                    <a:pt x="1722" y="430"/>
                  </a:cubicBezTo>
                  <a:cubicBezTo>
                    <a:pt x="1731" y="439"/>
                    <a:pt x="1731" y="457"/>
                    <a:pt x="1740" y="466"/>
                  </a:cubicBezTo>
                  <a:cubicBezTo>
                    <a:pt x="1682" y="914"/>
                    <a:pt x="1266" y="1157"/>
                    <a:pt x="850" y="1157"/>
                  </a:cubicBezTo>
                  <a:cubicBezTo>
                    <a:pt x="562" y="1157"/>
                    <a:pt x="275" y="1041"/>
                    <a:pt x="107" y="796"/>
                  </a:cubicBezTo>
                  <a:cubicBezTo>
                    <a:pt x="116" y="778"/>
                    <a:pt x="116" y="760"/>
                    <a:pt x="116" y="743"/>
                  </a:cubicBezTo>
                  <a:cubicBezTo>
                    <a:pt x="161" y="805"/>
                    <a:pt x="223" y="868"/>
                    <a:pt x="268" y="903"/>
                  </a:cubicBezTo>
                  <a:cubicBezTo>
                    <a:pt x="366" y="983"/>
                    <a:pt x="491" y="1037"/>
                    <a:pt x="616" y="1046"/>
                  </a:cubicBezTo>
                  <a:cubicBezTo>
                    <a:pt x="500" y="992"/>
                    <a:pt x="384" y="930"/>
                    <a:pt x="286" y="841"/>
                  </a:cubicBezTo>
                  <a:cubicBezTo>
                    <a:pt x="241" y="796"/>
                    <a:pt x="205" y="743"/>
                    <a:pt x="179" y="689"/>
                  </a:cubicBezTo>
                  <a:cubicBezTo>
                    <a:pt x="161" y="671"/>
                    <a:pt x="161" y="653"/>
                    <a:pt x="152" y="636"/>
                  </a:cubicBezTo>
                  <a:cubicBezTo>
                    <a:pt x="152" y="627"/>
                    <a:pt x="152" y="618"/>
                    <a:pt x="161" y="618"/>
                  </a:cubicBezTo>
                  <a:cubicBezTo>
                    <a:pt x="179" y="653"/>
                    <a:pt x="205" y="689"/>
                    <a:pt x="232" y="716"/>
                  </a:cubicBezTo>
                  <a:cubicBezTo>
                    <a:pt x="295" y="796"/>
                    <a:pt x="375" y="885"/>
                    <a:pt x="482" y="912"/>
                  </a:cubicBezTo>
                  <a:cubicBezTo>
                    <a:pt x="393" y="841"/>
                    <a:pt x="330" y="778"/>
                    <a:pt x="268" y="689"/>
                  </a:cubicBezTo>
                  <a:cubicBezTo>
                    <a:pt x="241" y="636"/>
                    <a:pt x="223" y="582"/>
                    <a:pt x="197" y="529"/>
                  </a:cubicBezTo>
                  <a:cubicBezTo>
                    <a:pt x="223" y="493"/>
                    <a:pt x="241" y="457"/>
                    <a:pt x="268" y="430"/>
                  </a:cubicBezTo>
                  <a:cubicBezTo>
                    <a:pt x="332" y="682"/>
                    <a:pt x="559" y="797"/>
                    <a:pt x="795" y="797"/>
                  </a:cubicBezTo>
                  <a:cubicBezTo>
                    <a:pt x="1121" y="797"/>
                    <a:pt x="1462" y="577"/>
                    <a:pt x="1410" y="190"/>
                  </a:cubicBezTo>
                  <a:close/>
                  <a:moveTo>
                    <a:pt x="997" y="1"/>
                  </a:moveTo>
                  <a:cubicBezTo>
                    <a:pt x="530" y="1"/>
                    <a:pt x="63" y="280"/>
                    <a:pt x="0" y="796"/>
                  </a:cubicBezTo>
                  <a:cubicBezTo>
                    <a:pt x="0" y="805"/>
                    <a:pt x="0" y="814"/>
                    <a:pt x="9" y="814"/>
                  </a:cubicBezTo>
                  <a:cubicBezTo>
                    <a:pt x="9" y="823"/>
                    <a:pt x="9" y="832"/>
                    <a:pt x="18" y="841"/>
                  </a:cubicBezTo>
                  <a:cubicBezTo>
                    <a:pt x="205" y="1126"/>
                    <a:pt x="528" y="1261"/>
                    <a:pt x="852" y="1261"/>
                  </a:cubicBezTo>
                  <a:cubicBezTo>
                    <a:pt x="1317" y="1261"/>
                    <a:pt x="1784" y="982"/>
                    <a:pt x="1847" y="466"/>
                  </a:cubicBezTo>
                  <a:cubicBezTo>
                    <a:pt x="1847" y="457"/>
                    <a:pt x="1847" y="448"/>
                    <a:pt x="1847" y="448"/>
                  </a:cubicBezTo>
                  <a:cubicBezTo>
                    <a:pt x="1847" y="439"/>
                    <a:pt x="1847" y="430"/>
                    <a:pt x="1838" y="421"/>
                  </a:cubicBezTo>
                  <a:cubicBezTo>
                    <a:pt x="1648" y="136"/>
                    <a:pt x="1322" y="1"/>
                    <a:pt x="99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63" name="Google Shape;9008;p24"/>
            <p:cNvSpPr/>
            <p:nvPr/>
          </p:nvSpPr>
          <p:spPr>
            <a:xfrm>
              <a:off x="663425" y="1245675"/>
              <a:ext cx="5500" cy="5050"/>
            </a:xfrm>
            <a:custGeom>
              <a:avLst/>
              <a:ahLst/>
              <a:rect l="l" t="t" r="r" b="b"/>
              <a:pathLst>
                <a:path w="220" h="202" extrusionOk="0">
                  <a:moveTo>
                    <a:pt x="148" y="1"/>
                  </a:moveTo>
                  <a:cubicBezTo>
                    <a:pt x="133" y="1"/>
                    <a:pt x="118" y="7"/>
                    <a:pt x="107" y="23"/>
                  </a:cubicBezTo>
                  <a:cubicBezTo>
                    <a:pt x="81" y="58"/>
                    <a:pt x="54" y="85"/>
                    <a:pt x="27" y="112"/>
                  </a:cubicBezTo>
                  <a:cubicBezTo>
                    <a:pt x="9" y="130"/>
                    <a:pt x="0" y="166"/>
                    <a:pt x="27" y="183"/>
                  </a:cubicBezTo>
                  <a:cubicBezTo>
                    <a:pt x="38" y="194"/>
                    <a:pt x="56" y="202"/>
                    <a:pt x="72" y="202"/>
                  </a:cubicBezTo>
                  <a:cubicBezTo>
                    <a:pt x="82" y="202"/>
                    <a:pt x="92" y="199"/>
                    <a:pt x="99" y="192"/>
                  </a:cubicBezTo>
                  <a:cubicBezTo>
                    <a:pt x="125" y="157"/>
                    <a:pt x="161" y="121"/>
                    <a:pt x="188" y="76"/>
                  </a:cubicBezTo>
                  <a:cubicBezTo>
                    <a:pt x="219" y="38"/>
                    <a:pt x="184" y="1"/>
                    <a:pt x="14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64" name="Google Shape;9009;p24"/>
            <p:cNvSpPr/>
            <p:nvPr/>
          </p:nvSpPr>
          <p:spPr>
            <a:xfrm>
              <a:off x="655650" y="1239300"/>
              <a:ext cx="4675" cy="6200"/>
            </a:xfrm>
            <a:custGeom>
              <a:avLst/>
              <a:ahLst/>
              <a:rect l="l" t="t" r="r" b="b"/>
              <a:pathLst>
                <a:path w="187" h="248" extrusionOk="0">
                  <a:moveTo>
                    <a:pt x="134" y="1"/>
                  </a:moveTo>
                  <a:cubicBezTo>
                    <a:pt x="115" y="1"/>
                    <a:pt x="94" y="11"/>
                    <a:pt x="88" y="28"/>
                  </a:cubicBezTo>
                  <a:cubicBezTo>
                    <a:pt x="62" y="82"/>
                    <a:pt x="35" y="126"/>
                    <a:pt x="17" y="180"/>
                  </a:cubicBezTo>
                  <a:cubicBezTo>
                    <a:pt x="0" y="219"/>
                    <a:pt x="33" y="248"/>
                    <a:pt x="67" y="248"/>
                  </a:cubicBezTo>
                  <a:cubicBezTo>
                    <a:pt x="86" y="248"/>
                    <a:pt x="105" y="238"/>
                    <a:pt x="115" y="215"/>
                  </a:cubicBezTo>
                  <a:cubicBezTo>
                    <a:pt x="133" y="171"/>
                    <a:pt x="151" y="126"/>
                    <a:pt x="178" y="82"/>
                  </a:cubicBezTo>
                  <a:cubicBezTo>
                    <a:pt x="187" y="55"/>
                    <a:pt x="187" y="28"/>
                    <a:pt x="160" y="10"/>
                  </a:cubicBezTo>
                  <a:cubicBezTo>
                    <a:pt x="153" y="4"/>
                    <a:pt x="144" y="1"/>
                    <a:pt x="13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65" name="Google Shape;9010;p24"/>
            <p:cNvSpPr/>
            <p:nvPr/>
          </p:nvSpPr>
          <p:spPr>
            <a:xfrm>
              <a:off x="647750" y="1235925"/>
              <a:ext cx="3650" cy="6750"/>
            </a:xfrm>
            <a:custGeom>
              <a:avLst/>
              <a:ahLst/>
              <a:rect l="l" t="t" r="r" b="b"/>
              <a:pathLst>
                <a:path w="146" h="270" extrusionOk="0">
                  <a:moveTo>
                    <a:pt x="79" y="1"/>
                  </a:moveTo>
                  <a:cubicBezTo>
                    <a:pt x="52" y="1"/>
                    <a:pt x="37" y="24"/>
                    <a:pt x="30" y="47"/>
                  </a:cubicBezTo>
                  <a:cubicBezTo>
                    <a:pt x="21" y="101"/>
                    <a:pt x="21" y="154"/>
                    <a:pt x="12" y="199"/>
                  </a:cubicBezTo>
                  <a:cubicBezTo>
                    <a:pt x="1" y="242"/>
                    <a:pt x="34" y="269"/>
                    <a:pt x="65" y="269"/>
                  </a:cubicBezTo>
                  <a:cubicBezTo>
                    <a:pt x="84" y="269"/>
                    <a:pt x="103" y="259"/>
                    <a:pt x="110" y="234"/>
                  </a:cubicBezTo>
                  <a:cubicBezTo>
                    <a:pt x="119" y="172"/>
                    <a:pt x="128" y="118"/>
                    <a:pt x="137" y="56"/>
                  </a:cubicBezTo>
                  <a:cubicBezTo>
                    <a:pt x="146" y="29"/>
                    <a:pt x="110" y="2"/>
                    <a:pt x="92" y="2"/>
                  </a:cubicBezTo>
                  <a:cubicBezTo>
                    <a:pt x="87" y="1"/>
                    <a:pt x="83" y="1"/>
                    <a:pt x="7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66" name="Google Shape;9011;p24"/>
            <p:cNvSpPr/>
            <p:nvPr/>
          </p:nvSpPr>
          <p:spPr>
            <a:xfrm>
              <a:off x="625575" y="1239400"/>
              <a:ext cx="5450" cy="6275"/>
            </a:xfrm>
            <a:custGeom>
              <a:avLst/>
              <a:ahLst/>
              <a:rect l="l" t="t" r="r" b="b"/>
              <a:pathLst>
                <a:path w="218" h="251" extrusionOk="0">
                  <a:moveTo>
                    <a:pt x="77" y="0"/>
                  </a:moveTo>
                  <a:cubicBezTo>
                    <a:pt x="39" y="0"/>
                    <a:pt x="0" y="35"/>
                    <a:pt x="25" y="78"/>
                  </a:cubicBezTo>
                  <a:cubicBezTo>
                    <a:pt x="60" y="122"/>
                    <a:pt x="78" y="176"/>
                    <a:pt x="105" y="220"/>
                  </a:cubicBezTo>
                  <a:cubicBezTo>
                    <a:pt x="114" y="241"/>
                    <a:pt x="131" y="250"/>
                    <a:pt x="149" y="250"/>
                  </a:cubicBezTo>
                  <a:cubicBezTo>
                    <a:pt x="183" y="250"/>
                    <a:pt x="218" y="217"/>
                    <a:pt x="194" y="176"/>
                  </a:cubicBezTo>
                  <a:cubicBezTo>
                    <a:pt x="167" y="122"/>
                    <a:pt x="150" y="78"/>
                    <a:pt x="123" y="24"/>
                  </a:cubicBezTo>
                  <a:cubicBezTo>
                    <a:pt x="112" y="7"/>
                    <a:pt x="94" y="0"/>
                    <a:pt x="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67" name="Google Shape;9012;p24"/>
            <p:cNvSpPr/>
            <p:nvPr/>
          </p:nvSpPr>
          <p:spPr>
            <a:xfrm>
              <a:off x="615925" y="1246475"/>
              <a:ext cx="6275" cy="5150"/>
            </a:xfrm>
            <a:custGeom>
              <a:avLst/>
              <a:ahLst/>
              <a:rect l="l" t="t" r="r" b="b"/>
              <a:pathLst>
                <a:path w="251" h="206" extrusionOk="0">
                  <a:moveTo>
                    <a:pt x="54" y="1"/>
                  </a:moveTo>
                  <a:cubicBezTo>
                    <a:pt x="42" y="1"/>
                    <a:pt x="30" y="5"/>
                    <a:pt x="18" y="18"/>
                  </a:cubicBezTo>
                  <a:cubicBezTo>
                    <a:pt x="0" y="35"/>
                    <a:pt x="0" y="71"/>
                    <a:pt x="18" y="89"/>
                  </a:cubicBezTo>
                  <a:cubicBezTo>
                    <a:pt x="63" y="125"/>
                    <a:pt x="116" y="160"/>
                    <a:pt x="161" y="196"/>
                  </a:cubicBezTo>
                  <a:cubicBezTo>
                    <a:pt x="167" y="202"/>
                    <a:pt x="176" y="205"/>
                    <a:pt x="185" y="205"/>
                  </a:cubicBezTo>
                  <a:cubicBezTo>
                    <a:pt x="202" y="205"/>
                    <a:pt x="221" y="195"/>
                    <a:pt x="232" y="178"/>
                  </a:cubicBezTo>
                  <a:cubicBezTo>
                    <a:pt x="250" y="151"/>
                    <a:pt x="241" y="125"/>
                    <a:pt x="214" y="107"/>
                  </a:cubicBezTo>
                  <a:cubicBezTo>
                    <a:pt x="179" y="80"/>
                    <a:pt x="134" y="53"/>
                    <a:pt x="98" y="18"/>
                  </a:cubicBezTo>
                  <a:cubicBezTo>
                    <a:pt x="84" y="8"/>
                    <a:pt x="69" y="1"/>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68" name="Google Shape;9013;p24"/>
            <p:cNvSpPr/>
            <p:nvPr/>
          </p:nvSpPr>
          <p:spPr>
            <a:xfrm>
              <a:off x="610075" y="1256600"/>
              <a:ext cx="7175" cy="4150"/>
            </a:xfrm>
            <a:custGeom>
              <a:avLst/>
              <a:ahLst/>
              <a:rect l="l" t="t" r="r" b="b"/>
              <a:pathLst>
                <a:path w="287" h="166" extrusionOk="0">
                  <a:moveTo>
                    <a:pt x="71" y="0"/>
                  </a:moveTo>
                  <a:cubicBezTo>
                    <a:pt x="22" y="0"/>
                    <a:pt x="1" y="80"/>
                    <a:pt x="56" y="103"/>
                  </a:cubicBezTo>
                  <a:cubicBezTo>
                    <a:pt x="100" y="121"/>
                    <a:pt x="145" y="139"/>
                    <a:pt x="181" y="157"/>
                  </a:cubicBezTo>
                  <a:cubicBezTo>
                    <a:pt x="191" y="163"/>
                    <a:pt x="201" y="165"/>
                    <a:pt x="210" y="165"/>
                  </a:cubicBezTo>
                  <a:cubicBezTo>
                    <a:pt x="258" y="165"/>
                    <a:pt x="287" y="99"/>
                    <a:pt x="234" y="76"/>
                  </a:cubicBezTo>
                  <a:cubicBezTo>
                    <a:pt x="190" y="50"/>
                    <a:pt x="145" y="23"/>
                    <a:pt x="92" y="5"/>
                  </a:cubicBezTo>
                  <a:cubicBezTo>
                    <a:pt x="84" y="2"/>
                    <a:pt x="77" y="0"/>
                    <a:pt x="7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69" name="Google Shape;9014;p24"/>
            <p:cNvSpPr/>
            <p:nvPr/>
          </p:nvSpPr>
          <p:spPr>
            <a:xfrm>
              <a:off x="636625" y="1236025"/>
              <a:ext cx="3750" cy="6825"/>
            </a:xfrm>
            <a:custGeom>
              <a:avLst/>
              <a:ahLst/>
              <a:rect l="l" t="t" r="r" b="b"/>
              <a:pathLst>
                <a:path w="150" h="273" extrusionOk="0">
                  <a:moveTo>
                    <a:pt x="62" y="0"/>
                  </a:moveTo>
                  <a:cubicBezTo>
                    <a:pt x="32" y="0"/>
                    <a:pt x="0" y="25"/>
                    <a:pt x="11" y="61"/>
                  </a:cubicBezTo>
                  <a:cubicBezTo>
                    <a:pt x="20" y="123"/>
                    <a:pt x="29" y="177"/>
                    <a:pt x="38" y="230"/>
                  </a:cubicBezTo>
                  <a:cubicBezTo>
                    <a:pt x="45" y="260"/>
                    <a:pt x="67" y="273"/>
                    <a:pt x="89" y="273"/>
                  </a:cubicBezTo>
                  <a:cubicBezTo>
                    <a:pt x="119" y="273"/>
                    <a:pt x="150" y="249"/>
                    <a:pt x="145" y="213"/>
                  </a:cubicBezTo>
                  <a:cubicBezTo>
                    <a:pt x="136" y="159"/>
                    <a:pt x="127" y="97"/>
                    <a:pt x="109" y="43"/>
                  </a:cubicBezTo>
                  <a:cubicBezTo>
                    <a:pt x="105" y="13"/>
                    <a:pt x="84" y="0"/>
                    <a:pt x="6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70" name="Google Shape;9015;p24"/>
            <p:cNvSpPr/>
            <p:nvPr/>
          </p:nvSpPr>
          <p:spPr>
            <a:xfrm>
              <a:off x="567300" y="1234475"/>
              <a:ext cx="10500" cy="9775"/>
            </a:xfrm>
            <a:custGeom>
              <a:avLst/>
              <a:ahLst/>
              <a:rect l="l" t="t" r="r" b="b"/>
              <a:pathLst>
                <a:path w="420" h="391" extrusionOk="0">
                  <a:moveTo>
                    <a:pt x="170" y="0"/>
                  </a:moveTo>
                  <a:cubicBezTo>
                    <a:pt x="134" y="0"/>
                    <a:pt x="99" y="2"/>
                    <a:pt x="63" y="7"/>
                  </a:cubicBezTo>
                  <a:cubicBezTo>
                    <a:pt x="0" y="132"/>
                    <a:pt x="9" y="248"/>
                    <a:pt x="54" y="346"/>
                  </a:cubicBezTo>
                  <a:lnTo>
                    <a:pt x="99" y="346"/>
                  </a:lnTo>
                  <a:cubicBezTo>
                    <a:pt x="204" y="355"/>
                    <a:pt x="309" y="372"/>
                    <a:pt x="415" y="390"/>
                  </a:cubicBezTo>
                  <a:lnTo>
                    <a:pt x="415" y="390"/>
                  </a:lnTo>
                  <a:cubicBezTo>
                    <a:pt x="407" y="387"/>
                    <a:pt x="399" y="380"/>
                    <a:pt x="384" y="373"/>
                  </a:cubicBezTo>
                  <a:cubicBezTo>
                    <a:pt x="313" y="328"/>
                    <a:pt x="259" y="257"/>
                    <a:pt x="241" y="176"/>
                  </a:cubicBezTo>
                  <a:cubicBezTo>
                    <a:pt x="232" y="123"/>
                    <a:pt x="250" y="51"/>
                    <a:pt x="277" y="7"/>
                  </a:cubicBezTo>
                  <a:cubicBezTo>
                    <a:pt x="241" y="2"/>
                    <a:pt x="206" y="0"/>
                    <a:pt x="170" y="0"/>
                  </a:cubicBezTo>
                  <a:close/>
                  <a:moveTo>
                    <a:pt x="415" y="390"/>
                  </a:moveTo>
                  <a:cubicBezTo>
                    <a:pt x="417" y="390"/>
                    <a:pt x="418" y="390"/>
                    <a:pt x="420" y="390"/>
                  </a:cubicBezTo>
                  <a:cubicBezTo>
                    <a:pt x="418" y="390"/>
                    <a:pt x="417" y="390"/>
                    <a:pt x="415" y="39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71" name="Google Shape;9016;p24"/>
            <p:cNvSpPr/>
            <p:nvPr/>
          </p:nvSpPr>
          <p:spPr>
            <a:xfrm>
              <a:off x="578675" y="1239775"/>
              <a:ext cx="12525" cy="10925"/>
            </a:xfrm>
            <a:custGeom>
              <a:avLst/>
              <a:ahLst/>
              <a:rect l="l" t="t" r="r" b="b"/>
              <a:pathLst>
                <a:path w="501" h="437" extrusionOk="0">
                  <a:moveTo>
                    <a:pt x="339" y="0"/>
                  </a:moveTo>
                  <a:cubicBezTo>
                    <a:pt x="314" y="119"/>
                    <a:pt x="192" y="197"/>
                    <a:pt x="73" y="197"/>
                  </a:cubicBezTo>
                  <a:cubicBezTo>
                    <a:pt x="67" y="197"/>
                    <a:pt x="60" y="197"/>
                    <a:pt x="54" y="196"/>
                  </a:cubicBezTo>
                  <a:lnTo>
                    <a:pt x="54" y="196"/>
                  </a:lnTo>
                  <a:lnTo>
                    <a:pt x="81" y="205"/>
                  </a:lnTo>
                  <a:lnTo>
                    <a:pt x="54" y="268"/>
                  </a:lnTo>
                  <a:cubicBezTo>
                    <a:pt x="36" y="321"/>
                    <a:pt x="18" y="375"/>
                    <a:pt x="0" y="428"/>
                  </a:cubicBezTo>
                  <a:cubicBezTo>
                    <a:pt x="33" y="434"/>
                    <a:pt x="66" y="437"/>
                    <a:pt x="98" y="437"/>
                  </a:cubicBezTo>
                  <a:cubicBezTo>
                    <a:pt x="268" y="437"/>
                    <a:pt x="425" y="354"/>
                    <a:pt x="500" y="152"/>
                  </a:cubicBezTo>
                  <a:cubicBezTo>
                    <a:pt x="455" y="98"/>
                    <a:pt x="402" y="45"/>
                    <a:pt x="3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72" name="Google Shape;9017;p24"/>
            <p:cNvSpPr/>
            <p:nvPr/>
          </p:nvSpPr>
          <p:spPr>
            <a:xfrm>
              <a:off x="575325" y="1246000"/>
              <a:ext cx="21000" cy="16750"/>
            </a:xfrm>
            <a:custGeom>
              <a:avLst/>
              <a:ahLst/>
              <a:rect l="l" t="t" r="r" b="b"/>
              <a:pathLst>
                <a:path w="840" h="670" extrusionOk="0">
                  <a:moveTo>
                    <a:pt x="705" y="1"/>
                  </a:moveTo>
                  <a:cubicBezTo>
                    <a:pt x="613" y="207"/>
                    <a:pt x="436" y="294"/>
                    <a:pt x="250" y="294"/>
                  </a:cubicBezTo>
                  <a:cubicBezTo>
                    <a:pt x="203" y="294"/>
                    <a:pt x="155" y="288"/>
                    <a:pt x="108" y="277"/>
                  </a:cubicBezTo>
                  <a:cubicBezTo>
                    <a:pt x="72" y="376"/>
                    <a:pt x="36" y="474"/>
                    <a:pt x="1" y="581"/>
                  </a:cubicBezTo>
                  <a:cubicBezTo>
                    <a:pt x="81" y="607"/>
                    <a:pt x="170" y="643"/>
                    <a:pt x="259" y="670"/>
                  </a:cubicBezTo>
                  <a:lnTo>
                    <a:pt x="268" y="670"/>
                  </a:lnTo>
                  <a:cubicBezTo>
                    <a:pt x="473" y="670"/>
                    <a:pt x="688" y="590"/>
                    <a:pt x="839" y="411"/>
                  </a:cubicBezTo>
                  <a:cubicBezTo>
                    <a:pt x="839" y="393"/>
                    <a:pt x="839" y="384"/>
                    <a:pt x="839" y="367"/>
                  </a:cubicBezTo>
                  <a:cubicBezTo>
                    <a:pt x="777" y="420"/>
                    <a:pt x="714" y="465"/>
                    <a:pt x="696" y="474"/>
                  </a:cubicBezTo>
                  <a:cubicBezTo>
                    <a:pt x="607" y="531"/>
                    <a:pt x="473" y="610"/>
                    <a:pt x="362" y="610"/>
                  </a:cubicBezTo>
                  <a:cubicBezTo>
                    <a:pt x="351" y="610"/>
                    <a:pt x="341" y="609"/>
                    <a:pt x="331" y="607"/>
                  </a:cubicBezTo>
                  <a:cubicBezTo>
                    <a:pt x="331" y="599"/>
                    <a:pt x="331" y="599"/>
                    <a:pt x="331" y="599"/>
                  </a:cubicBezTo>
                  <a:cubicBezTo>
                    <a:pt x="438" y="572"/>
                    <a:pt x="518" y="536"/>
                    <a:pt x="616" y="474"/>
                  </a:cubicBezTo>
                  <a:cubicBezTo>
                    <a:pt x="696" y="429"/>
                    <a:pt x="759" y="358"/>
                    <a:pt x="830" y="295"/>
                  </a:cubicBezTo>
                  <a:cubicBezTo>
                    <a:pt x="821" y="277"/>
                    <a:pt x="821" y="260"/>
                    <a:pt x="812" y="251"/>
                  </a:cubicBezTo>
                  <a:cubicBezTo>
                    <a:pt x="768" y="295"/>
                    <a:pt x="714" y="340"/>
                    <a:pt x="670" y="376"/>
                  </a:cubicBezTo>
                  <a:cubicBezTo>
                    <a:pt x="598" y="429"/>
                    <a:pt x="527" y="483"/>
                    <a:pt x="429" y="500"/>
                  </a:cubicBezTo>
                  <a:cubicBezTo>
                    <a:pt x="429" y="500"/>
                    <a:pt x="429" y="492"/>
                    <a:pt x="429" y="492"/>
                  </a:cubicBezTo>
                  <a:cubicBezTo>
                    <a:pt x="509" y="456"/>
                    <a:pt x="580" y="402"/>
                    <a:pt x="652" y="349"/>
                  </a:cubicBezTo>
                  <a:cubicBezTo>
                    <a:pt x="705" y="295"/>
                    <a:pt x="750" y="242"/>
                    <a:pt x="795" y="179"/>
                  </a:cubicBezTo>
                  <a:cubicBezTo>
                    <a:pt x="777" y="117"/>
                    <a:pt x="750" y="54"/>
                    <a:pt x="7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73" name="Google Shape;9018;p24"/>
            <p:cNvSpPr/>
            <p:nvPr/>
          </p:nvSpPr>
          <p:spPr>
            <a:xfrm>
              <a:off x="564625" y="1231825"/>
              <a:ext cx="34375" cy="32950"/>
            </a:xfrm>
            <a:custGeom>
              <a:avLst/>
              <a:ahLst/>
              <a:rect l="l" t="t" r="r" b="b"/>
              <a:pathLst>
                <a:path w="1375" h="1318" extrusionOk="0">
                  <a:moveTo>
                    <a:pt x="295" y="1"/>
                  </a:moveTo>
                  <a:cubicBezTo>
                    <a:pt x="213" y="1"/>
                    <a:pt x="132" y="11"/>
                    <a:pt x="54" y="33"/>
                  </a:cubicBezTo>
                  <a:cubicBezTo>
                    <a:pt x="54" y="42"/>
                    <a:pt x="45" y="50"/>
                    <a:pt x="45" y="50"/>
                  </a:cubicBezTo>
                  <a:cubicBezTo>
                    <a:pt x="27" y="86"/>
                    <a:pt x="18" y="122"/>
                    <a:pt x="0" y="166"/>
                  </a:cubicBezTo>
                  <a:cubicBezTo>
                    <a:pt x="18" y="157"/>
                    <a:pt x="36" y="149"/>
                    <a:pt x="54" y="149"/>
                  </a:cubicBezTo>
                  <a:cubicBezTo>
                    <a:pt x="18" y="247"/>
                    <a:pt x="18" y="354"/>
                    <a:pt x="45" y="443"/>
                  </a:cubicBezTo>
                  <a:cubicBezTo>
                    <a:pt x="81" y="443"/>
                    <a:pt x="125" y="452"/>
                    <a:pt x="161" y="452"/>
                  </a:cubicBezTo>
                  <a:cubicBezTo>
                    <a:pt x="116" y="354"/>
                    <a:pt x="107" y="238"/>
                    <a:pt x="170" y="113"/>
                  </a:cubicBezTo>
                  <a:cubicBezTo>
                    <a:pt x="206" y="108"/>
                    <a:pt x="241" y="106"/>
                    <a:pt x="277" y="106"/>
                  </a:cubicBezTo>
                  <a:cubicBezTo>
                    <a:pt x="313" y="106"/>
                    <a:pt x="348" y="108"/>
                    <a:pt x="384" y="113"/>
                  </a:cubicBezTo>
                  <a:cubicBezTo>
                    <a:pt x="357" y="157"/>
                    <a:pt x="339" y="229"/>
                    <a:pt x="348" y="282"/>
                  </a:cubicBezTo>
                  <a:cubicBezTo>
                    <a:pt x="366" y="363"/>
                    <a:pt x="420" y="434"/>
                    <a:pt x="491" y="479"/>
                  </a:cubicBezTo>
                  <a:cubicBezTo>
                    <a:pt x="509" y="488"/>
                    <a:pt x="518" y="496"/>
                    <a:pt x="527" y="496"/>
                  </a:cubicBezTo>
                  <a:cubicBezTo>
                    <a:pt x="545" y="496"/>
                    <a:pt x="554" y="505"/>
                    <a:pt x="571" y="505"/>
                  </a:cubicBezTo>
                  <a:lnTo>
                    <a:pt x="616" y="514"/>
                  </a:lnTo>
                  <a:cubicBezTo>
                    <a:pt x="622" y="515"/>
                    <a:pt x="629" y="515"/>
                    <a:pt x="635" y="515"/>
                  </a:cubicBezTo>
                  <a:cubicBezTo>
                    <a:pt x="754" y="515"/>
                    <a:pt x="876" y="437"/>
                    <a:pt x="901" y="318"/>
                  </a:cubicBezTo>
                  <a:cubicBezTo>
                    <a:pt x="964" y="363"/>
                    <a:pt x="1017" y="416"/>
                    <a:pt x="1062" y="470"/>
                  </a:cubicBezTo>
                  <a:cubicBezTo>
                    <a:pt x="987" y="672"/>
                    <a:pt x="830" y="755"/>
                    <a:pt x="660" y="755"/>
                  </a:cubicBezTo>
                  <a:cubicBezTo>
                    <a:pt x="628" y="755"/>
                    <a:pt x="595" y="752"/>
                    <a:pt x="562" y="746"/>
                  </a:cubicBezTo>
                  <a:cubicBezTo>
                    <a:pt x="562" y="755"/>
                    <a:pt x="562" y="755"/>
                    <a:pt x="562" y="755"/>
                  </a:cubicBezTo>
                  <a:cubicBezTo>
                    <a:pt x="554" y="791"/>
                    <a:pt x="545" y="818"/>
                    <a:pt x="536" y="844"/>
                  </a:cubicBezTo>
                  <a:cubicBezTo>
                    <a:pt x="583" y="855"/>
                    <a:pt x="631" y="861"/>
                    <a:pt x="678" y="861"/>
                  </a:cubicBezTo>
                  <a:cubicBezTo>
                    <a:pt x="864" y="861"/>
                    <a:pt x="1041" y="774"/>
                    <a:pt x="1133" y="568"/>
                  </a:cubicBezTo>
                  <a:cubicBezTo>
                    <a:pt x="1169" y="621"/>
                    <a:pt x="1205" y="684"/>
                    <a:pt x="1223" y="746"/>
                  </a:cubicBezTo>
                  <a:cubicBezTo>
                    <a:pt x="1178" y="809"/>
                    <a:pt x="1133" y="862"/>
                    <a:pt x="1080" y="916"/>
                  </a:cubicBezTo>
                  <a:cubicBezTo>
                    <a:pt x="1008" y="969"/>
                    <a:pt x="937" y="1023"/>
                    <a:pt x="857" y="1059"/>
                  </a:cubicBezTo>
                  <a:cubicBezTo>
                    <a:pt x="857" y="1059"/>
                    <a:pt x="857" y="1067"/>
                    <a:pt x="857" y="1067"/>
                  </a:cubicBezTo>
                  <a:cubicBezTo>
                    <a:pt x="955" y="1050"/>
                    <a:pt x="1026" y="996"/>
                    <a:pt x="1098" y="943"/>
                  </a:cubicBezTo>
                  <a:cubicBezTo>
                    <a:pt x="1142" y="907"/>
                    <a:pt x="1196" y="862"/>
                    <a:pt x="1240" y="818"/>
                  </a:cubicBezTo>
                  <a:cubicBezTo>
                    <a:pt x="1249" y="827"/>
                    <a:pt x="1249" y="844"/>
                    <a:pt x="1258" y="862"/>
                  </a:cubicBezTo>
                  <a:cubicBezTo>
                    <a:pt x="1187" y="925"/>
                    <a:pt x="1124" y="996"/>
                    <a:pt x="1044" y="1041"/>
                  </a:cubicBezTo>
                  <a:cubicBezTo>
                    <a:pt x="946" y="1103"/>
                    <a:pt x="866" y="1139"/>
                    <a:pt x="759" y="1166"/>
                  </a:cubicBezTo>
                  <a:cubicBezTo>
                    <a:pt x="759" y="1166"/>
                    <a:pt x="759" y="1166"/>
                    <a:pt x="759" y="1174"/>
                  </a:cubicBezTo>
                  <a:cubicBezTo>
                    <a:pt x="769" y="1176"/>
                    <a:pt x="779" y="1177"/>
                    <a:pt x="790" y="1177"/>
                  </a:cubicBezTo>
                  <a:cubicBezTo>
                    <a:pt x="901" y="1177"/>
                    <a:pt x="1035" y="1098"/>
                    <a:pt x="1124" y="1041"/>
                  </a:cubicBezTo>
                  <a:cubicBezTo>
                    <a:pt x="1142" y="1032"/>
                    <a:pt x="1205" y="987"/>
                    <a:pt x="1267" y="934"/>
                  </a:cubicBezTo>
                  <a:cubicBezTo>
                    <a:pt x="1267" y="951"/>
                    <a:pt x="1267" y="960"/>
                    <a:pt x="1267" y="978"/>
                  </a:cubicBezTo>
                  <a:cubicBezTo>
                    <a:pt x="1116" y="1157"/>
                    <a:pt x="901" y="1237"/>
                    <a:pt x="696" y="1237"/>
                  </a:cubicBezTo>
                  <a:cubicBezTo>
                    <a:pt x="759" y="1264"/>
                    <a:pt x="839" y="1290"/>
                    <a:pt x="910" y="1317"/>
                  </a:cubicBezTo>
                  <a:cubicBezTo>
                    <a:pt x="1071" y="1273"/>
                    <a:pt x="1232" y="1183"/>
                    <a:pt x="1356" y="1032"/>
                  </a:cubicBezTo>
                  <a:cubicBezTo>
                    <a:pt x="1356" y="1032"/>
                    <a:pt x="1365" y="1023"/>
                    <a:pt x="1365" y="1014"/>
                  </a:cubicBezTo>
                  <a:cubicBezTo>
                    <a:pt x="1365" y="1014"/>
                    <a:pt x="1374" y="1005"/>
                    <a:pt x="1374" y="996"/>
                  </a:cubicBezTo>
                  <a:cubicBezTo>
                    <a:pt x="1367" y="425"/>
                    <a:pt x="818" y="1"/>
                    <a:pt x="295"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74" name="Google Shape;9019;p24"/>
            <p:cNvSpPr/>
            <p:nvPr/>
          </p:nvSpPr>
          <p:spPr>
            <a:xfrm>
              <a:off x="601200" y="1249475"/>
              <a:ext cx="6525" cy="3525"/>
            </a:xfrm>
            <a:custGeom>
              <a:avLst/>
              <a:ahLst/>
              <a:rect l="l" t="t" r="r" b="b"/>
              <a:pathLst>
                <a:path w="261" h="141" extrusionOk="0">
                  <a:moveTo>
                    <a:pt x="182" y="0"/>
                  </a:moveTo>
                  <a:cubicBezTo>
                    <a:pt x="176" y="0"/>
                    <a:pt x="168" y="1"/>
                    <a:pt x="161" y="5"/>
                  </a:cubicBezTo>
                  <a:cubicBezTo>
                    <a:pt x="125" y="22"/>
                    <a:pt x="81" y="31"/>
                    <a:pt x="45" y="40"/>
                  </a:cubicBezTo>
                  <a:cubicBezTo>
                    <a:pt x="18" y="49"/>
                    <a:pt x="0" y="67"/>
                    <a:pt x="0" y="103"/>
                  </a:cubicBezTo>
                  <a:cubicBezTo>
                    <a:pt x="8" y="118"/>
                    <a:pt x="29" y="140"/>
                    <a:pt x="52" y="140"/>
                  </a:cubicBezTo>
                  <a:cubicBezTo>
                    <a:pt x="56" y="140"/>
                    <a:pt x="59" y="140"/>
                    <a:pt x="63" y="138"/>
                  </a:cubicBezTo>
                  <a:cubicBezTo>
                    <a:pt x="108" y="129"/>
                    <a:pt x="161" y="121"/>
                    <a:pt x="206" y="103"/>
                  </a:cubicBezTo>
                  <a:cubicBezTo>
                    <a:pt x="261" y="79"/>
                    <a:pt x="233" y="0"/>
                    <a:pt x="18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75" name="Google Shape;9020;p24"/>
            <p:cNvSpPr/>
            <p:nvPr/>
          </p:nvSpPr>
          <p:spPr>
            <a:xfrm>
              <a:off x="596975" y="1239800"/>
              <a:ext cx="6925" cy="4675"/>
            </a:xfrm>
            <a:custGeom>
              <a:avLst/>
              <a:ahLst/>
              <a:rect l="l" t="t" r="r" b="b"/>
              <a:pathLst>
                <a:path w="277" h="187" extrusionOk="0">
                  <a:moveTo>
                    <a:pt x="214" y="1"/>
                  </a:moveTo>
                  <a:cubicBezTo>
                    <a:pt x="208" y="1"/>
                    <a:pt x="201" y="3"/>
                    <a:pt x="196" y="8"/>
                  </a:cubicBezTo>
                  <a:cubicBezTo>
                    <a:pt x="143" y="35"/>
                    <a:pt x="89" y="62"/>
                    <a:pt x="45" y="97"/>
                  </a:cubicBezTo>
                  <a:cubicBezTo>
                    <a:pt x="0" y="127"/>
                    <a:pt x="35" y="186"/>
                    <a:pt x="84" y="186"/>
                  </a:cubicBezTo>
                  <a:cubicBezTo>
                    <a:pt x="94" y="186"/>
                    <a:pt x="105" y="184"/>
                    <a:pt x="116" y="177"/>
                  </a:cubicBezTo>
                  <a:cubicBezTo>
                    <a:pt x="152" y="151"/>
                    <a:pt x="187" y="124"/>
                    <a:pt x="232" y="97"/>
                  </a:cubicBezTo>
                  <a:cubicBezTo>
                    <a:pt x="259" y="88"/>
                    <a:pt x="277" y="62"/>
                    <a:pt x="259" y="35"/>
                  </a:cubicBezTo>
                  <a:cubicBezTo>
                    <a:pt x="252" y="15"/>
                    <a:pt x="232" y="1"/>
                    <a:pt x="21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76" name="Google Shape;9021;p24"/>
            <p:cNvSpPr/>
            <p:nvPr/>
          </p:nvSpPr>
          <p:spPr>
            <a:xfrm>
              <a:off x="591900" y="1231950"/>
              <a:ext cx="6200" cy="5800"/>
            </a:xfrm>
            <a:custGeom>
              <a:avLst/>
              <a:ahLst/>
              <a:rect l="l" t="t" r="r" b="b"/>
              <a:pathLst>
                <a:path w="248" h="232" extrusionOk="0">
                  <a:moveTo>
                    <a:pt x="191" y="0"/>
                  </a:moveTo>
                  <a:cubicBezTo>
                    <a:pt x="175" y="0"/>
                    <a:pt x="160" y="8"/>
                    <a:pt x="149" y="19"/>
                  </a:cubicBezTo>
                  <a:cubicBezTo>
                    <a:pt x="114" y="63"/>
                    <a:pt x="78" y="99"/>
                    <a:pt x="42" y="135"/>
                  </a:cubicBezTo>
                  <a:cubicBezTo>
                    <a:pt x="1" y="169"/>
                    <a:pt x="35" y="232"/>
                    <a:pt x="73" y="232"/>
                  </a:cubicBezTo>
                  <a:cubicBezTo>
                    <a:pt x="84" y="232"/>
                    <a:pt x="95" y="227"/>
                    <a:pt x="105" y="215"/>
                  </a:cubicBezTo>
                  <a:cubicBezTo>
                    <a:pt x="149" y="179"/>
                    <a:pt x="185" y="126"/>
                    <a:pt x="230" y="81"/>
                  </a:cubicBezTo>
                  <a:cubicBezTo>
                    <a:pt x="248" y="63"/>
                    <a:pt x="239" y="28"/>
                    <a:pt x="221" y="10"/>
                  </a:cubicBezTo>
                  <a:cubicBezTo>
                    <a:pt x="211" y="3"/>
                    <a:pt x="200" y="0"/>
                    <a:pt x="19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77" name="Google Shape;9022;p24"/>
            <p:cNvSpPr/>
            <p:nvPr/>
          </p:nvSpPr>
          <p:spPr>
            <a:xfrm>
              <a:off x="574100" y="1222650"/>
              <a:ext cx="3150" cy="6775"/>
            </a:xfrm>
            <a:custGeom>
              <a:avLst/>
              <a:ahLst/>
              <a:rect l="l" t="t" r="r" b="b"/>
              <a:pathLst>
                <a:path w="126" h="271" extrusionOk="0">
                  <a:moveTo>
                    <a:pt x="70" y="0"/>
                  </a:moveTo>
                  <a:cubicBezTo>
                    <a:pt x="46" y="0"/>
                    <a:pt x="23" y="14"/>
                    <a:pt x="23" y="43"/>
                  </a:cubicBezTo>
                  <a:cubicBezTo>
                    <a:pt x="23" y="105"/>
                    <a:pt x="5" y="159"/>
                    <a:pt x="5" y="212"/>
                  </a:cubicBezTo>
                  <a:cubicBezTo>
                    <a:pt x="0" y="250"/>
                    <a:pt x="28" y="270"/>
                    <a:pt x="56" y="270"/>
                  </a:cubicBezTo>
                  <a:cubicBezTo>
                    <a:pt x="80" y="270"/>
                    <a:pt x="103" y="255"/>
                    <a:pt x="103" y="221"/>
                  </a:cubicBezTo>
                  <a:cubicBezTo>
                    <a:pt x="112" y="168"/>
                    <a:pt x="121" y="114"/>
                    <a:pt x="121" y="52"/>
                  </a:cubicBezTo>
                  <a:cubicBezTo>
                    <a:pt x="126" y="18"/>
                    <a:pt x="97"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78" name="Google Shape;9023;p24"/>
            <p:cNvSpPr/>
            <p:nvPr/>
          </p:nvSpPr>
          <p:spPr>
            <a:xfrm>
              <a:off x="583350" y="1225700"/>
              <a:ext cx="4925" cy="6600"/>
            </a:xfrm>
            <a:custGeom>
              <a:avLst/>
              <a:ahLst/>
              <a:rect l="l" t="t" r="r" b="b"/>
              <a:pathLst>
                <a:path w="197" h="264" extrusionOk="0">
                  <a:moveTo>
                    <a:pt x="129" y="0"/>
                  </a:moveTo>
                  <a:cubicBezTo>
                    <a:pt x="110" y="0"/>
                    <a:pt x="91" y="11"/>
                    <a:pt x="81" y="37"/>
                  </a:cubicBezTo>
                  <a:cubicBezTo>
                    <a:pt x="63" y="90"/>
                    <a:pt x="36" y="135"/>
                    <a:pt x="19" y="188"/>
                  </a:cubicBezTo>
                  <a:cubicBezTo>
                    <a:pt x="1" y="230"/>
                    <a:pt x="38" y="263"/>
                    <a:pt x="72" y="263"/>
                  </a:cubicBezTo>
                  <a:cubicBezTo>
                    <a:pt x="90" y="263"/>
                    <a:pt x="108" y="254"/>
                    <a:pt x="117" y="233"/>
                  </a:cubicBezTo>
                  <a:cubicBezTo>
                    <a:pt x="135" y="179"/>
                    <a:pt x="161" y="126"/>
                    <a:pt x="179" y="72"/>
                  </a:cubicBezTo>
                  <a:cubicBezTo>
                    <a:pt x="196" y="33"/>
                    <a:pt x="163" y="0"/>
                    <a:pt x="12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79" name="Google Shape;9024;p24"/>
            <p:cNvSpPr/>
            <p:nvPr/>
          </p:nvSpPr>
          <p:spPr>
            <a:xfrm>
              <a:off x="741475" y="1221250"/>
              <a:ext cx="25675" cy="20925"/>
            </a:xfrm>
            <a:custGeom>
              <a:avLst/>
              <a:ahLst/>
              <a:rect l="l" t="t" r="r" b="b"/>
              <a:pathLst>
                <a:path w="1027" h="837" extrusionOk="0">
                  <a:moveTo>
                    <a:pt x="652" y="1"/>
                  </a:moveTo>
                  <a:lnTo>
                    <a:pt x="652" y="1"/>
                  </a:lnTo>
                  <a:cubicBezTo>
                    <a:pt x="590" y="18"/>
                    <a:pt x="518" y="54"/>
                    <a:pt x="456" y="90"/>
                  </a:cubicBezTo>
                  <a:cubicBezTo>
                    <a:pt x="509" y="126"/>
                    <a:pt x="554" y="170"/>
                    <a:pt x="563" y="224"/>
                  </a:cubicBezTo>
                  <a:cubicBezTo>
                    <a:pt x="590" y="313"/>
                    <a:pt x="572" y="402"/>
                    <a:pt x="518" y="473"/>
                  </a:cubicBezTo>
                  <a:cubicBezTo>
                    <a:pt x="465" y="551"/>
                    <a:pt x="373" y="591"/>
                    <a:pt x="283" y="591"/>
                  </a:cubicBezTo>
                  <a:cubicBezTo>
                    <a:pt x="206" y="591"/>
                    <a:pt x="130" y="562"/>
                    <a:pt x="81" y="500"/>
                  </a:cubicBezTo>
                  <a:cubicBezTo>
                    <a:pt x="45" y="563"/>
                    <a:pt x="19" y="634"/>
                    <a:pt x="1" y="705"/>
                  </a:cubicBezTo>
                  <a:cubicBezTo>
                    <a:pt x="95" y="798"/>
                    <a:pt x="199" y="837"/>
                    <a:pt x="300" y="837"/>
                  </a:cubicBezTo>
                  <a:cubicBezTo>
                    <a:pt x="685" y="837"/>
                    <a:pt x="1026" y="276"/>
                    <a:pt x="6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80" name="Google Shape;9025;p24"/>
            <p:cNvSpPr/>
            <p:nvPr/>
          </p:nvSpPr>
          <p:spPr>
            <a:xfrm>
              <a:off x="741025" y="1248450"/>
              <a:ext cx="3825" cy="2050"/>
            </a:xfrm>
            <a:custGeom>
              <a:avLst/>
              <a:ahLst/>
              <a:rect l="l" t="t" r="r" b="b"/>
              <a:pathLst>
                <a:path w="153" h="82" extrusionOk="0">
                  <a:moveTo>
                    <a:pt x="1" y="1"/>
                  </a:moveTo>
                  <a:lnTo>
                    <a:pt x="1" y="1"/>
                  </a:lnTo>
                  <a:cubicBezTo>
                    <a:pt x="10" y="19"/>
                    <a:pt x="10" y="37"/>
                    <a:pt x="19" y="55"/>
                  </a:cubicBezTo>
                  <a:cubicBezTo>
                    <a:pt x="37" y="63"/>
                    <a:pt x="63" y="72"/>
                    <a:pt x="90" y="81"/>
                  </a:cubicBezTo>
                  <a:cubicBezTo>
                    <a:pt x="108" y="63"/>
                    <a:pt x="126" y="55"/>
                    <a:pt x="153" y="46"/>
                  </a:cubicBezTo>
                  <a:cubicBezTo>
                    <a:pt x="99" y="37"/>
                    <a:pt x="54" y="19"/>
                    <a:pt x="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81" name="Google Shape;9026;p24"/>
            <p:cNvSpPr/>
            <p:nvPr/>
          </p:nvSpPr>
          <p:spPr>
            <a:xfrm>
              <a:off x="740600" y="1220350"/>
              <a:ext cx="29675" cy="28575"/>
            </a:xfrm>
            <a:custGeom>
              <a:avLst/>
              <a:ahLst/>
              <a:rect l="l" t="t" r="r" b="b"/>
              <a:pathLst>
                <a:path w="1187" h="1143" extrusionOk="0">
                  <a:moveTo>
                    <a:pt x="937" y="1"/>
                  </a:moveTo>
                  <a:cubicBezTo>
                    <a:pt x="892" y="1"/>
                    <a:pt x="857" y="1"/>
                    <a:pt x="812" y="10"/>
                  </a:cubicBezTo>
                  <a:cubicBezTo>
                    <a:pt x="1164" y="369"/>
                    <a:pt x="770" y="977"/>
                    <a:pt x="328" y="977"/>
                  </a:cubicBezTo>
                  <a:cubicBezTo>
                    <a:pt x="221" y="977"/>
                    <a:pt x="112" y="941"/>
                    <a:pt x="9" y="857"/>
                  </a:cubicBezTo>
                  <a:cubicBezTo>
                    <a:pt x="0" y="929"/>
                    <a:pt x="0" y="991"/>
                    <a:pt x="9" y="1063"/>
                  </a:cubicBezTo>
                  <a:cubicBezTo>
                    <a:pt x="71" y="1089"/>
                    <a:pt x="134" y="1125"/>
                    <a:pt x="205" y="1143"/>
                  </a:cubicBezTo>
                  <a:cubicBezTo>
                    <a:pt x="241" y="1125"/>
                    <a:pt x="277" y="1107"/>
                    <a:pt x="312" y="1089"/>
                  </a:cubicBezTo>
                  <a:cubicBezTo>
                    <a:pt x="589" y="938"/>
                    <a:pt x="865" y="786"/>
                    <a:pt x="1151" y="625"/>
                  </a:cubicBezTo>
                  <a:cubicBezTo>
                    <a:pt x="1169" y="501"/>
                    <a:pt x="1187" y="367"/>
                    <a:pt x="1151" y="242"/>
                  </a:cubicBezTo>
                  <a:cubicBezTo>
                    <a:pt x="1133" y="179"/>
                    <a:pt x="1115" y="117"/>
                    <a:pt x="1088" y="63"/>
                  </a:cubicBezTo>
                  <a:cubicBezTo>
                    <a:pt x="1071" y="54"/>
                    <a:pt x="1062" y="37"/>
                    <a:pt x="1053" y="19"/>
                  </a:cubicBezTo>
                  <a:lnTo>
                    <a:pt x="1035" y="19"/>
                  </a:lnTo>
                  <a:cubicBezTo>
                    <a:pt x="1053" y="54"/>
                    <a:pt x="1071" y="99"/>
                    <a:pt x="1080" y="126"/>
                  </a:cubicBezTo>
                  <a:cubicBezTo>
                    <a:pt x="1115" y="224"/>
                    <a:pt x="1151" y="340"/>
                    <a:pt x="1115" y="447"/>
                  </a:cubicBezTo>
                  <a:cubicBezTo>
                    <a:pt x="1097" y="340"/>
                    <a:pt x="1080" y="251"/>
                    <a:pt x="1035" y="144"/>
                  </a:cubicBezTo>
                  <a:cubicBezTo>
                    <a:pt x="1008" y="99"/>
                    <a:pt x="964" y="54"/>
                    <a:pt x="937"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82" name="Google Shape;9027;p24"/>
            <p:cNvSpPr/>
            <p:nvPr/>
          </p:nvSpPr>
          <p:spPr>
            <a:xfrm>
              <a:off x="769575" y="1221475"/>
              <a:ext cx="3375" cy="14525"/>
            </a:xfrm>
            <a:custGeom>
              <a:avLst/>
              <a:ahLst/>
              <a:rect l="l" t="t" r="r" b="b"/>
              <a:pathLst>
                <a:path w="135" h="581" extrusionOk="0">
                  <a:moveTo>
                    <a:pt x="1" y="1"/>
                  </a:moveTo>
                  <a:lnTo>
                    <a:pt x="1" y="1"/>
                  </a:lnTo>
                  <a:cubicBezTo>
                    <a:pt x="28" y="72"/>
                    <a:pt x="45" y="161"/>
                    <a:pt x="54" y="215"/>
                  </a:cubicBezTo>
                  <a:cubicBezTo>
                    <a:pt x="72" y="331"/>
                    <a:pt x="63" y="473"/>
                    <a:pt x="1" y="580"/>
                  </a:cubicBezTo>
                  <a:cubicBezTo>
                    <a:pt x="37" y="563"/>
                    <a:pt x="72" y="536"/>
                    <a:pt x="99" y="518"/>
                  </a:cubicBezTo>
                  <a:cubicBezTo>
                    <a:pt x="135" y="357"/>
                    <a:pt x="126" y="188"/>
                    <a:pt x="54" y="27"/>
                  </a:cubicBezTo>
                  <a:cubicBezTo>
                    <a:pt x="37" y="18"/>
                    <a:pt x="19" y="9"/>
                    <a:pt x="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83" name="Google Shape;9028;p24"/>
            <p:cNvSpPr/>
            <p:nvPr/>
          </p:nvSpPr>
          <p:spPr>
            <a:xfrm>
              <a:off x="733625" y="1217925"/>
              <a:ext cx="41775" cy="34575"/>
            </a:xfrm>
            <a:custGeom>
              <a:avLst/>
              <a:ahLst/>
              <a:rect l="l" t="t" r="r" b="b"/>
              <a:pathLst>
                <a:path w="1671" h="1383" extrusionOk="0">
                  <a:moveTo>
                    <a:pt x="966" y="134"/>
                  </a:moveTo>
                  <a:lnTo>
                    <a:pt x="966" y="134"/>
                  </a:lnTo>
                  <a:cubicBezTo>
                    <a:pt x="1340" y="409"/>
                    <a:pt x="999" y="970"/>
                    <a:pt x="614" y="970"/>
                  </a:cubicBezTo>
                  <a:cubicBezTo>
                    <a:pt x="513" y="970"/>
                    <a:pt x="409" y="931"/>
                    <a:pt x="315" y="838"/>
                  </a:cubicBezTo>
                  <a:cubicBezTo>
                    <a:pt x="333" y="767"/>
                    <a:pt x="359" y="696"/>
                    <a:pt x="395" y="633"/>
                  </a:cubicBezTo>
                  <a:cubicBezTo>
                    <a:pt x="444" y="695"/>
                    <a:pt x="520" y="724"/>
                    <a:pt x="597" y="724"/>
                  </a:cubicBezTo>
                  <a:cubicBezTo>
                    <a:pt x="687" y="724"/>
                    <a:pt x="779" y="684"/>
                    <a:pt x="832" y="606"/>
                  </a:cubicBezTo>
                  <a:cubicBezTo>
                    <a:pt x="886" y="535"/>
                    <a:pt x="904" y="446"/>
                    <a:pt x="877" y="357"/>
                  </a:cubicBezTo>
                  <a:cubicBezTo>
                    <a:pt x="868" y="303"/>
                    <a:pt x="823" y="259"/>
                    <a:pt x="770" y="223"/>
                  </a:cubicBezTo>
                  <a:cubicBezTo>
                    <a:pt x="832" y="187"/>
                    <a:pt x="904" y="151"/>
                    <a:pt x="966" y="134"/>
                  </a:cubicBezTo>
                  <a:close/>
                  <a:moveTo>
                    <a:pt x="1188" y="0"/>
                  </a:moveTo>
                  <a:cubicBezTo>
                    <a:pt x="545" y="0"/>
                    <a:pt x="1" y="749"/>
                    <a:pt x="235" y="1383"/>
                  </a:cubicBezTo>
                  <a:cubicBezTo>
                    <a:pt x="243" y="1374"/>
                    <a:pt x="252" y="1374"/>
                    <a:pt x="252" y="1374"/>
                  </a:cubicBezTo>
                  <a:cubicBezTo>
                    <a:pt x="297" y="1347"/>
                    <a:pt x="342" y="1320"/>
                    <a:pt x="386" y="1302"/>
                  </a:cubicBezTo>
                  <a:cubicBezTo>
                    <a:pt x="359" y="1293"/>
                    <a:pt x="333" y="1284"/>
                    <a:pt x="315" y="1276"/>
                  </a:cubicBezTo>
                  <a:cubicBezTo>
                    <a:pt x="306" y="1258"/>
                    <a:pt x="306" y="1240"/>
                    <a:pt x="297" y="1222"/>
                  </a:cubicBezTo>
                  <a:lnTo>
                    <a:pt x="297" y="1222"/>
                  </a:lnTo>
                  <a:cubicBezTo>
                    <a:pt x="350" y="1240"/>
                    <a:pt x="395" y="1258"/>
                    <a:pt x="449" y="1267"/>
                  </a:cubicBezTo>
                  <a:cubicBezTo>
                    <a:pt x="458" y="1258"/>
                    <a:pt x="475" y="1249"/>
                    <a:pt x="484" y="1240"/>
                  </a:cubicBezTo>
                  <a:cubicBezTo>
                    <a:pt x="413" y="1222"/>
                    <a:pt x="350" y="1186"/>
                    <a:pt x="288" y="1160"/>
                  </a:cubicBezTo>
                  <a:cubicBezTo>
                    <a:pt x="279" y="1088"/>
                    <a:pt x="279" y="1026"/>
                    <a:pt x="288" y="954"/>
                  </a:cubicBezTo>
                  <a:cubicBezTo>
                    <a:pt x="391" y="1038"/>
                    <a:pt x="500" y="1074"/>
                    <a:pt x="607" y="1074"/>
                  </a:cubicBezTo>
                  <a:cubicBezTo>
                    <a:pt x="1049" y="1074"/>
                    <a:pt x="1443" y="466"/>
                    <a:pt x="1091" y="107"/>
                  </a:cubicBezTo>
                  <a:cubicBezTo>
                    <a:pt x="1136" y="98"/>
                    <a:pt x="1171" y="98"/>
                    <a:pt x="1216" y="98"/>
                  </a:cubicBezTo>
                  <a:cubicBezTo>
                    <a:pt x="1252" y="151"/>
                    <a:pt x="1287" y="196"/>
                    <a:pt x="1314" y="241"/>
                  </a:cubicBezTo>
                  <a:cubicBezTo>
                    <a:pt x="1359" y="348"/>
                    <a:pt x="1376" y="437"/>
                    <a:pt x="1394" y="544"/>
                  </a:cubicBezTo>
                  <a:cubicBezTo>
                    <a:pt x="1430" y="437"/>
                    <a:pt x="1394" y="321"/>
                    <a:pt x="1359" y="223"/>
                  </a:cubicBezTo>
                  <a:cubicBezTo>
                    <a:pt x="1350" y="196"/>
                    <a:pt x="1332" y="151"/>
                    <a:pt x="1314" y="116"/>
                  </a:cubicBezTo>
                  <a:lnTo>
                    <a:pt x="1332" y="116"/>
                  </a:lnTo>
                  <a:cubicBezTo>
                    <a:pt x="1341" y="134"/>
                    <a:pt x="1350" y="151"/>
                    <a:pt x="1367" y="169"/>
                  </a:cubicBezTo>
                  <a:cubicBezTo>
                    <a:pt x="1394" y="214"/>
                    <a:pt x="1412" y="276"/>
                    <a:pt x="1430" y="339"/>
                  </a:cubicBezTo>
                  <a:cubicBezTo>
                    <a:pt x="1466" y="464"/>
                    <a:pt x="1448" y="598"/>
                    <a:pt x="1430" y="722"/>
                  </a:cubicBezTo>
                  <a:lnTo>
                    <a:pt x="1439" y="722"/>
                  </a:lnTo>
                  <a:cubicBezTo>
                    <a:pt x="1501" y="615"/>
                    <a:pt x="1510" y="473"/>
                    <a:pt x="1492" y="357"/>
                  </a:cubicBezTo>
                  <a:cubicBezTo>
                    <a:pt x="1483" y="303"/>
                    <a:pt x="1466" y="214"/>
                    <a:pt x="1439" y="143"/>
                  </a:cubicBezTo>
                  <a:lnTo>
                    <a:pt x="1439" y="143"/>
                  </a:lnTo>
                  <a:cubicBezTo>
                    <a:pt x="1457" y="151"/>
                    <a:pt x="1475" y="160"/>
                    <a:pt x="1492" y="169"/>
                  </a:cubicBezTo>
                  <a:cubicBezTo>
                    <a:pt x="1564" y="330"/>
                    <a:pt x="1573" y="499"/>
                    <a:pt x="1537" y="660"/>
                  </a:cubicBezTo>
                  <a:cubicBezTo>
                    <a:pt x="1573" y="642"/>
                    <a:pt x="1617" y="624"/>
                    <a:pt x="1653" y="598"/>
                  </a:cubicBezTo>
                  <a:cubicBezTo>
                    <a:pt x="1671" y="437"/>
                    <a:pt x="1653" y="267"/>
                    <a:pt x="1582" y="107"/>
                  </a:cubicBezTo>
                  <a:cubicBezTo>
                    <a:pt x="1573" y="98"/>
                    <a:pt x="1573" y="98"/>
                    <a:pt x="1564" y="89"/>
                  </a:cubicBezTo>
                  <a:cubicBezTo>
                    <a:pt x="1555" y="89"/>
                    <a:pt x="1555" y="80"/>
                    <a:pt x="1546" y="80"/>
                  </a:cubicBezTo>
                  <a:cubicBezTo>
                    <a:pt x="1426" y="25"/>
                    <a:pt x="1306" y="0"/>
                    <a:pt x="118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84" name="Google Shape;9029;p24"/>
            <p:cNvSpPr/>
            <p:nvPr/>
          </p:nvSpPr>
          <p:spPr>
            <a:xfrm>
              <a:off x="729875" y="1249750"/>
              <a:ext cx="6275" cy="3200"/>
            </a:xfrm>
            <a:custGeom>
              <a:avLst/>
              <a:ahLst/>
              <a:rect l="l" t="t" r="r" b="b"/>
              <a:pathLst>
                <a:path w="251" h="128" extrusionOk="0">
                  <a:moveTo>
                    <a:pt x="193" y="0"/>
                  </a:moveTo>
                  <a:cubicBezTo>
                    <a:pt x="189" y="0"/>
                    <a:pt x="184" y="1"/>
                    <a:pt x="179" y="3"/>
                  </a:cubicBezTo>
                  <a:cubicBezTo>
                    <a:pt x="144" y="11"/>
                    <a:pt x="108" y="20"/>
                    <a:pt x="63" y="20"/>
                  </a:cubicBezTo>
                  <a:cubicBezTo>
                    <a:pt x="1" y="20"/>
                    <a:pt x="1" y="127"/>
                    <a:pt x="63" y="127"/>
                  </a:cubicBezTo>
                  <a:cubicBezTo>
                    <a:pt x="117" y="127"/>
                    <a:pt x="161" y="110"/>
                    <a:pt x="206" y="101"/>
                  </a:cubicBezTo>
                  <a:cubicBezTo>
                    <a:pt x="242" y="101"/>
                    <a:pt x="251" y="65"/>
                    <a:pt x="242" y="38"/>
                  </a:cubicBezTo>
                  <a:cubicBezTo>
                    <a:pt x="234" y="16"/>
                    <a:pt x="215" y="0"/>
                    <a:pt x="19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85" name="Google Shape;9030;p24"/>
            <p:cNvSpPr/>
            <p:nvPr/>
          </p:nvSpPr>
          <p:spPr>
            <a:xfrm>
              <a:off x="729000" y="1239975"/>
              <a:ext cx="7300" cy="3175"/>
            </a:xfrm>
            <a:custGeom>
              <a:avLst/>
              <a:ahLst/>
              <a:rect l="l" t="t" r="r" b="b"/>
              <a:pathLst>
                <a:path w="292" h="127" extrusionOk="0">
                  <a:moveTo>
                    <a:pt x="54" y="1"/>
                  </a:moveTo>
                  <a:cubicBezTo>
                    <a:pt x="27" y="1"/>
                    <a:pt x="0" y="28"/>
                    <a:pt x="9" y="55"/>
                  </a:cubicBezTo>
                  <a:cubicBezTo>
                    <a:pt x="9" y="90"/>
                    <a:pt x="27" y="108"/>
                    <a:pt x="63" y="108"/>
                  </a:cubicBezTo>
                  <a:cubicBezTo>
                    <a:pt x="107" y="108"/>
                    <a:pt x="152" y="117"/>
                    <a:pt x="205" y="126"/>
                  </a:cubicBezTo>
                  <a:cubicBezTo>
                    <a:pt x="208" y="126"/>
                    <a:pt x="211" y="126"/>
                    <a:pt x="213" y="126"/>
                  </a:cubicBezTo>
                  <a:cubicBezTo>
                    <a:pt x="270" y="126"/>
                    <a:pt x="292" y="36"/>
                    <a:pt x="223" y="19"/>
                  </a:cubicBezTo>
                  <a:cubicBezTo>
                    <a:pt x="170" y="10"/>
                    <a:pt x="116" y="10"/>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86" name="Google Shape;9031;p24"/>
            <p:cNvSpPr/>
            <p:nvPr/>
          </p:nvSpPr>
          <p:spPr>
            <a:xfrm>
              <a:off x="730775" y="1230525"/>
              <a:ext cx="7200" cy="4250"/>
            </a:xfrm>
            <a:custGeom>
              <a:avLst/>
              <a:ahLst/>
              <a:rect l="l" t="t" r="r" b="b"/>
              <a:pathLst>
                <a:path w="288" h="170" extrusionOk="0">
                  <a:moveTo>
                    <a:pt x="61" y="1"/>
                  </a:moveTo>
                  <a:cubicBezTo>
                    <a:pt x="41" y="1"/>
                    <a:pt x="23" y="11"/>
                    <a:pt x="10" y="31"/>
                  </a:cubicBezTo>
                  <a:cubicBezTo>
                    <a:pt x="1" y="49"/>
                    <a:pt x="10" y="85"/>
                    <a:pt x="36" y="94"/>
                  </a:cubicBezTo>
                  <a:cubicBezTo>
                    <a:pt x="90" y="120"/>
                    <a:pt x="143" y="147"/>
                    <a:pt x="206" y="165"/>
                  </a:cubicBezTo>
                  <a:cubicBezTo>
                    <a:pt x="213" y="168"/>
                    <a:pt x="219" y="169"/>
                    <a:pt x="225" y="169"/>
                  </a:cubicBezTo>
                  <a:cubicBezTo>
                    <a:pt x="273" y="169"/>
                    <a:pt x="287" y="83"/>
                    <a:pt x="224" y="67"/>
                  </a:cubicBezTo>
                  <a:cubicBezTo>
                    <a:pt x="179" y="49"/>
                    <a:pt x="134" y="22"/>
                    <a:pt x="81" y="4"/>
                  </a:cubicBezTo>
                  <a:cubicBezTo>
                    <a:pt x="74" y="2"/>
                    <a:pt x="67" y="1"/>
                    <a:pt x="6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87" name="Google Shape;9032;p24"/>
            <p:cNvSpPr/>
            <p:nvPr/>
          </p:nvSpPr>
          <p:spPr>
            <a:xfrm>
              <a:off x="745250" y="1213200"/>
              <a:ext cx="5575" cy="6175"/>
            </a:xfrm>
            <a:custGeom>
              <a:avLst/>
              <a:ahLst/>
              <a:rect l="l" t="t" r="r" b="b"/>
              <a:pathLst>
                <a:path w="223" h="247" extrusionOk="0">
                  <a:moveTo>
                    <a:pt x="70" y="0"/>
                  </a:moveTo>
                  <a:cubicBezTo>
                    <a:pt x="37" y="0"/>
                    <a:pt x="1" y="39"/>
                    <a:pt x="19" y="82"/>
                  </a:cubicBezTo>
                  <a:cubicBezTo>
                    <a:pt x="46" y="126"/>
                    <a:pt x="82" y="171"/>
                    <a:pt x="109" y="224"/>
                  </a:cubicBezTo>
                  <a:cubicBezTo>
                    <a:pt x="119" y="240"/>
                    <a:pt x="134" y="247"/>
                    <a:pt x="149" y="247"/>
                  </a:cubicBezTo>
                  <a:cubicBezTo>
                    <a:pt x="186" y="247"/>
                    <a:pt x="223" y="209"/>
                    <a:pt x="198" y="171"/>
                  </a:cubicBezTo>
                  <a:cubicBezTo>
                    <a:pt x="171" y="117"/>
                    <a:pt x="135" y="73"/>
                    <a:pt x="109" y="28"/>
                  </a:cubicBezTo>
                  <a:cubicBezTo>
                    <a:pt x="100" y="9"/>
                    <a:pt x="85"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88" name="Google Shape;9033;p24"/>
            <p:cNvSpPr/>
            <p:nvPr/>
          </p:nvSpPr>
          <p:spPr>
            <a:xfrm>
              <a:off x="756875" y="1208250"/>
              <a:ext cx="3375" cy="6775"/>
            </a:xfrm>
            <a:custGeom>
              <a:avLst/>
              <a:ahLst/>
              <a:rect l="l" t="t" r="r" b="b"/>
              <a:pathLst>
                <a:path w="135" h="271" extrusionOk="0">
                  <a:moveTo>
                    <a:pt x="59" y="1"/>
                  </a:moveTo>
                  <a:cubicBezTo>
                    <a:pt x="54" y="1"/>
                    <a:pt x="50" y="2"/>
                    <a:pt x="45" y="3"/>
                  </a:cubicBezTo>
                  <a:cubicBezTo>
                    <a:pt x="9" y="12"/>
                    <a:pt x="0" y="39"/>
                    <a:pt x="9" y="66"/>
                  </a:cubicBezTo>
                  <a:cubicBezTo>
                    <a:pt x="18" y="119"/>
                    <a:pt x="18" y="173"/>
                    <a:pt x="18" y="217"/>
                  </a:cubicBezTo>
                  <a:cubicBezTo>
                    <a:pt x="27" y="253"/>
                    <a:pt x="45" y="271"/>
                    <a:pt x="72" y="271"/>
                  </a:cubicBezTo>
                  <a:cubicBezTo>
                    <a:pt x="98" y="271"/>
                    <a:pt x="134" y="244"/>
                    <a:pt x="125" y="217"/>
                  </a:cubicBezTo>
                  <a:cubicBezTo>
                    <a:pt x="116" y="164"/>
                    <a:pt x="116" y="101"/>
                    <a:pt x="107" y="39"/>
                  </a:cubicBezTo>
                  <a:cubicBezTo>
                    <a:pt x="100" y="17"/>
                    <a:pt x="81" y="1"/>
                    <a:pt x="5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89" name="Google Shape;9034;p24"/>
            <p:cNvSpPr/>
            <p:nvPr/>
          </p:nvSpPr>
          <p:spPr>
            <a:xfrm>
              <a:off x="768025" y="1209050"/>
              <a:ext cx="3175" cy="6250"/>
            </a:xfrm>
            <a:custGeom>
              <a:avLst/>
              <a:ahLst/>
              <a:rect l="l" t="t" r="r" b="b"/>
              <a:pathLst>
                <a:path w="127" h="250" extrusionOk="0">
                  <a:moveTo>
                    <a:pt x="63" y="1"/>
                  </a:moveTo>
                  <a:cubicBezTo>
                    <a:pt x="42" y="1"/>
                    <a:pt x="22" y="13"/>
                    <a:pt x="18" y="43"/>
                  </a:cubicBezTo>
                  <a:cubicBezTo>
                    <a:pt x="9" y="96"/>
                    <a:pt x="0" y="150"/>
                    <a:pt x="0" y="203"/>
                  </a:cubicBezTo>
                  <a:cubicBezTo>
                    <a:pt x="0" y="234"/>
                    <a:pt x="25" y="250"/>
                    <a:pt x="51" y="250"/>
                  </a:cubicBezTo>
                  <a:cubicBezTo>
                    <a:pt x="76" y="250"/>
                    <a:pt x="103" y="234"/>
                    <a:pt x="107" y="203"/>
                  </a:cubicBezTo>
                  <a:cubicBezTo>
                    <a:pt x="107" y="159"/>
                    <a:pt x="107" y="114"/>
                    <a:pt x="116" y="69"/>
                  </a:cubicBezTo>
                  <a:cubicBezTo>
                    <a:pt x="127" y="27"/>
                    <a:pt x="94" y="1"/>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90" name="Google Shape;9035;p24"/>
            <p:cNvSpPr/>
            <p:nvPr/>
          </p:nvSpPr>
          <p:spPr>
            <a:xfrm>
              <a:off x="736625" y="1220475"/>
              <a:ext cx="7025" cy="5625"/>
            </a:xfrm>
            <a:custGeom>
              <a:avLst/>
              <a:ahLst/>
              <a:rect l="l" t="t" r="r" b="b"/>
              <a:pathLst>
                <a:path w="281" h="225" extrusionOk="0">
                  <a:moveTo>
                    <a:pt x="80" y="1"/>
                  </a:moveTo>
                  <a:cubicBezTo>
                    <a:pt x="37" y="1"/>
                    <a:pt x="1" y="59"/>
                    <a:pt x="43" y="94"/>
                  </a:cubicBezTo>
                  <a:cubicBezTo>
                    <a:pt x="79" y="130"/>
                    <a:pt x="123" y="174"/>
                    <a:pt x="168" y="210"/>
                  </a:cubicBezTo>
                  <a:cubicBezTo>
                    <a:pt x="180" y="220"/>
                    <a:pt x="193" y="224"/>
                    <a:pt x="205" y="224"/>
                  </a:cubicBezTo>
                  <a:cubicBezTo>
                    <a:pt x="247" y="224"/>
                    <a:pt x="281" y="173"/>
                    <a:pt x="239" y="139"/>
                  </a:cubicBezTo>
                  <a:cubicBezTo>
                    <a:pt x="195" y="94"/>
                    <a:pt x="150" y="58"/>
                    <a:pt x="115" y="14"/>
                  </a:cubicBezTo>
                  <a:cubicBezTo>
                    <a:pt x="103" y="5"/>
                    <a:pt x="92"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91" name="Google Shape;9036;p24"/>
            <p:cNvSpPr/>
            <p:nvPr/>
          </p:nvSpPr>
          <p:spPr>
            <a:xfrm>
              <a:off x="790325" y="1113750"/>
              <a:ext cx="25675" cy="20925"/>
            </a:xfrm>
            <a:custGeom>
              <a:avLst/>
              <a:ahLst/>
              <a:rect l="l" t="t" r="r" b="b"/>
              <a:pathLst>
                <a:path w="1027" h="837" extrusionOk="0">
                  <a:moveTo>
                    <a:pt x="652" y="1"/>
                  </a:moveTo>
                  <a:lnTo>
                    <a:pt x="652" y="1"/>
                  </a:lnTo>
                  <a:cubicBezTo>
                    <a:pt x="589" y="19"/>
                    <a:pt x="527" y="54"/>
                    <a:pt x="464" y="90"/>
                  </a:cubicBezTo>
                  <a:cubicBezTo>
                    <a:pt x="509" y="117"/>
                    <a:pt x="554" y="170"/>
                    <a:pt x="571" y="224"/>
                  </a:cubicBezTo>
                  <a:cubicBezTo>
                    <a:pt x="589" y="304"/>
                    <a:pt x="571" y="393"/>
                    <a:pt x="518" y="465"/>
                  </a:cubicBezTo>
                  <a:cubicBezTo>
                    <a:pt x="465" y="547"/>
                    <a:pt x="373" y="587"/>
                    <a:pt x="282" y="587"/>
                  </a:cubicBezTo>
                  <a:cubicBezTo>
                    <a:pt x="206" y="587"/>
                    <a:pt x="130" y="558"/>
                    <a:pt x="81" y="500"/>
                  </a:cubicBezTo>
                  <a:cubicBezTo>
                    <a:pt x="45" y="563"/>
                    <a:pt x="18" y="634"/>
                    <a:pt x="1" y="705"/>
                  </a:cubicBezTo>
                  <a:cubicBezTo>
                    <a:pt x="95" y="798"/>
                    <a:pt x="198" y="836"/>
                    <a:pt x="298" y="836"/>
                  </a:cubicBezTo>
                  <a:cubicBezTo>
                    <a:pt x="683" y="836"/>
                    <a:pt x="1027" y="270"/>
                    <a:pt x="6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92" name="Google Shape;9037;p24"/>
            <p:cNvSpPr/>
            <p:nvPr/>
          </p:nvSpPr>
          <p:spPr>
            <a:xfrm>
              <a:off x="789650" y="1112875"/>
              <a:ext cx="36450" cy="33750"/>
            </a:xfrm>
            <a:custGeom>
              <a:avLst/>
              <a:ahLst/>
              <a:rect l="l" t="t" r="r" b="b"/>
              <a:pathLst>
                <a:path w="1458" h="1350" extrusionOk="0">
                  <a:moveTo>
                    <a:pt x="929" y="0"/>
                  </a:moveTo>
                  <a:cubicBezTo>
                    <a:pt x="893" y="0"/>
                    <a:pt x="848" y="0"/>
                    <a:pt x="804" y="9"/>
                  </a:cubicBezTo>
                  <a:cubicBezTo>
                    <a:pt x="1156" y="368"/>
                    <a:pt x="762" y="976"/>
                    <a:pt x="325" y="976"/>
                  </a:cubicBezTo>
                  <a:cubicBezTo>
                    <a:pt x="219" y="976"/>
                    <a:pt x="111" y="940"/>
                    <a:pt x="10" y="856"/>
                  </a:cubicBezTo>
                  <a:cubicBezTo>
                    <a:pt x="1" y="919"/>
                    <a:pt x="1" y="990"/>
                    <a:pt x="1" y="1053"/>
                  </a:cubicBezTo>
                  <a:cubicBezTo>
                    <a:pt x="72" y="1088"/>
                    <a:pt x="135" y="1124"/>
                    <a:pt x="206" y="1142"/>
                  </a:cubicBezTo>
                  <a:cubicBezTo>
                    <a:pt x="295" y="1169"/>
                    <a:pt x="375" y="1187"/>
                    <a:pt x="465" y="1187"/>
                  </a:cubicBezTo>
                  <a:lnTo>
                    <a:pt x="474" y="1187"/>
                  </a:lnTo>
                  <a:cubicBezTo>
                    <a:pt x="441" y="1196"/>
                    <a:pt x="407" y="1200"/>
                    <a:pt x="372" y="1200"/>
                  </a:cubicBezTo>
                  <a:cubicBezTo>
                    <a:pt x="313" y="1200"/>
                    <a:pt x="253" y="1189"/>
                    <a:pt x="197" y="1178"/>
                  </a:cubicBezTo>
                  <a:cubicBezTo>
                    <a:pt x="143" y="1160"/>
                    <a:pt x="72" y="1151"/>
                    <a:pt x="19" y="1124"/>
                  </a:cubicBezTo>
                  <a:lnTo>
                    <a:pt x="19" y="1124"/>
                  </a:lnTo>
                  <a:cubicBezTo>
                    <a:pt x="19" y="1142"/>
                    <a:pt x="19" y="1160"/>
                    <a:pt x="28" y="1178"/>
                  </a:cubicBezTo>
                  <a:cubicBezTo>
                    <a:pt x="117" y="1204"/>
                    <a:pt x="206" y="1240"/>
                    <a:pt x="295" y="1249"/>
                  </a:cubicBezTo>
                  <a:cubicBezTo>
                    <a:pt x="326" y="1252"/>
                    <a:pt x="357" y="1253"/>
                    <a:pt x="387" y="1253"/>
                  </a:cubicBezTo>
                  <a:cubicBezTo>
                    <a:pt x="460" y="1253"/>
                    <a:pt x="532" y="1246"/>
                    <a:pt x="607" y="1240"/>
                  </a:cubicBezTo>
                  <a:lnTo>
                    <a:pt x="607" y="1240"/>
                  </a:lnTo>
                  <a:cubicBezTo>
                    <a:pt x="553" y="1279"/>
                    <a:pt x="474" y="1292"/>
                    <a:pt x="395" y="1292"/>
                  </a:cubicBezTo>
                  <a:cubicBezTo>
                    <a:pt x="331" y="1292"/>
                    <a:pt x="267" y="1284"/>
                    <a:pt x="215" y="1276"/>
                  </a:cubicBezTo>
                  <a:cubicBezTo>
                    <a:pt x="206" y="1276"/>
                    <a:pt x="126" y="1267"/>
                    <a:pt x="54" y="1249"/>
                  </a:cubicBezTo>
                  <a:lnTo>
                    <a:pt x="54" y="1249"/>
                  </a:lnTo>
                  <a:cubicBezTo>
                    <a:pt x="54" y="1258"/>
                    <a:pt x="63" y="1267"/>
                    <a:pt x="63" y="1285"/>
                  </a:cubicBezTo>
                  <a:cubicBezTo>
                    <a:pt x="165" y="1330"/>
                    <a:pt x="267" y="1350"/>
                    <a:pt x="366" y="1350"/>
                  </a:cubicBezTo>
                  <a:cubicBezTo>
                    <a:pt x="957" y="1350"/>
                    <a:pt x="1457" y="629"/>
                    <a:pt x="1205" y="71"/>
                  </a:cubicBezTo>
                  <a:cubicBezTo>
                    <a:pt x="1187" y="62"/>
                    <a:pt x="1169" y="54"/>
                    <a:pt x="1152" y="45"/>
                  </a:cubicBezTo>
                  <a:lnTo>
                    <a:pt x="1152" y="45"/>
                  </a:lnTo>
                  <a:cubicBezTo>
                    <a:pt x="1187" y="116"/>
                    <a:pt x="1205" y="205"/>
                    <a:pt x="1214" y="259"/>
                  </a:cubicBezTo>
                  <a:cubicBezTo>
                    <a:pt x="1232" y="384"/>
                    <a:pt x="1214" y="517"/>
                    <a:pt x="1152" y="624"/>
                  </a:cubicBezTo>
                  <a:cubicBezTo>
                    <a:pt x="1169" y="500"/>
                    <a:pt x="1178" y="366"/>
                    <a:pt x="1143" y="241"/>
                  </a:cubicBezTo>
                  <a:cubicBezTo>
                    <a:pt x="1134" y="178"/>
                    <a:pt x="1116" y="116"/>
                    <a:pt x="1080" y="62"/>
                  </a:cubicBezTo>
                  <a:cubicBezTo>
                    <a:pt x="1071" y="45"/>
                    <a:pt x="1053" y="36"/>
                    <a:pt x="1045" y="18"/>
                  </a:cubicBezTo>
                  <a:cubicBezTo>
                    <a:pt x="1036" y="18"/>
                    <a:pt x="1036" y="18"/>
                    <a:pt x="1027" y="9"/>
                  </a:cubicBezTo>
                  <a:lnTo>
                    <a:pt x="1027" y="9"/>
                  </a:lnTo>
                  <a:cubicBezTo>
                    <a:pt x="1045" y="54"/>
                    <a:pt x="1062" y="89"/>
                    <a:pt x="1071" y="125"/>
                  </a:cubicBezTo>
                  <a:cubicBezTo>
                    <a:pt x="1107" y="223"/>
                    <a:pt x="1143" y="339"/>
                    <a:pt x="1107" y="446"/>
                  </a:cubicBezTo>
                  <a:cubicBezTo>
                    <a:pt x="1098" y="339"/>
                    <a:pt x="1071" y="241"/>
                    <a:pt x="1027" y="143"/>
                  </a:cubicBezTo>
                  <a:cubicBezTo>
                    <a:pt x="1000" y="98"/>
                    <a:pt x="964" y="54"/>
                    <a:pt x="929"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93" name="Google Shape;9038;p24"/>
            <p:cNvSpPr/>
            <p:nvPr/>
          </p:nvSpPr>
          <p:spPr>
            <a:xfrm>
              <a:off x="781800" y="1110350"/>
              <a:ext cx="47625" cy="38875"/>
            </a:xfrm>
            <a:custGeom>
              <a:avLst/>
              <a:ahLst/>
              <a:rect l="l" t="t" r="r" b="b"/>
              <a:pathLst>
                <a:path w="1905" h="1555" extrusionOk="0">
                  <a:moveTo>
                    <a:pt x="993" y="137"/>
                  </a:moveTo>
                  <a:cubicBezTo>
                    <a:pt x="1368" y="406"/>
                    <a:pt x="1024" y="972"/>
                    <a:pt x="639" y="972"/>
                  </a:cubicBezTo>
                  <a:cubicBezTo>
                    <a:pt x="539" y="972"/>
                    <a:pt x="436" y="934"/>
                    <a:pt x="342" y="841"/>
                  </a:cubicBezTo>
                  <a:cubicBezTo>
                    <a:pt x="359" y="770"/>
                    <a:pt x="386" y="699"/>
                    <a:pt x="422" y="636"/>
                  </a:cubicBezTo>
                  <a:cubicBezTo>
                    <a:pt x="471" y="694"/>
                    <a:pt x="547" y="723"/>
                    <a:pt x="623" y="723"/>
                  </a:cubicBezTo>
                  <a:cubicBezTo>
                    <a:pt x="714" y="723"/>
                    <a:pt x="806" y="683"/>
                    <a:pt x="859" y="601"/>
                  </a:cubicBezTo>
                  <a:cubicBezTo>
                    <a:pt x="912" y="529"/>
                    <a:pt x="930" y="440"/>
                    <a:pt x="912" y="360"/>
                  </a:cubicBezTo>
                  <a:cubicBezTo>
                    <a:pt x="895" y="306"/>
                    <a:pt x="850" y="253"/>
                    <a:pt x="805" y="226"/>
                  </a:cubicBezTo>
                  <a:cubicBezTo>
                    <a:pt x="868" y="190"/>
                    <a:pt x="930" y="155"/>
                    <a:pt x="993" y="137"/>
                  </a:cubicBezTo>
                  <a:close/>
                  <a:moveTo>
                    <a:pt x="1243" y="101"/>
                  </a:moveTo>
                  <a:cubicBezTo>
                    <a:pt x="1278" y="155"/>
                    <a:pt x="1314" y="199"/>
                    <a:pt x="1341" y="244"/>
                  </a:cubicBezTo>
                  <a:cubicBezTo>
                    <a:pt x="1385" y="342"/>
                    <a:pt x="1412" y="440"/>
                    <a:pt x="1421" y="547"/>
                  </a:cubicBezTo>
                  <a:cubicBezTo>
                    <a:pt x="1457" y="440"/>
                    <a:pt x="1421" y="324"/>
                    <a:pt x="1385" y="226"/>
                  </a:cubicBezTo>
                  <a:cubicBezTo>
                    <a:pt x="1376" y="190"/>
                    <a:pt x="1359" y="155"/>
                    <a:pt x="1341" y="110"/>
                  </a:cubicBezTo>
                  <a:lnTo>
                    <a:pt x="1341" y="110"/>
                  </a:lnTo>
                  <a:cubicBezTo>
                    <a:pt x="1350" y="119"/>
                    <a:pt x="1350" y="119"/>
                    <a:pt x="1359" y="119"/>
                  </a:cubicBezTo>
                  <a:cubicBezTo>
                    <a:pt x="1367" y="137"/>
                    <a:pt x="1385" y="146"/>
                    <a:pt x="1394" y="163"/>
                  </a:cubicBezTo>
                  <a:cubicBezTo>
                    <a:pt x="1430" y="217"/>
                    <a:pt x="1448" y="279"/>
                    <a:pt x="1457" y="342"/>
                  </a:cubicBezTo>
                  <a:cubicBezTo>
                    <a:pt x="1492" y="467"/>
                    <a:pt x="1483" y="601"/>
                    <a:pt x="1466" y="725"/>
                  </a:cubicBezTo>
                  <a:cubicBezTo>
                    <a:pt x="1528" y="618"/>
                    <a:pt x="1546" y="485"/>
                    <a:pt x="1528" y="360"/>
                  </a:cubicBezTo>
                  <a:cubicBezTo>
                    <a:pt x="1519" y="306"/>
                    <a:pt x="1501" y="217"/>
                    <a:pt x="1466" y="146"/>
                  </a:cubicBezTo>
                  <a:lnTo>
                    <a:pt x="1466" y="146"/>
                  </a:lnTo>
                  <a:cubicBezTo>
                    <a:pt x="1483" y="155"/>
                    <a:pt x="1501" y="163"/>
                    <a:pt x="1519" y="172"/>
                  </a:cubicBezTo>
                  <a:cubicBezTo>
                    <a:pt x="1771" y="730"/>
                    <a:pt x="1271" y="1451"/>
                    <a:pt x="680" y="1451"/>
                  </a:cubicBezTo>
                  <a:cubicBezTo>
                    <a:pt x="581" y="1451"/>
                    <a:pt x="479" y="1431"/>
                    <a:pt x="377" y="1386"/>
                  </a:cubicBezTo>
                  <a:cubicBezTo>
                    <a:pt x="377" y="1368"/>
                    <a:pt x="368" y="1359"/>
                    <a:pt x="368" y="1350"/>
                  </a:cubicBezTo>
                  <a:lnTo>
                    <a:pt x="368" y="1350"/>
                  </a:lnTo>
                  <a:cubicBezTo>
                    <a:pt x="440" y="1368"/>
                    <a:pt x="520" y="1377"/>
                    <a:pt x="529" y="1377"/>
                  </a:cubicBezTo>
                  <a:cubicBezTo>
                    <a:pt x="581" y="1385"/>
                    <a:pt x="645" y="1393"/>
                    <a:pt x="709" y="1393"/>
                  </a:cubicBezTo>
                  <a:cubicBezTo>
                    <a:pt x="788" y="1393"/>
                    <a:pt x="867" y="1380"/>
                    <a:pt x="921" y="1341"/>
                  </a:cubicBezTo>
                  <a:lnTo>
                    <a:pt x="921" y="1341"/>
                  </a:lnTo>
                  <a:cubicBezTo>
                    <a:pt x="846" y="1347"/>
                    <a:pt x="774" y="1354"/>
                    <a:pt x="701" y="1354"/>
                  </a:cubicBezTo>
                  <a:cubicBezTo>
                    <a:pt x="671" y="1354"/>
                    <a:pt x="640" y="1353"/>
                    <a:pt x="609" y="1350"/>
                  </a:cubicBezTo>
                  <a:cubicBezTo>
                    <a:pt x="520" y="1341"/>
                    <a:pt x="431" y="1305"/>
                    <a:pt x="342" y="1279"/>
                  </a:cubicBezTo>
                  <a:cubicBezTo>
                    <a:pt x="333" y="1261"/>
                    <a:pt x="333" y="1243"/>
                    <a:pt x="333" y="1225"/>
                  </a:cubicBezTo>
                  <a:lnTo>
                    <a:pt x="333" y="1225"/>
                  </a:lnTo>
                  <a:cubicBezTo>
                    <a:pt x="386" y="1252"/>
                    <a:pt x="457" y="1261"/>
                    <a:pt x="511" y="1279"/>
                  </a:cubicBezTo>
                  <a:cubicBezTo>
                    <a:pt x="567" y="1290"/>
                    <a:pt x="627" y="1301"/>
                    <a:pt x="686" y="1301"/>
                  </a:cubicBezTo>
                  <a:cubicBezTo>
                    <a:pt x="721" y="1301"/>
                    <a:pt x="755" y="1297"/>
                    <a:pt x="788" y="1288"/>
                  </a:cubicBezTo>
                  <a:lnTo>
                    <a:pt x="779" y="1288"/>
                  </a:lnTo>
                  <a:cubicBezTo>
                    <a:pt x="689" y="1288"/>
                    <a:pt x="609" y="1270"/>
                    <a:pt x="520" y="1243"/>
                  </a:cubicBezTo>
                  <a:cubicBezTo>
                    <a:pt x="449" y="1225"/>
                    <a:pt x="386" y="1189"/>
                    <a:pt x="315" y="1154"/>
                  </a:cubicBezTo>
                  <a:cubicBezTo>
                    <a:pt x="306" y="1091"/>
                    <a:pt x="315" y="1020"/>
                    <a:pt x="324" y="957"/>
                  </a:cubicBezTo>
                  <a:cubicBezTo>
                    <a:pt x="425" y="1041"/>
                    <a:pt x="533" y="1077"/>
                    <a:pt x="639" y="1077"/>
                  </a:cubicBezTo>
                  <a:cubicBezTo>
                    <a:pt x="1076" y="1077"/>
                    <a:pt x="1470" y="469"/>
                    <a:pt x="1118" y="110"/>
                  </a:cubicBezTo>
                  <a:cubicBezTo>
                    <a:pt x="1162" y="101"/>
                    <a:pt x="1207" y="101"/>
                    <a:pt x="1243" y="101"/>
                  </a:cubicBezTo>
                  <a:close/>
                  <a:moveTo>
                    <a:pt x="1213" y="1"/>
                  </a:moveTo>
                  <a:cubicBezTo>
                    <a:pt x="554" y="1"/>
                    <a:pt x="0" y="803"/>
                    <a:pt x="288" y="1439"/>
                  </a:cubicBezTo>
                  <a:cubicBezTo>
                    <a:pt x="297" y="1448"/>
                    <a:pt x="306" y="1457"/>
                    <a:pt x="306" y="1466"/>
                  </a:cubicBezTo>
                  <a:cubicBezTo>
                    <a:pt x="315" y="1466"/>
                    <a:pt x="315" y="1475"/>
                    <a:pt x="324" y="1475"/>
                  </a:cubicBezTo>
                  <a:cubicBezTo>
                    <a:pt x="444" y="1530"/>
                    <a:pt x="565" y="1554"/>
                    <a:pt x="682" y="1554"/>
                  </a:cubicBezTo>
                  <a:cubicBezTo>
                    <a:pt x="1349" y="1554"/>
                    <a:pt x="1904" y="755"/>
                    <a:pt x="1608" y="110"/>
                  </a:cubicBezTo>
                  <a:cubicBezTo>
                    <a:pt x="1599" y="101"/>
                    <a:pt x="1599" y="92"/>
                    <a:pt x="1590" y="92"/>
                  </a:cubicBezTo>
                  <a:cubicBezTo>
                    <a:pt x="1590" y="83"/>
                    <a:pt x="1582" y="83"/>
                    <a:pt x="1573" y="83"/>
                  </a:cubicBezTo>
                  <a:cubicBezTo>
                    <a:pt x="1452" y="26"/>
                    <a:pt x="1331" y="1"/>
                    <a:pt x="12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94" name="Google Shape;9039;p24"/>
            <p:cNvSpPr/>
            <p:nvPr/>
          </p:nvSpPr>
          <p:spPr>
            <a:xfrm>
              <a:off x="778725" y="1142250"/>
              <a:ext cx="6275" cy="3200"/>
            </a:xfrm>
            <a:custGeom>
              <a:avLst/>
              <a:ahLst/>
              <a:rect l="l" t="t" r="r" b="b"/>
              <a:pathLst>
                <a:path w="251" h="128" extrusionOk="0">
                  <a:moveTo>
                    <a:pt x="197" y="0"/>
                  </a:moveTo>
                  <a:cubicBezTo>
                    <a:pt x="191" y="0"/>
                    <a:pt x="185" y="1"/>
                    <a:pt x="179" y="3"/>
                  </a:cubicBezTo>
                  <a:cubicBezTo>
                    <a:pt x="143" y="12"/>
                    <a:pt x="108" y="20"/>
                    <a:pt x="63" y="20"/>
                  </a:cubicBezTo>
                  <a:cubicBezTo>
                    <a:pt x="1" y="20"/>
                    <a:pt x="1" y="127"/>
                    <a:pt x="72" y="127"/>
                  </a:cubicBezTo>
                  <a:cubicBezTo>
                    <a:pt x="117" y="127"/>
                    <a:pt x="161" y="110"/>
                    <a:pt x="215" y="101"/>
                  </a:cubicBezTo>
                  <a:cubicBezTo>
                    <a:pt x="241" y="101"/>
                    <a:pt x="250" y="65"/>
                    <a:pt x="250" y="38"/>
                  </a:cubicBezTo>
                  <a:cubicBezTo>
                    <a:pt x="243" y="16"/>
                    <a:pt x="224" y="0"/>
                    <a:pt x="19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95" name="Google Shape;9040;p24"/>
            <p:cNvSpPr/>
            <p:nvPr/>
          </p:nvSpPr>
          <p:spPr>
            <a:xfrm>
              <a:off x="778050" y="1132500"/>
              <a:ext cx="7100" cy="3150"/>
            </a:xfrm>
            <a:custGeom>
              <a:avLst/>
              <a:ahLst/>
              <a:rect l="l" t="t" r="r" b="b"/>
              <a:pathLst>
                <a:path w="284" h="126" extrusionOk="0">
                  <a:moveTo>
                    <a:pt x="54" y="0"/>
                  </a:moveTo>
                  <a:cubicBezTo>
                    <a:pt x="19" y="0"/>
                    <a:pt x="1" y="27"/>
                    <a:pt x="1" y="54"/>
                  </a:cubicBezTo>
                  <a:cubicBezTo>
                    <a:pt x="1" y="80"/>
                    <a:pt x="28" y="107"/>
                    <a:pt x="54" y="107"/>
                  </a:cubicBezTo>
                  <a:cubicBezTo>
                    <a:pt x="99" y="107"/>
                    <a:pt x="144" y="116"/>
                    <a:pt x="197" y="125"/>
                  </a:cubicBezTo>
                  <a:cubicBezTo>
                    <a:pt x="200" y="125"/>
                    <a:pt x="202" y="126"/>
                    <a:pt x="205" y="126"/>
                  </a:cubicBezTo>
                  <a:cubicBezTo>
                    <a:pt x="262" y="126"/>
                    <a:pt x="284" y="35"/>
                    <a:pt x="224" y="18"/>
                  </a:cubicBezTo>
                  <a:cubicBezTo>
                    <a:pt x="161" y="9"/>
                    <a:pt x="108" y="0"/>
                    <a:pt x="5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96" name="Google Shape;9041;p24"/>
            <p:cNvSpPr/>
            <p:nvPr/>
          </p:nvSpPr>
          <p:spPr>
            <a:xfrm>
              <a:off x="779625" y="1123000"/>
              <a:ext cx="7250" cy="4225"/>
            </a:xfrm>
            <a:custGeom>
              <a:avLst/>
              <a:ahLst/>
              <a:rect l="l" t="t" r="r" b="b"/>
              <a:pathLst>
                <a:path w="290" h="169" extrusionOk="0">
                  <a:moveTo>
                    <a:pt x="58" y="0"/>
                  </a:moveTo>
                  <a:cubicBezTo>
                    <a:pt x="40" y="0"/>
                    <a:pt x="24" y="6"/>
                    <a:pt x="18" y="23"/>
                  </a:cubicBezTo>
                  <a:cubicBezTo>
                    <a:pt x="0" y="50"/>
                    <a:pt x="9" y="86"/>
                    <a:pt x="36" y="95"/>
                  </a:cubicBezTo>
                  <a:cubicBezTo>
                    <a:pt x="90" y="121"/>
                    <a:pt x="143" y="148"/>
                    <a:pt x="205" y="166"/>
                  </a:cubicBezTo>
                  <a:cubicBezTo>
                    <a:pt x="211" y="167"/>
                    <a:pt x="216" y="168"/>
                    <a:pt x="220" y="168"/>
                  </a:cubicBezTo>
                  <a:cubicBezTo>
                    <a:pt x="272" y="168"/>
                    <a:pt x="290" y="84"/>
                    <a:pt x="232" y="68"/>
                  </a:cubicBezTo>
                  <a:cubicBezTo>
                    <a:pt x="179" y="50"/>
                    <a:pt x="134" y="23"/>
                    <a:pt x="90" y="5"/>
                  </a:cubicBezTo>
                  <a:cubicBezTo>
                    <a:pt x="80" y="2"/>
                    <a:pt x="69" y="0"/>
                    <a:pt x="5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97" name="Google Shape;9042;p24"/>
            <p:cNvSpPr/>
            <p:nvPr/>
          </p:nvSpPr>
          <p:spPr>
            <a:xfrm>
              <a:off x="794175" y="1105700"/>
              <a:ext cx="5575" cy="6175"/>
            </a:xfrm>
            <a:custGeom>
              <a:avLst/>
              <a:ahLst/>
              <a:rect l="l" t="t" r="r" b="b"/>
              <a:pathLst>
                <a:path w="223" h="247" extrusionOk="0">
                  <a:moveTo>
                    <a:pt x="70" y="0"/>
                  </a:moveTo>
                  <a:cubicBezTo>
                    <a:pt x="35" y="0"/>
                    <a:pt x="0" y="39"/>
                    <a:pt x="25" y="82"/>
                  </a:cubicBezTo>
                  <a:cubicBezTo>
                    <a:pt x="43" y="126"/>
                    <a:pt x="78" y="171"/>
                    <a:pt x="105" y="225"/>
                  </a:cubicBezTo>
                  <a:cubicBezTo>
                    <a:pt x="116" y="240"/>
                    <a:pt x="131" y="247"/>
                    <a:pt x="146" y="247"/>
                  </a:cubicBezTo>
                  <a:cubicBezTo>
                    <a:pt x="183" y="247"/>
                    <a:pt x="222" y="209"/>
                    <a:pt x="203" y="171"/>
                  </a:cubicBezTo>
                  <a:cubicBezTo>
                    <a:pt x="168" y="118"/>
                    <a:pt x="132" y="73"/>
                    <a:pt x="114" y="28"/>
                  </a:cubicBezTo>
                  <a:cubicBezTo>
                    <a:pt x="103" y="9"/>
                    <a:pt x="86"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98" name="Google Shape;9043;p24"/>
            <p:cNvSpPr/>
            <p:nvPr/>
          </p:nvSpPr>
          <p:spPr>
            <a:xfrm>
              <a:off x="805725" y="1100750"/>
              <a:ext cx="3350" cy="6775"/>
            </a:xfrm>
            <a:custGeom>
              <a:avLst/>
              <a:ahLst/>
              <a:rect l="l" t="t" r="r" b="b"/>
              <a:pathLst>
                <a:path w="134" h="271" extrusionOk="0">
                  <a:moveTo>
                    <a:pt x="59" y="1"/>
                  </a:moveTo>
                  <a:cubicBezTo>
                    <a:pt x="54" y="1"/>
                    <a:pt x="49" y="2"/>
                    <a:pt x="45" y="3"/>
                  </a:cubicBezTo>
                  <a:cubicBezTo>
                    <a:pt x="18" y="12"/>
                    <a:pt x="0" y="39"/>
                    <a:pt x="9" y="66"/>
                  </a:cubicBezTo>
                  <a:cubicBezTo>
                    <a:pt x="18" y="119"/>
                    <a:pt x="18" y="173"/>
                    <a:pt x="27" y="217"/>
                  </a:cubicBezTo>
                  <a:cubicBezTo>
                    <a:pt x="27" y="244"/>
                    <a:pt x="45" y="271"/>
                    <a:pt x="80" y="271"/>
                  </a:cubicBezTo>
                  <a:cubicBezTo>
                    <a:pt x="107" y="271"/>
                    <a:pt x="134" y="244"/>
                    <a:pt x="125" y="217"/>
                  </a:cubicBezTo>
                  <a:cubicBezTo>
                    <a:pt x="125" y="155"/>
                    <a:pt x="116" y="101"/>
                    <a:pt x="107" y="39"/>
                  </a:cubicBezTo>
                  <a:cubicBezTo>
                    <a:pt x="107" y="17"/>
                    <a:pt x="83" y="1"/>
                    <a:pt x="5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399" name="Google Shape;9044;p24"/>
            <p:cNvSpPr/>
            <p:nvPr/>
          </p:nvSpPr>
          <p:spPr>
            <a:xfrm>
              <a:off x="816875" y="1101550"/>
              <a:ext cx="3275" cy="6275"/>
            </a:xfrm>
            <a:custGeom>
              <a:avLst/>
              <a:ahLst/>
              <a:rect l="l" t="t" r="r" b="b"/>
              <a:pathLst>
                <a:path w="131" h="251" extrusionOk="0">
                  <a:moveTo>
                    <a:pt x="65" y="0"/>
                  </a:moveTo>
                  <a:cubicBezTo>
                    <a:pt x="43" y="0"/>
                    <a:pt x="22" y="13"/>
                    <a:pt x="18" y="43"/>
                  </a:cubicBezTo>
                  <a:cubicBezTo>
                    <a:pt x="9" y="96"/>
                    <a:pt x="0" y="150"/>
                    <a:pt x="0" y="203"/>
                  </a:cubicBezTo>
                  <a:cubicBezTo>
                    <a:pt x="0" y="234"/>
                    <a:pt x="27" y="250"/>
                    <a:pt x="54" y="250"/>
                  </a:cubicBezTo>
                  <a:cubicBezTo>
                    <a:pt x="80" y="250"/>
                    <a:pt x="107" y="234"/>
                    <a:pt x="107" y="203"/>
                  </a:cubicBezTo>
                  <a:cubicBezTo>
                    <a:pt x="107" y="150"/>
                    <a:pt x="116" y="105"/>
                    <a:pt x="125" y="60"/>
                  </a:cubicBezTo>
                  <a:cubicBezTo>
                    <a:pt x="130" y="24"/>
                    <a:pt x="96" y="0"/>
                    <a:pt x="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00" name="Google Shape;9045;p24"/>
            <p:cNvSpPr/>
            <p:nvPr/>
          </p:nvSpPr>
          <p:spPr>
            <a:xfrm>
              <a:off x="785475" y="1112975"/>
              <a:ext cx="7025" cy="5625"/>
            </a:xfrm>
            <a:custGeom>
              <a:avLst/>
              <a:ahLst/>
              <a:rect l="l" t="t" r="r" b="b"/>
              <a:pathLst>
                <a:path w="281" h="225" extrusionOk="0">
                  <a:moveTo>
                    <a:pt x="84" y="1"/>
                  </a:moveTo>
                  <a:cubicBezTo>
                    <a:pt x="42" y="1"/>
                    <a:pt x="0" y="59"/>
                    <a:pt x="43" y="94"/>
                  </a:cubicBezTo>
                  <a:cubicBezTo>
                    <a:pt x="87" y="130"/>
                    <a:pt x="123" y="174"/>
                    <a:pt x="168" y="210"/>
                  </a:cubicBezTo>
                  <a:cubicBezTo>
                    <a:pt x="180" y="220"/>
                    <a:pt x="192" y="224"/>
                    <a:pt x="204" y="224"/>
                  </a:cubicBezTo>
                  <a:cubicBezTo>
                    <a:pt x="247" y="224"/>
                    <a:pt x="281" y="172"/>
                    <a:pt x="239" y="130"/>
                  </a:cubicBezTo>
                  <a:cubicBezTo>
                    <a:pt x="203" y="94"/>
                    <a:pt x="159" y="58"/>
                    <a:pt x="114" y="14"/>
                  </a:cubicBezTo>
                  <a:cubicBezTo>
                    <a:pt x="105" y="5"/>
                    <a:pt x="94" y="1"/>
                    <a:pt x="8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01" name="Google Shape;9046;p24"/>
            <p:cNvSpPr/>
            <p:nvPr/>
          </p:nvSpPr>
          <p:spPr>
            <a:xfrm>
              <a:off x="742600" y="1108400"/>
              <a:ext cx="18750" cy="24150"/>
            </a:xfrm>
            <a:custGeom>
              <a:avLst/>
              <a:ahLst/>
              <a:rect l="l" t="t" r="r" b="b"/>
              <a:pathLst>
                <a:path w="750" h="966" extrusionOk="0">
                  <a:moveTo>
                    <a:pt x="152" y="1"/>
                  </a:moveTo>
                  <a:cubicBezTo>
                    <a:pt x="116" y="63"/>
                    <a:pt x="81" y="125"/>
                    <a:pt x="54" y="197"/>
                  </a:cubicBezTo>
                  <a:cubicBezTo>
                    <a:pt x="58" y="197"/>
                    <a:pt x="62" y="197"/>
                    <a:pt x="66" y="197"/>
                  </a:cubicBezTo>
                  <a:cubicBezTo>
                    <a:pt x="230" y="197"/>
                    <a:pt x="365" y="379"/>
                    <a:pt x="322" y="545"/>
                  </a:cubicBezTo>
                  <a:cubicBezTo>
                    <a:pt x="304" y="625"/>
                    <a:pt x="250" y="705"/>
                    <a:pt x="170" y="741"/>
                  </a:cubicBezTo>
                  <a:cubicBezTo>
                    <a:pt x="137" y="752"/>
                    <a:pt x="100" y="760"/>
                    <a:pt x="65" y="760"/>
                  </a:cubicBezTo>
                  <a:cubicBezTo>
                    <a:pt x="43" y="760"/>
                    <a:pt x="21" y="757"/>
                    <a:pt x="0" y="750"/>
                  </a:cubicBezTo>
                  <a:lnTo>
                    <a:pt x="0" y="750"/>
                  </a:lnTo>
                  <a:cubicBezTo>
                    <a:pt x="9" y="821"/>
                    <a:pt x="27" y="893"/>
                    <a:pt x="63" y="955"/>
                  </a:cubicBezTo>
                  <a:cubicBezTo>
                    <a:pt x="95" y="962"/>
                    <a:pt x="125" y="966"/>
                    <a:pt x="155" y="966"/>
                  </a:cubicBezTo>
                  <a:cubicBezTo>
                    <a:pt x="641" y="966"/>
                    <a:pt x="749" y="43"/>
                    <a:pt x="1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02" name="Google Shape;9047;p24"/>
            <p:cNvSpPr/>
            <p:nvPr/>
          </p:nvSpPr>
          <p:spPr>
            <a:xfrm>
              <a:off x="745725" y="1099925"/>
              <a:ext cx="29025" cy="41500"/>
            </a:xfrm>
            <a:custGeom>
              <a:avLst/>
              <a:ahLst/>
              <a:rect l="l" t="t" r="r" b="b"/>
              <a:pathLst>
                <a:path w="1161" h="1660" extrusionOk="0">
                  <a:moveTo>
                    <a:pt x="464" y="1"/>
                  </a:moveTo>
                  <a:cubicBezTo>
                    <a:pt x="446" y="10"/>
                    <a:pt x="437" y="10"/>
                    <a:pt x="420" y="18"/>
                  </a:cubicBezTo>
                  <a:cubicBezTo>
                    <a:pt x="482" y="54"/>
                    <a:pt x="544" y="108"/>
                    <a:pt x="562" y="125"/>
                  </a:cubicBezTo>
                  <a:cubicBezTo>
                    <a:pt x="643" y="197"/>
                    <a:pt x="776" y="313"/>
                    <a:pt x="785" y="438"/>
                  </a:cubicBezTo>
                  <a:cubicBezTo>
                    <a:pt x="723" y="349"/>
                    <a:pt x="669" y="268"/>
                    <a:pt x="589" y="197"/>
                  </a:cubicBezTo>
                  <a:cubicBezTo>
                    <a:pt x="518" y="134"/>
                    <a:pt x="429" y="90"/>
                    <a:pt x="348" y="45"/>
                  </a:cubicBezTo>
                  <a:cubicBezTo>
                    <a:pt x="339" y="54"/>
                    <a:pt x="321" y="63"/>
                    <a:pt x="313" y="72"/>
                  </a:cubicBezTo>
                  <a:cubicBezTo>
                    <a:pt x="366" y="99"/>
                    <a:pt x="420" y="143"/>
                    <a:pt x="473" y="179"/>
                  </a:cubicBezTo>
                  <a:cubicBezTo>
                    <a:pt x="544" y="233"/>
                    <a:pt x="616" y="286"/>
                    <a:pt x="660" y="366"/>
                  </a:cubicBezTo>
                  <a:cubicBezTo>
                    <a:pt x="660" y="366"/>
                    <a:pt x="656" y="370"/>
                    <a:pt x="654" y="370"/>
                  </a:cubicBezTo>
                  <a:cubicBezTo>
                    <a:pt x="653" y="370"/>
                    <a:pt x="652" y="369"/>
                    <a:pt x="652" y="366"/>
                  </a:cubicBezTo>
                  <a:cubicBezTo>
                    <a:pt x="589" y="304"/>
                    <a:pt x="527" y="250"/>
                    <a:pt x="455" y="206"/>
                  </a:cubicBezTo>
                  <a:cubicBezTo>
                    <a:pt x="393" y="161"/>
                    <a:pt x="321" y="134"/>
                    <a:pt x="250" y="108"/>
                  </a:cubicBezTo>
                  <a:cubicBezTo>
                    <a:pt x="197" y="143"/>
                    <a:pt x="143" y="188"/>
                    <a:pt x="98" y="241"/>
                  </a:cubicBezTo>
                  <a:cubicBezTo>
                    <a:pt x="759" y="347"/>
                    <a:pt x="619" y="1402"/>
                    <a:pt x="23" y="1402"/>
                  </a:cubicBezTo>
                  <a:cubicBezTo>
                    <a:pt x="15" y="1402"/>
                    <a:pt x="8" y="1402"/>
                    <a:pt x="0" y="1401"/>
                  </a:cubicBezTo>
                  <a:lnTo>
                    <a:pt x="0" y="1401"/>
                  </a:lnTo>
                  <a:cubicBezTo>
                    <a:pt x="18" y="1437"/>
                    <a:pt x="45" y="1473"/>
                    <a:pt x="72" y="1499"/>
                  </a:cubicBezTo>
                  <a:cubicBezTo>
                    <a:pt x="134" y="1490"/>
                    <a:pt x="188" y="1490"/>
                    <a:pt x="241" y="1473"/>
                  </a:cubicBezTo>
                  <a:cubicBezTo>
                    <a:pt x="348" y="1446"/>
                    <a:pt x="429" y="1401"/>
                    <a:pt x="518" y="1339"/>
                  </a:cubicBezTo>
                  <a:lnTo>
                    <a:pt x="527" y="1339"/>
                  </a:lnTo>
                  <a:cubicBezTo>
                    <a:pt x="464" y="1437"/>
                    <a:pt x="357" y="1481"/>
                    <a:pt x="259" y="1526"/>
                  </a:cubicBezTo>
                  <a:cubicBezTo>
                    <a:pt x="232" y="1535"/>
                    <a:pt x="188" y="1553"/>
                    <a:pt x="143" y="1562"/>
                  </a:cubicBezTo>
                  <a:cubicBezTo>
                    <a:pt x="152" y="1571"/>
                    <a:pt x="152" y="1571"/>
                    <a:pt x="161" y="1571"/>
                  </a:cubicBezTo>
                  <a:lnTo>
                    <a:pt x="223" y="1571"/>
                  </a:lnTo>
                  <a:cubicBezTo>
                    <a:pt x="286" y="1562"/>
                    <a:pt x="339" y="1535"/>
                    <a:pt x="393" y="1499"/>
                  </a:cubicBezTo>
                  <a:cubicBezTo>
                    <a:pt x="518" y="1446"/>
                    <a:pt x="598" y="1348"/>
                    <a:pt x="687" y="1250"/>
                  </a:cubicBezTo>
                  <a:lnTo>
                    <a:pt x="687" y="1250"/>
                  </a:lnTo>
                  <a:cubicBezTo>
                    <a:pt x="652" y="1366"/>
                    <a:pt x="553" y="1473"/>
                    <a:pt x="455" y="1544"/>
                  </a:cubicBezTo>
                  <a:cubicBezTo>
                    <a:pt x="402" y="1571"/>
                    <a:pt x="330" y="1615"/>
                    <a:pt x="250" y="1633"/>
                  </a:cubicBezTo>
                  <a:cubicBezTo>
                    <a:pt x="268" y="1642"/>
                    <a:pt x="286" y="1651"/>
                    <a:pt x="304" y="1660"/>
                  </a:cubicBezTo>
                  <a:cubicBezTo>
                    <a:pt x="991" y="1446"/>
                    <a:pt x="1160" y="322"/>
                    <a:pt x="464"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03" name="Google Shape;9048;p24"/>
            <p:cNvSpPr/>
            <p:nvPr/>
          </p:nvSpPr>
          <p:spPr>
            <a:xfrm>
              <a:off x="736350" y="1098150"/>
              <a:ext cx="41500" cy="45950"/>
            </a:xfrm>
            <a:custGeom>
              <a:avLst/>
              <a:ahLst/>
              <a:rect l="l" t="t" r="r" b="b"/>
              <a:pathLst>
                <a:path w="1660" h="1838" extrusionOk="0">
                  <a:moveTo>
                    <a:pt x="402" y="411"/>
                  </a:moveTo>
                  <a:cubicBezTo>
                    <a:pt x="999" y="453"/>
                    <a:pt x="891" y="1376"/>
                    <a:pt x="405" y="1376"/>
                  </a:cubicBezTo>
                  <a:cubicBezTo>
                    <a:pt x="375" y="1376"/>
                    <a:pt x="345" y="1372"/>
                    <a:pt x="313" y="1365"/>
                  </a:cubicBezTo>
                  <a:cubicBezTo>
                    <a:pt x="277" y="1303"/>
                    <a:pt x="259" y="1231"/>
                    <a:pt x="250" y="1160"/>
                  </a:cubicBezTo>
                  <a:lnTo>
                    <a:pt x="250" y="1160"/>
                  </a:lnTo>
                  <a:cubicBezTo>
                    <a:pt x="271" y="1167"/>
                    <a:pt x="293" y="1170"/>
                    <a:pt x="315" y="1170"/>
                  </a:cubicBezTo>
                  <a:cubicBezTo>
                    <a:pt x="350" y="1170"/>
                    <a:pt x="387" y="1162"/>
                    <a:pt x="420" y="1151"/>
                  </a:cubicBezTo>
                  <a:cubicBezTo>
                    <a:pt x="500" y="1115"/>
                    <a:pt x="554" y="1035"/>
                    <a:pt x="572" y="955"/>
                  </a:cubicBezTo>
                  <a:cubicBezTo>
                    <a:pt x="615" y="789"/>
                    <a:pt x="480" y="607"/>
                    <a:pt x="316" y="607"/>
                  </a:cubicBezTo>
                  <a:cubicBezTo>
                    <a:pt x="312" y="607"/>
                    <a:pt x="308" y="607"/>
                    <a:pt x="304" y="607"/>
                  </a:cubicBezTo>
                  <a:cubicBezTo>
                    <a:pt x="331" y="535"/>
                    <a:pt x="366" y="473"/>
                    <a:pt x="402" y="411"/>
                  </a:cubicBezTo>
                  <a:close/>
                  <a:moveTo>
                    <a:pt x="839" y="72"/>
                  </a:moveTo>
                  <a:lnTo>
                    <a:pt x="839" y="72"/>
                  </a:lnTo>
                  <a:cubicBezTo>
                    <a:pt x="1535" y="393"/>
                    <a:pt x="1366" y="1517"/>
                    <a:pt x="679" y="1731"/>
                  </a:cubicBezTo>
                  <a:cubicBezTo>
                    <a:pt x="661" y="1722"/>
                    <a:pt x="643" y="1713"/>
                    <a:pt x="625" y="1704"/>
                  </a:cubicBezTo>
                  <a:cubicBezTo>
                    <a:pt x="705" y="1686"/>
                    <a:pt x="777" y="1642"/>
                    <a:pt x="830" y="1615"/>
                  </a:cubicBezTo>
                  <a:cubicBezTo>
                    <a:pt x="928" y="1544"/>
                    <a:pt x="1027" y="1437"/>
                    <a:pt x="1062" y="1321"/>
                  </a:cubicBezTo>
                  <a:lnTo>
                    <a:pt x="1062" y="1321"/>
                  </a:lnTo>
                  <a:cubicBezTo>
                    <a:pt x="973" y="1419"/>
                    <a:pt x="893" y="1517"/>
                    <a:pt x="768" y="1570"/>
                  </a:cubicBezTo>
                  <a:cubicBezTo>
                    <a:pt x="714" y="1606"/>
                    <a:pt x="661" y="1633"/>
                    <a:pt x="598" y="1642"/>
                  </a:cubicBezTo>
                  <a:lnTo>
                    <a:pt x="536" y="1642"/>
                  </a:lnTo>
                  <a:cubicBezTo>
                    <a:pt x="527" y="1642"/>
                    <a:pt x="527" y="1642"/>
                    <a:pt x="518" y="1633"/>
                  </a:cubicBezTo>
                  <a:cubicBezTo>
                    <a:pt x="563" y="1624"/>
                    <a:pt x="607" y="1606"/>
                    <a:pt x="634" y="1597"/>
                  </a:cubicBezTo>
                  <a:cubicBezTo>
                    <a:pt x="732" y="1552"/>
                    <a:pt x="839" y="1508"/>
                    <a:pt x="902" y="1410"/>
                  </a:cubicBezTo>
                  <a:lnTo>
                    <a:pt x="893" y="1410"/>
                  </a:lnTo>
                  <a:cubicBezTo>
                    <a:pt x="804" y="1472"/>
                    <a:pt x="723" y="1517"/>
                    <a:pt x="616" y="1544"/>
                  </a:cubicBezTo>
                  <a:cubicBezTo>
                    <a:pt x="563" y="1561"/>
                    <a:pt x="509" y="1561"/>
                    <a:pt x="447" y="1570"/>
                  </a:cubicBezTo>
                  <a:cubicBezTo>
                    <a:pt x="420" y="1544"/>
                    <a:pt x="393" y="1508"/>
                    <a:pt x="375" y="1472"/>
                  </a:cubicBezTo>
                  <a:lnTo>
                    <a:pt x="375" y="1472"/>
                  </a:lnTo>
                  <a:cubicBezTo>
                    <a:pt x="383" y="1473"/>
                    <a:pt x="390" y="1473"/>
                    <a:pt x="398" y="1473"/>
                  </a:cubicBezTo>
                  <a:cubicBezTo>
                    <a:pt x="994" y="1473"/>
                    <a:pt x="1134" y="418"/>
                    <a:pt x="473" y="312"/>
                  </a:cubicBezTo>
                  <a:cubicBezTo>
                    <a:pt x="518" y="259"/>
                    <a:pt x="572" y="214"/>
                    <a:pt x="625" y="179"/>
                  </a:cubicBezTo>
                  <a:cubicBezTo>
                    <a:pt x="696" y="205"/>
                    <a:pt x="768" y="232"/>
                    <a:pt x="830" y="277"/>
                  </a:cubicBezTo>
                  <a:cubicBezTo>
                    <a:pt x="902" y="321"/>
                    <a:pt x="964" y="375"/>
                    <a:pt x="1027" y="437"/>
                  </a:cubicBezTo>
                  <a:cubicBezTo>
                    <a:pt x="1027" y="440"/>
                    <a:pt x="1028" y="441"/>
                    <a:pt x="1029" y="441"/>
                  </a:cubicBezTo>
                  <a:cubicBezTo>
                    <a:pt x="1031" y="441"/>
                    <a:pt x="1035" y="437"/>
                    <a:pt x="1035" y="437"/>
                  </a:cubicBezTo>
                  <a:cubicBezTo>
                    <a:pt x="991" y="357"/>
                    <a:pt x="919" y="304"/>
                    <a:pt x="848" y="250"/>
                  </a:cubicBezTo>
                  <a:cubicBezTo>
                    <a:pt x="795" y="214"/>
                    <a:pt x="741" y="170"/>
                    <a:pt x="688" y="143"/>
                  </a:cubicBezTo>
                  <a:cubicBezTo>
                    <a:pt x="696" y="134"/>
                    <a:pt x="714" y="125"/>
                    <a:pt x="723" y="116"/>
                  </a:cubicBezTo>
                  <a:cubicBezTo>
                    <a:pt x="804" y="161"/>
                    <a:pt x="893" y="205"/>
                    <a:pt x="964" y="268"/>
                  </a:cubicBezTo>
                  <a:cubicBezTo>
                    <a:pt x="1044" y="339"/>
                    <a:pt x="1098" y="420"/>
                    <a:pt x="1160" y="509"/>
                  </a:cubicBezTo>
                  <a:cubicBezTo>
                    <a:pt x="1151" y="384"/>
                    <a:pt x="1018" y="268"/>
                    <a:pt x="937" y="196"/>
                  </a:cubicBezTo>
                  <a:cubicBezTo>
                    <a:pt x="919" y="179"/>
                    <a:pt x="857" y="125"/>
                    <a:pt x="795" y="89"/>
                  </a:cubicBezTo>
                  <a:cubicBezTo>
                    <a:pt x="812" y="81"/>
                    <a:pt x="821" y="81"/>
                    <a:pt x="839" y="72"/>
                  </a:cubicBezTo>
                  <a:close/>
                  <a:moveTo>
                    <a:pt x="919" y="0"/>
                  </a:moveTo>
                  <a:lnTo>
                    <a:pt x="919" y="0"/>
                  </a:lnTo>
                  <a:cubicBezTo>
                    <a:pt x="893" y="18"/>
                    <a:pt x="857" y="27"/>
                    <a:pt x="830" y="45"/>
                  </a:cubicBezTo>
                  <a:lnTo>
                    <a:pt x="349" y="312"/>
                  </a:lnTo>
                  <a:cubicBezTo>
                    <a:pt x="349" y="321"/>
                    <a:pt x="340" y="321"/>
                    <a:pt x="340" y="321"/>
                  </a:cubicBezTo>
                  <a:cubicBezTo>
                    <a:pt x="1" y="794"/>
                    <a:pt x="54" y="1570"/>
                    <a:pt x="652" y="1838"/>
                  </a:cubicBezTo>
                  <a:lnTo>
                    <a:pt x="696" y="1838"/>
                  </a:lnTo>
                  <a:cubicBezTo>
                    <a:pt x="1473" y="1606"/>
                    <a:pt x="1660" y="384"/>
                    <a:pt x="91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04" name="Google Shape;9049;p24"/>
            <p:cNvSpPr/>
            <p:nvPr/>
          </p:nvSpPr>
          <p:spPr>
            <a:xfrm>
              <a:off x="730025" y="1126450"/>
              <a:ext cx="7850" cy="3450"/>
            </a:xfrm>
            <a:custGeom>
              <a:avLst/>
              <a:ahLst/>
              <a:rect l="l" t="t" r="r" b="b"/>
              <a:pathLst>
                <a:path w="314" h="138" extrusionOk="0">
                  <a:moveTo>
                    <a:pt x="234" y="1"/>
                  </a:moveTo>
                  <a:cubicBezTo>
                    <a:pt x="232" y="1"/>
                    <a:pt x="229" y="1"/>
                    <a:pt x="227" y="1"/>
                  </a:cubicBezTo>
                  <a:cubicBezTo>
                    <a:pt x="173" y="19"/>
                    <a:pt x="120" y="19"/>
                    <a:pt x="57" y="37"/>
                  </a:cubicBezTo>
                  <a:cubicBezTo>
                    <a:pt x="0" y="53"/>
                    <a:pt x="10" y="137"/>
                    <a:pt x="68" y="137"/>
                  </a:cubicBezTo>
                  <a:cubicBezTo>
                    <a:pt x="73" y="137"/>
                    <a:pt x="78" y="136"/>
                    <a:pt x="84" y="135"/>
                  </a:cubicBezTo>
                  <a:cubicBezTo>
                    <a:pt x="138" y="126"/>
                    <a:pt x="191" y="117"/>
                    <a:pt x="245" y="108"/>
                  </a:cubicBezTo>
                  <a:cubicBezTo>
                    <a:pt x="313" y="100"/>
                    <a:pt x="291" y="1"/>
                    <a:pt x="23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05" name="Google Shape;9050;p24"/>
            <p:cNvSpPr/>
            <p:nvPr/>
          </p:nvSpPr>
          <p:spPr>
            <a:xfrm>
              <a:off x="734125" y="1136650"/>
              <a:ext cx="6500" cy="4975"/>
            </a:xfrm>
            <a:custGeom>
              <a:avLst/>
              <a:ahLst/>
              <a:rect l="l" t="t" r="r" b="b"/>
              <a:pathLst>
                <a:path w="260" h="199" extrusionOk="0">
                  <a:moveTo>
                    <a:pt x="197" y="0"/>
                  </a:moveTo>
                  <a:cubicBezTo>
                    <a:pt x="185" y="0"/>
                    <a:pt x="173" y="4"/>
                    <a:pt x="161" y="12"/>
                  </a:cubicBezTo>
                  <a:cubicBezTo>
                    <a:pt x="125" y="39"/>
                    <a:pt x="81" y="75"/>
                    <a:pt x="36" y="102"/>
                  </a:cubicBezTo>
                  <a:cubicBezTo>
                    <a:pt x="18" y="111"/>
                    <a:pt x="0" y="137"/>
                    <a:pt x="18" y="173"/>
                  </a:cubicBezTo>
                  <a:cubicBezTo>
                    <a:pt x="25" y="186"/>
                    <a:pt x="44" y="198"/>
                    <a:pt x="65" y="198"/>
                  </a:cubicBezTo>
                  <a:cubicBezTo>
                    <a:pt x="73" y="198"/>
                    <a:pt x="82" y="196"/>
                    <a:pt x="90" y="191"/>
                  </a:cubicBezTo>
                  <a:cubicBezTo>
                    <a:pt x="134" y="164"/>
                    <a:pt x="179" y="128"/>
                    <a:pt x="232" y="93"/>
                  </a:cubicBezTo>
                  <a:cubicBezTo>
                    <a:pt x="259" y="75"/>
                    <a:pt x="250" y="39"/>
                    <a:pt x="241" y="21"/>
                  </a:cubicBezTo>
                  <a:cubicBezTo>
                    <a:pt x="227" y="7"/>
                    <a:pt x="212" y="0"/>
                    <a:pt x="19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06" name="Google Shape;9051;p24"/>
            <p:cNvSpPr/>
            <p:nvPr/>
          </p:nvSpPr>
          <p:spPr>
            <a:xfrm>
              <a:off x="742000" y="1144200"/>
              <a:ext cx="6200" cy="5450"/>
            </a:xfrm>
            <a:custGeom>
              <a:avLst/>
              <a:ahLst/>
              <a:rect l="l" t="t" r="r" b="b"/>
              <a:pathLst>
                <a:path w="248" h="218" extrusionOk="0">
                  <a:moveTo>
                    <a:pt x="170" y="1"/>
                  </a:moveTo>
                  <a:cubicBezTo>
                    <a:pt x="160" y="1"/>
                    <a:pt x="150" y="5"/>
                    <a:pt x="140" y="14"/>
                  </a:cubicBezTo>
                  <a:cubicBezTo>
                    <a:pt x="105" y="58"/>
                    <a:pt x="60" y="94"/>
                    <a:pt x="33" y="139"/>
                  </a:cubicBezTo>
                  <a:cubicBezTo>
                    <a:pt x="0" y="178"/>
                    <a:pt x="40" y="218"/>
                    <a:pt x="78" y="218"/>
                  </a:cubicBezTo>
                  <a:cubicBezTo>
                    <a:pt x="91" y="218"/>
                    <a:pt x="104" y="213"/>
                    <a:pt x="114" y="201"/>
                  </a:cubicBezTo>
                  <a:cubicBezTo>
                    <a:pt x="140" y="165"/>
                    <a:pt x="176" y="130"/>
                    <a:pt x="212" y="94"/>
                  </a:cubicBezTo>
                  <a:cubicBezTo>
                    <a:pt x="247" y="59"/>
                    <a:pt x="209" y="1"/>
                    <a:pt x="1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07" name="Google Shape;9052;p24"/>
            <p:cNvSpPr/>
            <p:nvPr/>
          </p:nvSpPr>
          <p:spPr>
            <a:xfrm>
              <a:off x="729875" y="1115975"/>
              <a:ext cx="8000" cy="3175"/>
            </a:xfrm>
            <a:custGeom>
              <a:avLst/>
              <a:ahLst/>
              <a:rect l="l" t="t" r="r" b="b"/>
              <a:pathLst>
                <a:path w="320" h="127" extrusionOk="0">
                  <a:moveTo>
                    <a:pt x="81" y="1"/>
                  </a:moveTo>
                  <a:cubicBezTo>
                    <a:pt x="10" y="1"/>
                    <a:pt x="1" y="108"/>
                    <a:pt x="72" y="108"/>
                  </a:cubicBezTo>
                  <a:cubicBezTo>
                    <a:pt x="126" y="117"/>
                    <a:pt x="188" y="117"/>
                    <a:pt x="242" y="126"/>
                  </a:cubicBezTo>
                  <a:cubicBezTo>
                    <a:pt x="245" y="126"/>
                    <a:pt x="247" y="126"/>
                    <a:pt x="250" y="126"/>
                  </a:cubicBezTo>
                  <a:cubicBezTo>
                    <a:pt x="314" y="126"/>
                    <a:pt x="319" y="28"/>
                    <a:pt x="251" y="28"/>
                  </a:cubicBezTo>
                  <a:cubicBezTo>
                    <a:pt x="197" y="19"/>
                    <a:pt x="135" y="10"/>
                    <a:pt x="8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08" name="Google Shape;9053;p24"/>
            <p:cNvSpPr/>
            <p:nvPr/>
          </p:nvSpPr>
          <p:spPr>
            <a:xfrm>
              <a:off x="822200" y="1155325"/>
              <a:ext cx="20350" cy="24025"/>
            </a:xfrm>
            <a:custGeom>
              <a:avLst/>
              <a:ahLst/>
              <a:rect l="l" t="t" r="r" b="b"/>
              <a:pathLst>
                <a:path w="814" h="961" extrusionOk="0">
                  <a:moveTo>
                    <a:pt x="635" y="1"/>
                  </a:moveTo>
                  <a:cubicBezTo>
                    <a:pt x="177" y="1"/>
                    <a:pt x="0" y="862"/>
                    <a:pt x="572" y="960"/>
                  </a:cubicBezTo>
                  <a:cubicBezTo>
                    <a:pt x="626" y="907"/>
                    <a:pt x="661" y="844"/>
                    <a:pt x="697" y="782"/>
                  </a:cubicBezTo>
                  <a:cubicBezTo>
                    <a:pt x="528" y="764"/>
                    <a:pt x="403" y="568"/>
                    <a:pt x="465" y="407"/>
                  </a:cubicBezTo>
                  <a:cubicBezTo>
                    <a:pt x="492" y="318"/>
                    <a:pt x="554" y="256"/>
                    <a:pt x="635" y="229"/>
                  </a:cubicBezTo>
                  <a:cubicBezTo>
                    <a:pt x="659" y="221"/>
                    <a:pt x="686" y="217"/>
                    <a:pt x="714" y="217"/>
                  </a:cubicBezTo>
                  <a:cubicBezTo>
                    <a:pt x="749" y="217"/>
                    <a:pt x="784" y="223"/>
                    <a:pt x="813" y="238"/>
                  </a:cubicBezTo>
                  <a:cubicBezTo>
                    <a:pt x="804" y="158"/>
                    <a:pt x="795" y="95"/>
                    <a:pt x="768" y="24"/>
                  </a:cubicBezTo>
                  <a:cubicBezTo>
                    <a:pt x="722" y="8"/>
                    <a:pt x="678" y="1"/>
                    <a:pt x="63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09" name="Google Shape;9054;p24"/>
            <p:cNvSpPr/>
            <p:nvPr/>
          </p:nvSpPr>
          <p:spPr>
            <a:xfrm>
              <a:off x="808400" y="1145650"/>
              <a:ext cx="31900" cy="40825"/>
            </a:xfrm>
            <a:custGeom>
              <a:avLst/>
              <a:ahLst/>
              <a:rect l="l" t="t" r="r" b="b"/>
              <a:pathLst>
                <a:path w="1276" h="1633" extrusionOk="0">
                  <a:moveTo>
                    <a:pt x="990" y="0"/>
                  </a:moveTo>
                  <a:cubicBezTo>
                    <a:pt x="286" y="143"/>
                    <a:pt x="0" y="1249"/>
                    <a:pt x="660" y="1633"/>
                  </a:cubicBezTo>
                  <a:cubicBezTo>
                    <a:pt x="678" y="1633"/>
                    <a:pt x="687" y="1633"/>
                    <a:pt x="696" y="1624"/>
                  </a:cubicBezTo>
                  <a:cubicBezTo>
                    <a:pt x="642" y="1579"/>
                    <a:pt x="589" y="1517"/>
                    <a:pt x="580" y="1508"/>
                  </a:cubicBezTo>
                  <a:cubicBezTo>
                    <a:pt x="500" y="1419"/>
                    <a:pt x="384" y="1294"/>
                    <a:pt x="384" y="1169"/>
                  </a:cubicBezTo>
                  <a:lnTo>
                    <a:pt x="384" y="1169"/>
                  </a:lnTo>
                  <a:cubicBezTo>
                    <a:pt x="437" y="1267"/>
                    <a:pt x="482" y="1347"/>
                    <a:pt x="562" y="1428"/>
                  </a:cubicBezTo>
                  <a:cubicBezTo>
                    <a:pt x="625" y="1499"/>
                    <a:pt x="696" y="1553"/>
                    <a:pt x="776" y="1606"/>
                  </a:cubicBezTo>
                  <a:cubicBezTo>
                    <a:pt x="785" y="1597"/>
                    <a:pt x="803" y="1588"/>
                    <a:pt x="821" y="1588"/>
                  </a:cubicBezTo>
                  <a:cubicBezTo>
                    <a:pt x="767" y="1553"/>
                    <a:pt x="714" y="1499"/>
                    <a:pt x="669" y="1463"/>
                  </a:cubicBezTo>
                  <a:cubicBezTo>
                    <a:pt x="607" y="1401"/>
                    <a:pt x="535" y="1339"/>
                    <a:pt x="509" y="1249"/>
                  </a:cubicBezTo>
                  <a:lnTo>
                    <a:pt x="509" y="1249"/>
                  </a:lnTo>
                  <a:cubicBezTo>
                    <a:pt x="562" y="1321"/>
                    <a:pt x="625" y="1383"/>
                    <a:pt x="687" y="1437"/>
                  </a:cubicBezTo>
                  <a:cubicBezTo>
                    <a:pt x="749" y="1490"/>
                    <a:pt x="812" y="1517"/>
                    <a:pt x="883" y="1553"/>
                  </a:cubicBezTo>
                  <a:cubicBezTo>
                    <a:pt x="937" y="1526"/>
                    <a:pt x="990" y="1481"/>
                    <a:pt x="1044" y="1437"/>
                  </a:cubicBezTo>
                  <a:cubicBezTo>
                    <a:pt x="421" y="1266"/>
                    <a:pt x="638" y="288"/>
                    <a:pt x="1197" y="288"/>
                  </a:cubicBezTo>
                  <a:cubicBezTo>
                    <a:pt x="1222" y="288"/>
                    <a:pt x="1249" y="290"/>
                    <a:pt x="1276" y="295"/>
                  </a:cubicBezTo>
                  <a:cubicBezTo>
                    <a:pt x="1249" y="259"/>
                    <a:pt x="1231" y="223"/>
                    <a:pt x="1204" y="188"/>
                  </a:cubicBezTo>
                  <a:cubicBezTo>
                    <a:pt x="1151" y="188"/>
                    <a:pt x="1088" y="188"/>
                    <a:pt x="1035" y="197"/>
                  </a:cubicBezTo>
                  <a:cubicBezTo>
                    <a:pt x="928" y="215"/>
                    <a:pt x="839" y="250"/>
                    <a:pt x="741" y="304"/>
                  </a:cubicBezTo>
                  <a:cubicBezTo>
                    <a:pt x="803" y="215"/>
                    <a:pt x="919" y="170"/>
                    <a:pt x="1026" y="143"/>
                  </a:cubicBezTo>
                  <a:cubicBezTo>
                    <a:pt x="1053" y="134"/>
                    <a:pt x="1097" y="125"/>
                    <a:pt x="1142" y="116"/>
                  </a:cubicBezTo>
                  <a:cubicBezTo>
                    <a:pt x="1142" y="116"/>
                    <a:pt x="1133" y="107"/>
                    <a:pt x="1133" y="107"/>
                  </a:cubicBezTo>
                  <a:lnTo>
                    <a:pt x="1071" y="107"/>
                  </a:lnTo>
                  <a:cubicBezTo>
                    <a:pt x="1008" y="107"/>
                    <a:pt x="946" y="125"/>
                    <a:pt x="883" y="152"/>
                  </a:cubicBezTo>
                  <a:cubicBezTo>
                    <a:pt x="767" y="197"/>
                    <a:pt x="669" y="286"/>
                    <a:pt x="571" y="375"/>
                  </a:cubicBezTo>
                  <a:cubicBezTo>
                    <a:pt x="625" y="259"/>
                    <a:pt x="723" y="161"/>
                    <a:pt x="839" y="107"/>
                  </a:cubicBezTo>
                  <a:cubicBezTo>
                    <a:pt x="883" y="81"/>
                    <a:pt x="964" y="45"/>
                    <a:pt x="1044" y="36"/>
                  </a:cubicBezTo>
                  <a:cubicBezTo>
                    <a:pt x="1026" y="27"/>
                    <a:pt x="1008" y="9"/>
                    <a:pt x="990"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10" name="Google Shape;9055;p24"/>
            <p:cNvSpPr/>
            <p:nvPr/>
          </p:nvSpPr>
          <p:spPr>
            <a:xfrm>
              <a:off x="804825" y="1142975"/>
              <a:ext cx="48425" cy="46175"/>
            </a:xfrm>
            <a:custGeom>
              <a:avLst/>
              <a:ahLst/>
              <a:rect l="l" t="t" r="r" b="b"/>
              <a:pathLst>
                <a:path w="1937" h="1847" extrusionOk="0">
                  <a:moveTo>
                    <a:pt x="1330" y="495"/>
                  </a:moveTo>
                  <a:cubicBezTo>
                    <a:pt x="1373" y="495"/>
                    <a:pt x="1417" y="502"/>
                    <a:pt x="1463" y="518"/>
                  </a:cubicBezTo>
                  <a:cubicBezTo>
                    <a:pt x="1490" y="589"/>
                    <a:pt x="1499" y="652"/>
                    <a:pt x="1508" y="732"/>
                  </a:cubicBezTo>
                  <a:cubicBezTo>
                    <a:pt x="1473" y="715"/>
                    <a:pt x="1431" y="705"/>
                    <a:pt x="1392" y="705"/>
                  </a:cubicBezTo>
                  <a:cubicBezTo>
                    <a:pt x="1370" y="705"/>
                    <a:pt x="1349" y="708"/>
                    <a:pt x="1330" y="714"/>
                  </a:cubicBezTo>
                  <a:cubicBezTo>
                    <a:pt x="1249" y="750"/>
                    <a:pt x="1187" y="812"/>
                    <a:pt x="1160" y="901"/>
                  </a:cubicBezTo>
                  <a:cubicBezTo>
                    <a:pt x="1098" y="1062"/>
                    <a:pt x="1223" y="1258"/>
                    <a:pt x="1392" y="1276"/>
                  </a:cubicBezTo>
                  <a:cubicBezTo>
                    <a:pt x="1356" y="1338"/>
                    <a:pt x="1321" y="1401"/>
                    <a:pt x="1267" y="1454"/>
                  </a:cubicBezTo>
                  <a:cubicBezTo>
                    <a:pt x="695" y="1356"/>
                    <a:pt x="872" y="495"/>
                    <a:pt x="1330" y="495"/>
                  </a:cubicBezTo>
                  <a:close/>
                  <a:moveTo>
                    <a:pt x="1133" y="107"/>
                  </a:moveTo>
                  <a:cubicBezTo>
                    <a:pt x="1151" y="116"/>
                    <a:pt x="1169" y="134"/>
                    <a:pt x="1187" y="143"/>
                  </a:cubicBezTo>
                  <a:cubicBezTo>
                    <a:pt x="1107" y="152"/>
                    <a:pt x="1026" y="188"/>
                    <a:pt x="982" y="214"/>
                  </a:cubicBezTo>
                  <a:cubicBezTo>
                    <a:pt x="866" y="268"/>
                    <a:pt x="768" y="366"/>
                    <a:pt x="714" y="482"/>
                  </a:cubicBezTo>
                  <a:cubicBezTo>
                    <a:pt x="812" y="393"/>
                    <a:pt x="910" y="304"/>
                    <a:pt x="1026" y="259"/>
                  </a:cubicBezTo>
                  <a:cubicBezTo>
                    <a:pt x="1089" y="232"/>
                    <a:pt x="1151" y="214"/>
                    <a:pt x="1214" y="214"/>
                  </a:cubicBezTo>
                  <a:lnTo>
                    <a:pt x="1276" y="214"/>
                  </a:lnTo>
                  <a:cubicBezTo>
                    <a:pt x="1276" y="214"/>
                    <a:pt x="1285" y="223"/>
                    <a:pt x="1285" y="223"/>
                  </a:cubicBezTo>
                  <a:cubicBezTo>
                    <a:pt x="1240" y="232"/>
                    <a:pt x="1196" y="241"/>
                    <a:pt x="1169" y="250"/>
                  </a:cubicBezTo>
                  <a:cubicBezTo>
                    <a:pt x="1062" y="277"/>
                    <a:pt x="946" y="322"/>
                    <a:pt x="884" y="411"/>
                  </a:cubicBezTo>
                  <a:cubicBezTo>
                    <a:pt x="982" y="357"/>
                    <a:pt x="1071" y="322"/>
                    <a:pt x="1178" y="304"/>
                  </a:cubicBezTo>
                  <a:cubicBezTo>
                    <a:pt x="1231" y="295"/>
                    <a:pt x="1294" y="295"/>
                    <a:pt x="1347" y="295"/>
                  </a:cubicBezTo>
                  <a:cubicBezTo>
                    <a:pt x="1374" y="330"/>
                    <a:pt x="1392" y="366"/>
                    <a:pt x="1419" y="402"/>
                  </a:cubicBezTo>
                  <a:cubicBezTo>
                    <a:pt x="1392" y="397"/>
                    <a:pt x="1365" y="395"/>
                    <a:pt x="1340" y="395"/>
                  </a:cubicBezTo>
                  <a:cubicBezTo>
                    <a:pt x="781" y="395"/>
                    <a:pt x="564" y="1373"/>
                    <a:pt x="1187" y="1544"/>
                  </a:cubicBezTo>
                  <a:cubicBezTo>
                    <a:pt x="1133" y="1588"/>
                    <a:pt x="1080" y="1633"/>
                    <a:pt x="1026" y="1660"/>
                  </a:cubicBezTo>
                  <a:cubicBezTo>
                    <a:pt x="955" y="1624"/>
                    <a:pt x="892" y="1597"/>
                    <a:pt x="830" y="1544"/>
                  </a:cubicBezTo>
                  <a:cubicBezTo>
                    <a:pt x="768" y="1490"/>
                    <a:pt x="705" y="1428"/>
                    <a:pt x="652" y="1356"/>
                  </a:cubicBezTo>
                  <a:lnTo>
                    <a:pt x="652" y="1356"/>
                  </a:lnTo>
                  <a:cubicBezTo>
                    <a:pt x="678" y="1446"/>
                    <a:pt x="750" y="1508"/>
                    <a:pt x="812" y="1570"/>
                  </a:cubicBezTo>
                  <a:cubicBezTo>
                    <a:pt x="857" y="1606"/>
                    <a:pt x="910" y="1660"/>
                    <a:pt x="964" y="1695"/>
                  </a:cubicBezTo>
                  <a:cubicBezTo>
                    <a:pt x="946" y="1695"/>
                    <a:pt x="928" y="1704"/>
                    <a:pt x="919" y="1713"/>
                  </a:cubicBezTo>
                  <a:cubicBezTo>
                    <a:pt x="839" y="1660"/>
                    <a:pt x="768" y="1606"/>
                    <a:pt x="705" y="1535"/>
                  </a:cubicBezTo>
                  <a:cubicBezTo>
                    <a:pt x="625" y="1454"/>
                    <a:pt x="580" y="1374"/>
                    <a:pt x="527" y="1276"/>
                  </a:cubicBezTo>
                  <a:lnTo>
                    <a:pt x="527" y="1276"/>
                  </a:lnTo>
                  <a:cubicBezTo>
                    <a:pt x="527" y="1401"/>
                    <a:pt x="643" y="1526"/>
                    <a:pt x="723" y="1615"/>
                  </a:cubicBezTo>
                  <a:cubicBezTo>
                    <a:pt x="732" y="1624"/>
                    <a:pt x="785" y="1686"/>
                    <a:pt x="839" y="1731"/>
                  </a:cubicBezTo>
                  <a:cubicBezTo>
                    <a:pt x="830" y="1740"/>
                    <a:pt x="821" y="1740"/>
                    <a:pt x="803" y="1740"/>
                  </a:cubicBezTo>
                  <a:cubicBezTo>
                    <a:pt x="143" y="1356"/>
                    <a:pt x="429" y="250"/>
                    <a:pt x="1133" y="107"/>
                  </a:cubicBezTo>
                  <a:close/>
                  <a:moveTo>
                    <a:pt x="1133" y="0"/>
                  </a:moveTo>
                  <a:cubicBezTo>
                    <a:pt x="313" y="161"/>
                    <a:pt x="0" y="1401"/>
                    <a:pt x="759" y="1838"/>
                  </a:cubicBezTo>
                  <a:cubicBezTo>
                    <a:pt x="768" y="1847"/>
                    <a:pt x="777" y="1847"/>
                    <a:pt x="785" y="1847"/>
                  </a:cubicBezTo>
                  <a:lnTo>
                    <a:pt x="803" y="1847"/>
                  </a:lnTo>
                  <a:cubicBezTo>
                    <a:pt x="1624" y="1695"/>
                    <a:pt x="1936" y="455"/>
                    <a:pt x="1178" y="9"/>
                  </a:cubicBezTo>
                  <a:lnTo>
                    <a:pt x="1160" y="9"/>
                  </a:lnTo>
                  <a:cubicBezTo>
                    <a:pt x="1151" y="0"/>
                    <a:pt x="1142" y="0"/>
                    <a:pt x="113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11" name="Google Shape;9056;p24"/>
            <p:cNvSpPr/>
            <p:nvPr/>
          </p:nvSpPr>
          <p:spPr>
            <a:xfrm>
              <a:off x="828900" y="1190650"/>
              <a:ext cx="4675" cy="5525"/>
            </a:xfrm>
            <a:custGeom>
              <a:avLst/>
              <a:ahLst/>
              <a:rect l="l" t="t" r="r" b="b"/>
              <a:pathLst>
                <a:path w="187" h="221" extrusionOk="0">
                  <a:moveTo>
                    <a:pt x="60" y="0"/>
                  </a:moveTo>
                  <a:cubicBezTo>
                    <a:pt x="55" y="0"/>
                    <a:pt x="50" y="1"/>
                    <a:pt x="45" y="2"/>
                  </a:cubicBezTo>
                  <a:cubicBezTo>
                    <a:pt x="19" y="11"/>
                    <a:pt x="1" y="47"/>
                    <a:pt x="10" y="74"/>
                  </a:cubicBezTo>
                  <a:cubicBezTo>
                    <a:pt x="37" y="109"/>
                    <a:pt x="54" y="163"/>
                    <a:pt x="81" y="199"/>
                  </a:cubicBezTo>
                  <a:cubicBezTo>
                    <a:pt x="91" y="214"/>
                    <a:pt x="105" y="221"/>
                    <a:pt x="119" y="221"/>
                  </a:cubicBezTo>
                  <a:cubicBezTo>
                    <a:pt x="153" y="221"/>
                    <a:pt x="187" y="181"/>
                    <a:pt x="161" y="136"/>
                  </a:cubicBezTo>
                  <a:cubicBezTo>
                    <a:pt x="144" y="109"/>
                    <a:pt x="126" y="74"/>
                    <a:pt x="117" y="38"/>
                  </a:cubicBezTo>
                  <a:cubicBezTo>
                    <a:pt x="102" y="16"/>
                    <a:pt x="81" y="0"/>
                    <a:pt x="6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12" name="Google Shape;9057;p24"/>
            <p:cNvSpPr/>
            <p:nvPr/>
          </p:nvSpPr>
          <p:spPr>
            <a:xfrm>
              <a:off x="836525" y="1185575"/>
              <a:ext cx="6025" cy="5600"/>
            </a:xfrm>
            <a:custGeom>
              <a:avLst/>
              <a:ahLst/>
              <a:rect l="l" t="t" r="r" b="b"/>
              <a:pathLst>
                <a:path w="241" h="224" extrusionOk="0">
                  <a:moveTo>
                    <a:pt x="69" y="0"/>
                  </a:moveTo>
                  <a:cubicBezTo>
                    <a:pt x="29" y="0"/>
                    <a:pt x="1" y="55"/>
                    <a:pt x="35" y="89"/>
                  </a:cubicBezTo>
                  <a:cubicBezTo>
                    <a:pt x="71" y="125"/>
                    <a:pt x="97" y="161"/>
                    <a:pt x="133" y="197"/>
                  </a:cubicBezTo>
                  <a:cubicBezTo>
                    <a:pt x="145" y="214"/>
                    <a:pt x="160" y="224"/>
                    <a:pt x="176" y="224"/>
                  </a:cubicBezTo>
                  <a:cubicBezTo>
                    <a:pt x="185" y="224"/>
                    <a:pt x="195" y="221"/>
                    <a:pt x="204" y="214"/>
                  </a:cubicBezTo>
                  <a:cubicBezTo>
                    <a:pt x="231" y="197"/>
                    <a:pt x="240" y="161"/>
                    <a:pt x="222" y="143"/>
                  </a:cubicBezTo>
                  <a:cubicBezTo>
                    <a:pt x="187" y="98"/>
                    <a:pt x="142" y="54"/>
                    <a:pt x="106" y="18"/>
                  </a:cubicBezTo>
                  <a:cubicBezTo>
                    <a:pt x="94" y="6"/>
                    <a:pt x="81" y="0"/>
                    <a:pt x="6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13" name="Google Shape;9058;p24"/>
            <p:cNvSpPr/>
            <p:nvPr/>
          </p:nvSpPr>
          <p:spPr>
            <a:xfrm>
              <a:off x="842075" y="1179325"/>
              <a:ext cx="7150" cy="4875"/>
            </a:xfrm>
            <a:custGeom>
              <a:avLst/>
              <a:ahLst/>
              <a:rect l="l" t="t" r="r" b="b"/>
              <a:pathLst>
                <a:path w="286" h="195" extrusionOk="0">
                  <a:moveTo>
                    <a:pt x="87" y="0"/>
                  </a:moveTo>
                  <a:cubicBezTo>
                    <a:pt x="41" y="0"/>
                    <a:pt x="1" y="60"/>
                    <a:pt x="45" y="90"/>
                  </a:cubicBezTo>
                  <a:cubicBezTo>
                    <a:pt x="98" y="125"/>
                    <a:pt x="152" y="152"/>
                    <a:pt x="196" y="188"/>
                  </a:cubicBezTo>
                  <a:cubicBezTo>
                    <a:pt x="204" y="193"/>
                    <a:pt x="212" y="195"/>
                    <a:pt x="220" y="195"/>
                  </a:cubicBezTo>
                  <a:cubicBezTo>
                    <a:pt x="241" y="195"/>
                    <a:pt x="261" y="180"/>
                    <a:pt x="268" y="161"/>
                  </a:cubicBezTo>
                  <a:cubicBezTo>
                    <a:pt x="286" y="134"/>
                    <a:pt x="268" y="108"/>
                    <a:pt x="250" y="99"/>
                  </a:cubicBezTo>
                  <a:cubicBezTo>
                    <a:pt x="205" y="63"/>
                    <a:pt x="152" y="45"/>
                    <a:pt x="116" y="9"/>
                  </a:cubicBezTo>
                  <a:cubicBezTo>
                    <a:pt x="107" y="3"/>
                    <a:pt x="97" y="0"/>
                    <a:pt x="8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14" name="Google Shape;9059;p24"/>
            <p:cNvSpPr/>
            <p:nvPr/>
          </p:nvSpPr>
          <p:spPr>
            <a:xfrm>
              <a:off x="847275" y="1159450"/>
              <a:ext cx="7700" cy="2950"/>
            </a:xfrm>
            <a:custGeom>
              <a:avLst/>
              <a:ahLst/>
              <a:rect l="l" t="t" r="r" b="b"/>
              <a:pathLst>
                <a:path w="308" h="118" extrusionOk="0">
                  <a:moveTo>
                    <a:pt x="245" y="1"/>
                  </a:moveTo>
                  <a:cubicBezTo>
                    <a:pt x="243" y="1"/>
                    <a:pt x="241" y="1"/>
                    <a:pt x="238" y="2"/>
                  </a:cubicBezTo>
                  <a:cubicBezTo>
                    <a:pt x="185" y="10"/>
                    <a:pt x="122" y="10"/>
                    <a:pt x="69" y="19"/>
                  </a:cubicBezTo>
                  <a:cubicBezTo>
                    <a:pt x="0" y="19"/>
                    <a:pt x="6" y="118"/>
                    <a:pt x="69" y="118"/>
                  </a:cubicBezTo>
                  <a:cubicBezTo>
                    <a:pt x="72" y="118"/>
                    <a:pt x="75" y="118"/>
                    <a:pt x="78" y="117"/>
                  </a:cubicBezTo>
                  <a:cubicBezTo>
                    <a:pt x="131" y="117"/>
                    <a:pt x="185" y="117"/>
                    <a:pt x="247" y="109"/>
                  </a:cubicBezTo>
                  <a:cubicBezTo>
                    <a:pt x="307" y="100"/>
                    <a:pt x="301" y="1"/>
                    <a:pt x="245"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15" name="Google Shape;9060;p24"/>
            <p:cNvSpPr/>
            <p:nvPr/>
          </p:nvSpPr>
          <p:spPr>
            <a:xfrm>
              <a:off x="845625" y="1147375"/>
              <a:ext cx="6500" cy="4675"/>
            </a:xfrm>
            <a:custGeom>
              <a:avLst/>
              <a:ahLst/>
              <a:rect l="l" t="t" r="r" b="b"/>
              <a:pathLst>
                <a:path w="260" h="187" extrusionOk="0">
                  <a:moveTo>
                    <a:pt x="202" y="0"/>
                  </a:moveTo>
                  <a:cubicBezTo>
                    <a:pt x="198" y="0"/>
                    <a:pt x="193" y="1"/>
                    <a:pt x="188" y="3"/>
                  </a:cubicBezTo>
                  <a:cubicBezTo>
                    <a:pt x="135" y="30"/>
                    <a:pt x="81" y="65"/>
                    <a:pt x="28" y="92"/>
                  </a:cubicBezTo>
                  <a:cubicBezTo>
                    <a:pt x="1" y="110"/>
                    <a:pt x="1" y="146"/>
                    <a:pt x="19" y="163"/>
                  </a:cubicBezTo>
                  <a:cubicBezTo>
                    <a:pt x="30" y="180"/>
                    <a:pt x="45" y="187"/>
                    <a:pt x="61" y="187"/>
                  </a:cubicBezTo>
                  <a:cubicBezTo>
                    <a:pt x="71" y="187"/>
                    <a:pt x="80" y="184"/>
                    <a:pt x="90" y="181"/>
                  </a:cubicBezTo>
                  <a:cubicBezTo>
                    <a:pt x="135" y="154"/>
                    <a:pt x="170" y="128"/>
                    <a:pt x="224" y="110"/>
                  </a:cubicBezTo>
                  <a:cubicBezTo>
                    <a:pt x="242" y="92"/>
                    <a:pt x="260" y="65"/>
                    <a:pt x="251" y="38"/>
                  </a:cubicBezTo>
                  <a:cubicBezTo>
                    <a:pt x="243" y="16"/>
                    <a:pt x="224" y="0"/>
                    <a:pt x="20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16" name="Google Shape;9061;p24"/>
            <p:cNvSpPr/>
            <p:nvPr/>
          </p:nvSpPr>
          <p:spPr>
            <a:xfrm>
              <a:off x="838750" y="1138600"/>
              <a:ext cx="6650" cy="5150"/>
            </a:xfrm>
            <a:custGeom>
              <a:avLst/>
              <a:ahLst/>
              <a:rect l="l" t="t" r="r" b="b"/>
              <a:pathLst>
                <a:path w="266" h="206" extrusionOk="0">
                  <a:moveTo>
                    <a:pt x="184" y="1"/>
                  </a:moveTo>
                  <a:cubicBezTo>
                    <a:pt x="173" y="1"/>
                    <a:pt x="161" y="5"/>
                    <a:pt x="151" y="15"/>
                  </a:cubicBezTo>
                  <a:cubicBezTo>
                    <a:pt x="115" y="50"/>
                    <a:pt x="80" y="77"/>
                    <a:pt x="44" y="104"/>
                  </a:cubicBezTo>
                  <a:cubicBezTo>
                    <a:pt x="1" y="140"/>
                    <a:pt x="33" y="205"/>
                    <a:pt x="76" y="205"/>
                  </a:cubicBezTo>
                  <a:cubicBezTo>
                    <a:pt x="86" y="205"/>
                    <a:pt x="96" y="202"/>
                    <a:pt x="106" y="193"/>
                  </a:cubicBezTo>
                  <a:cubicBezTo>
                    <a:pt x="151" y="158"/>
                    <a:pt x="187" y="122"/>
                    <a:pt x="231" y="86"/>
                  </a:cubicBezTo>
                  <a:cubicBezTo>
                    <a:pt x="266" y="51"/>
                    <a:pt x="225" y="1"/>
                    <a:pt x="18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17" name="Google Shape;9062;p24"/>
            <p:cNvSpPr/>
            <p:nvPr/>
          </p:nvSpPr>
          <p:spPr>
            <a:xfrm>
              <a:off x="846150" y="1169725"/>
              <a:ext cx="7900" cy="3625"/>
            </a:xfrm>
            <a:custGeom>
              <a:avLst/>
              <a:ahLst/>
              <a:rect l="l" t="t" r="r" b="b"/>
              <a:pathLst>
                <a:path w="316" h="145" extrusionOk="0">
                  <a:moveTo>
                    <a:pt x="70" y="0"/>
                  </a:moveTo>
                  <a:cubicBezTo>
                    <a:pt x="14" y="0"/>
                    <a:pt x="0" y="91"/>
                    <a:pt x="60" y="108"/>
                  </a:cubicBezTo>
                  <a:cubicBezTo>
                    <a:pt x="114" y="117"/>
                    <a:pt x="176" y="135"/>
                    <a:pt x="230" y="144"/>
                  </a:cubicBezTo>
                  <a:cubicBezTo>
                    <a:pt x="232" y="144"/>
                    <a:pt x="235" y="144"/>
                    <a:pt x="238" y="144"/>
                  </a:cubicBezTo>
                  <a:cubicBezTo>
                    <a:pt x="294" y="144"/>
                    <a:pt x="316" y="54"/>
                    <a:pt x="248" y="37"/>
                  </a:cubicBezTo>
                  <a:cubicBezTo>
                    <a:pt x="194" y="28"/>
                    <a:pt x="141" y="19"/>
                    <a:pt x="78" y="1"/>
                  </a:cubicBezTo>
                  <a:cubicBezTo>
                    <a:pt x="75" y="0"/>
                    <a:pt x="73"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18" name="Google Shape;9063;p24"/>
            <p:cNvSpPr/>
            <p:nvPr/>
          </p:nvSpPr>
          <p:spPr>
            <a:xfrm>
              <a:off x="762675" y="1172175"/>
              <a:ext cx="25475" cy="14925"/>
            </a:xfrm>
            <a:custGeom>
              <a:avLst/>
              <a:ahLst/>
              <a:rect l="l" t="t" r="r" b="b"/>
              <a:pathLst>
                <a:path w="1019" h="597" extrusionOk="0">
                  <a:moveTo>
                    <a:pt x="723" y="1"/>
                  </a:moveTo>
                  <a:lnTo>
                    <a:pt x="723" y="1"/>
                  </a:lnTo>
                  <a:cubicBezTo>
                    <a:pt x="776" y="162"/>
                    <a:pt x="643" y="358"/>
                    <a:pt x="464" y="367"/>
                  </a:cubicBezTo>
                  <a:cubicBezTo>
                    <a:pt x="384" y="367"/>
                    <a:pt x="295" y="340"/>
                    <a:pt x="232" y="278"/>
                  </a:cubicBezTo>
                  <a:cubicBezTo>
                    <a:pt x="197" y="233"/>
                    <a:pt x="179" y="170"/>
                    <a:pt x="179" y="108"/>
                  </a:cubicBezTo>
                  <a:cubicBezTo>
                    <a:pt x="116" y="144"/>
                    <a:pt x="54" y="188"/>
                    <a:pt x="0" y="233"/>
                  </a:cubicBezTo>
                  <a:cubicBezTo>
                    <a:pt x="19" y="482"/>
                    <a:pt x="222" y="596"/>
                    <a:pt x="435" y="596"/>
                  </a:cubicBezTo>
                  <a:cubicBezTo>
                    <a:pt x="717" y="596"/>
                    <a:pt x="1018" y="396"/>
                    <a:pt x="937" y="46"/>
                  </a:cubicBezTo>
                  <a:cubicBezTo>
                    <a:pt x="866" y="19"/>
                    <a:pt x="794" y="10"/>
                    <a:pt x="723"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19" name="Google Shape;9064;p24"/>
            <p:cNvSpPr/>
            <p:nvPr/>
          </p:nvSpPr>
          <p:spPr>
            <a:xfrm>
              <a:off x="756425" y="1174200"/>
              <a:ext cx="40850" cy="24350"/>
            </a:xfrm>
            <a:custGeom>
              <a:avLst/>
              <a:ahLst/>
              <a:rect l="l" t="t" r="r" b="b"/>
              <a:pathLst>
                <a:path w="1634" h="974" extrusionOk="0">
                  <a:moveTo>
                    <a:pt x="1303" y="0"/>
                  </a:moveTo>
                  <a:lnTo>
                    <a:pt x="1303" y="0"/>
                  </a:lnTo>
                  <a:cubicBezTo>
                    <a:pt x="1355" y="389"/>
                    <a:pt x="1013" y="612"/>
                    <a:pt x="687" y="612"/>
                  </a:cubicBezTo>
                  <a:cubicBezTo>
                    <a:pt x="451" y="612"/>
                    <a:pt x="225" y="496"/>
                    <a:pt x="161" y="241"/>
                  </a:cubicBezTo>
                  <a:cubicBezTo>
                    <a:pt x="134" y="277"/>
                    <a:pt x="108" y="304"/>
                    <a:pt x="90" y="348"/>
                  </a:cubicBezTo>
                  <a:cubicBezTo>
                    <a:pt x="116" y="393"/>
                    <a:pt x="134" y="446"/>
                    <a:pt x="161" y="500"/>
                  </a:cubicBezTo>
                  <a:cubicBezTo>
                    <a:pt x="224" y="589"/>
                    <a:pt x="286" y="660"/>
                    <a:pt x="375" y="723"/>
                  </a:cubicBezTo>
                  <a:cubicBezTo>
                    <a:pt x="375" y="723"/>
                    <a:pt x="375" y="732"/>
                    <a:pt x="375" y="732"/>
                  </a:cubicBezTo>
                  <a:cubicBezTo>
                    <a:pt x="268" y="705"/>
                    <a:pt x="188" y="616"/>
                    <a:pt x="125" y="527"/>
                  </a:cubicBezTo>
                  <a:cubicBezTo>
                    <a:pt x="99" y="500"/>
                    <a:pt x="72" y="464"/>
                    <a:pt x="45" y="428"/>
                  </a:cubicBezTo>
                  <a:cubicBezTo>
                    <a:pt x="45" y="437"/>
                    <a:pt x="45" y="437"/>
                    <a:pt x="45" y="446"/>
                  </a:cubicBezTo>
                  <a:cubicBezTo>
                    <a:pt x="54" y="464"/>
                    <a:pt x="54" y="482"/>
                    <a:pt x="63" y="500"/>
                  </a:cubicBezTo>
                  <a:cubicBezTo>
                    <a:pt x="99" y="562"/>
                    <a:pt x="134" y="607"/>
                    <a:pt x="179" y="652"/>
                  </a:cubicBezTo>
                  <a:cubicBezTo>
                    <a:pt x="277" y="750"/>
                    <a:pt x="393" y="803"/>
                    <a:pt x="509" y="857"/>
                  </a:cubicBezTo>
                  <a:cubicBezTo>
                    <a:pt x="384" y="857"/>
                    <a:pt x="259" y="794"/>
                    <a:pt x="161" y="714"/>
                  </a:cubicBezTo>
                  <a:cubicBezTo>
                    <a:pt x="116" y="678"/>
                    <a:pt x="54" y="616"/>
                    <a:pt x="9" y="553"/>
                  </a:cubicBezTo>
                  <a:cubicBezTo>
                    <a:pt x="9" y="571"/>
                    <a:pt x="9" y="589"/>
                    <a:pt x="1" y="616"/>
                  </a:cubicBezTo>
                  <a:cubicBezTo>
                    <a:pt x="167" y="858"/>
                    <a:pt x="451" y="973"/>
                    <a:pt x="737" y="973"/>
                  </a:cubicBezTo>
                  <a:cubicBezTo>
                    <a:pt x="1154" y="973"/>
                    <a:pt x="1575" y="727"/>
                    <a:pt x="1633" y="277"/>
                  </a:cubicBezTo>
                  <a:cubicBezTo>
                    <a:pt x="1624" y="268"/>
                    <a:pt x="1615" y="259"/>
                    <a:pt x="1615" y="250"/>
                  </a:cubicBezTo>
                  <a:cubicBezTo>
                    <a:pt x="1588" y="313"/>
                    <a:pt x="1553" y="393"/>
                    <a:pt x="1553" y="411"/>
                  </a:cubicBezTo>
                  <a:cubicBezTo>
                    <a:pt x="1499" y="509"/>
                    <a:pt x="1428" y="669"/>
                    <a:pt x="1312" y="714"/>
                  </a:cubicBezTo>
                  <a:cubicBezTo>
                    <a:pt x="1383" y="634"/>
                    <a:pt x="1437" y="553"/>
                    <a:pt x="1481" y="455"/>
                  </a:cubicBezTo>
                  <a:cubicBezTo>
                    <a:pt x="1526" y="366"/>
                    <a:pt x="1544" y="277"/>
                    <a:pt x="1562" y="188"/>
                  </a:cubicBezTo>
                  <a:cubicBezTo>
                    <a:pt x="1553" y="179"/>
                    <a:pt x="1544" y="161"/>
                    <a:pt x="1526" y="152"/>
                  </a:cubicBezTo>
                  <a:cubicBezTo>
                    <a:pt x="1517" y="214"/>
                    <a:pt x="1490" y="277"/>
                    <a:pt x="1472" y="339"/>
                  </a:cubicBezTo>
                  <a:cubicBezTo>
                    <a:pt x="1437" y="420"/>
                    <a:pt x="1410" y="509"/>
                    <a:pt x="1339" y="571"/>
                  </a:cubicBezTo>
                  <a:cubicBezTo>
                    <a:pt x="1383" y="491"/>
                    <a:pt x="1419" y="411"/>
                    <a:pt x="1446" y="330"/>
                  </a:cubicBezTo>
                  <a:cubicBezTo>
                    <a:pt x="1464" y="259"/>
                    <a:pt x="1472" y="179"/>
                    <a:pt x="1472" y="107"/>
                  </a:cubicBezTo>
                  <a:cubicBezTo>
                    <a:pt x="1419" y="63"/>
                    <a:pt x="1365" y="27"/>
                    <a:pt x="1303"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20" name="Google Shape;9065;p24"/>
            <p:cNvSpPr/>
            <p:nvPr/>
          </p:nvSpPr>
          <p:spPr>
            <a:xfrm>
              <a:off x="753750" y="1169650"/>
              <a:ext cx="46200" cy="31425"/>
            </a:xfrm>
            <a:custGeom>
              <a:avLst/>
              <a:ahLst/>
              <a:rect l="l" t="t" r="r" b="b"/>
              <a:pathLst>
                <a:path w="1848" h="1257" extrusionOk="0">
                  <a:moveTo>
                    <a:pt x="1080" y="102"/>
                  </a:moveTo>
                  <a:lnTo>
                    <a:pt x="1080" y="102"/>
                  </a:lnTo>
                  <a:cubicBezTo>
                    <a:pt x="1151" y="111"/>
                    <a:pt x="1223" y="120"/>
                    <a:pt x="1294" y="147"/>
                  </a:cubicBezTo>
                  <a:cubicBezTo>
                    <a:pt x="1375" y="497"/>
                    <a:pt x="1074" y="697"/>
                    <a:pt x="792" y="697"/>
                  </a:cubicBezTo>
                  <a:cubicBezTo>
                    <a:pt x="579" y="697"/>
                    <a:pt x="376" y="583"/>
                    <a:pt x="357" y="334"/>
                  </a:cubicBezTo>
                  <a:cubicBezTo>
                    <a:pt x="411" y="289"/>
                    <a:pt x="473" y="245"/>
                    <a:pt x="536" y="209"/>
                  </a:cubicBezTo>
                  <a:cubicBezTo>
                    <a:pt x="536" y="271"/>
                    <a:pt x="554" y="334"/>
                    <a:pt x="589" y="379"/>
                  </a:cubicBezTo>
                  <a:cubicBezTo>
                    <a:pt x="652" y="441"/>
                    <a:pt x="741" y="468"/>
                    <a:pt x="821" y="468"/>
                  </a:cubicBezTo>
                  <a:cubicBezTo>
                    <a:pt x="1000" y="459"/>
                    <a:pt x="1133" y="263"/>
                    <a:pt x="1080" y="102"/>
                  </a:cubicBezTo>
                  <a:close/>
                  <a:moveTo>
                    <a:pt x="1410" y="182"/>
                  </a:moveTo>
                  <a:lnTo>
                    <a:pt x="1410" y="182"/>
                  </a:lnTo>
                  <a:cubicBezTo>
                    <a:pt x="1472" y="209"/>
                    <a:pt x="1526" y="245"/>
                    <a:pt x="1579" y="289"/>
                  </a:cubicBezTo>
                  <a:cubicBezTo>
                    <a:pt x="1579" y="361"/>
                    <a:pt x="1571" y="441"/>
                    <a:pt x="1553" y="512"/>
                  </a:cubicBezTo>
                  <a:cubicBezTo>
                    <a:pt x="1526" y="593"/>
                    <a:pt x="1490" y="673"/>
                    <a:pt x="1446" y="753"/>
                  </a:cubicBezTo>
                  <a:cubicBezTo>
                    <a:pt x="1517" y="691"/>
                    <a:pt x="1544" y="602"/>
                    <a:pt x="1579" y="521"/>
                  </a:cubicBezTo>
                  <a:cubicBezTo>
                    <a:pt x="1597" y="459"/>
                    <a:pt x="1624" y="396"/>
                    <a:pt x="1633" y="334"/>
                  </a:cubicBezTo>
                  <a:cubicBezTo>
                    <a:pt x="1651" y="343"/>
                    <a:pt x="1660" y="361"/>
                    <a:pt x="1669" y="370"/>
                  </a:cubicBezTo>
                  <a:cubicBezTo>
                    <a:pt x="1651" y="459"/>
                    <a:pt x="1633" y="548"/>
                    <a:pt x="1588" y="637"/>
                  </a:cubicBezTo>
                  <a:cubicBezTo>
                    <a:pt x="1544" y="735"/>
                    <a:pt x="1490" y="816"/>
                    <a:pt x="1419" y="896"/>
                  </a:cubicBezTo>
                  <a:cubicBezTo>
                    <a:pt x="1535" y="851"/>
                    <a:pt x="1606" y="691"/>
                    <a:pt x="1660" y="593"/>
                  </a:cubicBezTo>
                  <a:cubicBezTo>
                    <a:pt x="1660" y="575"/>
                    <a:pt x="1695" y="495"/>
                    <a:pt x="1722" y="432"/>
                  </a:cubicBezTo>
                  <a:cubicBezTo>
                    <a:pt x="1722" y="441"/>
                    <a:pt x="1731" y="450"/>
                    <a:pt x="1740" y="459"/>
                  </a:cubicBezTo>
                  <a:cubicBezTo>
                    <a:pt x="1682" y="909"/>
                    <a:pt x="1261" y="1155"/>
                    <a:pt x="844" y="1155"/>
                  </a:cubicBezTo>
                  <a:cubicBezTo>
                    <a:pt x="558" y="1155"/>
                    <a:pt x="274" y="1040"/>
                    <a:pt x="108" y="798"/>
                  </a:cubicBezTo>
                  <a:cubicBezTo>
                    <a:pt x="116" y="771"/>
                    <a:pt x="116" y="753"/>
                    <a:pt x="116" y="735"/>
                  </a:cubicBezTo>
                  <a:cubicBezTo>
                    <a:pt x="161" y="798"/>
                    <a:pt x="223" y="860"/>
                    <a:pt x="268" y="896"/>
                  </a:cubicBezTo>
                  <a:cubicBezTo>
                    <a:pt x="366" y="976"/>
                    <a:pt x="491" y="1039"/>
                    <a:pt x="616" y="1039"/>
                  </a:cubicBezTo>
                  <a:cubicBezTo>
                    <a:pt x="500" y="985"/>
                    <a:pt x="384" y="932"/>
                    <a:pt x="286" y="834"/>
                  </a:cubicBezTo>
                  <a:cubicBezTo>
                    <a:pt x="241" y="789"/>
                    <a:pt x="206" y="744"/>
                    <a:pt x="170" y="682"/>
                  </a:cubicBezTo>
                  <a:cubicBezTo>
                    <a:pt x="161" y="664"/>
                    <a:pt x="161" y="646"/>
                    <a:pt x="152" y="628"/>
                  </a:cubicBezTo>
                  <a:cubicBezTo>
                    <a:pt x="152" y="619"/>
                    <a:pt x="152" y="619"/>
                    <a:pt x="152" y="610"/>
                  </a:cubicBezTo>
                  <a:cubicBezTo>
                    <a:pt x="179" y="646"/>
                    <a:pt x="206" y="682"/>
                    <a:pt x="232" y="709"/>
                  </a:cubicBezTo>
                  <a:cubicBezTo>
                    <a:pt x="295" y="798"/>
                    <a:pt x="375" y="887"/>
                    <a:pt x="482" y="914"/>
                  </a:cubicBezTo>
                  <a:cubicBezTo>
                    <a:pt x="482" y="914"/>
                    <a:pt x="482" y="905"/>
                    <a:pt x="482" y="905"/>
                  </a:cubicBezTo>
                  <a:cubicBezTo>
                    <a:pt x="393" y="842"/>
                    <a:pt x="331" y="771"/>
                    <a:pt x="268" y="682"/>
                  </a:cubicBezTo>
                  <a:cubicBezTo>
                    <a:pt x="241" y="628"/>
                    <a:pt x="223" y="575"/>
                    <a:pt x="197" y="530"/>
                  </a:cubicBezTo>
                  <a:cubicBezTo>
                    <a:pt x="215" y="486"/>
                    <a:pt x="241" y="459"/>
                    <a:pt x="268" y="423"/>
                  </a:cubicBezTo>
                  <a:cubicBezTo>
                    <a:pt x="332" y="678"/>
                    <a:pt x="558" y="794"/>
                    <a:pt x="794" y="794"/>
                  </a:cubicBezTo>
                  <a:cubicBezTo>
                    <a:pt x="1120" y="794"/>
                    <a:pt x="1462" y="571"/>
                    <a:pt x="1410" y="182"/>
                  </a:cubicBezTo>
                  <a:close/>
                  <a:moveTo>
                    <a:pt x="1002" y="1"/>
                  </a:moveTo>
                  <a:cubicBezTo>
                    <a:pt x="533" y="1"/>
                    <a:pt x="64" y="280"/>
                    <a:pt x="0" y="798"/>
                  </a:cubicBezTo>
                  <a:cubicBezTo>
                    <a:pt x="0" y="807"/>
                    <a:pt x="0" y="807"/>
                    <a:pt x="9" y="816"/>
                  </a:cubicBezTo>
                  <a:cubicBezTo>
                    <a:pt x="9" y="825"/>
                    <a:pt x="9" y="834"/>
                    <a:pt x="9" y="842"/>
                  </a:cubicBezTo>
                  <a:cubicBezTo>
                    <a:pt x="199" y="1123"/>
                    <a:pt x="522" y="1256"/>
                    <a:pt x="845" y="1256"/>
                  </a:cubicBezTo>
                  <a:cubicBezTo>
                    <a:pt x="1314" y="1256"/>
                    <a:pt x="1784" y="976"/>
                    <a:pt x="1847" y="459"/>
                  </a:cubicBezTo>
                  <a:cubicBezTo>
                    <a:pt x="1847" y="450"/>
                    <a:pt x="1847" y="450"/>
                    <a:pt x="1847" y="441"/>
                  </a:cubicBezTo>
                  <a:cubicBezTo>
                    <a:pt x="1847" y="432"/>
                    <a:pt x="1847" y="423"/>
                    <a:pt x="1838" y="414"/>
                  </a:cubicBezTo>
                  <a:cubicBezTo>
                    <a:pt x="1649" y="134"/>
                    <a:pt x="1326" y="1"/>
                    <a:pt x="100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21" name="Google Shape;9066;p24"/>
            <p:cNvSpPr/>
            <p:nvPr/>
          </p:nvSpPr>
          <p:spPr>
            <a:xfrm>
              <a:off x="798575" y="1170125"/>
              <a:ext cx="5525" cy="5100"/>
            </a:xfrm>
            <a:custGeom>
              <a:avLst/>
              <a:ahLst/>
              <a:rect l="l" t="t" r="r" b="b"/>
              <a:pathLst>
                <a:path w="221" h="204" extrusionOk="0">
                  <a:moveTo>
                    <a:pt x="141" y="0"/>
                  </a:moveTo>
                  <a:cubicBezTo>
                    <a:pt x="126" y="0"/>
                    <a:pt x="111" y="6"/>
                    <a:pt x="99" y="21"/>
                  </a:cubicBezTo>
                  <a:cubicBezTo>
                    <a:pt x="81" y="56"/>
                    <a:pt x="54" y="83"/>
                    <a:pt x="27" y="110"/>
                  </a:cubicBezTo>
                  <a:cubicBezTo>
                    <a:pt x="10" y="137"/>
                    <a:pt x="1" y="163"/>
                    <a:pt x="18" y="190"/>
                  </a:cubicBezTo>
                  <a:cubicBezTo>
                    <a:pt x="27" y="199"/>
                    <a:pt x="43" y="203"/>
                    <a:pt x="59" y="203"/>
                  </a:cubicBezTo>
                  <a:cubicBezTo>
                    <a:pt x="74" y="203"/>
                    <a:pt x="90" y="199"/>
                    <a:pt x="99" y="190"/>
                  </a:cubicBezTo>
                  <a:cubicBezTo>
                    <a:pt x="125" y="154"/>
                    <a:pt x="161" y="119"/>
                    <a:pt x="188" y="83"/>
                  </a:cubicBezTo>
                  <a:cubicBezTo>
                    <a:pt x="220" y="44"/>
                    <a:pt x="182" y="0"/>
                    <a:pt x="14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22" name="Google Shape;9067;p24"/>
            <p:cNvSpPr/>
            <p:nvPr/>
          </p:nvSpPr>
          <p:spPr>
            <a:xfrm>
              <a:off x="790825" y="1163800"/>
              <a:ext cx="4650" cy="6175"/>
            </a:xfrm>
            <a:custGeom>
              <a:avLst/>
              <a:ahLst/>
              <a:rect l="l" t="t" r="r" b="b"/>
              <a:pathLst>
                <a:path w="186" h="247" extrusionOk="0">
                  <a:moveTo>
                    <a:pt x="128" y="1"/>
                  </a:moveTo>
                  <a:cubicBezTo>
                    <a:pt x="110" y="1"/>
                    <a:pt x="93" y="7"/>
                    <a:pt x="88" y="24"/>
                  </a:cubicBezTo>
                  <a:cubicBezTo>
                    <a:pt x="61" y="77"/>
                    <a:pt x="34" y="131"/>
                    <a:pt x="16" y="184"/>
                  </a:cubicBezTo>
                  <a:cubicBezTo>
                    <a:pt x="0" y="222"/>
                    <a:pt x="29" y="247"/>
                    <a:pt x="61" y="247"/>
                  </a:cubicBezTo>
                  <a:cubicBezTo>
                    <a:pt x="82" y="247"/>
                    <a:pt x="104" y="236"/>
                    <a:pt x="114" y="211"/>
                  </a:cubicBezTo>
                  <a:cubicBezTo>
                    <a:pt x="132" y="166"/>
                    <a:pt x="150" y="131"/>
                    <a:pt x="177" y="86"/>
                  </a:cubicBezTo>
                  <a:cubicBezTo>
                    <a:pt x="186" y="59"/>
                    <a:pt x="186" y="24"/>
                    <a:pt x="159" y="6"/>
                  </a:cubicBezTo>
                  <a:cubicBezTo>
                    <a:pt x="149" y="3"/>
                    <a:pt x="138" y="1"/>
                    <a:pt x="12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23" name="Google Shape;9068;p24"/>
            <p:cNvSpPr/>
            <p:nvPr/>
          </p:nvSpPr>
          <p:spPr>
            <a:xfrm>
              <a:off x="782925" y="1160375"/>
              <a:ext cx="3625" cy="6800"/>
            </a:xfrm>
            <a:custGeom>
              <a:avLst/>
              <a:ahLst/>
              <a:rect l="l" t="t" r="r" b="b"/>
              <a:pathLst>
                <a:path w="145" h="272" extrusionOk="0">
                  <a:moveTo>
                    <a:pt x="82" y="0"/>
                  </a:moveTo>
                  <a:cubicBezTo>
                    <a:pt x="56" y="0"/>
                    <a:pt x="38" y="18"/>
                    <a:pt x="29" y="54"/>
                  </a:cubicBezTo>
                  <a:cubicBezTo>
                    <a:pt x="20" y="98"/>
                    <a:pt x="20" y="152"/>
                    <a:pt x="11" y="205"/>
                  </a:cubicBezTo>
                  <a:cubicBezTo>
                    <a:pt x="0" y="243"/>
                    <a:pt x="32" y="272"/>
                    <a:pt x="63" y="272"/>
                  </a:cubicBezTo>
                  <a:cubicBezTo>
                    <a:pt x="83" y="272"/>
                    <a:pt x="102" y="260"/>
                    <a:pt x="109" y="232"/>
                  </a:cubicBezTo>
                  <a:cubicBezTo>
                    <a:pt x="118" y="179"/>
                    <a:pt x="127" y="116"/>
                    <a:pt x="136" y="54"/>
                  </a:cubicBezTo>
                  <a:cubicBezTo>
                    <a:pt x="145" y="27"/>
                    <a:pt x="109" y="0"/>
                    <a:pt x="8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24" name="Google Shape;9069;p24"/>
            <p:cNvSpPr/>
            <p:nvPr/>
          </p:nvSpPr>
          <p:spPr>
            <a:xfrm>
              <a:off x="760750" y="1163850"/>
              <a:ext cx="5450" cy="6375"/>
            </a:xfrm>
            <a:custGeom>
              <a:avLst/>
              <a:ahLst/>
              <a:rect l="l" t="t" r="r" b="b"/>
              <a:pathLst>
                <a:path w="218" h="255" extrusionOk="0">
                  <a:moveTo>
                    <a:pt x="72" y="1"/>
                  </a:moveTo>
                  <a:cubicBezTo>
                    <a:pt x="35" y="1"/>
                    <a:pt x="0" y="34"/>
                    <a:pt x="24" y="75"/>
                  </a:cubicBezTo>
                  <a:cubicBezTo>
                    <a:pt x="59" y="120"/>
                    <a:pt x="77" y="173"/>
                    <a:pt x="104" y="227"/>
                  </a:cubicBezTo>
                  <a:cubicBezTo>
                    <a:pt x="112" y="247"/>
                    <a:pt x="128" y="255"/>
                    <a:pt x="144" y="255"/>
                  </a:cubicBezTo>
                  <a:cubicBezTo>
                    <a:pt x="179" y="255"/>
                    <a:pt x="218" y="216"/>
                    <a:pt x="193" y="173"/>
                  </a:cubicBezTo>
                  <a:cubicBezTo>
                    <a:pt x="167" y="129"/>
                    <a:pt x="149" y="75"/>
                    <a:pt x="122" y="31"/>
                  </a:cubicBezTo>
                  <a:cubicBezTo>
                    <a:pt x="110" y="9"/>
                    <a:pt x="90" y="1"/>
                    <a:pt x="7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25" name="Google Shape;9070;p24"/>
            <p:cNvSpPr/>
            <p:nvPr/>
          </p:nvSpPr>
          <p:spPr>
            <a:xfrm>
              <a:off x="750850" y="1170950"/>
              <a:ext cx="6500" cy="5250"/>
            </a:xfrm>
            <a:custGeom>
              <a:avLst/>
              <a:ahLst/>
              <a:rect l="l" t="t" r="r" b="b"/>
              <a:pathLst>
                <a:path w="260" h="210" extrusionOk="0">
                  <a:moveTo>
                    <a:pt x="66" y="1"/>
                  </a:moveTo>
                  <a:cubicBezTo>
                    <a:pt x="54" y="1"/>
                    <a:pt x="41" y="5"/>
                    <a:pt x="27" y="14"/>
                  </a:cubicBezTo>
                  <a:cubicBezTo>
                    <a:pt x="9" y="32"/>
                    <a:pt x="0" y="68"/>
                    <a:pt x="27" y="86"/>
                  </a:cubicBezTo>
                  <a:cubicBezTo>
                    <a:pt x="72" y="130"/>
                    <a:pt x="125" y="157"/>
                    <a:pt x="170" y="202"/>
                  </a:cubicBezTo>
                  <a:cubicBezTo>
                    <a:pt x="175" y="207"/>
                    <a:pt x="182" y="209"/>
                    <a:pt x="189" y="209"/>
                  </a:cubicBezTo>
                  <a:cubicBezTo>
                    <a:pt x="207" y="209"/>
                    <a:pt x="229" y="196"/>
                    <a:pt x="241" y="184"/>
                  </a:cubicBezTo>
                  <a:cubicBezTo>
                    <a:pt x="259" y="157"/>
                    <a:pt x="241" y="130"/>
                    <a:pt x="224" y="112"/>
                  </a:cubicBezTo>
                  <a:cubicBezTo>
                    <a:pt x="188" y="77"/>
                    <a:pt x="143" y="50"/>
                    <a:pt x="99" y="14"/>
                  </a:cubicBezTo>
                  <a:cubicBezTo>
                    <a:pt x="90" y="5"/>
                    <a:pt x="79" y="1"/>
                    <a:pt x="66"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26" name="Google Shape;9071;p24"/>
            <p:cNvSpPr/>
            <p:nvPr/>
          </p:nvSpPr>
          <p:spPr>
            <a:xfrm>
              <a:off x="745225" y="1181000"/>
              <a:ext cx="7225" cy="4275"/>
            </a:xfrm>
            <a:custGeom>
              <a:avLst/>
              <a:ahLst/>
              <a:rect l="l" t="t" r="r" b="b"/>
              <a:pathLst>
                <a:path w="289" h="171" extrusionOk="0">
                  <a:moveTo>
                    <a:pt x="71" y="0"/>
                  </a:moveTo>
                  <a:cubicBezTo>
                    <a:pt x="22" y="0"/>
                    <a:pt x="1" y="79"/>
                    <a:pt x="56" y="103"/>
                  </a:cubicBezTo>
                  <a:cubicBezTo>
                    <a:pt x="101" y="121"/>
                    <a:pt x="145" y="139"/>
                    <a:pt x="181" y="165"/>
                  </a:cubicBezTo>
                  <a:cubicBezTo>
                    <a:pt x="190" y="169"/>
                    <a:pt x="198" y="171"/>
                    <a:pt x="206" y="171"/>
                  </a:cubicBezTo>
                  <a:cubicBezTo>
                    <a:pt x="256" y="171"/>
                    <a:pt x="288" y="107"/>
                    <a:pt x="234" y="76"/>
                  </a:cubicBezTo>
                  <a:cubicBezTo>
                    <a:pt x="190" y="49"/>
                    <a:pt x="145" y="23"/>
                    <a:pt x="92" y="5"/>
                  </a:cubicBezTo>
                  <a:cubicBezTo>
                    <a:pt x="84" y="2"/>
                    <a:pt x="77" y="0"/>
                    <a:pt x="7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27" name="Google Shape;9072;p24"/>
            <p:cNvSpPr/>
            <p:nvPr/>
          </p:nvSpPr>
          <p:spPr>
            <a:xfrm>
              <a:off x="771775" y="1160525"/>
              <a:ext cx="3750" cy="6850"/>
            </a:xfrm>
            <a:custGeom>
              <a:avLst/>
              <a:ahLst/>
              <a:rect l="l" t="t" r="r" b="b"/>
              <a:pathLst>
                <a:path w="150" h="274" extrusionOk="0">
                  <a:moveTo>
                    <a:pt x="63" y="1"/>
                  </a:moveTo>
                  <a:cubicBezTo>
                    <a:pt x="33" y="1"/>
                    <a:pt x="1" y="24"/>
                    <a:pt x="11" y="66"/>
                  </a:cubicBezTo>
                  <a:cubicBezTo>
                    <a:pt x="20" y="119"/>
                    <a:pt x="29" y="173"/>
                    <a:pt x="38" y="235"/>
                  </a:cubicBezTo>
                  <a:cubicBezTo>
                    <a:pt x="45" y="261"/>
                    <a:pt x="67" y="273"/>
                    <a:pt x="89" y="273"/>
                  </a:cubicBezTo>
                  <a:cubicBezTo>
                    <a:pt x="119" y="273"/>
                    <a:pt x="150" y="250"/>
                    <a:pt x="145" y="208"/>
                  </a:cubicBezTo>
                  <a:cubicBezTo>
                    <a:pt x="136" y="155"/>
                    <a:pt x="118" y="101"/>
                    <a:pt x="109" y="39"/>
                  </a:cubicBezTo>
                  <a:cubicBezTo>
                    <a:pt x="105" y="13"/>
                    <a:pt x="85" y="1"/>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28" name="Google Shape;9073;p24"/>
            <p:cNvSpPr/>
            <p:nvPr/>
          </p:nvSpPr>
          <p:spPr>
            <a:xfrm>
              <a:off x="699475" y="1158925"/>
              <a:ext cx="26875" cy="16275"/>
            </a:xfrm>
            <a:custGeom>
              <a:avLst/>
              <a:ahLst/>
              <a:rect l="l" t="t" r="r" b="b"/>
              <a:pathLst>
                <a:path w="1075" h="651" extrusionOk="0">
                  <a:moveTo>
                    <a:pt x="333" y="1"/>
                  </a:moveTo>
                  <a:cubicBezTo>
                    <a:pt x="283" y="1"/>
                    <a:pt x="233" y="7"/>
                    <a:pt x="182" y="14"/>
                  </a:cubicBezTo>
                  <a:cubicBezTo>
                    <a:pt x="1" y="347"/>
                    <a:pt x="349" y="650"/>
                    <a:pt x="671" y="650"/>
                  </a:cubicBezTo>
                  <a:cubicBezTo>
                    <a:pt x="839" y="650"/>
                    <a:pt x="1001" y="567"/>
                    <a:pt x="1074" y="361"/>
                  </a:cubicBezTo>
                  <a:cubicBezTo>
                    <a:pt x="1030" y="308"/>
                    <a:pt x="976" y="254"/>
                    <a:pt x="914" y="210"/>
                  </a:cubicBezTo>
                  <a:cubicBezTo>
                    <a:pt x="888" y="334"/>
                    <a:pt x="762" y="415"/>
                    <a:pt x="637" y="415"/>
                  </a:cubicBezTo>
                  <a:cubicBezTo>
                    <a:pt x="590" y="415"/>
                    <a:pt x="544" y="403"/>
                    <a:pt x="503" y="379"/>
                  </a:cubicBezTo>
                  <a:cubicBezTo>
                    <a:pt x="432" y="335"/>
                    <a:pt x="378" y="263"/>
                    <a:pt x="360" y="174"/>
                  </a:cubicBezTo>
                  <a:cubicBezTo>
                    <a:pt x="352" y="121"/>
                    <a:pt x="369" y="58"/>
                    <a:pt x="396" y="5"/>
                  </a:cubicBezTo>
                  <a:cubicBezTo>
                    <a:pt x="375" y="2"/>
                    <a:pt x="354" y="1"/>
                    <a:pt x="333"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29" name="Google Shape;9074;p24"/>
            <p:cNvSpPr/>
            <p:nvPr/>
          </p:nvSpPr>
          <p:spPr>
            <a:xfrm>
              <a:off x="692650" y="1159925"/>
              <a:ext cx="38825" cy="27400"/>
            </a:xfrm>
            <a:custGeom>
              <a:avLst/>
              <a:ahLst/>
              <a:rect l="l" t="t" r="r" b="b"/>
              <a:pathLst>
                <a:path w="1553" h="1096" extrusionOk="0">
                  <a:moveTo>
                    <a:pt x="339" y="0"/>
                  </a:moveTo>
                  <a:cubicBezTo>
                    <a:pt x="294" y="9"/>
                    <a:pt x="259" y="27"/>
                    <a:pt x="223" y="45"/>
                  </a:cubicBezTo>
                  <a:cubicBezTo>
                    <a:pt x="214" y="107"/>
                    <a:pt x="196" y="161"/>
                    <a:pt x="196" y="214"/>
                  </a:cubicBezTo>
                  <a:cubicBezTo>
                    <a:pt x="196" y="330"/>
                    <a:pt x="214" y="420"/>
                    <a:pt x="250" y="518"/>
                  </a:cubicBezTo>
                  <a:cubicBezTo>
                    <a:pt x="250" y="527"/>
                    <a:pt x="250" y="527"/>
                    <a:pt x="250" y="527"/>
                  </a:cubicBezTo>
                  <a:cubicBezTo>
                    <a:pt x="170" y="446"/>
                    <a:pt x="152" y="321"/>
                    <a:pt x="143" y="223"/>
                  </a:cubicBezTo>
                  <a:cubicBezTo>
                    <a:pt x="143" y="188"/>
                    <a:pt x="134" y="143"/>
                    <a:pt x="134" y="98"/>
                  </a:cubicBezTo>
                  <a:cubicBezTo>
                    <a:pt x="134" y="98"/>
                    <a:pt x="125" y="107"/>
                    <a:pt x="125" y="107"/>
                  </a:cubicBezTo>
                  <a:cubicBezTo>
                    <a:pt x="125" y="125"/>
                    <a:pt x="116" y="143"/>
                    <a:pt x="116" y="170"/>
                  </a:cubicBezTo>
                  <a:cubicBezTo>
                    <a:pt x="107" y="232"/>
                    <a:pt x="116" y="295"/>
                    <a:pt x="125" y="357"/>
                  </a:cubicBezTo>
                  <a:cubicBezTo>
                    <a:pt x="152" y="482"/>
                    <a:pt x="223" y="598"/>
                    <a:pt x="294" y="705"/>
                  </a:cubicBezTo>
                  <a:lnTo>
                    <a:pt x="286" y="705"/>
                  </a:lnTo>
                  <a:cubicBezTo>
                    <a:pt x="187" y="634"/>
                    <a:pt x="116" y="518"/>
                    <a:pt x="80" y="402"/>
                  </a:cubicBezTo>
                  <a:cubicBezTo>
                    <a:pt x="63" y="348"/>
                    <a:pt x="36" y="259"/>
                    <a:pt x="45" y="179"/>
                  </a:cubicBezTo>
                  <a:lnTo>
                    <a:pt x="45" y="179"/>
                  </a:lnTo>
                  <a:cubicBezTo>
                    <a:pt x="27" y="197"/>
                    <a:pt x="9" y="206"/>
                    <a:pt x="0" y="223"/>
                  </a:cubicBezTo>
                  <a:cubicBezTo>
                    <a:pt x="12" y="718"/>
                    <a:pt x="501" y="1096"/>
                    <a:pt x="969" y="1096"/>
                  </a:cubicBezTo>
                  <a:cubicBezTo>
                    <a:pt x="1184" y="1096"/>
                    <a:pt x="1395" y="1016"/>
                    <a:pt x="1552" y="830"/>
                  </a:cubicBezTo>
                  <a:cubicBezTo>
                    <a:pt x="1552" y="821"/>
                    <a:pt x="1552" y="803"/>
                    <a:pt x="1552" y="794"/>
                  </a:cubicBezTo>
                  <a:cubicBezTo>
                    <a:pt x="1490" y="839"/>
                    <a:pt x="1427" y="884"/>
                    <a:pt x="1410" y="892"/>
                  </a:cubicBezTo>
                  <a:cubicBezTo>
                    <a:pt x="1320" y="949"/>
                    <a:pt x="1186" y="1029"/>
                    <a:pt x="1075" y="1029"/>
                  </a:cubicBezTo>
                  <a:cubicBezTo>
                    <a:pt x="1065" y="1029"/>
                    <a:pt x="1054" y="1028"/>
                    <a:pt x="1044" y="1026"/>
                  </a:cubicBezTo>
                  <a:cubicBezTo>
                    <a:pt x="1151" y="991"/>
                    <a:pt x="1231" y="955"/>
                    <a:pt x="1329" y="901"/>
                  </a:cubicBezTo>
                  <a:cubicBezTo>
                    <a:pt x="1410" y="848"/>
                    <a:pt x="1472" y="785"/>
                    <a:pt x="1543" y="714"/>
                  </a:cubicBezTo>
                  <a:cubicBezTo>
                    <a:pt x="1535" y="705"/>
                    <a:pt x="1535" y="687"/>
                    <a:pt x="1526" y="669"/>
                  </a:cubicBezTo>
                  <a:cubicBezTo>
                    <a:pt x="1481" y="714"/>
                    <a:pt x="1427" y="759"/>
                    <a:pt x="1383" y="794"/>
                  </a:cubicBezTo>
                  <a:cubicBezTo>
                    <a:pt x="1311" y="848"/>
                    <a:pt x="1240" y="910"/>
                    <a:pt x="1142" y="919"/>
                  </a:cubicBezTo>
                  <a:cubicBezTo>
                    <a:pt x="1222" y="875"/>
                    <a:pt x="1294" y="830"/>
                    <a:pt x="1365" y="768"/>
                  </a:cubicBezTo>
                  <a:cubicBezTo>
                    <a:pt x="1419" y="723"/>
                    <a:pt x="1463" y="660"/>
                    <a:pt x="1508" y="598"/>
                  </a:cubicBezTo>
                  <a:cubicBezTo>
                    <a:pt x="1490" y="536"/>
                    <a:pt x="1454" y="482"/>
                    <a:pt x="1419" y="420"/>
                  </a:cubicBezTo>
                  <a:cubicBezTo>
                    <a:pt x="1321" y="629"/>
                    <a:pt x="1142" y="715"/>
                    <a:pt x="955" y="715"/>
                  </a:cubicBezTo>
                  <a:cubicBezTo>
                    <a:pt x="593" y="715"/>
                    <a:pt x="204" y="389"/>
                    <a:pt x="339"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30" name="Google Shape;9075;p24"/>
            <p:cNvSpPr/>
            <p:nvPr/>
          </p:nvSpPr>
          <p:spPr>
            <a:xfrm>
              <a:off x="689975" y="1156400"/>
              <a:ext cx="44175" cy="33500"/>
            </a:xfrm>
            <a:custGeom>
              <a:avLst/>
              <a:ahLst/>
              <a:rect l="l" t="t" r="r" b="b"/>
              <a:pathLst>
                <a:path w="1767" h="1340" extrusionOk="0">
                  <a:moveTo>
                    <a:pt x="713" y="102"/>
                  </a:moveTo>
                  <a:cubicBezTo>
                    <a:pt x="734" y="102"/>
                    <a:pt x="755" y="103"/>
                    <a:pt x="776" y="106"/>
                  </a:cubicBezTo>
                  <a:cubicBezTo>
                    <a:pt x="749" y="159"/>
                    <a:pt x="732" y="222"/>
                    <a:pt x="740" y="275"/>
                  </a:cubicBezTo>
                  <a:cubicBezTo>
                    <a:pt x="758" y="364"/>
                    <a:pt x="812" y="436"/>
                    <a:pt x="883" y="480"/>
                  </a:cubicBezTo>
                  <a:cubicBezTo>
                    <a:pt x="924" y="504"/>
                    <a:pt x="970" y="516"/>
                    <a:pt x="1017" y="516"/>
                  </a:cubicBezTo>
                  <a:cubicBezTo>
                    <a:pt x="1142" y="516"/>
                    <a:pt x="1268" y="435"/>
                    <a:pt x="1294" y="311"/>
                  </a:cubicBezTo>
                  <a:cubicBezTo>
                    <a:pt x="1356" y="355"/>
                    <a:pt x="1410" y="409"/>
                    <a:pt x="1454" y="462"/>
                  </a:cubicBezTo>
                  <a:cubicBezTo>
                    <a:pt x="1381" y="668"/>
                    <a:pt x="1219" y="751"/>
                    <a:pt x="1051" y="751"/>
                  </a:cubicBezTo>
                  <a:cubicBezTo>
                    <a:pt x="729" y="751"/>
                    <a:pt x="381" y="448"/>
                    <a:pt x="562" y="115"/>
                  </a:cubicBezTo>
                  <a:cubicBezTo>
                    <a:pt x="613" y="108"/>
                    <a:pt x="663" y="102"/>
                    <a:pt x="713" y="102"/>
                  </a:cubicBezTo>
                  <a:close/>
                  <a:moveTo>
                    <a:pt x="446" y="141"/>
                  </a:moveTo>
                  <a:lnTo>
                    <a:pt x="446" y="141"/>
                  </a:lnTo>
                  <a:cubicBezTo>
                    <a:pt x="311" y="530"/>
                    <a:pt x="700" y="856"/>
                    <a:pt x="1062" y="856"/>
                  </a:cubicBezTo>
                  <a:cubicBezTo>
                    <a:pt x="1249" y="856"/>
                    <a:pt x="1428" y="770"/>
                    <a:pt x="1526" y="561"/>
                  </a:cubicBezTo>
                  <a:cubicBezTo>
                    <a:pt x="1561" y="623"/>
                    <a:pt x="1597" y="677"/>
                    <a:pt x="1615" y="739"/>
                  </a:cubicBezTo>
                  <a:cubicBezTo>
                    <a:pt x="1570" y="801"/>
                    <a:pt x="1526" y="864"/>
                    <a:pt x="1472" y="909"/>
                  </a:cubicBezTo>
                  <a:cubicBezTo>
                    <a:pt x="1401" y="971"/>
                    <a:pt x="1329" y="1016"/>
                    <a:pt x="1249" y="1060"/>
                  </a:cubicBezTo>
                  <a:cubicBezTo>
                    <a:pt x="1347" y="1051"/>
                    <a:pt x="1418" y="989"/>
                    <a:pt x="1490" y="935"/>
                  </a:cubicBezTo>
                  <a:cubicBezTo>
                    <a:pt x="1534" y="900"/>
                    <a:pt x="1588" y="855"/>
                    <a:pt x="1633" y="810"/>
                  </a:cubicBezTo>
                  <a:cubicBezTo>
                    <a:pt x="1642" y="828"/>
                    <a:pt x="1642" y="846"/>
                    <a:pt x="1650" y="855"/>
                  </a:cubicBezTo>
                  <a:cubicBezTo>
                    <a:pt x="1579" y="926"/>
                    <a:pt x="1517" y="989"/>
                    <a:pt x="1436" y="1042"/>
                  </a:cubicBezTo>
                  <a:cubicBezTo>
                    <a:pt x="1338" y="1096"/>
                    <a:pt x="1258" y="1132"/>
                    <a:pt x="1151" y="1167"/>
                  </a:cubicBezTo>
                  <a:cubicBezTo>
                    <a:pt x="1161" y="1169"/>
                    <a:pt x="1172" y="1170"/>
                    <a:pt x="1182" y="1170"/>
                  </a:cubicBezTo>
                  <a:cubicBezTo>
                    <a:pt x="1293" y="1170"/>
                    <a:pt x="1427" y="1090"/>
                    <a:pt x="1517" y="1033"/>
                  </a:cubicBezTo>
                  <a:cubicBezTo>
                    <a:pt x="1534" y="1025"/>
                    <a:pt x="1597" y="980"/>
                    <a:pt x="1659" y="935"/>
                  </a:cubicBezTo>
                  <a:cubicBezTo>
                    <a:pt x="1659" y="944"/>
                    <a:pt x="1659" y="962"/>
                    <a:pt x="1659" y="971"/>
                  </a:cubicBezTo>
                  <a:cubicBezTo>
                    <a:pt x="1502" y="1157"/>
                    <a:pt x="1291" y="1237"/>
                    <a:pt x="1076" y="1237"/>
                  </a:cubicBezTo>
                  <a:cubicBezTo>
                    <a:pt x="608" y="1237"/>
                    <a:pt x="119" y="859"/>
                    <a:pt x="107" y="364"/>
                  </a:cubicBezTo>
                  <a:cubicBezTo>
                    <a:pt x="116" y="347"/>
                    <a:pt x="134" y="338"/>
                    <a:pt x="152" y="320"/>
                  </a:cubicBezTo>
                  <a:lnTo>
                    <a:pt x="152" y="320"/>
                  </a:lnTo>
                  <a:cubicBezTo>
                    <a:pt x="143" y="400"/>
                    <a:pt x="170" y="489"/>
                    <a:pt x="187" y="543"/>
                  </a:cubicBezTo>
                  <a:cubicBezTo>
                    <a:pt x="223" y="659"/>
                    <a:pt x="294" y="775"/>
                    <a:pt x="393" y="846"/>
                  </a:cubicBezTo>
                  <a:lnTo>
                    <a:pt x="401" y="846"/>
                  </a:lnTo>
                  <a:cubicBezTo>
                    <a:pt x="330" y="739"/>
                    <a:pt x="259" y="623"/>
                    <a:pt x="232" y="498"/>
                  </a:cubicBezTo>
                  <a:cubicBezTo>
                    <a:pt x="223" y="436"/>
                    <a:pt x="214" y="373"/>
                    <a:pt x="223" y="311"/>
                  </a:cubicBezTo>
                  <a:cubicBezTo>
                    <a:pt x="223" y="284"/>
                    <a:pt x="232" y="266"/>
                    <a:pt x="232" y="248"/>
                  </a:cubicBezTo>
                  <a:cubicBezTo>
                    <a:pt x="232" y="248"/>
                    <a:pt x="241" y="239"/>
                    <a:pt x="241" y="239"/>
                  </a:cubicBezTo>
                  <a:cubicBezTo>
                    <a:pt x="241" y="284"/>
                    <a:pt x="250" y="329"/>
                    <a:pt x="250" y="364"/>
                  </a:cubicBezTo>
                  <a:cubicBezTo>
                    <a:pt x="259" y="462"/>
                    <a:pt x="277" y="587"/>
                    <a:pt x="357" y="668"/>
                  </a:cubicBezTo>
                  <a:cubicBezTo>
                    <a:pt x="357" y="668"/>
                    <a:pt x="357" y="668"/>
                    <a:pt x="357" y="659"/>
                  </a:cubicBezTo>
                  <a:cubicBezTo>
                    <a:pt x="321" y="561"/>
                    <a:pt x="303" y="471"/>
                    <a:pt x="303" y="355"/>
                  </a:cubicBezTo>
                  <a:cubicBezTo>
                    <a:pt x="303" y="302"/>
                    <a:pt x="321" y="248"/>
                    <a:pt x="330" y="186"/>
                  </a:cubicBezTo>
                  <a:cubicBezTo>
                    <a:pt x="366" y="168"/>
                    <a:pt x="401" y="150"/>
                    <a:pt x="446" y="141"/>
                  </a:cubicBezTo>
                  <a:close/>
                  <a:moveTo>
                    <a:pt x="686" y="0"/>
                  </a:moveTo>
                  <a:cubicBezTo>
                    <a:pt x="439" y="0"/>
                    <a:pt x="198" y="94"/>
                    <a:pt x="18" y="311"/>
                  </a:cubicBezTo>
                  <a:cubicBezTo>
                    <a:pt x="18" y="311"/>
                    <a:pt x="9" y="320"/>
                    <a:pt x="9" y="329"/>
                  </a:cubicBezTo>
                  <a:cubicBezTo>
                    <a:pt x="9" y="329"/>
                    <a:pt x="0" y="338"/>
                    <a:pt x="0" y="347"/>
                  </a:cubicBezTo>
                  <a:cubicBezTo>
                    <a:pt x="6" y="918"/>
                    <a:pt x="550" y="1340"/>
                    <a:pt x="1077" y="1340"/>
                  </a:cubicBezTo>
                  <a:cubicBezTo>
                    <a:pt x="1323" y="1340"/>
                    <a:pt x="1566" y="1247"/>
                    <a:pt x="1749" y="1033"/>
                  </a:cubicBezTo>
                  <a:cubicBezTo>
                    <a:pt x="1749" y="1025"/>
                    <a:pt x="1757" y="1025"/>
                    <a:pt x="1757" y="1016"/>
                  </a:cubicBezTo>
                  <a:cubicBezTo>
                    <a:pt x="1757" y="1007"/>
                    <a:pt x="1766" y="998"/>
                    <a:pt x="1766" y="989"/>
                  </a:cubicBezTo>
                  <a:cubicBezTo>
                    <a:pt x="1754" y="424"/>
                    <a:pt x="1210" y="0"/>
                    <a:pt x="68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31" name="Google Shape;9076;p24"/>
            <p:cNvSpPr/>
            <p:nvPr/>
          </p:nvSpPr>
          <p:spPr>
            <a:xfrm>
              <a:off x="736350" y="1174075"/>
              <a:ext cx="6325" cy="3525"/>
            </a:xfrm>
            <a:custGeom>
              <a:avLst/>
              <a:ahLst/>
              <a:rect l="l" t="t" r="r" b="b"/>
              <a:pathLst>
                <a:path w="253" h="141" extrusionOk="0">
                  <a:moveTo>
                    <a:pt x="184" y="0"/>
                  </a:moveTo>
                  <a:cubicBezTo>
                    <a:pt x="177" y="0"/>
                    <a:pt x="169" y="2"/>
                    <a:pt x="161" y="5"/>
                  </a:cubicBezTo>
                  <a:cubicBezTo>
                    <a:pt x="126" y="14"/>
                    <a:pt x="81" y="23"/>
                    <a:pt x="45" y="32"/>
                  </a:cubicBezTo>
                  <a:cubicBezTo>
                    <a:pt x="18" y="41"/>
                    <a:pt x="1" y="68"/>
                    <a:pt x="1" y="94"/>
                  </a:cubicBezTo>
                  <a:cubicBezTo>
                    <a:pt x="8" y="118"/>
                    <a:pt x="29" y="141"/>
                    <a:pt x="52" y="141"/>
                  </a:cubicBezTo>
                  <a:cubicBezTo>
                    <a:pt x="56" y="141"/>
                    <a:pt x="59" y="140"/>
                    <a:pt x="63" y="139"/>
                  </a:cubicBezTo>
                  <a:cubicBezTo>
                    <a:pt x="108" y="121"/>
                    <a:pt x="161" y="112"/>
                    <a:pt x="206" y="94"/>
                  </a:cubicBezTo>
                  <a:cubicBezTo>
                    <a:pt x="252" y="71"/>
                    <a:pt x="231" y="0"/>
                    <a:pt x="18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32" name="Google Shape;9077;p24"/>
            <p:cNvSpPr/>
            <p:nvPr/>
          </p:nvSpPr>
          <p:spPr>
            <a:xfrm>
              <a:off x="732175" y="1164200"/>
              <a:ext cx="6875" cy="4775"/>
            </a:xfrm>
            <a:custGeom>
              <a:avLst/>
              <a:ahLst/>
              <a:rect l="l" t="t" r="r" b="b"/>
              <a:pathLst>
                <a:path w="275" h="191" extrusionOk="0">
                  <a:moveTo>
                    <a:pt x="209" y="1"/>
                  </a:moveTo>
                  <a:cubicBezTo>
                    <a:pt x="201" y="1"/>
                    <a:pt x="193" y="3"/>
                    <a:pt x="185" y="8"/>
                  </a:cubicBezTo>
                  <a:cubicBezTo>
                    <a:pt x="141" y="35"/>
                    <a:pt x="87" y="61"/>
                    <a:pt x="43" y="97"/>
                  </a:cubicBezTo>
                  <a:cubicBezTo>
                    <a:pt x="0" y="132"/>
                    <a:pt x="31" y="190"/>
                    <a:pt x="72" y="190"/>
                  </a:cubicBezTo>
                  <a:cubicBezTo>
                    <a:pt x="83" y="190"/>
                    <a:pt x="94" y="186"/>
                    <a:pt x="105" y="177"/>
                  </a:cubicBezTo>
                  <a:cubicBezTo>
                    <a:pt x="150" y="150"/>
                    <a:pt x="185" y="124"/>
                    <a:pt x="230" y="106"/>
                  </a:cubicBezTo>
                  <a:cubicBezTo>
                    <a:pt x="257" y="88"/>
                    <a:pt x="275" y="61"/>
                    <a:pt x="257" y="35"/>
                  </a:cubicBezTo>
                  <a:cubicBezTo>
                    <a:pt x="250" y="15"/>
                    <a:pt x="230" y="1"/>
                    <a:pt x="20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33" name="Google Shape;9078;p24"/>
            <p:cNvSpPr/>
            <p:nvPr/>
          </p:nvSpPr>
          <p:spPr>
            <a:xfrm>
              <a:off x="727050" y="1156350"/>
              <a:ext cx="6200" cy="5925"/>
            </a:xfrm>
            <a:custGeom>
              <a:avLst/>
              <a:ahLst/>
              <a:rect l="l" t="t" r="r" b="b"/>
              <a:pathLst>
                <a:path w="248" h="237" extrusionOk="0">
                  <a:moveTo>
                    <a:pt x="193" y="0"/>
                  </a:moveTo>
                  <a:cubicBezTo>
                    <a:pt x="176" y="0"/>
                    <a:pt x="161" y="10"/>
                    <a:pt x="150" y="27"/>
                  </a:cubicBezTo>
                  <a:cubicBezTo>
                    <a:pt x="114" y="63"/>
                    <a:pt x="78" y="108"/>
                    <a:pt x="43" y="143"/>
                  </a:cubicBezTo>
                  <a:cubicBezTo>
                    <a:pt x="0" y="179"/>
                    <a:pt x="36" y="237"/>
                    <a:pt x="75" y="237"/>
                  </a:cubicBezTo>
                  <a:cubicBezTo>
                    <a:pt x="85" y="237"/>
                    <a:pt x="96" y="233"/>
                    <a:pt x="105" y="224"/>
                  </a:cubicBezTo>
                  <a:cubicBezTo>
                    <a:pt x="150" y="179"/>
                    <a:pt x="185" y="134"/>
                    <a:pt x="230" y="90"/>
                  </a:cubicBezTo>
                  <a:cubicBezTo>
                    <a:pt x="248" y="63"/>
                    <a:pt x="239" y="27"/>
                    <a:pt x="221" y="10"/>
                  </a:cubicBezTo>
                  <a:cubicBezTo>
                    <a:pt x="211" y="3"/>
                    <a:pt x="202" y="0"/>
                    <a:pt x="19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34" name="Google Shape;9079;p24"/>
            <p:cNvSpPr/>
            <p:nvPr/>
          </p:nvSpPr>
          <p:spPr>
            <a:xfrm>
              <a:off x="709250" y="1147100"/>
              <a:ext cx="3150" cy="6750"/>
            </a:xfrm>
            <a:custGeom>
              <a:avLst/>
              <a:ahLst/>
              <a:rect l="l" t="t" r="r" b="b"/>
              <a:pathLst>
                <a:path w="126" h="270" extrusionOk="0">
                  <a:moveTo>
                    <a:pt x="71" y="0"/>
                  </a:moveTo>
                  <a:cubicBezTo>
                    <a:pt x="47" y="0"/>
                    <a:pt x="23" y="16"/>
                    <a:pt x="23" y="49"/>
                  </a:cubicBezTo>
                  <a:cubicBezTo>
                    <a:pt x="14" y="103"/>
                    <a:pt x="5" y="157"/>
                    <a:pt x="5" y="210"/>
                  </a:cubicBezTo>
                  <a:cubicBezTo>
                    <a:pt x="0" y="249"/>
                    <a:pt x="28" y="270"/>
                    <a:pt x="55" y="270"/>
                  </a:cubicBezTo>
                  <a:cubicBezTo>
                    <a:pt x="77" y="270"/>
                    <a:pt x="99" y="256"/>
                    <a:pt x="103" y="228"/>
                  </a:cubicBezTo>
                  <a:cubicBezTo>
                    <a:pt x="112" y="165"/>
                    <a:pt x="121" y="112"/>
                    <a:pt x="121" y="58"/>
                  </a:cubicBezTo>
                  <a:cubicBezTo>
                    <a:pt x="126" y="20"/>
                    <a:pt x="98" y="0"/>
                    <a:pt x="7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35" name="Google Shape;9080;p24"/>
            <p:cNvSpPr/>
            <p:nvPr/>
          </p:nvSpPr>
          <p:spPr>
            <a:xfrm>
              <a:off x="697100" y="1147600"/>
              <a:ext cx="4275" cy="6400"/>
            </a:xfrm>
            <a:custGeom>
              <a:avLst/>
              <a:ahLst/>
              <a:rect l="l" t="t" r="r" b="b"/>
              <a:pathLst>
                <a:path w="171" h="256" extrusionOk="0">
                  <a:moveTo>
                    <a:pt x="68" y="0"/>
                  </a:moveTo>
                  <a:cubicBezTo>
                    <a:pt x="64" y="0"/>
                    <a:pt x="59" y="1"/>
                    <a:pt x="54" y="3"/>
                  </a:cubicBezTo>
                  <a:cubicBezTo>
                    <a:pt x="27" y="3"/>
                    <a:pt x="1" y="29"/>
                    <a:pt x="9" y="56"/>
                  </a:cubicBezTo>
                  <a:cubicBezTo>
                    <a:pt x="27" y="119"/>
                    <a:pt x="54" y="172"/>
                    <a:pt x="72" y="226"/>
                  </a:cubicBezTo>
                  <a:cubicBezTo>
                    <a:pt x="79" y="246"/>
                    <a:pt x="100" y="256"/>
                    <a:pt x="122" y="256"/>
                  </a:cubicBezTo>
                  <a:cubicBezTo>
                    <a:pt x="129" y="256"/>
                    <a:pt x="137" y="255"/>
                    <a:pt x="143" y="252"/>
                  </a:cubicBezTo>
                  <a:cubicBezTo>
                    <a:pt x="170" y="244"/>
                    <a:pt x="170" y="217"/>
                    <a:pt x="161" y="181"/>
                  </a:cubicBezTo>
                  <a:cubicBezTo>
                    <a:pt x="152" y="137"/>
                    <a:pt x="125" y="92"/>
                    <a:pt x="116" y="38"/>
                  </a:cubicBezTo>
                  <a:cubicBezTo>
                    <a:pt x="109" y="16"/>
                    <a:pt x="90" y="0"/>
                    <a:pt x="6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36" name="Google Shape;9081;p24"/>
            <p:cNvSpPr/>
            <p:nvPr/>
          </p:nvSpPr>
          <p:spPr>
            <a:xfrm>
              <a:off x="686925" y="1153175"/>
              <a:ext cx="5425" cy="5750"/>
            </a:xfrm>
            <a:custGeom>
              <a:avLst/>
              <a:ahLst/>
              <a:rect l="l" t="t" r="r" b="b"/>
              <a:pathLst>
                <a:path w="217" h="230" extrusionOk="0">
                  <a:moveTo>
                    <a:pt x="72" y="0"/>
                  </a:moveTo>
                  <a:cubicBezTo>
                    <a:pt x="34" y="0"/>
                    <a:pt x="0" y="44"/>
                    <a:pt x="33" y="83"/>
                  </a:cubicBezTo>
                  <a:cubicBezTo>
                    <a:pt x="60" y="119"/>
                    <a:pt x="77" y="154"/>
                    <a:pt x="104" y="199"/>
                  </a:cubicBezTo>
                  <a:cubicBezTo>
                    <a:pt x="113" y="220"/>
                    <a:pt x="131" y="229"/>
                    <a:pt x="148" y="229"/>
                  </a:cubicBezTo>
                  <a:cubicBezTo>
                    <a:pt x="182" y="229"/>
                    <a:pt x="217" y="196"/>
                    <a:pt x="193" y="154"/>
                  </a:cubicBezTo>
                  <a:cubicBezTo>
                    <a:pt x="167" y="110"/>
                    <a:pt x="140" y="65"/>
                    <a:pt x="113" y="21"/>
                  </a:cubicBezTo>
                  <a:cubicBezTo>
                    <a:pt x="101" y="6"/>
                    <a:pt x="86" y="0"/>
                    <a:pt x="7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37" name="Google Shape;9082;p24"/>
            <p:cNvSpPr/>
            <p:nvPr/>
          </p:nvSpPr>
          <p:spPr>
            <a:xfrm>
              <a:off x="718525" y="1150175"/>
              <a:ext cx="4900" cy="6575"/>
            </a:xfrm>
            <a:custGeom>
              <a:avLst/>
              <a:ahLst/>
              <a:rect l="l" t="t" r="r" b="b"/>
              <a:pathLst>
                <a:path w="196" h="263" extrusionOk="0">
                  <a:moveTo>
                    <a:pt x="129" y="1"/>
                  </a:moveTo>
                  <a:cubicBezTo>
                    <a:pt x="110" y="1"/>
                    <a:pt x="90" y="11"/>
                    <a:pt x="80" y="34"/>
                  </a:cubicBezTo>
                  <a:cubicBezTo>
                    <a:pt x="62" y="87"/>
                    <a:pt x="36" y="141"/>
                    <a:pt x="18" y="194"/>
                  </a:cubicBezTo>
                  <a:cubicBezTo>
                    <a:pt x="1" y="234"/>
                    <a:pt x="34" y="262"/>
                    <a:pt x="67" y="262"/>
                  </a:cubicBezTo>
                  <a:cubicBezTo>
                    <a:pt x="87" y="262"/>
                    <a:pt x="106" y="253"/>
                    <a:pt x="116" y="230"/>
                  </a:cubicBezTo>
                  <a:cubicBezTo>
                    <a:pt x="134" y="176"/>
                    <a:pt x="161" y="123"/>
                    <a:pt x="178" y="69"/>
                  </a:cubicBezTo>
                  <a:cubicBezTo>
                    <a:pt x="195" y="30"/>
                    <a:pt x="162" y="1"/>
                    <a:pt x="12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38" name="Google Shape;9083;p24"/>
            <p:cNvSpPr/>
            <p:nvPr/>
          </p:nvSpPr>
          <p:spPr>
            <a:xfrm>
              <a:off x="876625" y="1145650"/>
              <a:ext cx="25675" cy="20925"/>
            </a:xfrm>
            <a:custGeom>
              <a:avLst/>
              <a:ahLst/>
              <a:rect l="l" t="t" r="r" b="b"/>
              <a:pathLst>
                <a:path w="1027" h="837" extrusionOk="0">
                  <a:moveTo>
                    <a:pt x="652" y="0"/>
                  </a:moveTo>
                  <a:lnTo>
                    <a:pt x="652" y="0"/>
                  </a:lnTo>
                  <a:cubicBezTo>
                    <a:pt x="590" y="27"/>
                    <a:pt x="518" y="54"/>
                    <a:pt x="456" y="90"/>
                  </a:cubicBezTo>
                  <a:cubicBezTo>
                    <a:pt x="509" y="125"/>
                    <a:pt x="554" y="179"/>
                    <a:pt x="563" y="232"/>
                  </a:cubicBezTo>
                  <a:cubicBezTo>
                    <a:pt x="590" y="313"/>
                    <a:pt x="572" y="402"/>
                    <a:pt x="518" y="473"/>
                  </a:cubicBezTo>
                  <a:cubicBezTo>
                    <a:pt x="465" y="550"/>
                    <a:pt x="373" y="591"/>
                    <a:pt x="283" y="591"/>
                  </a:cubicBezTo>
                  <a:cubicBezTo>
                    <a:pt x="206" y="591"/>
                    <a:pt x="130" y="562"/>
                    <a:pt x="81" y="500"/>
                  </a:cubicBezTo>
                  <a:cubicBezTo>
                    <a:pt x="46" y="571"/>
                    <a:pt x="19" y="634"/>
                    <a:pt x="1" y="705"/>
                  </a:cubicBezTo>
                  <a:cubicBezTo>
                    <a:pt x="94" y="798"/>
                    <a:pt x="197" y="837"/>
                    <a:pt x="297" y="837"/>
                  </a:cubicBezTo>
                  <a:cubicBezTo>
                    <a:pt x="679" y="837"/>
                    <a:pt x="1027" y="276"/>
                    <a:pt x="652"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39" name="Google Shape;9084;p24"/>
            <p:cNvSpPr/>
            <p:nvPr/>
          </p:nvSpPr>
          <p:spPr>
            <a:xfrm>
              <a:off x="904750" y="1146100"/>
              <a:ext cx="3350" cy="13850"/>
            </a:xfrm>
            <a:custGeom>
              <a:avLst/>
              <a:ahLst/>
              <a:rect l="l" t="t" r="r" b="b"/>
              <a:pathLst>
                <a:path w="134" h="554" extrusionOk="0">
                  <a:moveTo>
                    <a:pt x="0" y="0"/>
                  </a:moveTo>
                  <a:cubicBezTo>
                    <a:pt x="27" y="63"/>
                    <a:pt x="45" y="152"/>
                    <a:pt x="54" y="205"/>
                  </a:cubicBezTo>
                  <a:cubicBezTo>
                    <a:pt x="71" y="321"/>
                    <a:pt x="62" y="446"/>
                    <a:pt x="9" y="553"/>
                  </a:cubicBezTo>
                  <a:cubicBezTo>
                    <a:pt x="45" y="536"/>
                    <a:pt x="71" y="518"/>
                    <a:pt x="98" y="500"/>
                  </a:cubicBezTo>
                  <a:cubicBezTo>
                    <a:pt x="134" y="339"/>
                    <a:pt x="125" y="179"/>
                    <a:pt x="54" y="18"/>
                  </a:cubicBezTo>
                  <a:cubicBezTo>
                    <a:pt x="36" y="9"/>
                    <a:pt x="18" y="0"/>
                    <a:pt x="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40" name="Google Shape;9085;p24"/>
            <p:cNvSpPr/>
            <p:nvPr/>
          </p:nvSpPr>
          <p:spPr>
            <a:xfrm>
              <a:off x="875750" y="1144975"/>
              <a:ext cx="29675" cy="28350"/>
            </a:xfrm>
            <a:custGeom>
              <a:avLst/>
              <a:ahLst/>
              <a:rect l="l" t="t" r="r" b="b"/>
              <a:pathLst>
                <a:path w="1187" h="1134" extrusionOk="0">
                  <a:moveTo>
                    <a:pt x="812" y="1"/>
                  </a:moveTo>
                  <a:cubicBezTo>
                    <a:pt x="1165" y="368"/>
                    <a:pt x="768" y="973"/>
                    <a:pt x="326" y="973"/>
                  </a:cubicBezTo>
                  <a:cubicBezTo>
                    <a:pt x="220" y="973"/>
                    <a:pt x="111" y="938"/>
                    <a:pt x="9" y="857"/>
                  </a:cubicBezTo>
                  <a:cubicBezTo>
                    <a:pt x="0" y="919"/>
                    <a:pt x="0" y="982"/>
                    <a:pt x="9" y="1053"/>
                  </a:cubicBezTo>
                  <a:cubicBezTo>
                    <a:pt x="72" y="1089"/>
                    <a:pt x="134" y="1116"/>
                    <a:pt x="205" y="1134"/>
                  </a:cubicBezTo>
                  <a:cubicBezTo>
                    <a:pt x="304" y="1080"/>
                    <a:pt x="411" y="1018"/>
                    <a:pt x="509" y="964"/>
                  </a:cubicBezTo>
                  <a:cubicBezTo>
                    <a:pt x="741" y="839"/>
                    <a:pt x="955" y="723"/>
                    <a:pt x="1160" y="607"/>
                  </a:cubicBezTo>
                  <a:cubicBezTo>
                    <a:pt x="1169" y="482"/>
                    <a:pt x="1187" y="357"/>
                    <a:pt x="1151" y="242"/>
                  </a:cubicBezTo>
                  <a:cubicBezTo>
                    <a:pt x="1133" y="179"/>
                    <a:pt x="1115" y="117"/>
                    <a:pt x="1089" y="63"/>
                  </a:cubicBezTo>
                  <a:cubicBezTo>
                    <a:pt x="1071" y="45"/>
                    <a:pt x="1062" y="27"/>
                    <a:pt x="1053" y="10"/>
                  </a:cubicBezTo>
                  <a:lnTo>
                    <a:pt x="1035" y="10"/>
                  </a:lnTo>
                  <a:cubicBezTo>
                    <a:pt x="1053" y="45"/>
                    <a:pt x="1071" y="90"/>
                    <a:pt x="1080" y="126"/>
                  </a:cubicBezTo>
                  <a:cubicBezTo>
                    <a:pt x="1115" y="224"/>
                    <a:pt x="1151" y="340"/>
                    <a:pt x="1115" y="438"/>
                  </a:cubicBezTo>
                  <a:cubicBezTo>
                    <a:pt x="1098" y="331"/>
                    <a:pt x="1080" y="242"/>
                    <a:pt x="1035" y="143"/>
                  </a:cubicBezTo>
                  <a:cubicBezTo>
                    <a:pt x="1008" y="90"/>
                    <a:pt x="964" y="45"/>
                    <a:pt x="937"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41" name="Google Shape;9086;p24"/>
            <p:cNvSpPr/>
            <p:nvPr/>
          </p:nvSpPr>
          <p:spPr>
            <a:xfrm>
              <a:off x="876200" y="1173075"/>
              <a:ext cx="3575" cy="1825"/>
            </a:xfrm>
            <a:custGeom>
              <a:avLst/>
              <a:ahLst/>
              <a:rect l="l" t="t" r="r" b="b"/>
              <a:pathLst>
                <a:path w="143" h="73" extrusionOk="0">
                  <a:moveTo>
                    <a:pt x="0" y="1"/>
                  </a:moveTo>
                  <a:lnTo>
                    <a:pt x="0" y="1"/>
                  </a:lnTo>
                  <a:cubicBezTo>
                    <a:pt x="9" y="19"/>
                    <a:pt x="9" y="27"/>
                    <a:pt x="18" y="45"/>
                  </a:cubicBezTo>
                  <a:cubicBezTo>
                    <a:pt x="36" y="54"/>
                    <a:pt x="63" y="63"/>
                    <a:pt x="80" y="72"/>
                  </a:cubicBezTo>
                  <a:lnTo>
                    <a:pt x="143" y="36"/>
                  </a:lnTo>
                  <a:cubicBezTo>
                    <a:pt x="98" y="27"/>
                    <a:pt x="45" y="19"/>
                    <a:pt x="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42" name="Google Shape;9087;p24"/>
            <p:cNvSpPr/>
            <p:nvPr/>
          </p:nvSpPr>
          <p:spPr>
            <a:xfrm>
              <a:off x="868775" y="1142300"/>
              <a:ext cx="41775" cy="34600"/>
            </a:xfrm>
            <a:custGeom>
              <a:avLst/>
              <a:ahLst/>
              <a:rect l="l" t="t" r="r" b="b"/>
              <a:pathLst>
                <a:path w="1671" h="1384" extrusionOk="0">
                  <a:moveTo>
                    <a:pt x="966" y="134"/>
                  </a:moveTo>
                  <a:cubicBezTo>
                    <a:pt x="1341" y="410"/>
                    <a:pt x="993" y="971"/>
                    <a:pt x="611" y="971"/>
                  </a:cubicBezTo>
                  <a:cubicBezTo>
                    <a:pt x="511" y="971"/>
                    <a:pt x="408" y="932"/>
                    <a:pt x="315" y="839"/>
                  </a:cubicBezTo>
                  <a:cubicBezTo>
                    <a:pt x="333" y="768"/>
                    <a:pt x="360" y="705"/>
                    <a:pt x="395" y="634"/>
                  </a:cubicBezTo>
                  <a:cubicBezTo>
                    <a:pt x="444" y="696"/>
                    <a:pt x="520" y="725"/>
                    <a:pt x="597" y="725"/>
                  </a:cubicBezTo>
                  <a:cubicBezTo>
                    <a:pt x="687" y="725"/>
                    <a:pt x="779" y="684"/>
                    <a:pt x="832" y="607"/>
                  </a:cubicBezTo>
                  <a:cubicBezTo>
                    <a:pt x="886" y="536"/>
                    <a:pt x="904" y="447"/>
                    <a:pt x="877" y="366"/>
                  </a:cubicBezTo>
                  <a:cubicBezTo>
                    <a:pt x="868" y="313"/>
                    <a:pt x="823" y="259"/>
                    <a:pt x="770" y="224"/>
                  </a:cubicBezTo>
                  <a:cubicBezTo>
                    <a:pt x="832" y="188"/>
                    <a:pt x="904" y="161"/>
                    <a:pt x="966" y="134"/>
                  </a:cubicBezTo>
                  <a:close/>
                  <a:moveTo>
                    <a:pt x="1188" y="1"/>
                  </a:moveTo>
                  <a:cubicBezTo>
                    <a:pt x="545" y="1"/>
                    <a:pt x="1" y="750"/>
                    <a:pt x="235" y="1383"/>
                  </a:cubicBezTo>
                  <a:lnTo>
                    <a:pt x="377" y="1303"/>
                  </a:lnTo>
                  <a:cubicBezTo>
                    <a:pt x="360" y="1294"/>
                    <a:pt x="333" y="1285"/>
                    <a:pt x="315" y="1276"/>
                  </a:cubicBezTo>
                  <a:cubicBezTo>
                    <a:pt x="306" y="1258"/>
                    <a:pt x="306" y="1250"/>
                    <a:pt x="297" y="1232"/>
                  </a:cubicBezTo>
                  <a:lnTo>
                    <a:pt x="297" y="1232"/>
                  </a:lnTo>
                  <a:cubicBezTo>
                    <a:pt x="342" y="1250"/>
                    <a:pt x="395" y="1258"/>
                    <a:pt x="440" y="1267"/>
                  </a:cubicBezTo>
                  <a:cubicBezTo>
                    <a:pt x="458" y="1258"/>
                    <a:pt x="467" y="1250"/>
                    <a:pt x="484" y="1241"/>
                  </a:cubicBezTo>
                  <a:cubicBezTo>
                    <a:pt x="413" y="1223"/>
                    <a:pt x="351" y="1196"/>
                    <a:pt x="288" y="1160"/>
                  </a:cubicBezTo>
                  <a:cubicBezTo>
                    <a:pt x="279" y="1089"/>
                    <a:pt x="279" y="1026"/>
                    <a:pt x="288" y="964"/>
                  </a:cubicBezTo>
                  <a:cubicBezTo>
                    <a:pt x="390" y="1045"/>
                    <a:pt x="499" y="1080"/>
                    <a:pt x="605" y="1080"/>
                  </a:cubicBezTo>
                  <a:cubicBezTo>
                    <a:pt x="1047" y="1080"/>
                    <a:pt x="1444" y="475"/>
                    <a:pt x="1091" y="108"/>
                  </a:cubicBezTo>
                  <a:lnTo>
                    <a:pt x="1216" y="108"/>
                  </a:lnTo>
                  <a:cubicBezTo>
                    <a:pt x="1243" y="152"/>
                    <a:pt x="1287" y="197"/>
                    <a:pt x="1314" y="250"/>
                  </a:cubicBezTo>
                  <a:cubicBezTo>
                    <a:pt x="1359" y="349"/>
                    <a:pt x="1377" y="438"/>
                    <a:pt x="1394" y="545"/>
                  </a:cubicBezTo>
                  <a:cubicBezTo>
                    <a:pt x="1430" y="447"/>
                    <a:pt x="1394" y="331"/>
                    <a:pt x="1359" y="233"/>
                  </a:cubicBezTo>
                  <a:cubicBezTo>
                    <a:pt x="1350" y="197"/>
                    <a:pt x="1332" y="152"/>
                    <a:pt x="1314" y="117"/>
                  </a:cubicBezTo>
                  <a:lnTo>
                    <a:pt x="1332" y="117"/>
                  </a:lnTo>
                  <a:cubicBezTo>
                    <a:pt x="1341" y="134"/>
                    <a:pt x="1350" y="152"/>
                    <a:pt x="1368" y="170"/>
                  </a:cubicBezTo>
                  <a:cubicBezTo>
                    <a:pt x="1394" y="224"/>
                    <a:pt x="1412" y="286"/>
                    <a:pt x="1430" y="349"/>
                  </a:cubicBezTo>
                  <a:cubicBezTo>
                    <a:pt x="1466" y="464"/>
                    <a:pt x="1448" y="589"/>
                    <a:pt x="1439" y="714"/>
                  </a:cubicBezTo>
                  <a:cubicBezTo>
                    <a:pt x="1439" y="714"/>
                    <a:pt x="1448" y="705"/>
                    <a:pt x="1448" y="705"/>
                  </a:cubicBezTo>
                  <a:cubicBezTo>
                    <a:pt x="1501" y="598"/>
                    <a:pt x="1510" y="473"/>
                    <a:pt x="1493" y="357"/>
                  </a:cubicBezTo>
                  <a:cubicBezTo>
                    <a:pt x="1484" y="304"/>
                    <a:pt x="1466" y="215"/>
                    <a:pt x="1439" y="152"/>
                  </a:cubicBezTo>
                  <a:cubicBezTo>
                    <a:pt x="1457" y="152"/>
                    <a:pt x="1475" y="161"/>
                    <a:pt x="1493" y="170"/>
                  </a:cubicBezTo>
                  <a:cubicBezTo>
                    <a:pt x="1564" y="331"/>
                    <a:pt x="1573" y="491"/>
                    <a:pt x="1537" y="652"/>
                  </a:cubicBezTo>
                  <a:cubicBezTo>
                    <a:pt x="1582" y="634"/>
                    <a:pt x="1617" y="616"/>
                    <a:pt x="1653" y="589"/>
                  </a:cubicBezTo>
                  <a:cubicBezTo>
                    <a:pt x="1671" y="429"/>
                    <a:pt x="1653" y="268"/>
                    <a:pt x="1582" y="117"/>
                  </a:cubicBezTo>
                  <a:cubicBezTo>
                    <a:pt x="1573" y="108"/>
                    <a:pt x="1564" y="99"/>
                    <a:pt x="1564" y="90"/>
                  </a:cubicBezTo>
                  <a:cubicBezTo>
                    <a:pt x="1555" y="90"/>
                    <a:pt x="1555" y="81"/>
                    <a:pt x="1546" y="81"/>
                  </a:cubicBezTo>
                  <a:cubicBezTo>
                    <a:pt x="1426" y="26"/>
                    <a:pt x="1306" y="1"/>
                    <a:pt x="118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43" name="Google Shape;9088;p24"/>
            <p:cNvSpPr/>
            <p:nvPr/>
          </p:nvSpPr>
          <p:spPr>
            <a:xfrm>
              <a:off x="865050" y="1174200"/>
              <a:ext cx="6250" cy="3150"/>
            </a:xfrm>
            <a:custGeom>
              <a:avLst/>
              <a:ahLst/>
              <a:rect l="l" t="t" r="r" b="b"/>
              <a:pathLst>
                <a:path w="250" h="126" extrusionOk="0">
                  <a:moveTo>
                    <a:pt x="178" y="0"/>
                  </a:moveTo>
                  <a:cubicBezTo>
                    <a:pt x="143" y="9"/>
                    <a:pt x="107" y="18"/>
                    <a:pt x="63" y="27"/>
                  </a:cubicBezTo>
                  <a:cubicBezTo>
                    <a:pt x="3" y="27"/>
                    <a:pt x="0" y="126"/>
                    <a:pt x="55" y="126"/>
                  </a:cubicBezTo>
                  <a:cubicBezTo>
                    <a:pt x="58" y="126"/>
                    <a:pt x="60" y="126"/>
                    <a:pt x="63" y="125"/>
                  </a:cubicBezTo>
                  <a:cubicBezTo>
                    <a:pt x="116" y="125"/>
                    <a:pt x="161" y="116"/>
                    <a:pt x="205" y="107"/>
                  </a:cubicBezTo>
                  <a:cubicBezTo>
                    <a:pt x="232" y="98"/>
                    <a:pt x="250" y="63"/>
                    <a:pt x="241" y="36"/>
                  </a:cubicBezTo>
                  <a:cubicBezTo>
                    <a:pt x="232" y="9"/>
                    <a:pt x="205" y="0"/>
                    <a:pt x="17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44" name="Google Shape;9089;p24"/>
            <p:cNvSpPr/>
            <p:nvPr/>
          </p:nvSpPr>
          <p:spPr>
            <a:xfrm>
              <a:off x="864175" y="1164575"/>
              <a:ext cx="7225" cy="3000"/>
            </a:xfrm>
            <a:custGeom>
              <a:avLst/>
              <a:ahLst/>
              <a:rect l="l" t="t" r="r" b="b"/>
              <a:pathLst>
                <a:path w="289" h="120" extrusionOk="0">
                  <a:moveTo>
                    <a:pt x="44" y="0"/>
                  </a:moveTo>
                  <a:cubicBezTo>
                    <a:pt x="21" y="0"/>
                    <a:pt x="0" y="31"/>
                    <a:pt x="8" y="55"/>
                  </a:cubicBezTo>
                  <a:cubicBezTo>
                    <a:pt x="8" y="82"/>
                    <a:pt x="26" y="100"/>
                    <a:pt x="53" y="100"/>
                  </a:cubicBezTo>
                  <a:cubicBezTo>
                    <a:pt x="106" y="109"/>
                    <a:pt x="151" y="109"/>
                    <a:pt x="205" y="118"/>
                  </a:cubicBezTo>
                  <a:cubicBezTo>
                    <a:pt x="209" y="119"/>
                    <a:pt x="214" y="120"/>
                    <a:pt x="218" y="120"/>
                  </a:cubicBezTo>
                  <a:cubicBezTo>
                    <a:pt x="271" y="120"/>
                    <a:pt x="288" y="28"/>
                    <a:pt x="222" y="20"/>
                  </a:cubicBezTo>
                  <a:cubicBezTo>
                    <a:pt x="169" y="11"/>
                    <a:pt x="115" y="2"/>
                    <a:pt x="53" y="2"/>
                  </a:cubicBezTo>
                  <a:cubicBezTo>
                    <a:pt x="50" y="1"/>
                    <a:pt x="47" y="0"/>
                    <a:pt x="4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45" name="Google Shape;9090;p24"/>
            <p:cNvSpPr/>
            <p:nvPr/>
          </p:nvSpPr>
          <p:spPr>
            <a:xfrm>
              <a:off x="865925" y="1155000"/>
              <a:ext cx="7250" cy="4325"/>
            </a:xfrm>
            <a:custGeom>
              <a:avLst/>
              <a:ahLst/>
              <a:rect l="l" t="t" r="r" b="b"/>
              <a:pathLst>
                <a:path w="290" h="173" extrusionOk="0">
                  <a:moveTo>
                    <a:pt x="53" y="1"/>
                  </a:moveTo>
                  <a:cubicBezTo>
                    <a:pt x="36" y="1"/>
                    <a:pt x="21" y="11"/>
                    <a:pt x="10" y="28"/>
                  </a:cubicBezTo>
                  <a:cubicBezTo>
                    <a:pt x="1" y="55"/>
                    <a:pt x="10" y="90"/>
                    <a:pt x="36" y="99"/>
                  </a:cubicBezTo>
                  <a:cubicBezTo>
                    <a:pt x="90" y="117"/>
                    <a:pt x="143" y="153"/>
                    <a:pt x="206" y="171"/>
                  </a:cubicBezTo>
                  <a:cubicBezTo>
                    <a:pt x="211" y="172"/>
                    <a:pt x="216" y="173"/>
                    <a:pt x="221" y="173"/>
                  </a:cubicBezTo>
                  <a:cubicBezTo>
                    <a:pt x="272" y="173"/>
                    <a:pt x="289" y="88"/>
                    <a:pt x="224" y="64"/>
                  </a:cubicBezTo>
                  <a:cubicBezTo>
                    <a:pt x="179" y="46"/>
                    <a:pt x="135" y="28"/>
                    <a:pt x="81" y="10"/>
                  </a:cubicBezTo>
                  <a:cubicBezTo>
                    <a:pt x="72" y="4"/>
                    <a:pt x="62" y="1"/>
                    <a:pt x="5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46" name="Google Shape;9091;p24"/>
            <p:cNvSpPr/>
            <p:nvPr/>
          </p:nvSpPr>
          <p:spPr>
            <a:xfrm>
              <a:off x="880425" y="1137600"/>
              <a:ext cx="5550" cy="6325"/>
            </a:xfrm>
            <a:custGeom>
              <a:avLst/>
              <a:ahLst/>
              <a:rect l="l" t="t" r="r" b="b"/>
              <a:pathLst>
                <a:path w="222" h="253" extrusionOk="0">
                  <a:moveTo>
                    <a:pt x="69" y="0"/>
                  </a:moveTo>
                  <a:cubicBezTo>
                    <a:pt x="36" y="0"/>
                    <a:pt x="0" y="39"/>
                    <a:pt x="18" y="82"/>
                  </a:cubicBezTo>
                  <a:cubicBezTo>
                    <a:pt x="45" y="135"/>
                    <a:pt x="81" y="180"/>
                    <a:pt x="108" y="224"/>
                  </a:cubicBezTo>
                  <a:cubicBezTo>
                    <a:pt x="119" y="244"/>
                    <a:pt x="135" y="252"/>
                    <a:pt x="152" y="252"/>
                  </a:cubicBezTo>
                  <a:cubicBezTo>
                    <a:pt x="187" y="252"/>
                    <a:pt x="221" y="214"/>
                    <a:pt x="197" y="171"/>
                  </a:cubicBezTo>
                  <a:cubicBezTo>
                    <a:pt x="170" y="126"/>
                    <a:pt x="134" y="82"/>
                    <a:pt x="108" y="28"/>
                  </a:cubicBezTo>
                  <a:cubicBezTo>
                    <a:pt x="99" y="8"/>
                    <a:pt x="85" y="0"/>
                    <a:pt x="6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47" name="Google Shape;9092;p24"/>
            <p:cNvSpPr/>
            <p:nvPr/>
          </p:nvSpPr>
          <p:spPr>
            <a:xfrm>
              <a:off x="892025" y="1132850"/>
              <a:ext cx="3375" cy="6625"/>
            </a:xfrm>
            <a:custGeom>
              <a:avLst/>
              <a:ahLst/>
              <a:rect l="l" t="t" r="r" b="b"/>
              <a:pathLst>
                <a:path w="135" h="265" extrusionOk="0">
                  <a:moveTo>
                    <a:pt x="64" y="1"/>
                  </a:moveTo>
                  <a:cubicBezTo>
                    <a:pt x="58" y="1"/>
                    <a:pt x="51" y="2"/>
                    <a:pt x="45" y="4"/>
                  </a:cubicBezTo>
                  <a:cubicBezTo>
                    <a:pt x="9" y="13"/>
                    <a:pt x="1" y="40"/>
                    <a:pt x="9" y="66"/>
                  </a:cubicBezTo>
                  <a:cubicBezTo>
                    <a:pt x="18" y="111"/>
                    <a:pt x="18" y="164"/>
                    <a:pt x="18" y="218"/>
                  </a:cubicBezTo>
                  <a:cubicBezTo>
                    <a:pt x="26" y="241"/>
                    <a:pt x="40" y="264"/>
                    <a:pt x="62" y="264"/>
                  </a:cubicBezTo>
                  <a:cubicBezTo>
                    <a:pt x="65" y="264"/>
                    <a:pt x="68" y="264"/>
                    <a:pt x="72" y="263"/>
                  </a:cubicBezTo>
                  <a:cubicBezTo>
                    <a:pt x="99" y="263"/>
                    <a:pt x="134" y="245"/>
                    <a:pt x="125" y="218"/>
                  </a:cubicBezTo>
                  <a:cubicBezTo>
                    <a:pt x="116" y="156"/>
                    <a:pt x="116" y="93"/>
                    <a:pt x="108" y="40"/>
                  </a:cubicBezTo>
                  <a:cubicBezTo>
                    <a:pt x="101" y="12"/>
                    <a:pt x="84" y="1"/>
                    <a:pt x="6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48" name="Google Shape;9093;p24"/>
            <p:cNvSpPr/>
            <p:nvPr/>
          </p:nvSpPr>
          <p:spPr>
            <a:xfrm>
              <a:off x="903175" y="1133600"/>
              <a:ext cx="3200" cy="6275"/>
            </a:xfrm>
            <a:custGeom>
              <a:avLst/>
              <a:ahLst/>
              <a:rect l="l" t="t" r="r" b="b"/>
              <a:pathLst>
                <a:path w="128" h="251" extrusionOk="0">
                  <a:moveTo>
                    <a:pt x="62" y="1"/>
                  </a:moveTo>
                  <a:cubicBezTo>
                    <a:pt x="41" y="1"/>
                    <a:pt x="22" y="12"/>
                    <a:pt x="18" y="36"/>
                  </a:cubicBezTo>
                  <a:cubicBezTo>
                    <a:pt x="9" y="90"/>
                    <a:pt x="1" y="143"/>
                    <a:pt x="1" y="197"/>
                  </a:cubicBezTo>
                  <a:cubicBezTo>
                    <a:pt x="1" y="233"/>
                    <a:pt x="25" y="250"/>
                    <a:pt x="51" y="250"/>
                  </a:cubicBezTo>
                  <a:cubicBezTo>
                    <a:pt x="76" y="250"/>
                    <a:pt x="103" y="233"/>
                    <a:pt x="108" y="197"/>
                  </a:cubicBezTo>
                  <a:cubicBezTo>
                    <a:pt x="108" y="152"/>
                    <a:pt x="108" y="108"/>
                    <a:pt x="117" y="63"/>
                  </a:cubicBezTo>
                  <a:cubicBezTo>
                    <a:pt x="127" y="25"/>
                    <a:pt x="93" y="1"/>
                    <a:pt x="6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49" name="Google Shape;9094;p24"/>
            <p:cNvSpPr/>
            <p:nvPr/>
          </p:nvSpPr>
          <p:spPr>
            <a:xfrm>
              <a:off x="871800" y="1145075"/>
              <a:ext cx="7025" cy="5400"/>
            </a:xfrm>
            <a:custGeom>
              <a:avLst/>
              <a:ahLst/>
              <a:rect l="l" t="t" r="r" b="b"/>
              <a:pathLst>
                <a:path w="281" h="216" extrusionOk="0">
                  <a:moveTo>
                    <a:pt x="77" y="0"/>
                  </a:moveTo>
                  <a:cubicBezTo>
                    <a:pt x="35" y="0"/>
                    <a:pt x="1" y="51"/>
                    <a:pt x="42" y="86"/>
                  </a:cubicBezTo>
                  <a:cubicBezTo>
                    <a:pt x="78" y="130"/>
                    <a:pt x="123" y="166"/>
                    <a:pt x="167" y="202"/>
                  </a:cubicBezTo>
                  <a:cubicBezTo>
                    <a:pt x="179" y="212"/>
                    <a:pt x="192" y="216"/>
                    <a:pt x="204" y="216"/>
                  </a:cubicBezTo>
                  <a:cubicBezTo>
                    <a:pt x="246" y="216"/>
                    <a:pt x="280" y="165"/>
                    <a:pt x="239" y="130"/>
                  </a:cubicBezTo>
                  <a:cubicBezTo>
                    <a:pt x="194" y="95"/>
                    <a:pt x="149" y="50"/>
                    <a:pt x="114" y="14"/>
                  </a:cubicBezTo>
                  <a:cubicBezTo>
                    <a:pt x="102" y="5"/>
                    <a:pt x="89" y="0"/>
                    <a:pt x="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50" name="Google Shape;9095;p24"/>
            <p:cNvSpPr/>
            <p:nvPr/>
          </p:nvSpPr>
          <p:spPr>
            <a:xfrm>
              <a:off x="925475" y="1038150"/>
              <a:ext cx="22825" cy="20950"/>
            </a:xfrm>
            <a:custGeom>
              <a:avLst/>
              <a:ahLst/>
              <a:rect l="l" t="t" r="r" b="b"/>
              <a:pathLst>
                <a:path w="913" h="838" extrusionOk="0">
                  <a:moveTo>
                    <a:pt x="652" y="0"/>
                  </a:moveTo>
                  <a:cubicBezTo>
                    <a:pt x="589" y="27"/>
                    <a:pt x="518" y="54"/>
                    <a:pt x="465" y="90"/>
                  </a:cubicBezTo>
                  <a:cubicBezTo>
                    <a:pt x="509" y="125"/>
                    <a:pt x="554" y="170"/>
                    <a:pt x="572" y="224"/>
                  </a:cubicBezTo>
                  <a:cubicBezTo>
                    <a:pt x="589" y="313"/>
                    <a:pt x="572" y="402"/>
                    <a:pt x="518" y="473"/>
                  </a:cubicBezTo>
                  <a:cubicBezTo>
                    <a:pt x="465" y="550"/>
                    <a:pt x="373" y="591"/>
                    <a:pt x="283" y="591"/>
                  </a:cubicBezTo>
                  <a:cubicBezTo>
                    <a:pt x="206" y="591"/>
                    <a:pt x="130" y="562"/>
                    <a:pt x="81" y="500"/>
                  </a:cubicBezTo>
                  <a:cubicBezTo>
                    <a:pt x="45" y="563"/>
                    <a:pt x="19" y="634"/>
                    <a:pt x="1" y="705"/>
                  </a:cubicBezTo>
                  <a:cubicBezTo>
                    <a:pt x="94" y="799"/>
                    <a:pt x="197" y="837"/>
                    <a:pt x="297" y="837"/>
                  </a:cubicBezTo>
                  <a:cubicBezTo>
                    <a:pt x="619" y="837"/>
                    <a:pt x="913" y="438"/>
                    <a:pt x="777" y="152"/>
                  </a:cubicBezTo>
                  <a:cubicBezTo>
                    <a:pt x="759" y="143"/>
                    <a:pt x="732" y="143"/>
                    <a:pt x="705" y="134"/>
                  </a:cubicBezTo>
                  <a:lnTo>
                    <a:pt x="643" y="125"/>
                  </a:lnTo>
                  <a:lnTo>
                    <a:pt x="661" y="54"/>
                  </a:lnTo>
                  <a:cubicBezTo>
                    <a:pt x="661" y="45"/>
                    <a:pt x="661" y="27"/>
                    <a:pt x="670" y="18"/>
                  </a:cubicBezTo>
                  <a:cubicBezTo>
                    <a:pt x="661" y="9"/>
                    <a:pt x="661" y="9"/>
                    <a:pt x="652"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51" name="Google Shape;9096;p24"/>
            <p:cNvSpPr/>
            <p:nvPr/>
          </p:nvSpPr>
          <p:spPr>
            <a:xfrm>
              <a:off x="924575" y="1042600"/>
              <a:ext cx="29700" cy="28450"/>
            </a:xfrm>
            <a:custGeom>
              <a:avLst/>
              <a:ahLst/>
              <a:rect l="l" t="t" r="r" b="b"/>
              <a:pathLst>
                <a:path w="1188" h="1138" extrusionOk="0">
                  <a:moveTo>
                    <a:pt x="929" y="1"/>
                  </a:moveTo>
                  <a:cubicBezTo>
                    <a:pt x="1025" y="346"/>
                    <a:pt x="696" y="765"/>
                    <a:pt x="335" y="765"/>
                  </a:cubicBezTo>
                  <a:cubicBezTo>
                    <a:pt x="229" y="765"/>
                    <a:pt x="120" y="728"/>
                    <a:pt x="19" y="643"/>
                  </a:cubicBezTo>
                  <a:cubicBezTo>
                    <a:pt x="10" y="715"/>
                    <a:pt x="1" y="777"/>
                    <a:pt x="10" y="848"/>
                  </a:cubicBezTo>
                  <a:cubicBezTo>
                    <a:pt x="81" y="884"/>
                    <a:pt x="144" y="920"/>
                    <a:pt x="215" y="938"/>
                  </a:cubicBezTo>
                  <a:cubicBezTo>
                    <a:pt x="304" y="955"/>
                    <a:pt x="385" y="973"/>
                    <a:pt x="474" y="973"/>
                  </a:cubicBezTo>
                  <a:cubicBezTo>
                    <a:pt x="483" y="973"/>
                    <a:pt x="483" y="973"/>
                    <a:pt x="474" y="982"/>
                  </a:cubicBezTo>
                  <a:cubicBezTo>
                    <a:pt x="449" y="990"/>
                    <a:pt x="423" y="994"/>
                    <a:pt x="396" y="994"/>
                  </a:cubicBezTo>
                  <a:cubicBezTo>
                    <a:pt x="335" y="994"/>
                    <a:pt x="268" y="977"/>
                    <a:pt x="206" y="964"/>
                  </a:cubicBezTo>
                  <a:cubicBezTo>
                    <a:pt x="153" y="955"/>
                    <a:pt x="81" y="938"/>
                    <a:pt x="28" y="920"/>
                  </a:cubicBezTo>
                  <a:lnTo>
                    <a:pt x="28" y="920"/>
                  </a:lnTo>
                  <a:cubicBezTo>
                    <a:pt x="28" y="929"/>
                    <a:pt x="28" y="947"/>
                    <a:pt x="37" y="964"/>
                  </a:cubicBezTo>
                  <a:cubicBezTo>
                    <a:pt x="126" y="991"/>
                    <a:pt x="206" y="1027"/>
                    <a:pt x="304" y="1036"/>
                  </a:cubicBezTo>
                  <a:cubicBezTo>
                    <a:pt x="345" y="1043"/>
                    <a:pt x="385" y="1045"/>
                    <a:pt x="424" y="1045"/>
                  </a:cubicBezTo>
                  <a:cubicBezTo>
                    <a:pt x="488" y="1045"/>
                    <a:pt x="550" y="1038"/>
                    <a:pt x="617" y="1027"/>
                  </a:cubicBezTo>
                  <a:lnTo>
                    <a:pt x="617" y="1027"/>
                  </a:lnTo>
                  <a:cubicBezTo>
                    <a:pt x="558" y="1069"/>
                    <a:pt x="472" y="1080"/>
                    <a:pt x="387" y="1080"/>
                  </a:cubicBezTo>
                  <a:cubicBezTo>
                    <a:pt x="328" y="1080"/>
                    <a:pt x="271" y="1075"/>
                    <a:pt x="224" y="1071"/>
                  </a:cubicBezTo>
                  <a:cubicBezTo>
                    <a:pt x="215" y="1062"/>
                    <a:pt x="135" y="1054"/>
                    <a:pt x="63" y="1036"/>
                  </a:cubicBezTo>
                  <a:lnTo>
                    <a:pt x="63" y="1036"/>
                  </a:lnTo>
                  <a:cubicBezTo>
                    <a:pt x="63" y="1045"/>
                    <a:pt x="72" y="1062"/>
                    <a:pt x="72" y="1071"/>
                  </a:cubicBezTo>
                  <a:cubicBezTo>
                    <a:pt x="174" y="1117"/>
                    <a:pt x="276" y="1137"/>
                    <a:pt x="376" y="1137"/>
                  </a:cubicBezTo>
                  <a:cubicBezTo>
                    <a:pt x="707" y="1137"/>
                    <a:pt x="1012" y="911"/>
                    <a:pt x="1170" y="616"/>
                  </a:cubicBezTo>
                  <a:cubicBezTo>
                    <a:pt x="1161" y="616"/>
                    <a:pt x="1152" y="608"/>
                    <a:pt x="1152" y="608"/>
                  </a:cubicBezTo>
                  <a:lnTo>
                    <a:pt x="1098" y="581"/>
                  </a:lnTo>
                  <a:lnTo>
                    <a:pt x="1116" y="527"/>
                  </a:lnTo>
                  <a:cubicBezTo>
                    <a:pt x="1134" y="492"/>
                    <a:pt x="1143" y="456"/>
                    <a:pt x="1161" y="420"/>
                  </a:cubicBezTo>
                  <a:cubicBezTo>
                    <a:pt x="1170" y="304"/>
                    <a:pt x="1187" y="188"/>
                    <a:pt x="1161" y="72"/>
                  </a:cubicBezTo>
                  <a:cubicBezTo>
                    <a:pt x="1152" y="63"/>
                    <a:pt x="1134" y="63"/>
                    <a:pt x="1125" y="54"/>
                  </a:cubicBezTo>
                  <a:lnTo>
                    <a:pt x="1125" y="54"/>
                  </a:lnTo>
                  <a:cubicBezTo>
                    <a:pt x="1134" y="117"/>
                    <a:pt x="1134" y="179"/>
                    <a:pt x="1116" y="233"/>
                  </a:cubicBezTo>
                  <a:cubicBezTo>
                    <a:pt x="1107" y="161"/>
                    <a:pt x="1098" y="99"/>
                    <a:pt x="1080" y="37"/>
                  </a:cubicBezTo>
                  <a:cubicBezTo>
                    <a:pt x="1027" y="28"/>
                    <a:pt x="982" y="10"/>
                    <a:pt x="929"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52" name="Google Shape;9097;p24"/>
            <p:cNvSpPr/>
            <p:nvPr/>
          </p:nvSpPr>
          <p:spPr>
            <a:xfrm>
              <a:off x="954700" y="1045075"/>
              <a:ext cx="1800" cy="5375"/>
            </a:xfrm>
            <a:custGeom>
              <a:avLst/>
              <a:ahLst/>
              <a:rect l="l" t="t" r="r" b="b"/>
              <a:pathLst>
                <a:path w="72" h="215" extrusionOk="0">
                  <a:moveTo>
                    <a:pt x="18" y="0"/>
                  </a:moveTo>
                  <a:cubicBezTo>
                    <a:pt x="27" y="71"/>
                    <a:pt x="18" y="143"/>
                    <a:pt x="0" y="214"/>
                  </a:cubicBezTo>
                  <a:cubicBezTo>
                    <a:pt x="27" y="152"/>
                    <a:pt x="54" y="89"/>
                    <a:pt x="72" y="27"/>
                  </a:cubicBezTo>
                  <a:cubicBezTo>
                    <a:pt x="54" y="18"/>
                    <a:pt x="36" y="9"/>
                    <a:pt x="1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53" name="Google Shape;9098;p24"/>
            <p:cNvSpPr/>
            <p:nvPr/>
          </p:nvSpPr>
          <p:spPr>
            <a:xfrm>
              <a:off x="917450" y="1035250"/>
              <a:ext cx="38600" cy="38400"/>
            </a:xfrm>
            <a:custGeom>
              <a:avLst/>
              <a:ahLst/>
              <a:rect l="l" t="t" r="r" b="b"/>
              <a:pathLst>
                <a:path w="1544" h="1536" extrusionOk="0">
                  <a:moveTo>
                    <a:pt x="1026" y="1"/>
                  </a:moveTo>
                  <a:cubicBezTo>
                    <a:pt x="438" y="125"/>
                    <a:pt x="1" y="839"/>
                    <a:pt x="268" y="1428"/>
                  </a:cubicBezTo>
                  <a:cubicBezTo>
                    <a:pt x="277" y="1437"/>
                    <a:pt x="286" y="1437"/>
                    <a:pt x="286" y="1446"/>
                  </a:cubicBezTo>
                  <a:cubicBezTo>
                    <a:pt x="295" y="1446"/>
                    <a:pt x="295" y="1455"/>
                    <a:pt x="304" y="1455"/>
                  </a:cubicBezTo>
                  <a:cubicBezTo>
                    <a:pt x="425" y="1511"/>
                    <a:pt x="546" y="1536"/>
                    <a:pt x="663" y="1536"/>
                  </a:cubicBezTo>
                  <a:cubicBezTo>
                    <a:pt x="1033" y="1536"/>
                    <a:pt x="1368" y="1287"/>
                    <a:pt x="1544" y="955"/>
                  </a:cubicBezTo>
                  <a:cubicBezTo>
                    <a:pt x="1508" y="946"/>
                    <a:pt x="1481" y="928"/>
                    <a:pt x="1455" y="910"/>
                  </a:cubicBezTo>
                  <a:cubicBezTo>
                    <a:pt x="1297" y="1205"/>
                    <a:pt x="992" y="1431"/>
                    <a:pt x="661" y="1431"/>
                  </a:cubicBezTo>
                  <a:cubicBezTo>
                    <a:pt x="561" y="1431"/>
                    <a:pt x="459" y="1411"/>
                    <a:pt x="357" y="1365"/>
                  </a:cubicBezTo>
                  <a:cubicBezTo>
                    <a:pt x="357" y="1356"/>
                    <a:pt x="348" y="1339"/>
                    <a:pt x="348" y="1330"/>
                  </a:cubicBezTo>
                  <a:lnTo>
                    <a:pt x="348" y="1330"/>
                  </a:lnTo>
                  <a:cubicBezTo>
                    <a:pt x="420" y="1348"/>
                    <a:pt x="500" y="1356"/>
                    <a:pt x="509" y="1365"/>
                  </a:cubicBezTo>
                  <a:cubicBezTo>
                    <a:pt x="556" y="1369"/>
                    <a:pt x="613" y="1374"/>
                    <a:pt x="672" y="1374"/>
                  </a:cubicBezTo>
                  <a:cubicBezTo>
                    <a:pt x="757" y="1374"/>
                    <a:pt x="843" y="1363"/>
                    <a:pt x="902" y="1321"/>
                  </a:cubicBezTo>
                  <a:lnTo>
                    <a:pt x="902" y="1321"/>
                  </a:lnTo>
                  <a:cubicBezTo>
                    <a:pt x="835" y="1332"/>
                    <a:pt x="773" y="1339"/>
                    <a:pt x="709" y="1339"/>
                  </a:cubicBezTo>
                  <a:cubicBezTo>
                    <a:pt x="670" y="1339"/>
                    <a:pt x="630" y="1337"/>
                    <a:pt x="589" y="1330"/>
                  </a:cubicBezTo>
                  <a:cubicBezTo>
                    <a:pt x="491" y="1321"/>
                    <a:pt x="411" y="1285"/>
                    <a:pt x="322" y="1258"/>
                  </a:cubicBezTo>
                  <a:cubicBezTo>
                    <a:pt x="313" y="1241"/>
                    <a:pt x="313" y="1223"/>
                    <a:pt x="313" y="1214"/>
                  </a:cubicBezTo>
                  <a:lnTo>
                    <a:pt x="313" y="1214"/>
                  </a:lnTo>
                  <a:cubicBezTo>
                    <a:pt x="366" y="1232"/>
                    <a:pt x="438" y="1249"/>
                    <a:pt x="491" y="1258"/>
                  </a:cubicBezTo>
                  <a:cubicBezTo>
                    <a:pt x="553" y="1271"/>
                    <a:pt x="620" y="1288"/>
                    <a:pt x="681" y="1288"/>
                  </a:cubicBezTo>
                  <a:cubicBezTo>
                    <a:pt x="708" y="1288"/>
                    <a:pt x="734" y="1284"/>
                    <a:pt x="759" y="1276"/>
                  </a:cubicBezTo>
                  <a:cubicBezTo>
                    <a:pt x="768" y="1267"/>
                    <a:pt x="768" y="1267"/>
                    <a:pt x="759" y="1267"/>
                  </a:cubicBezTo>
                  <a:cubicBezTo>
                    <a:pt x="670" y="1267"/>
                    <a:pt x="589" y="1249"/>
                    <a:pt x="500" y="1232"/>
                  </a:cubicBezTo>
                  <a:cubicBezTo>
                    <a:pt x="429" y="1214"/>
                    <a:pt x="366" y="1178"/>
                    <a:pt x="295" y="1142"/>
                  </a:cubicBezTo>
                  <a:cubicBezTo>
                    <a:pt x="286" y="1071"/>
                    <a:pt x="295" y="1009"/>
                    <a:pt x="304" y="937"/>
                  </a:cubicBezTo>
                  <a:cubicBezTo>
                    <a:pt x="405" y="1022"/>
                    <a:pt x="514" y="1059"/>
                    <a:pt x="620" y="1059"/>
                  </a:cubicBezTo>
                  <a:cubicBezTo>
                    <a:pt x="981" y="1059"/>
                    <a:pt x="1310" y="640"/>
                    <a:pt x="1214" y="295"/>
                  </a:cubicBezTo>
                  <a:cubicBezTo>
                    <a:pt x="1178" y="286"/>
                    <a:pt x="1142" y="277"/>
                    <a:pt x="1098" y="268"/>
                  </a:cubicBezTo>
                  <a:lnTo>
                    <a:pt x="1098" y="268"/>
                  </a:lnTo>
                  <a:cubicBezTo>
                    <a:pt x="1234" y="554"/>
                    <a:pt x="940" y="953"/>
                    <a:pt x="618" y="953"/>
                  </a:cubicBezTo>
                  <a:cubicBezTo>
                    <a:pt x="518" y="953"/>
                    <a:pt x="415" y="915"/>
                    <a:pt x="322" y="821"/>
                  </a:cubicBezTo>
                  <a:cubicBezTo>
                    <a:pt x="340" y="750"/>
                    <a:pt x="366" y="679"/>
                    <a:pt x="402" y="616"/>
                  </a:cubicBezTo>
                  <a:cubicBezTo>
                    <a:pt x="451" y="678"/>
                    <a:pt x="527" y="707"/>
                    <a:pt x="604" y="707"/>
                  </a:cubicBezTo>
                  <a:cubicBezTo>
                    <a:pt x="694" y="707"/>
                    <a:pt x="786" y="666"/>
                    <a:pt x="839" y="589"/>
                  </a:cubicBezTo>
                  <a:cubicBezTo>
                    <a:pt x="893" y="518"/>
                    <a:pt x="910" y="429"/>
                    <a:pt x="893" y="340"/>
                  </a:cubicBezTo>
                  <a:cubicBezTo>
                    <a:pt x="875" y="286"/>
                    <a:pt x="830" y="241"/>
                    <a:pt x="786" y="206"/>
                  </a:cubicBezTo>
                  <a:cubicBezTo>
                    <a:pt x="839" y="170"/>
                    <a:pt x="910" y="143"/>
                    <a:pt x="973" y="116"/>
                  </a:cubicBezTo>
                  <a:cubicBezTo>
                    <a:pt x="982" y="125"/>
                    <a:pt x="982" y="125"/>
                    <a:pt x="991" y="134"/>
                  </a:cubicBezTo>
                  <a:cubicBezTo>
                    <a:pt x="1000" y="90"/>
                    <a:pt x="1009" y="45"/>
                    <a:pt x="1026"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54" name="Google Shape;9099;p24"/>
            <p:cNvSpPr/>
            <p:nvPr/>
          </p:nvSpPr>
          <p:spPr>
            <a:xfrm>
              <a:off x="951575" y="1043500"/>
              <a:ext cx="1350" cy="4925"/>
            </a:xfrm>
            <a:custGeom>
              <a:avLst/>
              <a:ahLst/>
              <a:rect l="l" t="t" r="r" b="b"/>
              <a:pathLst>
                <a:path w="54" h="197" extrusionOk="0">
                  <a:moveTo>
                    <a:pt x="0" y="1"/>
                  </a:moveTo>
                  <a:cubicBezTo>
                    <a:pt x="18" y="63"/>
                    <a:pt x="27" y="125"/>
                    <a:pt x="36" y="197"/>
                  </a:cubicBezTo>
                  <a:cubicBezTo>
                    <a:pt x="54" y="143"/>
                    <a:pt x="54" y="81"/>
                    <a:pt x="45" y="18"/>
                  </a:cubicBezTo>
                  <a:cubicBezTo>
                    <a:pt x="27" y="18"/>
                    <a:pt x="9" y="10"/>
                    <a:pt x="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55" name="Google Shape;9100;p24"/>
            <p:cNvSpPr/>
            <p:nvPr/>
          </p:nvSpPr>
          <p:spPr>
            <a:xfrm>
              <a:off x="953575" y="1044400"/>
              <a:ext cx="1825" cy="8725"/>
            </a:xfrm>
            <a:custGeom>
              <a:avLst/>
              <a:ahLst/>
              <a:rect l="l" t="t" r="r" b="b"/>
              <a:pathLst>
                <a:path w="73" h="349" extrusionOk="0">
                  <a:moveTo>
                    <a:pt x="1" y="0"/>
                  </a:moveTo>
                  <a:lnTo>
                    <a:pt x="1" y="0"/>
                  </a:lnTo>
                  <a:cubicBezTo>
                    <a:pt x="27" y="116"/>
                    <a:pt x="10" y="232"/>
                    <a:pt x="1" y="348"/>
                  </a:cubicBezTo>
                  <a:cubicBezTo>
                    <a:pt x="10" y="321"/>
                    <a:pt x="19" y="295"/>
                    <a:pt x="36" y="268"/>
                  </a:cubicBezTo>
                  <a:cubicBezTo>
                    <a:pt x="36" y="259"/>
                    <a:pt x="36" y="250"/>
                    <a:pt x="45" y="241"/>
                  </a:cubicBezTo>
                  <a:cubicBezTo>
                    <a:pt x="63" y="170"/>
                    <a:pt x="72" y="98"/>
                    <a:pt x="63" y="27"/>
                  </a:cubicBezTo>
                  <a:cubicBezTo>
                    <a:pt x="45" y="18"/>
                    <a:pt x="27" y="9"/>
                    <a:pt x="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56" name="Google Shape;9101;p24"/>
            <p:cNvSpPr/>
            <p:nvPr/>
          </p:nvSpPr>
          <p:spPr>
            <a:xfrm>
              <a:off x="913875" y="1066700"/>
              <a:ext cx="6275" cy="3150"/>
            </a:xfrm>
            <a:custGeom>
              <a:avLst/>
              <a:ahLst/>
              <a:rect l="l" t="t" r="r" b="b"/>
              <a:pathLst>
                <a:path w="251" h="126" extrusionOk="0">
                  <a:moveTo>
                    <a:pt x="179" y="0"/>
                  </a:moveTo>
                  <a:cubicBezTo>
                    <a:pt x="144" y="9"/>
                    <a:pt x="108" y="18"/>
                    <a:pt x="63" y="18"/>
                  </a:cubicBezTo>
                  <a:cubicBezTo>
                    <a:pt x="1" y="27"/>
                    <a:pt x="1" y="125"/>
                    <a:pt x="72" y="125"/>
                  </a:cubicBezTo>
                  <a:cubicBezTo>
                    <a:pt x="117" y="125"/>
                    <a:pt x="161" y="107"/>
                    <a:pt x="215" y="107"/>
                  </a:cubicBezTo>
                  <a:cubicBezTo>
                    <a:pt x="242" y="98"/>
                    <a:pt x="251" y="63"/>
                    <a:pt x="251" y="36"/>
                  </a:cubicBezTo>
                  <a:cubicBezTo>
                    <a:pt x="242" y="9"/>
                    <a:pt x="215" y="0"/>
                    <a:pt x="17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57" name="Google Shape;9102;p24"/>
            <p:cNvSpPr/>
            <p:nvPr/>
          </p:nvSpPr>
          <p:spPr>
            <a:xfrm>
              <a:off x="913225" y="1056875"/>
              <a:ext cx="7075" cy="3175"/>
            </a:xfrm>
            <a:custGeom>
              <a:avLst/>
              <a:ahLst/>
              <a:rect l="l" t="t" r="r" b="b"/>
              <a:pathLst>
                <a:path w="283" h="127" extrusionOk="0">
                  <a:moveTo>
                    <a:pt x="54" y="1"/>
                  </a:moveTo>
                  <a:cubicBezTo>
                    <a:pt x="18" y="1"/>
                    <a:pt x="0" y="28"/>
                    <a:pt x="0" y="54"/>
                  </a:cubicBezTo>
                  <a:cubicBezTo>
                    <a:pt x="0" y="90"/>
                    <a:pt x="27" y="108"/>
                    <a:pt x="54" y="108"/>
                  </a:cubicBezTo>
                  <a:cubicBezTo>
                    <a:pt x="98" y="117"/>
                    <a:pt x="143" y="117"/>
                    <a:pt x="196" y="126"/>
                  </a:cubicBezTo>
                  <a:cubicBezTo>
                    <a:pt x="199" y="126"/>
                    <a:pt x="202" y="126"/>
                    <a:pt x="204" y="126"/>
                  </a:cubicBezTo>
                  <a:cubicBezTo>
                    <a:pt x="261" y="126"/>
                    <a:pt x="283" y="36"/>
                    <a:pt x="223" y="28"/>
                  </a:cubicBezTo>
                  <a:cubicBezTo>
                    <a:pt x="161" y="19"/>
                    <a:pt x="107" y="10"/>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58" name="Google Shape;9103;p24"/>
            <p:cNvSpPr/>
            <p:nvPr/>
          </p:nvSpPr>
          <p:spPr>
            <a:xfrm>
              <a:off x="914775" y="1047425"/>
              <a:ext cx="7200" cy="4250"/>
            </a:xfrm>
            <a:custGeom>
              <a:avLst/>
              <a:ahLst/>
              <a:rect l="l" t="t" r="r" b="b"/>
              <a:pathLst>
                <a:path w="288" h="170" extrusionOk="0">
                  <a:moveTo>
                    <a:pt x="68" y="1"/>
                  </a:moveTo>
                  <a:cubicBezTo>
                    <a:pt x="47" y="1"/>
                    <a:pt x="25" y="11"/>
                    <a:pt x="18" y="31"/>
                  </a:cubicBezTo>
                  <a:cubicBezTo>
                    <a:pt x="0" y="49"/>
                    <a:pt x="9" y="93"/>
                    <a:pt x="36" y="102"/>
                  </a:cubicBezTo>
                  <a:cubicBezTo>
                    <a:pt x="90" y="120"/>
                    <a:pt x="143" y="147"/>
                    <a:pt x="206" y="165"/>
                  </a:cubicBezTo>
                  <a:cubicBezTo>
                    <a:pt x="213" y="168"/>
                    <a:pt x="219" y="169"/>
                    <a:pt x="225" y="169"/>
                  </a:cubicBezTo>
                  <a:cubicBezTo>
                    <a:pt x="273" y="169"/>
                    <a:pt x="288" y="82"/>
                    <a:pt x="232" y="67"/>
                  </a:cubicBezTo>
                  <a:cubicBezTo>
                    <a:pt x="179" y="49"/>
                    <a:pt x="134" y="31"/>
                    <a:pt x="90" y="4"/>
                  </a:cubicBezTo>
                  <a:cubicBezTo>
                    <a:pt x="83" y="2"/>
                    <a:pt x="76" y="1"/>
                    <a:pt x="6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59" name="Google Shape;9104;p24"/>
            <p:cNvSpPr/>
            <p:nvPr/>
          </p:nvSpPr>
          <p:spPr>
            <a:xfrm>
              <a:off x="929325" y="1030100"/>
              <a:ext cx="5500" cy="6175"/>
            </a:xfrm>
            <a:custGeom>
              <a:avLst/>
              <a:ahLst/>
              <a:rect l="l" t="t" r="r" b="b"/>
              <a:pathLst>
                <a:path w="220" h="247" extrusionOk="0">
                  <a:moveTo>
                    <a:pt x="70" y="0"/>
                  </a:moveTo>
                  <a:cubicBezTo>
                    <a:pt x="35" y="0"/>
                    <a:pt x="1" y="39"/>
                    <a:pt x="25" y="82"/>
                  </a:cubicBezTo>
                  <a:cubicBezTo>
                    <a:pt x="43" y="135"/>
                    <a:pt x="79" y="180"/>
                    <a:pt x="105" y="224"/>
                  </a:cubicBezTo>
                  <a:cubicBezTo>
                    <a:pt x="116" y="240"/>
                    <a:pt x="131" y="247"/>
                    <a:pt x="146" y="247"/>
                  </a:cubicBezTo>
                  <a:cubicBezTo>
                    <a:pt x="183" y="247"/>
                    <a:pt x="220" y="209"/>
                    <a:pt x="195" y="171"/>
                  </a:cubicBezTo>
                  <a:cubicBezTo>
                    <a:pt x="168" y="126"/>
                    <a:pt x="132" y="82"/>
                    <a:pt x="114" y="28"/>
                  </a:cubicBezTo>
                  <a:cubicBezTo>
                    <a:pt x="103" y="8"/>
                    <a:pt x="86"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60" name="Google Shape;9105;p24"/>
            <p:cNvSpPr/>
            <p:nvPr/>
          </p:nvSpPr>
          <p:spPr>
            <a:xfrm>
              <a:off x="941100" y="1026550"/>
              <a:ext cx="3150" cy="5375"/>
            </a:xfrm>
            <a:custGeom>
              <a:avLst/>
              <a:ahLst/>
              <a:rect l="l" t="t" r="r" b="b"/>
              <a:pathLst>
                <a:path w="126" h="215" extrusionOk="0">
                  <a:moveTo>
                    <a:pt x="0" y="1"/>
                  </a:moveTo>
                  <a:cubicBezTo>
                    <a:pt x="0" y="10"/>
                    <a:pt x="0" y="10"/>
                    <a:pt x="0" y="18"/>
                  </a:cubicBezTo>
                  <a:cubicBezTo>
                    <a:pt x="9" y="63"/>
                    <a:pt x="9" y="117"/>
                    <a:pt x="18" y="170"/>
                  </a:cubicBezTo>
                  <a:cubicBezTo>
                    <a:pt x="18" y="197"/>
                    <a:pt x="36" y="215"/>
                    <a:pt x="72" y="215"/>
                  </a:cubicBezTo>
                  <a:cubicBezTo>
                    <a:pt x="98" y="215"/>
                    <a:pt x="125" y="197"/>
                    <a:pt x="116" y="161"/>
                  </a:cubicBezTo>
                  <a:cubicBezTo>
                    <a:pt x="116" y="117"/>
                    <a:pt x="107" y="63"/>
                    <a:pt x="107" y="10"/>
                  </a:cubicBezTo>
                  <a:cubicBezTo>
                    <a:pt x="72" y="10"/>
                    <a:pt x="36" y="1"/>
                    <a:pt x="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61" name="Google Shape;9106;p24"/>
            <p:cNvSpPr/>
            <p:nvPr/>
          </p:nvSpPr>
          <p:spPr>
            <a:xfrm>
              <a:off x="920650" y="1037575"/>
              <a:ext cx="7000" cy="5425"/>
            </a:xfrm>
            <a:custGeom>
              <a:avLst/>
              <a:ahLst/>
              <a:rect l="l" t="t" r="r" b="b"/>
              <a:pathLst>
                <a:path w="280" h="217" extrusionOk="0">
                  <a:moveTo>
                    <a:pt x="80" y="0"/>
                  </a:moveTo>
                  <a:cubicBezTo>
                    <a:pt x="40" y="0"/>
                    <a:pt x="0" y="51"/>
                    <a:pt x="42" y="86"/>
                  </a:cubicBezTo>
                  <a:cubicBezTo>
                    <a:pt x="87" y="131"/>
                    <a:pt x="122" y="166"/>
                    <a:pt x="167" y="202"/>
                  </a:cubicBezTo>
                  <a:cubicBezTo>
                    <a:pt x="179" y="212"/>
                    <a:pt x="192" y="216"/>
                    <a:pt x="204" y="216"/>
                  </a:cubicBezTo>
                  <a:cubicBezTo>
                    <a:pt x="246" y="216"/>
                    <a:pt x="280" y="165"/>
                    <a:pt x="238" y="131"/>
                  </a:cubicBezTo>
                  <a:cubicBezTo>
                    <a:pt x="203" y="86"/>
                    <a:pt x="158" y="50"/>
                    <a:pt x="113" y="15"/>
                  </a:cubicBezTo>
                  <a:cubicBezTo>
                    <a:pt x="103" y="5"/>
                    <a:pt x="92" y="0"/>
                    <a:pt x="8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62" name="Google Shape;9107;p24"/>
            <p:cNvSpPr/>
            <p:nvPr/>
          </p:nvSpPr>
          <p:spPr>
            <a:xfrm>
              <a:off x="877750" y="1032800"/>
              <a:ext cx="18750" cy="24150"/>
            </a:xfrm>
            <a:custGeom>
              <a:avLst/>
              <a:ahLst/>
              <a:rect l="l" t="t" r="r" b="b"/>
              <a:pathLst>
                <a:path w="750" h="966" extrusionOk="0">
                  <a:moveTo>
                    <a:pt x="152" y="0"/>
                  </a:moveTo>
                  <a:cubicBezTo>
                    <a:pt x="117" y="63"/>
                    <a:pt x="81" y="125"/>
                    <a:pt x="54" y="197"/>
                  </a:cubicBezTo>
                  <a:cubicBezTo>
                    <a:pt x="58" y="196"/>
                    <a:pt x="62" y="196"/>
                    <a:pt x="66" y="196"/>
                  </a:cubicBezTo>
                  <a:cubicBezTo>
                    <a:pt x="230" y="196"/>
                    <a:pt x="365" y="379"/>
                    <a:pt x="322" y="545"/>
                  </a:cubicBezTo>
                  <a:cubicBezTo>
                    <a:pt x="304" y="634"/>
                    <a:pt x="250" y="705"/>
                    <a:pt x="170" y="741"/>
                  </a:cubicBezTo>
                  <a:cubicBezTo>
                    <a:pt x="141" y="756"/>
                    <a:pt x="108" y="762"/>
                    <a:pt x="77" y="762"/>
                  </a:cubicBezTo>
                  <a:cubicBezTo>
                    <a:pt x="50" y="762"/>
                    <a:pt x="25" y="758"/>
                    <a:pt x="1" y="750"/>
                  </a:cubicBezTo>
                  <a:lnTo>
                    <a:pt x="1" y="750"/>
                  </a:lnTo>
                  <a:cubicBezTo>
                    <a:pt x="9" y="821"/>
                    <a:pt x="27" y="892"/>
                    <a:pt x="63" y="955"/>
                  </a:cubicBezTo>
                  <a:cubicBezTo>
                    <a:pt x="95" y="962"/>
                    <a:pt x="126" y="965"/>
                    <a:pt x="155" y="965"/>
                  </a:cubicBezTo>
                  <a:cubicBezTo>
                    <a:pt x="641" y="965"/>
                    <a:pt x="750" y="42"/>
                    <a:pt x="152"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63" name="Google Shape;9108;p24"/>
            <p:cNvSpPr/>
            <p:nvPr/>
          </p:nvSpPr>
          <p:spPr>
            <a:xfrm>
              <a:off x="880875" y="1025000"/>
              <a:ext cx="28800" cy="41050"/>
            </a:xfrm>
            <a:custGeom>
              <a:avLst/>
              <a:ahLst/>
              <a:rect l="l" t="t" r="r" b="b"/>
              <a:pathLst>
                <a:path w="1152" h="1642" extrusionOk="0">
                  <a:moveTo>
                    <a:pt x="500" y="0"/>
                  </a:moveTo>
                  <a:lnTo>
                    <a:pt x="500" y="0"/>
                  </a:lnTo>
                  <a:cubicBezTo>
                    <a:pt x="482" y="9"/>
                    <a:pt x="473" y="9"/>
                    <a:pt x="455" y="18"/>
                  </a:cubicBezTo>
                  <a:cubicBezTo>
                    <a:pt x="509" y="54"/>
                    <a:pt x="545" y="89"/>
                    <a:pt x="554" y="98"/>
                  </a:cubicBezTo>
                  <a:cubicBezTo>
                    <a:pt x="643" y="170"/>
                    <a:pt x="777" y="295"/>
                    <a:pt x="786" y="411"/>
                  </a:cubicBezTo>
                  <a:cubicBezTo>
                    <a:pt x="786" y="419"/>
                    <a:pt x="786" y="419"/>
                    <a:pt x="786" y="419"/>
                  </a:cubicBezTo>
                  <a:cubicBezTo>
                    <a:pt x="723" y="321"/>
                    <a:pt x="670" y="250"/>
                    <a:pt x="580" y="179"/>
                  </a:cubicBezTo>
                  <a:cubicBezTo>
                    <a:pt x="527" y="125"/>
                    <a:pt x="464" y="89"/>
                    <a:pt x="402" y="45"/>
                  </a:cubicBezTo>
                  <a:cubicBezTo>
                    <a:pt x="384" y="54"/>
                    <a:pt x="366" y="63"/>
                    <a:pt x="357" y="72"/>
                  </a:cubicBezTo>
                  <a:cubicBezTo>
                    <a:pt x="393" y="98"/>
                    <a:pt x="438" y="125"/>
                    <a:pt x="464" y="152"/>
                  </a:cubicBezTo>
                  <a:cubicBezTo>
                    <a:pt x="545" y="205"/>
                    <a:pt x="616" y="259"/>
                    <a:pt x="652" y="348"/>
                  </a:cubicBezTo>
                  <a:cubicBezTo>
                    <a:pt x="589" y="277"/>
                    <a:pt x="527" y="232"/>
                    <a:pt x="447" y="179"/>
                  </a:cubicBezTo>
                  <a:cubicBezTo>
                    <a:pt x="402" y="143"/>
                    <a:pt x="348" y="125"/>
                    <a:pt x="295" y="107"/>
                  </a:cubicBezTo>
                  <a:cubicBezTo>
                    <a:pt x="241" y="134"/>
                    <a:pt x="179" y="170"/>
                    <a:pt x="116" y="196"/>
                  </a:cubicBezTo>
                  <a:cubicBezTo>
                    <a:pt x="116" y="205"/>
                    <a:pt x="108" y="214"/>
                    <a:pt x="99" y="214"/>
                  </a:cubicBezTo>
                  <a:cubicBezTo>
                    <a:pt x="759" y="329"/>
                    <a:pt x="620" y="1383"/>
                    <a:pt x="23" y="1383"/>
                  </a:cubicBezTo>
                  <a:cubicBezTo>
                    <a:pt x="15" y="1383"/>
                    <a:pt x="8" y="1383"/>
                    <a:pt x="0" y="1383"/>
                  </a:cubicBezTo>
                  <a:lnTo>
                    <a:pt x="0" y="1383"/>
                  </a:lnTo>
                  <a:cubicBezTo>
                    <a:pt x="18" y="1410"/>
                    <a:pt x="45" y="1445"/>
                    <a:pt x="72" y="1472"/>
                  </a:cubicBezTo>
                  <a:cubicBezTo>
                    <a:pt x="134" y="1472"/>
                    <a:pt x="188" y="1463"/>
                    <a:pt x="241" y="1454"/>
                  </a:cubicBezTo>
                  <a:cubicBezTo>
                    <a:pt x="348" y="1419"/>
                    <a:pt x="429" y="1374"/>
                    <a:pt x="518" y="1312"/>
                  </a:cubicBezTo>
                  <a:cubicBezTo>
                    <a:pt x="527" y="1312"/>
                    <a:pt x="527" y="1312"/>
                    <a:pt x="527" y="1320"/>
                  </a:cubicBezTo>
                  <a:cubicBezTo>
                    <a:pt x="464" y="1410"/>
                    <a:pt x="357" y="1463"/>
                    <a:pt x="259" y="1499"/>
                  </a:cubicBezTo>
                  <a:cubicBezTo>
                    <a:pt x="232" y="1517"/>
                    <a:pt x="188" y="1535"/>
                    <a:pt x="143" y="1543"/>
                  </a:cubicBezTo>
                  <a:cubicBezTo>
                    <a:pt x="152" y="1543"/>
                    <a:pt x="152" y="1543"/>
                    <a:pt x="161" y="1552"/>
                  </a:cubicBezTo>
                  <a:cubicBezTo>
                    <a:pt x="179" y="1552"/>
                    <a:pt x="197" y="1552"/>
                    <a:pt x="223" y="1543"/>
                  </a:cubicBezTo>
                  <a:cubicBezTo>
                    <a:pt x="286" y="1535"/>
                    <a:pt x="339" y="1508"/>
                    <a:pt x="393" y="1481"/>
                  </a:cubicBezTo>
                  <a:cubicBezTo>
                    <a:pt x="518" y="1419"/>
                    <a:pt x="598" y="1320"/>
                    <a:pt x="687" y="1222"/>
                  </a:cubicBezTo>
                  <a:lnTo>
                    <a:pt x="687" y="1222"/>
                  </a:lnTo>
                  <a:cubicBezTo>
                    <a:pt x="652" y="1347"/>
                    <a:pt x="554" y="1445"/>
                    <a:pt x="447" y="1517"/>
                  </a:cubicBezTo>
                  <a:cubicBezTo>
                    <a:pt x="402" y="1543"/>
                    <a:pt x="331" y="1588"/>
                    <a:pt x="250" y="1615"/>
                  </a:cubicBezTo>
                  <a:cubicBezTo>
                    <a:pt x="268" y="1624"/>
                    <a:pt x="286" y="1633"/>
                    <a:pt x="304" y="1642"/>
                  </a:cubicBezTo>
                  <a:cubicBezTo>
                    <a:pt x="982" y="1428"/>
                    <a:pt x="1151" y="339"/>
                    <a:pt x="500"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64" name="Google Shape;9109;p24"/>
            <p:cNvSpPr/>
            <p:nvPr/>
          </p:nvSpPr>
          <p:spPr>
            <a:xfrm>
              <a:off x="871725" y="1023425"/>
              <a:ext cx="41075" cy="45250"/>
            </a:xfrm>
            <a:custGeom>
              <a:avLst/>
              <a:ahLst/>
              <a:rect l="l" t="t" r="r" b="b"/>
              <a:pathLst>
                <a:path w="1643" h="1810" extrusionOk="0">
                  <a:moveTo>
                    <a:pt x="393" y="375"/>
                  </a:moveTo>
                  <a:cubicBezTo>
                    <a:pt x="991" y="417"/>
                    <a:pt x="882" y="1340"/>
                    <a:pt x="396" y="1340"/>
                  </a:cubicBezTo>
                  <a:cubicBezTo>
                    <a:pt x="367" y="1340"/>
                    <a:pt x="336" y="1337"/>
                    <a:pt x="304" y="1330"/>
                  </a:cubicBezTo>
                  <a:cubicBezTo>
                    <a:pt x="268" y="1267"/>
                    <a:pt x="250" y="1196"/>
                    <a:pt x="242" y="1125"/>
                  </a:cubicBezTo>
                  <a:lnTo>
                    <a:pt x="242" y="1125"/>
                  </a:lnTo>
                  <a:cubicBezTo>
                    <a:pt x="266" y="1133"/>
                    <a:pt x="291" y="1137"/>
                    <a:pt x="318" y="1137"/>
                  </a:cubicBezTo>
                  <a:cubicBezTo>
                    <a:pt x="349" y="1137"/>
                    <a:pt x="382" y="1131"/>
                    <a:pt x="411" y="1116"/>
                  </a:cubicBezTo>
                  <a:cubicBezTo>
                    <a:pt x="491" y="1080"/>
                    <a:pt x="545" y="1009"/>
                    <a:pt x="563" y="920"/>
                  </a:cubicBezTo>
                  <a:cubicBezTo>
                    <a:pt x="606" y="754"/>
                    <a:pt x="471" y="571"/>
                    <a:pt x="307" y="571"/>
                  </a:cubicBezTo>
                  <a:cubicBezTo>
                    <a:pt x="303" y="571"/>
                    <a:pt x="299" y="571"/>
                    <a:pt x="295" y="572"/>
                  </a:cubicBezTo>
                  <a:cubicBezTo>
                    <a:pt x="322" y="500"/>
                    <a:pt x="358" y="438"/>
                    <a:pt x="393" y="375"/>
                  </a:cubicBezTo>
                  <a:close/>
                  <a:moveTo>
                    <a:pt x="973" y="1"/>
                  </a:moveTo>
                  <a:cubicBezTo>
                    <a:pt x="937" y="27"/>
                    <a:pt x="902" y="45"/>
                    <a:pt x="866" y="63"/>
                  </a:cubicBezTo>
                  <a:cubicBezTo>
                    <a:pt x="1517" y="402"/>
                    <a:pt x="1348" y="1491"/>
                    <a:pt x="670" y="1705"/>
                  </a:cubicBezTo>
                  <a:cubicBezTo>
                    <a:pt x="652" y="1696"/>
                    <a:pt x="634" y="1687"/>
                    <a:pt x="616" y="1678"/>
                  </a:cubicBezTo>
                  <a:cubicBezTo>
                    <a:pt x="697" y="1651"/>
                    <a:pt x="768" y="1606"/>
                    <a:pt x="821" y="1580"/>
                  </a:cubicBezTo>
                  <a:cubicBezTo>
                    <a:pt x="920" y="1508"/>
                    <a:pt x="1018" y="1410"/>
                    <a:pt x="1053" y="1285"/>
                  </a:cubicBezTo>
                  <a:lnTo>
                    <a:pt x="1053" y="1285"/>
                  </a:lnTo>
                  <a:cubicBezTo>
                    <a:pt x="964" y="1383"/>
                    <a:pt x="884" y="1482"/>
                    <a:pt x="759" y="1544"/>
                  </a:cubicBezTo>
                  <a:cubicBezTo>
                    <a:pt x="705" y="1571"/>
                    <a:pt x="652" y="1598"/>
                    <a:pt x="589" y="1606"/>
                  </a:cubicBezTo>
                  <a:cubicBezTo>
                    <a:pt x="563" y="1615"/>
                    <a:pt x="545" y="1615"/>
                    <a:pt x="527" y="1615"/>
                  </a:cubicBezTo>
                  <a:cubicBezTo>
                    <a:pt x="518" y="1606"/>
                    <a:pt x="518" y="1606"/>
                    <a:pt x="509" y="1606"/>
                  </a:cubicBezTo>
                  <a:cubicBezTo>
                    <a:pt x="554" y="1598"/>
                    <a:pt x="598" y="1580"/>
                    <a:pt x="625" y="1562"/>
                  </a:cubicBezTo>
                  <a:cubicBezTo>
                    <a:pt x="723" y="1526"/>
                    <a:pt x="830" y="1473"/>
                    <a:pt x="893" y="1383"/>
                  </a:cubicBezTo>
                  <a:cubicBezTo>
                    <a:pt x="893" y="1375"/>
                    <a:pt x="893" y="1375"/>
                    <a:pt x="884" y="1375"/>
                  </a:cubicBezTo>
                  <a:cubicBezTo>
                    <a:pt x="795" y="1437"/>
                    <a:pt x="714" y="1482"/>
                    <a:pt x="607" y="1517"/>
                  </a:cubicBezTo>
                  <a:cubicBezTo>
                    <a:pt x="554" y="1526"/>
                    <a:pt x="500" y="1535"/>
                    <a:pt x="438" y="1535"/>
                  </a:cubicBezTo>
                  <a:cubicBezTo>
                    <a:pt x="411" y="1508"/>
                    <a:pt x="384" y="1473"/>
                    <a:pt x="366" y="1446"/>
                  </a:cubicBezTo>
                  <a:lnTo>
                    <a:pt x="366" y="1446"/>
                  </a:lnTo>
                  <a:cubicBezTo>
                    <a:pt x="374" y="1446"/>
                    <a:pt x="381" y="1446"/>
                    <a:pt x="389" y="1446"/>
                  </a:cubicBezTo>
                  <a:cubicBezTo>
                    <a:pt x="986" y="1446"/>
                    <a:pt x="1125" y="392"/>
                    <a:pt x="465" y="277"/>
                  </a:cubicBezTo>
                  <a:cubicBezTo>
                    <a:pt x="474" y="277"/>
                    <a:pt x="482" y="268"/>
                    <a:pt x="482" y="259"/>
                  </a:cubicBezTo>
                  <a:lnTo>
                    <a:pt x="482" y="259"/>
                  </a:lnTo>
                  <a:cubicBezTo>
                    <a:pt x="420" y="295"/>
                    <a:pt x="349" y="331"/>
                    <a:pt x="277" y="375"/>
                  </a:cubicBezTo>
                  <a:cubicBezTo>
                    <a:pt x="1" y="848"/>
                    <a:pt x="72" y="1553"/>
                    <a:pt x="643" y="1803"/>
                  </a:cubicBezTo>
                  <a:lnTo>
                    <a:pt x="661" y="1803"/>
                  </a:lnTo>
                  <a:cubicBezTo>
                    <a:pt x="665" y="1807"/>
                    <a:pt x="670" y="1809"/>
                    <a:pt x="674" y="1809"/>
                  </a:cubicBezTo>
                  <a:cubicBezTo>
                    <a:pt x="679" y="1809"/>
                    <a:pt x="683" y="1807"/>
                    <a:pt x="688" y="1803"/>
                  </a:cubicBezTo>
                  <a:cubicBezTo>
                    <a:pt x="1437" y="1580"/>
                    <a:pt x="1642" y="429"/>
                    <a:pt x="97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65" name="Google Shape;9110;p24"/>
            <p:cNvSpPr/>
            <p:nvPr/>
          </p:nvSpPr>
          <p:spPr>
            <a:xfrm>
              <a:off x="890900" y="1025425"/>
              <a:ext cx="9625" cy="10075"/>
            </a:xfrm>
            <a:custGeom>
              <a:avLst/>
              <a:ahLst/>
              <a:rect l="l" t="t" r="r" b="b"/>
              <a:pathLst>
                <a:path w="385" h="403" extrusionOk="0">
                  <a:moveTo>
                    <a:pt x="54" y="1"/>
                  </a:moveTo>
                  <a:cubicBezTo>
                    <a:pt x="37" y="10"/>
                    <a:pt x="19" y="19"/>
                    <a:pt x="1" y="37"/>
                  </a:cubicBezTo>
                  <a:cubicBezTo>
                    <a:pt x="63" y="72"/>
                    <a:pt x="126" y="108"/>
                    <a:pt x="179" y="162"/>
                  </a:cubicBezTo>
                  <a:cubicBezTo>
                    <a:pt x="269" y="233"/>
                    <a:pt x="322" y="304"/>
                    <a:pt x="385" y="402"/>
                  </a:cubicBezTo>
                  <a:cubicBezTo>
                    <a:pt x="385" y="402"/>
                    <a:pt x="385" y="402"/>
                    <a:pt x="385" y="394"/>
                  </a:cubicBezTo>
                  <a:cubicBezTo>
                    <a:pt x="376" y="278"/>
                    <a:pt x="242" y="153"/>
                    <a:pt x="153" y="81"/>
                  </a:cubicBezTo>
                  <a:cubicBezTo>
                    <a:pt x="144" y="72"/>
                    <a:pt x="108" y="37"/>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66" name="Google Shape;9111;p24"/>
            <p:cNvSpPr/>
            <p:nvPr/>
          </p:nvSpPr>
          <p:spPr>
            <a:xfrm>
              <a:off x="888225" y="1026775"/>
              <a:ext cx="8950" cy="6950"/>
            </a:xfrm>
            <a:custGeom>
              <a:avLst/>
              <a:ahLst/>
              <a:rect l="l" t="t" r="r" b="b"/>
              <a:pathLst>
                <a:path w="358" h="278" extrusionOk="0">
                  <a:moveTo>
                    <a:pt x="63" y="1"/>
                  </a:moveTo>
                  <a:cubicBezTo>
                    <a:pt x="45" y="9"/>
                    <a:pt x="19" y="18"/>
                    <a:pt x="1" y="36"/>
                  </a:cubicBezTo>
                  <a:cubicBezTo>
                    <a:pt x="54" y="54"/>
                    <a:pt x="108" y="72"/>
                    <a:pt x="153" y="108"/>
                  </a:cubicBezTo>
                  <a:cubicBezTo>
                    <a:pt x="233" y="161"/>
                    <a:pt x="295" y="206"/>
                    <a:pt x="358" y="277"/>
                  </a:cubicBezTo>
                  <a:cubicBezTo>
                    <a:pt x="322" y="188"/>
                    <a:pt x="251" y="134"/>
                    <a:pt x="170" y="81"/>
                  </a:cubicBezTo>
                  <a:cubicBezTo>
                    <a:pt x="144" y="54"/>
                    <a:pt x="99" y="27"/>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67" name="Google Shape;9112;p24"/>
            <p:cNvSpPr/>
            <p:nvPr/>
          </p:nvSpPr>
          <p:spPr>
            <a:xfrm>
              <a:off x="869275" y="1061025"/>
              <a:ext cx="6500" cy="5100"/>
            </a:xfrm>
            <a:custGeom>
              <a:avLst/>
              <a:ahLst/>
              <a:rect l="l" t="t" r="r" b="b"/>
              <a:pathLst>
                <a:path w="260" h="204" extrusionOk="0">
                  <a:moveTo>
                    <a:pt x="197" y="1"/>
                  </a:moveTo>
                  <a:cubicBezTo>
                    <a:pt x="185" y="1"/>
                    <a:pt x="173" y="5"/>
                    <a:pt x="161" y="13"/>
                  </a:cubicBezTo>
                  <a:cubicBezTo>
                    <a:pt x="125" y="40"/>
                    <a:pt x="81" y="76"/>
                    <a:pt x="36" y="102"/>
                  </a:cubicBezTo>
                  <a:cubicBezTo>
                    <a:pt x="18" y="120"/>
                    <a:pt x="1" y="147"/>
                    <a:pt x="18" y="174"/>
                  </a:cubicBezTo>
                  <a:cubicBezTo>
                    <a:pt x="25" y="194"/>
                    <a:pt x="47" y="204"/>
                    <a:pt x="65" y="204"/>
                  </a:cubicBezTo>
                  <a:cubicBezTo>
                    <a:pt x="71" y="204"/>
                    <a:pt x="76" y="203"/>
                    <a:pt x="81" y="201"/>
                  </a:cubicBezTo>
                  <a:cubicBezTo>
                    <a:pt x="134" y="165"/>
                    <a:pt x="179" y="129"/>
                    <a:pt x="233" y="94"/>
                  </a:cubicBezTo>
                  <a:cubicBezTo>
                    <a:pt x="259" y="76"/>
                    <a:pt x="250" y="40"/>
                    <a:pt x="241" y="22"/>
                  </a:cubicBezTo>
                  <a:cubicBezTo>
                    <a:pt x="227" y="7"/>
                    <a:pt x="212" y="1"/>
                    <a:pt x="19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68" name="Google Shape;9113;p24"/>
            <p:cNvSpPr/>
            <p:nvPr/>
          </p:nvSpPr>
          <p:spPr>
            <a:xfrm>
              <a:off x="877150" y="1068825"/>
              <a:ext cx="6150" cy="5325"/>
            </a:xfrm>
            <a:custGeom>
              <a:avLst/>
              <a:ahLst/>
              <a:rect l="l" t="t" r="r" b="b"/>
              <a:pathLst>
                <a:path w="246" h="213" extrusionOk="0">
                  <a:moveTo>
                    <a:pt x="170" y="0"/>
                  </a:moveTo>
                  <a:cubicBezTo>
                    <a:pt x="160" y="0"/>
                    <a:pt x="150" y="4"/>
                    <a:pt x="141" y="13"/>
                  </a:cubicBezTo>
                  <a:cubicBezTo>
                    <a:pt x="96" y="49"/>
                    <a:pt x="60" y="85"/>
                    <a:pt x="33" y="129"/>
                  </a:cubicBezTo>
                  <a:cubicBezTo>
                    <a:pt x="1" y="169"/>
                    <a:pt x="40" y="212"/>
                    <a:pt x="77" y="212"/>
                  </a:cubicBezTo>
                  <a:cubicBezTo>
                    <a:pt x="91" y="212"/>
                    <a:pt x="104" y="206"/>
                    <a:pt x="114" y="192"/>
                  </a:cubicBezTo>
                  <a:cubicBezTo>
                    <a:pt x="141" y="156"/>
                    <a:pt x="176" y="121"/>
                    <a:pt x="203" y="94"/>
                  </a:cubicBezTo>
                  <a:cubicBezTo>
                    <a:pt x="245" y="58"/>
                    <a:pt x="209" y="0"/>
                    <a:pt x="1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69" name="Google Shape;9114;p24"/>
            <p:cNvSpPr/>
            <p:nvPr/>
          </p:nvSpPr>
          <p:spPr>
            <a:xfrm>
              <a:off x="960275" y="1082075"/>
              <a:ext cx="17425" cy="21900"/>
            </a:xfrm>
            <a:custGeom>
              <a:avLst/>
              <a:ahLst/>
              <a:rect l="l" t="t" r="r" b="b"/>
              <a:pathLst>
                <a:path w="697" h="876" extrusionOk="0">
                  <a:moveTo>
                    <a:pt x="286" y="1"/>
                  </a:moveTo>
                  <a:lnTo>
                    <a:pt x="286" y="1"/>
                  </a:lnTo>
                  <a:cubicBezTo>
                    <a:pt x="27" y="224"/>
                    <a:pt x="0" y="786"/>
                    <a:pt x="455" y="875"/>
                  </a:cubicBezTo>
                  <a:cubicBezTo>
                    <a:pt x="500" y="822"/>
                    <a:pt x="536" y="768"/>
                    <a:pt x="562" y="715"/>
                  </a:cubicBezTo>
                  <a:lnTo>
                    <a:pt x="500" y="697"/>
                  </a:lnTo>
                  <a:lnTo>
                    <a:pt x="509" y="670"/>
                  </a:lnTo>
                  <a:cubicBezTo>
                    <a:pt x="375" y="616"/>
                    <a:pt x="295" y="456"/>
                    <a:pt x="348" y="313"/>
                  </a:cubicBezTo>
                  <a:cubicBezTo>
                    <a:pt x="375" y="233"/>
                    <a:pt x="437" y="161"/>
                    <a:pt x="518" y="135"/>
                  </a:cubicBezTo>
                  <a:cubicBezTo>
                    <a:pt x="542" y="127"/>
                    <a:pt x="569" y="122"/>
                    <a:pt x="598" y="122"/>
                  </a:cubicBezTo>
                  <a:cubicBezTo>
                    <a:pt x="632" y="122"/>
                    <a:pt x="667" y="129"/>
                    <a:pt x="696" y="144"/>
                  </a:cubicBezTo>
                  <a:cubicBezTo>
                    <a:pt x="696" y="117"/>
                    <a:pt x="687" y="99"/>
                    <a:pt x="687" y="81"/>
                  </a:cubicBezTo>
                  <a:cubicBezTo>
                    <a:pt x="634" y="63"/>
                    <a:pt x="580" y="54"/>
                    <a:pt x="527" y="46"/>
                  </a:cubicBezTo>
                  <a:cubicBezTo>
                    <a:pt x="446" y="28"/>
                    <a:pt x="366" y="19"/>
                    <a:pt x="28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70" name="Google Shape;9115;p24"/>
            <p:cNvSpPr/>
            <p:nvPr/>
          </p:nvSpPr>
          <p:spPr>
            <a:xfrm>
              <a:off x="944425" y="1070925"/>
              <a:ext cx="25250" cy="40175"/>
            </a:xfrm>
            <a:custGeom>
              <a:avLst/>
              <a:ahLst/>
              <a:rect l="l" t="t" r="r" b="b"/>
              <a:pathLst>
                <a:path w="1010" h="1607" extrusionOk="0">
                  <a:moveTo>
                    <a:pt x="848" y="1"/>
                  </a:moveTo>
                  <a:lnTo>
                    <a:pt x="848" y="1"/>
                  </a:lnTo>
                  <a:cubicBezTo>
                    <a:pt x="224" y="233"/>
                    <a:pt x="1" y="1241"/>
                    <a:pt x="625" y="1607"/>
                  </a:cubicBezTo>
                  <a:cubicBezTo>
                    <a:pt x="643" y="1598"/>
                    <a:pt x="652" y="1598"/>
                    <a:pt x="661" y="1598"/>
                  </a:cubicBezTo>
                  <a:cubicBezTo>
                    <a:pt x="608" y="1544"/>
                    <a:pt x="554" y="1491"/>
                    <a:pt x="545" y="1473"/>
                  </a:cubicBezTo>
                  <a:cubicBezTo>
                    <a:pt x="465" y="1393"/>
                    <a:pt x="349" y="1259"/>
                    <a:pt x="349" y="1134"/>
                  </a:cubicBezTo>
                  <a:lnTo>
                    <a:pt x="349" y="1134"/>
                  </a:lnTo>
                  <a:cubicBezTo>
                    <a:pt x="402" y="1232"/>
                    <a:pt x="447" y="1312"/>
                    <a:pt x="527" y="1393"/>
                  </a:cubicBezTo>
                  <a:cubicBezTo>
                    <a:pt x="590" y="1464"/>
                    <a:pt x="661" y="1517"/>
                    <a:pt x="741" y="1571"/>
                  </a:cubicBezTo>
                  <a:cubicBezTo>
                    <a:pt x="750" y="1571"/>
                    <a:pt x="768" y="1562"/>
                    <a:pt x="786" y="1553"/>
                  </a:cubicBezTo>
                  <a:cubicBezTo>
                    <a:pt x="732" y="1517"/>
                    <a:pt x="679" y="1473"/>
                    <a:pt x="634" y="1428"/>
                  </a:cubicBezTo>
                  <a:cubicBezTo>
                    <a:pt x="572" y="1366"/>
                    <a:pt x="501" y="1303"/>
                    <a:pt x="474" y="1223"/>
                  </a:cubicBezTo>
                  <a:cubicBezTo>
                    <a:pt x="465" y="1214"/>
                    <a:pt x="474" y="1214"/>
                    <a:pt x="474" y="1214"/>
                  </a:cubicBezTo>
                  <a:cubicBezTo>
                    <a:pt x="527" y="1294"/>
                    <a:pt x="590" y="1348"/>
                    <a:pt x="652" y="1410"/>
                  </a:cubicBezTo>
                  <a:cubicBezTo>
                    <a:pt x="715" y="1455"/>
                    <a:pt x="777" y="1491"/>
                    <a:pt x="848" y="1526"/>
                  </a:cubicBezTo>
                  <a:cubicBezTo>
                    <a:pt x="902" y="1491"/>
                    <a:pt x="956" y="1455"/>
                    <a:pt x="1009" y="1410"/>
                  </a:cubicBezTo>
                  <a:cubicBezTo>
                    <a:pt x="545" y="1277"/>
                    <a:pt x="545" y="697"/>
                    <a:pt x="813" y="420"/>
                  </a:cubicBezTo>
                  <a:cubicBezTo>
                    <a:pt x="795" y="411"/>
                    <a:pt x="786" y="411"/>
                    <a:pt x="777" y="411"/>
                  </a:cubicBezTo>
                  <a:lnTo>
                    <a:pt x="715" y="393"/>
                  </a:lnTo>
                  <a:lnTo>
                    <a:pt x="741" y="331"/>
                  </a:lnTo>
                  <a:cubicBezTo>
                    <a:pt x="750" y="295"/>
                    <a:pt x="759" y="268"/>
                    <a:pt x="768" y="242"/>
                  </a:cubicBezTo>
                  <a:lnTo>
                    <a:pt x="768" y="242"/>
                  </a:lnTo>
                  <a:cubicBezTo>
                    <a:pt x="750" y="251"/>
                    <a:pt x="732" y="260"/>
                    <a:pt x="706" y="268"/>
                  </a:cubicBezTo>
                  <a:cubicBezTo>
                    <a:pt x="724" y="242"/>
                    <a:pt x="750" y="215"/>
                    <a:pt x="777" y="197"/>
                  </a:cubicBezTo>
                  <a:cubicBezTo>
                    <a:pt x="786" y="188"/>
                    <a:pt x="795" y="170"/>
                    <a:pt x="795" y="153"/>
                  </a:cubicBezTo>
                  <a:cubicBezTo>
                    <a:pt x="795" y="153"/>
                    <a:pt x="795" y="144"/>
                    <a:pt x="795" y="144"/>
                  </a:cubicBezTo>
                  <a:cubicBezTo>
                    <a:pt x="697" y="188"/>
                    <a:pt x="617" y="268"/>
                    <a:pt x="536" y="340"/>
                  </a:cubicBezTo>
                  <a:cubicBezTo>
                    <a:pt x="590" y="224"/>
                    <a:pt x="688" y="135"/>
                    <a:pt x="804" y="81"/>
                  </a:cubicBezTo>
                  <a:cubicBezTo>
                    <a:pt x="804" y="72"/>
                    <a:pt x="813" y="72"/>
                    <a:pt x="822" y="63"/>
                  </a:cubicBezTo>
                  <a:cubicBezTo>
                    <a:pt x="831" y="45"/>
                    <a:pt x="840" y="28"/>
                    <a:pt x="84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71" name="Google Shape;9116;p24"/>
            <p:cNvSpPr/>
            <p:nvPr/>
          </p:nvSpPr>
          <p:spPr>
            <a:xfrm>
              <a:off x="940425" y="1068025"/>
              <a:ext cx="36600" cy="45750"/>
            </a:xfrm>
            <a:custGeom>
              <a:avLst/>
              <a:ahLst/>
              <a:rect l="l" t="t" r="r" b="b"/>
              <a:pathLst>
                <a:path w="1464" h="1830" extrusionOk="0">
                  <a:moveTo>
                    <a:pt x="1044" y="1"/>
                  </a:moveTo>
                  <a:cubicBezTo>
                    <a:pt x="277" y="206"/>
                    <a:pt x="0" y="1393"/>
                    <a:pt x="741" y="1821"/>
                  </a:cubicBezTo>
                  <a:lnTo>
                    <a:pt x="759" y="1821"/>
                  </a:lnTo>
                  <a:cubicBezTo>
                    <a:pt x="768" y="1830"/>
                    <a:pt x="777" y="1830"/>
                    <a:pt x="785" y="1830"/>
                  </a:cubicBezTo>
                  <a:cubicBezTo>
                    <a:pt x="1089" y="1767"/>
                    <a:pt x="1321" y="1562"/>
                    <a:pt x="1463" y="1303"/>
                  </a:cubicBezTo>
                  <a:cubicBezTo>
                    <a:pt x="1428" y="1294"/>
                    <a:pt x="1401" y="1286"/>
                    <a:pt x="1374" y="1277"/>
                  </a:cubicBezTo>
                  <a:lnTo>
                    <a:pt x="1356" y="1277"/>
                  </a:lnTo>
                  <a:cubicBezTo>
                    <a:pt x="1330" y="1330"/>
                    <a:pt x="1294" y="1384"/>
                    <a:pt x="1249" y="1437"/>
                  </a:cubicBezTo>
                  <a:cubicBezTo>
                    <a:pt x="794" y="1357"/>
                    <a:pt x="821" y="786"/>
                    <a:pt x="1080" y="563"/>
                  </a:cubicBezTo>
                  <a:cubicBezTo>
                    <a:pt x="1044" y="554"/>
                    <a:pt x="1008" y="545"/>
                    <a:pt x="973" y="536"/>
                  </a:cubicBezTo>
                  <a:lnTo>
                    <a:pt x="973" y="536"/>
                  </a:lnTo>
                  <a:cubicBezTo>
                    <a:pt x="705" y="822"/>
                    <a:pt x="705" y="1393"/>
                    <a:pt x="1169" y="1526"/>
                  </a:cubicBezTo>
                  <a:cubicBezTo>
                    <a:pt x="1116" y="1571"/>
                    <a:pt x="1062" y="1607"/>
                    <a:pt x="1008" y="1642"/>
                  </a:cubicBezTo>
                  <a:cubicBezTo>
                    <a:pt x="937" y="1607"/>
                    <a:pt x="875" y="1571"/>
                    <a:pt x="812" y="1526"/>
                  </a:cubicBezTo>
                  <a:cubicBezTo>
                    <a:pt x="750" y="1464"/>
                    <a:pt x="687" y="1410"/>
                    <a:pt x="634" y="1330"/>
                  </a:cubicBezTo>
                  <a:cubicBezTo>
                    <a:pt x="634" y="1330"/>
                    <a:pt x="625" y="1330"/>
                    <a:pt x="634" y="1339"/>
                  </a:cubicBezTo>
                  <a:cubicBezTo>
                    <a:pt x="661" y="1428"/>
                    <a:pt x="732" y="1482"/>
                    <a:pt x="794" y="1544"/>
                  </a:cubicBezTo>
                  <a:cubicBezTo>
                    <a:pt x="839" y="1589"/>
                    <a:pt x="892" y="1633"/>
                    <a:pt x="946" y="1669"/>
                  </a:cubicBezTo>
                  <a:cubicBezTo>
                    <a:pt x="928" y="1678"/>
                    <a:pt x="910" y="1687"/>
                    <a:pt x="901" y="1687"/>
                  </a:cubicBezTo>
                  <a:cubicBezTo>
                    <a:pt x="821" y="1633"/>
                    <a:pt x="750" y="1580"/>
                    <a:pt x="678" y="1509"/>
                  </a:cubicBezTo>
                  <a:cubicBezTo>
                    <a:pt x="607" y="1428"/>
                    <a:pt x="562" y="1348"/>
                    <a:pt x="509" y="1250"/>
                  </a:cubicBezTo>
                  <a:lnTo>
                    <a:pt x="509" y="1250"/>
                  </a:lnTo>
                  <a:cubicBezTo>
                    <a:pt x="509" y="1375"/>
                    <a:pt x="625" y="1509"/>
                    <a:pt x="705" y="1589"/>
                  </a:cubicBezTo>
                  <a:cubicBezTo>
                    <a:pt x="714" y="1607"/>
                    <a:pt x="768" y="1660"/>
                    <a:pt x="821" y="1714"/>
                  </a:cubicBezTo>
                  <a:cubicBezTo>
                    <a:pt x="812" y="1714"/>
                    <a:pt x="803" y="1714"/>
                    <a:pt x="785" y="1723"/>
                  </a:cubicBezTo>
                  <a:cubicBezTo>
                    <a:pt x="161" y="1357"/>
                    <a:pt x="384" y="349"/>
                    <a:pt x="1008" y="117"/>
                  </a:cubicBezTo>
                  <a:cubicBezTo>
                    <a:pt x="1017" y="81"/>
                    <a:pt x="1035" y="37"/>
                    <a:pt x="104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72" name="Google Shape;9117;p24"/>
            <p:cNvSpPr/>
            <p:nvPr/>
          </p:nvSpPr>
          <p:spPr>
            <a:xfrm>
              <a:off x="967625" y="1084100"/>
              <a:ext cx="11850" cy="14725"/>
            </a:xfrm>
            <a:custGeom>
              <a:avLst/>
              <a:ahLst/>
              <a:rect l="l" t="t" r="r" b="b"/>
              <a:pathLst>
                <a:path w="474" h="589" extrusionOk="0">
                  <a:moveTo>
                    <a:pt x="393" y="0"/>
                  </a:moveTo>
                  <a:cubicBezTo>
                    <a:pt x="393" y="18"/>
                    <a:pt x="402" y="36"/>
                    <a:pt x="402" y="63"/>
                  </a:cubicBezTo>
                  <a:cubicBezTo>
                    <a:pt x="373" y="48"/>
                    <a:pt x="338" y="41"/>
                    <a:pt x="304" y="41"/>
                  </a:cubicBezTo>
                  <a:cubicBezTo>
                    <a:pt x="275" y="41"/>
                    <a:pt x="248" y="46"/>
                    <a:pt x="224" y="54"/>
                  </a:cubicBezTo>
                  <a:cubicBezTo>
                    <a:pt x="143" y="80"/>
                    <a:pt x="81" y="152"/>
                    <a:pt x="54" y="232"/>
                  </a:cubicBezTo>
                  <a:cubicBezTo>
                    <a:pt x="1" y="375"/>
                    <a:pt x="81" y="535"/>
                    <a:pt x="215" y="589"/>
                  </a:cubicBezTo>
                  <a:lnTo>
                    <a:pt x="233" y="544"/>
                  </a:lnTo>
                  <a:cubicBezTo>
                    <a:pt x="259" y="491"/>
                    <a:pt x="286" y="437"/>
                    <a:pt x="304" y="375"/>
                  </a:cubicBezTo>
                  <a:cubicBezTo>
                    <a:pt x="358" y="259"/>
                    <a:pt x="402" y="134"/>
                    <a:pt x="474" y="9"/>
                  </a:cubicBezTo>
                  <a:cubicBezTo>
                    <a:pt x="447" y="9"/>
                    <a:pt x="420" y="0"/>
                    <a:pt x="39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73" name="Google Shape;9118;p24"/>
            <p:cNvSpPr/>
            <p:nvPr/>
          </p:nvSpPr>
          <p:spPr>
            <a:xfrm>
              <a:off x="962050" y="1075850"/>
              <a:ext cx="1825" cy="1800"/>
            </a:xfrm>
            <a:custGeom>
              <a:avLst/>
              <a:ahLst/>
              <a:rect l="l" t="t" r="r" b="b"/>
              <a:pathLst>
                <a:path w="73" h="72" extrusionOk="0">
                  <a:moveTo>
                    <a:pt x="72" y="0"/>
                  </a:moveTo>
                  <a:lnTo>
                    <a:pt x="72" y="0"/>
                  </a:lnTo>
                  <a:cubicBezTo>
                    <a:pt x="45" y="18"/>
                    <a:pt x="19" y="45"/>
                    <a:pt x="1" y="71"/>
                  </a:cubicBezTo>
                  <a:cubicBezTo>
                    <a:pt x="27" y="63"/>
                    <a:pt x="45" y="54"/>
                    <a:pt x="63" y="45"/>
                  </a:cubicBezTo>
                  <a:cubicBezTo>
                    <a:pt x="63" y="27"/>
                    <a:pt x="72" y="18"/>
                    <a:pt x="7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74" name="Google Shape;9119;p24"/>
            <p:cNvSpPr/>
            <p:nvPr/>
          </p:nvSpPr>
          <p:spPr>
            <a:xfrm>
              <a:off x="957825" y="1072500"/>
              <a:ext cx="7150" cy="6925"/>
            </a:xfrm>
            <a:custGeom>
              <a:avLst/>
              <a:ahLst/>
              <a:rect l="l" t="t" r="r" b="b"/>
              <a:pathLst>
                <a:path w="286" h="277" extrusionOk="0">
                  <a:moveTo>
                    <a:pt x="286" y="0"/>
                  </a:moveTo>
                  <a:cubicBezTo>
                    <a:pt x="277" y="9"/>
                    <a:pt x="268" y="9"/>
                    <a:pt x="268" y="18"/>
                  </a:cubicBezTo>
                  <a:cubicBezTo>
                    <a:pt x="152" y="72"/>
                    <a:pt x="54" y="161"/>
                    <a:pt x="0" y="277"/>
                  </a:cubicBezTo>
                  <a:cubicBezTo>
                    <a:pt x="81" y="205"/>
                    <a:pt x="161" y="125"/>
                    <a:pt x="259" y="81"/>
                  </a:cubicBezTo>
                  <a:cubicBezTo>
                    <a:pt x="268" y="54"/>
                    <a:pt x="277" y="27"/>
                    <a:pt x="28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75" name="Google Shape;9120;p24"/>
            <p:cNvSpPr/>
            <p:nvPr/>
          </p:nvSpPr>
          <p:spPr>
            <a:xfrm>
              <a:off x="964075" y="1115025"/>
              <a:ext cx="4650" cy="5650"/>
            </a:xfrm>
            <a:custGeom>
              <a:avLst/>
              <a:ahLst/>
              <a:rect l="l" t="t" r="r" b="b"/>
              <a:pathLst>
                <a:path w="186" h="226" extrusionOk="0">
                  <a:moveTo>
                    <a:pt x="59" y="1"/>
                  </a:moveTo>
                  <a:cubicBezTo>
                    <a:pt x="54" y="1"/>
                    <a:pt x="49" y="2"/>
                    <a:pt x="45" y="3"/>
                  </a:cubicBezTo>
                  <a:cubicBezTo>
                    <a:pt x="18" y="12"/>
                    <a:pt x="0" y="48"/>
                    <a:pt x="9" y="75"/>
                  </a:cubicBezTo>
                  <a:cubicBezTo>
                    <a:pt x="36" y="119"/>
                    <a:pt x="54" y="164"/>
                    <a:pt x="80" y="199"/>
                  </a:cubicBezTo>
                  <a:cubicBezTo>
                    <a:pt x="91" y="218"/>
                    <a:pt x="105" y="226"/>
                    <a:pt x="120" y="226"/>
                  </a:cubicBezTo>
                  <a:cubicBezTo>
                    <a:pt x="153" y="226"/>
                    <a:pt x="186" y="184"/>
                    <a:pt x="161" y="146"/>
                  </a:cubicBezTo>
                  <a:cubicBezTo>
                    <a:pt x="143" y="110"/>
                    <a:pt x="125" y="75"/>
                    <a:pt x="107" y="39"/>
                  </a:cubicBezTo>
                  <a:cubicBezTo>
                    <a:pt x="100" y="17"/>
                    <a:pt x="80" y="1"/>
                    <a:pt x="5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76" name="Google Shape;9121;p24"/>
            <p:cNvSpPr/>
            <p:nvPr/>
          </p:nvSpPr>
          <p:spPr>
            <a:xfrm>
              <a:off x="971650" y="1110075"/>
              <a:ext cx="6050" cy="5500"/>
            </a:xfrm>
            <a:custGeom>
              <a:avLst/>
              <a:ahLst/>
              <a:rect l="l" t="t" r="r" b="b"/>
              <a:pathLst>
                <a:path w="242" h="220" extrusionOk="0">
                  <a:moveTo>
                    <a:pt x="74" y="1"/>
                  </a:moveTo>
                  <a:cubicBezTo>
                    <a:pt x="33" y="1"/>
                    <a:pt x="1" y="59"/>
                    <a:pt x="36" y="94"/>
                  </a:cubicBezTo>
                  <a:cubicBezTo>
                    <a:pt x="72" y="130"/>
                    <a:pt x="98" y="157"/>
                    <a:pt x="134" y="201"/>
                  </a:cubicBezTo>
                  <a:cubicBezTo>
                    <a:pt x="145" y="212"/>
                    <a:pt x="160" y="220"/>
                    <a:pt x="175" y="220"/>
                  </a:cubicBezTo>
                  <a:cubicBezTo>
                    <a:pt x="185" y="220"/>
                    <a:pt x="195" y="217"/>
                    <a:pt x="206" y="210"/>
                  </a:cubicBezTo>
                  <a:cubicBezTo>
                    <a:pt x="223" y="201"/>
                    <a:pt x="241" y="166"/>
                    <a:pt x="223" y="139"/>
                  </a:cubicBezTo>
                  <a:cubicBezTo>
                    <a:pt x="188" y="94"/>
                    <a:pt x="143" y="50"/>
                    <a:pt x="107" y="14"/>
                  </a:cubicBezTo>
                  <a:cubicBezTo>
                    <a:pt x="96" y="5"/>
                    <a:pt x="85" y="1"/>
                    <a:pt x="7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77" name="Google Shape;9122;p24"/>
            <p:cNvSpPr/>
            <p:nvPr/>
          </p:nvSpPr>
          <p:spPr>
            <a:xfrm>
              <a:off x="977275" y="1103825"/>
              <a:ext cx="7100" cy="4875"/>
            </a:xfrm>
            <a:custGeom>
              <a:avLst/>
              <a:ahLst/>
              <a:rect l="l" t="t" r="r" b="b"/>
              <a:pathLst>
                <a:path w="284" h="195" extrusionOk="0">
                  <a:moveTo>
                    <a:pt x="80" y="1"/>
                  </a:moveTo>
                  <a:cubicBezTo>
                    <a:pt x="37" y="1"/>
                    <a:pt x="1" y="57"/>
                    <a:pt x="43" y="85"/>
                  </a:cubicBezTo>
                  <a:cubicBezTo>
                    <a:pt x="96" y="130"/>
                    <a:pt x="150" y="157"/>
                    <a:pt x="195" y="193"/>
                  </a:cubicBezTo>
                  <a:cubicBezTo>
                    <a:pt x="200" y="194"/>
                    <a:pt x="205" y="195"/>
                    <a:pt x="210" y="195"/>
                  </a:cubicBezTo>
                  <a:cubicBezTo>
                    <a:pt x="234" y="195"/>
                    <a:pt x="259" y="180"/>
                    <a:pt x="266" y="166"/>
                  </a:cubicBezTo>
                  <a:cubicBezTo>
                    <a:pt x="284" y="139"/>
                    <a:pt x="266" y="112"/>
                    <a:pt x="248" y="94"/>
                  </a:cubicBezTo>
                  <a:cubicBezTo>
                    <a:pt x="204" y="68"/>
                    <a:pt x="150" y="41"/>
                    <a:pt x="114" y="14"/>
                  </a:cubicBezTo>
                  <a:cubicBezTo>
                    <a:pt x="103" y="5"/>
                    <a:pt x="91"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78" name="Google Shape;9123;p24"/>
            <p:cNvSpPr/>
            <p:nvPr/>
          </p:nvSpPr>
          <p:spPr>
            <a:xfrm>
              <a:off x="897825" y="1096800"/>
              <a:ext cx="25475" cy="14700"/>
            </a:xfrm>
            <a:custGeom>
              <a:avLst/>
              <a:ahLst/>
              <a:rect l="l" t="t" r="r" b="b"/>
              <a:pathLst>
                <a:path w="1019" h="588" extrusionOk="0">
                  <a:moveTo>
                    <a:pt x="723" y="1"/>
                  </a:moveTo>
                  <a:cubicBezTo>
                    <a:pt x="777" y="161"/>
                    <a:pt x="643" y="349"/>
                    <a:pt x="464" y="358"/>
                  </a:cubicBezTo>
                  <a:cubicBezTo>
                    <a:pt x="384" y="358"/>
                    <a:pt x="295" y="331"/>
                    <a:pt x="232" y="268"/>
                  </a:cubicBezTo>
                  <a:cubicBezTo>
                    <a:pt x="197" y="224"/>
                    <a:pt x="179" y="161"/>
                    <a:pt x="179" y="108"/>
                  </a:cubicBezTo>
                  <a:cubicBezTo>
                    <a:pt x="108" y="135"/>
                    <a:pt x="54" y="179"/>
                    <a:pt x="0" y="224"/>
                  </a:cubicBezTo>
                  <a:cubicBezTo>
                    <a:pt x="20" y="473"/>
                    <a:pt x="222" y="587"/>
                    <a:pt x="435" y="587"/>
                  </a:cubicBezTo>
                  <a:cubicBezTo>
                    <a:pt x="717" y="587"/>
                    <a:pt x="1018" y="387"/>
                    <a:pt x="937" y="36"/>
                  </a:cubicBezTo>
                  <a:cubicBezTo>
                    <a:pt x="866" y="19"/>
                    <a:pt x="794" y="1"/>
                    <a:pt x="723"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79" name="Google Shape;9124;p24"/>
            <p:cNvSpPr/>
            <p:nvPr/>
          </p:nvSpPr>
          <p:spPr>
            <a:xfrm>
              <a:off x="891575" y="1098800"/>
              <a:ext cx="40850" cy="24225"/>
            </a:xfrm>
            <a:custGeom>
              <a:avLst/>
              <a:ahLst/>
              <a:rect l="l" t="t" r="r" b="b"/>
              <a:pathLst>
                <a:path w="1634" h="969" extrusionOk="0">
                  <a:moveTo>
                    <a:pt x="1303" y="1"/>
                  </a:moveTo>
                  <a:lnTo>
                    <a:pt x="1303" y="1"/>
                  </a:lnTo>
                  <a:cubicBezTo>
                    <a:pt x="1355" y="387"/>
                    <a:pt x="1017" y="607"/>
                    <a:pt x="692" y="607"/>
                  </a:cubicBezTo>
                  <a:cubicBezTo>
                    <a:pt x="455" y="607"/>
                    <a:pt x="225" y="489"/>
                    <a:pt x="161" y="233"/>
                  </a:cubicBezTo>
                  <a:cubicBezTo>
                    <a:pt x="134" y="269"/>
                    <a:pt x="108" y="304"/>
                    <a:pt x="90" y="340"/>
                  </a:cubicBezTo>
                  <a:cubicBezTo>
                    <a:pt x="117" y="394"/>
                    <a:pt x="134" y="447"/>
                    <a:pt x="161" y="492"/>
                  </a:cubicBezTo>
                  <a:cubicBezTo>
                    <a:pt x="224" y="590"/>
                    <a:pt x="286" y="652"/>
                    <a:pt x="375" y="724"/>
                  </a:cubicBezTo>
                  <a:cubicBezTo>
                    <a:pt x="268" y="697"/>
                    <a:pt x="188" y="608"/>
                    <a:pt x="117" y="527"/>
                  </a:cubicBezTo>
                  <a:cubicBezTo>
                    <a:pt x="99" y="501"/>
                    <a:pt x="72" y="465"/>
                    <a:pt x="45" y="429"/>
                  </a:cubicBezTo>
                  <a:cubicBezTo>
                    <a:pt x="45" y="429"/>
                    <a:pt x="45" y="438"/>
                    <a:pt x="45" y="438"/>
                  </a:cubicBezTo>
                  <a:cubicBezTo>
                    <a:pt x="54" y="465"/>
                    <a:pt x="54" y="483"/>
                    <a:pt x="63" y="501"/>
                  </a:cubicBezTo>
                  <a:cubicBezTo>
                    <a:pt x="99" y="554"/>
                    <a:pt x="134" y="608"/>
                    <a:pt x="179" y="652"/>
                  </a:cubicBezTo>
                  <a:cubicBezTo>
                    <a:pt x="277" y="741"/>
                    <a:pt x="393" y="795"/>
                    <a:pt x="509" y="848"/>
                  </a:cubicBezTo>
                  <a:cubicBezTo>
                    <a:pt x="509" y="848"/>
                    <a:pt x="509" y="857"/>
                    <a:pt x="509" y="857"/>
                  </a:cubicBezTo>
                  <a:cubicBezTo>
                    <a:pt x="384" y="848"/>
                    <a:pt x="259" y="795"/>
                    <a:pt x="161" y="715"/>
                  </a:cubicBezTo>
                  <a:cubicBezTo>
                    <a:pt x="117" y="670"/>
                    <a:pt x="54" y="617"/>
                    <a:pt x="10" y="545"/>
                  </a:cubicBezTo>
                  <a:cubicBezTo>
                    <a:pt x="10" y="572"/>
                    <a:pt x="1" y="590"/>
                    <a:pt x="1" y="608"/>
                  </a:cubicBezTo>
                  <a:cubicBezTo>
                    <a:pt x="165" y="852"/>
                    <a:pt x="451" y="968"/>
                    <a:pt x="739" y="968"/>
                  </a:cubicBezTo>
                  <a:cubicBezTo>
                    <a:pt x="1156" y="968"/>
                    <a:pt x="1575" y="726"/>
                    <a:pt x="1633" y="278"/>
                  </a:cubicBezTo>
                  <a:cubicBezTo>
                    <a:pt x="1624" y="260"/>
                    <a:pt x="1615" y="251"/>
                    <a:pt x="1615" y="242"/>
                  </a:cubicBezTo>
                  <a:cubicBezTo>
                    <a:pt x="1589" y="313"/>
                    <a:pt x="1553" y="385"/>
                    <a:pt x="1553" y="402"/>
                  </a:cubicBezTo>
                  <a:cubicBezTo>
                    <a:pt x="1499" y="501"/>
                    <a:pt x="1428" y="661"/>
                    <a:pt x="1312" y="715"/>
                  </a:cubicBezTo>
                  <a:cubicBezTo>
                    <a:pt x="1312" y="715"/>
                    <a:pt x="1312" y="715"/>
                    <a:pt x="1312" y="706"/>
                  </a:cubicBezTo>
                  <a:cubicBezTo>
                    <a:pt x="1383" y="625"/>
                    <a:pt x="1437" y="554"/>
                    <a:pt x="1482" y="447"/>
                  </a:cubicBezTo>
                  <a:cubicBezTo>
                    <a:pt x="1526" y="367"/>
                    <a:pt x="1544" y="278"/>
                    <a:pt x="1562" y="179"/>
                  </a:cubicBezTo>
                  <a:cubicBezTo>
                    <a:pt x="1553" y="170"/>
                    <a:pt x="1535" y="162"/>
                    <a:pt x="1526" y="144"/>
                  </a:cubicBezTo>
                  <a:cubicBezTo>
                    <a:pt x="1517" y="215"/>
                    <a:pt x="1490" y="278"/>
                    <a:pt x="1473" y="331"/>
                  </a:cubicBezTo>
                  <a:cubicBezTo>
                    <a:pt x="1437" y="420"/>
                    <a:pt x="1410" y="509"/>
                    <a:pt x="1339" y="572"/>
                  </a:cubicBezTo>
                  <a:cubicBezTo>
                    <a:pt x="1339" y="572"/>
                    <a:pt x="1339" y="563"/>
                    <a:pt x="1339" y="563"/>
                  </a:cubicBezTo>
                  <a:cubicBezTo>
                    <a:pt x="1383" y="492"/>
                    <a:pt x="1419" y="411"/>
                    <a:pt x="1446" y="322"/>
                  </a:cubicBezTo>
                  <a:cubicBezTo>
                    <a:pt x="1464" y="251"/>
                    <a:pt x="1464" y="179"/>
                    <a:pt x="1473" y="99"/>
                  </a:cubicBezTo>
                  <a:cubicBezTo>
                    <a:pt x="1419" y="63"/>
                    <a:pt x="1366" y="28"/>
                    <a:pt x="1303"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80" name="Google Shape;9125;p24"/>
            <p:cNvSpPr/>
            <p:nvPr/>
          </p:nvSpPr>
          <p:spPr>
            <a:xfrm>
              <a:off x="888900" y="1094100"/>
              <a:ext cx="46200" cy="31450"/>
            </a:xfrm>
            <a:custGeom>
              <a:avLst/>
              <a:ahLst/>
              <a:rect l="l" t="t" r="r" b="b"/>
              <a:pathLst>
                <a:path w="1848" h="1258" extrusionOk="0">
                  <a:moveTo>
                    <a:pt x="1080" y="109"/>
                  </a:moveTo>
                  <a:cubicBezTo>
                    <a:pt x="1151" y="109"/>
                    <a:pt x="1223" y="127"/>
                    <a:pt x="1294" y="144"/>
                  </a:cubicBezTo>
                  <a:cubicBezTo>
                    <a:pt x="1375" y="495"/>
                    <a:pt x="1074" y="695"/>
                    <a:pt x="792" y="695"/>
                  </a:cubicBezTo>
                  <a:cubicBezTo>
                    <a:pt x="579" y="695"/>
                    <a:pt x="377" y="581"/>
                    <a:pt x="357" y="332"/>
                  </a:cubicBezTo>
                  <a:cubicBezTo>
                    <a:pt x="411" y="287"/>
                    <a:pt x="465" y="243"/>
                    <a:pt x="536" y="216"/>
                  </a:cubicBezTo>
                  <a:cubicBezTo>
                    <a:pt x="536" y="269"/>
                    <a:pt x="554" y="332"/>
                    <a:pt x="589" y="376"/>
                  </a:cubicBezTo>
                  <a:cubicBezTo>
                    <a:pt x="652" y="439"/>
                    <a:pt x="741" y="466"/>
                    <a:pt x="821" y="466"/>
                  </a:cubicBezTo>
                  <a:cubicBezTo>
                    <a:pt x="1000" y="457"/>
                    <a:pt x="1134" y="269"/>
                    <a:pt x="1080" y="109"/>
                  </a:cubicBezTo>
                  <a:close/>
                  <a:moveTo>
                    <a:pt x="1410" y="189"/>
                  </a:moveTo>
                  <a:lnTo>
                    <a:pt x="1410" y="189"/>
                  </a:lnTo>
                  <a:cubicBezTo>
                    <a:pt x="1473" y="216"/>
                    <a:pt x="1526" y="251"/>
                    <a:pt x="1580" y="287"/>
                  </a:cubicBezTo>
                  <a:cubicBezTo>
                    <a:pt x="1571" y="367"/>
                    <a:pt x="1571" y="439"/>
                    <a:pt x="1553" y="510"/>
                  </a:cubicBezTo>
                  <a:cubicBezTo>
                    <a:pt x="1526" y="599"/>
                    <a:pt x="1490" y="680"/>
                    <a:pt x="1446" y="751"/>
                  </a:cubicBezTo>
                  <a:cubicBezTo>
                    <a:pt x="1446" y="751"/>
                    <a:pt x="1446" y="760"/>
                    <a:pt x="1446" y="760"/>
                  </a:cubicBezTo>
                  <a:cubicBezTo>
                    <a:pt x="1517" y="697"/>
                    <a:pt x="1544" y="608"/>
                    <a:pt x="1580" y="519"/>
                  </a:cubicBezTo>
                  <a:cubicBezTo>
                    <a:pt x="1597" y="466"/>
                    <a:pt x="1624" y="403"/>
                    <a:pt x="1633" y="332"/>
                  </a:cubicBezTo>
                  <a:cubicBezTo>
                    <a:pt x="1642" y="350"/>
                    <a:pt x="1660" y="358"/>
                    <a:pt x="1669" y="367"/>
                  </a:cubicBezTo>
                  <a:cubicBezTo>
                    <a:pt x="1651" y="466"/>
                    <a:pt x="1633" y="555"/>
                    <a:pt x="1589" y="635"/>
                  </a:cubicBezTo>
                  <a:cubicBezTo>
                    <a:pt x="1544" y="742"/>
                    <a:pt x="1490" y="813"/>
                    <a:pt x="1419" y="894"/>
                  </a:cubicBezTo>
                  <a:cubicBezTo>
                    <a:pt x="1419" y="903"/>
                    <a:pt x="1419" y="903"/>
                    <a:pt x="1419" y="903"/>
                  </a:cubicBezTo>
                  <a:cubicBezTo>
                    <a:pt x="1535" y="849"/>
                    <a:pt x="1606" y="689"/>
                    <a:pt x="1660" y="590"/>
                  </a:cubicBezTo>
                  <a:cubicBezTo>
                    <a:pt x="1660" y="573"/>
                    <a:pt x="1696" y="501"/>
                    <a:pt x="1722" y="430"/>
                  </a:cubicBezTo>
                  <a:cubicBezTo>
                    <a:pt x="1722" y="439"/>
                    <a:pt x="1731" y="448"/>
                    <a:pt x="1740" y="466"/>
                  </a:cubicBezTo>
                  <a:cubicBezTo>
                    <a:pt x="1682" y="914"/>
                    <a:pt x="1263" y="1156"/>
                    <a:pt x="846" y="1156"/>
                  </a:cubicBezTo>
                  <a:cubicBezTo>
                    <a:pt x="558" y="1156"/>
                    <a:pt x="272" y="1040"/>
                    <a:pt x="108" y="796"/>
                  </a:cubicBezTo>
                  <a:cubicBezTo>
                    <a:pt x="108" y="778"/>
                    <a:pt x="117" y="760"/>
                    <a:pt x="117" y="733"/>
                  </a:cubicBezTo>
                  <a:cubicBezTo>
                    <a:pt x="161" y="805"/>
                    <a:pt x="224" y="858"/>
                    <a:pt x="268" y="903"/>
                  </a:cubicBezTo>
                  <a:cubicBezTo>
                    <a:pt x="366" y="983"/>
                    <a:pt x="491" y="1036"/>
                    <a:pt x="616" y="1045"/>
                  </a:cubicBezTo>
                  <a:cubicBezTo>
                    <a:pt x="616" y="1045"/>
                    <a:pt x="616" y="1036"/>
                    <a:pt x="616" y="1036"/>
                  </a:cubicBezTo>
                  <a:cubicBezTo>
                    <a:pt x="500" y="983"/>
                    <a:pt x="384" y="929"/>
                    <a:pt x="286" y="840"/>
                  </a:cubicBezTo>
                  <a:cubicBezTo>
                    <a:pt x="241" y="796"/>
                    <a:pt x="206" y="742"/>
                    <a:pt x="170" y="689"/>
                  </a:cubicBezTo>
                  <a:cubicBezTo>
                    <a:pt x="161" y="671"/>
                    <a:pt x="161" y="653"/>
                    <a:pt x="152" y="626"/>
                  </a:cubicBezTo>
                  <a:cubicBezTo>
                    <a:pt x="152" y="626"/>
                    <a:pt x="152" y="617"/>
                    <a:pt x="152" y="617"/>
                  </a:cubicBezTo>
                  <a:cubicBezTo>
                    <a:pt x="179" y="653"/>
                    <a:pt x="206" y="689"/>
                    <a:pt x="224" y="715"/>
                  </a:cubicBezTo>
                  <a:cubicBezTo>
                    <a:pt x="295" y="796"/>
                    <a:pt x="375" y="885"/>
                    <a:pt x="482" y="912"/>
                  </a:cubicBezTo>
                  <a:cubicBezTo>
                    <a:pt x="393" y="840"/>
                    <a:pt x="331" y="778"/>
                    <a:pt x="268" y="680"/>
                  </a:cubicBezTo>
                  <a:cubicBezTo>
                    <a:pt x="241" y="635"/>
                    <a:pt x="224" y="582"/>
                    <a:pt x="197" y="528"/>
                  </a:cubicBezTo>
                  <a:cubicBezTo>
                    <a:pt x="215" y="492"/>
                    <a:pt x="241" y="457"/>
                    <a:pt x="268" y="421"/>
                  </a:cubicBezTo>
                  <a:cubicBezTo>
                    <a:pt x="332" y="677"/>
                    <a:pt x="562" y="795"/>
                    <a:pt x="799" y="795"/>
                  </a:cubicBezTo>
                  <a:cubicBezTo>
                    <a:pt x="1124" y="795"/>
                    <a:pt x="1462" y="575"/>
                    <a:pt x="1410" y="189"/>
                  </a:cubicBezTo>
                  <a:close/>
                  <a:moveTo>
                    <a:pt x="998" y="0"/>
                  </a:moveTo>
                  <a:cubicBezTo>
                    <a:pt x="530" y="0"/>
                    <a:pt x="64" y="280"/>
                    <a:pt x="1" y="796"/>
                  </a:cubicBezTo>
                  <a:cubicBezTo>
                    <a:pt x="1" y="805"/>
                    <a:pt x="1" y="813"/>
                    <a:pt x="10" y="813"/>
                  </a:cubicBezTo>
                  <a:cubicBezTo>
                    <a:pt x="10" y="822"/>
                    <a:pt x="10" y="831"/>
                    <a:pt x="10" y="840"/>
                  </a:cubicBezTo>
                  <a:cubicBezTo>
                    <a:pt x="200" y="1123"/>
                    <a:pt x="526" y="1257"/>
                    <a:pt x="852" y="1257"/>
                  </a:cubicBezTo>
                  <a:cubicBezTo>
                    <a:pt x="1319" y="1257"/>
                    <a:pt x="1784" y="981"/>
                    <a:pt x="1847" y="466"/>
                  </a:cubicBezTo>
                  <a:cubicBezTo>
                    <a:pt x="1847" y="457"/>
                    <a:pt x="1847" y="448"/>
                    <a:pt x="1847" y="439"/>
                  </a:cubicBezTo>
                  <a:cubicBezTo>
                    <a:pt x="1847" y="430"/>
                    <a:pt x="1847" y="430"/>
                    <a:pt x="1838" y="421"/>
                  </a:cubicBezTo>
                  <a:cubicBezTo>
                    <a:pt x="1648" y="136"/>
                    <a:pt x="1323" y="0"/>
                    <a:pt x="99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81" name="Google Shape;9126;p24"/>
            <p:cNvSpPr/>
            <p:nvPr/>
          </p:nvSpPr>
          <p:spPr>
            <a:xfrm>
              <a:off x="933725" y="1094700"/>
              <a:ext cx="5350" cy="5000"/>
            </a:xfrm>
            <a:custGeom>
              <a:avLst/>
              <a:ahLst/>
              <a:rect l="l" t="t" r="r" b="b"/>
              <a:pathLst>
                <a:path w="214" h="200" extrusionOk="0">
                  <a:moveTo>
                    <a:pt x="143" y="0"/>
                  </a:moveTo>
                  <a:cubicBezTo>
                    <a:pt x="128" y="0"/>
                    <a:pt x="112" y="7"/>
                    <a:pt x="99" y="22"/>
                  </a:cubicBezTo>
                  <a:cubicBezTo>
                    <a:pt x="81" y="58"/>
                    <a:pt x="54" y="76"/>
                    <a:pt x="28" y="111"/>
                  </a:cubicBezTo>
                  <a:cubicBezTo>
                    <a:pt x="10" y="129"/>
                    <a:pt x="1" y="165"/>
                    <a:pt x="19" y="183"/>
                  </a:cubicBezTo>
                  <a:cubicBezTo>
                    <a:pt x="28" y="193"/>
                    <a:pt x="46" y="200"/>
                    <a:pt x="63" y="200"/>
                  </a:cubicBezTo>
                  <a:cubicBezTo>
                    <a:pt x="77" y="200"/>
                    <a:pt x="91" y="195"/>
                    <a:pt x="99" y="183"/>
                  </a:cubicBezTo>
                  <a:cubicBezTo>
                    <a:pt x="126" y="147"/>
                    <a:pt x="161" y="120"/>
                    <a:pt x="188" y="76"/>
                  </a:cubicBezTo>
                  <a:cubicBezTo>
                    <a:pt x="213" y="38"/>
                    <a:pt x="181" y="0"/>
                    <a:pt x="14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82" name="Google Shape;9127;p24"/>
            <p:cNvSpPr/>
            <p:nvPr/>
          </p:nvSpPr>
          <p:spPr>
            <a:xfrm>
              <a:off x="925950" y="1088325"/>
              <a:ext cx="4675" cy="6200"/>
            </a:xfrm>
            <a:custGeom>
              <a:avLst/>
              <a:ahLst/>
              <a:rect l="l" t="t" r="r" b="b"/>
              <a:pathLst>
                <a:path w="187" h="248" extrusionOk="0">
                  <a:moveTo>
                    <a:pt x="130" y="0"/>
                  </a:moveTo>
                  <a:cubicBezTo>
                    <a:pt x="111" y="0"/>
                    <a:pt x="94" y="10"/>
                    <a:pt x="89" y="27"/>
                  </a:cubicBezTo>
                  <a:cubicBezTo>
                    <a:pt x="62" y="72"/>
                    <a:pt x="35" y="126"/>
                    <a:pt x="17" y="179"/>
                  </a:cubicBezTo>
                  <a:cubicBezTo>
                    <a:pt x="0" y="219"/>
                    <a:pt x="33" y="247"/>
                    <a:pt x="67" y="247"/>
                  </a:cubicBezTo>
                  <a:cubicBezTo>
                    <a:pt x="86" y="247"/>
                    <a:pt x="106" y="238"/>
                    <a:pt x="115" y="215"/>
                  </a:cubicBezTo>
                  <a:cubicBezTo>
                    <a:pt x="133" y="161"/>
                    <a:pt x="151" y="126"/>
                    <a:pt x="178" y="81"/>
                  </a:cubicBezTo>
                  <a:cubicBezTo>
                    <a:pt x="187" y="54"/>
                    <a:pt x="187" y="27"/>
                    <a:pt x="160" y="10"/>
                  </a:cubicBezTo>
                  <a:cubicBezTo>
                    <a:pt x="151" y="3"/>
                    <a:pt x="140" y="0"/>
                    <a:pt x="13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83" name="Google Shape;9128;p24"/>
            <p:cNvSpPr/>
            <p:nvPr/>
          </p:nvSpPr>
          <p:spPr>
            <a:xfrm>
              <a:off x="917975" y="1084750"/>
              <a:ext cx="3750" cy="6925"/>
            </a:xfrm>
            <a:custGeom>
              <a:avLst/>
              <a:ahLst/>
              <a:rect l="l" t="t" r="r" b="b"/>
              <a:pathLst>
                <a:path w="150" h="277" extrusionOk="0">
                  <a:moveTo>
                    <a:pt x="87" y="1"/>
                  </a:moveTo>
                  <a:cubicBezTo>
                    <a:pt x="60" y="1"/>
                    <a:pt x="42" y="28"/>
                    <a:pt x="33" y="54"/>
                  </a:cubicBezTo>
                  <a:cubicBezTo>
                    <a:pt x="24" y="108"/>
                    <a:pt x="24" y="162"/>
                    <a:pt x="6" y="206"/>
                  </a:cubicBezTo>
                  <a:cubicBezTo>
                    <a:pt x="1" y="250"/>
                    <a:pt x="35" y="277"/>
                    <a:pt x="67" y="277"/>
                  </a:cubicBezTo>
                  <a:cubicBezTo>
                    <a:pt x="87" y="277"/>
                    <a:pt x="106" y="266"/>
                    <a:pt x="113" y="242"/>
                  </a:cubicBezTo>
                  <a:cubicBezTo>
                    <a:pt x="122" y="179"/>
                    <a:pt x="131" y="117"/>
                    <a:pt x="140" y="63"/>
                  </a:cubicBezTo>
                  <a:cubicBezTo>
                    <a:pt x="149" y="28"/>
                    <a:pt x="113" y="10"/>
                    <a:pt x="8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84" name="Google Shape;9129;p24"/>
            <p:cNvSpPr/>
            <p:nvPr/>
          </p:nvSpPr>
          <p:spPr>
            <a:xfrm>
              <a:off x="895875" y="1088300"/>
              <a:ext cx="5475" cy="6325"/>
            </a:xfrm>
            <a:custGeom>
              <a:avLst/>
              <a:ahLst/>
              <a:rect l="l" t="t" r="r" b="b"/>
              <a:pathLst>
                <a:path w="219" h="253" extrusionOk="0">
                  <a:moveTo>
                    <a:pt x="76" y="0"/>
                  </a:moveTo>
                  <a:cubicBezTo>
                    <a:pt x="38" y="0"/>
                    <a:pt x="1" y="37"/>
                    <a:pt x="25" y="73"/>
                  </a:cubicBezTo>
                  <a:cubicBezTo>
                    <a:pt x="61" y="127"/>
                    <a:pt x="78" y="180"/>
                    <a:pt x="105" y="225"/>
                  </a:cubicBezTo>
                  <a:cubicBezTo>
                    <a:pt x="114" y="245"/>
                    <a:pt x="130" y="253"/>
                    <a:pt x="146" y="253"/>
                  </a:cubicBezTo>
                  <a:cubicBezTo>
                    <a:pt x="181" y="253"/>
                    <a:pt x="219" y="216"/>
                    <a:pt x="194" y="180"/>
                  </a:cubicBezTo>
                  <a:cubicBezTo>
                    <a:pt x="168" y="127"/>
                    <a:pt x="150" y="73"/>
                    <a:pt x="123" y="28"/>
                  </a:cubicBezTo>
                  <a:cubicBezTo>
                    <a:pt x="112" y="8"/>
                    <a:pt x="94" y="0"/>
                    <a:pt x="7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85" name="Google Shape;9130;p24"/>
            <p:cNvSpPr/>
            <p:nvPr/>
          </p:nvSpPr>
          <p:spPr>
            <a:xfrm>
              <a:off x="886000" y="1095450"/>
              <a:ext cx="6500" cy="5175"/>
            </a:xfrm>
            <a:custGeom>
              <a:avLst/>
              <a:ahLst/>
              <a:rect l="l" t="t" r="r" b="b"/>
              <a:pathLst>
                <a:path w="260" h="207" extrusionOk="0">
                  <a:moveTo>
                    <a:pt x="58" y="0"/>
                  </a:moveTo>
                  <a:cubicBezTo>
                    <a:pt x="48" y="0"/>
                    <a:pt x="38" y="3"/>
                    <a:pt x="27" y="10"/>
                  </a:cubicBezTo>
                  <a:cubicBezTo>
                    <a:pt x="10" y="28"/>
                    <a:pt x="1" y="64"/>
                    <a:pt x="27" y="90"/>
                  </a:cubicBezTo>
                  <a:cubicBezTo>
                    <a:pt x="72" y="126"/>
                    <a:pt x="117" y="162"/>
                    <a:pt x="170" y="197"/>
                  </a:cubicBezTo>
                  <a:cubicBezTo>
                    <a:pt x="176" y="204"/>
                    <a:pt x="185" y="207"/>
                    <a:pt x="194" y="207"/>
                  </a:cubicBezTo>
                  <a:cubicBezTo>
                    <a:pt x="211" y="207"/>
                    <a:pt x="230" y="197"/>
                    <a:pt x="242" y="180"/>
                  </a:cubicBezTo>
                  <a:cubicBezTo>
                    <a:pt x="259" y="153"/>
                    <a:pt x="242" y="126"/>
                    <a:pt x="224" y="108"/>
                  </a:cubicBezTo>
                  <a:cubicBezTo>
                    <a:pt x="188" y="73"/>
                    <a:pt x="143" y="46"/>
                    <a:pt x="99" y="19"/>
                  </a:cubicBezTo>
                  <a:cubicBezTo>
                    <a:pt x="88" y="8"/>
                    <a:pt x="73" y="0"/>
                    <a:pt x="5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86" name="Google Shape;9131;p24"/>
            <p:cNvSpPr/>
            <p:nvPr/>
          </p:nvSpPr>
          <p:spPr>
            <a:xfrm>
              <a:off x="880325" y="1105450"/>
              <a:ext cx="7225" cy="4300"/>
            </a:xfrm>
            <a:custGeom>
              <a:avLst/>
              <a:ahLst/>
              <a:rect l="l" t="t" r="r" b="b"/>
              <a:pathLst>
                <a:path w="289" h="172" extrusionOk="0">
                  <a:moveTo>
                    <a:pt x="79" y="0"/>
                  </a:moveTo>
                  <a:cubicBezTo>
                    <a:pt x="26" y="0"/>
                    <a:pt x="1" y="85"/>
                    <a:pt x="58" y="110"/>
                  </a:cubicBezTo>
                  <a:cubicBezTo>
                    <a:pt x="103" y="119"/>
                    <a:pt x="147" y="145"/>
                    <a:pt x="183" y="163"/>
                  </a:cubicBezTo>
                  <a:cubicBezTo>
                    <a:pt x="193" y="169"/>
                    <a:pt x="203" y="171"/>
                    <a:pt x="212" y="171"/>
                  </a:cubicBezTo>
                  <a:cubicBezTo>
                    <a:pt x="260" y="171"/>
                    <a:pt x="289" y="104"/>
                    <a:pt x="237" y="74"/>
                  </a:cubicBezTo>
                  <a:cubicBezTo>
                    <a:pt x="192" y="47"/>
                    <a:pt x="147" y="29"/>
                    <a:pt x="94" y="3"/>
                  </a:cubicBezTo>
                  <a:cubicBezTo>
                    <a:pt x="89" y="1"/>
                    <a:pt x="84" y="0"/>
                    <a:pt x="7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87" name="Google Shape;9132;p24"/>
            <p:cNvSpPr/>
            <p:nvPr/>
          </p:nvSpPr>
          <p:spPr>
            <a:xfrm>
              <a:off x="906925" y="1085025"/>
              <a:ext cx="3775" cy="6850"/>
            </a:xfrm>
            <a:custGeom>
              <a:avLst/>
              <a:ahLst/>
              <a:rect l="l" t="t" r="r" b="b"/>
              <a:pathLst>
                <a:path w="151" h="274" extrusionOk="0">
                  <a:moveTo>
                    <a:pt x="63" y="1"/>
                  </a:moveTo>
                  <a:cubicBezTo>
                    <a:pt x="32" y="1"/>
                    <a:pt x="1" y="25"/>
                    <a:pt x="11" y="61"/>
                  </a:cubicBezTo>
                  <a:cubicBezTo>
                    <a:pt x="20" y="115"/>
                    <a:pt x="29" y="177"/>
                    <a:pt x="38" y="231"/>
                  </a:cubicBezTo>
                  <a:cubicBezTo>
                    <a:pt x="45" y="261"/>
                    <a:pt x="67" y="273"/>
                    <a:pt x="89" y="273"/>
                  </a:cubicBezTo>
                  <a:cubicBezTo>
                    <a:pt x="119" y="273"/>
                    <a:pt x="150" y="249"/>
                    <a:pt x="145" y="213"/>
                  </a:cubicBezTo>
                  <a:cubicBezTo>
                    <a:pt x="136" y="151"/>
                    <a:pt x="118" y="97"/>
                    <a:pt x="109" y="43"/>
                  </a:cubicBezTo>
                  <a:cubicBezTo>
                    <a:pt x="106" y="14"/>
                    <a:pt x="84" y="1"/>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88" name="Google Shape;9133;p24"/>
            <p:cNvSpPr/>
            <p:nvPr/>
          </p:nvSpPr>
          <p:spPr>
            <a:xfrm>
              <a:off x="834600" y="1083475"/>
              <a:ext cx="26900" cy="16275"/>
            </a:xfrm>
            <a:custGeom>
              <a:avLst/>
              <a:ahLst/>
              <a:rect l="l" t="t" r="r" b="b"/>
              <a:pathLst>
                <a:path w="1076" h="651" extrusionOk="0">
                  <a:moveTo>
                    <a:pt x="290" y="1"/>
                  </a:moveTo>
                  <a:cubicBezTo>
                    <a:pt x="255" y="1"/>
                    <a:pt x="219" y="3"/>
                    <a:pt x="183" y="7"/>
                  </a:cubicBezTo>
                  <a:cubicBezTo>
                    <a:pt x="1" y="342"/>
                    <a:pt x="353" y="650"/>
                    <a:pt x="676" y="650"/>
                  </a:cubicBezTo>
                  <a:cubicBezTo>
                    <a:pt x="843" y="650"/>
                    <a:pt x="1002" y="568"/>
                    <a:pt x="1075" y="364"/>
                  </a:cubicBezTo>
                  <a:cubicBezTo>
                    <a:pt x="1031" y="311"/>
                    <a:pt x="977" y="257"/>
                    <a:pt x="915" y="213"/>
                  </a:cubicBezTo>
                  <a:cubicBezTo>
                    <a:pt x="889" y="329"/>
                    <a:pt x="764" y="408"/>
                    <a:pt x="639" y="408"/>
                  </a:cubicBezTo>
                  <a:cubicBezTo>
                    <a:pt x="592" y="408"/>
                    <a:pt x="546" y="397"/>
                    <a:pt x="504" y="373"/>
                  </a:cubicBezTo>
                  <a:cubicBezTo>
                    <a:pt x="433" y="329"/>
                    <a:pt x="371" y="257"/>
                    <a:pt x="362" y="177"/>
                  </a:cubicBezTo>
                  <a:cubicBezTo>
                    <a:pt x="353" y="114"/>
                    <a:pt x="371" y="52"/>
                    <a:pt x="397" y="7"/>
                  </a:cubicBezTo>
                  <a:cubicBezTo>
                    <a:pt x="362" y="3"/>
                    <a:pt x="326" y="1"/>
                    <a:pt x="29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89" name="Google Shape;9134;p24"/>
            <p:cNvSpPr/>
            <p:nvPr/>
          </p:nvSpPr>
          <p:spPr>
            <a:xfrm>
              <a:off x="827800" y="1084325"/>
              <a:ext cx="38825" cy="27475"/>
            </a:xfrm>
            <a:custGeom>
              <a:avLst/>
              <a:ahLst/>
              <a:rect l="l" t="t" r="r" b="b"/>
              <a:pathLst>
                <a:path w="1553" h="1099" extrusionOk="0">
                  <a:moveTo>
                    <a:pt x="330" y="0"/>
                  </a:moveTo>
                  <a:cubicBezTo>
                    <a:pt x="295" y="18"/>
                    <a:pt x="259" y="27"/>
                    <a:pt x="223" y="54"/>
                  </a:cubicBezTo>
                  <a:cubicBezTo>
                    <a:pt x="214" y="107"/>
                    <a:pt x="197" y="161"/>
                    <a:pt x="197" y="223"/>
                  </a:cubicBezTo>
                  <a:cubicBezTo>
                    <a:pt x="197" y="330"/>
                    <a:pt x="214" y="419"/>
                    <a:pt x="250" y="526"/>
                  </a:cubicBezTo>
                  <a:cubicBezTo>
                    <a:pt x="170" y="446"/>
                    <a:pt x="152" y="330"/>
                    <a:pt x="143" y="223"/>
                  </a:cubicBezTo>
                  <a:cubicBezTo>
                    <a:pt x="143" y="187"/>
                    <a:pt x="134" y="143"/>
                    <a:pt x="134" y="98"/>
                  </a:cubicBezTo>
                  <a:cubicBezTo>
                    <a:pt x="134" y="107"/>
                    <a:pt x="125" y="107"/>
                    <a:pt x="125" y="107"/>
                  </a:cubicBezTo>
                  <a:cubicBezTo>
                    <a:pt x="116" y="134"/>
                    <a:pt x="116" y="152"/>
                    <a:pt x="116" y="170"/>
                  </a:cubicBezTo>
                  <a:cubicBezTo>
                    <a:pt x="107" y="232"/>
                    <a:pt x="116" y="295"/>
                    <a:pt x="125" y="357"/>
                  </a:cubicBezTo>
                  <a:cubicBezTo>
                    <a:pt x="152" y="491"/>
                    <a:pt x="223" y="598"/>
                    <a:pt x="295" y="705"/>
                  </a:cubicBezTo>
                  <a:cubicBezTo>
                    <a:pt x="295" y="705"/>
                    <a:pt x="295" y="714"/>
                    <a:pt x="286" y="714"/>
                  </a:cubicBezTo>
                  <a:cubicBezTo>
                    <a:pt x="188" y="642"/>
                    <a:pt x="116" y="518"/>
                    <a:pt x="81" y="402"/>
                  </a:cubicBezTo>
                  <a:cubicBezTo>
                    <a:pt x="63" y="348"/>
                    <a:pt x="36" y="259"/>
                    <a:pt x="36" y="187"/>
                  </a:cubicBezTo>
                  <a:cubicBezTo>
                    <a:pt x="27" y="196"/>
                    <a:pt x="9" y="214"/>
                    <a:pt x="0" y="232"/>
                  </a:cubicBezTo>
                  <a:cubicBezTo>
                    <a:pt x="6" y="722"/>
                    <a:pt x="501" y="1099"/>
                    <a:pt x="971" y="1099"/>
                  </a:cubicBezTo>
                  <a:cubicBezTo>
                    <a:pt x="1186" y="1099"/>
                    <a:pt x="1396" y="1020"/>
                    <a:pt x="1553" y="839"/>
                  </a:cubicBezTo>
                  <a:cubicBezTo>
                    <a:pt x="1553" y="821"/>
                    <a:pt x="1553" y="812"/>
                    <a:pt x="1553" y="794"/>
                  </a:cubicBezTo>
                  <a:cubicBezTo>
                    <a:pt x="1490" y="848"/>
                    <a:pt x="1419" y="892"/>
                    <a:pt x="1410" y="901"/>
                  </a:cubicBezTo>
                  <a:cubicBezTo>
                    <a:pt x="1323" y="948"/>
                    <a:pt x="1195" y="1031"/>
                    <a:pt x="1086" y="1031"/>
                  </a:cubicBezTo>
                  <a:cubicBezTo>
                    <a:pt x="1071" y="1031"/>
                    <a:pt x="1057" y="1029"/>
                    <a:pt x="1044" y="1026"/>
                  </a:cubicBezTo>
                  <a:cubicBezTo>
                    <a:pt x="1142" y="990"/>
                    <a:pt x="1231" y="964"/>
                    <a:pt x="1329" y="901"/>
                  </a:cubicBezTo>
                  <a:cubicBezTo>
                    <a:pt x="1410" y="857"/>
                    <a:pt x="1472" y="785"/>
                    <a:pt x="1544" y="723"/>
                  </a:cubicBezTo>
                  <a:cubicBezTo>
                    <a:pt x="1535" y="705"/>
                    <a:pt x="1535" y="687"/>
                    <a:pt x="1526" y="669"/>
                  </a:cubicBezTo>
                  <a:cubicBezTo>
                    <a:pt x="1481" y="723"/>
                    <a:pt x="1428" y="758"/>
                    <a:pt x="1383" y="794"/>
                  </a:cubicBezTo>
                  <a:cubicBezTo>
                    <a:pt x="1312" y="848"/>
                    <a:pt x="1240" y="910"/>
                    <a:pt x="1142" y="928"/>
                  </a:cubicBezTo>
                  <a:cubicBezTo>
                    <a:pt x="1142" y="928"/>
                    <a:pt x="1142" y="919"/>
                    <a:pt x="1142" y="919"/>
                  </a:cubicBezTo>
                  <a:cubicBezTo>
                    <a:pt x="1222" y="883"/>
                    <a:pt x="1294" y="830"/>
                    <a:pt x="1365" y="776"/>
                  </a:cubicBezTo>
                  <a:cubicBezTo>
                    <a:pt x="1419" y="723"/>
                    <a:pt x="1463" y="660"/>
                    <a:pt x="1508" y="607"/>
                  </a:cubicBezTo>
                  <a:cubicBezTo>
                    <a:pt x="1490" y="544"/>
                    <a:pt x="1454" y="482"/>
                    <a:pt x="1419" y="428"/>
                  </a:cubicBezTo>
                  <a:cubicBezTo>
                    <a:pt x="1322" y="633"/>
                    <a:pt x="1145" y="718"/>
                    <a:pt x="959" y="718"/>
                  </a:cubicBezTo>
                  <a:cubicBezTo>
                    <a:pt x="595" y="718"/>
                    <a:pt x="200" y="390"/>
                    <a:pt x="330"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90" name="Google Shape;9135;p24"/>
            <p:cNvSpPr/>
            <p:nvPr/>
          </p:nvSpPr>
          <p:spPr>
            <a:xfrm>
              <a:off x="825125" y="1080800"/>
              <a:ext cx="44175" cy="33600"/>
            </a:xfrm>
            <a:custGeom>
              <a:avLst/>
              <a:ahLst/>
              <a:rect l="l" t="t" r="r" b="b"/>
              <a:pathLst>
                <a:path w="1767" h="1344" extrusionOk="0">
                  <a:moveTo>
                    <a:pt x="669" y="108"/>
                  </a:moveTo>
                  <a:cubicBezTo>
                    <a:pt x="705" y="108"/>
                    <a:pt x="741" y="110"/>
                    <a:pt x="776" y="114"/>
                  </a:cubicBezTo>
                  <a:cubicBezTo>
                    <a:pt x="750" y="159"/>
                    <a:pt x="732" y="221"/>
                    <a:pt x="741" y="284"/>
                  </a:cubicBezTo>
                  <a:cubicBezTo>
                    <a:pt x="750" y="364"/>
                    <a:pt x="812" y="436"/>
                    <a:pt x="883" y="480"/>
                  </a:cubicBezTo>
                  <a:cubicBezTo>
                    <a:pt x="925" y="504"/>
                    <a:pt x="971" y="515"/>
                    <a:pt x="1018" y="515"/>
                  </a:cubicBezTo>
                  <a:cubicBezTo>
                    <a:pt x="1143" y="515"/>
                    <a:pt x="1268" y="436"/>
                    <a:pt x="1294" y="320"/>
                  </a:cubicBezTo>
                  <a:cubicBezTo>
                    <a:pt x="1356" y="364"/>
                    <a:pt x="1410" y="418"/>
                    <a:pt x="1454" y="471"/>
                  </a:cubicBezTo>
                  <a:cubicBezTo>
                    <a:pt x="1381" y="675"/>
                    <a:pt x="1222" y="757"/>
                    <a:pt x="1055" y="757"/>
                  </a:cubicBezTo>
                  <a:cubicBezTo>
                    <a:pt x="732" y="757"/>
                    <a:pt x="380" y="449"/>
                    <a:pt x="562" y="114"/>
                  </a:cubicBezTo>
                  <a:cubicBezTo>
                    <a:pt x="598" y="110"/>
                    <a:pt x="634" y="108"/>
                    <a:pt x="669" y="108"/>
                  </a:cubicBezTo>
                  <a:close/>
                  <a:moveTo>
                    <a:pt x="437" y="141"/>
                  </a:moveTo>
                  <a:cubicBezTo>
                    <a:pt x="307" y="531"/>
                    <a:pt x="702" y="859"/>
                    <a:pt x="1066" y="859"/>
                  </a:cubicBezTo>
                  <a:cubicBezTo>
                    <a:pt x="1252" y="859"/>
                    <a:pt x="1429" y="774"/>
                    <a:pt x="1526" y="569"/>
                  </a:cubicBezTo>
                  <a:cubicBezTo>
                    <a:pt x="1561" y="623"/>
                    <a:pt x="1597" y="685"/>
                    <a:pt x="1615" y="748"/>
                  </a:cubicBezTo>
                  <a:cubicBezTo>
                    <a:pt x="1570" y="801"/>
                    <a:pt x="1526" y="864"/>
                    <a:pt x="1472" y="917"/>
                  </a:cubicBezTo>
                  <a:cubicBezTo>
                    <a:pt x="1401" y="971"/>
                    <a:pt x="1329" y="1024"/>
                    <a:pt x="1249" y="1060"/>
                  </a:cubicBezTo>
                  <a:cubicBezTo>
                    <a:pt x="1249" y="1060"/>
                    <a:pt x="1249" y="1069"/>
                    <a:pt x="1249" y="1069"/>
                  </a:cubicBezTo>
                  <a:cubicBezTo>
                    <a:pt x="1347" y="1051"/>
                    <a:pt x="1419" y="989"/>
                    <a:pt x="1490" y="935"/>
                  </a:cubicBezTo>
                  <a:cubicBezTo>
                    <a:pt x="1535" y="899"/>
                    <a:pt x="1588" y="864"/>
                    <a:pt x="1633" y="810"/>
                  </a:cubicBezTo>
                  <a:cubicBezTo>
                    <a:pt x="1642" y="828"/>
                    <a:pt x="1642" y="846"/>
                    <a:pt x="1651" y="864"/>
                  </a:cubicBezTo>
                  <a:cubicBezTo>
                    <a:pt x="1579" y="926"/>
                    <a:pt x="1517" y="998"/>
                    <a:pt x="1436" y="1042"/>
                  </a:cubicBezTo>
                  <a:cubicBezTo>
                    <a:pt x="1338" y="1105"/>
                    <a:pt x="1249" y="1131"/>
                    <a:pt x="1151" y="1167"/>
                  </a:cubicBezTo>
                  <a:cubicBezTo>
                    <a:pt x="1164" y="1170"/>
                    <a:pt x="1178" y="1172"/>
                    <a:pt x="1193" y="1172"/>
                  </a:cubicBezTo>
                  <a:cubicBezTo>
                    <a:pt x="1302" y="1172"/>
                    <a:pt x="1430" y="1089"/>
                    <a:pt x="1517" y="1042"/>
                  </a:cubicBezTo>
                  <a:cubicBezTo>
                    <a:pt x="1526" y="1033"/>
                    <a:pt x="1597" y="989"/>
                    <a:pt x="1660" y="935"/>
                  </a:cubicBezTo>
                  <a:cubicBezTo>
                    <a:pt x="1660" y="953"/>
                    <a:pt x="1660" y="962"/>
                    <a:pt x="1660" y="980"/>
                  </a:cubicBezTo>
                  <a:cubicBezTo>
                    <a:pt x="1503" y="1161"/>
                    <a:pt x="1293" y="1240"/>
                    <a:pt x="1078" y="1240"/>
                  </a:cubicBezTo>
                  <a:cubicBezTo>
                    <a:pt x="608" y="1240"/>
                    <a:pt x="113" y="863"/>
                    <a:pt x="107" y="373"/>
                  </a:cubicBezTo>
                  <a:cubicBezTo>
                    <a:pt x="116" y="355"/>
                    <a:pt x="134" y="337"/>
                    <a:pt x="143" y="328"/>
                  </a:cubicBezTo>
                  <a:cubicBezTo>
                    <a:pt x="143" y="400"/>
                    <a:pt x="170" y="489"/>
                    <a:pt x="188" y="543"/>
                  </a:cubicBezTo>
                  <a:cubicBezTo>
                    <a:pt x="223" y="659"/>
                    <a:pt x="295" y="783"/>
                    <a:pt x="393" y="855"/>
                  </a:cubicBezTo>
                  <a:cubicBezTo>
                    <a:pt x="402" y="855"/>
                    <a:pt x="402" y="846"/>
                    <a:pt x="402" y="846"/>
                  </a:cubicBezTo>
                  <a:cubicBezTo>
                    <a:pt x="330" y="739"/>
                    <a:pt x="259" y="632"/>
                    <a:pt x="232" y="498"/>
                  </a:cubicBezTo>
                  <a:cubicBezTo>
                    <a:pt x="223" y="436"/>
                    <a:pt x="214" y="373"/>
                    <a:pt x="223" y="311"/>
                  </a:cubicBezTo>
                  <a:cubicBezTo>
                    <a:pt x="223" y="293"/>
                    <a:pt x="223" y="275"/>
                    <a:pt x="232" y="248"/>
                  </a:cubicBezTo>
                  <a:cubicBezTo>
                    <a:pt x="232" y="248"/>
                    <a:pt x="241" y="248"/>
                    <a:pt x="241" y="239"/>
                  </a:cubicBezTo>
                  <a:cubicBezTo>
                    <a:pt x="241" y="284"/>
                    <a:pt x="250" y="328"/>
                    <a:pt x="250" y="364"/>
                  </a:cubicBezTo>
                  <a:cubicBezTo>
                    <a:pt x="259" y="471"/>
                    <a:pt x="277" y="587"/>
                    <a:pt x="357" y="667"/>
                  </a:cubicBezTo>
                  <a:cubicBezTo>
                    <a:pt x="321" y="560"/>
                    <a:pt x="304" y="471"/>
                    <a:pt x="304" y="364"/>
                  </a:cubicBezTo>
                  <a:cubicBezTo>
                    <a:pt x="304" y="302"/>
                    <a:pt x="321" y="248"/>
                    <a:pt x="330" y="195"/>
                  </a:cubicBezTo>
                  <a:cubicBezTo>
                    <a:pt x="366" y="168"/>
                    <a:pt x="402" y="159"/>
                    <a:pt x="437" y="141"/>
                  </a:cubicBezTo>
                  <a:close/>
                  <a:moveTo>
                    <a:pt x="685" y="0"/>
                  </a:moveTo>
                  <a:cubicBezTo>
                    <a:pt x="439" y="0"/>
                    <a:pt x="198" y="94"/>
                    <a:pt x="18" y="311"/>
                  </a:cubicBezTo>
                  <a:cubicBezTo>
                    <a:pt x="9" y="320"/>
                    <a:pt x="9" y="320"/>
                    <a:pt x="9" y="328"/>
                  </a:cubicBezTo>
                  <a:cubicBezTo>
                    <a:pt x="9" y="337"/>
                    <a:pt x="0" y="346"/>
                    <a:pt x="0" y="355"/>
                  </a:cubicBezTo>
                  <a:cubicBezTo>
                    <a:pt x="6" y="920"/>
                    <a:pt x="549" y="1344"/>
                    <a:pt x="1075" y="1344"/>
                  </a:cubicBezTo>
                  <a:cubicBezTo>
                    <a:pt x="1323" y="1344"/>
                    <a:pt x="1566" y="1250"/>
                    <a:pt x="1749" y="1033"/>
                  </a:cubicBezTo>
                  <a:cubicBezTo>
                    <a:pt x="1749" y="1033"/>
                    <a:pt x="1758" y="1024"/>
                    <a:pt x="1758" y="1015"/>
                  </a:cubicBezTo>
                  <a:cubicBezTo>
                    <a:pt x="1758" y="1015"/>
                    <a:pt x="1767" y="1006"/>
                    <a:pt x="1758" y="989"/>
                  </a:cubicBezTo>
                  <a:cubicBezTo>
                    <a:pt x="1752" y="424"/>
                    <a:pt x="1209" y="0"/>
                    <a:pt x="68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91" name="Google Shape;9136;p24"/>
            <p:cNvSpPr/>
            <p:nvPr/>
          </p:nvSpPr>
          <p:spPr>
            <a:xfrm>
              <a:off x="871500" y="1098475"/>
              <a:ext cx="6350" cy="3525"/>
            </a:xfrm>
            <a:custGeom>
              <a:avLst/>
              <a:ahLst/>
              <a:rect l="l" t="t" r="r" b="b"/>
              <a:pathLst>
                <a:path w="254" h="141" extrusionOk="0">
                  <a:moveTo>
                    <a:pt x="182" y="0"/>
                  </a:moveTo>
                  <a:cubicBezTo>
                    <a:pt x="176" y="0"/>
                    <a:pt x="169" y="2"/>
                    <a:pt x="161" y="5"/>
                  </a:cubicBezTo>
                  <a:cubicBezTo>
                    <a:pt x="126" y="23"/>
                    <a:pt x="81" y="23"/>
                    <a:pt x="45" y="41"/>
                  </a:cubicBezTo>
                  <a:cubicBezTo>
                    <a:pt x="19" y="41"/>
                    <a:pt x="1" y="68"/>
                    <a:pt x="1" y="94"/>
                  </a:cubicBezTo>
                  <a:cubicBezTo>
                    <a:pt x="8" y="117"/>
                    <a:pt x="30" y="141"/>
                    <a:pt x="53" y="141"/>
                  </a:cubicBezTo>
                  <a:cubicBezTo>
                    <a:pt x="56" y="141"/>
                    <a:pt x="60" y="140"/>
                    <a:pt x="63" y="139"/>
                  </a:cubicBezTo>
                  <a:cubicBezTo>
                    <a:pt x="108" y="130"/>
                    <a:pt x="161" y="121"/>
                    <a:pt x="206" y="103"/>
                  </a:cubicBezTo>
                  <a:cubicBezTo>
                    <a:pt x="253" y="80"/>
                    <a:pt x="231" y="0"/>
                    <a:pt x="18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92" name="Google Shape;9137;p24"/>
            <p:cNvSpPr/>
            <p:nvPr/>
          </p:nvSpPr>
          <p:spPr>
            <a:xfrm>
              <a:off x="867275" y="1088725"/>
              <a:ext cx="6925" cy="4750"/>
            </a:xfrm>
            <a:custGeom>
              <a:avLst/>
              <a:ahLst/>
              <a:rect l="l" t="t" r="r" b="b"/>
              <a:pathLst>
                <a:path w="277" h="190" extrusionOk="0">
                  <a:moveTo>
                    <a:pt x="203" y="0"/>
                  </a:moveTo>
                  <a:cubicBezTo>
                    <a:pt x="198" y="0"/>
                    <a:pt x="193" y="1"/>
                    <a:pt x="188" y="3"/>
                  </a:cubicBezTo>
                  <a:cubicBezTo>
                    <a:pt x="143" y="29"/>
                    <a:pt x="89" y="65"/>
                    <a:pt x="45" y="101"/>
                  </a:cubicBezTo>
                  <a:cubicBezTo>
                    <a:pt x="1" y="130"/>
                    <a:pt x="35" y="190"/>
                    <a:pt x="79" y="190"/>
                  </a:cubicBezTo>
                  <a:cubicBezTo>
                    <a:pt x="88" y="190"/>
                    <a:pt x="98" y="187"/>
                    <a:pt x="107" y="181"/>
                  </a:cubicBezTo>
                  <a:cubicBezTo>
                    <a:pt x="152" y="145"/>
                    <a:pt x="188" y="127"/>
                    <a:pt x="232" y="101"/>
                  </a:cubicBezTo>
                  <a:cubicBezTo>
                    <a:pt x="259" y="92"/>
                    <a:pt x="277" y="56"/>
                    <a:pt x="259" y="29"/>
                  </a:cubicBezTo>
                  <a:cubicBezTo>
                    <a:pt x="252" y="15"/>
                    <a:pt x="227" y="0"/>
                    <a:pt x="20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93" name="Google Shape;9138;p24"/>
            <p:cNvSpPr/>
            <p:nvPr/>
          </p:nvSpPr>
          <p:spPr>
            <a:xfrm>
              <a:off x="862200" y="1080950"/>
              <a:ext cx="6200" cy="5725"/>
            </a:xfrm>
            <a:custGeom>
              <a:avLst/>
              <a:ahLst/>
              <a:rect l="l" t="t" r="r" b="b"/>
              <a:pathLst>
                <a:path w="248" h="229" extrusionOk="0">
                  <a:moveTo>
                    <a:pt x="190" y="1"/>
                  </a:moveTo>
                  <a:cubicBezTo>
                    <a:pt x="174" y="1"/>
                    <a:pt x="157" y="8"/>
                    <a:pt x="141" y="19"/>
                  </a:cubicBezTo>
                  <a:cubicBezTo>
                    <a:pt x="114" y="55"/>
                    <a:pt x="78" y="99"/>
                    <a:pt x="43" y="135"/>
                  </a:cubicBezTo>
                  <a:cubicBezTo>
                    <a:pt x="0" y="171"/>
                    <a:pt x="36" y="228"/>
                    <a:pt x="76" y="228"/>
                  </a:cubicBezTo>
                  <a:cubicBezTo>
                    <a:pt x="86" y="228"/>
                    <a:pt x="96" y="225"/>
                    <a:pt x="105" y="215"/>
                  </a:cubicBezTo>
                  <a:cubicBezTo>
                    <a:pt x="150" y="171"/>
                    <a:pt x="185" y="126"/>
                    <a:pt x="230" y="82"/>
                  </a:cubicBezTo>
                  <a:cubicBezTo>
                    <a:pt x="248" y="64"/>
                    <a:pt x="239" y="28"/>
                    <a:pt x="221" y="10"/>
                  </a:cubicBezTo>
                  <a:cubicBezTo>
                    <a:pt x="211" y="3"/>
                    <a:pt x="201" y="1"/>
                    <a:pt x="19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94" name="Google Shape;9139;p24"/>
            <p:cNvSpPr/>
            <p:nvPr/>
          </p:nvSpPr>
          <p:spPr>
            <a:xfrm>
              <a:off x="844400" y="1071650"/>
              <a:ext cx="3050" cy="6625"/>
            </a:xfrm>
            <a:custGeom>
              <a:avLst/>
              <a:ahLst/>
              <a:rect l="l" t="t" r="r" b="b"/>
              <a:pathLst>
                <a:path w="122" h="265" extrusionOk="0">
                  <a:moveTo>
                    <a:pt x="67" y="1"/>
                  </a:moveTo>
                  <a:cubicBezTo>
                    <a:pt x="44" y="1"/>
                    <a:pt x="23" y="14"/>
                    <a:pt x="23" y="43"/>
                  </a:cubicBezTo>
                  <a:cubicBezTo>
                    <a:pt x="14" y="97"/>
                    <a:pt x="5" y="159"/>
                    <a:pt x="5" y="213"/>
                  </a:cubicBezTo>
                  <a:cubicBezTo>
                    <a:pt x="1" y="246"/>
                    <a:pt x="26" y="264"/>
                    <a:pt x="53" y="264"/>
                  </a:cubicBezTo>
                  <a:cubicBezTo>
                    <a:pt x="76" y="264"/>
                    <a:pt x="99" y="251"/>
                    <a:pt x="103" y="222"/>
                  </a:cubicBezTo>
                  <a:cubicBezTo>
                    <a:pt x="112" y="168"/>
                    <a:pt x="121" y="106"/>
                    <a:pt x="121" y="52"/>
                  </a:cubicBezTo>
                  <a:cubicBezTo>
                    <a:pt x="121" y="19"/>
                    <a:pt x="93" y="1"/>
                    <a:pt x="6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95" name="Google Shape;9140;p24"/>
            <p:cNvSpPr/>
            <p:nvPr/>
          </p:nvSpPr>
          <p:spPr>
            <a:xfrm>
              <a:off x="832250" y="1072000"/>
              <a:ext cx="4275" cy="6625"/>
            </a:xfrm>
            <a:custGeom>
              <a:avLst/>
              <a:ahLst/>
              <a:rect l="l" t="t" r="r" b="b"/>
              <a:pathLst>
                <a:path w="171" h="265" extrusionOk="0">
                  <a:moveTo>
                    <a:pt x="65" y="1"/>
                  </a:moveTo>
                  <a:cubicBezTo>
                    <a:pt x="61" y="1"/>
                    <a:pt x="58" y="1"/>
                    <a:pt x="54" y="2"/>
                  </a:cubicBezTo>
                  <a:cubicBezTo>
                    <a:pt x="27" y="2"/>
                    <a:pt x="1" y="38"/>
                    <a:pt x="10" y="65"/>
                  </a:cubicBezTo>
                  <a:cubicBezTo>
                    <a:pt x="27" y="118"/>
                    <a:pt x="54" y="172"/>
                    <a:pt x="72" y="234"/>
                  </a:cubicBezTo>
                  <a:cubicBezTo>
                    <a:pt x="79" y="254"/>
                    <a:pt x="100" y="265"/>
                    <a:pt x="118" y="265"/>
                  </a:cubicBezTo>
                  <a:cubicBezTo>
                    <a:pt x="124" y="265"/>
                    <a:pt x="130" y="263"/>
                    <a:pt x="134" y="261"/>
                  </a:cubicBezTo>
                  <a:cubicBezTo>
                    <a:pt x="170" y="243"/>
                    <a:pt x="170" y="217"/>
                    <a:pt x="161" y="190"/>
                  </a:cubicBezTo>
                  <a:cubicBezTo>
                    <a:pt x="152" y="136"/>
                    <a:pt x="126" y="92"/>
                    <a:pt x="117" y="47"/>
                  </a:cubicBezTo>
                  <a:cubicBezTo>
                    <a:pt x="109" y="24"/>
                    <a:pt x="88" y="1"/>
                    <a:pt x="65"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96" name="Google Shape;9141;p24"/>
            <p:cNvSpPr/>
            <p:nvPr/>
          </p:nvSpPr>
          <p:spPr>
            <a:xfrm>
              <a:off x="822075" y="1077550"/>
              <a:ext cx="5425" cy="5775"/>
            </a:xfrm>
            <a:custGeom>
              <a:avLst/>
              <a:ahLst/>
              <a:rect l="l" t="t" r="r" b="b"/>
              <a:pathLst>
                <a:path w="217" h="231" extrusionOk="0">
                  <a:moveTo>
                    <a:pt x="72" y="1"/>
                  </a:moveTo>
                  <a:cubicBezTo>
                    <a:pt x="34" y="1"/>
                    <a:pt x="0" y="45"/>
                    <a:pt x="33" y="84"/>
                  </a:cubicBezTo>
                  <a:cubicBezTo>
                    <a:pt x="60" y="128"/>
                    <a:pt x="78" y="164"/>
                    <a:pt x="95" y="200"/>
                  </a:cubicBezTo>
                  <a:cubicBezTo>
                    <a:pt x="108" y="221"/>
                    <a:pt x="128" y="230"/>
                    <a:pt x="147" y="230"/>
                  </a:cubicBezTo>
                  <a:cubicBezTo>
                    <a:pt x="183" y="230"/>
                    <a:pt x="217" y="199"/>
                    <a:pt x="194" y="164"/>
                  </a:cubicBezTo>
                  <a:cubicBezTo>
                    <a:pt x="167" y="111"/>
                    <a:pt x="140" y="66"/>
                    <a:pt x="113" y="21"/>
                  </a:cubicBezTo>
                  <a:cubicBezTo>
                    <a:pt x="101" y="7"/>
                    <a:pt x="87" y="1"/>
                    <a:pt x="7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497" name="Google Shape;9142;p24"/>
            <p:cNvSpPr/>
            <p:nvPr/>
          </p:nvSpPr>
          <p:spPr>
            <a:xfrm>
              <a:off x="853675" y="1074575"/>
              <a:ext cx="4900" cy="6575"/>
            </a:xfrm>
            <a:custGeom>
              <a:avLst/>
              <a:ahLst/>
              <a:rect l="l" t="t" r="r" b="b"/>
              <a:pathLst>
                <a:path w="196" h="263" extrusionOk="0">
                  <a:moveTo>
                    <a:pt x="129" y="1"/>
                  </a:moveTo>
                  <a:cubicBezTo>
                    <a:pt x="110" y="1"/>
                    <a:pt x="90" y="10"/>
                    <a:pt x="80" y="33"/>
                  </a:cubicBezTo>
                  <a:cubicBezTo>
                    <a:pt x="63" y="87"/>
                    <a:pt x="36" y="140"/>
                    <a:pt x="18" y="194"/>
                  </a:cubicBezTo>
                  <a:cubicBezTo>
                    <a:pt x="1" y="233"/>
                    <a:pt x="34" y="262"/>
                    <a:pt x="67" y="262"/>
                  </a:cubicBezTo>
                  <a:cubicBezTo>
                    <a:pt x="87" y="262"/>
                    <a:pt x="106" y="252"/>
                    <a:pt x="116" y="230"/>
                  </a:cubicBezTo>
                  <a:cubicBezTo>
                    <a:pt x="134" y="176"/>
                    <a:pt x="161" y="122"/>
                    <a:pt x="179" y="69"/>
                  </a:cubicBezTo>
                  <a:cubicBezTo>
                    <a:pt x="195" y="29"/>
                    <a:pt x="162" y="1"/>
                    <a:pt x="12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0498" name="Google Shape;9143;p24"/>
          <p:cNvSpPr txBox="1"/>
          <p:nvPr>
            <p:ph type="title"/>
          </p:nvPr>
        </p:nvSpPr>
        <p:spPr>
          <a:xfrm>
            <a:off x="720000" y="445025"/>
            <a:ext cx="7704000" cy="572700"/>
          </a:xfrm>
          <a:prstGeom prst="rect"/>
        </p:spPr>
        <p:txBody>
          <a:bodyPr anchor="t" anchorCtr="0" bIns="91425" lIns="91425" rIns="91425" spcFirstLastPara="1" tIns="91425" wrap="square">
            <a:noAutofit/>
          </a:bodyPr>
          <a:lstStyle>
            <a:lvl1pPr algn="ct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2">
  <p:cSld name="CUSTOM_11_1">
    <p:spTree>
      <p:nvGrpSpPr>
        <p:cNvPr id="165" name="Shape 9144"/>
        <p:cNvGrpSpPr/>
        <p:nvPr/>
      </p:nvGrpSpPr>
      <p:grpSpPr>
        <a:xfrm>
          <a:off x="0" y="0"/>
          <a:ext cx="0" cy="0"/>
          <a:chOff x="0" y="0"/>
          <a:chExt cx="0" cy="0"/>
        </a:xfrm>
      </p:grpSpPr>
      <p:sp>
        <p:nvSpPr>
          <p:cNvPr id="1053411" name="Google Shape;9145;p25"/>
          <p:cNvSpPr/>
          <p:nvPr/>
        </p:nvSpPr>
        <p:spPr>
          <a:xfrm>
            <a:off x="0" y="0"/>
            <a:ext cx="9144080" cy="5142646"/>
          </a:xfrm>
          <a:custGeom>
            <a:avLst/>
            <a:ahLst/>
            <a:rect l="l" t="t" r="r" b="b"/>
            <a:pathLst>
              <a:path w="88355" h="49691" extrusionOk="0">
                <a:moveTo>
                  <a:pt x="5666" y="6075"/>
                </a:moveTo>
                <a:lnTo>
                  <a:pt x="12008" y="6102"/>
                </a:lnTo>
                <a:lnTo>
                  <a:pt x="11955" y="12472"/>
                </a:lnTo>
                <a:lnTo>
                  <a:pt x="5612" y="12445"/>
                </a:lnTo>
                <a:lnTo>
                  <a:pt x="5666" y="6075"/>
                </a:lnTo>
                <a:close/>
                <a:moveTo>
                  <a:pt x="12062" y="6102"/>
                </a:moveTo>
                <a:lnTo>
                  <a:pt x="18432" y="6129"/>
                </a:lnTo>
                <a:lnTo>
                  <a:pt x="18378" y="12507"/>
                </a:lnTo>
                <a:lnTo>
                  <a:pt x="12008" y="12472"/>
                </a:lnTo>
                <a:lnTo>
                  <a:pt x="12062" y="6102"/>
                </a:lnTo>
                <a:close/>
                <a:moveTo>
                  <a:pt x="18485" y="6129"/>
                </a:moveTo>
                <a:lnTo>
                  <a:pt x="24819" y="6156"/>
                </a:lnTo>
                <a:lnTo>
                  <a:pt x="24774" y="12534"/>
                </a:lnTo>
                <a:lnTo>
                  <a:pt x="18432" y="12507"/>
                </a:lnTo>
                <a:lnTo>
                  <a:pt x="18485" y="6129"/>
                </a:lnTo>
                <a:close/>
                <a:moveTo>
                  <a:pt x="24873" y="6156"/>
                </a:moveTo>
                <a:lnTo>
                  <a:pt x="31215" y="6183"/>
                </a:lnTo>
                <a:lnTo>
                  <a:pt x="31162" y="12561"/>
                </a:lnTo>
                <a:lnTo>
                  <a:pt x="24828" y="12534"/>
                </a:lnTo>
                <a:lnTo>
                  <a:pt x="24873" y="6156"/>
                </a:lnTo>
                <a:close/>
                <a:moveTo>
                  <a:pt x="31269" y="6183"/>
                </a:moveTo>
                <a:lnTo>
                  <a:pt x="37639" y="6218"/>
                </a:lnTo>
                <a:lnTo>
                  <a:pt x="37585" y="12588"/>
                </a:lnTo>
                <a:lnTo>
                  <a:pt x="31215" y="12561"/>
                </a:lnTo>
                <a:lnTo>
                  <a:pt x="31269" y="6183"/>
                </a:lnTo>
                <a:close/>
                <a:moveTo>
                  <a:pt x="37692" y="6218"/>
                </a:moveTo>
                <a:lnTo>
                  <a:pt x="44026" y="6245"/>
                </a:lnTo>
                <a:lnTo>
                  <a:pt x="43973" y="12623"/>
                </a:lnTo>
                <a:lnTo>
                  <a:pt x="37639" y="12588"/>
                </a:lnTo>
                <a:lnTo>
                  <a:pt x="37692" y="6218"/>
                </a:lnTo>
                <a:close/>
                <a:moveTo>
                  <a:pt x="44080" y="6245"/>
                </a:moveTo>
                <a:lnTo>
                  <a:pt x="50422" y="6272"/>
                </a:lnTo>
                <a:lnTo>
                  <a:pt x="50369" y="12650"/>
                </a:lnTo>
                <a:lnTo>
                  <a:pt x="44026" y="12623"/>
                </a:lnTo>
                <a:lnTo>
                  <a:pt x="44080" y="6245"/>
                </a:lnTo>
                <a:close/>
                <a:moveTo>
                  <a:pt x="50476" y="6272"/>
                </a:moveTo>
                <a:lnTo>
                  <a:pt x="56846" y="6298"/>
                </a:lnTo>
                <a:lnTo>
                  <a:pt x="56792" y="12677"/>
                </a:lnTo>
                <a:lnTo>
                  <a:pt x="50422" y="12650"/>
                </a:lnTo>
                <a:lnTo>
                  <a:pt x="50476" y="6272"/>
                </a:lnTo>
                <a:close/>
                <a:moveTo>
                  <a:pt x="56899" y="6298"/>
                </a:moveTo>
                <a:lnTo>
                  <a:pt x="63233" y="6325"/>
                </a:lnTo>
                <a:lnTo>
                  <a:pt x="63180" y="12704"/>
                </a:lnTo>
                <a:lnTo>
                  <a:pt x="56846" y="12677"/>
                </a:lnTo>
                <a:lnTo>
                  <a:pt x="56899" y="6298"/>
                </a:lnTo>
                <a:close/>
                <a:moveTo>
                  <a:pt x="63287" y="6325"/>
                </a:moveTo>
                <a:lnTo>
                  <a:pt x="69621" y="6361"/>
                </a:lnTo>
                <a:lnTo>
                  <a:pt x="69576" y="12731"/>
                </a:lnTo>
                <a:lnTo>
                  <a:pt x="63233" y="12704"/>
                </a:lnTo>
                <a:lnTo>
                  <a:pt x="63287" y="6325"/>
                </a:lnTo>
                <a:close/>
                <a:moveTo>
                  <a:pt x="69674" y="6361"/>
                </a:moveTo>
                <a:lnTo>
                  <a:pt x="76035" y="6388"/>
                </a:lnTo>
                <a:lnTo>
                  <a:pt x="75981" y="12766"/>
                </a:lnTo>
                <a:lnTo>
                  <a:pt x="69629" y="12731"/>
                </a:lnTo>
                <a:lnTo>
                  <a:pt x="69674" y="6361"/>
                </a:lnTo>
                <a:close/>
                <a:moveTo>
                  <a:pt x="76088" y="6388"/>
                </a:moveTo>
                <a:lnTo>
                  <a:pt x="82440" y="6414"/>
                </a:lnTo>
                <a:lnTo>
                  <a:pt x="82396" y="12793"/>
                </a:lnTo>
                <a:lnTo>
                  <a:pt x="76035" y="12766"/>
                </a:lnTo>
                <a:lnTo>
                  <a:pt x="76088" y="6388"/>
                </a:lnTo>
                <a:close/>
                <a:moveTo>
                  <a:pt x="5612" y="12499"/>
                </a:moveTo>
                <a:lnTo>
                  <a:pt x="11955" y="12525"/>
                </a:lnTo>
                <a:lnTo>
                  <a:pt x="11910" y="18904"/>
                </a:lnTo>
                <a:lnTo>
                  <a:pt x="5567" y="18877"/>
                </a:lnTo>
                <a:lnTo>
                  <a:pt x="5612" y="12499"/>
                </a:lnTo>
                <a:close/>
                <a:moveTo>
                  <a:pt x="12008" y="12534"/>
                </a:moveTo>
                <a:lnTo>
                  <a:pt x="18378" y="12561"/>
                </a:lnTo>
                <a:lnTo>
                  <a:pt x="18333" y="18931"/>
                </a:lnTo>
                <a:lnTo>
                  <a:pt x="11964" y="18904"/>
                </a:lnTo>
                <a:lnTo>
                  <a:pt x="12008" y="12534"/>
                </a:lnTo>
                <a:close/>
                <a:moveTo>
                  <a:pt x="18432" y="12561"/>
                </a:moveTo>
                <a:lnTo>
                  <a:pt x="24774" y="12588"/>
                </a:lnTo>
                <a:lnTo>
                  <a:pt x="24721" y="18957"/>
                </a:lnTo>
                <a:lnTo>
                  <a:pt x="18387" y="18931"/>
                </a:lnTo>
                <a:lnTo>
                  <a:pt x="18432" y="12561"/>
                </a:lnTo>
                <a:close/>
                <a:moveTo>
                  <a:pt x="24828" y="12588"/>
                </a:moveTo>
                <a:lnTo>
                  <a:pt x="31162" y="12615"/>
                </a:lnTo>
                <a:lnTo>
                  <a:pt x="31117" y="18984"/>
                </a:lnTo>
                <a:lnTo>
                  <a:pt x="24774" y="18957"/>
                </a:lnTo>
                <a:lnTo>
                  <a:pt x="24828" y="12588"/>
                </a:lnTo>
                <a:close/>
                <a:moveTo>
                  <a:pt x="31215" y="12615"/>
                </a:moveTo>
                <a:lnTo>
                  <a:pt x="37585" y="12641"/>
                </a:lnTo>
                <a:lnTo>
                  <a:pt x="37540" y="19011"/>
                </a:lnTo>
                <a:lnTo>
                  <a:pt x="31171" y="18984"/>
                </a:lnTo>
                <a:lnTo>
                  <a:pt x="31215" y="12615"/>
                </a:lnTo>
                <a:close/>
                <a:moveTo>
                  <a:pt x="37639" y="12641"/>
                </a:moveTo>
                <a:lnTo>
                  <a:pt x="43973" y="12677"/>
                </a:lnTo>
                <a:lnTo>
                  <a:pt x="43928" y="19047"/>
                </a:lnTo>
                <a:lnTo>
                  <a:pt x="37594" y="19011"/>
                </a:lnTo>
                <a:lnTo>
                  <a:pt x="37639" y="12641"/>
                </a:lnTo>
                <a:close/>
                <a:moveTo>
                  <a:pt x="44026" y="12677"/>
                </a:moveTo>
                <a:lnTo>
                  <a:pt x="50369" y="12704"/>
                </a:lnTo>
                <a:lnTo>
                  <a:pt x="50324" y="19073"/>
                </a:lnTo>
                <a:lnTo>
                  <a:pt x="43981" y="19047"/>
                </a:lnTo>
                <a:lnTo>
                  <a:pt x="44026" y="12677"/>
                </a:lnTo>
                <a:close/>
                <a:moveTo>
                  <a:pt x="50422" y="12704"/>
                </a:moveTo>
                <a:lnTo>
                  <a:pt x="56792" y="12731"/>
                </a:lnTo>
                <a:lnTo>
                  <a:pt x="56748" y="19100"/>
                </a:lnTo>
                <a:lnTo>
                  <a:pt x="50378" y="19073"/>
                </a:lnTo>
                <a:lnTo>
                  <a:pt x="50422" y="12704"/>
                </a:lnTo>
                <a:close/>
                <a:moveTo>
                  <a:pt x="56846" y="12731"/>
                </a:moveTo>
                <a:lnTo>
                  <a:pt x="63180" y="12757"/>
                </a:lnTo>
                <a:lnTo>
                  <a:pt x="63135" y="19127"/>
                </a:lnTo>
                <a:lnTo>
                  <a:pt x="56801" y="19100"/>
                </a:lnTo>
                <a:lnTo>
                  <a:pt x="56846" y="12731"/>
                </a:lnTo>
                <a:close/>
                <a:moveTo>
                  <a:pt x="63233" y="12757"/>
                </a:moveTo>
                <a:lnTo>
                  <a:pt x="69576" y="12784"/>
                </a:lnTo>
                <a:lnTo>
                  <a:pt x="69522" y="19154"/>
                </a:lnTo>
                <a:lnTo>
                  <a:pt x="63189" y="19127"/>
                </a:lnTo>
                <a:lnTo>
                  <a:pt x="63233" y="12757"/>
                </a:lnTo>
                <a:close/>
                <a:moveTo>
                  <a:pt x="69629" y="12784"/>
                </a:moveTo>
                <a:lnTo>
                  <a:pt x="75981" y="12820"/>
                </a:lnTo>
                <a:lnTo>
                  <a:pt x="75937" y="19180"/>
                </a:lnTo>
                <a:lnTo>
                  <a:pt x="69576" y="19154"/>
                </a:lnTo>
                <a:lnTo>
                  <a:pt x="69629" y="12784"/>
                </a:lnTo>
                <a:close/>
                <a:moveTo>
                  <a:pt x="76035" y="12820"/>
                </a:moveTo>
                <a:lnTo>
                  <a:pt x="82396" y="12846"/>
                </a:lnTo>
                <a:lnTo>
                  <a:pt x="82342" y="19216"/>
                </a:lnTo>
                <a:lnTo>
                  <a:pt x="75990" y="19180"/>
                </a:lnTo>
                <a:lnTo>
                  <a:pt x="76035" y="12820"/>
                </a:lnTo>
                <a:close/>
                <a:moveTo>
                  <a:pt x="5567" y="18931"/>
                </a:moveTo>
                <a:lnTo>
                  <a:pt x="11910" y="18957"/>
                </a:lnTo>
                <a:lnTo>
                  <a:pt x="11857" y="25318"/>
                </a:lnTo>
                <a:lnTo>
                  <a:pt x="5514" y="25291"/>
                </a:lnTo>
                <a:lnTo>
                  <a:pt x="5567" y="18931"/>
                </a:lnTo>
                <a:close/>
                <a:moveTo>
                  <a:pt x="11964" y="18957"/>
                </a:moveTo>
                <a:lnTo>
                  <a:pt x="18333" y="18984"/>
                </a:lnTo>
                <a:lnTo>
                  <a:pt x="18280" y="25354"/>
                </a:lnTo>
                <a:lnTo>
                  <a:pt x="11910" y="25318"/>
                </a:lnTo>
                <a:lnTo>
                  <a:pt x="11964" y="18957"/>
                </a:lnTo>
                <a:close/>
                <a:moveTo>
                  <a:pt x="18387" y="18984"/>
                </a:moveTo>
                <a:lnTo>
                  <a:pt x="24721" y="19011"/>
                </a:lnTo>
                <a:lnTo>
                  <a:pt x="24676" y="25380"/>
                </a:lnTo>
                <a:lnTo>
                  <a:pt x="18333" y="25354"/>
                </a:lnTo>
                <a:lnTo>
                  <a:pt x="18387" y="18984"/>
                </a:lnTo>
                <a:close/>
                <a:moveTo>
                  <a:pt x="24774" y="19011"/>
                </a:moveTo>
                <a:lnTo>
                  <a:pt x="31117" y="19038"/>
                </a:lnTo>
                <a:lnTo>
                  <a:pt x="31064" y="25407"/>
                </a:lnTo>
                <a:lnTo>
                  <a:pt x="24730" y="25380"/>
                </a:lnTo>
                <a:lnTo>
                  <a:pt x="24774" y="19011"/>
                </a:lnTo>
                <a:close/>
                <a:moveTo>
                  <a:pt x="31171" y="19038"/>
                </a:moveTo>
                <a:lnTo>
                  <a:pt x="37540" y="19064"/>
                </a:lnTo>
                <a:lnTo>
                  <a:pt x="37487" y="25434"/>
                </a:lnTo>
                <a:lnTo>
                  <a:pt x="31117" y="25407"/>
                </a:lnTo>
                <a:lnTo>
                  <a:pt x="31171" y="19038"/>
                </a:lnTo>
                <a:close/>
                <a:moveTo>
                  <a:pt x="37594" y="19064"/>
                </a:moveTo>
                <a:lnTo>
                  <a:pt x="43928" y="19100"/>
                </a:lnTo>
                <a:lnTo>
                  <a:pt x="43874" y="25461"/>
                </a:lnTo>
                <a:lnTo>
                  <a:pt x="37540" y="25434"/>
                </a:lnTo>
                <a:lnTo>
                  <a:pt x="37594" y="19064"/>
                </a:lnTo>
                <a:close/>
                <a:moveTo>
                  <a:pt x="43981" y="19100"/>
                </a:moveTo>
                <a:lnTo>
                  <a:pt x="50324" y="19127"/>
                </a:lnTo>
                <a:lnTo>
                  <a:pt x="50271" y="25488"/>
                </a:lnTo>
                <a:lnTo>
                  <a:pt x="43928" y="25461"/>
                </a:lnTo>
                <a:lnTo>
                  <a:pt x="43981" y="19100"/>
                </a:lnTo>
                <a:close/>
                <a:moveTo>
                  <a:pt x="50378" y="19127"/>
                </a:moveTo>
                <a:lnTo>
                  <a:pt x="56748" y="19154"/>
                </a:lnTo>
                <a:lnTo>
                  <a:pt x="56694" y="25523"/>
                </a:lnTo>
                <a:lnTo>
                  <a:pt x="50324" y="25488"/>
                </a:lnTo>
                <a:lnTo>
                  <a:pt x="50378" y="19127"/>
                </a:lnTo>
                <a:close/>
                <a:moveTo>
                  <a:pt x="56801" y="19154"/>
                </a:moveTo>
                <a:lnTo>
                  <a:pt x="63135" y="19180"/>
                </a:lnTo>
                <a:lnTo>
                  <a:pt x="63081" y="25550"/>
                </a:lnTo>
                <a:lnTo>
                  <a:pt x="56748" y="25523"/>
                </a:lnTo>
                <a:lnTo>
                  <a:pt x="56801" y="19154"/>
                </a:lnTo>
                <a:close/>
                <a:moveTo>
                  <a:pt x="63189" y="19180"/>
                </a:moveTo>
                <a:lnTo>
                  <a:pt x="69522" y="19207"/>
                </a:lnTo>
                <a:lnTo>
                  <a:pt x="69478" y="25577"/>
                </a:lnTo>
                <a:lnTo>
                  <a:pt x="63135" y="25550"/>
                </a:lnTo>
                <a:lnTo>
                  <a:pt x="63189" y="19180"/>
                </a:lnTo>
                <a:close/>
                <a:moveTo>
                  <a:pt x="69576" y="19207"/>
                </a:moveTo>
                <a:lnTo>
                  <a:pt x="75937" y="19234"/>
                </a:lnTo>
                <a:lnTo>
                  <a:pt x="75883" y="25604"/>
                </a:lnTo>
                <a:lnTo>
                  <a:pt x="69531" y="25577"/>
                </a:lnTo>
                <a:lnTo>
                  <a:pt x="69576" y="19207"/>
                </a:lnTo>
                <a:close/>
                <a:moveTo>
                  <a:pt x="75990" y="19234"/>
                </a:moveTo>
                <a:lnTo>
                  <a:pt x="82342" y="19270"/>
                </a:lnTo>
                <a:lnTo>
                  <a:pt x="82297" y="25630"/>
                </a:lnTo>
                <a:lnTo>
                  <a:pt x="75937" y="25604"/>
                </a:lnTo>
                <a:lnTo>
                  <a:pt x="75990" y="19234"/>
                </a:lnTo>
                <a:close/>
                <a:moveTo>
                  <a:pt x="5514" y="25345"/>
                </a:moveTo>
                <a:lnTo>
                  <a:pt x="11857" y="25372"/>
                </a:lnTo>
                <a:lnTo>
                  <a:pt x="11812" y="31750"/>
                </a:lnTo>
                <a:lnTo>
                  <a:pt x="5469" y="31723"/>
                </a:lnTo>
                <a:lnTo>
                  <a:pt x="5514" y="25345"/>
                </a:lnTo>
                <a:close/>
                <a:moveTo>
                  <a:pt x="11910" y="25380"/>
                </a:moveTo>
                <a:lnTo>
                  <a:pt x="18280" y="25407"/>
                </a:lnTo>
                <a:lnTo>
                  <a:pt x="18235" y="31777"/>
                </a:lnTo>
                <a:lnTo>
                  <a:pt x="11866" y="31750"/>
                </a:lnTo>
                <a:lnTo>
                  <a:pt x="11910" y="25380"/>
                </a:lnTo>
                <a:close/>
                <a:moveTo>
                  <a:pt x="18333" y="25407"/>
                </a:moveTo>
                <a:lnTo>
                  <a:pt x="24676" y="25434"/>
                </a:lnTo>
                <a:lnTo>
                  <a:pt x="24623" y="31813"/>
                </a:lnTo>
                <a:lnTo>
                  <a:pt x="18289" y="31777"/>
                </a:lnTo>
                <a:lnTo>
                  <a:pt x="18333" y="25407"/>
                </a:lnTo>
                <a:close/>
                <a:moveTo>
                  <a:pt x="24730" y="25434"/>
                </a:moveTo>
                <a:lnTo>
                  <a:pt x="31064" y="25461"/>
                </a:lnTo>
                <a:lnTo>
                  <a:pt x="31019" y="31839"/>
                </a:lnTo>
                <a:lnTo>
                  <a:pt x="24676" y="31813"/>
                </a:lnTo>
                <a:lnTo>
                  <a:pt x="24730" y="25434"/>
                </a:lnTo>
                <a:close/>
                <a:moveTo>
                  <a:pt x="31117" y="25461"/>
                </a:moveTo>
                <a:lnTo>
                  <a:pt x="37487" y="25488"/>
                </a:lnTo>
                <a:lnTo>
                  <a:pt x="37442" y="31866"/>
                </a:lnTo>
                <a:lnTo>
                  <a:pt x="31073" y="31839"/>
                </a:lnTo>
                <a:lnTo>
                  <a:pt x="31117" y="25461"/>
                </a:lnTo>
                <a:close/>
                <a:moveTo>
                  <a:pt x="37540" y="25488"/>
                </a:moveTo>
                <a:lnTo>
                  <a:pt x="43874" y="25514"/>
                </a:lnTo>
                <a:lnTo>
                  <a:pt x="43830" y="31893"/>
                </a:lnTo>
                <a:lnTo>
                  <a:pt x="37496" y="31866"/>
                </a:lnTo>
                <a:lnTo>
                  <a:pt x="37540" y="25488"/>
                </a:lnTo>
                <a:close/>
                <a:moveTo>
                  <a:pt x="43928" y="25514"/>
                </a:moveTo>
                <a:lnTo>
                  <a:pt x="50271" y="25541"/>
                </a:lnTo>
                <a:lnTo>
                  <a:pt x="50226" y="31920"/>
                </a:lnTo>
                <a:lnTo>
                  <a:pt x="43883" y="31893"/>
                </a:lnTo>
                <a:lnTo>
                  <a:pt x="43928" y="25514"/>
                </a:lnTo>
                <a:close/>
                <a:moveTo>
                  <a:pt x="50324" y="25541"/>
                </a:moveTo>
                <a:lnTo>
                  <a:pt x="56694" y="25577"/>
                </a:lnTo>
                <a:lnTo>
                  <a:pt x="56649" y="31946"/>
                </a:lnTo>
                <a:lnTo>
                  <a:pt x="50280" y="31920"/>
                </a:lnTo>
                <a:lnTo>
                  <a:pt x="50324" y="25541"/>
                </a:lnTo>
                <a:close/>
                <a:moveTo>
                  <a:pt x="56748" y="25577"/>
                </a:moveTo>
                <a:lnTo>
                  <a:pt x="63081" y="25604"/>
                </a:lnTo>
                <a:lnTo>
                  <a:pt x="63037" y="31973"/>
                </a:lnTo>
                <a:lnTo>
                  <a:pt x="56703" y="31946"/>
                </a:lnTo>
                <a:lnTo>
                  <a:pt x="56748" y="25577"/>
                </a:lnTo>
                <a:close/>
                <a:moveTo>
                  <a:pt x="63135" y="25604"/>
                </a:moveTo>
                <a:lnTo>
                  <a:pt x="69478" y="25630"/>
                </a:lnTo>
                <a:lnTo>
                  <a:pt x="69424" y="32009"/>
                </a:lnTo>
                <a:lnTo>
                  <a:pt x="63090" y="31982"/>
                </a:lnTo>
                <a:lnTo>
                  <a:pt x="63135" y="25604"/>
                </a:lnTo>
                <a:close/>
                <a:moveTo>
                  <a:pt x="69531" y="25630"/>
                </a:moveTo>
                <a:lnTo>
                  <a:pt x="75883" y="25657"/>
                </a:lnTo>
                <a:lnTo>
                  <a:pt x="75839" y="32036"/>
                </a:lnTo>
                <a:lnTo>
                  <a:pt x="69478" y="32009"/>
                </a:lnTo>
                <a:lnTo>
                  <a:pt x="69531" y="25630"/>
                </a:lnTo>
                <a:close/>
                <a:moveTo>
                  <a:pt x="75937" y="25657"/>
                </a:moveTo>
                <a:lnTo>
                  <a:pt x="82297" y="25684"/>
                </a:lnTo>
                <a:lnTo>
                  <a:pt x="82244" y="32062"/>
                </a:lnTo>
                <a:lnTo>
                  <a:pt x="75892" y="32036"/>
                </a:lnTo>
                <a:lnTo>
                  <a:pt x="75937" y="25657"/>
                </a:lnTo>
                <a:close/>
                <a:moveTo>
                  <a:pt x="5469" y="31777"/>
                </a:moveTo>
                <a:lnTo>
                  <a:pt x="11812" y="31804"/>
                </a:lnTo>
                <a:lnTo>
                  <a:pt x="11759" y="38173"/>
                </a:lnTo>
                <a:lnTo>
                  <a:pt x="5416" y="38146"/>
                </a:lnTo>
                <a:lnTo>
                  <a:pt x="5469" y="31777"/>
                </a:lnTo>
                <a:close/>
                <a:moveTo>
                  <a:pt x="11866" y="31804"/>
                </a:moveTo>
                <a:lnTo>
                  <a:pt x="18235" y="31830"/>
                </a:lnTo>
                <a:lnTo>
                  <a:pt x="18182" y="38200"/>
                </a:lnTo>
                <a:lnTo>
                  <a:pt x="11812" y="38173"/>
                </a:lnTo>
                <a:lnTo>
                  <a:pt x="11866" y="31804"/>
                </a:lnTo>
                <a:close/>
                <a:moveTo>
                  <a:pt x="18289" y="31830"/>
                </a:moveTo>
                <a:lnTo>
                  <a:pt x="24623" y="31866"/>
                </a:lnTo>
                <a:lnTo>
                  <a:pt x="24578" y="38227"/>
                </a:lnTo>
                <a:lnTo>
                  <a:pt x="18235" y="38200"/>
                </a:lnTo>
                <a:lnTo>
                  <a:pt x="18289" y="31830"/>
                </a:lnTo>
                <a:close/>
                <a:moveTo>
                  <a:pt x="24676" y="31866"/>
                </a:moveTo>
                <a:lnTo>
                  <a:pt x="31019" y="31893"/>
                </a:lnTo>
                <a:lnTo>
                  <a:pt x="30966" y="38253"/>
                </a:lnTo>
                <a:lnTo>
                  <a:pt x="24632" y="38227"/>
                </a:lnTo>
                <a:lnTo>
                  <a:pt x="24676" y="31866"/>
                </a:lnTo>
                <a:close/>
                <a:moveTo>
                  <a:pt x="31073" y="31893"/>
                </a:moveTo>
                <a:lnTo>
                  <a:pt x="37442" y="31920"/>
                </a:lnTo>
                <a:lnTo>
                  <a:pt x="37389" y="38289"/>
                </a:lnTo>
                <a:lnTo>
                  <a:pt x="31019" y="38253"/>
                </a:lnTo>
                <a:lnTo>
                  <a:pt x="31073" y="31893"/>
                </a:lnTo>
                <a:close/>
                <a:moveTo>
                  <a:pt x="37496" y="31920"/>
                </a:moveTo>
                <a:lnTo>
                  <a:pt x="43830" y="31946"/>
                </a:lnTo>
                <a:lnTo>
                  <a:pt x="43776" y="38316"/>
                </a:lnTo>
                <a:lnTo>
                  <a:pt x="37442" y="38289"/>
                </a:lnTo>
                <a:lnTo>
                  <a:pt x="37496" y="31920"/>
                </a:lnTo>
                <a:close/>
                <a:moveTo>
                  <a:pt x="43883" y="31946"/>
                </a:moveTo>
                <a:lnTo>
                  <a:pt x="50226" y="31973"/>
                </a:lnTo>
                <a:lnTo>
                  <a:pt x="50173" y="38343"/>
                </a:lnTo>
                <a:lnTo>
                  <a:pt x="43830" y="38316"/>
                </a:lnTo>
                <a:lnTo>
                  <a:pt x="43883" y="31946"/>
                </a:lnTo>
                <a:close/>
                <a:moveTo>
                  <a:pt x="50280" y="31973"/>
                </a:moveTo>
                <a:lnTo>
                  <a:pt x="56649" y="32000"/>
                </a:lnTo>
                <a:lnTo>
                  <a:pt x="56596" y="38369"/>
                </a:lnTo>
                <a:lnTo>
                  <a:pt x="50226" y="38343"/>
                </a:lnTo>
                <a:lnTo>
                  <a:pt x="50280" y="31973"/>
                </a:lnTo>
                <a:close/>
                <a:moveTo>
                  <a:pt x="56703" y="32000"/>
                </a:moveTo>
                <a:lnTo>
                  <a:pt x="63037" y="32036"/>
                </a:lnTo>
                <a:lnTo>
                  <a:pt x="62983" y="38396"/>
                </a:lnTo>
                <a:lnTo>
                  <a:pt x="56649" y="38369"/>
                </a:lnTo>
                <a:lnTo>
                  <a:pt x="56703" y="32000"/>
                </a:lnTo>
                <a:close/>
                <a:moveTo>
                  <a:pt x="63090" y="32036"/>
                </a:moveTo>
                <a:lnTo>
                  <a:pt x="69424" y="32062"/>
                </a:lnTo>
                <a:lnTo>
                  <a:pt x="69380" y="38423"/>
                </a:lnTo>
                <a:lnTo>
                  <a:pt x="63037" y="38396"/>
                </a:lnTo>
                <a:lnTo>
                  <a:pt x="63090" y="32036"/>
                </a:lnTo>
                <a:close/>
                <a:moveTo>
                  <a:pt x="69478" y="32062"/>
                </a:moveTo>
                <a:lnTo>
                  <a:pt x="75839" y="32089"/>
                </a:lnTo>
                <a:lnTo>
                  <a:pt x="75785" y="38450"/>
                </a:lnTo>
                <a:lnTo>
                  <a:pt x="69433" y="38423"/>
                </a:lnTo>
                <a:lnTo>
                  <a:pt x="69478" y="32062"/>
                </a:lnTo>
                <a:close/>
                <a:moveTo>
                  <a:pt x="75892" y="32089"/>
                </a:moveTo>
                <a:lnTo>
                  <a:pt x="82244" y="32116"/>
                </a:lnTo>
                <a:lnTo>
                  <a:pt x="82199" y="38485"/>
                </a:lnTo>
                <a:lnTo>
                  <a:pt x="75839" y="38459"/>
                </a:lnTo>
                <a:lnTo>
                  <a:pt x="75892" y="32089"/>
                </a:lnTo>
                <a:close/>
                <a:moveTo>
                  <a:pt x="5416" y="38200"/>
                </a:moveTo>
                <a:lnTo>
                  <a:pt x="11759" y="38227"/>
                </a:lnTo>
                <a:lnTo>
                  <a:pt x="11714" y="44605"/>
                </a:lnTo>
                <a:lnTo>
                  <a:pt x="5371" y="44578"/>
                </a:lnTo>
                <a:lnTo>
                  <a:pt x="5416" y="38200"/>
                </a:lnTo>
                <a:close/>
                <a:moveTo>
                  <a:pt x="11812" y="38227"/>
                </a:moveTo>
                <a:lnTo>
                  <a:pt x="18182" y="38253"/>
                </a:lnTo>
                <a:lnTo>
                  <a:pt x="18137" y="44632"/>
                </a:lnTo>
                <a:lnTo>
                  <a:pt x="11768" y="44605"/>
                </a:lnTo>
                <a:lnTo>
                  <a:pt x="11812" y="38227"/>
                </a:lnTo>
                <a:close/>
                <a:moveTo>
                  <a:pt x="18235" y="38253"/>
                </a:moveTo>
                <a:lnTo>
                  <a:pt x="24578" y="38280"/>
                </a:lnTo>
                <a:lnTo>
                  <a:pt x="24525" y="44659"/>
                </a:lnTo>
                <a:lnTo>
                  <a:pt x="18191" y="44632"/>
                </a:lnTo>
                <a:lnTo>
                  <a:pt x="18235" y="38253"/>
                </a:lnTo>
                <a:close/>
                <a:moveTo>
                  <a:pt x="24632" y="38280"/>
                </a:moveTo>
                <a:lnTo>
                  <a:pt x="30966" y="38307"/>
                </a:lnTo>
                <a:lnTo>
                  <a:pt x="30921" y="44686"/>
                </a:lnTo>
                <a:lnTo>
                  <a:pt x="24578" y="44659"/>
                </a:lnTo>
                <a:lnTo>
                  <a:pt x="24632" y="38280"/>
                </a:lnTo>
                <a:close/>
                <a:moveTo>
                  <a:pt x="31019" y="38307"/>
                </a:moveTo>
                <a:lnTo>
                  <a:pt x="37389" y="38343"/>
                </a:lnTo>
                <a:lnTo>
                  <a:pt x="37344" y="44712"/>
                </a:lnTo>
                <a:lnTo>
                  <a:pt x="30975" y="44686"/>
                </a:lnTo>
                <a:lnTo>
                  <a:pt x="31019" y="38307"/>
                </a:lnTo>
                <a:close/>
                <a:moveTo>
                  <a:pt x="37442" y="38343"/>
                </a:moveTo>
                <a:lnTo>
                  <a:pt x="43776" y="38369"/>
                </a:lnTo>
                <a:lnTo>
                  <a:pt x="43732" y="44739"/>
                </a:lnTo>
                <a:lnTo>
                  <a:pt x="37398" y="44712"/>
                </a:lnTo>
                <a:lnTo>
                  <a:pt x="37442" y="38343"/>
                </a:lnTo>
                <a:close/>
                <a:moveTo>
                  <a:pt x="43830" y="38369"/>
                </a:moveTo>
                <a:lnTo>
                  <a:pt x="50173" y="38396"/>
                </a:lnTo>
                <a:lnTo>
                  <a:pt x="50128" y="44775"/>
                </a:lnTo>
                <a:lnTo>
                  <a:pt x="43785" y="44739"/>
                </a:lnTo>
                <a:lnTo>
                  <a:pt x="43830" y="38369"/>
                </a:lnTo>
                <a:close/>
                <a:moveTo>
                  <a:pt x="50226" y="38396"/>
                </a:moveTo>
                <a:lnTo>
                  <a:pt x="56596" y="38423"/>
                </a:lnTo>
                <a:lnTo>
                  <a:pt x="56551" y="44801"/>
                </a:lnTo>
                <a:lnTo>
                  <a:pt x="50182" y="44775"/>
                </a:lnTo>
                <a:lnTo>
                  <a:pt x="50226" y="38396"/>
                </a:lnTo>
                <a:close/>
                <a:moveTo>
                  <a:pt x="56649" y="38423"/>
                </a:moveTo>
                <a:lnTo>
                  <a:pt x="62983" y="38450"/>
                </a:lnTo>
                <a:lnTo>
                  <a:pt x="62939" y="44828"/>
                </a:lnTo>
                <a:lnTo>
                  <a:pt x="56605" y="44801"/>
                </a:lnTo>
                <a:lnTo>
                  <a:pt x="56649" y="38423"/>
                </a:lnTo>
                <a:close/>
                <a:moveTo>
                  <a:pt x="63037" y="38450"/>
                </a:moveTo>
                <a:lnTo>
                  <a:pt x="69380" y="38477"/>
                </a:lnTo>
                <a:lnTo>
                  <a:pt x="69326" y="44855"/>
                </a:lnTo>
                <a:lnTo>
                  <a:pt x="62992" y="44828"/>
                </a:lnTo>
                <a:lnTo>
                  <a:pt x="63037" y="38450"/>
                </a:lnTo>
                <a:close/>
                <a:moveTo>
                  <a:pt x="69433" y="38477"/>
                </a:moveTo>
                <a:lnTo>
                  <a:pt x="75785" y="38512"/>
                </a:lnTo>
                <a:lnTo>
                  <a:pt x="75740" y="44882"/>
                </a:lnTo>
                <a:lnTo>
                  <a:pt x="69380" y="44855"/>
                </a:lnTo>
                <a:lnTo>
                  <a:pt x="69433" y="38477"/>
                </a:lnTo>
                <a:close/>
                <a:moveTo>
                  <a:pt x="75839" y="38512"/>
                </a:moveTo>
                <a:lnTo>
                  <a:pt x="82199" y="38539"/>
                </a:lnTo>
                <a:lnTo>
                  <a:pt x="82146" y="44909"/>
                </a:lnTo>
                <a:lnTo>
                  <a:pt x="75794" y="44882"/>
                </a:lnTo>
                <a:lnTo>
                  <a:pt x="75839" y="38512"/>
                </a:lnTo>
                <a:close/>
                <a:moveTo>
                  <a:pt x="5657" y="0"/>
                </a:moveTo>
                <a:lnTo>
                  <a:pt x="5612" y="6022"/>
                </a:lnTo>
                <a:lnTo>
                  <a:pt x="1" y="5995"/>
                </a:lnTo>
                <a:lnTo>
                  <a:pt x="1" y="6049"/>
                </a:lnTo>
                <a:lnTo>
                  <a:pt x="5612" y="6075"/>
                </a:lnTo>
                <a:lnTo>
                  <a:pt x="5559" y="12445"/>
                </a:lnTo>
                <a:lnTo>
                  <a:pt x="1" y="12418"/>
                </a:lnTo>
                <a:lnTo>
                  <a:pt x="1" y="12472"/>
                </a:lnTo>
                <a:lnTo>
                  <a:pt x="5559" y="12499"/>
                </a:lnTo>
                <a:lnTo>
                  <a:pt x="5514" y="18877"/>
                </a:lnTo>
                <a:lnTo>
                  <a:pt x="1" y="18850"/>
                </a:lnTo>
                <a:lnTo>
                  <a:pt x="1" y="18904"/>
                </a:lnTo>
                <a:lnTo>
                  <a:pt x="5514" y="18931"/>
                </a:lnTo>
                <a:lnTo>
                  <a:pt x="5460" y="25291"/>
                </a:lnTo>
                <a:lnTo>
                  <a:pt x="1" y="25273"/>
                </a:lnTo>
                <a:lnTo>
                  <a:pt x="1" y="25327"/>
                </a:lnTo>
                <a:lnTo>
                  <a:pt x="5460" y="25345"/>
                </a:lnTo>
                <a:lnTo>
                  <a:pt x="5416" y="31723"/>
                </a:lnTo>
                <a:lnTo>
                  <a:pt x="1" y="31697"/>
                </a:lnTo>
                <a:lnTo>
                  <a:pt x="1" y="31750"/>
                </a:lnTo>
                <a:lnTo>
                  <a:pt x="5416" y="31777"/>
                </a:lnTo>
                <a:lnTo>
                  <a:pt x="5362" y="38146"/>
                </a:lnTo>
                <a:lnTo>
                  <a:pt x="1" y="38120"/>
                </a:lnTo>
                <a:lnTo>
                  <a:pt x="1" y="38173"/>
                </a:lnTo>
                <a:lnTo>
                  <a:pt x="5362" y="38200"/>
                </a:lnTo>
                <a:lnTo>
                  <a:pt x="5318" y="44570"/>
                </a:lnTo>
                <a:lnTo>
                  <a:pt x="1" y="44552"/>
                </a:lnTo>
                <a:lnTo>
                  <a:pt x="1" y="44605"/>
                </a:lnTo>
                <a:lnTo>
                  <a:pt x="5318" y="44632"/>
                </a:lnTo>
                <a:lnTo>
                  <a:pt x="5273" y="49690"/>
                </a:lnTo>
                <a:lnTo>
                  <a:pt x="5336" y="49690"/>
                </a:lnTo>
                <a:lnTo>
                  <a:pt x="5371" y="44632"/>
                </a:lnTo>
                <a:lnTo>
                  <a:pt x="11714" y="44659"/>
                </a:lnTo>
                <a:lnTo>
                  <a:pt x="11669" y="49690"/>
                </a:lnTo>
                <a:lnTo>
                  <a:pt x="11723" y="49690"/>
                </a:lnTo>
                <a:lnTo>
                  <a:pt x="11768" y="44659"/>
                </a:lnTo>
                <a:lnTo>
                  <a:pt x="18137" y="44686"/>
                </a:lnTo>
                <a:lnTo>
                  <a:pt x="18093" y="49690"/>
                </a:lnTo>
                <a:lnTo>
                  <a:pt x="18146" y="49690"/>
                </a:lnTo>
                <a:lnTo>
                  <a:pt x="18191" y="44686"/>
                </a:lnTo>
                <a:lnTo>
                  <a:pt x="24525" y="44712"/>
                </a:lnTo>
                <a:lnTo>
                  <a:pt x="24489" y="49690"/>
                </a:lnTo>
                <a:lnTo>
                  <a:pt x="24543" y="49690"/>
                </a:lnTo>
                <a:lnTo>
                  <a:pt x="24578" y="44712"/>
                </a:lnTo>
                <a:lnTo>
                  <a:pt x="30921" y="44739"/>
                </a:lnTo>
                <a:lnTo>
                  <a:pt x="30885" y="49690"/>
                </a:lnTo>
                <a:lnTo>
                  <a:pt x="30939" y="49690"/>
                </a:lnTo>
                <a:lnTo>
                  <a:pt x="30975" y="44739"/>
                </a:lnTo>
                <a:lnTo>
                  <a:pt x="37344" y="44766"/>
                </a:lnTo>
                <a:lnTo>
                  <a:pt x="37309" y="49690"/>
                </a:lnTo>
                <a:lnTo>
                  <a:pt x="37362" y="49690"/>
                </a:lnTo>
                <a:lnTo>
                  <a:pt x="37398" y="44766"/>
                </a:lnTo>
                <a:lnTo>
                  <a:pt x="43732" y="44793"/>
                </a:lnTo>
                <a:lnTo>
                  <a:pt x="43696" y="49690"/>
                </a:lnTo>
                <a:lnTo>
                  <a:pt x="43750" y="49690"/>
                </a:lnTo>
                <a:lnTo>
                  <a:pt x="43785" y="44793"/>
                </a:lnTo>
                <a:lnTo>
                  <a:pt x="50128" y="44828"/>
                </a:lnTo>
                <a:lnTo>
                  <a:pt x="50083" y="49690"/>
                </a:lnTo>
                <a:lnTo>
                  <a:pt x="50137" y="49690"/>
                </a:lnTo>
                <a:lnTo>
                  <a:pt x="50182" y="44828"/>
                </a:lnTo>
                <a:lnTo>
                  <a:pt x="56551" y="44855"/>
                </a:lnTo>
                <a:lnTo>
                  <a:pt x="56507" y="49690"/>
                </a:lnTo>
                <a:lnTo>
                  <a:pt x="56560" y="49690"/>
                </a:lnTo>
                <a:lnTo>
                  <a:pt x="56605" y="44855"/>
                </a:lnTo>
                <a:lnTo>
                  <a:pt x="62939" y="44882"/>
                </a:lnTo>
                <a:lnTo>
                  <a:pt x="62894" y="49690"/>
                </a:lnTo>
                <a:lnTo>
                  <a:pt x="62948" y="49690"/>
                </a:lnTo>
                <a:lnTo>
                  <a:pt x="62992" y="44882"/>
                </a:lnTo>
                <a:lnTo>
                  <a:pt x="69326" y="44909"/>
                </a:lnTo>
                <a:lnTo>
                  <a:pt x="69290" y="49690"/>
                </a:lnTo>
                <a:lnTo>
                  <a:pt x="69344" y="49690"/>
                </a:lnTo>
                <a:lnTo>
                  <a:pt x="69380" y="44909"/>
                </a:lnTo>
                <a:lnTo>
                  <a:pt x="75740" y="44935"/>
                </a:lnTo>
                <a:lnTo>
                  <a:pt x="75705" y="49690"/>
                </a:lnTo>
                <a:lnTo>
                  <a:pt x="75758" y="49690"/>
                </a:lnTo>
                <a:lnTo>
                  <a:pt x="75794" y="44935"/>
                </a:lnTo>
                <a:lnTo>
                  <a:pt x="82146" y="44962"/>
                </a:lnTo>
                <a:lnTo>
                  <a:pt x="82110" y="49690"/>
                </a:lnTo>
                <a:lnTo>
                  <a:pt x="82164" y="49690"/>
                </a:lnTo>
                <a:lnTo>
                  <a:pt x="82199" y="44962"/>
                </a:lnTo>
                <a:lnTo>
                  <a:pt x="88355" y="44989"/>
                </a:lnTo>
                <a:lnTo>
                  <a:pt x="88355" y="44935"/>
                </a:lnTo>
                <a:lnTo>
                  <a:pt x="82199" y="44909"/>
                </a:lnTo>
                <a:lnTo>
                  <a:pt x="82253" y="38539"/>
                </a:lnTo>
                <a:lnTo>
                  <a:pt x="88355" y="38566"/>
                </a:lnTo>
                <a:lnTo>
                  <a:pt x="88355" y="38512"/>
                </a:lnTo>
                <a:lnTo>
                  <a:pt x="82253" y="38485"/>
                </a:lnTo>
                <a:lnTo>
                  <a:pt x="82297" y="32116"/>
                </a:lnTo>
                <a:lnTo>
                  <a:pt x="88355" y="32143"/>
                </a:lnTo>
                <a:lnTo>
                  <a:pt x="88355" y="32089"/>
                </a:lnTo>
                <a:lnTo>
                  <a:pt x="82297" y="32062"/>
                </a:lnTo>
                <a:lnTo>
                  <a:pt x="82351" y="25684"/>
                </a:lnTo>
                <a:lnTo>
                  <a:pt x="88355" y="25711"/>
                </a:lnTo>
                <a:lnTo>
                  <a:pt x="88355" y="25657"/>
                </a:lnTo>
                <a:lnTo>
                  <a:pt x="82351" y="25630"/>
                </a:lnTo>
                <a:lnTo>
                  <a:pt x="82396" y="19270"/>
                </a:lnTo>
                <a:lnTo>
                  <a:pt x="88355" y="19296"/>
                </a:lnTo>
                <a:lnTo>
                  <a:pt x="88355" y="19234"/>
                </a:lnTo>
                <a:lnTo>
                  <a:pt x="82396" y="19216"/>
                </a:lnTo>
                <a:lnTo>
                  <a:pt x="82449" y="12846"/>
                </a:lnTo>
                <a:lnTo>
                  <a:pt x="88355" y="12873"/>
                </a:lnTo>
                <a:lnTo>
                  <a:pt x="88355" y="12820"/>
                </a:lnTo>
                <a:lnTo>
                  <a:pt x="82449" y="12793"/>
                </a:lnTo>
                <a:lnTo>
                  <a:pt x="82494" y="6414"/>
                </a:lnTo>
                <a:lnTo>
                  <a:pt x="88355" y="6441"/>
                </a:lnTo>
                <a:lnTo>
                  <a:pt x="88355" y="6388"/>
                </a:lnTo>
                <a:lnTo>
                  <a:pt x="82503" y="6361"/>
                </a:lnTo>
                <a:lnTo>
                  <a:pt x="82547" y="0"/>
                </a:lnTo>
                <a:lnTo>
                  <a:pt x="82494" y="0"/>
                </a:lnTo>
                <a:lnTo>
                  <a:pt x="82440" y="6361"/>
                </a:lnTo>
                <a:lnTo>
                  <a:pt x="76088" y="6334"/>
                </a:lnTo>
                <a:lnTo>
                  <a:pt x="76133" y="0"/>
                </a:lnTo>
                <a:lnTo>
                  <a:pt x="76079" y="0"/>
                </a:lnTo>
                <a:lnTo>
                  <a:pt x="76035" y="6334"/>
                </a:lnTo>
                <a:lnTo>
                  <a:pt x="69674" y="6307"/>
                </a:lnTo>
                <a:lnTo>
                  <a:pt x="69728" y="0"/>
                </a:lnTo>
                <a:lnTo>
                  <a:pt x="69674" y="0"/>
                </a:lnTo>
                <a:lnTo>
                  <a:pt x="69621" y="6307"/>
                </a:lnTo>
                <a:lnTo>
                  <a:pt x="63287" y="6272"/>
                </a:lnTo>
                <a:lnTo>
                  <a:pt x="63331" y="0"/>
                </a:lnTo>
                <a:lnTo>
                  <a:pt x="63278" y="0"/>
                </a:lnTo>
                <a:lnTo>
                  <a:pt x="63233" y="6272"/>
                </a:lnTo>
                <a:lnTo>
                  <a:pt x="56899" y="6245"/>
                </a:lnTo>
                <a:lnTo>
                  <a:pt x="56944" y="0"/>
                </a:lnTo>
                <a:lnTo>
                  <a:pt x="56890" y="0"/>
                </a:lnTo>
                <a:lnTo>
                  <a:pt x="56846" y="6245"/>
                </a:lnTo>
                <a:lnTo>
                  <a:pt x="50476" y="6218"/>
                </a:lnTo>
                <a:lnTo>
                  <a:pt x="50521" y="0"/>
                </a:lnTo>
                <a:lnTo>
                  <a:pt x="50467" y="0"/>
                </a:lnTo>
                <a:lnTo>
                  <a:pt x="50422" y="6218"/>
                </a:lnTo>
                <a:lnTo>
                  <a:pt x="44080" y="6191"/>
                </a:lnTo>
                <a:lnTo>
                  <a:pt x="44124" y="0"/>
                </a:lnTo>
                <a:lnTo>
                  <a:pt x="44071" y="0"/>
                </a:lnTo>
                <a:lnTo>
                  <a:pt x="44026" y="6191"/>
                </a:lnTo>
                <a:lnTo>
                  <a:pt x="37692" y="6165"/>
                </a:lnTo>
                <a:lnTo>
                  <a:pt x="37737" y="0"/>
                </a:lnTo>
                <a:lnTo>
                  <a:pt x="37683" y="0"/>
                </a:lnTo>
                <a:lnTo>
                  <a:pt x="37639" y="6165"/>
                </a:lnTo>
                <a:lnTo>
                  <a:pt x="31269" y="6129"/>
                </a:lnTo>
                <a:lnTo>
                  <a:pt x="31314" y="0"/>
                </a:lnTo>
                <a:lnTo>
                  <a:pt x="31260" y="0"/>
                </a:lnTo>
                <a:lnTo>
                  <a:pt x="31215" y="6129"/>
                </a:lnTo>
                <a:lnTo>
                  <a:pt x="24873" y="6102"/>
                </a:lnTo>
                <a:lnTo>
                  <a:pt x="24917" y="0"/>
                </a:lnTo>
                <a:lnTo>
                  <a:pt x="24864" y="0"/>
                </a:lnTo>
                <a:lnTo>
                  <a:pt x="24819" y="6102"/>
                </a:lnTo>
                <a:lnTo>
                  <a:pt x="18485" y="6075"/>
                </a:lnTo>
                <a:lnTo>
                  <a:pt x="18530" y="0"/>
                </a:lnTo>
                <a:lnTo>
                  <a:pt x="18476" y="0"/>
                </a:lnTo>
                <a:lnTo>
                  <a:pt x="18432" y="6075"/>
                </a:lnTo>
                <a:lnTo>
                  <a:pt x="12062" y="6049"/>
                </a:lnTo>
                <a:lnTo>
                  <a:pt x="12107" y="0"/>
                </a:lnTo>
                <a:lnTo>
                  <a:pt x="12053" y="0"/>
                </a:lnTo>
                <a:lnTo>
                  <a:pt x="12008" y="6049"/>
                </a:lnTo>
                <a:lnTo>
                  <a:pt x="5666" y="6022"/>
                </a:lnTo>
                <a:lnTo>
                  <a:pt x="5710" y="0"/>
                </a:lnTo>
                <a:close/>
              </a:path>
            </a:pathLst>
          </a:custGeom>
          <a:solidFill>
            <a:schemeClr val="dk2"/>
          </a:solidFill>
          <a:ln w="9525" cap="flat" cmpd="sng">
            <a:solidFill>
              <a:schemeClr val="dk2"/>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66" name="Google Shape;9146;p25"/>
          <p:cNvGrpSpPr/>
          <p:nvPr/>
        </p:nvGrpSpPr>
        <p:grpSpPr>
          <a:xfrm>
            <a:off x="436965" y="371680"/>
            <a:ext cx="8270070" cy="4400212"/>
            <a:chOff x="4068925" y="3794325"/>
            <a:chExt cx="2771750" cy="1474750"/>
          </a:xfrm>
        </p:grpSpPr>
        <p:sp>
          <p:nvSpPr>
            <p:cNvPr id="1053412" name="Google Shape;9147;p25"/>
            <p:cNvSpPr/>
            <p:nvPr/>
          </p:nvSpPr>
          <p:spPr>
            <a:xfrm>
              <a:off x="4068925" y="3794325"/>
              <a:ext cx="2771750" cy="1474750"/>
            </a:xfrm>
            <a:custGeom>
              <a:avLst/>
              <a:ahLst/>
              <a:rect l="l" t="t" r="r" b="b"/>
              <a:pathLst>
                <a:path w="110870" h="58990" extrusionOk="0">
                  <a:moveTo>
                    <a:pt x="110448" y="1"/>
                  </a:moveTo>
                  <a:lnTo>
                    <a:pt x="429" y="453"/>
                  </a:lnTo>
                  <a:lnTo>
                    <a:pt x="23" y="52746"/>
                  </a:lnTo>
                  <a:lnTo>
                    <a:pt x="0" y="52746"/>
                  </a:lnTo>
                  <a:lnTo>
                    <a:pt x="0" y="58653"/>
                  </a:lnTo>
                  <a:lnTo>
                    <a:pt x="0" y="58913"/>
                  </a:lnTo>
                  <a:lnTo>
                    <a:pt x="0" y="58944"/>
                  </a:lnTo>
                  <a:lnTo>
                    <a:pt x="2482" y="58814"/>
                  </a:lnTo>
                  <a:lnTo>
                    <a:pt x="5784" y="58990"/>
                  </a:lnTo>
                  <a:lnTo>
                    <a:pt x="8266" y="58814"/>
                  </a:lnTo>
                  <a:lnTo>
                    <a:pt x="13223" y="58814"/>
                  </a:lnTo>
                  <a:lnTo>
                    <a:pt x="16525" y="58645"/>
                  </a:lnTo>
                  <a:lnTo>
                    <a:pt x="19827" y="58469"/>
                  </a:lnTo>
                  <a:lnTo>
                    <a:pt x="26438" y="58469"/>
                  </a:lnTo>
                  <a:lnTo>
                    <a:pt x="27373" y="58369"/>
                  </a:lnTo>
                  <a:cubicBezTo>
                    <a:pt x="27319" y="58369"/>
                    <a:pt x="27265" y="58362"/>
                    <a:pt x="27212" y="58362"/>
                  </a:cubicBezTo>
                  <a:lnTo>
                    <a:pt x="28085" y="58270"/>
                  </a:lnTo>
                  <a:lnTo>
                    <a:pt x="28690" y="58270"/>
                  </a:lnTo>
                  <a:cubicBezTo>
                    <a:pt x="28598" y="58277"/>
                    <a:pt x="28506" y="58285"/>
                    <a:pt x="28422" y="58300"/>
                  </a:cubicBezTo>
                  <a:cubicBezTo>
                    <a:pt x="29778" y="58300"/>
                    <a:pt x="34919" y="58323"/>
                    <a:pt x="36351" y="58469"/>
                  </a:cubicBezTo>
                  <a:cubicBezTo>
                    <a:pt x="36900" y="58528"/>
                    <a:pt x="37542" y="58547"/>
                    <a:pt x="38154" y="58547"/>
                  </a:cubicBezTo>
                  <a:cubicBezTo>
                    <a:pt x="39377" y="58547"/>
                    <a:pt x="40481" y="58469"/>
                    <a:pt x="40481" y="58469"/>
                  </a:cubicBezTo>
                  <a:cubicBezTo>
                    <a:pt x="40481" y="58469"/>
                    <a:pt x="43782" y="58124"/>
                    <a:pt x="47084" y="58124"/>
                  </a:cubicBezTo>
                  <a:cubicBezTo>
                    <a:pt x="50394" y="58124"/>
                    <a:pt x="50394" y="58469"/>
                    <a:pt x="52868" y="58469"/>
                  </a:cubicBezTo>
                  <a:cubicBezTo>
                    <a:pt x="55350" y="58469"/>
                    <a:pt x="60307" y="57779"/>
                    <a:pt x="62782" y="57779"/>
                  </a:cubicBezTo>
                  <a:cubicBezTo>
                    <a:pt x="65256" y="57779"/>
                    <a:pt x="71040" y="58300"/>
                    <a:pt x="72695" y="58300"/>
                  </a:cubicBezTo>
                  <a:cubicBezTo>
                    <a:pt x="74350" y="58300"/>
                    <a:pt x="81781" y="58645"/>
                    <a:pt x="81781" y="58645"/>
                  </a:cubicBezTo>
                  <a:lnTo>
                    <a:pt x="90039" y="58124"/>
                  </a:lnTo>
                  <a:lnTo>
                    <a:pt x="96651" y="58645"/>
                  </a:lnTo>
                  <a:lnTo>
                    <a:pt x="104082" y="58645"/>
                  </a:lnTo>
                  <a:lnTo>
                    <a:pt x="110693" y="58262"/>
                  </a:lnTo>
                  <a:lnTo>
                    <a:pt x="110693" y="58254"/>
                  </a:lnTo>
                  <a:lnTo>
                    <a:pt x="110479" y="58239"/>
                  </a:lnTo>
                  <a:lnTo>
                    <a:pt x="110693" y="58231"/>
                  </a:lnTo>
                  <a:lnTo>
                    <a:pt x="110693" y="55864"/>
                  </a:lnTo>
                  <a:lnTo>
                    <a:pt x="110869" y="55864"/>
                  </a:lnTo>
                  <a:lnTo>
                    <a:pt x="110448" y="1"/>
                  </a:ln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13" name="Google Shape;9148;p25"/>
            <p:cNvSpPr/>
            <p:nvPr/>
          </p:nvSpPr>
          <p:spPr>
            <a:xfrm>
              <a:off x="4173300" y="3806200"/>
              <a:ext cx="4800" cy="118375"/>
            </a:xfrm>
            <a:custGeom>
              <a:avLst/>
              <a:ahLst/>
              <a:rect l="l" t="t" r="r" b="b"/>
              <a:pathLst>
                <a:path w="192" h="4735" extrusionOk="0">
                  <a:moveTo>
                    <a:pt x="0" y="4735"/>
                  </a:moveTo>
                  <a:lnTo>
                    <a:pt x="192" y="4735"/>
                  </a:lnTo>
                  <a:lnTo>
                    <a:pt x="192" y="1"/>
                  </a:lnTo>
                  <a:lnTo>
                    <a:pt x="0"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14" name="Google Shape;9149;p25"/>
            <p:cNvSpPr/>
            <p:nvPr/>
          </p:nvSpPr>
          <p:spPr>
            <a:xfrm>
              <a:off x="417330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15" name="Google Shape;9150;p25"/>
            <p:cNvSpPr/>
            <p:nvPr/>
          </p:nvSpPr>
          <p:spPr>
            <a:xfrm>
              <a:off x="4173300" y="5150125"/>
              <a:ext cx="4800" cy="95975"/>
            </a:xfrm>
            <a:custGeom>
              <a:avLst/>
              <a:ahLst/>
              <a:rect l="l" t="t" r="r" b="b"/>
              <a:pathLst>
                <a:path w="192" h="3839" extrusionOk="0">
                  <a:moveTo>
                    <a:pt x="0" y="0"/>
                  </a:moveTo>
                  <a:lnTo>
                    <a:pt x="0" y="3839"/>
                  </a:lnTo>
                  <a:lnTo>
                    <a:pt x="192" y="3839"/>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16" name="Google Shape;9151;p25"/>
            <p:cNvSpPr/>
            <p:nvPr/>
          </p:nvSpPr>
          <p:spPr>
            <a:xfrm>
              <a:off x="417330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17" name="Google Shape;9152;p25"/>
            <p:cNvSpPr/>
            <p:nvPr/>
          </p:nvSpPr>
          <p:spPr>
            <a:xfrm>
              <a:off x="417330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18" name="Google Shape;9153;p25"/>
            <p:cNvSpPr/>
            <p:nvPr/>
          </p:nvSpPr>
          <p:spPr>
            <a:xfrm>
              <a:off x="417330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19" name="Google Shape;9154;p25"/>
            <p:cNvSpPr/>
            <p:nvPr/>
          </p:nvSpPr>
          <p:spPr>
            <a:xfrm>
              <a:off x="417330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20" name="Google Shape;9155;p25"/>
            <p:cNvSpPr/>
            <p:nvPr/>
          </p:nvSpPr>
          <p:spPr>
            <a:xfrm>
              <a:off x="417330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21" name="Google Shape;9156;p25"/>
            <p:cNvSpPr/>
            <p:nvPr/>
          </p:nvSpPr>
          <p:spPr>
            <a:xfrm>
              <a:off x="417330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22" name="Google Shape;9157;p25"/>
            <p:cNvSpPr/>
            <p:nvPr/>
          </p:nvSpPr>
          <p:spPr>
            <a:xfrm>
              <a:off x="417330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23" name="Google Shape;9158;p25"/>
            <p:cNvSpPr/>
            <p:nvPr/>
          </p:nvSpPr>
          <p:spPr>
            <a:xfrm>
              <a:off x="417330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24" name="Google Shape;9159;p25"/>
            <p:cNvSpPr/>
            <p:nvPr/>
          </p:nvSpPr>
          <p:spPr>
            <a:xfrm>
              <a:off x="417330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25" name="Google Shape;9160;p25"/>
            <p:cNvSpPr/>
            <p:nvPr/>
          </p:nvSpPr>
          <p:spPr>
            <a:xfrm>
              <a:off x="4280175" y="5150125"/>
              <a:ext cx="4800" cy="97325"/>
            </a:xfrm>
            <a:custGeom>
              <a:avLst/>
              <a:ahLst/>
              <a:rect l="l" t="t" r="r" b="b"/>
              <a:pathLst>
                <a:path w="192" h="3893" extrusionOk="0">
                  <a:moveTo>
                    <a:pt x="0" y="0"/>
                  </a:moveTo>
                  <a:lnTo>
                    <a:pt x="0" y="3892"/>
                  </a:lnTo>
                  <a:lnTo>
                    <a:pt x="192" y="3892"/>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26" name="Google Shape;9161;p25"/>
            <p:cNvSpPr/>
            <p:nvPr/>
          </p:nvSpPr>
          <p:spPr>
            <a:xfrm>
              <a:off x="4280175"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27" name="Google Shape;9162;p25"/>
            <p:cNvSpPr/>
            <p:nvPr/>
          </p:nvSpPr>
          <p:spPr>
            <a:xfrm>
              <a:off x="4280175" y="3806200"/>
              <a:ext cx="4800" cy="118375"/>
            </a:xfrm>
            <a:custGeom>
              <a:avLst/>
              <a:ahLst/>
              <a:rect l="l" t="t" r="r" b="b"/>
              <a:pathLst>
                <a:path w="192" h="4735" extrusionOk="0">
                  <a:moveTo>
                    <a:pt x="0" y="1"/>
                  </a:moveTo>
                  <a:lnTo>
                    <a:pt x="0" y="4735"/>
                  </a:lnTo>
                  <a:lnTo>
                    <a:pt x="192" y="4735"/>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28" name="Google Shape;9163;p25"/>
            <p:cNvSpPr/>
            <p:nvPr/>
          </p:nvSpPr>
          <p:spPr>
            <a:xfrm>
              <a:off x="4280175"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29" name="Google Shape;9164;p25"/>
            <p:cNvSpPr/>
            <p:nvPr/>
          </p:nvSpPr>
          <p:spPr>
            <a:xfrm>
              <a:off x="4280175"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30" name="Google Shape;9165;p25"/>
            <p:cNvSpPr/>
            <p:nvPr/>
          </p:nvSpPr>
          <p:spPr>
            <a:xfrm>
              <a:off x="4280175"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31" name="Google Shape;9166;p25"/>
            <p:cNvSpPr/>
            <p:nvPr/>
          </p:nvSpPr>
          <p:spPr>
            <a:xfrm>
              <a:off x="4280175"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32" name="Google Shape;9167;p25"/>
            <p:cNvSpPr/>
            <p:nvPr/>
          </p:nvSpPr>
          <p:spPr>
            <a:xfrm>
              <a:off x="4280175"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33" name="Google Shape;9168;p25"/>
            <p:cNvSpPr/>
            <p:nvPr/>
          </p:nvSpPr>
          <p:spPr>
            <a:xfrm>
              <a:off x="4280175"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34" name="Google Shape;9169;p25"/>
            <p:cNvSpPr/>
            <p:nvPr/>
          </p:nvSpPr>
          <p:spPr>
            <a:xfrm>
              <a:off x="4280175"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35" name="Google Shape;9170;p25"/>
            <p:cNvSpPr/>
            <p:nvPr/>
          </p:nvSpPr>
          <p:spPr>
            <a:xfrm>
              <a:off x="4280175"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36" name="Google Shape;9171;p25"/>
            <p:cNvSpPr/>
            <p:nvPr/>
          </p:nvSpPr>
          <p:spPr>
            <a:xfrm>
              <a:off x="4280175"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37" name="Google Shape;9172;p25"/>
            <p:cNvSpPr/>
            <p:nvPr/>
          </p:nvSpPr>
          <p:spPr>
            <a:xfrm>
              <a:off x="4386275" y="41741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38" name="Google Shape;9173;p25"/>
            <p:cNvSpPr/>
            <p:nvPr/>
          </p:nvSpPr>
          <p:spPr>
            <a:xfrm>
              <a:off x="4386275" y="4662125"/>
              <a:ext cx="5375" cy="116850"/>
            </a:xfrm>
            <a:custGeom>
              <a:avLst/>
              <a:ahLst/>
              <a:rect l="l" t="t" r="r" b="b"/>
              <a:pathLst>
                <a:path w="215" h="4674" extrusionOk="0">
                  <a:moveTo>
                    <a:pt x="0" y="0"/>
                  </a:moveTo>
                  <a:lnTo>
                    <a:pt x="0"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39" name="Google Shape;9174;p25"/>
            <p:cNvSpPr/>
            <p:nvPr/>
          </p:nvSpPr>
          <p:spPr>
            <a:xfrm>
              <a:off x="4386275" y="3929725"/>
              <a:ext cx="5375" cy="116875"/>
            </a:xfrm>
            <a:custGeom>
              <a:avLst/>
              <a:ahLst/>
              <a:rect l="l" t="t" r="r" b="b"/>
              <a:pathLst>
                <a:path w="215" h="4675" extrusionOk="0">
                  <a:moveTo>
                    <a:pt x="0" y="1"/>
                  </a:moveTo>
                  <a:lnTo>
                    <a:pt x="0"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40" name="Google Shape;9175;p25"/>
            <p:cNvSpPr/>
            <p:nvPr/>
          </p:nvSpPr>
          <p:spPr>
            <a:xfrm>
              <a:off x="4386275" y="5028700"/>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41" name="Google Shape;9176;p25"/>
            <p:cNvSpPr/>
            <p:nvPr/>
          </p:nvSpPr>
          <p:spPr>
            <a:xfrm>
              <a:off x="4386275" y="4539925"/>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42" name="Google Shape;9177;p25"/>
            <p:cNvSpPr/>
            <p:nvPr/>
          </p:nvSpPr>
          <p:spPr>
            <a:xfrm>
              <a:off x="4386275" y="405192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43" name="Google Shape;9178;p25"/>
            <p:cNvSpPr/>
            <p:nvPr/>
          </p:nvSpPr>
          <p:spPr>
            <a:xfrm>
              <a:off x="4386275" y="5150125"/>
              <a:ext cx="5375" cy="97900"/>
            </a:xfrm>
            <a:custGeom>
              <a:avLst/>
              <a:ahLst/>
              <a:rect l="l" t="t" r="r" b="b"/>
              <a:pathLst>
                <a:path w="215" h="3916" extrusionOk="0">
                  <a:moveTo>
                    <a:pt x="0" y="0"/>
                  </a:moveTo>
                  <a:lnTo>
                    <a:pt x="0" y="3915"/>
                  </a:lnTo>
                  <a:lnTo>
                    <a:pt x="215" y="3915"/>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44" name="Google Shape;9179;p25"/>
            <p:cNvSpPr/>
            <p:nvPr/>
          </p:nvSpPr>
          <p:spPr>
            <a:xfrm>
              <a:off x="4386275" y="3805625"/>
              <a:ext cx="5375" cy="118950"/>
            </a:xfrm>
            <a:custGeom>
              <a:avLst/>
              <a:ahLst/>
              <a:rect l="l" t="t" r="r" b="b"/>
              <a:pathLst>
                <a:path w="215" h="4758" extrusionOk="0">
                  <a:moveTo>
                    <a:pt x="0" y="1"/>
                  </a:moveTo>
                  <a:lnTo>
                    <a:pt x="0" y="4758"/>
                  </a:lnTo>
                  <a:lnTo>
                    <a:pt x="215" y="4758"/>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45" name="Google Shape;9180;p25"/>
            <p:cNvSpPr/>
            <p:nvPr/>
          </p:nvSpPr>
          <p:spPr>
            <a:xfrm>
              <a:off x="4386275" y="4906500"/>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46" name="Google Shape;9181;p25"/>
            <p:cNvSpPr/>
            <p:nvPr/>
          </p:nvSpPr>
          <p:spPr>
            <a:xfrm>
              <a:off x="4386275" y="4417725"/>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47" name="Google Shape;9182;p25"/>
            <p:cNvSpPr/>
            <p:nvPr/>
          </p:nvSpPr>
          <p:spPr>
            <a:xfrm>
              <a:off x="4386275" y="47843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48" name="Google Shape;9183;p25"/>
            <p:cNvSpPr/>
            <p:nvPr/>
          </p:nvSpPr>
          <p:spPr>
            <a:xfrm>
              <a:off x="4386275" y="4296300"/>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49" name="Google Shape;9184;p25"/>
            <p:cNvSpPr/>
            <p:nvPr/>
          </p:nvSpPr>
          <p:spPr>
            <a:xfrm>
              <a:off x="449295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50" name="Google Shape;9185;p25"/>
            <p:cNvSpPr/>
            <p:nvPr/>
          </p:nvSpPr>
          <p:spPr>
            <a:xfrm>
              <a:off x="449295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51" name="Google Shape;9186;p25"/>
            <p:cNvSpPr/>
            <p:nvPr/>
          </p:nvSpPr>
          <p:spPr>
            <a:xfrm>
              <a:off x="449295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52" name="Google Shape;9187;p25"/>
            <p:cNvSpPr/>
            <p:nvPr/>
          </p:nvSpPr>
          <p:spPr>
            <a:xfrm>
              <a:off x="449295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53" name="Google Shape;9188;p25"/>
            <p:cNvSpPr/>
            <p:nvPr/>
          </p:nvSpPr>
          <p:spPr>
            <a:xfrm>
              <a:off x="449295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54" name="Google Shape;9189;p25"/>
            <p:cNvSpPr/>
            <p:nvPr/>
          </p:nvSpPr>
          <p:spPr>
            <a:xfrm>
              <a:off x="4492950" y="3804850"/>
              <a:ext cx="4800" cy="119725"/>
            </a:xfrm>
            <a:custGeom>
              <a:avLst/>
              <a:ahLst/>
              <a:rect l="l" t="t" r="r" b="b"/>
              <a:pathLst>
                <a:path w="192" h="4789" extrusionOk="0">
                  <a:moveTo>
                    <a:pt x="0" y="1"/>
                  </a:moveTo>
                  <a:lnTo>
                    <a:pt x="0" y="4789"/>
                  </a:lnTo>
                  <a:lnTo>
                    <a:pt x="192" y="4789"/>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55" name="Google Shape;9190;p25"/>
            <p:cNvSpPr/>
            <p:nvPr/>
          </p:nvSpPr>
          <p:spPr>
            <a:xfrm>
              <a:off x="449295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56" name="Google Shape;9191;p25"/>
            <p:cNvSpPr/>
            <p:nvPr/>
          </p:nvSpPr>
          <p:spPr>
            <a:xfrm>
              <a:off x="449295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57" name="Google Shape;9192;p25"/>
            <p:cNvSpPr/>
            <p:nvPr/>
          </p:nvSpPr>
          <p:spPr>
            <a:xfrm>
              <a:off x="4492950" y="5150125"/>
              <a:ext cx="4800" cy="99225"/>
            </a:xfrm>
            <a:custGeom>
              <a:avLst/>
              <a:ahLst/>
              <a:rect l="l" t="t" r="r" b="b"/>
              <a:pathLst>
                <a:path w="192" h="3969" extrusionOk="0">
                  <a:moveTo>
                    <a:pt x="0" y="0"/>
                  </a:moveTo>
                  <a:lnTo>
                    <a:pt x="0" y="3946"/>
                  </a:lnTo>
                  <a:lnTo>
                    <a:pt x="192" y="3969"/>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58" name="Google Shape;9193;p25"/>
            <p:cNvSpPr/>
            <p:nvPr/>
          </p:nvSpPr>
          <p:spPr>
            <a:xfrm>
              <a:off x="449295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59" name="Google Shape;9194;p25"/>
            <p:cNvSpPr/>
            <p:nvPr/>
          </p:nvSpPr>
          <p:spPr>
            <a:xfrm>
              <a:off x="449295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60" name="Google Shape;9195;p25"/>
            <p:cNvSpPr/>
            <p:nvPr/>
          </p:nvSpPr>
          <p:spPr>
            <a:xfrm>
              <a:off x="449295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61" name="Google Shape;9196;p25"/>
            <p:cNvSpPr/>
            <p:nvPr/>
          </p:nvSpPr>
          <p:spPr>
            <a:xfrm>
              <a:off x="4599825" y="3804850"/>
              <a:ext cx="4625" cy="119725"/>
            </a:xfrm>
            <a:custGeom>
              <a:avLst/>
              <a:ahLst/>
              <a:rect l="l" t="t" r="r" b="b"/>
              <a:pathLst>
                <a:path w="185" h="4789" extrusionOk="0">
                  <a:moveTo>
                    <a:pt x="0" y="1"/>
                  </a:moveTo>
                  <a:lnTo>
                    <a:pt x="0" y="4789"/>
                  </a:lnTo>
                  <a:lnTo>
                    <a:pt x="184" y="4789"/>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62" name="Google Shape;9197;p25"/>
            <p:cNvSpPr/>
            <p:nvPr/>
          </p:nvSpPr>
          <p:spPr>
            <a:xfrm>
              <a:off x="4599825" y="4417725"/>
              <a:ext cx="4625" cy="117050"/>
            </a:xfrm>
            <a:custGeom>
              <a:avLst/>
              <a:ahLst/>
              <a:rect l="l" t="t" r="r" b="b"/>
              <a:pathLst>
                <a:path w="185" h="4682" extrusionOk="0">
                  <a:moveTo>
                    <a:pt x="0" y="1"/>
                  </a:moveTo>
                  <a:lnTo>
                    <a:pt x="0" y="4682"/>
                  </a:lnTo>
                  <a:lnTo>
                    <a:pt x="184" y="4682"/>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63" name="Google Shape;9198;p25"/>
            <p:cNvSpPr/>
            <p:nvPr/>
          </p:nvSpPr>
          <p:spPr>
            <a:xfrm>
              <a:off x="4599825" y="4539925"/>
              <a:ext cx="4625" cy="117050"/>
            </a:xfrm>
            <a:custGeom>
              <a:avLst/>
              <a:ahLst/>
              <a:rect l="l" t="t" r="r" b="b"/>
              <a:pathLst>
                <a:path w="185" h="4682" extrusionOk="0">
                  <a:moveTo>
                    <a:pt x="0" y="1"/>
                  </a:moveTo>
                  <a:lnTo>
                    <a:pt x="0" y="4681"/>
                  </a:lnTo>
                  <a:lnTo>
                    <a:pt x="184" y="468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64" name="Google Shape;9199;p25"/>
            <p:cNvSpPr/>
            <p:nvPr/>
          </p:nvSpPr>
          <p:spPr>
            <a:xfrm>
              <a:off x="4599825" y="3929725"/>
              <a:ext cx="4625" cy="116875"/>
            </a:xfrm>
            <a:custGeom>
              <a:avLst/>
              <a:ahLst/>
              <a:rect l="l" t="t" r="r" b="b"/>
              <a:pathLst>
                <a:path w="185" h="4675" extrusionOk="0">
                  <a:moveTo>
                    <a:pt x="0" y="1"/>
                  </a:moveTo>
                  <a:lnTo>
                    <a:pt x="0" y="4674"/>
                  </a:lnTo>
                  <a:lnTo>
                    <a:pt x="184" y="4674"/>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65" name="Google Shape;9200;p25"/>
            <p:cNvSpPr/>
            <p:nvPr/>
          </p:nvSpPr>
          <p:spPr>
            <a:xfrm>
              <a:off x="4599825" y="4174125"/>
              <a:ext cx="4625" cy="116275"/>
            </a:xfrm>
            <a:custGeom>
              <a:avLst/>
              <a:ahLst/>
              <a:rect l="l" t="t" r="r" b="b"/>
              <a:pathLst>
                <a:path w="185"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66" name="Google Shape;9201;p25"/>
            <p:cNvSpPr/>
            <p:nvPr/>
          </p:nvSpPr>
          <p:spPr>
            <a:xfrm>
              <a:off x="4599825" y="5028700"/>
              <a:ext cx="4625" cy="116275"/>
            </a:xfrm>
            <a:custGeom>
              <a:avLst/>
              <a:ahLst/>
              <a:rect l="l" t="t" r="r" b="b"/>
              <a:pathLst>
                <a:path w="185" h="4651" extrusionOk="0">
                  <a:moveTo>
                    <a:pt x="0" y="0"/>
                  </a:moveTo>
                  <a:lnTo>
                    <a:pt x="0" y="4651"/>
                  </a:lnTo>
                  <a:lnTo>
                    <a:pt x="184" y="465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67" name="Google Shape;9202;p25"/>
            <p:cNvSpPr/>
            <p:nvPr/>
          </p:nvSpPr>
          <p:spPr>
            <a:xfrm>
              <a:off x="4599825" y="4784325"/>
              <a:ext cx="4625" cy="116275"/>
            </a:xfrm>
            <a:custGeom>
              <a:avLst/>
              <a:ahLst/>
              <a:rect l="l" t="t" r="r" b="b"/>
              <a:pathLst>
                <a:path w="185"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68" name="Google Shape;9203;p25"/>
            <p:cNvSpPr/>
            <p:nvPr/>
          </p:nvSpPr>
          <p:spPr>
            <a:xfrm>
              <a:off x="4599825" y="4051925"/>
              <a:ext cx="4625" cy="116275"/>
            </a:xfrm>
            <a:custGeom>
              <a:avLst/>
              <a:ahLst/>
              <a:rect l="l" t="t" r="r" b="b"/>
              <a:pathLst>
                <a:path w="185"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69" name="Google Shape;9204;p25"/>
            <p:cNvSpPr/>
            <p:nvPr/>
          </p:nvSpPr>
          <p:spPr>
            <a:xfrm>
              <a:off x="4599825" y="4906500"/>
              <a:ext cx="4625" cy="116275"/>
            </a:xfrm>
            <a:custGeom>
              <a:avLst/>
              <a:ahLst/>
              <a:rect l="l" t="t" r="r" b="b"/>
              <a:pathLst>
                <a:path w="185"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70" name="Google Shape;9205;p25"/>
            <p:cNvSpPr/>
            <p:nvPr/>
          </p:nvSpPr>
          <p:spPr>
            <a:xfrm>
              <a:off x="4599825" y="5150125"/>
              <a:ext cx="4625" cy="99800"/>
            </a:xfrm>
            <a:custGeom>
              <a:avLst/>
              <a:ahLst/>
              <a:rect l="l" t="t" r="r" b="b"/>
              <a:pathLst>
                <a:path w="185" h="3992" extrusionOk="0">
                  <a:moveTo>
                    <a:pt x="0" y="0"/>
                  </a:moveTo>
                  <a:lnTo>
                    <a:pt x="0" y="3992"/>
                  </a:lnTo>
                  <a:lnTo>
                    <a:pt x="184" y="3992"/>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71" name="Google Shape;9206;p25"/>
            <p:cNvSpPr/>
            <p:nvPr/>
          </p:nvSpPr>
          <p:spPr>
            <a:xfrm>
              <a:off x="4599825" y="4296300"/>
              <a:ext cx="4625" cy="116300"/>
            </a:xfrm>
            <a:custGeom>
              <a:avLst/>
              <a:ahLst/>
              <a:rect l="l" t="t" r="r" b="b"/>
              <a:pathLst>
                <a:path w="185" h="4652"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72" name="Google Shape;9207;p25"/>
            <p:cNvSpPr/>
            <p:nvPr/>
          </p:nvSpPr>
          <p:spPr>
            <a:xfrm>
              <a:off x="4599825" y="4662125"/>
              <a:ext cx="4625" cy="116850"/>
            </a:xfrm>
            <a:custGeom>
              <a:avLst/>
              <a:ahLst/>
              <a:rect l="l" t="t" r="r" b="b"/>
              <a:pathLst>
                <a:path w="185" h="4674" extrusionOk="0">
                  <a:moveTo>
                    <a:pt x="0" y="0"/>
                  </a:moveTo>
                  <a:lnTo>
                    <a:pt x="0" y="4674"/>
                  </a:lnTo>
                  <a:lnTo>
                    <a:pt x="184" y="4674"/>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73" name="Google Shape;9208;p25"/>
            <p:cNvSpPr/>
            <p:nvPr/>
          </p:nvSpPr>
          <p:spPr>
            <a:xfrm>
              <a:off x="470650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74" name="Google Shape;9209;p25"/>
            <p:cNvSpPr/>
            <p:nvPr/>
          </p:nvSpPr>
          <p:spPr>
            <a:xfrm>
              <a:off x="470650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75" name="Google Shape;9210;p25"/>
            <p:cNvSpPr/>
            <p:nvPr/>
          </p:nvSpPr>
          <p:spPr>
            <a:xfrm>
              <a:off x="470650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76" name="Google Shape;9211;p25"/>
            <p:cNvSpPr/>
            <p:nvPr/>
          </p:nvSpPr>
          <p:spPr>
            <a:xfrm>
              <a:off x="470650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77" name="Google Shape;9212;p25"/>
            <p:cNvSpPr/>
            <p:nvPr/>
          </p:nvSpPr>
          <p:spPr>
            <a:xfrm>
              <a:off x="470650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78" name="Google Shape;9213;p25"/>
            <p:cNvSpPr/>
            <p:nvPr/>
          </p:nvSpPr>
          <p:spPr>
            <a:xfrm>
              <a:off x="470650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79" name="Google Shape;9214;p25"/>
            <p:cNvSpPr/>
            <p:nvPr/>
          </p:nvSpPr>
          <p:spPr>
            <a:xfrm>
              <a:off x="470650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80" name="Google Shape;9215;p25"/>
            <p:cNvSpPr/>
            <p:nvPr/>
          </p:nvSpPr>
          <p:spPr>
            <a:xfrm>
              <a:off x="470650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81" name="Google Shape;9216;p25"/>
            <p:cNvSpPr/>
            <p:nvPr/>
          </p:nvSpPr>
          <p:spPr>
            <a:xfrm>
              <a:off x="470650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82" name="Google Shape;9217;p25"/>
            <p:cNvSpPr/>
            <p:nvPr/>
          </p:nvSpPr>
          <p:spPr>
            <a:xfrm>
              <a:off x="4706500" y="5150125"/>
              <a:ext cx="4800" cy="100575"/>
            </a:xfrm>
            <a:custGeom>
              <a:avLst/>
              <a:ahLst/>
              <a:rect l="l" t="t" r="r" b="b"/>
              <a:pathLst>
                <a:path w="192" h="4023" extrusionOk="0">
                  <a:moveTo>
                    <a:pt x="0" y="0"/>
                  </a:moveTo>
                  <a:lnTo>
                    <a:pt x="0" y="4022"/>
                  </a:lnTo>
                  <a:lnTo>
                    <a:pt x="192" y="4022"/>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83" name="Google Shape;9218;p25"/>
            <p:cNvSpPr/>
            <p:nvPr/>
          </p:nvSpPr>
          <p:spPr>
            <a:xfrm>
              <a:off x="4706500" y="3804275"/>
              <a:ext cx="4800" cy="120300"/>
            </a:xfrm>
            <a:custGeom>
              <a:avLst/>
              <a:ahLst/>
              <a:rect l="l" t="t" r="r" b="b"/>
              <a:pathLst>
                <a:path w="192" h="4812" extrusionOk="0">
                  <a:moveTo>
                    <a:pt x="0" y="1"/>
                  </a:moveTo>
                  <a:lnTo>
                    <a:pt x="0" y="4812"/>
                  </a:lnTo>
                  <a:lnTo>
                    <a:pt x="192" y="481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84" name="Google Shape;9219;p25"/>
            <p:cNvSpPr/>
            <p:nvPr/>
          </p:nvSpPr>
          <p:spPr>
            <a:xfrm>
              <a:off x="470650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85" name="Google Shape;9220;p25"/>
            <p:cNvSpPr/>
            <p:nvPr/>
          </p:nvSpPr>
          <p:spPr>
            <a:xfrm>
              <a:off x="4812600" y="41741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86" name="Google Shape;9221;p25"/>
            <p:cNvSpPr/>
            <p:nvPr/>
          </p:nvSpPr>
          <p:spPr>
            <a:xfrm>
              <a:off x="4812600" y="453992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87" name="Google Shape;9222;p25"/>
            <p:cNvSpPr/>
            <p:nvPr/>
          </p:nvSpPr>
          <p:spPr>
            <a:xfrm>
              <a:off x="4812600" y="47843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88" name="Google Shape;9223;p25"/>
            <p:cNvSpPr/>
            <p:nvPr/>
          </p:nvSpPr>
          <p:spPr>
            <a:xfrm>
              <a:off x="4812600" y="405192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89" name="Google Shape;9224;p25"/>
            <p:cNvSpPr/>
            <p:nvPr/>
          </p:nvSpPr>
          <p:spPr>
            <a:xfrm>
              <a:off x="4812600" y="5028700"/>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90" name="Google Shape;9225;p25"/>
            <p:cNvSpPr/>
            <p:nvPr/>
          </p:nvSpPr>
          <p:spPr>
            <a:xfrm>
              <a:off x="4812600" y="4662125"/>
              <a:ext cx="5400" cy="116850"/>
            </a:xfrm>
            <a:custGeom>
              <a:avLst/>
              <a:ahLst/>
              <a:rect l="l" t="t" r="r" b="b"/>
              <a:pathLst>
                <a:path w="216" h="4674" extrusionOk="0">
                  <a:moveTo>
                    <a:pt x="1" y="0"/>
                  </a:moveTo>
                  <a:lnTo>
                    <a:pt x="1"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91" name="Google Shape;9226;p25"/>
            <p:cNvSpPr/>
            <p:nvPr/>
          </p:nvSpPr>
          <p:spPr>
            <a:xfrm>
              <a:off x="4812600" y="4296300"/>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92" name="Google Shape;9227;p25"/>
            <p:cNvSpPr/>
            <p:nvPr/>
          </p:nvSpPr>
          <p:spPr>
            <a:xfrm>
              <a:off x="4812600" y="441772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93" name="Google Shape;9228;p25"/>
            <p:cNvSpPr/>
            <p:nvPr/>
          </p:nvSpPr>
          <p:spPr>
            <a:xfrm>
              <a:off x="4812600" y="3803700"/>
              <a:ext cx="5400" cy="120875"/>
            </a:xfrm>
            <a:custGeom>
              <a:avLst/>
              <a:ahLst/>
              <a:rect l="l" t="t" r="r" b="b"/>
              <a:pathLst>
                <a:path w="216" h="4835" extrusionOk="0">
                  <a:moveTo>
                    <a:pt x="1" y="1"/>
                  </a:moveTo>
                  <a:lnTo>
                    <a:pt x="1" y="4835"/>
                  </a:lnTo>
                  <a:lnTo>
                    <a:pt x="215" y="4835"/>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94" name="Google Shape;9229;p25"/>
            <p:cNvSpPr/>
            <p:nvPr/>
          </p:nvSpPr>
          <p:spPr>
            <a:xfrm>
              <a:off x="4812600" y="3929725"/>
              <a:ext cx="5400" cy="116875"/>
            </a:xfrm>
            <a:custGeom>
              <a:avLst/>
              <a:ahLst/>
              <a:rect l="l" t="t" r="r" b="b"/>
              <a:pathLst>
                <a:path w="216" h="4675" extrusionOk="0">
                  <a:moveTo>
                    <a:pt x="1" y="1"/>
                  </a:moveTo>
                  <a:lnTo>
                    <a:pt x="1"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95" name="Google Shape;9230;p25"/>
            <p:cNvSpPr/>
            <p:nvPr/>
          </p:nvSpPr>
          <p:spPr>
            <a:xfrm>
              <a:off x="4812600" y="5150125"/>
              <a:ext cx="5400" cy="101925"/>
            </a:xfrm>
            <a:custGeom>
              <a:avLst/>
              <a:ahLst/>
              <a:rect l="l" t="t" r="r" b="b"/>
              <a:pathLst>
                <a:path w="216" h="4077" extrusionOk="0">
                  <a:moveTo>
                    <a:pt x="1" y="0"/>
                  </a:moveTo>
                  <a:lnTo>
                    <a:pt x="1" y="4076"/>
                  </a:lnTo>
                  <a:lnTo>
                    <a:pt x="215" y="4076"/>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96" name="Google Shape;9231;p25"/>
            <p:cNvSpPr/>
            <p:nvPr/>
          </p:nvSpPr>
          <p:spPr>
            <a:xfrm>
              <a:off x="4812600" y="490650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97" name="Google Shape;9232;p25"/>
            <p:cNvSpPr/>
            <p:nvPr/>
          </p:nvSpPr>
          <p:spPr>
            <a:xfrm>
              <a:off x="4919275" y="5028700"/>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98" name="Google Shape;9233;p25"/>
            <p:cNvSpPr/>
            <p:nvPr/>
          </p:nvSpPr>
          <p:spPr>
            <a:xfrm>
              <a:off x="4919275" y="441772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99" name="Google Shape;9234;p25"/>
            <p:cNvSpPr/>
            <p:nvPr/>
          </p:nvSpPr>
          <p:spPr>
            <a:xfrm>
              <a:off x="4919275" y="4296300"/>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00" name="Google Shape;9235;p25"/>
            <p:cNvSpPr/>
            <p:nvPr/>
          </p:nvSpPr>
          <p:spPr>
            <a:xfrm>
              <a:off x="4919275" y="490650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01" name="Google Shape;9236;p25"/>
            <p:cNvSpPr/>
            <p:nvPr/>
          </p:nvSpPr>
          <p:spPr>
            <a:xfrm>
              <a:off x="4919275" y="4662125"/>
              <a:ext cx="5400" cy="116850"/>
            </a:xfrm>
            <a:custGeom>
              <a:avLst/>
              <a:ahLst/>
              <a:rect l="l" t="t" r="r" b="b"/>
              <a:pathLst>
                <a:path w="216" h="4674" extrusionOk="0">
                  <a:moveTo>
                    <a:pt x="1" y="0"/>
                  </a:moveTo>
                  <a:lnTo>
                    <a:pt x="1"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02" name="Google Shape;9237;p25"/>
            <p:cNvSpPr/>
            <p:nvPr/>
          </p:nvSpPr>
          <p:spPr>
            <a:xfrm>
              <a:off x="4919275" y="3802950"/>
              <a:ext cx="5400" cy="121625"/>
            </a:xfrm>
            <a:custGeom>
              <a:avLst/>
              <a:ahLst/>
              <a:rect l="l" t="t" r="r" b="b"/>
              <a:pathLst>
                <a:path w="216" h="4865" extrusionOk="0">
                  <a:moveTo>
                    <a:pt x="1" y="0"/>
                  </a:moveTo>
                  <a:lnTo>
                    <a:pt x="1" y="4865"/>
                  </a:lnTo>
                  <a:lnTo>
                    <a:pt x="215" y="4865"/>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03" name="Google Shape;9238;p25"/>
            <p:cNvSpPr/>
            <p:nvPr/>
          </p:nvSpPr>
          <p:spPr>
            <a:xfrm>
              <a:off x="4919275" y="5150125"/>
              <a:ext cx="5400" cy="102500"/>
            </a:xfrm>
            <a:custGeom>
              <a:avLst/>
              <a:ahLst/>
              <a:rect l="l" t="t" r="r" b="b"/>
              <a:pathLst>
                <a:path w="216" h="4100" extrusionOk="0">
                  <a:moveTo>
                    <a:pt x="1" y="0"/>
                  </a:moveTo>
                  <a:lnTo>
                    <a:pt x="1" y="4099"/>
                  </a:lnTo>
                  <a:lnTo>
                    <a:pt x="215" y="4099"/>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04" name="Google Shape;9239;p25"/>
            <p:cNvSpPr/>
            <p:nvPr/>
          </p:nvSpPr>
          <p:spPr>
            <a:xfrm>
              <a:off x="4919275" y="47843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05" name="Google Shape;9240;p25"/>
            <p:cNvSpPr/>
            <p:nvPr/>
          </p:nvSpPr>
          <p:spPr>
            <a:xfrm>
              <a:off x="4919275" y="41741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06" name="Google Shape;9241;p25"/>
            <p:cNvSpPr/>
            <p:nvPr/>
          </p:nvSpPr>
          <p:spPr>
            <a:xfrm>
              <a:off x="4919275" y="405192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07" name="Google Shape;9242;p25"/>
            <p:cNvSpPr/>
            <p:nvPr/>
          </p:nvSpPr>
          <p:spPr>
            <a:xfrm>
              <a:off x="4919275" y="3929725"/>
              <a:ext cx="5400" cy="116875"/>
            </a:xfrm>
            <a:custGeom>
              <a:avLst/>
              <a:ahLst/>
              <a:rect l="l" t="t" r="r" b="b"/>
              <a:pathLst>
                <a:path w="216" h="4675" extrusionOk="0">
                  <a:moveTo>
                    <a:pt x="1" y="1"/>
                  </a:moveTo>
                  <a:lnTo>
                    <a:pt x="1"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08" name="Google Shape;9243;p25"/>
            <p:cNvSpPr/>
            <p:nvPr/>
          </p:nvSpPr>
          <p:spPr>
            <a:xfrm>
              <a:off x="4919275" y="453992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09" name="Google Shape;9244;p25"/>
            <p:cNvSpPr/>
            <p:nvPr/>
          </p:nvSpPr>
          <p:spPr>
            <a:xfrm>
              <a:off x="5026150" y="4539925"/>
              <a:ext cx="4625" cy="117050"/>
            </a:xfrm>
            <a:custGeom>
              <a:avLst/>
              <a:ahLst/>
              <a:rect l="l" t="t" r="r" b="b"/>
              <a:pathLst>
                <a:path w="185" h="4682" extrusionOk="0">
                  <a:moveTo>
                    <a:pt x="1" y="1"/>
                  </a:moveTo>
                  <a:lnTo>
                    <a:pt x="1" y="4681"/>
                  </a:lnTo>
                  <a:lnTo>
                    <a:pt x="184" y="468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10" name="Google Shape;9245;p25"/>
            <p:cNvSpPr/>
            <p:nvPr/>
          </p:nvSpPr>
          <p:spPr>
            <a:xfrm>
              <a:off x="5026150" y="4906500"/>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11" name="Google Shape;9246;p25"/>
            <p:cNvSpPr/>
            <p:nvPr/>
          </p:nvSpPr>
          <p:spPr>
            <a:xfrm>
              <a:off x="5026150" y="4784325"/>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12" name="Google Shape;9247;p25"/>
            <p:cNvSpPr/>
            <p:nvPr/>
          </p:nvSpPr>
          <p:spPr>
            <a:xfrm>
              <a:off x="5026150" y="4051925"/>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13" name="Google Shape;9248;p25"/>
            <p:cNvSpPr/>
            <p:nvPr/>
          </p:nvSpPr>
          <p:spPr>
            <a:xfrm>
              <a:off x="5026150" y="3929725"/>
              <a:ext cx="4625" cy="116875"/>
            </a:xfrm>
            <a:custGeom>
              <a:avLst/>
              <a:ahLst/>
              <a:rect l="l" t="t" r="r" b="b"/>
              <a:pathLst>
                <a:path w="185" h="4675" extrusionOk="0">
                  <a:moveTo>
                    <a:pt x="1" y="1"/>
                  </a:moveTo>
                  <a:lnTo>
                    <a:pt x="1" y="4674"/>
                  </a:lnTo>
                  <a:lnTo>
                    <a:pt x="184" y="4674"/>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14" name="Google Shape;9249;p25"/>
            <p:cNvSpPr/>
            <p:nvPr/>
          </p:nvSpPr>
          <p:spPr>
            <a:xfrm>
              <a:off x="5026150" y="5150125"/>
              <a:ext cx="4625" cy="103825"/>
            </a:xfrm>
            <a:custGeom>
              <a:avLst/>
              <a:ahLst/>
              <a:rect l="l" t="t" r="r" b="b"/>
              <a:pathLst>
                <a:path w="185" h="4153" extrusionOk="0">
                  <a:moveTo>
                    <a:pt x="1" y="0"/>
                  </a:moveTo>
                  <a:lnTo>
                    <a:pt x="1" y="4153"/>
                  </a:lnTo>
                  <a:lnTo>
                    <a:pt x="184" y="4153"/>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15" name="Google Shape;9250;p25"/>
            <p:cNvSpPr/>
            <p:nvPr/>
          </p:nvSpPr>
          <p:spPr>
            <a:xfrm>
              <a:off x="5026150" y="3802950"/>
              <a:ext cx="4625" cy="121625"/>
            </a:xfrm>
            <a:custGeom>
              <a:avLst/>
              <a:ahLst/>
              <a:rect l="l" t="t" r="r" b="b"/>
              <a:pathLst>
                <a:path w="185" h="4865" extrusionOk="0">
                  <a:moveTo>
                    <a:pt x="1" y="0"/>
                  </a:moveTo>
                  <a:lnTo>
                    <a:pt x="1" y="4865"/>
                  </a:lnTo>
                  <a:lnTo>
                    <a:pt x="184" y="4865"/>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16" name="Google Shape;9251;p25"/>
            <p:cNvSpPr/>
            <p:nvPr/>
          </p:nvSpPr>
          <p:spPr>
            <a:xfrm>
              <a:off x="5026150" y="4174125"/>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17" name="Google Shape;9252;p25"/>
            <p:cNvSpPr/>
            <p:nvPr/>
          </p:nvSpPr>
          <p:spPr>
            <a:xfrm>
              <a:off x="5026150" y="4296300"/>
              <a:ext cx="4625" cy="116300"/>
            </a:xfrm>
            <a:custGeom>
              <a:avLst/>
              <a:ahLst/>
              <a:rect l="l" t="t" r="r" b="b"/>
              <a:pathLst>
                <a:path w="185" h="4652" extrusionOk="0">
                  <a:moveTo>
                    <a:pt x="1" y="1"/>
                  </a:moveTo>
                  <a:lnTo>
                    <a:pt x="1"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18" name="Google Shape;9253;p25"/>
            <p:cNvSpPr/>
            <p:nvPr/>
          </p:nvSpPr>
          <p:spPr>
            <a:xfrm>
              <a:off x="5026150" y="4417725"/>
              <a:ext cx="4625" cy="117050"/>
            </a:xfrm>
            <a:custGeom>
              <a:avLst/>
              <a:ahLst/>
              <a:rect l="l" t="t" r="r" b="b"/>
              <a:pathLst>
                <a:path w="185" h="4682" extrusionOk="0">
                  <a:moveTo>
                    <a:pt x="1" y="1"/>
                  </a:moveTo>
                  <a:lnTo>
                    <a:pt x="1" y="4682"/>
                  </a:lnTo>
                  <a:lnTo>
                    <a:pt x="184" y="4682"/>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19" name="Google Shape;9254;p25"/>
            <p:cNvSpPr/>
            <p:nvPr/>
          </p:nvSpPr>
          <p:spPr>
            <a:xfrm>
              <a:off x="5026150" y="5028700"/>
              <a:ext cx="4625" cy="116275"/>
            </a:xfrm>
            <a:custGeom>
              <a:avLst/>
              <a:ahLst/>
              <a:rect l="l" t="t" r="r" b="b"/>
              <a:pathLst>
                <a:path w="185" h="4651" extrusionOk="0">
                  <a:moveTo>
                    <a:pt x="1" y="0"/>
                  </a:moveTo>
                  <a:lnTo>
                    <a:pt x="1" y="4651"/>
                  </a:lnTo>
                  <a:lnTo>
                    <a:pt x="184" y="465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20" name="Google Shape;9255;p25"/>
            <p:cNvSpPr/>
            <p:nvPr/>
          </p:nvSpPr>
          <p:spPr>
            <a:xfrm>
              <a:off x="5026150" y="4662125"/>
              <a:ext cx="4625" cy="116850"/>
            </a:xfrm>
            <a:custGeom>
              <a:avLst/>
              <a:ahLst/>
              <a:rect l="l" t="t" r="r" b="b"/>
              <a:pathLst>
                <a:path w="185" h="4674" extrusionOk="0">
                  <a:moveTo>
                    <a:pt x="1" y="0"/>
                  </a:moveTo>
                  <a:lnTo>
                    <a:pt x="1" y="4674"/>
                  </a:lnTo>
                  <a:lnTo>
                    <a:pt x="184" y="4674"/>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21" name="Google Shape;9256;p25"/>
            <p:cNvSpPr/>
            <p:nvPr/>
          </p:nvSpPr>
          <p:spPr>
            <a:xfrm>
              <a:off x="5132825" y="4296300"/>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22" name="Google Shape;9257;p25"/>
            <p:cNvSpPr/>
            <p:nvPr/>
          </p:nvSpPr>
          <p:spPr>
            <a:xfrm>
              <a:off x="5132825" y="405192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23" name="Google Shape;9258;p25"/>
            <p:cNvSpPr/>
            <p:nvPr/>
          </p:nvSpPr>
          <p:spPr>
            <a:xfrm>
              <a:off x="5132825" y="41741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24" name="Google Shape;9259;p25"/>
            <p:cNvSpPr/>
            <p:nvPr/>
          </p:nvSpPr>
          <p:spPr>
            <a:xfrm>
              <a:off x="5132825" y="4662125"/>
              <a:ext cx="4825" cy="116850"/>
            </a:xfrm>
            <a:custGeom>
              <a:avLst/>
              <a:ahLst/>
              <a:rect l="l" t="t" r="r" b="b"/>
              <a:pathLst>
                <a:path w="193" h="4674" extrusionOk="0">
                  <a:moveTo>
                    <a:pt x="1" y="0"/>
                  </a:moveTo>
                  <a:lnTo>
                    <a:pt x="1"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25" name="Google Shape;9260;p25"/>
            <p:cNvSpPr/>
            <p:nvPr/>
          </p:nvSpPr>
          <p:spPr>
            <a:xfrm>
              <a:off x="5132825" y="5150125"/>
              <a:ext cx="4825" cy="101725"/>
            </a:xfrm>
            <a:custGeom>
              <a:avLst/>
              <a:ahLst/>
              <a:rect l="l" t="t" r="r" b="b"/>
              <a:pathLst>
                <a:path w="193" h="4069" extrusionOk="0">
                  <a:moveTo>
                    <a:pt x="1" y="0"/>
                  </a:moveTo>
                  <a:lnTo>
                    <a:pt x="1" y="4068"/>
                  </a:lnTo>
                  <a:cubicBezTo>
                    <a:pt x="62" y="4061"/>
                    <a:pt x="131" y="4061"/>
                    <a:pt x="192" y="4053"/>
                  </a:cubicBez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26" name="Google Shape;9261;p25"/>
            <p:cNvSpPr/>
            <p:nvPr/>
          </p:nvSpPr>
          <p:spPr>
            <a:xfrm>
              <a:off x="5132825" y="3929725"/>
              <a:ext cx="4825" cy="116875"/>
            </a:xfrm>
            <a:custGeom>
              <a:avLst/>
              <a:ahLst/>
              <a:rect l="l" t="t" r="r" b="b"/>
              <a:pathLst>
                <a:path w="193" h="4675" extrusionOk="0">
                  <a:moveTo>
                    <a:pt x="1" y="1"/>
                  </a:moveTo>
                  <a:lnTo>
                    <a:pt x="1"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27" name="Google Shape;9262;p25"/>
            <p:cNvSpPr/>
            <p:nvPr/>
          </p:nvSpPr>
          <p:spPr>
            <a:xfrm>
              <a:off x="5132825" y="47843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28" name="Google Shape;9263;p25"/>
            <p:cNvSpPr/>
            <p:nvPr/>
          </p:nvSpPr>
          <p:spPr>
            <a:xfrm>
              <a:off x="5132825" y="5028700"/>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29" name="Google Shape;9264;p25"/>
            <p:cNvSpPr/>
            <p:nvPr/>
          </p:nvSpPr>
          <p:spPr>
            <a:xfrm>
              <a:off x="5132825" y="441772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30" name="Google Shape;9265;p25"/>
            <p:cNvSpPr/>
            <p:nvPr/>
          </p:nvSpPr>
          <p:spPr>
            <a:xfrm>
              <a:off x="5132825" y="3802375"/>
              <a:ext cx="4825" cy="122200"/>
            </a:xfrm>
            <a:custGeom>
              <a:avLst/>
              <a:ahLst/>
              <a:rect l="l" t="t" r="r" b="b"/>
              <a:pathLst>
                <a:path w="193" h="4888" extrusionOk="0">
                  <a:moveTo>
                    <a:pt x="1" y="0"/>
                  </a:moveTo>
                  <a:lnTo>
                    <a:pt x="1" y="4888"/>
                  </a:lnTo>
                  <a:lnTo>
                    <a:pt x="192" y="4888"/>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31" name="Google Shape;9266;p25"/>
            <p:cNvSpPr/>
            <p:nvPr/>
          </p:nvSpPr>
          <p:spPr>
            <a:xfrm>
              <a:off x="5132825" y="490650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32" name="Google Shape;9267;p25"/>
            <p:cNvSpPr/>
            <p:nvPr/>
          </p:nvSpPr>
          <p:spPr>
            <a:xfrm>
              <a:off x="5132825" y="453992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33" name="Google Shape;9268;p25"/>
            <p:cNvSpPr/>
            <p:nvPr/>
          </p:nvSpPr>
          <p:spPr>
            <a:xfrm>
              <a:off x="5239500" y="5028700"/>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34" name="Google Shape;9269;p25"/>
            <p:cNvSpPr/>
            <p:nvPr/>
          </p:nvSpPr>
          <p:spPr>
            <a:xfrm>
              <a:off x="5239500" y="47843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35" name="Google Shape;9270;p25"/>
            <p:cNvSpPr/>
            <p:nvPr/>
          </p:nvSpPr>
          <p:spPr>
            <a:xfrm>
              <a:off x="5239500" y="3801800"/>
              <a:ext cx="4825" cy="122775"/>
            </a:xfrm>
            <a:custGeom>
              <a:avLst/>
              <a:ahLst/>
              <a:rect l="l" t="t" r="r" b="b"/>
              <a:pathLst>
                <a:path w="193" h="4911" extrusionOk="0">
                  <a:moveTo>
                    <a:pt x="1" y="0"/>
                  </a:moveTo>
                  <a:lnTo>
                    <a:pt x="1" y="4911"/>
                  </a:lnTo>
                  <a:lnTo>
                    <a:pt x="192" y="491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36" name="Google Shape;9271;p25"/>
            <p:cNvSpPr/>
            <p:nvPr/>
          </p:nvSpPr>
          <p:spPr>
            <a:xfrm>
              <a:off x="5239500" y="490650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37" name="Google Shape;9272;p25"/>
            <p:cNvSpPr/>
            <p:nvPr/>
          </p:nvSpPr>
          <p:spPr>
            <a:xfrm>
              <a:off x="5239500" y="4662125"/>
              <a:ext cx="4825" cy="116850"/>
            </a:xfrm>
            <a:custGeom>
              <a:avLst/>
              <a:ahLst/>
              <a:rect l="l" t="t" r="r" b="b"/>
              <a:pathLst>
                <a:path w="193" h="4674" extrusionOk="0">
                  <a:moveTo>
                    <a:pt x="1" y="0"/>
                  </a:moveTo>
                  <a:lnTo>
                    <a:pt x="1"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38" name="Google Shape;9273;p25"/>
            <p:cNvSpPr/>
            <p:nvPr/>
          </p:nvSpPr>
          <p:spPr>
            <a:xfrm>
              <a:off x="5239500" y="453992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39" name="Google Shape;9274;p25"/>
            <p:cNvSpPr/>
            <p:nvPr/>
          </p:nvSpPr>
          <p:spPr>
            <a:xfrm>
              <a:off x="5239500" y="5150125"/>
              <a:ext cx="4825" cy="97325"/>
            </a:xfrm>
            <a:custGeom>
              <a:avLst/>
              <a:ahLst/>
              <a:rect l="l" t="t" r="r" b="b"/>
              <a:pathLst>
                <a:path w="193" h="3893" extrusionOk="0">
                  <a:moveTo>
                    <a:pt x="1" y="0"/>
                  </a:moveTo>
                  <a:lnTo>
                    <a:pt x="1" y="3892"/>
                  </a:lnTo>
                  <a:lnTo>
                    <a:pt x="192" y="3892"/>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40" name="Google Shape;9275;p25"/>
            <p:cNvSpPr/>
            <p:nvPr/>
          </p:nvSpPr>
          <p:spPr>
            <a:xfrm>
              <a:off x="5239500" y="405192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41" name="Google Shape;9276;p25"/>
            <p:cNvSpPr/>
            <p:nvPr/>
          </p:nvSpPr>
          <p:spPr>
            <a:xfrm>
              <a:off x="5239500" y="3929725"/>
              <a:ext cx="4825" cy="116875"/>
            </a:xfrm>
            <a:custGeom>
              <a:avLst/>
              <a:ahLst/>
              <a:rect l="l" t="t" r="r" b="b"/>
              <a:pathLst>
                <a:path w="193" h="4675" extrusionOk="0">
                  <a:moveTo>
                    <a:pt x="1" y="1"/>
                  </a:moveTo>
                  <a:lnTo>
                    <a:pt x="1"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42" name="Google Shape;9277;p25"/>
            <p:cNvSpPr/>
            <p:nvPr/>
          </p:nvSpPr>
          <p:spPr>
            <a:xfrm>
              <a:off x="5239500" y="41741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43" name="Google Shape;9278;p25"/>
            <p:cNvSpPr/>
            <p:nvPr/>
          </p:nvSpPr>
          <p:spPr>
            <a:xfrm>
              <a:off x="5239500" y="4296300"/>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44" name="Google Shape;9279;p25"/>
            <p:cNvSpPr/>
            <p:nvPr/>
          </p:nvSpPr>
          <p:spPr>
            <a:xfrm>
              <a:off x="5239500" y="441772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45" name="Google Shape;9280;p25"/>
            <p:cNvSpPr/>
            <p:nvPr/>
          </p:nvSpPr>
          <p:spPr>
            <a:xfrm>
              <a:off x="5345800" y="4296300"/>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46" name="Google Shape;9281;p25"/>
            <p:cNvSpPr/>
            <p:nvPr/>
          </p:nvSpPr>
          <p:spPr>
            <a:xfrm>
              <a:off x="5345800" y="47843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47" name="Google Shape;9282;p25"/>
            <p:cNvSpPr/>
            <p:nvPr/>
          </p:nvSpPr>
          <p:spPr>
            <a:xfrm>
              <a:off x="5345800" y="3801800"/>
              <a:ext cx="5400" cy="122775"/>
            </a:xfrm>
            <a:custGeom>
              <a:avLst/>
              <a:ahLst/>
              <a:rect l="l" t="t" r="r" b="b"/>
              <a:pathLst>
                <a:path w="216" h="4911" extrusionOk="0">
                  <a:moveTo>
                    <a:pt x="1" y="0"/>
                  </a:moveTo>
                  <a:lnTo>
                    <a:pt x="1" y="4911"/>
                  </a:lnTo>
                  <a:lnTo>
                    <a:pt x="215" y="491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48" name="Google Shape;9283;p25"/>
            <p:cNvSpPr/>
            <p:nvPr/>
          </p:nvSpPr>
          <p:spPr>
            <a:xfrm>
              <a:off x="5345800" y="3929725"/>
              <a:ext cx="5400" cy="116875"/>
            </a:xfrm>
            <a:custGeom>
              <a:avLst/>
              <a:ahLst/>
              <a:rect l="l" t="t" r="r" b="b"/>
              <a:pathLst>
                <a:path w="216" h="4675" extrusionOk="0">
                  <a:moveTo>
                    <a:pt x="1" y="1"/>
                  </a:moveTo>
                  <a:lnTo>
                    <a:pt x="1"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49" name="Google Shape;9284;p25"/>
            <p:cNvSpPr/>
            <p:nvPr/>
          </p:nvSpPr>
          <p:spPr>
            <a:xfrm>
              <a:off x="5345800" y="453992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50" name="Google Shape;9285;p25"/>
            <p:cNvSpPr/>
            <p:nvPr/>
          </p:nvSpPr>
          <p:spPr>
            <a:xfrm>
              <a:off x="5345800" y="405192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51" name="Google Shape;9286;p25"/>
            <p:cNvSpPr/>
            <p:nvPr/>
          </p:nvSpPr>
          <p:spPr>
            <a:xfrm>
              <a:off x="5345800" y="490650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52" name="Google Shape;9287;p25"/>
            <p:cNvSpPr/>
            <p:nvPr/>
          </p:nvSpPr>
          <p:spPr>
            <a:xfrm>
              <a:off x="5345800" y="5150125"/>
              <a:ext cx="5400" cy="104400"/>
            </a:xfrm>
            <a:custGeom>
              <a:avLst/>
              <a:ahLst/>
              <a:rect l="l" t="t" r="r" b="b"/>
              <a:pathLst>
                <a:path w="216" h="4176" extrusionOk="0">
                  <a:moveTo>
                    <a:pt x="1" y="0"/>
                  </a:moveTo>
                  <a:lnTo>
                    <a:pt x="1" y="4160"/>
                  </a:lnTo>
                  <a:cubicBezTo>
                    <a:pt x="70" y="4160"/>
                    <a:pt x="139" y="4168"/>
                    <a:pt x="215" y="4176"/>
                  </a:cubicBez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53" name="Google Shape;9288;p25"/>
            <p:cNvSpPr/>
            <p:nvPr/>
          </p:nvSpPr>
          <p:spPr>
            <a:xfrm>
              <a:off x="5345800" y="441772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54" name="Google Shape;9289;p25"/>
            <p:cNvSpPr/>
            <p:nvPr/>
          </p:nvSpPr>
          <p:spPr>
            <a:xfrm>
              <a:off x="5345800" y="41741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55" name="Google Shape;9290;p25"/>
            <p:cNvSpPr/>
            <p:nvPr/>
          </p:nvSpPr>
          <p:spPr>
            <a:xfrm>
              <a:off x="5345800" y="4662125"/>
              <a:ext cx="5400" cy="116850"/>
            </a:xfrm>
            <a:custGeom>
              <a:avLst/>
              <a:ahLst/>
              <a:rect l="l" t="t" r="r" b="b"/>
              <a:pathLst>
                <a:path w="216" h="4674" extrusionOk="0">
                  <a:moveTo>
                    <a:pt x="1" y="0"/>
                  </a:moveTo>
                  <a:lnTo>
                    <a:pt x="1"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56" name="Google Shape;9291;p25"/>
            <p:cNvSpPr/>
            <p:nvPr/>
          </p:nvSpPr>
          <p:spPr>
            <a:xfrm>
              <a:off x="5345800" y="5028700"/>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57" name="Google Shape;9292;p25"/>
            <p:cNvSpPr/>
            <p:nvPr/>
          </p:nvSpPr>
          <p:spPr>
            <a:xfrm>
              <a:off x="5452475" y="41741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58" name="Google Shape;9293;p25"/>
            <p:cNvSpPr/>
            <p:nvPr/>
          </p:nvSpPr>
          <p:spPr>
            <a:xfrm>
              <a:off x="5452475" y="47843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59" name="Google Shape;9294;p25"/>
            <p:cNvSpPr/>
            <p:nvPr/>
          </p:nvSpPr>
          <p:spPr>
            <a:xfrm>
              <a:off x="5452475" y="3929725"/>
              <a:ext cx="4825" cy="116875"/>
            </a:xfrm>
            <a:custGeom>
              <a:avLst/>
              <a:ahLst/>
              <a:rect l="l" t="t" r="r" b="b"/>
              <a:pathLst>
                <a:path w="193" h="4675" extrusionOk="0">
                  <a:moveTo>
                    <a:pt x="1" y="1"/>
                  </a:moveTo>
                  <a:lnTo>
                    <a:pt x="1"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60" name="Google Shape;9295;p25"/>
            <p:cNvSpPr/>
            <p:nvPr/>
          </p:nvSpPr>
          <p:spPr>
            <a:xfrm>
              <a:off x="5452475" y="5150125"/>
              <a:ext cx="4825" cy="102875"/>
            </a:xfrm>
            <a:custGeom>
              <a:avLst/>
              <a:ahLst/>
              <a:rect l="l" t="t" r="r" b="b"/>
              <a:pathLst>
                <a:path w="193" h="4115" extrusionOk="0">
                  <a:moveTo>
                    <a:pt x="1" y="0"/>
                  </a:moveTo>
                  <a:lnTo>
                    <a:pt x="1" y="4114"/>
                  </a:lnTo>
                  <a:cubicBezTo>
                    <a:pt x="62" y="4107"/>
                    <a:pt x="123" y="4107"/>
                    <a:pt x="192" y="4099"/>
                  </a:cubicBez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61" name="Google Shape;9296;p25"/>
            <p:cNvSpPr/>
            <p:nvPr/>
          </p:nvSpPr>
          <p:spPr>
            <a:xfrm>
              <a:off x="5452475" y="5028700"/>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62" name="Google Shape;9297;p25"/>
            <p:cNvSpPr/>
            <p:nvPr/>
          </p:nvSpPr>
          <p:spPr>
            <a:xfrm>
              <a:off x="5452475" y="441772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63" name="Google Shape;9298;p25"/>
            <p:cNvSpPr/>
            <p:nvPr/>
          </p:nvSpPr>
          <p:spPr>
            <a:xfrm>
              <a:off x="5452475" y="4296300"/>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64" name="Google Shape;9299;p25"/>
            <p:cNvSpPr/>
            <p:nvPr/>
          </p:nvSpPr>
          <p:spPr>
            <a:xfrm>
              <a:off x="5452475" y="453992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65" name="Google Shape;9300;p25"/>
            <p:cNvSpPr/>
            <p:nvPr/>
          </p:nvSpPr>
          <p:spPr>
            <a:xfrm>
              <a:off x="5452475" y="3801025"/>
              <a:ext cx="4825" cy="123550"/>
            </a:xfrm>
            <a:custGeom>
              <a:avLst/>
              <a:ahLst/>
              <a:rect l="l" t="t" r="r" b="b"/>
              <a:pathLst>
                <a:path w="193" h="4942" extrusionOk="0">
                  <a:moveTo>
                    <a:pt x="1" y="1"/>
                  </a:moveTo>
                  <a:lnTo>
                    <a:pt x="1" y="4942"/>
                  </a:lnTo>
                  <a:lnTo>
                    <a:pt x="192" y="494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66" name="Google Shape;9301;p25"/>
            <p:cNvSpPr/>
            <p:nvPr/>
          </p:nvSpPr>
          <p:spPr>
            <a:xfrm>
              <a:off x="5452475" y="490650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67" name="Google Shape;9302;p25"/>
            <p:cNvSpPr/>
            <p:nvPr/>
          </p:nvSpPr>
          <p:spPr>
            <a:xfrm>
              <a:off x="5452475" y="4662125"/>
              <a:ext cx="4825" cy="116850"/>
            </a:xfrm>
            <a:custGeom>
              <a:avLst/>
              <a:ahLst/>
              <a:rect l="l" t="t" r="r" b="b"/>
              <a:pathLst>
                <a:path w="193" h="4674" extrusionOk="0">
                  <a:moveTo>
                    <a:pt x="1" y="0"/>
                  </a:moveTo>
                  <a:lnTo>
                    <a:pt x="1"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68" name="Google Shape;9303;p25"/>
            <p:cNvSpPr/>
            <p:nvPr/>
          </p:nvSpPr>
          <p:spPr>
            <a:xfrm>
              <a:off x="5452475" y="405192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69" name="Google Shape;9304;p25"/>
            <p:cNvSpPr/>
            <p:nvPr/>
          </p:nvSpPr>
          <p:spPr>
            <a:xfrm>
              <a:off x="5559150" y="47843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70" name="Google Shape;9305;p25"/>
            <p:cNvSpPr/>
            <p:nvPr/>
          </p:nvSpPr>
          <p:spPr>
            <a:xfrm>
              <a:off x="5559150" y="5150125"/>
              <a:ext cx="4825" cy="93300"/>
            </a:xfrm>
            <a:custGeom>
              <a:avLst/>
              <a:ahLst/>
              <a:rect l="l" t="t" r="r" b="b"/>
              <a:pathLst>
                <a:path w="193" h="3732" extrusionOk="0">
                  <a:moveTo>
                    <a:pt x="1" y="0"/>
                  </a:moveTo>
                  <a:lnTo>
                    <a:pt x="1" y="3731"/>
                  </a:lnTo>
                  <a:cubicBezTo>
                    <a:pt x="70" y="3724"/>
                    <a:pt x="131" y="3724"/>
                    <a:pt x="192" y="3716"/>
                  </a:cubicBez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71" name="Google Shape;9306;p25"/>
            <p:cNvSpPr/>
            <p:nvPr/>
          </p:nvSpPr>
          <p:spPr>
            <a:xfrm>
              <a:off x="5559150" y="441772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72" name="Google Shape;9307;p25"/>
            <p:cNvSpPr/>
            <p:nvPr/>
          </p:nvSpPr>
          <p:spPr>
            <a:xfrm>
              <a:off x="5559150" y="3800450"/>
              <a:ext cx="4825" cy="124125"/>
            </a:xfrm>
            <a:custGeom>
              <a:avLst/>
              <a:ahLst/>
              <a:rect l="l" t="t" r="r" b="b"/>
              <a:pathLst>
                <a:path w="193" h="4965" extrusionOk="0">
                  <a:moveTo>
                    <a:pt x="1" y="1"/>
                  </a:moveTo>
                  <a:lnTo>
                    <a:pt x="1" y="4965"/>
                  </a:lnTo>
                  <a:lnTo>
                    <a:pt x="192" y="4965"/>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73" name="Google Shape;9308;p25"/>
            <p:cNvSpPr/>
            <p:nvPr/>
          </p:nvSpPr>
          <p:spPr>
            <a:xfrm>
              <a:off x="5559150" y="4296300"/>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74" name="Google Shape;9309;p25"/>
            <p:cNvSpPr/>
            <p:nvPr/>
          </p:nvSpPr>
          <p:spPr>
            <a:xfrm>
              <a:off x="5559150" y="405192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75" name="Google Shape;9310;p25"/>
            <p:cNvSpPr/>
            <p:nvPr/>
          </p:nvSpPr>
          <p:spPr>
            <a:xfrm>
              <a:off x="5559150" y="453992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76" name="Google Shape;9311;p25"/>
            <p:cNvSpPr/>
            <p:nvPr/>
          </p:nvSpPr>
          <p:spPr>
            <a:xfrm>
              <a:off x="5559150" y="490650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77" name="Google Shape;9312;p25"/>
            <p:cNvSpPr/>
            <p:nvPr/>
          </p:nvSpPr>
          <p:spPr>
            <a:xfrm>
              <a:off x="5559150" y="41741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78" name="Google Shape;9313;p25"/>
            <p:cNvSpPr/>
            <p:nvPr/>
          </p:nvSpPr>
          <p:spPr>
            <a:xfrm>
              <a:off x="5559150" y="3929725"/>
              <a:ext cx="4825" cy="116875"/>
            </a:xfrm>
            <a:custGeom>
              <a:avLst/>
              <a:ahLst/>
              <a:rect l="l" t="t" r="r" b="b"/>
              <a:pathLst>
                <a:path w="193" h="4675" extrusionOk="0">
                  <a:moveTo>
                    <a:pt x="1" y="1"/>
                  </a:moveTo>
                  <a:lnTo>
                    <a:pt x="1"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79" name="Google Shape;9314;p25"/>
            <p:cNvSpPr/>
            <p:nvPr/>
          </p:nvSpPr>
          <p:spPr>
            <a:xfrm>
              <a:off x="5559150" y="4662125"/>
              <a:ext cx="4825" cy="116850"/>
            </a:xfrm>
            <a:custGeom>
              <a:avLst/>
              <a:ahLst/>
              <a:rect l="l" t="t" r="r" b="b"/>
              <a:pathLst>
                <a:path w="193" h="4674" extrusionOk="0">
                  <a:moveTo>
                    <a:pt x="1" y="0"/>
                  </a:moveTo>
                  <a:lnTo>
                    <a:pt x="1"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80" name="Google Shape;9315;p25"/>
            <p:cNvSpPr/>
            <p:nvPr/>
          </p:nvSpPr>
          <p:spPr>
            <a:xfrm>
              <a:off x="5559150" y="5028700"/>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81" name="Google Shape;9316;p25"/>
            <p:cNvSpPr/>
            <p:nvPr/>
          </p:nvSpPr>
          <p:spPr>
            <a:xfrm>
              <a:off x="5666025" y="5028700"/>
              <a:ext cx="4625" cy="116275"/>
            </a:xfrm>
            <a:custGeom>
              <a:avLst/>
              <a:ahLst/>
              <a:rect l="l" t="t" r="r" b="b"/>
              <a:pathLst>
                <a:path w="185" h="4651" extrusionOk="0">
                  <a:moveTo>
                    <a:pt x="1" y="0"/>
                  </a:moveTo>
                  <a:lnTo>
                    <a:pt x="1" y="4651"/>
                  </a:lnTo>
                  <a:lnTo>
                    <a:pt x="185" y="4651"/>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82" name="Google Shape;9317;p25"/>
            <p:cNvSpPr/>
            <p:nvPr/>
          </p:nvSpPr>
          <p:spPr>
            <a:xfrm>
              <a:off x="5666025" y="478432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83" name="Google Shape;9318;p25"/>
            <p:cNvSpPr/>
            <p:nvPr/>
          </p:nvSpPr>
          <p:spPr>
            <a:xfrm>
              <a:off x="5666025" y="3929725"/>
              <a:ext cx="4625" cy="116875"/>
            </a:xfrm>
            <a:custGeom>
              <a:avLst/>
              <a:ahLst/>
              <a:rect l="l" t="t" r="r" b="b"/>
              <a:pathLst>
                <a:path w="185" h="4675" extrusionOk="0">
                  <a:moveTo>
                    <a:pt x="1" y="1"/>
                  </a:moveTo>
                  <a:lnTo>
                    <a:pt x="1" y="4674"/>
                  </a:lnTo>
                  <a:lnTo>
                    <a:pt x="185" y="4674"/>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84" name="Google Shape;9319;p25"/>
            <p:cNvSpPr/>
            <p:nvPr/>
          </p:nvSpPr>
          <p:spPr>
            <a:xfrm>
              <a:off x="5666025" y="417412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85" name="Google Shape;9320;p25"/>
            <p:cNvSpPr/>
            <p:nvPr/>
          </p:nvSpPr>
          <p:spPr>
            <a:xfrm>
              <a:off x="5666025" y="4296300"/>
              <a:ext cx="4625" cy="116300"/>
            </a:xfrm>
            <a:custGeom>
              <a:avLst/>
              <a:ahLst/>
              <a:rect l="l" t="t" r="r" b="b"/>
              <a:pathLst>
                <a:path w="185" h="4652"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86" name="Google Shape;9321;p25"/>
            <p:cNvSpPr/>
            <p:nvPr/>
          </p:nvSpPr>
          <p:spPr>
            <a:xfrm>
              <a:off x="5666025" y="4906500"/>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87" name="Google Shape;9322;p25"/>
            <p:cNvSpPr/>
            <p:nvPr/>
          </p:nvSpPr>
          <p:spPr>
            <a:xfrm>
              <a:off x="5666025" y="4051925"/>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88" name="Google Shape;9323;p25"/>
            <p:cNvSpPr/>
            <p:nvPr/>
          </p:nvSpPr>
          <p:spPr>
            <a:xfrm>
              <a:off x="5666025" y="5150125"/>
              <a:ext cx="4625" cy="89475"/>
            </a:xfrm>
            <a:custGeom>
              <a:avLst/>
              <a:ahLst/>
              <a:rect l="l" t="t" r="r" b="b"/>
              <a:pathLst>
                <a:path w="185" h="3579" extrusionOk="0">
                  <a:moveTo>
                    <a:pt x="1" y="0"/>
                  </a:moveTo>
                  <a:lnTo>
                    <a:pt x="1" y="3570"/>
                  </a:lnTo>
                  <a:cubicBezTo>
                    <a:pt x="62" y="3578"/>
                    <a:pt x="123" y="3578"/>
                    <a:pt x="185" y="3578"/>
                  </a:cubicBez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89" name="Google Shape;9324;p25"/>
            <p:cNvSpPr/>
            <p:nvPr/>
          </p:nvSpPr>
          <p:spPr>
            <a:xfrm>
              <a:off x="5666025" y="4662125"/>
              <a:ext cx="4625" cy="116850"/>
            </a:xfrm>
            <a:custGeom>
              <a:avLst/>
              <a:ahLst/>
              <a:rect l="l" t="t" r="r" b="b"/>
              <a:pathLst>
                <a:path w="185" h="4674" extrusionOk="0">
                  <a:moveTo>
                    <a:pt x="1" y="0"/>
                  </a:moveTo>
                  <a:lnTo>
                    <a:pt x="1" y="4674"/>
                  </a:lnTo>
                  <a:lnTo>
                    <a:pt x="185" y="4674"/>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90" name="Google Shape;9325;p25"/>
            <p:cNvSpPr/>
            <p:nvPr/>
          </p:nvSpPr>
          <p:spPr>
            <a:xfrm>
              <a:off x="5666025" y="3799700"/>
              <a:ext cx="4625" cy="124875"/>
            </a:xfrm>
            <a:custGeom>
              <a:avLst/>
              <a:ahLst/>
              <a:rect l="l" t="t" r="r" b="b"/>
              <a:pathLst>
                <a:path w="185" h="4995" extrusionOk="0">
                  <a:moveTo>
                    <a:pt x="1" y="0"/>
                  </a:moveTo>
                  <a:lnTo>
                    <a:pt x="1" y="4995"/>
                  </a:lnTo>
                  <a:lnTo>
                    <a:pt x="185" y="4995"/>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91" name="Google Shape;9326;p25"/>
            <p:cNvSpPr/>
            <p:nvPr/>
          </p:nvSpPr>
          <p:spPr>
            <a:xfrm>
              <a:off x="5666025" y="4539925"/>
              <a:ext cx="4625" cy="117050"/>
            </a:xfrm>
            <a:custGeom>
              <a:avLst/>
              <a:ahLst/>
              <a:rect l="l" t="t" r="r" b="b"/>
              <a:pathLst>
                <a:path w="185" h="4682" extrusionOk="0">
                  <a:moveTo>
                    <a:pt x="1" y="1"/>
                  </a:moveTo>
                  <a:lnTo>
                    <a:pt x="1" y="4681"/>
                  </a:lnTo>
                  <a:lnTo>
                    <a:pt x="185" y="468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92" name="Google Shape;9327;p25"/>
            <p:cNvSpPr/>
            <p:nvPr/>
          </p:nvSpPr>
          <p:spPr>
            <a:xfrm>
              <a:off x="5666025" y="4417725"/>
              <a:ext cx="4625" cy="117050"/>
            </a:xfrm>
            <a:custGeom>
              <a:avLst/>
              <a:ahLst/>
              <a:rect l="l" t="t" r="r" b="b"/>
              <a:pathLst>
                <a:path w="185" h="4682" extrusionOk="0">
                  <a:moveTo>
                    <a:pt x="1" y="1"/>
                  </a:moveTo>
                  <a:lnTo>
                    <a:pt x="1" y="4682"/>
                  </a:lnTo>
                  <a:lnTo>
                    <a:pt x="185" y="4682"/>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93" name="Google Shape;9328;p25"/>
            <p:cNvSpPr/>
            <p:nvPr/>
          </p:nvSpPr>
          <p:spPr>
            <a:xfrm>
              <a:off x="5772125" y="3929725"/>
              <a:ext cx="5400" cy="116875"/>
            </a:xfrm>
            <a:custGeom>
              <a:avLst/>
              <a:ahLst/>
              <a:rect l="l" t="t" r="r" b="b"/>
              <a:pathLst>
                <a:path w="216" h="4675" extrusionOk="0">
                  <a:moveTo>
                    <a:pt x="1" y="1"/>
                  </a:moveTo>
                  <a:lnTo>
                    <a:pt x="1"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94" name="Google Shape;9329;p25"/>
            <p:cNvSpPr/>
            <p:nvPr/>
          </p:nvSpPr>
          <p:spPr>
            <a:xfrm>
              <a:off x="5772125" y="5028700"/>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95" name="Google Shape;9330;p25"/>
            <p:cNvSpPr/>
            <p:nvPr/>
          </p:nvSpPr>
          <p:spPr>
            <a:xfrm>
              <a:off x="5772125" y="4296300"/>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96" name="Google Shape;9331;p25"/>
            <p:cNvSpPr/>
            <p:nvPr/>
          </p:nvSpPr>
          <p:spPr>
            <a:xfrm>
              <a:off x="5772125" y="5150125"/>
              <a:ext cx="5400" cy="95775"/>
            </a:xfrm>
            <a:custGeom>
              <a:avLst/>
              <a:ahLst/>
              <a:rect l="l" t="t" r="r" b="b"/>
              <a:pathLst>
                <a:path w="216" h="3831" extrusionOk="0">
                  <a:moveTo>
                    <a:pt x="1" y="0"/>
                  </a:moveTo>
                  <a:lnTo>
                    <a:pt x="1" y="3816"/>
                  </a:lnTo>
                  <a:cubicBezTo>
                    <a:pt x="70" y="3816"/>
                    <a:pt x="146" y="3823"/>
                    <a:pt x="215" y="3831"/>
                  </a:cubicBez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97" name="Google Shape;9332;p25"/>
            <p:cNvSpPr/>
            <p:nvPr/>
          </p:nvSpPr>
          <p:spPr>
            <a:xfrm>
              <a:off x="5772125" y="453992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98" name="Google Shape;9333;p25"/>
            <p:cNvSpPr/>
            <p:nvPr/>
          </p:nvSpPr>
          <p:spPr>
            <a:xfrm>
              <a:off x="5772125" y="47843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599" name="Google Shape;9334;p25"/>
            <p:cNvSpPr/>
            <p:nvPr/>
          </p:nvSpPr>
          <p:spPr>
            <a:xfrm>
              <a:off x="5772125" y="3799700"/>
              <a:ext cx="5400" cy="124875"/>
            </a:xfrm>
            <a:custGeom>
              <a:avLst/>
              <a:ahLst/>
              <a:rect l="l" t="t" r="r" b="b"/>
              <a:pathLst>
                <a:path w="216" h="4995" extrusionOk="0">
                  <a:moveTo>
                    <a:pt x="1" y="0"/>
                  </a:moveTo>
                  <a:lnTo>
                    <a:pt x="1" y="4995"/>
                  </a:lnTo>
                  <a:lnTo>
                    <a:pt x="215" y="4995"/>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00" name="Google Shape;9335;p25"/>
            <p:cNvSpPr/>
            <p:nvPr/>
          </p:nvSpPr>
          <p:spPr>
            <a:xfrm>
              <a:off x="5772125" y="490650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01" name="Google Shape;9336;p25"/>
            <p:cNvSpPr/>
            <p:nvPr/>
          </p:nvSpPr>
          <p:spPr>
            <a:xfrm>
              <a:off x="5772125" y="405192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02" name="Google Shape;9337;p25"/>
            <p:cNvSpPr/>
            <p:nvPr/>
          </p:nvSpPr>
          <p:spPr>
            <a:xfrm>
              <a:off x="5772125" y="41741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03" name="Google Shape;9338;p25"/>
            <p:cNvSpPr/>
            <p:nvPr/>
          </p:nvSpPr>
          <p:spPr>
            <a:xfrm>
              <a:off x="5772125" y="4662125"/>
              <a:ext cx="5400" cy="116850"/>
            </a:xfrm>
            <a:custGeom>
              <a:avLst/>
              <a:ahLst/>
              <a:rect l="l" t="t" r="r" b="b"/>
              <a:pathLst>
                <a:path w="216" h="4674" extrusionOk="0">
                  <a:moveTo>
                    <a:pt x="1" y="0"/>
                  </a:moveTo>
                  <a:lnTo>
                    <a:pt x="1"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04" name="Google Shape;9339;p25"/>
            <p:cNvSpPr/>
            <p:nvPr/>
          </p:nvSpPr>
          <p:spPr>
            <a:xfrm>
              <a:off x="5772125" y="441772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05" name="Google Shape;9340;p25"/>
            <p:cNvSpPr/>
            <p:nvPr/>
          </p:nvSpPr>
          <p:spPr>
            <a:xfrm>
              <a:off x="5878825" y="5150125"/>
              <a:ext cx="5375" cy="101725"/>
            </a:xfrm>
            <a:custGeom>
              <a:avLst/>
              <a:ahLst/>
              <a:rect l="l" t="t" r="r" b="b"/>
              <a:pathLst>
                <a:path w="215" h="4069" extrusionOk="0">
                  <a:moveTo>
                    <a:pt x="0" y="0"/>
                  </a:moveTo>
                  <a:lnTo>
                    <a:pt x="0" y="4061"/>
                  </a:lnTo>
                  <a:cubicBezTo>
                    <a:pt x="77" y="4061"/>
                    <a:pt x="146" y="4068"/>
                    <a:pt x="215" y="4068"/>
                  </a:cubicBez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06" name="Google Shape;9341;p25"/>
            <p:cNvSpPr/>
            <p:nvPr/>
          </p:nvSpPr>
          <p:spPr>
            <a:xfrm>
              <a:off x="5878825"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07" name="Google Shape;9342;p25"/>
            <p:cNvSpPr/>
            <p:nvPr/>
          </p:nvSpPr>
          <p:spPr>
            <a:xfrm>
              <a:off x="5878825"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08" name="Google Shape;9343;p25"/>
            <p:cNvSpPr/>
            <p:nvPr/>
          </p:nvSpPr>
          <p:spPr>
            <a:xfrm>
              <a:off x="5878825"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09" name="Google Shape;9344;p25"/>
            <p:cNvSpPr/>
            <p:nvPr/>
          </p:nvSpPr>
          <p:spPr>
            <a:xfrm>
              <a:off x="5878825"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10" name="Google Shape;9345;p25"/>
            <p:cNvSpPr/>
            <p:nvPr/>
          </p:nvSpPr>
          <p:spPr>
            <a:xfrm>
              <a:off x="5878825"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11" name="Google Shape;9346;p25"/>
            <p:cNvSpPr/>
            <p:nvPr/>
          </p:nvSpPr>
          <p:spPr>
            <a:xfrm>
              <a:off x="5878825"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12" name="Google Shape;9347;p25"/>
            <p:cNvSpPr/>
            <p:nvPr/>
          </p:nvSpPr>
          <p:spPr>
            <a:xfrm>
              <a:off x="5878825"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13" name="Google Shape;9348;p25"/>
            <p:cNvSpPr/>
            <p:nvPr/>
          </p:nvSpPr>
          <p:spPr>
            <a:xfrm>
              <a:off x="5878825"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14" name="Google Shape;9349;p25"/>
            <p:cNvSpPr/>
            <p:nvPr/>
          </p:nvSpPr>
          <p:spPr>
            <a:xfrm>
              <a:off x="5878825" y="3799125"/>
              <a:ext cx="5375" cy="125450"/>
            </a:xfrm>
            <a:custGeom>
              <a:avLst/>
              <a:ahLst/>
              <a:rect l="l" t="t" r="r" b="b"/>
              <a:pathLst>
                <a:path w="215" h="5018" extrusionOk="0">
                  <a:moveTo>
                    <a:pt x="0" y="0"/>
                  </a:moveTo>
                  <a:lnTo>
                    <a:pt x="0" y="5018"/>
                  </a:lnTo>
                  <a:lnTo>
                    <a:pt x="215" y="5018"/>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15" name="Google Shape;9350;p25"/>
            <p:cNvSpPr/>
            <p:nvPr/>
          </p:nvSpPr>
          <p:spPr>
            <a:xfrm>
              <a:off x="5878825"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16" name="Google Shape;9351;p25"/>
            <p:cNvSpPr/>
            <p:nvPr/>
          </p:nvSpPr>
          <p:spPr>
            <a:xfrm>
              <a:off x="5878825"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17" name="Google Shape;9352;p25"/>
            <p:cNvSpPr/>
            <p:nvPr/>
          </p:nvSpPr>
          <p:spPr>
            <a:xfrm>
              <a:off x="598550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18" name="Google Shape;9353;p25"/>
            <p:cNvSpPr/>
            <p:nvPr/>
          </p:nvSpPr>
          <p:spPr>
            <a:xfrm>
              <a:off x="598550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19" name="Google Shape;9354;p25"/>
            <p:cNvSpPr/>
            <p:nvPr/>
          </p:nvSpPr>
          <p:spPr>
            <a:xfrm>
              <a:off x="598550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20" name="Google Shape;9355;p25"/>
            <p:cNvSpPr/>
            <p:nvPr/>
          </p:nvSpPr>
          <p:spPr>
            <a:xfrm>
              <a:off x="5985500" y="3798350"/>
              <a:ext cx="4800" cy="126225"/>
            </a:xfrm>
            <a:custGeom>
              <a:avLst/>
              <a:ahLst/>
              <a:rect l="l" t="t" r="r" b="b"/>
              <a:pathLst>
                <a:path w="192" h="5049" extrusionOk="0">
                  <a:moveTo>
                    <a:pt x="0" y="0"/>
                  </a:moveTo>
                  <a:lnTo>
                    <a:pt x="0" y="5049"/>
                  </a:lnTo>
                  <a:lnTo>
                    <a:pt x="192" y="5049"/>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21" name="Google Shape;9356;p25"/>
            <p:cNvSpPr/>
            <p:nvPr/>
          </p:nvSpPr>
          <p:spPr>
            <a:xfrm>
              <a:off x="598550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22" name="Google Shape;9357;p25"/>
            <p:cNvSpPr/>
            <p:nvPr/>
          </p:nvSpPr>
          <p:spPr>
            <a:xfrm>
              <a:off x="598550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23" name="Google Shape;9358;p25"/>
            <p:cNvSpPr/>
            <p:nvPr/>
          </p:nvSpPr>
          <p:spPr>
            <a:xfrm>
              <a:off x="598550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24" name="Google Shape;9359;p25"/>
            <p:cNvSpPr/>
            <p:nvPr/>
          </p:nvSpPr>
          <p:spPr>
            <a:xfrm>
              <a:off x="598550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25" name="Google Shape;9360;p25"/>
            <p:cNvSpPr/>
            <p:nvPr/>
          </p:nvSpPr>
          <p:spPr>
            <a:xfrm>
              <a:off x="598550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26" name="Google Shape;9361;p25"/>
            <p:cNvSpPr/>
            <p:nvPr/>
          </p:nvSpPr>
          <p:spPr>
            <a:xfrm>
              <a:off x="598550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27" name="Google Shape;9362;p25"/>
            <p:cNvSpPr/>
            <p:nvPr/>
          </p:nvSpPr>
          <p:spPr>
            <a:xfrm>
              <a:off x="598550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28" name="Google Shape;9363;p25"/>
            <p:cNvSpPr/>
            <p:nvPr/>
          </p:nvSpPr>
          <p:spPr>
            <a:xfrm>
              <a:off x="5985500" y="5150125"/>
              <a:ext cx="4800" cy="104975"/>
            </a:xfrm>
            <a:custGeom>
              <a:avLst/>
              <a:ahLst/>
              <a:rect l="l" t="t" r="r" b="b"/>
              <a:pathLst>
                <a:path w="192" h="4199" extrusionOk="0">
                  <a:moveTo>
                    <a:pt x="0" y="0"/>
                  </a:moveTo>
                  <a:lnTo>
                    <a:pt x="0" y="4191"/>
                  </a:lnTo>
                  <a:cubicBezTo>
                    <a:pt x="69" y="4191"/>
                    <a:pt x="130" y="4199"/>
                    <a:pt x="192" y="4199"/>
                  </a:cubicBez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29" name="Google Shape;9364;p25"/>
            <p:cNvSpPr/>
            <p:nvPr/>
          </p:nvSpPr>
          <p:spPr>
            <a:xfrm>
              <a:off x="6092350" y="4906500"/>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30" name="Google Shape;9365;p25"/>
            <p:cNvSpPr/>
            <p:nvPr/>
          </p:nvSpPr>
          <p:spPr>
            <a:xfrm>
              <a:off x="6092350" y="3929725"/>
              <a:ext cx="4625" cy="116875"/>
            </a:xfrm>
            <a:custGeom>
              <a:avLst/>
              <a:ahLst/>
              <a:rect l="l" t="t" r="r" b="b"/>
              <a:pathLst>
                <a:path w="185" h="4675" extrusionOk="0">
                  <a:moveTo>
                    <a:pt x="1" y="1"/>
                  </a:moveTo>
                  <a:lnTo>
                    <a:pt x="1" y="4674"/>
                  </a:lnTo>
                  <a:lnTo>
                    <a:pt x="185" y="4674"/>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31" name="Google Shape;9366;p25"/>
            <p:cNvSpPr/>
            <p:nvPr/>
          </p:nvSpPr>
          <p:spPr>
            <a:xfrm>
              <a:off x="6092350" y="4417725"/>
              <a:ext cx="4625" cy="117050"/>
            </a:xfrm>
            <a:custGeom>
              <a:avLst/>
              <a:ahLst/>
              <a:rect l="l" t="t" r="r" b="b"/>
              <a:pathLst>
                <a:path w="185" h="4682" extrusionOk="0">
                  <a:moveTo>
                    <a:pt x="1" y="1"/>
                  </a:moveTo>
                  <a:lnTo>
                    <a:pt x="1" y="4682"/>
                  </a:lnTo>
                  <a:lnTo>
                    <a:pt x="185" y="4682"/>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32" name="Google Shape;9367;p25"/>
            <p:cNvSpPr/>
            <p:nvPr/>
          </p:nvSpPr>
          <p:spPr>
            <a:xfrm>
              <a:off x="6092350" y="4296300"/>
              <a:ext cx="4625" cy="116300"/>
            </a:xfrm>
            <a:custGeom>
              <a:avLst/>
              <a:ahLst/>
              <a:rect l="l" t="t" r="r" b="b"/>
              <a:pathLst>
                <a:path w="185" h="4652"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33" name="Google Shape;9368;p25"/>
            <p:cNvSpPr/>
            <p:nvPr/>
          </p:nvSpPr>
          <p:spPr>
            <a:xfrm>
              <a:off x="6092350" y="4662125"/>
              <a:ext cx="4625" cy="116850"/>
            </a:xfrm>
            <a:custGeom>
              <a:avLst/>
              <a:ahLst/>
              <a:rect l="l" t="t" r="r" b="b"/>
              <a:pathLst>
                <a:path w="185" h="4674" extrusionOk="0">
                  <a:moveTo>
                    <a:pt x="1" y="0"/>
                  </a:moveTo>
                  <a:lnTo>
                    <a:pt x="1" y="4674"/>
                  </a:lnTo>
                  <a:lnTo>
                    <a:pt x="185" y="4674"/>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34" name="Google Shape;9369;p25"/>
            <p:cNvSpPr/>
            <p:nvPr/>
          </p:nvSpPr>
          <p:spPr>
            <a:xfrm>
              <a:off x="6092350" y="5028700"/>
              <a:ext cx="4625" cy="116275"/>
            </a:xfrm>
            <a:custGeom>
              <a:avLst/>
              <a:ahLst/>
              <a:rect l="l" t="t" r="r" b="b"/>
              <a:pathLst>
                <a:path w="185" h="4651" extrusionOk="0">
                  <a:moveTo>
                    <a:pt x="1" y="0"/>
                  </a:moveTo>
                  <a:lnTo>
                    <a:pt x="1" y="4651"/>
                  </a:lnTo>
                  <a:lnTo>
                    <a:pt x="185" y="4651"/>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35" name="Google Shape;9370;p25"/>
            <p:cNvSpPr/>
            <p:nvPr/>
          </p:nvSpPr>
          <p:spPr>
            <a:xfrm>
              <a:off x="6092350" y="417412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36" name="Google Shape;9371;p25"/>
            <p:cNvSpPr/>
            <p:nvPr/>
          </p:nvSpPr>
          <p:spPr>
            <a:xfrm>
              <a:off x="6092350" y="478432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37" name="Google Shape;9372;p25"/>
            <p:cNvSpPr/>
            <p:nvPr/>
          </p:nvSpPr>
          <p:spPr>
            <a:xfrm>
              <a:off x="6092350" y="5150125"/>
              <a:ext cx="4625" cy="109575"/>
            </a:xfrm>
            <a:custGeom>
              <a:avLst/>
              <a:ahLst/>
              <a:rect l="l" t="t" r="r" b="b"/>
              <a:pathLst>
                <a:path w="185" h="4383" extrusionOk="0">
                  <a:moveTo>
                    <a:pt x="1" y="0"/>
                  </a:moveTo>
                  <a:lnTo>
                    <a:pt x="1" y="4375"/>
                  </a:lnTo>
                  <a:cubicBezTo>
                    <a:pt x="62" y="4375"/>
                    <a:pt x="131" y="4382"/>
                    <a:pt x="185" y="4382"/>
                  </a:cubicBez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38" name="Google Shape;9373;p25"/>
            <p:cNvSpPr/>
            <p:nvPr/>
          </p:nvSpPr>
          <p:spPr>
            <a:xfrm>
              <a:off x="6092350" y="4051925"/>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39" name="Google Shape;9374;p25"/>
            <p:cNvSpPr/>
            <p:nvPr/>
          </p:nvSpPr>
          <p:spPr>
            <a:xfrm>
              <a:off x="6092350" y="3798350"/>
              <a:ext cx="4625" cy="126225"/>
            </a:xfrm>
            <a:custGeom>
              <a:avLst/>
              <a:ahLst/>
              <a:rect l="l" t="t" r="r" b="b"/>
              <a:pathLst>
                <a:path w="185" h="5049" extrusionOk="0">
                  <a:moveTo>
                    <a:pt x="1" y="0"/>
                  </a:moveTo>
                  <a:lnTo>
                    <a:pt x="1" y="5049"/>
                  </a:lnTo>
                  <a:lnTo>
                    <a:pt x="185" y="5049"/>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40" name="Google Shape;9375;p25"/>
            <p:cNvSpPr/>
            <p:nvPr/>
          </p:nvSpPr>
          <p:spPr>
            <a:xfrm>
              <a:off x="6092350" y="4539925"/>
              <a:ext cx="4625" cy="117050"/>
            </a:xfrm>
            <a:custGeom>
              <a:avLst/>
              <a:ahLst/>
              <a:rect l="l" t="t" r="r" b="b"/>
              <a:pathLst>
                <a:path w="185" h="4682" extrusionOk="0">
                  <a:moveTo>
                    <a:pt x="1" y="1"/>
                  </a:moveTo>
                  <a:lnTo>
                    <a:pt x="1" y="4681"/>
                  </a:lnTo>
                  <a:lnTo>
                    <a:pt x="185" y="468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41" name="Google Shape;9376;p25"/>
            <p:cNvSpPr/>
            <p:nvPr/>
          </p:nvSpPr>
          <p:spPr>
            <a:xfrm>
              <a:off x="6198475" y="41741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42" name="Google Shape;9377;p25"/>
            <p:cNvSpPr/>
            <p:nvPr/>
          </p:nvSpPr>
          <p:spPr>
            <a:xfrm>
              <a:off x="6198475" y="405192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43" name="Google Shape;9378;p25"/>
            <p:cNvSpPr/>
            <p:nvPr/>
          </p:nvSpPr>
          <p:spPr>
            <a:xfrm>
              <a:off x="6199050" y="5150125"/>
              <a:ext cx="4800" cy="104975"/>
            </a:xfrm>
            <a:custGeom>
              <a:avLst/>
              <a:ahLst/>
              <a:rect l="l" t="t" r="r" b="b"/>
              <a:pathLst>
                <a:path w="192" h="4199" extrusionOk="0">
                  <a:moveTo>
                    <a:pt x="0" y="0"/>
                  </a:moveTo>
                  <a:lnTo>
                    <a:pt x="0" y="4199"/>
                  </a:lnTo>
                  <a:lnTo>
                    <a:pt x="192" y="4183"/>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44" name="Google Shape;9379;p25"/>
            <p:cNvSpPr/>
            <p:nvPr/>
          </p:nvSpPr>
          <p:spPr>
            <a:xfrm>
              <a:off x="6198475" y="3929725"/>
              <a:ext cx="5375" cy="116875"/>
            </a:xfrm>
            <a:custGeom>
              <a:avLst/>
              <a:ahLst/>
              <a:rect l="l" t="t" r="r" b="b"/>
              <a:pathLst>
                <a:path w="215" h="4675" extrusionOk="0">
                  <a:moveTo>
                    <a:pt x="0" y="1"/>
                  </a:moveTo>
                  <a:lnTo>
                    <a:pt x="0"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45" name="Google Shape;9380;p25"/>
            <p:cNvSpPr/>
            <p:nvPr/>
          </p:nvSpPr>
          <p:spPr>
            <a:xfrm>
              <a:off x="6198475" y="4539925"/>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46" name="Google Shape;9381;p25"/>
            <p:cNvSpPr/>
            <p:nvPr/>
          </p:nvSpPr>
          <p:spPr>
            <a:xfrm>
              <a:off x="6198475" y="5028700"/>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47" name="Google Shape;9382;p25"/>
            <p:cNvSpPr/>
            <p:nvPr/>
          </p:nvSpPr>
          <p:spPr>
            <a:xfrm>
              <a:off x="6198475" y="4296300"/>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48" name="Google Shape;9383;p25"/>
            <p:cNvSpPr/>
            <p:nvPr/>
          </p:nvSpPr>
          <p:spPr>
            <a:xfrm>
              <a:off x="6198475" y="4662125"/>
              <a:ext cx="5375" cy="116850"/>
            </a:xfrm>
            <a:custGeom>
              <a:avLst/>
              <a:ahLst/>
              <a:rect l="l" t="t" r="r" b="b"/>
              <a:pathLst>
                <a:path w="215" h="4674" extrusionOk="0">
                  <a:moveTo>
                    <a:pt x="0" y="0"/>
                  </a:moveTo>
                  <a:lnTo>
                    <a:pt x="0"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49" name="Google Shape;9384;p25"/>
            <p:cNvSpPr/>
            <p:nvPr/>
          </p:nvSpPr>
          <p:spPr>
            <a:xfrm>
              <a:off x="6198475" y="4417725"/>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50" name="Google Shape;9385;p25"/>
            <p:cNvSpPr/>
            <p:nvPr/>
          </p:nvSpPr>
          <p:spPr>
            <a:xfrm>
              <a:off x="6199050" y="3797775"/>
              <a:ext cx="4800" cy="126800"/>
            </a:xfrm>
            <a:custGeom>
              <a:avLst/>
              <a:ahLst/>
              <a:rect l="l" t="t" r="r" b="b"/>
              <a:pathLst>
                <a:path w="192" h="5072" extrusionOk="0">
                  <a:moveTo>
                    <a:pt x="0" y="0"/>
                  </a:moveTo>
                  <a:lnTo>
                    <a:pt x="0" y="5072"/>
                  </a:lnTo>
                  <a:lnTo>
                    <a:pt x="192" y="5072"/>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51" name="Google Shape;9386;p25"/>
            <p:cNvSpPr/>
            <p:nvPr/>
          </p:nvSpPr>
          <p:spPr>
            <a:xfrm>
              <a:off x="6198475" y="47843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52" name="Google Shape;9387;p25"/>
            <p:cNvSpPr/>
            <p:nvPr/>
          </p:nvSpPr>
          <p:spPr>
            <a:xfrm>
              <a:off x="6198475" y="4906500"/>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53" name="Google Shape;9388;p25"/>
            <p:cNvSpPr/>
            <p:nvPr/>
          </p:nvSpPr>
          <p:spPr>
            <a:xfrm>
              <a:off x="6305150" y="3929725"/>
              <a:ext cx="5375" cy="116875"/>
            </a:xfrm>
            <a:custGeom>
              <a:avLst/>
              <a:ahLst/>
              <a:rect l="l" t="t" r="r" b="b"/>
              <a:pathLst>
                <a:path w="215" h="4675" extrusionOk="0">
                  <a:moveTo>
                    <a:pt x="0" y="1"/>
                  </a:moveTo>
                  <a:lnTo>
                    <a:pt x="0"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54" name="Google Shape;9389;p25"/>
            <p:cNvSpPr/>
            <p:nvPr/>
          </p:nvSpPr>
          <p:spPr>
            <a:xfrm>
              <a:off x="6305150" y="47843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55" name="Google Shape;9390;p25"/>
            <p:cNvSpPr/>
            <p:nvPr/>
          </p:nvSpPr>
          <p:spPr>
            <a:xfrm>
              <a:off x="6305150" y="5028700"/>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56" name="Google Shape;9391;p25"/>
            <p:cNvSpPr/>
            <p:nvPr/>
          </p:nvSpPr>
          <p:spPr>
            <a:xfrm>
              <a:off x="6305150" y="405192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57" name="Google Shape;9392;p25"/>
            <p:cNvSpPr/>
            <p:nvPr/>
          </p:nvSpPr>
          <p:spPr>
            <a:xfrm>
              <a:off x="6305150" y="3797000"/>
              <a:ext cx="5375" cy="127575"/>
            </a:xfrm>
            <a:custGeom>
              <a:avLst/>
              <a:ahLst/>
              <a:rect l="l" t="t" r="r" b="b"/>
              <a:pathLst>
                <a:path w="215" h="5103" extrusionOk="0">
                  <a:moveTo>
                    <a:pt x="0" y="1"/>
                  </a:moveTo>
                  <a:lnTo>
                    <a:pt x="0" y="5103"/>
                  </a:lnTo>
                  <a:lnTo>
                    <a:pt x="215" y="5103"/>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58" name="Google Shape;9393;p25"/>
            <p:cNvSpPr/>
            <p:nvPr/>
          </p:nvSpPr>
          <p:spPr>
            <a:xfrm>
              <a:off x="6305150" y="5150125"/>
              <a:ext cx="5375" cy="98275"/>
            </a:xfrm>
            <a:custGeom>
              <a:avLst/>
              <a:ahLst/>
              <a:rect l="l" t="t" r="r" b="b"/>
              <a:pathLst>
                <a:path w="215" h="3931" extrusionOk="0">
                  <a:moveTo>
                    <a:pt x="0" y="0"/>
                  </a:moveTo>
                  <a:lnTo>
                    <a:pt x="0" y="3930"/>
                  </a:lnTo>
                  <a:lnTo>
                    <a:pt x="215" y="3915"/>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59" name="Google Shape;9394;p25"/>
            <p:cNvSpPr/>
            <p:nvPr/>
          </p:nvSpPr>
          <p:spPr>
            <a:xfrm>
              <a:off x="6305150" y="4906500"/>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60" name="Google Shape;9395;p25"/>
            <p:cNvSpPr/>
            <p:nvPr/>
          </p:nvSpPr>
          <p:spPr>
            <a:xfrm>
              <a:off x="6305150" y="41741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61" name="Google Shape;9396;p25"/>
            <p:cNvSpPr/>
            <p:nvPr/>
          </p:nvSpPr>
          <p:spPr>
            <a:xfrm>
              <a:off x="6305150" y="4417725"/>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62" name="Google Shape;9397;p25"/>
            <p:cNvSpPr/>
            <p:nvPr/>
          </p:nvSpPr>
          <p:spPr>
            <a:xfrm>
              <a:off x="6305150" y="4296300"/>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63" name="Google Shape;9398;p25"/>
            <p:cNvSpPr/>
            <p:nvPr/>
          </p:nvSpPr>
          <p:spPr>
            <a:xfrm>
              <a:off x="6305150" y="4662125"/>
              <a:ext cx="5375" cy="116850"/>
            </a:xfrm>
            <a:custGeom>
              <a:avLst/>
              <a:ahLst/>
              <a:rect l="l" t="t" r="r" b="b"/>
              <a:pathLst>
                <a:path w="215" h="4674" extrusionOk="0">
                  <a:moveTo>
                    <a:pt x="0" y="0"/>
                  </a:moveTo>
                  <a:lnTo>
                    <a:pt x="0"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64" name="Google Shape;9399;p25"/>
            <p:cNvSpPr/>
            <p:nvPr/>
          </p:nvSpPr>
          <p:spPr>
            <a:xfrm>
              <a:off x="6305150" y="4539925"/>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65" name="Google Shape;9400;p25"/>
            <p:cNvSpPr/>
            <p:nvPr/>
          </p:nvSpPr>
          <p:spPr>
            <a:xfrm>
              <a:off x="6412025" y="3929725"/>
              <a:ext cx="4600" cy="116875"/>
            </a:xfrm>
            <a:custGeom>
              <a:avLst/>
              <a:ahLst/>
              <a:rect l="l" t="t" r="r" b="b"/>
              <a:pathLst>
                <a:path w="184" h="4675" extrusionOk="0">
                  <a:moveTo>
                    <a:pt x="0" y="1"/>
                  </a:moveTo>
                  <a:lnTo>
                    <a:pt x="0" y="4674"/>
                  </a:lnTo>
                  <a:lnTo>
                    <a:pt x="184" y="4674"/>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66" name="Google Shape;9401;p25"/>
            <p:cNvSpPr/>
            <p:nvPr/>
          </p:nvSpPr>
          <p:spPr>
            <a:xfrm>
              <a:off x="6412025" y="4662125"/>
              <a:ext cx="4600" cy="116850"/>
            </a:xfrm>
            <a:custGeom>
              <a:avLst/>
              <a:ahLst/>
              <a:rect l="l" t="t" r="r" b="b"/>
              <a:pathLst>
                <a:path w="184" h="4674" extrusionOk="0">
                  <a:moveTo>
                    <a:pt x="0" y="0"/>
                  </a:moveTo>
                  <a:lnTo>
                    <a:pt x="0" y="4674"/>
                  </a:lnTo>
                  <a:lnTo>
                    <a:pt x="184" y="4674"/>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67" name="Google Shape;9402;p25"/>
            <p:cNvSpPr/>
            <p:nvPr/>
          </p:nvSpPr>
          <p:spPr>
            <a:xfrm>
              <a:off x="6412025" y="5028700"/>
              <a:ext cx="4600" cy="116275"/>
            </a:xfrm>
            <a:custGeom>
              <a:avLst/>
              <a:ahLst/>
              <a:rect l="l" t="t" r="r" b="b"/>
              <a:pathLst>
                <a:path w="184" h="4651" extrusionOk="0">
                  <a:moveTo>
                    <a:pt x="0" y="0"/>
                  </a:moveTo>
                  <a:lnTo>
                    <a:pt x="0" y="4651"/>
                  </a:lnTo>
                  <a:lnTo>
                    <a:pt x="184" y="465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68" name="Google Shape;9403;p25"/>
            <p:cNvSpPr/>
            <p:nvPr/>
          </p:nvSpPr>
          <p:spPr>
            <a:xfrm>
              <a:off x="6412025" y="4539925"/>
              <a:ext cx="4600" cy="117050"/>
            </a:xfrm>
            <a:custGeom>
              <a:avLst/>
              <a:ahLst/>
              <a:rect l="l" t="t" r="r" b="b"/>
              <a:pathLst>
                <a:path w="184" h="4682" extrusionOk="0">
                  <a:moveTo>
                    <a:pt x="0" y="1"/>
                  </a:moveTo>
                  <a:lnTo>
                    <a:pt x="0" y="4681"/>
                  </a:lnTo>
                  <a:lnTo>
                    <a:pt x="184" y="468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69" name="Google Shape;9404;p25"/>
            <p:cNvSpPr/>
            <p:nvPr/>
          </p:nvSpPr>
          <p:spPr>
            <a:xfrm>
              <a:off x="6412025" y="4906500"/>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70" name="Google Shape;9405;p25"/>
            <p:cNvSpPr/>
            <p:nvPr/>
          </p:nvSpPr>
          <p:spPr>
            <a:xfrm>
              <a:off x="6412025" y="4417725"/>
              <a:ext cx="4600" cy="117050"/>
            </a:xfrm>
            <a:custGeom>
              <a:avLst/>
              <a:ahLst/>
              <a:rect l="l" t="t" r="r" b="b"/>
              <a:pathLst>
                <a:path w="184" h="4682" extrusionOk="0">
                  <a:moveTo>
                    <a:pt x="0" y="1"/>
                  </a:moveTo>
                  <a:lnTo>
                    <a:pt x="0" y="4682"/>
                  </a:lnTo>
                  <a:lnTo>
                    <a:pt x="184" y="4682"/>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71" name="Google Shape;9406;p25"/>
            <p:cNvSpPr/>
            <p:nvPr/>
          </p:nvSpPr>
          <p:spPr>
            <a:xfrm>
              <a:off x="6412025" y="3796425"/>
              <a:ext cx="4600" cy="128150"/>
            </a:xfrm>
            <a:custGeom>
              <a:avLst/>
              <a:ahLst/>
              <a:rect l="l" t="t" r="r" b="b"/>
              <a:pathLst>
                <a:path w="184" h="5126" extrusionOk="0">
                  <a:moveTo>
                    <a:pt x="0" y="1"/>
                  </a:moveTo>
                  <a:lnTo>
                    <a:pt x="0" y="5126"/>
                  </a:lnTo>
                  <a:lnTo>
                    <a:pt x="184" y="5126"/>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72" name="Google Shape;9407;p25"/>
            <p:cNvSpPr/>
            <p:nvPr/>
          </p:nvSpPr>
          <p:spPr>
            <a:xfrm>
              <a:off x="6412025" y="4174125"/>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73" name="Google Shape;9408;p25"/>
            <p:cNvSpPr/>
            <p:nvPr/>
          </p:nvSpPr>
          <p:spPr>
            <a:xfrm>
              <a:off x="6412025" y="4784325"/>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74" name="Google Shape;9409;p25"/>
            <p:cNvSpPr/>
            <p:nvPr/>
          </p:nvSpPr>
          <p:spPr>
            <a:xfrm>
              <a:off x="6412025" y="4296300"/>
              <a:ext cx="4600" cy="116300"/>
            </a:xfrm>
            <a:custGeom>
              <a:avLst/>
              <a:ahLst/>
              <a:rect l="l" t="t" r="r" b="b"/>
              <a:pathLst>
                <a:path w="184" h="4652"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75" name="Google Shape;9410;p25"/>
            <p:cNvSpPr/>
            <p:nvPr/>
          </p:nvSpPr>
          <p:spPr>
            <a:xfrm>
              <a:off x="6412025" y="4051925"/>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76" name="Google Shape;9411;p25"/>
            <p:cNvSpPr/>
            <p:nvPr/>
          </p:nvSpPr>
          <p:spPr>
            <a:xfrm>
              <a:off x="6412025" y="5150125"/>
              <a:ext cx="4600" cy="104975"/>
            </a:xfrm>
            <a:custGeom>
              <a:avLst/>
              <a:ahLst/>
              <a:rect l="l" t="t" r="r" b="b"/>
              <a:pathLst>
                <a:path w="184" h="4199" extrusionOk="0">
                  <a:moveTo>
                    <a:pt x="0" y="0"/>
                  </a:moveTo>
                  <a:lnTo>
                    <a:pt x="0" y="4183"/>
                  </a:lnTo>
                  <a:lnTo>
                    <a:pt x="184" y="4199"/>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77" name="Google Shape;9412;p25"/>
            <p:cNvSpPr/>
            <p:nvPr/>
          </p:nvSpPr>
          <p:spPr>
            <a:xfrm>
              <a:off x="651870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78" name="Google Shape;9413;p25"/>
            <p:cNvSpPr/>
            <p:nvPr/>
          </p:nvSpPr>
          <p:spPr>
            <a:xfrm>
              <a:off x="651870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79" name="Google Shape;9414;p25"/>
            <p:cNvSpPr/>
            <p:nvPr/>
          </p:nvSpPr>
          <p:spPr>
            <a:xfrm>
              <a:off x="651870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80" name="Google Shape;9415;p25"/>
            <p:cNvSpPr/>
            <p:nvPr/>
          </p:nvSpPr>
          <p:spPr>
            <a:xfrm>
              <a:off x="651870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81" name="Google Shape;9416;p25"/>
            <p:cNvSpPr/>
            <p:nvPr/>
          </p:nvSpPr>
          <p:spPr>
            <a:xfrm>
              <a:off x="651870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82" name="Google Shape;9417;p25"/>
            <p:cNvSpPr/>
            <p:nvPr/>
          </p:nvSpPr>
          <p:spPr>
            <a:xfrm>
              <a:off x="651870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83" name="Google Shape;9418;p25"/>
            <p:cNvSpPr/>
            <p:nvPr/>
          </p:nvSpPr>
          <p:spPr>
            <a:xfrm>
              <a:off x="651870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84" name="Google Shape;9419;p25"/>
            <p:cNvSpPr/>
            <p:nvPr/>
          </p:nvSpPr>
          <p:spPr>
            <a:xfrm>
              <a:off x="651870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85" name="Google Shape;9420;p25"/>
            <p:cNvSpPr/>
            <p:nvPr/>
          </p:nvSpPr>
          <p:spPr>
            <a:xfrm>
              <a:off x="6518700" y="3796425"/>
              <a:ext cx="4800" cy="128150"/>
            </a:xfrm>
            <a:custGeom>
              <a:avLst/>
              <a:ahLst/>
              <a:rect l="l" t="t" r="r" b="b"/>
              <a:pathLst>
                <a:path w="192" h="5126" extrusionOk="0">
                  <a:moveTo>
                    <a:pt x="0" y="1"/>
                  </a:moveTo>
                  <a:lnTo>
                    <a:pt x="0" y="5126"/>
                  </a:lnTo>
                  <a:lnTo>
                    <a:pt x="192" y="5126"/>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86" name="Google Shape;9421;p25"/>
            <p:cNvSpPr/>
            <p:nvPr/>
          </p:nvSpPr>
          <p:spPr>
            <a:xfrm>
              <a:off x="6518700" y="5150125"/>
              <a:ext cx="4800" cy="110350"/>
            </a:xfrm>
            <a:custGeom>
              <a:avLst/>
              <a:ahLst/>
              <a:rect l="l" t="t" r="r" b="b"/>
              <a:pathLst>
                <a:path w="192" h="4414" extrusionOk="0">
                  <a:moveTo>
                    <a:pt x="0" y="0"/>
                  </a:moveTo>
                  <a:lnTo>
                    <a:pt x="0" y="4413"/>
                  </a:lnTo>
                  <a:lnTo>
                    <a:pt x="192" y="4413"/>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87" name="Google Shape;9422;p25"/>
            <p:cNvSpPr/>
            <p:nvPr/>
          </p:nvSpPr>
          <p:spPr>
            <a:xfrm>
              <a:off x="651870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88" name="Google Shape;9423;p25"/>
            <p:cNvSpPr/>
            <p:nvPr/>
          </p:nvSpPr>
          <p:spPr>
            <a:xfrm>
              <a:off x="651870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89" name="Google Shape;9424;p25"/>
            <p:cNvSpPr/>
            <p:nvPr/>
          </p:nvSpPr>
          <p:spPr>
            <a:xfrm>
              <a:off x="6625375" y="5150125"/>
              <a:ext cx="4800" cy="110350"/>
            </a:xfrm>
            <a:custGeom>
              <a:avLst/>
              <a:ahLst/>
              <a:rect l="l" t="t" r="r" b="b"/>
              <a:pathLst>
                <a:path w="192" h="4414" extrusionOk="0">
                  <a:moveTo>
                    <a:pt x="0" y="0"/>
                  </a:moveTo>
                  <a:lnTo>
                    <a:pt x="0" y="4413"/>
                  </a:lnTo>
                  <a:lnTo>
                    <a:pt x="192" y="4413"/>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90" name="Google Shape;9425;p25"/>
            <p:cNvSpPr/>
            <p:nvPr/>
          </p:nvSpPr>
          <p:spPr>
            <a:xfrm>
              <a:off x="6625375"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91" name="Google Shape;9426;p25"/>
            <p:cNvSpPr/>
            <p:nvPr/>
          </p:nvSpPr>
          <p:spPr>
            <a:xfrm>
              <a:off x="6625375"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92" name="Google Shape;9427;p25"/>
            <p:cNvSpPr/>
            <p:nvPr/>
          </p:nvSpPr>
          <p:spPr>
            <a:xfrm>
              <a:off x="6625375"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93" name="Google Shape;9428;p25"/>
            <p:cNvSpPr/>
            <p:nvPr/>
          </p:nvSpPr>
          <p:spPr>
            <a:xfrm>
              <a:off x="6625375"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94" name="Google Shape;9429;p25"/>
            <p:cNvSpPr/>
            <p:nvPr/>
          </p:nvSpPr>
          <p:spPr>
            <a:xfrm>
              <a:off x="6625375"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95" name="Google Shape;9430;p25"/>
            <p:cNvSpPr/>
            <p:nvPr/>
          </p:nvSpPr>
          <p:spPr>
            <a:xfrm>
              <a:off x="6625375"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96" name="Google Shape;9431;p25"/>
            <p:cNvSpPr/>
            <p:nvPr/>
          </p:nvSpPr>
          <p:spPr>
            <a:xfrm>
              <a:off x="6625375" y="3795675"/>
              <a:ext cx="4800" cy="128900"/>
            </a:xfrm>
            <a:custGeom>
              <a:avLst/>
              <a:ahLst/>
              <a:rect l="l" t="t" r="r" b="b"/>
              <a:pathLst>
                <a:path w="192" h="5156" extrusionOk="0">
                  <a:moveTo>
                    <a:pt x="0" y="0"/>
                  </a:moveTo>
                  <a:lnTo>
                    <a:pt x="0" y="5156"/>
                  </a:lnTo>
                  <a:lnTo>
                    <a:pt x="192" y="5156"/>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97" name="Google Shape;9432;p25"/>
            <p:cNvSpPr/>
            <p:nvPr/>
          </p:nvSpPr>
          <p:spPr>
            <a:xfrm>
              <a:off x="6625375"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98" name="Google Shape;9433;p25"/>
            <p:cNvSpPr/>
            <p:nvPr/>
          </p:nvSpPr>
          <p:spPr>
            <a:xfrm>
              <a:off x="6625375"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699" name="Google Shape;9434;p25"/>
            <p:cNvSpPr/>
            <p:nvPr/>
          </p:nvSpPr>
          <p:spPr>
            <a:xfrm>
              <a:off x="6625375"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00" name="Google Shape;9435;p25"/>
            <p:cNvSpPr/>
            <p:nvPr/>
          </p:nvSpPr>
          <p:spPr>
            <a:xfrm>
              <a:off x="6625375"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01" name="Google Shape;9436;p25"/>
            <p:cNvSpPr/>
            <p:nvPr/>
          </p:nvSpPr>
          <p:spPr>
            <a:xfrm>
              <a:off x="6731675" y="3795100"/>
              <a:ext cx="5200" cy="129475"/>
            </a:xfrm>
            <a:custGeom>
              <a:avLst/>
              <a:ahLst/>
              <a:rect l="l" t="t" r="r" b="b"/>
              <a:pathLst>
                <a:path w="208" h="5179" extrusionOk="0">
                  <a:moveTo>
                    <a:pt x="0" y="0"/>
                  </a:moveTo>
                  <a:lnTo>
                    <a:pt x="0" y="5179"/>
                  </a:lnTo>
                  <a:lnTo>
                    <a:pt x="207" y="5179"/>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02" name="Google Shape;9437;p25"/>
            <p:cNvSpPr/>
            <p:nvPr/>
          </p:nvSpPr>
          <p:spPr>
            <a:xfrm>
              <a:off x="6731675" y="5150125"/>
              <a:ext cx="5200" cy="106700"/>
            </a:xfrm>
            <a:custGeom>
              <a:avLst/>
              <a:ahLst/>
              <a:rect l="l" t="t" r="r" b="b"/>
              <a:pathLst>
                <a:path w="208" h="4268" extrusionOk="0">
                  <a:moveTo>
                    <a:pt x="0" y="0"/>
                  </a:moveTo>
                  <a:lnTo>
                    <a:pt x="0" y="4268"/>
                  </a:lnTo>
                  <a:lnTo>
                    <a:pt x="207" y="4260"/>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03" name="Google Shape;9438;p25"/>
            <p:cNvSpPr/>
            <p:nvPr/>
          </p:nvSpPr>
          <p:spPr>
            <a:xfrm>
              <a:off x="6731675" y="4784325"/>
              <a:ext cx="5200" cy="116275"/>
            </a:xfrm>
            <a:custGeom>
              <a:avLst/>
              <a:ahLst/>
              <a:rect l="l" t="t" r="r" b="b"/>
              <a:pathLst>
                <a:path w="208" h="4651" extrusionOk="0">
                  <a:moveTo>
                    <a:pt x="0" y="0"/>
                  </a:moveTo>
                  <a:lnTo>
                    <a:pt x="0" y="4650"/>
                  </a:lnTo>
                  <a:lnTo>
                    <a:pt x="207" y="4650"/>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04" name="Google Shape;9439;p25"/>
            <p:cNvSpPr/>
            <p:nvPr/>
          </p:nvSpPr>
          <p:spPr>
            <a:xfrm>
              <a:off x="6731675" y="4174125"/>
              <a:ext cx="5200" cy="116275"/>
            </a:xfrm>
            <a:custGeom>
              <a:avLst/>
              <a:ahLst/>
              <a:rect l="l" t="t" r="r" b="b"/>
              <a:pathLst>
                <a:path w="208" h="4651" extrusionOk="0">
                  <a:moveTo>
                    <a:pt x="0" y="0"/>
                  </a:moveTo>
                  <a:lnTo>
                    <a:pt x="0" y="4650"/>
                  </a:lnTo>
                  <a:lnTo>
                    <a:pt x="207" y="4650"/>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05" name="Google Shape;9440;p25"/>
            <p:cNvSpPr/>
            <p:nvPr/>
          </p:nvSpPr>
          <p:spPr>
            <a:xfrm>
              <a:off x="6731675" y="3929725"/>
              <a:ext cx="5200" cy="116875"/>
            </a:xfrm>
            <a:custGeom>
              <a:avLst/>
              <a:ahLst/>
              <a:rect l="l" t="t" r="r" b="b"/>
              <a:pathLst>
                <a:path w="208" h="4675" extrusionOk="0">
                  <a:moveTo>
                    <a:pt x="0" y="1"/>
                  </a:moveTo>
                  <a:lnTo>
                    <a:pt x="0" y="4674"/>
                  </a:lnTo>
                  <a:lnTo>
                    <a:pt x="207" y="4674"/>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06" name="Google Shape;9441;p25"/>
            <p:cNvSpPr/>
            <p:nvPr/>
          </p:nvSpPr>
          <p:spPr>
            <a:xfrm>
              <a:off x="6731675" y="4539925"/>
              <a:ext cx="5200" cy="117050"/>
            </a:xfrm>
            <a:custGeom>
              <a:avLst/>
              <a:ahLst/>
              <a:rect l="l" t="t" r="r" b="b"/>
              <a:pathLst>
                <a:path w="208" h="4682" extrusionOk="0">
                  <a:moveTo>
                    <a:pt x="0" y="1"/>
                  </a:moveTo>
                  <a:lnTo>
                    <a:pt x="0" y="4681"/>
                  </a:lnTo>
                  <a:lnTo>
                    <a:pt x="207" y="4681"/>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07" name="Google Shape;9442;p25"/>
            <p:cNvSpPr/>
            <p:nvPr/>
          </p:nvSpPr>
          <p:spPr>
            <a:xfrm>
              <a:off x="6731675" y="4051925"/>
              <a:ext cx="5200" cy="116275"/>
            </a:xfrm>
            <a:custGeom>
              <a:avLst/>
              <a:ahLst/>
              <a:rect l="l" t="t" r="r" b="b"/>
              <a:pathLst>
                <a:path w="208" h="4651" extrusionOk="0">
                  <a:moveTo>
                    <a:pt x="0" y="1"/>
                  </a:moveTo>
                  <a:lnTo>
                    <a:pt x="0" y="4651"/>
                  </a:lnTo>
                  <a:lnTo>
                    <a:pt x="207" y="4651"/>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08" name="Google Shape;9443;p25"/>
            <p:cNvSpPr/>
            <p:nvPr/>
          </p:nvSpPr>
          <p:spPr>
            <a:xfrm>
              <a:off x="6731675" y="4296300"/>
              <a:ext cx="5200" cy="116300"/>
            </a:xfrm>
            <a:custGeom>
              <a:avLst/>
              <a:ahLst/>
              <a:rect l="l" t="t" r="r" b="b"/>
              <a:pathLst>
                <a:path w="208" h="4652" extrusionOk="0">
                  <a:moveTo>
                    <a:pt x="0" y="1"/>
                  </a:moveTo>
                  <a:lnTo>
                    <a:pt x="0" y="4651"/>
                  </a:lnTo>
                  <a:lnTo>
                    <a:pt x="207" y="4651"/>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09" name="Google Shape;9444;p25"/>
            <p:cNvSpPr/>
            <p:nvPr/>
          </p:nvSpPr>
          <p:spPr>
            <a:xfrm>
              <a:off x="6731675" y="4662125"/>
              <a:ext cx="5200" cy="116850"/>
            </a:xfrm>
            <a:custGeom>
              <a:avLst/>
              <a:ahLst/>
              <a:rect l="l" t="t" r="r" b="b"/>
              <a:pathLst>
                <a:path w="208" h="4674" extrusionOk="0">
                  <a:moveTo>
                    <a:pt x="0" y="0"/>
                  </a:moveTo>
                  <a:lnTo>
                    <a:pt x="0" y="4674"/>
                  </a:lnTo>
                  <a:lnTo>
                    <a:pt x="207" y="4674"/>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10" name="Google Shape;9445;p25"/>
            <p:cNvSpPr/>
            <p:nvPr/>
          </p:nvSpPr>
          <p:spPr>
            <a:xfrm>
              <a:off x="6731675" y="4906500"/>
              <a:ext cx="5200" cy="116275"/>
            </a:xfrm>
            <a:custGeom>
              <a:avLst/>
              <a:ahLst/>
              <a:rect l="l" t="t" r="r" b="b"/>
              <a:pathLst>
                <a:path w="208" h="4651" extrusionOk="0">
                  <a:moveTo>
                    <a:pt x="0" y="1"/>
                  </a:moveTo>
                  <a:lnTo>
                    <a:pt x="0" y="4651"/>
                  </a:lnTo>
                  <a:lnTo>
                    <a:pt x="207" y="4651"/>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11" name="Google Shape;9446;p25"/>
            <p:cNvSpPr/>
            <p:nvPr/>
          </p:nvSpPr>
          <p:spPr>
            <a:xfrm>
              <a:off x="6731675" y="5028700"/>
              <a:ext cx="5200" cy="116275"/>
            </a:xfrm>
            <a:custGeom>
              <a:avLst/>
              <a:ahLst/>
              <a:rect l="l" t="t" r="r" b="b"/>
              <a:pathLst>
                <a:path w="208" h="4651" extrusionOk="0">
                  <a:moveTo>
                    <a:pt x="0" y="0"/>
                  </a:moveTo>
                  <a:lnTo>
                    <a:pt x="0" y="4651"/>
                  </a:lnTo>
                  <a:lnTo>
                    <a:pt x="207" y="4651"/>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12" name="Google Shape;9447;p25"/>
            <p:cNvSpPr/>
            <p:nvPr/>
          </p:nvSpPr>
          <p:spPr>
            <a:xfrm>
              <a:off x="6731675" y="4417725"/>
              <a:ext cx="5200" cy="117050"/>
            </a:xfrm>
            <a:custGeom>
              <a:avLst/>
              <a:ahLst/>
              <a:rect l="l" t="t" r="r" b="b"/>
              <a:pathLst>
                <a:path w="208" h="4682" extrusionOk="0">
                  <a:moveTo>
                    <a:pt x="0" y="1"/>
                  </a:moveTo>
                  <a:lnTo>
                    <a:pt x="0" y="4682"/>
                  </a:lnTo>
                  <a:lnTo>
                    <a:pt x="207" y="4682"/>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13" name="Google Shape;9448;p25"/>
            <p:cNvSpPr/>
            <p:nvPr/>
          </p:nvSpPr>
          <p:spPr>
            <a:xfrm>
              <a:off x="4069500" y="5144950"/>
              <a:ext cx="2770600" cy="5200"/>
            </a:xfrm>
            <a:custGeom>
              <a:avLst/>
              <a:ahLst/>
              <a:rect l="l" t="t" r="r" b="b"/>
              <a:pathLst>
                <a:path w="110824" h="208" extrusionOk="0">
                  <a:moveTo>
                    <a:pt x="0" y="1"/>
                  </a:moveTo>
                  <a:lnTo>
                    <a:pt x="0" y="207"/>
                  </a:lnTo>
                  <a:lnTo>
                    <a:pt x="110823" y="207"/>
                  </a:lnTo>
                  <a:lnTo>
                    <a:pt x="110823"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14" name="Google Shape;9449;p25"/>
            <p:cNvSpPr/>
            <p:nvPr/>
          </p:nvSpPr>
          <p:spPr>
            <a:xfrm>
              <a:off x="4070825" y="5022750"/>
              <a:ext cx="2768125" cy="5975"/>
            </a:xfrm>
            <a:custGeom>
              <a:avLst/>
              <a:ahLst/>
              <a:rect l="l" t="t" r="r" b="b"/>
              <a:pathLst>
                <a:path w="110725" h="239" extrusionOk="0">
                  <a:moveTo>
                    <a:pt x="1" y="1"/>
                  </a:moveTo>
                  <a:lnTo>
                    <a:pt x="1" y="238"/>
                  </a:lnTo>
                  <a:lnTo>
                    <a:pt x="110724" y="238"/>
                  </a:lnTo>
                  <a:lnTo>
                    <a:pt x="11072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15" name="Google Shape;9450;p25"/>
            <p:cNvSpPr/>
            <p:nvPr/>
          </p:nvSpPr>
          <p:spPr>
            <a:xfrm>
              <a:off x="4071400" y="4900575"/>
              <a:ext cx="2766975" cy="5950"/>
            </a:xfrm>
            <a:custGeom>
              <a:avLst/>
              <a:ahLst/>
              <a:rect l="l" t="t" r="r" b="b"/>
              <a:pathLst>
                <a:path w="110679" h="238" extrusionOk="0">
                  <a:moveTo>
                    <a:pt x="1" y="0"/>
                  </a:moveTo>
                  <a:lnTo>
                    <a:pt x="1" y="238"/>
                  </a:lnTo>
                  <a:lnTo>
                    <a:pt x="110678" y="238"/>
                  </a:lnTo>
                  <a:lnTo>
                    <a:pt x="110678"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16" name="Google Shape;9451;p25"/>
            <p:cNvSpPr/>
            <p:nvPr/>
          </p:nvSpPr>
          <p:spPr>
            <a:xfrm>
              <a:off x="4072550" y="4778950"/>
              <a:ext cx="2764675" cy="5375"/>
            </a:xfrm>
            <a:custGeom>
              <a:avLst/>
              <a:ahLst/>
              <a:rect l="l" t="t" r="r" b="b"/>
              <a:pathLst>
                <a:path w="110587" h="215" extrusionOk="0">
                  <a:moveTo>
                    <a:pt x="1" y="1"/>
                  </a:moveTo>
                  <a:lnTo>
                    <a:pt x="1" y="215"/>
                  </a:lnTo>
                  <a:lnTo>
                    <a:pt x="110586" y="215"/>
                  </a:lnTo>
                  <a:lnTo>
                    <a:pt x="110586"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17" name="Google Shape;9452;p25"/>
            <p:cNvSpPr/>
            <p:nvPr/>
          </p:nvSpPr>
          <p:spPr>
            <a:xfrm>
              <a:off x="4073125" y="4656950"/>
              <a:ext cx="2763525" cy="5200"/>
            </a:xfrm>
            <a:custGeom>
              <a:avLst/>
              <a:ahLst/>
              <a:rect l="l" t="t" r="r" b="b"/>
              <a:pathLst>
                <a:path w="110541" h="208" extrusionOk="0">
                  <a:moveTo>
                    <a:pt x="1" y="0"/>
                  </a:moveTo>
                  <a:lnTo>
                    <a:pt x="1" y="207"/>
                  </a:lnTo>
                  <a:lnTo>
                    <a:pt x="110540" y="207"/>
                  </a:lnTo>
                  <a:lnTo>
                    <a:pt x="110540"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18" name="Google Shape;9453;p25"/>
            <p:cNvSpPr/>
            <p:nvPr/>
          </p:nvSpPr>
          <p:spPr>
            <a:xfrm>
              <a:off x="4074275" y="4534750"/>
              <a:ext cx="2761025" cy="5200"/>
            </a:xfrm>
            <a:custGeom>
              <a:avLst/>
              <a:ahLst/>
              <a:rect l="l" t="t" r="r" b="b"/>
              <a:pathLst>
                <a:path w="110441" h="208" extrusionOk="0">
                  <a:moveTo>
                    <a:pt x="1" y="1"/>
                  </a:moveTo>
                  <a:lnTo>
                    <a:pt x="1" y="208"/>
                  </a:lnTo>
                  <a:lnTo>
                    <a:pt x="110441" y="208"/>
                  </a:lnTo>
                  <a:lnTo>
                    <a:pt x="110441"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19" name="Google Shape;9454;p25"/>
            <p:cNvSpPr/>
            <p:nvPr/>
          </p:nvSpPr>
          <p:spPr>
            <a:xfrm>
              <a:off x="4074850" y="4412575"/>
              <a:ext cx="2759875" cy="5175"/>
            </a:xfrm>
            <a:custGeom>
              <a:avLst/>
              <a:ahLst/>
              <a:rect l="l" t="t" r="r" b="b"/>
              <a:pathLst>
                <a:path w="110395" h="207" extrusionOk="0">
                  <a:moveTo>
                    <a:pt x="1" y="0"/>
                  </a:moveTo>
                  <a:lnTo>
                    <a:pt x="1" y="92"/>
                  </a:lnTo>
                  <a:lnTo>
                    <a:pt x="1" y="207"/>
                  </a:lnTo>
                  <a:lnTo>
                    <a:pt x="110395" y="207"/>
                  </a:lnTo>
                  <a:lnTo>
                    <a:pt x="110395" y="69"/>
                  </a:lnTo>
                  <a:lnTo>
                    <a:pt x="11039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20" name="Google Shape;9455;p25"/>
            <p:cNvSpPr/>
            <p:nvPr/>
          </p:nvSpPr>
          <p:spPr>
            <a:xfrm>
              <a:off x="4076200" y="4290375"/>
              <a:ext cx="2757775" cy="5950"/>
            </a:xfrm>
            <a:custGeom>
              <a:avLst/>
              <a:ahLst/>
              <a:rect l="l" t="t" r="r" b="b"/>
              <a:pathLst>
                <a:path w="110311" h="238" extrusionOk="0">
                  <a:moveTo>
                    <a:pt x="0" y="0"/>
                  </a:moveTo>
                  <a:lnTo>
                    <a:pt x="0" y="238"/>
                  </a:lnTo>
                  <a:lnTo>
                    <a:pt x="110310" y="238"/>
                  </a:lnTo>
                  <a:lnTo>
                    <a:pt x="110303" y="108"/>
                  </a:lnTo>
                  <a:lnTo>
                    <a:pt x="11029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21" name="Google Shape;9456;p25"/>
            <p:cNvSpPr/>
            <p:nvPr/>
          </p:nvSpPr>
          <p:spPr>
            <a:xfrm>
              <a:off x="4076775" y="4168175"/>
              <a:ext cx="2756225" cy="5975"/>
            </a:xfrm>
            <a:custGeom>
              <a:avLst/>
              <a:ahLst/>
              <a:rect l="l" t="t" r="r" b="b"/>
              <a:pathLst>
                <a:path w="110249" h="239" extrusionOk="0">
                  <a:moveTo>
                    <a:pt x="23" y="1"/>
                  </a:moveTo>
                  <a:lnTo>
                    <a:pt x="0" y="200"/>
                  </a:lnTo>
                  <a:lnTo>
                    <a:pt x="0" y="238"/>
                  </a:lnTo>
                  <a:lnTo>
                    <a:pt x="110249" y="238"/>
                  </a:lnTo>
                  <a:lnTo>
                    <a:pt x="110241"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22" name="Google Shape;9457;p25"/>
            <p:cNvSpPr/>
            <p:nvPr/>
          </p:nvSpPr>
          <p:spPr>
            <a:xfrm>
              <a:off x="4077925" y="4046575"/>
              <a:ext cx="2754125" cy="5375"/>
            </a:xfrm>
            <a:custGeom>
              <a:avLst/>
              <a:ahLst/>
              <a:rect l="l" t="t" r="r" b="b"/>
              <a:pathLst>
                <a:path w="110165" h="215" extrusionOk="0">
                  <a:moveTo>
                    <a:pt x="0" y="0"/>
                  </a:moveTo>
                  <a:lnTo>
                    <a:pt x="0" y="215"/>
                  </a:lnTo>
                  <a:lnTo>
                    <a:pt x="110165" y="215"/>
                  </a:lnTo>
                  <a:lnTo>
                    <a:pt x="11016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23" name="Google Shape;9458;p25"/>
            <p:cNvSpPr/>
            <p:nvPr/>
          </p:nvSpPr>
          <p:spPr>
            <a:xfrm>
              <a:off x="4078675" y="3924550"/>
              <a:ext cx="2752425" cy="5200"/>
            </a:xfrm>
            <a:custGeom>
              <a:avLst/>
              <a:ahLst/>
              <a:rect l="l" t="t" r="r" b="b"/>
              <a:pathLst>
                <a:path w="110097" h="208" extrusionOk="0">
                  <a:moveTo>
                    <a:pt x="16" y="1"/>
                  </a:moveTo>
                  <a:lnTo>
                    <a:pt x="1" y="124"/>
                  </a:lnTo>
                  <a:lnTo>
                    <a:pt x="1" y="208"/>
                  </a:lnTo>
                  <a:lnTo>
                    <a:pt x="110096" y="208"/>
                  </a:lnTo>
                  <a:lnTo>
                    <a:pt x="110096"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24" name="Google Shape;9459;p25"/>
            <p:cNvSpPr/>
            <p:nvPr/>
          </p:nvSpPr>
          <p:spPr>
            <a:xfrm>
              <a:off x="4814700" y="4786225"/>
              <a:ext cx="25" cy="56325"/>
            </a:xfrm>
            <a:custGeom>
              <a:avLst/>
              <a:ahLst/>
              <a:rect l="l" t="t" r="r" b="b"/>
              <a:pathLst>
                <a:path w="1" h="2253" fill="none" extrusionOk="0">
                  <a:moveTo>
                    <a:pt x="1" y="2253"/>
                  </a:moveTo>
                  <a:lnTo>
                    <a:pt x="1" y="1"/>
                  </a:lnTo>
                </a:path>
              </a:pathLst>
            </a:custGeom>
            <a:solidFill>
              <a:srgbClr val="222A54">
                <a:alpha val="17210"/>
              </a:srgbClr>
            </a:solidFill>
            <a:ln w="2300" cap="rnd" cmpd="sng">
              <a:solidFill>
                <a:srgbClr val="010000"/>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25" name="Google Shape;9460;p25"/>
            <p:cNvSpPr/>
            <p:nvPr/>
          </p:nvSpPr>
          <p:spPr>
            <a:xfrm>
              <a:off x="4269250" y="5135175"/>
              <a:ext cx="225" cy="425"/>
            </a:xfrm>
            <a:custGeom>
              <a:avLst/>
              <a:ahLst/>
              <a:rect l="l" t="t" r="r" b="b"/>
              <a:pathLst>
                <a:path w="9" h="17" extrusionOk="0">
                  <a:moveTo>
                    <a:pt x="0" y="16"/>
                  </a:moveTo>
                  <a:lnTo>
                    <a:pt x="8"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167" name="Google Shape;9461;p25"/>
          <p:cNvGrpSpPr/>
          <p:nvPr/>
        </p:nvGrpSpPr>
        <p:grpSpPr>
          <a:xfrm rot="-7130480" flipH="1">
            <a:off x="7888868" y="-424241"/>
            <a:ext cx="2003370" cy="1927297"/>
            <a:chOff x="3795825" y="3576625"/>
            <a:chExt cx="273225" cy="262850"/>
          </a:xfrm>
        </p:grpSpPr>
        <p:sp>
          <p:nvSpPr>
            <p:cNvPr id="1053726" name="Google Shape;9462;p25"/>
            <p:cNvSpPr/>
            <p:nvPr/>
          </p:nvSpPr>
          <p:spPr>
            <a:xfrm>
              <a:off x="3954600" y="3665275"/>
              <a:ext cx="114450" cy="80700"/>
            </a:xfrm>
            <a:custGeom>
              <a:avLst/>
              <a:ahLst/>
              <a:rect l="l" t="t" r="r" b="b"/>
              <a:pathLst>
                <a:path w="4578" h="3228" extrusionOk="0">
                  <a:moveTo>
                    <a:pt x="2303" y="0"/>
                  </a:moveTo>
                  <a:cubicBezTo>
                    <a:pt x="1128" y="0"/>
                    <a:pt x="1" y="457"/>
                    <a:pt x="331" y="2280"/>
                  </a:cubicBezTo>
                  <a:cubicBezTo>
                    <a:pt x="331" y="2280"/>
                    <a:pt x="701" y="3227"/>
                    <a:pt x="1548" y="3227"/>
                  </a:cubicBezTo>
                  <a:cubicBezTo>
                    <a:pt x="2230" y="3227"/>
                    <a:pt x="3221" y="2613"/>
                    <a:pt x="4578" y="397"/>
                  </a:cubicBezTo>
                  <a:cubicBezTo>
                    <a:pt x="4578" y="397"/>
                    <a:pt x="3614" y="112"/>
                    <a:pt x="2865" y="32"/>
                  </a:cubicBezTo>
                  <a:cubicBezTo>
                    <a:pt x="2680" y="12"/>
                    <a:pt x="2491" y="0"/>
                    <a:pt x="2303" y="0"/>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27" name="Google Shape;9463;p25"/>
            <p:cNvSpPr/>
            <p:nvPr/>
          </p:nvSpPr>
          <p:spPr>
            <a:xfrm>
              <a:off x="3963775" y="3675425"/>
              <a:ext cx="105275" cy="70575"/>
            </a:xfrm>
            <a:custGeom>
              <a:avLst/>
              <a:ahLst/>
              <a:rect l="l" t="t" r="r" b="b"/>
              <a:pathLst>
                <a:path w="4211" h="2823" extrusionOk="0">
                  <a:moveTo>
                    <a:pt x="4211" y="0"/>
                  </a:moveTo>
                  <a:lnTo>
                    <a:pt x="0" y="1936"/>
                  </a:lnTo>
                  <a:cubicBezTo>
                    <a:pt x="100" y="2155"/>
                    <a:pt x="473" y="2822"/>
                    <a:pt x="1183" y="2822"/>
                  </a:cubicBezTo>
                  <a:cubicBezTo>
                    <a:pt x="1863" y="2822"/>
                    <a:pt x="2853" y="2209"/>
                    <a:pt x="4211"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28" name="Google Shape;9464;p25"/>
            <p:cNvSpPr/>
            <p:nvPr/>
          </p:nvSpPr>
          <p:spPr>
            <a:xfrm>
              <a:off x="3936775" y="3576625"/>
              <a:ext cx="95025" cy="86125"/>
            </a:xfrm>
            <a:custGeom>
              <a:avLst/>
              <a:ahLst/>
              <a:rect l="l" t="t" r="r" b="b"/>
              <a:pathLst>
                <a:path w="3801" h="3445" extrusionOk="0">
                  <a:moveTo>
                    <a:pt x="3801" y="0"/>
                  </a:moveTo>
                  <a:cubicBezTo>
                    <a:pt x="3801" y="0"/>
                    <a:pt x="1" y="72"/>
                    <a:pt x="679" y="3096"/>
                  </a:cubicBezTo>
                  <a:cubicBezTo>
                    <a:pt x="679" y="3096"/>
                    <a:pt x="1084" y="3445"/>
                    <a:pt x="1620" y="3445"/>
                  </a:cubicBezTo>
                  <a:cubicBezTo>
                    <a:pt x="2329" y="3445"/>
                    <a:pt x="3268" y="2835"/>
                    <a:pt x="3801"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29" name="Google Shape;9465;p25"/>
            <p:cNvSpPr/>
            <p:nvPr/>
          </p:nvSpPr>
          <p:spPr>
            <a:xfrm>
              <a:off x="3953500" y="3577500"/>
              <a:ext cx="78100" cy="85250"/>
            </a:xfrm>
            <a:custGeom>
              <a:avLst/>
              <a:ahLst/>
              <a:rect l="l" t="t" r="r" b="b"/>
              <a:pathLst>
                <a:path w="3124" h="3410" extrusionOk="0">
                  <a:moveTo>
                    <a:pt x="3123" y="1"/>
                  </a:moveTo>
                  <a:lnTo>
                    <a:pt x="1" y="3025"/>
                  </a:lnTo>
                  <a:cubicBezTo>
                    <a:pt x="1" y="3034"/>
                    <a:pt x="1" y="3043"/>
                    <a:pt x="10" y="3061"/>
                  </a:cubicBezTo>
                  <a:cubicBezTo>
                    <a:pt x="10" y="3061"/>
                    <a:pt x="415" y="3410"/>
                    <a:pt x="952" y="3410"/>
                  </a:cubicBezTo>
                  <a:cubicBezTo>
                    <a:pt x="1658" y="3410"/>
                    <a:pt x="2591" y="2805"/>
                    <a:pt x="3123"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30" name="Google Shape;9466;p25"/>
            <p:cNvSpPr/>
            <p:nvPr/>
          </p:nvSpPr>
          <p:spPr>
            <a:xfrm>
              <a:off x="3826150" y="3592675"/>
              <a:ext cx="69150" cy="112425"/>
            </a:xfrm>
            <a:custGeom>
              <a:avLst/>
              <a:ahLst/>
              <a:rect l="l" t="t" r="r" b="b"/>
              <a:pathLst>
                <a:path w="2766" h="4497" extrusionOk="0">
                  <a:moveTo>
                    <a:pt x="1972" y="1"/>
                  </a:moveTo>
                  <a:cubicBezTo>
                    <a:pt x="1973" y="4"/>
                    <a:pt x="1973" y="7"/>
                    <a:pt x="1973" y="11"/>
                  </a:cubicBezTo>
                  <a:lnTo>
                    <a:pt x="1973" y="11"/>
                  </a:lnTo>
                  <a:cubicBezTo>
                    <a:pt x="1974" y="3"/>
                    <a:pt x="1972" y="1"/>
                    <a:pt x="1972" y="1"/>
                  </a:cubicBezTo>
                  <a:close/>
                  <a:moveTo>
                    <a:pt x="1973" y="11"/>
                  </a:moveTo>
                  <a:cubicBezTo>
                    <a:pt x="1971" y="46"/>
                    <a:pt x="1931" y="190"/>
                    <a:pt x="1544" y="723"/>
                  </a:cubicBezTo>
                  <a:cubicBezTo>
                    <a:pt x="1071" y="1374"/>
                    <a:pt x="1" y="3266"/>
                    <a:pt x="1125" y="4497"/>
                  </a:cubicBezTo>
                  <a:cubicBezTo>
                    <a:pt x="1125" y="4497"/>
                    <a:pt x="2525" y="4185"/>
                    <a:pt x="2650" y="2713"/>
                  </a:cubicBezTo>
                  <a:cubicBezTo>
                    <a:pt x="2766" y="1248"/>
                    <a:pt x="2042" y="649"/>
                    <a:pt x="1973" y="1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31" name="Google Shape;9467;p25"/>
            <p:cNvSpPr/>
            <p:nvPr/>
          </p:nvSpPr>
          <p:spPr>
            <a:xfrm>
              <a:off x="3854025" y="3593575"/>
              <a:ext cx="41300" cy="111525"/>
            </a:xfrm>
            <a:custGeom>
              <a:avLst/>
              <a:ahLst/>
              <a:rect l="l" t="t" r="r" b="b"/>
              <a:pathLst>
                <a:path w="1652" h="4461" extrusionOk="0">
                  <a:moveTo>
                    <a:pt x="866" y="0"/>
                  </a:moveTo>
                  <a:cubicBezTo>
                    <a:pt x="679" y="1044"/>
                    <a:pt x="260" y="3328"/>
                    <a:pt x="1" y="4452"/>
                  </a:cubicBezTo>
                  <a:cubicBezTo>
                    <a:pt x="10" y="4452"/>
                    <a:pt x="10" y="4461"/>
                    <a:pt x="10" y="4461"/>
                  </a:cubicBezTo>
                  <a:cubicBezTo>
                    <a:pt x="10" y="4461"/>
                    <a:pt x="1410" y="4149"/>
                    <a:pt x="1535" y="2677"/>
                  </a:cubicBezTo>
                  <a:cubicBezTo>
                    <a:pt x="1651" y="1231"/>
                    <a:pt x="938" y="625"/>
                    <a:pt x="86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32" name="Google Shape;9468;p25"/>
            <p:cNvSpPr/>
            <p:nvPr/>
          </p:nvSpPr>
          <p:spPr>
            <a:xfrm>
              <a:off x="3875450" y="3592675"/>
              <a:ext cx="25" cy="250"/>
            </a:xfrm>
            <a:custGeom>
              <a:avLst/>
              <a:ahLst/>
              <a:rect l="l" t="t" r="r" b="b"/>
              <a:pathLst>
                <a:path w="1" h="10" extrusionOk="0">
                  <a:moveTo>
                    <a:pt x="0" y="9"/>
                  </a:moveTo>
                  <a:cubicBezTo>
                    <a:pt x="0" y="9"/>
                    <a:pt x="0" y="1"/>
                    <a:pt x="0" y="1"/>
                  </a:cubicBezTo>
                  <a:cubicBezTo>
                    <a:pt x="0" y="9"/>
                    <a:pt x="0" y="9"/>
                    <a:pt x="0" y="9"/>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33" name="Google Shape;9469;p25"/>
            <p:cNvSpPr/>
            <p:nvPr/>
          </p:nvSpPr>
          <p:spPr>
            <a:xfrm>
              <a:off x="3795825" y="3621000"/>
              <a:ext cx="190925" cy="218325"/>
            </a:xfrm>
            <a:custGeom>
              <a:avLst/>
              <a:ahLst/>
              <a:rect l="l" t="t" r="r" b="b"/>
              <a:pathLst>
                <a:path w="7637" h="8733" extrusionOk="0">
                  <a:moveTo>
                    <a:pt x="7637" y="1"/>
                  </a:moveTo>
                  <a:lnTo>
                    <a:pt x="7557" y="36"/>
                  </a:lnTo>
                  <a:lnTo>
                    <a:pt x="7485" y="90"/>
                  </a:lnTo>
                  <a:cubicBezTo>
                    <a:pt x="7441" y="125"/>
                    <a:pt x="7396" y="161"/>
                    <a:pt x="7351" y="197"/>
                  </a:cubicBezTo>
                  <a:cubicBezTo>
                    <a:pt x="7253" y="277"/>
                    <a:pt x="7173" y="357"/>
                    <a:pt x="7084" y="438"/>
                  </a:cubicBezTo>
                  <a:cubicBezTo>
                    <a:pt x="6914" y="598"/>
                    <a:pt x="6754" y="768"/>
                    <a:pt x="6584" y="937"/>
                  </a:cubicBezTo>
                  <a:cubicBezTo>
                    <a:pt x="6263" y="1276"/>
                    <a:pt x="5942" y="1615"/>
                    <a:pt x="5621" y="1963"/>
                  </a:cubicBezTo>
                  <a:cubicBezTo>
                    <a:pt x="4987" y="2659"/>
                    <a:pt x="4363" y="3364"/>
                    <a:pt x="3747" y="4077"/>
                  </a:cubicBezTo>
                  <a:cubicBezTo>
                    <a:pt x="2507" y="5496"/>
                    <a:pt x="1294" y="6932"/>
                    <a:pt x="81" y="8368"/>
                  </a:cubicBezTo>
                  <a:cubicBezTo>
                    <a:pt x="81" y="8368"/>
                    <a:pt x="81" y="8377"/>
                    <a:pt x="81" y="8377"/>
                  </a:cubicBezTo>
                  <a:cubicBezTo>
                    <a:pt x="1" y="8475"/>
                    <a:pt x="18" y="8618"/>
                    <a:pt x="116" y="8690"/>
                  </a:cubicBezTo>
                  <a:cubicBezTo>
                    <a:pt x="157" y="8719"/>
                    <a:pt x="204" y="8733"/>
                    <a:pt x="251" y="8733"/>
                  </a:cubicBezTo>
                  <a:cubicBezTo>
                    <a:pt x="319" y="8733"/>
                    <a:pt x="387" y="8703"/>
                    <a:pt x="429" y="8645"/>
                  </a:cubicBezTo>
                  <a:cubicBezTo>
                    <a:pt x="1580" y="7164"/>
                    <a:pt x="2739" y="5683"/>
                    <a:pt x="3917" y="4220"/>
                  </a:cubicBezTo>
                  <a:cubicBezTo>
                    <a:pt x="4506" y="3489"/>
                    <a:pt x="5103" y="2757"/>
                    <a:pt x="5710" y="2043"/>
                  </a:cubicBezTo>
                  <a:cubicBezTo>
                    <a:pt x="6004" y="1678"/>
                    <a:pt x="6317" y="1321"/>
                    <a:pt x="6629" y="973"/>
                  </a:cubicBezTo>
                  <a:cubicBezTo>
                    <a:pt x="6781" y="795"/>
                    <a:pt x="6941" y="625"/>
                    <a:pt x="7102" y="456"/>
                  </a:cubicBezTo>
                  <a:cubicBezTo>
                    <a:pt x="7191" y="375"/>
                    <a:pt x="7271" y="286"/>
                    <a:pt x="7360" y="215"/>
                  </a:cubicBezTo>
                  <a:cubicBezTo>
                    <a:pt x="7405" y="170"/>
                    <a:pt x="7441" y="125"/>
                    <a:pt x="7494" y="99"/>
                  </a:cubicBezTo>
                  <a:lnTo>
                    <a:pt x="7566" y="45"/>
                  </a:lnTo>
                  <a:lnTo>
                    <a:pt x="7637" y="1"/>
                  </a:ln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34" name="Google Shape;9470;p25"/>
            <p:cNvSpPr/>
            <p:nvPr/>
          </p:nvSpPr>
          <p:spPr>
            <a:xfrm>
              <a:off x="3795825" y="3708425"/>
              <a:ext cx="201200" cy="131050"/>
            </a:xfrm>
            <a:custGeom>
              <a:avLst/>
              <a:ahLst/>
              <a:rect l="l" t="t" r="r" b="b"/>
              <a:pathLst>
                <a:path w="8048" h="5242" extrusionOk="0">
                  <a:moveTo>
                    <a:pt x="8047" y="1"/>
                  </a:moveTo>
                  <a:cubicBezTo>
                    <a:pt x="7334" y="322"/>
                    <a:pt x="6629" y="652"/>
                    <a:pt x="5933" y="991"/>
                  </a:cubicBezTo>
                  <a:cubicBezTo>
                    <a:pt x="5237" y="1339"/>
                    <a:pt x="4550" y="1696"/>
                    <a:pt x="3863" y="2079"/>
                  </a:cubicBezTo>
                  <a:cubicBezTo>
                    <a:pt x="3185" y="2463"/>
                    <a:pt x="2516" y="2864"/>
                    <a:pt x="1865" y="3310"/>
                  </a:cubicBezTo>
                  <a:cubicBezTo>
                    <a:pt x="1544" y="3524"/>
                    <a:pt x="1223" y="3765"/>
                    <a:pt x="919" y="4015"/>
                  </a:cubicBezTo>
                  <a:cubicBezTo>
                    <a:pt x="616" y="4274"/>
                    <a:pt x="322" y="4550"/>
                    <a:pt x="72" y="4889"/>
                  </a:cubicBezTo>
                  <a:cubicBezTo>
                    <a:pt x="72" y="4889"/>
                    <a:pt x="72" y="4889"/>
                    <a:pt x="63" y="4898"/>
                  </a:cubicBezTo>
                  <a:cubicBezTo>
                    <a:pt x="1" y="4996"/>
                    <a:pt x="27" y="5130"/>
                    <a:pt x="125" y="5202"/>
                  </a:cubicBezTo>
                  <a:cubicBezTo>
                    <a:pt x="166" y="5228"/>
                    <a:pt x="210" y="5241"/>
                    <a:pt x="253" y="5241"/>
                  </a:cubicBezTo>
                  <a:cubicBezTo>
                    <a:pt x="324" y="5241"/>
                    <a:pt x="393" y="5206"/>
                    <a:pt x="438" y="5139"/>
                  </a:cubicBezTo>
                  <a:cubicBezTo>
                    <a:pt x="643" y="4845"/>
                    <a:pt x="902" y="4568"/>
                    <a:pt x="1178" y="4309"/>
                  </a:cubicBezTo>
                  <a:cubicBezTo>
                    <a:pt x="1455" y="4051"/>
                    <a:pt x="1758" y="3810"/>
                    <a:pt x="2061" y="3578"/>
                  </a:cubicBezTo>
                  <a:cubicBezTo>
                    <a:pt x="2677" y="3114"/>
                    <a:pt x="3319" y="2686"/>
                    <a:pt x="3979" y="2275"/>
                  </a:cubicBezTo>
                  <a:cubicBezTo>
                    <a:pt x="4639" y="1865"/>
                    <a:pt x="5309" y="1473"/>
                    <a:pt x="5987" y="1098"/>
                  </a:cubicBezTo>
                  <a:cubicBezTo>
                    <a:pt x="6665" y="714"/>
                    <a:pt x="7351" y="348"/>
                    <a:pt x="804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35" name="Google Shape;9471;p25"/>
            <p:cNvSpPr/>
            <p:nvPr/>
          </p:nvSpPr>
          <p:spPr>
            <a:xfrm>
              <a:off x="3818125" y="3688350"/>
              <a:ext cx="39725" cy="124300"/>
            </a:xfrm>
            <a:custGeom>
              <a:avLst/>
              <a:ahLst/>
              <a:rect l="l" t="t" r="r" b="b"/>
              <a:pathLst>
                <a:path w="1589" h="4972" extrusionOk="0">
                  <a:moveTo>
                    <a:pt x="1589" y="1"/>
                  </a:moveTo>
                  <a:lnTo>
                    <a:pt x="1589" y="1"/>
                  </a:lnTo>
                  <a:cubicBezTo>
                    <a:pt x="1312" y="777"/>
                    <a:pt x="1035" y="1544"/>
                    <a:pt x="759" y="2320"/>
                  </a:cubicBezTo>
                  <a:cubicBezTo>
                    <a:pt x="625" y="2713"/>
                    <a:pt x="491" y="3105"/>
                    <a:pt x="366" y="3498"/>
                  </a:cubicBezTo>
                  <a:cubicBezTo>
                    <a:pt x="241" y="3890"/>
                    <a:pt x="117" y="4274"/>
                    <a:pt x="18" y="4702"/>
                  </a:cubicBezTo>
                  <a:cubicBezTo>
                    <a:pt x="18" y="4711"/>
                    <a:pt x="18" y="4711"/>
                    <a:pt x="18" y="4720"/>
                  </a:cubicBezTo>
                  <a:cubicBezTo>
                    <a:pt x="1" y="4845"/>
                    <a:pt x="90" y="4952"/>
                    <a:pt x="206" y="4970"/>
                  </a:cubicBezTo>
                  <a:cubicBezTo>
                    <a:pt x="217" y="4971"/>
                    <a:pt x="227" y="4972"/>
                    <a:pt x="238" y="4972"/>
                  </a:cubicBezTo>
                  <a:cubicBezTo>
                    <a:pt x="348" y="4972"/>
                    <a:pt x="439" y="4888"/>
                    <a:pt x="456" y="4773"/>
                  </a:cubicBezTo>
                  <a:lnTo>
                    <a:pt x="456" y="4764"/>
                  </a:lnTo>
                  <a:cubicBezTo>
                    <a:pt x="509" y="4390"/>
                    <a:pt x="598" y="3979"/>
                    <a:pt x="688" y="3578"/>
                  </a:cubicBezTo>
                  <a:cubicBezTo>
                    <a:pt x="777" y="3185"/>
                    <a:pt x="875" y="2784"/>
                    <a:pt x="973" y="2383"/>
                  </a:cubicBezTo>
                  <a:cubicBezTo>
                    <a:pt x="1169" y="1589"/>
                    <a:pt x="1374" y="795"/>
                    <a:pt x="1589"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168" name="Google Shape;9472;p25"/>
          <p:cNvGrpSpPr/>
          <p:nvPr/>
        </p:nvGrpSpPr>
        <p:grpSpPr>
          <a:xfrm rot="3842191" flipH="1">
            <a:off x="-700679" y="3873157"/>
            <a:ext cx="2310845" cy="1902148"/>
            <a:chOff x="3857825" y="4400025"/>
            <a:chExt cx="287500" cy="236650"/>
          </a:xfrm>
        </p:grpSpPr>
        <p:sp>
          <p:nvSpPr>
            <p:cNvPr id="1053736" name="Google Shape;9473;p25"/>
            <p:cNvSpPr/>
            <p:nvPr/>
          </p:nvSpPr>
          <p:spPr>
            <a:xfrm>
              <a:off x="4020425" y="4400025"/>
              <a:ext cx="106175" cy="56425"/>
            </a:xfrm>
            <a:custGeom>
              <a:avLst/>
              <a:ahLst/>
              <a:rect l="l" t="t" r="r" b="b"/>
              <a:pathLst>
                <a:path w="4247" h="2257" extrusionOk="0">
                  <a:moveTo>
                    <a:pt x="4246" y="1"/>
                  </a:moveTo>
                  <a:cubicBezTo>
                    <a:pt x="4244" y="2"/>
                    <a:pt x="4242" y="4"/>
                    <a:pt x="4239" y="6"/>
                  </a:cubicBezTo>
                  <a:lnTo>
                    <a:pt x="4239" y="6"/>
                  </a:lnTo>
                  <a:cubicBezTo>
                    <a:pt x="4245" y="3"/>
                    <a:pt x="4246" y="1"/>
                    <a:pt x="4246" y="1"/>
                  </a:cubicBezTo>
                  <a:close/>
                  <a:moveTo>
                    <a:pt x="4239" y="6"/>
                  </a:moveTo>
                  <a:cubicBezTo>
                    <a:pt x="4220" y="17"/>
                    <a:pt x="4150" y="38"/>
                    <a:pt x="3908" y="38"/>
                  </a:cubicBezTo>
                  <a:cubicBezTo>
                    <a:pt x="3789" y="38"/>
                    <a:pt x="3627" y="33"/>
                    <a:pt x="3408" y="18"/>
                  </a:cubicBezTo>
                  <a:cubicBezTo>
                    <a:pt x="3329" y="14"/>
                    <a:pt x="3236" y="11"/>
                    <a:pt x="3133" y="11"/>
                  </a:cubicBezTo>
                  <a:cubicBezTo>
                    <a:pt x="2194" y="11"/>
                    <a:pt x="394" y="248"/>
                    <a:pt x="0" y="1696"/>
                  </a:cubicBezTo>
                  <a:cubicBezTo>
                    <a:pt x="0" y="1696"/>
                    <a:pt x="566" y="2256"/>
                    <a:pt x="1394" y="2256"/>
                  </a:cubicBezTo>
                  <a:cubicBezTo>
                    <a:pt x="1676" y="2256"/>
                    <a:pt x="1988" y="2191"/>
                    <a:pt x="2319" y="2017"/>
                  </a:cubicBezTo>
                  <a:cubicBezTo>
                    <a:pt x="3616" y="1333"/>
                    <a:pt x="3737" y="393"/>
                    <a:pt x="4239" y="6"/>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37" name="Google Shape;9474;p25"/>
            <p:cNvSpPr/>
            <p:nvPr/>
          </p:nvSpPr>
          <p:spPr>
            <a:xfrm>
              <a:off x="4020425" y="4400475"/>
              <a:ext cx="105500" cy="55975"/>
            </a:xfrm>
            <a:custGeom>
              <a:avLst/>
              <a:ahLst/>
              <a:rect l="l" t="t" r="r" b="b"/>
              <a:pathLst>
                <a:path w="4220" h="2239" extrusionOk="0">
                  <a:moveTo>
                    <a:pt x="4220" y="0"/>
                  </a:moveTo>
                  <a:cubicBezTo>
                    <a:pt x="3238" y="402"/>
                    <a:pt x="1088" y="1285"/>
                    <a:pt x="0" y="1669"/>
                  </a:cubicBezTo>
                  <a:cubicBezTo>
                    <a:pt x="0" y="1669"/>
                    <a:pt x="0" y="1678"/>
                    <a:pt x="0" y="1678"/>
                  </a:cubicBezTo>
                  <a:cubicBezTo>
                    <a:pt x="0" y="1678"/>
                    <a:pt x="566" y="2238"/>
                    <a:pt x="1394" y="2238"/>
                  </a:cubicBezTo>
                  <a:cubicBezTo>
                    <a:pt x="1676" y="2238"/>
                    <a:pt x="1988" y="2173"/>
                    <a:pt x="2319" y="1999"/>
                  </a:cubicBezTo>
                  <a:cubicBezTo>
                    <a:pt x="3604" y="1330"/>
                    <a:pt x="3738" y="393"/>
                    <a:pt x="4220"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38" name="Google Shape;9475;p25"/>
            <p:cNvSpPr/>
            <p:nvPr/>
          </p:nvSpPr>
          <p:spPr>
            <a:xfrm>
              <a:off x="4126350" y="4400025"/>
              <a:ext cx="250" cy="25"/>
            </a:xfrm>
            <a:custGeom>
              <a:avLst/>
              <a:ahLst/>
              <a:rect l="l" t="t" r="r" b="b"/>
              <a:pathLst>
                <a:path w="10" h="1" extrusionOk="0">
                  <a:moveTo>
                    <a:pt x="1" y="1"/>
                  </a:moveTo>
                  <a:cubicBezTo>
                    <a:pt x="1" y="1"/>
                    <a:pt x="9" y="1"/>
                    <a:pt x="9" y="1"/>
                  </a:cubicBezTo>
                  <a:cubicBezTo>
                    <a:pt x="1" y="1"/>
                    <a:pt x="1" y="1"/>
                    <a:pt x="1" y="1"/>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39" name="Google Shape;9476;p25"/>
            <p:cNvSpPr/>
            <p:nvPr/>
          </p:nvSpPr>
          <p:spPr>
            <a:xfrm>
              <a:off x="4035800" y="4466525"/>
              <a:ext cx="109525" cy="62450"/>
            </a:xfrm>
            <a:custGeom>
              <a:avLst/>
              <a:ahLst/>
              <a:rect l="l" t="t" r="r" b="b"/>
              <a:pathLst>
                <a:path w="4381" h="2498" extrusionOk="0">
                  <a:moveTo>
                    <a:pt x="1349" y="1"/>
                  </a:moveTo>
                  <a:cubicBezTo>
                    <a:pt x="206" y="1"/>
                    <a:pt x="1" y="1150"/>
                    <a:pt x="1" y="1150"/>
                  </a:cubicBezTo>
                  <a:cubicBezTo>
                    <a:pt x="513" y="2175"/>
                    <a:pt x="1248" y="2498"/>
                    <a:pt x="1970" y="2498"/>
                  </a:cubicBezTo>
                  <a:cubicBezTo>
                    <a:pt x="3194" y="2498"/>
                    <a:pt x="4381" y="1569"/>
                    <a:pt x="4381" y="1569"/>
                  </a:cubicBezTo>
                  <a:cubicBezTo>
                    <a:pt x="2969" y="379"/>
                    <a:pt x="2005" y="1"/>
                    <a:pt x="1349" y="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40" name="Google Shape;9477;p25"/>
            <p:cNvSpPr/>
            <p:nvPr/>
          </p:nvSpPr>
          <p:spPr>
            <a:xfrm>
              <a:off x="4035800" y="4466600"/>
              <a:ext cx="108650" cy="38725"/>
            </a:xfrm>
            <a:custGeom>
              <a:avLst/>
              <a:ahLst/>
              <a:rect l="l" t="t" r="r" b="b"/>
              <a:pathLst>
                <a:path w="4346" h="1549" extrusionOk="0">
                  <a:moveTo>
                    <a:pt x="1346" y="1"/>
                  </a:moveTo>
                  <a:cubicBezTo>
                    <a:pt x="207" y="1"/>
                    <a:pt x="1" y="1147"/>
                    <a:pt x="1" y="1147"/>
                  </a:cubicBezTo>
                  <a:cubicBezTo>
                    <a:pt x="9" y="1156"/>
                    <a:pt x="9" y="1165"/>
                    <a:pt x="18" y="1174"/>
                  </a:cubicBezTo>
                  <a:lnTo>
                    <a:pt x="4345" y="1548"/>
                  </a:lnTo>
                  <a:cubicBezTo>
                    <a:pt x="2951" y="375"/>
                    <a:pt x="1996" y="1"/>
                    <a:pt x="1346"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41" name="Google Shape;9478;p25"/>
            <p:cNvSpPr/>
            <p:nvPr/>
          </p:nvSpPr>
          <p:spPr>
            <a:xfrm>
              <a:off x="4011725" y="4550425"/>
              <a:ext cx="107725" cy="86250"/>
            </a:xfrm>
            <a:custGeom>
              <a:avLst/>
              <a:ahLst/>
              <a:rect l="l" t="t" r="r" b="b"/>
              <a:pathLst>
                <a:path w="4309" h="3450" extrusionOk="0">
                  <a:moveTo>
                    <a:pt x="2077" y="0"/>
                  </a:moveTo>
                  <a:cubicBezTo>
                    <a:pt x="1744" y="0"/>
                    <a:pt x="1409" y="69"/>
                    <a:pt x="1115" y="176"/>
                  </a:cubicBezTo>
                  <a:cubicBezTo>
                    <a:pt x="1035" y="203"/>
                    <a:pt x="732" y="292"/>
                    <a:pt x="705" y="390"/>
                  </a:cubicBezTo>
                  <a:cubicBezTo>
                    <a:pt x="0" y="3289"/>
                    <a:pt x="4309" y="3450"/>
                    <a:pt x="4309" y="3450"/>
                  </a:cubicBezTo>
                  <a:cubicBezTo>
                    <a:pt x="4122" y="3414"/>
                    <a:pt x="4139" y="2914"/>
                    <a:pt x="4139" y="2790"/>
                  </a:cubicBezTo>
                  <a:cubicBezTo>
                    <a:pt x="4113" y="2397"/>
                    <a:pt x="4086" y="2005"/>
                    <a:pt x="3988" y="1621"/>
                  </a:cubicBezTo>
                  <a:cubicBezTo>
                    <a:pt x="3845" y="1050"/>
                    <a:pt x="3524" y="470"/>
                    <a:pt x="2953" y="194"/>
                  </a:cubicBezTo>
                  <a:cubicBezTo>
                    <a:pt x="2685" y="57"/>
                    <a:pt x="2382" y="0"/>
                    <a:pt x="2077"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42" name="Google Shape;9479;p25"/>
            <p:cNvSpPr/>
            <p:nvPr/>
          </p:nvSpPr>
          <p:spPr>
            <a:xfrm>
              <a:off x="4012150" y="4559500"/>
              <a:ext cx="107100" cy="77175"/>
            </a:xfrm>
            <a:custGeom>
              <a:avLst/>
              <a:ahLst/>
              <a:rect l="l" t="t" r="r" b="b"/>
              <a:pathLst>
                <a:path w="4284" h="3087" extrusionOk="0">
                  <a:moveTo>
                    <a:pt x="706" y="0"/>
                  </a:moveTo>
                  <a:cubicBezTo>
                    <a:pt x="697" y="9"/>
                    <a:pt x="697" y="18"/>
                    <a:pt x="688" y="27"/>
                  </a:cubicBezTo>
                  <a:cubicBezTo>
                    <a:pt x="1" y="2837"/>
                    <a:pt x="4033" y="3069"/>
                    <a:pt x="4283" y="3087"/>
                  </a:cubicBezTo>
                  <a:cubicBezTo>
                    <a:pt x="3409" y="2667"/>
                    <a:pt x="1312" y="607"/>
                    <a:pt x="70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43" name="Google Shape;9480;p25"/>
            <p:cNvSpPr/>
            <p:nvPr/>
          </p:nvSpPr>
          <p:spPr>
            <a:xfrm>
              <a:off x="3857825" y="4493200"/>
              <a:ext cx="204325" cy="55950"/>
            </a:xfrm>
            <a:custGeom>
              <a:avLst/>
              <a:ahLst/>
              <a:rect l="l" t="t" r="r" b="b"/>
              <a:pathLst>
                <a:path w="8173" h="2238" extrusionOk="0">
                  <a:moveTo>
                    <a:pt x="5877" y="1"/>
                  </a:moveTo>
                  <a:cubicBezTo>
                    <a:pt x="5269" y="1"/>
                    <a:pt x="4657" y="32"/>
                    <a:pt x="4051" y="119"/>
                  </a:cubicBezTo>
                  <a:cubicBezTo>
                    <a:pt x="3703" y="172"/>
                    <a:pt x="3364" y="234"/>
                    <a:pt x="3025" y="342"/>
                  </a:cubicBezTo>
                  <a:cubicBezTo>
                    <a:pt x="2855" y="395"/>
                    <a:pt x="2686" y="458"/>
                    <a:pt x="2516" y="520"/>
                  </a:cubicBezTo>
                  <a:cubicBezTo>
                    <a:pt x="2365" y="591"/>
                    <a:pt x="2204" y="663"/>
                    <a:pt x="2043" y="734"/>
                  </a:cubicBezTo>
                  <a:cubicBezTo>
                    <a:pt x="1419" y="1028"/>
                    <a:pt x="803" y="1332"/>
                    <a:pt x="188" y="1680"/>
                  </a:cubicBezTo>
                  <a:cubicBezTo>
                    <a:pt x="188" y="1680"/>
                    <a:pt x="179" y="1689"/>
                    <a:pt x="170" y="1689"/>
                  </a:cubicBezTo>
                  <a:cubicBezTo>
                    <a:pt x="36" y="1787"/>
                    <a:pt x="1" y="1965"/>
                    <a:pt x="90" y="2108"/>
                  </a:cubicBezTo>
                  <a:cubicBezTo>
                    <a:pt x="146" y="2192"/>
                    <a:pt x="241" y="2237"/>
                    <a:pt x="336" y="2237"/>
                  </a:cubicBezTo>
                  <a:cubicBezTo>
                    <a:pt x="393" y="2237"/>
                    <a:pt x="450" y="2221"/>
                    <a:pt x="500" y="2188"/>
                  </a:cubicBezTo>
                  <a:lnTo>
                    <a:pt x="509" y="2179"/>
                  </a:lnTo>
                  <a:cubicBezTo>
                    <a:pt x="1062" y="1805"/>
                    <a:pt x="1651" y="1457"/>
                    <a:pt x="2240" y="1127"/>
                  </a:cubicBezTo>
                  <a:cubicBezTo>
                    <a:pt x="2391" y="1037"/>
                    <a:pt x="2543" y="957"/>
                    <a:pt x="2686" y="877"/>
                  </a:cubicBezTo>
                  <a:cubicBezTo>
                    <a:pt x="2837" y="805"/>
                    <a:pt x="2980" y="734"/>
                    <a:pt x="3141" y="681"/>
                  </a:cubicBezTo>
                  <a:cubicBezTo>
                    <a:pt x="3444" y="565"/>
                    <a:pt x="3774" y="475"/>
                    <a:pt x="4104" y="404"/>
                  </a:cubicBezTo>
                  <a:cubicBezTo>
                    <a:pt x="4764" y="261"/>
                    <a:pt x="5442" y="181"/>
                    <a:pt x="6120" y="145"/>
                  </a:cubicBezTo>
                  <a:cubicBezTo>
                    <a:pt x="6459" y="127"/>
                    <a:pt x="6807" y="127"/>
                    <a:pt x="7146" y="127"/>
                  </a:cubicBezTo>
                  <a:cubicBezTo>
                    <a:pt x="7485" y="136"/>
                    <a:pt x="7833" y="145"/>
                    <a:pt x="8172" y="199"/>
                  </a:cubicBezTo>
                  <a:cubicBezTo>
                    <a:pt x="7833" y="119"/>
                    <a:pt x="7494" y="92"/>
                    <a:pt x="7155" y="56"/>
                  </a:cubicBezTo>
                  <a:cubicBezTo>
                    <a:pt x="6807" y="29"/>
                    <a:pt x="6468" y="11"/>
                    <a:pt x="6120" y="3"/>
                  </a:cubicBezTo>
                  <a:cubicBezTo>
                    <a:pt x="6039" y="1"/>
                    <a:pt x="5958" y="1"/>
                    <a:pt x="587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44" name="Google Shape;9481;p25"/>
            <p:cNvSpPr/>
            <p:nvPr/>
          </p:nvSpPr>
          <p:spPr>
            <a:xfrm>
              <a:off x="3918500" y="4503650"/>
              <a:ext cx="129825" cy="74825"/>
            </a:xfrm>
            <a:custGeom>
              <a:avLst/>
              <a:ahLst/>
              <a:rect l="l" t="t" r="r" b="b"/>
              <a:pathLst>
                <a:path w="5193" h="2993" extrusionOk="0">
                  <a:moveTo>
                    <a:pt x="788" y="0"/>
                  </a:moveTo>
                  <a:cubicBezTo>
                    <a:pt x="554" y="0"/>
                    <a:pt x="313" y="48"/>
                    <a:pt x="98" y="155"/>
                  </a:cubicBezTo>
                  <a:cubicBezTo>
                    <a:pt x="98" y="155"/>
                    <a:pt x="89" y="164"/>
                    <a:pt x="89" y="164"/>
                  </a:cubicBezTo>
                  <a:cubicBezTo>
                    <a:pt x="18" y="200"/>
                    <a:pt x="0" y="289"/>
                    <a:pt x="36" y="361"/>
                  </a:cubicBezTo>
                  <a:cubicBezTo>
                    <a:pt x="66" y="408"/>
                    <a:pt x="115" y="436"/>
                    <a:pt x="166" y="436"/>
                  </a:cubicBezTo>
                  <a:cubicBezTo>
                    <a:pt x="191" y="436"/>
                    <a:pt x="217" y="429"/>
                    <a:pt x="241" y="414"/>
                  </a:cubicBezTo>
                  <a:cubicBezTo>
                    <a:pt x="433" y="305"/>
                    <a:pt x="652" y="260"/>
                    <a:pt x="879" y="260"/>
                  </a:cubicBezTo>
                  <a:cubicBezTo>
                    <a:pt x="1117" y="260"/>
                    <a:pt x="1364" y="310"/>
                    <a:pt x="1597" y="387"/>
                  </a:cubicBezTo>
                  <a:cubicBezTo>
                    <a:pt x="2061" y="539"/>
                    <a:pt x="2498" y="771"/>
                    <a:pt x="2917" y="1048"/>
                  </a:cubicBezTo>
                  <a:cubicBezTo>
                    <a:pt x="3337" y="1315"/>
                    <a:pt x="3729" y="1627"/>
                    <a:pt x="4113" y="1949"/>
                  </a:cubicBezTo>
                  <a:cubicBezTo>
                    <a:pt x="4487" y="2279"/>
                    <a:pt x="4862" y="2618"/>
                    <a:pt x="5192" y="2992"/>
                  </a:cubicBezTo>
                  <a:cubicBezTo>
                    <a:pt x="4880" y="2600"/>
                    <a:pt x="4523" y="2243"/>
                    <a:pt x="4157" y="1895"/>
                  </a:cubicBezTo>
                  <a:cubicBezTo>
                    <a:pt x="3792" y="1547"/>
                    <a:pt x="3408" y="1217"/>
                    <a:pt x="2998" y="923"/>
                  </a:cubicBezTo>
                  <a:cubicBezTo>
                    <a:pt x="2587" y="628"/>
                    <a:pt x="2150" y="361"/>
                    <a:pt x="1668" y="173"/>
                  </a:cubicBezTo>
                  <a:cubicBezTo>
                    <a:pt x="1427" y="84"/>
                    <a:pt x="1169" y="13"/>
                    <a:pt x="901" y="4"/>
                  </a:cubicBezTo>
                  <a:cubicBezTo>
                    <a:pt x="864" y="1"/>
                    <a:pt x="826" y="0"/>
                    <a:pt x="788" y="0"/>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45" name="Google Shape;9482;p25"/>
            <p:cNvSpPr/>
            <p:nvPr/>
          </p:nvSpPr>
          <p:spPr>
            <a:xfrm>
              <a:off x="3938775" y="4432800"/>
              <a:ext cx="108200" cy="72600"/>
            </a:xfrm>
            <a:custGeom>
              <a:avLst/>
              <a:ahLst/>
              <a:rect l="l" t="t" r="r" b="b"/>
              <a:pathLst>
                <a:path w="4328" h="2904" extrusionOk="0">
                  <a:moveTo>
                    <a:pt x="4328" y="1"/>
                  </a:moveTo>
                  <a:cubicBezTo>
                    <a:pt x="3908" y="72"/>
                    <a:pt x="3516" y="233"/>
                    <a:pt x="3132" y="411"/>
                  </a:cubicBezTo>
                  <a:cubicBezTo>
                    <a:pt x="2749" y="599"/>
                    <a:pt x="2392" y="822"/>
                    <a:pt x="2044" y="1054"/>
                  </a:cubicBezTo>
                  <a:cubicBezTo>
                    <a:pt x="1687" y="1295"/>
                    <a:pt x="1348" y="1544"/>
                    <a:pt x="1027" y="1812"/>
                  </a:cubicBezTo>
                  <a:cubicBezTo>
                    <a:pt x="697" y="2080"/>
                    <a:pt x="376" y="2356"/>
                    <a:pt x="63" y="2650"/>
                  </a:cubicBezTo>
                  <a:lnTo>
                    <a:pt x="54" y="2650"/>
                  </a:lnTo>
                  <a:cubicBezTo>
                    <a:pt x="1" y="2713"/>
                    <a:pt x="1" y="2811"/>
                    <a:pt x="63" y="2865"/>
                  </a:cubicBezTo>
                  <a:cubicBezTo>
                    <a:pt x="93" y="2890"/>
                    <a:pt x="130" y="2904"/>
                    <a:pt x="166" y="2904"/>
                  </a:cubicBezTo>
                  <a:cubicBezTo>
                    <a:pt x="205" y="2904"/>
                    <a:pt x="245" y="2888"/>
                    <a:pt x="277" y="2856"/>
                  </a:cubicBezTo>
                  <a:cubicBezTo>
                    <a:pt x="554" y="2552"/>
                    <a:pt x="857" y="2258"/>
                    <a:pt x="1170" y="1981"/>
                  </a:cubicBezTo>
                  <a:cubicBezTo>
                    <a:pt x="1473" y="1696"/>
                    <a:pt x="1794" y="1428"/>
                    <a:pt x="2124" y="1179"/>
                  </a:cubicBezTo>
                  <a:cubicBezTo>
                    <a:pt x="2463" y="920"/>
                    <a:pt x="2802" y="679"/>
                    <a:pt x="3168" y="483"/>
                  </a:cubicBezTo>
                  <a:cubicBezTo>
                    <a:pt x="3534" y="278"/>
                    <a:pt x="3917" y="99"/>
                    <a:pt x="4328"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3746" name="Google Shape;9483;p25"/>
          <p:cNvSpPr/>
          <p:nvPr/>
        </p:nvSpPr>
        <p:spPr>
          <a:xfrm>
            <a:off x="4066688" y="232250"/>
            <a:ext cx="1010626" cy="243515"/>
          </a:xfrm>
          <a:custGeom>
            <a:avLst/>
            <a:ahLst/>
            <a:rect l="l" t="t" r="r" b="b"/>
            <a:pathLst>
              <a:path w="17219" h="4149" extrusionOk="0">
                <a:moveTo>
                  <a:pt x="16746" y="0"/>
                </a:moveTo>
                <a:lnTo>
                  <a:pt x="16746" y="0"/>
                </a:lnTo>
                <a:cubicBezTo>
                  <a:pt x="13141" y="161"/>
                  <a:pt x="4140" y="63"/>
                  <a:pt x="518" y="357"/>
                </a:cubicBezTo>
                <a:cubicBezTo>
                  <a:pt x="215" y="937"/>
                  <a:pt x="143" y="1615"/>
                  <a:pt x="259" y="2266"/>
                </a:cubicBezTo>
                <a:cubicBezTo>
                  <a:pt x="286" y="2382"/>
                  <a:pt x="313" y="2498"/>
                  <a:pt x="304" y="2614"/>
                </a:cubicBezTo>
                <a:cubicBezTo>
                  <a:pt x="295" y="2748"/>
                  <a:pt x="242" y="2882"/>
                  <a:pt x="188" y="3007"/>
                </a:cubicBezTo>
                <a:cubicBezTo>
                  <a:pt x="63" y="3372"/>
                  <a:pt x="1" y="3756"/>
                  <a:pt x="28" y="4149"/>
                </a:cubicBezTo>
                <a:cubicBezTo>
                  <a:pt x="3239" y="3899"/>
                  <a:pt x="13980" y="3961"/>
                  <a:pt x="17218" y="3694"/>
                </a:cubicBezTo>
                <a:cubicBezTo>
                  <a:pt x="17120" y="3221"/>
                  <a:pt x="17076" y="2748"/>
                  <a:pt x="17093" y="2266"/>
                </a:cubicBezTo>
                <a:cubicBezTo>
                  <a:pt x="17093" y="2204"/>
                  <a:pt x="17093" y="2132"/>
                  <a:pt x="17058" y="2079"/>
                </a:cubicBezTo>
                <a:cubicBezTo>
                  <a:pt x="17040" y="2034"/>
                  <a:pt x="16995" y="1999"/>
                  <a:pt x="16969" y="1954"/>
                </a:cubicBezTo>
                <a:cubicBezTo>
                  <a:pt x="16897" y="1829"/>
                  <a:pt x="16995" y="1642"/>
                  <a:pt x="16924" y="1517"/>
                </a:cubicBezTo>
                <a:cubicBezTo>
                  <a:pt x="16879" y="1454"/>
                  <a:pt x="16808" y="1419"/>
                  <a:pt x="16754" y="1356"/>
                </a:cubicBezTo>
                <a:cubicBezTo>
                  <a:pt x="16665" y="1258"/>
                  <a:pt x="16674" y="1107"/>
                  <a:pt x="16683" y="964"/>
                </a:cubicBezTo>
                <a:cubicBezTo>
                  <a:pt x="16719" y="652"/>
                  <a:pt x="16692" y="313"/>
                  <a:pt x="16746" y="0"/>
                </a:cubicBezTo>
                <a:close/>
              </a:path>
            </a:pathLst>
          </a:custGeom>
          <a:solidFill>
            <a:srgbClr val="FFA990">
              <a:alpha val="6558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69" name="Google Shape;9484;p25"/>
          <p:cNvGrpSpPr/>
          <p:nvPr/>
        </p:nvGrpSpPr>
        <p:grpSpPr>
          <a:xfrm rot="-1532069">
            <a:off x="7577708" y="4031968"/>
            <a:ext cx="1417870" cy="1009955"/>
            <a:chOff x="1174150" y="1093100"/>
            <a:chExt cx="360450" cy="256750"/>
          </a:xfrm>
        </p:grpSpPr>
        <p:sp>
          <p:nvSpPr>
            <p:cNvPr id="1053747" name="Google Shape;9485;p25"/>
            <p:cNvSpPr/>
            <p:nvPr/>
          </p:nvSpPr>
          <p:spPr>
            <a:xfrm>
              <a:off x="1174150" y="1093100"/>
              <a:ext cx="360450" cy="256750"/>
            </a:xfrm>
            <a:custGeom>
              <a:avLst/>
              <a:ahLst/>
              <a:rect l="l" t="t" r="r" b="b"/>
              <a:pathLst>
                <a:path w="14418" h="10270" extrusionOk="0">
                  <a:moveTo>
                    <a:pt x="7252" y="1"/>
                  </a:moveTo>
                  <a:cubicBezTo>
                    <a:pt x="6939" y="1"/>
                    <a:pt x="6617" y="23"/>
                    <a:pt x="6281" y="68"/>
                  </a:cubicBezTo>
                  <a:cubicBezTo>
                    <a:pt x="5237" y="211"/>
                    <a:pt x="4283" y="559"/>
                    <a:pt x="3453" y="1112"/>
                  </a:cubicBezTo>
                  <a:cubicBezTo>
                    <a:pt x="2739" y="1585"/>
                    <a:pt x="2070" y="2201"/>
                    <a:pt x="1410" y="2994"/>
                  </a:cubicBezTo>
                  <a:cubicBezTo>
                    <a:pt x="1035" y="3441"/>
                    <a:pt x="741" y="3931"/>
                    <a:pt x="420" y="4466"/>
                  </a:cubicBezTo>
                  <a:cubicBezTo>
                    <a:pt x="322" y="4654"/>
                    <a:pt x="215" y="4832"/>
                    <a:pt x="143" y="4966"/>
                  </a:cubicBezTo>
                  <a:cubicBezTo>
                    <a:pt x="10" y="5216"/>
                    <a:pt x="1" y="5519"/>
                    <a:pt x="126" y="5760"/>
                  </a:cubicBezTo>
                  <a:cubicBezTo>
                    <a:pt x="241" y="6001"/>
                    <a:pt x="473" y="6170"/>
                    <a:pt x="741" y="6215"/>
                  </a:cubicBezTo>
                  <a:cubicBezTo>
                    <a:pt x="786" y="6465"/>
                    <a:pt x="955" y="6697"/>
                    <a:pt x="1196" y="6813"/>
                  </a:cubicBezTo>
                  <a:cubicBezTo>
                    <a:pt x="1313" y="6874"/>
                    <a:pt x="1435" y="6899"/>
                    <a:pt x="1554" y="6899"/>
                  </a:cubicBezTo>
                  <a:cubicBezTo>
                    <a:pt x="1590" y="6899"/>
                    <a:pt x="1625" y="6897"/>
                    <a:pt x="1660" y="6893"/>
                  </a:cubicBezTo>
                  <a:cubicBezTo>
                    <a:pt x="1713" y="6991"/>
                    <a:pt x="1785" y="7089"/>
                    <a:pt x="1874" y="7161"/>
                  </a:cubicBezTo>
                  <a:cubicBezTo>
                    <a:pt x="1981" y="7241"/>
                    <a:pt x="2097" y="7303"/>
                    <a:pt x="2222" y="7330"/>
                  </a:cubicBezTo>
                  <a:cubicBezTo>
                    <a:pt x="2267" y="7500"/>
                    <a:pt x="2365" y="7651"/>
                    <a:pt x="2516" y="7767"/>
                  </a:cubicBezTo>
                  <a:cubicBezTo>
                    <a:pt x="2672" y="7887"/>
                    <a:pt x="2852" y="7946"/>
                    <a:pt x="3032" y="7946"/>
                  </a:cubicBezTo>
                  <a:cubicBezTo>
                    <a:pt x="3253" y="7946"/>
                    <a:pt x="3473" y="7856"/>
                    <a:pt x="3640" y="7678"/>
                  </a:cubicBezTo>
                  <a:cubicBezTo>
                    <a:pt x="3694" y="7624"/>
                    <a:pt x="3739" y="7571"/>
                    <a:pt x="3765" y="7526"/>
                  </a:cubicBezTo>
                  <a:lnTo>
                    <a:pt x="3783" y="7509"/>
                  </a:lnTo>
                  <a:cubicBezTo>
                    <a:pt x="3846" y="7428"/>
                    <a:pt x="3908" y="7339"/>
                    <a:pt x="3970" y="7259"/>
                  </a:cubicBezTo>
                  <a:cubicBezTo>
                    <a:pt x="4095" y="7089"/>
                    <a:pt x="4211" y="6929"/>
                    <a:pt x="4336" y="6777"/>
                  </a:cubicBezTo>
                  <a:cubicBezTo>
                    <a:pt x="4684" y="6358"/>
                    <a:pt x="5023" y="6045"/>
                    <a:pt x="5380" y="5822"/>
                  </a:cubicBezTo>
                  <a:cubicBezTo>
                    <a:pt x="5790" y="5564"/>
                    <a:pt x="6219" y="5376"/>
                    <a:pt x="6665" y="5260"/>
                  </a:cubicBezTo>
                  <a:cubicBezTo>
                    <a:pt x="6875" y="5207"/>
                    <a:pt x="7076" y="5180"/>
                    <a:pt x="7269" y="5180"/>
                  </a:cubicBezTo>
                  <a:cubicBezTo>
                    <a:pt x="7626" y="5180"/>
                    <a:pt x="7955" y="5272"/>
                    <a:pt x="8262" y="5457"/>
                  </a:cubicBezTo>
                  <a:cubicBezTo>
                    <a:pt x="8859" y="5805"/>
                    <a:pt x="9243" y="6295"/>
                    <a:pt x="9430" y="6947"/>
                  </a:cubicBezTo>
                  <a:cubicBezTo>
                    <a:pt x="9573" y="7446"/>
                    <a:pt x="9618" y="7999"/>
                    <a:pt x="9582" y="8695"/>
                  </a:cubicBezTo>
                  <a:cubicBezTo>
                    <a:pt x="9573" y="8829"/>
                    <a:pt x="9555" y="8972"/>
                    <a:pt x="9546" y="9123"/>
                  </a:cubicBezTo>
                  <a:cubicBezTo>
                    <a:pt x="9537" y="9186"/>
                    <a:pt x="9528" y="9257"/>
                    <a:pt x="9519" y="9328"/>
                  </a:cubicBezTo>
                  <a:cubicBezTo>
                    <a:pt x="9484" y="9757"/>
                    <a:pt x="9725" y="10122"/>
                    <a:pt x="10117" y="10238"/>
                  </a:cubicBezTo>
                  <a:cubicBezTo>
                    <a:pt x="10153" y="10247"/>
                    <a:pt x="10188" y="10256"/>
                    <a:pt x="10215" y="10256"/>
                  </a:cubicBezTo>
                  <a:cubicBezTo>
                    <a:pt x="10267" y="10265"/>
                    <a:pt x="10318" y="10270"/>
                    <a:pt x="10369" y="10270"/>
                  </a:cubicBezTo>
                  <a:cubicBezTo>
                    <a:pt x="10613" y="10270"/>
                    <a:pt x="10836" y="10165"/>
                    <a:pt x="10991" y="9980"/>
                  </a:cubicBezTo>
                  <a:cubicBezTo>
                    <a:pt x="11000" y="9980"/>
                    <a:pt x="11009" y="9989"/>
                    <a:pt x="11018" y="9989"/>
                  </a:cubicBezTo>
                  <a:lnTo>
                    <a:pt x="11036" y="9989"/>
                  </a:lnTo>
                  <a:cubicBezTo>
                    <a:pt x="11115" y="10012"/>
                    <a:pt x="11194" y="10023"/>
                    <a:pt x="11271" y="10023"/>
                  </a:cubicBezTo>
                  <a:cubicBezTo>
                    <a:pt x="11456" y="10023"/>
                    <a:pt x="11632" y="9959"/>
                    <a:pt x="11776" y="9846"/>
                  </a:cubicBezTo>
                  <a:cubicBezTo>
                    <a:pt x="11883" y="10006"/>
                    <a:pt x="12044" y="10131"/>
                    <a:pt x="12240" y="10185"/>
                  </a:cubicBezTo>
                  <a:cubicBezTo>
                    <a:pt x="12303" y="10203"/>
                    <a:pt x="12365" y="10221"/>
                    <a:pt x="12428" y="10221"/>
                  </a:cubicBezTo>
                  <a:cubicBezTo>
                    <a:pt x="12449" y="10222"/>
                    <a:pt x="12470" y="10223"/>
                    <a:pt x="12491" y="10223"/>
                  </a:cubicBezTo>
                  <a:cubicBezTo>
                    <a:pt x="12673" y="10223"/>
                    <a:pt x="12845" y="10155"/>
                    <a:pt x="12981" y="10051"/>
                  </a:cubicBezTo>
                  <a:cubicBezTo>
                    <a:pt x="13052" y="10105"/>
                    <a:pt x="13123" y="10149"/>
                    <a:pt x="13204" y="10176"/>
                  </a:cubicBezTo>
                  <a:cubicBezTo>
                    <a:pt x="13231" y="10185"/>
                    <a:pt x="13248" y="10194"/>
                    <a:pt x="13275" y="10203"/>
                  </a:cubicBezTo>
                  <a:cubicBezTo>
                    <a:pt x="13352" y="10226"/>
                    <a:pt x="13431" y="10237"/>
                    <a:pt x="13509" y="10237"/>
                  </a:cubicBezTo>
                  <a:cubicBezTo>
                    <a:pt x="13795" y="10237"/>
                    <a:pt x="14076" y="10089"/>
                    <a:pt x="14230" y="9837"/>
                  </a:cubicBezTo>
                  <a:cubicBezTo>
                    <a:pt x="14301" y="9703"/>
                    <a:pt x="14355" y="9569"/>
                    <a:pt x="14372" y="9427"/>
                  </a:cubicBezTo>
                  <a:cubicBezTo>
                    <a:pt x="14399" y="9239"/>
                    <a:pt x="14408" y="9088"/>
                    <a:pt x="14408" y="8936"/>
                  </a:cubicBezTo>
                  <a:cubicBezTo>
                    <a:pt x="14417" y="8427"/>
                    <a:pt x="14417" y="8044"/>
                    <a:pt x="14408" y="7687"/>
                  </a:cubicBezTo>
                  <a:cubicBezTo>
                    <a:pt x="14390" y="6786"/>
                    <a:pt x="14265" y="6001"/>
                    <a:pt x="14016" y="5269"/>
                  </a:cubicBezTo>
                  <a:cubicBezTo>
                    <a:pt x="13819" y="4681"/>
                    <a:pt x="13534" y="4083"/>
                    <a:pt x="13150" y="3423"/>
                  </a:cubicBezTo>
                  <a:cubicBezTo>
                    <a:pt x="12677" y="2620"/>
                    <a:pt x="12089" y="1933"/>
                    <a:pt x="11384" y="1389"/>
                  </a:cubicBezTo>
                  <a:cubicBezTo>
                    <a:pt x="10733" y="880"/>
                    <a:pt x="10028" y="514"/>
                    <a:pt x="9287" y="291"/>
                  </a:cubicBezTo>
                  <a:lnTo>
                    <a:pt x="9270" y="291"/>
                  </a:lnTo>
                  <a:cubicBezTo>
                    <a:pt x="8788" y="167"/>
                    <a:pt x="8369" y="86"/>
                    <a:pt x="7967" y="42"/>
                  </a:cubicBezTo>
                  <a:cubicBezTo>
                    <a:pt x="7733" y="14"/>
                    <a:pt x="7495" y="1"/>
                    <a:pt x="7252" y="1"/>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48" name="Google Shape;9486;p25"/>
            <p:cNvSpPr/>
            <p:nvPr/>
          </p:nvSpPr>
          <p:spPr>
            <a:xfrm>
              <a:off x="1187975" y="1107625"/>
              <a:ext cx="332125" cy="226925"/>
            </a:xfrm>
            <a:custGeom>
              <a:avLst/>
              <a:ahLst/>
              <a:rect l="l" t="t" r="r" b="b"/>
              <a:pathLst>
                <a:path w="13285" h="9077" extrusionOk="0">
                  <a:moveTo>
                    <a:pt x="6740" y="0"/>
                  </a:moveTo>
                  <a:cubicBezTo>
                    <a:pt x="6427" y="0"/>
                    <a:pt x="6116" y="24"/>
                    <a:pt x="5808" y="67"/>
                  </a:cubicBezTo>
                  <a:cubicBezTo>
                    <a:pt x="4872" y="183"/>
                    <a:pt x="4006" y="487"/>
                    <a:pt x="3221" y="1013"/>
                  </a:cubicBezTo>
                  <a:cubicBezTo>
                    <a:pt x="2490" y="1504"/>
                    <a:pt x="1865" y="2110"/>
                    <a:pt x="1303" y="2779"/>
                  </a:cubicBezTo>
                  <a:cubicBezTo>
                    <a:pt x="946" y="3216"/>
                    <a:pt x="652" y="3698"/>
                    <a:pt x="375" y="4180"/>
                  </a:cubicBezTo>
                  <a:cubicBezTo>
                    <a:pt x="277" y="4340"/>
                    <a:pt x="188" y="4501"/>
                    <a:pt x="99" y="4662"/>
                  </a:cubicBezTo>
                  <a:cubicBezTo>
                    <a:pt x="1" y="4840"/>
                    <a:pt x="99" y="5036"/>
                    <a:pt x="286" y="5063"/>
                  </a:cubicBezTo>
                  <a:cubicBezTo>
                    <a:pt x="303" y="5066"/>
                    <a:pt x="319" y="5067"/>
                    <a:pt x="335" y="5067"/>
                  </a:cubicBezTo>
                  <a:cubicBezTo>
                    <a:pt x="425" y="5067"/>
                    <a:pt x="492" y="5023"/>
                    <a:pt x="545" y="4947"/>
                  </a:cubicBezTo>
                  <a:cubicBezTo>
                    <a:pt x="607" y="4840"/>
                    <a:pt x="670" y="4742"/>
                    <a:pt x="723" y="4635"/>
                  </a:cubicBezTo>
                  <a:cubicBezTo>
                    <a:pt x="982" y="4171"/>
                    <a:pt x="1250" y="3725"/>
                    <a:pt x="1571" y="3297"/>
                  </a:cubicBezTo>
                  <a:cubicBezTo>
                    <a:pt x="1999" y="2735"/>
                    <a:pt x="2499" y="2244"/>
                    <a:pt x="3043" y="1798"/>
                  </a:cubicBezTo>
                  <a:cubicBezTo>
                    <a:pt x="3453" y="1459"/>
                    <a:pt x="3908" y="1173"/>
                    <a:pt x="4408" y="968"/>
                  </a:cubicBezTo>
                  <a:cubicBezTo>
                    <a:pt x="5095" y="692"/>
                    <a:pt x="5817" y="558"/>
                    <a:pt x="6558" y="531"/>
                  </a:cubicBezTo>
                  <a:cubicBezTo>
                    <a:pt x="6616" y="529"/>
                    <a:pt x="6675" y="528"/>
                    <a:pt x="6734" y="528"/>
                  </a:cubicBezTo>
                  <a:cubicBezTo>
                    <a:pt x="7128" y="528"/>
                    <a:pt x="7515" y="578"/>
                    <a:pt x="7896" y="656"/>
                  </a:cubicBezTo>
                  <a:cubicBezTo>
                    <a:pt x="8387" y="754"/>
                    <a:pt x="8850" y="897"/>
                    <a:pt x="9288" y="1129"/>
                  </a:cubicBezTo>
                  <a:cubicBezTo>
                    <a:pt x="10046" y="1530"/>
                    <a:pt x="10679" y="2066"/>
                    <a:pt x="11197" y="2744"/>
                  </a:cubicBezTo>
                  <a:cubicBezTo>
                    <a:pt x="11661" y="3350"/>
                    <a:pt x="12017" y="4028"/>
                    <a:pt x="12303" y="4742"/>
                  </a:cubicBezTo>
                  <a:cubicBezTo>
                    <a:pt x="12508" y="5259"/>
                    <a:pt x="12642" y="5786"/>
                    <a:pt x="12695" y="6339"/>
                  </a:cubicBezTo>
                  <a:cubicBezTo>
                    <a:pt x="12749" y="6847"/>
                    <a:pt x="12749" y="7356"/>
                    <a:pt x="12758" y="7864"/>
                  </a:cubicBezTo>
                  <a:cubicBezTo>
                    <a:pt x="12758" y="8176"/>
                    <a:pt x="12758" y="8480"/>
                    <a:pt x="12695" y="8783"/>
                  </a:cubicBezTo>
                  <a:cubicBezTo>
                    <a:pt x="12678" y="8899"/>
                    <a:pt x="12749" y="9015"/>
                    <a:pt x="12865" y="9060"/>
                  </a:cubicBezTo>
                  <a:cubicBezTo>
                    <a:pt x="12893" y="9071"/>
                    <a:pt x="12923" y="9077"/>
                    <a:pt x="12954" y="9077"/>
                  </a:cubicBezTo>
                  <a:cubicBezTo>
                    <a:pt x="13041" y="9077"/>
                    <a:pt x="13131" y="9032"/>
                    <a:pt x="13177" y="8953"/>
                  </a:cubicBezTo>
                  <a:cubicBezTo>
                    <a:pt x="13204" y="8899"/>
                    <a:pt x="13231" y="8837"/>
                    <a:pt x="13240" y="8774"/>
                  </a:cubicBezTo>
                  <a:cubicBezTo>
                    <a:pt x="13257" y="8631"/>
                    <a:pt x="13275" y="8489"/>
                    <a:pt x="13275" y="8355"/>
                  </a:cubicBezTo>
                  <a:cubicBezTo>
                    <a:pt x="13275" y="7936"/>
                    <a:pt x="13284" y="7525"/>
                    <a:pt x="13275" y="7115"/>
                  </a:cubicBezTo>
                  <a:cubicBezTo>
                    <a:pt x="13257" y="6348"/>
                    <a:pt x="13159" y="5598"/>
                    <a:pt x="12909" y="4876"/>
                  </a:cubicBezTo>
                  <a:cubicBezTo>
                    <a:pt x="12704" y="4269"/>
                    <a:pt x="12419" y="3689"/>
                    <a:pt x="12098" y="3136"/>
                  </a:cubicBezTo>
                  <a:cubicBezTo>
                    <a:pt x="11669" y="2413"/>
                    <a:pt x="11134" y="1780"/>
                    <a:pt x="10474" y="1263"/>
                  </a:cubicBezTo>
                  <a:cubicBezTo>
                    <a:pt x="9894" y="817"/>
                    <a:pt x="9261" y="478"/>
                    <a:pt x="8574" y="272"/>
                  </a:cubicBezTo>
                  <a:cubicBezTo>
                    <a:pt x="8163" y="165"/>
                    <a:pt x="7762" y="76"/>
                    <a:pt x="7352" y="32"/>
                  </a:cubicBezTo>
                  <a:cubicBezTo>
                    <a:pt x="7148" y="10"/>
                    <a:pt x="6943" y="0"/>
                    <a:pt x="6740"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49" name="Google Shape;9487;p25"/>
            <p:cNvSpPr/>
            <p:nvPr/>
          </p:nvSpPr>
          <p:spPr>
            <a:xfrm>
              <a:off x="1206275" y="1136150"/>
              <a:ext cx="287950" cy="198000"/>
            </a:xfrm>
            <a:custGeom>
              <a:avLst/>
              <a:ahLst/>
              <a:rect l="l" t="t" r="r" b="b"/>
              <a:pathLst>
                <a:path w="11518" h="7920" extrusionOk="0">
                  <a:moveTo>
                    <a:pt x="6023" y="1"/>
                  </a:moveTo>
                  <a:cubicBezTo>
                    <a:pt x="5954" y="1"/>
                    <a:pt x="5885" y="2"/>
                    <a:pt x="5817" y="6"/>
                  </a:cubicBezTo>
                  <a:cubicBezTo>
                    <a:pt x="4559" y="77"/>
                    <a:pt x="3417" y="461"/>
                    <a:pt x="2418" y="1237"/>
                  </a:cubicBezTo>
                  <a:cubicBezTo>
                    <a:pt x="1749" y="1754"/>
                    <a:pt x="1160" y="2361"/>
                    <a:pt x="705" y="3083"/>
                  </a:cubicBezTo>
                  <a:cubicBezTo>
                    <a:pt x="482" y="3431"/>
                    <a:pt x="286" y="3797"/>
                    <a:pt x="81" y="4154"/>
                  </a:cubicBezTo>
                  <a:cubicBezTo>
                    <a:pt x="63" y="4190"/>
                    <a:pt x="45" y="4234"/>
                    <a:pt x="36" y="4270"/>
                  </a:cubicBezTo>
                  <a:cubicBezTo>
                    <a:pt x="0" y="4395"/>
                    <a:pt x="54" y="4520"/>
                    <a:pt x="170" y="4573"/>
                  </a:cubicBezTo>
                  <a:cubicBezTo>
                    <a:pt x="206" y="4591"/>
                    <a:pt x="246" y="4600"/>
                    <a:pt x="285" y="4600"/>
                  </a:cubicBezTo>
                  <a:cubicBezTo>
                    <a:pt x="361" y="4600"/>
                    <a:pt x="435" y="4567"/>
                    <a:pt x="482" y="4502"/>
                  </a:cubicBezTo>
                  <a:cubicBezTo>
                    <a:pt x="509" y="4475"/>
                    <a:pt x="527" y="4448"/>
                    <a:pt x="536" y="4422"/>
                  </a:cubicBezTo>
                  <a:cubicBezTo>
                    <a:pt x="634" y="4252"/>
                    <a:pt x="723" y="4092"/>
                    <a:pt x="812" y="3931"/>
                  </a:cubicBezTo>
                  <a:cubicBezTo>
                    <a:pt x="1160" y="3280"/>
                    <a:pt x="1597" y="2700"/>
                    <a:pt x="2123" y="2191"/>
                  </a:cubicBezTo>
                  <a:cubicBezTo>
                    <a:pt x="2578" y="1754"/>
                    <a:pt x="3060" y="1362"/>
                    <a:pt x="3640" y="1094"/>
                  </a:cubicBezTo>
                  <a:cubicBezTo>
                    <a:pt x="4068" y="898"/>
                    <a:pt x="4514" y="746"/>
                    <a:pt x="4969" y="648"/>
                  </a:cubicBezTo>
                  <a:cubicBezTo>
                    <a:pt x="5318" y="570"/>
                    <a:pt x="5667" y="530"/>
                    <a:pt x="6015" y="530"/>
                  </a:cubicBezTo>
                  <a:cubicBezTo>
                    <a:pt x="6343" y="530"/>
                    <a:pt x="6670" y="566"/>
                    <a:pt x="6994" y="639"/>
                  </a:cubicBezTo>
                  <a:cubicBezTo>
                    <a:pt x="7744" y="809"/>
                    <a:pt x="8431" y="1112"/>
                    <a:pt x="9028" y="1594"/>
                  </a:cubicBezTo>
                  <a:cubicBezTo>
                    <a:pt x="9367" y="1870"/>
                    <a:pt x="9680" y="2156"/>
                    <a:pt x="9912" y="2521"/>
                  </a:cubicBezTo>
                  <a:cubicBezTo>
                    <a:pt x="10108" y="2843"/>
                    <a:pt x="10295" y="3164"/>
                    <a:pt x="10456" y="3503"/>
                  </a:cubicBezTo>
                  <a:cubicBezTo>
                    <a:pt x="10679" y="3976"/>
                    <a:pt x="10821" y="4466"/>
                    <a:pt x="10884" y="4984"/>
                  </a:cubicBezTo>
                  <a:cubicBezTo>
                    <a:pt x="10982" y="5813"/>
                    <a:pt x="10982" y="6643"/>
                    <a:pt x="10937" y="7473"/>
                  </a:cubicBezTo>
                  <a:cubicBezTo>
                    <a:pt x="10937" y="7544"/>
                    <a:pt x="10929" y="7624"/>
                    <a:pt x="10929" y="7696"/>
                  </a:cubicBezTo>
                  <a:cubicBezTo>
                    <a:pt x="10946" y="7821"/>
                    <a:pt x="11053" y="7910"/>
                    <a:pt x="11178" y="7919"/>
                  </a:cubicBezTo>
                  <a:cubicBezTo>
                    <a:pt x="11185" y="7919"/>
                    <a:pt x="11191" y="7919"/>
                    <a:pt x="11197" y="7919"/>
                  </a:cubicBezTo>
                  <a:cubicBezTo>
                    <a:pt x="11314" y="7919"/>
                    <a:pt x="11412" y="7841"/>
                    <a:pt x="11446" y="7722"/>
                  </a:cubicBezTo>
                  <a:cubicBezTo>
                    <a:pt x="11455" y="7687"/>
                    <a:pt x="11455" y="7642"/>
                    <a:pt x="11455" y="7606"/>
                  </a:cubicBezTo>
                  <a:cubicBezTo>
                    <a:pt x="11517" y="6821"/>
                    <a:pt x="11499" y="6036"/>
                    <a:pt x="11446" y="5260"/>
                  </a:cubicBezTo>
                  <a:cubicBezTo>
                    <a:pt x="11410" y="4770"/>
                    <a:pt x="11312" y="4306"/>
                    <a:pt x="11160" y="3842"/>
                  </a:cubicBezTo>
                  <a:cubicBezTo>
                    <a:pt x="10973" y="3280"/>
                    <a:pt x="10697" y="2771"/>
                    <a:pt x="10384" y="2281"/>
                  </a:cubicBezTo>
                  <a:cubicBezTo>
                    <a:pt x="10242" y="2058"/>
                    <a:pt x="10090" y="1852"/>
                    <a:pt x="9912" y="1674"/>
                  </a:cubicBezTo>
                  <a:cubicBezTo>
                    <a:pt x="9216" y="978"/>
                    <a:pt x="8404" y="479"/>
                    <a:pt x="7646" y="264"/>
                  </a:cubicBezTo>
                  <a:cubicBezTo>
                    <a:pt x="7020" y="85"/>
                    <a:pt x="6511" y="1"/>
                    <a:pt x="6023"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50" name="Google Shape;9488;p25"/>
            <p:cNvSpPr/>
            <p:nvPr/>
          </p:nvSpPr>
          <p:spPr>
            <a:xfrm>
              <a:off x="1227225" y="1164275"/>
              <a:ext cx="238000" cy="164825"/>
            </a:xfrm>
            <a:custGeom>
              <a:avLst/>
              <a:ahLst/>
              <a:rect l="l" t="t" r="r" b="b"/>
              <a:pathLst>
                <a:path w="9520" h="6593" extrusionOk="0">
                  <a:moveTo>
                    <a:pt x="5037" y="1"/>
                  </a:moveTo>
                  <a:cubicBezTo>
                    <a:pt x="4671" y="1"/>
                    <a:pt x="4305" y="48"/>
                    <a:pt x="3944" y="139"/>
                  </a:cubicBezTo>
                  <a:cubicBezTo>
                    <a:pt x="3489" y="246"/>
                    <a:pt x="3061" y="433"/>
                    <a:pt x="2677" y="718"/>
                  </a:cubicBezTo>
                  <a:cubicBezTo>
                    <a:pt x="2311" y="995"/>
                    <a:pt x="1972" y="1298"/>
                    <a:pt x="1660" y="1619"/>
                  </a:cubicBezTo>
                  <a:cubicBezTo>
                    <a:pt x="1080" y="2199"/>
                    <a:pt x="581" y="2833"/>
                    <a:pt x="90" y="3484"/>
                  </a:cubicBezTo>
                  <a:cubicBezTo>
                    <a:pt x="81" y="3502"/>
                    <a:pt x="63" y="3529"/>
                    <a:pt x="54" y="3555"/>
                  </a:cubicBezTo>
                  <a:cubicBezTo>
                    <a:pt x="1" y="3662"/>
                    <a:pt x="28" y="3787"/>
                    <a:pt x="126" y="3859"/>
                  </a:cubicBezTo>
                  <a:cubicBezTo>
                    <a:pt x="173" y="3901"/>
                    <a:pt x="232" y="3923"/>
                    <a:pt x="292" y="3923"/>
                  </a:cubicBezTo>
                  <a:cubicBezTo>
                    <a:pt x="346" y="3923"/>
                    <a:pt x="401" y="3905"/>
                    <a:pt x="447" y="3868"/>
                  </a:cubicBezTo>
                  <a:cubicBezTo>
                    <a:pt x="483" y="3841"/>
                    <a:pt x="509" y="3805"/>
                    <a:pt x="536" y="3769"/>
                  </a:cubicBezTo>
                  <a:cubicBezTo>
                    <a:pt x="652" y="3618"/>
                    <a:pt x="768" y="3475"/>
                    <a:pt x="884" y="3323"/>
                  </a:cubicBezTo>
                  <a:cubicBezTo>
                    <a:pt x="1393" y="2663"/>
                    <a:pt x="1937" y="2030"/>
                    <a:pt x="2570" y="1495"/>
                  </a:cubicBezTo>
                  <a:cubicBezTo>
                    <a:pt x="2856" y="1245"/>
                    <a:pt x="3141" y="1004"/>
                    <a:pt x="3489" y="843"/>
                  </a:cubicBezTo>
                  <a:cubicBezTo>
                    <a:pt x="3864" y="674"/>
                    <a:pt x="4265" y="594"/>
                    <a:pt x="4667" y="549"/>
                  </a:cubicBezTo>
                  <a:cubicBezTo>
                    <a:pt x="4800" y="535"/>
                    <a:pt x="4932" y="528"/>
                    <a:pt x="5062" y="528"/>
                  </a:cubicBezTo>
                  <a:cubicBezTo>
                    <a:pt x="5683" y="528"/>
                    <a:pt x="6274" y="685"/>
                    <a:pt x="6834" y="995"/>
                  </a:cubicBezTo>
                  <a:cubicBezTo>
                    <a:pt x="7334" y="1263"/>
                    <a:pt x="7771" y="1611"/>
                    <a:pt x="8101" y="2066"/>
                  </a:cubicBezTo>
                  <a:cubicBezTo>
                    <a:pt x="8485" y="2592"/>
                    <a:pt x="8735" y="3181"/>
                    <a:pt x="8859" y="3823"/>
                  </a:cubicBezTo>
                  <a:cubicBezTo>
                    <a:pt x="9020" y="4635"/>
                    <a:pt x="9047" y="5447"/>
                    <a:pt x="8877" y="6258"/>
                  </a:cubicBezTo>
                  <a:cubicBezTo>
                    <a:pt x="8851" y="6410"/>
                    <a:pt x="8931" y="6544"/>
                    <a:pt x="9065" y="6580"/>
                  </a:cubicBezTo>
                  <a:cubicBezTo>
                    <a:pt x="9091" y="6588"/>
                    <a:pt x="9118" y="6593"/>
                    <a:pt x="9144" y="6593"/>
                  </a:cubicBezTo>
                  <a:cubicBezTo>
                    <a:pt x="9251" y="6593"/>
                    <a:pt x="9350" y="6523"/>
                    <a:pt x="9386" y="6401"/>
                  </a:cubicBezTo>
                  <a:cubicBezTo>
                    <a:pt x="9421" y="6303"/>
                    <a:pt x="9448" y="6205"/>
                    <a:pt x="9457" y="6098"/>
                  </a:cubicBezTo>
                  <a:cubicBezTo>
                    <a:pt x="9511" y="5768"/>
                    <a:pt x="9511" y="5429"/>
                    <a:pt x="9511" y="5090"/>
                  </a:cubicBezTo>
                  <a:cubicBezTo>
                    <a:pt x="9520" y="4421"/>
                    <a:pt x="9439" y="3761"/>
                    <a:pt x="9225" y="3127"/>
                  </a:cubicBezTo>
                  <a:cubicBezTo>
                    <a:pt x="9029" y="2556"/>
                    <a:pt x="8770" y="2030"/>
                    <a:pt x="8387" y="1575"/>
                  </a:cubicBezTo>
                  <a:cubicBezTo>
                    <a:pt x="7807" y="888"/>
                    <a:pt x="7075" y="424"/>
                    <a:pt x="6147" y="139"/>
                  </a:cubicBezTo>
                  <a:cubicBezTo>
                    <a:pt x="6031" y="121"/>
                    <a:pt x="5853" y="76"/>
                    <a:pt x="5675" y="49"/>
                  </a:cubicBezTo>
                  <a:cubicBezTo>
                    <a:pt x="5462" y="17"/>
                    <a:pt x="5249" y="1"/>
                    <a:pt x="5037"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51" name="Google Shape;9489;p25"/>
            <p:cNvSpPr/>
            <p:nvPr/>
          </p:nvSpPr>
          <p:spPr>
            <a:xfrm>
              <a:off x="1242625" y="1194925"/>
              <a:ext cx="199175" cy="140425"/>
            </a:xfrm>
            <a:custGeom>
              <a:avLst/>
              <a:ahLst/>
              <a:rect l="l" t="t" r="r" b="b"/>
              <a:pathLst>
                <a:path w="7967" h="5617" extrusionOk="0">
                  <a:moveTo>
                    <a:pt x="4488" y="1"/>
                  </a:moveTo>
                  <a:cubicBezTo>
                    <a:pt x="4006" y="1"/>
                    <a:pt x="3551" y="126"/>
                    <a:pt x="3105" y="286"/>
                  </a:cubicBezTo>
                  <a:cubicBezTo>
                    <a:pt x="2266" y="599"/>
                    <a:pt x="1544" y="1080"/>
                    <a:pt x="955" y="1749"/>
                  </a:cubicBezTo>
                  <a:cubicBezTo>
                    <a:pt x="669" y="2062"/>
                    <a:pt x="420" y="2410"/>
                    <a:pt x="170" y="2749"/>
                  </a:cubicBezTo>
                  <a:cubicBezTo>
                    <a:pt x="134" y="2793"/>
                    <a:pt x="99" y="2838"/>
                    <a:pt x="72" y="2882"/>
                  </a:cubicBezTo>
                  <a:cubicBezTo>
                    <a:pt x="0" y="3007"/>
                    <a:pt x="27" y="3150"/>
                    <a:pt x="134" y="3230"/>
                  </a:cubicBezTo>
                  <a:cubicBezTo>
                    <a:pt x="181" y="3270"/>
                    <a:pt x="236" y="3288"/>
                    <a:pt x="290" y="3288"/>
                  </a:cubicBezTo>
                  <a:cubicBezTo>
                    <a:pt x="358" y="3288"/>
                    <a:pt x="427" y="3258"/>
                    <a:pt x="482" y="3204"/>
                  </a:cubicBezTo>
                  <a:cubicBezTo>
                    <a:pt x="518" y="3168"/>
                    <a:pt x="553" y="3123"/>
                    <a:pt x="580" y="3079"/>
                  </a:cubicBezTo>
                  <a:cubicBezTo>
                    <a:pt x="768" y="2829"/>
                    <a:pt x="955" y="2579"/>
                    <a:pt x="1151" y="2329"/>
                  </a:cubicBezTo>
                  <a:cubicBezTo>
                    <a:pt x="1490" y="1919"/>
                    <a:pt x="1874" y="1544"/>
                    <a:pt x="2329" y="1259"/>
                  </a:cubicBezTo>
                  <a:cubicBezTo>
                    <a:pt x="2784" y="973"/>
                    <a:pt x="3265" y="759"/>
                    <a:pt x="3783" y="625"/>
                  </a:cubicBezTo>
                  <a:cubicBezTo>
                    <a:pt x="4034" y="559"/>
                    <a:pt x="4284" y="524"/>
                    <a:pt x="4530" y="524"/>
                  </a:cubicBezTo>
                  <a:cubicBezTo>
                    <a:pt x="4973" y="524"/>
                    <a:pt x="5407" y="637"/>
                    <a:pt x="5826" y="884"/>
                  </a:cubicBezTo>
                  <a:cubicBezTo>
                    <a:pt x="6540" y="1303"/>
                    <a:pt x="7012" y="1910"/>
                    <a:pt x="7244" y="2713"/>
                  </a:cubicBezTo>
                  <a:cubicBezTo>
                    <a:pt x="7432" y="3355"/>
                    <a:pt x="7458" y="3998"/>
                    <a:pt x="7423" y="4658"/>
                  </a:cubicBezTo>
                  <a:cubicBezTo>
                    <a:pt x="7405" y="4872"/>
                    <a:pt x="7378" y="5086"/>
                    <a:pt x="7360" y="5309"/>
                  </a:cubicBezTo>
                  <a:cubicBezTo>
                    <a:pt x="7342" y="5470"/>
                    <a:pt x="7432" y="5585"/>
                    <a:pt x="7574" y="5612"/>
                  </a:cubicBezTo>
                  <a:cubicBezTo>
                    <a:pt x="7591" y="5615"/>
                    <a:pt x="7608" y="5617"/>
                    <a:pt x="7624" y="5617"/>
                  </a:cubicBezTo>
                  <a:cubicBezTo>
                    <a:pt x="7744" y="5617"/>
                    <a:pt x="7838" y="5532"/>
                    <a:pt x="7878" y="5398"/>
                  </a:cubicBezTo>
                  <a:cubicBezTo>
                    <a:pt x="7887" y="5362"/>
                    <a:pt x="7896" y="5318"/>
                    <a:pt x="7904" y="5282"/>
                  </a:cubicBezTo>
                  <a:cubicBezTo>
                    <a:pt x="7922" y="4925"/>
                    <a:pt x="7958" y="4568"/>
                    <a:pt x="7958" y="4212"/>
                  </a:cubicBezTo>
                  <a:cubicBezTo>
                    <a:pt x="7967" y="3632"/>
                    <a:pt x="7904" y="3070"/>
                    <a:pt x="7735" y="2517"/>
                  </a:cubicBezTo>
                  <a:cubicBezTo>
                    <a:pt x="7521" y="1803"/>
                    <a:pt x="7137" y="1214"/>
                    <a:pt x="6566" y="750"/>
                  </a:cubicBezTo>
                  <a:cubicBezTo>
                    <a:pt x="6218" y="474"/>
                    <a:pt x="5835" y="251"/>
                    <a:pt x="5371" y="108"/>
                  </a:cubicBezTo>
                  <a:cubicBezTo>
                    <a:pt x="5112" y="37"/>
                    <a:pt x="4791" y="1"/>
                    <a:pt x="448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170" name="Google Shape;9490;p25"/>
          <p:cNvGrpSpPr/>
          <p:nvPr/>
        </p:nvGrpSpPr>
        <p:grpSpPr>
          <a:xfrm rot="7391939">
            <a:off x="-195425" y="957189"/>
            <a:ext cx="1300360" cy="1027400"/>
            <a:chOff x="1745100" y="1681650"/>
            <a:chExt cx="1300475" cy="1027490"/>
          </a:xfrm>
        </p:grpSpPr>
        <p:sp>
          <p:nvSpPr>
            <p:cNvPr id="1053752" name="Google Shape;9491;p25"/>
            <p:cNvSpPr/>
            <p:nvPr/>
          </p:nvSpPr>
          <p:spPr>
            <a:xfrm>
              <a:off x="1745100" y="1681650"/>
              <a:ext cx="1300475" cy="1027490"/>
            </a:xfrm>
            <a:custGeom>
              <a:avLst/>
              <a:ahLst/>
              <a:rect l="l" t="t" r="r" b="b"/>
              <a:pathLst>
                <a:path w="12410" h="9805" extrusionOk="0">
                  <a:moveTo>
                    <a:pt x="11486" y="0"/>
                  </a:moveTo>
                  <a:cubicBezTo>
                    <a:pt x="11240" y="0"/>
                    <a:pt x="10999" y="121"/>
                    <a:pt x="10848" y="319"/>
                  </a:cubicBezTo>
                  <a:cubicBezTo>
                    <a:pt x="10688" y="533"/>
                    <a:pt x="10661" y="809"/>
                    <a:pt x="10768" y="1059"/>
                  </a:cubicBezTo>
                  <a:cubicBezTo>
                    <a:pt x="10768" y="1077"/>
                    <a:pt x="10777" y="1095"/>
                    <a:pt x="10786" y="1113"/>
                  </a:cubicBezTo>
                  <a:lnTo>
                    <a:pt x="10786" y="1131"/>
                  </a:lnTo>
                  <a:cubicBezTo>
                    <a:pt x="10804" y="1184"/>
                    <a:pt x="10813" y="1246"/>
                    <a:pt x="10813" y="1309"/>
                  </a:cubicBezTo>
                  <a:cubicBezTo>
                    <a:pt x="10813" y="1336"/>
                    <a:pt x="10813" y="1354"/>
                    <a:pt x="10813" y="1371"/>
                  </a:cubicBezTo>
                  <a:cubicBezTo>
                    <a:pt x="10813" y="1425"/>
                    <a:pt x="10804" y="1487"/>
                    <a:pt x="10786" y="1541"/>
                  </a:cubicBezTo>
                  <a:lnTo>
                    <a:pt x="10768" y="1630"/>
                  </a:lnTo>
                  <a:cubicBezTo>
                    <a:pt x="10750" y="1657"/>
                    <a:pt x="10741" y="1693"/>
                    <a:pt x="10733" y="1719"/>
                  </a:cubicBezTo>
                  <a:cubicBezTo>
                    <a:pt x="10527" y="970"/>
                    <a:pt x="10037" y="301"/>
                    <a:pt x="9234" y="140"/>
                  </a:cubicBezTo>
                  <a:cubicBezTo>
                    <a:pt x="9154" y="125"/>
                    <a:pt x="9074" y="118"/>
                    <a:pt x="8995" y="118"/>
                  </a:cubicBezTo>
                  <a:cubicBezTo>
                    <a:pt x="8428" y="118"/>
                    <a:pt x="7898" y="497"/>
                    <a:pt x="7726" y="1068"/>
                  </a:cubicBezTo>
                  <a:cubicBezTo>
                    <a:pt x="7655" y="1318"/>
                    <a:pt x="7646" y="1577"/>
                    <a:pt x="7682" y="1835"/>
                  </a:cubicBezTo>
                  <a:cubicBezTo>
                    <a:pt x="7505" y="1763"/>
                    <a:pt x="7314" y="1727"/>
                    <a:pt x="7115" y="1727"/>
                  </a:cubicBezTo>
                  <a:cubicBezTo>
                    <a:pt x="7093" y="1727"/>
                    <a:pt x="7070" y="1727"/>
                    <a:pt x="7048" y="1728"/>
                  </a:cubicBezTo>
                  <a:cubicBezTo>
                    <a:pt x="6450" y="1755"/>
                    <a:pt x="5951" y="2210"/>
                    <a:pt x="5808" y="2852"/>
                  </a:cubicBezTo>
                  <a:cubicBezTo>
                    <a:pt x="5755" y="3102"/>
                    <a:pt x="5755" y="3352"/>
                    <a:pt x="5799" y="3584"/>
                  </a:cubicBezTo>
                  <a:cubicBezTo>
                    <a:pt x="5505" y="3342"/>
                    <a:pt x="5158" y="3215"/>
                    <a:pt x="4821" y="3215"/>
                  </a:cubicBezTo>
                  <a:cubicBezTo>
                    <a:pt x="4585" y="3215"/>
                    <a:pt x="4354" y="3277"/>
                    <a:pt x="4149" y="3405"/>
                  </a:cubicBezTo>
                  <a:cubicBezTo>
                    <a:pt x="3631" y="3727"/>
                    <a:pt x="3408" y="4396"/>
                    <a:pt x="3587" y="5047"/>
                  </a:cubicBezTo>
                  <a:cubicBezTo>
                    <a:pt x="3277" y="4712"/>
                    <a:pt x="2896" y="4518"/>
                    <a:pt x="2496" y="4518"/>
                  </a:cubicBezTo>
                  <a:cubicBezTo>
                    <a:pt x="2470" y="4518"/>
                    <a:pt x="2444" y="4519"/>
                    <a:pt x="2418" y="4520"/>
                  </a:cubicBezTo>
                  <a:cubicBezTo>
                    <a:pt x="1767" y="4547"/>
                    <a:pt x="1312" y="5083"/>
                    <a:pt x="1160" y="5600"/>
                  </a:cubicBezTo>
                  <a:cubicBezTo>
                    <a:pt x="875" y="6519"/>
                    <a:pt x="1214" y="7563"/>
                    <a:pt x="2008" y="8267"/>
                  </a:cubicBezTo>
                  <a:cubicBezTo>
                    <a:pt x="2017" y="8276"/>
                    <a:pt x="2026" y="8285"/>
                    <a:pt x="2035" y="8285"/>
                  </a:cubicBezTo>
                  <a:cubicBezTo>
                    <a:pt x="1927" y="8324"/>
                    <a:pt x="1821" y="8343"/>
                    <a:pt x="1717" y="8343"/>
                  </a:cubicBezTo>
                  <a:cubicBezTo>
                    <a:pt x="1486" y="8343"/>
                    <a:pt x="1271" y="8247"/>
                    <a:pt x="1098" y="8062"/>
                  </a:cubicBezTo>
                  <a:cubicBezTo>
                    <a:pt x="1035" y="7991"/>
                    <a:pt x="982" y="7919"/>
                    <a:pt x="946" y="7830"/>
                  </a:cubicBezTo>
                  <a:cubicBezTo>
                    <a:pt x="882" y="7662"/>
                    <a:pt x="717" y="7558"/>
                    <a:pt x="542" y="7558"/>
                  </a:cubicBezTo>
                  <a:cubicBezTo>
                    <a:pt x="522" y="7558"/>
                    <a:pt x="502" y="7560"/>
                    <a:pt x="482" y="7563"/>
                  </a:cubicBezTo>
                  <a:cubicBezTo>
                    <a:pt x="286" y="7589"/>
                    <a:pt x="134" y="7750"/>
                    <a:pt x="108" y="7946"/>
                  </a:cubicBezTo>
                  <a:lnTo>
                    <a:pt x="9" y="8731"/>
                  </a:lnTo>
                  <a:cubicBezTo>
                    <a:pt x="1" y="8865"/>
                    <a:pt x="36" y="8990"/>
                    <a:pt x="125" y="9079"/>
                  </a:cubicBezTo>
                  <a:cubicBezTo>
                    <a:pt x="447" y="9427"/>
                    <a:pt x="884" y="9677"/>
                    <a:pt x="1348" y="9766"/>
                  </a:cubicBezTo>
                  <a:cubicBezTo>
                    <a:pt x="1478" y="9792"/>
                    <a:pt x="1611" y="9805"/>
                    <a:pt x="1744" y="9805"/>
                  </a:cubicBezTo>
                  <a:cubicBezTo>
                    <a:pt x="2430" y="9805"/>
                    <a:pt x="3130" y="9470"/>
                    <a:pt x="3622" y="8910"/>
                  </a:cubicBezTo>
                  <a:cubicBezTo>
                    <a:pt x="3666" y="8912"/>
                    <a:pt x="3710" y="8913"/>
                    <a:pt x="3754" y="8913"/>
                  </a:cubicBezTo>
                  <a:cubicBezTo>
                    <a:pt x="4104" y="8913"/>
                    <a:pt x="4459" y="8849"/>
                    <a:pt x="4800" y="8722"/>
                  </a:cubicBezTo>
                  <a:cubicBezTo>
                    <a:pt x="5460" y="8473"/>
                    <a:pt x="6004" y="8000"/>
                    <a:pt x="6352" y="7375"/>
                  </a:cubicBezTo>
                  <a:cubicBezTo>
                    <a:pt x="7084" y="7348"/>
                    <a:pt x="7940" y="6911"/>
                    <a:pt x="8422" y="5948"/>
                  </a:cubicBezTo>
                  <a:cubicBezTo>
                    <a:pt x="8511" y="5761"/>
                    <a:pt x="8591" y="5555"/>
                    <a:pt x="8645" y="5332"/>
                  </a:cubicBezTo>
                  <a:cubicBezTo>
                    <a:pt x="9020" y="5279"/>
                    <a:pt x="9368" y="5136"/>
                    <a:pt x="9671" y="4931"/>
                  </a:cubicBezTo>
                  <a:cubicBezTo>
                    <a:pt x="10090" y="4636"/>
                    <a:pt x="10429" y="4208"/>
                    <a:pt x="10625" y="3691"/>
                  </a:cubicBezTo>
                  <a:cubicBezTo>
                    <a:pt x="11116" y="3566"/>
                    <a:pt x="11535" y="3263"/>
                    <a:pt x="11848" y="2852"/>
                  </a:cubicBezTo>
                  <a:cubicBezTo>
                    <a:pt x="12071" y="2558"/>
                    <a:pt x="12240" y="2201"/>
                    <a:pt x="12320" y="1817"/>
                  </a:cubicBezTo>
                  <a:cubicBezTo>
                    <a:pt x="12410" y="1380"/>
                    <a:pt x="12356" y="899"/>
                    <a:pt x="12169" y="461"/>
                  </a:cubicBezTo>
                  <a:cubicBezTo>
                    <a:pt x="12062" y="212"/>
                    <a:pt x="11848" y="42"/>
                    <a:pt x="11580" y="6"/>
                  </a:cubicBezTo>
                  <a:cubicBezTo>
                    <a:pt x="11549" y="2"/>
                    <a:pt x="11517" y="0"/>
                    <a:pt x="11486" y="0"/>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53" name="Google Shape;9492;p25"/>
            <p:cNvSpPr/>
            <p:nvPr/>
          </p:nvSpPr>
          <p:spPr>
            <a:xfrm>
              <a:off x="1791838" y="1727969"/>
              <a:ext cx="1207000" cy="935273"/>
            </a:xfrm>
            <a:custGeom>
              <a:avLst/>
              <a:ahLst/>
              <a:rect l="l" t="t" r="r" b="b"/>
              <a:pathLst>
                <a:path w="11518" h="8925" extrusionOk="0">
                  <a:moveTo>
                    <a:pt x="8708" y="797"/>
                  </a:moveTo>
                  <a:lnTo>
                    <a:pt x="8708" y="797"/>
                  </a:lnTo>
                  <a:cubicBezTo>
                    <a:pt x="8710" y="799"/>
                    <a:pt x="8720" y="804"/>
                    <a:pt x="8725" y="804"/>
                  </a:cubicBezTo>
                  <a:cubicBezTo>
                    <a:pt x="8718" y="801"/>
                    <a:pt x="8713" y="799"/>
                    <a:pt x="8708" y="797"/>
                  </a:cubicBezTo>
                  <a:close/>
                  <a:moveTo>
                    <a:pt x="8520" y="751"/>
                  </a:moveTo>
                  <a:cubicBezTo>
                    <a:pt x="8547" y="751"/>
                    <a:pt x="8583" y="751"/>
                    <a:pt x="8609" y="760"/>
                  </a:cubicBezTo>
                  <a:cubicBezTo>
                    <a:pt x="8627" y="769"/>
                    <a:pt x="8654" y="778"/>
                    <a:pt x="8681" y="787"/>
                  </a:cubicBezTo>
                  <a:cubicBezTo>
                    <a:pt x="8692" y="792"/>
                    <a:pt x="8699" y="794"/>
                    <a:pt x="8708" y="797"/>
                  </a:cubicBezTo>
                  <a:lnTo>
                    <a:pt x="8708" y="797"/>
                  </a:lnTo>
                  <a:cubicBezTo>
                    <a:pt x="8707" y="797"/>
                    <a:pt x="8707" y="797"/>
                    <a:pt x="8707" y="797"/>
                  </a:cubicBezTo>
                  <a:cubicBezTo>
                    <a:pt x="8708" y="797"/>
                    <a:pt x="8713" y="799"/>
                    <a:pt x="8725" y="804"/>
                  </a:cubicBezTo>
                  <a:cubicBezTo>
                    <a:pt x="8752" y="822"/>
                    <a:pt x="8788" y="849"/>
                    <a:pt x="8815" y="867"/>
                  </a:cubicBezTo>
                  <a:cubicBezTo>
                    <a:pt x="8886" y="920"/>
                    <a:pt x="8904" y="938"/>
                    <a:pt x="8957" y="1001"/>
                  </a:cubicBezTo>
                  <a:cubicBezTo>
                    <a:pt x="9064" y="1126"/>
                    <a:pt x="9109" y="1215"/>
                    <a:pt x="9171" y="1375"/>
                  </a:cubicBezTo>
                  <a:cubicBezTo>
                    <a:pt x="9234" y="1518"/>
                    <a:pt x="9252" y="1598"/>
                    <a:pt x="9278" y="1759"/>
                  </a:cubicBezTo>
                  <a:cubicBezTo>
                    <a:pt x="9305" y="1937"/>
                    <a:pt x="9305" y="2027"/>
                    <a:pt x="9296" y="2169"/>
                  </a:cubicBezTo>
                  <a:lnTo>
                    <a:pt x="9287" y="2169"/>
                  </a:lnTo>
                  <a:cubicBezTo>
                    <a:pt x="9278" y="2169"/>
                    <a:pt x="9243" y="2160"/>
                    <a:pt x="9234" y="2152"/>
                  </a:cubicBezTo>
                  <a:cubicBezTo>
                    <a:pt x="9189" y="2143"/>
                    <a:pt x="9154" y="2125"/>
                    <a:pt x="9109" y="2116"/>
                  </a:cubicBezTo>
                  <a:cubicBezTo>
                    <a:pt x="9046" y="2089"/>
                    <a:pt x="8984" y="2053"/>
                    <a:pt x="8913" y="2027"/>
                  </a:cubicBezTo>
                  <a:cubicBezTo>
                    <a:pt x="8913" y="2018"/>
                    <a:pt x="8913" y="2018"/>
                    <a:pt x="8913" y="2018"/>
                  </a:cubicBezTo>
                  <a:cubicBezTo>
                    <a:pt x="8904" y="2009"/>
                    <a:pt x="8886" y="2009"/>
                    <a:pt x="8877" y="2000"/>
                  </a:cubicBezTo>
                  <a:cubicBezTo>
                    <a:pt x="8850" y="1982"/>
                    <a:pt x="8815" y="1955"/>
                    <a:pt x="8788" y="1937"/>
                  </a:cubicBezTo>
                  <a:cubicBezTo>
                    <a:pt x="8725" y="1893"/>
                    <a:pt x="8672" y="1848"/>
                    <a:pt x="8627" y="1804"/>
                  </a:cubicBezTo>
                  <a:cubicBezTo>
                    <a:pt x="8609" y="1795"/>
                    <a:pt x="8600" y="1777"/>
                    <a:pt x="8592" y="1768"/>
                  </a:cubicBezTo>
                  <a:cubicBezTo>
                    <a:pt x="8565" y="1741"/>
                    <a:pt x="8538" y="1706"/>
                    <a:pt x="8511" y="1670"/>
                  </a:cubicBezTo>
                  <a:cubicBezTo>
                    <a:pt x="8351" y="1465"/>
                    <a:pt x="8270" y="1233"/>
                    <a:pt x="8306" y="974"/>
                  </a:cubicBezTo>
                  <a:cubicBezTo>
                    <a:pt x="8306" y="952"/>
                    <a:pt x="8304" y="952"/>
                    <a:pt x="8304" y="952"/>
                  </a:cubicBezTo>
                  <a:cubicBezTo>
                    <a:pt x="8304" y="952"/>
                    <a:pt x="8306" y="952"/>
                    <a:pt x="8315" y="929"/>
                  </a:cubicBezTo>
                  <a:cubicBezTo>
                    <a:pt x="8324" y="903"/>
                    <a:pt x="8333" y="876"/>
                    <a:pt x="8351" y="849"/>
                  </a:cubicBezTo>
                  <a:cubicBezTo>
                    <a:pt x="8351" y="849"/>
                    <a:pt x="8377" y="813"/>
                    <a:pt x="8386" y="804"/>
                  </a:cubicBezTo>
                  <a:cubicBezTo>
                    <a:pt x="8395" y="804"/>
                    <a:pt x="8431" y="778"/>
                    <a:pt x="8431" y="778"/>
                  </a:cubicBezTo>
                  <a:cubicBezTo>
                    <a:pt x="8440" y="769"/>
                    <a:pt x="8458" y="760"/>
                    <a:pt x="8467" y="760"/>
                  </a:cubicBezTo>
                  <a:lnTo>
                    <a:pt x="8476" y="760"/>
                  </a:lnTo>
                  <a:cubicBezTo>
                    <a:pt x="8476" y="760"/>
                    <a:pt x="8476" y="760"/>
                    <a:pt x="8476" y="751"/>
                  </a:cubicBezTo>
                  <a:close/>
                  <a:moveTo>
                    <a:pt x="6673" y="2354"/>
                  </a:moveTo>
                  <a:cubicBezTo>
                    <a:pt x="6681" y="2354"/>
                    <a:pt x="6690" y="2355"/>
                    <a:pt x="6700" y="2357"/>
                  </a:cubicBezTo>
                  <a:cubicBezTo>
                    <a:pt x="6752" y="2365"/>
                    <a:pt x="6796" y="2374"/>
                    <a:pt x="6863" y="2415"/>
                  </a:cubicBezTo>
                  <a:lnTo>
                    <a:pt x="6863" y="2415"/>
                  </a:lnTo>
                  <a:cubicBezTo>
                    <a:pt x="6866" y="2418"/>
                    <a:pt x="6907" y="2448"/>
                    <a:pt x="6914" y="2455"/>
                  </a:cubicBezTo>
                  <a:cubicBezTo>
                    <a:pt x="6932" y="2473"/>
                    <a:pt x="6950" y="2482"/>
                    <a:pt x="6968" y="2499"/>
                  </a:cubicBezTo>
                  <a:cubicBezTo>
                    <a:pt x="6968" y="2499"/>
                    <a:pt x="6986" y="2517"/>
                    <a:pt x="6986" y="2517"/>
                  </a:cubicBezTo>
                  <a:cubicBezTo>
                    <a:pt x="7084" y="2624"/>
                    <a:pt x="7137" y="2767"/>
                    <a:pt x="7173" y="2910"/>
                  </a:cubicBezTo>
                  <a:cubicBezTo>
                    <a:pt x="7227" y="3177"/>
                    <a:pt x="7236" y="3454"/>
                    <a:pt x="7227" y="3740"/>
                  </a:cubicBezTo>
                  <a:cubicBezTo>
                    <a:pt x="7209" y="3731"/>
                    <a:pt x="7191" y="3722"/>
                    <a:pt x="7173" y="3722"/>
                  </a:cubicBezTo>
                  <a:cubicBezTo>
                    <a:pt x="7111" y="3695"/>
                    <a:pt x="7048" y="3668"/>
                    <a:pt x="6986" y="3632"/>
                  </a:cubicBezTo>
                  <a:cubicBezTo>
                    <a:pt x="6977" y="3632"/>
                    <a:pt x="6968" y="3624"/>
                    <a:pt x="6950" y="3615"/>
                  </a:cubicBezTo>
                  <a:cubicBezTo>
                    <a:pt x="6950" y="3615"/>
                    <a:pt x="6950" y="3615"/>
                    <a:pt x="6941" y="3606"/>
                  </a:cubicBezTo>
                  <a:cubicBezTo>
                    <a:pt x="6914" y="3588"/>
                    <a:pt x="6879" y="3570"/>
                    <a:pt x="6852" y="3552"/>
                  </a:cubicBezTo>
                  <a:cubicBezTo>
                    <a:pt x="6798" y="3508"/>
                    <a:pt x="6745" y="3472"/>
                    <a:pt x="6700" y="3427"/>
                  </a:cubicBezTo>
                  <a:cubicBezTo>
                    <a:pt x="6691" y="3418"/>
                    <a:pt x="6682" y="3409"/>
                    <a:pt x="6682" y="3409"/>
                  </a:cubicBezTo>
                  <a:cubicBezTo>
                    <a:pt x="6682" y="3409"/>
                    <a:pt x="6674" y="3401"/>
                    <a:pt x="6674" y="3392"/>
                  </a:cubicBezTo>
                  <a:cubicBezTo>
                    <a:pt x="6647" y="3365"/>
                    <a:pt x="6620" y="3338"/>
                    <a:pt x="6602" y="3311"/>
                  </a:cubicBezTo>
                  <a:cubicBezTo>
                    <a:pt x="6575" y="3285"/>
                    <a:pt x="6558" y="3258"/>
                    <a:pt x="6540" y="3222"/>
                  </a:cubicBezTo>
                  <a:cubicBezTo>
                    <a:pt x="6531" y="3213"/>
                    <a:pt x="6513" y="3186"/>
                    <a:pt x="6504" y="3177"/>
                  </a:cubicBezTo>
                  <a:cubicBezTo>
                    <a:pt x="6477" y="3124"/>
                    <a:pt x="6450" y="3062"/>
                    <a:pt x="6433" y="2999"/>
                  </a:cubicBezTo>
                  <a:cubicBezTo>
                    <a:pt x="6433" y="2990"/>
                    <a:pt x="6415" y="2954"/>
                    <a:pt x="6415" y="2946"/>
                  </a:cubicBezTo>
                  <a:cubicBezTo>
                    <a:pt x="6406" y="2910"/>
                    <a:pt x="6406" y="2874"/>
                    <a:pt x="6397" y="2838"/>
                  </a:cubicBezTo>
                  <a:cubicBezTo>
                    <a:pt x="6397" y="2821"/>
                    <a:pt x="6397" y="2776"/>
                    <a:pt x="6397" y="2767"/>
                  </a:cubicBezTo>
                  <a:cubicBezTo>
                    <a:pt x="6397" y="2758"/>
                    <a:pt x="6397" y="2705"/>
                    <a:pt x="6397" y="2687"/>
                  </a:cubicBezTo>
                  <a:cubicBezTo>
                    <a:pt x="6406" y="2651"/>
                    <a:pt x="6406" y="2624"/>
                    <a:pt x="6415" y="2589"/>
                  </a:cubicBezTo>
                  <a:cubicBezTo>
                    <a:pt x="6424" y="2571"/>
                    <a:pt x="6424" y="2562"/>
                    <a:pt x="6433" y="2544"/>
                  </a:cubicBezTo>
                  <a:cubicBezTo>
                    <a:pt x="6433" y="2535"/>
                    <a:pt x="6450" y="2499"/>
                    <a:pt x="6450" y="2491"/>
                  </a:cubicBezTo>
                  <a:cubicBezTo>
                    <a:pt x="6459" y="2482"/>
                    <a:pt x="6468" y="2464"/>
                    <a:pt x="6468" y="2464"/>
                  </a:cubicBezTo>
                  <a:cubicBezTo>
                    <a:pt x="6486" y="2446"/>
                    <a:pt x="6495" y="2437"/>
                    <a:pt x="6504" y="2419"/>
                  </a:cubicBezTo>
                  <a:cubicBezTo>
                    <a:pt x="6513" y="2410"/>
                    <a:pt x="6522" y="2401"/>
                    <a:pt x="6531" y="2392"/>
                  </a:cubicBezTo>
                  <a:cubicBezTo>
                    <a:pt x="6540" y="2392"/>
                    <a:pt x="6549" y="2384"/>
                    <a:pt x="6558" y="2375"/>
                  </a:cubicBezTo>
                  <a:lnTo>
                    <a:pt x="6575" y="2375"/>
                  </a:lnTo>
                  <a:cubicBezTo>
                    <a:pt x="6619" y="2367"/>
                    <a:pt x="6639" y="2354"/>
                    <a:pt x="6673" y="2354"/>
                  </a:cubicBezTo>
                  <a:close/>
                  <a:moveTo>
                    <a:pt x="4354" y="3838"/>
                  </a:moveTo>
                  <a:cubicBezTo>
                    <a:pt x="4361" y="3838"/>
                    <a:pt x="4414" y="3849"/>
                    <a:pt x="4426" y="3849"/>
                  </a:cubicBezTo>
                  <a:cubicBezTo>
                    <a:pt x="4429" y="3849"/>
                    <a:pt x="4429" y="3848"/>
                    <a:pt x="4425" y="3847"/>
                  </a:cubicBezTo>
                  <a:lnTo>
                    <a:pt x="4425" y="3847"/>
                  </a:lnTo>
                  <a:cubicBezTo>
                    <a:pt x="4497" y="3873"/>
                    <a:pt x="4532" y="3891"/>
                    <a:pt x="4577" y="3918"/>
                  </a:cubicBezTo>
                  <a:cubicBezTo>
                    <a:pt x="4711" y="4016"/>
                    <a:pt x="4791" y="4096"/>
                    <a:pt x="4880" y="4239"/>
                  </a:cubicBezTo>
                  <a:cubicBezTo>
                    <a:pt x="5032" y="4471"/>
                    <a:pt x="5130" y="4810"/>
                    <a:pt x="5166" y="5113"/>
                  </a:cubicBezTo>
                  <a:cubicBezTo>
                    <a:pt x="5193" y="5292"/>
                    <a:pt x="5193" y="5390"/>
                    <a:pt x="5175" y="5568"/>
                  </a:cubicBezTo>
                  <a:cubicBezTo>
                    <a:pt x="5175" y="5568"/>
                    <a:pt x="5175" y="5577"/>
                    <a:pt x="5175" y="5577"/>
                  </a:cubicBezTo>
                  <a:cubicBezTo>
                    <a:pt x="5041" y="5479"/>
                    <a:pt x="4925" y="5363"/>
                    <a:pt x="4809" y="5229"/>
                  </a:cubicBezTo>
                  <a:cubicBezTo>
                    <a:pt x="4586" y="4980"/>
                    <a:pt x="4327" y="4694"/>
                    <a:pt x="4193" y="4382"/>
                  </a:cubicBezTo>
                  <a:cubicBezTo>
                    <a:pt x="4167" y="4310"/>
                    <a:pt x="4149" y="4248"/>
                    <a:pt x="4140" y="4177"/>
                  </a:cubicBezTo>
                  <a:cubicBezTo>
                    <a:pt x="4140" y="4159"/>
                    <a:pt x="4140" y="4159"/>
                    <a:pt x="4140" y="4123"/>
                  </a:cubicBezTo>
                  <a:cubicBezTo>
                    <a:pt x="4140" y="4108"/>
                    <a:pt x="4153" y="4038"/>
                    <a:pt x="4151" y="4038"/>
                  </a:cubicBezTo>
                  <a:lnTo>
                    <a:pt x="4151" y="4038"/>
                  </a:lnTo>
                  <a:cubicBezTo>
                    <a:pt x="4151" y="4038"/>
                    <a:pt x="4150" y="4039"/>
                    <a:pt x="4149" y="4043"/>
                  </a:cubicBezTo>
                  <a:cubicBezTo>
                    <a:pt x="4167" y="3971"/>
                    <a:pt x="4193" y="3927"/>
                    <a:pt x="4229" y="3891"/>
                  </a:cubicBezTo>
                  <a:cubicBezTo>
                    <a:pt x="4238" y="3873"/>
                    <a:pt x="4292" y="3847"/>
                    <a:pt x="4309" y="3847"/>
                  </a:cubicBezTo>
                  <a:cubicBezTo>
                    <a:pt x="4327" y="3838"/>
                    <a:pt x="4336" y="3838"/>
                    <a:pt x="4354" y="3838"/>
                  </a:cubicBezTo>
                  <a:close/>
                  <a:moveTo>
                    <a:pt x="2036" y="5067"/>
                  </a:moveTo>
                  <a:cubicBezTo>
                    <a:pt x="2047" y="5067"/>
                    <a:pt x="2059" y="5067"/>
                    <a:pt x="2070" y="5069"/>
                  </a:cubicBezTo>
                  <a:cubicBezTo>
                    <a:pt x="2365" y="5095"/>
                    <a:pt x="2561" y="5461"/>
                    <a:pt x="2659" y="5702"/>
                  </a:cubicBezTo>
                  <a:cubicBezTo>
                    <a:pt x="2793" y="6014"/>
                    <a:pt x="2855" y="6362"/>
                    <a:pt x="2837" y="6701"/>
                  </a:cubicBezTo>
                  <a:cubicBezTo>
                    <a:pt x="2820" y="6906"/>
                    <a:pt x="2784" y="7103"/>
                    <a:pt x="2713" y="7290"/>
                  </a:cubicBezTo>
                  <a:cubicBezTo>
                    <a:pt x="2543" y="7228"/>
                    <a:pt x="2391" y="7129"/>
                    <a:pt x="2249" y="7014"/>
                  </a:cubicBezTo>
                  <a:cubicBezTo>
                    <a:pt x="2026" y="6835"/>
                    <a:pt x="1847" y="6594"/>
                    <a:pt x="1740" y="6327"/>
                  </a:cubicBezTo>
                  <a:cubicBezTo>
                    <a:pt x="1633" y="6068"/>
                    <a:pt x="1589" y="5773"/>
                    <a:pt x="1651" y="5497"/>
                  </a:cubicBezTo>
                  <a:cubicBezTo>
                    <a:pt x="1693" y="5302"/>
                    <a:pt x="1824" y="5067"/>
                    <a:pt x="2036" y="5067"/>
                  </a:cubicBezTo>
                  <a:close/>
                  <a:moveTo>
                    <a:pt x="11044" y="0"/>
                  </a:moveTo>
                  <a:cubicBezTo>
                    <a:pt x="10833" y="0"/>
                    <a:pt x="10613" y="197"/>
                    <a:pt x="10724" y="448"/>
                  </a:cubicBezTo>
                  <a:cubicBezTo>
                    <a:pt x="10733" y="483"/>
                    <a:pt x="10741" y="510"/>
                    <a:pt x="10759" y="546"/>
                  </a:cubicBezTo>
                  <a:cubicBezTo>
                    <a:pt x="10759" y="546"/>
                    <a:pt x="10759" y="555"/>
                    <a:pt x="10759" y="555"/>
                  </a:cubicBezTo>
                  <a:cubicBezTo>
                    <a:pt x="10768" y="573"/>
                    <a:pt x="10768" y="581"/>
                    <a:pt x="10768" y="599"/>
                  </a:cubicBezTo>
                  <a:cubicBezTo>
                    <a:pt x="10786" y="671"/>
                    <a:pt x="10795" y="751"/>
                    <a:pt x="10804" y="822"/>
                  </a:cubicBezTo>
                  <a:cubicBezTo>
                    <a:pt x="10804" y="840"/>
                    <a:pt x="10804" y="849"/>
                    <a:pt x="10804" y="867"/>
                  </a:cubicBezTo>
                  <a:cubicBezTo>
                    <a:pt x="10804" y="894"/>
                    <a:pt x="10804" y="929"/>
                    <a:pt x="10804" y="965"/>
                  </a:cubicBezTo>
                  <a:cubicBezTo>
                    <a:pt x="10795" y="1036"/>
                    <a:pt x="10786" y="1108"/>
                    <a:pt x="10768" y="1188"/>
                  </a:cubicBezTo>
                  <a:cubicBezTo>
                    <a:pt x="10768" y="1197"/>
                    <a:pt x="10759" y="1233"/>
                    <a:pt x="10759" y="1251"/>
                  </a:cubicBezTo>
                  <a:cubicBezTo>
                    <a:pt x="10750" y="1268"/>
                    <a:pt x="10750" y="1286"/>
                    <a:pt x="10750" y="1286"/>
                  </a:cubicBezTo>
                  <a:cubicBezTo>
                    <a:pt x="10741" y="1304"/>
                    <a:pt x="10733" y="1322"/>
                    <a:pt x="10733" y="1331"/>
                  </a:cubicBezTo>
                  <a:cubicBezTo>
                    <a:pt x="10706" y="1402"/>
                    <a:pt x="10679" y="1474"/>
                    <a:pt x="10643" y="1545"/>
                  </a:cubicBezTo>
                  <a:cubicBezTo>
                    <a:pt x="10634" y="1554"/>
                    <a:pt x="10617" y="1590"/>
                    <a:pt x="10617" y="1598"/>
                  </a:cubicBezTo>
                  <a:cubicBezTo>
                    <a:pt x="10599" y="1616"/>
                    <a:pt x="10590" y="1643"/>
                    <a:pt x="10572" y="1670"/>
                  </a:cubicBezTo>
                  <a:cubicBezTo>
                    <a:pt x="10527" y="1732"/>
                    <a:pt x="10483" y="1786"/>
                    <a:pt x="10429" y="1848"/>
                  </a:cubicBezTo>
                  <a:cubicBezTo>
                    <a:pt x="10420" y="1857"/>
                    <a:pt x="10420" y="1857"/>
                    <a:pt x="10420" y="1866"/>
                  </a:cubicBezTo>
                  <a:cubicBezTo>
                    <a:pt x="10420" y="1866"/>
                    <a:pt x="10411" y="1866"/>
                    <a:pt x="10402" y="1875"/>
                  </a:cubicBezTo>
                  <a:cubicBezTo>
                    <a:pt x="10376" y="1902"/>
                    <a:pt x="10349" y="1929"/>
                    <a:pt x="10322" y="1955"/>
                  </a:cubicBezTo>
                  <a:cubicBezTo>
                    <a:pt x="10295" y="1973"/>
                    <a:pt x="10269" y="1991"/>
                    <a:pt x="10242" y="2009"/>
                  </a:cubicBezTo>
                  <a:cubicBezTo>
                    <a:pt x="10233" y="2018"/>
                    <a:pt x="10188" y="2045"/>
                    <a:pt x="10179" y="2053"/>
                  </a:cubicBezTo>
                  <a:cubicBezTo>
                    <a:pt x="10126" y="2089"/>
                    <a:pt x="10063" y="2116"/>
                    <a:pt x="10001" y="2143"/>
                  </a:cubicBezTo>
                  <a:cubicBezTo>
                    <a:pt x="9992" y="2143"/>
                    <a:pt x="9974" y="2152"/>
                    <a:pt x="9956" y="2152"/>
                  </a:cubicBezTo>
                  <a:cubicBezTo>
                    <a:pt x="9965" y="2125"/>
                    <a:pt x="9965" y="2089"/>
                    <a:pt x="9965" y="2062"/>
                  </a:cubicBezTo>
                  <a:cubicBezTo>
                    <a:pt x="9948" y="1277"/>
                    <a:pt x="9564" y="296"/>
                    <a:pt x="8699" y="126"/>
                  </a:cubicBezTo>
                  <a:cubicBezTo>
                    <a:pt x="8644" y="115"/>
                    <a:pt x="8590" y="110"/>
                    <a:pt x="8537" y="110"/>
                  </a:cubicBezTo>
                  <a:cubicBezTo>
                    <a:pt x="8158" y="110"/>
                    <a:pt x="7810" y="376"/>
                    <a:pt x="7708" y="751"/>
                  </a:cubicBezTo>
                  <a:cubicBezTo>
                    <a:pt x="7583" y="1170"/>
                    <a:pt x="7690" y="1607"/>
                    <a:pt x="7914" y="1973"/>
                  </a:cubicBezTo>
                  <a:cubicBezTo>
                    <a:pt x="8190" y="2410"/>
                    <a:pt x="8654" y="2723"/>
                    <a:pt x="9154" y="2838"/>
                  </a:cubicBezTo>
                  <a:cubicBezTo>
                    <a:pt x="9136" y="2892"/>
                    <a:pt x="9109" y="2954"/>
                    <a:pt x="9073" y="3008"/>
                  </a:cubicBezTo>
                  <a:cubicBezTo>
                    <a:pt x="9073" y="3017"/>
                    <a:pt x="9055" y="3062"/>
                    <a:pt x="9046" y="3070"/>
                  </a:cubicBezTo>
                  <a:cubicBezTo>
                    <a:pt x="9029" y="3097"/>
                    <a:pt x="9020" y="3115"/>
                    <a:pt x="9002" y="3142"/>
                  </a:cubicBezTo>
                  <a:cubicBezTo>
                    <a:pt x="8957" y="3213"/>
                    <a:pt x="8904" y="3276"/>
                    <a:pt x="8859" y="3338"/>
                  </a:cubicBezTo>
                  <a:cubicBezTo>
                    <a:pt x="8832" y="3356"/>
                    <a:pt x="8815" y="3383"/>
                    <a:pt x="8797" y="3409"/>
                  </a:cubicBezTo>
                  <a:cubicBezTo>
                    <a:pt x="8788" y="3409"/>
                    <a:pt x="8743" y="3454"/>
                    <a:pt x="8734" y="3463"/>
                  </a:cubicBezTo>
                  <a:cubicBezTo>
                    <a:pt x="8681" y="3508"/>
                    <a:pt x="8609" y="3561"/>
                    <a:pt x="8547" y="3606"/>
                  </a:cubicBezTo>
                  <a:cubicBezTo>
                    <a:pt x="8538" y="3615"/>
                    <a:pt x="8529" y="3624"/>
                    <a:pt x="8511" y="3624"/>
                  </a:cubicBezTo>
                  <a:cubicBezTo>
                    <a:pt x="8484" y="3641"/>
                    <a:pt x="8458" y="3659"/>
                    <a:pt x="8431" y="3668"/>
                  </a:cubicBezTo>
                  <a:cubicBezTo>
                    <a:pt x="8368" y="3704"/>
                    <a:pt x="8297" y="3731"/>
                    <a:pt x="8226" y="3757"/>
                  </a:cubicBezTo>
                  <a:cubicBezTo>
                    <a:pt x="8217" y="3757"/>
                    <a:pt x="8208" y="3757"/>
                    <a:pt x="8190" y="3766"/>
                  </a:cubicBezTo>
                  <a:cubicBezTo>
                    <a:pt x="8154" y="3775"/>
                    <a:pt x="8119" y="3784"/>
                    <a:pt x="8083" y="3793"/>
                  </a:cubicBezTo>
                  <a:cubicBezTo>
                    <a:pt x="8021" y="3802"/>
                    <a:pt x="7958" y="3811"/>
                    <a:pt x="7905" y="3811"/>
                  </a:cubicBezTo>
                  <a:cubicBezTo>
                    <a:pt x="7914" y="3365"/>
                    <a:pt x="7905" y="2865"/>
                    <a:pt x="7717" y="2446"/>
                  </a:cubicBezTo>
                  <a:cubicBezTo>
                    <a:pt x="7526" y="2029"/>
                    <a:pt x="7133" y="1723"/>
                    <a:pt x="6660" y="1723"/>
                  </a:cubicBezTo>
                  <a:cubicBezTo>
                    <a:pt x="6647" y="1723"/>
                    <a:pt x="6633" y="1723"/>
                    <a:pt x="6620" y="1723"/>
                  </a:cubicBezTo>
                  <a:cubicBezTo>
                    <a:pt x="6183" y="1741"/>
                    <a:pt x="5880" y="2107"/>
                    <a:pt x="5790" y="2508"/>
                  </a:cubicBezTo>
                  <a:cubicBezTo>
                    <a:pt x="5621" y="3276"/>
                    <a:pt x="6165" y="3989"/>
                    <a:pt x="6834" y="4293"/>
                  </a:cubicBezTo>
                  <a:cubicBezTo>
                    <a:pt x="6941" y="4346"/>
                    <a:pt x="7048" y="4382"/>
                    <a:pt x="7155" y="4409"/>
                  </a:cubicBezTo>
                  <a:cubicBezTo>
                    <a:pt x="7111" y="4641"/>
                    <a:pt x="7039" y="4864"/>
                    <a:pt x="6932" y="5087"/>
                  </a:cubicBezTo>
                  <a:cubicBezTo>
                    <a:pt x="6879" y="5194"/>
                    <a:pt x="6754" y="5354"/>
                    <a:pt x="6674" y="5443"/>
                  </a:cubicBezTo>
                  <a:cubicBezTo>
                    <a:pt x="6638" y="5470"/>
                    <a:pt x="6566" y="5533"/>
                    <a:pt x="6522" y="5568"/>
                  </a:cubicBezTo>
                  <a:cubicBezTo>
                    <a:pt x="6450" y="5622"/>
                    <a:pt x="6397" y="5658"/>
                    <a:pt x="6343" y="5684"/>
                  </a:cubicBezTo>
                  <a:cubicBezTo>
                    <a:pt x="6192" y="5765"/>
                    <a:pt x="6094" y="5800"/>
                    <a:pt x="5933" y="5827"/>
                  </a:cubicBezTo>
                  <a:lnTo>
                    <a:pt x="5835" y="5827"/>
                  </a:lnTo>
                  <a:cubicBezTo>
                    <a:pt x="5960" y="5033"/>
                    <a:pt x="5746" y="4105"/>
                    <a:pt x="5157" y="3543"/>
                  </a:cubicBezTo>
                  <a:cubicBezTo>
                    <a:pt x="4942" y="3346"/>
                    <a:pt x="4659" y="3209"/>
                    <a:pt x="4376" y="3209"/>
                  </a:cubicBezTo>
                  <a:cubicBezTo>
                    <a:pt x="4225" y="3209"/>
                    <a:pt x="4075" y="3248"/>
                    <a:pt x="3935" y="3338"/>
                  </a:cubicBezTo>
                  <a:cubicBezTo>
                    <a:pt x="3515" y="3588"/>
                    <a:pt x="3435" y="4123"/>
                    <a:pt x="3578" y="4551"/>
                  </a:cubicBezTo>
                  <a:cubicBezTo>
                    <a:pt x="3658" y="4783"/>
                    <a:pt x="3792" y="4980"/>
                    <a:pt x="3935" y="5176"/>
                  </a:cubicBezTo>
                  <a:cubicBezTo>
                    <a:pt x="4060" y="5345"/>
                    <a:pt x="4193" y="5515"/>
                    <a:pt x="4336" y="5684"/>
                  </a:cubicBezTo>
                  <a:cubicBezTo>
                    <a:pt x="4532" y="5907"/>
                    <a:pt x="4755" y="6112"/>
                    <a:pt x="5005" y="6264"/>
                  </a:cubicBezTo>
                  <a:cubicBezTo>
                    <a:pt x="4916" y="6478"/>
                    <a:pt x="4791" y="6666"/>
                    <a:pt x="4631" y="6826"/>
                  </a:cubicBezTo>
                  <a:cubicBezTo>
                    <a:pt x="4274" y="7174"/>
                    <a:pt x="3783" y="7388"/>
                    <a:pt x="3284" y="7388"/>
                  </a:cubicBezTo>
                  <a:cubicBezTo>
                    <a:pt x="3507" y="6701"/>
                    <a:pt x="3426" y="5907"/>
                    <a:pt x="3078" y="5274"/>
                  </a:cubicBezTo>
                  <a:cubicBezTo>
                    <a:pt x="2871" y="4886"/>
                    <a:pt x="2514" y="4514"/>
                    <a:pt x="2039" y="4514"/>
                  </a:cubicBezTo>
                  <a:cubicBezTo>
                    <a:pt x="2023" y="4514"/>
                    <a:pt x="2007" y="4515"/>
                    <a:pt x="1990" y="4516"/>
                  </a:cubicBezTo>
                  <a:cubicBezTo>
                    <a:pt x="1562" y="4533"/>
                    <a:pt x="1250" y="4899"/>
                    <a:pt x="1134" y="5283"/>
                  </a:cubicBezTo>
                  <a:cubicBezTo>
                    <a:pt x="884" y="6095"/>
                    <a:pt x="1241" y="6960"/>
                    <a:pt x="1856" y="7504"/>
                  </a:cubicBezTo>
                  <a:cubicBezTo>
                    <a:pt x="2008" y="7638"/>
                    <a:pt x="2186" y="7754"/>
                    <a:pt x="2374" y="7834"/>
                  </a:cubicBezTo>
                  <a:cubicBezTo>
                    <a:pt x="2240" y="7986"/>
                    <a:pt x="2070" y="8111"/>
                    <a:pt x="1883" y="8200"/>
                  </a:cubicBezTo>
                  <a:cubicBezTo>
                    <a:pt x="1684" y="8290"/>
                    <a:pt x="1476" y="8336"/>
                    <a:pt x="1272" y="8336"/>
                  </a:cubicBezTo>
                  <a:cubicBezTo>
                    <a:pt x="928" y="8336"/>
                    <a:pt x="594" y="8204"/>
                    <a:pt x="331" y="7923"/>
                  </a:cubicBezTo>
                  <a:cubicBezTo>
                    <a:pt x="233" y="7807"/>
                    <a:pt x="152" y="7692"/>
                    <a:pt x="99" y="7558"/>
                  </a:cubicBezTo>
                  <a:lnTo>
                    <a:pt x="1" y="8343"/>
                  </a:lnTo>
                  <a:cubicBezTo>
                    <a:pt x="259" y="8619"/>
                    <a:pt x="598" y="8816"/>
                    <a:pt x="982" y="8896"/>
                  </a:cubicBezTo>
                  <a:cubicBezTo>
                    <a:pt x="1084" y="8915"/>
                    <a:pt x="1187" y="8924"/>
                    <a:pt x="1290" y="8924"/>
                  </a:cubicBezTo>
                  <a:cubicBezTo>
                    <a:pt x="1950" y="8924"/>
                    <a:pt x="2602" y="8545"/>
                    <a:pt x="2980" y="8013"/>
                  </a:cubicBezTo>
                  <a:cubicBezTo>
                    <a:pt x="3083" y="8026"/>
                    <a:pt x="3186" y="8033"/>
                    <a:pt x="3291" y="8033"/>
                  </a:cubicBezTo>
                  <a:cubicBezTo>
                    <a:pt x="3594" y="8033"/>
                    <a:pt x="3901" y="7976"/>
                    <a:pt x="4193" y="7870"/>
                  </a:cubicBezTo>
                  <a:cubicBezTo>
                    <a:pt x="4863" y="7620"/>
                    <a:pt x="5362" y="7112"/>
                    <a:pt x="5639" y="6487"/>
                  </a:cubicBezTo>
                  <a:cubicBezTo>
                    <a:pt x="5702" y="6495"/>
                    <a:pt x="5766" y="6498"/>
                    <a:pt x="5829" y="6498"/>
                  </a:cubicBezTo>
                  <a:cubicBezTo>
                    <a:pt x="6576" y="6498"/>
                    <a:pt x="7254" y="5976"/>
                    <a:pt x="7583" y="5310"/>
                  </a:cubicBezTo>
                  <a:cubicBezTo>
                    <a:pt x="7708" y="5051"/>
                    <a:pt x="7789" y="4774"/>
                    <a:pt x="7842" y="4489"/>
                  </a:cubicBezTo>
                  <a:cubicBezTo>
                    <a:pt x="8244" y="4480"/>
                    <a:pt x="8645" y="4355"/>
                    <a:pt x="8975" y="4123"/>
                  </a:cubicBezTo>
                  <a:cubicBezTo>
                    <a:pt x="9412" y="3829"/>
                    <a:pt x="9707" y="3374"/>
                    <a:pt x="9849" y="2874"/>
                  </a:cubicBezTo>
                  <a:cubicBezTo>
                    <a:pt x="9867" y="2874"/>
                    <a:pt x="9876" y="2874"/>
                    <a:pt x="9894" y="2865"/>
                  </a:cubicBezTo>
                  <a:cubicBezTo>
                    <a:pt x="10697" y="2740"/>
                    <a:pt x="11286" y="2062"/>
                    <a:pt x="11446" y="1286"/>
                  </a:cubicBezTo>
                  <a:cubicBezTo>
                    <a:pt x="11518" y="920"/>
                    <a:pt x="11464" y="528"/>
                    <a:pt x="11321" y="189"/>
                  </a:cubicBezTo>
                  <a:cubicBezTo>
                    <a:pt x="11266" y="56"/>
                    <a:pt x="11156" y="0"/>
                    <a:pt x="1104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3754" name="Google Shape;9493;p25"/>
          <p:cNvSpPr txBox="1"/>
          <p:nvPr>
            <p:ph type="title"/>
          </p:nvPr>
        </p:nvSpPr>
        <p:spPr>
          <a:xfrm>
            <a:off x="720000" y="445025"/>
            <a:ext cx="7704000" cy="572700"/>
          </a:xfrm>
          <a:prstGeom prst="rect"/>
        </p:spPr>
        <p:txBody>
          <a:bodyPr anchor="t" anchorCtr="0" bIns="91425" lIns="91425" rIns="91425" spcFirstLastPara="1" tIns="91425" wrap="square">
            <a:noAutofit/>
          </a:bodyPr>
          <a:lstStyle>
            <a:lvl1pPr algn="ct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90" name="Shape 9494"/>
        <p:cNvGrpSpPr/>
        <p:nvPr/>
      </p:nvGrpSpPr>
      <p:grpSpPr>
        <a:xfrm>
          <a:off x="0" y="0"/>
          <a:ext cx="0" cy="0"/>
          <a:chOff x="0" y="0"/>
          <a:chExt cx="0" cy="0"/>
        </a:xfrm>
      </p:grpSpPr>
      <p:sp>
        <p:nvSpPr>
          <p:cNvPr id="1054806" name="Google Shape;9495;p26"/>
          <p:cNvSpPr/>
          <p:nvPr/>
        </p:nvSpPr>
        <p:spPr>
          <a:xfrm>
            <a:off x="0" y="0"/>
            <a:ext cx="9144080" cy="5142646"/>
          </a:xfrm>
          <a:custGeom>
            <a:avLst/>
            <a:ahLst/>
            <a:rect l="l" t="t" r="r" b="b"/>
            <a:pathLst>
              <a:path w="88355" h="49691" extrusionOk="0">
                <a:moveTo>
                  <a:pt x="5666" y="6075"/>
                </a:moveTo>
                <a:lnTo>
                  <a:pt x="12008" y="6102"/>
                </a:lnTo>
                <a:lnTo>
                  <a:pt x="11955" y="12472"/>
                </a:lnTo>
                <a:lnTo>
                  <a:pt x="5612" y="12445"/>
                </a:lnTo>
                <a:lnTo>
                  <a:pt x="5666" y="6075"/>
                </a:lnTo>
                <a:close/>
                <a:moveTo>
                  <a:pt x="12062" y="6102"/>
                </a:moveTo>
                <a:lnTo>
                  <a:pt x="18432" y="6129"/>
                </a:lnTo>
                <a:lnTo>
                  <a:pt x="18378" y="12507"/>
                </a:lnTo>
                <a:lnTo>
                  <a:pt x="12008" y="12472"/>
                </a:lnTo>
                <a:lnTo>
                  <a:pt x="12062" y="6102"/>
                </a:lnTo>
                <a:close/>
                <a:moveTo>
                  <a:pt x="18485" y="6129"/>
                </a:moveTo>
                <a:lnTo>
                  <a:pt x="24819" y="6156"/>
                </a:lnTo>
                <a:lnTo>
                  <a:pt x="24774" y="12534"/>
                </a:lnTo>
                <a:lnTo>
                  <a:pt x="18432" y="12507"/>
                </a:lnTo>
                <a:lnTo>
                  <a:pt x="18485" y="6129"/>
                </a:lnTo>
                <a:close/>
                <a:moveTo>
                  <a:pt x="24873" y="6156"/>
                </a:moveTo>
                <a:lnTo>
                  <a:pt x="31215" y="6183"/>
                </a:lnTo>
                <a:lnTo>
                  <a:pt x="31162" y="12561"/>
                </a:lnTo>
                <a:lnTo>
                  <a:pt x="24828" y="12534"/>
                </a:lnTo>
                <a:lnTo>
                  <a:pt x="24873" y="6156"/>
                </a:lnTo>
                <a:close/>
                <a:moveTo>
                  <a:pt x="31269" y="6183"/>
                </a:moveTo>
                <a:lnTo>
                  <a:pt x="37639" y="6218"/>
                </a:lnTo>
                <a:lnTo>
                  <a:pt x="37585" y="12588"/>
                </a:lnTo>
                <a:lnTo>
                  <a:pt x="31215" y="12561"/>
                </a:lnTo>
                <a:lnTo>
                  <a:pt x="31269" y="6183"/>
                </a:lnTo>
                <a:close/>
                <a:moveTo>
                  <a:pt x="37692" y="6218"/>
                </a:moveTo>
                <a:lnTo>
                  <a:pt x="44026" y="6245"/>
                </a:lnTo>
                <a:lnTo>
                  <a:pt x="43973" y="12623"/>
                </a:lnTo>
                <a:lnTo>
                  <a:pt x="37639" y="12588"/>
                </a:lnTo>
                <a:lnTo>
                  <a:pt x="37692" y="6218"/>
                </a:lnTo>
                <a:close/>
                <a:moveTo>
                  <a:pt x="44080" y="6245"/>
                </a:moveTo>
                <a:lnTo>
                  <a:pt x="50422" y="6272"/>
                </a:lnTo>
                <a:lnTo>
                  <a:pt x="50369" y="12650"/>
                </a:lnTo>
                <a:lnTo>
                  <a:pt x="44026" y="12623"/>
                </a:lnTo>
                <a:lnTo>
                  <a:pt x="44080" y="6245"/>
                </a:lnTo>
                <a:close/>
                <a:moveTo>
                  <a:pt x="50476" y="6272"/>
                </a:moveTo>
                <a:lnTo>
                  <a:pt x="56846" y="6298"/>
                </a:lnTo>
                <a:lnTo>
                  <a:pt x="56792" y="12677"/>
                </a:lnTo>
                <a:lnTo>
                  <a:pt x="50422" y="12650"/>
                </a:lnTo>
                <a:lnTo>
                  <a:pt x="50476" y="6272"/>
                </a:lnTo>
                <a:close/>
                <a:moveTo>
                  <a:pt x="56899" y="6298"/>
                </a:moveTo>
                <a:lnTo>
                  <a:pt x="63233" y="6325"/>
                </a:lnTo>
                <a:lnTo>
                  <a:pt x="63180" y="12704"/>
                </a:lnTo>
                <a:lnTo>
                  <a:pt x="56846" y="12677"/>
                </a:lnTo>
                <a:lnTo>
                  <a:pt x="56899" y="6298"/>
                </a:lnTo>
                <a:close/>
                <a:moveTo>
                  <a:pt x="63287" y="6325"/>
                </a:moveTo>
                <a:lnTo>
                  <a:pt x="69621" y="6361"/>
                </a:lnTo>
                <a:lnTo>
                  <a:pt x="69576" y="12731"/>
                </a:lnTo>
                <a:lnTo>
                  <a:pt x="63233" y="12704"/>
                </a:lnTo>
                <a:lnTo>
                  <a:pt x="63287" y="6325"/>
                </a:lnTo>
                <a:close/>
                <a:moveTo>
                  <a:pt x="69674" y="6361"/>
                </a:moveTo>
                <a:lnTo>
                  <a:pt x="76035" y="6388"/>
                </a:lnTo>
                <a:lnTo>
                  <a:pt x="75981" y="12766"/>
                </a:lnTo>
                <a:lnTo>
                  <a:pt x="69629" y="12731"/>
                </a:lnTo>
                <a:lnTo>
                  <a:pt x="69674" y="6361"/>
                </a:lnTo>
                <a:close/>
                <a:moveTo>
                  <a:pt x="76088" y="6388"/>
                </a:moveTo>
                <a:lnTo>
                  <a:pt x="82440" y="6414"/>
                </a:lnTo>
                <a:lnTo>
                  <a:pt x="82396" y="12793"/>
                </a:lnTo>
                <a:lnTo>
                  <a:pt x="76035" y="12766"/>
                </a:lnTo>
                <a:lnTo>
                  <a:pt x="76088" y="6388"/>
                </a:lnTo>
                <a:close/>
                <a:moveTo>
                  <a:pt x="5612" y="12499"/>
                </a:moveTo>
                <a:lnTo>
                  <a:pt x="11955" y="12525"/>
                </a:lnTo>
                <a:lnTo>
                  <a:pt x="11910" y="18904"/>
                </a:lnTo>
                <a:lnTo>
                  <a:pt x="5567" y="18877"/>
                </a:lnTo>
                <a:lnTo>
                  <a:pt x="5612" y="12499"/>
                </a:lnTo>
                <a:close/>
                <a:moveTo>
                  <a:pt x="12008" y="12534"/>
                </a:moveTo>
                <a:lnTo>
                  <a:pt x="18378" y="12561"/>
                </a:lnTo>
                <a:lnTo>
                  <a:pt x="18333" y="18931"/>
                </a:lnTo>
                <a:lnTo>
                  <a:pt x="11964" y="18904"/>
                </a:lnTo>
                <a:lnTo>
                  <a:pt x="12008" y="12534"/>
                </a:lnTo>
                <a:close/>
                <a:moveTo>
                  <a:pt x="18432" y="12561"/>
                </a:moveTo>
                <a:lnTo>
                  <a:pt x="24774" y="12588"/>
                </a:lnTo>
                <a:lnTo>
                  <a:pt x="24721" y="18957"/>
                </a:lnTo>
                <a:lnTo>
                  <a:pt x="18387" y="18931"/>
                </a:lnTo>
                <a:lnTo>
                  <a:pt x="18432" y="12561"/>
                </a:lnTo>
                <a:close/>
                <a:moveTo>
                  <a:pt x="24828" y="12588"/>
                </a:moveTo>
                <a:lnTo>
                  <a:pt x="31162" y="12615"/>
                </a:lnTo>
                <a:lnTo>
                  <a:pt x="31117" y="18984"/>
                </a:lnTo>
                <a:lnTo>
                  <a:pt x="24774" y="18957"/>
                </a:lnTo>
                <a:lnTo>
                  <a:pt x="24828" y="12588"/>
                </a:lnTo>
                <a:close/>
                <a:moveTo>
                  <a:pt x="31215" y="12615"/>
                </a:moveTo>
                <a:lnTo>
                  <a:pt x="37585" y="12641"/>
                </a:lnTo>
                <a:lnTo>
                  <a:pt x="37540" y="19011"/>
                </a:lnTo>
                <a:lnTo>
                  <a:pt x="31171" y="18984"/>
                </a:lnTo>
                <a:lnTo>
                  <a:pt x="31215" y="12615"/>
                </a:lnTo>
                <a:close/>
                <a:moveTo>
                  <a:pt x="37639" y="12641"/>
                </a:moveTo>
                <a:lnTo>
                  <a:pt x="43973" y="12677"/>
                </a:lnTo>
                <a:lnTo>
                  <a:pt x="43928" y="19047"/>
                </a:lnTo>
                <a:lnTo>
                  <a:pt x="37594" y="19011"/>
                </a:lnTo>
                <a:lnTo>
                  <a:pt x="37639" y="12641"/>
                </a:lnTo>
                <a:close/>
                <a:moveTo>
                  <a:pt x="44026" y="12677"/>
                </a:moveTo>
                <a:lnTo>
                  <a:pt x="50369" y="12704"/>
                </a:lnTo>
                <a:lnTo>
                  <a:pt x="50324" y="19073"/>
                </a:lnTo>
                <a:lnTo>
                  <a:pt x="43981" y="19047"/>
                </a:lnTo>
                <a:lnTo>
                  <a:pt x="44026" y="12677"/>
                </a:lnTo>
                <a:close/>
                <a:moveTo>
                  <a:pt x="50422" y="12704"/>
                </a:moveTo>
                <a:lnTo>
                  <a:pt x="56792" y="12731"/>
                </a:lnTo>
                <a:lnTo>
                  <a:pt x="56748" y="19100"/>
                </a:lnTo>
                <a:lnTo>
                  <a:pt x="50378" y="19073"/>
                </a:lnTo>
                <a:lnTo>
                  <a:pt x="50422" y="12704"/>
                </a:lnTo>
                <a:close/>
                <a:moveTo>
                  <a:pt x="56846" y="12731"/>
                </a:moveTo>
                <a:lnTo>
                  <a:pt x="63180" y="12757"/>
                </a:lnTo>
                <a:lnTo>
                  <a:pt x="63135" y="19127"/>
                </a:lnTo>
                <a:lnTo>
                  <a:pt x="56801" y="19100"/>
                </a:lnTo>
                <a:lnTo>
                  <a:pt x="56846" y="12731"/>
                </a:lnTo>
                <a:close/>
                <a:moveTo>
                  <a:pt x="63233" y="12757"/>
                </a:moveTo>
                <a:lnTo>
                  <a:pt x="69576" y="12784"/>
                </a:lnTo>
                <a:lnTo>
                  <a:pt x="69522" y="19154"/>
                </a:lnTo>
                <a:lnTo>
                  <a:pt x="63189" y="19127"/>
                </a:lnTo>
                <a:lnTo>
                  <a:pt x="63233" y="12757"/>
                </a:lnTo>
                <a:close/>
                <a:moveTo>
                  <a:pt x="69629" y="12784"/>
                </a:moveTo>
                <a:lnTo>
                  <a:pt x="75981" y="12820"/>
                </a:lnTo>
                <a:lnTo>
                  <a:pt x="75937" y="19180"/>
                </a:lnTo>
                <a:lnTo>
                  <a:pt x="69576" y="19154"/>
                </a:lnTo>
                <a:lnTo>
                  <a:pt x="69629" y="12784"/>
                </a:lnTo>
                <a:close/>
                <a:moveTo>
                  <a:pt x="76035" y="12820"/>
                </a:moveTo>
                <a:lnTo>
                  <a:pt x="82396" y="12846"/>
                </a:lnTo>
                <a:lnTo>
                  <a:pt x="82342" y="19216"/>
                </a:lnTo>
                <a:lnTo>
                  <a:pt x="75990" y="19180"/>
                </a:lnTo>
                <a:lnTo>
                  <a:pt x="76035" y="12820"/>
                </a:lnTo>
                <a:close/>
                <a:moveTo>
                  <a:pt x="5567" y="18931"/>
                </a:moveTo>
                <a:lnTo>
                  <a:pt x="11910" y="18957"/>
                </a:lnTo>
                <a:lnTo>
                  <a:pt x="11857" y="25318"/>
                </a:lnTo>
                <a:lnTo>
                  <a:pt x="5514" y="25291"/>
                </a:lnTo>
                <a:lnTo>
                  <a:pt x="5567" y="18931"/>
                </a:lnTo>
                <a:close/>
                <a:moveTo>
                  <a:pt x="11964" y="18957"/>
                </a:moveTo>
                <a:lnTo>
                  <a:pt x="18333" y="18984"/>
                </a:lnTo>
                <a:lnTo>
                  <a:pt x="18280" y="25354"/>
                </a:lnTo>
                <a:lnTo>
                  <a:pt x="11910" y="25318"/>
                </a:lnTo>
                <a:lnTo>
                  <a:pt x="11964" y="18957"/>
                </a:lnTo>
                <a:close/>
                <a:moveTo>
                  <a:pt x="18387" y="18984"/>
                </a:moveTo>
                <a:lnTo>
                  <a:pt x="24721" y="19011"/>
                </a:lnTo>
                <a:lnTo>
                  <a:pt x="24676" y="25380"/>
                </a:lnTo>
                <a:lnTo>
                  <a:pt x="18333" y="25354"/>
                </a:lnTo>
                <a:lnTo>
                  <a:pt x="18387" y="18984"/>
                </a:lnTo>
                <a:close/>
                <a:moveTo>
                  <a:pt x="24774" y="19011"/>
                </a:moveTo>
                <a:lnTo>
                  <a:pt x="31117" y="19038"/>
                </a:lnTo>
                <a:lnTo>
                  <a:pt x="31064" y="25407"/>
                </a:lnTo>
                <a:lnTo>
                  <a:pt x="24730" y="25380"/>
                </a:lnTo>
                <a:lnTo>
                  <a:pt x="24774" y="19011"/>
                </a:lnTo>
                <a:close/>
                <a:moveTo>
                  <a:pt x="31171" y="19038"/>
                </a:moveTo>
                <a:lnTo>
                  <a:pt x="37540" y="19064"/>
                </a:lnTo>
                <a:lnTo>
                  <a:pt x="37487" y="25434"/>
                </a:lnTo>
                <a:lnTo>
                  <a:pt x="31117" y="25407"/>
                </a:lnTo>
                <a:lnTo>
                  <a:pt x="31171" y="19038"/>
                </a:lnTo>
                <a:close/>
                <a:moveTo>
                  <a:pt x="37594" y="19064"/>
                </a:moveTo>
                <a:lnTo>
                  <a:pt x="43928" y="19100"/>
                </a:lnTo>
                <a:lnTo>
                  <a:pt x="43874" y="25461"/>
                </a:lnTo>
                <a:lnTo>
                  <a:pt x="37540" y="25434"/>
                </a:lnTo>
                <a:lnTo>
                  <a:pt x="37594" y="19064"/>
                </a:lnTo>
                <a:close/>
                <a:moveTo>
                  <a:pt x="43981" y="19100"/>
                </a:moveTo>
                <a:lnTo>
                  <a:pt x="50324" y="19127"/>
                </a:lnTo>
                <a:lnTo>
                  <a:pt x="50271" y="25488"/>
                </a:lnTo>
                <a:lnTo>
                  <a:pt x="43928" y="25461"/>
                </a:lnTo>
                <a:lnTo>
                  <a:pt x="43981" y="19100"/>
                </a:lnTo>
                <a:close/>
                <a:moveTo>
                  <a:pt x="50378" y="19127"/>
                </a:moveTo>
                <a:lnTo>
                  <a:pt x="56748" y="19154"/>
                </a:lnTo>
                <a:lnTo>
                  <a:pt x="56694" y="25523"/>
                </a:lnTo>
                <a:lnTo>
                  <a:pt x="50324" y="25488"/>
                </a:lnTo>
                <a:lnTo>
                  <a:pt x="50378" y="19127"/>
                </a:lnTo>
                <a:close/>
                <a:moveTo>
                  <a:pt x="56801" y="19154"/>
                </a:moveTo>
                <a:lnTo>
                  <a:pt x="63135" y="19180"/>
                </a:lnTo>
                <a:lnTo>
                  <a:pt x="63081" y="25550"/>
                </a:lnTo>
                <a:lnTo>
                  <a:pt x="56748" y="25523"/>
                </a:lnTo>
                <a:lnTo>
                  <a:pt x="56801" y="19154"/>
                </a:lnTo>
                <a:close/>
                <a:moveTo>
                  <a:pt x="63189" y="19180"/>
                </a:moveTo>
                <a:lnTo>
                  <a:pt x="69522" y="19207"/>
                </a:lnTo>
                <a:lnTo>
                  <a:pt x="69478" y="25577"/>
                </a:lnTo>
                <a:lnTo>
                  <a:pt x="63135" y="25550"/>
                </a:lnTo>
                <a:lnTo>
                  <a:pt x="63189" y="19180"/>
                </a:lnTo>
                <a:close/>
                <a:moveTo>
                  <a:pt x="69576" y="19207"/>
                </a:moveTo>
                <a:lnTo>
                  <a:pt x="75937" y="19234"/>
                </a:lnTo>
                <a:lnTo>
                  <a:pt x="75883" y="25604"/>
                </a:lnTo>
                <a:lnTo>
                  <a:pt x="69531" y="25577"/>
                </a:lnTo>
                <a:lnTo>
                  <a:pt x="69576" y="19207"/>
                </a:lnTo>
                <a:close/>
                <a:moveTo>
                  <a:pt x="75990" y="19234"/>
                </a:moveTo>
                <a:lnTo>
                  <a:pt x="82342" y="19270"/>
                </a:lnTo>
                <a:lnTo>
                  <a:pt x="82297" y="25630"/>
                </a:lnTo>
                <a:lnTo>
                  <a:pt x="75937" y="25604"/>
                </a:lnTo>
                <a:lnTo>
                  <a:pt x="75990" y="19234"/>
                </a:lnTo>
                <a:close/>
                <a:moveTo>
                  <a:pt x="5514" y="25345"/>
                </a:moveTo>
                <a:lnTo>
                  <a:pt x="11857" y="25372"/>
                </a:lnTo>
                <a:lnTo>
                  <a:pt x="11812" y="31750"/>
                </a:lnTo>
                <a:lnTo>
                  <a:pt x="5469" y="31723"/>
                </a:lnTo>
                <a:lnTo>
                  <a:pt x="5514" y="25345"/>
                </a:lnTo>
                <a:close/>
                <a:moveTo>
                  <a:pt x="11910" y="25380"/>
                </a:moveTo>
                <a:lnTo>
                  <a:pt x="18280" y="25407"/>
                </a:lnTo>
                <a:lnTo>
                  <a:pt x="18235" y="31777"/>
                </a:lnTo>
                <a:lnTo>
                  <a:pt x="11866" y="31750"/>
                </a:lnTo>
                <a:lnTo>
                  <a:pt x="11910" y="25380"/>
                </a:lnTo>
                <a:close/>
                <a:moveTo>
                  <a:pt x="18333" y="25407"/>
                </a:moveTo>
                <a:lnTo>
                  <a:pt x="24676" y="25434"/>
                </a:lnTo>
                <a:lnTo>
                  <a:pt x="24623" y="31813"/>
                </a:lnTo>
                <a:lnTo>
                  <a:pt x="18289" y="31777"/>
                </a:lnTo>
                <a:lnTo>
                  <a:pt x="18333" y="25407"/>
                </a:lnTo>
                <a:close/>
                <a:moveTo>
                  <a:pt x="24730" y="25434"/>
                </a:moveTo>
                <a:lnTo>
                  <a:pt x="31064" y="25461"/>
                </a:lnTo>
                <a:lnTo>
                  <a:pt x="31019" y="31839"/>
                </a:lnTo>
                <a:lnTo>
                  <a:pt x="24676" y="31813"/>
                </a:lnTo>
                <a:lnTo>
                  <a:pt x="24730" y="25434"/>
                </a:lnTo>
                <a:close/>
                <a:moveTo>
                  <a:pt x="31117" y="25461"/>
                </a:moveTo>
                <a:lnTo>
                  <a:pt x="37487" y="25488"/>
                </a:lnTo>
                <a:lnTo>
                  <a:pt x="37442" y="31866"/>
                </a:lnTo>
                <a:lnTo>
                  <a:pt x="31073" y="31839"/>
                </a:lnTo>
                <a:lnTo>
                  <a:pt x="31117" y="25461"/>
                </a:lnTo>
                <a:close/>
                <a:moveTo>
                  <a:pt x="37540" y="25488"/>
                </a:moveTo>
                <a:lnTo>
                  <a:pt x="43874" y="25514"/>
                </a:lnTo>
                <a:lnTo>
                  <a:pt x="43830" y="31893"/>
                </a:lnTo>
                <a:lnTo>
                  <a:pt x="37496" y="31866"/>
                </a:lnTo>
                <a:lnTo>
                  <a:pt x="37540" y="25488"/>
                </a:lnTo>
                <a:close/>
                <a:moveTo>
                  <a:pt x="43928" y="25514"/>
                </a:moveTo>
                <a:lnTo>
                  <a:pt x="50271" y="25541"/>
                </a:lnTo>
                <a:lnTo>
                  <a:pt x="50226" y="31920"/>
                </a:lnTo>
                <a:lnTo>
                  <a:pt x="43883" y="31893"/>
                </a:lnTo>
                <a:lnTo>
                  <a:pt x="43928" y="25514"/>
                </a:lnTo>
                <a:close/>
                <a:moveTo>
                  <a:pt x="50324" y="25541"/>
                </a:moveTo>
                <a:lnTo>
                  <a:pt x="56694" y="25577"/>
                </a:lnTo>
                <a:lnTo>
                  <a:pt x="56649" y="31946"/>
                </a:lnTo>
                <a:lnTo>
                  <a:pt x="50280" y="31920"/>
                </a:lnTo>
                <a:lnTo>
                  <a:pt x="50324" y="25541"/>
                </a:lnTo>
                <a:close/>
                <a:moveTo>
                  <a:pt x="56748" y="25577"/>
                </a:moveTo>
                <a:lnTo>
                  <a:pt x="63081" y="25604"/>
                </a:lnTo>
                <a:lnTo>
                  <a:pt x="63037" y="31973"/>
                </a:lnTo>
                <a:lnTo>
                  <a:pt x="56703" y="31946"/>
                </a:lnTo>
                <a:lnTo>
                  <a:pt x="56748" y="25577"/>
                </a:lnTo>
                <a:close/>
                <a:moveTo>
                  <a:pt x="63135" y="25604"/>
                </a:moveTo>
                <a:lnTo>
                  <a:pt x="69478" y="25630"/>
                </a:lnTo>
                <a:lnTo>
                  <a:pt x="69424" y="32009"/>
                </a:lnTo>
                <a:lnTo>
                  <a:pt x="63090" y="31982"/>
                </a:lnTo>
                <a:lnTo>
                  <a:pt x="63135" y="25604"/>
                </a:lnTo>
                <a:close/>
                <a:moveTo>
                  <a:pt x="69531" y="25630"/>
                </a:moveTo>
                <a:lnTo>
                  <a:pt x="75883" y="25657"/>
                </a:lnTo>
                <a:lnTo>
                  <a:pt x="75839" y="32036"/>
                </a:lnTo>
                <a:lnTo>
                  <a:pt x="69478" y="32009"/>
                </a:lnTo>
                <a:lnTo>
                  <a:pt x="69531" y="25630"/>
                </a:lnTo>
                <a:close/>
                <a:moveTo>
                  <a:pt x="75937" y="25657"/>
                </a:moveTo>
                <a:lnTo>
                  <a:pt x="82297" y="25684"/>
                </a:lnTo>
                <a:lnTo>
                  <a:pt x="82244" y="32062"/>
                </a:lnTo>
                <a:lnTo>
                  <a:pt x="75892" y="32036"/>
                </a:lnTo>
                <a:lnTo>
                  <a:pt x="75937" y="25657"/>
                </a:lnTo>
                <a:close/>
                <a:moveTo>
                  <a:pt x="5469" y="31777"/>
                </a:moveTo>
                <a:lnTo>
                  <a:pt x="11812" y="31804"/>
                </a:lnTo>
                <a:lnTo>
                  <a:pt x="11759" y="38173"/>
                </a:lnTo>
                <a:lnTo>
                  <a:pt x="5416" y="38146"/>
                </a:lnTo>
                <a:lnTo>
                  <a:pt x="5469" y="31777"/>
                </a:lnTo>
                <a:close/>
                <a:moveTo>
                  <a:pt x="11866" y="31804"/>
                </a:moveTo>
                <a:lnTo>
                  <a:pt x="18235" y="31830"/>
                </a:lnTo>
                <a:lnTo>
                  <a:pt x="18182" y="38200"/>
                </a:lnTo>
                <a:lnTo>
                  <a:pt x="11812" y="38173"/>
                </a:lnTo>
                <a:lnTo>
                  <a:pt x="11866" y="31804"/>
                </a:lnTo>
                <a:close/>
                <a:moveTo>
                  <a:pt x="18289" y="31830"/>
                </a:moveTo>
                <a:lnTo>
                  <a:pt x="24623" y="31866"/>
                </a:lnTo>
                <a:lnTo>
                  <a:pt x="24578" y="38227"/>
                </a:lnTo>
                <a:lnTo>
                  <a:pt x="18235" y="38200"/>
                </a:lnTo>
                <a:lnTo>
                  <a:pt x="18289" y="31830"/>
                </a:lnTo>
                <a:close/>
                <a:moveTo>
                  <a:pt x="24676" y="31866"/>
                </a:moveTo>
                <a:lnTo>
                  <a:pt x="31019" y="31893"/>
                </a:lnTo>
                <a:lnTo>
                  <a:pt x="30966" y="38253"/>
                </a:lnTo>
                <a:lnTo>
                  <a:pt x="24632" y="38227"/>
                </a:lnTo>
                <a:lnTo>
                  <a:pt x="24676" y="31866"/>
                </a:lnTo>
                <a:close/>
                <a:moveTo>
                  <a:pt x="31073" y="31893"/>
                </a:moveTo>
                <a:lnTo>
                  <a:pt x="37442" y="31920"/>
                </a:lnTo>
                <a:lnTo>
                  <a:pt x="37389" y="38289"/>
                </a:lnTo>
                <a:lnTo>
                  <a:pt x="31019" y="38253"/>
                </a:lnTo>
                <a:lnTo>
                  <a:pt x="31073" y="31893"/>
                </a:lnTo>
                <a:close/>
                <a:moveTo>
                  <a:pt x="37496" y="31920"/>
                </a:moveTo>
                <a:lnTo>
                  <a:pt x="43830" y="31946"/>
                </a:lnTo>
                <a:lnTo>
                  <a:pt x="43776" y="38316"/>
                </a:lnTo>
                <a:lnTo>
                  <a:pt x="37442" y="38289"/>
                </a:lnTo>
                <a:lnTo>
                  <a:pt x="37496" y="31920"/>
                </a:lnTo>
                <a:close/>
                <a:moveTo>
                  <a:pt x="43883" y="31946"/>
                </a:moveTo>
                <a:lnTo>
                  <a:pt x="50226" y="31973"/>
                </a:lnTo>
                <a:lnTo>
                  <a:pt x="50173" y="38343"/>
                </a:lnTo>
                <a:lnTo>
                  <a:pt x="43830" y="38316"/>
                </a:lnTo>
                <a:lnTo>
                  <a:pt x="43883" y="31946"/>
                </a:lnTo>
                <a:close/>
                <a:moveTo>
                  <a:pt x="50280" y="31973"/>
                </a:moveTo>
                <a:lnTo>
                  <a:pt x="56649" y="32000"/>
                </a:lnTo>
                <a:lnTo>
                  <a:pt x="56596" y="38369"/>
                </a:lnTo>
                <a:lnTo>
                  <a:pt x="50226" y="38343"/>
                </a:lnTo>
                <a:lnTo>
                  <a:pt x="50280" y="31973"/>
                </a:lnTo>
                <a:close/>
                <a:moveTo>
                  <a:pt x="56703" y="32000"/>
                </a:moveTo>
                <a:lnTo>
                  <a:pt x="63037" y="32036"/>
                </a:lnTo>
                <a:lnTo>
                  <a:pt x="62983" y="38396"/>
                </a:lnTo>
                <a:lnTo>
                  <a:pt x="56649" y="38369"/>
                </a:lnTo>
                <a:lnTo>
                  <a:pt x="56703" y="32000"/>
                </a:lnTo>
                <a:close/>
                <a:moveTo>
                  <a:pt x="63090" y="32036"/>
                </a:moveTo>
                <a:lnTo>
                  <a:pt x="69424" y="32062"/>
                </a:lnTo>
                <a:lnTo>
                  <a:pt x="69380" y="38423"/>
                </a:lnTo>
                <a:lnTo>
                  <a:pt x="63037" y="38396"/>
                </a:lnTo>
                <a:lnTo>
                  <a:pt x="63090" y="32036"/>
                </a:lnTo>
                <a:close/>
                <a:moveTo>
                  <a:pt x="69478" y="32062"/>
                </a:moveTo>
                <a:lnTo>
                  <a:pt x="75839" y="32089"/>
                </a:lnTo>
                <a:lnTo>
                  <a:pt x="75785" y="38450"/>
                </a:lnTo>
                <a:lnTo>
                  <a:pt x="69433" y="38423"/>
                </a:lnTo>
                <a:lnTo>
                  <a:pt x="69478" y="32062"/>
                </a:lnTo>
                <a:close/>
                <a:moveTo>
                  <a:pt x="75892" y="32089"/>
                </a:moveTo>
                <a:lnTo>
                  <a:pt x="82244" y="32116"/>
                </a:lnTo>
                <a:lnTo>
                  <a:pt x="82199" y="38485"/>
                </a:lnTo>
                <a:lnTo>
                  <a:pt x="75839" y="38459"/>
                </a:lnTo>
                <a:lnTo>
                  <a:pt x="75892" y="32089"/>
                </a:lnTo>
                <a:close/>
                <a:moveTo>
                  <a:pt x="5416" y="38200"/>
                </a:moveTo>
                <a:lnTo>
                  <a:pt x="11759" y="38227"/>
                </a:lnTo>
                <a:lnTo>
                  <a:pt x="11714" y="44605"/>
                </a:lnTo>
                <a:lnTo>
                  <a:pt x="5371" y="44578"/>
                </a:lnTo>
                <a:lnTo>
                  <a:pt x="5416" y="38200"/>
                </a:lnTo>
                <a:close/>
                <a:moveTo>
                  <a:pt x="11812" y="38227"/>
                </a:moveTo>
                <a:lnTo>
                  <a:pt x="18182" y="38253"/>
                </a:lnTo>
                <a:lnTo>
                  <a:pt x="18137" y="44632"/>
                </a:lnTo>
                <a:lnTo>
                  <a:pt x="11768" y="44605"/>
                </a:lnTo>
                <a:lnTo>
                  <a:pt x="11812" y="38227"/>
                </a:lnTo>
                <a:close/>
                <a:moveTo>
                  <a:pt x="18235" y="38253"/>
                </a:moveTo>
                <a:lnTo>
                  <a:pt x="24578" y="38280"/>
                </a:lnTo>
                <a:lnTo>
                  <a:pt x="24525" y="44659"/>
                </a:lnTo>
                <a:lnTo>
                  <a:pt x="18191" y="44632"/>
                </a:lnTo>
                <a:lnTo>
                  <a:pt x="18235" y="38253"/>
                </a:lnTo>
                <a:close/>
                <a:moveTo>
                  <a:pt x="24632" y="38280"/>
                </a:moveTo>
                <a:lnTo>
                  <a:pt x="30966" y="38307"/>
                </a:lnTo>
                <a:lnTo>
                  <a:pt x="30921" y="44686"/>
                </a:lnTo>
                <a:lnTo>
                  <a:pt x="24578" y="44659"/>
                </a:lnTo>
                <a:lnTo>
                  <a:pt x="24632" y="38280"/>
                </a:lnTo>
                <a:close/>
                <a:moveTo>
                  <a:pt x="31019" y="38307"/>
                </a:moveTo>
                <a:lnTo>
                  <a:pt x="37389" y="38343"/>
                </a:lnTo>
                <a:lnTo>
                  <a:pt x="37344" y="44712"/>
                </a:lnTo>
                <a:lnTo>
                  <a:pt x="30975" y="44686"/>
                </a:lnTo>
                <a:lnTo>
                  <a:pt x="31019" y="38307"/>
                </a:lnTo>
                <a:close/>
                <a:moveTo>
                  <a:pt x="37442" y="38343"/>
                </a:moveTo>
                <a:lnTo>
                  <a:pt x="43776" y="38369"/>
                </a:lnTo>
                <a:lnTo>
                  <a:pt x="43732" y="44739"/>
                </a:lnTo>
                <a:lnTo>
                  <a:pt x="37398" y="44712"/>
                </a:lnTo>
                <a:lnTo>
                  <a:pt x="37442" y="38343"/>
                </a:lnTo>
                <a:close/>
                <a:moveTo>
                  <a:pt x="43830" y="38369"/>
                </a:moveTo>
                <a:lnTo>
                  <a:pt x="50173" y="38396"/>
                </a:lnTo>
                <a:lnTo>
                  <a:pt x="50128" y="44775"/>
                </a:lnTo>
                <a:lnTo>
                  <a:pt x="43785" y="44739"/>
                </a:lnTo>
                <a:lnTo>
                  <a:pt x="43830" y="38369"/>
                </a:lnTo>
                <a:close/>
                <a:moveTo>
                  <a:pt x="50226" y="38396"/>
                </a:moveTo>
                <a:lnTo>
                  <a:pt x="56596" y="38423"/>
                </a:lnTo>
                <a:lnTo>
                  <a:pt x="56551" y="44801"/>
                </a:lnTo>
                <a:lnTo>
                  <a:pt x="50182" y="44775"/>
                </a:lnTo>
                <a:lnTo>
                  <a:pt x="50226" y="38396"/>
                </a:lnTo>
                <a:close/>
                <a:moveTo>
                  <a:pt x="56649" y="38423"/>
                </a:moveTo>
                <a:lnTo>
                  <a:pt x="62983" y="38450"/>
                </a:lnTo>
                <a:lnTo>
                  <a:pt x="62939" y="44828"/>
                </a:lnTo>
                <a:lnTo>
                  <a:pt x="56605" y="44801"/>
                </a:lnTo>
                <a:lnTo>
                  <a:pt x="56649" y="38423"/>
                </a:lnTo>
                <a:close/>
                <a:moveTo>
                  <a:pt x="63037" y="38450"/>
                </a:moveTo>
                <a:lnTo>
                  <a:pt x="69380" y="38477"/>
                </a:lnTo>
                <a:lnTo>
                  <a:pt x="69326" y="44855"/>
                </a:lnTo>
                <a:lnTo>
                  <a:pt x="62992" y="44828"/>
                </a:lnTo>
                <a:lnTo>
                  <a:pt x="63037" y="38450"/>
                </a:lnTo>
                <a:close/>
                <a:moveTo>
                  <a:pt x="69433" y="38477"/>
                </a:moveTo>
                <a:lnTo>
                  <a:pt x="75785" y="38512"/>
                </a:lnTo>
                <a:lnTo>
                  <a:pt x="75740" y="44882"/>
                </a:lnTo>
                <a:lnTo>
                  <a:pt x="69380" y="44855"/>
                </a:lnTo>
                <a:lnTo>
                  <a:pt x="69433" y="38477"/>
                </a:lnTo>
                <a:close/>
                <a:moveTo>
                  <a:pt x="75839" y="38512"/>
                </a:moveTo>
                <a:lnTo>
                  <a:pt x="82199" y="38539"/>
                </a:lnTo>
                <a:lnTo>
                  <a:pt x="82146" y="44909"/>
                </a:lnTo>
                <a:lnTo>
                  <a:pt x="75794" y="44882"/>
                </a:lnTo>
                <a:lnTo>
                  <a:pt x="75839" y="38512"/>
                </a:lnTo>
                <a:close/>
                <a:moveTo>
                  <a:pt x="5657" y="0"/>
                </a:moveTo>
                <a:lnTo>
                  <a:pt x="5612" y="6022"/>
                </a:lnTo>
                <a:lnTo>
                  <a:pt x="1" y="5995"/>
                </a:lnTo>
                <a:lnTo>
                  <a:pt x="1" y="6049"/>
                </a:lnTo>
                <a:lnTo>
                  <a:pt x="5612" y="6075"/>
                </a:lnTo>
                <a:lnTo>
                  <a:pt x="5559" y="12445"/>
                </a:lnTo>
                <a:lnTo>
                  <a:pt x="1" y="12418"/>
                </a:lnTo>
                <a:lnTo>
                  <a:pt x="1" y="12472"/>
                </a:lnTo>
                <a:lnTo>
                  <a:pt x="5559" y="12499"/>
                </a:lnTo>
                <a:lnTo>
                  <a:pt x="5514" y="18877"/>
                </a:lnTo>
                <a:lnTo>
                  <a:pt x="1" y="18850"/>
                </a:lnTo>
                <a:lnTo>
                  <a:pt x="1" y="18904"/>
                </a:lnTo>
                <a:lnTo>
                  <a:pt x="5514" y="18931"/>
                </a:lnTo>
                <a:lnTo>
                  <a:pt x="5460" y="25291"/>
                </a:lnTo>
                <a:lnTo>
                  <a:pt x="1" y="25273"/>
                </a:lnTo>
                <a:lnTo>
                  <a:pt x="1" y="25327"/>
                </a:lnTo>
                <a:lnTo>
                  <a:pt x="5460" y="25345"/>
                </a:lnTo>
                <a:lnTo>
                  <a:pt x="5416" y="31723"/>
                </a:lnTo>
                <a:lnTo>
                  <a:pt x="1" y="31697"/>
                </a:lnTo>
                <a:lnTo>
                  <a:pt x="1" y="31750"/>
                </a:lnTo>
                <a:lnTo>
                  <a:pt x="5416" y="31777"/>
                </a:lnTo>
                <a:lnTo>
                  <a:pt x="5362" y="38146"/>
                </a:lnTo>
                <a:lnTo>
                  <a:pt x="1" y="38120"/>
                </a:lnTo>
                <a:lnTo>
                  <a:pt x="1" y="38173"/>
                </a:lnTo>
                <a:lnTo>
                  <a:pt x="5362" y="38200"/>
                </a:lnTo>
                <a:lnTo>
                  <a:pt x="5318" y="44570"/>
                </a:lnTo>
                <a:lnTo>
                  <a:pt x="1" y="44552"/>
                </a:lnTo>
                <a:lnTo>
                  <a:pt x="1" y="44605"/>
                </a:lnTo>
                <a:lnTo>
                  <a:pt x="5318" y="44632"/>
                </a:lnTo>
                <a:lnTo>
                  <a:pt x="5273" y="49690"/>
                </a:lnTo>
                <a:lnTo>
                  <a:pt x="5336" y="49690"/>
                </a:lnTo>
                <a:lnTo>
                  <a:pt x="5371" y="44632"/>
                </a:lnTo>
                <a:lnTo>
                  <a:pt x="11714" y="44659"/>
                </a:lnTo>
                <a:lnTo>
                  <a:pt x="11669" y="49690"/>
                </a:lnTo>
                <a:lnTo>
                  <a:pt x="11723" y="49690"/>
                </a:lnTo>
                <a:lnTo>
                  <a:pt x="11768" y="44659"/>
                </a:lnTo>
                <a:lnTo>
                  <a:pt x="18137" y="44686"/>
                </a:lnTo>
                <a:lnTo>
                  <a:pt x="18093" y="49690"/>
                </a:lnTo>
                <a:lnTo>
                  <a:pt x="18146" y="49690"/>
                </a:lnTo>
                <a:lnTo>
                  <a:pt x="18191" y="44686"/>
                </a:lnTo>
                <a:lnTo>
                  <a:pt x="24525" y="44712"/>
                </a:lnTo>
                <a:lnTo>
                  <a:pt x="24489" y="49690"/>
                </a:lnTo>
                <a:lnTo>
                  <a:pt x="24543" y="49690"/>
                </a:lnTo>
                <a:lnTo>
                  <a:pt x="24578" y="44712"/>
                </a:lnTo>
                <a:lnTo>
                  <a:pt x="30921" y="44739"/>
                </a:lnTo>
                <a:lnTo>
                  <a:pt x="30885" y="49690"/>
                </a:lnTo>
                <a:lnTo>
                  <a:pt x="30939" y="49690"/>
                </a:lnTo>
                <a:lnTo>
                  <a:pt x="30975" y="44739"/>
                </a:lnTo>
                <a:lnTo>
                  <a:pt x="37344" y="44766"/>
                </a:lnTo>
                <a:lnTo>
                  <a:pt x="37309" y="49690"/>
                </a:lnTo>
                <a:lnTo>
                  <a:pt x="37362" y="49690"/>
                </a:lnTo>
                <a:lnTo>
                  <a:pt x="37398" y="44766"/>
                </a:lnTo>
                <a:lnTo>
                  <a:pt x="43732" y="44793"/>
                </a:lnTo>
                <a:lnTo>
                  <a:pt x="43696" y="49690"/>
                </a:lnTo>
                <a:lnTo>
                  <a:pt x="43750" y="49690"/>
                </a:lnTo>
                <a:lnTo>
                  <a:pt x="43785" y="44793"/>
                </a:lnTo>
                <a:lnTo>
                  <a:pt x="50128" y="44828"/>
                </a:lnTo>
                <a:lnTo>
                  <a:pt x="50083" y="49690"/>
                </a:lnTo>
                <a:lnTo>
                  <a:pt x="50137" y="49690"/>
                </a:lnTo>
                <a:lnTo>
                  <a:pt x="50182" y="44828"/>
                </a:lnTo>
                <a:lnTo>
                  <a:pt x="56551" y="44855"/>
                </a:lnTo>
                <a:lnTo>
                  <a:pt x="56507" y="49690"/>
                </a:lnTo>
                <a:lnTo>
                  <a:pt x="56560" y="49690"/>
                </a:lnTo>
                <a:lnTo>
                  <a:pt x="56605" y="44855"/>
                </a:lnTo>
                <a:lnTo>
                  <a:pt x="62939" y="44882"/>
                </a:lnTo>
                <a:lnTo>
                  <a:pt x="62894" y="49690"/>
                </a:lnTo>
                <a:lnTo>
                  <a:pt x="62948" y="49690"/>
                </a:lnTo>
                <a:lnTo>
                  <a:pt x="62992" y="44882"/>
                </a:lnTo>
                <a:lnTo>
                  <a:pt x="69326" y="44909"/>
                </a:lnTo>
                <a:lnTo>
                  <a:pt x="69290" y="49690"/>
                </a:lnTo>
                <a:lnTo>
                  <a:pt x="69344" y="49690"/>
                </a:lnTo>
                <a:lnTo>
                  <a:pt x="69380" y="44909"/>
                </a:lnTo>
                <a:lnTo>
                  <a:pt x="75740" y="44935"/>
                </a:lnTo>
                <a:lnTo>
                  <a:pt x="75705" y="49690"/>
                </a:lnTo>
                <a:lnTo>
                  <a:pt x="75758" y="49690"/>
                </a:lnTo>
                <a:lnTo>
                  <a:pt x="75794" y="44935"/>
                </a:lnTo>
                <a:lnTo>
                  <a:pt x="82146" y="44962"/>
                </a:lnTo>
                <a:lnTo>
                  <a:pt x="82110" y="49690"/>
                </a:lnTo>
                <a:lnTo>
                  <a:pt x="82164" y="49690"/>
                </a:lnTo>
                <a:lnTo>
                  <a:pt x="82199" y="44962"/>
                </a:lnTo>
                <a:lnTo>
                  <a:pt x="88355" y="44989"/>
                </a:lnTo>
                <a:lnTo>
                  <a:pt x="88355" y="44935"/>
                </a:lnTo>
                <a:lnTo>
                  <a:pt x="82199" y="44909"/>
                </a:lnTo>
                <a:lnTo>
                  <a:pt x="82253" y="38539"/>
                </a:lnTo>
                <a:lnTo>
                  <a:pt x="88355" y="38566"/>
                </a:lnTo>
                <a:lnTo>
                  <a:pt x="88355" y="38512"/>
                </a:lnTo>
                <a:lnTo>
                  <a:pt x="82253" y="38485"/>
                </a:lnTo>
                <a:lnTo>
                  <a:pt x="82297" y="32116"/>
                </a:lnTo>
                <a:lnTo>
                  <a:pt x="88355" y="32143"/>
                </a:lnTo>
                <a:lnTo>
                  <a:pt x="88355" y="32089"/>
                </a:lnTo>
                <a:lnTo>
                  <a:pt x="82297" y="32062"/>
                </a:lnTo>
                <a:lnTo>
                  <a:pt x="82351" y="25684"/>
                </a:lnTo>
                <a:lnTo>
                  <a:pt x="88355" y="25711"/>
                </a:lnTo>
                <a:lnTo>
                  <a:pt x="88355" y="25657"/>
                </a:lnTo>
                <a:lnTo>
                  <a:pt x="82351" y="25630"/>
                </a:lnTo>
                <a:lnTo>
                  <a:pt x="82396" y="19270"/>
                </a:lnTo>
                <a:lnTo>
                  <a:pt x="88355" y="19296"/>
                </a:lnTo>
                <a:lnTo>
                  <a:pt x="88355" y="19234"/>
                </a:lnTo>
                <a:lnTo>
                  <a:pt x="82396" y="19216"/>
                </a:lnTo>
                <a:lnTo>
                  <a:pt x="82449" y="12846"/>
                </a:lnTo>
                <a:lnTo>
                  <a:pt x="88355" y="12873"/>
                </a:lnTo>
                <a:lnTo>
                  <a:pt x="88355" y="12820"/>
                </a:lnTo>
                <a:lnTo>
                  <a:pt x="82449" y="12793"/>
                </a:lnTo>
                <a:lnTo>
                  <a:pt x="82494" y="6414"/>
                </a:lnTo>
                <a:lnTo>
                  <a:pt x="88355" y="6441"/>
                </a:lnTo>
                <a:lnTo>
                  <a:pt x="88355" y="6388"/>
                </a:lnTo>
                <a:lnTo>
                  <a:pt x="82503" y="6361"/>
                </a:lnTo>
                <a:lnTo>
                  <a:pt x="82547" y="0"/>
                </a:lnTo>
                <a:lnTo>
                  <a:pt x="82494" y="0"/>
                </a:lnTo>
                <a:lnTo>
                  <a:pt x="82440" y="6361"/>
                </a:lnTo>
                <a:lnTo>
                  <a:pt x="76088" y="6334"/>
                </a:lnTo>
                <a:lnTo>
                  <a:pt x="76133" y="0"/>
                </a:lnTo>
                <a:lnTo>
                  <a:pt x="76079" y="0"/>
                </a:lnTo>
                <a:lnTo>
                  <a:pt x="76035" y="6334"/>
                </a:lnTo>
                <a:lnTo>
                  <a:pt x="69674" y="6307"/>
                </a:lnTo>
                <a:lnTo>
                  <a:pt x="69728" y="0"/>
                </a:lnTo>
                <a:lnTo>
                  <a:pt x="69674" y="0"/>
                </a:lnTo>
                <a:lnTo>
                  <a:pt x="69621" y="6307"/>
                </a:lnTo>
                <a:lnTo>
                  <a:pt x="63287" y="6272"/>
                </a:lnTo>
                <a:lnTo>
                  <a:pt x="63331" y="0"/>
                </a:lnTo>
                <a:lnTo>
                  <a:pt x="63278" y="0"/>
                </a:lnTo>
                <a:lnTo>
                  <a:pt x="63233" y="6272"/>
                </a:lnTo>
                <a:lnTo>
                  <a:pt x="56899" y="6245"/>
                </a:lnTo>
                <a:lnTo>
                  <a:pt x="56944" y="0"/>
                </a:lnTo>
                <a:lnTo>
                  <a:pt x="56890" y="0"/>
                </a:lnTo>
                <a:lnTo>
                  <a:pt x="56846" y="6245"/>
                </a:lnTo>
                <a:lnTo>
                  <a:pt x="50476" y="6218"/>
                </a:lnTo>
                <a:lnTo>
                  <a:pt x="50521" y="0"/>
                </a:lnTo>
                <a:lnTo>
                  <a:pt x="50467" y="0"/>
                </a:lnTo>
                <a:lnTo>
                  <a:pt x="50422" y="6218"/>
                </a:lnTo>
                <a:lnTo>
                  <a:pt x="44080" y="6191"/>
                </a:lnTo>
                <a:lnTo>
                  <a:pt x="44124" y="0"/>
                </a:lnTo>
                <a:lnTo>
                  <a:pt x="44071" y="0"/>
                </a:lnTo>
                <a:lnTo>
                  <a:pt x="44026" y="6191"/>
                </a:lnTo>
                <a:lnTo>
                  <a:pt x="37692" y="6165"/>
                </a:lnTo>
                <a:lnTo>
                  <a:pt x="37737" y="0"/>
                </a:lnTo>
                <a:lnTo>
                  <a:pt x="37683" y="0"/>
                </a:lnTo>
                <a:lnTo>
                  <a:pt x="37639" y="6165"/>
                </a:lnTo>
                <a:lnTo>
                  <a:pt x="31269" y="6129"/>
                </a:lnTo>
                <a:lnTo>
                  <a:pt x="31314" y="0"/>
                </a:lnTo>
                <a:lnTo>
                  <a:pt x="31260" y="0"/>
                </a:lnTo>
                <a:lnTo>
                  <a:pt x="31215" y="6129"/>
                </a:lnTo>
                <a:lnTo>
                  <a:pt x="24873" y="6102"/>
                </a:lnTo>
                <a:lnTo>
                  <a:pt x="24917" y="0"/>
                </a:lnTo>
                <a:lnTo>
                  <a:pt x="24864" y="0"/>
                </a:lnTo>
                <a:lnTo>
                  <a:pt x="24819" y="6102"/>
                </a:lnTo>
                <a:lnTo>
                  <a:pt x="18485" y="6075"/>
                </a:lnTo>
                <a:lnTo>
                  <a:pt x="18530" y="0"/>
                </a:lnTo>
                <a:lnTo>
                  <a:pt x="18476" y="0"/>
                </a:lnTo>
                <a:lnTo>
                  <a:pt x="18432" y="6075"/>
                </a:lnTo>
                <a:lnTo>
                  <a:pt x="12062" y="6049"/>
                </a:lnTo>
                <a:lnTo>
                  <a:pt x="12107" y="0"/>
                </a:lnTo>
                <a:lnTo>
                  <a:pt x="12053" y="0"/>
                </a:lnTo>
                <a:lnTo>
                  <a:pt x="12008" y="6049"/>
                </a:lnTo>
                <a:lnTo>
                  <a:pt x="5666" y="6022"/>
                </a:lnTo>
                <a:lnTo>
                  <a:pt x="5710" y="0"/>
                </a:lnTo>
                <a:close/>
              </a:path>
            </a:pathLst>
          </a:custGeom>
          <a:solidFill>
            <a:schemeClr val="dk2"/>
          </a:solidFill>
          <a:ln w="9525" cap="flat" cmpd="sng">
            <a:solidFill>
              <a:schemeClr val="dk2"/>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91" name="Google Shape;9496;p26"/>
          <p:cNvGrpSpPr/>
          <p:nvPr/>
        </p:nvGrpSpPr>
        <p:grpSpPr>
          <a:xfrm>
            <a:off x="436549" y="371582"/>
            <a:ext cx="8270902" cy="4400132"/>
            <a:chOff x="1256775" y="1479175"/>
            <a:chExt cx="2771750" cy="1474575"/>
          </a:xfrm>
        </p:grpSpPr>
        <p:sp>
          <p:nvSpPr>
            <p:cNvPr id="1054807" name="Google Shape;9497;p26"/>
            <p:cNvSpPr/>
            <p:nvPr/>
          </p:nvSpPr>
          <p:spPr>
            <a:xfrm>
              <a:off x="1256775" y="1479175"/>
              <a:ext cx="2771750" cy="1474575"/>
            </a:xfrm>
            <a:custGeom>
              <a:avLst/>
              <a:ahLst/>
              <a:rect l="l" t="t" r="r" b="b"/>
              <a:pathLst>
                <a:path w="110870" h="58983" extrusionOk="0">
                  <a:moveTo>
                    <a:pt x="8182" y="56485"/>
                  </a:moveTo>
                  <a:lnTo>
                    <a:pt x="9148" y="56569"/>
                  </a:lnTo>
                  <a:lnTo>
                    <a:pt x="9561" y="56654"/>
                  </a:lnTo>
                  <a:lnTo>
                    <a:pt x="9561" y="56654"/>
                  </a:lnTo>
                  <a:lnTo>
                    <a:pt x="8872" y="56569"/>
                  </a:lnTo>
                  <a:lnTo>
                    <a:pt x="8182" y="56485"/>
                  </a:lnTo>
                  <a:close/>
                  <a:moveTo>
                    <a:pt x="14120" y="56569"/>
                  </a:moveTo>
                  <a:lnTo>
                    <a:pt x="14648" y="56807"/>
                  </a:lnTo>
                  <a:lnTo>
                    <a:pt x="14120" y="56914"/>
                  </a:lnTo>
                  <a:lnTo>
                    <a:pt x="13706" y="56654"/>
                  </a:lnTo>
                  <a:lnTo>
                    <a:pt x="14120" y="56569"/>
                  </a:lnTo>
                  <a:close/>
                  <a:moveTo>
                    <a:pt x="85405" y="57129"/>
                  </a:moveTo>
                  <a:cubicBezTo>
                    <a:pt x="85841" y="57129"/>
                    <a:pt x="86293" y="57159"/>
                    <a:pt x="86784" y="57221"/>
                  </a:cubicBezTo>
                  <a:lnTo>
                    <a:pt x="85405" y="57129"/>
                  </a:lnTo>
                  <a:close/>
                  <a:moveTo>
                    <a:pt x="40948" y="57423"/>
                  </a:moveTo>
                  <a:lnTo>
                    <a:pt x="40918" y="57435"/>
                  </a:lnTo>
                  <a:lnTo>
                    <a:pt x="40895" y="57435"/>
                  </a:lnTo>
                  <a:cubicBezTo>
                    <a:pt x="40914" y="57429"/>
                    <a:pt x="40933" y="57428"/>
                    <a:pt x="40948" y="57423"/>
                  </a:cubicBezTo>
                  <a:close/>
                  <a:moveTo>
                    <a:pt x="110448" y="1"/>
                  </a:moveTo>
                  <a:lnTo>
                    <a:pt x="429" y="415"/>
                  </a:lnTo>
                  <a:lnTo>
                    <a:pt x="69" y="43416"/>
                  </a:lnTo>
                  <a:lnTo>
                    <a:pt x="0" y="43416"/>
                  </a:lnTo>
                  <a:lnTo>
                    <a:pt x="69" y="43423"/>
                  </a:lnTo>
                  <a:lnTo>
                    <a:pt x="69" y="43462"/>
                  </a:lnTo>
                  <a:lnTo>
                    <a:pt x="31" y="43462"/>
                  </a:lnTo>
                  <a:lnTo>
                    <a:pt x="31" y="47530"/>
                  </a:lnTo>
                  <a:lnTo>
                    <a:pt x="0" y="51176"/>
                  </a:lnTo>
                  <a:lnTo>
                    <a:pt x="31" y="51176"/>
                  </a:lnTo>
                  <a:lnTo>
                    <a:pt x="31" y="54984"/>
                  </a:lnTo>
                  <a:lnTo>
                    <a:pt x="1211" y="55190"/>
                  </a:lnTo>
                  <a:lnTo>
                    <a:pt x="31" y="55190"/>
                  </a:lnTo>
                  <a:lnTo>
                    <a:pt x="1969" y="56048"/>
                  </a:lnTo>
                  <a:lnTo>
                    <a:pt x="2797" y="56048"/>
                  </a:lnTo>
                  <a:lnTo>
                    <a:pt x="4727" y="56569"/>
                  </a:lnTo>
                  <a:lnTo>
                    <a:pt x="5838" y="56746"/>
                  </a:lnTo>
                  <a:lnTo>
                    <a:pt x="7217" y="56746"/>
                  </a:lnTo>
                  <a:lnTo>
                    <a:pt x="8320" y="57435"/>
                  </a:lnTo>
                  <a:lnTo>
                    <a:pt x="9699" y="57604"/>
                  </a:lnTo>
                  <a:lnTo>
                    <a:pt x="13016" y="57604"/>
                  </a:lnTo>
                  <a:cubicBezTo>
                    <a:pt x="14395" y="57604"/>
                    <a:pt x="13844" y="57780"/>
                    <a:pt x="13844" y="57780"/>
                  </a:cubicBezTo>
                  <a:lnTo>
                    <a:pt x="14679" y="58125"/>
                  </a:lnTo>
                  <a:lnTo>
                    <a:pt x="17161" y="58293"/>
                  </a:lnTo>
                  <a:cubicBezTo>
                    <a:pt x="17161" y="58293"/>
                    <a:pt x="17713" y="58293"/>
                    <a:pt x="18264" y="57948"/>
                  </a:cubicBezTo>
                  <a:lnTo>
                    <a:pt x="21030" y="58293"/>
                  </a:lnTo>
                  <a:lnTo>
                    <a:pt x="22409" y="58293"/>
                  </a:lnTo>
                  <a:lnTo>
                    <a:pt x="24347" y="58983"/>
                  </a:lnTo>
                  <a:lnTo>
                    <a:pt x="29258" y="58469"/>
                  </a:lnTo>
                  <a:lnTo>
                    <a:pt x="30660" y="58224"/>
                  </a:lnTo>
                  <a:lnTo>
                    <a:pt x="32077" y="58125"/>
                  </a:lnTo>
                  <a:lnTo>
                    <a:pt x="34842" y="57780"/>
                  </a:lnTo>
                  <a:lnTo>
                    <a:pt x="36260" y="58178"/>
                  </a:lnTo>
                  <a:lnTo>
                    <a:pt x="40695" y="58033"/>
                  </a:lnTo>
                  <a:lnTo>
                    <a:pt x="41393" y="57887"/>
                  </a:lnTo>
                  <a:cubicBezTo>
                    <a:pt x="41393" y="57887"/>
                    <a:pt x="42304" y="57604"/>
                    <a:pt x="42641" y="57596"/>
                  </a:cubicBezTo>
                  <a:cubicBezTo>
                    <a:pt x="42978" y="57588"/>
                    <a:pt x="43683" y="57435"/>
                    <a:pt x="44120" y="57251"/>
                  </a:cubicBezTo>
                  <a:cubicBezTo>
                    <a:pt x="44120" y="57251"/>
                    <a:pt x="44539" y="57255"/>
                    <a:pt x="44906" y="57255"/>
                  </a:cubicBezTo>
                  <a:cubicBezTo>
                    <a:pt x="45090" y="57255"/>
                    <a:pt x="45261" y="57254"/>
                    <a:pt x="45361" y="57251"/>
                  </a:cubicBezTo>
                  <a:lnTo>
                    <a:pt x="46296" y="57251"/>
                  </a:lnTo>
                  <a:cubicBezTo>
                    <a:pt x="46296" y="57251"/>
                    <a:pt x="51145" y="57090"/>
                    <a:pt x="51421" y="57090"/>
                  </a:cubicBezTo>
                  <a:lnTo>
                    <a:pt x="52800" y="57090"/>
                  </a:lnTo>
                  <a:lnTo>
                    <a:pt x="54148" y="57251"/>
                  </a:lnTo>
                  <a:lnTo>
                    <a:pt x="54929" y="57251"/>
                  </a:lnTo>
                  <a:lnTo>
                    <a:pt x="55703" y="57496"/>
                  </a:lnTo>
                  <a:lnTo>
                    <a:pt x="56714" y="57305"/>
                  </a:lnTo>
                  <a:lnTo>
                    <a:pt x="58354" y="57106"/>
                  </a:lnTo>
                  <a:lnTo>
                    <a:pt x="59151" y="57090"/>
                  </a:lnTo>
                  <a:lnTo>
                    <a:pt x="60813" y="56746"/>
                  </a:lnTo>
                  <a:lnTo>
                    <a:pt x="63847" y="56746"/>
                  </a:lnTo>
                  <a:lnTo>
                    <a:pt x="65662" y="56669"/>
                  </a:lnTo>
                  <a:lnTo>
                    <a:pt x="67716" y="57090"/>
                  </a:lnTo>
                  <a:lnTo>
                    <a:pt x="69378" y="57259"/>
                  </a:lnTo>
                  <a:lnTo>
                    <a:pt x="70757" y="57604"/>
                  </a:lnTo>
                  <a:lnTo>
                    <a:pt x="71309" y="57604"/>
                  </a:lnTo>
                  <a:cubicBezTo>
                    <a:pt x="71309" y="57604"/>
                    <a:pt x="72687" y="57780"/>
                    <a:pt x="72963" y="57780"/>
                  </a:cubicBezTo>
                  <a:cubicBezTo>
                    <a:pt x="73239" y="57780"/>
                    <a:pt x="72963" y="57780"/>
                    <a:pt x="75729" y="58469"/>
                  </a:cubicBezTo>
                  <a:cubicBezTo>
                    <a:pt x="76827" y="58744"/>
                    <a:pt x="77182" y="58827"/>
                    <a:pt x="77229" y="58827"/>
                  </a:cubicBezTo>
                  <a:cubicBezTo>
                    <a:pt x="77299" y="58827"/>
                    <a:pt x="76666" y="58638"/>
                    <a:pt x="76832" y="58638"/>
                  </a:cubicBezTo>
                  <a:lnTo>
                    <a:pt x="78211" y="58638"/>
                  </a:lnTo>
                  <a:lnTo>
                    <a:pt x="79667" y="58714"/>
                  </a:lnTo>
                  <a:lnTo>
                    <a:pt x="80149" y="58638"/>
                  </a:lnTo>
                  <a:lnTo>
                    <a:pt x="81252" y="58469"/>
                  </a:lnTo>
                  <a:cubicBezTo>
                    <a:pt x="81252" y="58469"/>
                    <a:pt x="82080" y="57948"/>
                    <a:pt x="82356" y="57948"/>
                  </a:cubicBezTo>
                  <a:lnTo>
                    <a:pt x="86776" y="57948"/>
                  </a:lnTo>
                  <a:lnTo>
                    <a:pt x="88163" y="58125"/>
                  </a:lnTo>
                  <a:lnTo>
                    <a:pt x="88714" y="58125"/>
                  </a:lnTo>
                  <a:cubicBezTo>
                    <a:pt x="88714" y="58125"/>
                    <a:pt x="89542" y="57948"/>
                    <a:pt x="89771" y="57933"/>
                  </a:cubicBezTo>
                  <a:cubicBezTo>
                    <a:pt x="89822" y="57930"/>
                    <a:pt x="89902" y="57929"/>
                    <a:pt x="89999" y="57929"/>
                  </a:cubicBezTo>
                  <a:cubicBezTo>
                    <a:pt x="90264" y="57929"/>
                    <a:pt x="90655" y="57938"/>
                    <a:pt x="90900" y="57938"/>
                  </a:cubicBezTo>
                  <a:cubicBezTo>
                    <a:pt x="90989" y="57938"/>
                    <a:pt x="91060" y="57936"/>
                    <a:pt x="91097" y="57933"/>
                  </a:cubicBezTo>
                  <a:cubicBezTo>
                    <a:pt x="91155" y="57928"/>
                    <a:pt x="91279" y="57926"/>
                    <a:pt x="91417" y="57926"/>
                  </a:cubicBezTo>
                  <a:cubicBezTo>
                    <a:pt x="91694" y="57926"/>
                    <a:pt x="92031" y="57933"/>
                    <a:pt x="92031" y="57933"/>
                  </a:cubicBezTo>
                  <a:cubicBezTo>
                    <a:pt x="92031" y="57933"/>
                    <a:pt x="93135" y="57948"/>
                    <a:pt x="93510" y="58033"/>
                  </a:cubicBezTo>
                  <a:cubicBezTo>
                    <a:pt x="93579" y="58048"/>
                    <a:pt x="93638" y="58055"/>
                    <a:pt x="93691" y="58055"/>
                  </a:cubicBezTo>
                  <a:cubicBezTo>
                    <a:pt x="93929" y="58055"/>
                    <a:pt x="94063" y="57917"/>
                    <a:pt x="94514" y="57780"/>
                  </a:cubicBezTo>
                  <a:cubicBezTo>
                    <a:pt x="94630" y="57743"/>
                    <a:pt x="94749" y="57728"/>
                    <a:pt x="94865" y="57728"/>
                  </a:cubicBezTo>
                  <a:cubicBezTo>
                    <a:pt x="95299" y="57728"/>
                    <a:pt x="95686" y="57933"/>
                    <a:pt x="95686" y="57933"/>
                  </a:cubicBezTo>
                  <a:lnTo>
                    <a:pt x="96444" y="57948"/>
                  </a:lnTo>
                  <a:lnTo>
                    <a:pt x="98107" y="57948"/>
                  </a:lnTo>
                  <a:lnTo>
                    <a:pt x="99761" y="58125"/>
                  </a:lnTo>
                  <a:lnTo>
                    <a:pt x="101424" y="58125"/>
                  </a:lnTo>
                  <a:lnTo>
                    <a:pt x="102527" y="57948"/>
                  </a:lnTo>
                  <a:lnTo>
                    <a:pt x="103906" y="58293"/>
                  </a:lnTo>
                  <a:lnTo>
                    <a:pt x="109981" y="58293"/>
                  </a:lnTo>
                  <a:lnTo>
                    <a:pt x="110655" y="57596"/>
                  </a:lnTo>
                  <a:lnTo>
                    <a:pt x="110816" y="57558"/>
                  </a:lnTo>
                  <a:lnTo>
                    <a:pt x="110808" y="57435"/>
                  </a:lnTo>
                  <a:lnTo>
                    <a:pt x="110693" y="52034"/>
                  </a:lnTo>
                  <a:lnTo>
                    <a:pt x="110870" y="52034"/>
                  </a:lnTo>
                  <a:lnTo>
                    <a:pt x="110808" y="44871"/>
                  </a:lnTo>
                  <a:lnTo>
                    <a:pt x="110870" y="44871"/>
                  </a:lnTo>
                  <a:lnTo>
                    <a:pt x="110808" y="44848"/>
                  </a:lnTo>
                  <a:lnTo>
                    <a:pt x="110448" y="1"/>
                  </a:ln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08" name="Google Shape;9498;p26"/>
            <p:cNvSpPr/>
            <p:nvPr/>
          </p:nvSpPr>
          <p:spPr>
            <a:xfrm>
              <a:off x="1361150" y="1491050"/>
              <a:ext cx="4825" cy="118200"/>
            </a:xfrm>
            <a:custGeom>
              <a:avLst/>
              <a:ahLst/>
              <a:rect l="l" t="t" r="r" b="b"/>
              <a:pathLst>
                <a:path w="193" h="4728" extrusionOk="0">
                  <a:moveTo>
                    <a:pt x="1" y="4728"/>
                  </a:moveTo>
                  <a:lnTo>
                    <a:pt x="192" y="4728"/>
                  </a:lnTo>
                  <a:lnTo>
                    <a:pt x="192" y="1"/>
                  </a:lnTo>
                  <a:lnTo>
                    <a:pt x="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09" name="Google Shape;9499;p26"/>
            <p:cNvSpPr/>
            <p:nvPr/>
          </p:nvSpPr>
          <p:spPr>
            <a:xfrm>
              <a:off x="1361150" y="2346800"/>
              <a:ext cx="4825" cy="117025"/>
            </a:xfrm>
            <a:custGeom>
              <a:avLst/>
              <a:ahLst/>
              <a:rect l="l" t="t" r="r" b="b"/>
              <a:pathLst>
                <a:path w="193" h="4681" extrusionOk="0">
                  <a:moveTo>
                    <a:pt x="1" y="0"/>
                  </a:moveTo>
                  <a:lnTo>
                    <a:pt x="1"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10" name="Google Shape;9500;p26"/>
            <p:cNvSpPr/>
            <p:nvPr/>
          </p:nvSpPr>
          <p:spPr>
            <a:xfrm>
              <a:off x="1361150" y="2834800"/>
              <a:ext cx="4825" cy="56125"/>
            </a:xfrm>
            <a:custGeom>
              <a:avLst/>
              <a:ahLst/>
              <a:rect l="l" t="t" r="r" b="b"/>
              <a:pathLst>
                <a:path w="193" h="2245" extrusionOk="0">
                  <a:moveTo>
                    <a:pt x="1" y="0"/>
                  </a:moveTo>
                  <a:lnTo>
                    <a:pt x="1" y="2199"/>
                  </a:lnTo>
                  <a:lnTo>
                    <a:pt x="192" y="2245"/>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11" name="Google Shape;9501;p26"/>
            <p:cNvSpPr/>
            <p:nvPr/>
          </p:nvSpPr>
          <p:spPr>
            <a:xfrm>
              <a:off x="1361150" y="2591175"/>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12" name="Google Shape;9502;p26"/>
            <p:cNvSpPr/>
            <p:nvPr/>
          </p:nvSpPr>
          <p:spPr>
            <a:xfrm>
              <a:off x="1361150" y="1736600"/>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13" name="Google Shape;9503;p26"/>
            <p:cNvSpPr/>
            <p:nvPr/>
          </p:nvSpPr>
          <p:spPr>
            <a:xfrm>
              <a:off x="1361150" y="27133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14" name="Google Shape;9504;p26"/>
            <p:cNvSpPr/>
            <p:nvPr/>
          </p:nvSpPr>
          <p:spPr>
            <a:xfrm>
              <a:off x="1361150" y="1614400"/>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15" name="Google Shape;9505;p26"/>
            <p:cNvSpPr/>
            <p:nvPr/>
          </p:nvSpPr>
          <p:spPr>
            <a:xfrm>
              <a:off x="1361150" y="2102400"/>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16" name="Google Shape;9506;p26"/>
            <p:cNvSpPr/>
            <p:nvPr/>
          </p:nvSpPr>
          <p:spPr>
            <a:xfrm>
              <a:off x="1361150" y="2468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17" name="Google Shape;9507;p26"/>
            <p:cNvSpPr/>
            <p:nvPr/>
          </p:nvSpPr>
          <p:spPr>
            <a:xfrm>
              <a:off x="1361150" y="1980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18" name="Google Shape;9508;p26"/>
            <p:cNvSpPr/>
            <p:nvPr/>
          </p:nvSpPr>
          <p:spPr>
            <a:xfrm>
              <a:off x="1361150" y="1858775"/>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19" name="Google Shape;9509;p26"/>
            <p:cNvSpPr/>
            <p:nvPr/>
          </p:nvSpPr>
          <p:spPr>
            <a:xfrm>
              <a:off x="1361150" y="2224800"/>
              <a:ext cx="4825" cy="116850"/>
            </a:xfrm>
            <a:custGeom>
              <a:avLst/>
              <a:ahLst/>
              <a:rect l="l" t="t" r="r" b="b"/>
              <a:pathLst>
                <a:path w="193" h="4674" extrusionOk="0">
                  <a:moveTo>
                    <a:pt x="1" y="0"/>
                  </a:moveTo>
                  <a:lnTo>
                    <a:pt x="1"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20" name="Google Shape;9510;p26"/>
            <p:cNvSpPr/>
            <p:nvPr/>
          </p:nvSpPr>
          <p:spPr>
            <a:xfrm>
              <a:off x="1468025" y="2892050"/>
              <a:ext cx="4800" cy="23975"/>
            </a:xfrm>
            <a:custGeom>
              <a:avLst/>
              <a:ahLst/>
              <a:rect l="l" t="t" r="r" b="b"/>
              <a:pathLst>
                <a:path w="192" h="959" extrusionOk="0">
                  <a:moveTo>
                    <a:pt x="0" y="1"/>
                  </a:moveTo>
                  <a:lnTo>
                    <a:pt x="0" y="935"/>
                  </a:lnTo>
                  <a:lnTo>
                    <a:pt x="192" y="958"/>
                  </a:lnTo>
                  <a:lnTo>
                    <a:pt x="192" y="24"/>
                  </a:lnTo>
                  <a:lnTo>
                    <a:pt x="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21" name="Google Shape;9511;p26"/>
            <p:cNvSpPr/>
            <p:nvPr/>
          </p:nvSpPr>
          <p:spPr>
            <a:xfrm>
              <a:off x="1468025" y="2834800"/>
              <a:ext cx="4800" cy="57475"/>
            </a:xfrm>
            <a:custGeom>
              <a:avLst/>
              <a:ahLst/>
              <a:rect l="l" t="t" r="r" b="b"/>
              <a:pathLst>
                <a:path w="192" h="2299" extrusionOk="0">
                  <a:moveTo>
                    <a:pt x="0" y="0"/>
                  </a:moveTo>
                  <a:lnTo>
                    <a:pt x="0" y="2283"/>
                  </a:lnTo>
                  <a:lnTo>
                    <a:pt x="192" y="2298"/>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22" name="Google Shape;9512;p26"/>
            <p:cNvSpPr/>
            <p:nvPr/>
          </p:nvSpPr>
          <p:spPr>
            <a:xfrm>
              <a:off x="1468025" y="27133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23" name="Google Shape;9513;p26"/>
            <p:cNvSpPr/>
            <p:nvPr/>
          </p:nvSpPr>
          <p:spPr>
            <a:xfrm>
              <a:off x="1468025" y="1491050"/>
              <a:ext cx="4800" cy="118200"/>
            </a:xfrm>
            <a:custGeom>
              <a:avLst/>
              <a:ahLst/>
              <a:rect l="l" t="t" r="r" b="b"/>
              <a:pathLst>
                <a:path w="192" h="4728" extrusionOk="0">
                  <a:moveTo>
                    <a:pt x="0" y="1"/>
                  </a:moveTo>
                  <a:lnTo>
                    <a:pt x="0" y="4728"/>
                  </a:lnTo>
                  <a:lnTo>
                    <a:pt x="192" y="4728"/>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24" name="Google Shape;9514;p26"/>
            <p:cNvSpPr/>
            <p:nvPr/>
          </p:nvSpPr>
          <p:spPr>
            <a:xfrm>
              <a:off x="1468025" y="1614400"/>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25" name="Google Shape;9515;p26"/>
            <p:cNvSpPr/>
            <p:nvPr/>
          </p:nvSpPr>
          <p:spPr>
            <a:xfrm>
              <a:off x="1468025" y="19809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26" name="Google Shape;9516;p26"/>
            <p:cNvSpPr/>
            <p:nvPr/>
          </p:nvSpPr>
          <p:spPr>
            <a:xfrm>
              <a:off x="1468025" y="2224800"/>
              <a:ext cx="4800" cy="116850"/>
            </a:xfrm>
            <a:custGeom>
              <a:avLst/>
              <a:ahLst/>
              <a:rect l="l" t="t" r="r" b="b"/>
              <a:pathLst>
                <a:path w="192" h="4674" extrusionOk="0">
                  <a:moveTo>
                    <a:pt x="0" y="0"/>
                  </a:moveTo>
                  <a:lnTo>
                    <a:pt x="0"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27" name="Google Shape;9517;p26"/>
            <p:cNvSpPr/>
            <p:nvPr/>
          </p:nvSpPr>
          <p:spPr>
            <a:xfrm>
              <a:off x="1468025" y="2346800"/>
              <a:ext cx="4800" cy="117025"/>
            </a:xfrm>
            <a:custGeom>
              <a:avLst/>
              <a:ahLst/>
              <a:rect l="l" t="t" r="r" b="b"/>
              <a:pathLst>
                <a:path w="192" h="4681" extrusionOk="0">
                  <a:moveTo>
                    <a:pt x="0" y="0"/>
                  </a:moveTo>
                  <a:lnTo>
                    <a:pt x="0"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28" name="Google Shape;9518;p26"/>
            <p:cNvSpPr/>
            <p:nvPr/>
          </p:nvSpPr>
          <p:spPr>
            <a:xfrm>
              <a:off x="1468025" y="1858775"/>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29" name="Google Shape;9519;p26"/>
            <p:cNvSpPr/>
            <p:nvPr/>
          </p:nvSpPr>
          <p:spPr>
            <a:xfrm>
              <a:off x="1468025" y="24689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30" name="Google Shape;9520;p26"/>
            <p:cNvSpPr/>
            <p:nvPr/>
          </p:nvSpPr>
          <p:spPr>
            <a:xfrm>
              <a:off x="1468025" y="1736600"/>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31" name="Google Shape;9521;p26"/>
            <p:cNvSpPr/>
            <p:nvPr/>
          </p:nvSpPr>
          <p:spPr>
            <a:xfrm>
              <a:off x="1468025" y="2102400"/>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32" name="Google Shape;9522;p26"/>
            <p:cNvSpPr/>
            <p:nvPr/>
          </p:nvSpPr>
          <p:spPr>
            <a:xfrm>
              <a:off x="1468025" y="2591175"/>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33" name="Google Shape;9523;p26"/>
            <p:cNvSpPr/>
            <p:nvPr/>
          </p:nvSpPr>
          <p:spPr>
            <a:xfrm>
              <a:off x="1574125" y="1858775"/>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34" name="Google Shape;9524;p26"/>
            <p:cNvSpPr/>
            <p:nvPr/>
          </p:nvSpPr>
          <p:spPr>
            <a:xfrm>
              <a:off x="1574125" y="2346800"/>
              <a:ext cx="5400" cy="117025"/>
            </a:xfrm>
            <a:custGeom>
              <a:avLst/>
              <a:ahLst/>
              <a:rect l="l" t="t" r="r" b="b"/>
              <a:pathLst>
                <a:path w="216" h="4681" extrusionOk="0">
                  <a:moveTo>
                    <a:pt x="1" y="0"/>
                  </a:moveTo>
                  <a:lnTo>
                    <a:pt x="1" y="4681"/>
                  </a:lnTo>
                  <a:lnTo>
                    <a:pt x="215" y="468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35" name="Google Shape;9525;p26"/>
            <p:cNvSpPr/>
            <p:nvPr/>
          </p:nvSpPr>
          <p:spPr>
            <a:xfrm>
              <a:off x="1574125" y="1614400"/>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36" name="Google Shape;9526;p26"/>
            <p:cNvSpPr/>
            <p:nvPr/>
          </p:nvSpPr>
          <p:spPr>
            <a:xfrm>
              <a:off x="1574125" y="271337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37" name="Google Shape;9527;p26"/>
            <p:cNvSpPr/>
            <p:nvPr/>
          </p:nvSpPr>
          <p:spPr>
            <a:xfrm>
              <a:off x="1574125" y="2224800"/>
              <a:ext cx="5400" cy="116850"/>
            </a:xfrm>
            <a:custGeom>
              <a:avLst/>
              <a:ahLst/>
              <a:rect l="l" t="t" r="r" b="b"/>
              <a:pathLst>
                <a:path w="216" h="4674" extrusionOk="0">
                  <a:moveTo>
                    <a:pt x="1" y="0"/>
                  </a:moveTo>
                  <a:lnTo>
                    <a:pt x="1" y="4673"/>
                  </a:lnTo>
                  <a:lnTo>
                    <a:pt x="215" y="4673"/>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38" name="Google Shape;9528;p26"/>
            <p:cNvSpPr/>
            <p:nvPr/>
          </p:nvSpPr>
          <p:spPr>
            <a:xfrm>
              <a:off x="1574125" y="1736600"/>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39" name="Google Shape;9529;p26"/>
            <p:cNvSpPr/>
            <p:nvPr/>
          </p:nvSpPr>
          <p:spPr>
            <a:xfrm>
              <a:off x="1574125" y="2834800"/>
              <a:ext cx="5400" cy="84475"/>
            </a:xfrm>
            <a:custGeom>
              <a:avLst/>
              <a:ahLst/>
              <a:rect l="l" t="t" r="r" b="b"/>
              <a:pathLst>
                <a:path w="216" h="3379" extrusionOk="0">
                  <a:moveTo>
                    <a:pt x="1" y="0"/>
                  </a:moveTo>
                  <a:lnTo>
                    <a:pt x="1" y="3379"/>
                  </a:lnTo>
                  <a:lnTo>
                    <a:pt x="215" y="3379"/>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40" name="Google Shape;9530;p26"/>
            <p:cNvSpPr/>
            <p:nvPr/>
          </p:nvSpPr>
          <p:spPr>
            <a:xfrm>
              <a:off x="1574125" y="1490300"/>
              <a:ext cx="5400" cy="118950"/>
            </a:xfrm>
            <a:custGeom>
              <a:avLst/>
              <a:ahLst/>
              <a:rect l="l" t="t" r="r" b="b"/>
              <a:pathLst>
                <a:path w="216" h="4758" extrusionOk="0">
                  <a:moveTo>
                    <a:pt x="1" y="0"/>
                  </a:moveTo>
                  <a:lnTo>
                    <a:pt x="1" y="4758"/>
                  </a:lnTo>
                  <a:lnTo>
                    <a:pt x="215" y="4758"/>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41" name="Google Shape;9531;p26"/>
            <p:cNvSpPr/>
            <p:nvPr/>
          </p:nvSpPr>
          <p:spPr>
            <a:xfrm>
              <a:off x="1574125" y="2591175"/>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42" name="Google Shape;9532;p26"/>
            <p:cNvSpPr/>
            <p:nvPr/>
          </p:nvSpPr>
          <p:spPr>
            <a:xfrm>
              <a:off x="1574125" y="2102400"/>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43" name="Google Shape;9533;p26"/>
            <p:cNvSpPr/>
            <p:nvPr/>
          </p:nvSpPr>
          <p:spPr>
            <a:xfrm>
              <a:off x="1574125" y="24689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44" name="Google Shape;9534;p26"/>
            <p:cNvSpPr/>
            <p:nvPr/>
          </p:nvSpPr>
          <p:spPr>
            <a:xfrm>
              <a:off x="1574125" y="19809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45" name="Google Shape;9535;p26"/>
            <p:cNvSpPr/>
            <p:nvPr/>
          </p:nvSpPr>
          <p:spPr>
            <a:xfrm>
              <a:off x="1680800" y="2224800"/>
              <a:ext cx="4825" cy="116850"/>
            </a:xfrm>
            <a:custGeom>
              <a:avLst/>
              <a:ahLst/>
              <a:rect l="l" t="t" r="r" b="b"/>
              <a:pathLst>
                <a:path w="193" h="4674" extrusionOk="0">
                  <a:moveTo>
                    <a:pt x="1" y="0"/>
                  </a:moveTo>
                  <a:lnTo>
                    <a:pt x="1"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46" name="Google Shape;9536;p26"/>
            <p:cNvSpPr/>
            <p:nvPr/>
          </p:nvSpPr>
          <p:spPr>
            <a:xfrm>
              <a:off x="1680800" y="2346800"/>
              <a:ext cx="4825" cy="117025"/>
            </a:xfrm>
            <a:custGeom>
              <a:avLst/>
              <a:ahLst/>
              <a:rect l="l" t="t" r="r" b="b"/>
              <a:pathLst>
                <a:path w="193" h="4681" extrusionOk="0">
                  <a:moveTo>
                    <a:pt x="1" y="0"/>
                  </a:moveTo>
                  <a:lnTo>
                    <a:pt x="1"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47" name="Google Shape;9537;p26"/>
            <p:cNvSpPr/>
            <p:nvPr/>
          </p:nvSpPr>
          <p:spPr>
            <a:xfrm>
              <a:off x="1680800" y="2591175"/>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48" name="Google Shape;9538;p26"/>
            <p:cNvSpPr/>
            <p:nvPr/>
          </p:nvSpPr>
          <p:spPr>
            <a:xfrm>
              <a:off x="1680800" y="2468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49" name="Google Shape;9539;p26"/>
            <p:cNvSpPr/>
            <p:nvPr/>
          </p:nvSpPr>
          <p:spPr>
            <a:xfrm>
              <a:off x="1680800" y="1736600"/>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50" name="Google Shape;9540;p26"/>
            <p:cNvSpPr/>
            <p:nvPr/>
          </p:nvSpPr>
          <p:spPr>
            <a:xfrm>
              <a:off x="1680800" y="1489725"/>
              <a:ext cx="4825" cy="119525"/>
            </a:xfrm>
            <a:custGeom>
              <a:avLst/>
              <a:ahLst/>
              <a:rect l="l" t="t" r="r" b="b"/>
              <a:pathLst>
                <a:path w="193" h="4781" extrusionOk="0">
                  <a:moveTo>
                    <a:pt x="1" y="0"/>
                  </a:moveTo>
                  <a:lnTo>
                    <a:pt x="1" y="4781"/>
                  </a:lnTo>
                  <a:lnTo>
                    <a:pt x="192" y="47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51" name="Google Shape;9541;p26"/>
            <p:cNvSpPr/>
            <p:nvPr/>
          </p:nvSpPr>
          <p:spPr>
            <a:xfrm>
              <a:off x="1680800" y="27133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52" name="Google Shape;9542;p26"/>
            <p:cNvSpPr/>
            <p:nvPr/>
          </p:nvSpPr>
          <p:spPr>
            <a:xfrm>
              <a:off x="1680800" y="2102400"/>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53" name="Google Shape;9543;p26"/>
            <p:cNvSpPr/>
            <p:nvPr/>
          </p:nvSpPr>
          <p:spPr>
            <a:xfrm>
              <a:off x="1680800" y="2834800"/>
              <a:ext cx="4825" cy="99225"/>
            </a:xfrm>
            <a:custGeom>
              <a:avLst/>
              <a:ahLst/>
              <a:rect l="l" t="t" r="r" b="b"/>
              <a:pathLst>
                <a:path w="193" h="3969" extrusionOk="0">
                  <a:moveTo>
                    <a:pt x="1" y="0"/>
                  </a:moveTo>
                  <a:lnTo>
                    <a:pt x="1" y="3946"/>
                  </a:lnTo>
                  <a:lnTo>
                    <a:pt x="192" y="3969"/>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54" name="Google Shape;9544;p26"/>
            <p:cNvSpPr/>
            <p:nvPr/>
          </p:nvSpPr>
          <p:spPr>
            <a:xfrm>
              <a:off x="1680800" y="1858775"/>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55" name="Google Shape;9545;p26"/>
            <p:cNvSpPr/>
            <p:nvPr/>
          </p:nvSpPr>
          <p:spPr>
            <a:xfrm>
              <a:off x="1680800" y="1980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56" name="Google Shape;9546;p26"/>
            <p:cNvSpPr/>
            <p:nvPr/>
          </p:nvSpPr>
          <p:spPr>
            <a:xfrm>
              <a:off x="1680800" y="1614400"/>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57" name="Google Shape;9547;p26"/>
            <p:cNvSpPr/>
            <p:nvPr/>
          </p:nvSpPr>
          <p:spPr>
            <a:xfrm>
              <a:off x="1787675" y="1489725"/>
              <a:ext cx="4625" cy="119525"/>
            </a:xfrm>
            <a:custGeom>
              <a:avLst/>
              <a:ahLst/>
              <a:rect l="l" t="t" r="r" b="b"/>
              <a:pathLst>
                <a:path w="185" h="4781" extrusionOk="0">
                  <a:moveTo>
                    <a:pt x="1" y="0"/>
                  </a:moveTo>
                  <a:lnTo>
                    <a:pt x="1" y="4781"/>
                  </a:lnTo>
                  <a:lnTo>
                    <a:pt x="184" y="478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58" name="Google Shape;9548;p26"/>
            <p:cNvSpPr/>
            <p:nvPr/>
          </p:nvSpPr>
          <p:spPr>
            <a:xfrm>
              <a:off x="1787675" y="2102400"/>
              <a:ext cx="4625" cy="117050"/>
            </a:xfrm>
            <a:custGeom>
              <a:avLst/>
              <a:ahLst/>
              <a:rect l="l" t="t" r="r" b="b"/>
              <a:pathLst>
                <a:path w="185" h="4682" extrusionOk="0">
                  <a:moveTo>
                    <a:pt x="1" y="1"/>
                  </a:moveTo>
                  <a:lnTo>
                    <a:pt x="1" y="4682"/>
                  </a:lnTo>
                  <a:lnTo>
                    <a:pt x="184" y="4682"/>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59" name="Google Shape;9549;p26"/>
            <p:cNvSpPr/>
            <p:nvPr/>
          </p:nvSpPr>
          <p:spPr>
            <a:xfrm>
              <a:off x="1787675" y="2224800"/>
              <a:ext cx="4625" cy="116850"/>
            </a:xfrm>
            <a:custGeom>
              <a:avLst/>
              <a:ahLst/>
              <a:rect l="l" t="t" r="r" b="b"/>
              <a:pathLst>
                <a:path w="185" h="4674" extrusionOk="0">
                  <a:moveTo>
                    <a:pt x="1" y="0"/>
                  </a:moveTo>
                  <a:lnTo>
                    <a:pt x="1" y="4673"/>
                  </a:lnTo>
                  <a:lnTo>
                    <a:pt x="184" y="4673"/>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60" name="Google Shape;9550;p26"/>
            <p:cNvSpPr/>
            <p:nvPr/>
          </p:nvSpPr>
          <p:spPr>
            <a:xfrm>
              <a:off x="1787675" y="1614400"/>
              <a:ext cx="4625" cy="117050"/>
            </a:xfrm>
            <a:custGeom>
              <a:avLst/>
              <a:ahLst/>
              <a:rect l="l" t="t" r="r" b="b"/>
              <a:pathLst>
                <a:path w="185" h="4682" extrusionOk="0">
                  <a:moveTo>
                    <a:pt x="1" y="1"/>
                  </a:moveTo>
                  <a:lnTo>
                    <a:pt x="1" y="4681"/>
                  </a:lnTo>
                  <a:lnTo>
                    <a:pt x="184" y="468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61" name="Google Shape;9551;p26"/>
            <p:cNvSpPr/>
            <p:nvPr/>
          </p:nvSpPr>
          <p:spPr>
            <a:xfrm>
              <a:off x="1787675" y="1858775"/>
              <a:ext cx="4625" cy="116300"/>
            </a:xfrm>
            <a:custGeom>
              <a:avLst/>
              <a:ahLst/>
              <a:rect l="l" t="t" r="r" b="b"/>
              <a:pathLst>
                <a:path w="185" h="4652" extrusionOk="0">
                  <a:moveTo>
                    <a:pt x="1" y="1"/>
                  </a:moveTo>
                  <a:lnTo>
                    <a:pt x="1"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62" name="Google Shape;9552;p26"/>
            <p:cNvSpPr/>
            <p:nvPr/>
          </p:nvSpPr>
          <p:spPr>
            <a:xfrm>
              <a:off x="1787675" y="2713375"/>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63" name="Google Shape;9553;p26"/>
            <p:cNvSpPr/>
            <p:nvPr/>
          </p:nvSpPr>
          <p:spPr>
            <a:xfrm>
              <a:off x="1787675" y="2468975"/>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64" name="Google Shape;9554;p26"/>
            <p:cNvSpPr/>
            <p:nvPr/>
          </p:nvSpPr>
          <p:spPr>
            <a:xfrm>
              <a:off x="1787675" y="1736600"/>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65" name="Google Shape;9555;p26"/>
            <p:cNvSpPr/>
            <p:nvPr/>
          </p:nvSpPr>
          <p:spPr>
            <a:xfrm>
              <a:off x="1787675" y="2591175"/>
              <a:ext cx="4625" cy="116275"/>
            </a:xfrm>
            <a:custGeom>
              <a:avLst/>
              <a:ahLst/>
              <a:rect l="l" t="t" r="r" b="b"/>
              <a:pathLst>
                <a:path w="185" h="4651" extrusionOk="0">
                  <a:moveTo>
                    <a:pt x="1" y="0"/>
                  </a:moveTo>
                  <a:lnTo>
                    <a:pt x="1" y="4651"/>
                  </a:lnTo>
                  <a:lnTo>
                    <a:pt x="184" y="465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66" name="Google Shape;9556;p26"/>
            <p:cNvSpPr/>
            <p:nvPr/>
          </p:nvSpPr>
          <p:spPr>
            <a:xfrm>
              <a:off x="1787675" y="2834800"/>
              <a:ext cx="4625" cy="100000"/>
            </a:xfrm>
            <a:custGeom>
              <a:avLst/>
              <a:ahLst/>
              <a:rect l="l" t="t" r="r" b="b"/>
              <a:pathLst>
                <a:path w="185" h="4000" extrusionOk="0">
                  <a:moveTo>
                    <a:pt x="1" y="0"/>
                  </a:moveTo>
                  <a:lnTo>
                    <a:pt x="1" y="3999"/>
                  </a:lnTo>
                  <a:lnTo>
                    <a:pt x="184" y="3999"/>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67" name="Google Shape;9557;p26"/>
            <p:cNvSpPr/>
            <p:nvPr/>
          </p:nvSpPr>
          <p:spPr>
            <a:xfrm>
              <a:off x="1787675" y="1980975"/>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68" name="Google Shape;9558;p26"/>
            <p:cNvSpPr/>
            <p:nvPr/>
          </p:nvSpPr>
          <p:spPr>
            <a:xfrm>
              <a:off x="1787675" y="2346800"/>
              <a:ext cx="4625" cy="117025"/>
            </a:xfrm>
            <a:custGeom>
              <a:avLst/>
              <a:ahLst/>
              <a:rect l="l" t="t" r="r" b="b"/>
              <a:pathLst>
                <a:path w="185" h="4681" extrusionOk="0">
                  <a:moveTo>
                    <a:pt x="1" y="0"/>
                  </a:moveTo>
                  <a:lnTo>
                    <a:pt x="1" y="4681"/>
                  </a:lnTo>
                  <a:lnTo>
                    <a:pt x="184" y="468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69" name="Google Shape;9559;p26"/>
            <p:cNvSpPr/>
            <p:nvPr/>
          </p:nvSpPr>
          <p:spPr>
            <a:xfrm>
              <a:off x="1894350" y="2591175"/>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70" name="Google Shape;9560;p26"/>
            <p:cNvSpPr/>
            <p:nvPr/>
          </p:nvSpPr>
          <p:spPr>
            <a:xfrm>
              <a:off x="1894350" y="27133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71" name="Google Shape;9561;p26"/>
            <p:cNvSpPr/>
            <p:nvPr/>
          </p:nvSpPr>
          <p:spPr>
            <a:xfrm>
              <a:off x="1894350" y="1736600"/>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72" name="Google Shape;9562;p26"/>
            <p:cNvSpPr/>
            <p:nvPr/>
          </p:nvSpPr>
          <p:spPr>
            <a:xfrm>
              <a:off x="1894350" y="1858775"/>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73" name="Google Shape;9563;p26"/>
            <p:cNvSpPr/>
            <p:nvPr/>
          </p:nvSpPr>
          <p:spPr>
            <a:xfrm>
              <a:off x="1894350" y="2102400"/>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74" name="Google Shape;9564;p26"/>
            <p:cNvSpPr/>
            <p:nvPr/>
          </p:nvSpPr>
          <p:spPr>
            <a:xfrm>
              <a:off x="1894350" y="2468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75" name="Google Shape;9565;p26"/>
            <p:cNvSpPr/>
            <p:nvPr/>
          </p:nvSpPr>
          <p:spPr>
            <a:xfrm>
              <a:off x="1894350" y="2346800"/>
              <a:ext cx="4825" cy="117025"/>
            </a:xfrm>
            <a:custGeom>
              <a:avLst/>
              <a:ahLst/>
              <a:rect l="l" t="t" r="r" b="b"/>
              <a:pathLst>
                <a:path w="193" h="4681" extrusionOk="0">
                  <a:moveTo>
                    <a:pt x="1" y="0"/>
                  </a:moveTo>
                  <a:lnTo>
                    <a:pt x="1"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76" name="Google Shape;9566;p26"/>
            <p:cNvSpPr/>
            <p:nvPr/>
          </p:nvSpPr>
          <p:spPr>
            <a:xfrm>
              <a:off x="1894350" y="1614400"/>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77" name="Google Shape;9567;p26"/>
            <p:cNvSpPr/>
            <p:nvPr/>
          </p:nvSpPr>
          <p:spPr>
            <a:xfrm>
              <a:off x="1894350" y="1980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78" name="Google Shape;9568;p26"/>
            <p:cNvSpPr/>
            <p:nvPr/>
          </p:nvSpPr>
          <p:spPr>
            <a:xfrm>
              <a:off x="1894350" y="2834800"/>
              <a:ext cx="4825" cy="100575"/>
            </a:xfrm>
            <a:custGeom>
              <a:avLst/>
              <a:ahLst/>
              <a:rect l="l" t="t" r="r" b="b"/>
              <a:pathLst>
                <a:path w="193" h="4023" extrusionOk="0">
                  <a:moveTo>
                    <a:pt x="1" y="0"/>
                  </a:moveTo>
                  <a:lnTo>
                    <a:pt x="1" y="4022"/>
                  </a:lnTo>
                  <a:lnTo>
                    <a:pt x="192" y="4022"/>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79" name="Google Shape;9569;p26"/>
            <p:cNvSpPr/>
            <p:nvPr/>
          </p:nvSpPr>
          <p:spPr>
            <a:xfrm>
              <a:off x="1894350" y="1488950"/>
              <a:ext cx="4825" cy="120300"/>
            </a:xfrm>
            <a:custGeom>
              <a:avLst/>
              <a:ahLst/>
              <a:rect l="l" t="t" r="r" b="b"/>
              <a:pathLst>
                <a:path w="193" h="4812" extrusionOk="0">
                  <a:moveTo>
                    <a:pt x="1" y="1"/>
                  </a:moveTo>
                  <a:lnTo>
                    <a:pt x="1" y="4812"/>
                  </a:lnTo>
                  <a:lnTo>
                    <a:pt x="192" y="481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80" name="Google Shape;9570;p26"/>
            <p:cNvSpPr/>
            <p:nvPr/>
          </p:nvSpPr>
          <p:spPr>
            <a:xfrm>
              <a:off x="1894350" y="2224800"/>
              <a:ext cx="4825" cy="116850"/>
            </a:xfrm>
            <a:custGeom>
              <a:avLst/>
              <a:ahLst/>
              <a:rect l="l" t="t" r="r" b="b"/>
              <a:pathLst>
                <a:path w="193" h="4674" extrusionOk="0">
                  <a:moveTo>
                    <a:pt x="1" y="0"/>
                  </a:moveTo>
                  <a:lnTo>
                    <a:pt x="1"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81" name="Google Shape;9571;p26"/>
            <p:cNvSpPr/>
            <p:nvPr/>
          </p:nvSpPr>
          <p:spPr>
            <a:xfrm>
              <a:off x="2000450" y="1858775"/>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82" name="Google Shape;9572;p26"/>
            <p:cNvSpPr/>
            <p:nvPr/>
          </p:nvSpPr>
          <p:spPr>
            <a:xfrm>
              <a:off x="2000450" y="2224800"/>
              <a:ext cx="5400" cy="116850"/>
            </a:xfrm>
            <a:custGeom>
              <a:avLst/>
              <a:ahLst/>
              <a:rect l="l" t="t" r="r" b="b"/>
              <a:pathLst>
                <a:path w="216" h="4674" extrusionOk="0">
                  <a:moveTo>
                    <a:pt x="1" y="0"/>
                  </a:moveTo>
                  <a:lnTo>
                    <a:pt x="1" y="4673"/>
                  </a:lnTo>
                  <a:lnTo>
                    <a:pt x="215" y="4673"/>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83" name="Google Shape;9573;p26"/>
            <p:cNvSpPr/>
            <p:nvPr/>
          </p:nvSpPr>
          <p:spPr>
            <a:xfrm>
              <a:off x="2000450" y="24689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84" name="Google Shape;9574;p26"/>
            <p:cNvSpPr/>
            <p:nvPr/>
          </p:nvSpPr>
          <p:spPr>
            <a:xfrm>
              <a:off x="2000450" y="1736600"/>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85" name="Google Shape;9575;p26"/>
            <p:cNvSpPr/>
            <p:nvPr/>
          </p:nvSpPr>
          <p:spPr>
            <a:xfrm>
              <a:off x="2000450" y="271337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86" name="Google Shape;9576;p26"/>
            <p:cNvSpPr/>
            <p:nvPr/>
          </p:nvSpPr>
          <p:spPr>
            <a:xfrm>
              <a:off x="2000450" y="2346800"/>
              <a:ext cx="5400" cy="117025"/>
            </a:xfrm>
            <a:custGeom>
              <a:avLst/>
              <a:ahLst/>
              <a:rect l="l" t="t" r="r" b="b"/>
              <a:pathLst>
                <a:path w="216" h="4681" extrusionOk="0">
                  <a:moveTo>
                    <a:pt x="1" y="0"/>
                  </a:moveTo>
                  <a:lnTo>
                    <a:pt x="1" y="4681"/>
                  </a:lnTo>
                  <a:lnTo>
                    <a:pt x="215" y="468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87" name="Google Shape;9577;p26"/>
            <p:cNvSpPr/>
            <p:nvPr/>
          </p:nvSpPr>
          <p:spPr>
            <a:xfrm>
              <a:off x="2000450" y="19809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88" name="Google Shape;9578;p26"/>
            <p:cNvSpPr/>
            <p:nvPr/>
          </p:nvSpPr>
          <p:spPr>
            <a:xfrm>
              <a:off x="2000450" y="2102400"/>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89" name="Google Shape;9579;p26"/>
            <p:cNvSpPr/>
            <p:nvPr/>
          </p:nvSpPr>
          <p:spPr>
            <a:xfrm>
              <a:off x="2000450" y="1488375"/>
              <a:ext cx="5400" cy="120875"/>
            </a:xfrm>
            <a:custGeom>
              <a:avLst/>
              <a:ahLst/>
              <a:rect l="l" t="t" r="r" b="b"/>
              <a:pathLst>
                <a:path w="216" h="4835" extrusionOk="0">
                  <a:moveTo>
                    <a:pt x="1" y="1"/>
                  </a:moveTo>
                  <a:lnTo>
                    <a:pt x="1" y="4835"/>
                  </a:lnTo>
                  <a:lnTo>
                    <a:pt x="215" y="4835"/>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90" name="Google Shape;9580;p26"/>
            <p:cNvSpPr/>
            <p:nvPr/>
          </p:nvSpPr>
          <p:spPr>
            <a:xfrm>
              <a:off x="2000450" y="1614400"/>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91" name="Google Shape;9581;p26"/>
            <p:cNvSpPr/>
            <p:nvPr/>
          </p:nvSpPr>
          <p:spPr>
            <a:xfrm>
              <a:off x="2000450" y="2834800"/>
              <a:ext cx="5400" cy="101900"/>
            </a:xfrm>
            <a:custGeom>
              <a:avLst/>
              <a:ahLst/>
              <a:rect l="l" t="t" r="r" b="b"/>
              <a:pathLst>
                <a:path w="216" h="4076" extrusionOk="0">
                  <a:moveTo>
                    <a:pt x="1" y="0"/>
                  </a:moveTo>
                  <a:lnTo>
                    <a:pt x="1" y="4076"/>
                  </a:lnTo>
                  <a:lnTo>
                    <a:pt x="215" y="4076"/>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92" name="Google Shape;9582;p26"/>
            <p:cNvSpPr/>
            <p:nvPr/>
          </p:nvSpPr>
          <p:spPr>
            <a:xfrm>
              <a:off x="2000450" y="2591175"/>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93" name="Google Shape;9583;p26"/>
            <p:cNvSpPr/>
            <p:nvPr/>
          </p:nvSpPr>
          <p:spPr>
            <a:xfrm>
              <a:off x="2107150" y="271337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94" name="Google Shape;9584;p26"/>
            <p:cNvSpPr/>
            <p:nvPr/>
          </p:nvSpPr>
          <p:spPr>
            <a:xfrm>
              <a:off x="2107150" y="2102400"/>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95" name="Google Shape;9585;p26"/>
            <p:cNvSpPr/>
            <p:nvPr/>
          </p:nvSpPr>
          <p:spPr>
            <a:xfrm>
              <a:off x="2107150" y="198097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96" name="Google Shape;9586;p26"/>
            <p:cNvSpPr/>
            <p:nvPr/>
          </p:nvSpPr>
          <p:spPr>
            <a:xfrm>
              <a:off x="2107150" y="2591175"/>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97" name="Google Shape;9587;p26"/>
            <p:cNvSpPr/>
            <p:nvPr/>
          </p:nvSpPr>
          <p:spPr>
            <a:xfrm>
              <a:off x="2107150" y="2346800"/>
              <a:ext cx="5375" cy="117025"/>
            </a:xfrm>
            <a:custGeom>
              <a:avLst/>
              <a:ahLst/>
              <a:rect l="l" t="t" r="r" b="b"/>
              <a:pathLst>
                <a:path w="215" h="4681" extrusionOk="0">
                  <a:moveTo>
                    <a:pt x="0" y="0"/>
                  </a:moveTo>
                  <a:lnTo>
                    <a:pt x="0" y="4681"/>
                  </a:lnTo>
                  <a:lnTo>
                    <a:pt x="215" y="468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98" name="Google Shape;9588;p26"/>
            <p:cNvSpPr/>
            <p:nvPr/>
          </p:nvSpPr>
          <p:spPr>
            <a:xfrm>
              <a:off x="2107150" y="1487625"/>
              <a:ext cx="5375" cy="121625"/>
            </a:xfrm>
            <a:custGeom>
              <a:avLst/>
              <a:ahLst/>
              <a:rect l="l" t="t" r="r" b="b"/>
              <a:pathLst>
                <a:path w="215" h="4865" extrusionOk="0">
                  <a:moveTo>
                    <a:pt x="0" y="0"/>
                  </a:moveTo>
                  <a:lnTo>
                    <a:pt x="0" y="4865"/>
                  </a:lnTo>
                  <a:lnTo>
                    <a:pt x="215" y="4865"/>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99" name="Google Shape;9589;p26"/>
            <p:cNvSpPr/>
            <p:nvPr/>
          </p:nvSpPr>
          <p:spPr>
            <a:xfrm>
              <a:off x="2107150" y="2834800"/>
              <a:ext cx="5375" cy="91375"/>
            </a:xfrm>
            <a:custGeom>
              <a:avLst/>
              <a:ahLst/>
              <a:rect l="l" t="t" r="r" b="b"/>
              <a:pathLst>
                <a:path w="215" h="3655" extrusionOk="0">
                  <a:moveTo>
                    <a:pt x="0" y="0"/>
                  </a:moveTo>
                  <a:lnTo>
                    <a:pt x="0" y="3654"/>
                  </a:lnTo>
                  <a:lnTo>
                    <a:pt x="215" y="363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00" name="Google Shape;9590;p26"/>
            <p:cNvSpPr/>
            <p:nvPr/>
          </p:nvSpPr>
          <p:spPr>
            <a:xfrm>
              <a:off x="2107150" y="246897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01" name="Google Shape;9591;p26"/>
            <p:cNvSpPr/>
            <p:nvPr/>
          </p:nvSpPr>
          <p:spPr>
            <a:xfrm>
              <a:off x="2107150" y="1858775"/>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02" name="Google Shape;9592;p26"/>
            <p:cNvSpPr/>
            <p:nvPr/>
          </p:nvSpPr>
          <p:spPr>
            <a:xfrm>
              <a:off x="2107150" y="1736600"/>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03" name="Google Shape;9593;p26"/>
            <p:cNvSpPr/>
            <p:nvPr/>
          </p:nvSpPr>
          <p:spPr>
            <a:xfrm>
              <a:off x="2107150" y="1614400"/>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04" name="Google Shape;9594;p26"/>
            <p:cNvSpPr/>
            <p:nvPr/>
          </p:nvSpPr>
          <p:spPr>
            <a:xfrm>
              <a:off x="2107150" y="2224800"/>
              <a:ext cx="5375" cy="116850"/>
            </a:xfrm>
            <a:custGeom>
              <a:avLst/>
              <a:ahLst/>
              <a:rect l="l" t="t" r="r" b="b"/>
              <a:pathLst>
                <a:path w="215" h="4674" extrusionOk="0">
                  <a:moveTo>
                    <a:pt x="0" y="0"/>
                  </a:moveTo>
                  <a:lnTo>
                    <a:pt x="0" y="4673"/>
                  </a:lnTo>
                  <a:lnTo>
                    <a:pt x="215" y="4673"/>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05" name="Google Shape;9595;p26"/>
            <p:cNvSpPr/>
            <p:nvPr/>
          </p:nvSpPr>
          <p:spPr>
            <a:xfrm>
              <a:off x="2214000" y="2224800"/>
              <a:ext cx="4625" cy="116850"/>
            </a:xfrm>
            <a:custGeom>
              <a:avLst/>
              <a:ahLst/>
              <a:rect l="l" t="t" r="r" b="b"/>
              <a:pathLst>
                <a:path w="185" h="4674" extrusionOk="0">
                  <a:moveTo>
                    <a:pt x="1" y="0"/>
                  </a:moveTo>
                  <a:lnTo>
                    <a:pt x="1" y="4673"/>
                  </a:lnTo>
                  <a:lnTo>
                    <a:pt x="185" y="4673"/>
                  </a:lnTo>
                  <a:lnTo>
                    <a:pt x="18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06" name="Google Shape;9596;p26"/>
            <p:cNvSpPr/>
            <p:nvPr/>
          </p:nvSpPr>
          <p:spPr>
            <a:xfrm>
              <a:off x="2214000" y="2591175"/>
              <a:ext cx="4625" cy="116275"/>
            </a:xfrm>
            <a:custGeom>
              <a:avLst/>
              <a:ahLst/>
              <a:rect l="l" t="t" r="r" b="b"/>
              <a:pathLst>
                <a:path w="185" h="4651" extrusionOk="0">
                  <a:moveTo>
                    <a:pt x="1" y="0"/>
                  </a:moveTo>
                  <a:lnTo>
                    <a:pt x="1" y="4651"/>
                  </a:lnTo>
                  <a:lnTo>
                    <a:pt x="185" y="4651"/>
                  </a:lnTo>
                  <a:lnTo>
                    <a:pt x="18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07" name="Google Shape;9597;p26"/>
            <p:cNvSpPr/>
            <p:nvPr/>
          </p:nvSpPr>
          <p:spPr>
            <a:xfrm>
              <a:off x="2214000" y="2468975"/>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08" name="Google Shape;9598;p26"/>
            <p:cNvSpPr/>
            <p:nvPr/>
          </p:nvSpPr>
          <p:spPr>
            <a:xfrm>
              <a:off x="2214000" y="1736600"/>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09" name="Google Shape;9599;p26"/>
            <p:cNvSpPr/>
            <p:nvPr/>
          </p:nvSpPr>
          <p:spPr>
            <a:xfrm>
              <a:off x="2214000" y="1614400"/>
              <a:ext cx="4625" cy="117050"/>
            </a:xfrm>
            <a:custGeom>
              <a:avLst/>
              <a:ahLst/>
              <a:rect l="l" t="t" r="r" b="b"/>
              <a:pathLst>
                <a:path w="185" h="4682" extrusionOk="0">
                  <a:moveTo>
                    <a:pt x="1" y="1"/>
                  </a:moveTo>
                  <a:lnTo>
                    <a:pt x="1" y="4681"/>
                  </a:lnTo>
                  <a:lnTo>
                    <a:pt x="185" y="4681"/>
                  </a:lnTo>
                  <a:lnTo>
                    <a:pt x="18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10" name="Google Shape;9600;p26"/>
            <p:cNvSpPr/>
            <p:nvPr/>
          </p:nvSpPr>
          <p:spPr>
            <a:xfrm>
              <a:off x="2214000" y="2834800"/>
              <a:ext cx="4625" cy="97125"/>
            </a:xfrm>
            <a:custGeom>
              <a:avLst/>
              <a:ahLst/>
              <a:rect l="l" t="t" r="r" b="b"/>
              <a:pathLst>
                <a:path w="185" h="3885" extrusionOk="0">
                  <a:moveTo>
                    <a:pt x="1" y="0"/>
                  </a:moveTo>
                  <a:lnTo>
                    <a:pt x="1" y="3884"/>
                  </a:lnTo>
                  <a:lnTo>
                    <a:pt x="185" y="3877"/>
                  </a:lnTo>
                  <a:lnTo>
                    <a:pt x="18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11" name="Google Shape;9601;p26"/>
            <p:cNvSpPr/>
            <p:nvPr/>
          </p:nvSpPr>
          <p:spPr>
            <a:xfrm>
              <a:off x="2214000" y="1487625"/>
              <a:ext cx="4625" cy="121625"/>
            </a:xfrm>
            <a:custGeom>
              <a:avLst/>
              <a:ahLst/>
              <a:rect l="l" t="t" r="r" b="b"/>
              <a:pathLst>
                <a:path w="185" h="4865" extrusionOk="0">
                  <a:moveTo>
                    <a:pt x="1" y="0"/>
                  </a:moveTo>
                  <a:lnTo>
                    <a:pt x="1" y="4865"/>
                  </a:lnTo>
                  <a:lnTo>
                    <a:pt x="185" y="4865"/>
                  </a:lnTo>
                  <a:lnTo>
                    <a:pt x="18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12" name="Google Shape;9602;p26"/>
            <p:cNvSpPr/>
            <p:nvPr/>
          </p:nvSpPr>
          <p:spPr>
            <a:xfrm>
              <a:off x="2214000" y="1858775"/>
              <a:ext cx="4625" cy="116300"/>
            </a:xfrm>
            <a:custGeom>
              <a:avLst/>
              <a:ahLst/>
              <a:rect l="l" t="t" r="r" b="b"/>
              <a:pathLst>
                <a:path w="185" h="4652" extrusionOk="0">
                  <a:moveTo>
                    <a:pt x="1" y="1"/>
                  </a:moveTo>
                  <a:lnTo>
                    <a:pt x="1" y="4651"/>
                  </a:lnTo>
                  <a:lnTo>
                    <a:pt x="185" y="4651"/>
                  </a:lnTo>
                  <a:lnTo>
                    <a:pt x="18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13" name="Google Shape;9603;p26"/>
            <p:cNvSpPr/>
            <p:nvPr/>
          </p:nvSpPr>
          <p:spPr>
            <a:xfrm>
              <a:off x="2214000" y="1980975"/>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14" name="Google Shape;9604;p26"/>
            <p:cNvSpPr/>
            <p:nvPr/>
          </p:nvSpPr>
          <p:spPr>
            <a:xfrm>
              <a:off x="2214000" y="2102400"/>
              <a:ext cx="4625" cy="117050"/>
            </a:xfrm>
            <a:custGeom>
              <a:avLst/>
              <a:ahLst/>
              <a:rect l="l" t="t" r="r" b="b"/>
              <a:pathLst>
                <a:path w="185" h="4682" extrusionOk="0">
                  <a:moveTo>
                    <a:pt x="1" y="1"/>
                  </a:moveTo>
                  <a:lnTo>
                    <a:pt x="1" y="4682"/>
                  </a:lnTo>
                  <a:lnTo>
                    <a:pt x="185" y="4682"/>
                  </a:lnTo>
                  <a:lnTo>
                    <a:pt x="18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15" name="Google Shape;9605;p26"/>
            <p:cNvSpPr/>
            <p:nvPr/>
          </p:nvSpPr>
          <p:spPr>
            <a:xfrm>
              <a:off x="2214000" y="271337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16" name="Google Shape;9606;p26"/>
            <p:cNvSpPr/>
            <p:nvPr/>
          </p:nvSpPr>
          <p:spPr>
            <a:xfrm>
              <a:off x="2214000" y="2346800"/>
              <a:ext cx="4625" cy="117025"/>
            </a:xfrm>
            <a:custGeom>
              <a:avLst/>
              <a:ahLst/>
              <a:rect l="l" t="t" r="r" b="b"/>
              <a:pathLst>
                <a:path w="185" h="4681" extrusionOk="0">
                  <a:moveTo>
                    <a:pt x="1" y="0"/>
                  </a:moveTo>
                  <a:lnTo>
                    <a:pt x="1" y="4681"/>
                  </a:lnTo>
                  <a:lnTo>
                    <a:pt x="185" y="4681"/>
                  </a:lnTo>
                  <a:lnTo>
                    <a:pt x="18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17" name="Google Shape;9607;p26"/>
            <p:cNvSpPr/>
            <p:nvPr/>
          </p:nvSpPr>
          <p:spPr>
            <a:xfrm>
              <a:off x="2320675" y="1980975"/>
              <a:ext cx="4825" cy="116275"/>
            </a:xfrm>
            <a:custGeom>
              <a:avLst/>
              <a:ahLst/>
              <a:rect l="l" t="t" r="r" b="b"/>
              <a:pathLst>
                <a:path w="193" h="4651" extrusionOk="0">
                  <a:moveTo>
                    <a:pt x="1" y="1"/>
                  </a:moveTo>
                  <a:lnTo>
                    <a:pt x="1" y="4651"/>
                  </a:lnTo>
                  <a:lnTo>
                    <a:pt x="193" y="4651"/>
                  </a:lnTo>
                  <a:lnTo>
                    <a:pt x="19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18" name="Google Shape;9608;p26"/>
            <p:cNvSpPr/>
            <p:nvPr/>
          </p:nvSpPr>
          <p:spPr>
            <a:xfrm>
              <a:off x="2320675" y="1736600"/>
              <a:ext cx="4825" cy="116275"/>
            </a:xfrm>
            <a:custGeom>
              <a:avLst/>
              <a:ahLst/>
              <a:rect l="l" t="t" r="r" b="b"/>
              <a:pathLst>
                <a:path w="193" h="4651" extrusionOk="0">
                  <a:moveTo>
                    <a:pt x="1" y="0"/>
                  </a:moveTo>
                  <a:lnTo>
                    <a:pt x="1" y="4650"/>
                  </a:lnTo>
                  <a:lnTo>
                    <a:pt x="193" y="4650"/>
                  </a:lnTo>
                  <a:lnTo>
                    <a:pt x="193"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19" name="Google Shape;9609;p26"/>
            <p:cNvSpPr/>
            <p:nvPr/>
          </p:nvSpPr>
          <p:spPr>
            <a:xfrm>
              <a:off x="2320675" y="1858775"/>
              <a:ext cx="4825" cy="116300"/>
            </a:xfrm>
            <a:custGeom>
              <a:avLst/>
              <a:ahLst/>
              <a:rect l="l" t="t" r="r" b="b"/>
              <a:pathLst>
                <a:path w="193" h="4652" extrusionOk="0">
                  <a:moveTo>
                    <a:pt x="1" y="1"/>
                  </a:moveTo>
                  <a:lnTo>
                    <a:pt x="1" y="4651"/>
                  </a:lnTo>
                  <a:lnTo>
                    <a:pt x="193" y="4651"/>
                  </a:lnTo>
                  <a:lnTo>
                    <a:pt x="19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20" name="Google Shape;9610;p26"/>
            <p:cNvSpPr/>
            <p:nvPr/>
          </p:nvSpPr>
          <p:spPr>
            <a:xfrm>
              <a:off x="2320675" y="2346800"/>
              <a:ext cx="4825" cy="117025"/>
            </a:xfrm>
            <a:custGeom>
              <a:avLst/>
              <a:ahLst/>
              <a:rect l="l" t="t" r="r" b="b"/>
              <a:pathLst>
                <a:path w="193" h="4681" extrusionOk="0">
                  <a:moveTo>
                    <a:pt x="1" y="0"/>
                  </a:moveTo>
                  <a:lnTo>
                    <a:pt x="1" y="4681"/>
                  </a:lnTo>
                  <a:lnTo>
                    <a:pt x="193" y="4681"/>
                  </a:lnTo>
                  <a:lnTo>
                    <a:pt x="193"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21" name="Google Shape;9611;p26"/>
            <p:cNvSpPr/>
            <p:nvPr/>
          </p:nvSpPr>
          <p:spPr>
            <a:xfrm>
              <a:off x="2320675" y="2834800"/>
              <a:ext cx="4825" cy="84475"/>
            </a:xfrm>
            <a:custGeom>
              <a:avLst/>
              <a:ahLst/>
              <a:rect l="l" t="t" r="r" b="b"/>
              <a:pathLst>
                <a:path w="193" h="3379" extrusionOk="0">
                  <a:moveTo>
                    <a:pt x="1" y="0"/>
                  </a:moveTo>
                  <a:lnTo>
                    <a:pt x="1" y="3379"/>
                  </a:lnTo>
                  <a:cubicBezTo>
                    <a:pt x="32" y="3371"/>
                    <a:pt x="55" y="3371"/>
                    <a:pt x="85" y="3371"/>
                  </a:cubicBezTo>
                  <a:cubicBezTo>
                    <a:pt x="116" y="3371"/>
                    <a:pt x="154" y="3363"/>
                    <a:pt x="193" y="3363"/>
                  </a:cubicBezTo>
                  <a:lnTo>
                    <a:pt x="193"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22" name="Google Shape;9612;p26"/>
            <p:cNvSpPr/>
            <p:nvPr/>
          </p:nvSpPr>
          <p:spPr>
            <a:xfrm>
              <a:off x="2320675" y="1614400"/>
              <a:ext cx="4825" cy="117050"/>
            </a:xfrm>
            <a:custGeom>
              <a:avLst/>
              <a:ahLst/>
              <a:rect l="l" t="t" r="r" b="b"/>
              <a:pathLst>
                <a:path w="193" h="4682" extrusionOk="0">
                  <a:moveTo>
                    <a:pt x="1" y="1"/>
                  </a:moveTo>
                  <a:lnTo>
                    <a:pt x="1" y="4681"/>
                  </a:lnTo>
                  <a:lnTo>
                    <a:pt x="193" y="4681"/>
                  </a:lnTo>
                  <a:lnTo>
                    <a:pt x="19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23" name="Google Shape;9613;p26"/>
            <p:cNvSpPr/>
            <p:nvPr/>
          </p:nvSpPr>
          <p:spPr>
            <a:xfrm>
              <a:off x="2320675" y="2468975"/>
              <a:ext cx="4825" cy="116275"/>
            </a:xfrm>
            <a:custGeom>
              <a:avLst/>
              <a:ahLst/>
              <a:rect l="l" t="t" r="r" b="b"/>
              <a:pathLst>
                <a:path w="193" h="4651" extrusionOk="0">
                  <a:moveTo>
                    <a:pt x="1" y="1"/>
                  </a:moveTo>
                  <a:lnTo>
                    <a:pt x="1" y="4651"/>
                  </a:lnTo>
                  <a:lnTo>
                    <a:pt x="193" y="4651"/>
                  </a:lnTo>
                  <a:lnTo>
                    <a:pt x="19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24" name="Google Shape;9614;p26"/>
            <p:cNvSpPr/>
            <p:nvPr/>
          </p:nvSpPr>
          <p:spPr>
            <a:xfrm>
              <a:off x="2320675" y="2713375"/>
              <a:ext cx="4825" cy="116275"/>
            </a:xfrm>
            <a:custGeom>
              <a:avLst/>
              <a:ahLst/>
              <a:rect l="l" t="t" r="r" b="b"/>
              <a:pathLst>
                <a:path w="193" h="4651" extrusionOk="0">
                  <a:moveTo>
                    <a:pt x="1" y="0"/>
                  </a:moveTo>
                  <a:lnTo>
                    <a:pt x="1" y="4650"/>
                  </a:lnTo>
                  <a:lnTo>
                    <a:pt x="193" y="4650"/>
                  </a:lnTo>
                  <a:lnTo>
                    <a:pt x="193"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25" name="Google Shape;9615;p26"/>
            <p:cNvSpPr/>
            <p:nvPr/>
          </p:nvSpPr>
          <p:spPr>
            <a:xfrm>
              <a:off x="2320675" y="2102400"/>
              <a:ext cx="4825" cy="117050"/>
            </a:xfrm>
            <a:custGeom>
              <a:avLst/>
              <a:ahLst/>
              <a:rect l="l" t="t" r="r" b="b"/>
              <a:pathLst>
                <a:path w="193" h="4682" extrusionOk="0">
                  <a:moveTo>
                    <a:pt x="1" y="1"/>
                  </a:moveTo>
                  <a:lnTo>
                    <a:pt x="1" y="4682"/>
                  </a:lnTo>
                  <a:lnTo>
                    <a:pt x="193" y="4682"/>
                  </a:lnTo>
                  <a:lnTo>
                    <a:pt x="19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26" name="Google Shape;9616;p26"/>
            <p:cNvSpPr/>
            <p:nvPr/>
          </p:nvSpPr>
          <p:spPr>
            <a:xfrm>
              <a:off x="2320675" y="1487050"/>
              <a:ext cx="4825" cy="122200"/>
            </a:xfrm>
            <a:custGeom>
              <a:avLst/>
              <a:ahLst/>
              <a:rect l="l" t="t" r="r" b="b"/>
              <a:pathLst>
                <a:path w="193" h="4888" extrusionOk="0">
                  <a:moveTo>
                    <a:pt x="1" y="0"/>
                  </a:moveTo>
                  <a:lnTo>
                    <a:pt x="1" y="4888"/>
                  </a:lnTo>
                  <a:lnTo>
                    <a:pt x="193" y="4888"/>
                  </a:lnTo>
                  <a:lnTo>
                    <a:pt x="193"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27" name="Google Shape;9617;p26"/>
            <p:cNvSpPr/>
            <p:nvPr/>
          </p:nvSpPr>
          <p:spPr>
            <a:xfrm>
              <a:off x="2320675" y="2591175"/>
              <a:ext cx="4825" cy="116275"/>
            </a:xfrm>
            <a:custGeom>
              <a:avLst/>
              <a:ahLst/>
              <a:rect l="l" t="t" r="r" b="b"/>
              <a:pathLst>
                <a:path w="193" h="4651" extrusionOk="0">
                  <a:moveTo>
                    <a:pt x="1" y="0"/>
                  </a:moveTo>
                  <a:lnTo>
                    <a:pt x="1" y="4651"/>
                  </a:lnTo>
                  <a:lnTo>
                    <a:pt x="193" y="4651"/>
                  </a:lnTo>
                  <a:lnTo>
                    <a:pt x="193"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28" name="Google Shape;9618;p26"/>
            <p:cNvSpPr/>
            <p:nvPr/>
          </p:nvSpPr>
          <p:spPr>
            <a:xfrm>
              <a:off x="2320675" y="2224800"/>
              <a:ext cx="4825" cy="116850"/>
            </a:xfrm>
            <a:custGeom>
              <a:avLst/>
              <a:ahLst/>
              <a:rect l="l" t="t" r="r" b="b"/>
              <a:pathLst>
                <a:path w="193" h="4674" extrusionOk="0">
                  <a:moveTo>
                    <a:pt x="1" y="0"/>
                  </a:moveTo>
                  <a:lnTo>
                    <a:pt x="1" y="4673"/>
                  </a:lnTo>
                  <a:lnTo>
                    <a:pt x="193" y="4673"/>
                  </a:lnTo>
                  <a:lnTo>
                    <a:pt x="193"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29" name="Google Shape;9619;p26"/>
            <p:cNvSpPr/>
            <p:nvPr/>
          </p:nvSpPr>
          <p:spPr>
            <a:xfrm>
              <a:off x="2427375" y="27133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30" name="Google Shape;9620;p26"/>
            <p:cNvSpPr/>
            <p:nvPr/>
          </p:nvSpPr>
          <p:spPr>
            <a:xfrm>
              <a:off x="2427375" y="24689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31" name="Google Shape;9621;p26"/>
            <p:cNvSpPr/>
            <p:nvPr/>
          </p:nvSpPr>
          <p:spPr>
            <a:xfrm>
              <a:off x="2427375" y="1486475"/>
              <a:ext cx="4800" cy="122775"/>
            </a:xfrm>
            <a:custGeom>
              <a:avLst/>
              <a:ahLst/>
              <a:rect l="l" t="t" r="r" b="b"/>
              <a:pathLst>
                <a:path w="192" h="4911" extrusionOk="0">
                  <a:moveTo>
                    <a:pt x="0" y="0"/>
                  </a:moveTo>
                  <a:lnTo>
                    <a:pt x="0" y="4911"/>
                  </a:lnTo>
                  <a:lnTo>
                    <a:pt x="192" y="491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32" name="Google Shape;9622;p26"/>
            <p:cNvSpPr/>
            <p:nvPr/>
          </p:nvSpPr>
          <p:spPr>
            <a:xfrm>
              <a:off x="2427375" y="2591175"/>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33" name="Google Shape;9623;p26"/>
            <p:cNvSpPr/>
            <p:nvPr/>
          </p:nvSpPr>
          <p:spPr>
            <a:xfrm>
              <a:off x="2427375" y="2346800"/>
              <a:ext cx="4800" cy="117025"/>
            </a:xfrm>
            <a:custGeom>
              <a:avLst/>
              <a:ahLst/>
              <a:rect l="l" t="t" r="r" b="b"/>
              <a:pathLst>
                <a:path w="192" h="4681" extrusionOk="0">
                  <a:moveTo>
                    <a:pt x="0" y="0"/>
                  </a:moveTo>
                  <a:lnTo>
                    <a:pt x="0"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34" name="Google Shape;9624;p26"/>
            <p:cNvSpPr/>
            <p:nvPr/>
          </p:nvSpPr>
          <p:spPr>
            <a:xfrm>
              <a:off x="2427375" y="2224800"/>
              <a:ext cx="4800" cy="116850"/>
            </a:xfrm>
            <a:custGeom>
              <a:avLst/>
              <a:ahLst/>
              <a:rect l="l" t="t" r="r" b="b"/>
              <a:pathLst>
                <a:path w="192" h="4674" extrusionOk="0">
                  <a:moveTo>
                    <a:pt x="0" y="0"/>
                  </a:moveTo>
                  <a:lnTo>
                    <a:pt x="0"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35" name="Google Shape;9625;p26"/>
            <p:cNvSpPr/>
            <p:nvPr/>
          </p:nvSpPr>
          <p:spPr>
            <a:xfrm>
              <a:off x="2427375" y="2834800"/>
              <a:ext cx="4800" cy="75275"/>
            </a:xfrm>
            <a:custGeom>
              <a:avLst/>
              <a:ahLst/>
              <a:rect l="l" t="t" r="r" b="b"/>
              <a:pathLst>
                <a:path w="192" h="3011" extrusionOk="0">
                  <a:moveTo>
                    <a:pt x="0" y="0"/>
                  </a:moveTo>
                  <a:lnTo>
                    <a:pt x="0" y="3011"/>
                  </a:lnTo>
                  <a:cubicBezTo>
                    <a:pt x="61" y="3011"/>
                    <a:pt x="123" y="3011"/>
                    <a:pt x="192" y="3003"/>
                  </a:cubicBez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36" name="Google Shape;9626;p26"/>
            <p:cNvSpPr/>
            <p:nvPr/>
          </p:nvSpPr>
          <p:spPr>
            <a:xfrm>
              <a:off x="2427375" y="1736600"/>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37" name="Google Shape;9627;p26"/>
            <p:cNvSpPr/>
            <p:nvPr/>
          </p:nvSpPr>
          <p:spPr>
            <a:xfrm>
              <a:off x="2427375" y="1614400"/>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38" name="Google Shape;9628;p26"/>
            <p:cNvSpPr/>
            <p:nvPr/>
          </p:nvSpPr>
          <p:spPr>
            <a:xfrm>
              <a:off x="2427375" y="1858775"/>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39" name="Google Shape;9629;p26"/>
            <p:cNvSpPr/>
            <p:nvPr/>
          </p:nvSpPr>
          <p:spPr>
            <a:xfrm>
              <a:off x="2427375" y="19809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40" name="Google Shape;9630;p26"/>
            <p:cNvSpPr/>
            <p:nvPr/>
          </p:nvSpPr>
          <p:spPr>
            <a:xfrm>
              <a:off x="2427375" y="2102400"/>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41" name="Google Shape;9631;p26"/>
            <p:cNvSpPr/>
            <p:nvPr/>
          </p:nvSpPr>
          <p:spPr>
            <a:xfrm>
              <a:off x="2533475" y="1980975"/>
              <a:ext cx="5575" cy="116275"/>
            </a:xfrm>
            <a:custGeom>
              <a:avLst/>
              <a:ahLst/>
              <a:rect l="l" t="t" r="r" b="b"/>
              <a:pathLst>
                <a:path w="223" h="4651" extrusionOk="0">
                  <a:moveTo>
                    <a:pt x="0" y="1"/>
                  </a:moveTo>
                  <a:lnTo>
                    <a:pt x="0" y="4651"/>
                  </a:lnTo>
                  <a:lnTo>
                    <a:pt x="222" y="4651"/>
                  </a:lnTo>
                  <a:lnTo>
                    <a:pt x="22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42" name="Google Shape;9632;p26"/>
            <p:cNvSpPr/>
            <p:nvPr/>
          </p:nvSpPr>
          <p:spPr>
            <a:xfrm>
              <a:off x="2533475" y="2468975"/>
              <a:ext cx="5575" cy="116275"/>
            </a:xfrm>
            <a:custGeom>
              <a:avLst/>
              <a:ahLst/>
              <a:rect l="l" t="t" r="r" b="b"/>
              <a:pathLst>
                <a:path w="223" h="4651" extrusionOk="0">
                  <a:moveTo>
                    <a:pt x="0" y="1"/>
                  </a:moveTo>
                  <a:lnTo>
                    <a:pt x="0" y="4651"/>
                  </a:lnTo>
                  <a:lnTo>
                    <a:pt x="222" y="4651"/>
                  </a:lnTo>
                  <a:lnTo>
                    <a:pt x="22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43" name="Google Shape;9633;p26"/>
            <p:cNvSpPr/>
            <p:nvPr/>
          </p:nvSpPr>
          <p:spPr>
            <a:xfrm>
              <a:off x="2533475" y="1486475"/>
              <a:ext cx="5575" cy="122775"/>
            </a:xfrm>
            <a:custGeom>
              <a:avLst/>
              <a:ahLst/>
              <a:rect l="l" t="t" r="r" b="b"/>
              <a:pathLst>
                <a:path w="223" h="4911" extrusionOk="0">
                  <a:moveTo>
                    <a:pt x="0" y="0"/>
                  </a:moveTo>
                  <a:lnTo>
                    <a:pt x="0" y="4911"/>
                  </a:lnTo>
                  <a:lnTo>
                    <a:pt x="222" y="4911"/>
                  </a:lnTo>
                  <a:lnTo>
                    <a:pt x="22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44" name="Google Shape;9634;p26"/>
            <p:cNvSpPr/>
            <p:nvPr/>
          </p:nvSpPr>
          <p:spPr>
            <a:xfrm>
              <a:off x="2533475" y="1614400"/>
              <a:ext cx="5575" cy="117050"/>
            </a:xfrm>
            <a:custGeom>
              <a:avLst/>
              <a:ahLst/>
              <a:rect l="l" t="t" r="r" b="b"/>
              <a:pathLst>
                <a:path w="223" h="4682" extrusionOk="0">
                  <a:moveTo>
                    <a:pt x="0" y="1"/>
                  </a:moveTo>
                  <a:lnTo>
                    <a:pt x="0" y="4681"/>
                  </a:lnTo>
                  <a:lnTo>
                    <a:pt x="222" y="4681"/>
                  </a:lnTo>
                  <a:lnTo>
                    <a:pt x="22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45" name="Google Shape;9635;p26"/>
            <p:cNvSpPr/>
            <p:nvPr/>
          </p:nvSpPr>
          <p:spPr>
            <a:xfrm>
              <a:off x="2533475" y="2224800"/>
              <a:ext cx="5575" cy="116850"/>
            </a:xfrm>
            <a:custGeom>
              <a:avLst/>
              <a:ahLst/>
              <a:rect l="l" t="t" r="r" b="b"/>
              <a:pathLst>
                <a:path w="223" h="4674" extrusionOk="0">
                  <a:moveTo>
                    <a:pt x="0" y="0"/>
                  </a:moveTo>
                  <a:lnTo>
                    <a:pt x="0" y="4673"/>
                  </a:lnTo>
                  <a:lnTo>
                    <a:pt x="222" y="4673"/>
                  </a:lnTo>
                  <a:lnTo>
                    <a:pt x="22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46" name="Google Shape;9636;p26"/>
            <p:cNvSpPr/>
            <p:nvPr/>
          </p:nvSpPr>
          <p:spPr>
            <a:xfrm>
              <a:off x="2533475" y="1736600"/>
              <a:ext cx="5575" cy="116275"/>
            </a:xfrm>
            <a:custGeom>
              <a:avLst/>
              <a:ahLst/>
              <a:rect l="l" t="t" r="r" b="b"/>
              <a:pathLst>
                <a:path w="223" h="4651" extrusionOk="0">
                  <a:moveTo>
                    <a:pt x="0" y="0"/>
                  </a:moveTo>
                  <a:lnTo>
                    <a:pt x="0" y="4650"/>
                  </a:lnTo>
                  <a:lnTo>
                    <a:pt x="222" y="4650"/>
                  </a:lnTo>
                  <a:lnTo>
                    <a:pt x="22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47" name="Google Shape;9637;p26"/>
            <p:cNvSpPr/>
            <p:nvPr/>
          </p:nvSpPr>
          <p:spPr>
            <a:xfrm>
              <a:off x="2533475" y="2591175"/>
              <a:ext cx="5575" cy="116275"/>
            </a:xfrm>
            <a:custGeom>
              <a:avLst/>
              <a:ahLst/>
              <a:rect l="l" t="t" r="r" b="b"/>
              <a:pathLst>
                <a:path w="223" h="4651" extrusionOk="0">
                  <a:moveTo>
                    <a:pt x="0" y="0"/>
                  </a:moveTo>
                  <a:lnTo>
                    <a:pt x="0" y="4651"/>
                  </a:lnTo>
                  <a:lnTo>
                    <a:pt x="222" y="4651"/>
                  </a:lnTo>
                  <a:lnTo>
                    <a:pt x="22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48" name="Google Shape;9638;p26"/>
            <p:cNvSpPr/>
            <p:nvPr/>
          </p:nvSpPr>
          <p:spPr>
            <a:xfrm>
              <a:off x="2533475" y="2834800"/>
              <a:ext cx="5575" cy="71850"/>
            </a:xfrm>
            <a:custGeom>
              <a:avLst/>
              <a:ahLst/>
              <a:rect l="l" t="t" r="r" b="b"/>
              <a:pathLst>
                <a:path w="223" h="2874" extrusionOk="0">
                  <a:moveTo>
                    <a:pt x="0" y="0"/>
                  </a:moveTo>
                  <a:lnTo>
                    <a:pt x="0" y="2873"/>
                  </a:lnTo>
                  <a:cubicBezTo>
                    <a:pt x="92" y="2865"/>
                    <a:pt x="161" y="2865"/>
                    <a:pt x="222" y="2865"/>
                  </a:cubicBezTo>
                  <a:lnTo>
                    <a:pt x="22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49" name="Google Shape;9639;p26"/>
            <p:cNvSpPr/>
            <p:nvPr/>
          </p:nvSpPr>
          <p:spPr>
            <a:xfrm>
              <a:off x="2533475" y="2102400"/>
              <a:ext cx="5575" cy="117050"/>
            </a:xfrm>
            <a:custGeom>
              <a:avLst/>
              <a:ahLst/>
              <a:rect l="l" t="t" r="r" b="b"/>
              <a:pathLst>
                <a:path w="223" h="4682" extrusionOk="0">
                  <a:moveTo>
                    <a:pt x="0" y="1"/>
                  </a:moveTo>
                  <a:lnTo>
                    <a:pt x="0" y="4682"/>
                  </a:lnTo>
                  <a:lnTo>
                    <a:pt x="222" y="4682"/>
                  </a:lnTo>
                  <a:lnTo>
                    <a:pt x="22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50" name="Google Shape;9640;p26"/>
            <p:cNvSpPr/>
            <p:nvPr/>
          </p:nvSpPr>
          <p:spPr>
            <a:xfrm>
              <a:off x="2533475" y="1858775"/>
              <a:ext cx="5575" cy="116300"/>
            </a:xfrm>
            <a:custGeom>
              <a:avLst/>
              <a:ahLst/>
              <a:rect l="l" t="t" r="r" b="b"/>
              <a:pathLst>
                <a:path w="223" h="4652" extrusionOk="0">
                  <a:moveTo>
                    <a:pt x="0" y="1"/>
                  </a:moveTo>
                  <a:lnTo>
                    <a:pt x="0" y="4651"/>
                  </a:lnTo>
                  <a:lnTo>
                    <a:pt x="222" y="4651"/>
                  </a:lnTo>
                  <a:lnTo>
                    <a:pt x="22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51" name="Google Shape;9641;p26"/>
            <p:cNvSpPr/>
            <p:nvPr/>
          </p:nvSpPr>
          <p:spPr>
            <a:xfrm>
              <a:off x="2533475" y="2346800"/>
              <a:ext cx="5575" cy="117025"/>
            </a:xfrm>
            <a:custGeom>
              <a:avLst/>
              <a:ahLst/>
              <a:rect l="l" t="t" r="r" b="b"/>
              <a:pathLst>
                <a:path w="223" h="4681" extrusionOk="0">
                  <a:moveTo>
                    <a:pt x="0" y="0"/>
                  </a:moveTo>
                  <a:lnTo>
                    <a:pt x="0" y="4681"/>
                  </a:lnTo>
                  <a:lnTo>
                    <a:pt x="222" y="4681"/>
                  </a:lnTo>
                  <a:lnTo>
                    <a:pt x="22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52" name="Google Shape;9642;p26"/>
            <p:cNvSpPr/>
            <p:nvPr/>
          </p:nvSpPr>
          <p:spPr>
            <a:xfrm>
              <a:off x="2533475" y="2713375"/>
              <a:ext cx="5575" cy="116275"/>
            </a:xfrm>
            <a:custGeom>
              <a:avLst/>
              <a:ahLst/>
              <a:rect l="l" t="t" r="r" b="b"/>
              <a:pathLst>
                <a:path w="223" h="4651" extrusionOk="0">
                  <a:moveTo>
                    <a:pt x="0" y="0"/>
                  </a:moveTo>
                  <a:lnTo>
                    <a:pt x="0" y="4650"/>
                  </a:lnTo>
                  <a:lnTo>
                    <a:pt x="222" y="4650"/>
                  </a:lnTo>
                  <a:lnTo>
                    <a:pt x="22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53" name="Google Shape;9643;p26"/>
            <p:cNvSpPr/>
            <p:nvPr/>
          </p:nvSpPr>
          <p:spPr>
            <a:xfrm>
              <a:off x="2640350" y="1858775"/>
              <a:ext cx="4600" cy="116300"/>
            </a:xfrm>
            <a:custGeom>
              <a:avLst/>
              <a:ahLst/>
              <a:rect l="l" t="t" r="r" b="b"/>
              <a:pathLst>
                <a:path w="184" h="4652" extrusionOk="0">
                  <a:moveTo>
                    <a:pt x="0" y="1"/>
                  </a:moveTo>
                  <a:lnTo>
                    <a:pt x="0"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54" name="Google Shape;9644;p26"/>
            <p:cNvSpPr/>
            <p:nvPr/>
          </p:nvSpPr>
          <p:spPr>
            <a:xfrm>
              <a:off x="2640350" y="2468975"/>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55" name="Google Shape;9645;p26"/>
            <p:cNvSpPr/>
            <p:nvPr/>
          </p:nvSpPr>
          <p:spPr>
            <a:xfrm>
              <a:off x="2640350" y="1614400"/>
              <a:ext cx="4600" cy="117050"/>
            </a:xfrm>
            <a:custGeom>
              <a:avLst/>
              <a:ahLst/>
              <a:rect l="l" t="t" r="r" b="b"/>
              <a:pathLst>
                <a:path w="184" h="4682" extrusionOk="0">
                  <a:moveTo>
                    <a:pt x="0" y="1"/>
                  </a:moveTo>
                  <a:lnTo>
                    <a:pt x="0" y="4681"/>
                  </a:lnTo>
                  <a:lnTo>
                    <a:pt x="184" y="468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56" name="Google Shape;9646;p26"/>
            <p:cNvSpPr/>
            <p:nvPr/>
          </p:nvSpPr>
          <p:spPr>
            <a:xfrm>
              <a:off x="2640350" y="2834800"/>
              <a:ext cx="4800" cy="80450"/>
            </a:xfrm>
            <a:custGeom>
              <a:avLst/>
              <a:ahLst/>
              <a:rect l="l" t="t" r="r" b="b"/>
              <a:pathLst>
                <a:path w="192" h="3218" extrusionOk="0">
                  <a:moveTo>
                    <a:pt x="0" y="0"/>
                  </a:moveTo>
                  <a:lnTo>
                    <a:pt x="0" y="3156"/>
                  </a:lnTo>
                  <a:lnTo>
                    <a:pt x="192" y="3218"/>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57" name="Google Shape;9647;p26"/>
            <p:cNvSpPr/>
            <p:nvPr/>
          </p:nvSpPr>
          <p:spPr>
            <a:xfrm>
              <a:off x="2640350" y="2713375"/>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58" name="Google Shape;9648;p26"/>
            <p:cNvSpPr/>
            <p:nvPr/>
          </p:nvSpPr>
          <p:spPr>
            <a:xfrm>
              <a:off x="2640350" y="2102400"/>
              <a:ext cx="4600" cy="117050"/>
            </a:xfrm>
            <a:custGeom>
              <a:avLst/>
              <a:ahLst/>
              <a:rect l="l" t="t" r="r" b="b"/>
              <a:pathLst>
                <a:path w="184" h="4682" extrusionOk="0">
                  <a:moveTo>
                    <a:pt x="0" y="1"/>
                  </a:moveTo>
                  <a:lnTo>
                    <a:pt x="0" y="4682"/>
                  </a:lnTo>
                  <a:lnTo>
                    <a:pt x="184" y="4682"/>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59" name="Google Shape;9649;p26"/>
            <p:cNvSpPr/>
            <p:nvPr/>
          </p:nvSpPr>
          <p:spPr>
            <a:xfrm>
              <a:off x="2640350" y="1980975"/>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60" name="Google Shape;9650;p26"/>
            <p:cNvSpPr/>
            <p:nvPr/>
          </p:nvSpPr>
          <p:spPr>
            <a:xfrm>
              <a:off x="2640350" y="2224800"/>
              <a:ext cx="4600" cy="116850"/>
            </a:xfrm>
            <a:custGeom>
              <a:avLst/>
              <a:ahLst/>
              <a:rect l="l" t="t" r="r" b="b"/>
              <a:pathLst>
                <a:path w="184" h="4674" extrusionOk="0">
                  <a:moveTo>
                    <a:pt x="0" y="0"/>
                  </a:moveTo>
                  <a:lnTo>
                    <a:pt x="0" y="4673"/>
                  </a:lnTo>
                  <a:lnTo>
                    <a:pt x="184" y="4673"/>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61" name="Google Shape;9651;p26"/>
            <p:cNvSpPr/>
            <p:nvPr/>
          </p:nvSpPr>
          <p:spPr>
            <a:xfrm>
              <a:off x="2640350" y="1485700"/>
              <a:ext cx="4600" cy="123550"/>
            </a:xfrm>
            <a:custGeom>
              <a:avLst/>
              <a:ahLst/>
              <a:rect l="l" t="t" r="r" b="b"/>
              <a:pathLst>
                <a:path w="184" h="4942" extrusionOk="0">
                  <a:moveTo>
                    <a:pt x="0" y="0"/>
                  </a:moveTo>
                  <a:lnTo>
                    <a:pt x="0" y="4942"/>
                  </a:lnTo>
                  <a:lnTo>
                    <a:pt x="184" y="4942"/>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62" name="Google Shape;9652;p26"/>
            <p:cNvSpPr/>
            <p:nvPr/>
          </p:nvSpPr>
          <p:spPr>
            <a:xfrm>
              <a:off x="2640350" y="2591175"/>
              <a:ext cx="4600" cy="116275"/>
            </a:xfrm>
            <a:custGeom>
              <a:avLst/>
              <a:ahLst/>
              <a:rect l="l" t="t" r="r" b="b"/>
              <a:pathLst>
                <a:path w="184" h="4651" extrusionOk="0">
                  <a:moveTo>
                    <a:pt x="0" y="0"/>
                  </a:moveTo>
                  <a:lnTo>
                    <a:pt x="0" y="4651"/>
                  </a:lnTo>
                  <a:lnTo>
                    <a:pt x="184" y="465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63" name="Google Shape;9653;p26"/>
            <p:cNvSpPr/>
            <p:nvPr/>
          </p:nvSpPr>
          <p:spPr>
            <a:xfrm>
              <a:off x="2640350" y="2346800"/>
              <a:ext cx="4600" cy="117025"/>
            </a:xfrm>
            <a:custGeom>
              <a:avLst/>
              <a:ahLst/>
              <a:rect l="l" t="t" r="r" b="b"/>
              <a:pathLst>
                <a:path w="184" h="4681" extrusionOk="0">
                  <a:moveTo>
                    <a:pt x="0" y="0"/>
                  </a:moveTo>
                  <a:lnTo>
                    <a:pt x="0" y="4681"/>
                  </a:lnTo>
                  <a:lnTo>
                    <a:pt x="184" y="468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64" name="Google Shape;9654;p26"/>
            <p:cNvSpPr/>
            <p:nvPr/>
          </p:nvSpPr>
          <p:spPr>
            <a:xfrm>
              <a:off x="2640350" y="1736600"/>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65" name="Google Shape;9655;p26"/>
            <p:cNvSpPr/>
            <p:nvPr/>
          </p:nvSpPr>
          <p:spPr>
            <a:xfrm>
              <a:off x="2747025" y="24689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66" name="Google Shape;9656;p26"/>
            <p:cNvSpPr/>
            <p:nvPr/>
          </p:nvSpPr>
          <p:spPr>
            <a:xfrm>
              <a:off x="2747025" y="2834800"/>
              <a:ext cx="4800" cy="69150"/>
            </a:xfrm>
            <a:custGeom>
              <a:avLst/>
              <a:ahLst/>
              <a:rect l="l" t="t" r="r" b="b"/>
              <a:pathLst>
                <a:path w="192" h="2766" extrusionOk="0">
                  <a:moveTo>
                    <a:pt x="0" y="0"/>
                  </a:moveTo>
                  <a:lnTo>
                    <a:pt x="0" y="2766"/>
                  </a:lnTo>
                  <a:lnTo>
                    <a:pt x="192" y="2727"/>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67" name="Google Shape;9657;p26"/>
            <p:cNvSpPr/>
            <p:nvPr/>
          </p:nvSpPr>
          <p:spPr>
            <a:xfrm>
              <a:off x="2747025" y="2102400"/>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68" name="Google Shape;9658;p26"/>
            <p:cNvSpPr/>
            <p:nvPr/>
          </p:nvSpPr>
          <p:spPr>
            <a:xfrm>
              <a:off x="2747025" y="1485125"/>
              <a:ext cx="4800" cy="124125"/>
            </a:xfrm>
            <a:custGeom>
              <a:avLst/>
              <a:ahLst/>
              <a:rect l="l" t="t" r="r" b="b"/>
              <a:pathLst>
                <a:path w="192" h="4965" extrusionOk="0">
                  <a:moveTo>
                    <a:pt x="0" y="0"/>
                  </a:moveTo>
                  <a:lnTo>
                    <a:pt x="0" y="4965"/>
                  </a:lnTo>
                  <a:lnTo>
                    <a:pt x="192" y="4965"/>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69" name="Google Shape;9659;p26"/>
            <p:cNvSpPr/>
            <p:nvPr/>
          </p:nvSpPr>
          <p:spPr>
            <a:xfrm>
              <a:off x="2747025" y="19809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70" name="Google Shape;9660;p26"/>
            <p:cNvSpPr/>
            <p:nvPr/>
          </p:nvSpPr>
          <p:spPr>
            <a:xfrm>
              <a:off x="2747025" y="1736600"/>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71" name="Google Shape;9661;p26"/>
            <p:cNvSpPr/>
            <p:nvPr/>
          </p:nvSpPr>
          <p:spPr>
            <a:xfrm>
              <a:off x="2747025" y="2224800"/>
              <a:ext cx="4800" cy="116850"/>
            </a:xfrm>
            <a:custGeom>
              <a:avLst/>
              <a:ahLst/>
              <a:rect l="l" t="t" r="r" b="b"/>
              <a:pathLst>
                <a:path w="192" h="4674" extrusionOk="0">
                  <a:moveTo>
                    <a:pt x="0" y="0"/>
                  </a:moveTo>
                  <a:lnTo>
                    <a:pt x="0"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72" name="Google Shape;9662;p26"/>
            <p:cNvSpPr/>
            <p:nvPr/>
          </p:nvSpPr>
          <p:spPr>
            <a:xfrm>
              <a:off x="2747025" y="2591175"/>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73" name="Google Shape;9663;p26"/>
            <p:cNvSpPr/>
            <p:nvPr/>
          </p:nvSpPr>
          <p:spPr>
            <a:xfrm>
              <a:off x="2747025" y="1858775"/>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74" name="Google Shape;9664;p26"/>
            <p:cNvSpPr/>
            <p:nvPr/>
          </p:nvSpPr>
          <p:spPr>
            <a:xfrm>
              <a:off x="2747025" y="1614400"/>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75" name="Google Shape;9665;p26"/>
            <p:cNvSpPr/>
            <p:nvPr/>
          </p:nvSpPr>
          <p:spPr>
            <a:xfrm>
              <a:off x="2747025" y="2346800"/>
              <a:ext cx="4800" cy="117025"/>
            </a:xfrm>
            <a:custGeom>
              <a:avLst/>
              <a:ahLst/>
              <a:rect l="l" t="t" r="r" b="b"/>
              <a:pathLst>
                <a:path w="192" h="4681" extrusionOk="0">
                  <a:moveTo>
                    <a:pt x="0" y="0"/>
                  </a:moveTo>
                  <a:lnTo>
                    <a:pt x="0"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76" name="Google Shape;9666;p26"/>
            <p:cNvSpPr/>
            <p:nvPr/>
          </p:nvSpPr>
          <p:spPr>
            <a:xfrm>
              <a:off x="2747025" y="27133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77" name="Google Shape;9667;p26"/>
            <p:cNvSpPr/>
            <p:nvPr/>
          </p:nvSpPr>
          <p:spPr>
            <a:xfrm>
              <a:off x="2853900" y="2713375"/>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78" name="Google Shape;9668;p26"/>
            <p:cNvSpPr/>
            <p:nvPr/>
          </p:nvSpPr>
          <p:spPr>
            <a:xfrm>
              <a:off x="2853900" y="2468975"/>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79" name="Google Shape;9669;p26"/>
            <p:cNvSpPr/>
            <p:nvPr/>
          </p:nvSpPr>
          <p:spPr>
            <a:xfrm>
              <a:off x="2853900" y="1614400"/>
              <a:ext cx="4600" cy="117050"/>
            </a:xfrm>
            <a:custGeom>
              <a:avLst/>
              <a:ahLst/>
              <a:rect l="l" t="t" r="r" b="b"/>
              <a:pathLst>
                <a:path w="184" h="4682" extrusionOk="0">
                  <a:moveTo>
                    <a:pt x="0" y="1"/>
                  </a:moveTo>
                  <a:lnTo>
                    <a:pt x="0" y="4681"/>
                  </a:lnTo>
                  <a:lnTo>
                    <a:pt x="184" y="468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80" name="Google Shape;9670;p26"/>
            <p:cNvSpPr/>
            <p:nvPr/>
          </p:nvSpPr>
          <p:spPr>
            <a:xfrm>
              <a:off x="2853900" y="1858775"/>
              <a:ext cx="4600" cy="116300"/>
            </a:xfrm>
            <a:custGeom>
              <a:avLst/>
              <a:ahLst/>
              <a:rect l="l" t="t" r="r" b="b"/>
              <a:pathLst>
                <a:path w="184" h="4652" extrusionOk="0">
                  <a:moveTo>
                    <a:pt x="0" y="1"/>
                  </a:moveTo>
                  <a:lnTo>
                    <a:pt x="0"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81" name="Google Shape;9671;p26"/>
            <p:cNvSpPr/>
            <p:nvPr/>
          </p:nvSpPr>
          <p:spPr>
            <a:xfrm>
              <a:off x="2853900" y="1980975"/>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82" name="Google Shape;9672;p26"/>
            <p:cNvSpPr/>
            <p:nvPr/>
          </p:nvSpPr>
          <p:spPr>
            <a:xfrm>
              <a:off x="2853900" y="2591175"/>
              <a:ext cx="4600" cy="116275"/>
            </a:xfrm>
            <a:custGeom>
              <a:avLst/>
              <a:ahLst/>
              <a:rect l="l" t="t" r="r" b="b"/>
              <a:pathLst>
                <a:path w="184" h="4651" extrusionOk="0">
                  <a:moveTo>
                    <a:pt x="0" y="0"/>
                  </a:moveTo>
                  <a:lnTo>
                    <a:pt x="0" y="4651"/>
                  </a:lnTo>
                  <a:lnTo>
                    <a:pt x="184" y="465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83" name="Google Shape;9673;p26"/>
            <p:cNvSpPr/>
            <p:nvPr/>
          </p:nvSpPr>
          <p:spPr>
            <a:xfrm>
              <a:off x="2853900" y="1736600"/>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84" name="Google Shape;9674;p26"/>
            <p:cNvSpPr/>
            <p:nvPr/>
          </p:nvSpPr>
          <p:spPr>
            <a:xfrm>
              <a:off x="2853900" y="2834800"/>
              <a:ext cx="4600" cy="62825"/>
            </a:xfrm>
            <a:custGeom>
              <a:avLst/>
              <a:ahLst/>
              <a:rect l="l" t="t" r="r" b="b"/>
              <a:pathLst>
                <a:path w="184" h="2513" extrusionOk="0">
                  <a:moveTo>
                    <a:pt x="0" y="0"/>
                  </a:moveTo>
                  <a:lnTo>
                    <a:pt x="0" y="2513"/>
                  </a:lnTo>
                  <a:lnTo>
                    <a:pt x="184" y="2505"/>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85" name="Google Shape;9675;p26"/>
            <p:cNvSpPr/>
            <p:nvPr/>
          </p:nvSpPr>
          <p:spPr>
            <a:xfrm>
              <a:off x="2853900" y="2346800"/>
              <a:ext cx="4600" cy="117025"/>
            </a:xfrm>
            <a:custGeom>
              <a:avLst/>
              <a:ahLst/>
              <a:rect l="l" t="t" r="r" b="b"/>
              <a:pathLst>
                <a:path w="184" h="4681" extrusionOk="0">
                  <a:moveTo>
                    <a:pt x="0" y="0"/>
                  </a:moveTo>
                  <a:lnTo>
                    <a:pt x="0" y="4681"/>
                  </a:lnTo>
                  <a:lnTo>
                    <a:pt x="184" y="468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86" name="Google Shape;9676;p26"/>
            <p:cNvSpPr/>
            <p:nvPr/>
          </p:nvSpPr>
          <p:spPr>
            <a:xfrm>
              <a:off x="2853900" y="1484550"/>
              <a:ext cx="4600" cy="124700"/>
            </a:xfrm>
            <a:custGeom>
              <a:avLst/>
              <a:ahLst/>
              <a:rect l="l" t="t" r="r" b="b"/>
              <a:pathLst>
                <a:path w="184" h="4988" extrusionOk="0">
                  <a:moveTo>
                    <a:pt x="0" y="0"/>
                  </a:moveTo>
                  <a:lnTo>
                    <a:pt x="0" y="4988"/>
                  </a:lnTo>
                  <a:lnTo>
                    <a:pt x="184" y="4988"/>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87" name="Google Shape;9677;p26"/>
            <p:cNvSpPr/>
            <p:nvPr/>
          </p:nvSpPr>
          <p:spPr>
            <a:xfrm>
              <a:off x="2853900" y="2224800"/>
              <a:ext cx="4600" cy="116850"/>
            </a:xfrm>
            <a:custGeom>
              <a:avLst/>
              <a:ahLst/>
              <a:rect l="l" t="t" r="r" b="b"/>
              <a:pathLst>
                <a:path w="184" h="4674" extrusionOk="0">
                  <a:moveTo>
                    <a:pt x="0" y="0"/>
                  </a:moveTo>
                  <a:lnTo>
                    <a:pt x="0" y="4673"/>
                  </a:lnTo>
                  <a:lnTo>
                    <a:pt x="184" y="4673"/>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88" name="Google Shape;9678;p26"/>
            <p:cNvSpPr/>
            <p:nvPr/>
          </p:nvSpPr>
          <p:spPr>
            <a:xfrm>
              <a:off x="2853900" y="2102400"/>
              <a:ext cx="4600" cy="117050"/>
            </a:xfrm>
            <a:custGeom>
              <a:avLst/>
              <a:ahLst/>
              <a:rect l="l" t="t" r="r" b="b"/>
              <a:pathLst>
                <a:path w="184" h="4682" extrusionOk="0">
                  <a:moveTo>
                    <a:pt x="0" y="1"/>
                  </a:moveTo>
                  <a:lnTo>
                    <a:pt x="0" y="4682"/>
                  </a:lnTo>
                  <a:lnTo>
                    <a:pt x="184" y="4682"/>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89" name="Google Shape;9679;p26"/>
            <p:cNvSpPr/>
            <p:nvPr/>
          </p:nvSpPr>
          <p:spPr>
            <a:xfrm>
              <a:off x="2960000" y="1614400"/>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90" name="Google Shape;9680;p26"/>
            <p:cNvSpPr/>
            <p:nvPr/>
          </p:nvSpPr>
          <p:spPr>
            <a:xfrm>
              <a:off x="2960000" y="271337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91" name="Google Shape;9681;p26"/>
            <p:cNvSpPr/>
            <p:nvPr/>
          </p:nvSpPr>
          <p:spPr>
            <a:xfrm>
              <a:off x="2960000" y="198097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92" name="Google Shape;9682;p26"/>
            <p:cNvSpPr/>
            <p:nvPr/>
          </p:nvSpPr>
          <p:spPr>
            <a:xfrm>
              <a:off x="2960000" y="2834800"/>
              <a:ext cx="5375" cy="73175"/>
            </a:xfrm>
            <a:custGeom>
              <a:avLst/>
              <a:ahLst/>
              <a:rect l="l" t="t" r="r" b="b"/>
              <a:pathLst>
                <a:path w="215" h="2927" extrusionOk="0">
                  <a:moveTo>
                    <a:pt x="0" y="0"/>
                  </a:moveTo>
                  <a:lnTo>
                    <a:pt x="0" y="2904"/>
                  </a:lnTo>
                  <a:lnTo>
                    <a:pt x="215" y="2927"/>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93" name="Google Shape;9683;p26"/>
            <p:cNvSpPr/>
            <p:nvPr/>
          </p:nvSpPr>
          <p:spPr>
            <a:xfrm>
              <a:off x="2960000" y="2224800"/>
              <a:ext cx="5375" cy="116850"/>
            </a:xfrm>
            <a:custGeom>
              <a:avLst/>
              <a:ahLst/>
              <a:rect l="l" t="t" r="r" b="b"/>
              <a:pathLst>
                <a:path w="215" h="4674" extrusionOk="0">
                  <a:moveTo>
                    <a:pt x="0" y="0"/>
                  </a:moveTo>
                  <a:lnTo>
                    <a:pt x="0" y="4673"/>
                  </a:lnTo>
                  <a:lnTo>
                    <a:pt x="215" y="4673"/>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94" name="Google Shape;9684;p26"/>
            <p:cNvSpPr/>
            <p:nvPr/>
          </p:nvSpPr>
          <p:spPr>
            <a:xfrm>
              <a:off x="2960000" y="246897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95" name="Google Shape;9685;p26"/>
            <p:cNvSpPr/>
            <p:nvPr/>
          </p:nvSpPr>
          <p:spPr>
            <a:xfrm>
              <a:off x="2960000" y="1484550"/>
              <a:ext cx="5375" cy="124700"/>
            </a:xfrm>
            <a:custGeom>
              <a:avLst/>
              <a:ahLst/>
              <a:rect l="l" t="t" r="r" b="b"/>
              <a:pathLst>
                <a:path w="215" h="4988" extrusionOk="0">
                  <a:moveTo>
                    <a:pt x="0" y="0"/>
                  </a:moveTo>
                  <a:lnTo>
                    <a:pt x="0" y="4988"/>
                  </a:lnTo>
                  <a:lnTo>
                    <a:pt x="215" y="4988"/>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96" name="Google Shape;9686;p26"/>
            <p:cNvSpPr/>
            <p:nvPr/>
          </p:nvSpPr>
          <p:spPr>
            <a:xfrm>
              <a:off x="2960000" y="2591175"/>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97" name="Google Shape;9687;p26"/>
            <p:cNvSpPr/>
            <p:nvPr/>
          </p:nvSpPr>
          <p:spPr>
            <a:xfrm>
              <a:off x="2960000" y="1736600"/>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98" name="Google Shape;9688;p26"/>
            <p:cNvSpPr/>
            <p:nvPr/>
          </p:nvSpPr>
          <p:spPr>
            <a:xfrm>
              <a:off x="2960000" y="1858775"/>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999" name="Google Shape;9689;p26"/>
            <p:cNvSpPr/>
            <p:nvPr/>
          </p:nvSpPr>
          <p:spPr>
            <a:xfrm>
              <a:off x="2960000" y="2346800"/>
              <a:ext cx="5375" cy="117025"/>
            </a:xfrm>
            <a:custGeom>
              <a:avLst/>
              <a:ahLst/>
              <a:rect l="l" t="t" r="r" b="b"/>
              <a:pathLst>
                <a:path w="215" h="4681" extrusionOk="0">
                  <a:moveTo>
                    <a:pt x="0" y="0"/>
                  </a:moveTo>
                  <a:lnTo>
                    <a:pt x="0" y="4681"/>
                  </a:lnTo>
                  <a:lnTo>
                    <a:pt x="215" y="468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00" name="Google Shape;9690;p26"/>
            <p:cNvSpPr/>
            <p:nvPr/>
          </p:nvSpPr>
          <p:spPr>
            <a:xfrm>
              <a:off x="2960000" y="2102400"/>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01" name="Google Shape;9691;p26"/>
            <p:cNvSpPr/>
            <p:nvPr/>
          </p:nvSpPr>
          <p:spPr>
            <a:xfrm>
              <a:off x="3066675" y="2834800"/>
              <a:ext cx="5375" cy="88125"/>
            </a:xfrm>
            <a:custGeom>
              <a:avLst/>
              <a:ahLst/>
              <a:rect l="l" t="t" r="r" b="b"/>
              <a:pathLst>
                <a:path w="215" h="3525" extrusionOk="0">
                  <a:moveTo>
                    <a:pt x="0" y="0"/>
                  </a:moveTo>
                  <a:lnTo>
                    <a:pt x="0" y="3509"/>
                  </a:lnTo>
                  <a:cubicBezTo>
                    <a:pt x="77" y="3517"/>
                    <a:pt x="146" y="3524"/>
                    <a:pt x="215" y="3524"/>
                  </a:cubicBez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02" name="Google Shape;9692;p26"/>
            <p:cNvSpPr/>
            <p:nvPr/>
          </p:nvSpPr>
          <p:spPr>
            <a:xfrm>
              <a:off x="3066675" y="1736600"/>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03" name="Google Shape;9693;p26"/>
            <p:cNvSpPr/>
            <p:nvPr/>
          </p:nvSpPr>
          <p:spPr>
            <a:xfrm>
              <a:off x="3066675" y="2224800"/>
              <a:ext cx="4800" cy="116850"/>
            </a:xfrm>
            <a:custGeom>
              <a:avLst/>
              <a:ahLst/>
              <a:rect l="l" t="t" r="r" b="b"/>
              <a:pathLst>
                <a:path w="192" h="4674" extrusionOk="0">
                  <a:moveTo>
                    <a:pt x="0" y="0"/>
                  </a:moveTo>
                  <a:lnTo>
                    <a:pt x="0"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04" name="Google Shape;9694;p26"/>
            <p:cNvSpPr/>
            <p:nvPr/>
          </p:nvSpPr>
          <p:spPr>
            <a:xfrm>
              <a:off x="3066675" y="24689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05" name="Google Shape;9695;p26"/>
            <p:cNvSpPr/>
            <p:nvPr/>
          </p:nvSpPr>
          <p:spPr>
            <a:xfrm>
              <a:off x="3066675" y="19809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06" name="Google Shape;9696;p26"/>
            <p:cNvSpPr/>
            <p:nvPr/>
          </p:nvSpPr>
          <p:spPr>
            <a:xfrm>
              <a:off x="3066675" y="1614400"/>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07" name="Google Shape;9697;p26"/>
            <p:cNvSpPr/>
            <p:nvPr/>
          </p:nvSpPr>
          <p:spPr>
            <a:xfrm>
              <a:off x="3066675" y="2591175"/>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08" name="Google Shape;9698;p26"/>
            <p:cNvSpPr/>
            <p:nvPr/>
          </p:nvSpPr>
          <p:spPr>
            <a:xfrm>
              <a:off x="3066675" y="2346800"/>
              <a:ext cx="4800" cy="117025"/>
            </a:xfrm>
            <a:custGeom>
              <a:avLst/>
              <a:ahLst/>
              <a:rect l="l" t="t" r="r" b="b"/>
              <a:pathLst>
                <a:path w="192" h="4681" extrusionOk="0">
                  <a:moveTo>
                    <a:pt x="0" y="0"/>
                  </a:moveTo>
                  <a:lnTo>
                    <a:pt x="0"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09" name="Google Shape;9699;p26"/>
            <p:cNvSpPr/>
            <p:nvPr/>
          </p:nvSpPr>
          <p:spPr>
            <a:xfrm>
              <a:off x="3066675" y="27133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10" name="Google Shape;9700;p26"/>
            <p:cNvSpPr/>
            <p:nvPr/>
          </p:nvSpPr>
          <p:spPr>
            <a:xfrm>
              <a:off x="3066675" y="1483775"/>
              <a:ext cx="5375" cy="125475"/>
            </a:xfrm>
            <a:custGeom>
              <a:avLst/>
              <a:ahLst/>
              <a:rect l="l" t="t" r="r" b="b"/>
              <a:pathLst>
                <a:path w="215" h="5019" extrusionOk="0">
                  <a:moveTo>
                    <a:pt x="0" y="1"/>
                  </a:moveTo>
                  <a:lnTo>
                    <a:pt x="0" y="5019"/>
                  </a:lnTo>
                  <a:lnTo>
                    <a:pt x="215" y="5019"/>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11" name="Google Shape;9701;p26"/>
            <p:cNvSpPr/>
            <p:nvPr/>
          </p:nvSpPr>
          <p:spPr>
            <a:xfrm>
              <a:off x="3066675" y="2102400"/>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12" name="Google Shape;9702;p26"/>
            <p:cNvSpPr/>
            <p:nvPr/>
          </p:nvSpPr>
          <p:spPr>
            <a:xfrm>
              <a:off x="3066675" y="1858775"/>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13" name="Google Shape;9703;p26"/>
            <p:cNvSpPr/>
            <p:nvPr/>
          </p:nvSpPr>
          <p:spPr>
            <a:xfrm>
              <a:off x="3173350" y="1614400"/>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14" name="Google Shape;9704;p26"/>
            <p:cNvSpPr/>
            <p:nvPr/>
          </p:nvSpPr>
          <p:spPr>
            <a:xfrm>
              <a:off x="3173350" y="2591175"/>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15" name="Google Shape;9705;p26"/>
            <p:cNvSpPr/>
            <p:nvPr/>
          </p:nvSpPr>
          <p:spPr>
            <a:xfrm>
              <a:off x="3173350" y="27133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16" name="Google Shape;9706;p26"/>
            <p:cNvSpPr/>
            <p:nvPr/>
          </p:nvSpPr>
          <p:spPr>
            <a:xfrm>
              <a:off x="3173350" y="1483200"/>
              <a:ext cx="4825" cy="126050"/>
            </a:xfrm>
            <a:custGeom>
              <a:avLst/>
              <a:ahLst/>
              <a:rect l="l" t="t" r="r" b="b"/>
              <a:pathLst>
                <a:path w="193" h="5042" extrusionOk="0">
                  <a:moveTo>
                    <a:pt x="1" y="1"/>
                  </a:moveTo>
                  <a:lnTo>
                    <a:pt x="1" y="5042"/>
                  </a:lnTo>
                  <a:lnTo>
                    <a:pt x="192" y="504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17" name="Google Shape;9707;p26"/>
            <p:cNvSpPr/>
            <p:nvPr/>
          </p:nvSpPr>
          <p:spPr>
            <a:xfrm>
              <a:off x="3173350" y="1736600"/>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18" name="Google Shape;9708;p26"/>
            <p:cNvSpPr/>
            <p:nvPr/>
          </p:nvSpPr>
          <p:spPr>
            <a:xfrm>
              <a:off x="3173350" y="2346800"/>
              <a:ext cx="4825" cy="117025"/>
            </a:xfrm>
            <a:custGeom>
              <a:avLst/>
              <a:ahLst/>
              <a:rect l="l" t="t" r="r" b="b"/>
              <a:pathLst>
                <a:path w="193" h="4681" extrusionOk="0">
                  <a:moveTo>
                    <a:pt x="1" y="0"/>
                  </a:moveTo>
                  <a:lnTo>
                    <a:pt x="1"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19" name="Google Shape;9709;p26"/>
            <p:cNvSpPr/>
            <p:nvPr/>
          </p:nvSpPr>
          <p:spPr>
            <a:xfrm>
              <a:off x="3173350" y="2102400"/>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20" name="Google Shape;9710;p26"/>
            <p:cNvSpPr/>
            <p:nvPr/>
          </p:nvSpPr>
          <p:spPr>
            <a:xfrm>
              <a:off x="3173350" y="1980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21" name="Google Shape;9711;p26"/>
            <p:cNvSpPr/>
            <p:nvPr/>
          </p:nvSpPr>
          <p:spPr>
            <a:xfrm>
              <a:off x="3173350" y="1858775"/>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22" name="Google Shape;9712;p26"/>
            <p:cNvSpPr/>
            <p:nvPr/>
          </p:nvSpPr>
          <p:spPr>
            <a:xfrm>
              <a:off x="3173350" y="2224800"/>
              <a:ext cx="4825" cy="116850"/>
            </a:xfrm>
            <a:custGeom>
              <a:avLst/>
              <a:ahLst/>
              <a:rect l="l" t="t" r="r" b="b"/>
              <a:pathLst>
                <a:path w="193" h="4674" extrusionOk="0">
                  <a:moveTo>
                    <a:pt x="1" y="0"/>
                  </a:moveTo>
                  <a:lnTo>
                    <a:pt x="1"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23" name="Google Shape;9713;p26"/>
            <p:cNvSpPr/>
            <p:nvPr/>
          </p:nvSpPr>
          <p:spPr>
            <a:xfrm>
              <a:off x="3173350" y="2468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24" name="Google Shape;9714;p26"/>
            <p:cNvSpPr/>
            <p:nvPr/>
          </p:nvSpPr>
          <p:spPr>
            <a:xfrm>
              <a:off x="3173350" y="2834800"/>
              <a:ext cx="4825" cy="111875"/>
            </a:xfrm>
            <a:custGeom>
              <a:avLst/>
              <a:ahLst/>
              <a:rect l="l" t="t" r="r" b="b"/>
              <a:pathLst>
                <a:path w="193" h="4475" extrusionOk="0">
                  <a:moveTo>
                    <a:pt x="1" y="0"/>
                  </a:moveTo>
                  <a:lnTo>
                    <a:pt x="1" y="4474"/>
                  </a:lnTo>
                  <a:lnTo>
                    <a:pt x="192" y="4474"/>
                  </a:lnTo>
                  <a:lnTo>
                    <a:pt x="192" y="4451"/>
                  </a:lnTo>
                  <a:cubicBezTo>
                    <a:pt x="138" y="4428"/>
                    <a:pt x="123" y="4413"/>
                    <a:pt x="169" y="4413"/>
                  </a:cubicBezTo>
                  <a:lnTo>
                    <a:pt x="192" y="441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25" name="Google Shape;9715;p26"/>
            <p:cNvSpPr/>
            <p:nvPr/>
          </p:nvSpPr>
          <p:spPr>
            <a:xfrm>
              <a:off x="3280225" y="2591175"/>
              <a:ext cx="4625" cy="116275"/>
            </a:xfrm>
            <a:custGeom>
              <a:avLst/>
              <a:ahLst/>
              <a:rect l="l" t="t" r="r" b="b"/>
              <a:pathLst>
                <a:path w="185" h="4651" extrusionOk="0">
                  <a:moveTo>
                    <a:pt x="0" y="0"/>
                  </a:moveTo>
                  <a:lnTo>
                    <a:pt x="0" y="4651"/>
                  </a:lnTo>
                  <a:lnTo>
                    <a:pt x="184" y="465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26" name="Google Shape;9716;p26"/>
            <p:cNvSpPr/>
            <p:nvPr/>
          </p:nvSpPr>
          <p:spPr>
            <a:xfrm>
              <a:off x="3280225" y="1614400"/>
              <a:ext cx="4625" cy="117050"/>
            </a:xfrm>
            <a:custGeom>
              <a:avLst/>
              <a:ahLst/>
              <a:rect l="l" t="t" r="r" b="b"/>
              <a:pathLst>
                <a:path w="185" h="4682" extrusionOk="0">
                  <a:moveTo>
                    <a:pt x="0" y="1"/>
                  </a:moveTo>
                  <a:lnTo>
                    <a:pt x="0" y="4681"/>
                  </a:lnTo>
                  <a:lnTo>
                    <a:pt x="184" y="468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27" name="Google Shape;9717;p26"/>
            <p:cNvSpPr/>
            <p:nvPr/>
          </p:nvSpPr>
          <p:spPr>
            <a:xfrm>
              <a:off x="3280225" y="2102400"/>
              <a:ext cx="4625" cy="117050"/>
            </a:xfrm>
            <a:custGeom>
              <a:avLst/>
              <a:ahLst/>
              <a:rect l="l" t="t" r="r" b="b"/>
              <a:pathLst>
                <a:path w="185" h="4682" extrusionOk="0">
                  <a:moveTo>
                    <a:pt x="0" y="1"/>
                  </a:moveTo>
                  <a:lnTo>
                    <a:pt x="0" y="4682"/>
                  </a:lnTo>
                  <a:lnTo>
                    <a:pt x="184" y="4682"/>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28" name="Google Shape;9718;p26"/>
            <p:cNvSpPr/>
            <p:nvPr/>
          </p:nvSpPr>
          <p:spPr>
            <a:xfrm>
              <a:off x="3280225" y="1980975"/>
              <a:ext cx="4625" cy="116275"/>
            </a:xfrm>
            <a:custGeom>
              <a:avLst/>
              <a:ahLst/>
              <a:rect l="l" t="t" r="r" b="b"/>
              <a:pathLst>
                <a:path w="185" h="4651" extrusionOk="0">
                  <a:moveTo>
                    <a:pt x="0" y="1"/>
                  </a:moveTo>
                  <a:lnTo>
                    <a:pt x="0"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29" name="Google Shape;9719;p26"/>
            <p:cNvSpPr/>
            <p:nvPr/>
          </p:nvSpPr>
          <p:spPr>
            <a:xfrm>
              <a:off x="3280225" y="2346800"/>
              <a:ext cx="4625" cy="117025"/>
            </a:xfrm>
            <a:custGeom>
              <a:avLst/>
              <a:ahLst/>
              <a:rect l="l" t="t" r="r" b="b"/>
              <a:pathLst>
                <a:path w="185" h="4681" extrusionOk="0">
                  <a:moveTo>
                    <a:pt x="0" y="0"/>
                  </a:moveTo>
                  <a:lnTo>
                    <a:pt x="0" y="4681"/>
                  </a:lnTo>
                  <a:lnTo>
                    <a:pt x="184" y="468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30" name="Google Shape;9720;p26"/>
            <p:cNvSpPr/>
            <p:nvPr/>
          </p:nvSpPr>
          <p:spPr>
            <a:xfrm>
              <a:off x="3280225" y="2713375"/>
              <a:ext cx="4625" cy="116275"/>
            </a:xfrm>
            <a:custGeom>
              <a:avLst/>
              <a:ahLst/>
              <a:rect l="l" t="t" r="r" b="b"/>
              <a:pathLst>
                <a:path w="185" h="4651" extrusionOk="0">
                  <a:moveTo>
                    <a:pt x="0" y="0"/>
                  </a:moveTo>
                  <a:lnTo>
                    <a:pt x="0"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31" name="Google Shape;9721;p26"/>
            <p:cNvSpPr/>
            <p:nvPr/>
          </p:nvSpPr>
          <p:spPr>
            <a:xfrm>
              <a:off x="3280225" y="1858775"/>
              <a:ext cx="4625" cy="116300"/>
            </a:xfrm>
            <a:custGeom>
              <a:avLst/>
              <a:ahLst/>
              <a:rect l="l" t="t" r="r" b="b"/>
              <a:pathLst>
                <a:path w="185" h="4652" extrusionOk="0">
                  <a:moveTo>
                    <a:pt x="0" y="1"/>
                  </a:moveTo>
                  <a:lnTo>
                    <a:pt x="0"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32" name="Google Shape;9722;p26"/>
            <p:cNvSpPr/>
            <p:nvPr/>
          </p:nvSpPr>
          <p:spPr>
            <a:xfrm>
              <a:off x="3280225" y="2468975"/>
              <a:ext cx="4625" cy="116275"/>
            </a:xfrm>
            <a:custGeom>
              <a:avLst/>
              <a:ahLst/>
              <a:rect l="l" t="t" r="r" b="b"/>
              <a:pathLst>
                <a:path w="185" h="4651" extrusionOk="0">
                  <a:moveTo>
                    <a:pt x="0" y="1"/>
                  </a:moveTo>
                  <a:lnTo>
                    <a:pt x="0"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33" name="Google Shape;9723;p26"/>
            <p:cNvSpPr/>
            <p:nvPr/>
          </p:nvSpPr>
          <p:spPr>
            <a:xfrm>
              <a:off x="3280225" y="2834800"/>
              <a:ext cx="4625" cy="107275"/>
            </a:xfrm>
            <a:custGeom>
              <a:avLst/>
              <a:ahLst/>
              <a:rect l="l" t="t" r="r" b="b"/>
              <a:pathLst>
                <a:path w="185" h="4291" extrusionOk="0">
                  <a:moveTo>
                    <a:pt x="0" y="0"/>
                  </a:moveTo>
                  <a:lnTo>
                    <a:pt x="0" y="4290"/>
                  </a:lnTo>
                  <a:lnTo>
                    <a:pt x="184" y="426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34" name="Google Shape;9724;p26"/>
            <p:cNvSpPr/>
            <p:nvPr/>
          </p:nvSpPr>
          <p:spPr>
            <a:xfrm>
              <a:off x="3280225" y="1736600"/>
              <a:ext cx="4625" cy="116275"/>
            </a:xfrm>
            <a:custGeom>
              <a:avLst/>
              <a:ahLst/>
              <a:rect l="l" t="t" r="r" b="b"/>
              <a:pathLst>
                <a:path w="185" h="4651" extrusionOk="0">
                  <a:moveTo>
                    <a:pt x="0" y="0"/>
                  </a:moveTo>
                  <a:lnTo>
                    <a:pt x="0"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35" name="Google Shape;9725;p26"/>
            <p:cNvSpPr/>
            <p:nvPr/>
          </p:nvSpPr>
          <p:spPr>
            <a:xfrm>
              <a:off x="3280225" y="1483200"/>
              <a:ext cx="4625" cy="126050"/>
            </a:xfrm>
            <a:custGeom>
              <a:avLst/>
              <a:ahLst/>
              <a:rect l="l" t="t" r="r" b="b"/>
              <a:pathLst>
                <a:path w="185" h="5042" extrusionOk="0">
                  <a:moveTo>
                    <a:pt x="0" y="1"/>
                  </a:moveTo>
                  <a:lnTo>
                    <a:pt x="0" y="5042"/>
                  </a:lnTo>
                  <a:lnTo>
                    <a:pt x="184" y="5042"/>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36" name="Google Shape;9726;p26"/>
            <p:cNvSpPr/>
            <p:nvPr/>
          </p:nvSpPr>
          <p:spPr>
            <a:xfrm>
              <a:off x="3280225" y="2224800"/>
              <a:ext cx="4625" cy="116850"/>
            </a:xfrm>
            <a:custGeom>
              <a:avLst/>
              <a:ahLst/>
              <a:rect l="l" t="t" r="r" b="b"/>
              <a:pathLst>
                <a:path w="185" h="4674" extrusionOk="0">
                  <a:moveTo>
                    <a:pt x="0" y="0"/>
                  </a:moveTo>
                  <a:lnTo>
                    <a:pt x="0" y="4673"/>
                  </a:lnTo>
                  <a:lnTo>
                    <a:pt x="184" y="4673"/>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37" name="Google Shape;9727;p26"/>
            <p:cNvSpPr/>
            <p:nvPr/>
          </p:nvSpPr>
          <p:spPr>
            <a:xfrm>
              <a:off x="3386325" y="1858775"/>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38" name="Google Shape;9728;p26"/>
            <p:cNvSpPr/>
            <p:nvPr/>
          </p:nvSpPr>
          <p:spPr>
            <a:xfrm>
              <a:off x="3386325" y="1736600"/>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39" name="Google Shape;9729;p26"/>
            <p:cNvSpPr/>
            <p:nvPr/>
          </p:nvSpPr>
          <p:spPr>
            <a:xfrm>
              <a:off x="3386900" y="2834800"/>
              <a:ext cx="4800" cy="93100"/>
            </a:xfrm>
            <a:custGeom>
              <a:avLst/>
              <a:ahLst/>
              <a:rect l="l" t="t" r="r" b="b"/>
              <a:pathLst>
                <a:path w="192" h="3724" extrusionOk="0">
                  <a:moveTo>
                    <a:pt x="0" y="0"/>
                  </a:moveTo>
                  <a:lnTo>
                    <a:pt x="0" y="3723"/>
                  </a:lnTo>
                  <a:lnTo>
                    <a:pt x="192" y="372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40" name="Google Shape;9730;p26"/>
            <p:cNvSpPr/>
            <p:nvPr/>
          </p:nvSpPr>
          <p:spPr>
            <a:xfrm>
              <a:off x="3386325" y="1614400"/>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41" name="Google Shape;9731;p26"/>
            <p:cNvSpPr/>
            <p:nvPr/>
          </p:nvSpPr>
          <p:spPr>
            <a:xfrm>
              <a:off x="3386325" y="2224800"/>
              <a:ext cx="5375" cy="116850"/>
            </a:xfrm>
            <a:custGeom>
              <a:avLst/>
              <a:ahLst/>
              <a:rect l="l" t="t" r="r" b="b"/>
              <a:pathLst>
                <a:path w="215" h="4674" extrusionOk="0">
                  <a:moveTo>
                    <a:pt x="0" y="0"/>
                  </a:moveTo>
                  <a:lnTo>
                    <a:pt x="0" y="4673"/>
                  </a:lnTo>
                  <a:lnTo>
                    <a:pt x="215" y="4673"/>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42" name="Google Shape;9732;p26"/>
            <p:cNvSpPr/>
            <p:nvPr/>
          </p:nvSpPr>
          <p:spPr>
            <a:xfrm>
              <a:off x="3386325" y="271337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43" name="Google Shape;9733;p26"/>
            <p:cNvSpPr/>
            <p:nvPr/>
          </p:nvSpPr>
          <p:spPr>
            <a:xfrm>
              <a:off x="3386325" y="198097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44" name="Google Shape;9734;p26"/>
            <p:cNvSpPr/>
            <p:nvPr/>
          </p:nvSpPr>
          <p:spPr>
            <a:xfrm>
              <a:off x="3386325" y="2346800"/>
              <a:ext cx="5375" cy="117025"/>
            </a:xfrm>
            <a:custGeom>
              <a:avLst/>
              <a:ahLst/>
              <a:rect l="l" t="t" r="r" b="b"/>
              <a:pathLst>
                <a:path w="215" h="4681" extrusionOk="0">
                  <a:moveTo>
                    <a:pt x="0" y="0"/>
                  </a:moveTo>
                  <a:lnTo>
                    <a:pt x="0" y="4681"/>
                  </a:lnTo>
                  <a:lnTo>
                    <a:pt x="215" y="468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45" name="Google Shape;9735;p26"/>
            <p:cNvSpPr/>
            <p:nvPr/>
          </p:nvSpPr>
          <p:spPr>
            <a:xfrm>
              <a:off x="3386325" y="2102400"/>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46" name="Google Shape;9736;p26"/>
            <p:cNvSpPr/>
            <p:nvPr/>
          </p:nvSpPr>
          <p:spPr>
            <a:xfrm>
              <a:off x="3386900" y="1482450"/>
              <a:ext cx="4800" cy="126800"/>
            </a:xfrm>
            <a:custGeom>
              <a:avLst/>
              <a:ahLst/>
              <a:rect l="l" t="t" r="r" b="b"/>
              <a:pathLst>
                <a:path w="192" h="5072" extrusionOk="0">
                  <a:moveTo>
                    <a:pt x="0" y="0"/>
                  </a:moveTo>
                  <a:lnTo>
                    <a:pt x="0" y="5072"/>
                  </a:lnTo>
                  <a:lnTo>
                    <a:pt x="192" y="5072"/>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47" name="Google Shape;9737;p26"/>
            <p:cNvSpPr/>
            <p:nvPr/>
          </p:nvSpPr>
          <p:spPr>
            <a:xfrm>
              <a:off x="3386325" y="246897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48" name="Google Shape;9738;p26"/>
            <p:cNvSpPr/>
            <p:nvPr/>
          </p:nvSpPr>
          <p:spPr>
            <a:xfrm>
              <a:off x="3386325" y="2591175"/>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49" name="Google Shape;9739;p26"/>
            <p:cNvSpPr/>
            <p:nvPr/>
          </p:nvSpPr>
          <p:spPr>
            <a:xfrm>
              <a:off x="3493000" y="1614400"/>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50" name="Google Shape;9740;p26"/>
            <p:cNvSpPr/>
            <p:nvPr/>
          </p:nvSpPr>
          <p:spPr>
            <a:xfrm>
              <a:off x="3493000" y="24689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51" name="Google Shape;9741;p26"/>
            <p:cNvSpPr/>
            <p:nvPr/>
          </p:nvSpPr>
          <p:spPr>
            <a:xfrm>
              <a:off x="3493000" y="271337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52" name="Google Shape;9742;p26"/>
            <p:cNvSpPr/>
            <p:nvPr/>
          </p:nvSpPr>
          <p:spPr>
            <a:xfrm>
              <a:off x="3493000" y="1736600"/>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53" name="Google Shape;9743;p26"/>
            <p:cNvSpPr/>
            <p:nvPr/>
          </p:nvSpPr>
          <p:spPr>
            <a:xfrm>
              <a:off x="3493000" y="1481875"/>
              <a:ext cx="5400" cy="127375"/>
            </a:xfrm>
            <a:custGeom>
              <a:avLst/>
              <a:ahLst/>
              <a:rect l="l" t="t" r="r" b="b"/>
              <a:pathLst>
                <a:path w="216" h="5095" extrusionOk="0">
                  <a:moveTo>
                    <a:pt x="1" y="0"/>
                  </a:moveTo>
                  <a:lnTo>
                    <a:pt x="1" y="5095"/>
                  </a:lnTo>
                  <a:lnTo>
                    <a:pt x="215" y="5095"/>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54" name="Google Shape;9744;p26"/>
            <p:cNvSpPr/>
            <p:nvPr/>
          </p:nvSpPr>
          <p:spPr>
            <a:xfrm>
              <a:off x="3493000" y="2834800"/>
              <a:ext cx="5400" cy="93875"/>
            </a:xfrm>
            <a:custGeom>
              <a:avLst/>
              <a:ahLst/>
              <a:rect l="l" t="t" r="r" b="b"/>
              <a:pathLst>
                <a:path w="216" h="3755" extrusionOk="0">
                  <a:moveTo>
                    <a:pt x="1" y="0"/>
                  </a:moveTo>
                  <a:lnTo>
                    <a:pt x="1" y="3754"/>
                  </a:lnTo>
                  <a:cubicBezTo>
                    <a:pt x="85" y="3739"/>
                    <a:pt x="154" y="3731"/>
                    <a:pt x="215" y="3723"/>
                  </a:cubicBez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55" name="Google Shape;9745;p26"/>
            <p:cNvSpPr/>
            <p:nvPr/>
          </p:nvSpPr>
          <p:spPr>
            <a:xfrm>
              <a:off x="3493000" y="2591175"/>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56" name="Google Shape;9746;p26"/>
            <p:cNvSpPr/>
            <p:nvPr/>
          </p:nvSpPr>
          <p:spPr>
            <a:xfrm>
              <a:off x="3493000" y="1858775"/>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57" name="Google Shape;9747;p26"/>
            <p:cNvSpPr/>
            <p:nvPr/>
          </p:nvSpPr>
          <p:spPr>
            <a:xfrm>
              <a:off x="3493000" y="2102400"/>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58" name="Google Shape;9748;p26"/>
            <p:cNvSpPr/>
            <p:nvPr/>
          </p:nvSpPr>
          <p:spPr>
            <a:xfrm>
              <a:off x="3493000" y="19809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59" name="Google Shape;9749;p26"/>
            <p:cNvSpPr/>
            <p:nvPr/>
          </p:nvSpPr>
          <p:spPr>
            <a:xfrm>
              <a:off x="3493000" y="2346800"/>
              <a:ext cx="5400" cy="117025"/>
            </a:xfrm>
            <a:custGeom>
              <a:avLst/>
              <a:ahLst/>
              <a:rect l="l" t="t" r="r" b="b"/>
              <a:pathLst>
                <a:path w="216" h="4681" extrusionOk="0">
                  <a:moveTo>
                    <a:pt x="1" y="0"/>
                  </a:moveTo>
                  <a:lnTo>
                    <a:pt x="1" y="4681"/>
                  </a:lnTo>
                  <a:lnTo>
                    <a:pt x="215" y="468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60" name="Google Shape;9750;p26"/>
            <p:cNvSpPr/>
            <p:nvPr/>
          </p:nvSpPr>
          <p:spPr>
            <a:xfrm>
              <a:off x="3493000" y="2224800"/>
              <a:ext cx="5400" cy="116850"/>
            </a:xfrm>
            <a:custGeom>
              <a:avLst/>
              <a:ahLst/>
              <a:rect l="l" t="t" r="r" b="b"/>
              <a:pathLst>
                <a:path w="216" h="4674" extrusionOk="0">
                  <a:moveTo>
                    <a:pt x="1" y="0"/>
                  </a:moveTo>
                  <a:lnTo>
                    <a:pt x="1" y="4673"/>
                  </a:lnTo>
                  <a:lnTo>
                    <a:pt x="215" y="4673"/>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61" name="Google Shape;9751;p26"/>
            <p:cNvSpPr/>
            <p:nvPr/>
          </p:nvSpPr>
          <p:spPr>
            <a:xfrm>
              <a:off x="3599675" y="1614400"/>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62" name="Google Shape;9752;p26"/>
            <p:cNvSpPr/>
            <p:nvPr/>
          </p:nvSpPr>
          <p:spPr>
            <a:xfrm>
              <a:off x="3599675" y="2346800"/>
              <a:ext cx="4825" cy="117025"/>
            </a:xfrm>
            <a:custGeom>
              <a:avLst/>
              <a:ahLst/>
              <a:rect l="l" t="t" r="r" b="b"/>
              <a:pathLst>
                <a:path w="193" h="4681" extrusionOk="0">
                  <a:moveTo>
                    <a:pt x="1" y="0"/>
                  </a:moveTo>
                  <a:lnTo>
                    <a:pt x="1"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63" name="Google Shape;9753;p26"/>
            <p:cNvSpPr/>
            <p:nvPr/>
          </p:nvSpPr>
          <p:spPr>
            <a:xfrm>
              <a:off x="3599675" y="27133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64" name="Google Shape;9754;p26"/>
            <p:cNvSpPr/>
            <p:nvPr/>
          </p:nvSpPr>
          <p:spPr>
            <a:xfrm>
              <a:off x="3599675" y="2224800"/>
              <a:ext cx="4825" cy="116850"/>
            </a:xfrm>
            <a:custGeom>
              <a:avLst/>
              <a:ahLst/>
              <a:rect l="l" t="t" r="r" b="b"/>
              <a:pathLst>
                <a:path w="193" h="4674" extrusionOk="0">
                  <a:moveTo>
                    <a:pt x="1" y="0"/>
                  </a:moveTo>
                  <a:lnTo>
                    <a:pt x="1"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65" name="Google Shape;9755;p26"/>
            <p:cNvSpPr/>
            <p:nvPr/>
          </p:nvSpPr>
          <p:spPr>
            <a:xfrm>
              <a:off x="3599675" y="2591175"/>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66" name="Google Shape;9756;p26"/>
            <p:cNvSpPr/>
            <p:nvPr/>
          </p:nvSpPr>
          <p:spPr>
            <a:xfrm>
              <a:off x="3599675" y="2102400"/>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67" name="Google Shape;9757;p26"/>
            <p:cNvSpPr/>
            <p:nvPr/>
          </p:nvSpPr>
          <p:spPr>
            <a:xfrm>
              <a:off x="3599675" y="1481100"/>
              <a:ext cx="4825" cy="128150"/>
            </a:xfrm>
            <a:custGeom>
              <a:avLst/>
              <a:ahLst/>
              <a:rect l="l" t="t" r="r" b="b"/>
              <a:pathLst>
                <a:path w="193" h="5126" extrusionOk="0">
                  <a:moveTo>
                    <a:pt x="1" y="1"/>
                  </a:moveTo>
                  <a:lnTo>
                    <a:pt x="1" y="5126"/>
                  </a:lnTo>
                  <a:lnTo>
                    <a:pt x="192" y="5126"/>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68" name="Google Shape;9758;p26"/>
            <p:cNvSpPr/>
            <p:nvPr/>
          </p:nvSpPr>
          <p:spPr>
            <a:xfrm>
              <a:off x="3599675" y="1858775"/>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69" name="Google Shape;9759;p26"/>
            <p:cNvSpPr/>
            <p:nvPr/>
          </p:nvSpPr>
          <p:spPr>
            <a:xfrm>
              <a:off x="3599675" y="2468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70" name="Google Shape;9760;p26"/>
            <p:cNvSpPr/>
            <p:nvPr/>
          </p:nvSpPr>
          <p:spPr>
            <a:xfrm>
              <a:off x="3599675" y="1980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71" name="Google Shape;9761;p26"/>
            <p:cNvSpPr/>
            <p:nvPr/>
          </p:nvSpPr>
          <p:spPr>
            <a:xfrm>
              <a:off x="3599675" y="1736600"/>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72" name="Google Shape;9762;p26"/>
            <p:cNvSpPr/>
            <p:nvPr/>
          </p:nvSpPr>
          <p:spPr>
            <a:xfrm>
              <a:off x="3599675" y="2834800"/>
              <a:ext cx="4825" cy="95775"/>
            </a:xfrm>
            <a:custGeom>
              <a:avLst/>
              <a:ahLst/>
              <a:rect l="l" t="t" r="r" b="b"/>
              <a:pathLst>
                <a:path w="193" h="3831" extrusionOk="0">
                  <a:moveTo>
                    <a:pt x="1" y="0"/>
                  </a:moveTo>
                  <a:lnTo>
                    <a:pt x="1" y="3831"/>
                  </a:lnTo>
                  <a:cubicBezTo>
                    <a:pt x="70" y="3823"/>
                    <a:pt x="131" y="3808"/>
                    <a:pt x="192" y="3785"/>
                  </a:cubicBez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73" name="Google Shape;9763;p26"/>
            <p:cNvSpPr/>
            <p:nvPr/>
          </p:nvSpPr>
          <p:spPr>
            <a:xfrm>
              <a:off x="3706550" y="2346800"/>
              <a:ext cx="4625" cy="117025"/>
            </a:xfrm>
            <a:custGeom>
              <a:avLst/>
              <a:ahLst/>
              <a:rect l="l" t="t" r="r" b="b"/>
              <a:pathLst>
                <a:path w="185" h="4681" extrusionOk="0">
                  <a:moveTo>
                    <a:pt x="1" y="0"/>
                  </a:moveTo>
                  <a:lnTo>
                    <a:pt x="1" y="4681"/>
                  </a:lnTo>
                  <a:lnTo>
                    <a:pt x="184" y="468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74" name="Google Shape;9764;p26"/>
            <p:cNvSpPr/>
            <p:nvPr/>
          </p:nvSpPr>
          <p:spPr>
            <a:xfrm>
              <a:off x="3706550" y="2468975"/>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75" name="Google Shape;9765;p26"/>
            <p:cNvSpPr/>
            <p:nvPr/>
          </p:nvSpPr>
          <p:spPr>
            <a:xfrm>
              <a:off x="3706550" y="1858775"/>
              <a:ext cx="4625" cy="116300"/>
            </a:xfrm>
            <a:custGeom>
              <a:avLst/>
              <a:ahLst/>
              <a:rect l="l" t="t" r="r" b="b"/>
              <a:pathLst>
                <a:path w="185" h="4652" extrusionOk="0">
                  <a:moveTo>
                    <a:pt x="1" y="1"/>
                  </a:moveTo>
                  <a:lnTo>
                    <a:pt x="1"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76" name="Google Shape;9766;p26"/>
            <p:cNvSpPr/>
            <p:nvPr/>
          </p:nvSpPr>
          <p:spPr>
            <a:xfrm>
              <a:off x="3706550" y="2224800"/>
              <a:ext cx="4625" cy="116850"/>
            </a:xfrm>
            <a:custGeom>
              <a:avLst/>
              <a:ahLst/>
              <a:rect l="l" t="t" r="r" b="b"/>
              <a:pathLst>
                <a:path w="185" h="4674" extrusionOk="0">
                  <a:moveTo>
                    <a:pt x="1" y="0"/>
                  </a:moveTo>
                  <a:lnTo>
                    <a:pt x="1" y="4673"/>
                  </a:lnTo>
                  <a:lnTo>
                    <a:pt x="184" y="4673"/>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77" name="Google Shape;9767;p26"/>
            <p:cNvSpPr/>
            <p:nvPr/>
          </p:nvSpPr>
          <p:spPr>
            <a:xfrm>
              <a:off x="3706550" y="2713375"/>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78" name="Google Shape;9768;p26"/>
            <p:cNvSpPr/>
            <p:nvPr/>
          </p:nvSpPr>
          <p:spPr>
            <a:xfrm>
              <a:off x="3706550" y="1980975"/>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79" name="Google Shape;9769;p26"/>
            <p:cNvSpPr/>
            <p:nvPr/>
          </p:nvSpPr>
          <p:spPr>
            <a:xfrm>
              <a:off x="3706550" y="1614400"/>
              <a:ext cx="4625" cy="117050"/>
            </a:xfrm>
            <a:custGeom>
              <a:avLst/>
              <a:ahLst/>
              <a:rect l="l" t="t" r="r" b="b"/>
              <a:pathLst>
                <a:path w="185" h="4682" extrusionOk="0">
                  <a:moveTo>
                    <a:pt x="1" y="1"/>
                  </a:moveTo>
                  <a:lnTo>
                    <a:pt x="1" y="4681"/>
                  </a:lnTo>
                  <a:lnTo>
                    <a:pt x="184" y="4681"/>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80" name="Google Shape;9770;p26"/>
            <p:cNvSpPr/>
            <p:nvPr/>
          </p:nvSpPr>
          <p:spPr>
            <a:xfrm>
              <a:off x="3706550" y="2591175"/>
              <a:ext cx="4625" cy="116275"/>
            </a:xfrm>
            <a:custGeom>
              <a:avLst/>
              <a:ahLst/>
              <a:rect l="l" t="t" r="r" b="b"/>
              <a:pathLst>
                <a:path w="185" h="4651" extrusionOk="0">
                  <a:moveTo>
                    <a:pt x="1" y="0"/>
                  </a:moveTo>
                  <a:lnTo>
                    <a:pt x="1" y="4651"/>
                  </a:lnTo>
                  <a:lnTo>
                    <a:pt x="184" y="4651"/>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81" name="Google Shape;9771;p26"/>
            <p:cNvSpPr/>
            <p:nvPr/>
          </p:nvSpPr>
          <p:spPr>
            <a:xfrm>
              <a:off x="3706550" y="1481100"/>
              <a:ext cx="4625" cy="128150"/>
            </a:xfrm>
            <a:custGeom>
              <a:avLst/>
              <a:ahLst/>
              <a:rect l="l" t="t" r="r" b="b"/>
              <a:pathLst>
                <a:path w="185" h="5126" extrusionOk="0">
                  <a:moveTo>
                    <a:pt x="1" y="1"/>
                  </a:moveTo>
                  <a:lnTo>
                    <a:pt x="1" y="5126"/>
                  </a:lnTo>
                  <a:lnTo>
                    <a:pt x="184" y="5126"/>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82" name="Google Shape;9772;p26"/>
            <p:cNvSpPr/>
            <p:nvPr/>
          </p:nvSpPr>
          <p:spPr>
            <a:xfrm>
              <a:off x="3706550" y="2834800"/>
              <a:ext cx="4625" cy="93300"/>
            </a:xfrm>
            <a:custGeom>
              <a:avLst/>
              <a:ahLst/>
              <a:rect l="l" t="t" r="r" b="b"/>
              <a:pathLst>
                <a:path w="185" h="3732" extrusionOk="0">
                  <a:moveTo>
                    <a:pt x="1" y="0"/>
                  </a:moveTo>
                  <a:lnTo>
                    <a:pt x="1" y="3723"/>
                  </a:lnTo>
                  <a:lnTo>
                    <a:pt x="116" y="3723"/>
                  </a:lnTo>
                  <a:cubicBezTo>
                    <a:pt x="116" y="3723"/>
                    <a:pt x="116" y="3723"/>
                    <a:pt x="184" y="3731"/>
                  </a:cubicBez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83" name="Google Shape;9773;p26"/>
            <p:cNvSpPr/>
            <p:nvPr/>
          </p:nvSpPr>
          <p:spPr>
            <a:xfrm>
              <a:off x="3706550" y="1736600"/>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84" name="Google Shape;9774;p26"/>
            <p:cNvSpPr/>
            <p:nvPr/>
          </p:nvSpPr>
          <p:spPr>
            <a:xfrm>
              <a:off x="3706550" y="2102400"/>
              <a:ext cx="4625" cy="117050"/>
            </a:xfrm>
            <a:custGeom>
              <a:avLst/>
              <a:ahLst/>
              <a:rect l="l" t="t" r="r" b="b"/>
              <a:pathLst>
                <a:path w="185" h="4682" extrusionOk="0">
                  <a:moveTo>
                    <a:pt x="1" y="1"/>
                  </a:moveTo>
                  <a:lnTo>
                    <a:pt x="1" y="4682"/>
                  </a:lnTo>
                  <a:lnTo>
                    <a:pt x="184" y="4682"/>
                  </a:lnTo>
                  <a:lnTo>
                    <a:pt x="18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85" name="Google Shape;9775;p26"/>
            <p:cNvSpPr/>
            <p:nvPr/>
          </p:nvSpPr>
          <p:spPr>
            <a:xfrm>
              <a:off x="3813225" y="2834800"/>
              <a:ext cx="4825" cy="94250"/>
            </a:xfrm>
            <a:custGeom>
              <a:avLst/>
              <a:ahLst/>
              <a:rect l="l" t="t" r="r" b="b"/>
              <a:pathLst>
                <a:path w="193" h="3770" extrusionOk="0">
                  <a:moveTo>
                    <a:pt x="1" y="0"/>
                  </a:moveTo>
                  <a:lnTo>
                    <a:pt x="1" y="3769"/>
                  </a:lnTo>
                  <a:lnTo>
                    <a:pt x="192" y="3739"/>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86" name="Google Shape;9776;p26"/>
            <p:cNvSpPr/>
            <p:nvPr/>
          </p:nvSpPr>
          <p:spPr>
            <a:xfrm>
              <a:off x="3813225" y="2346800"/>
              <a:ext cx="4825" cy="117025"/>
            </a:xfrm>
            <a:custGeom>
              <a:avLst/>
              <a:ahLst/>
              <a:rect l="l" t="t" r="r" b="b"/>
              <a:pathLst>
                <a:path w="193" h="4681" extrusionOk="0">
                  <a:moveTo>
                    <a:pt x="1" y="0"/>
                  </a:moveTo>
                  <a:lnTo>
                    <a:pt x="1" y="4681"/>
                  </a:lnTo>
                  <a:lnTo>
                    <a:pt x="192" y="468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87" name="Google Shape;9777;p26"/>
            <p:cNvSpPr/>
            <p:nvPr/>
          </p:nvSpPr>
          <p:spPr>
            <a:xfrm>
              <a:off x="3813225" y="2102400"/>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88" name="Google Shape;9778;p26"/>
            <p:cNvSpPr/>
            <p:nvPr/>
          </p:nvSpPr>
          <p:spPr>
            <a:xfrm>
              <a:off x="3813225" y="2468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89" name="Google Shape;9779;p26"/>
            <p:cNvSpPr/>
            <p:nvPr/>
          </p:nvSpPr>
          <p:spPr>
            <a:xfrm>
              <a:off x="3813225" y="1858775"/>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90" name="Google Shape;9780;p26"/>
            <p:cNvSpPr/>
            <p:nvPr/>
          </p:nvSpPr>
          <p:spPr>
            <a:xfrm>
              <a:off x="3813225" y="27133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91" name="Google Shape;9781;p26"/>
            <p:cNvSpPr/>
            <p:nvPr/>
          </p:nvSpPr>
          <p:spPr>
            <a:xfrm>
              <a:off x="3813225" y="2591175"/>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92" name="Google Shape;9782;p26"/>
            <p:cNvSpPr/>
            <p:nvPr/>
          </p:nvSpPr>
          <p:spPr>
            <a:xfrm>
              <a:off x="3813225" y="1480525"/>
              <a:ext cx="4825" cy="128725"/>
            </a:xfrm>
            <a:custGeom>
              <a:avLst/>
              <a:ahLst/>
              <a:rect l="l" t="t" r="r" b="b"/>
              <a:pathLst>
                <a:path w="193" h="5149" extrusionOk="0">
                  <a:moveTo>
                    <a:pt x="1" y="1"/>
                  </a:moveTo>
                  <a:lnTo>
                    <a:pt x="1" y="5149"/>
                  </a:lnTo>
                  <a:lnTo>
                    <a:pt x="192" y="5149"/>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93" name="Google Shape;9783;p26"/>
            <p:cNvSpPr/>
            <p:nvPr/>
          </p:nvSpPr>
          <p:spPr>
            <a:xfrm>
              <a:off x="3813225" y="1736600"/>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94" name="Google Shape;9784;p26"/>
            <p:cNvSpPr/>
            <p:nvPr/>
          </p:nvSpPr>
          <p:spPr>
            <a:xfrm>
              <a:off x="3813225" y="2224800"/>
              <a:ext cx="4825" cy="116850"/>
            </a:xfrm>
            <a:custGeom>
              <a:avLst/>
              <a:ahLst/>
              <a:rect l="l" t="t" r="r" b="b"/>
              <a:pathLst>
                <a:path w="193" h="4674" extrusionOk="0">
                  <a:moveTo>
                    <a:pt x="1" y="0"/>
                  </a:moveTo>
                  <a:lnTo>
                    <a:pt x="1" y="4673"/>
                  </a:lnTo>
                  <a:lnTo>
                    <a:pt x="192" y="4673"/>
                  </a:lnTo>
                  <a:lnTo>
                    <a:pt x="19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95" name="Google Shape;9785;p26"/>
            <p:cNvSpPr/>
            <p:nvPr/>
          </p:nvSpPr>
          <p:spPr>
            <a:xfrm>
              <a:off x="3813225" y="1614400"/>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96" name="Google Shape;9786;p26"/>
            <p:cNvSpPr/>
            <p:nvPr/>
          </p:nvSpPr>
          <p:spPr>
            <a:xfrm>
              <a:off x="3813225" y="19809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97" name="Google Shape;9787;p26"/>
            <p:cNvSpPr/>
            <p:nvPr/>
          </p:nvSpPr>
          <p:spPr>
            <a:xfrm>
              <a:off x="3919325" y="1479750"/>
              <a:ext cx="5400" cy="129500"/>
            </a:xfrm>
            <a:custGeom>
              <a:avLst/>
              <a:ahLst/>
              <a:rect l="l" t="t" r="r" b="b"/>
              <a:pathLst>
                <a:path w="216" h="5180" extrusionOk="0">
                  <a:moveTo>
                    <a:pt x="1" y="1"/>
                  </a:moveTo>
                  <a:lnTo>
                    <a:pt x="1" y="5180"/>
                  </a:lnTo>
                  <a:lnTo>
                    <a:pt x="215" y="5180"/>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98" name="Google Shape;9788;p26"/>
            <p:cNvSpPr/>
            <p:nvPr/>
          </p:nvSpPr>
          <p:spPr>
            <a:xfrm>
              <a:off x="3919325" y="2834800"/>
              <a:ext cx="5400" cy="101725"/>
            </a:xfrm>
            <a:custGeom>
              <a:avLst/>
              <a:ahLst/>
              <a:rect l="l" t="t" r="r" b="b"/>
              <a:pathLst>
                <a:path w="216" h="4069" extrusionOk="0">
                  <a:moveTo>
                    <a:pt x="1" y="0"/>
                  </a:moveTo>
                  <a:lnTo>
                    <a:pt x="1" y="4068"/>
                  </a:lnTo>
                  <a:lnTo>
                    <a:pt x="215" y="4068"/>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099" name="Google Shape;9789;p26"/>
            <p:cNvSpPr/>
            <p:nvPr/>
          </p:nvSpPr>
          <p:spPr>
            <a:xfrm>
              <a:off x="3919325" y="24689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00" name="Google Shape;9790;p26"/>
            <p:cNvSpPr/>
            <p:nvPr/>
          </p:nvSpPr>
          <p:spPr>
            <a:xfrm>
              <a:off x="3919325" y="1858775"/>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01" name="Google Shape;9791;p26"/>
            <p:cNvSpPr/>
            <p:nvPr/>
          </p:nvSpPr>
          <p:spPr>
            <a:xfrm>
              <a:off x="3919325" y="1614400"/>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02" name="Google Shape;9792;p26"/>
            <p:cNvSpPr/>
            <p:nvPr/>
          </p:nvSpPr>
          <p:spPr>
            <a:xfrm>
              <a:off x="3919325" y="2224800"/>
              <a:ext cx="5400" cy="116850"/>
            </a:xfrm>
            <a:custGeom>
              <a:avLst/>
              <a:ahLst/>
              <a:rect l="l" t="t" r="r" b="b"/>
              <a:pathLst>
                <a:path w="216" h="4674" extrusionOk="0">
                  <a:moveTo>
                    <a:pt x="1" y="0"/>
                  </a:moveTo>
                  <a:lnTo>
                    <a:pt x="1" y="4673"/>
                  </a:lnTo>
                  <a:lnTo>
                    <a:pt x="215" y="4673"/>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03" name="Google Shape;9793;p26"/>
            <p:cNvSpPr/>
            <p:nvPr/>
          </p:nvSpPr>
          <p:spPr>
            <a:xfrm>
              <a:off x="3919325" y="1736600"/>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04" name="Google Shape;9794;p26"/>
            <p:cNvSpPr/>
            <p:nvPr/>
          </p:nvSpPr>
          <p:spPr>
            <a:xfrm>
              <a:off x="3919325" y="19809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05" name="Google Shape;9795;p26"/>
            <p:cNvSpPr/>
            <p:nvPr/>
          </p:nvSpPr>
          <p:spPr>
            <a:xfrm>
              <a:off x="3919325" y="2346800"/>
              <a:ext cx="5400" cy="117025"/>
            </a:xfrm>
            <a:custGeom>
              <a:avLst/>
              <a:ahLst/>
              <a:rect l="l" t="t" r="r" b="b"/>
              <a:pathLst>
                <a:path w="216" h="4681" extrusionOk="0">
                  <a:moveTo>
                    <a:pt x="1" y="0"/>
                  </a:moveTo>
                  <a:lnTo>
                    <a:pt x="1" y="4681"/>
                  </a:lnTo>
                  <a:lnTo>
                    <a:pt x="215" y="468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06" name="Google Shape;9796;p26"/>
            <p:cNvSpPr/>
            <p:nvPr/>
          </p:nvSpPr>
          <p:spPr>
            <a:xfrm>
              <a:off x="3919325" y="2591175"/>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07" name="Google Shape;9797;p26"/>
            <p:cNvSpPr/>
            <p:nvPr/>
          </p:nvSpPr>
          <p:spPr>
            <a:xfrm>
              <a:off x="3919325" y="271337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08" name="Google Shape;9798;p26"/>
            <p:cNvSpPr/>
            <p:nvPr/>
          </p:nvSpPr>
          <p:spPr>
            <a:xfrm>
              <a:off x="3919325" y="2102400"/>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09" name="Google Shape;9799;p26"/>
            <p:cNvSpPr/>
            <p:nvPr/>
          </p:nvSpPr>
          <p:spPr>
            <a:xfrm>
              <a:off x="1257550" y="2829625"/>
              <a:ext cx="2767725" cy="5200"/>
            </a:xfrm>
            <a:custGeom>
              <a:avLst/>
              <a:ahLst/>
              <a:rect l="l" t="t" r="r" b="b"/>
              <a:pathLst>
                <a:path w="110709" h="208" extrusionOk="0">
                  <a:moveTo>
                    <a:pt x="0" y="0"/>
                  </a:moveTo>
                  <a:lnTo>
                    <a:pt x="0" y="207"/>
                  </a:lnTo>
                  <a:lnTo>
                    <a:pt x="110708" y="207"/>
                  </a:lnTo>
                  <a:lnTo>
                    <a:pt x="110708"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10" name="Google Shape;9800;p26"/>
            <p:cNvSpPr/>
            <p:nvPr/>
          </p:nvSpPr>
          <p:spPr>
            <a:xfrm>
              <a:off x="1258700" y="2707425"/>
              <a:ext cx="2768100" cy="5975"/>
            </a:xfrm>
            <a:custGeom>
              <a:avLst/>
              <a:ahLst/>
              <a:rect l="l" t="t" r="r" b="b"/>
              <a:pathLst>
                <a:path w="110724" h="239" extrusionOk="0">
                  <a:moveTo>
                    <a:pt x="0" y="1"/>
                  </a:moveTo>
                  <a:lnTo>
                    <a:pt x="0" y="238"/>
                  </a:lnTo>
                  <a:lnTo>
                    <a:pt x="110724" y="238"/>
                  </a:lnTo>
                  <a:lnTo>
                    <a:pt x="110724"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11" name="Google Shape;9801;p26"/>
            <p:cNvSpPr/>
            <p:nvPr/>
          </p:nvSpPr>
          <p:spPr>
            <a:xfrm>
              <a:off x="1259275" y="2585225"/>
              <a:ext cx="2766950" cy="5975"/>
            </a:xfrm>
            <a:custGeom>
              <a:avLst/>
              <a:ahLst/>
              <a:rect l="l" t="t" r="r" b="b"/>
              <a:pathLst>
                <a:path w="110678" h="239" extrusionOk="0">
                  <a:moveTo>
                    <a:pt x="0" y="1"/>
                  </a:moveTo>
                  <a:lnTo>
                    <a:pt x="0" y="238"/>
                  </a:lnTo>
                  <a:lnTo>
                    <a:pt x="110678" y="238"/>
                  </a:lnTo>
                  <a:lnTo>
                    <a:pt x="110678"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12" name="Google Shape;9802;p26"/>
            <p:cNvSpPr/>
            <p:nvPr/>
          </p:nvSpPr>
          <p:spPr>
            <a:xfrm>
              <a:off x="1260425" y="2463800"/>
              <a:ext cx="2764650" cy="5200"/>
            </a:xfrm>
            <a:custGeom>
              <a:avLst/>
              <a:ahLst/>
              <a:rect l="l" t="t" r="r" b="b"/>
              <a:pathLst>
                <a:path w="110586" h="208" extrusionOk="0">
                  <a:moveTo>
                    <a:pt x="0" y="1"/>
                  </a:moveTo>
                  <a:lnTo>
                    <a:pt x="0" y="208"/>
                  </a:lnTo>
                  <a:lnTo>
                    <a:pt x="110586" y="208"/>
                  </a:lnTo>
                  <a:lnTo>
                    <a:pt x="110586"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13" name="Google Shape;9803;p26"/>
            <p:cNvSpPr/>
            <p:nvPr/>
          </p:nvSpPr>
          <p:spPr>
            <a:xfrm>
              <a:off x="1260975" y="2341625"/>
              <a:ext cx="2763525" cy="5200"/>
            </a:xfrm>
            <a:custGeom>
              <a:avLst/>
              <a:ahLst/>
              <a:rect l="l" t="t" r="r" b="b"/>
              <a:pathLst>
                <a:path w="110541" h="208" extrusionOk="0">
                  <a:moveTo>
                    <a:pt x="1" y="0"/>
                  </a:moveTo>
                  <a:lnTo>
                    <a:pt x="1" y="207"/>
                  </a:lnTo>
                  <a:lnTo>
                    <a:pt x="110541" y="207"/>
                  </a:lnTo>
                  <a:lnTo>
                    <a:pt x="11054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14" name="Google Shape;9804;p26"/>
            <p:cNvSpPr/>
            <p:nvPr/>
          </p:nvSpPr>
          <p:spPr>
            <a:xfrm>
              <a:off x="1262125" y="2219425"/>
              <a:ext cx="2761050" cy="5400"/>
            </a:xfrm>
            <a:custGeom>
              <a:avLst/>
              <a:ahLst/>
              <a:rect l="l" t="t" r="r" b="b"/>
              <a:pathLst>
                <a:path w="110442" h="216" extrusionOk="0">
                  <a:moveTo>
                    <a:pt x="1" y="1"/>
                  </a:moveTo>
                  <a:lnTo>
                    <a:pt x="1" y="215"/>
                  </a:lnTo>
                  <a:lnTo>
                    <a:pt x="110441" y="215"/>
                  </a:lnTo>
                  <a:lnTo>
                    <a:pt x="11044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15" name="Google Shape;9805;p26"/>
            <p:cNvSpPr/>
            <p:nvPr/>
          </p:nvSpPr>
          <p:spPr>
            <a:xfrm>
              <a:off x="1262700" y="2097225"/>
              <a:ext cx="2759900" cy="5200"/>
            </a:xfrm>
            <a:custGeom>
              <a:avLst/>
              <a:ahLst/>
              <a:rect l="l" t="t" r="r" b="b"/>
              <a:pathLst>
                <a:path w="110396" h="208" extrusionOk="0">
                  <a:moveTo>
                    <a:pt x="1" y="1"/>
                  </a:moveTo>
                  <a:lnTo>
                    <a:pt x="1" y="208"/>
                  </a:lnTo>
                  <a:lnTo>
                    <a:pt x="110395" y="208"/>
                  </a:lnTo>
                  <a:lnTo>
                    <a:pt x="110395"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16" name="Google Shape;9806;p26"/>
            <p:cNvSpPr/>
            <p:nvPr/>
          </p:nvSpPr>
          <p:spPr>
            <a:xfrm>
              <a:off x="1263850" y="1975050"/>
              <a:ext cx="2758175" cy="5950"/>
            </a:xfrm>
            <a:custGeom>
              <a:avLst/>
              <a:ahLst/>
              <a:rect l="l" t="t" r="r" b="b"/>
              <a:pathLst>
                <a:path w="110327" h="238" extrusionOk="0">
                  <a:moveTo>
                    <a:pt x="1" y="0"/>
                  </a:moveTo>
                  <a:lnTo>
                    <a:pt x="1" y="238"/>
                  </a:lnTo>
                  <a:lnTo>
                    <a:pt x="110326" y="238"/>
                  </a:lnTo>
                  <a:lnTo>
                    <a:pt x="110326" y="230"/>
                  </a:lnTo>
                  <a:lnTo>
                    <a:pt x="110303"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17" name="Google Shape;9807;p26"/>
            <p:cNvSpPr/>
            <p:nvPr/>
          </p:nvSpPr>
          <p:spPr>
            <a:xfrm>
              <a:off x="1264625" y="1852850"/>
              <a:ext cx="2756250" cy="5950"/>
            </a:xfrm>
            <a:custGeom>
              <a:avLst/>
              <a:ahLst/>
              <a:rect l="l" t="t" r="r" b="b"/>
              <a:pathLst>
                <a:path w="110250" h="238" extrusionOk="0">
                  <a:moveTo>
                    <a:pt x="24" y="0"/>
                  </a:moveTo>
                  <a:lnTo>
                    <a:pt x="1" y="238"/>
                  </a:lnTo>
                  <a:lnTo>
                    <a:pt x="110249" y="238"/>
                  </a:lnTo>
                  <a:lnTo>
                    <a:pt x="110249"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18" name="Google Shape;9808;p26"/>
            <p:cNvSpPr/>
            <p:nvPr/>
          </p:nvSpPr>
          <p:spPr>
            <a:xfrm>
              <a:off x="1265775" y="1731425"/>
              <a:ext cx="2754125" cy="5200"/>
            </a:xfrm>
            <a:custGeom>
              <a:avLst/>
              <a:ahLst/>
              <a:rect l="l" t="t" r="r" b="b"/>
              <a:pathLst>
                <a:path w="110165" h="208" extrusionOk="0">
                  <a:moveTo>
                    <a:pt x="1" y="0"/>
                  </a:moveTo>
                  <a:lnTo>
                    <a:pt x="1" y="207"/>
                  </a:lnTo>
                  <a:lnTo>
                    <a:pt x="110165" y="207"/>
                  </a:lnTo>
                  <a:lnTo>
                    <a:pt x="11016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19" name="Google Shape;9809;p26"/>
            <p:cNvSpPr/>
            <p:nvPr/>
          </p:nvSpPr>
          <p:spPr>
            <a:xfrm>
              <a:off x="1266550" y="1609225"/>
              <a:ext cx="2752400" cy="5200"/>
            </a:xfrm>
            <a:custGeom>
              <a:avLst/>
              <a:ahLst/>
              <a:rect l="l" t="t" r="r" b="b"/>
              <a:pathLst>
                <a:path w="110096" h="208" extrusionOk="0">
                  <a:moveTo>
                    <a:pt x="15" y="1"/>
                  </a:moveTo>
                  <a:lnTo>
                    <a:pt x="0" y="154"/>
                  </a:lnTo>
                  <a:lnTo>
                    <a:pt x="0" y="208"/>
                  </a:lnTo>
                  <a:lnTo>
                    <a:pt x="110096" y="208"/>
                  </a:lnTo>
                  <a:lnTo>
                    <a:pt x="110096"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20" name="Google Shape;9810;p26"/>
            <p:cNvSpPr/>
            <p:nvPr/>
          </p:nvSpPr>
          <p:spPr>
            <a:xfrm>
              <a:off x="2002575" y="2470900"/>
              <a:ext cx="25" cy="56325"/>
            </a:xfrm>
            <a:custGeom>
              <a:avLst/>
              <a:ahLst/>
              <a:rect l="l" t="t" r="r" b="b"/>
              <a:pathLst>
                <a:path w="1" h="2253" fill="none" extrusionOk="0">
                  <a:moveTo>
                    <a:pt x="0" y="0"/>
                  </a:moveTo>
                  <a:lnTo>
                    <a:pt x="0" y="2253"/>
                  </a:lnTo>
                </a:path>
              </a:pathLst>
            </a:custGeom>
            <a:solidFill>
              <a:srgbClr val="222A54">
                <a:alpha val="9300"/>
              </a:srgbClr>
            </a:solidFill>
            <a:ln w="2300" cap="rnd" cmpd="sng">
              <a:solidFill>
                <a:srgbClr val="010000"/>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21" name="Google Shape;9811;p26"/>
            <p:cNvSpPr/>
            <p:nvPr/>
          </p:nvSpPr>
          <p:spPr>
            <a:xfrm>
              <a:off x="1457100" y="2819850"/>
              <a:ext cx="225" cy="400"/>
            </a:xfrm>
            <a:custGeom>
              <a:avLst/>
              <a:ahLst/>
              <a:rect l="l" t="t" r="r" b="b"/>
              <a:pathLst>
                <a:path w="9" h="16" extrusionOk="0">
                  <a:moveTo>
                    <a:pt x="8" y="1"/>
                  </a:moveTo>
                  <a:lnTo>
                    <a:pt x="1" y="16"/>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5122" name="Google Shape;9812;p26"/>
          <p:cNvSpPr/>
          <p:nvPr/>
        </p:nvSpPr>
        <p:spPr>
          <a:xfrm>
            <a:off x="215753" y="146947"/>
            <a:ext cx="994688" cy="955594"/>
          </a:xfrm>
          <a:custGeom>
            <a:avLst/>
            <a:ahLst/>
            <a:rect l="l" t="t" r="r" b="b"/>
            <a:pathLst>
              <a:path w="11340" h="10894" extrusionOk="0">
                <a:moveTo>
                  <a:pt x="7664" y="1"/>
                </a:moveTo>
                <a:cubicBezTo>
                  <a:pt x="5077" y="2526"/>
                  <a:pt x="2498" y="5050"/>
                  <a:pt x="1" y="7682"/>
                </a:cubicBezTo>
                <a:cubicBezTo>
                  <a:pt x="134" y="7949"/>
                  <a:pt x="143" y="8280"/>
                  <a:pt x="348" y="8503"/>
                </a:cubicBezTo>
                <a:cubicBezTo>
                  <a:pt x="420" y="8592"/>
                  <a:pt x="518" y="8654"/>
                  <a:pt x="598" y="8735"/>
                </a:cubicBezTo>
                <a:cubicBezTo>
                  <a:pt x="705" y="8850"/>
                  <a:pt x="786" y="9002"/>
                  <a:pt x="866" y="9145"/>
                </a:cubicBezTo>
                <a:cubicBezTo>
                  <a:pt x="1178" y="9707"/>
                  <a:pt x="1722" y="10376"/>
                  <a:pt x="2115" y="10893"/>
                </a:cubicBezTo>
                <a:cubicBezTo>
                  <a:pt x="4622" y="8262"/>
                  <a:pt x="8868" y="4158"/>
                  <a:pt x="11339" y="1642"/>
                </a:cubicBezTo>
                <a:cubicBezTo>
                  <a:pt x="11045" y="1196"/>
                  <a:pt x="10438" y="1152"/>
                  <a:pt x="9956" y="929"/>
                </a:cubicBezTo>
                <a:cubicBezTo>
                  <a:pt x="9725" y="813"/>
                  <a:pt x="9519" y="652"/>
                  <a:pt x="9296" y="527"/>
                </a:cubicBezTo>
                <a:cubicBezTo>
                  <a:pt x="8850" y="260"/>
                  <a:pt x="8163" y="153"/>
                  <a:pt x="7664" y="1"/>
                </a:cubicBezTo>
                <a:close/>
              </a:path>
            </a:pathLst>
          </a:custGeom>
          <a:solidFill>
            <a:srgbClr val="D6EAB6">
              <a:alpha val="7209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92" name="Google Shape;9813;p26"/>
          <p:cNvGrpSpPr/>
          <p:nvPr/>
        </p:nvGrpSpPr>
        <p:grpSpPr>
          <a:xfrm rot="-7130480" flipH="1">
            <a:off x="7815554" y="-325028"/>
            <a:ext cx="2003370" cy="1927297"/>
            <a:chOff x="3795825" y="3576625"/>
            <a:chExt cx="273225" cy="262850"/>
          </a:xfrm>
        </p:grpSpPr>
        <p:sp>
          <p:nvSpPr>
            <p:cNvPr id="1055123" name="Google Shape;9814;p26"/>
            <p:cNvSpPr/>
            <p:nvPr/>
          </p:nvSpPr>
          <p:spPr>
            <a:xfrm>
              <a:off x="3954600" y="3665275"/>
              <a:ext cx="114450" cy="80700"/>
            </a:xfrm>
            <a:custGeom>
              <a:avLst/>
              <a:ahLst/>
              <a:rect l="l" t="t" r="r" b="b"/>
              <a:pathLst>
                <a:path w="4578" h="3228" extrusionOk="0">
                  <a:moveTo>
                    <a:pt x="2303" y="0"/>
                  </a:moveTo>
                  <a:cubicBezTo>
                    <a:pt x="1128" y="0"/>
                    <a:pt x="1" y="457"/>
                    <a:pt x="331" y="2280"/>
                  </a:cubicBezTo>
                  <a:cubicBezTo>
                    <a:pt x="331" y="2280"/>
                    <a:pt x="701" y="3227"/>
                    <a:pt x="1548" y="3227"/>
                  </a:cubicBezTo>
                  <a:cubicBezTo>
                    <a:pt x="2230" y="3227"/>
                    <a:pt x="3221" y="2613"/>
                    <a:pt x="4578" y="397"/>
                  </a:cubicBezTo>
                  <a:cubicBezTo>
                    <a:pt x="4578" y="397"/>
                    <a:pt x="3614" y="112"/>
                    <a:pt x="2865" y="32"/>
                  </a:cubicBezTo>
                  <a:cubicBezTo>
                    <a:pt x="2680" y="12"/>
                    <a:pt x="2491" y="0"/>
                    <a:pt x="2303" y="0"/>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24" name="Google Shape;9815;p26"/>
            <p:cNvSpPr/>
            <p:nvPr/>
          </p:nvSpPr>
          <p:spPr>
            <a:xfrm>
              <a:off x="3963775" y="3675425"/>
              <a:ext cx="105275" cy="70575"/>
            </a:xfrm>
            <a:custGeom>
              <a:avLst/>
              <a:ahLst/>
              <a:rect l="l" t="t" r="r" b="b"/>
              <a:pathLst>
                <a:path w="4211" h="2823" extrusionOk="0">
                  <a:moveTo>
                    <a:pt x="4211" y="0"/>
                  </a:moveTo>
                  <a:lnTo>
                    <a:pt x="0" y="1936"/>
                  </a:lnTo>
                  <a:cubicBezTo>
                    <a:pt x="100" y="2155"/>
                    <a:pt x="473" y="2822"/>
                    <a:pt x="1183" y="2822"/>
                  </a:cubicBezTo>
                  <a:cubicBezTo>
                    <a:pt x="1863" y="2822"/>
                    <a:pt x="2853" y="2209"/>
                    <a:pt x="4211"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25" name="Google Shape;9816;p26"/>
            <p:cNvSpPr/>
            <p:nvPr/>
          </p:nvSpPr>
          <p:spPr>
            <a:xfrm>
              <a:off x="3936775" y="3576625"/>
              <a:ext cx="95025" cy="86125"/>
            </a:xfrm>
            <a:custGeom>
              <a:avLst/>
              <a:ahLst/>
              <a:rect l="l" t="t" r="r" b="b"/>
              <a:pathLst>
                <a:path w="3801" h="3445" extrusionOk="0">
                  <a:moveTo>
                    <a:pt x="3801" y="0"/>
                  </a:moveTo>
                  <a:cubicBezTo>
                    <a:pt x="3801" y="0"/>
                    <a:pt x="1" y="72"/>
                    <a:pt x="679" y="3096"/>
                  </a:cubicBezTo>
                  <a:cubicBezTo>
                    <a:pt x="679" y="3096"/>
                    <a:pt x="1084" y="3445"/>
                    <a:pt x="1620" y="3445"/>
                  </a:cubicBezTo>
                  <a:cubicBezTo>
                    <a:pt x="2329" y="3445"/>
                    <a:pt x="3268" y="2835"/>
                    <a:pt x="3801"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26" name="Google Shape;9817;p26"/>
            <p:cNvSpPr/>
            <p:nvPr/>
          </p:nvSpPr>
          <p:spPr>
            <a:xfrm>
              <a:off x="3953500" y="3577500"/>
              <a:ext cx="78100" cy="85250"/>
            </a:xfrm>
            <a:custGeom>
              <a:avLst/>
              <a:ahLst/>
              <a:rect l="l" t="t" r="r" b="b"/>
              <a:pathLst>
                <a:path w="3124" h="3410" extrusionOk="0">
                  <a:moveTo>
                    <a:pt x="3123" y="1"/>
                  </a:moveTo>
                  <a:lnTo>
                    <a:pt x="1" y="3025"/>
                  </a:lnTo>
                  <a:cubicBezTo>
                    <a:pt x="1" y="3034"/>
                    <a:pt x="1" y="3043"/>
                    <a:pt x="10" y="3061"/>
                  </a:cubicBezTo>
                  <a:cubicBezTo>
                    <a:pt x="10" y="3061"/>
                    <a:pt x="415" y="3410"/>
                    <a:pt x="952" y="3410"/>
                  </a:cubicBezTo>
                  <a:cubicBezTo>
                    <a:pt x="1658" y="3410"/>
                    <a:pt x="2591" y="2805"/>
                    <a:pt x="3123"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27" name="Google Shape;9818;p26"/>
            <p:cNvSpPr/>
            <p:nvPr/>
          </p:nvSpPr>
          <p:spPr>
            <a:xfrm>
              <a:off x="3826150" y="3592675"/>
              <a:ext cx="69150" cy="112425"/>
            </a:xfrm>
            <a:custGeom>
              <a:avLst/>
              <a:ahLst/>
              <a:rect l="l" t="t" r="r" b="b"/>
              <a:pathLst>
                <a:path w="2766" h="4497" extrusionOk="0">
                  <a:moveTo>
                    <a:pt x="1972" y="1"/>
                  </a:moveTo>
                  <a:cubicBezTo>
                    <a:pt x="1973" y="4"/>
                    <a:pt x="1973" y="7"/>
                    <a:pt x="1973" y="11"/>
                  </a:cubicBezTo>
                  <a:lnTo>
                    <a:pt x="1973" y="11"/>
                  </a:lnTo>
                  <a:cubicBezTo>
                    <a:pt x="1974" y="3"/>
                    <a:pt x="1972" y="1"/>
                    <a:pt x="1972" y="1"/>
                  </a:cubicBezTo>
                  <a:close/>
                  <a:moveTo>
                    <a:pt x="1973" y="11"/>
                  </a:moveTo>
                  <a:cubicBezTo>
                    <a:pt x="1971" y="46"/>
                    <a:pt x="1931" y="190"/>
                    <a:pt x="1544" y="723"/>
                  </a:cubicBezTo>
                  <a:cubicBezTo>
                    <a:pt x="1071" y="1374"/>
                    <a:pt x="1" y="3266"/>
                    <a:pt x="1125" y="4497"/>
                  </a:cubicBezTo>
                  <a:cubicBezTo>
                    <a:pt x="1125" y="4497"/>
                    <a:pt x="2525" y="4185"/>
                    <a:pt x="2650" y="2713"/>
                  </a:cubicBezTo>
                  <a:cubicBezTo>
                    <a:pt x="2766" y="1248"/>
                    <a:pt x="2042" y="649"/>
                    <a:pt x="1973" y="1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28" name="Google Shape;9819;p26"/>
            <p:cNvSpPr/>
            <p:nvPr/>
          </p:nvSpPr>
          <p:spPr>
            <a:xfrm>
              <a:off x="3854025" y="3593575"/>
              <a:ext cx="41300" cy="111525"/>
            </a:xfrm>
            <a:custGeom>
              <a:avLst/>
              <a:ahLst/>
              <a:rect l="l" t="t" r="r" b="b"/>
              <a:pathLst>
                <a:path w="1652" h="4461" extrusionOk="0">
                  <a:moveTo>
                    <a:pt x="866" y="0"/>
                  </a:moveTo>
                  <a:cubicBezTo>
                    <a:pt x="679" y="1044"/>
                    <a:pt x="260" y="3328"/>
                    <a:pt x="1" y="4452"/>
                  </a:cubicBezTo>
                  <a:cubicBezTo>
                    <a:pt x="10" y="4452"/>
                    <a:pt x="10" y="4461"/>
                    <a:pt x="10" y="4461"/>
                  </a:cubicBezTo>
                  <a:cubicBezTo>
                    <a:pt x="10" y="4461"/>
                    <a:pt x="1410" y="4149"/>
                    <a:pt x="1535" y="2677"/>
                  </a:cubicBezTo>
                  <a:cubicBezTo>
                    <a:pt x="1651" y="1231"/>
                    <a:pt x="938" y="625"/>
                    <a:pt x="86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29" name="Google Shape;9820;p26"/>
            <p:cNvSpPr/>
            <p:nvPr/>
          </p:nvSpPr>
          <p:spPr>
            <a:xfrm>
              <a:off x="3875450" y="3592675"/>
              <a:ext cx="25" cy="250"/>
            </a:xfrm>
            <a:custGeom>
              <a:avLst/>
              <a:ahLst/>
              <a:rect l="l" t="t" r="r" b="b"/>
              <a:pathLst>
                <a:path w="1" h="10" extrusionOk="0">
                  <a:moveTo>
                    <a:pt x="0" y="9"/>
                  </a:moveTo>
                  <a:cubicBezTo>
                    <a:pt x="0" y="9"/>
                    <a:pt x="0" y="1"/>
                    <a:pt x="0" y="1"/>
                  </a:cubicBezTo>
                  <a:cubicBezTo>
                    <a:pt x="0" y="9"/>
                    <a:pt x="0" y="9"/>
                    <a:pt x="0" y="9"/>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30" name="Google Shape;9821;p26"/>
            <p:cNvSpPr/>
            <p:nvPr/>
          </p:nvSpPr>
          <p:spPr>
            <a:xfrm>
              <a:off x="3795825" y="3621000"/>
              <a:ext cx="190925" cy="218325"/>
            </a:xfrm>
            <a:custGeom>
              <a:avLst/>
              <a:ahLst/>
              <a:rect l="l" t="t" r="r" b="b"/>
              <a:pathLst>
                <a:path w="7637" h="8733" extrusionOk="0">
                  <a:moveTo>
                    <a:pt x="7637" y="1"/>
                  </a:moveTo>
                  <a:lnTo>
                    <a:pt x="7557" y="36"/>
                  </a:lnTo>
                  <a:lnTo>
                    <a:pt x="7485" y="90"/>
                  </a:lnTo>
                  <a:cubicBezTo>
                    <a:pt x="7441" y="125"/>
                    <a:pt x="7396" y="161"/>
                    <a:pt x="7351" y="197"/>
                  </a:cubicBezTo>
                  <a:cubicBezTo>
                    <a:pt x="7253" y="277"/>
                    <a:pt x="7173" y="357"/>
                    <a:pt x="7084" y="438"/>
                  </a:cubicBezTo>
                  <a:cubicBezTo>
                    <a:pt x="6914" y="598"/>
                    <a:pt x="6754" y="768"/>
                    <a:pt x="6584" y="937"/>
                  </a:cubicBezTo>
                  <a:cubicBezTo>
                    <a:pt x="6263" y="1276"/>
                    <a:pt x="5942" y="1615"/>
                    <a:pt x="5621" y="1963"/>
                  </a:cubicBezTo>
                  <a:cubicBezTo>
                    <a:pt x="4987" y="2659"/>
                    <a:pt x="4363" y="3364"/>
                    <a:pt x="3747" y="4077"/>
                  </a:cubicBezTo>
                  <a:cubicBezTo>
                    <a:pt x="2507" y="5496"/>
                    <a:pt x="1294" y="6932"/>
                    <a:pt x="81" y="8368"/>
                  </a:cubicBezTo>
                  <a:cubicBezTo>
                    <a:pt x="81" y="8368"/>
                    <a:pt x="81" y="8377"/>
                    <a:pt x="81" y="8377"/>
                  </a:cubicBezTo>
                  <a:cubicBezTo>
                    <a:pt x="1" y="8475"/>
                    <a:pt x="18" y="8618"/>
                    <a:pt x="116" y="8690"/>
                  </a:cubicBezTo>
                  <a:cubicBezTo>
                    <a:pt x="157" y="8719"/>
                    <a:pt x="204" y="8733"/>
                    <a:pt x="251" y="8733"/>
                  </a:cubicBezTo>
                  <a:cubicBezTo>
                    <a:pt x="319" y="8733"/>
                    <a:pt x="387" y="8703"/>
                    <a:pt x="429" y="8645"/>
                  </a:cubicBezTo>
                  <a:cubicBezTo>
                    <a:pt x="1580" y="7164"/>
                    <a:pt x="2739" y="5683"/>
                    <a:pt x="3917" y="4220"/>
                  </a:cubicBezTo>
                  <a:cubicBezTo>
                    <a:pt x="4506" y="3489"/>
                    <a:pt x="5103" y="2757"/>
                    <a:pt x="5710" y="2043"/>
                  </a:cubicBezTo>
                  <a:cubicBezTo>
                    <a:pt x="6004" y="1678"/>
                    <a:pt x="6317" y="1321"/>
                    <a:pt x="6629" y="973"/>
                  </a:cubicBezTo>
                  <a:cubicBezTo>
                    <a:pt x="6781" y="795"/>
                    <a:pt x="6941" y="625"/>
                    <a:pt x="7102" y="456"/>
                  </a:cubicBezTo>
                  <a:cubicBezTo>
                    <a:pt x="7191" y="375"/>
                    <a:pt x="7271" y="286"/>
                    <a:pt x="7360" y="215"/>
                  </a:cubicBezTo>
                  <a:cubicBezTo>
                    <a:pt x="7405" y="170"/>
                    <a:pt x="7441" y="125"/>
                    <a:pt x="7494" y="99"/>
                  </a:cubicBezTo>
                  <a:lnTo>
                    <a:pt x="7566" y="45"/>
                  </a:lnTo>
                  <a:lnTo>
                    <a:pt x="7637" y="1"/>
                  </a:ln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31" name="Google Shape;9822;p26"/>
            <p:cNvSpPr/>
            <p:nvPr/>
          </p:nvSpPr>
          <p:spPr>
            <a:xfrm>
              <a:off x="3795825" y="3708425"/>
              <a:ext cx="201200" cy="131050"/>
            </a:xfrm>
            <a:custGeom>
              <a:avLst/>
              <a:ahLst/>
              <a:rect l="l" t="t" r="r" b="b"/>
              <a:pathLst>
                <a:path w="8048" h="5242" extrusionOk="0">
                  <a:moveTo>
                    <a:pt x="8047" y="1"/>
                  </a:moveTo>
                  <a:cubicBezTo>
                    <a:pt x="7334" y="322"/>
                    <a:pt x="6629" y="652"/>
                    <a:pt x="5933" y="991"/>
                  </a:cubicBezTo>
                  <a:cubicBezTo>
                    <a:pt x="5237" y="1339"/>
                    <a:pt x="4550" y="1696"/>
                    <a:pt x="3863" y="2079"/>
                  </a:cubicBezTo>
                  <a:cubicBezTo>
                    <a:pt x="3185" y="2463"/>
                    <a:pt x="2516" y="2864"/>
                    <a:pt x="1865" y="3310"/>
                  </a:cubicBezTo>
                  <a:cubicBezTo>
                    <a:pt x="1544" y="3524"/>
                    <a:pt x="1223" y="3765"/>
                    <a:pt x="919" y="4015"/>
                  </a:cubicBezTo>
                  <a:cubicBezTo>
                    <a:pt x="616" y="4274"/>
                    <a:pt x="322" y="4550"/>
                    <a:pt x="72" y="4889"/>
                  </a:cubicBezTo>
                  <a:cubicBezTo>
                    <a:pt x="72" y="4889"/>
                    <a:pt x="72" y="4889"/>
                    <a:pt x="63" y="4898"/>
                  </a:cubicBezTo>
                  <a:cubicBezTo>
                    <a:pt x="1" y="4996"/>
                    <a:pt x="27" y="5130"/>
                    <a:pt x="125" y="5202"/>
                  </a:cubicBezTo>
                  <a:cubicBezTo>
                    <a:pt x="166" y="5228"/>
                    <a:pt x="210" y="5241"/>
                    <a:pt x="253" y="5241"/>
                  </a:cubicBezTo>
                  <a:cubicBezTo>
                    <a:pt x="324" y="5241"/>
                    <a:pt x="393" y="5206"/>
                    <a:pt x="438" y="5139"/>
                  </a:cubicBezTo>
                  <a:cubicBezTo>
                    <a:pt x="643" y="4845"/>
                    <a:pt x="902" y="4568"/>
                    <a:pt x="1178" y="4309"/>
                  </a:cubicBezTo>
                  <a:cubicBezTo>
                    <a:pt x="1455" y="4051"/>
                    <a:pt x="1758" y="3810"/>
                    <a:pt x="2061" y="3578"/>
                  </a:cubicBezTo>
                  <a:cubicBezTo>
                    <a:pt x="2677" y="3114"/>
                    <a:pt x="3319" y="2686"/>
                    <a:pt x="3979" y="2275"/>
                  </a:cubicBezTo>
                  <a:cubicBezTo>
                    <a:pt x="4639" y="1865"/>
                    <a:pt x="5309" y="1473"/>
                    <a:pt x="5987" y="1098"/>
                  </a:cubicBezTo>
                  <a:cubicBezTo>
                    <a:pt x="6665" y="714"/>
                    <a:pt x="7351" y="348"/>
                    <a:pt x="804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32" name="Google Shape;9823;p26"/>
            <p:cNvSpPr/>
            <p:nvPr/>
          </p:nvSpPr>
          <p:spPr>
            <a:xfrm>
              <a:off x="3818125" y="3688350"/>
              <a:ext cx="39725" cy="124300"/>
            </a:xfrm>
            <a:custGeom>
              <a:avLst/>
              <a:ahLst/>
              <a:rect l="l" t="t" r="r" b="b"/>
              <a:pathLst>
                <a:path w="1589" h="4972" extrusionOk="0">
                  <a:moveTo>
                    <a:pt x="1589" y="1"/>
                  </a:moveTo>
                  <a:lnTo>
                    <a:pt x="1589" y="1"/>
                  </a:lnTo>
                  <a:cubicBezTo>
                    <a:pt x="1312" y="777"/>
                    <a:pt x="1035" y="1544"/>
                    <a:pt x="759" y="2320"/>
                  </a:cubicBezTo>
                  <a:cubicBezTo>
                    <a:pt x="625" y="2713"/>
                    <a:pt x="491" y="3105"/>
                    <a:pt x="366" y="3498"/>
                  </a:cubicBezTo>
                  <a:cubicBezTo>
                    <a:pt x="241" y="3890"/>
                    <a:pt x="117" y="4274"/>
                    <a:pt x="18" y="4702"/>
                  </a:cubicBezTo>
                  <a:cubicBezTo>
                    <a:pt x="18" y="4711"/>
                    <a:pt x="18" y="4711"/>
                    <a:pt x="18" y="4720"/>
                  </a:cubicBezTo>
                  <a:cubicBezTo>
                    <a:pt x="1" y="4845"/>
                    <a:pt x="90" y="4952"/>
                    <a:pt x="206" y="4970"/>
                  </a:cubicBezTo>
                  <a:cubicBezTo>
                    <a:pt x="217" y="4971"/>
                    <a:pt x="227" y="4972"/>
                    <a:pt x="238" y="4972"/>
                  </a:cubicBezTo>
                  <a:cubicBezTo>
                    <a:pt x="348" y="4972"/>
                    <a:pt x="439" y="4888"/>
                    <a:pt x="456" y="4773"/>
                  </a:cubicBezTo>
                  <a:lnTo>
                    <a:pt x="456" y="4764"/>
                  </a:lnTo>
                  <a:cubicBezTo>
                    <a:pt x="509" y="4390"/>
                    <a:pt x="598" y="3979"/>
                    <a:pt x="688" y="3578"/>
                  </a:cubicBezTo>
                  <a:cubicBezTo>
                    <a:pt x="777" y="3185"/>
                    <a:pt x="875" y="2784"/>
                    <a:pt x="973" y="2383"/>
                  </a:cubicBezTo>
                  <a:cubicBezTo>
                    <a:pt x="1169" y="1589"/>
                    <a:pt x="1374" y="795"/>
                    <a:pt x="1589"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193" name="Google Shape;9824;p26"/>
          <p:cNvGrpSpPr/>
          <p:nvPr/>
        </p:nvGrpSpPr>
        <p:grpSpPr>
          <a:xfrm rot="-5400000">
            <a:off x="7353155" y="3166433"/>
            <a:ext cx="2310839" cy="1902145"/>
            <a:chOff x="3857825" y="4400025"/>
            <a:chExt cx="287500" cy="236650"/>
          </a:xfrm>
        </p:grpSpPr>
        <p:sp>
          <p:nvSpPr>
            <p:cNvPr id="1055133" name="Google Shape;9825;p26"/>
            <p:cNvSpPr/>
            <p:nvPr/>
          </p:nvSpPr>
          <p:spPr>
            <a:xfrm>
              <a:off x="4020425" y="4400025"/>
              <a:ext cx="106175" cy="56425"/>
            </a:xfrm>
            <a:custGeom>
              <a:avLst/>
              <a:ahLst/>
              <a:rect l="l" t="t" r="r" b="b"/>
              <a:pathLst>
                <a:path w="4247" h="2257" extrusionOk="0">
                  <a:moveTo>
                    <a:pt x="4246" y="1"/>
                  </a:moveTo>
                  <a:cubicBezTo>
                    <a:pt x="4244" y="2"/>
                    <a:pt x="4242" y="4"/>
                    <a:pt x="4239" y="6"/>
                  </a:cubicBezTo>
                  <a:lnTo>
                    <a:pt x="4239" y="6"/>
                  </a:lnTo>
                  <a:cubicBezTo>
                    <a:pt x="4245" y="3"/>
                    <a:pt x="4246" y="1"/>
                    <a:pt x="4246" y="1"/>
                  </a:cubicBezTo>
                  <a:close/>
                  <a:moveTo>
                    <a:pt x="4239" y="6"/>
                  </a:moveTo>
                  <a:cubicBezTo>
                    <a:pt x="4220" y="17"/>
                    <a:pt x="4150" y="38"/>
                    <a:pt x="3908" y="38"/>
                  </a:cubicBezTo>
                  <a:cubicBezTo>
                    <a:pt x="3789" y="38"/>
                    <a:pt x="3627" y="33"/>
                    <a:pt x="3408" y="18"/>
                  </a:cubicBezTo>
                  <a:cubicBezTo>
                    <a:pt x="3329" y="14"/>
                    <a:pt x="3236" y="11"/>
                    <a:pt x="3133" y="11"/>
                  </a:cubicBezTo>
                  <a:cubicBezTo>
                    <a:pt x="2194" y="11"/>
                    <a:pt x="394" y="248"/>
                    <a:pt x="0" y="1696"/>
                  </a:cubicBezTo>
                  <a:cubicBezTo>
                    <a:pt x="0" y="1696"/>
                    <a:pt x="566" y="2256"/>
                    <a:pt x="1394" y="2256"/>
                  </a:cubicBezTo>
                  <a:cubicBezTo>
                    <a:pt x="1676" y="2256"/>
                    <a:pt x="1988" y="2191"/>
                    <a:pt x="2319" y="2017"/>
                  </a:cubicBezTo>
                  <a:cubicBezTo>
                    <a:pt x="3616" y="1333"/>
                    <a:pt x="3737" y="393"/>
                    <a:pt x="4239" y="6"/>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34" name="Google Shape;9826;p26"/>
            <p:cNvSpPr/>
            <p:nvPr/>
          </p:nvSpPr>
          <p:spPr>
            <a:xfrm>
              <a:off x="4020425" y="4400475"/>
              <a:ext cx="105500" cy="55975"/>
            </a:xfrm>
            <a:custGeom>
              <a:avLst/>
              <a:ahLst/>
              <a:rect l="l" t="t" r="r" b="b"/>
              <a:pathLst>
                <a:path w="4220" h="2239" extrusionOk="0">
                  <a:moveTo>
                    <a:pt x="4220" y="0"/>
                  </a:moveTo>
                  <a:cubicBezTo>
                    <a:pt x="3238" y="402"/>
                    <a:pt x="1088" y="1285"/>
                    <a:pt x="0" y="1669"/>
                  </a:cubicBezTo>
                  <a:cubicBezTo>
                    <a:pt x="0" y="1669"/>
                    <a:pt x="0" y="1678"/>
                    <a:pt x="0" y="1678"/>
                  </a:cubicBezTo>
                  <a:cubicBezTo>
                    <a:pt x="0" y="1678"/>
                    <a:pt x="566" y="2238"/>
                    <a:pt x="1394" y="2238"/>
                  </a:cubicBezTo>
                  <a:cubicBezTo>
                    <a:pt x="1676" y="2238"/>
                    <a:pt x="1988" y="2173"/>
                    <a:pt x="2319" y="1999"/>
                  </a:cubicBezTo>
                  <a:cubicBezTo>
                    <a:pt x="3604" y="1330"/>
                    <a:pt x="3738" y="393"/>
                    <a:pt x="4220"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35" name="Google Shape;9827;p26"/>
            <p:cNvSpPr/>
            <p:nvPr/>
          </p:nvSpPr>
          <p:spPr>
            <a:xfrm>
              <a:off x="4126350" y="4400025"/>
              <a:ext cx="250" cy="25"/>
            </a:xfrm>
            <a:custGeom>
              <a:avLst/>
              <a:ahLst/>
              <a:rect l="l" t="t" r="r" b="b"/>
              <a:pathLst>
                <a:path w="10" h="1" extrusionOk="0">
                  <a:moveTo>
                    <a:pt x="1" y="1"/>
                  </a:moveTo>
                  <a:cubicBezTo>
                    <a:pt x="1" y="1"/>
                    <a:pt x="9" y="1"/>
                    <a:pt x="9" y="1"/>
                  </a:cubicBezTo>
                  <a:cubicBezTo>
                    <a:pt x="1" y="1"/>
                    <a:pt x="1" y="1"/>
                    <a:pt x="1" y="1"/>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36" name="Google Shape;9828;p26"/>
            <p:cNvSpPr/>
            <p:nvPr/>
          </p:nvSpPr>
          <p:spPr>
            <a:xfrm>
              <a:off x="4035800" y="4466525"/>
              <a:ext cx="109525" cy="62450"/>
            </a:xfrm>
            <a:custGeom>
              <a:avLst/>
              <a:ahLst/>
              <a:rect l="l" t="t" r="r" b="b"/>
              <a:pathLst>
                <a:path w="4381" h="2498" extrusionOk="0">
                  <a:moveTo>
                    <a:pt x="1349" y="1"/>
                  </a:moveTo>
                  <a:cubicBezTo>
                    <a:pt x="206" y="1"/>
                    <a:pt x="1" y="1150"/>
                    <a:pt x="1" y="1150"/>
                  </a:cubicBezTo>
                  <a:cubicBezTo>
                    <a:pt x="513" y="2175"/>
                    <a:pt x="1248" y="2498"/>
                    <a:pt x="1970" y="2498"/>
                  </a:cubicBezTo>
                  <a:cubicBezTo>
                    <a:pt x="3194" y="2498"/>
                    <a:pt x="4381" y="1569"/>
                    <a:pt x="4381" y="1569"/>
                  </a:cubicBezTo>
                  <a:cubicBezTo>
                    <a:pt x="2969" y="379"/>
                    <a:pt x="2005" y="1"/>
                    <a:pt x="1349" y="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37" name="Google Shape;9829;p26"/>
            <p:cNvSpPr/>
            <p:nvPr/>
          </p:nvSpPr>
          <p:spPr>
            <a:xfrm>
              <a:off x="4035800" y="4466600"/>
              <a:ext cx="108650" cy="38725"/>
            </a:xfrm>
            <a:custGeom>
              <a:avLst/>
              <a:ahLst/>
              <a:rect l="l" t="t" r="r" b="b"/>
              <a:pathLst>
                <a:path w="4346" h="1549" extrusionOk="0">
                  <a:moveTo>
                    <a:pt x="1346" y="1"/>
                  </a:moveTo>
                  <a:cubicBezTo>
                    <a:pt x="207" y="1"/>
                    <a:pt x="1" y="1147"/>
                    <a:pt x="1" y="1147"/>
                  </a:cubicBezTo>
                  <a:cubicBezTo>
                    <a:pt x="9" y="1156"/>
                    <a:pt x="9" y="1165"/>
                    <a:pt x="18" y="1174"/>
                  </a:cubicBezTo>
                  <a:lnTo>
                    <a:pt x="4345" y="1548"/>
                  </a:lnTo>
                  <a:cubicBezTo>
                    <a:pt x="2951" y="375"/>
                    <a:pt x="1996" y="1"/>
                    <a:pt x="1346"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38" name="Google Shape;9830;p26"/>
            <p:cNvSpPr/>
            <p:nvPr/>
          </p:nvSpPr>
          <p:spPr>
            <a:xfrm>
              <a:off x="4011725" y="4550425"/>
              <a:ext cx="107725" cy="86250"/>
            </a:xfrm>
            <a:custGeom>
              <a:avLst/>
              <a:ahLst/>
              <a:rect l="l" t="t" r="r" b="b"/>
              <a:pathLst>
                <a:path w="4309" h="3450" extrusionOk="0">
                  <a:moveTo>
                    <a:pt x="2077" y="0"/>
                  </a:moveTo>
                  <a:cubicBezTo>
                    <a:pt x="1744" y="0"/>
                    <a:pt x="1409" y="69"/>
                    <a:pt x="1115" y="176"/>
                  </a:cubicBezTo>
                  <a:cubicBezTo>
                    <a:pt x="1035" y="203"/>
                    <a:pt x="732" y="292"/>
                    <a:pt x="705" y="390"/>
                  </a:cubicBezTo>
                  <a:cubicBezTo>
                    <a:pt x="0" y="3289"/>
                    <a:pt x="4309" y="3450"/>
                    <a:pt x="4309" y="3450"/>
                  </a:cubicBezTo>
                  <a:cubicBezTo>
                    <a:pt x="4122" y="3414"/>
                    <a:pt x="4139" y="2914"/>
                    <a:pt x="4139" y="2790"/>
                  </a:cubicBezTo>
                  <a:cubicBezTo>
                    <a:pt x="4113" y="2397"/>
                    <a:pt x="4086" y="2005"/>
                    <a:pt x="3988" y="1621"/>
                  </a:cubicBezTo>
                  <a:cubicBezTo>
                    <a:pt x="3845" y="1050"/>
                    <a:pt x="3524" y="470"/>
                    <a:pt x="2953" y="194"/>
                  </a:cubicBezTo>
                  <a:cubicBezTo>
                    <a:pt x="2685" y="57"/>
                    <a:pt x="2382" y="0"/>
                    <a:pt x="2077"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39" name="Google Shape;9831;p26"/>
            <p:cNvSpPr/>
            <p:nvPr/>
          </p:nvSpPr>
          <p:spPr>
            <a:xfrm>
              <a:off x="4012150" y="4559500"/>
              <a:ext cx="107100" cy="77175"/>
            </a:xfrm>
            <a:custGeom>
              <a:avLst/>
              <a:ahLst/>
              <a:rect l="l" t="t" r="r" b="b"/>
              <a:pathLst>
                <a:path w="4284" h="3087" extrusionOk="0">
                  <a:moveTo>
                    <a:pt x="706" y="0"/>
                  </a:moveTo>
                  <a:cubicBezTo>
                    <a:pt x="697" y="9"/>
                    <a:pt x="697" y="18"/>
                    <a:pt x="688" y="27"/>
                  </a:cubicBezTo>
                  <a:cubicBezTo>
                    <a:pt x="1" y="2837"/>
                    <a:pt x="4033" y="3069"/>
                    <a:pt x="4283" y="3087"/>
                  </a:cubicBezTo>
                  <a:cubicBezTo>
                    <a:pt x="3409" y="2667"/>
                    <a:pt x="1312" y="607"/>
                    <a:pt x="70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40" name="Google Shape;9832;p26"/>
            <p:cNvSpPr/>
            <p:nvPr/>
          </p:nvSpPr>
          <p:spPr>
            <a:xfrm>
              <a:off x="3857825" y="4493200"/>
              <a:ext cx="204325" cy="55950"/>
            </a:xfrm>
            <a:custGeom>
              <a:avLst/>
              <a:ahLst/>
              <a:rect l="l" t="t" r="r" b="b"/>
              <a:pathLst>
                <a:path w="8173" h="2238" extrusionOk="0">
                  <a:moveTo>
                    <a:pt x="5877" y="1"/>
                  </a:moveTo>
                  <a:cubicBezTo>
                    <a:pt x="5269" y="1"/>
                    <a:pt x="4657" y="32"/>
                    <a:pt x="4051" y="119"/>
                  </a:cubicBezTo>
                  <a:cubicBezTo>
                    <a:pt x="3703" y="172"/>
                    <a:pt x="3364" y="234"/>
                    <a:pt x="3025" y="342"/>
                  </a:cubicBezTo>
                  <a:cubicBezTo>
                    <a:pt x="2855" y="395"/>
                    <a:pt x="2686" y="458"/>
                    <a:pt x="2516" y="520"/>
                  </a:cubicBezTo>
                  <a:cubicBezTo>
                    <a:pt x="2365" y="591"/>
                    <a:pt x="2204" y="663"/>
                    <a:pt x="2043" y="734"/>
                  </a:cubicBezTo>
                  <a:cubicBezTo>
                    <a:pt x="1419" y="1028"/>
                    <a:pt x="803" y="1332"/>
                    <a:pt x="188" y="1680"/>
                  </a:cubicBezTo>
                  <a:cubicBezTo>
                    <a:pt x="188" y="1680"/>
                    <a:pt x="179" y="1689"/>
                    <a:pt x="170" y="1689"/>
                  </a:cubicBezTo>
                  <a:cubicBezTo>
                    <a:pt x="36" y="1787"/>
                    <a:pt x="1" y="1965"/>
                    <a:pt x="90" y="2108"/>
                  </a:cubicBezTo>
                  <a:cubicBezTo>
                    <a:pt x="146" y="2192"/>
                    <a:pt x="241" y="2237"/>
                    <a:pt x="336" y="2237"/>
                  </a:cubicBezTo>
                  <a:cubicBezTo>
                    <a:pt x="393" y="2237"/>
                    <a:pt x="450" y="2221"/>
                    <a:pt x="500" y="2188"/>
                  </a:cubicBezTo>
                  <a:lnTo>
                    <a:pt x="509" y="2179"/>
                  </a:lnTo>
                  <a:cubicBezTo>
                    <a:pt x="1062" y="1805"/>
                    <a:pt x="1651" y="1457"/>
                    <a:pt x="2240" y="1127"/>
                  </a:cubicBezTo>
                  <a:cubicBezTo>
                    <a:pt x="2391" y="1037"/>
                    <a:pt x="2543" y="957"/>
                    <a:pt x="2686" y="877"/>
                  </a:cubicBezTo>
                  <a:cubicBezTo>
                    <a:pt x="2837" y="805"/>
                    <a:pt x="2980" y="734"/>
                    <a:pt x="3141" y="681"/>
                  </a:cubicBezTo>
                  <a:cubicBezTo>
                    <a:pt x="3444" y="565"/>
                    <a:pt x="3774" y="475"/>
                    <a:pt x="4104" y="404"/>
                  </a:cubicBezTo>
                  <a:cubicBezTo>
                    <a:pt x="4764" y="261"/>
                    <a:pt x="5442" y="181"/>
                    <a:pt x="6120" y="145"/>
                  </a:cubicBezTo>
                  <a:cubicBezTo>
                    <a:pt x="6459" y="127"/>
                    <a:pt x="6807" y="127"/>
                    <a:pt x="7146" y="127"/>
                  </a:cubicBezTo>
                  <a:cubicBezTo>
                    <a:pt x="7485" y="136"/>
                    <a:pt x="7833" y="145"/>
                    <a:pt x="8172" y="199"/>
                  </a:cubicBezTo>
                  <a:cubicBezTo>
                    <a:pt x="7833" y="119"/>
                    <a:pt x="7494" y="92"/>
                    <a:pt x="7155" y="56"/>
                  </a:cubicBezTo>
                  <a:cubicBezTo>
                    <a:pt x="6807" y="29"/>
                    <a:pt x="6468" y="11"/>
                    <a:pt x="6120" y="3"/>
                  </a:cubicBezTo>
                  <a:cubicBezTo>
                    <a:pt x="6039" y="1"/>
                    <a:pt x="5958" y="1"/>
                    <a:pt x="587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41" name="Google Shape;9833;p26"/>
            <p:cNvSpPr/>
            <p:nvPr/>
          </p:nvSpPr>
          <p:spPr>
            <a:xfrm>
              <a:off x="3918500" y="4503650"/>
              <a:ext cx="129825" cy="74825"/>
            </a:xfrm>
            <a:custGeom>
              <a:avLst/>
              <a:ahLst/>
              <a:rect l="l" t="t" r="r" b="b"/>
              <a:pathLst>
                <a:path w="5193" h="2993" extrusionOk="0">
                  <a:moveTo>
                    <a:pt x="788" y="0"/>
                  </a:moveTo>
                  <a:cubicBezTo>
                    <a:pt x="554" y="0"/>
                    <a:pt x="313" y="48"/>
                    <a:pt x="98" y="155"/>
                  </a:cubicBezTo>
                  <a:cubicBezTo>
                    <a:pt x="98" y="155"/>
                    <a:pt x="89" y="164"/>
                    <a:pt x="89" y="164"/>
                  </a:cubicBezTo>
                  <a:cubicBezTo>
                    <a:pt x="18" y="200"/>
                    <a:pt x="0" y="289"/>
                    <a:pt x="36" y="361"/>
                  </a:cubicBezTo>
                  <a:cubicBezTo>
                    <a:pt x="66" y="408"/>
                    <a:pt x="115" y="436"/>
                    <a:pt x="166" y="436"/>
                  </a:cubicBezTo>
                  <a:cubicBezTo>
                    <a:pt x="191" y="436"/>
                    <a:pt x="217" y="429"/>
                    <a:pt x="241" y="414"/>
                  </a:cubicBezTo>
                  <a:cubicBezTo>
                    <a:pt x="433" y="305"/>
                    <a:pt x="652" y="260"/>
                    <a:pt x="879" y="260"/>
                  </a:cubicBezTo>
                  <a:cubicBezTo>
                    <a:pt x="1117" y="260"/>
                    <a:pt x="1364" y="310"/>
                    <a:pt x="1597" y="387"/>
                  </a:cubicBezTo>
                  <a:cubicBezTo>
                    <a:pt x="2061" y="539"/>
                    <a:pt x="2498" y="771"/>
                    <a:pt x="2917" y="1048"/>
                  </a:cubicBezTo>
                  <a:cubicBezTo>
                    <a:pt x="3337" y="1315"/>
                    <a:pt x="3729" y="1627"/>
                    <a:pt x="4113" y="1949"/>
                  </a:cubicBezTo>
                  <a:cubicBezTo>
                    <a:pt x="4487" y="2279"/>
                    <a:pt x="4862" y="2618"/>
                    <a:pt x="5192" y="2992"/>
                  </a:cubicBezTo>
                  <a:cubicBezTo>
                    <a:pt x="4880" y="2600"/>
                    <a:pt x="4523" y="2243"/>
                    <a:pt x="4157" y="1895"/>
                  </a:cubicBezTo>
                  <a:cubicBezTo>
                    <a:pt x="3792" y="1547"/>
                    <a:pt x="3408" y="1217"/>
                    <a:pt x="2998" y="923"/>
                  </a:cubicBezTo>
                  <a:cubicBezTo>
                    <a:pt x="2587" y="628"/>
                    <a:pt x="2150" y="361"/>
                    <a:pt x="1668" y="173"/>
                  </a:cubicBezTo>
                  <a:cubicBezTo>
                    <a:pt x="1427" y="84"/>
                    <a:pt x="1169" y="13"/>
                    <a:pt x="901" y="4"/>
                  </a:cubicBezTo>
                  <a:cubicBezTo>
                    <a:pt x="864" y="1"/>
                    <a:pt x="826" y="0"/>
                    <a:pt x="788" y="0"/>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42" name="Google Shape;9834;p26"/>
            <p:cNvSpPr/>
            <p:nvPr/>
          </p:nvSpPr>
          <p:spPr>
            <a:xfrm>
              <a:off x="3938775" y="4432800"/>
              <a:ext cx="108200" cy="72600"/>
            </a:xfrm>
            <a:custGeom>
              <a:avLst/>
              <a:ahLst/>
              <a:rect l="l" t="t" r="r" b="b"/>
              <a:pathLst>
                <a:path w="4328" h="2904" extrusionOk="0">
                  <a:moveTo>
                    <a:pt x="4328" y="1"/>
                  </a:moveTo>
                  <a:cubicBezTo>
                    <a:pt x="3908" y="72"/>
                    <a:pt x="3516" y="233"/>
                    <a:pt x="3132" y="411"/>
                  </a:cubicBezTo>
                  <a:cubicBezTo>
                    <a:pt x="2749" y="599"/>
                    <a:pt x="2392" y="822"/>
                    <a:pt x="2044" y="1054"/>
                  </a:cubicBezTo>
                  <a:cubicBezTo>
                    <a:pt x="1687" y="1295"/>
                    <a:pt x="1348" y="1544"/>
                    <a:pt x="1027" y="1812"/>
                  </a:cubicBezTo>
                  <a:cubicBezTo>
                    <a:pt x="697" y="2080"/>
                    <a:pt x="376" y="2356"/>
                    <a:pt x="63" y="2650"/>
                  </a:cubicBezTo>
                  <a:lnTo>
                    <a:pt x="54" y="2650"/>
                  </a:lnTo>
                  <a:cubicBezTo>
                    <a:pt x="1" y="2713"/>
                    <a:pt x="1" y="2811"/>
                    <a:pt x="63" y="2865"/>
                  </a:cubicBezTo>
                  <a:cubicBezTo>
                    <a:pt x="93" y="2890"/>
                    <a:pt x="130" y="2904"/>
                    <a:pt x="166" y="2904"/>
                  </a:cubicBezTo>
                  <a:cubicBezTo>
                    <a:pt x="205" y="2904"/>
                    <a:pt x="245" y="2888"/>
                    <a:pt x="277" y="2856"/>
                  </a:cubicBezTo>
                  <a:cubicBezTo>
                    <a:pt x="554" y="2552"/>
                    <a:pt x="857" y="2258"/>
                    <a:pt x="1170" y="1981"/>
                  </a:cubicBezTo>
                  <a:cubicBezTo>
                    <a:pt x="1473" y="1696"/>
                    <a:pt x="1794" y="1428"/>
                    <a:pt x="2124" y="1179"/>
                  </a:cubicBezTo>
                  <a:cubicBezTo>
                    <a:pt x="2463" y="920"/>
                    <a:pt x="2802" y="679"/>
                    <a:pt x="3168" y="483"/>
                  </a:cubicBezTo>
                  <a:cubicBezTo>
                    <a:pt x="3534" y="278"/>
                    <a:pt x="3917" y="99"/>
                    <a:pt x="4328"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5143" name="Google Shape;9835;p26"/>
          <p:cNvSpPr/>
          <p:nvPr/>
        </p:nvSpPr>
        <p:spPr>
          <a:xfrm>
            <a:off x="771196" y="669220"/>
            <a:ext cx="23550" cy="3889706"/>
          </a:xfrm>
          <a:custGeom>
            <a:avLst/>
            <a:ahLst/>
            <a:rect l="l" t="t" r="r" b="b"/>
            <a:pathLst>
              <a:path w="143" h="21259" extrusionOk="0">
                <a:moveTo>
                  <a:pt x="0" y="0"/>
                </a:moveTo>
                <a:lnTo>
                  <a:pt x="0" y="21259"/>
                </a:lnTo>
                <a:cubicBezTo>
                  <a:pt x="45" y="21250"/>
                  <a:pt x="98" y="21232"/>
                  <a:pt x="143" y="21214"/>
                </a:cubicBezTo>
                <a:lnTo>
                  <a:pt x="143"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94" name="Google Shape;9836;p26"/>
          <p:cNvGrpSpPr/>
          <p:nvPr/>
        </p:nvGrpSpPr>
        <p:grpSpPr>
          <a:xfrm rot="4789981">
            <a:off x="132803" y="3924100"/>
            <a:ext cx="1300346" cy="1027389"/>
            <a:chOff x="1745100" y="1681650"/>
            <a:chExt cx="1300475" cy="1027490"/>
          </a:xfrm>
        </p:grpSpPr>
        <p:sp>
          <p:nvSpPr>
            <p:cNvPr id="1055144" name="Google Shape;9837;p26"/>
            <p:cNvSpPr/>
            <p:nvPr/>
          </p:nvSpPr>
          <p:spPr>
            <a:xfrm>
              <a:off x="1745100" y="1681650"/>
              <a:ext cx="1300475" cy="1027490"/>
            </a:xfrm>
            <a:custGeom>
              <a:avLst/>
              <a:ahLst/>
              <a:rect l="l" t="t" r="r" b="b"/>
              <a:pathLst>
                <a:path w="12410" h="9805" extrusionOk="0">
                  <a:moveTo>
                    <a:pt x="11486" y="0"/>
                  </a:moveTo>
                  <a:cubicBezTo>
                    <a:pt x="11240" y="0"/>
                    <a:pt x="10999" y="121"/>
                    <a:pt x="10848" y="319"/>
                  </a:cubicBezTo>
                  <a:cubicBezTo>
                    <a:pt x="10688" y="533"/>
                    <a:pt x="10661" y="809"/>
                    <a:pt x="10768" y="1059"/>
                  </a:cubicBezTo>
                  <a:cubicBezTo>
                    <a:pt x="10768" y="1077"/>
                    <a:pt x="10777" y="1095"/>
                    <a:pt x="10786" y="1113"/>
                  </a:cubicBezTo>
                  <a:lnTo>
                    <a:pt x="10786" y="1131"/>
                  </a:lnTo>
                  <a:cubicBezTo>
                    <a:pt x="10804" y="1184"/>
                    <a:pt x="10813" y="1246"/>
                    <a:pt x="10813" y="1309"/>
                  </a:cubicBezTo>
                  <a:cubicBezTo>
                    <a:pt x="10813" y="1336"/>
                    <a:pt x="10813" y="1354"/>
                    <a:pt x="10813" y="1371"/>
                  </a:cubicBezTo>
                  <a:cubicBezTo>
                    <a:pt x="10813" y="1425"/>
                    <a:pt x="10804" y="1487"/>
                    <a:pt x="10786" y="1541"/>
                  </a:cubicBezTo>
                  <a:lnTo>
                    <a:pt x="10768" y="1630"/>
                  </a:lnTo>
                  <a:cubicBezTo>
                    <a:pt x="10750" y="1657"/>
                    <a:pt x="10741" y="1693"/>
                    <a:pt x="10733" y="1719"/>
                  </a:cubicBezTo>
                  <a:cubicBezTo>
                    <a:pt x="10527" y="970"/>
                    <a:pt x="10037" y="301"/>
                    <a:pt x="9234" y="140"/>
                  </a:cubicBezTo>
                  <a:cubicBezTo>
                    <a:pt x="9154" y="125"/>
                    <a:pt x="9074" y="118"/>
                    <a:pt x="8995" y="118"/>
                  </a:cubicBezTo>
                  <a:cubicBezTo>
                    <a:pt x="8428" y="118"/>
                    <a:pt x="7898" y="497"/>
                    <a:pt x="7726" y="1068"/>
                  </a:cubicBezTo>
                  <a:cubicBezTo>
                    <a:pt x="7655" y="1318"/>
                    <a:pt x="7646" y="1577"/>
                    <a:pt x="7682" y="1835"/>
                  </a:cubicBezTo>
                  <a:cubicBezTo>
                    <a:pt x="7505" y="1763"/>
                    <a:pt x="7314" y="1727"/>
                    <a:pt x="7115" y="1727"/>
                  </a:cubicBezTo>
                  <a:cubicBezTo>
                    <a:pt x="7093" y="1727"/>
                    <a:pt x="7070" y="1727"/>
                    <a:pt x="7048" y="1728"/>
                  </a:cubicBezTo>
                  <a:cubicBezTo>
                    <a:pt x="6450" y="1755"/>
                    <a:pt x="5951" y="2210"/>
                    <a:pt x="5808" y="2852"/>
                  </a:cubicBezTo>
                  <a:cubicBezTo>
                    <a:pt x="5755" y="3102"/>
                    <a:pt x="5755" y="3352"/>
                    <a:pt x="5799" y="3584"/>
                  </a:cubicBezTo>
                  <a:cubicBezTo>
                    <a:pt x="5505" y="3342"/>
                    <a:pt x="5158" y="3215"/>
                    <a:pt x="4821" y="3215"/>
                  </a:cubicBezTo>
                  <a:cubicBezTo>
                    <a:pt x="4585" y="3215"/>
                    <a:pt x="4354" y="3277"/>
                    <a:pt x="4149" y="3405"/>
                  </a:cubicBezTo>
                  <a:cubicBezTo>
                    <a:pt x="3631" y="3727"/>
                    <a:pt x="3408" y="4396"/>
                    <a:pt x="3587" y="5047"/>
                  </a:cubicBezTo>
                  <a:cubicBezTo>
                    <a:pt x="3277" y="4712"/>
                    <a:pt x="2896" y="4518"/>
                    <a:pt x="2496" y="4518"/>
                  </a:cubicBezTo>
                  <a:cubicBezTo>
                    <a:pt x="2470" y="4518"/>
                    <a:pt x="2444" y="4519"/>
                    <a:pt x="2418" y="4520"/>
                  </a:cubicBezTo>
                  <a:cubicBezTo>
                    <a:pt x="1767" y="4547"/>
                    <a:pt x="1312" y="5083"/>
                    <a:pt x="1160" y="5600"/>
                  </a:cubicBezTo>
                  <a:cubicBezTo>
                    <a:pt x="875" y="6519"/>
                    <a:pt x="1214" y="7563"/>
                    <a:pt x="2008" y="8267"/>
                  </a:cubicBezTo>
                  <a:cubicBezTo>
                    <a:pt x="2017" y="8276"/>
                    <a:pt x="2026" y="8285"/>
                    <a:pt x="2035" y="8285"/>
                  </a:cubicBezTo>
                  <a:cubicBezTo>
                    <a:pt x="1927" y="8324"/>
                    <a:pt x="1821" y="8343"/>
                    <a:pt x="1717" y="8343"/>
                  </a:cubicBezTo>
                  <a:cubicBezTo>
                    <a:pt x="1486" y="8343"/>
                    <a:pt x="1271" y="8247"/>
                    <a:pt x="1098" y="8062"/>
                  </a:cubicBezTo>
                  <a:cubicBezTo>
                    <a:pt x="1035" y="7991"/>
                    <a:pt x="982" y="7919"/>
                    <a:pt x="946" y="7830"/>
                  </a:cubicBezTo>
                  <a:cubicBezTo>
                    <a:pt x="882" y="7662"/>
                    <a:pt x="717" y="7558"/>
                    <a:pt x="542" y="7558"/>
                  </a:cubicBezTo>
                  <a:cubicBezTo>
                    <a:pt x="522" y="7558"/>
                    <a:pt x="502" y="7560"/>
                    <a:pt x="482" y="7563"/>
                  </a:cubicBezTo>
                  <a:cubicBezTo>
                    <a:pt x="286" y="7589"/>
                    <a:pt x="134" y="7750"/>
                    <a:pt x="108" y="7946"/>
                  </a:cubicBezTo>
                  <a:lnTo>
                    <a:pt x="9" y="8731"/>
                  </a:lnTo>
                  <a:cubicBezTo>
                    <a:pt x="1" y="8865"/>
                    <a:pt x="36" y="8990"/>
                    <a:pt x="125" y="9079"/>
                  </a:cubicBezTo>
                  <a:cubicBezTo>
                    <a:pt x="447" y="9427"/>
                    <a:pt x="884" y="9677"/>
                    <a:pt x="1348" y="9766"/>
                  </a:cubicBezTo>
                  <a:cubicBezTo>
                    <a:pt x="1478" y="9792"/>
                    <a:pt x="1611" y="9805"/>
                    <a:pt x="1744" y="9805"/>
                  </a:cubicBezTo>
                  <a:cubicBezTo>
                    <a:pt x="2430" y="9805"/>
                    <a:pt x="3130" y="9470"/>
                    <a:pt x="3622" y="8910"/>
                  </a:cubicBezTo>
                  <a:cubicBezTo>
                    <a:pt x="3666" y="8912"/>
                    <a:pt x="3710" y="8913"/>
                    <a:pt x="3754" y="8913"/>
                  </a:cubicBezTo>
                  <a:cubicBezTo>
                    <a:pt x="4104" y="8913"/>
                    <a:pt x="4459" y="8849"/>
                    <a:pt x="4800" y="8722"/>
                  </a:cubicBezTo>
                  <a:cubicBezTo>
                    <a:pt x="5460" y="8473"/>
                    <a:pt x="6004" y="8000"/>
                    <a:pt x="6352" y="7375"/>
                  </a:cubicBezTo>
                  <a:cubicBezTo>
                    <a:pt x="7084" y="7348"/>
                    <a:pt x="7940" y="6911"/>
                    <a:pt x="8422" y="5948"/>
                  </a:cubicBezTo>
                  <a:cubicBezTo>
                    <a:pt x="8511" y="5761"/>
                    <a:pt x="8591" y="5555"/>
                    <a:pt x="8645" y="5332"/>
                  </a:cubicBezTo>
                  <a:cubicBezTo>
                    <a:pt x="9020" y="5279"/>
                    <a:pt x="9368" y="5136"/>
                    <a:pt x="9671" y="4931"/>
                  </a:cubicBezTo>
                  <a:cubicBezTo>
                    <a:pt x="10090" y="4636"/>
                    <a:pt x="10429" y="4208"/>
                    <a:pt x="10625" y="3691"/>
                  </a:cubicBezTo>
                  <a:cubicBezTo>
                    <a:pt x="11116" y="3566"/>
                    <a:pt x="11535" y="3263"/>
                    <a:pt x="11848" y="2852"/>
                  </a:cubicBezTo>
                  <a:cubicBezTo>
                    <a:pt x="12071" y="2558"/>
                    <a:pt x="12240" y="2201"/>
                    <a:pt x="12320" y="1817"/>
                  </a:cubicBezTo>
                  <a:cubicBezTo>
                    <a:pt x="12410" y="1380"/>
                    <a:pt x="12356" y="899"/>
                    <a:pt x="12169" y="461"/>
                  </a:cubicBezTo>
                  <a:cubicBezTo>
                    <a:pt x="12062" y="212"/>
                    <a:pt x="11848" y="42"/>
                    <a:pt x="11580" y="6"/>
                  </a:cubicBezTo>
                  <a:cubicBezTo>
                    <a:pt x="11549" y="2"/>
                    <a:pt x="11517" y="0"/>
                    <a:pt x="11486" y="0"/>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5145" name="Google Shape;9838;p26"/>
            <p:cNvSpPr/>
            <p:nvPr/>
          </p:nvSpPr>
          <p:spPr>
            <a:xfrm>
              <a:off x="1791838" y="1727969"/>
              <a:ext cx="1207000" cy="935273"/>
            </a:xfrm>
            <a:custGeom>
              <a:avLst/>
              <a:ahLst/>
              <a:rect l="l" t="t" r="r" b="b"/>
              <a:pathLst>
                <a:path w="11518" h="8925" extrusionOk="0">
                  <a:moveTo>
                    <a:pt x="8708" y="797"/>
                  </a:moveTo>
                  <a:lnTo>
                    <a:pt x="8708" y="797"/>
                  </a:lnTo>
                  <a:cubicBezTo>
                    <a:pt x="8710" y="799"/>
                    <a:pt x="8720" y="804"/>
                    <a:pt x="8725" y="804"/>
                  </a:cubicBezTo>
                  <a:cubicBezTo>
                    <a:pt x="8718" y="801"/>
                    <a:pt x="8713" y="799"/>
                    <a:pt x="8708" y="797"/>
                  </a:cubicBezTo>
                  <a:close/>
                  <a:moveTo>
                    <a:pt x="8520" y="751"/>
                  </a:moveTo>
                  <a:cubicBezTo>
                    <a:pt x="8547" y="751"/>
                    <a:pt x="8583" y="751"/>
                    <a:pt x="8609" y="760"/>
                  </a:cubicBezTo>
                  <a:cubicBezTo>
                    <a:pt x="8627" y="769"/>
                    <a:pt x="8654" y="778"/>
                    <a:pt x="8681" y="787"/>
                  </a:cubicBezTo>
                  <a:cubicBezTo>
                    <a:pt x="8692" y="792"/>
                    <a:pt x="8699" y="794"/>
                    <a:pt x="8708" y="797"/>
                  </a:cubicBezTo>
                  <a:lnTo>
                    <a:pt x="8708" y="797"/>
                  </a:lnTo>
                  <a:cubicBezTo>
                    <a:pt x="8707" y="797"/>
                    <a:pt x="8707" y="797"/>
                    <a:pt x="8707" y="797"/>
                  </a:cubicBezTo>
                  <a:cubicBezTo>
                    <a:pt x="8708" y="797"/>
                    <a:pt x="8713" y="799"/>
                    <a:pt x="8725" y="804"/>
                  </a:cubicBezTo>
                  <a:cubicBezTo>
                    <a:pt x="8752" y="822"/>
                    <a:pt x="8788" y="849"/>
                    <a:pt x="8815" y="867"/>
                  </a:cubicBezTo>
                  <a:cubicBezTo>
                    <a:pt x="8886" y="920"/>
                    <a:pt x="8904" y="938"/>
                    <a:pt x="8957" y="1001"/>
                  </a:cubicBezTo>
                  <a:cubicBezTo>
                    <a:pt x="9064" y="1126"/>
                    <a:pt x="9109" y="1215"/>
                    <a:pt x="9171" y="1375"/>
                  </a:cubicBezTo>
                  <a:cubicBezTo>
                    <a:pt x="9234" y="1518"/>
                    <a:pt x="9252" y="1598"/>
                    <a:pt x="9278" y="1759"/>
                  </a:cubicBezTo>
                  <a:cubicBezTo>
                    <a:pt x="9305" y="1937"/>
                    <a:pt x="9305" y="2027"/>
                    <a:pt x="9296" y="2169"/>
                  </a:cubicBezTo>
                  <a:lnTo>
                    <a:pt x="9287" y="2169"/>
                  </a:lnTo>
                  <a:cubicBezTo>
                    <a:pt x="9278" y="2169"/>
                    <a:pt x="9243" y="2160"/>
                    <a:pt x="9234" y="2152"/>
                  </a:cubicBezTo>
                  <a:cubicBezTo>
                    <a:pt x="9189" y="2143"/>
                    <a:pt x="9154" y="2125"/>
                    <a:pt x="9109" y="2116"/>
                  </a:cubicBezTo>
                  <a:cubicBezTo>
                    <a:pt x="9046" y="2089"/>
                    <a:pt x="8984" y="2053"/>
                    <a:pt x="8913" y="2027"/>
                  </a:cubicBezTo>
                  <a:cubicBezTo>
                    <a:pt x="8913" y="2018"/>
                    <a:pt x="8913" y="2018"/>
                    <a:pt x="8913" y="2018"/>
                  </a:cubicBezTo>
                  <a:cubicBezTo>
                    <a:pt x="8904" y="2009"/>
                    <a:pt x="8886" y="2009"/>
                    <a:pt x="8877" y="2000"/>
                  </a:cubicBezTo>
                  <a:cubicBezTo>
                    <a:pt x="8850" y="1982"/>
                    <a:pt x="8815" y="1955"/>
                    <a:pt x="8788" y="1937"/>
                  </a:cubicBezTo>
                  <a:cubicBezTo>
                    <a:pt x="8725" y="1893"/>
                    <a:pt x="8672" y="1848"/>
                    <a:pt x="8627" y="1804"/>
                  </a:cubicBezTo>
                  <a:cubicBezTo>
                    <a:pt x="8609" y="1795"/>
                    <a:pt x="8600" y="1777"/>
                    <a:pt x="8592" y="1768"/>
                  </a:cubicBezTo>
                  <a:cubicBezTo>
                    <a:pt x="8565" y="1741"/>
                    <a:pt x="8538" y="1706"/>
                    <a:pt x="8511" y="1670"/>
                  </a:cubicBezTo>
                  <a:cubicBezTo>
                    <a:pt x="8351" y="1465"/>
                    <a:pt x="8270" y="1233"/>
                    <a:pt x="8306" y="974"/>
                  </a:cubicBezTo>
                  <a:cubicBezTo>
                    <a:pt x="8306" y="952"/>
                    <a:pt x="8304" y="952"/>
                    <a:pt x="8304" y="952"/>
                  </a:cubicBezTo>
                  <a:cubicBezTo>
                    <a:pt x="8304" y="952"/>
                    <a:pt x="8306" y="952"/>
                    <a:pt x="8315" y="929"/>
                  </a:cubicBezTo>
                  <a:cubicBezTo>
                    <a:pt x="8324" y="903"/>
                    <a:pt x="8333" y="876"/>
                    <a:pt x="8351" y="849"/>
                  </a:cubicBezTo>
                  <a:cubicBezTo>
                    <a:pt x="8351" y="849"/>
                    <a:pt x="8377" y="813"/>
                    <a:pt x="8386" y="804"/>
                  </a:cubicBezTo>
                  <a:cubicBezTo>
                    <a:pt x="8395" y="804"/>
                    <a:pt x="8431" y="778"/>
                    <a:pt x="8431" y="778"/>
                  </a:cubicBezTo>
                  <a:cubicBezTo>
                    <a:pt x="8440" y="769"/>
                    <a:pt x="8458" y="760"/>
                    <a:pt x="8467" y="760"/>
                  </a:cubicBezTo>
                  <a:lnTo>
                    <a:pt x="8476" y="760"/>
                  </a:lnTo>
                  <a:cubicBezTo>
                    <a:pt x="8476" y="760"/>
                    <a:pt x="8476" y="760"/>
                    <a:pt x="8476" y="751"/>
                  </a:cubicBezTo>
                  <a:close/>
                  <a:moveTo>
                    <a:pt x="6673" y="2354"/>
                  </a:moveTo>
                  <a:cubicBezTo>
                    <a:pt x="6681" y="2354"/>
                    <a:pt x="6690" y="2355"/>
                    <a:pt x="6700" y="2357"/>
                  </a:cubicBezTo>
                  <a:cubicBezTo>
                    <a:pt x="6752" y="2365"/>
                    <a:pt x="6796" y="2374"/>
                    <a:pt x="6863" y="2415"/>
                  </a:cubicBezTo>
                  <a:lnTo>
                    <a:pt x="6863" y="2415"/>
                  </a:lnTo>
                  <a:cubicBezTo>
                    <a:pt x="6866" y="2418"/>
                    <a:pt x="6907" y="2448"/>
                    <a:pt x="6914" y="2455"/>
                  </a:cubicBezTo>
                  <a:cubicBezTo>
                    <a:pt x="6932" y="2473"/>
                    <a:pt x="6950" y="2482"/>
                    <a:pt x="6968" y="2499"/>
                  </a:cubicBezTo>
                  <a:cubicBezTo>
                    <a:pt x="6968" y="2499"/>
                    <a:pt x="6986" y="2517"/>
                    <a:pt x="6986" y="2517"/>
                  </a:cubicBezTo>
                  <a:cubicBezTo>
                    <a:pt x="7084" y="2624"/>
                    <a:pt x="7137" y="2767"/>
                    <a:pt x="7173" y="2910"/>
                  </a:cubicBezTo>
                  <a:cubicBezTo>
                    <a:pt x="7227" y="3177"/>
                    <a:pt x="7236" y="3454"/>
                    <a:pt x="7227" y="3740"/>
                  </a:cubicBezTo>
                  <a:cubicBezTo>
                    <a:pt x="7209" y="3731"/>
                    <a:pt x="7191" y="3722"/>
                    <a:pt x="7173" y="3722"/>
                  </a:cubicBezTo>
                  <a:cubicBezTo>
                    <a:pt x="7111" y="3695"/>
                    <a:pt x="7048" y="3668"/>
                    <a:pt x="6986" y="3632"/>
                  </a:cubicBezTo>
                  <a:cubicBezTo>
                    <a:pt x="6977" y="3632"/>
                    <a:pt x="6968" y="3624"/>
                    <a:pt x="6950" y="3615"/>
                  </a:cubicBezTo>
                  <a:cubicBezTo>
                    <a:pt x="6950" y="3615"/>
                    <a:pt x="6950" y="3615"/>
                    <a:pt x="6941" y="3606"/>
                  </a:cubicBezTo>
                  <a:cubicBezTo>
                    <a:pt x="6914" y="3588"/>
                    <a:pt x="6879" y="3570"/>
                    <a:pt x="6852" y="3552"/>
                  </a:cubicBezTo>
                  <a:cubicBezTo>
                    <a:pt x="6798" y="3508"/>
                    <a:pt x="6745" y="3472"/>
                    <a:pt x="6700" y="3427"/>
                  </a:cubicBezTo>
                  <a:cubicBezTo>
                    <a:pt x="6691" y="3418"/>
                    <a:pt x="6682" y="3409"/>
                    <a:pt x="6682" y="3409"/>
                  </a:cubicBezTo>
                  <a:cubicBezTo>
                    <a:pt x="6682" y="3409"/>
                    <a:pt x="6674" y="3401"/>
                    <a:pt x="6674" y="3392"/>
                  </a:cubicBezTo>
                  <a:cubicBezTo>
                    <a:pt x="6647" y="3365"/>
                    <a:pt x="6620" y="3338"/>
                    <a:pt x="6602" y="3311"/>
                  </a:cubicBezTo>
                  <a:cubicBezTo>
                    <a:pt x="6575" y="3285"/>
                    <a:pt x="6558" y="3258"/>
                    <a:pt x="6540" y="3222"/>
                  </a:cubicBezTo>
                  <a:cubicBezTo>
                    <a:pt x="6531" y="3213"/>
                    <a:pt x="6513" y="3186"/>
                    <a:pt x="6504" y="3177"/>
                  </a:cubicBezTo>
                  <a:cubicBezTo>
                    <a:pt x="6477" y="3124"/>
                    <a:pt x="6450" y="3062"/>
                    <a:pt x="6433" y="2999"/>
                  </a:cubicBezTo>
                  <a:cubicBezTo>
                    <a:pt x="6433" y="2990"/>
                    <a:pt x="6415" y="2954"/>
                    <a:pt x="6415" y="2946"/>
                  </a:cubicBezTo>
                  <a:cubicBezTo>
                    <a:pt x="6406" y="2910"/>
                    <a:pt x="6406" y="2874"/>
                    <a:pt x="6397" y="2838"/>
                  </a:cubicBezTo>
                  <a:cubicBezTo>
                    <a:pt x="6397" y="2821"/>
                    <a:pt x="6397" y="2776"/>
                    <a:pt x="6397" y="2767"/>
                  </a:cubicBezTo>
                  <a:cubicBezTo>
                    <a:pt x="6397" y="2758"/>
                    <a:pt x="6397" y="2705"/>
                    <a:pt x="6397" y="2687"/>
                  </a:cubicBezTo>
                  <a:cubicBezTo>
                    <a:pt x="6406" y="2651"/>
                    <a:pt x="6406" y="2624"/>
                    <a:pt x="6415" y="2589"/>
                  </a:cubicBezTo>
                  <a:cubicBezTo>
                    <a:pt x="6424" y="2571"/>
                    <a:pt x="6424" y="2562"/>
                    <a:pt x="6433" y="2544"/>
                  </a:cubicBezTo>
                  <a:cubicBezTo>
                    <a:pt x="6433" y="2535"/>
                    <a:pt x="6450" y="2499"/>
                    <a:pt x="6450" y="2491"/>
                  </a:cubicBezTo>
                  <a:cubicBezTo>
                    <a:pt x="6459" y="2482"/>
                    <a:pt x="6468" y="2464"/>
                    <a:pt x="6468" y="2464"/>
                  </a:cubicBezTo>
                  <a:cubicBezTo>
                    <a:pt x="6486" y="2446"/>
                    <a:pt x="6495" y="2437"/>
                    <a:pt x="6504" y="2419"/>
                  </a:cubicBezTo>
                  <a:cubicBezTo>
                    <a:pt x="6513" y="2410"/>
                    <a:pt x="6522" y="2401"/>
                    <a:pt x="6531" y="2392"/>
                  </a:cubicBezTo>
                  <a:cubicBezTo>
                    <a:pt x="6540" y="2392"/>
                    <a:pt x="6549" y="2384"/>
                    <a:pt x="6558" y="2375"/>
                  </a:cubicBezTo>
                  <a:lnTo>
                    <a:pt x="6575" y="2375"/>
                  </a:lnTo>
                  <a:cubicBezTo>
                    <a:pt x="6619" y="2367"/>
                    <a:pt x="6639" y="2354"/>
                    <a:pt x="6673" y="2354"/>
                  </a:cubicBezTo>
                  <a:close/>
                  <a:moveTo>
                    <a:pt x="4354" y="3838"/>
                  </a:moveTo>
                  <a:cubicBezTo>
                    <a:pt x="4361" y="3838"/>
                    <a:pt x="4414" y="3849"/>
                    <a:pt x="4426" y="3849"/>
                  </a:cubicBezTo>
                  <a:cubicBezTo>
                    <a:pt x="4429" y="3849"/>
                    <a:pt x="4429" y="3848"/>
                    <a:pt x="4425" y="3847"/>
                  </a:cubicBezTo>
                  <a:lnTo>
                    <a:pt x="4425" y="3847"/>
                  </a:lnTo>
                  <a:cubicBezTo>
                    <a:pt x="4497" y="3873"/>
                    <a:pt x="4532" y="3891"/>
                    <a:pt x="4577" y="3918"/>
                  </a:cubicBezTo>
                  <a:cubicBezTo>
                    <a:pt x="4711" y="4016"/>
                    <a:pt x="4791" y="4096"/>
                    <a:pt x="4880" y="4239"/>
                  </a:cubicBezTo>
                  <a:cubicBezTo>
                    <a:pt x="5032" y="4471"/>
                    <a:pt x="5130" y="4810"/>
                    <a:pt x="5166" y="5113"/>
                  </a:cubicBezTo>
                  <a:cubicBezTo>
                    <a:pt x="5193" y="5292"/>
                    <a:pt x="5193" y="5390"/>
                    <a:pt x="5175" y="5568"/>
                  </a:cubicBezTo>
                  <a:cubicBezTo>
                    <a:pt x="5175" y="5568"/>
                    <a:pt x="5175" y="5577"/>
                    <a:pt x="5175" y="5577"/>
                  </a:cubicBezTo>
                  <a:cubicBezTo>
                    <a:pt x="5041" y="5479"/>
                    <a:pt x="4925" y="5363"/>
                    <a:pt x="4809" y="5229"/>
                  </a:cubicBezTo>
                  <a:cubicBezTo>
                    <a:pt x="4586" y="4980"/>
                    <a:pt x="4327" y="4694"/>
                    <a:pt x="4193" y="4382"/>
                  </a:cubicBezTo>
                  <a:cubicBezTo>
                    <a:pt x="4167" y="4310"/>
                    <a:pt x="4149" y="4248"/>
                    <a:pt x="4140" y="4177"/>
                  </a:cubicBezTo>
                  <a:cubicBezTo>
                    <a:pt x="4140" y="4159"/>
                    <a:pt x="4140" y="4159"/>
                    <a:pt x="4140" y="4123"/>
                  </a:cubicBezTo>
                  <a:cubicBezTo>
                    <a:pt x="4140" y="4108"/>
                    <a:pt x="4153" y="4038"/>
                    <a:pt x="4151" y="4038"/>
                  </a:cubicBezTo>
                  <a:lnTo>
                    <a:pt x="4151" y="4038"/>
                  </a:lnTo>
                  <a:cubicBezTo>
                    <a:pt x="4151" y="4038"/>
                    <a:pt x="4150" y="4039"/>
                    <a:pt x="4149" y="4043"/>
                  </a:cubicBezTo>
                  <a:cubicBezTo>
                    <a:pt x="4167" y="3971"/>
                    <a:pt x="4193" y="3927"/>
                    <a:pt x="4229" y="3891"/>
                  </a:cubicBezTo>
                  <a:cubicBezTo>
                    <a:pt x="4238" y="3873"/>
                    <a:pt x="4292" y="3847"/>
                    <a:pt x="4309" y="3847"/>
                  </a:cubicBezTo>
                  <a:cubicBezTo>
                    <a:pt x="4327" y="3838"/>
                    <a:pt x="4336" y="3838"/>
                    <a:pt x="4354" y="3838"/>
                  </a:cubicBezTo>
                  <a:close/>
                  <a:moveTo>
                    <a:pt x="2036" y="5067"/>
                  </a:moveTo>
                  <a:cubicBezTo>
                    <a:pt x="2047" y="5067"/>
                    <a:pt x="2059" y="5067"/>
                    <a:pt x="2070" y="5069"/>
                  </a:cubicBezTo>
                  <a:cubicBezTo>
                    <a:pt x="2365" y="5095"/>
                    <a:pt x="2561" y="5461"/>
                    <a:pt x="2659" y="5702"/>
                  </a:cubicBezTo>
                  <a:cubicBezTo>
                    <a:pt x="2793" y="6014"/>
                    <a:pt x="2855" y="6362"/>
                    <a:pt x="2837" y="6701"/>
                  </a:cubicBezTo>
                  <a:cubicBezTo>
                    <a:pt x="2820" y="6906"/>
                    <a:pt x="2784" y="7103"/>
                    <a:pt x="2713" y="7290"/>
                  </a:cubicBezTo>
                  <a:cubicBezTo>
                    <a:pt x="2543" y="7228"/>
                    <a:pt x="2391" y="7129"/>
                    <a:pt x="2249" y="7014"/>
                  </a:cubicBezTo>
                  <a:cubicBezTo>
                    <a:pt x="2026" y="6835"/>
                    <a:pt x="1847" y="6594"/>
                    <a:pt x="1740" y="6327"/>
                  </a:cubicBezTo>
                  <a:cubicBezTo>
                    <a:pt x="1633" y="6068"/>
                    <a:pt x="1589" y="5773"/>
                    <a:pt x="1651" y="5497"/>
                  </a:cubicBezTo>
                  <a:cubicBezTo>
                    <a:pt x="1693" y="5302"/>
                    <a:pt x="1824" y="5067"/>
                    <a:pt x="2036" y="5067"/>
                  </a:cubicBezTo>
                  <a:close/>
                  <a:moveTo>
                    <a:pt x="11044" y="0"/>
                  </a:moveTo>
                  <a:cubicBezTo>
                    <a:pt x="10833" y="0"/>
                    <a:pt x="10613" y="197"/>
                    <a:pt x="10724" y="448"/>
                  </a:cubicBezTo>
                  <a:cubicBezTo>
                    <a:pt x="10733" y="483"/>
                    <a:pt x="10741" y="510"/>
                    <a:pt x="10759" y="546"/>
                  </a:cubicBezTo>
                  <a:cubicBezTo>
                    <a:pt x="10759" y="546"/>
                    <a:pt x="10759" y="555"/>
                    <a:pt x="10759" y="555"/>
                  </a:cubicBezTo>
                  <a:cubicBezTo>
                    <a:pt x="10768" y="573"/>
                    <a:pt x="10768" y="581"/>
                    <a:pt x="10768" y="599"/>
                  </a:cubicBezTo>
                  <a:cubicBezTo>
                    <a:pt x="10786" y="671"/>
                    <a:pt x="10795" y="751"/>
                    <a:pt x="10804" y="822"/>
                  </a:cubicBezTo>
                  <a:cubicBezTo>
                    <a:pt x="10804" y="840"/>
                    <a:pt x="10804" y="849"/>
                    <a:pt x="10804" y="867"/>
                  </a:cubicBezTo>
                  <a:cubicBezTo>
                    <a:pt x="10804" y="894"/>
                    <a:pt x="10804" y="929"/>
                    <a:pt x="10804" y="965"/>
                  </a:cubicBezTo>
                  <a:cubicBezTo>
                    <a:pt x="10795" y="1036"/>
                    <a:pt x="10786" y="1108"/>
                    <a:pt x="10768" y="1188"/>
                  </a:cubicBezTo>
                  <a:cubicBezTo>
                    <a:pt x="10768" y="1197"/>
                    <a:pt x="10759" y="1233"/>
                    <a:pt x="10759" y="1251"/>
                  </a:cubicBezTo>
                  <a:cubicBezTo>
                    <a:pt x="10750" y="1268"/>
                    <a:pt x="10750" y="1286"/>
                    <a:pt x="10750" y="1286"/>
                  </a:cubicBezTo>
                  <a:cubicBezTo>
                    <a:pt x="10741" y="1304"/>
                    <a:pt x="10733" y="1322"/>
                    <a:pt x="10733" y="1331"/>
                  </a:cubicBezTo>
                  <a:cubicBezTo>
                    <a:pt x="10706" y="1402"/>
                    <a:pt x="10679" y="1474"/>
                    <a:pt x="10643" y="1545"/>
                  </a:cubicBezTo>
                  <a:cubicBezTo>
                    <a:pt x="10634" y="1554"/>
                    <a:pt x="10617" y="1590"/>
                    <a:pt x="10617" y="1598"/>
                  </a:cubicBezTo>
                  <a:cubicBezTo>
                    <a:pt x="10599" y="1616"/>
                    <a:pt x="10590" y="1643"/>
                    <a:pt x="10572" y="1670"/>
                  </a:cubicBezTo>
                  <a:cubicBezTo>
                    <a:pt x="10527" y="1732"/>
                    <a:pt x="10483" y="1786"/>
                    <a:pt x="10429" y="1848"/>
                  </a:cubicBezTo>
                  <a:cubicBezTo>
                    <a:pt x="10420" y="1857"/>
                    <a:pt x="10420" y="1857"/>
                    <a:pt x="10420" y="1866"/>
                  </a:cubicBezTo>
                  <a:cubicBezTo>
                    <a:pt x="10420" y="1866"/>
                    <a:pt x="10411" y="1866"/>
                    <a:pt x="10402" y="1875"/>
                  </a:cubicBezTo>
                  <a:cubicBezTo>
                    <a:pt x="10376" y="1902"/>
                    <a:pt x="10349" y="1929"/>
                    <a:pt x="10322" y="1955"/>
                  </a:cubicBezTo>
                  <a:cubicBezTo>
                    <a:pt x="10295" y="1973"/>
                    <a:pt x="10269" y="1991"/>
                    <a:pt x="10242" y="2009"/>
                  </a:cubicBezTo>
                  <a:cubicBezTo>
                    <a:pt x="10233" y="2018"/>
                    <a:pt x="10188" y="2045"/>
                    <a:pt x="10179" y="2053"/>
                  </a:cubicBezTo>
                  <a:cubicBezTo>
                    <a:pt x="10126" y="2089"/>
                    <a:pt x="10063" y="2116"/>
                    <a:pt x="10001" y="2143"/>
                  </a:cubicBezTo>
                  <a:cubicBezTo>
                    <a:pt x="9992" y="2143"/>
                    <a:pt x="9974" y="2152"/>
                    <a:pt x="9956" y="2152"/>
                  </a:cubicBezTo>
                  <a:cubicBezTo>
                    <a:pt x="9965" y="2125"/>
                    <a:pt x="9965" y="2089"/>
                    <a:pt x="9965" y="2062"/>
                  </a:cubicBezTo>
                  <a:cubicBezTo>
                    <a:pt x="9948" y="1277"/>
                    <a:pt x="9564" y="296"/>
                    <a:pt x="8699" y="126"/>
                  </a:cubicBezTo>
                  <a:cubicBezTo>
                    <a:pt x="8644" y="115"/>
                    <a:pt x="8590" y="110"/>
                    <a:pt x="8537" y="110"/>
                  </a:cubicBezTo>
                  <a:cubicBezTo>
                    <a:pt x="8158" y="110"/>
                    <a:pt x="7810" y="376"/>
                    <a:pt x="7708" y="751"/>
                  </a:cubicBezTo>
                  <a:cubicBezTo>
                    <a:pt x="7583" y="1170"/>
                    <a:pt x="7690" y="1607"/>
                    <a:pt x="7914" y="1973"/>
                  </a:cubicBezTo>
                  <a:cubicBezTo>
                    <a:pt x="8190" y="2410"/>
                    <a:pt x="8654" y="2723"/>
                    <a:pt x="9154" y="2838"/>
                  </a:cubicBezTo>
                  <a:cubicBezTo>
                    <a:pt x="9136" y="2892"/>
                    <a:pt x="9109" y="2954"/>
                    <a:pt x="9073" y="3008"/>
                  </a:cubicBezTo>
                  <a:cubicBezTo>
                    <a:pt x="9073" y="3017"/>
                    <a:pt x="9055" y="3062"/>
                    <a:pt x="9046" y="3070"/>
                  </a:cubicBezTo>
                  <a:cubicBezTo>
                    <a:pt x="9029" y="3097"/>
                    <a:pt x="9020" y="3115"/>
                    <a:pt x="9002" y="3142"/>
                  </a:cubicBezTo>
                  <a:cubicBezTo>
                    <a:pt x="8957" y="3213"/>
                    <a:pt x="8904" y="3276"/>
                    <a:pt x="8859" y="3338"/>
                  </a:cubicBezTo>
                  <a:cubicBezTo>
                    <a:pt x="8832" y="3356"/>
                    <a:pt x="8815" y="3383"/>
                    <a:pt x="8797" y="3409"/>
                  </a:cubicBezTo>
                  <a:cubicBezTo>
                    <a:pt x="8788" y="3409"/>
                    <a:pt x="8743" y="3454"/>
                    <a:pt x="8734" y="3463"/>
                  </a:cubicBezTo>
                  <a:cubicBezTo>
                    <a:pt x="8681" y="3508"/>
                    <a:pt x="8609" y="3561"/>
                    <a:pt x="8547" y="3606"/>
                  </a:cubicBezTo>
                  <a:cubicBezTo>
                    <a:pt x="8538" y="3615"/>
                    <a:pt x="8529" y="3624"/>
                    <a:pt x="8511" y="3624"/>
                  </a:cubicBezTo>
                  <a:cubicBezTo>
                    <a:pt x="8484" y="3641"/>
                    <a:pt x="8458" y="3659"/>
                    <a:pt x="8431" y="3668"/>
                  </a:cubicBezTo>
                  <a:cubicBezTo>
                    <a:pt x="8368" y="3704"/>
                    <a:pt x="8297" y="3731"/>
                    <a:pt x="8226" y="3757"/>
                  </a:cubicBezTo>
                  <a:cubicBezTo>
                    <a:pt x="8217" y="3757"/>
                    <a:pt x="8208" y="3757"/>
                    <a:pt x="8190" y="3766"/>
                  </a:cubicBezTo>
                  <a:cubicBezTo>
                    <a:pt x="8154" y="3775"/>
                    <a:pt x="8119" y="3784"/>
                    <a:pt x="8083" y="3793"/>
                  </a:cubicBezTo>
                  <a:cubicBezTo>
                    <a:pt x="8021" y="3802"/>
                    <a:pt x="7958" y="3811"/>
                    <a:pt x="7905" y="3811"/>
                  </a:cubicBezTo>
                  <a:cubicBezTo>
                    <a:pt x="7914" y="3365"/>
                    <a:pt x="7905" y="2865"/>
                    <a:pt x="7717" y="2446"/>
                  </a:cubicBezTo>
                  <a:cubicBezTo>
                    <a:pt x="7526" y="2029"/>
                    <a:pt x="7133" y="1723"/>
                    <a:pt x="6660" y="1723"/>
                  </a:cubicBezTo>
                  <a:cubicBezTo>
                    <a:pt x="6647" y="1723"/>
                    <a:pt x="6633" y="1723"/>
                    <a:pt x="6620" y="1723"/>
                  </a:cubicBezTo>
                  <a:cubicBezTo>
                    <a:pt x="6183" y="1741"/>
                    <a:pt x="5880" y="2107"/>
                    <a:pt x="5790" y="2508"/>
                  </a:cubicBezTo>
                  <a:cubicBezTo>
                    <a:pt x="5621" y="3276"/>
                    <a:pt x="6165" y="3989"/>
                    <a:pt x="6834" y="4293"/>
                  </a:cubicBezTo>
                  <a:cubicBezTo>
                    <a:pt x="6941" y="4346"/>
                    <a:pt x="7048" y="4382"/>
                    <a:pt x="7155" y="4409"/>
                  </a:cubicBezTo>
                  <a:cubicBezTo>
                    <a:pt x="7111" y="4641"/>
                    <a:pt x="7039" y="4864"/>
                    <a:pt x="6932" y="5087"/>
                  </a:cubicBezTo>
                  <a:cubicBezTo>
                    <a:pt x="6879" y="5194"/>
                    <a:pt x="6754" y="5354"/>
                    <a:pt x="6674" y="5443"/>
                  </a:cubicBezTo>
                  <a:cubicBezTo>
                    <a:pt x="6638" y="5470"/>
                    <a:pt x="6566" y="5533"/>
                    <a:pt x="6522" y="5568"/>
                  </a:cubicBezTo>
                  <a:cubicBezTo>
                    <a:pt x="6450" y="5622"/>
                    <a:pt x="6397" y="5658"/>
                    <a:pt x="6343" y="5684"/>
                  </a:cubicBezTo>
                  <a:cubicBezTo>
                    <a:pt x="6192" y="5765"/>
                    <a:pt x="6094" y="5800"/>
                    <a:pt x="5933" y="5827"/>
                  </a:cubicBezTo>
                  <a:lnTo>
                    <a:pt x="5835" y="5827"/>
                  </a:lnTo>
                  <a:cubicBezTo>
                    <a:pt x="5960" y="5033"/>
                    <a:pt x="5746" y="4105"/>
                    <a:pt x="5157" y="3543"/>
                  </a:cubicBezTo>
                  <a:cubicBezTo>
                    <a:pt x="4942" y="3346"/>
                    <a:pt x="4659" y="3209"/>
                    <a:pt x="4376" y="3209"/>
                  </a:cubicBezTo>
                  <a:cubicBezTo>
                    <a:pt x="4225" y="3209"/>
                    <a:pt x="4075" y="3248"/>
                    <a:pt x="3935" y="3338"/>
                  </a:cubicBezTo>
                  <a:cubicBezTo>
                    <a:pt x="3515" y="3588"/>
                    <a:pt x="3435" y="4123"/>
                    <a:pt x="3578" y="4551"/>
                  </a:cubicBezTo>
                  <a:cubicBezTo>
                    <a:pt x="3658" y="4783"/>
                    <a:pt x="3792" y="4980"/>
                    <a:pt x="3935" y="5176"/>
                  </a:cubicBezTo>
                  <a:cubicBezTo>
                    <a:pt x="4060" y="5345"/>
                    <a:pt x="4193" y="5515"/>
                    <a:pt x="4336" y="5684"/>
                  </a:cubicBezTo>
                  <a:cubicBezTo>
                    <a:pt x="4532" y="5907"/>
                    <a:pt x="4755" y="6112"/>
                    <a:pt x="5005" y="6264"/>
                  </a:cubicBezTo>
                  <a:cubicBezTo>
                    <a:pt x="4916" y="6478"/>
                    <a:pt x="4791" y="6666"/>
                    <a:pt x="4631" y="6826"/>
                  </a:cubicBezTo>
                  <a:cubicBezTo>
                    <a:pt x="4274" y="7174"/>
                    <a:pt x="3783" y="7388"/>
                    <a:pt x="3284" y="7388"/>
                  </a:cubicBezTo>
                  <a:cubicBezTo>
                    <a:pt x="3507" y="6701"/>
                    <a:pt x="3426" y="5907"/>
                    <a:pt x="3078" y="5274"/>
                  </a:cubicBezTo>
                  <a:cubicBezTo>
                    <a:pt x="2871" y="4886"/>
                    <a:pt x="2514" y="4514"/>
                    <a:pt x="2039" y="4514"/>
                  </a:cubicBezTo>
                  <a:cubicBezTo>
                    <a:pt x="2023" y="4514"/>
                    <a:pt x="2007" y="4515"/>
                    <a:pt x="1990" y="4516"/>
                  </a:cubicBezTo>
                  <a:cubicBezTo>
                    <a:pt x="1562" y="4533"/>
                    <a:pt x="1250" y="4899"/>
                    <a:pt x="1134" y="5283"/>
                  </a:cubicBezTo>
                  <a:cubicBezTo>
                    <a:pt x="884" y="6095"/>
                    <a:pt x="1241" y="6960"/>
                    <a:pt x="1856" y="7504"/>
                  </a:cubicBezTo>
                  <a:cubicBezTo>
                    <a:pt x="2008" y="7638"/>
                    <a:pt x="2186" y="7754"/>
                    <a:pt x="2374" y="7834"/>
                  </a:cubicBezTo>
                  <a:cubicBezTo>
                    <a:pt x="2240" y="7986"/>
                    <a:pt x="2070" y="8111"/>
                    <a:pt x="1883" y="8200"/>
                  </a:cubicBezTo>
                  <a:cubicBezTo>
                    <a:pt x="1684" y="8290"/>
                    <a:pt x="1476" y="8336"/>
                    <a:pt x="1272" y="8336"/>
                  </a:cubicBezTo>
                  <a:cubicBezTo>
                    <a:pt x="928" y="8336"/>
                    <a:pt x="594" y="8204"/>
                    <a:pt x="331" y="7923"/>
                  </a:cubicBezTo>
                  <a:cubicBezTo>
                    <a:pt x="233" y="7807"/>
                    <a:pt x="152" y="7692"/>
                    <a:pt x="99" y="7558"/>
                  </a:cubicBezTo>
                  <a:lnTo>
                    <a:pt x="1" y="8343"/>
                  </a:lnTo>
                  <a:cubicBezTo>
                    <a:pt x="259" y="8619"/>
                    <a:pt x="598" y="8816"/>
                    <a:pt x="982" y="8896"/>
                  </a:cubicBezTo>
                  <a:cubicBezTo>
                    <a:pt x="1084" y="8915"/>
                    <a:pt x="1187" y="8924"/>
                    <a:pt x="1290" y="8924"/>
                  </a:cubicBezTo>
                  <a:cubicBezTo>
                    <a:pt x="1950" y="8924"/>
                    <a:pt x="2602" y="8545"/>
                    <a:pt x="2980" y="8013"/>
                  </a:cubicBezTo>
                  <a:cubicBezTo>
                    <a:pt x="3083" y="8026"/>
                    <a:pt x="3186" y="8033"/>
                    <a:pt x="3291" y="8033"/>
                  </a:cubicBezTo>
                  <a:cubicBezTo>
                    <a:pt x="3594" y="8033"/>
                    <a:pt x="3901" y="7976"/>
                    <a:pt x="4193" y="7870"/>
                  </a:cubicBezTo>
                  <a:cubicBezTo>
                    <a:pt x="4863" y="7620"/>
                    <a:pt x="5362" y="7112"/>
                    <a:pt x="5639" y="6487"/>
                  </a:cubicBezTo>
                  <a:cubicBezTo>
                    <a:pt x="5702" y="6495"/>
                    <a:pt x="5766" y="6498"/>
                    <a:pt x="5829" y="6498"/>
                  </a:cubicBezTo>
                  <a:cubicBezTo>
                    <a:pt x="6576" y="6498"/>
                    <a:pt x="7254" y="5976"/>
                    <a:pt x="7583" y="5310"/>
                  </a:cubicBezTo>
                  <a:cubicBezTo>
                    <a:pt x="7708" y="5051"/>
                    <a:pt x="7789" y="4774"/>
                    <a:pt x="7842" y="4489"/>
                  </a:cubicBezTo>
                  <a:cubicBezTo>
                    <a:pt x="8244" y="4480"/>
                    <a:pt x="8645" y="4355"/>
                    <a:pt x="8975" y="4123"/>
                  </a:cubicBezTo>
                  <a:cubicBezTo>
                    <a:pt x="9412" y="3829"/>
                    <a:pt x="9707" y="3374"/>
                    <a:pt x="9849" y="2874"/>
                  </a:cubicBezTo>
                  <a:cubicBezTo>
                    <a:pt x="9867" y="2874"/>
                    <a:pt x="9876" y="2874"/>
                    <a:pt x="9894" y="2865"/>
                  </a:cubicBezTo>
                  <a:cubicBezTo>
                    <a:pt x="10697" y="2740"/>
                    <a:pt x="11286" y="2062"/>
                    <a:pt x="11446" y="1286"/>
                  </a:cubicBezTo>
                  <a:cubicBezTo>
                    <a:pt x="11518" y="920"/>
                    <a:pt x="11464" y="528"/>
                    <a:pt x="11321" y="189"/>
                  </a:cubicBezTo>
                  <a:cubicBezTo>
                    <a:pt x="11266" y="56"/>
                    <a:pt x="11156" y="0"/>
                    <a:pt x="1104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5146" name="Google Shape;9839;p26"/>
          <p:cNvSpPr txBox="1"/>
          <p:nvPr>
            <p:ph type="title"/>
          </p:nvPr>
        </p:nvSpPr>
        <p:spPr>
          <a:xfrm>
            <a:off x="1261313" y="539400"/>
            <a:ext cx="3658800" cy="873000"/>
          </a:xfrm>
          <a:prstGeom prst="rect"/>
        </p:spPr>
        <p:txBody>
          <a:bodyPr anchor="t" anchorCtr="0" bIns="91425" lIns="91425" rIns="91425" spcFirstLastPara="1" tIns="91425" wrap="square">
            <a:noAutofit/>
          </a:bodyPr>
          <a:lstStyle>
            <a:lvl1pPr algn="l" lvl="0" rtl="0">
              <a:spcBef>
                <a:spcPts val="0"/>
              </a:spcBef>
              <a:spcAft>
                <a:spcPts val="0"/>
              </a:spcAft>
              <a:buSzPts val="3500"/>
              <a:buNone/>
              <a:defRPr sz="6000"/>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sp>
        <p:nvSpPr>
          <p:cNvPr id="1055147" name="Google Shape;9840;p26"/>
          <p:cNvSpPr txBox="1"/>
          <p:nvPr>
            <p:ph type="subTitle" idx="1"/>
          </p:nvPr>
        </p:nvSpPr>
        <p:spPr>
          <a:xfrm>
            <a:off x="1261313" y="2142025"/>
            <a:ext cx="3658800" cy="1049400"/>
          </a:xfrm>
          <a:prstGeom prst="rect"/>
        </p:spPr>
        <p:txBody>
          <a:bodyPr anchor="t" anchorCtr="0" bIns="91425" lIns="91425" rIns="91425" spcFirstLastPara="1" tIns="91425" wrap="square">
            <a:noAutofit/>
          </a:bodyPr>
          <a:lstStyle>
            <a:lvl1pPr lvl="0" rtl="0">
              <a:lnSpc>
                <a:spcPct val="100000"/>
              </a:lnSpc>
              <a:spcBef>
                <a:spcPts val="0"/>
              </a:spcBef>
              <a:spcAft>
                <a:spcPts val="0"/>
              </a:spcAft>
              <a:buSzPts val="1400"/>
              <a:buNone/>
              <a:defRPr sz="1600"/>
            </a:lvl1pPr>
            <a:lvl2pPr algn="ctr" lvl="1" rtl="0">
              <a:lnSpc>
                <a:spcPct val="100000"/>
              </a:lnSpc>
              <a:spcBef>
                <a:spcPts val="0"/>
              </a:spcBef>
              <a:spcAft>
                <a:spcPts val="0"/>
              </a:spcAft>
              <a:buSzPts val="1400"/>
              <a:buNone/>
            </a:lvl2pPr>
            <a:lvl3pPr algn="ctr" lvl="2" rtl="0">
              <a:lnSpc>
                <a:spcPct val="100000"/>
              </a:lnSpc>
              <a:spcBef>
                <a:spcPts val="1600"/>
              </a:spcBef>
              <a:spcAft>
                <a:spcPts val="0"/>
              </a:spcAft>
              <a:buSzPts val="1400"/>
              <a:buNone/>
            </a:lvl3pPr>
            <a:lvl4pPr algn="ctr" lvl="3" rtl="0">
              <a:lnSpc>
                <a:spcPct val="100000"/>
              </a:lnSpc>
              <a:spcBef>
                <a:spcPts val="1600"/>
              </a:spcBef>
              <a:spcAft>
                <a:spcPts val="0"/>
              </a:spcAft>
              <a:buSzPts val="1400"/>
              <a:buNone/>
            </a:lvl4pPr>
            <a:lvl5pPr algn="ctr" lvl="4" rtl="0">
              <a:lnSpc>
                <a:spcPct val="100000"/>
              </a:lnSpc>
              <a:spcBef>
                <a:spcPts val="1600"/>
              </a:spcBef>
              <a:spcAft>
                <a:spcPts val="0"/>
              </a:spcAft>
              <a:buSzPts val="1400"/>
              <a:buNone/>
            </a:lvl5pPr>
            <a:lvl6pPr algn="ctr" lvl="5" rtl="0">
              <a:lnSpc>
                <a:spcPct val="100000"/>
              </a:lnSpc>
              <a:spcBef>
                <a:spcPts val="1600"/>
              </a:spcBef>
              <a:spcAft>
                <a:spcPts val="0"/>
              </a:spcAft>
              <a:buSzPts val="1400"/>
              <a:buNone/>
            </a:lvl6pPr>
            <a:lvl7pPr algn="ctr" lvl="6" rtl="0">
              <a:lnSpc>
                <a:spcPct val="100000"/>
              </a:lnSpc>
              <a:spcBef>
                <a:spcPts val="1600"/>
              </a:spcBef>
              <a:spcAft>
                <a:spcPts val="0"/>
              </a:spcAft>
              <a:buSzPts val="1400"/>
              <a:buNone/>
            </a:lvl7pPr>
            <a:lvl8pPr algn="ctr" lvl="7" rtl="0">
              <a:lnSpc>
                <a:spcPct val="100000"/>
              </a:lnSpc>
              <a:spcBef>
                <a:spcPts val="1600"/>
              </a:spcBef>
              <a:spcAft>
                <a:spcPts val="0"/>
              </a:spcAft>
              <a:buSzPts val="1400"/>
              <a:buNone/>
            </a:lvl8pPr>
            <a:lvl9pPr algn="ctr" lvl="8" rtl="0">
              <a:lnSpc>
                <a:spcPct val="100000"/>
              </a:lnSpc>
              <a:spcBef>
                <a:spcPts val="1600"/>
              </a:spcBef>
              <a:spcAft>
                <a:spcPts val="1600"/>
              </a:spcAft>
              <a:buSzPts val="1400"/>
              <a:buNone/>
            </a:lvl9pPr>
          </a:lstStyle>
          <a:p/>
        </p:txBody>
      </p:sp>
      <p:sp>
        <p:nvSpPr>
          <p:cNvPr id="1055148" name="Google Shape;9841;p26"/>
          <p:cNvSpPr/>
          <p:nvPr>
            <p:ph type="pic" idx="2"/>
          </p:nvPr>
        </p:nvSpPr>
        <p:spPr>
          <a:xfrm rot="-210244">
            <a:off x="5397910" y="814780"/>
            <a:ext cx="2596554" cy="3513853"/>
          </a:xfrm>
          <a:prstGeom prst="rect"/>
          <a:noFill/>
          <a:ln w="114300" cap="flat" cmpd="sng">
            <a:solidFill>
              <a:schemeClr val="lt1"/>
            </a:solidFill>
            <a:prstDash val="solid"/>
            <a:miter lim="8000"/>
            <a:headEnd type="none" w="sm" len="sm"/>
            <a:tailEnd type="none" w="sm" len="sm"/>
          </a:ln>
          <a:effectLst>
            <a:outerShdw algn="bl" blurRad="57150" dir="5400000" dist="19050" rotWithShape="0">
              <a:schemeClr val="dk1">
                <a:alpha val="50000"/>
              </a:schemeClr>
            </a:outerShdw>
          </a:effectLst>
        </p:spPr>
      </p:sp>
      <p:sp>
        <p:nvSpPr>
          <p:cNvPr id="1055149" name="Google Shape;9842;p26"/>
          <p:cNvSpPr txBox="1"/>
          <p:nvPr/>
        </p:nvSpPr>
        <p:spPr>
          <a:xfrm>
            <a:off x="1261313" y="3334600"/>
            <a:ext cx="3658800" cy="615600"/>
          </a:xfrm>
          <a:prstGeom prst="rect"/>
          <a:noFill/>
          <a:ln>
            <a:noFill/>
          </a:ln>
        </p:spPr>
        <p:txBody>
          <a:bodyPr anchor="ctr" anchorCtr="0" bIns="91425" lIns="91425" rIns="91425" spcFirstLastPara="1" tIns="91425" wrap="square">
            <a:noAutofit/>
          </a:bodyPr>
          <a:p>
            <a:pPr algn="l" indent="0" lvl="0" marL="0" rtl="0">
              <a:lnSpc>
                <a:spcPct val="100000"/>
              </a:lnSpc>
              <a:spcBef>
                <a:spcPts val="0"/>
              </a:spcBef>
              <a:spcAft>
                <a:spcPts val="0"/>
              </a:spcAft>
              <a:buNone/>
            </a:pPr>
            <a:r>
              <a:rPr sz="1200" lang="en">
                <a:solidFill>
                  <a:schemeClr val="dk1"/>
                </a:solidFill>
                <a:latin typeface="Actor"/>
                <a:ea typeface="Actor"/>
                <a:cs typeface="Actor"/>
                <a:sym typeface="Actor"/>
              </a:rPr>
              <a:t>CREDITS: This presentation template was created by </a:t>
            </a:r>
            <a:r>
              <a:rPr b="1" sz="1200" lang="en">
                <a:solidFill>
                  <a:schemeClr val="dk1"/>
                </a:solidFill>
                <a:uFill>
                  <a:noFill/>
                </a:uFill>
                <a:latin typeface="Actor"/>
                <a:ea typeface="Actor"/>
                <a:cs typeface="Actor"/>
                <a:sym typeface="Actor"/>
                <a:hlinkClick r:id="rId1"/>
              </a:rPr>
              <a:t>Slidesgo</a:t>
            </a:r>
            <a:r>
              <a:rPr sz="1200" lang="en">
                <a:solidFill>
                  <a:schemeClr val="dk1"/>
                </a:solidFill>
                <a:latin typeface="Actor"/>
                <a:ea typeface="Actor"/>
                <a:cs typeface="Actor"/>
                <a:sym typeface="Actor"/>
              </a:rPr>
              <a:t>, and includes icons by </a:t>
            </a:r>
            <a:r>
              <a:rPr b="1" sz="1200" lang="en">
                <a:solidFill>
                  <a:schemeClr val="dk1"/>
                </a:solidFill>
                <a:uFill>
                  <a:noFill/>
                </a:uFill>
                <a:latin typeface="Actor"/>
                <a:ea typeface="Actor"/>
                <a:cs typeface="Actor"/>
                <a:sym typeface="Actor"/>
                <a:hlinkClick r:id="rId2"/>
              </a:rPr>
              <a:t>Flaticon</a:t>
            </a:r>
            <a:r>
              <a:rPr sz="1200" lang="en">
                <a:solidFill>
                  <a:schemeClr val="dk1"/>
                </a:solidFill>
                <a:latin typeface="Actor"/>
                <a:ea typeface="Actor"/>
                <a:cs typeface="Actor"/>
                <a:sym typeface="Actor"/>
              </a:rPr>
              <a:t>, and infographics and images by </a:t>
            </a:r>
            <a:r>
              <a:rPr b="1" sz="1200" lang="en">
                <a:solidFill>
                  <a:schemeClr val="dk1"/>
                </a:solidFill>
                <a:uFill>
                  <a:noFill/>
                </a:uFill>
                <a:latin typeface="Actor"/>
                <a:ea typeface="Actor"/>
                <a:cs typeface="Actor"/>
                <a:sym typeface="Actor"/>
                <a:hlinkClick r:id="rId3"/>
              </a:rPr>
              <a:t>Freepik</a:t>
            </a:r>
            <a:endParaRPr b="1" sz="1200">
              <a:solidFill>
                <a:schemeClr val="dk1"/>
              </a:solidFill>
              <a:latin typeface="Actor"/>
              <a:ea typeface="Actor"/>
              <a:cs typeface="Actor"/>
              <a:sym typeface="Acto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221" name="Shape 9843"/>
        <p:cNvGrpSpPr/>
        <p:nvPr/>
      </p:nvGrpSpPr>
      <p:grpSpPr>
        <a:xfrm>
          <a:off x="0" y="0"/>
          <a:ext cx="0" cy="0"/>
          <a:chOff x="0" y="0"/>
          <a:chExt cx="0" cy="0"/>
        </a:xfrm>
      </p:grpSpPr>
      <p:sp>
        <p:nvSpPr>
          <p:cNvPr id="1056918" name="Google Shape;9844;p27"/>
          <p:cNvSpPr/>
          <p:nvPr/>
        </p:nvSpPr>
        <p:spPr>
          <a:xfrm>
            <a:off x="0" y="0"/>
            <a:ext cx="9144080" cy="5142646"/>
          </a:xfrm>
          <a:custGeom>
            <a:avLst/>
            <a:ahLst/>
            <a:rect l="l" t="t" r="r" b="b"/>
            <a:pathLst>
              <a:path w="88355" h="49691" extrusionOk="0">
                <a:moveTo>
                  <a:pt x="5666" y="6075"/>
                </a:moveTo>
                <a:lnTo>
                  <a:pt x="12008" y="6102"/>
                </a:lnTo>
                <a:lnTo>
                  <a:pt x="11955" y="12472"/>
                </a:lnTo>
                <a:lnTo>
                  <a:pt x="5612" y="12445"/>
                </a:lnTo>
                <a:lnTo>
                  <a:pt x="5666" y="6075"/>
                </a:lnTo>
                <a:close/>
                <a:moveTo>
                  <a:pt x="12062" y="6102"/>
                </a:moveTo>
                <a:lnTo>
                  <a:pt x="18432" y="6129"/>
                </a:lnTo>
                <a:lnTo>
                  <a:pt x="18378" y="12507"/>
                </a:lnTo>
                <a:lnTo>
                  <a:pt x="12008" y="12472"/>
                </a:lnTo>
                <a:lnTo>
                  <a:pt x="12062" y="6102"/>
                </a:lnTo>
                <a:close/>
                <a:moveTo>
                  <a:pt x="18485" y="6129"/>
                </a:moveTo>
                <a:lnTo>
                  <a:pt x="24819" y="6156"/>
                </a:lnTo>
                <a:lnTo>
                  <a:pt x="24774" y="12534"/>
                </a:lnTo>
                <a:lnTo>
                  <a:pt x="18432" y="12507"/>
                </a:lnTo>
                <a:lnTo>
                  <a:pt x="18485" y="6129"/>
                </a:lnTo>
                <a:close/>
                <a:moveTo>
                  <a:pt x="24873" y="6156"/>
                </a:moveTo>
                <a:lnTo>
                  <a:pt x="31215" y="6183"/>
                </a:lnTo>
                <a:lnTo>
                  <a:pt x="31162" y="12561"/>
                </a:lnTo>
                <a:lnTo>
                  <a:pt x="24828" y="12534"/>
                </a:lnTo>
                <a:lnTo>
                  <a:pt x="24873" y="6156"/>
                </a:lnTo>
                <a:close/>
                <a:moveTo>
                  <a:pt x="31269" y="6183"/>
                </a:moveTo>
                <a:lnTo>
                  <a:pt x="37639" y="6218"/>
                </a:lnTo>
                <a:lnTo>
                  <a:pt x="37585" y="12588"/>
                </a:lnTo>
                <a:lnTo>
                  <a:pt x="31215" y="12561"/>
                </a:lnTo>
                <a:lnTo>
                  <a:pt x="31269" y="6183"/>
                </a:lnTo>
                <a:close/>
                <a:moveTo>
                  <a:pt x="37692" y="6218"/>
                </a:moveTo>
                <a:lnTo>
                  <a:pt x="44026" y="6245"/>
                </a:lnTo>
                <a:lnTo>
                  <a:pt x="43973" y="12623"/>
                </a:lnTo>
                <a:lnTo>
                  <a:pt x="37639" y="12588"/>
                </a:lnTo>
                <a:lnTo>
                  <a:pt x="37692" y="6218"/>
                </a:lnTo>
                <a:close/>
                <a:moveTo>
                  <a:pt x="44080" y="6245"/>
                </a:moveTo>
                <a:lnTo>
                  <a:pt x="50422" y="6272"/>
                </a:lnTo>
                <a:lnTo>
                  <a:pt x="50369" y="12650"/>
                </a:lnTo>
                <a:lnTo>
                  <a:pt x="44026" y="12623"/>
                </a:lnTo>
                <a:lnTo>
                  <a:pt x="44080" y="6245"/>
                </a:lnTo>
                <a:close/>
                <a:moveTo>
                  <a:pt x="50476" y="6272"/>
                </a:moveTo>
                <a:lnTo>
                  <a:pt x="56846" y="6298"/>
                </a:lnTo>
                <a:lnTo>
                  <a:pt x="56792" y="12677"/>
                </a:lnTo>
                <a:lnTo>
                  <a:pt x="50422" y="12650"/>
                </a:lnTo>
                <a:lnTo>
                  <a:pt x="50476" y="6272"/>
                </a:lnTo>
                <a:close/>
                <a:moveTo>
                  <a:pt x="56899" y="6298"/>
                </a:moveTo>
                <a:lnTo>
                  <a:pt x="63233" y="6325"/>
                </a:lnTo>
                <a:lnTo>
                  <a:pt x="63180" y="12704"/>
                </a:lnTo>
                <a:lnTo>
                  <a:pt x="56846" y="12677"/>
                </a:lnTo>
                <a:lnTo>
                  <a:pt x="56899" y="6298"/>
                </a:lnTo>
                <a:close/>
                <a:moveTo>
                  <a:pt x="63287" y="6325"/>
                </a:moveTo>
                <a:lnTo>
                  <a:pt x="69621" y="6361"/>
                </a:lnTo>
                <a:lnTo>
                  <a:pt x="69576" y="12731"/>
                </a:lnTo>
                <a:lnTo>
                  <a:pt x="63233" y="12704"/>
                </a:lnTo>
                <a:lnTo>
                  <a:pt x="63287" y="6325"/>
                </a:lnTo>
                <a:close/>
                <a:moveTo>
                  <a:pt x="69674" y="6361"/>
                </a:moveTo>
                <a:lnTo>
                  <a:pt x="76035" y="6388"/>
                </a:lnTo>
                <a:lnTo>
                  <a:pt x="75981" y="12766"/>
                </a:lnTo>
                <a:lnTo>
                  <a:pt x="69629" y="12731"/>
                </a:lnTo>
                <a:lnTo>
                  <a:pt x="69674" y="6361"/>
                </a:lnTo>
                <a:close/>
                <a:moveTo>
                  <a:pt x="76088" y="6388"/>
                </a:moveTo>
                <a:lnTo>
                  <a:pt x="82440" y="6414"/>
                </a:lnTo>
                <a:lnTo>
                  <a:pt x="82396" y="12793"/>
                </a:lnTo>
                <a:lnTo>
                  <a:pt x="76035" y="12766"/>
                </a:lnTo>
                <a:lnTo>
                  <a:pt x="76088" y="6388"/>
                </a:lnTo>
                <a:close/>
                <a:moveTo>
                  <a:pt x="5612" y="12499"/>
                </a:moveTo>
                <a:lnTo>
                  <a:pt x="11955" y="12525"/>
                </a:lnTo>
                <a:lnTo>
                  <a:pt x="11910" y="18904"/>
                </a:lnTo>
                <a:lnTo>
                  <a:pt x="5567" y="18877"/>
                </a:lnTo>
                <a:lnTo>
                  <a:pt x="5612" y="12499"/>
                </a:lnTo>
                <a:close/>
                <a:moveTo>
                  <a:pt x="12008" y="12534"/>
                </a:moveTo>
                <a:lnTo>
                  <a:pt x="18378" y="12561"/>
                </a:lnTo>
                <a:lnTo>
                  <a:pt x="18333" y="18931"/>
                </a:lnTo>
                <a:lnTo>
                  <a:pt x="11964" y="18904"/>
                </a:lnTo>
                <a:lnTo>
                  <a:pt x="12008" y="12534"/>
                </a:lnTo>
                <a:close/>
                <a:moveTo>
                  <a:pt x="18432" y="12561"/>
                </a:moveTo>
                <a:lnTo>
                  <a:pt x="24774" y="12588"/>
                </a:lnTo>
                <a:lnTo>
                  <a:pt x="24721" y="18957"/>
                </a:lnTo>
                <a:lnTo>
                  <a:pt x="18387" y="18931"/>
                </a:lnTo>
                <a:lnTo>
                  <a:pt x="18432" y="12561"/>
                </a:lnTo>
                <a:close/>
                <a:moveTo>
                  <a:pt x="24828" y="12588"/>
                </a:moveTo>
                <a:lnTo>
                  <a:pt x="31162" y="12615"/>
                </a:lnTo>
                <a:lnTo>
                  <a:pt x="31117" y="18984"/>
                </a:lnTo>
                <a:lnTo>
                  <a:pt x="24774" y="18957"/>
                </a:lnTo>
                <a:lnTo>
                  <a:pt x="24828" y="12588"/>
                </a:lnTo>
                <a:close/>
                <a:moveTo>
                  <a:pt x="31215" y="12615"/>
                </a:moveTo>
                <a:lnTo>
                  <a:pt x="37585" y="12641"/>
                </a:lnTo>
                <a:lnTo>
                  <a:pt x="37540" y="19011"/>
                </a:lnTo>
                <a:lnTo>
                  <a:pt x="31171" y="18984"/>
                </a:lnTo>
                <a:lnTo>
                  <a:pt x="31215" y="12615"/>
                </a:lnTo>
                <a:close/>
                <a:moveTo>
                  <a:pt x="37639" y="12641"/>
                </a:moveTo>
                <a:lnTo>
                  <a:pt x="43973" y="12677"/>
                </a:lnTo>
                <a:lnTo>
                  <a:pt x="43928" y="19047"/>
                </a:lnTo>
                <a:lnTo>
                  <a:pt x="37594" y="19011"/>
                </a:lnTo>
                <a:lnTo>
                  <a:pt x="37639" y="12641"/>
                </a:lnTo>
                <a:close/>
                <a:moveTo>
                  <a:pt x="44026" y="12677"/>
                </a:moveTo>
                <a:lnTo>
                  <a:pt x="50369" y="12704"/>
                </a:lnTo>
                <a:lnTo>
                  <a:pt x="50324" y="19073"/>
                </a:lnTo>
                <a:lnTo>
                  <a:pt x="43981" y="19047"/>
                </a:lnTo>
                <a:lnTo>
                  <a:pt x="44026" y="12677"/>
                </a:lnTo>
                <a:close/>
                <a:moveTo>
                  <a:pt x="50422" y="12704"/>
                </a:moveTo>
                <a:lnTo>
                  <a:pt x="56792" y="12731"/>
                </a:lnTo>
                <a:lnTo>
                  <a:pt x="56748" y="19100"/>
                </a:lnTo>
                <a:lnTo>
                  <a:pt x="50378" y="19073"/>
                </a:lnTo>
                <a:lnTo>
                  <a:pt x="50422" y="12704"/>
                </a:lnTo>
                <a:close/>
                <a:moveTo>
                  <a:pt x="56846" y="12731"/>
                </a:moveTo>
                <a:lnTo>
                  <a:pt x="63180" y="12757"/>
                </a:lnTo>
                <a:lnTo>
                  <a:pt x="63135" y="19127"/>
                </a:lnTo>
                <a:lnTo>
                  <a:pt x="56801" y="19100"/>
                </a:lnTo>
                <a:lnTo>
                  <a:pt x="56846" y="12731"/>
                </a:lnTo>
                <a:close/>
                <a:moveTo>
                  <a:pt x="63233" y="12757"/>
                </a:moveTo>
                <a:lnTo>
                  <a:pt x="69576" y="12784"/>
                </a:lnTo>
                <a:lnTo>
                  <a:pt x="69522" y="19154"/>
                </a:lnTo>
                <a:lnTo>
                  <a:pt x="63189" y="19127"/>
                </a:lnTo>
                <a:lnTo>
                  <a:pt x="63233" y="12757"/>
                </a:lnTo>
                <a:close/>
                <a:moveTo>
                  <a:pt x="69629" y="12784"/>
                </a:moveTo>
                <a:lnTo>
                  <a:pt x="75981" y="12820"/>
                </a:lnTo>
                <a:lnTo>
                  <a:pt x="75937" y="19180"/>
                </a:lnTo>
                <a:lnTo>
                  <a:pt x="69576" y="19154"/>
                </a:lnTo>
                <a:lnTo>
                  <a:pt x="69629" y="12784"/>
                </a:lnTo>
                <a:close/>
                <a:moveTo>
                  <a:pt x="76035" y="12820"/>
                </a:moveTo>
                <a:lnTo>
                  <a:pt x="82396" y="12846"/>
                </a:lnTo>
                <a:lnTo>
                  <a:pt x="82342" y="19216"/>
                </a:lnTo>
                <a:lnTo>
                  <a:pt x="75990" y="19180"/>
                </a:lnTo>
                <a:lnTo>
                  <a:pt x="76035" y="12820"/>
                </a:lnTo>
                <a:close/>
                <a:moveTo>
                  <a:pt x="5567" y="18931"/>
                </a:moveTo>
                <a:lnTo>
                  <a:pt x="11910" y="18957"/>
                </a:lnTo>
                <a:lnTo>
                  <a:pt x="11857" y="25318"/>
                </a:lnTo>
                <a:lnTo>
                  <a:pt x="5514" y="25291"/>
                </a:lnTo>
                <a:lnTo>
                  <a:pt x="5567" y="18931"/>
                </a:lnTo>
                <a:close/>
                <a:moveTo>
                  <a:pt x="11964" y="18957"/>
                </a:moveTo>
                <a:lnTo>
                  <a:pt x="18333" y="18984"/>
                </a:lnTo>
                <a:lnTo>
                  <a:pt x="18280" y="25354"/>
                </a:lnTo>
                <a:lnTo>
                  <a:pt x="11910" y="25318"/>
                </a:lnTo>
                <a:lnTo>
                  <a:pt x="11964" y="18957"/>
                </a:lnTo>
                <a:close/>
                <a:moveTo>
                  <a:pt x="18387" y="18984"/>
                </a:moveTo>
                <a:lnTo>
                  <a:pt x="24721" y="19011"/>
                </a:lnTo>
                <a:lnTo>
                  <a:pt x="24676" y="25380"/>
                </a:lnTo>
                <a:lnTo>
                  <a:pt x="18333" y="25354"/>
                </a:lnTo>
                <a:lnTo>
                  <a:pt x="18387" y="18984"/>
                </a:lnTo>
                <a:close/>
                <a:moveTo>
                  <a:pt x="24774" y="19011"/>
                </a:moveTo>
                <a:lnTo>
                  <a:pt x="31117" y="19038"/>
                </a:lnTo>
                <a:lnTo>
                  <a:pt x="31064" y="25407"/>
                </a:lnTo>
                <a:lnTo>
                  <a:pt x="24730" y="25380"/>
                </a:lnTo>
                <a:lnTo>
                  <a:pt x="24774" y="19011"/>
                </a:lnTo>
                <a:close/>
                <a:moveTo>
                  <a:pt x="31171" y="19038"/>
                </a:moveTo>
                <a:lnTo>
                  <a:pt x="37540" y="19064"/>
                </a:lnTo>
                <a:lnTo>
                  <a:pt x="37487" y="25434"/>
                </a:lnTo>
                <a:lnTo>
                  <a:pt x="31117" y="25407"/>
                </a:lnTo>
                <a:lnTo>
                  <a:pt x="31171" y="19038"/>
                </a:lnTo>
                <a:close/>
                <a:moveTo>
                  <a:pt x="37594" y="19064"/>
                </a:moveTo>
                <a:lnTo>
                  <a:pt x="43928" y="19100"/>
                </a:lnTo>
                <a:lnTo>
                  <a:pt x="43874" y="25461"/>
                </a:lnTo>
                <a:lnTo>
                  <a:pt x="37540" y="25434"/>
                </a:lnTo>
                <a:lnTo>
                  <a:pt x="37594" y="19064"/>
                </a:lnTo>
                <a:close/>
                <a:moveTo>
                  <a:pt x="43981" y="19100"/>
                </a:moveTo>
                <a:lnTo>
                  <a:pt x="50324" y="19127"/>
                </a:lnTo>
                <a:lnTo>
                  <a:pt x="50271" y="25488"/>
                </a:lnTo>
                <a:lnTo>
                  <a:pt x="43928" y="25461"/>
                </a:lnTo>
                <a:lnTo>
                  <a:pt x="43981" y="19100"/>
                </a:lnTo>
                <a:close/>
                <a:moveTo>
                  <a:pt x="50378" y="19127"/>
                </a:moveTo>
                <a:lnTo>
                  <a:pt x="56748" y="19154"/>
                </a:lnTo>
                <a:lnTo>
                  <a:pt x="56694" y="25523"/>
                </a:lnTo>
                <a:lnTo>
                  <a:pt x="50324" y="25488"/>
                </a:lnTo>
                <a:lnTo>
                  <a:pt x="50378" y="19127"/>
                </a:lnTo>
                <a:close/>
                <a:moveTo>
                  <a:pt x="56801" y="19154"/>
                </a:moveTo>
                <a:lnTo>
                  <a:pt x="63135" y="19180"/>
                </a:lnTo>
                <a:lnTo>
                  <a:pt x="63081" y="25550"/>
                </a:lnTo>
                <a:lnTo>
                  <a:pt x="56748" y="25523"/>
                </a:lnTo>
                <a:lnTo>
                  <a:pt x="56801" y="19154"/>
                </a:lnTo>
                <a:close/>
                <a:moveTo>
                  <a:pt x="63189" y="19180"/>
                </a:moveTo>
                <a:lnTo>
                  <a:pt x="69522" y="19207"/>
                </a:lnTo>
                <a:lnTo>
                  <a:pt x="69478" y="25577"/>
                </a:lnTo>
                <a:lnTo>
                  <a:pt x="63135" y="25550"/>
                </a:lnTo>
                <a:lnTo>
                  <a:pt x="63189" y="19180"/>
                </a:lnTo>
                <a:close/>
                <a:moveTo>
                  <a:pt x="69576" y="19207"/>
                </a:moveTo>
                <a:lnTo>
                  <a:pt x="75937" y="19234"/>
                </a:lnTo>
                <a:lnTo>
                  <a:pt x="75883" y="25604"/>
                </a:lnTo>
                <a:lnTo>
                  <a:pt x="69531" y="25577"/>
                </a:lnTo>
                <a:lnTo>
                  <a:pt x="69576" y="19207"/>
                </a:lnTo>
                <a:close/>
                <a:moveTo>
                  <a:pt x="75990" y="19234"/>
                </a:moveTo>
                <a:lnTo>
                  <a:pt x="82342" y="19270"/>
                </a:lnTo>
                <a:lnTo>
                  <a:pt x="82297" y="25630"/>
                </a:lnTo>
                <a:lnTo>
                  <a:pt x="75937" y="25604"/>
                </a:lnTo>
                <a:lnTo>
                  <a:pt x="75990" y="19234"/>
                </a:lnTo>
                <a:close/>
                <a:moveTo>
                  <a:pt x="5514" y="25345"/>
                </a:moveTo>
                <a:lnTo>
                  <a:pt x="11857" y="25372"/>
                </a:lnTo>
                <a:lnTo>
                  <a:pt x="11812" y="31750"/>
                </a:lnTo>
                <a:lnTo>
                  <a:pt x="5469" y="31723"/>
                </a:lnTo>
                <a:lnTo>
                  <a:pt x="5514" y="25345"/>
                </a:lnTo>
                <a:close/>
                <a:moveTo>
                  <a:pt x="11910" y="25380"/>
                </a:moveTo>
                <a:lnTo>
                  <a:pt x="18280" y="25407"/>
                </a:lnTo>
                <a:lnTo>
                  <a:pt x="18235" y="31777"/>
                </a:lnTo>
                <a:lnTo>
                  <a:pt x="11866" y="31750"/>
                </a:lnTo>
                <a:lnTo>
                  <a:pt x="11910" y="25380"/>
                </a:lnTo>
                <a:close/>
                <a:moveTo>
                  <a:pt x="18333" y="25407"/>
                </a:moveTo>
                <a:lnTo>
                  <a:pt x="24676" y="25434"/>
                </a:lnTo>
                <a:lnTo>
                  <a:pt x="24623" y="31813"/>
                </a:lnTo>
                <a:lnTo>
                  <a:pt x="18289" y="31777"/>
                </a:lnTo>
                <a:lnTo>
                  <a:pt x="18333" y="25407"/>
                </a:lnTo>
                <a:close/>
                <a:moveTo>
                  <a:pt x="24730" y="25434"/>
                </a:moveTo>
                <a:lnTo>
                  <a:pt x="31064" y="25461"/>
                </a:lnTo>
                <a:lnTo>
                  <a:pt x="31019" y="31839"/>
                </a:lnTo>
                <a:lnTo>
                  <a:pt x="24676" y="31813"/>
                </a:lnTo>
                <a:lnTo>
                  <a:pt x="24730" y="25434"/>
                </a:lnTo>
                <a:close/>
                <a:moveTo>
                  <a:pt x="31117" y="25461"/>
                </a:moveTo>
                <a:lnTo>
                  <a:pt x="37487" y="25488"/>
                </a:lnTo>
                <a:lnTo>
                  <a:pt x="37442" y="31866"/>
                </a:lnTo>
                <a:lnTo>
                  <a:pt x="31073" y="31839"/>
                </a:lnTo>
                <a:lnTo>
                  <a:pt x="31117" y="25461"/>
                </a:lnTo>
                <a:close/>
                <a:moveTo>
                  <a:pt x="37540" y="25488"/>
                </a:moveTo>
                <a:lnTo>
                  <a:pt x="43874" y="25514"/>
                </a:lnTo>
                <a:lnTo>
                  <a:pt x="43830" y="31893"/>
                </a:lnTo>
                <a:lnTo>
                  <a:pt x="37496" y="31866"/>
                </a:lnTo>
                <a:lnTo>
                  <a:pt x="37540" y="25488"/>
                </a:lnTo>
                <a:close/>
                <a:moveTo>
                  <a:pt x="43928" y="25514"/>
                </a:moveTo>
                <a:lnTo>
                  <a:pt x="50271" y="25541"/>
                </a:lnTo>
                <a:lnTo>
                  <a:pt x="50226" y="31920"/>
                </a:lnTo>
                <a:lnTo>
                  <a:pt x="43883" y="31893"/>
                </a:lnTo>
                <a:lnTo>
                  <a:pt x="43928" y="25514"/>
                </a:lnTo>
                <a:close/>
                <a:moveTo>
                  <a:pt x="50324" y="25541"/>
                </a:moveTo>
                <a:lnTo>
                  <a:pt x="56694" y="25577"/>
                </a:lnTo>
                <a:lnTo>
                  <a:pt x="56649" y="31946"/>
                </a:lnTo>
                <a:lnTo>
                  <a:pt x="50280" y="31920"/>
                </a:lnTo>
                <a:lnTo>
                  <a:pt x="50324" y="25541"/>
                </a:lnTo>
                <a:close/>
                <a:moveTo>
                  <a:pt x="56748" y="25577"/>
                </a:moveTo>
                <a:lnTo>
                  <a:pt x="63081" y="25604"/>
                </a:lnTo>
                <a:lnTo>
                  <a:pt x="63037" y="31973"/>
                </a:lnTo>
                <a:lnTo>
                  <a:pt x="56703" y="31946"/>
                </a:lnTo>
                <a:lnTo>
                  <a:pt x="56748" y="25577"/>
                </a:lnTo>
                <a:close/>
                <a:moveTo>
                  <a:pt x="63135" y="25604"/>
                </a:moveTo>
                <a:lnTo>
                  <a:pt x="69478" y="25630"/>
                </a:lnTo>
                <a:lnTo>
                  <a:pt x="69424" y="32009"/>
                </a:lnTo>
                <a:lnTo>
                  <a:pt x="63090" y="31982"/>
                </a:lnTo>
                <a:lnTo>
                  <a:pt x="63135" y="25604"/>
                </a:lnTo>
                <a:close/>
                <a:moveTo>
                  <a:pt x="69531" y="25630"/>
                </a:moveTo>
                <a:lnTo>
                  <a:pt x="75883" y="25657"/>
                </a:lnTo>
                <a:lnTo>
                  <a:pt x="75839" y="32036"/>
                </a:lnTo>
                <a:lnTo>
                  <a:pt x="69478" y="32009"/>
                </a:lnTo>
                <a:lnTo>
                  <a:pt x="69531" y="25630"/>
                </a:lnTo>
                <a:close/>
                <a:moveTo>
                  <a:pt x="75937" y="25657"/>
                </a:moveTo>
                <a:lnTo>
                  <a:pt x="82297" y="25684"/>
                </a:lnTo>
                <a:lnTo>
                  <a:pt x="82244" y="32062"/>
                </a:lnTo>
                <a:lnTo>
                  <a:pt x="75892" y="32036"/>
                </a:lnTo>
                <a:lnTo>
                  <a:pt x="75937" y="25657"/>
                </a:lnTo>
                <a:close/>
                <a:moveTo>
                  <a:pt x="5469" y="31777"/>
                </a:moveTo>
                <a:lnTo>
                  <a:pt x="11812" y="31804"/>
                </a:lnTo>
                <a:lnTo>
                  <a:pt x="11759" y="38173"/>
                </a:lnTo>
                <a:lnTo>
                  <a:pt x="5416" y="38146"/>
                </a:lnTo>
                <a:lnTo>
                  <a:pt x="5469" y="31777"/>
                </a:lnTo>
                <a:close/>
                <a:moveTo>
                  <a:pt x="11866" y="31804"/>
                </a:moveTo>
                <a:lnTo>
                  <a:pt x="18235" y="31830"/>
                </a:lnTo>
                <a:lnTo>
                  <a:pt x="18182" y="38200"/>
                </a:lnTo>
                <a:lnTo>
                  <a:pt x="11812" y="38173"/>
                </a:lnTo>
                <a:lnTo>
                  <a:pt x="11866" y="31804"/>
                </a:lnTo>
                <a:close/>
                <a:moveTo>
                  <a:pt x="18289" y="31830"/>
                </a:moveTo>
                <a:lnTo>
                  <a:pt x="24623" y="31866"/>
                </a:lnTo>
                <a:lnTo>
                  <a:pt x="24578" y="38227"/>
                </a:lnTo>
                <a:lnTo>
                  <a:pt x="18235" y="38200"/>
                </a:lnTo>
                <a:lnTo>
                  <a:pt x="18289" y="31830"/>
                </a:lnTo>
                <a:close/>
                <a:moveTo>
                  <a:pt x="24676" y="31866"/>
                </a:moveTo>
                <a:lnTo>
                  <a:pt x="31019" y="31893"/>
                </a:lnTo>
                <a:lnTo>
                  <a:pt x="30966" y="38253"/>
                </a:lnTo>
                <a:lnTo>
                  <a:pt x="24632" y="38227"/>
                </a:lnTo>
                <a:lnTo>
                  <a:pt x="24676" y="31866"/>
                </a:lnTo>
                <a:close/>
                <a:moveTo>
                  <a:pt x="31073" y="31893"/>
                </a:moveTo>
                <a:lnTo>
                  <a:pt x="37442" y="31920"/>
                </a:lnTo>
                <a:lnTo>
                  <a:pt x="37389" y="38289"/>
                </a:lnTo>
                <a:lnTo>
                  <a:pt x="31019" y="38253"/>
                </a:lnTo>
                <a:lnTo>
                  <a:pt x="31073" y="31893"/>
                </a:lnTo>
                <a:close/>
                <a:moveTo>
                  <a:pt x="37496" y="31920"/>
                </a:moveTo>
                <a:lnTo>
                  <a:pt x="43830" y="31946"/>
                </a:lnTo>
                <a:lnTo>
                  <a:pt x="43776" y="38316"/>
                </a:lnTo>
                <a:lnTo>
                  <a:pt x="37442" y="38289"/>
                </a:lnTo>
                <a:lnTo>
                  <a:pt x="37496" y="31920"/>
                </a:lnTo>
                <a:close/>
                <a:moveTo>
                  <a:pt x="43883" y="31946"/>
                </a:moveTo>
                <a:lnTo>
                  <a:pt x="50226" y="31973"/>
                </a:lnTo>
                <a:lnTo>
                  <a:pt x="50173" y="38343"/>
                </a:lnTo>
                <a:lnTo>
                  <a:pt x="43830" y="38316"/>
                </a:lnTo>
                <a:lnTo>
                  <a:pt x="43883" y="31946"/>
                </a:lnTo>
                <a:close/>
                <a:moveTo>
                  <a:pt x="50280" y="31973"/>
                </a:moveTo>
                <a:lnTo>
                  <a:pt x="56649" y="32000"/>
                </a:lnTo>
                <a:lnTo>
                  <a:pt x="56596" y="38369"/>
                </a:lnTo>
                <a:lnTo>
                  <a:pt x="50226" y="38343"/>
                </a:lnTo>
                <a:lnTo>
                  <a:pt x="50280" y="31973"/>
                </a:lnTo>
                <a:close/>
                <a:moveTo>
                  <a:pt x="56703" y="32000"/>
                </a:moveTo>
                <a:lnTo>
                  <a:pt x="63037" y="32036"/>
                </a:lnTo>
                <a:lnTo>
                  <a:pt x="62983" y="38396"/>
                </a:lnTo>
                <a:lnTo>
                  <a:pt x="56649" y="38369"/>
                </a:lnTo>
                <a:lnTo>
                  <a:pt x="56703" y="32000"/>
                </a:lnTo>
                <a:close/>
                <a:moveTo>
                  <a:pt x="63090" y="32036"/>
                </a:moveTo>
                <a:lnTo>
                  <a:pt x="69424" y="32062"/>
                </a:lnTo>
                <a:lnTo>
                  <a:pt x="69380" y="38423"/>
                </a:lnTo>
                <a:lnTo>
                  <a:pt x="63037" y="38396"/>
                </a:lnTo>
                <a:lnTo>
                  <a:pt x="63090" y="32036"/>
                </a:lnTo>
                <a:close/>
                <a:moveTo>
                  <a:pt x="69478" y="32062"/>
                </a:moveTo>
                <a:lnTo>
                  <a:pt x="75839" y="32089"/>
                </a:lnTo>
                <a:lnTo>
                  <a:pt x="75785" y="38450"/>
                </a:lnTo>
                <a:lnTo>
                  <a:pt x="69433" y="38423"/>
                </a:lnTo>
                <a:lnTo>
                  <a:pt x="69478" y="32062"/>
                </a:lnTo>
                <a:close/>
                <a:moveTo>
                  <a:pt x="75892" y="32089"/>
                </a:moveTo>
                <a:lnTo>
                  <a:pt x="82244" y="32116"/>
                </a:lnTo>
                <a:lnTo>
                  <a:pt x="82199" y="38485"/>
                </a:lnTo>
                <a:lnTo>
                  <a:pt x="75839" y="38459"/>
                </a:lnTo>
                <a:lnTo>
                  <a:pt x="75892" y="32089"/>
                </a:lnTo>
                <a:close/>
                <a:moveTo>
                  <a:pt x="5416" y="38200"/>
                </a:moveTo>
                <a:lnTo>
                  <a:pt x="11759" y="38227"/>
                </a:lnTo>
                <a:lnTo>
                  <a:pt x="11714" y="44605"/>
                </a:lnTo>
                <a:lnTo>
                  <a:pt x="5371" y="44578"/>
                </a:lnTo>
                <a:lnTo>
                  <a:pt x="5416" y="38200"/>
                </a:lnTo>
                <a:close/>
                <a:moveTo>
                  <a:pt x="11812" y="38227"/>
                </a:moveTo>
                <a:lnTo>
                  <a:pt x="18182" y="38253"/>
                </a:lnTo>
                <a:lnTo>
                  <a:pt x="18137" y="44632"/>
                </a:lnTo>
                <a:lnTo>
                  <a:pt x="11768" y="44605"/>
                </a:lnTo>
                <a:lnTo>
                  <a:pt x="11812" y="38227"/>
                </a:lnTo>
                <a:close/>
                <a:moveTo>
                  <a:pt x="18235" y="38253"/>
                </a:moveTo>
                <a:lnTo>
                  <a:pt x="24578" y="38280"/>
                </a:lnTo>
                <a:lnTo>
                  <a:pt x="24525" y="44659"/>
                </a:lnTo>
                <a:lnTo>
                  <a:pt x="18191" y="44632"/>
                </a:lnTo>
                <a:lnTo>
                  <a:pt x="18235" y="38253"/>
                </a:lnTo>
                <a:close/>
                <a:moveTo>
                  <a:pt x="24632" y="38280"/>
                </a:moveTo>
                <a:lnTo>
                  <a:pt x="30966" y="38307"/>
                </a:lnTo>
                <a:lnTo>
                  <a:pt x="30921" y="44686"/>
                </a:lnTo>
                <a:lnTo>
                  <a:pt x="24578" y="44659"/>
                </a:lnTo>
                <a:lnTo>
                  <a:pt x="24632" y="38280"/>
                </a:lnTo>
                <a:close/>
                <a:moveTo>
                  <a:pt x="31019" y="38307"/>
                </a:moveTo>
                <a:lnTo>
                  <a:pt x="37389" y="38343"/>
                </a:lnTo>
                <a:lnTo>
                  <a:pt x="37344" y="44712"/>
                </a:lnTo>
                <a:lnTo>
                  <a:pt x="30975" y="44686"/>
                </a:lnTo>
                <a:lnTo>
                  <a:pt x="31019" y="38307"/>
                </a:lnTo>
                <a:close/>
                <a:moveTo>
                  <a:pt x="37442" y="38343"/>
                </a:moveTo>
                <a:lnTo>
                  <a:pt x="43776" y="38369"/>
                </a:lnTo>
                <a:lnTo>
                  <a:pt x="43732" y="44739"/>
                </a:lnTo>
                <a:lnTo>
                  <a:pt x="37398" y="44712"/>
                </a:lnTo>
                <a:lnTo>
                  <a:pt x="37442" y="38343"/>
                </a:lnTo>
                <a:close/>
                <a:moveTo>
                  <a:pt x="43830" y="38369"/>
                </a:moveTo>
                <a:lnTo>
                  <a:pt x="50173" y="38396"/>
                </a:lnTo>
                <a:lnTo>
                  <a:pt x="50128" y="44775"/>
                </a:lnTo>
                <a:lnTo>
                  <a:pt x="43785" y="44739"/>
                </a:lnTo>
                <a:lnTo>
                  <a:pt x="43830" y="38369"/>
                </a:lnTo>
                <a:close/>
                <a:moveTo>
                  <a:pt x="50226" y="38396"/>
                </a:moveTo>
                <a:lnTo>
                  <a:pt x="56596" y="38423"/>
                </a:lnTo>
                <a:lnTo>
                  <a:pt x="56551" y="44801"/>
                </a:lnTo>
                <a:lnTo>
                  <a:pt x="50182" y="44775"/>
                </a:lnTo>
                <a:lnTo>
                  <a:pt x="50226" y="38396"/>
                </a:lnTo>
                <a:close/>
                <a:moveTo>
                  <a:pt x="56649" y="38423"/>
                </a:moveTo>
                <a:lnTo>
                  <a:pt x="62983" y="38450"/>
                </a:lnTo>
                <a:lnTo>
                  <a:pt x="62939" y="44828"/>
                </a:lnTo>
                <a:lnTo>
                  <a:pt x="56605" y="44801"/>
                </a:lnTo>
                <a:lnTo>
                  <a:pt x="56649" y="38423"/>
                </a:lnTo>
                <a:close/>
                <a:moveTo>
                  <a:pt x="63037" y="38450"/>
                </a:moveTo>
                <a:lnTo>
                  <a:pt x="69380" y="38477"/>
                </a:lnTo>
                <a:lnTo>
                  <a:pt x="69326" y="44855"/>
                </a:lnTo>
                <a:lnTo>
                  <a:pt x="62992" y="44828"/>
                </a:lnTo>
                <a:lnTo>
                  <a:pt x="63037" y="38450"/>
                </a:lnTo>
                <a:close/>
                <a:moveTo>
                  <a:pt x="69433" y="38477"/>
                </a:moveTo>
                <a:lnTo>
                  <a:pt x="75785" y="38512"/>
                </a:lnTo>
                <a:lnTo>
                  <a:pt x="75740" y="44882"/>
                </a:lnTo>
                <a:lnTo>
                  <a:pt x="69380" y="44855"/>
                </a:lnTo>
                <a:lnTo>
                  <a:pt x="69433" y="38477"/>
                </a:lnTo>
                <a:close/>
                <a:moveTo>
                  <a:pt x="75839" y="38512"/>
                </a:moveTo>
                <a:lnTo>
                  <a:pt x="82199" y="38539"/>
                </a:lnTo>
                <a:lnTo>
                  <a:pt x="82146" y="44909"/>
                </a:lnTo>
                <a:lnTo>
                  <a:pt x="75794" y="44882"/>
                </a:lnTo>
                <a:lnTo>
                  <a:pt x="75839" y="38512"/>
                </a:lnTo>
                <a:close/>
                <a:moveTo>
                  <a:pt x="5657" y="0"/>
                </a:moveTo>
                <a:lnTo>
                  <a:pt x="5612" y="6022"/>
                </a:lnTo>
                <a:lnTo>
                  <a:pt x="1" y="5995"/>
                </a:lnTo>
                <a:lnTo>
                  <a:pt x="1" y="6049"/>
                </a:lnTo>
                <a:lnTo>
                  <a:pt x="5612" y="6075"/>
                </a:lnTo>
                <a:lnTo>
                  <a:pt x="5559" y="12445"/>
                </a:lnTo>
                <a:lnTo>
                  <a:pt x="1" y="12418"/>
                </a:lnTo>
                <a:lnTo>
                  <a:pt x="1" y="12472"/>
                </a:lnTo>
                <a:lnTo>
                  <a:pt x="5559" y="12499"/>
                </a:lnTo>
                <a:lnTo>
                  <a:pt x="5514" y="18877"/>
                </a:lnTo>
                <a:lnTo>
                  <a:pt x="1" y="18850"/>
                </a:lnTo>
                <a:lnTo>
                  <a:pt x="1" y="18904"/>
                </a:lnTo>
                <a:lnTo>
                  <a:pt x="5514" y="18931"/>
                </a:lnTo>
                <a:lnTo>
                  <a:pt x="5460" y="25291"/>
                </a:lnTo>
                <a:lnTo>
                  <a:pt x="1" y="25273"/>
                </a:lnTo>
                <a:lnTo>
                  <a:pt x="1" y="25327"/>
                </a:lnTo>
                <a:lnTo>
                  <a:pt x="5460" y="25345"/>
                </a:lnTo>
                <a:lnTo>
                  <a:pt x="5416" y="31723"/>
                </a:lnTo>
                <a:lnTo>
                  <a:pt x="1" y="31697"/>
                </a:lnTo>
                <a:lnTo>
                  <a:pt x="1" y="31750"/>
                </a:lnTo>
                <a:lnTo>
                  <a:pt x="5416" y="31777"/>
                </a:lnTo>
                <a:lnTo>
                  <a:pt x="5362" y="38146"/>
                </a:lnTo>
                <a:lnTo>
                  <a:pt x="1" y="38120"/>
                </a:lnTo>
                <a:lnTo>
                  <a:pt x="1" y="38173"/>
                </a:lnTo>
                <a:lnTo>
                  <a:pt x="5362" y="38200"/>
                </a:lnTo>
                <a:lnTo>
                  <a:pt x="5318" y="44570"/>
                </a:lnTo>
                <a:lnTo>
                  <a:pt x="1" y="44552"/>
                </a:lnTo>
                <a:lnTo>
                  <a:pt x="1" y="44605"/>
                </a:lnTo>
                <a:lnTo>
                  <a:pt x="5318" y="44632"/>
                </a:lnTo>
                <a:lnTo>
                  <a:pt x="5273" y="49690"/>
                </a:lnTo>
                <a:lnTo>
                  <a:pt x="5336" y="49690"/>
                </a:lnTo>
                <a:lnTo>
                  <a:pt x="5371" y="44632"/>
                </a:lnTo>
                <a:lnTo>
                  <a:pt x="11714" y="44659"/>
                </a:lnTo>
                <a:lnTo>
                  <a:pt x="11669" y="49690"/>
                </a:lnTo>
                <a:lnTo>
                  <a:pt x="11723" y="49690"/>
                </a:lnTo>
                <a:lnTo>
                  <a:pt x="11768" y="44659"/>
                </a:lnTo>
                <a:lnTo>
                  <a:pt x="18137" y="44686"/>
                </a:lnTo>
                <a:lnTo>
                  <a:pt x="18093" y="49690"/>
                </a:lnTo>
                <a:lnTo>
                  <a:pt x="18146" y="49690"/>
                </a:lnTo>
                <a:lnTo>
                  <a:pt x="18191" y="44686"/>
                </a:lnTo>
                <a:lnTo>
                  <a:pt x="24525" y="44712"/>
                </a:lnTo>
                <a:lnTo>
                  <a:pt x="24489" y="49690"/>
                </a:lnTo>
                <a:lnTo>
                  <a:pt x="24543" y="49690"/>
                </a:lnTo>
                <a:lnTo>
                  <a:pt x="24578" y="44712"/>
                </a:lnTo>
                <a:lnTo>
                  <a:pt x="30921" y="44739"/>
                </a:lnTo>
                <a:lnTo>
                  <a:pt x="30885" y="49690"/>
                </a:lnTo>
                <a:lnTo>
                  <a:pt x="30939" y="49690"/>
                </a:lnTo>
                <a:lnTo>
                  <a:pt x="30975" y="44739"/>
                </a:lnTo>
                <a:lnTo>
                  <a:pt x="37344" y="44766"/>
                </a:lnTo>
                <a:lnTo>
                  <a:pt x="37309" y="49690"/>
                </a:lnTo>
                <a:lnTo>
                  <a:pt x="37362" y="49690"/>
                </a:lnTo>
                <a:lnTo>
                  <a:pt x="37398" y="44766"/>
                </a:lnTo>
                <a:lnTo>
                  <a:pt x="43732" y="44793"/>
                </a:lnTo>
                <a:lnTo>
                  <a:pt x="43696" y="49690"/>
                </a:lnTo>
                <a:lnTo>
                  <a:pt x="43750" y="49690"/>
                </a:lnTo>
                <a:lnTo>
                  <a:pt x="43785" y="44793"/>
                </a:lnTo>
                <a:lnTo>
                  <a:pt x="50128" y="44828"/>
                </a:lnTo>
                <a:lnTo>
                  <a:pt x="50083" y="49690"/>
                </a:lnTo>
                <a:lnTo>
                  <a:pt x="50137" y="49690"/>
                </a:lnTo>
                <a:lnTo>
                  <a:pt x="50182" y="44828"/>
                </a:lnTo>
                <a:lnTo>
                  <a:pt x="56551" y="44855"/>
                </a:lnTo>
                <a:lnTo>
                  <a:pt x="56507" y="49690"/>
                </a:lnTo>
                <a:lnTo>
                  <a:pt x="56560" y="49690"/>
                </a:lnTo>
                <a:lnTo>
                  <a:pt x="56605" y="44855"/>
                </a:lnTo>
                <a:lnTo>
                  <a:pt x="62939" y="44882"/>
                </a:lnTo>
                <a:lnTo>
                  <a:pt x="62894" y="49690"/>
                </a:lnTo>
                <a:lnTo>
                  <a:pt x="62948" y="49690"/>
                </a:lnTo>
                <a:lnTo>
                  <a:pt x="62992" y="44882"/>
                </a:lnTo>
                <a:lnTo>
                  <a:pt x="69326" y="44909"/>
                </a:lnTo>
                <a:lnTo>
                  <a:pt x="69290" y="49690"/>
                </a:lnTo>
                <a:lnTo>
                  <a:pt x="69344" y="49690"/>
                </a:lnTo>
                <a:lnTo>
                  <a:pt x="69380" y="44909"/>
                </a:lnTo>
                <a:lnTo>
                  <a:pt x="75740" y="44935"/>
                </a:lnTo>
                <a:lnTo>
                  <a:pt x="75705" y="49690"/>
                </a:lnTo>
                <a:lnTo>
                  <a:pt x="75758" y="49690"/>
                </a:lnTo>
                <a:lnTo>
                  <a:pt x="75794" y="44935"/>
                </a:lnTo>
                <a:lnTo>
                  <a:pt x="82146" y="44962"/>
                </a:lnTo>
                <a:lnTo>
                  <a:pt x="82110" y="49690"/>
                </a:lnTo>
                <a:lnTo>
                  <a:pt x="82164" y="49690"/>
                </a:lnTo>
                <a:lnTo>
                  <a:pt x="82199" y="44962"/>
                </a:lnTo>
                <a:lnTo>
                  <a:pt x="88355" y="44989"/>
                </a:lnTo>
                <a:lnTo>
                  <a:pt x="88355" y="44935"/>
                </a:lnTo>
                <a:lnTo>
                  <a:pt x="82199" y="44909"/>
                </a:lnTo>
                <a:lnTo>
                  <a:pt x="82253" y="38539"/>
                </a:lnTo>
                <a:lnTo>
                  <a:pt x="88355" y="38566"/>
                </a:lnTo>
                <a:lnTo>
                  <a:pt x="88355" y="38512"/>
                </a:lnTo>
                <a:lnTo>
                  <a:pt x="82253" y="38485"/>
                </a:lnTo>
                <a:lnTo>
                  <a:pt x="82297" y="32116"/>
                </a:lnTo>
                <a:lnTo>
                  <a:pt x="88355" y="32143"/>
                </a:lnTo>
                <a:lnTo>
                  <a:pt x="88355" y="32089"/>
                </a:lnTo>
                <a:lnTo>
                  <a:pt x="82297" y="32062"/>
                </a:lnTo>
                <a:lnTo>
                  <a:pt x="82351" y="25684"/>
                </a:lnTo>
                <a:lnTo>
                  <a:pt x="88355" y="25711"/>
                </a:lnTo>
                <a:lnTo>
                  <a:pt x="88355" y="25657"/>
                </a:lnTo>
                <a:lnTo>
                  <a:pt x="82351" y="25630"/>
                </a:lnTo>
                <a:lnTo>
                  <a:pt x="82396" y="19270"/>
                </a:lnTo>
                <a:lnTo>
                  <a:pt x="88355" y="19296"/>
                </a:lnTo>
                <a:lnTo>
                  <a:pt x="88355" y="19234"/>
                </a:lnTo>
                <a:lnTo>
                  <a:pt x="82396" y="19216"/>
                </a:lnTo>
                <a:lnTo>
                  <a:pt x="82449" y="12846"/>
                </a:lnTo>
                <a:lnTo>
                  <a:pt x="88355" y="12873"/>
                </a:lnTo>
                <a:lnTo>
                  <a:pt x="88355" y="12820"/>
                </a:lnTo>
                <a:lnTo>
                  <a:pt x="82449" y="12793"/>
                </a:lnTo>
                <a:lnTo>
                  <a:pt x="82494" y="6414"/>
                </a:lnTo>
                <a:lnTo>
                  <a:pt x="88355" y="6441"/>
                </a:lnTo>
                <a:lnTo>
                  <a:pt x="88355" y="6388"/>
                </a:lnTo>
                <a:lnTo>
                  <a:pt x="82503" y="6361"/>
                </a:lnTo>
                <a:lnTo>
                  <a:pt x="82547" y="0"/>
                </a:lnTo>
                <a:lnTo>
                  <a:pt x="82494" y="0"/>
                </a:lnTo>
                <a:lnTo>
                  <a:pt x="82440" y="6361"/>
                </a:lnTo>
                <a:lnTo>
                  <a:pt x="76088" y="6334"/>
                </a:lnTo>
                <a:lnTo>
                  <a:pt x="76133" y="0"/>
                </a:lnTo>
                <a:lnTo>
                  <a:pt x="76079" y="0"/>
                </a:lnTo>
                <a:lnTo>
                  <a:pt x="76035" y="6334"/>
                </a:lnTo>
                <a:lnTo>
                  <a:pt x="69674" y="6307"/>
                </a:lnTo>
                <a:lnTo>
                  <a:pt x="69728" y="0"/>
                </a:lnTo>
                <a:lnTo>
                  <a:pt x="69674" y="0"/>
                </a:lnTo>
                <a:lnTo>
                  <a:pt x="69621" y="6307"/>
                </a:lnTo>
                <a:lnTo>
                  <a:pt x="63287" y="6272"/>
                </a:lnTo>
                <a:lnTo>
                  <a:pt x="63331" y="0"/>
                </a:lnTo>
                <a:lnTo>
                  <a:pt x="63278" y="0"/>
                </a:lnTo>
                <a:lnTo>
                  <a:pt x="63233" y="6272"/>
                </a:lnTo>
                <a:lnTo>
                  <a:pt x="56899" y="6245"/>
                </a:lnTo>
                <a:lnTo>
                  <a:pt x="56944" y="0"/>
                </a:lnTo>
                <a:lnTo>
                  <a:pt x="56890" y="0"/>
                </a:lnTo>
                <a:lnTo>
                  <a:pt x="56846" y="6245"/>
                </a:lnTo>
                <a:lnTo>
                  <a:pt x="50476" y="6218"/>
                </a:lnTo>
                <a:lnTo>
                  <a:pt x="50521" y="0"/>
                </a:lnTo>
                <a:lnTo>
                  <a:pt x="50467" y="0"/>
                </a:lnTo>
                <a:lnTo>
                  <a:pt x="50422" y="6218"/>
                </a:lnTo>
                <a:lnTo>
                  <a:pt x="44080" y="6191"/>
                </a:lnTo>
                <a:lnTo>
                  <a:pt x="44124" y="0"/>
                </a:lnTo>
                <a:lnTo>
                  <a:pt x="44071" y="0"/>
                </a:lnTo>
                <a:lnTo>
                  <a:pt x="44026" y="6191"/>
                </a:lnTo>
                <a:lnTo>
                  <a:pt x="37692" y="6165"/>
                </a:lnTo>
                <a:lnTo>
                  <a:pt x="37737" y="0"/>
                </a:lnTo>
                <a:lnTo>
                  <a:pt x="37683" y="0"/>
                </a:lnTo>
                <a:lnTo>
                  <a:pt x="37639" y="6165"/>
                </a:lnTo>
                <a:lnTo>
                  <a:pt x="31269" y="6129"/>
                </a:lnTo>
                <a:lnTo>
                  <a:pt x="31314" y="0"/>
                </a:lnTo>
                <a:lnTo>
                  <a:pt x="31260" y="0"/>
                </a:lnTo>
                <a:lnTo>
                  <a:pt x="31215" y="6129"/>
                </a:lnTo>
                <a:lnTo>
                  <a:pt x="24873" y="6102"/>
                </a:lnTo>
                <a:lnTo>
                  <a:pt x="24917" y="0"/>
                </a:lnTo>
                <a:lnTo>
                  <a:pt x="24864" y="0"/>
                </a:lnTo>
                <a:lnTo>
                  <a:pt x="24819" y="6102"/>
                </a:lnTo>
                <a:lnTo>
                  <a:pt x="18485" y="6075"/>
                </a:lnTo>
                <a:lnTo>
                  <a:pt x="18530" y="0"/>
                </a:lnTo>
                <a:lnTo>
                  <a:pt x="18476" y="0"/>
                </a:lnTo>
                <a:lnTo>
                  <a:pt x="18432" y="6075"/>
                </a:lnTo>
                <a:lnTo>
                  <a:pt x="12062" y="6049"/>
                </a:lnTo>
                <a:lnTo>
                  <a:pt x="12107" y="0"/>
                </a:lnTo>
                <a:lnTo>
                  <a:pt x="12053" y="0"/>
                </a:lnTo>
                <a:lnTo>
                  <a:pt x="12008" y="6049"/>
                </a:lnTo>
                <a:lnTo>
                  <a:pt x="5666" y="6022"/>
                </a:lnTo>
                <a:lnTo>
                  <a:pt x="5710" y="0"/>
                </a:lnTo>
                <a:close/>
              </a:path>
            </a:pathLst>
          </a:custGeom>
          <a:solidFill>
            <a:schemeClr val="dk2"/>
          </a:solidFill>
          <a:ln w="9525" cap="flat" cmpd="sng">
            <a:solidFill>
              <a:schemeClr val="dk2"/>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19" name="Google Shape;9845;p27"/>
          <p:cNvSpPr/>
          <p:nvPr/>
        </p:nvSpPr>
        <p:spPr>
          <a:xfrm rot="222207">
            <a:off x="1634025" y="3373100"/>
            <a:ext cx="1467665" cy="1657963"/>
          </a:xfrm>
          <a:prstGeom prst="rect"/>
          <a:solidFill>
            <a:schemeClr val="accent5"/>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222" name="Google Shape;9846;p27"/>
          <p:cNvGrpSpPr/>
          <p:nvPr/>
        </p:nvGrpSpPr>
        <p:grpSpPr>
          <a:xfrm>
            <a:off x="436965" y="371680"/>
            <a:ext cx="8270070" cy="4400212"/>
            <a:chOff x="4068925" y="3794325"/>
            <a:chExt cx="2771750" cy="1474750"/>
          </a:xfrm>
        </p:grpSpPr>
        <p:sp>
          <p:nvSpPr>
            <p:cNvPr id="1056920" name="Google Shape;9847;p27"/>
            <p:cNvSpPr/>
            <p:nvPr/>
          </p:nvSpPr>
          <p:spPr>
            <a:xfrm>
              <a:off x="4068925" y="3794325"/>
              <a:ext cx="2771750" cy="1474750"/>
            </a:xfrm>
            <a:custGeom>
              <a:avLst/>
              <a:ahLst/>
              <a:rect l="l" t="t" r="r" b="b"/>
              <a:pathLst>
                <a:path w="110870" h="58990" extrusionOk="0">
                  <a:moveTo>
                    <a:pt x="110448" y="1"/>
                  </a:moveTo>
                  <a:lnTo>
                    <a:pt x="429" y="453"/>
                  </a:lnTo>
                  <a:lnTo>
                    <a:pt x="23" y="52746"/>
                  </a:lnTo>
                  <a:lnTo>
                    <a:pt x="0" y="52746"/>
                  </a:lnTo>
                  <a:lnTo>
                    <a:pt x="0" y="58653"/>
                  </a:lnTo>
                  <a:lnTo>
                    <a:pt x="0" y="58913"/>
                  </a:lnTo>
                  <a:lnTo>
                    <a:pt x="0" y="58944"/>
                  </a:lnTo>
                  <a:lnTo>
                    <a:pt x="2482" y="58814"/>
                  </a:lnTo>
                  <a:lnTo>
                    <a:pt x="5784" y="58990"/>
                  </a:lnTo>
                  <a:lnTo>
                    <a:pt x="8266" y="58814"/>
                  </a:lnTo>
                  <a:lnTo>
                    <a:pt x="13223" y="58814"/>
                  </a:lnTo>
                  <a:lnTo>
                    <a:pt x="16525" y="58645"/>
                  </a:lnTo>
                  <a:lnTo>
                    <a:pt x="19827" y="58469"/>
                  </a:lnTo>
                  <a:lnTo>
                    <a:pt x="26438" y="58469"/>
                  </a:lnTo>
                  <a:lnTo>
                    <a:pt x="27373" y="58369"/>
                  </a:lnTo>
                  <a:cubicBezTo>
                    <a:pt x="27319" y="58369"/>
                    <a:pt x="27265" y="58362"/>
                    <a:pt x="27212" y="58362"/>
                  </a:cubicBezTo>
                  <a:lnTo>
                    <a:pt x="28085" y="58270"/>
                  </a:lnTo>
                  <a:lnTo>
                    <a:pt x="28690" y="58270"/>
                  </a:lnTo>
                  <a:cubicBezTo>
                    <a:pt x="28598" y="58277"/>
                    <a:pt x="28506" y="58285"/>
                    <a:pt x="28422" y="58300"/>
                  </a:cubicBezTo>
                  <a:cubicBezTo>
                    <a:pt x="29778" y="58300"/>
                    <a:pt x="34919" y="58323"/>
                    <a:pt x="36351" y="58469"/>
                  </a:cubicBezTo>
                  <a:cubicBezTo>
                    <a:pt x="36900" y="58528"/>
                    <a:pt x="37542" y="58547"/>
                    <a:pt x="38154" y="58547"/>
                  </a:cubicBezTo>
                  <a:cubicBezTo>
                    <a:pt x="39377" y="58547"/>
                    <a:pt x="40481" y="58469"/>
                    <a:pt x="40481" y="58469"/>
                  </a:cubicBezTo>
                  <a:cubicBezTo>
                    <a:pt x="40481" y="58469"/>
                    <a:pt x="43782" y="58124"/>
                    <a:pt x="47084" y="58124"/>
                  </a:cubicBezTo>
                  <a:cubicBezTo>
                    <a:pt x="50394" y="58124"/>
                    <a:pt x="50394" y="58469"/>
                    <a:pt x="52868" y="58469"/>
                  </a:cubicBezTo>
                  <a:cubicBezTo>
                    <a:pt x="55350" y="58469"/>
                    <a:pt x="60307" y="57779"/>
                    <a:pt x="62782" y="57779"/>
                  </a:cubicBezTo>
                  <a:cubicBezTo>
                    <a:pt x="65256" y="57779"/>
                    <a:pt x="71040" y="58300"/>
                    <a:pt x="72695" y="58300"/>
                  </a:cubicBezTo>
                  <a:cubicBezTo>
                    <a:pt x="74350" y="58300"/>
                    <a:pt x="81781" y="58645"/>
                    <a:pt x="81781" y="58645"/>
                  </a:cubicBezTo>
                  <a:lnTo>
                    <a:pt x="90039" y="58124"/>
                  </a:lnTo>
                  <a:lnTo>
                    <a:pt x="96651" y="58645"/>
                  </a:lnTo>
                  <a:lnTo>
                    <a:pt x="104082" y="58645"/>
                  </a:lnTo>
                  <a:lnTo>
                    <a:pt x="110693" y="58262"/>
                  </a:lnTo>
                  <a:lnTo>
                    <a:pt x="110693" y="58254"/>
                  </a:lnTo>
                  <a:lnTo>
                    <a:pt x="110479" y="58239"/>
                  </a:lnTo>
                  <a:lnTo>
                    <a:pt x="110693" y="58231"/>
                  </a:lnTo>
                  <a:lnTo>
                    <a:pt x="110693" y="55864"/>
                  </a:lnTo>
                  <a:lnTo>
                    <a:pt x="110869" y="55864"/>
                  </a:lnTo>
                  <a:lnTo>
                    <a:pt x="110448" y="1"/>
                  </a:ln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21" name="Google Shape;9848;p27"/>
            <p:cNvSpPr/>
            <p:nvPr/>
          </p:nvSpPr>
          <p:spPr>
            <a:xfrm>
              <a:off x="4173300" y="3806200"/>
              <a:ext cx="4800" cy="118375"/>
            </a:xfrm>
            <a:custGeom>
              <a:avLst/>
              <a:ahLst/>
              <a:rect l="l" t="t" r="r" b="b"/>
              <a:pathLst>
                <a:path w="192" h="4735" extrusionOk="0">
                  <a:moveTo>
                    <a:pt x="0" y="4735"/>
                  </a:moveTo>
                  <a:lnTo>
                    <a:pt x="192" y="4735"/>
                  </a:lnTo>
                  <a:lnTo>
                    <a:pt x="192" y="1"/>
                  </a:lnTo>
                  <a:lnTo>
                    <a:pt x="0"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22" name="Google Shape;9849;p27"/>
            <p:cNvSpPr/>
            <p:nvPr/>
          </p:nvSpPr>
          <p:spPr>
            <a:xfrm>
              <a:off x="417330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23" name="Google Shape;9850;p27"/>
            <p:cNvSpPr/>
            <p:nvPr/>
          </p:nvSpPr>
          <p:spPr>
            <a:xfrm>
              <a:off x="4173300" y="5150125"/>
              <a:ext cx="4800" cy="95975"/>
            </a:xfrm>
            <a:custGeom>
              <a:avLst/>
              <a:ahLst/>
              <a:rect l="l" t="t" r="r" b="b"/>
              <a:pathLst>
                <a:path w="192" h="3839" extrusionOk="0">
                  <a:moveTo>
                    <a:pt x="0" y="0"/>
                  </a:moveTo>
                  <a:lnTo>
                    <a:pt x="0" y="3839"/>
                  </a:lnTo>
                  <a:lnTo>
                    <a:pt x="192" y="3839"/>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24" name="Google Shape;9851;p27"/>
            <p:cNvSpPr/>
            <p:nvPr/>
          </p:nvSpPr>
          <p:spPr>
            <a:xfrm>
              <a:off x="417330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25" name="Google Shape;9852;p27"/>
            <p:cNvSpPr/>
            <p:nvPr/>
          </p:nvSpPr>
          <p:spPr>
            <a:xfrm>
              <a:off x="417330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26" name="Google Shape;9853;p27"/>
            <p:cNvSpPr/>
            <p:nvPr/>
          </p:nvSpPr>
          <p:spPr>
            <a:xfrm>
              <a:off x="417330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27" name="Google Shape;9854;p27"/>
            <p:cNvSpPr/>
            <p:nvPr/>
          </p:nvSpPr>
          <p:spPr>
            <a:xfrm>
              <a:off x="417330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28" name="Google Shape;9855;p27"/>
            <p:cNvSpPr/>
            <p:nvPr/>
          </p:nvSpPr>
          <p:spPr>
            <a:xfrm>
              <a:off x="417330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29" name="Google Shape;9856;p27"/>
            <p:cNvSpPr/>
            <p:nvPr/>
          </p:nvSpPr>
          <p:spPr>
            <a:xfrm>
              <a:off x="417330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30" name="Google Shape;9857;p27"/>
            <p:cNvSpPr/>
            <p:nvPr/>
          </p:nvSpPr>
          <p:spPr>
            <a:xfrm>
              <a:off x="417330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31" name="Google Shape;9858;p27"/>
            <p:cNvSpPr/>
            <p:nvPr/>
          </p:nvSpPr>
          <p:spPr>
            <a:xfrm>
              <a:off x="417330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32" name="Google Shape;9859;p27"/>
            <p:cNvSpPr/>
            <p:nvPr/>
          </p:nvSpPr>
          <p:spPr>
            <a:xfrm>
              <a:off x="417330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33" name="Google Shape;9860;p27"/>
            <p:cNvSpPr/>
            <p:nvPr/>
          </p:nvSpPr>
          <p:spPr>
            <a:xfrm>
              <a:off x="4280175" y="5150125"/>
              <a:ext cx="4800" cy="97325"/>
            </a:xfrm>
            <a:custGeom>
              <a:avLst/>
              <a:ahLst/>
              <a:rect l="l" t="t" r="r" b="b"/>
              <a:pathLst>
                <a:path w="192" h="3893" extrusionOk="0">
                  <a:moveTo>
                    <a:pt x="0" y="0"/>
                  </a:moveTo>
                  <a:lnTo>
                    <a:pt x="0" y="3892"/>
                  </a:lnTo>
                  <a:lnTo>
                    <a:pt x="192" y="3892"/>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34" name="Google Shape;9861;p27"/>
            <p:cNvSpPr/>
            <p:nvPr/>
          </p:nvSpPr>
          <p:spPr>
            <a:xfrm>
              <a:off x="4280175"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35" name="Google Shape;9862;p27"/>
            <p:cNvSpPr/>
            <p:nvPr/>
          </p:nvSpPr>
          <p:spPr>
            <a:xfrm>
              <a:off x="4280175" y="3806200"/>
              <a:ext cx="4800" cy="118375"/>
            </a:xfrm>
            <a:custGeom>
              <a:avLst/>
              <a:ahLst/>
              <a:rect l="l" t="t" r="r" b="b"/>
              <a:pathLst>
                <a:path w="192" h="4735" extrusionOk="0">
                  <a:moveTo>
                    <a:pt x="0" y="1"/>
                  </a:moveTo>
                  <a:lnTo>
                    <a:pt x="0" y="4735"/>
                  </a:lnTo>
                  <a:lnTo>
                    <a:pt x="192" y="4735"/>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36" name="Google Shape;9863;p27"/>
            <p:cNvSpPr/>
            <p:nvPr/>
          </p:nvSpPr>
          <p:spPr>
            <a:xfrm>
              <a:off x="4280175"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37" name="Google Shape;9864;p27"/>
            <p:cNvSpPr/>
            <p:nvPr/>
          </p:nvSpPr>
          <p:spPr>
            <a:xfrm>
              <a:off x="4280175"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38" name="Google Shape;9865;p27"/>
            <p:cNvSpPr/>
            <p:nvPr/>
          </p:nvSpPr>
          <p:spPr>
            <a:xfrm>
              <a:off x="4280175"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39" name="Google Shape;9866;p27"/>
            <p:cNvSpPr/>
            <p:nvPr/>
          </p:nvSpPr>
          <p:spPr>
            <a:xfrm>
              <a:off x="4280175"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40" name="Google Shape;9867;p27"/>
            <p:cNvSpPr/>
            <p:nvPr/>
          </p:nvSpPr>
          <p:spPr>
            <a:xfrm>
              <a:off x="4280175"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41" name="Google Shape;9868;p27"/>
            <p:cNvSpPr/>
            <p:nvPr/>
          </p:nvSpPr>
          <p:spPr>
            <a:xfrm>
              <a:off x="4280175"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42" name="Google Shape;9869;p27"/>
            <p:cNvSpPr/>
            <p:nvPr/>
          </p:nvSpPr>
          <p:spPr>
            <a:xfrm>
              <a:off x="4280175"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43" name="Google Shape;9870;p27"/>
            <p:cNvSpPr/>
            <p:nvPr/>
          </p:nvSpPr>
          <p:spPr>
            <a:xfrm>
              <a:off x="4280175"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44" name="Google Shape;9871;p27"/>
            <p:cNvSpPr/>
            <p:nvPr/>
          </p:nvSpPr>
          <p:spPr>
            <a:xfrm>
              <a:off x="4280175"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45" name="Google Shape;9872;p27"/>
            <p:cNvSpPr/>
            <p:nvPr/>
          </p:nvSpPr>
          <p:spPr>
            <a:xfrm>
              <a:off x="4386275" y="41741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46" name="Google Shape;9873;p27"/>
            <p:cNvSpPr/>
            <p:nvPr/>
          </p:nvSpPr>
          <p:spPr>
            <a:xfrm>
              <a:off x="4386275" y="4662125"/>
              <a:ext cx="5375" cy="116850"/>
            </a:xfrm>
            <a:custGeom>
              <a:avLst/>
              <a:ahLst/>
              <a:rect l="l" t="t" r="r" b="b"/>
              <a:pathLst>
                <a:path w="215" h="4674" extrusionOk="0">
                  <a:moveTo>
                    <a:pt x="0" y="0"/>
                  </a:moveTo>
                  <a:lnTo>
                    <a:pt x="0"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47" name="Google Shape;9874;p27"/>
            <p:cNvSpPr/>
            <p:nvPr/>
          </p:nvSpPr>
          <p:spPr>
            <a:xfrm>
              <a:off x="4386275" y="3929725"/>
              <a:ext cx="5375" cy="116875"/>
            </a:xfrm>
            <a:custGeom>
              <a:avLst/>
              <a:ahLst/>
              <a:rect l="l" t="t" r="r" b="b"/>
              <a:pathLst>
                <a:path w="215" h="4675" extrusionOk="0">
                  <a:moveTo>
                    <a:pt x="0" y="1"/>
                  </a:moveTo>
                  <a:lnTo>
                    <a:pt x="0"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48" name="Google Shape;9875;p27"/>
            <p:cNvSpPr/>
            <p:nvPr/>
          </p:nvSpPr>
          <p:spPr>
            <a:xfrm>
              <a:off x="4386275" y="5028700"/>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49" name="Google Shape;9876;p27"/>
            <p:cNvSpPr/>
            <p:nvPr/>
          </p:nvSpPr>
          <p:spPr>
            <a:xfrm>
              <a:off x="4386275" y="4539925"/>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50" name="Google Shape;9877;p27"/>
            <p:cNvSpPr/>
            <p:nvPr/>
          </p:nvSpPr>
          <p:spPr>
            <a:xfrm>
              <a:off x="4386275" y="405192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51" name="Google Shape;9878;p27"/>
            <p:cNvSpPr/>
            <p:nvPr/>
          </p:nvSpPr>
          <p:spPr>
            <a:xfrm>
              <a:off x="4386275" y="5150125"/>
              <a:ext cx="5375" cy="97900"/>
            </a:xfrm>
            <a:custGeom>
              <a:avLst/>
              <a:ahLst/>
              <a:rect l="l" t="t" r="r" b="b"/>
              <a:pathLst>
                <a:path w="215" h="3916" extrusionOk="0">
                  <a:moveTo>
                    <a:pt x="0" y="0"/>
                  </a:moveTo>
                  <a:lnTo>
                    <a:pt x="0" y="3915"/>
                  </a:lnTo>
                  <a:lnTo>
                    <a:pt x="215" y="3915"/>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52" name="Google Shape;9879;p27"/>
            <p:cNvSpPr/>
            <p:nvPr/>
          </p:nvSpPr>
          <p:spPr>
            <a:xfrm>
              <a:off x="4386275" y="3805625"/>
              <a:ext cx="5375" cy="118950"/>
            </a:xfrm>
            <a:custGeom>
              <a:avLst/>
              <a:ahLst/>
              <a:rect l="l" t="t" r="r" b="b"/>
              <a:pathLst>
                <a:path w="215" h="4758" extrusionOk="0">
                  <a:moveTo>
                    <a:pt x="0" y="1"/>
                  </a:moveTo>
                  <a:lnTo>
                    <a:pt x="0" y="4758"/>
                  </a:lnTo>
                  <a:lnTo>
                    <a:pt x="215" y="4758"/>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53" name="Google Shape;9880;p27"/>
            <p:cNvSpPr/>
            <p:nvPr/>
          </p:nvSpPr>
          <p:spPr>
            <a:xfrm>
              <a:off x="4386275" y="4906500"/>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54" name="Google Shape;9881;p27"/>
            <p:cNvSpPr/>
            <p:nvPr/>
          </p:nvSpPr>
          <p:spPr>
            <a:xfrm>
              <a:off x="4386275" y="4417725"/>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55" name="Google Shape;9882;p27"/>
            <p:cNvSpPr/>
            <p:nvPr/>
          </p:nvSpPr>
          <p:spPr>
            <a:xfrm>
              <a:off x="4386275" y="47843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56" name="Google Shape;9883;p27"/>
            <p:cNvSpPr/>
            <p:nvPr/>
          </p:nvSpPr>
          <p:spPr>
            <a:xfrm>
              <a:off x="4386275" y="4296300"/>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57" name="Google Shape;9884;p27"/>
            <p:cNvSpPr/>
            <p:nvPr/>
          </p:nvSpPr>
          <p:spPr>
            <a:xfrm>
              <a:off x="449295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58" name="Google Shape;9885;p27"/>
            <p:cNvSpPr/>
            <p:nvPr/>
          </p:nvSpPr>
          <p:spPr>
            <a:xfrm>
              <a:off x="449295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59" name="Google Shape;9886;p27"/>
            <p:cNvSpPr/>
            <p:nvPr/>
          </p:nvSpPr>
          <p:spPr>
            <a:xfrm>
              <a:off x="449295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60" name="Google Shape;9887;p27"/>
            <p:cNvSpPr/>
            <p:nvPr/>
          </p:nvSpPr>
          <p:spPr>
            <a:xfrm>
              <a:off x="449295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61" name="Google Shape;9888;p27"/>
            <p:cNvSpPr/>
            <p:nvPr/>
          </p:nvSpPr>
          <p:spPr>
            <a:xfrm>
              <a:off x="449295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62" name="Google Shape;9889;p27"/>
            <p:cNvSpPr/>
            <p:nvPr/>
          </p:nvSpPr>
          <p:spPr>
            <a:xfrm>
              <a:off x="4492950" y="3804850"/>
              <a:ext cx="4800" cy="119725"/>
            </a:xfrm>
            <a:custGeom>
              <a:avLst/>
              <a:ahLst/>
              <a:rect l="l" t="t" r="r" b="b"/>
              <a:pathLst>
                <a:path w="192" h="4789" extrusionOk="0">
                  <a:moveTo>
                    <a:pt x="0" y="1"/>
                  </a:moveTo>
                  <a:lnTo>
                    <a:pt x="0" y="4789"/>
                  </a:lnTo>
                  <a:lnTo>
                    <a:pt x="192" y="4789"/>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63" name="Google Shape;9890;p27"/>
            <p:cNvSpPr/>
            <p:nvPr/>
          </p:nvSpPr>
          <p:spPr>
            <a:xfrm>
              <a:off x="449295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64" name="Google Shape;9891;p27"/>
            <p:cNvSpPr/>
            <p:nvPr/>
          </p:nvSpPr>
          <p:spPr>
            <a:xfrm>
              <a:off x="449295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65" name="Google Shape;9892;p27"/>
            <p:cNvSpPr/>
            <p:nvPr/>
          </p:nvSpPr>
          <p:spPr>
            <a:xfrm>
              <a:off x="4492950" y="5150125"/>
              <a:ext cx="4800" cy="99225"/>
            </a:xfrm>
            <a:custGeom>
              <a:avLst/>
              <a:ahLst/>
              <a:rect l="l" t="t" r="r" b="b"/>
              <a:pathLst>
                <a:path w="192" h="3969" extrusionOk="0">
                  <a:moveTo>
                    <a:pt x="0" y="0"/>
                  </a:moveTo>
                  <a:lnTo>
                    <a:pt x="0" y="3946"/>
                  </a:lnTo>
                  <a:lnTo>
                    <a:pt x="192" y="3969"/>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66" name="Google Shape;9893;p27"/>
            <p:cNvSpPr/>
            <p:nvPr/>
          </p:nvSpPr>
          <p:spPr>
            <a:xfrm>
              <a:off x="449295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67" name="Google Shape;9894;p27"/>
            <p:cNvSpPr/>
            <p:nvPr/>
          </p:nvSpPr>
          <p:spPr>
            <a:xfrm>
              <a:off x="449295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68" name="Google Shape;9895;p27"/>
            <p:cNvSpPr/>
            <p:nvPr/>
          </p:nvSpPr>
          <p:spPr>
            <a:xfrm>
              <a:off x="449295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69" name="Google Shape;9896;p27"/>
            <p:cNvSpPr/>
            <p:nvPr/>
          </p:nvSpPr>
          <p:spPr>
            <a:xfrm>
              <a:off x="4599825" y="3804850"/>
              <a:ext cx="4625" cy="119725"/>
            </a:xfrm>
            <a:custGeom>
              <a:avLst/>
              <a:ahLst/>
              <a:rect l="l" t="t" r="r" b="b"/>
              <a:pathLst>
                <a:path w="185" h="4789" extrusionOk="0">
                  <a:moveTo>
                    <a:pt x="0" y="1"/>
                  </a:moveTo>
                  <a:lnTo>
                    <a:pt x="0" y="4789"/>
                  </a:lnTo>
                  <a:lnTo>
                    <a:pt x="184" y="4789"/>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70" name="Google Shape;9897;p27"/>
            <p:cNvSpPr/>
            <p:nvPr/>
          </p:nvSpPr>
          <p:spPr>
            <a:xfrm>
              <a:off x="4599825" y="4417725"/>
              <a:ext cx="4625" cy="117050"/>
            </a:xfrm>
            <a:custGeom>
              <a:avLst/>
              <a:ahLst/>
              <a:rect l="l" t="t" r="r" b="b"/>
              <a:pathLst>
                <a:path w="185" h="4682" extrusionOk="0">
                  <a:moveTo>
                    <a:pt x="0" y="1"/>
                  </a:moveTo>
                  <a:lnTo>
                    <a:pt x="0" y="4682"/>
                  </a:lnTo>
                  <a:lnTo>
                    <a:pt x="184" y="4682"/>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71" name="Google Shape;9898;p27"/>
            <p:cNvSpPr/>
            <p:nvPr/>
          </p:nvSpPr>
          <p:spPr>
            <a:xfrm>
              <a:off x="4599825" y="4539925"/>
              <a:ext cx="4625" cy="117050"/>
            </a:xfrm>
            <a:custGeom>
              <a:avLst/>
              <a:ahLst/>
              <a:rect l="l" t="t" r="r" b="b"/>
              <a:pathLst>
                <a:path w="185" h="4682" extrusionOk="0">
                  <a:moveTo>
                    <a:pt x="0" y="1"/>
                  </a:moveTo>
                  <a:lnTo>
                    <a:pt x="0" y="4681"/>
                  </a:lnTo>
                  <a:lnTo>
                    <a:pt x="184" y="468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72" name="Google Shape;9899;p27"/>
            <p:cNvSpPr/>
            <p:nvPr/>
          </p:nvSpPr>
          <p:spPr>
            <a:xfrm>
              <a:off x="4599825" y="3929725"/>
              <a:ext cx="4625" cy="116875"/>
            </a:xfrm>
            <a:custGeom>
              <a:avLst/>
              <a:ahLst/>
              <a:rect l="l" t="t" r="r" b="b"/>
              <a:pathLst>
                <a:path w="185" h="4675" extrusionOk="0">
                  <a:moveTo>
                    <a:pt x="0" y="1"/>
                  </a:moveTo>
                  <a:lnTo>
                    <a:pt x="0" y="4674"/>
                  </a:lnTo>
                  <a:lnTo>
                    <a:pt x="184" y="4674"/>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73" name="Google Shape;9900;p27"/>
            <p:cNvSpPr/>
            <p:nvPr/>
          </p:nvSpPr>
          <p:spPr>
            <a:xfrm>
              <a:off x="4599825" y="4174125"/>
              <a:ext cx="4625" cy="116275"/>
            </a:xfrm>
            <a:custGeom>
              <a:avLst/>
              <a:ahLst/>
              <a:rect l="l" t="t" r="r" b="b"/>
              <a:pathLst>
                <a:path w="185"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74" name="Google Shape;9901;p27"/>
            <p:cNvSpPr/>
            <p:nvPr/>
          </p:nvSpPr>
          <p:spPr>
            <a:xfrm>
              <a:off x="4599825" y="5028700"/>
              <a:ext cx="4625" cy="116275"/>
            </a:xfrm>
            <a:custGeom>
              <a:avLst/>
              <a:ahLst/>
              <a:rect l="l" t="t" r="r" b="b"/>
              <a:pathLst>
                <a:path w="185" h="4651" extrusionOk="0">
                  <a:moveTo>
                    <a:pt x="0" y="0"/>
                  </a:moveTo>
                  <a:lnTo>
                    <a:pt x="0" y="4651"/>
                  </a:lnTo>
                  <a:lnTo>
                    <a:pt x="184" y="465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75" name="Google Shape;9902;p27"/>
            <p:cNvSpPr/>
            <p:nvPr/>
          </p:nvSpPr>
          <p:spPr>
            <a:xfrm>
              <a:off x="4599825" y="4784325"/>
              <a:ext cx="4625" cy="116275"/>
            </a:xfrm>
            <a:custGeom>
              <a:avLst/>
              <a:ahLst/>
              <a:rect l="l" t="t" r="r" b="b"/>
              <a:pathLst>
                <a:path w="185"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76" name="Google Shape;9903;p27"/>
            <p:cNvSpPr/>
            <p:nvPr/>
          </p:nvSpPr>
          <p:spPr>
            <a:xfrm>
              <a:off x="4599825" y="4051925"/>
              <a:ext cx="4625" cy="116275"/>
            </a:xfrm>
            <a:custGeom>
              <a:avLst/>
              <a:ahLst/>
              <a:rect l="l" t="t" r="r" b="b"/>
              <a:pathLst>
                <a:path w="185"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77" name="Google Shape;9904;p27"/>
            <p:cNvSpPr/>
            <p:nvPr/>
          </p:nvSpPr>
          <p:spPr>
            <a:xfrm>
              <a:off x="4599825" y="4906500"/>
              <a:ext cx="4625" cy="116275"/>
            </a:xfrm>
            <a:custGeom>
              <a:avLst/>
              <a:ahLst/>
              <a:rect l="l" t="t" r="r" b="b"/>
              <a:pathLst>
                <a:path w="185"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78" name="Google Shape;9905;p27"/>
            <p:cNvSpPr/>
            <p:nvPr/>
          </p:nvSpPr>
          <p:spPr>
            <a:xfrm>
              <a:off x="4599825" y="5150125"/>
              <a:ext cx="4625" cy="99800"/>
            </a:xfrm>
            <a:custGeom>
              <a:avLst/>
              <a:ahLst/>
              <a:rect l="l" t="t" r="r" b="b"/>
              <a:pathLst>
                <a:path w="185" h="3992" extrusionOk="0">
                  <a:moveTo>
                    <a:pt x="0" y="0"/>
                  </a:moveTo>
                  <a:lnTo>
                    <a:pt x="0" y="3992"/>
                  </a:lnTo>
                  <a:lnTo>
                    <a:pt x="184" y="3992"/>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79" name="Google Shape;9906;p27"/>
            <p:cNvSpPr/>
            <p:nvPr/>
          </p:nvSpPr>
          <p:spPr>
            <a:xfrm>
              <a:off x="4599825" y="4296300"/>
              <a:ext cx="4625" cy="116300"/>
            </a:xfrm>
            <a:custGeom>
              <a:avLst/>
              <a:ahLst/>
              <a:rect l="l" t="t" r="r" b="b"/>
              <a:pathLst>
                <a:path w="185" h="4652"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80" name="Google Shape;9907;p27"/>
            <p:cNvSpPr/>
            <p:nvPr/>
          </p:nvSpPr>
          <p:spPr>
            <a:xfrm>
              <a:off x="4599825" y="4662125"/>
              <a:ext cx="4625" cy="116850"/>
            </a:xfrm>
            <a:custGeom>
              <a:avLst/>
              <a:ahLst/>
              <a:rect l="l" t="t" r="r" b="b"/>
              <a:pathLst>
                <a:path w="185" h="4674" extrusionOk="0">
                  <a:moveTo>
                    <a:pt x="0" y="0"/>
                  </a:moveTo>
                  <a:lnTo>
                    <a:pt x="0" y="4674"/>
                  </a:lnTo>
                  <a:lnTo>
                    <a:pt x="184" y="4674"/>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81" name="Google Shape;9908;p27"/>
            <p:cNvSpPr/>
            <p:nvPr/>
          </p:nvSpPr>
          <p:spPr>
            <a:xfrm>
              <a:off x="470650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82" name="Google Shape;9909;p27"/>
            <p:cNvSpPr/>
            <p:nvPr/>
          </p:nvSpPr>
          <p:spPr>
            <a:xfrm>
              <a:off x="470650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83" name="Google Shape;9910;p27"/>
            <p:cNvSpPr/>
            <p:nvPr/>
          </p:nvSpPr>
          <p:spPr>
            <a:xfrm>
              <a:off x="470650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84" name="Google Shape;9911;p27"/>
            <p:cNvSpPr/>
            <p:nvPr/>
          </p:nvSpPr>
          <p:spPr>
            <a:xfrm>
              <a:off x="470650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85" name="Google Shape;9912;p27"/>
            <p:cNvSpPr/>
            <p:nvPr/>
          </p:nvSpPr>
          <p:spPr>
            <a:xfrm>
              <a:off x="470650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86" name="Google Shape;9913;p27"/>
            <p:cNvSpPr/>
            <p:nvPr/>
          </p:nvSpPr>
          <p:spPr>
            <a:xfrm>
              <a:off x="470650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87" name="Google Shape;9914;p27"/>
            <p:cNvSpPr/>
            <p:nvPr/>
          </p:nvSpPr>
          <p:spPr>
            <a:xfrm>
              <a:off x="470650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88" name="Google Shape;9915;p27"/>
            <p:cNvSpPr/>
            <p:nvPr/>
          </p:nvSpPr>
          <p:spPr>
            <a:xfrm>
              <a:off x="470650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89" name="Google Shape;9916;p27"/>
            <p:cNvSpPr/>
            <p:nvPr/>
          </p:nvSpPr>
          <p:spPr>
            <a:xfrm>
              <a:off x="470650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90" name="Google Shape;9917;p27"/>
            <p:cNvSpPr/>
            <p:nvPr/>
          </p:nvSpPr>
          <p:spPr>
            <a:xfrm>
              <a:off x="4706500" y="5150125"/>
              <a:ext cx="4800" cy="100575"/>
            </a:xfrm>
            <a:custGeom>
              <a:avLst/>
              <a:ahLst/>
              <a:rect l="l" t="t" r="r" b="b"/>
              <a:pathLst>
                <a:path w="192" h="4023" extrusionOk="0">
                  <a:moveTo>
                    <a:pt x="0" y="0"/>
                  </a:moveTo>
                  <a:lnTo>
                    <a:pt x="0" y="4022"/>
                  </a:lnTo>
                  <a:lnTo>
                    <a:pt x="192" y="4022"/>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91" name="Google Shape;9918;p27"/>
            <p:cNvSpPr/>
            <p:nvPr/>
          </p:nvSpPr>
          <p:spPr>
            <a:xfrm>
              <a:off x="4706500" y="3804275"/>
              <a:ext cx="4800" cy="120300"/>
            </a:xfrm>
            <a:custGeom>
              <a:avLst/>
              <a:ahLst/>
              <a:rect l="l" t="t" r="r" b="b"/>
              <a:pathLst>
                <a:path w="192" h="4812" extrusionOk="0">
                  <a:moveTo>
                    <a:pt x="0" y="1"/>
                  </a:moveTo>
                  <a:lnTo>
                    <a:pt x="0" y="4812"/>
                  </a:lnTo>
                  <a:lnTo>
                    <a:pt x="192" y="481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92" name="Google Shape;9919;p27"/>
            <p:cNvSpPr/>
            <p:nvPr/>
          </p:nvSpPr>
          <p:spPr>
            <a:xfrm>
              <a:off x="470650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93" name="Google Shape;9920;p27"/>
            <p:cNvSpPr/>
            <p:nvPr/>
          </p:nvSpPr>
          <p:spPr>
            <a:xfrm>
              <a:off x="4812600" y="41741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94" name="Google Shape;9921;p27"/>
            <p:cNvSpPr/>
            <p:nvPr/>
          </p:nvSpPr>
          <p:spPr>
            <a:xfrm>
              <a:off x="4812600" y="453992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95" name="Google Shape;9922;p27"/>
            <p:cNvSpPr/>
            <p:nvPr/>
          </p:nvSpPr>
          <p:spPr>
            <a:xfrm>
              <a:off x="4812600" y="47843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96" name="Google Shape;9923;p27"/>
            <p:cNvSpPr/>
            <p:nvPr/>
          </p:nvSpPr>
          <p:spPr>
            <a:xfrm>
              <a:off x="4812600" y="405192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97" name="Google Shape;9924;p27"/>
            <p:cNvSpPr/>
            <p:nvPr/>
          </p:nvSpPr>
          <p:spPr>
            <a:xfrm>
              <a:off x="4812600" y="5028700"/>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98" name="Google Shape;9925;p27"/>
            <p:cNvSpPr/>
            <p:nvPr/>
          </p:nvSpPr>
          <p:spPr>
            <a:xfrm>
              <a:off x="4812600" y="4662125"/>
              <a:ext cx="5400" cy="116850"/>
            </a:xfrm>
            <a:custGeom>
              <a:avLst/>
              <a:ahLst/>
              <a:rect l="l" t="t" r="r" b="b"/>
              <a:pathLst>
                <a:path w="216" h="4674" extrusionOk="0">
                  <a:moveTo>
                    <a:pt x="1" y="0"/>
                  </a:moveTo>
                  <a:lnTo>
                    <a:pt x="1"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6999" name="Google Shape;9926;p27"/>
            <p:cNvSpPr/>
            <p:nvPr/>
          </p:nvSpPr>
          <p:spPr>
            <a:xfrm>
              <a:off x="4812600" y="4296300"/>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00" name="Google Shape;9927;p27"/>
            <p:cNvSpPr/>
            <p:nvPr/>
          </p:nvSpPr>
          <p:spPr>
            <a:xfrm>
              <a:off x="4812600" y="441772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01" name="Google Shape;9928;p27"/>
            <p:cNvSpPr/>
            <p:nvPr/>
          </p:nvSpPr>
          <p:spPr>
            <a:xfrm>
              <a:off x="4812600" y="3803700"/>
              <a:ext cx="5400" cy="120875"/>
            </a:xfrm>
            <a:custGeom>
              <a:avLst/>
              <a:ahLst/>
              <a:rect l="l" t="t" r="r" b="b"/>
              <a:pathLst>
                <a:path w="216" h="4835" extrusionOk="0">
                  <a:moveTo>
                    <a:pt x="1" y="1"/>
                  </a:moveTo>
                  <a:lnTo>
                    <a:pt x="1" y="4835"/>
                  </a:lnTo>
                  <a:lnTo>
                    <a:pt x="215" y="4835"/>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02" name="Google Shape;9929;p27"/>
            <p:cNvSpPr/>
            <p:nvPr/>
          </p:nvSpPr>
          <p:spPr>
            <a:xfrm>
              <a:off x="4812600" y="3929725"/>
              <a:ext cx="5400" cy="116875"/>
            </a:xfrm>
            <a:custGeom>
              <a:avLst/>
              <a:ahLst/>
              <a:rect l="l" t="t" r="r" b="b"/>
              <a:pathLst>
                <a:path w="216" h="4675" extrusionOk="0">
                  <a:moveTo>
                    <a:pt x="1" y="1"/>
                  </a:moveTo>
                  <a:lnTo>
                    <a:pt x="1"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03" name="Google Shape;9930;p27"/>
            <p:cNvSpPr/>
            <p:nvPr/>
          </p:nvSpPr>
          <p:spPr>
            <a:xfrm>
              <a:off x="4812600" y="5150125"/>
              <a:ext cx="5400" cy="101925"/>
            </a:xfrm>
            <a:custGeom>
              <a:avLst/>
              <a:ahLst/>
              <a:rect l="l" t="t" r="r" b="b"/>
              <a:pathLst>
                <a:path w="216" h="4077" extrusionOk="0">
                  <a:moveTo>
                    <a:pt x="1" y="0"/>
                  </a:moveTo>
                  <a:lnTo>
                    <a:pt x="1" y="4076"/>
                  </a:lnTo>
                  <a:lnTo>
                    <a:pt x="215" y="4076"/>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04" name="Google Shape;9931;p27"/>
            <p:cNvSpPr/>
            <p:nvPr/>
          </p:nvSpPr>
          <p:spPr>
            <a:xfrm>
              <a:off x="4812600" y="490650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05" name="Google Shape;9932;p27"/>
            <p:cNvSpPr/>
            <p:nvPr/>
          </p:nvSpPr>
          <p:spPr>
            <a:xfrm>
              <a:off x="4919275" y="5028700"/>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06" name="Google Shape;9933;p27"/>
            <p:cNvSpPr/>
            <p:nvPr/>
          </p:nvSpPr>
          <p:spPr>
            <a:xfrm>
              <a:off x="4919275" y="441772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07" name="Google Shape;9934;p27"/>
            <p:cNvSpPr/>
            <p:nvPr/>
          </p:nvSpPr>
          <p:spPr>
            <a:xfrm>
              <a:off x="4919275" y="4296300"/>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08" name="Google Shape;9935;p27"/>
            <p:cNvSpPr/>
            <p:nvPr/>
          </p:nvSpPr>
          <p:spPr>
            <a:xfrm>
              <a:off x="4919275" y="490650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09" name="Google Shape;9936;p27"/>
            <p:cNvSpPr/>
            <p:nvPr/>
          </p:nvSpPr>
          <p:spPr>
            <a:xfrm>
              <a:off x="4919275" y="4662125"/>
              <a:ext cx="5400" cy="116850"/>
            </a:xfrm>
            <a:custGeom>
              <a:avLst/>
              <a:ahLst/>
              <a:rect l="l" t="t" r="r" b="b"/>
              <a:pathLst>
                <a:path w="216" h="4674" extrusionOk="0">
                  <a:moveTo>
                    <a:pt x="1" y="0"/>
                  </a:moveTo>
                  <a:lnTo>
                    <a:pt x="1"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10" name="Google Shape;9937;p27"/>
            <p:cNvSpPr/>
            <p:nvPr/>
          </p:nvSpPr>
          <p:spPr>
            <a:xfrm>
              <a:off x="4919275" y="3802950"/>
              <a:ext cx="5400" cy="121625"/>
            </a:xfrm>
            <a:custGeom>
              <a:avLst/>
              <a:ahLst/>
              <a:rect l="l" t="t" r="r" b="b"/>
              <a:pathLst>
                <a:path w="216" h="4865" extrusionOk="0">
                  <a:moveTo>
                    <a:pt x="1" y="0"/>
                  </a:moveTo>
                  <a:lnTo>
                    <a:pt x="1" y="4865"/>
                  </a:lnTo>
                  <a:lnTo>
                    <a:pt x="215" y="4865"/>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11" name="Google Shape;9938;p27"/>
            <p:cNvSpPr/>
            <p:nvPr/>
          </p:nvSpPr>
          <p:spPr>
            <a:xfrm>
              <a:off x="4919275" y="5150125"/>
              <a:ext cx="5400" cy="102500"/>
            </a:xfrm>
            <a:custGeom>
              <a:avLst/>
              <a:ahLst/>
              <a:rect l="l" t="t" r="r" b="b"/>
              <a:pathLst>
                <a:path w="216" h="4100" extrusionOk="0">
                  <a:moveTo>
                    <a:pt x="1" y="0"/>
                  </a:moveTo>
                  <a:lnTo>
                    <a:pt x="1" y="4099"/>
                  </a:lnTo>
                  <a:lnTo>
                    <a:pt x="215" y="4099"/>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12" name="Google Shape;9939;p27"/>
            <p:cNvSpPr/>
            <p:nvPr/>
          </p:nvSpPr>
          <p:spPr>
            <a:xfrm>
              <a:off x="4919275" y="47843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13" name="Google Shape;9940;p27"/>
            <p:cNvSpPr/>
            <p:nvPr/>
          </p:nvSpPr>
          <p:spPr>
            <a:xfrm>
              <a:off x="4919275" y="41741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14" name="Google Shape;9941;p27"/>
            <p:cNvSpPr/>
            <p:nvPr/>
          </p:nvSpPr>
          <p:spPr>
            <a:xfrm>
              <a:off x="4919275" y="405192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15" name="Google Shape;9942;p27"/>
            <p:cNvSpPr/>
            <p:nvPr/>
          </p:nvSpPr>
          <p:spPr>
            <a:xfrm>
              <a:off x="4919275" y="3929725"/>
              <a:ext cx="5400" cy="116875"/>
            </a:xfrm>
            <a:custGeom>
              <a:avLst/>
              <a:ahLst/>
              <a:rect l="l" t="t" r="r" b="b"/>
              <a:pathLst>
                <a:path w="216" h="4675" extrusionOk="0">
                  <a:moveTo>
                    <a:pt x="1" y="1"/>
                  </a:moveTo>
                  <a:lnTo>
                    <a:pt x="1"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16" name="Google Shape;9943;p27"/>
            <p:cNvSpPr/>
            <p:nvPr/>
          </p:nvSpPr>
          <p:spPr>
            <a:xfrm>
              <a:off x="4919275" y="453992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17" name="Google Shape;9944;p27"/>
            <p:cNvSpPr/>
            <p:nvPr/>
          </p:nvSpPr>
          <p:spPr>
            <a:xfrm>
              <a:off x="5026150" y="4539925"/>
              <a:ext cx="4625" cy="117050"/>
            </a:xfrm>
            <a:custGeom>
              <a:avLst/>
              <a:ahLst/>
              <a:rect l="l" t="t" r="r" b="b"/>
              <a:pathLst>
                <a:path w="185" h="4682" extrusionOk="0">
                  <a:moveTo>
                    <a:pt x="1" y="1"/>
                  </a:moveTo>
                  <a:lnTo>
                    <a:pt x="1" y="4681"/>
                  </a:lnTo>
                  <a:lnTo>
                    <a:pt x="184" y="468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18" name="Google Shape;9945;p27"/>
            <p:cNvSpPr/>
            <p:nvPr/>
          </p:nvSpPr>
          <p:spPr>
            <a:xfrm>
              <a:off x="5026150" y="4906500"/>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19" name="Google Shape;9946;p27"/>
            <p:cNvSpPr/>
            <p:nvPr/>
          </p:nvSpPr>
          <p:spPr>
            <a:xfrm>
              <a:off x="5026150" y="4784325"/>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20" name="Google Shape;9947;p27"/>
            <p:cNvSpPr/>
            <p:nvPr/>
          </p:nvSpPr>
          <p:spPr>
            <a:xfrm>
              <a:off x="5026150" y="4051925"/>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21" name="Google Shape;9948;p27"/>
            <p:cNvSpPr/>
            <p:nvPr/>
          </p:nvSpPr>
          <p:spPr>
            <a:xfrm>
              <a:off x="5026150" y="3929725"/>
              <a:ext cx="4625" cy="116875"/>
            </a:xfrm>
            <a:custGeom>
              <a:avLst/>
              <a:ahLst/>
              <a:rect l="l" t="t" r="r" b="b"/>
              <a:pathLst>
                <a:path w="185" h="4675" extrusionOk="0">
                  <a:moveTo>
                    <a:pt x="1" y="1"/>
                  </a:moveTo>
                  <a:lnTo>
                    <a:pt x="1" y="4674"/>
                  </a:lnTo>
                  <a:lnTo>
                    <a:pt x="184" y="4674"/>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22" name="Google Shape;9949;p27"/>
            <p:cNvSpPr/>
            <p:nvPr/>
          </p:nvSpPr>
          <p:spPr>
            <a:xfrm>
              <a:off x="5026150" y="5150125"/>
              <a:ext cx="4625" cy="103825"/>
            </a:xfrm>
            <a:custGeom>
              <a:avLst/>
              <a:ahLst/>
              <a:rect l="l" t="t" r="r" b="b"/>
              <a:pathLst>
                <a:path w="185" h="4153" extrusionOk="0">
                  <a:moveTo>
                    <a:pt x="1" y="0"/>
                  </a:moveTo>
                  <a:lnTo>
                    <a:pt x="1" y="4153"/>
                  </a:lnTo>
                  <a:lnTo>
                    <a:pt x="184" y="4153"/>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23" name="Google Shape;9950;p27"/>
            <p:cNvSpPr/>
            <p:nvPr/>
          </p:nvSpPr>
          <p:spPr>
            <a:xfrm>
              <a:off x="5026150" y="3802950"/>
              <a:ext cx="4625" cy="121625"/>
            </a:xfrm>
            <a:custGeom>
              <a:avLst/>
              <a:ahLst/>
              <a:rect l="l" t="t" r="r" b="b"/>
              <a:pathLst>
                <a:path w="185" h="4865" extrusionOk="0">
                  <a:moveTo>
                    <a:pt x="1" y="0"/>
                  </a:moveTo>
                  <a:lnTo>
                    <a:pt x="1" y="4865"/>
                  </a:lnTo>
                  <a:lnTo>
                    <a:pt x="184" y="4865"/>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24" name="Google Shape;9951;p27"/>
            <p:cNvSpPr/>
            <p:nvPr/>
          </p:nvSpPr>
          <p:spPr>
            <a:xfrm>
              <a:off x="5026150" y="4174125"/>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25" name="Google Shape;9952;p27"/>
            <p:cNvSpPr/>
            <p:nvPr/>
          </p:nvSpPr>
          <p:spPr>
            <a:xfrm>
              <a:off x="5026150" y="4296300"/>
              <a:ext cx="4625" cy="116300"/>
            </a:xfrm>
            <a:custGeom>
              <a:avLst/>
              <a:ahLst/>
              <a:rect l="l" t="t" r="r" b="b"/>
              <a:pathLst>
                <a:path w="185" h="4652" extrusionOk="0">
                  <a:moveTo>
                    <a:pt x="1" y="1"/>
                  </a:moveTo>
                  <a:lnTo>
                    <a:pt x="1"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26" name="Google Shape;9953;p27"/>
            <p:cNvSpPr/>
            <p:nvPr/>
          </p:nvSpPr>
          <p:spPr>
            <a:xfrm>
              <a:off x="5026150" y="4417725"/>
              <a:ext cx="4625" cy="117050"/>
            </a:xfrm>
            <a:custGeom>
              <a:avLst/>
              <a:ahLst/>
              <a:rect l="l" t="t" r="r" b="b"/>
              <a:pathLst>
                <a:path w="185" h="4682" extrusionOk="0">
                  <a:moveTo>
                    <a:pt x="1" y="1"/>
                  </a:moveTo>
                  <a:lnTo>
                    <a:pt x="1" y="4682"/>
                  </a:lnTo>
                  <a:lnTo>
                    <a:pt x="184" y="4682"/>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27" name="Google Shape;9954;p27"/>
            <p:cNvSpPr/>
            <p:nvPr/>
          </p:nvSpPr>
          <p:spPr>
            <a:xfrm>
              <a:off x="5026150" y="5028700"/>
              <a:ext cx="4625" cy="116275"/>
            </a:xfrm>
            <a:custGeom>
              <a:avLst/>
              <a:ahLst/>
              <a:rect l="l" t="t" r="r" b="b"/>
              <a:pathLst>
                <a:path w="185" h="4651" extrusionOk="0">
                  <a:moveTo>
                    <a:pt x="1" y="0"/>
                  </a:moveTo>
                  <a:lnTo>
                    <a:pt x="1" y="4651"/>
                  </a:lnTo>
                  <a:lnTo>
                    <a:pt x="184" y="465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28" name="Google Shape;9955;p27"/>
            <p:cNvSpPr/>
            <p:nvPr/>
          </p:nvSpPr>
          <p:spPr>
            <a:xfrm>
              <a:off x="5026150" y="4662125"/>
              <a:ext cx="4625" cy="116850"/>
            </a:xfrm>
            <a:custGeom>
              <a:avLst/>
              <a:ahLst/>
              <a:rect l="l" t="t" r="r" b="b"/>
              <a:pathLst>
                <a:path w="185" h="4674" extrusionOk="0">
                  <a:moveTo>
                    <a:pt x="1" y="0"/>
                  </a:moveTo>
                  <a:lnTo>
                    <a:pt x="1" y="4674"/>
                  </a:lnTo>
                  <a:lnTo>
                    <a:pt x="184" y="4674"/>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29" name="Google Shape;9956;p27"/>
            <p:cNvSpPr/>
            <p:nvPr/>
          </p:nvSpPr>
          <p:spPr>
            <a:xfrm>
              <a:off x="5132825" y="4296300"/>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30" name="Google Shape;9957;p27"/>
            <p:cNvSpPr/>
            <p:nvPr/>
          </p:nvSpPr>
          <p:spPr>
            <a:xfrm>
              <a:off x="5132825" y="405192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31" name="Google Shape;9958;p27"/>
            <p:cNvSpPr/>
            <p:nvPr/>
          </p:nvSpPr>
          <p:spPr>
            <a:xfrm>
              <a:off x="5132825" y="41741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32" name="Google Shape;9959;p27"/>
            <p:cNvSpPr/>
            <p:nvPr/>
          </p:nvSpPr>
          <p:spPr>
            <a:xfrm>
              <a:off x="5132825" y="4662125"/>
              <a:ext cx="4825" cy="116850"/>
            </a:xfrm>
            <a:custGeom>
              <a:avLst/>
              <a:ahLst/>
              <a:rect l="l" t="t" r="r" b="b"/>
              <a:pathLst>
                <a:path w="193" h="4674" extrusionOk="0">
                  <a:moveTo>
                    <a:pt x="1" y="0"/>
                  </a:moveTo>
                  <a:lnTo>
                    <a:pt x="1"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33" name="Google Shape;9960;p27"/>
            <p:cNvSpPr/>
            <p:nvPr/>
          </p:nvSpPr>
          <p:spPr>
            <a:xfrm>
              <a:off x="5132825" y="5150125"/>
              <a:ext cx="4825" cy="101725"/>
            </a:xfrm>
            <a:custGeom>
              <a:avLst/>
              <a:ahLst/>
              <a:rect l="l" t="t" r="r" b="b"/>
              <a:pathLst>
                <a:path w="193" h="4069" extrusionOk="0">
                  <a:moveTo>
                    <a:pt x="1" y="0"/>
                  </a:moveTo>
                  <a:lnTo>
                    <a:pt x="1" y="4068"/>
                  </a:lnTo>
                  <a:cubicBezTo>
                    <a:pt x="62" y="4061"/>
                    <a:pt x="131" y="4061"/>
                    <a:pt x="192" y="4053"/>
                  </a:cubicBez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34" name="Google Shape;9961;p27"/>
            <p:cNvSpPr/>
            <p:nvPr/>
          </p:nvSpPr>
          <p:spPr>
            <a:xfrm>
              <a:off x="5132825" y="3929725"/>
              <a:ext cx="4825" cy="116875"/>
            </a:xfrm>
            <a:custGeom>
              <a:avLst/>
              <a:ahLst/>
              <a:rect l="l" t="t" r="r" b="b"/>
              <a:pathLst>
                <a:path w="193" h="4675" extrusionOk="0">
                  <a:moveTo>
                    <a:pt x="1" y="1"/>
                  </a:moveTo>
                  <a:lnTo>
                    <a:pt x="1"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35" name="Google Shape;9962;p27"/>
            <p:cNvSpPr/>
            <p:nvPr/>
          </p:nvSpPr>
          <p:spPr>
            <a:xfrm>
              <a:off x="5132825" y="47843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36" name="Google Shape;9963;p27"/>
            <p:cNvSpPr/>
            <p:nvPr/>
          </p:nvSpPr>
          <p:spPr>
            <a:xfrm>
              <a:off x="5132825" y="5028700"/>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37" name="Google Shape;9964;p27"/>
            <p:cNvSpPr/>
            <p:nvPr/>
          </p:nvSpPr>
          <p:spPr>
            <a:xfrm>
              <a:off x="5132825" y="441772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38" name="Google Shape;9965;p27"/>
            <p:cNvSpPr/>
            <p:nvPr/>
          </p:nvSpPr>
          <p:spPr>
            <a:xfrm>
              <a:off x="5132825" y="3802375"/>
              <a:ext cx="4825" cy="122200"/>
            </a:xfrm>
            <a:custGeom>
              <a:avLst/>
              <a:ahLst/>
              <a:rect l="l" t="t" r="r" b="b"/>
              <a:pathLst>
                <a:path w="193" h="4888" extrusionOk="0">
                  <a:moveTo>
                    <a:pt x="1" y="0"/>
                  </a:moveTo>
                  <a:lnTo>
                    <a:pt x="1" y="4888"/>
                  </a:lnTo>
                  <a:lnTo>
                    <a:pt x="192" y="4888"/>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39" name="Google Shape;9966;p27"/>
            <p:cNvSpPr/>
            <p:nvPr/>
          </p:nvSpPr>
          <p:spPr>
            <a:xfrm>
              <a:off x="5132825" y="490650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40" name="Google Shape;9967;p27"/>
            <p:cNvSpPr/>
            <p:nvPr/>
          </p:nvSpPr>
          <p:spPr>
            <a:xfrm>
              <a:off x="5132825" y="453992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41" name="Google Shape;9968;p27"/>
            <p:cNvSpPr/>
            <p:nvPr/>
          </p:nvSpPr>
          <p:spPr>
            <a:xfrm>
              <a:off x="5239500" y="5028700"/>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42" name="Google Shape;9969;p27"/>
            <p:cNvSpPr/>
            <p:nvPr/>
          </p:nvSpPr>
          <p:spPr>
            <a:xfrm>
              <a:off x="5239500" y="47843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43" name="Google Shape;9970;p27"/>
            <p:cNvSpPr/>
            <p:nvPr/>
          </p:nvSpPr>
          <p:spPr>
            <a:xfrm>
              <a:off x="5239500" y="3801800"/>
              <a:ext cx="4825" cy="122775"/>
            </a:xfrm>
            <a:custGeom>
              <a:avLst/>
              <a:ahLst/>
              <a:rect l="l" t="t" r="r" b="b"/>
              <a:pathLst>
                <a:path w="193" h="4911" extrusionOk="0">
                  <a:moveTo>
                    <a:pt x="1" y="0"/>
                  </a:moveTo>
                  <a:lnTo>
                    <a:pt x="1" y="4911"/>
                  </a:lnTo>
                  <a:lnTo>
                    <a:pt x="192" y="491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44" name="Google Shape;9971;p27"/>
            <p:cNvSpPr/>
            <p:nvPr/>
          </p:nvSpPr>
          <p:spPr>
            <a:xfrm>
              <a:off x="5239500" y="490650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45" name="Google Shape;9972;p27"/>
            <p:cNvSpPr/>
            <p:nvPr/>
          </p:nvSpPr>
          <p:spPr>
            <a:xfrm>
              <a:off x="5239500" y="4662125"/>
              <a:ext cx="4825" cy="116850"/>
            </a:xfrm>
            <a:custGeom>
              <a:avLst/>
              <a:ahLst/>
              <a:rect l="l" t="t" r="r" b="b"/>
              <a:pathLst>
                <a:path w="193" h="4674" extrusionOk="0">
                  <a:moveTo>
                    <a:pt x="1" y="0"/>
                  </a:moveTo>
                  <a:lnTo>
                    <a:pt x="1"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46" name="Google Shape;9973;p27"/>
            <p:cNvSpPr/>
            <p:nvPr/>
          </p:nvSpPr>
          <p:spPr>
            <a:xfrm>
              <a:off x="5239500" y="453992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47" name="Google Shape;9974;p27"/>
            <p:cNvSpPr/>
            <p:nvPr/>
          </p:nvSpPr>
          <p:spPr>
            <a:xfrm>
              <a:off x="5239500" y="5150125"/>
              <a:ext cx="4825" cy="97325"/>
            </a:xfrm>
            <a:custGeom>
              <a:avLst/>
              <a:ahLst/>
              <a:rect l="l" t="t" r="r" b="b"/>
              <a:pathLst>
                <a:path w="193" h="3893" extrusionOk="0">
                  <a:moveTo>
                    <a:pt x="1" y="0"/>
                  </a:moveTo>
                  <a:lnTo>
                    <a:pt x="1" y="3892"/>
                  </a:lnTo>
                  <a:lnTo>
                    <a:pt x="192" y="3892"/>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48" name="Google Shape;9975;p27"/>
            <p:cNvSpPr/>
            <p:nvPr/>
          </p:nvSpPr>
          <p:spPr>
            <a:xfrm>
              <a:off x="5239500" y="405192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49" name="Google Shape;9976;p27"/>
            <p:cNvSpPr/>
            <p:nvPr/>
          </p:nvSpPr>
          <p:spPr>
            <a:xfrm>
              <a:off x="5239500" y="3929725"/>
              <a:ext cx="4825" cy="116875"/>
            </a:xfrm>
            <a:custGeom>
              <a:avLst/>
              <a:ahLst/>
              <a:rect l="l" t="t" r="r" b="b"/>
              <a:pathLst>
                <a:path w="193" h="4675" extrusionOk="0">
                  <a:moveTo>
                    <a:pt x="1" y="1"/>
                  </a:moveTo>
                  <a:lnTo>
                    <a:pt x="1"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50" name="Google Shape;9977;p27"/>
            <p:cNvSpPr/>
            <p:nvPr/>
          </p:nvSpPr>
          <p:spPr>
            <a:xfrm>
              <a:off x="5239500" y="41741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51" name="Google Shape;9978;p27"/>
            <p:cNvSpPr/>
            <p:nvPr/>
          </p:nvSpPr>
          <p:spPr>
            <a:xfrm>
              <a:off x="5239500" y="4296300"/>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52" name="Google Shape;9979;p27"/>
            <p:cNvSpPr/>
            <p:nvPr/>
          </p:nvSpPr>
          <p:spPr>
            <a:xfrm>
              <a:off x="5239500" y="441772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53" name="Google Shape;9980;p27"/>
            <p:cNvSpPr/>
            <p:nvPr/>
          </p:nvSpPr>
          <p:spPr>
            <a:xfrm>
              <a:off x="5345800" y="4296300"/>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54" name="Google Shape;9981;p27"/>
            <p:cNvSpPr/>
            <p:nvPr/>
          </p:nvSpPr>
          <p:spPr>
            <a:xfrm>
              <a:off x="5345800" y="47843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55" name="Google Shape;9982;p27"/>
            <p:cNvSpPr/>
            <p:nvPr/>
          </p:nvSpPr>
          <p:spPr>
            <a:xfrm>
              <a:off x="5345800" y="3801800"/>
              <a:ext cx="5400" cy="122775"/>
            </a:xfrm>
            <a:custGeom>
              <a:avLst/>
              <a:ahLst/>
              <a:rect l="l" t="t" r="r" b="b"/>
              <a:pathLst>
                <a:path w="216" h="4911" extrusionOk="0">
                  <a:moveTo>
                    <a:pt x="1" y="0"/>
                  </a:moveTo>
                  <a:lnTo>
                    <a:pt x="1" y="4911"/>
                  </a:lnTo>
                  <a:lnTo>
                    <a:pt x="215" y="491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56" name="Google Shape;9983;p27"/>
            <p:cNvSpPr/>
            <p:nvPr/>
          </p:nvSpPr>
          <p:spPr>
            <a:xfrm>
              <a:off x="5345800" y="3929725"/>
              <a:ext cx="5400" cy="116875"/>
            </a:xfrm>
            <a:custGeom>
              <a:avLst/>
              <a:ahLst/>
              <a:rect l="l" t="t" r="r" b="b"/>
              <a:pathLst>
                <a:path w="216" h="4675" extrusionOk="0">
                  <a:moveTo>
                    <a:pt x="1" y="1"/>
                  </a:moveTo>
                  <a:lnTo>
                    <a:pt x="1"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57" name="Google Shape;9984;p27"/>
            <p:cNvSpPr/>
            <p:nvPr/>
          </p:nvSpPr>
          <p:spPr>
            <a:xfrm>
              <a:off x="5345800" y="453992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58" name="Google Shape;9985;p27"/>
            <p:cNvSpPr/>
            <p:nvPr/>
          </p:nvSpPr>
          <p:spPr>
            <a:xfrm>
              <a:off x="5345800" y="405192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59" name="Google Shape;9986;p27"/>
            <p:cNvSpPr/>
            <p:nvPr/>
          </p:nvSpPr>
          <p:spPr>
            <a:xfrm>
              <a:off x="5345800" y="490650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60" name="Google Shape;9987;p27"/>
            <p:cNvSpPr/>
            <p:nvPr/>
          </p:nvSpPr>
          <p:spPr>
            <a:xfrm>
              <a:off x="5345800" y="5150125"/>
              <a:ext cx="5400" cy="104400"/>
            </a:xfrm>
            <a:custGeom>
              <a:avLst/>
              <a:ahLst/>
              <a:rect l="l" t="t" r="r" b="b"/>
              <a:pathLst>
                <a:path w="216" h="4176" extrusionOk="0">
                  <a:moveTo>
                    <a:pt x="1" y="0"/>
                  </a:moveTo>
                  <a:lnTo>
                    <a:pt x="1" y="4160"/>
                  </a:lnTo>
                  <a:cubicBezTo>
                    <a:pt x="70" y="4160"/>
                    <a:pt x="139" y="4168"/>
                    <a:pt x="215" y="4176"/>
                  </a:cubicBez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61" name="Google Shape;9988;p27"/>
            <p:cNvSpPr/>
            <p:nvPr/>
          </p:nvSpPr>
          <p:spPr>
            <a:xfrm>
              <a:off x="5345800" y="441772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62" name="Google Shape;9989;p27"/>
            <p:cNvSpPr/>
            <p:nvPr/>
          </p:nvSpPr>
          <p:spPr>
            <a:xfrm>
              <a:off x="5345800" y="41741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63" name="Google Shape;9990;p27"/>
            <p:cNvSpPr/>
            <p:nvPr/>
          </p:nvSpPr>
          <p:spPr>
            <a:xfrm>
              <a:off x="5345800" y="4662125"/>
              <a:ext cx="5400" cy="116850"/>
            </a:xfrm>
            <a:custGeom>
              <a:avLst/>
              <a:ahLst/>
              <a:rect l="l" t="t" r="r" b="b"/>
              <a:pathLst>
                <a:path w="216" h="4674" extrusionOk="0">
                  <a:moveTo>
                    <a:pt x="1" y="0"/>
                  </a:moveTo>
                  <a:lnTo>
                    <a:pt x="1"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64" name="Google Shape;9991;p27"/>
            <p:cNvSpPr/>
            <p:nvPr/>
          </p:nvSpPr>
          <p:spPr>
            <a:xfrm>
              <a:off x="5345800" y="5028700"/>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65" name="Google Shape;9992;p27"/>
            <p:cNvSpPr/>
            <p:nvPr/>
          </p:nvSpPr>
          <p:spPr>
            <a:xfrm>
              <a:off x="5452475" y="41741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66" name="Google Shape;9993;p27"/>
            <p:cNvSpPr/>
            <p:nvPr/>
          </p:nvSpPr>
          <p:spPr>
            <a:xfrm>
              <a:off x="5452475" y="47843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67" name="Google Shape;9994;p27"/>
            <p:cNvSpPr/>
            <p:nvPr/>
          </p:nvSpPr>
          <p:spPr>
            <a:xfrm>
              <a:off x="5452475" y="3929725"/>
              <a:ext cx="4825" cy="116875"/>
            </a:xfrm>
            <a:custGeom>
              <a:avLst/>
              <a:ahLst/>
              <a:rect l="l" t="t" r="r" b="b"/>
              <a:pathLst>
                <a:path w="193" h="4675" extrusionOk="0">
                  <a:moveTo>
                    <a:pt x="1" y="1"/>
                  </a:moveTo>
                  <a:lnTo>
                    <a:pt x="1"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68" name="Google Shape;9995;p27"/>
            <p:cNvSpPr/>
            <p:nvPr/>
          </p:nvSpPr>
          <p:spPr>
            <a:xfrm>
              <a:off x="5452475" y="5150125"/>
              <a:ext cx="4825" cy="102875"/>
            </a:xfrm>
            <a:custGeom>
              <a:avLst/>
              <a:ahLst/>
              <a:rect l="l" t="t" r="r" b="b"/>
              <a:pathLst>
                <a:path w="193" h="4115" extrusionOk="0">
                  <a:moveTo>
                    <a:pt x="1" y="0"/>
                  </a:moveTo>
                  <a:lnTo>
                    <a:pt x="1" y="4114"/>
                  </a:lnTo>
                  <a:cubicBezTo>
                    <a:pt x="62" y="4107"/>
                    <a:pt x="123" y="4107"/>
                    <a:pt x="192" y="4099"/>
                  </a:cubicBez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69" name="Google Shape;9996;p27"/>
            <p:cNvSpPr/>
            <p:nvPr/>
          </p:nvSpPr>
          <p:spPr>
            <a:xfrm>
              <a:off x="5452475" y="5028700"/>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70" name="Google Shape;9997;p27"/>
            <p:cNvSpPr/>
            <p:nvPr/>
          </p:nvSpPr>
          <p:spPr>
            <a:xfrm>
              <a:off x="5452475" y="441772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71" name="Google Shape;9998;p27"/>
            <p:cNvSpPr/>
            <p:nvPr/>
          </p:nvSpPr>
          <p:spPr>
            <a:xfrm>
              <a:off x="5452475" y="4296300"/>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72" name="Google Shape;9999;p27"/>
            <p:cNvSpPr/>
            <p:nvPr/>
          </p:nvSpPr>
          <p:spPr>
            <a:xfrm>
              <a:off x="5452475" y="453992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73" name="Google Shape;10000;p27"/>
            <p:cNvSpPr/>
            <p:nvPr/>
          </p:nvSpPr>
          <p:spPr>
            <a:xfrm>
              <a:off x="5452475" y="3801025"/>
              <a:ext cx="4825" cy="123550"/>
            </a:xfrm>
            <a:custGeom>
              <a:avLst/>
              <a:ahLst/>
              <a:rect l="l" t="t" r="r" b="b"/>
              <a:pathLst>
                <a:path w="193" h="4942" extrusionOk="0">
                  <a:moveTo>
                    <a:pt x="1" y="1"/>
                  </a:moveTo>
                  <a:lnTo>
                    <a:pt x="1" y="4942"/>
                  </a:lnTo>
                  <a:lnTo>
                    <a:pt x="192" y="494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74" name="Google Shape;10001;p27"/>
            <p:cNvSpPr/>
            <p:nvPr/>
          </p:nvSpPr>
          <p:spPr>
            <a:xfrm>
              <a:off x="5452475" y="490650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75" name="Google Shape;10002;p27"/>
            <p:cNvSpPr/>
            <p:nvPr/>
          </p:nvSpPr>
          <p:spPr>
            <a:xfrm>
              <a:off x="5452475" y="4662125"/>
              <a:ext cx="4825" cy="116850"/>
            </a:xfrm>
            <a:custGeom>
              <a:avLst/>
              <a:ahLst/>
              <a:rect l="l" t="t" r="r" b="b"/>
              <a:pathLst>
                <a:path w="193" h="4674" extrusionOk="0">
                  <a:moveTo>
                    <a:pt x="1" y="0"/>
                  </a:moveTo>
                  <a:lnTo>
                    <a:pt x="1"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76" name="Google Shape;10003;p27"/>
            <p:cNvSpPr/>
            <p:nvPr/>
          </p:nvSpPr>
          <p:spPr>
            <a:xfrm>
              <a:off x="5452475" y="405192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77" name="Google Shape;10004;p27"/>
            <p:cNvSpPr/>
            <p:nvPr/>
          </p:nvSpPr>
          <p:spPr>
            <a:xfrm>
              <a:off x="5559150" y="47843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78" name="Google Shape;10005;p27"/>
            <p:cNvSpPr/>
            <p:nvPr/>
          </p:nvSpPr>
          <p:spPr>
            <a:xfrm>
              <a:off x="5559150" y="5150125"/>
              <a:ext cx="4825" cy="93300"/>
            </a:xfrm>
            <a:custGeom>
              <a:avLst/>
              <a:ahLst/>
              <a:rect l="l" t="t" r="r" b="b"/>
              <a:pathLst>
                <a:path w="193" h="3732" extrusionOk="0">
                  <a:moveTo>
                    <a:pt x="1" y="0"/>
                  </a:moveTo>
                  <a:lnTo>
                    <a:pt x="1" y="3731"/>
                  </a:lnTo>
                  <a:cubicBezTo>
                    <a:pt x="70" y="3724"/>
                    <a:pt x="131" y="3724"/>
                    <a:pt x="192" y="3716"/>
                  </a:cubicBez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79" name="Google Shape;10006;p27"/>
            <p:cNvSpPr/>
            <p:nvPr/>
          </p:nvSpPr>
          <p:spPr>
            <a:xfrm>
              <a:off x="5559150" y="441772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80" name="Google Shape;10007;p27"/>
            <p:cNvSpPr/>
            <p:nvPr/>
          </p:nvSpPr>
          <p:spPr>
            <a:xfrm>
              <a:off x="5559150" y="3800450"/>
              <a:ext cx="4825" cy="124125"/>
            </a:xfrm>
            <a:custGeom>
              <a:avLst/>
              <a:ahLst/>
              <a:rect l="l" t="t" r="r" b="b"/>
              <a:pathLst>
                <a:path w="193" h="4965" extrusionOk="0">
                  <a:moveTo>
                    <a:pt x="1" y="1"/>
                  </a:moveTo>
                  <a:lnTo>
                    <a:pt x="1" y="4965"/>
                  </a:lnTo>
                  <a:lnTo>
                    <a:pt x="192" y="4965"/>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81" name="Google Shape;10008;p27"/>
            <p:cNvSpPr/>
            <p:nvPr/>
          </p:nvSpPr>
          <p:spPr>
            <a:xfrm>
              <a:off x="5559150" y="4296300"/>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82" name="Google Shape;10009;p27"/>
            <p:cNvSpPr/>
            <p:nvPr/>
          </p:nvSpPr>
          <p:spPr>
            <a:xfrm>
              <a:off x="5559150" y="405192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83" name="Google Shape;10010;p27"/>
            <p:cNvSpPr/>
            <p:nvPr/>
          </p:nvSpPr>
          <p:spPr>
            <a:xfrm>
              <a:off x="5559150" y="453992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84" name="Google Shape;10011;p27"/>
            <p:cNvSpPr/>
            <p:nvPr/>
          </p:nvSpPr>
          <p:spPr>
            <a:xfrm>
              <a:off x="5559150" y="490650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85" name="Google Shape;10012;p27"/>
            <p:cNvSpPr/>
            <p:nvPr/>
          </p:nvSpPr>
          <p:spPr>
            <a:xfrm>
              <a:off x="5559150" y="41741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86" name="Google Shape;10013;p27"/>
            <p:cNvSpPr/>
            <p:nvPr/>
          </p:nvSpPr>
          <p:spPr>
            <a:xfrm>
              <a:off x="5559150" y="3929725"/>
              <a:ext cx="4825" cy="116875"/>
            </a:xfrm>
            <a:custGeom>
              <a:avLst/>
              <a:ahLst/>
              <a:rect l="l" t="t" r="r" b="b"/>
              <a:pathLst>
                <a:path w="193" h="4675" extrusionOk="0">
                  <a:moveTo>
                    <a:pt x="1" y="1"/>
                  </a:moveTo>
                  <a:lnTo>
                    <a:pt x="1"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87" name="Google Shape;10014;p27"/>
            <p:cNvSpPr/>
            <p:nvPr/>
          </p:nvSpPr>
          <p:spPr>
            <a:xfrm>
              <a:off x="5559150" y="4662125"/>
              <a:ext cx="4825" cy="116850"/>
            </a:xfrm>
            <a:custGeom>
              <a:avLst/>
              <a:ahLst/>
              <a:rect l="l" t="t" r="r" b="b"/>
              <a:pathLst>
                <a:path w="193" h="4674" extrusionOk="0">
                  <a:moveTo>
                    <a:pt x="1" y="0"/>
                  </a:moveTo>
                  <a:lnTo>
                    <a:pt x="1"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88" name="Google Shape;10015;p27"/>
            <p:cNvSpPr/>
            <p:nvPr/>
          </p:nvSpPr>
          <p:spPr>
            <a:xfrm>
              <a:off x="5559150" y="5028700"/>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89" name="Google Shape;10016;p27"/>
            <p:cNvSpPr/>
            <p:nvPr/>
          </p:nvSpPr>
          <p:spPr>
            <a:xfrm>
              <a:off x="5666025" y="5028700"/>
              <a:ext cx="4625" cy="116275"/>
            </a:xfrm>
            <a:custGeom>
              <a:avLst/>
              <a:ahLst/>
              <a:rect l="l" t="t" r="r" b="b"/>
              <a:pathLst>
                <a:path w="185" h="4651" extrusionOk="0">
                  <a:moveTo>
                    <a:pt x="1" y="0"/>
                  </a:moveTo>
                  <a:lnTo>
                    <a:pt x="1" y="4651"/>
                  </a:lnTo>
                  <a:lnTo>
                    <a:pt x="185" y="4651"/>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90" name="Google Shape;10017;p27"/>
            <p:cNvSpPr/>
            <p:nvPr/>
          </p:nvSpPr>
          <p:spPr>
            <a:xfrm>
              <a:off x="5666025" y="478432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91" name="Google Shape;10018;p27"/>
            <p:cNvSpPr/>
            <p:nvPr/>
          </p:nvSpPr>
          <p:spPr>
            <a:xfrm>
              <a:off x="5666025" y="3929725"/>
              <a:ext cx="4625" cy="116875"/>
            </a:xfrm>
            <a:custGeom>
              <a:avLst/>
              <a:ahLst/>
              <a:rect l="l" t="t" r="r" b="b"/>
              <a:pathLst>
                <a:path w="185" h="4675" extrusionOk="0">
                  <a:moveTo>
                    <a:pt x="1" y="1"/>
                  </a:moveTo>
                  <a:lnTo>
                    <a:pt x="1" y="4674"/>
                  </a:lnTo>
                  <a:lnTo>
                    <a:pt x="185" y="4674"/>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92" name="Google Shape;10019;p27"/>
            <p:cNvSpPr/>
            <p:nvPr/>
          </p:nvSpPr>
          <p:spPr>
            <a:xfrm>
              <a:off x="5666025" y="417412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93" name="Google Shape;10020;p27"/>
            <p:cNvSpPr/>
            <p:nvPr/>
          </p:nvSpPr>
          <p:spPr>
            <a:xfrm>
              <a:off x="5666025" y="4296300"/>
              <a:ext cx="4625" cy="116300"/>
            </a:xfrm>
            <a:custGeom>
              <a:avLst/>
              <a:ahLst/>
              <a:rect l="l" t="t" r="r" b="b"/>
              <a:pathLst>
                <a:path w="185" h="4652"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94" name="Google Shape;10021;p27"/>
            <p:cNvSpPr/>
            <p:nvPr/>
          </p:nvSpPr>
          <p:spPr>
            <a:xfrm>
              <a:off x="5666025" y="4906500"/>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95" name="Google Shape;10022;p27"/>
            <p:cNvSpPr/>
            <p:nvPr/>
          </p:nvSpPr>
          <p:spPr>
            <a:xfrm>
              <a:off x="5666025" y="4051925"/>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96" name="Google Shape;10023;p27"/>
            <p:cNvSpPr/>
            <p:nvPr/>
          </p:nvSpPr>
          <p:spPr>
            <a:xfrm>
              <a:off x="5666025" y="5150125"/>
              <a:ext cx="4625" cy="89475"/>
            </a:xfrm>
            <a:custGeom>
              <a:avLst/>
              <a:ahLst/>
              <a:rect l="l" t="t" r="r" b="b"/>
              <a:pathLst>
                <a:path w="185" h="3579" extrusionOk="0">
                  <a:moveTo>
                    <a:pt x="1" y="0"/>
                  </a:moveTo>
                  <a:lnTo>
                    <a:pt x="1" y="3570"/>
                  </a:lnTo>
                  <a:cubicBezTo>
                    <a:pt x="62" y="3578"/>
                    <a:pt x="123" y="3578"/>
                    <a:pt x="185" y="3578"/>
                  </a:cubicBez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97" name="Google Shape;10024;p27"/>
            <p:cNvSpPr/>
            <p:nvPr/>
          </p:nvSpPr>
          <p:spPr>
            <a:xfrm>
              <a:off x="5666025" y="4662125"/>
              <a:ext cx="4625" cy="116850"/>
            </a:xfrm>
            <a:custGeom>
              <a:avLst/>
              <a:ahLst/>
              <a:rect l="l" t="t" r="r" b="b"/>
              <a:pathLst>
                <a:path w="185" h="4674" extrusionOk="0">
                  <a:moveTo>
                    <a:pt x="1" y="0"/>
                  </a:moveTo>
                  <a:lnTo>
                    <a:pt x="1" y="4674"/>
                  </a:lnTo>
                  <a:lnTo>
                    <a:pt x="185" y="4674"/>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98" name="Google Shape;10025;p27"/>
            <p:cNvSpPr/>
            <p:nvPr/>
          </p:nvSpPr>
          <p:spPr>
            <a:xfrm>
              <a:off x="5666025" y="3799700"/>
              <a:ext cx="4625" cy="124875"/>
            </a:xfrm>
            <a:custGeom>
              <a:avLst/>
              <a:ahLst/>
              <a:rect l="l" t="t" r="r" b="b"/>
              <a:pathLst>
                <a:path w="185" h="4995" extrusionOk="0">
                  <a:moveTo>
                    <a:pt x="1" y="0"/>
                  </a:moveTo>
                  <a:lnTo>
                    <a:pt x="1" y="4995"/>
                  </a:lnTo>
                  <a:lnTo>
                    <a:pt x="185" y="4995"/>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099" name="Google Shape;10026;p27"/>
            <p:cNvSpPr/>
            <p:nvPr/>
          </p:nvSpPr>
          <p:spPr>
            <a:xfrm>
              <a:off x="5666025" y="4539925"/>
              <a:ext cx="4625" cy="117050"/>
            </a:xfrm>
            <a:custGeom>
              <a:avLst/>
              <a:ahLst/>
              <a:rect l="l" t="t" r="r" b="b"/>
              <a:pathLst>
                <a:path w="185" h="4682" extrusionOk="0">
                  <a:moveTo>
                    <a:pt x="1" y="1"/>
                  </a:moveTo>
                  <a:lnTo>
                    <a:pt x="1" y="4681"/>
                  </a:lnTo>
                  <a:lnTo>
                    <a:pt x="185" y="468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00" name="Google Shape;10027;p27"/>
            <p:cNvSpPr/>
            <p:nvPr/>
          </p:nvSpPr>
          <p:spPr>
            <a:xfrm>
              <a:off x="5666025" y="4417725"/>
              <a:ext cx="4625" cy="117050"/>
            </a:xfrm>
            <a:custGeom>
              <a:avLst/>
              <a:ahLst/>
              <a:rect l="l" t="t" r="r" b="b"/>
              <a:pathLst>
                <a:path w="185" h="4682" extrusionOk="0">
                  <a:moveTo>
                    <a:pt x="1" y="1"/>
                  </a:moveTo>
                  <a:lnTo>
                    <a:pt x="1" y="4682"/>
                  </a:lnTo>
                  <a:lnTo>
                    <a:pt x="185" y="4682"/>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01" name="Google Shape;10028;p27"/>
            <p:cNvSpPr/>
            <p:nvPr/>
          </p:nvSpPr>
          <p:spPr>
            <a:xfrm>
              <a:off x="5772125" y="3929725"/>
              <a:ext cx="5400" cy="116875"/>
            </a:xfrm>
            <a:custGeom>
              <a:avLst/>
              <a:ahLst/>
              <a:rect l="l" t="t" r="r" b="b"/>
              <a:pathLst>
                <a:path w="216" h="4675" extrusionOk="0">
                  <a:moveTo>
                    <a:pt x="1" y="1"/>
                  </a:moveTo>
                  <a:lnTo>
                    <a:pt x="1"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02" name="Google Shape;10029;p27"/>
            <p:cNvSpPr/>
            <p:nvPr/>
          </p:nvSpPr>
          <p:spPr>
            <a:xfrm>
              <a:off x="5772125" y="5028700"/>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03" name="Google Shape;10030;p27"/>
            <p:cNvSpPr/>
            <p:nvPr/>
          </p:nvSpPr>
          <p:spPr>
            <a:xfrm>
              <a:off x="5772125" y="4296300"/>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04" name="Google Shape;10031;p27"/>
            <p:cNvSpPr/>
            <p:nvPr/>
          </p:nvSpPr>
          <p:spPr>
            <a:xfrm>
              <a:off x="5772125" y="5150125"/>
              <a:ext cx="5400" cy="95775"/>
            </a:xfrm>
            <a:custGeom>
              <a:avLst/>
              <a:ahLst/>
              <a:rect l="l" t="t" r="r" b="b"/>
              <a:pathLst>
                <a:path w="216" h="3831" extrusionOk="0">
                  <a:moveTo>
                    <a:pt x="1" y="0"/>
                  </a:moveTo>
                  <a:lnTo>
                    <a:pt x="1" y="3816"/>
                  </a:lnTo>
                  <a:cubicBezTo>
                    <a:pt x="70" y="3816"/>
                    <a:pt x="146" y="3823"/>
                    <a:pt x="215" y="3831"/>
                  </a:cubicBez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05" name="Google Shape;10032;p27"/>
            <p:cNvSpPr/>
            <p:nvPr/>
          </p:nvSpPr>
          <p:spPr>
            <a:xfrm>
              <a:off x="5772125" y="453992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06" name="Google Shape;10033;p27"/>
            <p:cNvSpPr/>
            <p:nvPr/>
          </p:nvSpPr>
          <p:spPr>
            <a:xfrm>
              <a:off x="5772125" y="47843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07" name="Google Shape;10034;p27"/>
            <p:cNvSpPr/>
            <p:nvPr/>
          </p:nvSpPr>
          <p:spPr>
            <a:xfrm>
              <a:off x="5772125" y="3799700"/>
              <a:ext cx="5400" cy="124875"/>
            </a:xfrm>
            <a:custGeom>
              <a:avLst/>
              <a:ahLst/>
              <a:rect l="l" t="t" r="r" b="b"/>
              <a:pathLst>
                <a:path w="216" h="4995" extrusionOk="0">
                  <a:moveTo>
                    <a:pt x="1" y="0"/>
                  </a:moveTo>
                  <a:lnTo>
                    <a:pt x="1" y="4995"/>
                  </a:lnTo>
                  <a:lnTo>
                    <a:pt x="215" y="4995"/>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08" name="Google Shape;10035;p27"/>
            <p:cNvSpPr/>
            <p:nvPr/>
          </p:nvSpPr>
          <p:spPr>
            <a:xfrm>
              <a:off x="5772125" y="490650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09" name="Google Shape;10036;p27"/>
            <p:cNvSpPr/>
            <p:nvPr/>
          </p:nvSpPr>
          <p:spPr>
            <a:xfrm>
              <a:off x="5772125" y="405192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10" name="Google Shape;10037;p27"/>
            <p:cNvSpPr/>
            <p:nvPr/>
          </p:nvSpPr>
          <p:spPr>
            <a:xfrm>
              <a:off x="5772125" y="41741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11" name="Google Shape;10038;p27"/>
            <p:cNvSpPr/>
            <p:nvPr/>
          </p:nvSpPr>
          <p:spPr>
            <a:xfrm>
              <a:off x="5772125" y="4662125"/>
              <a:ext cx="5400" cy="116850"/>
            </a:xfrm>
            <a:custGeom>
              <a:avLst/>
              <a:ahLst/>
              <a:rect l="l" t="t" r="r" b="b"/>
              <a:pathLst>
                <a:path w="216" h="4674" extrusionOk="0">
                  <a:moveTo>
                    <a:pt x="1" y="0"/>
                  </a:moveTo>
                  <a:lnTo>
                    <a:pt x="1"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12" name="Google Shape;10039;p27"/>
            <p:cNvSpPr/>
            <p:nvPr/>
          </p:nvSpPr>
          <p:spPr>
            <a:xfrm>
              <a:off x="5772125" y="441772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13" name="Google Shape;10040;p27"/>
            <p:cNvSpPr/>
            <p:nvPr/>
          </p:nvSpPr>
          <p:spPr>
            <a:xfrm>
              <a:off x="5878825" y="5150125"/>
              <a:ext cx="5375" cy="101725"/>
            </a:xfrm>
            <a:custGeom>
              <a:avLst/>
              <a:ahLst/>
              <a:rect l="l" t="t" r="r" b="b"/>
              <a:pathLst>
                <a:path w="215" h="4069" extrusionOk="0">
                  <a:moveTo>
                    <a:pt x="0" y="0"/>
                  </a:moveTo>
                  <a:lnTo>
                    <a:pt x="0" y="4061"/>
                  </a:lnTo>
                  <a:cubicBezTo>
                    <a:pt x="77" y="4061"/>
                    <a:pt x="146" y="4068"/>
                    <a:pt x="215" y="4068"/>
                  </a:cubicBez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14" name="Google Shape;10041;p27"/>
            <p:cNvSpPr/>
            <p:nvPr/>
          </p:nvSpPr>
          <p:spPr>
            <a:xfrm>
              <a:off x="5878825"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15" name="Google Shape;10042;p27"/>
            <p:cNvSpPr/>
            <p:nvPr/>
          </p:nvSpPr>
          <p:spPr>
            <a:xfrm>
              <a:off x="5878825"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16" name="Google Shape;10043;p27"/>
            <p:cNvSpPr/>
            <p:nvPr/>
          </p:nvSpPr>
          <p:spPr>
            <a:xfrm>
              <a:off x="5878825"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17" name="Google Shape;10044;p27"/>
            <p:cNvSpPr/>
            <p:nvPr/>
          </p:nvSpPr>
          <p:spPr>
            <a:xfrm>
              <a:off x="5878825"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18" name="Google Shape;10045;p27"/>
            <p:cNvSpPr/>
            <p:nvPr/>
          </p:nvSpPr>
          <p:spPr>
            <a:xfrm>
              <a:off x="5878825"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19" name="Google Shape;10046;p27"/>
            <p:cNvSpPr/>
            <p:nvPr/>
          </p:nvSpPr>
          <p:spPr>
            <a:xfrm>
              <a:off x="5878825"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20" name="Google Shape;10047;p27"/>
            <p:cNvSpPr/>
            <p:nvPr/>
          </p:nvSpPr>
          <p:spPr>
            <a:xfrm>
              <a:off x="5878825"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21" name="Google Shape;10048;p27"/>
            <p:cNvSpPr/>
            <p:nvPr/>
          </p:nvSpPr>
          <p:spPr>
            <a:xfrm>
              <a:off x="5878825"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22" name="Google Shape;10049;p27"/>
            <p:cNvSpPr/>
            <p:nvPr/>
          </p:nvSpPr>
          <p:spPr>
            <a:xfrm>
              <a:off x="5878825" y="3799125"/>
              <a:ext cx="5375" cy="125450"/>
            </a:xfrm>
            <a:custGeom>
              <a:avLst/>
              <a:ahLst/>
              <a:rect l="l" t="t" r="r" b="b"/>
              <a:pathLst>
                <a:path w="215" h="5018" extrusionOk="0">
                  <a:moveTo>
                    <a:pt x="0" y="0"/>
                  </a:moveTo>
                  <a:lnTo>
                    <a:pt x="0" y="5018"/>
                  </a:lnTo>
                  <a:lnTo>
                    <a:pt x="215" y="5018"/>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23" name="Google Shape;10050;p27"/>
            <p:cNvSpPr/>
            <p:nvPr/>
          </p:nvSpPr>
          <p:spPr>
            <a:xfrm>
              <a:off x="5878825"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24" name="Google Shape;10051;p27"/>
            <p:cNvSpPr/>
            <p:nvPr/>
          </p:nvSpPr>
          <p:spPr>
            <a:xfrm>
              <a:off x="5878825"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25" name="Google Shape;10052;p27"/>
            <p:cNvSpPr/>
            <p:nvPr/>
          </p:nvSpPr>
          <p:spPr>
            <a:xfrm>
              <a:off x="598550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26" name="Google Shape;10053;p27"/>
            <p:cNvSpPr/>
            <p:nvPr/>
          </p:nvSpPr>
          <p:spPr>
            <a:xfrm>
              <a:off x="598550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27" name="Google Shape;10054;p27"/>
            <p:cNvSpPr/>
            <p:nvPr/>
          </p:nvSpPr>
          <p:spPr>
            <a:xfrm>
              <a:off x="598550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28" name="Google Shape;10055;p27"/>
            <p:cNvSpPr/>
            <p:nvPr/>
          </p:nvSpPr>
          <p:spPr>
            <a:xfrm>
              <a:off x="5985500" y="3798350"/>
              <a:ext cx="4800" cy="126225"/>
            </a:xfrm>
            <a:custGeom>
              <a:avLst/>
              <a:ahLst/>
              <a:rect l="l" t="t" r="r" b="b"/>
              <a:pathLst>
                <a:path w="192" h="5049" extrusionOk="0">
                  <a:moveTo>
                    <a:pt x="0" y="0"/>
                  </a:moveTo>
                  <a:lnTo>
                    <a:pt x="0" y="5049"/>
                  </a:lnTo>
                  <a:lnTo>
                    <a:pt x="192" y="5049"/>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29" name="Google Shape;10056;p27"/>
            <p:cNvSpPr/>
            <p:nvPr/>
          </p:nvSpPr>
          <p:spPr>
            <a:xfrm>
              <a:off x="598550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30" name="Google Shape;10057;p27"/>
            <p:cNvSpPr/>
            <p:nvPr/>
          </p:nvSpPr>
          <p:spPr>
            <a:xfrm>
              <a:off x="598550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31" name="Google Shape;10058;p27"/>
            <p:cNvSpPr/>
            <p:nvPr/>
          </p:nvSpPr>
          <p:spPr>
            <a:xfrm>
              <a:off x="598550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32" name="Google Shape;10059;p27"/>
            <p:cNvSpPr/>
            <p:nvPr/>
          </p:nvSpPr>
          <p:spPr>
            <a:xfrm>
              <a:off x="598550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33" name="Google Shape;10060;p27"/>
            <p:cNvSpPr/>
            <p:nvPr/>
          </p:nvSpPr>
          <p:spPr>
            <a:xfrm>
              <a:off x="598550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34" name="Google Shape;10061;p27"/>
            <p:cNvSpPr/>
            <p:nvPr/>
          </p:nvSpPr>
          <p:spPr>
            <a:xfrm>
              <a:off x="598550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35" name="Google Shape;10062;p27"/>
            <p:cNvSpPr/>
            <p:nvPr/>
          </p:nvSpPr>
          <p:spPr>
            <a:xfrm>
              <a:off x="598550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36" name="Google Shape;10063;p27"/>
            <p:cNvSpPr/>
            <p:nvPr/>
          </p:nvSpPr>
          <p:spPr>
            <a:xfrm>
              <a:off x="5985500" y="5150125"/>
              <a:ext cx="4800" cy="104975"/>
            </a:xfrm>
            <a:custGeom>
              <a:avLst/>
              <a:ahLst/>
              <a:rect l="l" t="t" r="r" b="b"/>
              <a:pathLst>
                <a:path w="192" h="4199" extrusionOk="0">
                  <a:moveTo>
                    <a:pt x="0" y="0"/>
                  </a:moveTo>
                  <a:lnTo>
                    <a:pt x="0" y="4191"/>
                  </a:lnTo>
                  <a:cubicBezTo>
                    <a:pt x="69" y="4191"/>
                    <a:pt x="130" y="4199"/>
                    <a:pt x="192" y="4199"/>
                  </a:cubicBez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37" name="Google Shape;10064;p27"/>
            <p:cNvSpPr/>
            <p:nvPr/>
          </p:nvSpPr>
          <p:spPr>
            <a:xfrm>
              <a:off x="6092350" y="4906500"/>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38" name="Google Shape;10065;p27"/>
            <p:cNvSpPr/>
            <p:nvPr/>
          </p:nvSpPr>
          <p:spPr>
            <a:xfrm>
              <a:off x="6092350" y="3929725"/>
              <a:ext cx="4625" cy="116875"/>
            </a:xfrm>
            <a:custGeom>
              <a:avLst/>
              <a:ahLst/>
              <a:rect l="l" t="t" r="r" b="b"/>
              <a:pathLst>
                <a:path w="185" h="4675" extrusionOk="0">
                  <a:moveTo>
                    <a:pt x="1" y="1"/>
                  </a:moveTo>
                  <a:lnTo>
                    <a:pt x="1" y="4674"/>
                  </a:lnTo>
                  <a:lnTo>
                    <a:pt x="185" y="4674"/>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39" name="Google Shape;10066;p27"/>
            <p:cNvSpPr/>
            <p:nvPr/>
          </p:nvSpPr>
          <p:spPr>
            <a:xfrm>
              <a:off x="6092350" y="4417725"/>
              <a:ext cx="4625" cy="117050"/>
            </a:xfrm>
            <a:custGeom>
              <a:avLst/>
              <a:ahLst/>
              <a:rect l="l" t="t" r="r" b="b"/>
              <a:pathLst>
                <a:path w="185" h="4682" extrusionOk="0">
                  <a:moveTo>
                    <a:pt x="1" y="1"/>
                  </a:moveTo>
                  <a:lnTo>
                    <a:pt x="1" y="4682"/>
                  </a:lnTo>
                  <a:lnTo>
                    <a:pt x="185" y="4682"/>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40" name="Google Shape;10067;p27"/>
            <p:cNvSpPr/>
            <p:nvPr/>
          </p:nvSpPr>
          <p:spPr>
            <a:xfrm>
              <a:off x="6092350" y="4296300"/>
              <a:ext cx="4625" cy="116300"/>
            </a:xfrm>
            <a:custGeom>
              <a:avLst/>
              <a:ahLst/>
              <a:rect l="l" t="t" r="r" b="b"/>
              <a:pathLst>
                <a:path w="185" h="4652"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41" name="Google Shape;10068;p27"/>
            <p:cNvSpPr/>
            <p:nvPr/>
          </p:nvSpPr>
          <p:spPr>
            <a:xfrm>
              <a:off x="6092350" y="4662125"/>
              <a:ext cx="4625" cy="116850"/>
            </a:xfrm>
            <a:custGeom>
              <a:avLst/>
              <a:ahLst/>
              <a:rect l="l" t="t" r="r" b="b"/>
              <a:pathLst>
                <a:path w="185" h="4674" extrusionOk="0">
                  <a:moveTo>
                    <a:pt x="1" y="0"/>
                  </a:moveTo>
                  <a:lnTo>
                    <a:pt x="1" y="4674"/>
                  </a:lnTo>
                  <a:lnTo>
                    <a:pt x="185" y="4674"/>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42" name="Google Shape;10069;p27"/>
            <p:cNvSpPr/>
            <p:nvPr/>
          </p:nvSpPr>
          <p:spPr>
            <a:xfrm>
              <a:off x="6092350" y="5028700"/>
              <a:ext cx="4625" cy="116275"/>
            </a:xfrm>
            <a:custGeom>
              <a:avLst/>
              <a:ahLst/>
              <a:rect l="l" t="t" r="r" b="b"/>
              <a:pathLst>
                <a:path w="185" h="4651" extrusionOk="0">
                  <a:moveTo>
                    <a:pt x="1" y="0"/>
                  </a:moveTo>
                  <a:lnTo>
                    <a:pt x="1" y="4651"/>
                  </a:lnTo>
                  <a:lnTo>
                    <a:pt x="185" y="4651"/>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43" name="Google Shape;10070;p27"/>
            <p:cNvSpPr/>
            <p:nvPr/>
          </p:nvSpPr>
          <p:spPr>
            <a:xfrm>
              <a:off x="6092350" y="417412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44" name="Google Shape;10071;p27"/>
            <p:cNvSpPr/>
            <p:nvPr/>
          </p:nvSpPr>
          <p:spPr>
            <a:xfrm>
              <a:off x="6092350" y="478432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45" name="Google Shape;10072;p27"/>
            <p:cNvSpPr/>
            <p:nvPr/>
          </p:nvSpPr>
          <p:spPr>
            <a:xfrm>
              <a:off x="6092350" y="5150125"/>
              <a:ext cx="4625" cy="109575"/>
            </a:xfrm>
            <a:custGeom>
              <a:avLst/>
              <a:ahLst/>
              <a:rect l="l" t="t" r="r" b="b"/>
              <a:pathLst>
                <a:path w="185" h="4383" extrusionOk="0">
                  <a:moveTo>
                    <a:pt x="1" y="0"/>
                  </a:moveTo>
                  <a:lnTo>
                    <a:pt x="1" y="4375"/>
                  </a:lnTo>
                  <a:cubicBezTo>
                    <a:pt x="62" y="4375"/>
                    <a:pt x="131" y="4382"/>
                    <a:pt x="185" y="4382"/>
                  </a:cubicBez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46" name="Google Shape;10073;p27"/>
            <p:cNvSpPr/>
            <p:nvPr/>
          </p:nvSpPr>
          <p:spPr>
            <a:xfrm>
              <a:off x="6092350" y="4051925"/>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47" name="Google Shape;10074;p27"/>
            <p:cNvSpPr/>
            <p:nvPr/>
          </p:nvSpPr>
          <p:spPr>
            <a:xfrm>
              <a:off x="6092350" y="3798350"/>
              <a:ext cx="4625" cy="126225"/>
            </a:xfrm>
            <a:custGeom>
              <a:avLst/>
              <a:ahLst/>
              <a:rect l="l" t="t" r="r" b="b"/>
              <a:pathLst>
                <a:path w="185" h="5049" extrusionOk="0">
                  <a:moveTo>
                    <a:pt x="1" y="0"/>
                  </a:moveTo>
                  <a:lnTo>
                    <a:pt x="1" y="5049"/>
                  </a:lnTo>
                  <a:lnTo>
                    <a:pt x="185" y="5049"/>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48" name="Google Shape;10075;p27"/>
            <p:cNvSpPr/>
            <p:nvPr/>
          </p:nvSpPr>
          <p:spPr>
            <a:xfrm>
              <a:off x="6092350" y="4539925"/>
              <a:ext cx="4625" cy="117050"/>
            </a:xfrm>
            <a:custGeom>
              <a:avLst/>
              <a:ahLst/>
              <a:rect l="l" t="t" r="r" b="b"/>
              <a:pathLst>
                <a:path w="185" h="4682" extrusionOk="0">
                  <a:moveTo>
                    <a:pt x="1" y="1"/>
                  </a:moveTo>
                  <a:lnTo>
                    <a:pt x="1" y="4681"/>
                  </a:lnTo>
                  <a:lnTo>
                    <a:pt x="185" y="468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49" name="Google Shape;10076;p27"/>
            <p:cNvSpPr/>
            <p:nvPr/>
          </p:nvSpPr>
          <p:spPr>
            <a:xfrm>
              <a:off x="6198475" y="41741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50" name="Google Shape;10077;p27"/>
            <p:cNvSpPr/>
            <p:nvPr/>
          </p:nvSpPr>
          <p:spPr>
            <a:xfrm>
              <a:off x="6198475" y="405192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51" name="Google Shape;10078;p27"/>
            <p:cNvSpPr/>
            <p:nvPr/>
          </p:nvSpPr>
          <p:spPr>
            <a:xfrm>
              <a:off x="6199050" y="5150125"/>
              <a:ext cx="4800" cy="104975"/>
            </a:xfrm>
            <a:custGeom>
              <a:avLst/>
              <a:ahLst/>
              <a:rect l="l" t="t" r="r" b="b"/>
              <a:pathLst>
                <a:path w="192" h="4199" extrusionOk="0">
                  <a:moveTo>
                    <a:pt x="0" y="0"/>
                  </a:moveTo>
                  <a:lnTo>
                    <a:pt x="0" y="4199"/>
                  </a:lnTo>
                  <a:lnTo>
                    <a:pt x="192" y="4183"/>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52" name="Google Shape;10079;p27"/>
            <p:cNvSpPr/>
            <p:nvPr/>
          </p:nvSpPr>
          <p:spPr>
            <a:xfrm>
              <a:off x="6198475" y="3929725"/>
              <a:ext cx="5375" cy="116875"/>
            </a:xfrm>
            <a:custGeom>
              <a:avLst/>
              <a:ahLst/>
              <a:rect l="l" t="t" r="r" b="b"/>
              <a:pathLst>
                <a:path w="215" h="4675" extrusionOk="0">
                  <a:moveTo>
                    <a:pt x="0" y="1"/>
                  </a:moveTo>
                  <a:lnTo>
                    <a:pt x="0"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53" name="Google Shape;10080;p27"/>
            <p:cNvSpPr/>
            <p:nvPr/>
          </p:nvSpPr>
          <p:spPr>
            <a:xfrm>
              <a:off x="6198475" y="4539925"/>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54" name="Google Shape;10081;p27"/>
            <p:cNvSpPr/>
            <p:nvPr/>
          </p:nvSpPr>
          <p:spPr>
            <a:xfrm>
              <a:off x="6198475" y="5028700"/>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55" name="Google Shape;10082;p27"/>
            <p:cNvSpPr/>
            <p:nvPr/>
          </p:nvSpPr>
          <p:spPr>
            <a:xfrm>
              <a:off x="6198475" y="4296300"/>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56" name="Google Shape;10083;p27"/>
            <p:cNvSpPr/>
            <p:nvPr/>
          </p:nvSpPr>
          <p:spPr>
            <a:xfrm>
              <a:off x="6198475" y="4662125"/>
              <a:ext cx="5375" cy="116850"/>
            </a:xfrm>
            <a:custGeom>
              <a:avLst/>
              <a:ahLst/>
              <a:rect l="l" t="t" r="r" b="b"/>
              <a:pathLst>
                <a:path w="215" h="4674" extrusionOk="0">
                  <a:moveTo>
                    <a:pt x="0" y="0"/>
                  </a:moveTo>
                  <a:lnTo>
                    <a:pt x="0"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57" name="Google Shape;10084;p27"/>
            <p:cNvSpPr/>
            <p:nvPr/>
          </p:nvSpPr>
          <p:spPr>
            <a:xfrm>
              <a:off x="6198475" y="4417725"/>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58" name="Google Shape;10085;p27"/>
            <p:cNvSpPr/>
            <p:nvPr/>
          </p:nvSpPr>
          <p:spPr>
            <a:xfrm>
              <a:off x="6199050" y="3797775"/>
              <a:ext cx="4800" cy="126800"/>
            </a:xfrm>
            <a:custGeom>
              <a:avLst/>
              <a:ahLst/>
              <a:rect l="l" t="t" r="r" b="b"/>
              <a:pathLst>
                <a:path w="192" h="5072" extrusionOk="0">
                  <a:moveTo>
                    <a:pt x="0" y="0"/>
                  </a:moveTo>
                  <a:lnTo>
                    <a:pt x="0" y="5072"/>
                  </a:lnTo>
                  <a:lnTo>
                    <a:pt x="192" y="5072"/>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59" name="Google Shape;10086;p27"/>
            <p:cNvSpPr/>
            <p:nvPr/>
          </p:nvSpPr>
          <p:spPr>
            <a:xfrm>
              <a:off x="6198475" y="47843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60" name="Google Shape;10087;p27"/>
            <p:cNvSpPr/>
            <p:nvPr/>
          </p:nvSpPr>
          <p:spPr>
            <a:xfrm>
              <a:off x="6198475" y="4906500"/>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61" name="Google Shape;10088;p27"/>
            <p:cNvSpPr/>
            <p:nvPr/>
          </p:nvSpPr>
          <p:spPr>
            <a:xfrm>
              <a:off x="6305150" y="3929725"/>
              <a:ext cx="5375" cy="116875"/>
            </a:xfrm>
            <a:custGeom>
              <a:avLst/>
              <a:ahLst/>
              <a:rect l="l" t="t" r="r" b="b"/>
              <a:pathLst>
                <a:path w="215" h="4675" extrusionOk="0">
                  <a:moveTo>
                    <a:pt x="0" y="1"/>
                  </a:moveTo>
                  <a:lnTo>
                    <a:pt x="0"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62" name="Google Shape;10089;p27"/>
            <p:cNvSpPr/>
            <p:nvPr/>
          </p:nvSpPr>
          <p:spPr>
            <a:xfrm>
              <a:off x="6305150" y="47843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63" name="Google Shape;10090;p27"/>
            <p:cNvSpPr/>
            <p:nvPr/>
          </p:nvSpPr>
          <p:spPr>
            <a:xfrm>
              <a:off x="6305150" y="5028700"/>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64" name="Google Shape;10091;p27"/>
            <p:cNvSpPr/>
            <p:nvPr/>
          </p:nvSpPr>
          <p:spPr>
            <a:xfrm>
              <a:off x="6305150" y="405192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65" name="Google Shape;10092;p27"/>
            <p:cNvSpPr/>
            <p:nvPr/>
          </p:nvSpPr>
          <p:spPr>
            <a:xfrm>
              <a:off x="6305150" y="3797000"/>
              <a:ext cx="5375" cy="127575"/>
            </a:xfrm>
            <a:custGeom>
              <a:avLst/>
              <a:ahLst/>
              <a:rect l="l" t="t" r="r" b="b"/>
              <a:pathLst>
                <a:path w="215" h="5103" extrusionOk="0">
                  <a:moveTo>
                    <a:pt x="0" y="1"/>
                  </a:moveTo>
                  <a:lnTo>
                    <a:pt x="0" y="5103"/>
                  </a:lnTo>
                  <a:lnTo>
                    <a:pt x="215" y="5103"/>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66" name="Google Shape;10093;p27"/>
            <p:cNvSpPr/>
            <p:nvPr/>
          </p:nvSpPr>
          <p:spPr>
            <a:xfrm>
              <a:off x="6305150" y="5150125"/>
              <a:ext cx="5375" cy="98275"/>
            </a:xfrm>
            <a:custGeom>
              <a:avLst/>
              <a:ahLst/>
              <a:rect l="l" t="t" r="r" b="b"/>
              <a:pathLst>
                <a:path w="215" h="3931" extrusionOk="0">
                  <a:moveTo>
                    <a:pt x="0" y="0"/>
                  </a:moveTo>
                  <a:lnTo>
                    <a:pt x="0" y="3930"/>
                  </a:lnTo>
                  <a:lnTo>
                    <a:pt x="215" y="3915"/>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67" name="Google Shape;10094;p27"/>
            <p:cNvSpPr/>
            <p:nvPr/>
          </p:nvSpPr>
          <p:spPr>
            <a:xfrm>
              <a:off x="6305150" y="4906500"/>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68" name="Google Shape;10095;p27"/>
            <p:cNvSpPr/>
            <p:nvPr/>
          </p:nvSpPr>
          <p:spPr>
            <a:xfrm>
              <a:off x="6305150" y="41741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69" name="Google Shape;10096;p27"/>
            <p:cNvSpPr/>
            <p:nvPr/>
          </p:nvSpPr>
          <p:spPr>
            <a:xfrm>
              <a:off x="6305150" y="4417725"/>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70" name="Google Shape;10097;p27"/>
            <p:cNvSpPr/>
            <p:nvPr/>
          </p:nvSpPr>
          <p:spPr>
            <a:xfrm>
              <a:off x="6305150" y="4296300"/>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71" name="Google Shape;10098;p27"/>
            <p:cNvSpPr/>
            <p:nvPr/>
          </p:nvSpPr>
          <p:spPr>
            <a:xfrm>
              <a:off x="6305150" y="4662125"/>
              <a:ext cx="5375" cy="116850"/>
            </a:xfrm>
            <a:custGeom>
              <a:avLst/>
              <a:ahLst/>
              <a:rect l="l" t="t" r="r" b="b"/>
              <a:pathLst>
                <a:path w="215" h="4674" extrusionOk="0">
                  <a:moveTo>
                    <a:pt x="0" y="0"/>
                  </a:moveTo>
                  <a:lnTo>
                    <a:pt x="0"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72" name="Google Shape;10099;p27"/>
            <p:cNvSpPr/>
            <p:nvPr/>
          </p:nvSpPr>
          <p:spPr>
            <a:xfrm>
              <a:off x="6305150" y="4539925"/>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73" name="Google Shape;10100;p27"/>
            <p:cNvSpPr/>
            <p:nvPr/>
          </p:nvSpPr>
          <p:spPr>
            <a:xfrm>
              <a:off x="6412025" y="3929725"/>
              <a:ext cx="4600" cy="116875"/>
            </a:xfrm>
            <a:custGeom>
              <a:avLst/>
              <a:ahLst/>
              <a:rect l="l" t="t" r="r" b="b"/>
              <a:pathLst>
                <a:path w="184" h="4675" extrusionOk="0">
                  <a:moveTo>
                    <a:pt x="0" y="1"/>
                  </a:moveTo>
                  <a:lnTo>
                    <a:pt x="0" y="4674"/>
                  </a:lnTo>
                  <a:lnTo>
                    <a:pt x="184" y="4674"/>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74" name="Google Shape;10101;p27"/>
            <p:cNvSpPr/>
            <p:nvPr/>
          </p:nvSpPr>
          <p:spPr>
            <a:xfrm>
              <a:off x="6412025" y="4662125"/>
              <a:ext cx="4600" cy="116850"/>
            </a:xfrm>
            <a:custGeom>
              <a:avLst/>
              <a:ahLst/>
              <a:rect l="l" t="t" r="r" b="b"/>
              <a:pathLst>
                <a:path w="184" h="4674" extrusionOk="0">
                  <a:moveTo>
                    <a:pt x="0" y="0"/>
                  </a:moveTo>
                  <a:lnTo>
                    <a:pt x="0" y="4674"/>
                  </a:lnTo>
                  <a:lnTo>
                    <a:pt x="184" y="4674"/>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75" name="Google Shape;10102;p27"/>
            <p:cNvSpPr/>
            <p:nvPr/>
          </p:nvSpPr>
          <p:spPr>
            <a:xfrm>
              <a:off x="6412025" y="5028700"/>
              <a:ext cx="4600" cy="116275"/>
            </a:xfrm>
            <a:custGeom>
              <a:avLst/>
              <a:ahLst/>
              <a:rect l="l" t="t" r="r" b="b"/>
              <a:pathLst>
                <a:path w="184" h="4651" extrusionOk="0">
                  <a:moveTo>
                    <a:pt x="0" y="0"/>
                  </a:moveTo>
                  <a:lnTo>
                    <a:pt x="0" y="4651"/>
                  </a:lnTo>
                  <a:lnTo>
                    <a:pt x="184" y="465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76" name="Google Shape;10103;p27"/>
            <p:cNvSpPr/>
            <p:nvPr/>
          </p:nvSpPr>
          <p:spPr>
            <a:xfrm>
              <a:off x="6412025" y="4539925"/>
              <a:ext cx="4600" cy="117050"/>
            </a:xfrm>
            <a:custGeom>
              <a:avLst/>
              <a:ahLst/>
              <a:rect l="l" t="t" r="r" b="b"/>
              <a:pathLst>
                <a:path w="184" h="4682" extrusionOk="0">
                  <a:moveTo>
                    <a:pt x="0" y="1"/>
                  </a:moveTo>
                  <a:lnTo>
                    <a:pt x="0" y="4681"/>
                  </a:lnTo>
                  <a:lnTo>
                    <a:pt x="184" y="468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77" name="Google Shape;10104;p27"/>
            <p:cNvSpPr/>
            <p:nvPr/>
          </p:nvSpPr>
          <p:spPr>
            <a:xfrm>
              <a:off x="6412025" y="4906500"/>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78" name="Google Shape;10105;p27"/>
            <p:cNvSpPr/>
            <p:nvPr/>
          </p:nvSpPr>
          <p:spPr>
            <a:xfrm>
              <a:off x="6412025" y="4417725"/>
              <a:ext cx="4600" cy="117050"/>
            </a:xfrm>
            <a:custGeom>
              <a:avLst/>
              <a:ahLst/>
              <a:rect l="l" t="t" r="r" b="b"/>
              <a:pathLst>
                <a:path w="184" h="4682" extrusionOk="0">
                  <a:moveTo>
                    <a:pt x="0" y="1"/>
                  </a:moveTo>
                  <a:lnTo>
                    <a:pt x="0" y="4682"/>
                  </a:lnTo>
                  <a:lnTo>
                    <a:pt x="184" y="4682"/>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79" name="Google Shape;10106;p27"/>
            <p:cNvSpPr/>
            <p:nvPr/>
          </p:nvSpPr>
          <p:spPr>
            <a:xfrm>
              <a:off x="6412025" y="3796425"/>
              <a:ext cx="4600" cy="128150"/>
            </a:xfrm>
            <a:custGeom>
              <a:avLst/>
              <a:ahLst/>
              <a:rect l="l" t="t" r="r" b="b"/>
              <a:pathLst>
                <a:path w="184" h="5126" extrusionOk="0">
                  <a:moveTo>
                    <a:pt x="0" y="1"/>
                  </a:moveTo>
                  <a:lnTo>
                    <a:pt x="0" y="5126"/>
                  </a:lnTo>
                  <a:lnTo>
                    <a:pt x="184" y="5126"/>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80" name="Google Shape;10107;p27"/>
            <p:cNvSpPr/>
            <p:nvPr/>
          </p:nvSpPr>
          <p:spPr>
            <a:xfrm>
              <a:off x="6412025" y="4174125"/>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81" name="Google Shape;10108;p27"/>
            <p:cNvSpPr/>
            <p:nvPr/>
          </p:nvSpPr>
          <p:spPr>
            <a:xfrm>
              <a:off x="6412025" y="4784325"/>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82" name="Google Shape;10109;p27"/>
            <p:cNvSpPr/>
            <p:nvPr/>
          </p:nvSpPr>
          <p:spPr>
            <a:xfrm>
              <a:off x="6412025" y="4296300"/>
              <a:ext cx="4600" cy="116300"/>
            </a:xfrm>
            <a:custGeom>
              <a:avLst/>
              <a:ahLst/>
              <a:rect l="l" t="t" r="r" b="b"/>
              <a:pathLst>
                <a:path w="184" h="4652"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83" name="Google Shape;10110;p27"/>
            <p:cNvSpPr/>
            <p:nvPr/>
          </p:nvSpPr>
          <p:spPr>
            <a:xfrm>
              <a:off x="6412025" y="4051925"/>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84" name="Google Shape;10111;p27"/>
            <p:cNvSpPr/>
            <p:nvPr/>
          </p:nvSpPr>
          <p:spPr>
            <a:xfrm>
              <a:off x="6412025" y="5150125"/>
              <a:ext cx="4600" cy="104975"/>
            </a:xfrm>
            <a:custGeom>
              <a:avLst/>
              <a:ahLst/>
              <a:rect l="l" t="t" r="r" b="b"/>
              <a:pathLst>
                <a:path w="184" h="4199" extrusionOk="0">
                  <a:moveTo>
                    <a:pt x="0" y="0"/>
                  </a:moveTo>
                  <a:lnTo>
                    <a:pt x="0" y="4183"/>
                  </a:lnTo>
                  <a:lnTo>
                    <a:pt x="184" y="4199"/>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85" name="Google Shape;10112;p27"/>
            <p:cNvSpPr/>
            <p:nvPr/>
          </p:nvSpPr>
          <p:spPr>
            <a:xfrm>
              <a:off x="651870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86" name="Google Shape;10113;p27"/>
            <p:cNvSpPr/>
            <p:nvPr/>
          </p:nvSpPr>
          <p:spPr>
            <a:xfrm>
              <a:off x="651870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87" name="Google Shape;10114;p27"/>
            <p:cNvSpPr/>
            <p:nvPr/>
          </p:nvSpPr>
          <p:spPr>
            <a:xfrm>
              <a:off x="651870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88" name="Google Shape;10115;p27"/>
            <p:cNvSpPr/>
            <p:nvPr/>
          </p:nvSpPr>
          <p:spPr>
            <a:xfrm>
              <a:off x="651870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89" name="Google Shape;10116;p27"/>
            <p:cNvSpPr/>
            <p:nvPr/>
          </p:nvSpPr>
          <p:spPr>
            <a:xfrm>
              <a:off x="651870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90" name="Google Shape;10117;p27"/>
            <p:cNvSpPr/>
            <p:nvPr/>
          </p:nvSpPr>
          <p:spPr>
            <a:xfrm>
              <a:off x="651870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91" name="Google Shape;10118;p27"/>
            <p:cNvSpPr/>
            <p:nvPr/>
          </p:nvSpPr>
          <p:spPr>
            <a:xfrm>
              <a:off x="651870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92" name="Google Shape;10119;p27"/>
            <p:cNvSpPr/>
            <p:nvPr/>
          </p:nvSpPr>
          <p:spPr>
            <a:xfrm>
              <a:off x="651870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93" name="Google Shape;10120;p27"/>
            <p:cNvSpPr/>
            <p:nvPr/>
          </p:nvSpPr>
          <p:spPr>
            <a:xfrm>
              <a:off x="6518700" y="3796425"/>
              <a:ext cx="4800" cy="128150"/>
            </a:xfrm>
            <a:custGeom>
              <a:avLst/>
              <a:ahLst/>
              <a:rect l="l" t="t" r="r" b="b"/>
              <a:pathLst>
                <a:path w="192" h="5126" extrusionOk="0">
                  <a:moveTo>
                    <a:pt x="0" y="1"/>
                  </a:moveTo>
                  <a:lnTo>
                    <a:pt x="0" y="5126"/>
                  </a:lnTo>
                  <a:lnTo>
                    <a:pt x="192" y="5126"/>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94" name="Google Shape;10121;p27"/>
            <p:cNvSpPr/>
            <p:nvPr/>
          </p:nvSpPr>
          <p:spPr>
            <a:xfrm>
              <a:off x="6518700" y="5150125"/>
              <a:ext cx="4800" cy="110350"/>
            </a:xfrm>
            <a:custGeom>
              <a:avLst/>
              <a:ahLst/>
              <a:rect l="l" t="t" r="r" b="b"/>
              <a:pathLst>
                <a:path w="192" h="4414" extrusionOk="0">
                  <a:moveTo>
                    <a:pt x="0" y="0"/>
                  </a:moveTo>
                  <a:lnTo>
                    <a:pt x="0" y="4413"/>
                  </a:lnTo>
                  <a:lnTo>
                    <a:pt x="192" y="4413"/>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95" name="Google Shape;10122;p27"/>
            <p:cNvSpPr/>
            <p:nvPr/>
          </p:nvSpPr>
          <p:spPr>
            <a:xfrm>
              <a:off x="651870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96" name="Google Shape;10123;p27"/>
            <p:cNvSpPr/>
            <p:nvPr/>
          </p:nvSpPr>
          <p:spPr>
            <a:xfrm>
              <a:off x="651870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97" name="Google Shape;10124;p27"/>
            <p:cNvSpPr/>
            <p:nvPr/>
          </p:nvSpPr>
          <p:spPr>
            <a:xfrm>
              <a:off x="6625375" y="5150125"/>
              <a:ext cx="4800" cy="110350"/>
            </a:xfrm>
            <a:custGeom>
              <a:avLst/>
              <a:ahLst/>
              <a:rect l="l" t="t" r="r" b="b"/>
              <a:pathLst>
                <a:path w="192" h="4414" extrusionOk="0">
                  <a:moveTo>
                    <a:pt x="0" y="0"/>
                  </a:moveTo>
                  <a:lnTo>
                    <a:pt x="0" y="4413"/>
                  </a:lnTo>
                  <a:lnTo>
                    <a:pt x="192" y="4413"/>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98" name="Google Shape;10125;p27"/>
            <p:cNvSpPr/>
            <p:nvPr/>
          </p:nvSpPr>
          <p:spPr>
            <a:xfrm>
              <a:off x="6625375"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199" name="Google Shape;10126;p27"/>
            <p:cNvSpPr/>
            <p:nvPr/>
          </p:nvSpPr>
          <p:spPr>
            <a:xfrm>
              <a:off x="6625375"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00" name="Google Shape;10127;p27"/>
            <p:cNvSpPr/>
            <p:nvPr/>
          </p:nvSpPr>
          <p:spPr>
            <a:xfrm>
              <a:off x="6625375"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01" name="Google Shape;10128;p27"/>
            <p:cNvSpPr/>
            <p:nvPr/>
          </p:nvSpPr>
          <p:spPr>
            <a:xfrm>
              <a:off x="6625375"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02" name="Google Shape;10129;p27"/>
            <p:cNvSpPr/>
            <p:nvPr/>
          </p:nvSpPr>
          <p:spPr>
            <a:xfrm>
              <a:off x="6625375"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03" name="Google Shape;10130;p27"/>
            <p:cNvSpPr/>
            <p:nvPr/>
          </p:nvSpPr>
          <p:spPr>
            <a:xfrm>
              <a:off x="6625375"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04" name="Google Shape;10131;p27"/>
            <p:cNvSpPr/>
            <p:nvPr/>
          </p:nvSpPr>
          <p:spPr>
            <a:xfrm>
              <a:off x="6625375" y="3795675"/>
              <a:ext cx="4800" cy="128900"/>
            </a:xfrm>
            <a:custGeom>
              <a:avLst/>
              <a:ahLst/>
              <a:rect l="l" t="t" r="r" b="b"/>
              <a:pathLst>
                <a:path w="192" h="5156" extrusionOk="0">
                  <a:moveTo>
                    <a:pt x="0" y="0"/>
                  </a:moveTo>
                  <a:lnTo>
                    <a:pt x="0" y="5156"/>
                  </a:lnTo>
                  <a:lnTo>
                    <a:pt x="192" y="5156"/>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05" name="Google Shape;10132;p27"/>
            <p:cNvSpPr/>
            <p:nvPr/>
          </p:nvSpPr>
          <p:spPr>
            <a:xfrm>
              <a:off x="6625375"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06" name="Google Shape;10133;p27"/>
            <p:cNvSpPr/>
            <p:nvPr/>
          </p:nvSpPr>
          <p:spPr>
            <a:xfrm>
              <a:off x="6625375"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07" name="Google Shape;10134;p27"/>
            <p:cNvSpPr/>
            <p:nvPr/>
          </p:nvSpPr>
          <p:spPr>
            <a:xfrm>
              <a:off x="6625375"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08" name="Google Shape;10135;p27"/>
            <p:cNvSpPr/>
            <p:nvPr/>
          </p:nvSpPr>
          <p:spPr>
            <a:xfrm>
              <a:off x="6625375"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09" name="Google Shape;10136;p27"/>
            <p:cNvSpPr/>
            <p:nvPr/>
          </p:nvSpPr>
          <p:spPr>
            <a:xfrm>
              <a:off x="6731675" y="3795100"/>
              <a:ext cx="5200" cy="129475"/>
            </a:xfrm>
            <a:custGeom>
              <a:avLst/>
              <a:ahLst/>
              <a:rect l="l" t="t" r="r" b="b"/>
              <a:pathLst>
                <a:path w="208" h="5179" extrusionOk="0">
                  <a:moveTo>
                    <a:pt x="0" y="0"/>
                  </a:moveTo>
                  <a:lnTo>
                    <a:pt x="0" y="5179"/>
                  </a:lnTo>
                  <a:lnTo>
                    <a:pt x="207" y="5179"/>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10" name="Google Shape;10137;p27"/>
            <p:cNvSpPr/>
            <p:nvPr/>
          </p:nvSpPr>
          <p:spPr>
            <a:xfrm>
              <a:off x="6731675" y="5150125"/>
              <a:ext cx="5200" cy="106700"/>
            </a:xfrm>
            <a:custGeom>
              <a:avLst/>
              <a:ahLst/>
              <a:rect l="l" t="t" r="r" b="b"/>
              <a:pathLst>
                <a:path w="208" h="4268" extrusionOk="0">
                  <a:moveTo>
                    <a:pt x="0" y="0"/>
                  </a:moveTo>
                  <a:lnTo>
                    <a:pt x="0" y="4268"/>
                  </a:lnTo>
                  <a:lnTo>
                    <a:pt x="207" y="4260"/>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11" name="Google Shape;10138;p27"/>
            <p:cNvSpPr/>
            <p:nvPr/>
          </p:nvSpPr>
          <p:spPr>
            <a:xfrm>
              <a:off x="6731675" y="4784325"/>
              <a:ext cx="5200" cy="116275"/>
            </a:xfrm>
            <a:custGeom>
              <a:avLst/>
              <a:ahLst/>
              <a:rect l="l" t="t" r="r" b="b"/>
              <a:pathLst>
                <a:path w="208" h="4651" extrusionOk="0">
                  <a:moveTo>
                    <a:pt x="0" y="0"/>
                  </a:moveTo>
                  <a:lnTo>
                    <a:pt x="0" y="4650"/>
                  </a:lnTo>
                  <a:lnTo>
                    <a:pt x="207" y="4650"/>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12" name="Google Shape;10139;p27"/>
            <p:cNvSpPr/>
            <p:nvPr/>
          </p:nvSpPr>
          <p:spPr>
            <a:xfrm>
              <a:off x="6731675" y="4174125"/>
              <a:ext cx="5200" cy="116275"/>
            </a:xfrm>
            <a:custGeom>
              <a:avLst/>
              <a:ahLst/>
              <a:rect l="l" t="t" r="r" b="b"/>
              <a:pathLst>
                <a:path w="208" h="4651" extrusionOk="0">
                  <a:moveTo>
                    <a:pt x="0" y="0"/>
                  </a:moveTo>
                  <a:lnTo>
                    <a:pt x="0" y="4650"/>
                  </a:lnTo>
                  <a:lnTo>
                    <a:pt x="207" y="4650"/>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13" name="Google Shape;10140;p27"/>
            <p:cNvSpPr/>
            <p:nvPr/>
          </p:nvSpPr>
          <p:spPr>
            <a:xfrm>
              <a:off x="6731675" y="3929725"/>
              <a:ext cx="5200" cy="116875"/>
            </a:xfrm>
            <a:custGeom>
              <a:avLst/>
              <a:ahLst/>
              <a:rect l="l" t="t" r="r" b="b"/>
              <a:pathLst>
                <a:path w="208" h="4675" extrusionOk="0">
                  <a:moveTo>
                    <a:pt x="0" y="1"/>
                  </a:moveTo>
                  <a:lnTo>
                    <a:pt x="0" y="4674"/>
                  </a:lnTo>
                  <a:lnTo>
                    <a:pt x="207" y="4674"/>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14" name="Google Shape;10141;p27"/>
            <p:cNvSpPr/>
            <p:nvPr/>
          </p:nvSpPr>
          <p:spPr>
            <a:xfrm>
              <a:off x="6731675" y="4539925"/>
              <a:ext cx="5200" cy="117050"/>
            </a:xfrm>
            <a:custGeom>
              <a:avLst/>
              <a:ahLst/>
              <a:rect l="l" t="t" r="r" b="b"/>
              <a:pathLst>
                <a:path w="208" h="4682" extrusionOk="0">
                  <a:moveTo>
                    <a:pt x="0" y="1"/>
                  </a:moveTo>
                  <a:lnTo>
                    <a:pt x="0" y="4681"/>
                  </a:lnTo>
                  <a:lnTo>
                    <a:pt x="207" y="4681"/>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15" name="Google Shape;10142;p27"/>
            <p:cNvSpPr/>
            <p:nvPr/>
          </p:nvSpPr>
          <p:spPr>
            <a:xfrm>
              <a:off x="6731675" y="4051925"/>
              <a:ext cx="5200" cy="116275"/>
            </a:xfrm>
            <a:custGeom>
              <a:avLst/>
              <a:ahLst/>
              <a:rect l="l" t="t" r="r" b="b"/>
              <a:pathLst>
                <a:path w="208" h="4651" extrusionOk="0">
                  <a:moveTo>
                    <a:pt x="0" y="1"/>
                  </a:moveTo>
                  <a:lnTo>
                    <a:pt x="0" y="4651"/>
                  </a:lnTo>
                  <a:lnTo>
                    <a:pt x="207" y="4651"/>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16" name="Google Shape;10143;p27"/>
            <p:cNvSpPr/>
            <p:nvPr/>
          </p:nvSpPr>
          <p:spPr>
            <a:xfrm>
              <a:off x="6731675" y="4296300"/>
              <a:ext cx="5200" cy="116300"/>
            </a:xfrm>
            <a:custGeom>
              <a:avLst/>
              <a:ahLst/>
              <a:rect l="l" t="t" r="r" b="b"/>
              <a:pathLst>
                <a:path w="208" h="4652" extrusionOk="0">
                  <a:moveTo>
                    <a:pt x="0" y="1"/>
                  </a:moveTo>
                  <a:lnTo>
                    <a:pt x="0" y="4651"/>
                  </a:lnTo>
                  <a:lnTo>
                    <a:pt x="207" y="4651"/>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17" name="Google Shape;10144;p27"/>
            <p:cNvSpPr/>
            <p:nvPr/>
          </p:nvSpPr>
          <p:spPr>
            <a:xfrm>
              <a:off x="6731675" y="4662125"/>
              <a:ext cx="5200" cy="116850"/>
            </a:xfrm>
            <a:custGeom>
              <a:avLst/>
              <a:ahLst/>
              <a:rect l="l" t="t" r="r" b="b"/>
              <a:pathLst>
                <a:path w="208" h="4674" extrusionOk="0">
                  <a:moveTo>
                    <a:pt x="0" y="0"/>
                  </a:moveTo>
                  <a:lnTo>
                    <a:pt x="0" y="4674"/>
                  </a:lnTo>
                  <a:lnTo>
                    <a:pt x="207" y="4674"/>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18" name="Google Shape;10145;p27"/>
            <p:cNvSpPr/>
            <p:nvPr/>
          </p:nvSpPr>
          <p:spPr>
            <a:xfrm>
              <a:off x="6731675" y="4906500"/>
              <a:ext cx="5200" cy="116275"/>
            </a:xfrm>
            <a:custGeom>
              <a:avLst/>
              <a:ahLst/>
              <a:rect l="l" t="t" r="r" b="b"/>
              <a:pathLst>
                <a:path w="208" h="4651" extrusionOk="0">
                  <a:moveTo>
                    <a:pt x="0" y="1"/>
                  </a:moveTo>
                  <a:lnTo>
                    <a:pt x="0" y="4651"/>
                  </a:lnTo>
                  <a:lnTo>
                    <a:pt x="207" y="4651"/>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19" name="Google Shape;10146;p27"/>
            <p:cNvSpPr/>
            <p:nvPr/>
          </p:nvSpPr>
          <p:spPr>
            <a:xfrm>
              <a:off x="6731675" y="5028700"/>
              <a:ext cx="5200" cy="116275"/>
            </a:xfrm>
            <a:custGeom>
              <a:avLst/>
              <a:ahLst/>
              <a:rect l="l" t="t" r="r" b="b"/>
              <a:pathLst>
                <a:path w="208" h="4651" extrusionOk="0">
                  <a:moveTo>
                    <a:pt x="0" y="0"/>
                  </a:moveTo>
                  <a:lnTo>
                    <a:pt x="0" y="4651"/>
                  </a:lnTo>
                  <a:lnTo>
                    <a:pt x="207" y="4651"/>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20" name="Google Shape;10147;p27"/>
            <p:cNvSpPr/>
            <p:nvPr/>
          </p:nvSpPr>
          <p:spPr>
            <a:xfrm>
              <a:off x="6731675" y="4417725"/>
              <a:ext cx="5200" cy="117050"/>
            </a:xfrm>
            <a:custGeom>
              <a:avLst/>
              <a:ahLst/>
              <a:rect l="l" t="t" r="r" b="b"/>
              <a:pathLst>
                <a:path w="208" h="4682" extrusionOk="0">
                  <a:moveTo>
                    <a:pt x="0" y="1"/>
                  </a:moveTo>
                  <a:lnTo>
                    <a:pt x="0" y="4682"/>
                  </a:lnTo>
                  <a:lnTo>
                    <a:pt x="207" y="4682"/>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21" name="Google Shape;10148;p27"/>
            <p:cNvSpPr/>
            <p:nvPr/>
          </p:nvSpPr>
          <p:spPr>
            <a:xfrm>
              <a:off x="4069500" y="5144950"/>
              <a:ext cx="2770600" cy="5200"/>
            </a:xfrm>
            <a:custGeom>
              <a:avLst/>
              <a:ahLst/>
              <a:rect l="l" t="t" r="r" b="b"/>
              <a:pathLst>
                <a:path w="110824" h="208" extrusionOk="0">
                  <a:moveTo>
                    <a:pt x="0" y="1"/>
                  </a:moveTo>
                  <a:lnTo>
                    <a:pt x="0" y="207"/>
                  </a:lnTo>
                  <a:lnTo>
                    <a:pt x="110823" y="207"/>
                  </a:lnTo>
                  <a:lnTo>
                    <a:pt x="110823"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22" name="Google Shape;10149;p27"/>
            <p:cNvSpPr/>
            <p:nvPr/>
          </p:nvSpPr>
          <p:spPr>
            <a:xfrm>
              <a:off x="4070825" y="5022750"/>
              <a:ext cx="2768125" cy="5975"/>
            </a:xfrm>
            <a:custGeom>
              <a:avLst/>
              <a:ahLst/>
              <a:rect l="l" t="t" r="r" b="b"/>
              <a:pathLst>
                <a:path w="110725" h="239" extrusionOk="0">
                  <a:moveTo>
                    <a:pt x="1" y="1"/>
                  </a:moveTo>
                  <a:lnTo>
                    <a:pt x="1" y="238"/>
                  </a:lnTo>
                  <a:lnTo>
                    <a:pt x="110724" y="238"/>
                  </a:lnTo>
                  <a:lnTo>
                    <a:pt x="11072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23" name="Google Shape;10150;p27"/>
            <p:cNvSpPr/>
            <p:nvPr/>
          </p:nvSpPr>
          <p:spPr>
            <a:xfrm>
              <a:off x="4071400" y="4900575"/>
              <a:ext cx="2766975" cy="5950"/>
            </a:xfrm>
            <a:custGeom>
              <a:avLst/>
              <a:ahLst/>
              <a:rect l="l" t="t" r="r" b="b"/>
              <a:pathLst>
                <a:path w="110679" h="238" extrusionOk="0">
                  <a:moveTo>
                    <a:pt x="1" y="0"/>
                  </a:moveTo>
                  <a:lnTo>
                    <a:pt x="1" y="238"/>
                  </a:lnTo>
                  <a:lnTo>
                    <a:pt x="110678" y="238"/>
                  </a:lnTo>
                  <a:lnTo>
                    <a:pt x="110678"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24" name="Google Shape;10151;p27"/>
            <p:cNvSpPr/>
            <p:nvPr/>
          </p:nvSpPr>
          <p:spPr>
            <a:xfrm>
              <a:off x="4072550" y="4778950"/>
              <a:ext cx="2764675" cy="5375"/>
            </a:xfrm>
            <a:custGeom>
              <a:avLst/>
              <a:ahLst/>
              <a:rect l="l" t="t" r="r" b="b"/>
              <a:pathLst>
                <a:path w="110587" h="215" extrusionOk="0">
                  <a:moveTo>
                    <a:pt x="1" y="1"/>
                  </a:moveTo>
                  <a:lnTo>
                    <a:pt x="1" y="215"/>
                  </a:lnTo>
                  <a:lnTo>
                    <a:pt x="110586" y="215"/>
                  </a:lnTo>
                  <a:lnTo>
                    <a:pt x="110586"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25" name="Google Shape;10152;p27"/>
            <p:cNvSpPr/>
            <p:nvPr/>
          </p:nvSpPr>
          <p:spPr>
            <a:xfrm>
              <a:off x="4073125" y="4656950"/>
              <a:ext cx="2763525" cy="5200"/>
            </a:xfrm>
            <a:custGeom>
              <a:avLst/>
              <a:ahLst/>
              <a:rect l="l" t="t" r="r" b="b"/>
              <a:pathLst>
                <a:path w="110541" h="208" extrusionOk="0">
                  <a:moveTo>
                    <a:pt x="1" y="0"/>
                  </a:moveTo>
                  <a:lnTo>
                    <a:pt x="1" y="207"/>
                  </a:lnTo>
                  <a:lnTo>
                    <a:pt x="110540" y="207"/>
                  </a:lnTo>
                  <a:lnTo>
                    <a:pt x="110540"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26" name="Google Shape;10153;p27"/>
            <p:cNvSpPr/>
            <p:nvPr/>
          </p:nvSpPr>
          <p:spPr>
            <a:xfrm>
              <a:off x="4074275" y="4534750"/>
              <a:ext cx="2761025" cy="5200"/>
            </a:xfrm>
            <a:custGeom>
              <a:avLst/>
              <a:ahLst/>
              <a:rect l="l" t="t" r="r" b="b"/>
              <a:pathLst>
                <a:path w="110441" h="208" extrusionOk="0">
                  <a:moveTo>
                    <a:pt x="1" y="1"/>
                  </a:moveTo>
                  <a:lnTo>
                    <a:pt x="1" y="208"/>
                  </a:lnTo>
                  <a:lnTo>
                    <a:pt x="110441" y="208"/>
                  </a:lnTo>
                  <a:lnTo>
                    <a:pt x="110441"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27" name="Google Shape;10154;p27"/>
            <p:cNvSpPr/>
            <p:nvPr/>
          </p:nvSpPr>
          <p:spPr>
            <a:xfrm>
              <a:off x="4074850" y="4412575"/>
              <a:ext cx="2759875" cy="5175"/>
            </a:xfrm>
            <a:custGeom>
              <a:avLst/>
              <a:ahLst/>
              <a:rect l="l" t="t" r="r" b="b"/>
              <a:pathLst>
                <a:path w="110395" h="207" extrusionOk="0">
                  <a:moveTo>
                    <a:pt x="1" y="0"/>
                  </a:moveTo>
                  <a:lnTo>
                    <a:pt x="1" y="92"/>
                  </a:lnTo>
                  <a:lnTo>
                    <a:pt x="1" y="207"/>
                  </a:lnTo>
                  <a:lnTo>
                    <a:pt x="110395" y="207"/>
                  </a:lnTo>
                  <a:lnTo>
                    <a:pt x="110395" y="69"/>
                  </a:lnTo>
                  <a:lnTo>
                    <a:pt x="11039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28" name="Google Shape;10155;p27"/>
            <p:cNvSpPr/>
            <p:nvPr/>
          </p:nvSpPr>
          <p:spPr>
            <a:xfrm>
              <a:off x="4076200" y="4290375"/>
              <a:ext cx="2757775" cy="5950"/>
            </a:xfrm>
            <a:custGeom>
              <a:avLst/>
              <a:ahLst/>
              <a:rect l="l" t="t" r="r" b="b"/>
              <a:pathLst>
                <a:path w="110311" h="238" extrusionOk="0">
                  <a:moveTo>
                    <a:pt x="0" y="0"/>
                  </a:moveTo>
                  <a:lnTo>
                    <a:pt x="0" y="238"/>
                  </a:lnTo>
                  <a:lnTo>
                    <a:pt x="110310" y="238"/>
                  </a:lnTo>
                  <a:lnTo>
                    <a:pt x="110303" y="108"/>
                  </a:lnTo>
                  <a:lnTo>
                    <a:pt x="11029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29" name="Google Shape;10156;p27"/>
            <p:cNvSpPr/>
            <p:nvPr/>
          </p:nvSpPr>
          <p:spPr>
            <a:xfrm>
              <a:off x="4076775" y="4168175"/>
              <a:ext cx="2756225" cy="5975"/>
            </a:xfrm>
            <a:custGeom>
              <a:avLst/>
              <a:ahLst/>
              <a:rect l="l" t="t" r="r" b="b"/>
              <a:pathLst>
                <a:path w="110249" h="239" extrusionOk="0">
                  <a:moveTo>
                    <a:pt x="23" y="1"/>
                  </a:moveTo>
                  <a:lnTo>
                    <a:pt x="0" y="200"/>
                  </a:lnTo>
                  <a:lnTo>
                    <a:pt x="0" y="238"/>
                  </a:lnTo>
                  <a:lnTo>
                    <a:pt x="110249" y="238"/>
                  </a:lnTo>
                  <a:lnTo>
                    <a:pt x="110241"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30" name="Google Shape;10157;p27"/>
            <p:cNvSpPr/>
            <p:nvPr/>
          </p:nvSpPr>
          <p:spPr>
            <a:xfrm>
              <a:off x="4077925" y="4046575"/>
              <a:ext cx="2754125" cy="5375"/>
            </a:xfrm>
            <a:custGeom>
              <a:avLst/>
              <a:ahLst/>
              <a:rect l="l" t="t" r="r" b="b"/>
              <a:pathLst>
                <a:path w="110165" h="215" extrusionOk="0">
                  <a:moveTo>
                    <a:pt x="0" y="0"/>
                  </a:moveTo>
                  <a:lnTo>
                    <a:pt x="0" y="215"/>
                  </a:lnTo>
                  <a:lnTo>
                    <a:pt x="110165" y="215"/>
                  </a:lnTo>
                  <a:lnTo>
                    <a:pt x="11016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31" name="Google Shape;10158;p27"/>
            <p:cNvSpPr/>
            <p:nvPr/>
          </p:nvSpPr>
          <p:spPr>
            <a:xfrm>
              <a:off x="4078675" y="3924550"/>
              <a:ext cx="2752425" cy="5200"/>
            </a:xfrm>
            <a:custGeom>
              <a:avLst/>
              <a:ahLst/>
              <a:rect l="l" t="t" r="r" b="b"/>
              <a:pathLst>
                <a:path w="110097" h="208" extrusionOk="0">
                  <a:moveTo>
                    <a:pt x="16" y="1"/>
                  </a:moveTo>
                  <a:lnTo>
                    <a:pt x="1" y="124"/>
                  </a:lnTo>
                  <a:lnTo>
                    <a:pt x="1" y="208"/>
                  </a:lnTo>
                  <a:lnTo>
                    <a:pt x="110096" y="208"/>
                  </a:lnTo>
                  <a:lnTo>
                    <a:pt x="110096"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32" name="Google Shape;10159;p27"/>
            <p:cNvSpPr/>
            <p:nvPr/>
          </p:nvSpPr>
          <p:spPr>
            <a:xfrm>
              <a:off x="4814700" y="4786225"/>
              <a:ext cx="25" cy="56325"/>
            </a:xfrm>
            <a:custGeom>
              <a:avLst/>
              <a:ahLst/>
              <a:rect l="l" t="t" r="r" b="b"/>
              <a:pathLst>
                <a:path w="1" h="2253" fill="none" extrusionOk="0">
                  <a:moveTo>
                    <a:pt x="1" y="2253"/>
                  </a:moveTo>
                  <a:lnTo>
                    <a:pt x="1" y="1"/>
                  </a:lnTo>
                </a:path>
              </a:pathLst>
            </a:custGeom>
            <a:solidFill>
              <a:srgbClr val="222A54">
                <a:alpha val="17210"/>
              </a:srgbClr>
            </a:solidFill>
            <a:ln w="2300" cap="rnd" cmpd="sng">
              <a:solidFill>
                <a:srgbClr val="010000"/>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33" name="Google Shape;10160;p27"/>
            <p:cNvSpPr/>
            <p:nvPr/>
          </p:nvSpPr>
          <p:spPr>
            <a:xfrm>
              <a:off x="4269250" y="5135175"/>
              <a:ext cx="225" cy="425"/>
            </a:xfrm>
            <a:custGeom>
              <a:avLst/>
              <a:ahLst/>
              <a:rect l="l" t="t" r="r" b="b"/>
              <a:pathLst>
                <a:path w="9" h="17" extrusionOk="0">
                  <a:moveTo>
                    <a:pt x="0" y="16"/>
                  </a:moveTo>
                  <a:lnTo>
                    <a:pt x="8"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7234" name="Google Shape;10161;p27"/>
          <p:cNvSpPr/>
          <p:nvPr/>
        </p:nvSpPr>
        <p:spPr>
          <a:xfrm rot="585416">
            <a:off x="6373989" y="-781315"/>
            <a:ext cx="1467527" cy="1658101"/>
          </a:xfrm>
          <a:prstGeom prst="rect"/>
          <a:solidFill>
            <a:schemeClr val="accent2"/>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223" name="Google Shape;10162;p27"/>
          <p:cNvGrpSpPr/>
          <p:nvPr/>
        </p:nvGrpSpPr>
        <p:grpSpPr>
          <a:xfrm rot="-1532069">
            <a:off x="4399783" y="4099118"/>
            <a:ext cx="1417870" cy="1009955"/>
            <a:chOff x="1174150" y="1093100"/>
            <a:chExt cx="360450" cy="256750"/>
          </a:xfrm>
        </p:grpSpPr>
        <p:sp>
          <p:nvSpPr>
            <p:cNvPr id="1057235" name="Google Shape;10163;p27"/>
            <p:cNvSpPr/>
            <p:nvPr/>
          </p:nvSpPr>
          <p:spPr>
            <a:xfrm>
              <a:off x="1174150" y="1093100"/>
              <a:ext cx="360450" cy="256750"/>
            </a:xfrm>
            <a:custGeom>
              <a:avLst/>
              <a:ahLst/>
              <a:rect l="l" t="t" r="r" b="b"/>
              <a:pathLst>
                <a:path w="14418" h="10270" extrusionOk="0">
                  <a:moveTo>
                    <a:pt x="7252" y="1"/>
                  </a:moveTo>
                  <a:cubicBezTo>
                    <a:pt x="6939" y="1"/>
                    <a:pt x="6617" y="23"/>
                    <a:pt x="6281" y="68"/>
                  </a:cubicBezTo>
                  <a:cubicBezTo>
                    <a:pt x="5237" y="211"/>
                    <a:pt x="4283" y="559"/>
                    <a:pt x="3453" y="1112"/>
                  </a:cubicBezTo>
                  <a:cubicBezTo>
                    <a:pt x="2739" y="1585"/>
                    <a:pt x="2070" y="2201"/>
                    <a:pt x="1410" y="2994"/>
                  </a:cubicBezTo>
                  <a:cubicBezTo>
                    <a:pt x="1035" y="3441"/>
                    <a:pt x="741" y="3931"/>
                    <a:pt x="420" y="4466"/>
                  </a:cubicBezTo>
                  <a:cubicBezTo>
                    <a:pt x="322" y="4654"/>
                    <a:pt x="215" y="4832"/>
                    <a:pt x="143" y="4966"/>
                  </a:cubicBezTo>
                  <a:cubicBezTo>
                    <a:pt x="10" y="5216"/>
                    <a:pt x="1" y="5519"/>
                    <a:pt x="126" y="5760"/>
                  </a:cubicBezTo>
                  <a:cubicBezTo>
                    <a:pt x="241" y="6001"/>
                    <a:pt x="473" y="6170"/>
                    <a:pt x="741" y="6215"/>
                  </a:cubicBezTo>
                  <a:cubicBezTo>
                    <a:pt x="786" y="6465"/>
                    <a:pt x="955" y="6697"/>
                    <a:pt x="1196" y="6813"/>
                  </a:cubicBezTo>
                  <a:cubicBezTo>
                    <a:pt x="1313" y="6874"/>
                    <a:pt x="1435" y="6899"/>
                    <a:pt x="1554" y="6899"/>
                  </a:cubicBezTo>
                  <a:cubicBezTo>
                    <a:pt x="1590" y="6899"/>
                    <a:pt x="1625" y="6897"/>
                    <a:pt x="1660" y="6893"/>
                  </a:cubicBezTo>
                  <a:cubicBezTo>
                    <a:pt x="1713" y="6991"/>
                    <a:pt x="1785" y="7089"/>
                    <a:pt x="1874" y="7161"/>
                  </a:cubicBezTo>
                  <a:cubicBezTo>
                    <a:pt x="1981" y="7241"/>
                    <a:pt x="2097" y="7303"/>
                    <a:pt x="2222" y="7330"/>
                  </a:cubicBezTo>
                  <a:cubicBezTo>
                    <a:pt x="2267" y="7500"/>
                    <a:pt x="2365" y="7651"/>
                    <a:pt x="2516" y="7767"/>
                  </a:cubicBezTo>
                  <a:cubicBezTo>
                    <a:pt x="2672" y="7887"/>
                    <a:pt x="2852" y="7946"/>
                    <a:pt x="3032" y="7946"/>
                  </a:cubicBezTo>
                  <a:cubicBezTo>
                    <a:pt x="3253" y="7946"/>
                    <a:pt x="3473" y="7856"/>
                    <a:pt x="3640" y="7678"/>
                  </a:cubicBezTo>
                  <a:cubicBezTo>
                    <a:pt x="3694" y="7624"/>
                    <a:pt x="3739" y="7571"/>
                    <a:pt x="3765" y="7526"/>
                  </a:cubicBezTo>
                  <a:lnTo>
                    <a:pt x="3783" y="7509"/>
                  </a:lnTo>
                  <a:cubicBezTo>
                    <a:pt x="3846" y="7428"/>
                    <a:pt x="3908" y="7339"/>
                    <a:pt x="3970" y="7259"/>
                  </a:cubicBezTo>
                  <a:cubicBezTo>
                    <a:pt x="4095" y="7089"/>
                    <a:pt x="4211" y="6929"/>
                    <a:pt x="4336" y="6777"/>
                  </a:cubicBezTo>
                  <a:cubicBezTo>
                    <a:pt x="4684" y="6358"/>
                    <a:pt x="5023" y="6045"/>
                    <a:pt x="5380" y="5822"/>
                  </a:cubicBezTo>
                  <a:cubicBezTo>
                    <a:pt x="5790" y="5564"/>
                    <a:pt x="6219" y="5376"/>
                    <a:pt x="6665" y="5260"/>
                  </a:cubicBezTo>
                  <a:cubicBezTo>
                    <a:pt x="6875" y="5207"/>
                    <a:pt x="7076" y="5180"/>
                    <a:pt x="7269" y="5180"/>
                  </a:cubicBezTo>
                  <a:cubicBezTo>
                    <a:pt x="7626" y="5180"/>
                    <a:pt x="7955" y="5272"/>
                    <a:pt x="8262" y="5457"/>
                  </a:cubicBezTo>
                  <a:cubicBezTo>
                    <a:pt x="8859" y="5805"/>
                    <a:pt x="9243" y="6295"/>
                    <a:pt x="9430" y="6947"/>
                  </a:cubicBezTo>
                  <a:cubicBezTo>
                    <a:pt x="9573" y="7446"/>
                    <a:pt x="9618" y="7999"/>
                    <a:pt x="9582" y="8695"/>
                  </a:cubicBezTo>
                  <a:cubicBezTo>
                    <a:pt x="9573" y="8829"/>
                    <a:pt x="9555" y="8972"/>
                    <a:pt x="9546" y="9123"/>
                  </a:cubicBezTo>
                  <a:cubicBezTo>
                    <a:pt x="9537" y="9186"/>
                    <a:pt x="9528" y="9257"/>
                    <a:pt x="9519" y="9328"/>
                  </a:cubicBezTo>
                  <a:cubicBezTo>
                    <a:pt x="9484" y="9757"/>
                    <a:pt x="9725" y="10122"/>
                    <a:pt x="10117" y="10238"/>
                  </a:cubicBezTo>
                  <a:cubicBezTo>
                    <a:pt x="10153" y="10247"/>
                    <a:pt x="10188" y="10256"/>
                    <a:pt x="10215" y="10256"/>
                  </a:cubicBezTo>
                  <a:cubicBezTo>
                    <a:pt x="10267" y="10265"/>
                    <a:pt x="10318" y="10270"/>
                    <a:pt x="10369" y="10270"/>
                  </a:cubicBezTo>
                  <a:cubicBezTo>
                    <a:pt x="10613" y="10270"/>
                    <a:pt x="10836" y="10165"/>
                    <a:pt x="10991" y="9980"/>
                  </a:cubicBezTo>
                  <a:cubicBezTo>
                    <a:pt x="11000" y="9980"/>
                    <a:pt x="11009" y="9989"/>
                    <a:pt x="11018" y="9989"/>
                  </a:cubicBezTo>
                  <a:lnTo>
                    <a:pt x="11036" y="9989"/>
                  </a:lnTo>
                  <a:cubicBezTo>
                    <a:pt x="11115" y="10012"/>
                    <a:pt x="11194" y="10023"/>
                    <a:pt x="11271" y="10023"/>
                  </a:cubicBezTo>
                  <a:cubicBezTo>
                    <a:pt x="11456" y="10023"/>
                    <a:pt x="11632" y="9959"/>
                    <a:pt x="11776" y="9846"/>
                  </a:cubicBezTo>
                  <a:cubicBezTo>
                    <a:pt x="11883" y="10006"/>
                    <a:pt x="12044" y="10131"/>
                    <a:pt x="12240" y="10185"/>
                  </a:cubicBezTo>
                  <a:cubicBezTo>
                    <a:pt x="12303" y="10203"/>
                    <a:pt x="12365" y="10221"/>
                    <a:pt x="12428" y="10221"/>
                  </a:cubicBezTo>
                  <a:cubicBezTo>
                    <a:pt x="12449" y="10222"/>
                    <a:pt x="12470" y="10223"/>
                    <a:pt x="12491" y="10223"/>
                  </a:cubicBezTo>
                  <a:cubicBezTo>
                    <a:pt x="12673" y="10223"/>
                    <a:pt x="12845" y="10155"/>
                    <a:pt x="12981" y="10051"/>
                  </a:cubicBezTo>
                  <a:cubicBezTo>
                    <a:pt x="13052" y="10105"/>
                    <a:pt x="13123" y="10149"/>
                    <a:pt x="13204" y="10176"/>
                  </a:cubicBezTo>
                  <a:cubicBezTo>
                    <a:pt x="13231" y="10185"/>
                    <a:pt x="13248" y="10194"/>
                    <a:pt x="13275" y="10203"/>
                  </a:cubicBezTo>
                  <a:cubicBezTo>
                    <a:pt x="13352" y="10226"/>
                    <a:pt x="13431" y="10237"/>
                    <a:pt x="13509" y="10237"/>
                  </a:cubicBezTo>
                  <a:cubicBezTo>
                    <a:pt x="13795" y="10237"/>
                    <a:pt x="14076" y="10089"/>
                    <a:pt x="14230" y="9837"/>
                  </a:cubicBezTo>
                  <a:cubicBezTo>
                    <a:pt x="14301" y="9703"/>
                    <a:pt x="14355" y="9569"/>
                    <a:pt x="14372" y="9427"/>
                  </a:cubicBezTo>
                  <a:cubicBezTo>
                    <a:pt x="14399" y="9239"/>
                    <a:pt x="14408" y="9088"/>
                    <a:pt x="14408" y="8936"/>
                  </a:cubicBezTo>
                  <a:cubicBezTo>
                    <a:pt x="14417" y="8427"/>
                    <a:pt x="14417" y="8044"/>
                    <a:pt x="14408" y="7687"/>
                  </a:cubicBezTo>
                  <a:cubicBezTo>
                    <a:pt x="14390" y="6786"/>
                    <a:pt x="14265" y="6001"/>
                    <a:pt x="14016" y="5269"/>
                  </a:cubicBezTo>
                  <a:cubicBezTo>
                    <a:pt x="13819" y="4681"/>
                    <a:pt x="13534" y="4083"/>
                    <a:pt x="13150" y="3423"/>
                  </a:cubicBezTo>
                  <a:cubicBezTo>
                    <a:pt x="12677" y="2620"/>
                    <a:pt x="12089" y="1933"/>
                    <a:pt x="11384" y="1389"/>
                  </a:cubicBezTo>
                  <a:cubicBezTo>
                    <a:pt x="10733" y="880"/>
                    <a:pt x="10028" y="514"/>
                    <a:pt x="9287" y="291"/>
                  </a:cubicBezTo>
                  <a:lnTo>
                    <a:pt x="9270" y="291"/>
                  </a:lnTo>
                  <a:cubicBezTo>
                    <a:pt x="8788" y="167"/>
                    <a:pt x="8369" y="86"/>
                    <a:pt x="7967" y="42"/>
                  </a:cubicBezTo>
                  <a:cubicBezTo>
                    <a:pt x="7733" y="14"/>
                    <a:pt x="7495" y="1"/>
                    <a:pt x="7252" y="1"/>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36" name="Google Shape;10164;p27"/>
            <p:cNvSpPr/>
            <p:nvPr/>
          </p:nvSpPr>
          <p:spPr>
            <a:xfrm>
              <a:off x="1187975" y="1107625"/>
              <a:ext cx="332125" cy="226925"/>
            </a:xfrm>
            <a:custGeom>
              <a:avLst/>
              <a:ahLst/>
              <a:rect l="l" t="t" r="r" b="b"/>
              <a:pathLst>
                <a:path w="13285" h="9077" extrusionOk="0">
                  <a:moveTo>
                    <a:pt x="6740" y="0"/>
                  </a:moveTo>
                  <a:cubicBezTo>
                    <a:pt x="6427" y="0"/>
                    <a:pt x="6116" y="24"/>
                    <a:pt x="5808" y="67"/>
                  </a:cubicBezTo>
                  <a:cubicBezTo>
                    <a:pt x="4872" y="183"/>
                    <a:pt x="4006" y="487"/>
                    <a:pt x="3221" y="1013"/>
                  </a:cubicBezTo>
                  <a:cubicBezTo>
                    <a:pt x="2490" y="1504"/>
                    <a:pt x="1865" y="2110"/>
                    <a:pt x="1303" y="2779"/>
                  </a:cubicBezTo>
                  <a:cubicBezTo>
                    <a:pt x="946" y="3216"/>
                    <a:pt x="652" y="3698"/>
                    <a:pt x="375" y="4180"/>
                  </a:cubicBezTo>
                  <a:cubicBezTo>
                    <a:pt x="277" y="4340"/>
                    <a:pt x="188" y="4501"/>
                    <a:pt x="99" y="4662"/>
                  </a:cubicBezTo>
                  <a:cubicBezTo>
                    <a:pt x="1" y="4840"/>
                    <a:pt x="99" y="5036"/>
                    <a:pt x="286" y="5063"/>
                  </a:cubicBezTo>
                  <a:cubicBezTo>
                    <a:pt x="303" y="5066"/>
                    <a:pt x="319" y="5067"/>
                    <a:pt x="335" y="5067"/>
                  </a:cubicBezTo>
                  <a:cubicBezTo>
                    <a:pt x="425" y="5067"/>
                    <a:pt x="492" y="5023"/>
                    <a:pt x="545" y="4947"/>
                  </a:cubicBezTo>
                  <a:cubicBezTo>
                    <a:pt x="607" y="4840"/>
                    <a:pt x="670" y="4742"/>
                    <a:pt x="723" y="4635"/>
                  </a:cubicBezTo>
                  <a:cubicBezTo>
                    <a:pt x="982" y="4171"/>
                    <a:pt x="1250" y="3725"/>
                    <a:pt x="1571" y="3297"/>
                  </a:cubicBezTo>
                  <a:cubicBezTo>
                    <a:pt x="1999" y="2735"/>
                    <a:pt x="2499" y="2244"/>
                    <a:pt x="3043" y="1798"/>
                  </a:cubicBezTo>
                  <a:cubicBezTo>
                    <a:pt x="3453" y="1459"/>
                    <a:pt x="3908" y="1173"/>
                    <a:pt x="4408" y="968"/>
                  </a:cubicBezTo>
                  <a:cubicBezTo>
                    <a:pt x="5095" y="692"/>
                    <a:pt x="5817" y="558"/>
                    <a:pt x="6558" y="531"/>
                  </a:cubicBezTo>
                  <a:cubicBezTo>
                    <a:pt x="6616" y="529"/>
                    <a:pt x="6675" y="528"/>
                    <a:pt x="6734" y="528"/>
                  </a:cubicBezTo>
                  <a:cubicBezTo>
                    <a:pt x="7128" y="528"/>
                    <a:pt x="7515" y="578"/>
                    <a:pt x="7896" y="656"/>
                  </a:cubicBezTo>
                  <a:cubicBezTo>
                    <a:pt x="8387" y="754"/>
                    <a:pt x="8850" y="897"/>
                    <a:pt x="9288" y="1129"/>
                  </a:cubicBezTo>
                  <a:cubicBezTo>
                    <a:pt x="10046" y="1530"/>
                    <a:pt x="10679" y="2066"/>
                    <a:pt x="11197" y="2744"/>
                  </a:cubicBezTo>
                  <a:cubicBezTo>
                    <a:pt x="11661" y="3350"/>
                    <a:pt x="12017" y="4028"/>
                    <a:pt x="12303" y="4742"/>
                  </a:cubicBezTo>
                  <a:cubicBezTo>
                    <a:pt x="12508" y="5259"/>
                    <a:pt x="12642" y="5786"/>
                    <a:pt x="12695" y="6339"/>
                  </a:cubicBezTo>
                  <a:cubicBezTo>
                    <a:pt x="12749" y="6847"/>
                    <a:pt x="12749" y="7356"/>
                    <a:pt x="12758" y="7864"/>
                  </a:cubicBezTo>
                  <a:cubicBezTo>
                    <a:pt x="12758" y="8176"/>
                    <a:pt x="12758" y="8480"/>
                    <a:pt x="12695" y="8783"/>
                  </a:cubicBezTo>
                  <a:cubicBezTo>
                    <a:pt x="12678" y="8899"/>
                    <a:pt x="12749" y="9015"/>
                    <a:pt x="12865" y="9060"/>
                  </a:cubicBezTo>
                  <a:cubicBezTo>
                    <a:pt x="12893" y="9071"/>
                    <a:pt x="12923" y="9077"/>
                    <a:pt x="12954" y="9077"/>
                  </a:cubicBezTo>
                  <a:cubicBezTo>
                    <a:pt x="13041" y="9077"/>
                    <a:pt x="13131" y="9032"/>
                    <a:pt x="13177" y="8953"/>
                  </a:cubicBezTo>
                  <a:cubicBezTo>
                    <a:pt x="13204" y="8899"/>
                    <a:pt x="13231" y="8837"/>
                    <a:pt x="13240" y="8774"/>
                  </a:cubicBezTo>
                  <a:cubicBezTo>
                    <a:pt x="13257" y="8631"/>
                    <a:pt x="13275" y="8489"/>
                    <a:pt x="13275" y="8355"/>
                  </a:cubicBezTo>
                  <a:cubicBezTo>
                    <a:pt x="13275" y="7936"/>
                    <a:pt x="13284" y="7525"/>
                    <a:pt x="13275" y="7115"/>
                  </a:cubicBezTo>
                  <a:cubicBezTo>
                    <a:pt x="13257" y="6348"/>
                    <a:pt x="13159" y="5598"/>
                    <a:pt x="12909" y="4876"/>
                  </a:cubicBezTo>
                  <a:cubicBezTo>
                    <a:pt x="12704" y="4269"/>
                    <a:pt x="12419" y="3689"/>
                    <a:pt x="12098" y="3136"/>
                  </a:cubicBezTo>
                  <a:cubicBezTo>
                    <a:pt x="11669" y="2413"/>
                    <a:pt x="11134" y="1780"/>
                    <a:pt x="10474" y="1263"/>
                  </a:cubicBezTo>
                  <a:cubicBezTo>
                    <a:pt x="9894" y="817"/>
                    <a:pt x="9261" y="478"/>
                    <a:pt x="8574" y="272"/>
                  </a:cubicBezTo>
                  <a:cubicBezTo>
                    <a:pt x="8163" y="165"/>
                    <a:pt x="7762" y="76"/>
                    <a:pt x="7352" y="32"/>
                  </a:cubicBezTo>
                  <a:cubicBezTo>
                    <a:pt x="7148" y="10"/>
                    <a:pt x="6943" y="0"/>
                    <a:pt x="6740"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37" name="Google Shape;10165;p27"/>
            <p:cNvSpPr/>
            <p:nvPr/>
          </p:nvSpPr>
          <p:spPr>
            <a:xfrm>
              <a:off x="1206275" y="1136150"/>
              <a:ext cx="287950" cy="198000"/>
            </a:xfrm>
            <a:custGeom>
              <a:avLst/>
              <a:ahLst/>
              <a:rect l="l" t="t" r="r" b="b"/>
              <a:pathLst>
                <a:path w="11518" h="7920" extrusionOk="0">
                  <a:moveTo>
                    <a:pt x="6023" y="1"/>
                  </a:moveTo>
                  <a:cubicBezTo>
                    <a:pt x="5954" y="1"/>
                    <a:pt x="5885" y="2"/>
                    <a:pt x="5817" y="6"/>
                  </a:cubicBezTo>
                  <a:cubicBezTo>
                    <a:pt x="4559" y="77"/>
                    <a:pt x="3417" y="461"/>
                    <a:pt x="2418" y="1237"/>
                  </a:cubicBezTo>
                  <a:cubicBezTo>
                    <a:pt x="1749" y="1754"/>
                    <a:pt x="1160" y="2361"/>
                    <a:pt x="705" y="3083"/>
                  </a:cubicBezTo>
                  <a:cubicBezTo>
                    <a:pt x="482" y="3431"/>
                    <a:pt x="286" y="3797"/>
                    <a:pt x="81" y="4154"/>
                  </a:cubicBezTo>
                  <a:cubicBezTo>
                    <a:pt x="63" y="4190"/>
                    <a:pt x="45" y="4234"/>
                    <a:pt x="36" y="4270"/>
                  </a:cubicBezTo>
                  <a:cubicBezTo>
                    <a:pt x="0" y="4395"/>
                    <a:pt x="54" y="4520"/>
                    <a:pt x="170" y="4573"/>
                  </a:cubicBezTo>
                  <a:cubicBezTo>
                    <a:pt x="206" y="4591"/>
                    <a:pt x="246" y="4600"/>
                    <a:pt x="285" y="4600"/>
                  </a:cubicBezTo>
                  <a:cubicBezTo>
                    <a:pt x="361" y="4600"/>
                    <a:pt x="435" y="4567"/>
                    <a:pt x="482" y="4502"/>
                  </a:cubicBezTo>
                  <a:cubicBezTo>
                    <a:pt x="509" y="4475"/>
                    <a:pt x="527" y="4448"/>
                    <a:pt x="536" y="4422"/>
                  </a:cubicBezTo>
                  <a:cubicBezTo>
                    <a:pt x="634" y="4252"/>
                    <a:pt x="723" y="4092"/>
                    <a:pt x="812" y="3931"/>
                  </a:cubicBezTo>
                  <a:cubicBezTo>
                    <a:pt x="1160" y="3280"/>
                    <a:pt x="1597" y="2700"/>
                    <a:pt x="2123" y="2191"/>
                  </a:cubicBezTo>
                  <a:cubicBezTo>
                    <a:pt x="2578" y="1754"/>
                    <a:pt x="3060" y="1362"/>
                    <a:pt x="3640" y="1094"/>
                  </a:cubicBezTo>
                  <a:cubicBezTo>
                    <a:pt x="4068" y="898"/>
                    <a:pt x="4514" y="746"/>
                    <a:pt x="4969" y="648"/>
                  </a:cubicBezTo>
                  <a:cubicBezTo>
                    <a:pt x="5318" y="570"/>
                    <a:pt x="5667" y="530"/>
                    <a:pt x="6015" y="530"/>
                  </a:cubicBezTo>
                  <a:cubicBezTo>
                    <a:pt x="6343" y="530"/>
                    <a:pt x="6670" y="566"/>
                    <a:pt x="6994" y="639"/>
                  </a:cubicBezTo>
                  <a:cubicBezTo>
                    <a:pt x="7744" y="809"/>
                    <a:pt x="8431" y="1112"/>
                    <a:pt x="9028" y="1594"/>
                  </a:cubicBezTo>
                  <a:cubicBezTo>
                    <a:pt x="9367" y="1870"/>
                    <a:pt x="9680" y="2156"/>
                    <a:pt x="9912" y="2521"/>
                  </a:cubicBezTo>
                  <a:cubicBezTo>
                    <a:pt x="10108" y="2843"/>
                    <a:pt x="10295" y="3164"/>
                    <a:pt x="10456" y="3503"/>
                  </a:cubicBezTo>
                  <a:cubicBezTo>
                    <a:pt x="10679" y="3976"/>
                    <a:pt x="10821" y="4466"/>
                    <a:pt x="10884" y="4984"/>
                  </a:cubicBezTo>
                  <a:cubicBezTo>
                    <a:pt x="10982" y="5813"/>
                    <a:pt x="10982" y="6643"/>
                    <a:pt x="10937" y="7473"/>
                  </a:cubicBezTo>
                  <a:cubicBezTo>
                    <a:pt x="10937" y="7544"/>
                    <a:pt x="10929" y="7624"/>
                    <a:pt x="10929" y="7696"/>
                  </a:cubicBezTo>
                  <a:cubicBezTo>
                    <a:pt x="10946" y="7821"/>
                    <a:pt x="11053" y="7910"/>
                    <a:pt x="11178" y="7919"/>
                  </a:cubicBezTo>
                  <a:cubicBezTo>
                    <a:pt x="11185" y="7919"/>
                    <a:pt x="11191" y="7919"/>
                    <a:pt x="11197" y="7919"/>
                  </a:cubicBezTo>
                  <a:cubicBezTo>
                    <a:pt x="11314" y="7919"/>
                    <a:pt x="11412" y="7841"/>
                    <a:pt x="11446" y="7722"/>
                  </a:cubicBezTo>
                  <a:cubicBezTo>
                    <a:pt x="11455" y="7687"/>
                    <a:pt x="11455" y="7642"/>
                    <a:pt x="11455" y="7606"/>
                  </a:cubicBezTo>
                  <a:cubicBezTo>
                    <a:pt x="11517" y="6821"/>
                    <a:pt x="11499" y="6036"/>
                    <a:pt x="11446" y="5260"/>
                  </a:cubicBezTo>
                  <a:cubicBezTo>
                    <a:pt x="11410" y="4770"/>
                    <a:pt x="11312" y="4306"/>
                    <a:pt x="11160" y="3842"/>
                  </a:cubicBezTo>
                  <a:cubicBezTo>
                    <a:pt x="10973" y="3280"/>
                    <a:pt x="10697" y="2771"/>
                    <a:pt x="10384" y="2281"/>
                  </a:cubicBezTo>
                  <a:cubicBezTo>
                    <a:pt x="10242" y="2058"/>
                    <a:pt x="10090" y="1852"/>
                    <a:pt x="9912" y="1674"/>
                  </a:cubicBezTo>
                  <a:cubicBezTo>
                    <a:pt x="9216" y="978"/>
                    <a:pt x="8404" y="479"/>
                    <a:pt x="7646" y="264"/>
                  </a:cubicBezTo>
                  <a:cubicBezTo>
                    <a:pt x="7020" y="85"/>
                    <a:pt x="6511" y="1"/>
                    <a:pt x="6023"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38" name="Google Shape;10166;p27"/>
            <p:cNvSpPr/>
            <p:nvPr/>
          </p:nvSpPr>
          <p:spPr>
            <a:xfrm>
              <a:off x="1227225" y="1164275"/>
              <a:ext cx="238000" cy="164825"/>
            </a:xfrm>
            <a:custGeom>
              <a:avLst/>
              <a:ahLst/>
              <a:rect l="l" t="t" r="r" b="b"/>
              <a:pathLst>
                <a:path w="9520" h="6593" extrusionOk="0">
                  <a:moveTo>
                    <a:pt x="5037" y="1"/>
                  </a:moveTo>
                  <a:cubicBezTo>
                    <a:pt x="4671" y="1"/>
                    <a:pt x="4305" y="48"/>
                    <a:pt x="3944" y="139"/>
                  </a:cubicBezTo>
                  <a:cubicBezTo>
                    <a:pt x="3489" y="246"/>
                    <a:pt x="3061" y="433"/>
                    <a:pt x="2677" y="718"/>
                  </a:cubicBezTo>
                  <a:cubicBezTo>
                    <a:pt x="2311" y="995"/>
                    <a:pt x="1972" y="1298"/>
                    <a:pt x="1660" y="1619"/>
                  </a:cubicBezTo>
                  <a:cubicBezTo>
                    <a:pt x="1080" y="2199"/>
                    <a:pt x="581" y="2833"/>
                    <a:pt x="90" y="3484"/>
                  </a:cubicBezTo>
                  <a:cubicBezTo>
                    <a:pt x="81" y="3502"/>
                    <a:pt x="63" y="3529"/>
                    <a:pt x="54" y="3555"/>
                  </a:cubicBezTo>
                  <a:cubicBezTo>
                    <a:pt x="1" y="3662"/>
                    <a:pt x="28" y="3787"/>
                    <a:pt x="126" y="3859"/>
                  </a:cubicBezTo>
                  <a:cubicBezTo>
                    <a:pt x="173" y="3901"/>
                    <a:pt x="232" y="3923"/>
                    <a:pt x="292" y="3923"/>
                  </a:cubicBezTo>
                  <a:cubicBezTo>
                    <a:pt x="346" y="3923"/>
                    <a:pt x="401" y="3905"/>
                    <a:pt x="447" y="3868"/>
                  </a:cubicBezTo>
                  <a:cubicBezTo>
                    <a:pt x="483" y="3841"/>
                    <a:pt x="509" y="3805"/>
                    <a:pt x="536" y="3769"/>
                  </a:cubicBezTo>
                  <a:cubicBezTo>
                    <a:pt x="652" y="3618"/>
                    <a:pt x="768" y="3475"/>
                    <a:pt x="884" y="3323"/>
                  </a:cubicBezTo>
                  <a:cubicBezTo>
                    <a:pt x="1393" y="2663"/>
                    <a:pt x="1937" y="2030"/>
                    <a:pt x="2570" y="1495"/>
                  </a:cubicBezTo>
                  <a:cubicBezTo>
                    <a:pt x="2856" y="1245"/>
                    <a:pt x="3141" y="1004"/>
                    <a:pt x="3489" y="843"/>
                  </a:cubicBezTo>
                  <a:cubicBezTo>
                    <a:pt x="3864" y="674"/>
                    <a:pt x="4265" y="594"/>
                    <a:pt x="4667" y="549"/>
                  </a:cubicBezTo>
                  <a:cubicBezTo>
                    <a:pt x="4800" y="535"/>
                    <a:pt x="4932" y="528"/>
                    <a:pt x="5062" y="528"/>
                  </a:cubicBezTo>
                  <a:cubicBezTo>
                    <a:pt x="5683" y="528"/>
                    <a:pt x="6274" y="685"/>
                    <a:pt x="6834" y="995"/>
                  </a:cubicBezTo>
                  <a:cubicBezTo>
                    <a:pt x="7334" y="1263"/>
                    <a:pt x="7771" y="1611"/>
                    <a:pt x="8101" y="2066"/>
                  </a:cubicBezTo>
                  <a:cubicBezTo>
                    <a:pt x="8485" y="2592"/>
                    <a:pt x="8735" y="3181"/>
                    <a:pt x="8859" y="3823"/>
                  </a:cubicBezTo>
                  <a:cubicBezTo>
                    <a:pt x="9020" y="4635"/>
                    <a:pt x="9047" y="5447"/>
                    <a:pt x="8877" y="6258"/>
                  </a:cubicBezTo>
                  <a:cubicBezTo>
                    <a:pt x="8851" y="6410"/>
                    <a:pt x="8931" y="6544"/>
                    <a:pt x="9065" y="6580"/>
                  </a:cubicBezTo>
                  <a:cubicBezTo>
                    <a:pt x="9091" y="6588"/>
                    <a:pt x="9118" y="6593"/>
                    <a:pt x="9144" y="6593"/>
                  </a:cubicBezTo>
                  <a:cubicBezTo>
                    <a:pt x="9251" y="6593"/>
                    <a:pt x="9350" y="6523"/>
                    <a:pt x="9386" y="6401"/>
                  </a:cubicBezTo>
                  <a:cubicBezTo>
                    <a:pt x="9421" y="6303"/>
                    <a:pt x="9448" y="6205"/>
                    <a:pt x="9457" y="6098"/>
                  </a:cubicBezTo>
                  <a:cubicBezTo>
                    <a:pt x="9511" y="5768"/>
                    <a:pt x="9511" y="5429"/>
                    <a:pt x="9511" y="5090"/>
                  </a:cubicBezTo>
                  <a:cubicBezTo>
                    <a:pt x="9520" y="4421"/>
                    <a:pt x="9439" y="3761"/>
                    <a:pt x="9225" y="3127"/>
                  </a:cubicBezTo>
                  <a:cubicBezTo>
                    <a:pt x="9029" y="2556"/>
                    <a:pt x="8770" y="2030"/>
                    <a:pt x="8387" y="1575"/>
                  </a:cubicBezTo>
                  <a:cubicBezTo>
                    <a:pt x="7807" y="888"/>
                    <a:pt x="7075" y="424"/>
                    <a:pt x="6147" y="139"/>
                  </a:cubicBezTo>
                  <a:cubicBezTo>
                    <a:pt x="6031" y="121"/>
                    <a:pt x="5853" y="76"/>
                    <a:pt x="5675" y="49"/>
                  </a:cubicBezTo>
                  <a:cubicBezTo>
                    <a:pt x="5462" y="17"/>
                    <a:pt x="5249" y="1"/>
                    <a:pt x="5037"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39" name="Google Shape;10167;p27"/>
            <p:cNvSpPr/>
            <p:nvPr/>
          </p:nvSpPr>
          <p:spPr>
            <a:xfrm>
              <a:off x="1242625" y="1194925"/>
              <a:ext cx="199175" cy="140425"/>
            </a:xfrm>
            <a:custGeom>
              <a:avLst/>
              <a:ahLst/>
              <a:rect l="l" t="t" r="r" b="b"/>
              <a:pathLst>
                <a:path w="7967" h="5617" extrusionOk="0">
                  <a:moveTo>
                    <a:pt x="4488" y="1"/>
                  </a:moveTo>
                  <a:cubicBezTo>
                    <a:pt x="4006" y="1"/>
                    <a:pt x="3551" y="126"/>
                    <a:pt x="3105" y="286"/>
                  </a:cubicBezTo>
                  <a:cubicBezTo>
                    <a:pt x="2266" y="599"/>
                    <a:pt x="1544" y="1080"/>
                    <a:pt x="955" y="1749"/>
                  </a:cubicBezTo>
                  <a:cubicBezTo>
                    <a:pt x="669" y="2062"/>
                    <a:pt x="420" y="2410"/>
                    <a:pt x="170" y="2749"/>
                  </a:cubicBezTo>
                  <a:cubicBezTo>
                    <a:pt x="134" y="2793"/>
                    <a:pt x="99" y="2838"/>
                    <a:pt x="72" y="2882"/>
                  </a:cubicBezTo>
                  <a:cubicBezTo>
                    <a:pt x="0" y="3007"/>
                    <a:pt x="27" y="3150"/>
                    <a:pt x="134" y="3230"/>
                  </a:cubicBezTo>
                  <a:cubicBezTo>
                    <a:pt x="181" y="3270"/>
                    <a:pt x="236" y="3288"/>
                    <a:pt x="290" y="3288"/>
                  </a:cubicBezTo>
                  <a:cubicBezTo>
                    <a:pt x="358" y="3288"/>
                    <a:pt x="427" y="3258"/>
                    <a:pt x="482" y="3204"/>
                  </a:cubicBezTo>
                  <a:cubicBezTo>
                    <a:pt x="518" y="3168"/>
                    <a:pt x="553" y="3123"/>
                    <a:pt x="580" y="3079"/>
                  </a:cubicBezTo>
                  <a:cubicBezTo>
                    <a:pt x="768" y="2829"/>
                    <a:pt x="955" y="2579"/>
                    <a:pt x="1151" y="2329"/>
                  </a:cubicBezTo>
                  <a:cubicBezTo>
                    <a:pt x="1490" y="1919"/>
                    <a:pt x="1874" y="1544"/>
                    <a:pt x="2329" y="1259"/>
                  </a:cubicBezTo>
                  <a:cubicBezTo>
                    <a:pt x="2784" y="973"/>
                    <a:pt x="3265" y="759"/>
                    <a:pt x="3783" y="625"/>
                  </a:cubicBezTo>
                  <a:cubicBezTo>
                    <a:pt x="4034" y="559"/>
                    <a:pt x="4284" y="524"/>
                    <a:pt x="4530" y="524"/>
                  </a:cubicBezTo>
                  <a:cubicBezTo>
                    <a:pt x="4973" y="524"/>
                    <a:pt x="5407" y="637"/>
                    <a:pt x="5826" y="884"/>
                  </a:cubicBezTo>
                  <a:cubicBezTo>
                    <a:pt x="6540" y="1303"/>
                    <a:pt x="7012" y="1910"/>
                    <a:pt x="7244" y="2713"/>
                  </a:cubicBezTo>
                  <a:cubicBezTo>
                    <a:pt x="7432" y="3355"/>
                    <a:pt x="7458" y="3998"/>
                    <a:pt x="7423" y="4658"/>
                  </a:cubicBezTo>
                  <a:cubicBezTo>
                    <a:pt x="7405" y="4872"/>
                    <a:pt x="7378" y="5086"/>
                    <a:pt x="7360" y="5309"/>
                  </a:cubicBezTo>
                  <a:cubicBezTo>
                    <a:pt x="7342" y="5470"/>
                    <a:pt x="7432" y="5585"/>
                    <a:pt x="7574" y="5612"/>
                  </a:cubicBezTo>
                  <a:cubicBezTo>
                    <a:pt x="7591" y="5615"/>
                    <a:pt x="7608" y="5617"/>
                    <a:pt x="7624" y="5617"/>
                  </a:cubicBezTo>
                  <a:cubicBezTo>
                    <a:pt x="7744" y="5617"/>
                    <a:pt x="7838" y="5532"/>
                    <a:pt x="7878" y="5398"/>
                  </a:cubicBezTo>
                  <a:cubicBezTo>
                    <a:pt x="7887" y="5362"/>
                    <a:pt x="7896" y="5318"/>
                    <a:pt x="7904" y="5282"/>
                  </a:cubicBezTo>
                  <a:cubicBezTo>
                    <a:pt x="7922" y="4925"/>
                    <a:pt x="7958" y="4568"/>
                    <a:pt x="7958" y="4212"/>
                  </a:cubicBezTo>
                  <a:cubicBezTo>
                    <a:pt x="7967" y="3632"/>
                    <a:pt x="7904" y="3070"/>
                    <a:pt x="7735" y="2517"/>
                  </a:cubicBezTo>
                  <a:cubicBezTo>
                    <a:pt x="7521" y="1803"/>
                    <a:pt x="7137" y="1214"/>
                    <a:pt x="6566" y="750"/>
                  </a:cubicBezTo>
                  <a:cubicBezTo>
                    <a:pt x="6218" y="474"/>
                    <a:pt x="5835" y="251"/>
                    <a:pt x="5371" y="108"/>
                  </a:cubicBezTo>
                  <a:cubicBezTo>
                    <a:pt x="5112" y="37"/>
                    <a:pt x="4791" y="1"/>
                    <a:pt x="448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7240" name="Google Shape;10168;p27"/>
          <p:cNvSpPr/>
          <p:nvPr/>
        </p:nvSpPr>
        <p:spPr>
          <a:xfrm rot="1489915">
            <a:off x="3881431" y="59099"/>
            <a:ext cx="1029017" cy="656007"/>
          </a:xfrm>
          <a:custGeom>
            <a:avLst/>
            <a:ahLst/>
            <a:rect l="l" t="t" r="r" b="b"/>
            <a:pathLst>
              <a:path w="5934" h="3783" extrusionOk="0">
                <a:moveTo>
                  <a:pt x="5211" y="0"/>
                </a:moveTo>
                <a:lnTo>
                  <a:pt x="19" y="2346"/>
                </a:lnTo>
                <a:cubicBezTo>
                  <a:pt x="1" y="2427"/>
                  <a:pt x="10" y="2480"/>
                  <a:pt x="90" y="2516"/>
                </a:cubicBezTo>
                <a:cubicBezTo>
                  <a:pt x="135" y="2534"/>
                  <a:pt x="179" y="2507"/>
                  <a:pt x="197" y="2552"/>
                </a:cubicBezTo>
                <a:cubicBezTo>
                  <a:pt x="215" y="2578"/>
                  <a:pt x="179" y="2650"/>
                  <a:pt x="179" y="2676"/>
                </a:cubicBezTo>
                <a:cubicBezTo>
                  <a:pt x="161" y="2757"/>
                  <a:pt x="161" y="2792"/>
                  <a:pt x="242" y="2828"/>
                </a:cubicBezTo>
                <a:cubicBezTo>
                  <a:pt x="304" y="2864"/>
                  <a:pt x="366" y="2873"/>
                  <a:pt x="402" y="2935"/>
                </a:cubicBezTo>
                <a:cubicBezTo>
                  <a:pt x="447" y="3024"/>
                  <a:pt x="349" y="3105"/>
                  <a:pt x="384" y="3185"/>
                </a:cubicBezTo>
                <a:cubicBezTo>
                  <a:pt x="411" y="3256"/>
                  <a:pt x="518" y="3256"/>
                  <a:pt x="491" y="3346"/>
                </a:cubicBezTo>
                <a:cubicBezTo>
                  <a:pt x="474" y="3390"/>
                  <a:pt x="286" y="3515"/>
                  <a:pt x="340" y="3586"/>
                </a:cubicBezTo>
                <a:cubicBezTo>
                  <a:pt x="348" y="3594"/>
                  <a:pt x="359" y="3597"/>
                  <a:pt x="372" y="3597"/>
                </a:cubicBezTo>
                <a:cubicBezTo>
                  <a:pt x="422" y="3597"/>
                  <a:pt x="502" y="3552"/>
                  <a:pt x="557" y="3552"/>
                </a:cubicBezTo>
                <a:cubicBezTo>
                  <a:pt x="569" y="3552"/>
                  <a:pt x="580" y="3554"/>
                  <a:pt x="589" y="3560"/>
                </a:cubicBezTo>
                <a:cubicBezTo>
                  <a:pt x="527" y="3631"/>
                  <a:pt x="474" y="3702"/>
                  <a:pt x="411" y="3783"/>
                </a:cubicBezTo>
                <a:lnTo>
                  <a:pt x="5933" y="1276"/>
                </a:lnTo>
                <a:cubicBezTo>
                  <a:pt x="5933" y="1196"/>
                  <a:pt x="5844" y="1204"/>
                  <a:pt x="5808" y="1151"/>
                </a:cubicBezTo>
                <a:cubicBezTo>
                  <a:pt x="5737" y="1053"/>
                  <a:pt x="5862" y="1026"/>
                  <a:pt x="5844" y="937"/>
                </a:cubicBezTo>
                <a:cubicBezTo>
                  <a:pt x="5782" y="910"/>
                  <a:pt x="5701" y="919"/>
                  <a:pt x="5630" y="892"/>
                </a:cubicBezTo>
                <a:cubicBezTo>
                  <a:pt x="5532" y="839"/>
                  <a:pt x="5603" y="839"/>
                  <a:pt x="5621" y="776"/>
                </a:cubicBezTo>
                <a:cubicBezTo>
                  <a:pt x="5657" y="696"/>
                  <a:pt x="5603" y="687"/>
                  <a:pt x="5550" y="634"/>
                </a:cubicBezTo>
                <a:cubicBezTo>
                  <a:pt x="5487" y="571"/>
                  <a:pt x="5541" y="580"/>
                  <a:pt x="5523" y="500"/>
                </a:cubicBezTo>
                <a:cubicBezTo>
                  <a:pt x="5514" y="437"/>
                  <a:pt x="5443" y="437"/>
                  <a:pt x="5389" y="402"/>
                </a:cubicBezTo>
                <a:cubicBezTo>
                  <a:pt x="5309" y="357"/>
                  <a:pt x="5344" y="339"/>
                  <a:pt x="5344" y="268"/>
                </a:cubicBezTo>
                <a:cubicBezTo>
                  <a:pt x="5353" y="152"/>
                  <a:pt x="5211" y="116"/>
                  <a:pt x="5211" y="0"/>
                </a:cubicBezTo>
                <a:close/>
              </a:path>
            </a:pathLst>
          </a:custGeom>
          <a:solidFill>
            <a:srgbClr val="FFA990">
              <a:alpha val="6558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224" name="Google Shape;10169;p27"/>
          <p:cNvGrpSpPr/>
          <p:nvPr/>
        </p:nvGrpSpPr>
        <p:grpSpPr>
          <a:xfrm rot="-3669520">
            <a:off x="8161279" y="1228972"/>
            <a:ext cx="2003370" cy="1927297"/>
            <a:chOff x="3795825" y="3576625"/>
            <a:chExt cx="273225" cy="262850"/>
          </a:xfrm>
        </p:grpSpPr>
        <p:sp>
          <p:nvSpPr>
            <p:cNvPr id="1057241" name="Google Shape;10170;p27"/>
            <p:cNvSpPr/>
            <p:nvPr/>
          </p:nvSpPr>
          <p:spPr>
            <a:xfrm>
              <a:off x="3954600" y="3665275"/>
              <a:ext cx="114450" cy="80700"/>
            </a:xfrm>
            <a:custGeom>
              <a:avLst/>
              <a:ahLst/>
              <a:rect l="l" t="t" r="r" b="b"/>
              <a:pathLst>
                <a:path w="4578" h="3228" extrusionOk="0">
                  <a:moveTo>
                    <a:pt x="2303" y="0"/>
                  </a:moveTo>
                  <a:cubicBezTo>
                    <a:pt x="1128" y="0"/>
                    <a:pt x="1" y="457"/>
                    <a:pt x="331" y="2280"/>
                  </a:cubicBezTo>
                  <a:cubicBezTo>
                    <a:pt x="331" y="2280"/>
                    <a:pt x="701" y="3227"/>
                    <a:pt x="1548" y="3227"/>
                  </a:cubicBezTo>
                  <a:cubicBezTo>
                    <a:pt x="2230" y="3227"/>
                    <a:pt x="3221" y="2613"/>
                    <a:pt x="4578" y="397"/>
                  </a:cubicBezTo>
                  <a:cubicBezTo>
                    <a:pt x="4578" y="397"/>
                    <a:pt x="3614" y="112"/>
                    <a:pt x="2865" y="32"/>
                  </a:cubicBezTo>
                  <a:cubicBezTo>
                    <a:pt x="2680" y="12"/>
                    <a:pt x="2491" y="0"/>
                    <a:pt x="2303" y="0"/>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42" name="Google Shape;10171;p27"/>
            <p:cNvSpPr/>
            <p:nvPr/>
          </p:nvSpPr>
          <p:spPr>
            <a:xfrm>
              <a:off x="3963775" y="3675425"/>
              <a:ext cx="105275" cy="70575"/>
            </a:xfrm>
            <a:custGeom>
              <a:avLst/>
              <a:ahLst/>
              <a:rect l="l" t="t" r="r" b="b"/>
              <a:pathLst>
                <a:path w="4211" h="2823" extrusionOk="0">
                  <a:moveTo>
                    <a:pt x="4211" y="0"/>
                  </a:moveTo>
                  <a:lnTo>
                    <a:pt x="0" y="1936"/>
                  </a:lnTo>
                  <a:cubicBezTo>
                    <a:pt x="100" y="2155"/>
                    <a:pt x="473" y="2822"/>
                    <a:pt x="1183" y="2822"/>
                  </a:cubicBezTo>
                  <a:cubicBezTo>
                    <a:pt x="1863" y="2822"/>
                    <a:pt x="2853" y="2209"/>
                    <a:pt x="4211"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43" name="Google Shape;10172;p27"/>
            <p:cNvSpPr/>
            <p:nvPr/>
          </p:nvSpPr>
          <p:spPr>
            <a:xfrm>
              <a:off x="3936775" y="3576625"/>
              <a:ext cx="95025" cy="86125"/>
            </a:xfrm>
            <a:custGeom>
              <a:avLst/>
              <a:ahLst/>
              <a:rect l="l" t="t" r="r" b="b"/>
              <a:pathLst>
                <a:path w="3801" h="3445" extrusionOk="0">
                  <a:moveTo>
                    <a:pt x="3801" y="0"/>
                  </a:moveTo>
                  <a:cubicBezTo>
                    <a:pt x="3801" y="0"/>
                    <a:pt x="1" y="72"/>
                    <a:pt x="679" y="3096"/>
                  </a:cubicBezTo>
                  <a:cubicBezTo>
                    <a:pt x="679" y="3096"/>
                    <a:pt x="1084" y="3445"/>
                    <a:pt x="1620" y="3445"/>
                  </a:cubicBezTo>
                  <a:cubicBezTo>
                    <a:pt x="2329" y="3445"/>
                    <a:pt x="3268" y="2835"/>
                    <a:pt x="3801"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44" name="Google Shape;10173;p27"/>
            <p:cNvSpPr/>
            <p:nvPr/>
          </p:nvSpPr>
          <p:spPr>
            <a:xfrm>
              <a:off x="3953500" y="3577500"/>
              <a:ext cx="78100" cy="85250"/>
            </a:xfrm>
            <a:custGeom>
              <a:avLst/>
              <a:ahLst/>
              <a:rect l="l" t="t" r="r" b="b"/>
              <a:pathLst>
                <a:path w="3124" h="3410" extrusionOk="0">
                  <a:moveTo>
                    <a:pt x="3123" y="1"/>
                  </a:moveTo>
                  <a:lnTo>
                    <a:pt x="1" y="3025"/>
                  </a:lnTo>
                  <a:cubicBezTo>
                    <a:pt x="1" y="3034"/>
                    <a:pt x="1" y="3043"/>
                    <a:pt x="10" y="3061"/>
                  </a:cubicBezTo>
                  <a:cubicBezTo>
                    <a:pt x="10" y="3061"/>
                    <a:pt x="415" y="3410"/>
                    <a:pt x="952" y="3410"/>
                  </a:cubicBezTo>
                  <a:cubicBezTo>
                    <a:pt x="1658" y="3410"/>
                    <a:pt x="2591" y="2805"/>
                    <a:pt x="3123"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45" name="Google Shape;10174;p27"/>
            <p:cNvSpPr/>
            <p:nvPr/>
          </p:nvSpPr>
          <p:spPr>
            <a:xfrm>
              <a:off x="3826150" y="3592675"/>
              <a:ext cx="69150" cy="112425"/>
            </a:xfrm>
            <a:custGeom>
              <a:avLst/>
              <a:ahLst/>
              <a:rect l="l" t="t" r="r" b="b"/>
              <a:pathLst>
                <a:path w="2766" h="4497" extrusionOk="0">
                  <a:moveTo>
                    <a:pt x="1972" y="1"/>
                  </a:moveTo>
                  <a:cubicBezTo>
                    <a:pt x="1973" y="4"/>
                    <a:pt x="1973" y="7"/>
                    <a:pt x="1973" y="11"/>
                  </a:cubicBezTo>
                  <a:lnTo>
                    <a:pt x="1973" y="11"/>
                  </a:lnTo>
                  <a:cubicBezTo>
                    <a:pt x="1974" y="3"/>
                    <a:pt x="1972" y="1"/>
                    <a:pt x="1972" y="1"/>
                  </a:cubicBezTo>
                  <a:close/>
                  <a:moveTo>
                    <a:pt x="1973" y="11"/>
                  </a:moveTo>
                  <a:cubicBezTo>
                    <a:pt x="1971" y="46"/>
                    <a:pt x="1931" y="190"/>
                    <a:pt x="1544" y="723"/>
                  </a:cubicBezTo>
                  <a:cubicBezTo>
                    <a:pt x="1071" y="1374"/>
                    <a:pt x="1" y="3266"/>
                    <a:pt x="1125" y="4497"/>
                  </a:cubicBezTo>
                  <a:cubicBezTo>
                    <a:pt x="1125" y="4497"/>
                    <a:pt x="2525" y="4185"/>
                    <a:pt x="2650" y="2713"/>
                  </a:cubicBezTo>
                  <a:cubicBezTo>
                    <a:pt x="2766" y="1248"/>
                    <a:pt x="2042" y="649"/>
                    <a:pt x="1973" y="1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46" name="Google Shape;10175;p27"/>
            <p:cNvSpPr/>
            <p:nvPr/>
          </p:nvSpPr>
          <p:spPr>
            <a:xfrm>
              <a:off x="3854025" y="3593575"/>
              <a:ext cx="41300" cy="111525"/>
            </a:xfrm>
            <a:custGeom>
              <a:avLst/>
              <a:ahLst/>
              <a:rect l="l" t="t" r="r" b="b"/>
              <a:pathLst>
                <a:path w="1652" h="4461" extrusionOk="0">
                  <a:moveTo>
                    <a:pt x="866" y="0"/>
                  </a:moveTo>
                  <a:cubicBezTo>
                    <a:pt x="679" y="1044"/>
                    <a:pt x="260" y="3328"/>
                    <a:pt x="1" y="4452"/>
                  </a:cubicBezTo>
                  <a:cubicBezTo>
                    <a:pt x="10" y="4452"/>
                    <a:pt x="10" y="4461"/>
                    <a:pt x="10" y="4461"/>
                  </a:cubicBezTo>
                  <a:cubicBezTo>
                    <a:pt x="10" y="4461"/>
                    <a:pt x="1410" y="4149"/>
                    <a:pt x="1535" y="2677"/>
                  </a:cubicBezTo>
                  <a:cubicBezTo>
                    <a:pt x="1651" y="1231"/>
                    <a:pt x="938" y="625"/>
                    <a:pt x="86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47" name="Google Shape;10176;p27"/>
            <p:cNvSpPr/>
            <p:nvPr/>
          </p:nvSpPr>
          <p:spPr>
            <a:xfrm>
              <a:off x="3875450" y="3592675"/>
              <a:ext cx="25" cy="250"/>
            </a:xfrm>
            <a:custGeom>
              <a:avLst/>
              <a:ahLst/>
              <a:rect l="l" t="t" r="r" b="b"/>
              <a:pathLst>
                <a:path w="1" h="10" extrusionOk="0">
                  <a:moveTo>
                    <a:pt x="0" y="9"/>
                  </a:moveTo>
                  <a:cubicBezTo>
                    <a:pt x="0" y="9"/>
                    <a:pt x="0" y="1"/>
                    <a:pt x="0" y="1"/>
                  </a:cubicBezTo>
                  <a:cubicBezTo>
                    <a:pt x="0" y="9"/>
                    <a:pt x="0" y="9"/>
                    <a:pt x="0" y="9"/>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48" name="Google Shape;10177;p27"/>
            <p:cNvSpPr/>
            <p:nvPr/>
          </p:nvSpPr>
          <p:spPr>
            <a:xfrm>
              <a:off x="3795825" y="3621000"/>
              <a:ext cx="190925" cy="218325"/>
            </a:xfrm>
            <a:custGeom>
              <a:avLst/>
              <a:ahLst/>
              <a:rect l="l" t="t" r="r" b="b"/>
              <a:pathLst>
                <a:path w="7637" h="8733" extrusionOk="0">
                  <a:moveTo>
                    <a:pt x="7637" y="1"/>
                  </a:moveTo>
                  <a:lnTo>
                    <a:pt x="7557" y="36"/>
                  </a:lnTo>
                  <a:lnTo>
                    <a:pt x="7485" y="90"/>
                  </a:lnTo>
                  <a:cubicBezTo>
                    <a:pt x="7441" y="125"/>
                    <a:pt x="7396" y="161"/>
                    <a:pt x="7351" y="197"/>
                  </a:cubicBezTo>
                  <a:cubicBezTo>
                    <a:pt x="7253" y="277"/>
                    <a:pt x="7173" y="357"/>
                    <a:pt x="7084" y="438"/>
                  </a:cubicBezTo>
                  <a:cubicBezTo>
                    <a:pt x="6914" y="598"/>
                    <a:pt x="6754" y="768"/>
                    <a:pt x="6584" y="937"/>
                  </a:cubicBezTo>
                  <a:cubicBezTo>
                    <a:pt x="6263" y="1276"/>
                    <a:pt x="5942" y="1615"/>
                    <a:pt x="5621" y="1963"/>
                  </a:cubicBezTo>
                  <a:cubicBezTo>
                    <a:pt x="4987" y="2659"/>
                    <a:pt x="4363" y="3364"/>
                    <a:pt x="3747" y="4077"/>
                  </a:cubicBezTo>
                  <a:cubicBezTo>
                    <a:pt x="2507" y="5496"/>
                    <a:pt x="1294" y="6932"/>
                    <a:pt x="81" y="8368"/>
                  </a:cubicBezTo>
                  <a:cubicBezTo>
                    <a:pt x="81" y="8368"/>
                    <a:pt x="81" y="8377"/>
                    <a:pt x="81" y="8377"/>
                  </a:cubicBezTo>
                  <a:cubicBezTo>
                    <a:pt x="1" y="8475"/>
                    <a:pt x="18" y="8618"/>
                    <a:pt x="116" y="8690"/>
                  </a:cubicBezTo>
                  <a:cubicBezTo>
                    <a:pt x="157" y="8719"/>
                    <a:pt x="204" y="8733"/>
                    <a:pt x="251" y="8733"/>
                  </a:cubicBezTo>
                  <a:cubicBezTo>
                    <a:pt x="319" y="8733"/>
                    <a:pt x="387" y="8703"/>
                    <a:pt x="429" y="8645"/>
                  </a:cubicBezTo>
                  <a:cubicBezTo>
                    <a:pt x="1580" y="7164"/>
                    <a:pt x="2739" y="5683"/>
                    <a:pt x="3917" y="4220"/>
                  </a:cubicBezTo>
                  <a:cubicBezTo>
                    <a:pt x="4506" y="3489"/>
                    <a:pt x="5103" y="2757"/>
                    <a:pt x="5710" y="2043"/>
                  </a:cubicBezTo>
                  <a:cubicBezTo>
                    <a:pt x="6004" y="1678"/>
                    <a:pt x="6317" y="1321"/>
                    <a:pt x="6629" y="973"/>
                  </a:cubicBezTo>
                  <a:cubicBezTo>
                    <a:pt x="6781" y="795"/>
                    <a:pt x="6941" y="625"/>
                    <a:pt x="7102" y="456"/>
                  </a:cubicBezTo>
                  <a:cubicBezTo>
                    <a:pt x="7191" y="375"/>
                    <a:pt x="7271" y="286"/>
                    <a:pt x="7360" y="215"/>
                  </a:cubicBezTo>
                  <a:cubicBezTo>
                    <a:pt x="7405" y="170"/>
                    <a:pt x="7441" y="125"/>
                    <a:pt x="7494" y="99"/>
                  </a:cubicBezTo>
                  <a:lnTo>
                    <a:pt x="7566" y="45"/>
                  </a:lnTo>
                  <a:lnTo>
                    <a:pt x="7637" y="1"/>
                  </a:ln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49" name="Google Shape;10178;p27"/>
            <p:cNvSpPr/>
            <p:nvPr/>
          </p:nvSpPr>
          <p:spPr>
            <a:xfrm>
              <a:off x="3795825" y="3708425"/>
              <a:ext cx="201200" cy="131050"/>
            </a:xfrm>
            <a:custGeom>
              <a:avLst/>
              <a:ahLst/>
              <a:rect l="l" t="t" r="r" b="b"/>
              <a:pathLst>
                <a:path w="8048" h="5242" extrusionOk="0">
                  <a:moveTo>
                    <a:pt x="8047" y="1"/>
                  </a:moveTo>
                  <a:cubicBezTo>
                    <a:pt x="7334" y="322"/>
                    <a:pt x="6629" y="652"/>
                    <a:pt x="5933" y="991"/>
                  </a:cubicBezTo>
                  <a:cubicBezTo>
                    <a:pt x="5237" y="1339"/>
                    <a:pt x="4550" y="1696"/>
                    <a:pt x="3863" y="2079"/>
                  </a:cubicBezTo>
                  <a:cubicBezTo>
                    <a:pt x="3185" y="2463"/>
                    <a:pt x="2516" y="2864"/>
                    <a:pt x="1865" y="3310"/>
                  </a:cubicBezTo>
                  <a:cubicBezTo>
                    <a:pt x="1544" y="3524"/>
                    <a:pt x="1223" y="3765"/>
                    <a:pt x="919" y="4015"/>
                  </a:cubicBezTo>
                  <a:cubicBezTo>
                    <a:pt x="616" y="4274"/>
                    <a:pt x="322" y="4550"/>
                    <a:pt x="72" y="4889"/>
                  </a:cubicBezTo>
                  <a:cubicBezTo>
                    <a:pt x="72" y="4889"/>
                    <a:pt x="72" y="4889"/>
                    <a:pt x="63" y="4898"/>
                  </a:cubicBezTo>
                  <a:cubicBezTo>
                    <a:pt x="1" y="4996"/>
                    <a:pt x="27" y="5130"/>
                    <a:pt x="125" y="5202"/>
                  </a:cubicBezTo>
                  <a:cubicBezTo>
                    <a:pt x="166" y="5228"/>
                    <a:pt x="210" y="5241"/>
                    <a:pt x="253" y="5241"/>
                  </a:cubicBezTo>
                  <a:cubicBezTo>
                    <a:pt x="324" y="5241"/>
                    <a:pt x="393" y="5206"/>
                    <a:pt x="438" y="5139"/>
                  </a:cubicBezTo>
                  <a:cubicBezTo>
                    <a:pt x="643" y="4845"/>
                    <a:pt x="902" y="4568"/>
                    <a:pt x="1178" y="4309"/>
                  </a:cubicBezTo>
                  <a:cubicBezTo>
                    <a:pt x="1455" y="4051"/>
                    <a:pt x="1758" y="3810"/>
                    <a:pt x="2061" y="3578"/>
                  </a:cubicBezTo>
                  <a:cubicBezTo>
                    <a:pt x="2677" y="3114"/>
                    <a:pt x="3319" y="2686"/>
                    <a:pt x="3979" y="2275"/>
                  </a:cubicBezTo>
                  <a:cubicBezTo>
                    <a:pt x="4639" y="1865"/>
                    <a:pt x="5309" y="1473"/>
                    <a:pt x="5987" y="1098"/>
                  </a:cubicBezTo>
                  <a:cubicBezTo>
                    <a:pt x="6665" y="714"/>
                    <a:pt x="7351" y="348"/>
                    <a:pt x="804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50" name="Google Shape;10179;p27"/>
            <p:cNvSpPr/>
            <p:nvPr/>
          </p:nvSpPr>
          <p:spPr>
            <a:xfrm>
              <a:off x="3818125" y="3688350"/>
              <a:ext cx="39725" cy="124300"/>
            </a:xfrm>
            <a:custGeom>
              <a:avLst/>
              <a:ahLst/>
              <a:rect l="l" t="t" r="r" b="b"/>
              <a:pathLst>
                <a:path w="1589" h="4972" extrusionOk="0">
                  <a:moveTo>
                    <a:pt x="1589" y="1"/>
                  </a:moveTo>
                  <a:lnTo>
                    <a:pt x="1589" y="1"/>
                  </a:lnTo>
                  <a:cubicBezTo>
                    <a:pt x="1312" y="777"/>
                    <a:pt x="1035" y="1544"/>
                    <a:pt x="759" y="2320"/>
                  </a:cubicBezTo>
                  <a:cubicBezTo>
                    <a:pt x="625" y="2713"/>
                    <a:pt x="491" y="3105"/>
                    <a:pt x="366" y="3498"/>
                  </a:cubicBezTo>
                  <a:cubicBezTo>
                    <a:pt x="241" y="3890"/>
                    <a:pt x="117" y="4274"/>
                    <a:pt x="18" y="4702"/>
                  </a:cubicBezTo>
                  <a:cubicBezTo>
                    <a:pt x="18" y="4711"/>
                    <a:pt x="18" y="4711"/>
                    <a:pt x="18" y="4720"/>
                  </a:cubicBezTo>
                  <a:cubicBezTo>
                    <a:pt x="1" y="4845"/>
                    <a:pt x="90" y="4952"/>
                    <a:pt x="206" y="4970"/>
                  </a:cubicBezTo>
                  <a:cubicBezTo>
                    <a:pt x="217" y="4971"/>
                    <a:pt x="227" y="4972"/>
                    <a:pt x="238" y="4972"/>
                  </a:cubicBezTo>
                  <a:cubicBezTo>
                    <a:pt x="348" y="4972"/>
                    <a:pt x="439" y="4888"/>
                    <a:pt x="456" y="4773"/>
                  </a:cubicBezTo>
                  <a:lnTo>
                    <a:pt x="456" y="4764"/>
                  </a:lnTo>
                  <a:cubicBezTo>
                    <a:pt x="509" y="4390"/>
                    <a:pt x="598" y="3979"/>
                    <a:pt x="688" y="3578"/>
                  </a:cubicBezTo>
                  <a:cubicBezTo>
                    <a:pt x="777" y="3185"/>
                    <a:pt x="875" y="2784"/>
                    <a:pt x="973" y="2383"/>
                  </a:cubicBezTo>
                  <a:cubicBezTo>
                    <a:pt x="1169" y="1589"/>
                    <a:pt x="1374" y="795"/>
                    <a:pt x="1589"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225" name="Google Shape;10180;p27"/>
          <p:cNvGrpSpPr/>
          <p:nvPr/>
        </p:nvGrpSpPr>
        <p:grpSpPr>
          <a:xfrm rot="-5400000">
            <a:off x="7631292" y="3174908"/>
            <a:ext cx="2310839" cy="1902145"/>
            <a:chOff x="3857825" y="4400025"/>
            <a:chExt cx="287500" cy="236650"/>
          </a:xfrm>
        </p:grpSpPr>
        <p:sp>
          <p:nvSpPr>
            <p:cNvPr id="1057251" name="Google Shape;10181;p27"/>
            <p:cNvSpPr/>
            <p:nvPr/>
          </p:nvSpPr>
          <p:spPr>
            <a:xfrm>
              <a:off x="4020425" y="4400025"/>
              <a:ext cx="106175" cy="56425"/>
            </a:xfrm>
            <a:custGeom>
              <a:avLst/>
              <a:ahLst/>
              <a:rect l="l" t="t" r="r" b="b"/>
              <a:pathLst>
                <a:path w="4247" h="2257" extrusionOk="0">
                  <a:moveTo>
                    <a:pt x="4246" y="1"/>
                  </a:moveTo>
                  <a:cubicBezTo>
                    <a:pt x="4244" y="2"/>
                    <a:pt x="4242" y="4"/>
                    <a:pt x="4239" y="6"/>
                  </a:cubicBezTo>
                  <a:lnTo>
                    <a:pt x="4239" y="6"/>
                  </a:lnTo>
                  <a:cubicBezTo>
                    <a:pt x="4245" y="3"/>
                    <a:pt x="4246" y="1"/>
                    <a:pt x="4246" y="1"/>
                  </a:cubicBezTo>
                  <a:close/>
                  <a:moveTo>
                    <a:pt x="4239" y="6"/>
                  </a:moveTo>
                  <a:cubicBezTo>
                    <a:pt x="4220" y="17"/>
                    <a:pt x="4150" y="38"/>
                    <a:pt x="3908" y="38"/>
                  </a:cubicBezTo>
                  <a:cubicBezTo>
                    <a:pt x="3789" y="38"/>
                    <a:pt x="3627" y="33"/>
                    <a:pt x="3408" y="18"/>
                  </a:cubicBezTo>
                  <a:cubicBezTo>
                    <a:pt x="3329" y="14"/>
                    <a:pt x="3236" y="11"/>
                    <a:pt x="3133" y="11"/>
                  </a:cubicBezTo>
                  <a:cubicBezTo>
                    <a:pt x="2194" y="11"/>
                    <a:pt x="394" y="248"/>
                    <a:pt x="0" y="1696"/>
                  </a:cubicBezTo>
                  <a:cubicBezTo>
                    <a:pt x="0" y="1696"/>
                    <a:pt x="566" y="2256"/>
                    <a:pt x="1394" y="2256"/>
                  </a:cubicBezTo>
                  <a:cubicBezTo>
                    <a:pt x="1676" y="2256"/>
                    <a:pt x="1988" y="2191"/>
                    <a:pt x="2319" y="2017"/>
                  </a:cubicBezTo>
                  <a:cubicBezTo>
                    <a:pt x="3616" y="1333"/>
                    <a:pt x="3737" y="393"/>
                    <a:pt x="4239" y="6"/>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52" name="Google Shape;10182;p27"/>
            <p:cNvSpPr/>
            <p:nvPr/>
          </p:nvSpPr>
          <p:spPr>
            <a:xfrm>
              <a:off x="4020425" y="4400475"/>
              <a:ext cx="105500" cy="55975"/>
            </a:xfrm>
            <a:custGeom>
              <a:avLst/>
              <a:ahLst/>
              <a:rect l="l" t="t" r="r" b="b"/>
              <a:pathLst>
                <a:path w="4220" h="2239" extrusionOk="0">
                  <a:moveTo>
                    <a:pt x="4220" y="0"/>
                  </a:moveTo>
                  <a:cubicBezTo>
                    <a:pt x="3238" y="402"/>
                    <a:pt x="1088" y="1285"/>
                    <a:pt x="0" y="1669"/>
                  </a:cubicBezTo>
                  <a:cubicBezTo>
                    <a:pt x="0" y="1669"/>
                    <a:pt x="0" y="1678"/>
                    <a:pt x="0" y="1678"/>
                  </a:cubicBezTo>
                  <a:cubicBezTo>
                    <a:pt x="0" y="1678"/>
                    <a:pt x="566" y="2238"/>
                    <a:pt x="1394" y="2238"/>
                  </a:cubicBezTo>
                  <a:cubicBezTo>
                    <a:pt x="1676" y="2238"/>
                    <a:pt x="1988" y="2173"/>
                    <a:pt x="2319" y="1999"/>
                  </a:cubicBezTo>
                  <a:cubicBezTo>
                    <a:pt x="3604" y="1330"/>
                    <a:pt x="3738" y="393"/>
                    <a:pt x="4220"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53" name="Google Shape;10183;p27"/>
            <p:cNvSpPr/>
            <p:nvPr/>
          </p:nvSpPr>
          <p:spPr>
            <a:xfrm>
              <a:off x="4126350" y="4400025"/>
              <a:ext cx="250" cy="25"/>
            </a:xfrm>
            <a:custGeom>
              <a:avLst/>
              <a:ahLst/>
              <a:rect l="l" t="t" r="r" b="b"/>
              <a:pathLst>
                <a:path w="10" h="1" extrusionOk="0">
                  <a:moveTo>
                    <a:pt x="1" y="1"/>
                  </a:moveTo>
                  <a:cubicBezTo>
                    <a:pt x="1" y="1"/>
                    <a:pt x="9" y="1"/>
                    <a:pt x="9" y="1"/>
                  </a:cubicBezTo>
                  <a:cubicBezTo>
                    <a:pt x="1" y="1"/>
                    <a:pt x="1" y="1"/>
                    <a:pt x="1" y="1"/>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54" name="Google Shape;10184;p27"/>
            <p:cNvSpPr/>
            <p:nvPr/>
          </p:nvSpPr>
          <p:spPr>
            <a:xfrm>
              <a:off x="4035800" y="4466525"/>
              <a:ext cx="109525" cy="62450"/>
            </a:xfrm>
            <a:custGeom>
              <a:avLst/>
              <a:ahLst/>
              <a:rect l="l" t="t" r="r" b="b"/>
              <a:pathLst>
                <a:path w="4381" h="2498" extrusionOk="0">
                  <a:moveTo>
                    <a:pt x="1349" y="1"/>
                  </a:moveTo>
                  <a:cubicBezTo>
                    <a:pt x="206" y="1"/>
                    <a:pt x="1" y="1150"/>
                    <a:pt x="1" y="1150"/>
                  </a:cubicBezTo>
                  <a:cubicBezTo>
                    <a:pt x="513" y="2175"/>
                    <a:pt x="1248" y="2498"/>
                    <a:pt x="1970" y="2498"/>
                  </a:cubicBezTo>
                  <a:cubicBezTo>
                    <a:pt x="3194" y="2498"/>
                    <a:pt x="4381" y="1569"/>
                    <a:pt x="4381" y="1569"/>
                  </a:cubicBezTo>
                  <a:cubicBezTo>
                    <a:pt x="2969" y="379"/>
                    <a:pt x="2005" y="1"/>
                    <a:pt x="1349" y="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55" name="Google Shape;10185;p27"/>
            <p:cNvSpPr/>
            <p:nvPr/>
          </p:nvSpPr>
          <p:spPr>
            <a:xfrm>
              <a:off x="4035800" y="4466600"/>
              <a:ext cx="108650" cy="38725"/>
            </a:xfrm>
            <a:custGeom>
              <a:avLst/>
              <a:ahLst/>
              <a:rect l="l" t="t" r="r" b="b"/>
              <a:pathLst>
                <a:path w="4346" h="1549" extrusionOk="0">
                  <a:moveTo>
                    <a:pt x="1346" y="1"/>
                  </a:moveTo>
                  <a:cubicBezTo>
                    <a:pt x="207" y="1"/>
                    <a:pt x="1" y="1147"/>
                    <a:pt x="1" y="1147"/>
                  </a:cubicBezTo>
                  <a:cubicBezTo>
                    <a:pt x="9" y="1156"/>
                    <a:pt x="9" y="1165"/>
                    <a:pt x="18" y="1174"/>
                  </a:cubicBezTo>
                  <a:lnTo>
                    <a:pt x="4345" y="1548"/>
                  </a:lnTo>
                  <a:cubicBezTo>
                    <a:pt x="2951" y="375"/>
                    <a:pt x="1996" y="1"/>
                    <a:pt x="1346"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56" name="Google Shape;10186;p27"/>
            <p:cNvSpPr/>
            <p:nvPr/>
          </p:nvSpPr>
          <p:spPr>
            <a:xfrm>
              <a:off x="4011725" y="4550425"/>
              <a:ext cx="107725" cy="86250"/>
            </a:xfrm>
            <a:custGeom>
              <a:avLst/>
              <a:ahLst/>
              <a:rect l="l" t="t" r="r" b="b"/>
              <a:pathLst>
                <a:path w="4309" h="3450" extrusionOk="0">
                  <a:moveTo>
                    <a:pt x="2077" y="0"/>
                  </a:moveTo>
                  <a:cubicBezTo>
                    <a:pt x="1744" y="0"/>
                    <a:pt x="1409" y="69"/>
                    <a:pt x="1115" y="176"/>
                  </a:cubicBezTo>
                  <a:cubicBezTo>
                    <a:pt x="1035" y="203"/>
                    <a:pt x="732" y="292"/>
                    <a:pt x="705" y="390"/>
                  </a:cubicBezTo>
                  <a:cubicBezTo>
                    <a:pt x="0" y="3289"/>
                    <a:pt x="4309" y="3450"/>
                    <a:pt x="4309" y="3450"/>
                  </a:cubicBezTo>
                  <a:cubicBezTo>
                    <a:pt x="4122" y="3414"/>
                    <a:pt x="4139" y="2914"/>
                    <a:pt x="4139" y="2790"/>
                  </a:cubicBezTo>
                  <a:cubicBezTo>
                    <a:pt x="4113" y="2397"/>
                    <a:pt x="4086" y="2005"/>
                    <a:pt x="3988" y="1621"/>
                  </a:cubicBezTo>
                  <a:cubicBezTo>
                    <a:pt x="3845" y="1050"/>
                    <a:pt x="3524" y="470"/>
                    <a:pt x="2953" y="194"/>
                  </a:cubicBezTo>
                  <a:cubicBezTo>
                    <a:pt x="2685" y="57"/>
                    <a:pt x="2382" y="0"/>
                    <a:pt x="2077"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57" name="Google Shape;10187;p27"/>
            <p:cNvSpPr/>
            <p:nvPr/>
          </p:nvSpPr>
          <p:spPr>
            <a:xfrm>
              <a:off x="4012150" y="4559500"/>
              <a:ext cx="107100" cy="77175"/>
            </a:xfrm>
            <a:custGeom>
              <a:avLst/>
              <a:ahLst/>
              <a:rect l="l" t="t" r="r" b="b"/>
              <a:pathLst>
                <a:path w="4284" h="3087" extrusionOk="0">
                  <a:moveTo>
                    <a:pt x="706" y="0"/>
                  </a:moveTo>
                  <a:cubicBezTo>
                    <a:pt x="697" y="9"/>
                    <a:pt x="697" y="18"/>
                    <a:pt x="688" y="27"/>
                  </a:cubicBezTo>
                  <a:cubicBezTo>
                    <a:pt x="1" y="2837"/>
                    <a:pt x="4033" y="3069"/>
                    <a:pt x="4283" y="3087"/>
                  </a:cubicBezTo>
                  <a:cubicBezTo>
                    <a:pt x="3409" y="2667"/>
                    <a:pt x="1312" y="607"/>
                    <a:pt x="70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58" name="Google Shape;10188;p27"/>
            <p:cNvSpPr/>
            <p:nvPr/>
          </p:nvSpPr>
          <p:spPr>
            <a:xfrm>
              <a:off x="3857825" y="4493200"/>
              <a:ext cx="204325" cy="55950"/>
            </a:xfrm>
            <a:custGeom>
              <a:avLst/>
              <a:ahLst/>
              <a:rect l="l" t="t" r="r" b="b"/>
              <a:pathLst>
                <a:path w="8173" h="2238" extrusionOk="0">
                  <a:moveTo>
                    <a:pt x="5877" y="1"/>
                  </a:moveTo>
                  <a:cubicBezTo>
                    <a:pt x="5269" y="1"/>
                    <a:pt x="4657" y="32"/>
                    <a:pt x="4051" y="119"/>
                  </a:cubicBezTo>
                  <a:cubicBezTo>
                    <a:pt x="3703" y="172"/>
                    <a:pt x="3364" y="234"/>
                    <a:pt x="3025" y="342"/>
                  </a:cubicBezTo>
                  <a:cubicBezTo>
                    <a:pt x="2855" y="395"/>
                    <a:pt x="2686" y="458"/>
                    <a:pt x="2516" y="520"/>
                  </a:cubicBezTo>
                  <a:cubicBezTo>
                    <a:pt x="2365" y="591"/>
                    <a:pt x="2204" y="663"/>
                    <a:pt x="2043" y="734"/>
                  </a:cubicBezTo>
                  <a:cubicBezTo>
                    <a:pt x="1419" y="1028"/>
                    <a:pt x="803" y="1332"/>
                    <a:pt x="188" y="1680"/>
                  </a:cubicBezTo>
                  <a:cubicBezTo>
                    <a:pt x="188" y="1680"/>
                    <a:pt x="179" y="1689"/>
                    <a:pt x="170" y="1689"/>
                  </a:cubicBezTo>
                  <a:cubicBezTo>
                    <a:pt x="36" y="1787"/>
                    <a:pt x="1" y="1965"/>
                    <a:pt x="90" y="2108"/>
                  </a:cubicBezTo>
                  <a:cubicBezTo>
                    <a:pt x="146" y="2192"/>
                    <a:pt x="241" y="2237"/>
                    <a:pt x="336" y="2237"/>
                  </a:cubicBezTo>
                  <a:cubicBezTo>
                    <a:pt x="393" y="2237"/>
                    <a:pt x="450" y="2221"/>
                    <a:pt x="500" y="2188"/>
                  </a:cubicBezTo>
                  <a:lnTo>
                    <a:pt x="509" y="2179"/>
                  </a:lnTo>
                  <a:cubicBezTo>
                    <a:pt x="1062" y="1805"/>
                    <a:pt x="1651" y="1457"/>
                    <a:pt x="2240" y="1127"/>
                  </a:cubicBezTo>
                  <a:cubicBezTo>
                    <a:pt x="2391" y="1037"/>
                    <a:pt x="2543" y="957"/>
                    <a:pt x="2686" y="877"/>
                  </a:cubicBezTo>
                  <a:cubicBezTo>
                    <a:pt x="2837" y="805"/>
                    <a:pt x="2980" y="734"/>
                    <a:pt x="3141" y="681"/>
                  </a:cubicBezTo>
                  <a:cubicBezTo>
                    <a:pt x="3444" y="565"/>
                    <a:pt x="3774" y="475"/>
                    <a:pt x="4104" y="404"/>
                  </a:cubicBezTo>
                  <a:cubicBezTo>
                    <a:pt x="4764" y="261"/>
                    <a:pt x="5442" y="181"/>
                    <a:pt x="6120" y="145"/>
                  </a:cubicBezTo>
                  <a:cubicBezTo>
                    <a:pt x="6459" y="127"/>
                    <a:pt x="6807" y="127"/>
                    <a:pt x="7146" y="127"/>
                  </a:cubicBezTo>
                  <a:cubicBezTo>
                    <a:pt x="7485" y="136"/>
                    <a:pt x="7833" y="145"/>
                    <a:pt x="8172" y="199"/>
                  </a:cubicBezTo>
                  <a:cubicBezTo>
                    <a:pt x="7833" y="119"/>
                    <a:pt x="7494" y="92"/>
                    <a:pt x="7155" y="56"/>
                  </a:cubicBezTo>
                  <a:cubicBezTo>
                    <a:pt x="6807" y="29"/>
                    <a:pt x="6468" y="11"/>
                    <a:pt x="6120" y="3"/>
                  </a:cubicBezTo>
                  <a:cubicBezTo>
                    <a:pt x="6039" y="1"/>
                    <a:pt x="5958" y="1"/>
                    <a:pt x="587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59" name="Google Shape;10189;p27"/>
            <p:cNvSpPr/>
            <p:nvPr/>
          </p:nvSpPr>
          <p:spPr>
            <a:xfrm>
              <a:off x="3918500" y="4503650"/>
              <a:ext cx="129825" cy="74825"/>
            </a:xfrm>
            <a:custGeom>
              <a:avLst/>
              <a:ahLst/>
              <a:rect l="l" t="t" r="r" b="b"/>
              <a:pathLst>
                <a:path w="5193" h="2993" extrusionOk="0">
                  <a:moveTo>
                    <a:pt x="788" y="0"/>
                  </a:moveTo>
                  <a:cubicBezTo>
                    <a:pt x="554" y="0"/>
                    <a:pt x="313" y="48"/>
                    <a:pt x="98" y="155"/>
                  </a:cubicBezTo>
                  <a:cubicBezTo>
                    <a:pt x="98" y="155"/>
                    <a:pt x="89" y="164"/>
                    <a:pt x="89" y="164"/>
                  </a:cubicBezTo>
                  <a:cubicBezTo>
                    <a:pt x="18" y="200"/>
                    <a:pt x="0" y="289"/>
                    <a:pt x="36" y="361"/>
                  </a:cubicBezTo>
                  <a:cubicBezTo>
                    <a:pt x="66" y="408"/>
                    <a:pt x="115" y="436"/>
                    <a:pt x="166" y="436"/>
                  </a:cubicBezTo>
                  <a:cubicBezTo>
                    <a:pt x="191" y="436"/>
                    <a:pt x="217" y="429"/>
                    <a:pt x="241" y="414"/>
                  </a:cubicBezTo>
                  <a:cubicBezTo>
                    <a:pt x="433" y="305"/>
                    <a:pt x="652" y="260"/>
                    <a:pt x="879" y="260"/>
                  </a:cubicBezTo>
                  <a:cubicBezTo>
                    <a:pt x="1117" y="260"/>
                    <a:pt x="1364" y="310"/>
                    <a:pt x="1597" y="387"/>
                  </a:cubicBezTo>
                  <a:cubicBezTo>
                    <a:pt x="2061" y="539"/>
                    <a:pt x="2498" y="771"/>
                    <a:pt x="2917" y="1048"/>
                  </a:cubicBezTo>
                  <a:cubicBezTo>
                    <a:pt x="3337" y="1315"/>
                    <a:pt x="3729" y="1627"/>
                    <a:pt x="4113" y="1949"/>
                  </a:cubicBezTo>
                  <a:cubicBezTo>
                    <a:pt x="4487" y="2279"/>
                    <a:pt x="4862" y="2618"/>
                    <a:pt x="5192" y="2992"/>
                  </a:cubicBezTo>
                  <a:cubicBezTo>
                    <a:pt x="4880" y="2600"/>
                    <a:pt x="4523" y="2243"/>
                    <a:pt x="4157" y="1895"/>
                  </a:cubicBezTo>
                  <a:cubicBezTo>
                    <a:pt x="3792" y="1547"/>
                    <a:pt x="3408" y="1217"/>
                    <a:pt x="2998" y="923"/>
                  </a:cubicBezTo>
                  <a:cubicBezTo>
                    <a:pt x="2587" y="628"/>
                    <a:pt x="2150" y="361"/>
                    <a:pt x="1668" y="173"/>
                  </a:cubicBezTo>
                  <a:cubicBezTo>
                    <a:pt x="1427" y="84"/>
                    <a:pt x="1169" y="13"/>
                    <a:pt x="901" y="4"/>
                  </a:cubicBezTo>
                  <a:cubicBezTo>
                    <a:pt x="864" y="1"/>
                    <a:pt x="826" y="0"/>
                    <a:pt x="788" y="0"/>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60" name="Google Shape;10190;p27"/>
            <p:cNvSpPr/>
            <p:nvPr/>
          </p:nvSpPr>
          <p:spPr>
            <a:xfrm>
              <a:off x="3938775" y="4432800"/>
              <a:ext cx="108200" cy="72600"/>
            </a:xfrm>
            <a:custGeom>
              <a:avLst/>
              <a:ahLst/>
              <a:rect l="l" t="t" r="r" b="b"/>
              <a:pathLst>
                <a:path w="4328" h="2904" extrusionOk="0">
                  <a:moveTo>
                    <a:pt x="4328" y="1"/>
                  </a:moveTo>
                  <a:cubicBezTo>
                    <a:pt x="3908" y="72"/>
                    <a:pt x="3516" y="233"/>
                    <a:pt x="3132" y="411"/>
                  </a:cubicBezTo>
                  <a:cubicBezTo>
                    <a:pt x="2749" y="599"/>
                    <a:pt x="2392" y="822"/>
                    <a:pt x="2044" y="1054"/>
                  </a:cubicBezTo>
                  <a:cubicBezTo>
                    <a:pt x="1687" y="1295"/>
                    <a:pt x="1348" y="1544"/>
                    <a:pt x="1027" y="1812"/>
                  </a:cubicBezTo>
                  <a:cubicBezTo>
                    <a:pt x="697" y="2080"/>
                    <a:pt x="376" y="2356"/>
                    <a:pt x="63" y="2650"/>
                  </a:cubicBezTo>
                  <a:lnTo>
                    <a:pt x="54" y="2650"/>
                  </a:lnTo>
                  <a:cubicBezTo>
                    <a:pt x="1" y="2713"/>
                    <a:pt x="1" y="2811"/>
                    <a:pt x="63" y="2865"/>
                  </a:cubicBezTo>
                  <a:cubicBezTo>
                    <a:pt x="93" y="2890"/>
                    <a:pt x="130" y="2904"/>
                    <a:pt x="166" y="2904"/>
                  </a:cubicBezTo>
                  <a:cubicBezTo>
                    <a:pt x="205" y="2904"/>
                    <a:pt x="245" y="2888"/>
                    <a:pt x="277" y="2856"/>
                  </a:cubicBezTo>
                  <a:cubicBezTo>
                    <a:pt x="554" y="2552"/>
                    <a:pt x="857" y="2258"/>
                    <a:pt x="1170" y="1981"/>
                  </a:cubicBezTo>
                  <a:cubicBezTo>
                    <a:pt x="1473" y="1696"/>
                    <a:pt x="1794" y="1428"/>
                    <a:pt x="2124" y="1179"/>
                  </a:cubicBezTo>
                  <a:cubicBezTo>
                    <a:pt x="2463" y="920"/>
                    <a:pt x="2802" y="679"/>
                    <a:pt x="3168" y="483"/>
                  </a:cubicBezTo>
                  <a:cubicBezTo>
                    <a:pt x="3534" y="278"/>
                    <a:pt x="3917" y="99"/>
                    <a:pt x="4328"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226" name="Google Shape;10191;p27"/>
          <p:cNvGrpSpPr/>
          <p:nvPr/>
        </p:nvGrpSpPr>
        <p:grpSpPr>
          <a:xfrm>
            <a:off x="30540" y="98798"/>
            <a:ext cx="1523737" cy="1065174"/>
            <a:chOff x="551250" y="1010950"/>
            <a:chExt cx="438700" cy="306675"/>
          </a:xfrm>
        </p:grpSpPr>
        <p:sp>
          <p:nvSpPr>
            <p:cNvPr id="1057261" name="Google Shape;10192;p27"/>
            <p:cNvSpPr/>
            <p:nvPr/>
          </p:nvSpPr>
          <p:spPr>
            <a:xfrm>
              <a:off x="551250" y="1010950"/>
              <a:ext cx="438700" cy="306675"/>
            </a:xfrm>
            <a:custGeom>
              <a:avLst/>
              <a:ahLst/>
              <a:rect l="l" t="t" r="r" b="b"/>
              <a:pathLst>
                <a:path w="17548" h="12267" extrusionOk="0">
                  <a:moveTo>
                    <a:pt x="15416" y="0"/>
                  </a:moveTo>
                  <a:cubicBezTo>
                    <a:pt x="15130" y="0"/>
                    <a:pt x="14791" y="18"/>
                    <a:pt x="14515" y="143"/>
                  </a:cubicBezTo>
                  <a:cubicBezTo>
                    <a:pt x="14372" y="205"/>
                    <a:pt x="14229" y="277"/>
                    <a:pt x="14086" y="348"/>
                  </a:cubicBezTo>
                  <a:lnTo>
                    <a:pt x="14033" y="384"/>
                  </a:lnTo>
                  <a:cubicBezTo>
                    <a:pt x="13444" y="678"/>
                    <a:pt x="12855" y="999"/>
                    <a:pt x="12293" y="1303"/>
                  </a:cubicBezTo>
                  <a:lnTo>
                    <a:pt x="12276" y="1312"/>
                  </a:lnTo>
                  <a:cubicBezTo>
                    <a:pt x="11027" y="1990"/>
                    <a:pt x="9706" y="2712"/>
                    <a:pt x="8234" y="3533"/>
                  </a:cubicBezTo>
                  <a:lnTo>
                    <a:pt x="7753" y="3800"/>
                  </a:lnTo>
                  <a:cubicBezTo>
                    <a:pt x="7271" y="4077"/>
                    <a:pt x="6789" y="4345"/>
                    <a:pt x="6307" y="4612"/>
                  </a:cubicBezTo>
                  <a:cubicBezTo>
                    <a:pt x="5826" y="4889"/>
                    <a:pt x="5335" y="5156"/>
                    <a:pt x="4853" y="5424"/>
                  </a:cubicBezTo>
                  <a:cubicBezTo>
                    <a:pt x="4505" y="5620"/>
                    <a:pt x="4166" y="5817"/>
                    <a:pt x="3818" y="6004"/>
                  </a:cubicBezTo>
                  <a:cubicBezTo>
                    <a:pt x="3551" y="6156"/>
                    <a:pt x="3274" y="6307"/>
                    <a:pt x="3007" y="6459"/>
                  </a:cubicBezTo>
                  <a:lnTo>
                    <a:pt x="2123" y="6950"/>
                  </a:lnTo>
                  <a:cubicBezTo>
                    <a:pt x="1945" y="7048"/>
                    <a:pt x="1410" y="7351"/>
                    <a:pt x="1410" y="7351"/>
                  </a:cubicBezTo>
                  <a:cubicBezTo>
                    <a:pt x="1124" y="7512"/>
                    <a:pt x="821" y="7681"/>
                    <a:pt x="544" y="7904"/>
                  </a:cubicBezTo>
                  <a:cubicBezTo>
                    <a:pt x="393" y="8020"/>
                    <a:pt x="250" y="8154"/>
                    <a:pt x="125" y="8288"/>
                  </a:cubicBezTo>
                  <a:lnTo>
                    <a:pt x="107" y="8306"/>
                  </a:lnTo>
                  <a:cubicBezTo>
                    <a:pt x="63" y="8350"/>
                    <a:pt x="9" y="8413"/>
                    <a:pt x="0" y="8466"/>
                  </a:cubicBezTo>
                  <a:cubicBezTo>
                    <a:pt x="205" y="8520"/>
                    <a:pt x="402" y="8573"/>
                    <a:pt x="598" y="8627"/>
                  </a:cubicBezTo>
                  <a:lnTo>
                    <a:pt x="678" y="8653"/>
                  </a:lnTo>
                  <a:lnTo>
                    <a:pt x="651" y="8716"/>
                  </a:lnTo>
                  <a:cubicBezTo>
                    <a:pt x="625" y="8769"/>
                    <a:pt x="607" y="8832"/>
                    <a:pt x="580" y="8885"/>
                  </a:cubicBezTo>
                  <a:cubicBezTo>
                    <a:pt x="535" y="9010"/>
                    <a:pt x="482" y="9126"/>
                    <a:pt x="419" y="9251"/>
                  </a:cubicBezTo>
                  <a:cubicBezTo>
                    <a:pt x="518" y="9269"/>
                    <a:pt x="634" y="9278"/>
                    <a:pt x="741" y="9287"/>
                  </a:cubicBezTo>
                  <a:cubicBezTo>
                    <a:pt x="857" y="9305"/>
                    <a:pt x="981" y="9314"/>
                    <a:pt x="1106" y="9340"/>
                  </a:cubicBezTo>
                  <a:lnTo>
                    <a:pt x="1178" y="9358"/>
                  </a:lnTo>
                  <a:lnTo>
                    <a:pt x="1151" y="9421"/>
                  </a:lnTo>
                  <a:cubicBezTo>
                    <a:pt x="1133" y="9483"/>
                    <a:pt x="1115" y="9537"/>
                    <a:pt x="1097" y="9590"/>
                  </a:cubicBezTo>
                  <a:cubicBezTo>
                    <a:pt x="1053" y="9724"/>
                    <a:pt x="1017" y="9849"/>
                    <a:pt x="964" y="9983"/>
                  </a:cubicBezTo>
                  <a:cubicBezTo>
                    <a:pt x="1044" y="10009"/>
                    <a:pt x="1133" y="10045"/>
                    <a:pt x="1222" y="10072"/>
                  </a:cubicBezTo>
                  <a:cubicBezTo>
                    <a:pt x="1356" y="10117"/>
                    <a:pt x="1490" y="10170"/>
                    <a:pt x="1624" y="10224"/>
                  </a:cubicBezTo>
                  <a:lnTo>
                    <a:pt x="1686" y="10241"/>
                  </a:lnTo>
                  <a:lnTo>
                    <a:pt x="1659" y="10304"/>
                  </a:lnTo>
                  <a:cubicBezTo>
                    <a:pt x="1615" y="10402"/>
                    <a:pt x="1561" y="10491"/>
                    <a:pt x="1499" y="10580"/>
                  </a:cubicBezTo>
                  <a:cubicBezTo>
                    <a:pt x="1463" y="10643"/>
                    <a:pt x="1419" y="10705"/>
                    <a:pt x="1383" y="10768"/>
                  </a:cubicBezTo>
                  <a:cubicBezTo>
                    <a:pt x="1526" y="10812"/>
                    <a:pt x="1668" y="10830"/>
                    <a:pt x="1811" y="10839"/>
                  </a:cubicBezTo>
                  <a:cubicBezTo>
                    <a:pt x="1882" y="10848"/>
                    <a:pt x="1963" y="10857"/>
                    <a:pt x="2034" y="10866"/>
                  </a:cubicBezTo>
                  <a:lnTo>
                    <a:pt x="2106" y="10884"/>
                  </a:lnTo>
                  <a:lnTo>
                    <a:pt x="2088" y="10955"/>
                  </a:lnTo>
                  <a:cubicBezTo>
                    <a:pt x="2061" y="11018"/>
                    <a:pt x="2034" y="11089"/>
                    <a:pt x="2016" y="11169"/>
                  </a:cubicBezTo>
                  <a:cubicBezTo>
                    <a:pt x="1981" y="11267"/>
                    <a:pt x="1945" y="11374"/>
                    <a:pt x="1909" y="11481"/>
                  </a:cubicBezTo>
                  <a:cubicBezTo>
                    <a:pt x="2088" y="11508"/>
                    <a:pt x="2275" y="11544"/>
                    <a:pt x="2445" y="11606"/>
                  </a:cubicBezTo>
                  <a:lnTo>
                    <a:pt x="2507" y="11633"/>
                  </a:lnTo>
                  <a:lnTo>
                    <a:pt x="2480" y="11687"/>
                  </a:lnTo>
                  <a:cubicBezTo>
                    <a:pt x="2418" y="11856"/>
                    <a:pt x="2293" y="11999"/>
                    <a:pt x="2177" y="12124"/>
                  </a:cubicBezTo>
                  <a:lnTo>
                    <a:pt x="2132" y="12186"/>
                  </a:lnTo>
                  <a:cubicBezTo>
                    <a:pt x="2267" y="12239"/>
                    <a:pt x="2392" y="12266"/>
                    <a:pt x="2521" y="12266"/>
                  </a:cubicBezTo>
                  <a:cubicBezTo>
                    <a:pt x="2674" y="12266"/>
                    <a:pt x="2831" y="12228"/>
                    <a:pt x="3015" y="12151"/>
                  </a:cubicBezTo>
                  <a:cubicBezTo>
                    <a:pt x="3265" y="12052"/>
                    <a:pt x="3533" y="11919"/>
                    <a:pt x="3845" y="11740"/>
                  </a:cubicBezTo>
                  <a:cubicBezTo>
                    <a:pt x="4032" y="11642"/>
                    <a:pt x="4220" y="11526"/>
                    <a:pt x="4398" y="11428"/>
                  </a:cubicBezTo>
                  <a:lnTo>
                    <a:pt x="4407" y="11419"/>
                  </a:lnTo>
                  <a:cubicBezTo>
                    <a:pt x="4577" y="11321"/>
                    <a:pt x="4773" y="11205"/>
                    <a:pt x="4969" y="11098"/>
                  </a:cubicBezTo>
                  <a:cubicBezTo>
                    <a:pt x="5049" y="11044"/>
                    <a:pt x="5130" y="11000"/>
                    <a:pt x="5219" y="10955"/>
                  </a:cubicBezTo>
                  <a:cubicBezTo>
                    <a:pt x="5433" y="10848"/>
                    <a:pt x="5656" y="10723"/>
                    <a:pt x="5915" y="10580"/>
                  </a:cubicBezTo>
                  <a:cubicBezTo>
                    <a:pt x="6182" y="10429"/>
                    <a:pt x="6450" y="10277"/>
                    <a:pt x="6718" y="10125"/>
                  </a:cubicBezTo>
                  <a:lnTo>
                    <a:pt x="6736" y="10117"/>
                  </a:lnTo>
                  <a:cubicBezTo>
                    <a:pt x="7003" y="9956"/>
                    <a:pt x="7280" y="9804"/>
                    <a:pt x="7547" y="9653"/>
                  </a:cubicBezTo>
                  <a:cubicBezTo>
                    <a:pt x="7663" y="9590"/>
                    <a:pt x="7779" y="9528"/>
                    <a:pt x="7886" y="9465"/>
                  </a:cubicBezTo>
                  <a:cubicBezTo>
                    <a:pt x="8422" y="9171"/>
                    <a:pt x="8993" y="8859"/>
                    <a:pt x="9635" y="8502"/>
                  </a:cubicBezTo>
                  <a:cubicBezTo>
                    <a:pt x="10036" y="8270"/>
                    <a:pt x="10447" y="8047"/>
                    <a:pt x="10848" y="7815"/>
                  </a:cubicBezTo>
                  <a:cubicBezTo>
                    <a:pt x="11151" y="7645"/>
                    <a:pt x="11446" y="7476"/>
                    <a:pt x="11749" y="7306"/>
                  </a:cubicBezTo>
                  <a:cubicBezTo>
                    <a:pt x="12329" y="6976"/>
                    <a:pt x="12909" y="6646"/>
                    <a:pt x="13489" y="6325"/>
                  </a:cubicBezTo>
                  <a:cubicBezTo>
                    <a:pt x="13953" y="6066"/>
                    <a:pt x="14363" y="5843"/>
                    <a:pt x="14747" y="5629"/>
                  </a:cubicBezTo>
                  <a:lnTo>
                    <a:pt x="14800" y="5603"/>
                  </a:lnTo>
                  <a:cubicBezTo>
                    <a:pt x="15032" y="5478"/>
                    <a:pt x="15264" y="5353"/>
                    <a:pt x="15487" y="5219"/>
                  </a:cubicBezTo>
                  <a:cubicBezTo>
                    <a:pt x="15960" y="4960"/>
                    <a:pt x="16326" y="4746"/>
                    <a:pt x="16656" y="4532"/>
                  </a:cubicBezTo>
                  <a:lnTo>
                    <a:pt x="16754" y="4470"/>
                  </a:lnTo>
                  <a:cubicBezTo>
                    <a:pt x="17048" y="4273"/>
                    <a:pt x="17423" y="4032"/>
                    <a:pt x="17548" y="3720"/>
                  </a:cubicBezTo>
                  <a:cubicBezTo>
                    <a:pt x="17343" y="3676"/>
                    <a:pt x="17137" y="3613"/>
                    <a:pt x="16941" y="3560"/>
                  </a:cubicBezTo>
                  <a:lnTo>
                    <a:pt x="16861" y="3542"/>
                  </a:lnTo>
                  <a:lnTo>
                    <a:pt x="16888" y="3470"/>
                  </a:lnTo>
                  <a:cubicBezTo>
                    <a:pt x="16914" y="3417"/>
                    <a:pt x="16941" y="3363"/>
                    <a:pt x="16959" y="3301"/>
                  </a:cubicBezTo>
                  <a:cubicBezTo>
                    <a:pt x="17013" y="3185"/>
                    <a:pt x="17057" y="3060"/>
                    <a:pt x="17129" y="2935"/>
                  </a:cubicBezTo>
                  <a:cubicBezTo>
                    <a:pt x="17048" y="2917"/>
                    <a:pt x="16968" y="2908"/>
                    <a:pt x="16888" y="2891"/>
                  </a:cubicBezTo>
                  <a:cubicBezTo>
                    <a:pt x="16763" y="2864"/>
                    <a:pt x="16629" y="2846"/>
                    <a:pt x="16504" y="2810"/>
                  </a:cubicBezTo>
                  <a:lnTo>
                    <a:pt x="16442" y="2792"/>
                  </a:lnTo>
                  <a:lnTo>
                    <a:pt x="16468" y="2730"/>
                  </a:lnTo>
                  <a:cubicBezTo>
                    <a:pt x="16486" y="2667"/>
                    <a:pt x="16504" y="2614"/>
                    <a:pt x="16522" y="2552"/>
                  </a:cubicBezTo>
                  <a:cubicBezTo>
                    <a:pt x="16567" y="2427"/>
                    <a:pt x="16602" y="2302"/>
                    <a:pt x="16656" y="2168"/>
                  </a:cubicBezTo>
                  <a:cubicBezTo>
                    <a:pt x="16531" y="2114"/>
                    <a:pt x="16406" y="2052"/>
                    <a:pt x="16299" y="1990"/>
                  </a:cubicBezTo>
                  <a:cubicBezTo>
                    <a:pt x="16228" y="1945"/>
                    <a:pt x="16156" y="1909"/>
                    <a:pt x="16085" y="1874"/>
                  </a:cubicBezTo>
                  <a:lnTo>
                    <a:pt x="16031" y="1847"/>
                  </a:lnTo>
                  <a:lnTo>
                    <a:pt x="16049" y="1793"/>
                  </a:lnTo>
                  <a:cubicBezTo>
                    <a:pt x="16076" y="1731"/>
                    <a:pt x="16103" y="1668"/>
                    <a:pt x="16129" y="1606"/>
                  </a:cubicBezTo>
                  <a:cubicBezTo>
                    <a:pt x="16156" y="1535"/>
                    <a:pt x="16183" y="1463"/>
                    <a:pt x="16210" y="1392"/>
                  </a:cubicBezTo>
                  <a:cubicBezTo>
                    <a:pt x="16040" y="1303"/>
                    <a:pt x="15871" y="1267"/>
                    <a:pt x="15674" y="1222"/>
                  </a:cubicBezTo>
                  <a:lnTo>
                    <a:pt x="15612" y="1213"/>
                  </a:lnTo>
                  <a:lnTo>
                    <a:pt x="15630" y="1142"/>
                  </a:lnTo>
                  <a:cubicBezTo>
                    <a:pt x="15666" y="1008"/>
                    <a:pt x="15701" y="874"/>
                    <a:pt x="15728" y="732"/>
                  </a:cubicBezTo>
                  <a:lnTo>
                    <a:pt x="15737" y="723"/>
                  </a:lnTo>
                  <a:lnTo>
                    <a:pt x="15746" y="642"/>
                  </a:lnTo>
                  <a:cubicBezTo>
                    <a:pt x="15666" y="625"/>
                    <a:pt x="15585" y="625"/>
                    <a:pt x="15496" y="625"/>
                  </a:cubicBezTo>
                  <a:cubicBezTo>
                    <a:pt x="15371" y="616"/>
                    <a:pt x="15228" y="616"/>
                    <a:pt x="15103" y="580"/>
                  </a:cubicBezTo>
                  <a:lnTo>
                    <a:pt x="15032" y="562"/>
                  </a:lnTo>
                  <a:lnTo>
                    <a:pt x="15059" y="500"/>
                  </a:lnTo>
                  <a:cubicBezTo>
                    <a:pt x="15130" y="339"/>
                    <a:pt x="15255" y="187"/>
                    <a:pt x="15362" y="63"/>
                  </a:cubicBezTo>
                  <a:lnTo>
                    <a:pt x="15416" y="0"/>
                  </a:lnTo>
                  <a:close/>
                </a:path>
              </a:pathLst>
            </a:custGeom>
            <a:solidFill>
              <a:srgbClr val="FFA990">
                <a:alpha val="6558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62" name="Google Shape;10193;p27"/>
            <p:cNvSpPr/>
            <p:nvPr/>
          </p:nvSpPr>
          <p:spPr>
            <a:xfrm>
              <a:off x="606325" y="1296850"/>
              <a:ext cx="25450" cy="20775"/>
            </a:xfrm>
            <a:custGeom>
              <a:avLst/>
              <a:ahLst/>
              <a:rect l="l" t="t" r="r" b="b"/>
              <a:pathLst>
                <a:path w="1018" h="831" extrusionOk="0">
                  <a:moveTo>
                    <a:pt x="652" y="1"/>
                  </a:moveTo>
                  <a:lnTo>
                    <a:pt x="652" y="1"/>
                  </a:lnTo>
                  <a:cubicBezTo>
                    <a:pt x="589" y="19"/>
                    <a:pt x="518" y="45"/>
                    <a:pt x="456" y="90"/>
                  </a:cubicBezTo>
                  <a:cubicBezTo>
                    <a:pt x="509" y="117"/>
                    <a:pt x="554" y="170"/>
                    <a:pt x="563" y="224"/>
                  </a:cubicBezTo>
                  <a:cubicBezTo>
                    <a:pt x="589" y="304"/>
                    <a:pt x="572" y="393"/>
                    <a:pt x="518" y="465"/>
                  </a:cubicBezTo>
                  <a:cubicBezTo>
                    <a:pt x="465" y="544"/>
                    <a:pt x="374" y="586"/>
                    <a:pt x="284" y="586"/>
                  </a:cubicBezTo>
                  <a:cubicBezTo>
                    <a:pt x="224" y="586"/>
                    <a:pt x="164" y="567"/>
                    <a:pt x="117" y="527"/>
                  </a:cubicBezTo>
                  <a:cubicBezTo>
                    <a:pt x="81" y="563"/>
                    <a:pt x="54" y="607"/>
                    <a:pt x="18" y="643"/>
                  </a:cubicBezTo>
                  <a:cubicBezTo>
                    <a:pt x="10" y="661"/>
                    <a:pt x="10" y="679"/>
                    <a:pt x="1" y="697"/>
                  </a:cubicBezTo>
                  <a:cubicBezTo>
                    <a:pt x="81" y="777"/>
                    <a:pt x="170" y="822"/>
                    <a:pt x="250" y="830"/>
                  </a:cubicBezTo>
                  <a:lnTo>
                    <a:pt x="331" y="830"/>
                  </a:lnTo>
                  <a:cubicBezTo>
                    <a:pt x="696" y="804"/>
                    <a:pt x="1018" y="260"/>
                    <a:pt x="6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63" name="Google Shape;10194;p27"/>
            <p:cNvSpPr/>
            <p:nvPr/>
          </p:nvSpPr>
          <p:spPr>
            <a:xfrm>
              <a:off x="634425" y="1297075"/>
              <a:ext cx="3375" cy="14075"/>
            </a:xfrm>
            <a:custGeom>
              <a:avLst/>
              <a:ahLst/>
              <a:rect l="l" t="t" r="r" b="b"/>
              <a:pathLst>
                <a:path w="135" h="563" extrusionOk="0">
                  <a:moveTo>
                    <a:pt x="1" y="1"/>
                  </a:moveTo>
                  <a:lnTo>
                    <a:pt x="1" y="1"/>
                  </a:lnTo>
                  <a:cubicBezTo>
                    <a:pt x="27" y="72"/>
                    <a:pt x="45" y="152"/>
                    <a:pt x="54" y="215"/>
                  </a:cubicBezTo>
                  <a:cubicBezTo>
                    <a:pt x="72" y="331"/>
                    <a:pt x="63" y="465"/>
                    <a:pt x="10" y="563"/>
                  </a:cubicBezTo>
                  <a:cubicBezTo>
                    <a:pt x="36" y="554"/>
                    <a:pt x="72" y="536"/>
                    <a:pt x="99" y="518"/>
                  </a:cubicBezTo>
                  <a:cubicBezTo>
                    <a:pt x="135" y="358"/>
                    <a:pt x="126" y="179"/>
                    <a:pt x="54" y="19"/>
                  </a:cubicBezTo>
                  <a:cubicBezTo>
                    <a:pt x="36" y="10"/>
                    <a:pt x="19" y="10"/>
                    <a:pt x="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64" name="Google Shape;10195;p27"/>
            <p:cNvSpPr/>
            <p:nvPr/>
          </p:nvSpPr>
          <p:spPr>
            <a:xfrm>
              <a:off x="623725" y="1295975"/>
              <a:ext cx="11400" cy="19875"/>
            </a:xfrm>
            <a:custGeom>
              <a:avLst/>
              <a:ahLst/>
              <a:rect l="l" t="t" r="r" b="b"/>
              <a:pathLst>
                <a:path w="456" h="795" extrusionOk="0">
                  <a:moveTo>
                    <a:pt x="206" y="0"/>
                  </a:moveTo>
                  <a:cubicBezTo>
                    <a:pt x="161" y="0"/>
                    <a:pt x="125" y="0"/>
                    <a:pt x="81" y="9"/>
                  </a:cubicBezTo>
                  <a:cubicBezTo>
                    <a:pt x="313" y="241"/>
                    <a:pt x="224" y="589"/>
                    <a:pt x="0" y="794"/>
                  </a:cubicBezTo>
                  <a:cubicBezTo>
                    <a:pt x="36" y="785"/>
                    <a:pt x="81" y="767"/>
                    <a:pt x="116" y="750"/>
                  </a:cubicBezTo>
                  <a:cubicBezTo>
                    <a:pt x="215" y="714"/>
                    <a:pt x="322" y="669"/>
                    <a:pt x="429" y="616"/>
                  </a:cubicBezTo>
                  <a:cubicBezTo>
                    <a:pt x="438" y="491"/>
                    <a:pt x="455" y="366"/>
                    <a:pt x="420" y="241"/>
                  </a:cubicBezTo>
                  <a:cubicBezTo>
                    <a:pt x="402" y="179"/>
                    <a:pt x="384" y="116"/>
                    <a:pt x="357" y="63"/>
                  </a:cubicBezTo>
                  <a:cubicBezTo>
                    <a:pt x="339" y="45"/>
                    <a:pt x="331" y="27"/>
                    <a:pt x="322" y="18"/>
                  </a:cubicBezTo>
                  <a:cubicBezTo>
                    <a:pt x="313" y="9"/>
                    <a:pt x="304" y="9"/>
                    <a:pt x="304" y="9"/>
                  </a:cubicBezTo>
                  <a:lnTo>
                    <a:pt x="304" y="9"/>
                  </a:lnTo>
                  <a:cubicBezTo>
                    <a:pt x="322" y="45"/>
                    <a:pt x="339" y="89"/>
                    <a:pt x="348" y="125"/>
                  </a:cubicBezTo>
                  <a:cubicBezTo>
                    <a:pt x="384" y="223"/>
                    <a:pt x="420" y="339"/>
                    <a:pt x="384" y="446"/>
                  </a:cubicBezTo>
                  <a:cubicBezTo>
                    <a:pt x="366" y="330"/>
                    <a:pt x="348" y="241"/>
                    <a:pt x="304" y="143"/>
                  </a:cubicBezTo>
                  <a:cubicBezTo>
                    <a:pt x="277" y="89"/>
                    <a:pt x="241" y="45"/>
                    <a:pt x="206"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65" name="Google Shape;10196;p27"/>
            <p:cNvSpPr/>
            <p:nvPr/>
          </p:nvSpPr>
          <p:spPr>
            <a:xfrm>
              <a:off x="609225" y="1293375"/>
              <a:ext cx="31025" cy="24250"/>
            </a:xfrm>
            <a:custGeom>
              <a:avLst/>
              <a:ahLst/>
              <a:rect l="l" t="t" r="r" b="b"/>
              <a:pathLst>
                <a:path w="1241" h="970" extrusionOk="0">
                  <a:moveTo>
                    <a:pt x="763" y="0"/>
                  </a:moveTo>
                  <a:cubicBezTo>
                    <a:pt x="508" y="0"/>
                    <a:pt x="268" y="117"/>
                    <a:pt x="90" y="300"/>
                  </a:cubicBezTo>
                  <a:cubicBezTo>
                    <a:pt x="99" y="300"/>
                    <a:pt x="117" y="309"/>
                    <a:pt x="126" y="309"/>
                  </a:cubicBezTo>
                  <a:lnTo>
                    <a:pt x="188" y="336"/>
                  </a:lnTo>
                  <a:lnTo>
                    <a:pt x="161" y="390"/>
                  </a:lnTo>
                  <a:cubicBezTo>
                    <a:pt x="126" y="488"/>
                    <a:pt x="63" y="586"/>
                    <a:pt x="1" y="666"/>
                  </a:cubicBezTo>
                  <a:cubicBezTo>
                    <a:pt x="48" y="706"/>
                    <a:pt x="108" y="725"/>
                    <a:pt x="168" y="725"/>
                  </a:cubicBezTo>
                  <a:cubicBezTo>
                    <a:pt x="258" y="725"/>
                    <a:pt x="349" y="683"/>
                    <a:pt x="402" y="604"/>
                  </a:cubicBezTo>
                  <a:cubicBezTo>
                    <a:pt x="456" y="532"/>
                    <a:pt x="473" y="443"/>
                    <a:pt x="447" y="363"/>
                  </a:cubicBezTo>
                  <a:cubicBezTo>
                    <a:pt x="438" y="309"/>
                    <a:pt x="393" y="256"/>
                    <a:pt x="340" y="229"/>
                  </a:cubicBezTo>
                  <a:cubicBezTo>
                    <a:pt x="402" y="184"/>
                    <a:pt x="473" y="158"/>
                    <a:pt x="536" y="140"/>
                  </a:cubicBezTo>
                  <a:lnTo>
                    <a:pt x="536" y="140"/>
                  </a:lnTo>
                  <a:cubicBezTo>
                    <a:pt x="902" y="399"/>
                    <a:pt x="580" y="943"/>
                    <a:pt x="215" y="969"/>
                  </a:cubicBezTo>
                  <a:cubicBezTo>
                    <a:pt x="331" y="969"/>
                    <a:pt x="456" y="943"/>
                    <a:pt x="580" y="898"/>
                  </a:cubicBezTo>
                  <a:cubicBezTo>
                    <a:pt x="804" y="693"/>
                    <a:pt x="893" y="345"/>
                    <a:pt x="661" y="113"/>
                  </a:cubicBezTo>
                  <a:cubicBezTo>
                    <a:pt x="705" y="104"/>
                    <a:pt x="741" y="104"/>
                    <a:pt x="786" y="104"/>
                  </a:cubicBezTo>
                  <a:cubicBezTo>
                    <a:pt x="821" y="149"/>
                    <a:pt x="857" y="193"/>
                    <a:pt x="884" y="247"/>
                  </a:cubicBezTo>
                  <a:cubicBezTo>
                    <a:pt x="928" y="345"/>
                    <a:pt x="946" y="434"/>
                    <a:pt x="964" y="550"/>
                  </a:cubicBezTo>
                  <a:cubicBezTo>
                    <a:pt x="1000" y="443"/>
                    <a:pt x="964" y="327"/>
                    <a:pt x="928" y="229"/>
                  </a:cubicBezTo>
                  <a:cubicBezTo>
                    <a:pt x="919" y="193"/>
                    <a:pt x="902" y="149"/>
                    <a:pt x="884" y="113"/>
                  </a:cubicBezTo>
                  <a:lnTo>
                    <a:pt x="884" y="113"/>
                  </a:lnTo>
                  <a:cubicBezTo>
                    <a:pt x="884" y="113"/>
                    <a:pt x="893" y="113"/>
                    <a:pt x="902" y="122"/>
                  </a:cubicBezTo>
                  <a:cubicBezTo>
                    <a:pt x="911" y="131"/>
                    <a:pt x="919" y="149"/>
                    <a:pt x="937" y="167"/>
                  </a:cubicBezTo>
                  <a:cubicBezTo>
                    <a:pt x="964" y="220"/>
                    <a:pt x="982" y="283"/>
                    <a:pt x="1000" y="345"/>
                  </a:cubicBezTo>
                  <a:cubicBezTo>
                    <a:pt x="1035" y="470"/>
                    <a:pt x="1018" y="595"/>
                    <a:pt x="1000" y="720"/>
                  </a:cubicBezTo>
                  <a:lnTo>
                    <a:pt x="1018" y="711"/>
                  </a:lnTo>
                  <a:cubicBezTo>
                    <a:pt x="1071" y="613"/>
                    <a:pt x="1080" y="479"/>
                    <a:pt x="1062" y="363"/>
                  </a:cubicBezTo>
                  <a:cubicBezTo>
                    <a:pt x="1053" y="300"/>
                    <a:pt x="1035" y="220"/>
                    <a:pt x="1009" y="149"/>
                  </a:cubicBezTo>
                  <a:lnTo>
                    <a:pt x="1009" y="149"/>
                  </a:lnTo>
                  <a:cubicBezTo>
                    <a:pt x="1027" y="158"/>
                    <a:pt x="1044" y="158"/>
                    <a:pt x="1062" y="167"/>
                  </a:cubicBezTo>
                  <a:cubicBezTo>
                    <a:pt x="1134" y="327"/>
                    <a:pt x="1143" y="506"/>
                    <a:pt x="1107" y="666"/>
                  </a:cubicBezTo>
                  <a:cubicBezTo>
                    <a:pt x="1143" y="648"/>
                    <a:pt x="1187" y="630"/>
                    <a:pt x="1223" y="613"/>
                  </a:cubicBezTo>
                  <a:cubicBezTo>
                    <a:pt x="1241" y="443"/>
                    <a:pt x="1223" y="274"/>
                    <a:pt x="1151" y="113"/>
                  </a:cubicBezTo>
                  <a:cubicBezTo>
                    <a:pt x="1143" y="104"/>
                    <a:pt x="1143" y="95"/>
                    <a:pt x="1134" y="95"/>
                  </a:cubicBezTo>
                  <a:cubicBezTo>
                    <a:pt x="1125" y="86"/>
                    <a:pt x="1125" y="86"/>
                    <a:pt x="1116" y="77"/>
                  </a:cubicBezTo>
                  <a:cubicBezTo>
                    <a:pt x="998" y="24"/>
                    <a:pt x="879" y="0"/>
                    <a:pt x="7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66" name="Google Shape;10197;p27"/>
            <p:cNvSpPr/>
            <p:nvPr/>
          </p:nvSpPr>
          <p:spPr>
            <a:xfrm>
              <a:off x="604550" y="1312925"/>
              <a:ext cx="8050" cy="4700"/>
            </a:xfrm>
            <a:custGeom>
              <a:avLst/>
              <a:ahLst/>
              <a:rect l="l" t="t" r="r" b="b"/>
              <a:pathLst>
                <a:path w="322" h="188" extrusionOk="0">
                  <a:moveTo>
                    <a:pt x="89" y="0"/>
                  </a:moveTo>
                  <a:lnTo>
                    <a:pt x="89" y="0"/>
                  </a:lnTo>
                  <a:cubicBezTo>
                    <a:pt x="72" y="18"/>
                    <a:pt x="63" y="36"/>
                    <a:pt x="45" y="45"/>
                  </a:cubicBezTo>
                  <a:lnTo>
                    <a:pt x="0" y="107"/>
                  </a:lnTo>
                  <a:cubicBezTo>
                    <a:pt x="107" y="152"/>
                    <a:pt x="214" y="179"/>
                    <a:pt x="321" y="187"/>
                  </a:cubicBezTo>
                  <a:cubicBezTo>
                    <a:pt x="241" y="179"/>
                    <a:pt x="152" y="134"/>
                    <a:pt x="72" y="54"/>
                  </a:cubicBezTo>
                  <a:cubicBezTo>
                    <a:pt x="81" y="36"/>
                    <a:pt x="81" y="18"/>
                    <a:pt x="8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67" name="Google Shape;10198;p27"/>
            <p:cNvSpPr/>
            <p:nvPr/>
          </p:nvSpPr>
          <p:spPr>
            <a:xfrm>
              <a:off x="610100" y="1288725"/>
              <a:ext cx="5575" cy="6175"/>
            </a:xfrm>
            <a:custGeom>
              <a:avLst/>
              <a:ahLst/>
              <a:rect l="l" t="t" r="r" b="b"/>
              <a:pathLst>
                <a:path w="223" h="247" extrusionOk="0">
                  <a:moveTo>
                    <a:pt x="73" y="0"/>
                  </a:moveTo>
                  <a:cubicBezTo>
                    <a:pt x="39" y="0"/>
                    <a:pt x="0" y="38"/>
                    <a:pt x="19" y="76"/>
                  </a:cubicBezTo>
                  <a:cubicBezTo>
                    <a:pt x="46" y="130"/>
                    <a:pt x="82" y="174"/>
                    <a:pt x="108" y="219"/>
                  </a:cubicBezTo>
                  <a:cubicBezTo>
                    <a:pt x="120" y="238"/>
                    <a:pt x="136" y="247"/>
                    <a:pt x="152" y="247"/>
                  </a:cubicBezTo>
                  <a:cubicBezTo>
                    <a:pt x="188" y="247"/>
                    <a:pt x="222" y="208"/>
                    <a:pt x="198" y="165"/>
                  </a:cubicBezTo>
                  <a:cubicBezTo>
                    <a:pt x="171" y="121"/>
                    <a:pt x="135" y="76"/>
                    <a:pt x="108" y="23"/>
                  </a:cubicBezTo>
                  <a:cubicBezTo>
                    <a:pt x="101" y="7"/>
                    <a:pt x="87" y="0"/>
                    <a:pt x="7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68" name="Google Shape;10199;p27"/>
            <p:cNvSpPr/>
            <p:nvPr/>
          </p:nvSpPr>
          <p:spPr>
            <a:xfrm>
              <a:off x="621725" y="1283875"/>
              <a:ext cx="3375" cy="6775"/>
            </a:xfrm>
            <a:custGeom>
              <a:avLst/>
              <a:ahLst/>
              <a:rect l="l" t="t" r="r" b="b"/>
              <a:pathLst>
                <a:path w="135" h="271" extrusionOk="0">
                  <a:moveTo>
                    <a:pt x="59" y="0"/>
                  </a:moveTo>
                  <a:cubicBezTo>
                    <a:pt x="54" y="0"/>
                    <a:pt x="50" y="1"/>
                    <a:pt x="45" y="2"/>
                  </a:cubicBezTo>
                  <a:cubicBezTo>
                    <a:pt x="9" y="11"/>
                    <a:pt x="0" y="38"/>
                    <a:pt x="9" y="65"/>
                  </a:cubicBezTo>
                  <a:cubicBezTo>
                    <a:pt x="18" y="118"/>
                    <a:pt x="18" y="163"/>
                    <a:pt x="27" y="217"/>
                  </a:cubicBezTo>
                  <a:cubicBezTo>
                    <a:pt x="27" y="243"/>
                    <a:pt x="45" y="270"/>
                    <a:pt x="72" y="270"/>
                  </a:cubicBezTo>
                  <a:cubicBezTo>
                    <a:pt x="98" y="270"/>
                    <a:pt x="134" y="243"/>
                    <a:pt x="125" y="217"/>
                  </a:cubicBezTo>
                  <a:cubicBezTo>
                    <a:pt x="116" y="154"/>
                    <a:pt x="116" y="92"/>
                    <a:pt x="107" y="38"/>
                  </a:cubicBezTo>
                  <a:cubicBezTo>
                    <a:pt x="100" y="16"/>
                    <a:pt x="80" y="0"/>
                    <a:pt x="5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69" name="Google Shape;10200;p27"/>
            <p:cNvSpPr/>
            <p:nvPr/>
          </p:nvSpPr>
          <p:spPr>
            <a:xfrm>
              <a:off x="632875" y="1284600"/>
              <a:ext cx="3175" cy="6300"/>
            </a:xfrm>
            <a:custGeom>
              <a:avLst/>
              <a:ahLst/>
              <a:rect l="l" t="t" r="r" b="b"/>
              <a:pathLst>
                <a:path w="127" h="252" extrusionOk="0">
                  <a:moveTo>
                    <a:pt x="61" y="0"/>
                  </a:moveTo>
                  <a:cubicBezTo>
                    <a:pt x="41" y="0"/>
                    <a:pt x="22" y="11"/>
                    <a:pt x="18" y="36"/>
                  </a:cubicBezTo>
                  <a:cubicBezTo>
                    <a:pt x="9" y="89"/>
                    <a:pt x="0" y="143"/>
                    <a:pt x="0" y="205"/>
                  </a:cubicBezTo>
                  <a:cubicBezTo>
                    <a:pt x="0" y="236"/>
                    <a:pt x="23" y="251"/>
                    <a:pt x="48" y="251"/>
                  </a:cubicBezTo>
                  <a:cubicBezTo>
                    <a:pt x="74" y="251"/>
                    <a:pt x="103" y="233"/>
                    <a:pt x="107" y="196"/>
                  </a:cubicBezTo>
                  <a:cubicBezTo>
                    <a:pt x="107" y="152"/>
                    <a:pt x="107" y="107"/>
                    <a:pt x="116" y="63"/>
                  </a:cubicBezTo>
                  <a:cubicBezTo>
                    <a:pt x="127" y="25"/>
                    <a:pt x="92" y="0"/>
                    <a:pt x="6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70" name="Google Shape;10201;p27"/>
            <p:cNvSpPr/>
            <p:nvPr/>
          </p:nvSpPr>
          <p:spPr>
            <a:xfrm>
              <a:off x="601500" y="1296050"/>
              <a:ext cx="6425" cy="3725"/>
            </a:xfrm>
            <a:custGeom>
              <a:avLst/>
              <a:ahLst/>
              <a:rect l="l" t="t" r="r" b="b"/>
              <a:pathLst>
                <a:path w="257" h="149" extrusionOk="0">
                  <a:moveTo>
                    <a:pt x="77" y="1"/>
                  </a:moveTo>
                  <a:cubicBezTo>
                    <a:pt x="34" y="1"/>
                    <a:pt x="0" y="54"/>
                    <a:pt x="42" y="95"/>
                  </a:cubicBezTo>
                  <a:cubicBezTo>
                    <a:pt x="42" y="95"/>
                    <a:pt x="51" y="104"/>
                    <a:pt x="51" y="104"/>
                  </a:cubicBezTo>
                  <a:cubicBezTo>
                    <a:pt x="122" y="122"/>
                    <a:pt x="185" y="131"/>
                    <a:pt x="256" y="149"/>
                  </a:cubicBezTo>
                  <a:cubicBezTo>
                    <a:pt x="247" y="140"/>
                    <a:pt x="247" y="140"/>
                    <a:pt x="238" y="131"/>
                  </a:cubicBezTo>
                  <a:cubicBezTo>
                    <a:pt x="194" y="95"/>
                    <a:pt x="149" y="60"/>
                    <a:pt x="113" y="15"/>
                  </a:cubicBezTo>
                  <a:cubicBezTo>
                    <a:pt x="102" y="5"/>
                    <a:pt x="89" y="1"/>
                    <a:pt x="7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71" name="Google Shape;10202;p27"/>
            <p:cNvSpPr/>
            <p:nvPr/>
          </p:nvSpPr>
          <p:spPr>
            <a:xfrm>
              <a:off x="655175" y="1189350"/>
              <a:ext cx="25700" cy="20725"/>
            </a:xfrm>
            <a:custGeom>
              <a:avLst/>
              <a:ahLst/>
              <a:rect l="l" t="t" r="r" b="b"/>
              <a:pathLst>
                <a:path w="1028" h="829" extrusionOk="0">
                  <a:moveTo>
                    <a:pt x="661" y="1"/>
                  </a:moveTo>
                  <a:cubicBezTo>
                    <a:pt x="589" y="19"/>
                    <a:pt x="527" y="46"/>
                    <a:pt x="464" y="81"/>
                  </a:cubicBezTo>
                  <a:cubicBezTo>
                    <a:pt x="509" y="117"/>
                    <a:pt x="553" y="170"/>
                    <a:pt x="571" y="224"/>
                  </a:cubicBezTo>
                  <a:cubicBezTo>
                    <a:pt x="589" y="304"/>
                    <a:pt x="571" y="393"/>
                    <a:pt x="527" y="465"/>
                  </a:cubicBezTo>
                  <a:cubicBezTo>
                    <a:pt x="469" y="542"/>
                    <a:pt x="375" y="583"/>
                    <a:pt x="283" y="583"/>
                  </a:cubicBezTo>
                  <a:cubicBezTo>
                    <a:pt x="206" y="583"/>
                    <a:pt x="130" y="553"/>
                    <a:pt x="81" y="492"/>
                  </a:cubicBezTo>
                  <a:cubicBezTo>
                    <a:pt x="45" y="563"/>
                    <a:pt x="18" y="625"/>
                    <a:pt x="0" y="697"/>
                  </a:cubicBezTo>
                  <a:cubicBezTo>
                    <a:pt x="95" y="790"/>
                    <a:pt x="199" y="828"/>
                    <a:pt x="300" y="828"/>
                  </a:cubicBezTo>
                  <a:cubicBezTo>
                    <a:pt x="685" y="828"/>
                    <a:pt x="1028" y="269"/>
                    <a:pt x="661"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72" name="Google Shape;10203;p27"/>
            <p:cNvSpPr/>
            <p:nvPr/>
          </p:nvSpPr>
          <p:spPr>
            <a:xfrm>
              <a:off x="654500" y="1188475"/>
              <a:ext cx="36425" cy="33625"/>
            </a:xfrm>
            <a:custGeom>
              <a:avLst/>
              <a:ahLst/>
              <a:rect l="l" t="t" r="r" b="b"/>
              <a:pathLst>
                <a:path w="1457" h="1345" extrusionOk="0">
                  <a:moveTo>
                    <a:pt x="928" y="0"/>
                  </a:moveTo>
                  <a:cubicBezTo>
                    <a:pt x="893" y="0"/>
                    <a:pt x="848" y="0"/>
                    <a:pt x="803" y="9"/>
                  </a:cubicBezTo>
                  <a:cubicBezTo>
                    <a:pt x="1156" y="369"/>
                    <a:pt x="760" y="972"/>
                    <a:pt x="322" y="972"/>
                  </a:cubicBezTo>
                  <a:cubicBezTo>
                    <a:pt x="217" y="972"/>
                    <a:pt x="110" y="938"/>
                    <a:pt x="10" y="857"/>
                  </a:cubicBezTo>
                  <a:cubicBezTo>
                    <a:pt x="1" y="919"/>
                    <a:pt x="1" y="990"/>
                    <a:pt x="1" y="1053"/>
                  </a:cubicBezTo>
                  <a:cubicBezTo>
                    <a:pt x="72" y="1089"/>
                    <a:pt x="134" y="1124"/>
                    <a:pt x="206" y="1142"/>
                  </a:cubicBezTo>
                  <a:cubicBezTo>
                    <a:pt x="295" y="1160"/>
                    <a:pt x="375" y="1178"/>
                    <a:pt x="464" y="1178"/>
                  </a:cubicBezTo>
                  <a:cubicBezTo>
                    <a:pt x="473" y="1178"/>
                    <a:pt x="473" y="1187"/>
                    <a:pt x="473" y="1187"/>
                  </a:cubicBezTo>
                  <a:cubicBezTo>
                    <a:pt x="446" y="1195"/>
                    <a:pt x="418" y="1198"/>
                    <a:pt x="390" y="1198"/>
                  </a:cubicBezTo>
                  <a:cubicBezTo>
                    <a:pt x="325" y="1198"/>
                    <a:pt x="259" y="1181"/>
                    <a:pt x="197" y="1169"/>
                  </a:cubicBezTo>
                  <a:cubicBezTo>
                    <a:pt x="143" y="1160"/>
                    <a:pt x="81" y="1142"/>
                    <a:pt x="18" y="1124"/>
                  </a:cubicBezTo>
                  <a:lnTo>
                    <a:pt x="18" y="1124"/>
                  </a:lnTo>
                  <a:cubicBezTo>
                    <a:pt x="18" y="1142"/>
                    <a:pt x="18" y="1151"/>
                    <a:pt x="27" y="1169"/>
                  </a:cubicBezTo>
                  <a:cubicBezTo>
                    <a:pt x="117" y="1196"/>
                    <a:pt x="206" y="1231"/>
                    <a:pt x="295" y="1240"/>
                  </a:cubicBezTo>
                  <a:cubicBezTo>
                    <a:pt x="336" y="1247"/>
                    <a:pt x="375" y="1250"/>
                    <a:pt x="415" y="1250"/>
                  </a:cubicBezTo>
                  <a:cubicBezTo>
                    <a:pt x="478" y="1250"/>
                    <a:pt x="541" y="1242"/>
                    <a:pt x="607" y="1231"/>
                  </a:cubicBezTo>
                  <a:lnTo>
                    <a:pt x="607" y="1231"/>
                  </a:lnTo>
                  <a:cubicBezTo>
                    <a:pt x="553" y="1276"/>
                    <a:pt x="474" y="1287"/>
                    <a:pt x="396" y="1287"/>
                  </a:cubicBezTo>
                  <a:cubicBezTo>
                    <a:pt x="333" y="1287"/>
                    <a:pt x="271" y="1280"/>
                    <a:pt x="224" y="1276"/>
                  </a:cubicBezTo>
                  <a:cubicBezTo>
                    <a:pt x="206" y="1276"/>
                    <a:pt x="125" y="1258"/>
                    <a:pt x="54" y="1240"/>
                  </a:cubicBezTo>
                  <a:lnTo>
                    <a:pt x="54" y="1240"/>
                  </a:lnTo>
                  <a:cubicBezTo>
                    <a:pt x="54" y="1258"/>
                    <a:pt x="63" y="1267"/>
                    <a:pt x="63" y="1276"/>
                  </a:cubicBezTo>
                  <a:cubicBezTo>
                    <a:pt x="167" y="1323"/>
                    <a:pt x="271" y="1345"/>
                    <a:pt x="372" y="1345"/>
                  </a:cubicBezTo>
                  <a:cubicBezTo>
                    <a:pt x="961" y="1345"/>
                    <a:pt x="1456" y="626"/>
                    <a:pt x="1205" y="63"/>
                  </a:cubicBezTo>
                  <a:cubicBezTo>
                    <a:pt x="1187" y="54"/>
                    <a:pt x="1169" y="45"/>
                    <a:pt x="1151" y="45"/>
                  </a:cubicBezTo>
                  <a:cubicBezTo>
                    <a:pt x="1187" y="107"/>
                    <a:pt x="1205" y="196"/>
                    <a:pt x="1214" y="259"/>
                  </a:cubicBezTo>
                  <a:cubicBezTo>
                    <a:pt x="1232" y="375"/>
                    <a:pt x="1214" y="518"/>
                    <a:pt x="1151" y="625"/>
                  </a:cubicBezTo>
                  <a:cubicBezTo>
                    <a:pt x="1169" y="491"/>
                    <a:pt x="1178" y="366"/>
                    <a:pt x="1142" y="241"/>
                  </a:cubicBezTo>
                  <a:cubicBezTo>
                    <a:pt x="1134" y="179"/>
                    <a:pt x="1116" y="116"/>
                    <a:pt x="1080" y="63"/>
                  </a:cubicBezTo>
                  <a:cubicBezTo>
                    <a:pt x="1071" y="45"/>
                    <a:pt x="1053" y="27"/>
                    <a:pt x="1044" y="9"/>
                  </a:cubicBezTo>
                  <a:lnTo>
                    <a:pt x="1027" y="9"/>
                  </a:lnTo>
                  <a:cubicBezTo>
                    <a:pt x="1044" y="45"/>
                    <a:pt x="1062" y="89"/>
                    <a:pt x="1071" y="125"/>
                  </a:cubicBezTo>
                  <a:cubicBezTo>
                    <a:pt x="1107" y="223"/>
                    <a:pt x="1142" y="339"/>
                    <a:pt x="1107" y="446"/>
                  </a:cubicBezTo>
                  <a:cubicBezTo>
                    <a:pt x="1107" y="446"/>
                    <a:pt x="1107" y="446"/>
                    <a:pt x="1107" y="437"/>
                  </a:cubicBezTo>
                  <a:cubicBezTo>
                    <a:pt x="1098" y="330"/>
                    <a:pt x="1071" y="241"/>
                    <a:pt x="1027" y="143"/>
                  </a:cubicBezTo>
                  <a:cubicBezTo>
                    <a:pt x="1000" y="89"/>
                    <a:pt x="964" y="45"/>
                    <a:pt x="928"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73" name="Google Shape;10204;p27"/>
            <p:cNvSpPr/>
            <p:nvPr/>
          </p:nvSpPr>
          <p:spPr>
            <a:xfrm>
              <a:off x="646625" y="1185800"/>
              <a:ext cx="47625" cy="38875"/>
            </a:xfrm>
            <a:custGeom>
              <a:avLst/>
              <a:ahLst/>
              <a:rect l="l" t="t" r="r" b="b"/>
              <a:pathLst>
                <a:path w="1905" h="1555" extrusionOk="0">
                  <a:moveTo>
                    <a:pt x="1003" y="143"/>
                  </a:moveTo>
                  <a:lnTo>
                    <a:pt x="1003" y="143"/>
                  </a:lnTo>
                  <a:cubicBezTo>
                    <a:pt x="1370" y="411"/>
                    <a:pt x="1027" y="970"/>
                    <a:pt x="642" y="970"/>
                  </a:cubicBezTo>
                  <a:cubicBezTo>
                    <a:pt x="541" y="970"/>
                    <a:pt x="437" y="932"/>
                    <a:pt x="342" y="839"/>
                  </a:cubicBezTo>
                  <a:cubicBezTo>
                    <a:pt x="360" y="767"/>
                    <a:pt x="387" y="705"/>
                    <a:pt x="423" y="634"/>
                  </a:cubicBezTo>
                  <a:cubicBezTo>
                    <a:pt x="472" y="695"/>
                    <a:pt x="548" y="725"/>
                    <a:pt x="625" y="725"/>
                  </a:cubicBezTo>
                  <a:cubicBezTo>
                    <a:pt x="717" y="725"/>
                    <a:pt x="811" y="684"/>
                    <a:pt x="869" y="607"/>
                  </a:cubicBezTo>
                  <a:cubicBezTo>
                    <a:pt x="913" y="535"/>
                    <a:pt x="931" y="446"/>
                    <a:pt x="913" y="366"/>
                  </a:cubicBezTo>
                  <a:cubicBezTo>
                    <a:pt x="895" y="312"/>
                    <a:pt x="851" y="259"/>
                    <a:pt x="806" y="223"/>
                  </a:cubicBezTo>
                  <a:cubicBezTo>
                    <a:pt x="869" y="188"/>
                    <a:pt x="931" y="161"/>
                    <a:pt x="1003" y="143"/>
                  </a:cubicBezTo>
                  <a:close/>
                  <a:moveTo>
                    <a:pt x="1243" y="107"/>
                  </a:moveTo>
                  <a:cubicBezTo>
                    <a:pt x="1279" y="152"/>
                    <a:pt x="1315" y="196"/>
                    <a:pt x="1342" y="250"/>
                  </a:cubicBezTo>
                  <a:cubicBezTo>
                    <a:pt x="1386" y="348"/>
                    <a:pt x="1413" y="437"/>
                    <a:pt x="1422" y="544"/>
                  </a:cubicBezTo>
                  <a:cubicBezTo>
                    <a:pt x="1422" y="553"/>
                    <a:pt x="1422" y="553"/>
                    <a:pt x="1422" y="553"/>
                  </a:cubicBezTo>
                  <a:cubicBezTo>
                    <a:pt x="1457" y="446"/>
                    <a:pt x="1422" y="330"/>
                    <a:pt x="1386" y="232"/>
                  </a:cubicBezTo>
                  <a:cubicBezTo>
                    <a:pt x="1377" y="196"/>
                    <a:pt x="1359" y="152"/>
                    <a:pt x="1342" y="116"/>
                  </a:cubicBezTo>
                  <a:lnTo>
                    <a:pt x="1359" y="116"/>
                  </a:lnTo>
                  <a:cubicBezTo>
                    <a:pt x="1368" y="134"/>
                    <a:pt x="1386" y="152"/>
                    <a:pt x="1395" y="170"/>
                  </a:cubicBezTo>
                  <a:cubicBezTo>
                    <a:pt x="1431" y="223"/>
                    <a:pt x="1449" y="286"/>
                    <a:pt x="1457" y="348"/>
                  </a:cubicBezTo>
                  <a:cubicBezTo>
                    <a:pt x="1493" y="473"/>
                    <a:pt x="1484" y="598"/>
                    <a:pt x="1466" y="732"/>
                  </a:cubicBezTo>
                  <a:cubicBezTo>
                    <a:pt x="1529" y="625"/>
                    <a:pt x="1547" y="482"/>
                    <a:pt x="1529" y="366"/>
                  </a:cubicBezTo>
                  <a:cubicBezTo>
                    <a:pt x="1520" y="303"/>
                    <a:pt x="1502" y="214"/>
                    <a:pt x="1466" y="152"/>
                  </a:cubicBezTo>
                  <a:cubicBezTo>
                    <a:pt x="1484" y="152"/>
                    <a:pt x="1502" y="161"/>
                    <a:pt x="1520" y="170"/>
                  </a:cubicBezTo>
                  <a:cubicBezTo>
                    <a:pt x="1771" y="733"/>
                    <a:pt x="1276" y="1452"/>
                    <a:pt x="687" y="1452"/>
                  </a:cubicBezTo>
                  <a:cubicBezTo>
                    <a:pt x="586" y="1452"/>
                    <a:pt x="482" y="1430"/>
                    <a:pt x="378" y="1383"/>
                  </a:cubicBezTo>
                  <a:cubicBezTo>
                    <a:pt x="378" y="1374"/>
                    <a:pt x="369" y="1365"/>
                    <a:pt x="369" y="1347"/>
                  </a:cubicBezTo>
                  <a:lnTo>
                    <a:pt x="369" y="1347"/>
                  </a:lnTo>
                  <a:cubicBezTo>
                    <a:pt x="440" y="1365"/>
                    <a:pt x="521" y="1383"/>
                    <a:pt x="539" y="1383"/>
                  </a:cubicBezTo>
                  <a:cubicBezTo>
                    <a:pt x="586" y="1387"/>
                    <a:pt x="648" y="1394"/>
                    <a:pt x="711" y="1394"/>
                  </a:cubicBezTo>
                  <a:cubicBezTo>
                    <a:pt x="789" y="1394"/>
                    <a:pt x="868" y="1383"/>
                    <a:pt x="922" y="1338"/>
                  </a:cubicBezTo>
                  <a:lnTo>
                    <a:pt x="922" y="1338"/>
                  </a:lnTo>
                  <a:cubicBezTo>
                    <a:pt x="856" y="1349"/>
                    <a:pt x="793" y="1357"/>
                    <a:pt x="730" y="1357"/>
                  </a:cubicBezTo>
                  <a:cubicBezTo>
                    <a:pt x="690" y="1357"/>
                    <a:pt x="651" y="1354"/>
                    <a:pt x="610" y="1347"/>
                  </a:cubicBezTo>
                  <a:cubicBezTo>
                    <a:pt x="521" y="1338"/>
                    <a:pt x="432" y="1303"/>
                    <a:pt x="342" y="1276"/>
                  </a:cubicBezTo>
                  <a:cubicBezTo>
                    <a:pt x="333" y="1258"/>
                    <a:pt x="333" y="1249"/>
                    <a:pt x="333" y="1231"/>
                  </a:cubicBezTo>
                  <a:lnTo>
                    <a:pt x="333" y="1231"/>
                  </a:lnTo>
                  <a:cubicBezTo>
                    <a:pt x="396" y="1249"/>
                    <a:pt x="458" y="1267"/>
                    <a:pt x="512" y="1276"/>
                  </a:cubicBezTo>
                  <a:cubicBezTo>
                    <a:pt x="574" y="1288"/>
                    <a:pt x="640" y="1305"/>
                    <a:pt x="705" y="1305"/>
                  </a:cubicBezTo>
                  <a:cubicBezTo>
                    <a:pt x="733" y="1305"/>
                    <a:pt x="761" y="1302"/>
                    <a:pt x="788" y="1294"/>
                  </a:cubicBezTo>
                  <a:cubicBezTo>
                    <a:pt x="788" y="1294"/>
                    <a:pt x="788" y="1285"/>
                    <a:pt x="779" y="1285"/>
                  </a:cubicBezTo>
                  <a:cubicBezTo>
                    <a:pt x="690" y="1285"/>
                    <a:pt x="610" y="1267"/>
                    <a:pt x="521" y="1249"/>
                  </a:cubicBezTo>
                  <a:cubicBezTo>
                    <a:pt x="449" y="1231"/>
                    <a:pt x="387" y="1196"/>
                    <a:pt x="316" y="1160"/>
                  </a:cubicBezTo>
                  <a:cubicBezTo>
                    <a:pt x="316" y="1097"/>
                    <a:pt x="316" y="1026"/>
                    <a:pt x="325" y="964"/>
                  </a:cubicBezTo>
                  <a:cubicBezTo>
                    <a:pt x="425" y="1045"/>
                    <a:pt x="532" y="1079"/>
                    <a:pt x="637" y="1079"/>
                  </a:cubicBezTo>
                  <a:cubicBezTo>
                    <a:pt x="1075" y="1079"/>
                    <a:pt x="1471" y="476"/>
                    <a:pt x="1118" y="116"/>
                  </a:cubicBezTo>
                  <a:cubicBezTo>
                    <a:pt x="1163" y="107"/>
                    <a:pt x="1208" y="107"/>
                    <a:pt x="1243" y="107"/>
                  </a:cubicBezTo>
                  <a:close/>
                  <a:moveTo>
                    <a:pt x="1219" y="1"/>
                  </a:moveTo>
                  <a:cubicBezTo>
                    <a:pt x="557" y="1"/>
                    <a:pt x="1" y="801"/>
                    <a:pt x="289" y="1445"/>
                  </a:cubicBezTo>
                  <a:cubicBezTo>
                    <a:pt x="298" y="1454"/>
                    <a:pt x="307" y="1463"/>
                    <a:pt x="307" y="1463"/>
                  </a:cubicBezTo>
                  <a:cubicBezTo>
                    <a:pt x="316" y="1472"/>
                    <a:pt x="316" y="1472"/>
                    <a:pt x="325" y="1472"/>
                  </a:cubicBezTo>
                  <a:cubicBezTo>
                    <a:pt x="446" y="1529"/>
                    <a:pt x="569" y="1555"/>
                    <a:pt x="687" y="1555"/>
                  </a:cubicBezTo>
                  <a:cubicBezTo>
                    <a:pt x="1352" y="1555"/>
                    <a:pt x="1904" y="752"/>
                    <a:pt x="1609" y="116"/>
                  </a:cubicBezTo>
                  <a:cubicBezTo>
                    <a:pt x="1609" y="107"/>
                    <a:pt x="1600" y="98"/>
                    <a:pt x="1591" y="98"/>
                  </a:cubicBezTo>
                  <a:cubicBezTo>
                    <a:pt x="1591" y="89"/>
                    <a:pt x="1582" y="89"/>
                    <a:pt x="1573" y="80"/>
                  </a:cubicBezTo>
                  <a:cubicBezTo>
                    <a:pt x="1455" y="26"/>
                    <a:pt x="1335" y="1"/>
                    <a:pt x="12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74" name="Google Shape;10205;p27"/>
            <p:cNvSpPr/>
            <p:nvPr/>
          </p:nvSpPr>
          <p:spPr>
            <a:xfrm>
              <a:off x="643575" y="1217825"/>
              <a:ext cx="6275" cy="3025"/>
            </a:xfrm>
            <a:custGeom>
              <a:avLst/>
              <a:ahLst/>
              <a:rect l="l" t="t" r="r" b="b"/>
              <a:pathLst>
                <a:path w="251" h="121" extrusionOk="0">
                  <a:moveTo>
                    <a:pt x="203" y="1"/>
                  </a:moveTo>
                  <a:cubicBezTo>
                    <a:pt x="195" y="1"/>
                    <a:pt x="187" y="2"/>
                    <a:pt x="179" y="4"/>
                  </a:cubicBezTo>
                  <a:cubicBezTo>
                    <a:pt x="143" y="4"/>
                    <a:pt x="108" y="13"/>
                    <a:pt x="63" y="22"/>
                  </a:cubicBezTo>
                  <a:cubicBezTo>
                    <a:pt x="3" y="22"/>
                    <a:pt x="1" y="120"/>
                    <a:pt x="64" y="120"/>
                  </a:cubicBezTo>
                  <a:cubicBezTo>
                    <a:pt x="66" y="120"/>
                    <a:pt x="69" y="120"/>
                    <a:pt x="72" y="120"/>
                  </a:cubicBezTo>
                  <a:cubicBezTo>
                    <a:pt x="116" y="120"/>
                    <a:pt x="161" y="111"/>
                    <a:pt x="215" y="102"/>
                  </a:cubicBezTo>
                  <a:cubicBezTo>
                    <a:pt x="241" y="93"/>
                    <a:pt x="250" y="57"/>
                    <a:pt x="250" y="39"/>
                  </a:cubicBezTo>
                  <a:cubicBezTo>
                    <a:pt x="243" y="12"/>
                    <a:pt x="226" y="1"/>
                    <a:pt x="20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75" name="Google Shape;10206;p27"/>
            <p:cNvSpPr/>
            <p:nvPr/>
          </p:nvSpPr>
          <p:spPr>
            <a:xfrm>
              <a:off x="642900" y="1208100"/>
              <a:ext cx="7050" cy="2975"/>
            </a:xfrm>
            <a:custGeom>
              <a:avLst/>
              <a:ahLst/>
              <a:rect l="l" t="t" r="r" b="b"/>
              <a:pathLst>
                <a:path w="282" h="119" extrusionOk="0">
                  <a:moveTo>
                    <a:pt x="54" y="0"/>
                  </a:moveTo>
                  <a:cubicBezTo>
                    <a:pt x="19" y="0"/>
                    <a:pt x="1" y="27"/>
                    <a:pt x="1" y="54"/>
                  </a:cubicBezTo>
                  <a:cubicBezTo>
                    <a:pt x="1" y="81"/>
                    <a:pt x="27" y="98"/>
                    <a:pt x="54" y="98"/>
                  </a:cubicBezTo>
                  <a:cubicBezTo>
                    <a:pt x="99" y="107"/>
                    <a:pt x="143" y="107"/>
                    <a:pt x="197" y="116"/>
                  </a:cubicBezTo>
                  <a:cubicBezTo>
                    <a:pt x="202" y="118"/>
                    <a:pt x="206" y="118"/>
                    <a:pt x="211" y="118"/>
                  </a:cubicBezTo>
                  <a:cubicBezTo>
                    <a:pt x="263" y="118"/>
                    <a:pt x="281" y="26"/>
                    <a:pt x="224" y="18"/>
                  </a:cubicBezTo>
                  <a:cubicBezTo>
                    <a:pt x="161" y="9"/>
                    <a:pt x="108" y="0"/>
                    <a:pt x="5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76" name="Google Shape;10207;p27"/>
            <p:cNvSpPr/>
            <p:nvPr/>
          </p:nvSpPr>
          <p:spPr>
            <a:xfrm>
              <a:off x="644475" y="1198500"/>
              <a:ext cx="7250" cy="4325"/>
            </a:xfrm>
            <a:custGeom>
              <a:avLst/>
              <a:ahLst/>
              <a:rect l="l" t="t" r="r" b="b"/>
              <a:pathLst>
                <a:path w="290" h="173" extrusionOk="0">
                  <a:moveTo>
                    <a:pt x="59" y="0"/>
                  </a:moveTo>
                  <a:cubicBezTo>
                    <a:pt x="41" y="0"/>
                    <a:pt x="24" y="10"/>
                    <a:pt x="18" y="27"/>
                  </a:cubicBezTo>
                  <a:cubicBezTo>
                    <a:pt x="0" y="54"/>
                    <a:pt x="9" y="90"/>
                    <a:pt x="36" y="99"/>
                  </a:cubicBezTo>
                  <a:cubicBezTo>
                    <a:pt x="89" y="126"/>
                    <a:pt x="152" y="152"/>
                    <a:pt x="205" y="170"/>
                  </a:cubicBezTo>
                  <a:cubicBezTo>
                    <a:pt x="210" y="172"/>
                    <a:pt x="215" y="172"/>
                    <a:pt x="220" y="172"/>
                  </a:cubicBezTo>
                  <a:cubicBezTo>
                    <a:pt x="272" y="172"/>
                    <a:pt x="289" y="88"/>
                    <a:pt x="232" y="63"/>
                  </a:cubicBezTo>
                  <a:cubicBezTo>
                    <a:pt x="179" y="54"/>
                    <a:pt x="134" y="27"/>
                    <a:pt x="89" y="10"/>
                  </a:cubicBezTo>
                  <a:cubicBezTo>
                    <a:pt x="80" y="3"/>
                    <a:pt x="69" y="0"/>
                    <a:pt x="5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77" name="Google Shape;10208;p27"/>
            <p:cNvSpPr/>
            <p:nvPr/>
          </p:nvSpPr>
          <p:spPr>
            <a:xfrm>
              <a:off x="659025" y="1181075"/>
              <a:ext cx="5550" cy="6325"/>
            </a:xfrm>
            <a:custGeom>
              <a:avLst/>
              <a:ahLst/>
              <a:rect l="l" t="t" r="r" b="b"/>
              <a:pathLst>
                <a:path w="222" h="253" extrusionOk="0">
                  <a:moveTo>
                    <a:pt x="70" y="1"/>
                  </a:moveTo>
                  <a:cubicBezTo>
                    <a:pt x="34" y="1"/>
                    <a:pt x="0" y="39"/>
                    <a:pt x="25" y="82"/>
                  </a:cubicBezTo>
                  <a:cubicBezTo>
                    <a:pt x="43" y="136"/>
                    <a:pt x="78" y="180"/>
                    <a:pt x="105" y="225"/>
                  </a:cubicBezTo>
                  <a:cubicBezTo>
                    <a:pt x="116" y="245"/>
                    <a:pt x="133" y="253"/>
                    <a:pt x="149" y="253"/>
                  </a:cubicBezTo>
                  <a:cubicBezTo>
                    <a:pt x="185" y="253"/>
                    <a:pt x="222" y="214"/>
                    <a:pt x="203" y="171"/>
                  </a:cubicBezTo>
                  <a:cubicBezTo>
                    <a:pt x="168" y="127"/>
                    <a:pt x="141" y="82"/>
                    <a:pt x="114" y="29"/>
                  </a:cubicBezTo>
                  <a:cubicBezTo>
                    <a:pt x="103" y="9"/>
                    <a:pt x="86" y="1"/>
                    <a:pt x="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78" name="Google Shape;10209;p27"/>
            <p:cNvSpPr/>
            <p:nvPr/>
          </p:nvSpPr>
          <p:spPr>
            <a:xfrm>
              <a:off x="670550" y="1176375"/>
              <a:ext cx="3375" cy="6775"/>
            </a:xfrm>
            <a:custGeom>
              <a:avLst/>
              <a:ahLst/>
              <a:rect l="l" t="t" r="r" b="b"/>
              <a:pathLst>
                <a:path w="135" h="271" extrusionOk="0">
                  <a:moveTo>
                    <a:pt x="60" y="0"/>
                  </a:moveTo>
                  <a:cubicBezTo>
                    <a:pt x="55" y="0"/>
                    <a:pt x="50" y="1"/>
                    <a:pt x="46" y="2"/>
                  </a:cubicBezTo>
                  <a:cubicBezTo>
                    <a:pt x="19" y="11"/>
                    <a:pt x="1" y="38"/>
                    <a:pt x="10" y="65"/>
                  </a:cubicBezTo>
                  <a:cubicBezTo>
                    <a:pt x="19" y="110"/>
                    <a:pt x="19" y="163"/>
                    <a:pt x="28" y="217"/>
                  </a:cubicBezTo>
                  <a:cubicBezTo>
                    <a:pt x="28" y="243"/>
                    <a:pt x="46" y="270"/>
                    <a:pt x="81" y="270"/>
                  </a:cubicBezTo>
                  <a:cubicBezTo>
                    <a:pt x="108" y="270"/>
                    <a:pt x="135" y="243"/>
                    <a:pt x="126" y="217"/>
                  </a:cubicBezTo>
                  <a:cubicBezTo>
                    <a:pt x="126" y="154"/>
                    <a:pt x="117" y="92"/>
                    <a:pt x="108" y="38"/>
                  </a:cubicBezTo>
                  <a:cubicBezTo>
                    <a:pt x="108" y="16"/>
                    <a:pt x="84" y="0"/>
                    <a:pt x="6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79" name="Google Shape;10210;p27"/>
            <p:cNvSpPr/>
            <p:nvPr/>
          </p:nvSpPr>
          <p:spPr>
            <a:xfrm>
              <a:off x="681700" y="1177100"/>
              <a:ext cx="3300" cy="6275"/>
            </a:xfrm>
            <a:custGeom>
              <a:avLst/>
              <a:ahLst/>
              <a:rect l="l" t="t" r="r" b="b"/>
              <a:pathLst>
                <a:path w="132" h="251" extrusionOk="0">
                  <a:moveTo>
                    <a:pt x="66" y="0"/>
                  </a:moveTo>
                  <a:cubicBezTo>
                    <a:pt x="46" y="0"/>
                    <a:pt x="26" y="11"/>
                    <a:pt x="19" y="36"/>
                  </a:cubicBezTo>
                  <a:cubicBezTo>
                    <a:pt x="10" y="89"/>
                    <a:pt x="10" y="143"/>
                    <a:pt x="1" y="197"/>
                  </a:cubicBezTo>
                  <a:cubicBezTo>
                    <a:pt x="1" y="232"/>
                    <a:pt x="28" y="250"/>
                    <a:pt x="54" y="250"/>
                  </a:cubicBezTo>
                  <a:cubicBezTo>
                    <a:pt x="81" y="250"/>
                    <a:pt x="108" y="232"/>
                    <a:pt x="108" y="197"/>
                  </a:cubicBezTo>
                  <a:cubicBezTo>
                    <a:pt x="108" y="152"/>
                    <a:pt x="117" y="107"/>
                    <a:pt x="126" y="63"/>
                  </a:cubicBezTo>
                  <a:cubicBezTo>
                    <a:pt x="131" y="25"/>
                    <a:pt x="98" y="0"/>
                    <a:pt x="6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80" name="Google Shape;10211;p27"/>
            <p:cNvSpPr/>
            <p:nvPr/>
          </p:nvSpPr>
          <p:spPr>
            <a:xfrm>
              <a:off x="650350" y="1188550"/>
              <a:ext cx="7025" cy="5625"/>
            </a:xfrm>
            <a:custGeom>
              <a:avLst/>
              <a:ahLst/>
              <a:rect l="l" t="t" r="r" b="b"/>
              <a:pathLst>
                <a:path w="281" h="225" extrusionOk="0">
                  <a:moveTo>
                    <a:pt x="80" y="1"/>
                  </a:moveTo>
                  <a:cubicBezTo>
                    <a:pt x="39" y="1"/>
                    <a:pt x="0" y="52"/>
                    <a:pt x="42" y="86"/>
                  </a:cubicBezTo>
                  <a:cubicBezTo>
                    <a:pt x="86" y="131"/>
                    <a:pt x="122" y="167"/>
                    <a:pt x="167" y="211"/>
                  </a:cubicBezTo>
                  <a:cubicBezTo>
                    <a:pt x="178" y="221"/>
                    <a:pt x="189" y="224"/>
                    <a:pt x="201" y="224"/>
                  </a:cubicBezTo>
                  <a:cubicBezTo>
                    <a:pt x="244" y="224"/>
                    <a:pt x="280" y="166"/>
                    <a:pt x="238" y="131"/>
                  </a:cubicBezTo>
                  <a:cubicBezTo>
                    <a:pt x="202" y="95"/>
                    <a:pt x="158" y="51"/>
                    <a:pt x="113" y="15"/>
                  </a:cubicBezTo>
                  <a:cubicBezTo>
                    <a:pt x="103" y="5"/>
                    <a:pt x="91"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81" name="Google Shape;10212;p27"/>
            <p:cNvSpPr/>
            <p:nvPr/>
          </p:nvSpPr>
          <p:spPr>
            <a:xfrm>
              <a:off x="607450" y="1183775"/>
              <a:ext cx="18750" cy="24150"/>
            </a:xfrm>
            <a:custGeom>
              <a:avLst/>
              <a:ahLst/>
              <a:rect l="l" t="t" r="r" b="b"/>
              <a:pathLst>
                <a:path w="750" h="966" extrusionOk="0">
                  <a:moveTo>
                    <a:pt x="152" y="1"/>
                  </a:moveTo>
                  <a:cubicBezTo>
                    <a:pt x="116" y="63"/>
                    <a:pt x="81" y="135"/>
                    <a:pt x="54" y="197"/>
                  </a:cubicBezTo>
                  <a:cubicBezTo>
                    <a:pt x="223" y="197"/>
                    <a:pt x="366" y="376"/>
                    <a:pt x="321" y="545"/>
                  </a:cubicBezTo>
                  <a:cubicBezTo>
                    <a:pt x="304" y="634"/>
                    <a:pt x="250" y="706"/>
                    <a:pt x="170" y="741"/>
                  </a:cubicBezTo>
                  <a:cubicBezTo>
                    <a:pt x="140" y="756"/>
                    <a:pt x="108" y="763"/>
                    <a:pt x="76" y="763"/>
                  </a:cubicBezTo>
                  <a:cubicBezTo>
                    <a:pt x="50" y="763"/>
                    <a:pt x="24" y="758"/>
                    <a:pt x="0" y="750"/>
                  </a:cubicBezTo>
                  <a:lnTo>
                    <a:pt x="0" y="750"/>
                  </a:lnTo>
                  <a:cubicBezTo>
                    <a:pt x="9" y="822"/>
                    <a:pt x="27" y="893"/>
                    <a:pt x="63" y="955"/>
                  </a:cubicBezTo>
                  <a:cubicBezTo>
                    <a:pt x="95" y="963"/>
                    <a:pt x="125" y="966"/>
                    <a:pt x="155" y="966"/>
                  </a:cubicBezTo>
                  <a:cubicBezTo>
                    <a:pt x="640" y="966"/>
                    <a:pt x="749" y="43"/>
                    <a:pt x="1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82" name="Google Shape;10213;p27"/>
            <p:cNvSpPr/>
            <p:nvPr/>
          </p:nvSpPr>
          <p:spPr>
            <a:xfrm>
              <a:off x="610575" y="1175525"/>
              <a:ext cx="29000" cy="41525"/>
            </a:xfrm>
            <a:custGeom>
              <a:avLst/>
              <a:ahLst/>
              <a:rect l="l" t="t" r="r" b="b"/>
              <a:pathLst>
                <a:path w="1160" h="1661" extrusionOk="0">
                  <a:moveTo>
                    <a:pt x="464" y="1"/>
                  </a:moveTo>
                  <a:cubicBezTo>
                    <a:pt x="446" y="1"/>
                    <a:pt x="437" y="10"/>
                    <a:pt x="419" y="10"/>
                  </a:cubicBezTo>
                  <a:cubicBezTo>
                    <a:pt x="482" y="54"/>
                    <a:pt x="544" y="108"/>
                    <a:pt x="562" y="117"/>
                  </a:cubicBezTo>
                  <a:cubicBezTo>
                    <a:pt x="642" y="197"/>
                    <a:pt x="776" y="313"/>
                    <a:pt x="785" y="438"/>
                  </a:cubicBezTo>
                  <a:cubicBezTo>
                    <a:pt x="723" y="340"/>
                    <a:pt x="669" y="268"/>
                    <a:pt x="589" y="197"/>
                  </a:cubicBezTo>
                  <a:cubicBezTo>
                    <a:pt x="518" y="135"/>
                    <a:pt x="428" y="90"/>
                    <a:pt x="357" y="45"/>
                  </a:cubicBezTo>
                  <a:cubicBezTo>
                    <a:pt x="339" y="54"/>
                    <a:pt x="321" y="54"/>
                    <a:pt x="312" y="63"/>
                  </a:cubicBezTo>
                  <a:cubicBezTo>
                    <a:pt x="366" y="99"/>
                    <a:pt x="419" y="135"/>
                    <a:pt x="473" y="170"/>
                  </a:cubicBezTo>
                  <a:cubicBezTo>
                    <a:pt x="544" y="224"/>
                    <a:pt x="616" y="277"/>
                    <a:pt x="660" y="367"/>
                  </a:cubicBezTo>
                  <a:lnTo>
                    <a:pt x="651" y="367"/>
                  </a:lnTo>
                  <a:cubicBezTo>
                    <a:pt x="589" y="304"/>
                    <a:pt x="526" y="251"/>
                    <a:pt x="455" y="197"/>
                  </a:cubicBezTo>
                  <a:cubicBezTo>
                    <a:pt x="393" y="152"/>
                    <a:pt x="321" y="135"/>
                    <a:pt x="250" y="108"/>
                  </a:cubicBezTo>
                  <a:cubicBezTo>
                    <a:pt x="196" y="144"/>
                    <a:pt x="143" y="188"/>
                    <a:pt x="98" y="242"/>
                  </a:cubicBezTo>
                  <a:cubicBezTo>
                    <a:pt x="759" y="347"/>
                    <a:pt x="619" y="1402"/>
                    <a:pt x="23" y="1402"/>
                  </a:cubicBezTo>
                  <a:cubicBezTo>
                    <a:pt x="15" y="1402"/>
                    <a:pt x="8" y="1402"/>
                    <a:pt x="0" y="1401"/>
                  </a:cubicBezTo>
                  <a:lnTo>
                    <a:pt x="0" y="1401"/>
                  </a:lnTo>
                  <a:cubicBezTo>
                    <a:pt x="18" y="1437"/>
                    <a:pt x="45" y="1464"/>
                    <a:pt x="72" y="1500"/>
                  </a:cubicBezTo>
                  <a:cubicBezTo>
                    <a:pt x="134" y="1491"/>
                    <a:pt x="187" y="1491"/>
                    <a:pt x="241" y="1473"/>
                  </a:cubicBezTo>
                  <a:cubicBezTo>
                    <a:pt x="348" y="1446"/>
                    <a:pt x="428" y="1401"/>
                    <a:pt x="526" y="1330"/>
                  </a:cubicBezTo>
                  <a:cubicBezTo>
                    <a:pt x="526" y="1330"/>
                    <a:pt x="526" y="1339"/>
                    <a:pt x="526" y="1339"/>
                  </a:cubicBezTo>
                  <a:cubicBezTo>
                    <a:pt x="464" y="1428"/>
                    <a:pt x="357" y="1482"/>
                    <a:pt x="259" y="1517"/>
                  </a:cubicBezTo>
                  <a:cubicBezTo>
                    <a:pt x="232" y="1535"/>
                    <a:pt x="187" y="1553"/>
                    <a:pt x="143" y="1562"/>
                  </a:cubicBezTo>
                  <a:cubicBezTo>
                    <a:pt x="152" y="1562"/>
                    <a:pt x="152" y="1571"/>
                    <a:pt x="161" y="1571"/>
                  </a:cubicBezTo>
                  <a:cubicBezTo>
                    <a:pt x="179" y="1571"/>
                    <a:pt x="196" y="1571"/>
                    <a:pt x="223" y="1562"/>
                  </a:cubicBezTo>
                  <a:cubicBezTo>
                    <a:pt x="286" y="1553"/>
                    <a:pt x="339" y="1526"/>
                    <a:pt x="393" y="1500"/>
                  </a:cubicBezTo>
                  <a:cubicBezTo>
                    <a:pt x="518" y="1437"/>
                    <a:pt x="598" y="1348"/>
                    <a:pt x="687" y="1241"/>
                  </a:cubicBezTo>
                  <a:cubicBezTo>
                    <a:pt x="687" y="1241"/>
                    <a:pt x="687" y="1241"/>
                    <a:pt x="687" y="1250"/>
                  </a:cubicBezTo>
                  <a:cubicBezTo>
                    <a:pt x="651" y="1366"/>
                    <a:pt x="553" y="1473"/>
                    <a:pt x="455" y="1535"/>
                  </a:cubicBezTo>
                  <a:cubicBezTo>
                    <a:pt x="402" y="1571"/>
                    <a:pt x="330" y="1616"/>
                    <a:pt x="250" y="1633"/>
                  </a:cubicBezTo>
                  <a:cubicBezTo>
                    <a:pt x="268" y="1642"/>
                    <a:pt x="286" y="1651"/>
                    <a:pt x="303" y="1660"/>
                  </a:cubicBezTo>
                  <a:cubicBezTo>
                    <a:pt x="990" y="1446"/>
                    <a:pt x="1160" y="313"/>
                    <a:pt x="464"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83" name="Google Shape;10214;p27"/>
            <p:cNvSpPr/>
            <p:nvPr/>
          </p:nvSpPr>
          <p:spPr>
            <a:xfrm>
              <a:off x="601200" y="1173525"/>
              <a:ext cx="41500" cy="46200"/>
            </a:xfrm>
            <a:custGeom>
              <a:avLst/>
              <a:ahLst/>
              <a:rect l="l" t="t" r="r" b="b"/>
              <a:pathLst>
                <a:path w="1660" h="1848" extrusionOk="0">
                  <a:moveTo>
                    <a:pt x="402" y="411"/>
                  </a:moveTo>
                  <a:cubicBezTo>
                    <a:pt x="999" y="453"/>
                    <a:pt x="890" y="1376"/>
                    <a:pt x="405" y="1376"/>
                  </a:cubicBezTo>
                  <a:cubicBezTo>
                    <a:pt x="375" y="1376"/>
                    <a:pt x="345" y="1373"/>
                    <a:pt x="313" y="1365"/>
                  </a:cubicBezTo>
                  <a:cubicBezTo>
                    <a:pt x="277" y="1303"/>
                    <a:pt x="259" y="1232"/>
                    <a:pt x="250" y="1160"/>
                  </a:cubicBezTo>
                  <a:lnTo>
                    <a:pt x="250" y="1160"/>
                  </a:lnTo>
                  <a:cubicBezTo>
                    <a:pt x="274" y="1168"/>
                    <a:pt x="300" y="1173"/>
                    <a:pt x="326" y="1173"/>
                  </a:cubicBezTo>
                  <a:cubicBezTo>
                    <a:pt x="358" y="1173"/>
                    <a:pt x="390" y="1166"/>
                    <a:pt x="420" y="1151"/>
                  </a:cubicBezTo>
                  <a:cubicBezTo>
                    <a:pt x="500" y="1116"/>
                    <a:pt x="554" y="1044"/>
                    <a:pt x="571" y="955"/>
                  </a:cubicBezTo>
                  <a:cubicBezTo>
                    <a:pt x="616" y="786"/>
                    <a:pt x="473" y="607"/>
                    <a:pt x="304" y="607"/>
                  </a:cubicBezTo>
                  <a:cubicBezTo>
                    <a:pt x="331" y="545"/>
                    <a:pt x="366" y="473"/>
                    <a:pt x="402" y="411"/>
                  </a:cubicBezTo>
                  <a:close/>
                  <a:moveTo>
                    <a:pt x="839" y="81"/>
                  </a:moveTo>
                  <a:cubicBezTo>
                    <a:pt x="1535" y="393"/>
                    <a:pt x="1365" y="1526"/>
                    <a:pt x="678" y="1740"/>
                  </a:cubicBezTo>
                  <a:cubicBezTo>
                    <a:pt x="661" y="1731"/>
                    <a:pt x="643" y="1722"/>
                    <a:pt x="625" y="1713"/>
                  </a:cubicBezTo>
                  <a:cubicBezTo>
                    <a:pt x="705" y="1696"/>
                    <a:pt x="777" y="1651"/>
                    <a:pt x="830" y="1615"/>
                  </a:cubicBezTo>
                  <a:cubicBezTo>
                    <a:pt x="928" y="1553"/>
                    <a:pt x="1026" y="1446"/>
                    <a:pt x="1062" y="1330"/>
                  </a:cubicBezTo>
                  <a:cubicBezTo>
                    <a:pt x="1062" y="1321"/>
                    <a:pt x="1062" y="1321"/>
                    <a:pt x="1062" y="1321"/>
                  </a:cubicBezTo>
                  <a:cubicBezTo>
                    <a:pt x="973" y="1428"/>
                    <a:pt x="893" y="1517"/>
                    <a:pt x="768" y="1580"/>
                  </a:cubicBezTo>
                  <a:cubicBezTo>
                    <a:pt x="714" y="1606"/>
                    <a:pt x="661" y="1633"/>
                    <a:pt x="598" y="1642"/>
                  </a:cubicBezTo>
                  <a:cubicBezTo>
                    <a:pt x="571" y="1651"/>
                    <a:pt x="554" y="1651"/>
                    <a:pt x="536" y="1651"/>
                  </a:cubicBezTo>
                  <a:cubicBezTo>
                    <a:pt x="527" y="1651"/>
                    <a:pt x="527" y="1642"/>
                    <a:pt x="518" y="1642"/>
                  </a:cubicBezTo>
                  <a:cubicBezTo>
                    <a:pt x="562" y="1633"/>
                    <a:pt x="607" y="1615"/>
                    <a:pt x="634" y="1597"/>
                  </a:cubicBezTo>
                  <a:cubicBezTo>
                    <a:pt x="732" y="1562"/>
                    <a:pt x="848" y="1508"/>
                    <a:pt x="901" y="1419"/>
                  </a:cubicBezTo>
                  <a:cubicBezTo>
                    <a:pt x="901" y="1419"/>
                    <a:pt x="901" y="1410"/>
                    <a:pt x="901" y="1410"/>
                  </a:cubicBezTo>
                  <a:cubicBezTo>
                    <a:pt x="803" y="1481"/>
                    <a:pt x="723" y="1526"/>
                    <a:pt x="616" y="1553"/>
                  </a:cubicBezTo>
                  <a:cubicBezTo>
                    <a:pt x="562" y="1571"/>
                    <a:pt x="509" y="1571"/>
                    <a:pt x="447" y="1580"/>
                  </a:cubicBezTo>
                  <a:cubicBezTo>
                    <a:pt x="420" y="1544"/>
                    <a:pt x="393" y="1517"/>
                    <a:pt x="375" y="1481"/>
                  </a:cubicBezTo>
                  <a:lnTo>
                    <a:pt x="375" y="1481"/>
                  </a:lnTo>
                  <a:cubicBezTo>
                    <a:pt x="383" y="1482"/>
                    <a:pt x="390" y="1482"/>
                    <a:pt x="398" y="1482"/>
                  </a:cubicBezTo>
                  <a:cubicBezTo>
                    <a:pt x="994" y="1482"/>
                    <a:pt x="1134" y="427"/>
                    <a:pt x="473" y="322"/>
                  </a:cubicBezTo>
                  <a:cubicBezTo>
                    <a:pt x="518" y="268"/>
                    <a:pt x="571" y="224"/>
                    <a:pt x="625" y="188"/>
                  </a:cubicBezTo>
                  <a:cubicBezTo>
                    <a:pt x="696" y="215"/>
                    <a:pt x="768" y="232"/>
                    <a:pt x="830" y="277"/>
                  </a:cubicBezTo>
                  <a:cubicBezTo>
                    <a:pt x="901" y="331"/>
                    <a:pt x="964" y="384"/>
                    <a:pt x="1026" y="447"/>
                  </a:cubicBezTo>
                  <a:lnTo>
                    <a:pt x="1035" y="447"/>
                  </a:lnTo>
                  <a:cubicBezTo>
                    <a:pt x="991" y="357"/>
                    <a:pt x="919" y="304"/>
                    <a:pt x="848" y="250"/>
                  </a:cubicBezTo>
                  <a:cubicBezTo>
                    <a:pt x="794" y="215"/>
                    <a:pt x="741" y="179"/>
                    <a:pt x="687" y="143"/>
                  </a:cubicBezTo>
                  <a:cubicBezTo>
                    <a:pt x="696" y="134"/>
                    <a:pt x="714" y="134"/>
                    <a:pt x="732" y="125"/>
                  </a:cubicBezTo>
                  <a:cubicBezTo>
                    <a:pt x="812" y="170"/>
                    <a:pt x="893" y="215"/>
                    <a:pt x="964" y="277"/>
                  </a:cubicBezTo>
                  <a:cubicBezTo>
                    <a:pt x="1044" y="348"/>
                    <a:pt x="1098" y="420"/>
                    <a:pt x="1160" y="518"/>
                  </a:cubicBezTo>
                  <a:cubicBezTo>
                    <a:pt x="1151" y="393"/>
                    <a:pt x="1017" y="277"/>
                    <a:pt x="937" y="197"/>
                  </a:cubicBezTo>
                  <a:cubicBezTo>
                    <a:pt x="919" y="188"/>
                    <a:pt x="857" y="134"/>
                    <a:pt x="794" y="90"/>
                  </a:cubicBezTo>
                  <a:cubicBezTo>
                    <a:pt x="812" y="90"/>
                    <a:pt x="821" y="81"/>
                    <a:pt x="839" y="81"/>
                  </a:cubicBezTo>
                  <a:close/>
                  <a:moveTo>
                    <a:pt x="919" y="1"/>
                  </a:moveTo>
                  <a:lnTo>
                    <a:pt x="339" y="331"/>
                  </a:lnTo>
                  <a:cubicBezTo>
                    <a:pt x="0" y="803"/>
                    <a:pt x="54" y="1580"/>
                    <a:pt x="652" y="1838"/>
                  </a:cubicBezTo>
                  <a:cubicBezTo>
                    <a:pt x="661" y="1847"/>
                    <a:pt x="661" y="1847"/>
                    <a:pt x="670" y="1847"/>
                  </a:cubicBezTo>
                  <a:lnTo>
                    <a:pt x="696" y="1847"/>
                  </a:lnTo>
                  <a:cubicBezTo>
                    <a:pt x="1472" y="1606"/>
                    <a:pt x="1660" y="393"/>
                    <a:pt x="9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84" name="Google Shape;10215;p27"/>
            <p:cNvSpPr/>
            <p:nvPr/>
          </p:nvSpPr>
          <p:spPr>
            <a:xfrm>
              <a:off x="594850" y="1202050"/>
              <a:ext cx="7850" cy="3450"/>
            </a:xfrm>
            <a:custGeom>
              <a:avLst/>
              <a:ahLst/>
              <a:rect l="l" t="t" r="r" b="b"/>
              <a:pathLst>
                <a:path w="314" h="138" extrusionOk="0">
                  <a:moveTo>
                    <a:pt x="237" y="1"/>
                  </a:moveTo>
                  <a:cubicBezTo>
                    <a:pt x="234" y="1"/>
                    <a:pt x="231" y="1"/>
                    <a:pt x="228" y="1"/>
                  </a:cubicBezTo>
                  <a:cubicBezTo>
                    <a:pt x="174" y="10"/>
                    <a:pt x="121" y="19"/>
                    <a:pt x="58" y="28"/>
                  </a:cubicBezTo>
                  <a:cubicBezTo>
                    <a:pt x="1" y="45"/>
                    <a:pt x="11" y="137"/>
                    <a:pt x="70" y="137"/>
                  </a:cubicBezTo>
                  <a:cubicBezTo>
                    <a:pt x="74" y="137"/>
                    <a:pt x="80" y="137"/>
                    <a:pt x="85" y="135"/>
                  </a:cubicBezTo>
                  <a:cubicBezTo>
                    <a:pt x="138" y="117"/>
                    <a:pt x="192" y="117"/>
                    <a:pt x="246" y="100"/>
                  </a:cubicBezTo>
                  <a:cubicBezTo>
                    <a:pt x="314" y="91"/>
                    <a:pt x="300" y="1"/>
                    <a:pt x="23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85" name="Google Shape;10216;p27"/>
            <p:cNvSpPr/>
            <p:nvPr/>
          </p:nvSpPr>
          <p:spPr>
            <a:xfrm>
              <a:off x="598975" y="1212175"/>
              <a:ext cx="6475" cy="5050"/>
            </a:xfrm>
            <a:custGeom>
              <a:avLst/>
              <a:ahLst/>
              <a:rect l="l" t="t" r="r" b="b"/>
              <a:pathLst>
                <a:path w="259" h="202" extrusionOk="0">
                  <a:moveTo>
                    <a:pt x="194" y="1"/>
                  </a:moveTo>
                  <a:cubicBezTo>
                    <a:pt x="183" y="1"/>
                    <a:pt x="172" y="3"/>
                    <a:pt x="161" y="7"/>
                  </a:cubicBezTo>
                  <a:cubicBezTo>
                    <a:pt x="125" y="42"/>
                    <a:pt x="81" y="69"/>
                    <a:pt x="36" y="96"/>
                  </a:cubicBezTo>
                  <a:cubicBezTo>
                    <a:pt x="18" y="114"/>
                    <a:pt x="0" y="141"/>
                    <a:pt x="18" y="167"/>
                  </a:cubicBezTo>
                  <a:cubicBezTo>
                    <a:pt x="25" y="187"/>
                    <a:pt x="45" y="201"/>
                    <a:pt x="66" y="201"/>
                  </a:cubicBezTo>
                  <a:cubicBezTo>
                    <a:pt x="74" y="201"/>
                    <a:pt x="82" y="199"/>
                    <a:pt x="89" y="194"/>
                  </a:cubicBezTo>
                  <a:cubicBezTo>
                    <a:pt x="134" y="158"/>
                    <a:pt x="179" y="123"/>
                    <a:pt x="232" y="87"/>
                  </a:cubicBezTo>
                  <a:cubicBezTo>
                    <a:pt x="259" y="78"/>
                    <a:pt x="250" y="34"/>
                    <a:pt x="241" y="16"/>
                  </a:cubicBezTo>
                  <a:cubicBezTo>
                    <a:pt x="225" y="5"/>
                    <a:pt x="210" y="1"/>
                    <a:pt x="19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86" name="Google Shape;10217;p27"/>
            <p:cNvSpPr/>
            <p:nvPr/>
          </p:nvSpPr>
          <p:spPr>
            <a:xfrm>
              <a:off x="606850" y="1219800"/>
              <a:ext cx="6200" cy="5325"/>
            </a:xfrm>
            <a:custGeom>
              <a:avLst/>
              <a:ahLst/>
              <a:rect l="l" t="t" r="r" b="b"/>
              <a:pathLst>
                <a:path w="248" h="213" extrusionOk="0">
                  <a:moveTo>
                    <a:pt x="170" y="1"/>
                  </a:moveTo>
                  <a:cubicBezTo>
                    <a:pt x="160" y="1"/>
                    <a:pt x="149" y="5"/>
                    <a:pt x="140" y="14"/>
                  </a:cubicBezTo>
                  <a:cubicBezTo>
                    <a:pt x="105" y="50"/>
                    <a:pt x="60" y="94"/>
                    <a:pt x="33" y="130"/>
                  </a:cubicBezTo>
                  <a:cubicBezTo>
                    <a:pt x="1" y="169"/>
                    <a:pt x="39" y="213"/>
                    <a:pt x="77" y="213"/>
                  </a:cubicBezTo>
                  <a:cubicBezTo>
                    <a:pt x="90" y="213"/>
                    <a:pt x="104" y="207"/>
                    <a:pt x="113" y="192"/>
                  </a:cubicBezTo>
                  <a:cubicBezTo>
                    <a:pt x="140" y="157"/>
                    <a:pt x="176" y="130"/>
                    <a:pt x="212" y="94"/>
                  </a:cubicBezTo>
                  <a:cubicBezTo>
                    <a:pt x="247" y="59"/>
                    <a:pt x="209" y="1"/>
                    <a:pt x="1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87" name="Google Shape;10218;p27"/>
            <p:cNvSpPr/>
            <p:nvPr/>
          </p:nvSpPr>
          <p:spPr>
            <a:xfrm>
              <a:off x="594800" y="1191575"/>
              <a:ext cx="7925" cy="3175"/>
            </a:xfrm>
            <a:custGeom>
              <a:avLst/>
              <a:ahLst/>
              <a:rect l="l" t="t" r="r" b="b"/>
              <a:pathLst>
                <a:path w="317" h="127" extrusionOk="0">
                  <a:moveTo>
                    <a:pt x="70" y="1"/>
                  </a:moveTo>
                  <a:cubicBezTo>
                    <a:pt x="6" y="1"/>
                    <a:pt x="1" y="100"/>
                    <a:pt x="69" y="108"/>
                  </a:cubicBezTo>
                  <a:cubicBezTo>
                    <a:pt x="123" y="108"/>
                    <a:pt x="185" y="117"/>
                    <a:pt x="239" y="126"/>
                  </a:cubicBezTo>
                  <a:cubicBezTo>
                    <a:pt x="241" y="126"/>
                    <a:pt x="244" y="127"/>
                    <a:pt x="247" y="127"/>
                  </a:cubicBezTo>
                  <a:cubicBezTo>
                    <a:pt x="311" y="127"/>
                    <a:pt x="316" y="28"/>
                    <a:pt x="248" y="19"/>
                  </a:cubicBezTo>
                  <a:cubicBezTo>
                    <a:pt x="194" y="10"/>
                    <a:pt x="132" y="10"/>
                    <a:pt x="78" y="1"/>
                  </a:cubicBezTo>
                  <a:cubicBezTo>
                    <a:pt x="75" y="1"/>
                    <a:pt x="72" y="1"/>
                    <a:pt x="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88" name="Google Shape;10219;p27"/>
            <p:cNvSpPr/>
            <p:nvPr/>
          </p:nvSpPr>
          <p:spPr>
            <a:xfrm>
              <a:off x="687050" y="1230925"/>
              <a:ext cx="20325" cy="24025"/>
            </a:xfrm>
            <a:custGeom>
              <a:avLst/>
              <a:ahLst/>
              <a:rect l="l" t="t" r="r" b="b"/>
              <a:pathLst>
                <a:path w="813" h="961" extrusionOk="0">
                  <a:moveTo>
                    <a:pt x="636" y="1"/>
                  </a:moveTo>
                  <a:cubicBezTo>
                    <a:pt x="184" y="1"/>
                    <a:pt x="0" y="855"/>
                    <a:pt x="572" y="961"/>
                  </a:cubicBezTo>
                  <a:cubicBezTo>
                    <a:pt x="626" y="907"/>
                    <a:pt x="661" y="845"/>
                    <a:pt x="697" y="773"/>
                  </a:cubicBezTo>
                  <a:cubicBezTo>
                    <a:pt x="527" y="764"/>
                    <a:pt x="403" y="568"/>
                    <a:pt x="465" y="399"/>
                  </a:cubicBezTo>
                  <a:cubicBezTo>
                    <a:pt x="492" y="318"/>
                    <a:pt x="554" y="247"/>
                    <a:pt x="634" y="220"/>
                  </a:cubicBezTo>
                  <a:cubicBezTo>
                    <a:pt x="655" y="213"/>
                    <a:pt x="678" y="211"/>
                    <a:pt x="702" y="211"/>
                  </a:cubicBezTo>
                  <a:cubicBezTo>
                    <a:pt x="740" y="211"/>
                    <a:pt x="780" y="218"/>
                    <a:pt x="813" y="229"/>
                  </a:cubicBezTo>
                  <a:cubicBezTo>
                    <a:pt x="804" y="158"/>
                    <a:pt x="795" y="86"/>
                    <a:pt x="768" y="24"/>
                  </a:cubicBezTo>
                  <a:cubicBezTo>
                    <a:pt x="722" y="8"/>
                    <a:pt x="678" y="1"/>
                    <a:pt x="63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89" name="Google Shape;10220;p27"/>
            <p:cNvSpPr/>
            <p:nvPr/>
          </p:nvSpPr>
          <p:spPr>
            <a:xfrm>
              <a:off x="673225" y="1221250"/>
              <a:ext cx="31925" cy="40850"/>
            </a:xfrm>
            <a:custGeom>
              <a:avLst/>
              <a:ahLst/>
              <a:rect l="l" t="t" r="r" b="b"/>
              <a:pathLst>
                <a:path w="1277" h="1634" extrusionOk="0">
                  <a:moveTo>
                    <a:pt x="991" y="1"/>
                  </a:moveTo>
                  <a:cubicBezTo>
                    <a:pt x="286" y="134"/>
                    <a:pt x="1" y="1241"/>
                    <a:pt x="661" y="1633"/>
                  </a:cubicBezTo>
                  <a:cubicBezTo>
                    <a:pt x="679" y="1633"/>
                    <a:pt x="688" y="1624"/>
                    <a:pt x="706" y="1624"/>
                  </a:cubicBezTo>
                  <a:cubicBezTo>
                    <a:pt x="643" y="1580"/>
                    <a:pt x="590" y="1517"/>
                    <a:pt x="581" y="1508"/>
                  </a:cubicBezTo>
                  <a:cubicBezTo>
                    <a:pt x="501" y="1419"/>
                    <a:pt x="385" y="1285"/>
                    <a:pt x="385" y="1160"/>
                  </a:cubicBezTo>
                  <a:lnTo>
                    <a:pt x="385" y="1160"/>
                  </a:lnTo>
                  <a:cubicBezTo>
                    <a:pt x="438" y="1258"/>
                    <a:pt x="483" y="1339"/>
                    <a:pt x="563" y="1428"/>
                  </a:cubicBezTo>
                  <a:cubicBezTo>
                    <a:pt x="625" y="1490"/>
                    <a:pt x="697" y="1544"/>
                    <a:pt x="777" y="1597"/>
                  </a:cubicBezTo>
                  <a:cubicBezTo>
                    <a:pt x="786" y="1597"/>
                    <a:pt x="804" y="1589"/>
                    <a:pt x="822" y="1580"/>
                  </a:cubicBezTo>
                  <a:cubicBezTo>
                    <a:pt x="768" y="1544"/>
                    <a:pt x="715" y="1499"/>
                    <a:pt x="670" y="1464"/>
                  </a:cubicBezTo>
                  <a:cubicBezTo>
                    <a:pt x="608" y="1401"/>
                    <a:pt x="536" y="1339"/>
                    <a:pt x="509" y="1250"/>
                  </a:cubicBezTo>
                  <a:lnTo>
                    <a:pt x="509" y="1250"/>
                  </a:lnTo>
                  <a:cubicBezTo>
                    <a:pt x="563" y="1321"/>
                    <a:pt x="625" y="1374"/>
                    <a:pt x="697" y="1437"/>
                  </a:cubicBezTo>
                  <a:cubicBezTo>
                    <a:pt x="750" y="1482"/>
                    <a:pt x="813" y="1517"/>
                    <a:pt x="884" y="1553"/>
                  </a:cubicBezTo>
                  <a:cubicBezTo>
                    <a:pt x="938" y="1517"/>
                    <a:pt x="991" y="1482"/>
                    <a:pt x="1045" y="1437"/>
                  </a:cubicBezTo>
                  <a:cubicBezTo>
                    <a:pt x="422" y="1258"/>
                    <a:pt x="639" y="289"/>
                    <a:pt x="1197" y="289"/>
                  </a:cubicBezTo>
                  <a:cubicBezTo>
                    <a:pt x="1223" y="289"/>
                    <a:pt x="1249" y="291"/>
                    <a:pt x="1277" y="295"/>
                  </a:cubicBezTo>
                  <a:cubicBezTo>
                    <a:pt x="1259" y="250"/>
                    <a:pt x="1232" y="224"/>
                    <a:pt x="1205" y="188"/>
                  </a:cubicBezTo>
                  <a:cubicBezTo>
                    <a:pt x="1170" y="188"/>
                    <a:pt x="1130" y="184"/>
                    <a:pt x="1092" y="184"/>
                  </a:cubicBezTo>
                  <a:cubicBezTo>
                    <a:pt x="1072" y="184"/>
                    <a:pt x="1054" y="185"/>
                    <a:pt x="1036" y="188"/>
                  </a:cubicBezTo>
                  <a:cubicBezTo>
                    <a:pt x="929" y="206"/>
                    <a:pt x="840" y="241"/>
                    <a:pt x="741" y="295"/>
                  </a:cubicBezTo>
                  <a:cubicBezTo>
                    <a:pt x="813" y="206"/>
                    <a:pt x="920" y="170"/>
                    <a:pt x="1027" y="143"/>
                  </a:cubicBezTo>
                  <a:cubicBezTo>
                    <a:pt x="1054" y="134"/>
                    <a:pt x="1098" y="117"/>
                    <a:pt x="1143" y="117"/>
                  </a:cubicBezTo>
                  <a:cubicBezTo>
                    <a:pt x="1143" y="108"/>
                    <a:pt x="1134" y="108"/>
                    <a:pt x="1134" y="99"/>
                  </a:cubicBezTo>
                  <a:lnTo>
                    <a:pt x="1071" y="99"/>
                  </a:lnTo>
                  <a:cubicBezTo>
                    <a:pt x="1009" y="108"/>
                    <a:pt x="947" y="126"/>
                    <a:pt x="884" y="152"/>
                  </a:cubicBezTo>
                  <a:cubicBezTo>
                    <a:pt x="768" y="197"/>
                    <a:pt x="670" y="277"/>
                    <a:pt x="572" y="366"/>
                  </a:cubicBezTo>
                  <a:cubicBezTo>
                    <a:pt x="625" y="259"/>
                    <a:pt x="724" y="161"/>
                    <a:pt x="840" y="108"/>
                  </a:cubicBezTo>
                  <a:cubicBezTo>
                    <a:pt x="884" y="81"/>
                    <a:pt x="964" y="45"/>
                    <a:pt x="1045" y="36"/>
                  </a:cubicBezTo>
                  <a:cubicBezTo>
                    <a:pt x="1027" y="18"/>
                    <a:pt x="1009" y="10"/>
                    <a:pt x="991"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90" name="Google Shape;10221;p27"/>
            <p:cNvSpPr/>
            <p:nvPr/>
          </p:nvSpPr>
          <p:spPr>
            <a:xfrm>
              <a:off x="669675" y="1218575"/>
              <a:ext cx="48425" cy="46200"/>
            </a:xfrm>
            <a:custGeom>
              <a:avLst/>
              <a:ahLst/>
              <a:rect l="l" t="t" r="r" b="b"/>
              <a:pathLst>
                <a:path w="1937" h="1848" extrusionOk="0">
                  <a:moveTo>
                    <a:pt x="1331" y="495"/>
                  </a:moveTo>
                  <a:cubicBezTo>
                    <a:pt x="1373" y="495"/>
                    <a:pt x="1417" y="502"/>
                    <a:pt x="1463" y="518"/>
                  </a:cubicBezTo>
                  <a:cubicBezTo>
                    <a:pt x="1490" y="580"/>
                    <a:pt x="1499" y="652"/>
                    <a:pt x="1508" y="723"/>
                  </a:cubicBezTo>
                  <a:cubicBezTo>
                    <a:pt x="1475" y="712"/>
                    <a:pt x="1435" y="705"/>
                    <a:pt x="1397" y="705"/>
                  </a:cubicBezTo>
                  <a:cubicBezTo>
                    <a:pt x="1373" y="705"/>
                    <a:pt x="1350" y="707"/>
                    <a:pt x="1329" y="714"/>
                  </a:cubicBezTo>
                  <a:cubicBezTo>
                    <a:pt x="1249" y="741"/>
                    <a:pt x="1187" y="812"/>
                    <a:pt x="1160" y="893"/>
                  </a:cubicBezTo>
                  <a:cubicBezTo>
                    <a:pt x="1098" y="1062"/>
                    <a:pt x="1222" y="1258"/>
                    <a:pt x="1392" y="1267"/>
                  </a:cubicBezTo>
                  <a:cubicBezTo>
                    <a:pt x="1356" y="1339"/>
                    <a:pt x="1321" y="1401"/>
                    <a:pt x="1267" y="1455"/>
                  </a:cubicBezTo>
                  <a:cubicBezTo>
                    <a:pt x="695" y="1349"/>
                    <a:pt x="879" y="495"/>
                    <a:pt x="1331" y="495"/>
                  </a:cubicBezTo>
                  <a:close/>
                  <a:moveTo>
                    <a:pt x="1133" y="108"/>
                  </a:moveTo>
                  <a:cubicBezTo>
                    <a:pt x="1151" y="117"/>
                    <a:pt x="1169" y="125"/>
                    <a:pt x="1187" y="143"/>
                  </a:cubicBezTo>
                  <a:cubicBezTo>
                    <a:pt x="1106" y="152"/>
                    <a:pt x="1026" y="188"/>
                    <a:pt x="982" y="215"/>
                  </a:cubicBezTo>
                  <a:cubicBezTo>
                    <a:pt x="866" y="268"/>
                    <a:pt x="767" y="366"/>
                    <a:pt x="714" y="473"/>
                  </a:cubicBezTo>
                  <a:cubicBezTo>
                    <a:pt x="812" y="384"/>
                    <a:pt x="910" y="304"/>
                    <a:pt x="1026" y="259"/>
                  </a:cubicBezTo>
                  <a:cubicBezTo>
                    <a:pt x="1089" y="233"/>
                    <a:pt x="1151" y="215"/>
                    <a:pt x="1213" y="206"/>
                  </a:cubicBezTo>
                  <a:lnTo>
                    <a:pt x="1276" y="206"/>
                  </a:lnTo>
                  <a:cubicBezTo>
                    <a:pt x="1276" y="215"/>
                    <a:pt x="1285" y="215"/>
                    <a:pt x="1285" y="224"/>
                  </a:cubicBezTo>
                  <a:cubicBezTo>
                    <a:pt x="1240" y="224"/>
                    <a:pt x="1196" y="241"/>
                    <a:pt x="1169" y="250"/>
                  </a:cubicBezTo>
                  <a:cubicBezTo>
                    <a:pt x="1062" y="277"/>
                    <a:pt x="955" y="313"/>
                    <a:pt x="883" y="402"/>
                  </a:cubicBezTo>
                  <a:cubicBezTo>
                    <a:pt x="982" y="348"/>
                    <a:pt x="1071" y="313"/>
                    <a:pt x="1178" y="295"/>
                  </a:cubicBezTo>
                  <a:cubicBezTo>
                    <a:pt x="1196" y="292"/>
                    <a:pt x="1214" y="291"/>
                    <a:pt x="1234" y="291"/>
                  </a:cubicBezTo>
                  <a:cubicBezTo>
                    <a:pt x="1272" y="291"/>
                    <a:pt x="1312" y="295"/>
                    <a:pt x="1347" y="295"/>
                  </a:cubicBezTo>
                  <a:cubicBezTo>
                    <a:pt x="1374" y="331"/>
                    <a:pt x="1401" y="357"/>
                    <a:pt x="1419" y="402"/>
                  </a:cubicBezTo>
                  <a:cubicBezTo>
                    <a:pt x="1391" y="398"/>
                    <a:pt x="1365" y="396"/>
                    <a:pt x="1339" y="396"/>
                  </a:cubicBezTo>
                  <a:cubicBezTo>
                    <a:pt x="781" y="396"/>
                    <a:pt x="564" y="1365"/>
                    <a:pt x="1187" y="1544"/>
                  </a:cubicBezTo>
                  <a:cubicBezTo>
                    <a:pt x="1133" y="1589"/>
                    <a:pt x="1080" y="1624"/>
                    <a:pt x="1026" y="1660"/>
                  </a:cubicBezTo>
                  <a:cubicBezTo>
                    <a:pt x="955" y="1624"/>
                    <a:pt x="892" y="1589"/>
                    <a:pt x="839" y="1544"/>
                  </a:cubicBezTo>
                  <a:cubicBezTo>
                    <a:pt x="767" y="1481"/>
                    <a:pt x="705" y="1428"/>
                    <a:pt x="651" y="1357"/>
                  </a:cubicBezTo>
                  <a:lnTo>
                    <a:pt x="651" y="1357"/>
                  </a:lnTo>
                  <a:cubicBezTo>
                    <a:pt x="678" y="1446"/>
                    <a:pt x="750" y="1508"/>
                    <a:pt x="812" y="1571"/>
                  </a:cubicBezTo>
                  <a:cubicBezTo>
                    <a:pt x="857" y="1606"/>
                    <a:pt x="910" y="1651"/>
                    <a:pt x="964" y="1687"/>
                  </a:cubicBezTo>
                  <a:cubicBezTo>
                    <a:pt x="946" y="1696"/>
                    <a:pt x="928" y="1704"/>
                    <a:pt x="919" y="1704"/>
                  </a:cubicBezTo>
                  <a:cubicBezTo>
                    <a:pt x="839" y="1651"/>
                    <a:pt x="767" y="1597"/>
                    <a:pt x="705" y="1535"/>
                  </a:cubicBezTo>
                  <a:cubicBezTo>
                    <a:pt x="625" y="1446"/>
                    <a:pt x="580" y="1365"/>
                    <a:pt x="527" y="1267"/>
                  </a:cubicBezTo>
                  <a:lnTo>
                    <a:pt x="527" y="1267"/>
                  </a:lnTo>
                  <a:cubicBezTo>
                    <a:pt x="527" y="1392"/>
                    <a:pt x="643" y="1526"/>
                    <a:pt x="723" y="1615"/>
                  </a:cubicBezTo>
                  <a:cubicBezTo>
                    <a:pt x="732" y="1624"/>
                    <a:pt x="785" y="1687"/>
                    <a:pt x="848" y="1731"/>
                  </a:cubicBezTo>
                  <a:cubicBezTo>
                    <a:pt x="830" y="1731"/>
                    <a:pt x="821" y="1740"/>
                    <a:pt x="803" y="1740"/>
                  </a:cubicBezTo>
                  <a:cubicBezTo>
                    <a:pt x="143" y="1348"/>
                    <a:pt x="428" y="241"/>
                    <a:pt x="1133" y="108"/>
                  </a:cubicBezTo>
                  <a:close/>
                  <a:moveTo>
                    <a:pt x="1133" y="1"/>
                  </a:moveTo>
                  <a:cubicBezTo>
                    <a:pt x="312" y="152"/>
                    <a:pt x="0" y="1392"/>
                    <a:pt x="767" y="1838"/>
                  </a:cubicBezTo>
                  <a:lnTo>
                    <a:pt x="785" y="1838"/>
                  </a:lnTo>
                  <a:cubicBezTo>
                    <a:pt x="785" y="1847"/>
                    <a:pt x="794" y="1847"/>
                    <a:pt x="803" y="1847"/>
                  </a:cubicBezTo>
                  <a:cubicBezTo>
                    <a:pt x="1624" y="1696"/>
                    <a:pt x="1936" y="447"/>
                    <a:pt x="1178" y="9"/>
                  </a:cubicBezTo>
                  <a:cubicBezTo>
                    <a:pt x="1169" y="9"/>
                    <a:pt x="1169" y="1"/>
                    <a:pt x="116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91" name="Google Shape;10222;p27"/>
            <p:cNvSpPr/>
            <p:nvPr/>
          </p:nvSpPr>
          <p:spPr>
            <a:xfrm>
              <a:off x="693750" y="1266225"/>
              <a:ext cx="4700" cy="5525"/>
            </a:xfrm>
            <a:custGeom>
              <a:avLst/>
              <a:ahLst/>
              <a:rect l="l" t="t" r="r" b="b"/>
              <a:pathLst>
                <a:path w="188" h="221" extrusionOk="0">
                  <a:moveTo>
                    <a:pt x="65" y="0"/>
                  </a:moveTo>
                  <a:cubicBezTo>
                    <a:pt x="59" y="0"/>
                    <a:pt x="52" y="1"/>
                    <a:pt x="45" y="4"/>
                  </a:cubicBezTo>
                  <a:cubicBezTo>
                    <a:pt x="19" y="13"/>
                    <a:pt x="1" y="39"/>
                    <a:pt x="19" y="66"/>
                  </a:cubicBezTo>
                  <a:cubicBezTo>
                    <a:pt x="36" y="111"/>
                    <a:pt x="54" y="155"/>
                    <a:pt x="81" y="200"/>
                  </a:cubicBezTo>
                  <a:cubicBezTo>
                    <a:pt x="91" y="214"/>
                    <a:pt x="104" y="220"/>
                    <a:pt x="116" y="220"/>
                  </a:cubicBezTo>
                  <a:cubicBezTo>
                    <a:pt x="152" y="220"/>
                    <a:pt x="187" y="177"/>
                    <a:pt x="161" y="137"/>
                  </a:cubicBezTo>
                  <a:cubicBezTo>
                    <a:pt x="143" y="102"/>
                    <a:pt x="126" y="66"/>
                    <a:pt x="117" y="30"/>
                  </a:cubicBezTo>
                  <a:cubicBezTo>
                    <a:pt x="103" y="10"/>
                    <a:pt x="85" y="0"/>
                    <a:pt x="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92" name="Google Shape;10223;p27"/>
            <p:cNvSpPr/>
            <p:nvPr/>
          </p:nvSpPr>
          <p:spPr>
            <a:xfrm>
              <a:off x="701350" y="1261075"/>
              <a:ext cx="6025" cy="5700"/>
            </a:xfrm>
            <a:custGeom>
              <a:avLst/>
              <a:ahLst/>
              <a:rect l="l" t="t" r="r" b="b"/>
              <a:pathLst>
                <a:path w="241" h="228" extrusionOk="0">
                  <a:moveTo>
                    <a:pt x="74" y="0"/>
                  </a:moveTo>
                  <a:cubicBezTo>
                    <a:pt x="32" y="0"/>
                    <a:pt x="0" y="58"/>
                    <a:pt x="36" y="94"/>
                  </a:cubicBezTo>
                  <a:cubicBezTo>
                    <a:pt x="71" y="129"/>
                    <a:pt x="98" y="165"/>
                    <a:pt x="134" y="201"/>
                  </a:cubicBezTo>
                  <a:cubicBezTo>
                    <a:pt x="145" y="218"/>
                    <a:pt x="161" y="228"/>
                    <a:pt x="177" y="228"/>
                  </a:cubicBezTo>
                  <a:cubicBezTo>
                    <a:pt x="186" y="228"/>
                    <a:pt x="196" y="225"/>
                    <a:pt x="205" y="219"/>
                  </a:cubicBezTo>
                  <a:cubicBezTo>
                    <a:pt x="232" y="201"/>
                    <a:pt x="241" y="165"/>
                    <a:pt x="223" y="147"/>
                  </a:cubicBezTo>
                  <a:cubicBezTo>
                    <a:pt x="187" y="94"/>
                    <a:pt x="143" y="58"/>
                    <a:pt x="107" y="13"/>
                  </a:cubicBezTo>
                  <a:cubicBezTo>
                    <a:pt x="96" y="4"/>
                    <a:pt x="85" y="0"/>
                    <a:pt x="7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93" name="Google Shape;10224;p27"/>
            <p:cNvSpPr/>
            <p:nvPr/>
          </p:nvSpPr>
          <p:spPr>
            <a:xfrm>
              <a:off x="706975" y="1254825"/>
              <a:ext cx="7100" cy="4900"/>
            </a:xfrm>
            <a:custGeom>
              <a:avLst/>
              <a:ahLst/>
              <a:rect l="l" t="t" r="r" b="b"/>
              <a:pathLst>
                <a:path w="284" h="196" extrusionOk="0">
                  <a:moveTo>
                    <a:pt x="80" y="1"/>
                  </a:moveTo>
                  <a:cubicBezTo>
                    <a:pt x="36" y="1"/>
                    <a:pt x="0" y="58"/>
                    <a:pt x="43" y="94"/>
                  </a:cubicBezTo>
                  <a:cubicBezTo>
                    <a:pt x="96" y="130"/>
                    <a:pt x="150" y="156"/>
                    <a:pt x="194" y="192"/>
                  </a:cubicBezTo>
                  <a:cubicBezTo>
                    <a:pt x="201" y="194"/>
                    <a:pt x="208" y="195"/>
                    <a:pt x="215" y="195"/>
                  </a:cubicBezTo>
                  <a:cubicBezTo>
                    <a:pt x="237" y="195"/>
                    <a:pt x="259" y="185"/>
                    <a:pt x="266" y="165"/>
                  </a:cubicBezTo>
                  <a:cubicBezTo>
                    <a:pt x="284" y="139"/>
                    <a:pt x="266" y="112"/>
                    <a:pt x="248" y="94"/>
                  </a:cubicBezTo>
                  <a:cubicBezTo>
                    <a:pt x="203" y="67"/>
                    <a:pt x="150" y="40"/>
                    <a:pt x="114" y="14"/>
                  </a:cubicBezTo>
                  <a:cubicBezTo>
                    <a:pt x="103" y="4"/>
                    <a:pt x="91"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94" name="Google Shape;10225;p27"/>
            <p:cNvSpPr/>
            <p:nvPr/>
          </p:nvSpPr>
          <p:spPr>
            <a:xfrm>
              <a:off x="712050" y="1235075"/>
              <a:ext cx="7750" cy="2925"/>
            </a:xfrm>
            <a:custGeom>
              <a:avLst/>
              <a:ahLst/>
              <a:rect l="l" t="t" r="r" b="b"/>
              <a:pathLst>
                <a:path w="310" h="117" extrusionOk="0">
                  <a:moveTo>
                    <a:pt x="248" y="0"/>
                  </a:moveTo>
                  <a:cubicBezTo>
                    <a:pt x="246" y="0"/>
                    <a:pt x="244" y="0"/>
                    <a:pt x="241" y="1"/>
                  </a:cubicBezTo>
                  <a:cubicBezTo>
                    <a:pt x="188" y="10"/>
                    <a:pt x="125" y="10"/>
                    <a:pt x="72" y="10"/>
                  </a:cubicBezTo>
                  <a:cubicBezTo>
                    <a:pt x="0" y="19"/>
                    <a:pt x="9" y="117"/>
                    <a:pt x="81" y="117"/>
                  </a:cubicBezTo>
                  <a:cubicBezTo>
                    <a:pt x="107" y="112"/>
                    <a:pt x="136" y="112"/>
                    <a:pt x="165" y="112"/>
                  </a:cubicBezTo>
                  <a:cubicBezTo>
                    <a:pt x="194" y="112"/>
                    <a:pt x="223" y="112"/>
                    <a:pt x="250" y="108"/>
                  </a:cubicBezTo>
                  <a:cubicBezTo>
                    <a:pt x="310" y="99"/>
                    <a:pt x="304" y="0"/>
                    <a:pt x="24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95" name="Google Shape;10226;p27"/>
            <p:cNvSpPr/>
            <p:nvPr/>
          </p:nvSpPr>
          <p:spPr>
            <a:xfrm>
              <a:off x="710475" y="1222975"/>
              <a:ext cx="6500" cy="4675"/>
            </a:xfrm>
            <a:custGeom>
              <a:avLst/>
              <a:ahLst/>
              <a:rect l="l" t="t" r="r" b="b"/>
              <a:pathLst>
                <a:path w="260" h="187" extrusionOk="0">
                  <a:moveTo>
                    <a:pt x="202" y="1"/>
                  </a:moveTo>
                  <a:cubicBezTo>
                    <a:pt x="198" y="1"/>
                    <a:pt x="193" y="1"/>
                    <a:pt x="188" y="3"/>
                  </a:cubicBezTo>
                  <a:cubicBezTo>
                    <a:pt x="135" y="30"/>
                    <a:pt x="81" y="65"/>
                    <a:pt x="28" y="92"/>
                  </a:cubicBezTo>
                  <a:cubicBezTo>
                    <a:pt x="1" y="101"/>
                    <a:pt x="1" y="146"/>
                    <a:pt x="19" y="164"/>
                  </a:cubicBezTo>
                  <a:cubicBezTo>
                    <a:pt x="30" y="181"/>
                    <a:pt x="45" y="187"/>
                    <a:pt x="61" y="187"/>
                  </a:cubicBezTo>
                  <a:cubicBezTo>
                    <a:pt x="70" y="187"/>
                    <a:pt x="80" y="185"/>
                    <a:pt x="90" y="181"/>
                  </a:cubicBezTo>
                  <a:cubicBezTo>
                    <a:pt x="135" y="155"/>
                    <a:pt x="170" y="128"/>
                    <a:pt x="224" y="101"/>
                  </a:cubicBezTo>
                  <a:cubicBezTo>
                    <a:pt x="242" y="92"/>
                    <a:pt x="259" y="65"/>
                    <a:pt x="251" y="39"/>
                  </a:cubicBezTo>
                  <a:cubicBezTo>
                    <a:pt x="243" y="17"/>
                    <a:pt x="224" y="1"/>
                    <a:pt x="20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96" name="Google Shape;10227;p27"/>
            <p:cNvSpPr/>
            <p:nvPr/>
          </p:nvSpPr>
          <p:spPr>
            <a:xfrm>
              <a:off x="703575" y="1214175"/>
              <a:ext cx="6675" cy="5100"/>
            </a:xfrm>
            <a:custGeom>
              <a:avLst/>
              <a:ahLst/>
              <a:rect l="l" t="t" r="r" b="b"/>
              <a:pathLst>
                <a:path w="267" h="204" extrusionOk="0">
                  <a:moveTo>
                    <a:pt x="188" y="1"/>
                  </a:moveTo>
                  <a:cubicBezTo>
                    <a:pt x="175" y="1"/>
                    <a:pt x="163" y="5"/>
                    <a:pt x="152" y="16"/>
                  </a:cubicBezTo>
                  <a:cubicBezTo>
                    <a:pt x="116" y="52"/>
                    <a:pt x="89" y="78"/>
                    <a:pt x="45" y="105"/>
                  </a:cubicBezTo>
                  <a:cubicBezTo>
                    <a:pt x="1" y="142"/>
                    <a:pt x="36" y="203"/>
                    <a:pt x="79" y="203"/>
                  </a:cubicBezTo>
                  <a:cubicBezTo>
                    <a:pt x="88" y="203"/>
                    <a:pt x="98" y="201"/>
                    <a:pt x="107" y="194"/>
                  </a:cubicBezTo>
                  <a:cubicBezTo>
                    <a:pt x="152" y="159"/>
                    <a:pt x="188" y="123"/>
                    <a:pt x="232" y="87"/>
                  </a:cubicBezTo>
                  <a:cubicBezTo>
                    <a:pt x="266" y="47"/>
                    <a:pt x="228" y="1"/>
                    <a:pt x="18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97" name="Google Shape;10228;p27"/>
            <p:cNvSpPr/>
            <p:nvPr/>
          </p:nvSpPr>
          <p:spPr>
            <a:xfrm>
              <a:off x="711050" y="1245300"/>
              <a:ext cx="7800" cy="3450"/>
            </a:xfrm>
            <a:custGeom>
              <a:avLst/>
              <a:ahLst/>
              <a:rect l="l" t="t" r="r" b="b"/>
              <a:pathLst>
                <a:path w="312" h="138" extrusionOk="0">
                  <a:moveTo>
                    <a:pt x="62" y="0"/>
                  </a:moveTo>
                  <a:cubicBezTo>
                    <a:pt x="11" y="0"/>
                    <a:pt x="0" y="92"/>
                    <a:pt x="58" y="100"/>
                  </a:cubicBezTo>
                  <a:cubicBezTo>
                    <a:pt x="112" y="118"/>
                    <a:pt x="174" y="127"/>
                    <a:pt x="228" y="136"/>
                  </a:cubicBezTo>
                  <a:cubicBezTo>
                    <a:pt x="232" y="137"/>
                    <a:pt x="237" y="138"/>
                    <a:pt x="241" y="138"/>
                  </a:cubicBezTo>
                  <a:cubicBezTo>
                    <a:pt x="294" y="138"/>
                    <a:pt x="311" y="46"/>
                    <a:pt x="245" y="38"/>
                  </a:cubicBezTo>
                  <a:cubicBezTo>
                    <a:pt x="192" y="29"/>
                    <a:pt x="138" y="11"/>
                    <a:pt x="76" y="2"/>
                  </a:cubicBezTo>
                  <a:cubicBezTo>
                    <a:pt x="71" y="1"/>
                    <a:pt x="67" y="0"/>
                    <a:pt x="6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98" name="Google Shape;10229;p27"/>
            <p:cNvSpPr/>
            <p:nvPr/>
          </p:nvSpPr>
          <p:spPr>
            <a:xfrm>
              <a:off x="627525" y="1247800"/>
              <a:ext cx="25450" cy="14750"/>
            </a:xfrm>
            <a:custGeom>
              <a:avLst/>
              <a:ahLst/>
              <a:rect l="l" t="t" r="r" b="b"/>
              <a:pathLst>
                <a:path w="1018" h="590" extrusionOk="0">
                  <a:moveTo>
                    <a:pt x="723" y="0"/>
                  </a:moveTo>
                  <a:cubicBezTo>
                    <a:pt x="776" y="161"/>
                    <a:pt x="642" y="348"/>
                    <a:pt x="464" y="357"/>
                  </a:cubicBezTo>
                  <a:cubicBezTo>
                    <a:pt x="454" y="358"/>
                    <a:pt x="444" y="359"/>
                    <a:pt x="434" y="359"/>
                  </a:cubicBezTo>
                  <a:cubicBezTo>
                    <a:pt x="362" y="359"/>
                    <a:pt x="287" y="330"/>
                    <a:pt x="232" y="268"/>
                  </a:cubicBezTo>
                  <a:cubicBezTo>
                    <a:pt x="196" y="232"/>
                    <a:pt x="179" y="170"/>
                    <a:pt x="179" y="107"/>
                  </a:cubicBezTo>
                  <a:cubicBezTo>
                    <a:pt x="116" y="143"/>
                    <a:pt x="54" y="179"/>
                    <a:pt x="0" y="223"/>
                  </a:cubicBezTo>
                  <a:cubicBezTo>
                    <a:pt x="19" y="474"/>
                    <a:pt x="224" y="590"/>
                    <a:pt x="438" y="590"/>
                  </a:cubicBezTo>
                  <a:cubicBezTo>
                    <a:pt x="720" y="590"/>
                    <a:pt x="1018" y="390"/>
                    <a:pt x="937" y="36"/>
                  </a:cubicBezTo>
                  <a:cubicBezTo>
                    <a:pt x="865" y="18"/>
                    <a:pt x="794" y="0"/>
                    <a:pt x="72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299" name="Google Shape;10230;p27"/>
            <p:cNvSpPr/>
            <p:nvPr/>
          </p:nvSpPr>
          <p:spPr>
            <a:xfrm>
              <a:off x="621275" y="1249800"/>
              <a:ext cx="40825" cy="24200"/>
            </a:xfrm>
            <a:custGeom>
              <a:avLst/>
              <a:ahLst/>
              <a:rect l="l" t="t" r="r" b="b"/>
              <a:pathLst>
                <a:path w="1633" h="968" extrusionOk="0">
                  <a:moveTo>
                    <a:pt x="1303" y="1"/>
                  </a:moveTo>
                  <a:lnTo>
                    <a:pt x="1303" y="1"/>
                  </a:lnTo>
                  <a:cubicBezTo>
                    <a:pt x="1355" y="388"/>
                    <a:pt x="1014" y="608"/>
                    <a:pt x="688" y="608"/>
                  </a:cubicBezTo>
                  <a:cubicBezTo>
                    <a:pt x="452" y="608"/>
                    <a:pt x="225" y="493"/>
                    <a:pt x="161" y="241"/>
                  </a:cubicBezTo>
                  <a:cubicBezTo>
                    <a:pt x="134" y="268"/>
                    <a:pt x="107" y="304"/>
                    <a:pt x="90" y="340"/>
                  </a:cubicBezTo>
                  <a:cubicBezTo>
                    <a:pt x="116" y="393"/>
                    <a:pt x="134" y="447"/>
                    <a:pt x="161" y="500"/>
                  </a:cubicBezTo>
                  <a:cubicBezTo>
                    <a:pt x="223" y="589"/>
                    <a:pt x="286" y="652"/>
                    <a:pt x="375" y="723"/>
                  </a:cubicBezTo>
                  <a:cubicBezTo>
                    <a:pt x="268" y="696"/>
                    <a:pt x="188" y="607"/>
                    <a:pt x="125" y="527"/>
                  </a:cubicBezTo>
                  <a:cubicBezTo>
                    <a:pt x="98" y="500"/>
                    <a:pt x="72" y="464"/>
                    <a:pt x="54" y="429"/>
                  </a:cubicBezTo>
                  <a:cubicBezTo>
                    <a:pt x="45" y="429"/>
                    <a:pt x="45" y="438"/>
                    <a:pt x="45" y="447"/>
                  </a:cubicBezTo>
                  <a:cubicBezTo>
                    <a:pt x="54" y="464"/>
                    <a:pt x="54" y="482"/>
                    <a:pt x="63" y="500"/>
                  </a:cubicBezTo>
                  <a:cubicBezTo>
                    <a:pt x="98" y="554"/>
                    <a:pt x="134" y="607"/>
                    <a:pt x="179" y="652"/>
                  </a:cubicBezTo>
                  <a:cubicBezTo>
                    <a:pt x="277" y="741"/>
                    <a:pt x="393" y="803"/>
                    <a:pt x="509" y="857"/>
                  </a:cubicBezTo>
                  <a:cubicBezTo>
                    <a:pt x="384" y="848"/>
                    <a:pt x="259" y="794"/>
                    <a:pt x="161" y="714"/>
                  </a:cubicBezTo>
                  <a:cubicBezTo>
                    <a:pt x="116" y="679"/>
                    <a:pt x="54" y="616"/>
                    <a:pt x="9" y="554"/>
                  </a:cubicBezTo>
                  <a:cubicBezTo>
                    <a:pt x="9" y="571"/>
                    <a:pt x="9" y="589"/>
                    <a:pt x="0" y="607"/>
                  </a:cubicBezTo>
                  <a:cubicBezTo>
                    <a:pt x="168" y="852"/>
                    <a:pt x="455" y="968"/>
                    <a:pt x="743" y="968"/>
                  </a:cubicBezTo>
                  <a:cubicBezTo>
                    <a:pt x="1159" y="968"/>
                    <a:pt x="1575" y="725"/>
                    <a:pt x="1633" y="277"/>
                  </a:cubicBezTo>
                  <a:cubicBezTo>
                    <a:pt x="1624" y="268"/>
                    <a:pt x="1615" y="250"/>
                    <a:pt x="1615" y="241"/>
                  </a:cubicBezTo>
                  <a:cubicBezTo>
                    <a:pt x="1588" y="313"/>
                    <a:pt x="1553" y="393"/>
                    <a:pt x="1553" y="402"/>
                  </a:cubicBezTo>
                  <a:cubicBezTo>
                    <a:pt x="1499" y="509"/>
                    <a:pt x="1428" y="670"/>
                    <a:pt x="1312" y="714"/>
                  </a:cubicBezTo>
                  <a:cubicBezTo>
                    <a:pt x="1383" y="625"/>
                    <a:pt x="1437" y="554"/>
                    <a:pt x="1481" y="455"/>
                  </a:cubicBezTo>
                  <a:cubicBezTo>
                    <a:pt x="1526" y="366"/>
                    <a:pt x="1544" y="277"/>
                    <a:pt x="1562" y="188"/>
                  </a:cubicBezTo>
                  <a:cubicBezTo>
                    <a:pt x="1553" y="170"/>
                    <a:pt x="1544" y="161"/>
                    <a:pt x="1526" y="152"/>
                  </a:cubicBezTo>
                  <a:cubicBezTo>
                    <a:pt x="1517" y="215"/>
                    <a:pt x="1490" y="277"/>
                    <a:pt x="1472" y="331"/>
                  </a:cubicBezTo>
                  <a:cubicBezTo>
                    <a:pt x="1446" y="420"/>
                    <a:pt x="1410" y="509"/>
                    <a:pt x="1339" y="571"/>
                  </a:cubicBezTo>
                  <a:cubicBezTo>
                    <a:pt x="1339" y="571"/>
                    <a:pt x="1339" y="571"/>
                    <a:pt x="1339" y="563"/>
                  </a:cubicBezTo>
                  <a:cubicBezTo>
                    <a:pt x="1383" y="491"/>
                    <a:pt x="1419" y="411"/>
                    <a:pt x="1446" y="322"/>
                  </a:cubicBezTo>
                  <a:cubicBezTo>
                    <a:pt x="1463" y="250"/>
                    <a:pt x="1472" y="179"/>
                    <a:pt x="1472" y="108"/>
                  </a:cubicBezTo>
                  <a:cubicBezTo>
                    <a:pt x="1419" y="63"/>
                    <a:pt x="1365" y="27"/>
                    <a:pt x="1303"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00" name="Google Shape;10231;p27"/>
            <p:cNvSpPr/>
            <p:nvPr/>
          </p:nvSpPr>
          <p:spPr>
            <a:xfrm>
              <a:off x="618600" y="1245075"/>
              <a:ext cx="46175" cy="31550"/>
            </a:xfrm>
            <a:custGeom>
              <a:avLst/>
              <a:ahLst/>
              <a:rect l="l" t="t" r="r" b="b"/>
              <a:pathLst>
                <a:path w="1847" h="1262" extrusionOk="0">
                  <a:moveTo>
                    <a:pt x="1080" y="109"/>
                  </a:moveTo>
                  <a:cubicBezTo>
                    <a:pt x="1151" y="109"/>
                    <a:pt x="1222" y="127"/>
                    <a:pt x="1294" y="145"/>
                  </a:cubicBezTo>
                  <a:cubicBezTo>
                    <a:pt x="1375" y="499"/>
                    <a:pt x="1077" y="699"/>
                    <a:pt x="795" y="699"/>
                  </a:cubicBezTo>
                  <a:cubicBezTo>
                    <a:pt x="581" y="699"/>
                    <a:pt x="376" y="583"/>
                    <a:pt x="357" y="332"/>
                  </a:cubicBezTo>
                  <a:cubicBezTo>
                    <a:pt x="411" y="288"/>
                    <a:pt x="473" y="252"/>
                    <a:pt x="536" y="216"/>
                  </a:cubicBezTo>
                  <a:cubicBezTo>
                    <a:pt x="536" y="279"/>
                    <a:pt x="553" y="341"/>
                    <a:pt x="589" y="377"/>
                  </a:cubicBezTo>
                  <a:cubicBezTo>
                    <a:pt x="644" y="439"/>
                    <a:pt x="719" y="468"/>
                    <a:pt x="791" y="468"/>
                  </a:cubicBezTo>
                  <a:cubicBezTo>
                    <a:pt x="801" y="468"/>
                    <a:pt x="811" y="467"/>
                    <a:pt x="821" y="466"/>
                  </a:cubicBezTo>
                  <a:cubicBezTo>
                    <a:pt x="999" y="457"/>
                    <a:pt x="1133" y="270"/>
                    <a:pt x="1080" y="109"/>
                  </a:cubicBezTo>
                  <a:close/>
                  <a:moveTo>
                    <a:pt x="1410" y="190"/>
                  </a:moveTo>
                  <a:lnTo>
                    <a:pt x="1410" y="190"/>
                  </a:lnTo>
                  <a:cubicBezTo>
                    <a:pt x="1472" y="216"/>
                    <a:pt x="1526" y="252"/>
                    <a:pt x="1579" y="297"/>
                  </a:cubicBezTo>
                  <a:cubicBezTo>
                    <a:pt x="1579" y="368"/>
                    <a:pt x="1570" y="439"/>
                    <a:pt x="1553" y="511"/>
                  </a:cubicBezTo>
                  <a:cubicBezTo>
                    <a:pt x="1526" y="600"/>
                    <a:pt x="1490" y="680"/>
                    <a:pt x="1446" y="752"/>
                  </a:cubicBezTo>
                  <a:cubicBezTo>
                    <a:pt x="1446" y="760"/>
                    <a:pt x="1446" y="760"/>
                    <a:pt x="1446" y="760"/>
                  </a:cubicBezTo>
                  <a:cubicBezTo>
                    <a:pt x="1517" y="698"/>
                    <a:pt x="1553" y="609"/>
                    <a:pt x="1579" y="520"/>
                  </a:cubicBezTo>
                  <a:cubicBezTo>
                    <a:pt x="1597" y="466"/>
                    <a:pt x="1624" y="404"/>
                    <a:pt x="1633" y="341"/>
                  </a:cubicBezTo>
                  <a:cubicBezTo>
                    <a:pt x="1651" y="350"/>
                    <a:pt x="1660" y="359"/>
                    <a:pt x="1669" y="377"/>
                  </a:cubicBezTo>
                  <a:cubicBezTo>
                    <a:pt x="1651" y="466"/>
                    <a:pt x="1633" y="555"/>
                    <a:pt x="1588" y="644"/>
                  </a:cubicBezTo>
                  <a:cubicBezTo>
                    <a:pt x="1544" y="743"/>
                    <a:pt x="1490" y="814"/>
                    <a:pt x="1419" y="903"/>
                  </a:cubicBezTo>
                  <a:cubicBezTo>
                    <a:pt x="1535" y="859"/>
                    <a:pt x="1606" y="698"/>
                    <a:pt x="1660" y="591"/>
                  </a:cubicBezTo>
                  <a:cubicBezTo>
                    <a:pt x="1660" y="582"/>
                    <a:pt x="1695" y="502"/>
                    <a:pt x="1722" y="430"/>
                  </a:cubicBezTo>
                  <a:cubicBezTo>
                    <a:pt x="1731" y="439"/>
                    <a:pt x="1731" y="457"/>
                    <a:pt x="1740" y="466"/>
                  </a:cubicBezTo>
                  <a:cubicBezTo>
                    <a:pt x="1682" y="914"/>
                    <a:pt x="1266" y="1157"/>
                    <a:pt x="850" y="1157"/>
                  </a:cubicBezTo>
                  <a:cubicBezTo>
                    <a:pt x="562" y="1157"/>
                    <a:pt x="275" y="1041"/>
                    <a:pt x="107" y="796"/>
                  </a:cubicBezTo>
                  <a:cubicBezTo>
                    <a:pt x="116" y="778"/>
                    <a:pt x="116" y="760"/>
                    <a:pt x="116" y="743"/>
                  </a:cubicBezTo>
                  <a:cubicBezTo>
                    <a:pt x="161" y="805"/>
                    <a:pt x="223" y="868"/>
                    <a:pt x="268" y="903"/>
                  </a:cubicBezTo>
                  <a:cubicBezTo>
                    <a:pt x="366" y="983"/>
                    <a:pt x="491" y="1037"/>
                    <a:pt x="616" y="1046"/>
                  </a:cubicBezTo>
                  <a:cubicBezTo>
                    <a:pt x="500" y="992"/>
                    <a:pt x="384" y="930"/>
                    <a:pt x="286" y="841"/>
                  </a:cubicBezTo>
                  <a:cubicBezTo>
                    <a:pt x="241" y="796"/>
                    <a:pt x="205" y="743"/>
                    <a:pt x="179" y="689"/>
                  </a:cubicBezTo>
                  <a:cubicBezTo>
                    <a:pt x="161" y="671"/>
                    <a:pt x="161" y="653"/>
                    <a:pt x="152" y="636"/>
                  </a:cubicBezTo>
                  <a:cubicBezTo>
                    <a:pt x="152" y="627"/>
                    <a:pt x="152" y="618"/>
                    <a:pt x="161" y="618"/>
                  </a:cubicBezTo>
                  <a:cubicBezTo>
                    <a:pt x="179" y="653"/>
                    <a:pt x="205" y="689"/>
                    <a:pt x="232" y="716"/>
                  </a:cubicBezTo>
                  <a:cubicBezTo>
                    <a:pt x="295" y="796"/>
                    <a:pt x="375" y="885"/>
                    <a:pt x="482" y="912"/>
                  </a:cubicBezTo>
                  <a:cubicBezTo>
                    <a:pt x="393" y="841"/>
                    <a:pt x="330" y="778"/>
                    <a:pt x="268" y="689"/>
                  </a:cubicBezTo>
                  <a:cubicBezTo>
                    <a:pt x="241" y="636"/>
                    <a:pt x="223" y="582"/>
                    <a:pt x="197" y="529"/>
                  </a:cubicBezTo>
                  <a:cubicBezTo>
                    <a:pt x="223" y="493"/>
                    <a:pt x="241" y="457"/>
                    <a:pt x="268" y="430"/>
                  </a:cubicBezTo>
                  <a:cubicBezTo>
                    <a:pt x="332" y="682"/>
                    <a:pt x="559" y="797"/>
                    <a:pt x="795" y="797"/>
                  </a:cubicBezTo>
                  <a:cubicBezTo>
                    <a:pt x="1121" y="797"/>
                    <a:pt x="1462" y="577"/>
                    <a:pt x="1410" y="190"/>
                  </a:cubicBezTo>
                  <a:close/>
                  <a:moveTo>
                    <a:pt x="997" y="1"/>
                  </a:moveTo>
                  <a:cubicBezTo>
                    <a:pt x="530" y="1"/>
                    <a:pt x="63" y="280"/>
                    <a:pt x="0" y="796"/>
                  </a:cubicBezTo>
                  <a:cubicBezTo>
                    <a:pt x="0" y="805"/>
                    <a:pt x="0" y="814"/>
                    <a:pt x="9" y="814"/>
                  </a:cubicBezTo>
                  <a:cubicBezTo>
                    <a:pt x="9" y="823"/>
                    <a:pt x="9" y="832"/>
                    <a:pt x="18" y="841"/>
                  </a:cubicBezTo>
                  <a:cubicBezTo>
                    <a:pt x="205" y="1126"/>
                    <a:pt x="528" y="1261"/>
                    <a:pt x="852" y="1261"/>
                  </a:cubicBezTo>
                  <a:cubicBezTo>
                    <a:pt x="1317" y="1261"/>
                    <a:pt x="1784" y="982"/>
                    <a:pt x="1847" y="466"/>
                  </a:cubicBezTo>
                  <a:cubicBezTo>
                    <a:pt x="1847" y="457"/>
                    <a:pt x="1847" y="448"/>
                    <a:pt x="1847" y="448"/>
                  </a:cubicBezTo>
                  <a:cubicBezTo>
                    <a:pt x="1847" y="439"/>
                    <a:pt x="1847" y="430"/>
                    <a:pt x="1838" y="421"/>
                  </a:cubicBezTo>
                  <a:cubicBezTo>
                    <a:pt x="1648" y="136"/>
                    <a:pt x="1322" y="1"/>
                    <a:pt x="99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01" name="Google Shape;10232;p27"/>
            <p:cNvSpPr/>
            <p:nvPr/>
          </p:nvSpPr>
          <p:spPr>
            <a:xfrm>
              <a:off x="663425" y="1245675"/>
              <a:ext cx="5500" cy="5050"/>
            </a:xfrm>
            <a:custGeom>
              <a:avLst/>
              <a:ahLst/>
              <a:rect l="l" t="t" r="r" b="b"/>
              <a:pathLst>
                <a:path w="220" h="202" extrusionOk="0">
                  <a:moveTo>
                    <a:pt x="148" y="1"/>
                  </a:moveTo>
                  <a:cubicBezTo>
                    <a:pt x="133" y="1"/>
                    <a:pt x="118" y="7"/>
                    <a:pt x="107" y="23"/>
                  </a:cubicBezTo>
                  <a:cubicBezTo>
                    <a:pt x="81" y="58"/>
                    <a:pt x="54" y="85"/>
                    <a:pt x="27" y="112"/>
                  </a:cubicBezTo>
                  <a:cubicBezTo>
                    <a:pt x="9" y="130"/>
                    <a:pt x="0" y="166"/>
                    <a:pt x="27" y="183"/>
                  </a:cubicBezTo>
                  <a:cubicBezTo>
                    <a:pt x="38" y="194"/>
                    <a:pt x="56" y="202"/>
                    <a:pt x="72" y="202"/>
                  </a:cubicBezTo>
                  <a:cubicBezTo>
                    <a:pt x="82" y="202"/>
                    <a:pt x="92" y="199"/>
                    <a:pt x="99" y="192"/>
                  </a:cubicBezTo>
                  <a:cubicBezTo>
                    <a:pt x="125" y="157"/>
                    <a:pt x="161" y="121"/>
                    <a:pt x="188" y="76"/>
                  </a:cubicBezTo>
                  <a:cubicBezTo>
                    <a:pt x="219" y="38"/>
                    <a:pt x="184" y="1"/>
                    <a:pt x="14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02" name="Google Shape;10233;p27"/>
            <p:cNvSpPr/>
            <p:nvPr/>
          </p:nvSpPr>
          <p:spPr>
            <a:xfrm>
              <a:off x="655650" y="1239300"/>
              <a:ext cx="4675" cy="6200"/>
            </a:xfrm>
            <a:custGeom>
              <a:avLst/>
              <a:ahLst/>
              <a:rect l="l" t="t" r="r" b="b"/>
              <a:pathLst>
                <a:path w="187" h="248" extrusionOk="0">
                  <a:moveTo>
                    <a:pt x="134" y="1"/>
                  </a:moveTo>
                  <a:cubicBezTo>
                    <a:pt x="115" y="1"/>
                    <a:pt x="94" y="11"/>
                    <a:pt x="88" y="28"/>
                  </a:cubicBezTo>
                  <a:cubicBezTo>
                    <a:pt x="62" y="82"/>
                    <a:pt x="35" y="126"/>
                    <a:pt x="17" y="180"/>
                  </a:cubicBezTo>
                  <a:cubicBezTo>
                    <a:pt x="0" y="219"/>
                    <a:pt x="33" y="248"/>
                    <a:pt x="67" y="248"/>
                  </a:cubicBezTo>
                  <a:cubicBezTo>
                    <a:pt x="86" y="248"/>
                    <a:pt x="105" y="238"/>
                    <a:pt x="115" y="215"/>
                  </a:cubicBezTo>
                  <a:cubicBezTo>
                    <a:pt x="133" y="171"/>
                    <a:pt x="151" y="126"/>
                    <a:pt x="178" y="82"/>
                  </a:cubicBezTo>
                  <a:cubicBezTo>
                    <a:pt x="187" y="55"/>
                    <a:pt x="187" y="28"/>
                    <a:pt x="160" y="10"/>
                  </a:cubicBezTo>
                  <a:cubicBezTo>
                    <a:pt x="153" y="4"/>
                    <a:pt x="144" y="1"/>
                    <a:pt x="13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03" name="Google Shape;10234;p27"/>
            <p:cNvSpPr/>
            <p:nvPr/>
          </p:nvSpPr>
          <p:spPr>
            <a:xfrm>
              <a:off x="647750" y="1235925"/>
              <a:ext cx="3650" cy="6750"/>
            </a:xfrm>
            <a:custGeom>
              <a:avLst/>
              <a:ahLst/>
              <a:rect l="l" t="t" r="r" b="b"/>
              <a:pathLst>
                <a:path w="146" h="270" extrusionOk="0">
                  <a:moveTo>
                    <a:pt x="79" y="1"/>
                  </a:moveTo>
                  <a:cubicBezTo>
                    <a:pt x="52" y="1"/>
                    <a:pt x="37" y="24"/>
                    <a:pt x="30" y="47"/>
                  </a:cubicBezTo>
                  <a:cubicBezTo>
                    <a:pt x="21" y="101"/>
                    <a:pt x="21" y="154"/>
                    <a:pt x="12" y="199"/>
                  </a:cubicBezTo>
                  <a:cubicBezTo>
                    <a:pt x="1" y="242"/>
                    <a:pt x="34" y="269"/>
                    <a:pt x="65" y="269"/>
                  </a:cubicBezTo>
                  <a:cubicBezTo>
                    <a:pt x="84" y="269"/>
                    <a:pt x="103" y="259"/>
                    <a:pt x="110" y="234"/>
                  </a:cubicBezTo>
                  <a:cubicBezTo>
                    <a:pt x="119" y="172"/>
                    <a:pt x="128" y="118"/>
                    <a:pt x="137" y="56"/>
                  </a:cubicBezTo>
                  <a:cubicBezTo>
                    <a:pt x="146" y="29"/>
                    <a:pt x="110" y="2"/>
                    <a:pt x="92" y="2"/>
                  </a:cubicBezTo>
                  <a:cubicBezTo>
                    <a:pt x="87" y="1"/>
                    <a:pt x="83" y="1"/>
                    <a:pt x="7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04" name="Google Shape;10235;p27"/>
            <p:cNvSpPr/>
            <p:nvPr/>
          </p:nvSpPr>
          <p:spPr>
            <a:xfrm>
              <a:off x="625575" y="1239400"/>
              <a:ext cx="5450" cy="6275"/>
            </a:xfrm>
            <a:custGeom>
              <a:avLst/>
              <a:ahLst/>
              <a:rect l="l" t="t" r="r" b="b"/>
              <a:pathLst>
                <a:path w="218" h="251" extrusionOk="0">
                  <a:moveTo>
                    <a:pt x="77" y="0"/>
                  </a:moveTo>
                  <a:cubicBezTo>
                    <a:pt x="39" y="0"/>
                    <a:pt x="0" y="35"/>
                    <a:pt x="25" y="78"/>
                  </a:cubicBezTo>
                  <a:cubicBezTo>
                    <a:pt x="60" y="122"/>
                    <a:pt x="78" y="176"/>
                    <a:pt x="105" y="220"/>
                  </a:cubicBezTo>
                  <a:cubicBezTo>
                    <a:pt x="114" y="241"/>
                    <a:pt x="131" y="250"/>
                    <a:pt x="149" y="250"/>
                  </a:cubicBezTo>
                  <a:cubicBezTo>
                    <a:pt x="183" y="250"/>
                    <a:pt x="218" y="217"/>
                    <a:pt x="194" y="176"/>
                  </a:cubicBezTo>
                  <a:cubicBezTo>
                    <a:pt x="167" y="122"/>
                    <a:pt x="150" y="78"/>
                    <a:pt x="123" y="24"/>
                  </a:cubicBezTo>
                  <a:cubicBezTo>
                    <a:pt x="112" y="7"/>
                    <a:pt x="94" y="0"/>
                    <a:pt x="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05" name="Google Shape;10236;p27"/>
            <p:cNvSpPr/>
            <p:nvPr/>
          </p:nvSpPr>
          <p:spPr>
            <a:xfrm>
              <a:off x="615925" y="1246475"/>
              <a:ext cx="6275" cy="5150"/>
            </a:xfrm>
            <a:custGeom>
              <a:avLst/>
              <a:ahLst/>
              <a:rect l="l" t="t" r="r" b="b"/>
              <a:pathLst>
                <a:path w="251" h="206" extrusionOk="0">
                  <a:moveTo>
                    <a:pt x="54" y="1"/>
                  </a:moveTo>
                  <a:cubicBezTo>
                    <a:pt x="42" y="1"/>
                    <a:pt x="30" y="5"/>
                    <a:pt x="18" y="18"/>
                  </a:cubicBezTo>
                  <a:cubicBezTo>
                    <a:pt x="0" y="35"/>
                    <a:pt x="0" y="71"/>
                    <a:pt x="18" y="89"/>
                  </a:cubicBezTo>
                  <a:cubicBezTo>
                    <a:pt x="63" y="125"/>
                    <a:pt x="116" y="160"/>
                    <a:pt x="161" y="196"/>
                  </a:cubicBezTo>
                  <a:cubicBezTo>
                    <a:pt x="167" y="202"/>
                    <a:pt x="176" y="205"/>
                    <a:pt x="185" y="205"/>
                  </a:cubicBezTo>
                  <a:cubicBezTo>
                    <a:pt x="202" y="205"/>
                    <a:pt x="221" y="195"/>
                    <a:pt x="232" y="178"/>
                  </a:cubicBezTo>
                  <a:cubicBezTo>
                    <a:pt x="250" y="151"/>
                    <a:pt x="241" y="125"/>
                    <a:pt x="214" y="107"/>
                  </a:cubicBezTo>
                  <a:cubicBezTo>
                    <a:pt x="179" y="80"/>
                    <a:pt x="134" y="53"/>
                    <a:pt x="98" y="18"/>
                  </a:cubicBezTo>
                  <a:cubicBezTo>
                    <a:pt x="84" y="8"/>
                    <a:pt x="69" y="1"/>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06" name="Google Shape;10237;p27"/>
            <p:cNvSpPr/>
            <p:nvPr/>
          </p:nvSpPr>
          <p:spPr>
            <a:xfrm>
              <a:off x="610075" y="1256600"/>
              <a:ext cx="7175" cy="4150"/>
            </a:xfrm>
            <a:custGeom>
              <a:avLst/>
              <a:ahLst/>
              <a:rect l="l" t="t" r="r" b="b"/>
              <a:pathLst>
                <a:path w="287" h="166" extrusionOk="0">
                  <a:moveTo>
                    <a:pt x="71" y="0"/>
                  </a:moveTo>
                  <a:cubicBezTo>
                    <a:pt x="22" y="0"/>
                    <a:pt x="1" y="80"/>
                    <a:pt x="56" y="103"/>
                  </a:cubicBezTo>
                  <a:cubicBezTo>
                    <a:pt x="100" y="121"/>
                    <a:pt x="145" y="139"/>
                    <a:pt x="181" y="157"/>
                  </a:cubicBezTo>
                  <a:cubicBezTo>
                    <a:pt x="191" y="163"/>
                    <a:pt x="201" y="165"/>
                    <a:pt x="210" y="165"/>
                  </a:cubicBezTo>
                  <a:cubicBezTo>
                    <a:pt x="258" y="165"/>
                    <a:pt x="287" y="99"/>
                    <a:pt x="234" y="76"/>
                  </a:cubicBezTo>
                  <a:cubicBezTo>
                    <a:pt x="190" y="50"/>
                    <a:pt x="145" y="23"/>
                    <a:pt x="92" y="5"/>
                  </a:cubicBezTo>
                  <a:cubicBezTo>
                    <a:pt x="84" y="2"/>
                    <a:pt x="77" y="0"/>
                    <a:pt x="7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07" name="Google Shape;10238;p27"/>
            <p:cNvSpPr/>
            <p:nvPr/>
          </p:nvSpPr>
          <p:spPr>
            <a:xfrm>
              <a:off x="636625" y="1236025"/>
              <a:ext cx="3750" cy="6825"/>
            </a:xfrm>
            <a:custGeom>
              <a:avLst/>
              <a:ahLst/>
              <a:rect l="l" t="t" r="r" b="b"/>
              <a:pathLst>
                <a:path w="150" h="273" extrusionOk="0">
                  <a:moveTo>
                    <a:pt x="62" y="0"/>
                  </a:moveTo>
                  <a:cubicBezTo>
                    <a:pt x="32" y="0"/>
                    <a:pt x="0" y="25"/>
                    <a:pt x="11" y="61"/>
                  </a:cubicBezTo>
                  <a:cubicBezTo>
                    <a:pt x="20" y="123"/>
                    <a:pt x="29" y="177"/>
                    <a:pt x="38" y="230"/>
                  </a:cubicBezTo>
                  <a:cubicBezTo>
                    <a:pt x="45" y="260"/>
                    <a:pt x="67" y="273"/>
                    <a:pt x="89" y="273"/>
                  </a:cubicBezTo>
                  <a:cubicBezTo>
                    <a:pt x="119" y="273"/>
                    <a:pt x="150" y="249"/>
                    <a:pt x="145" y="213"/>
                  </a:cubicBezTo>
                  <a:cubicBezTo>
                    <a:pt x="136" y="159"/>
                    <a:pt x="127" y="97"/>
                    <a:pt x="109" y="43"/>
                  </a:cubicBezTo>
                  <a:cubicBezTo>
                    <a:pt x="105" y="13"/>
                    <a:pt x="84" y="0"/>
                    <a:pt x="6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08" name="Google Shape;10239;p27"/>
            <p:cNvSpPr/>
            <p:nvPr/>
          </p:nvSpPr>
          <p:spPr>
            <a:xfrm>
              <a:off x="567300" y="1234475"/>
              <a:ext cx="10500" cy="9775"/>
            </a:xfrm>
            <a:custGeom>
              <a:avLst/>
              <a:ahLst/>
              <a:rect l="l" t="t" r="r" b="b"/>
              <a:pathLst>
                <a:path w="420" h="391" extrusionOk="0">
                  <a:moveTo>
                    <a:pt x="170" y="0"/>
                  </a:moveTo>
                  <a:cubicBezTo>
                    <a:pt x="134" y="0"/>
                    <a:pt x="99" y="2"/>
                    <a:pt x="63" y="7"/>
                  </a:cubicBezTo>
                  <a:cubicBezTo>
                    <a:pt x="0" y="132"/>
                    <a:pt x="9" y="248"/>
                    <a:pt x="54" y="346"/>
                  </a:cubicBezTo>
                  <a:lnTo>
                    <a:pt x="99" y="346"/>
                  </a:lnTo>
                  <a:cubicBezTo>
                    <a:pt x="204" y="355"/>
                    <a:pt x="309" y="372"/>
                    <a:pt x="415" y="390"/>
                  </a:cubicBezTo>
                  <a:lnTo>
                    <a:pt x="415" y="390"/>
                  </a:lnTo>
                  <a:cubicBezTo>
                    <a:pt x="407" y="387"/>
                    <a:pt x="399" y="380"/>
                    <a:pt x="384" y="373"/>
                  </a:cubicBezTo>
                  <a:cubicBezTo>
                    <a:pt x="313" y="328"/>
                    <a:pt x="259" y="257"/>
                    <a:pt x="241" y="176"/>
                  </a:cubicBezTo>
                  <a:cubicBezTo>
                    <a:pt x="232" y="123"/>
                    <a:pt x="250" y="51"/>
                    <a:pt x="277" y="7"/>
                  </a:cubicBezTo>
                  <a:cubicBezTo>
                    <a:pt x="241" y="2"/>
                    <a:pt x="206" y="0"/>
                    <a:pt x="170" y="0"/>
                  </a:cubicBezTo>
                  <a:close/>
                  <a:moveTo>
                    <a:pt x="415" y="390"/>
                  </a:moveTo>
                  <a:cubicBezTo>
                    <a:pt x="417" y="390"/>
                    <a:pt x="418" y="390"/>
                    <a:pt x="420" y="390"/>
                  </a:cubicBezTo>
                  <a:cubicBezTo>
                    <a:pt x="418" y="390"/>
                    <a:pt x="417" y="390"/>
                    <a:pt x="415" y="39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09" name="Google Shape;10240;p27"/>
            <p:cNvSpPr/>
            <p:nvPr/>
          </p:nvSpPr>
          <p:spPr>
            <a:xfrm>
              <a:off x="578675" y="1239775"/>
              <a:ext cx="12525" cy="10925"/>
            </a:xfrm>
            <a:custGeom>
              <a:avLst/>
              <a:ahLst/>
              <a:rect l="l" t="t" r="r" b="b"/>
              <a:pathLst>
                <a:path w="501" h="437" extrusionOk="0">
                  <a:moveTo>
                    <a:pt x="339" y="0"/>
                  </a:moveTo>
                  <a:cubicBezTo>
                    <a:pt x="314" y="119"/>
                    <a:pt x="192" y="197"/>
                    <a:pt x="73" y="197"/>
                  </a:cubicBezTo>
                  <a:cubicBezTo>
                    <a:pt x="67" y="197"/>
                    <a:pt x="60" y="197"/>
                    <a:pt x="54" y="196"/>
                  </a:cubicBezTo>
                  <a:lnTo>
                    <a:pt x="54" y="196"/>
                  </a:lnTo>
                  <a:lnTo>
                    <a:pt x="81" y="205"/>
                  </a:lnTo>
                  <a:lnTo>
                    <a:pt x="54" y="268"/>
                  </a:lnTo>
                  <a:cubicBezTo>
                    <a:pt x="36" y="321"/>
                    <a:pt x="18" y="375"/>
                    <a:pt x="0" y="428"/>
                  </a:cubicBezTo>
                  <a:cubicBezTo>
                    <a:pt x="33" y="434"/>
                    <a:pt x="66" y="437"/>
                    <a:pt x="98" y="437"/>
                  </a:cubicBezTo>
                  <a:cubicBezTo>
                    <a:pt x="268" y="437"/>
                    <a:pt x="425" y="354"/>
                    <a:pt x="500" y="152"/>
                  </a:cubicBezTo>
                  <a:cubicBezTo>
                    <a:pt x="455" y="98"/>
                    <a:pt x="402" y="45"/>
                    <a:pt x="3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10" name="Google Shape;10241;p27"/>
            <p:cNvSpPr/>
            <p:nvPr/>
          </p:nvSpPr>
          <p:spPr>
            <a:xfrm>
              <a:off x="575325" y="1246000"/>
              <a:ext cx="21000" cy="16750"/>
            </a:xfrm>
            <a:custGeom>
              <a:avLst/>
              <a:ahLst/>
              <a:rect l="l" t="t" r="r" b="b"/>
              <a:pathLst>
                <a:path w="840" h="670" extrusionOk="0">
                  <a:moveTo>
                    <a:pt x="705" y="1"/>
                  </a:moveTo>
                  <a:cubicBezTo>
                    <a:pt x="613" y="207"/>
                    <a:pt x="436" y="294"/>
                    <a:pt x="250" y="294"/>
                  </a:cubicBezTo>
                  <a:cubicBezTo>
                    <a:pt x="203" y="294"/>
                    <a:pt x="155" y="288"/>
                    <a:pt x="108" y="277"/>
                  </a:cubicBezTo>
                  <a:cubicBezTo>
                    <a:pt x="72" y="376"/>
                    <a:pt x="36" y="474"/>
                    <a:pt x="1" y="581"/>
                  </a:cubicBezTo>
                  <a:cubicBezTo>
                    <a:pt x="81" y="607"/>
                    <a:pt x="170" y="643"/>
                    <a:pt x="259" y="670"/>
                  </a:cubicBezTo>
                  <a:lnTo>
                    <a:pt x="268" y="670"/>
                  </a:lnTo>
                  <a:cubicBezTo>
                    <a:pt x="473" y="670"/>
                    <a:pt x="688" y="590"/>
                    <a:pt x="839" y="411"/>
                  </a:cubicBezTo>
                  <a:cubicBezTo>
                    <a:pt x="839" y="393"/>
                    <a:pt x="839" y="384"/>
                    <a:pt x="839" y="367"/>
                  </a:cubicBezTo>
                  <a:cubicBezTo>
                    <a:pt x="777" y="420"/>
                    <a:pt x="714" y="465"/>
                    <a:pt x="696" y="474"/>
                  </a:cubicBezTo>
                  <a:cubicBezTo>
                    <a:pt x="607" y="531"/>
                    <a:pt x="473" y="610"/>
                    <a:pt x="362" y="610"/>
                  </a:cubicBezTo>
                  <a:cubicBezTo>
                    <a:pt x="351" y="610"/>
                    <a:pt x="341" y="609"/>
                    <a:pt x="331" y="607"/>
                  </a:cubicBezTo>
                  <a:cubicBezTo>
                    <a:pt x="331" y="599"/>
                    <a:pt x="331" y="599"/>
                    <a:pt x="331" y="599"/>
                  </a:cubicBezTo>
                  <a:cubicBezTo>
                    <a:pt x="438" y="572"/>
                    <a:pt x="518" y="536"/>
                    <a:pt x="616" y="474"/>
                  </a:cubicBezTo>
                  <a:cubicBezTo>
                    <a:pt x="696" y="429"/>
                    <a:pt x="759" y="358"/>
                    <a:pt x="830" y="295"/>
                  </a:cubicBezTo>
                  <a:cubicBezTo>
                    <a:pt x="821" y="277"/>
                    <a:pt x="821" y="260"/>
                    <a:pt x="812" y="251"/>
                  </a:cubicBezTo>
                  <a:cubicBezTo>
                    <a:pt x="768" y="295"/>
                    <a:pt x="714" y="340"/>
                    <a:pt x="670" y="376"/>
                  </a:cubicBezTo>
                  <a:cubicBezTo>
                    <a:pt x="598" y="429"/>
                    <a:pt x="527" y="483"/>
                    <a:pt x="429" y="500"/>
                  </a:cubicBezTo>
                  <a:cubicBezTo>
                    <a:pt x="429" y="500"/>
                    <a:pt x="429" y="492"/>
                    <a:pt x="429" y="492"/>
                  </a:cubicBezTo>
                  <a:cubicBezTo>
                    <a:pt x="509" y="456"/>
                    <a:pt x="580" y="402"/>
                    <a:pt x="652" y="349"/>
                  </a:cubicBezTo>
                  <a:cubicBezTo>
                    <a:pt x="705" y="295"/>
                    <a:pt x="750" y="242"/>
                    <a:pt x="795" y="179"/>
                  </a:cubicBezTo>
                  <a:cubicBezTo>
                    <a:pt x="777" y="117"/>
                    <a:pt x="750" y="54"/>
                    <a:pt x="7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11" name="Google Shape;10242;p27"/>
            <p:cNvSpPr/>
            <p:nvPr/>
          </p:nvSpPr>
          <p:spPr>
            <a:xfrm>
              <a:off x="564625" y="1231825"/>
              <a:ext cx="34375" cy="32950"/>
            </a:xfrm>
            <a:custGeom>
              <a:avLst/>
              <a:ahLst/>
              <a:rect l="l" t="t" r="r" b="b"/>
              <a:pathLst>
                <a:path w="1375" h="1318" extrusionOk="0">
                  <a:moveTo>
                    <a:pt x="295" y="1"/>
                  </a:moveTo>
                  <a:cubicBezTo>
                    <a:pt x="213" y="1"/>
                    <a:pt x="132" y="11"/>
                    <a:pt x="54" y="33"/>
                  </a:cubicBezTo>
                  <a:cubicBezTo>
                    <a:pt x="54" y="42"/>
                    <a:pt x="45" y="50"/>
                    <a:pt x="45" y="50"/>
                  </a:cubicBezTo>
                  <a:cubicBezTo>
                    <a:pt x="27" y="86"/>
                    <a:pt x="18" y="122"/>
                    <a:pt x="0" y="166"/>
                  </a:cubicBezTo>
                  <a:cubicBezTo>
                    <a:pt x="18" y="157"/>
                    <a:pt x="36" y="149"/>
                    <a:pt x="54" y="149"/>
                  </a:cubicBezTo>
                  <a:cubicBezTo>
                    <a:pt x="18" y="247"/>
                    <a:pt x="18" y="354"/>
                    <a:pt x="45" y="443"/>
                  </a:cubicBezTo>
                  <a:cubicBezTo>
                    <a:pt x="81" y="443"/>
                    <a:pt x="125" y="452"/>
                    <a:pt x="161" y="452"/>
                  </a:cubicBezTo>
                  <a:cubicBezTo>
                    <a:pt x="116" y="354"/>
                    <a:pt x="107" y="238"/>
                    <a:pt x="170" y="113"/>
                  </a:cubicBezTo>
                  <a:cubicBezTo>
                    <a:pt x="206" y="108"/>
                    <a:pt x="241" y="106"/>
                    <a:pt x="277" y="106"/>
                  </a:cubicBezTo>
                  <a:cubicBezTo>
                    <a:pt x="313" y="106"/>
                    <a:pt x="348" y="108"/>
                    <a:pt x="384" y="113"/>
                  </a:cubicBezTo>
                  <a:cubicBezTo>
                    <a:pt x="357" y="157"/>
                    <a:pt x="339" y="229"/>
                    <a:pt x="348" y="282"/>
                  </a:cubicBezTo>
                  <a:cubicBezTo>
                    <a:pt x="366" y="363"/>
                    <a:pt x="420" y="434"/>
                    <a:pt x="491" y="479"/>
                  </a:cubicBezTo>
                  <a:cubicBezTo>
                    <a:pt x="509" y="488"/>
                    <a:pt x="518" y="496"/>
                    <a:pt x="527" y="496"/>
                  </a:cubicBezTo>
                  <a:cubicBezTo>
                    <a:pt x="545" y="496"/>
                    <a:pt x="554" y="505"/>
                    <a:pt x="571" y="505"/>
                  </a:cubicBezTo>
                  <a:lnTo>
                    <a:pt x="616" y="514"/>
                  </a:lnTo>
                  <a:cubicBezTo>
                    <a:pt x="622" y="515"/>
                    <a:pt x="629" y="515"/>
                    <a:pt x="635" y="515"/>
                  </a:cubicBezTo>
                  <a:cubicBezTo>
                    <a:pt x="754" y="515"/>
                    <a:pt x="876" y="437"/>
                    <a:pt x="901" y="318"/>
                  </a:cubicBezTo>
                  <a:cubicBezTo>
                    <a:pt x="964" y="363"/>
                    <a:pt x="1017" y="416"/>
                    <a:pt x="1062" y="470"/>
                  </a:cubicBezTo>
                  <a:cubicBezTo>
                    <a:pt x="987" y="672"/>
                    <a:pt x="830" y="755"/>
                    <a:pt x="660" y="755"/>
                  </a:cubicBezTo>
                  <a:cubicBezTo>
                    <a:pt x="628" y="755"/>
                    <a:pt x="595" y="752"/>
                    <a:pt x="562" y="746"/>
                  </a:cubicBezTo>
                  <a:cubicBezTo>
                    <a:pt x="562" y="755"/>
                    <a:pt x="562" y="755"/>
                    <a:pt x="562" y="755"/>
                  </a:cubicBezTo>
                  <a:cubicBezTo>
                    <a:pt x="554" y="791"/>
                    <a:pt x="545" y="818"/>
                    <a:pt x="536" y="844"/>
                  </a:cubicBezTo>
                  <a:cubicBezTo>
                    <a:pt x="583" y="855"/>
                    <a:pt x="631" y="861"/>
                    <a:pt x="678" y="861"/>
                  </a:cubicBezTo>
                  <a:cubicBezTo>
                    <a:pt x="864" y="861"/>
                    <a:pt x="1041" y="774"/>
                    <a:pt x="1133" y="568"/>
                  </a:cubicBezTo>
                  <a:cubicBezTo>
                    <a:pt x="1169" y="621"/>
                    <a:pt x="1205" y="684"/>
                    <a:pt x="1223" y="746"/>
                  </a:cubicBezTo>
                  <a:cubicBezTo>
                    <a:pt x="1178" y="809"/>
                    <a:pt x="1133" y="862"/>
                    <a:pt x="1080" y="916"/>
                  </a:cubicBezTo>
                  <a:cubicBezTo>
                    <a:pt x="1008" y="969"/>
                    <a:pt x="937" y="1023"/>
                    <a:pt x="857" y="1059"/>
                  </a:cubicBezTo>
                  <a:cubicBezTo>
                    <a:pt x="857" y="1059"/>
                    <a:pt x="857" y="1067"/>
                    <a:pt x="857" y="1067"/>
                  </a:cubicBezTo>
                  <a:cubicBezTo>
                    <a:pt x="955" y="1050"/>
                    <a:pt x="1026" y="996"/>
                    <a:pt x="1098" y="943"/>
                  </a:cubicBezTo>
                  <a:cubicBezTo>
                    <a:pt x="1142" y="907"/>
                    <a:pt x="1196" y="862"/>
                    <a:pt x="1240" y="818"/>
                  </a:cubicBezTo>
                  <a:cubicBezTo>
                    <a:pt x="1249" y="827"/>
                    <a:pt x="1249" y="844"/>
                    <a:pt x="1258" y="862"/>
                  </a:cubicBezTo>
                  <a:cubicBezTo>
                    <a:pt x="1187" y="925"/>
                    <a:pt x="1124" y="996"/>
                    <a:pt x="1044" y="1041"/>
                  </a:cubicBezTo>
                  <a:cubicBezTo>
                    <a:pt x="946" y="1103"/>
                    <a:pt x="866" y="1139"/>
                    <a:pt x="759" y="1166"/>
                  </a:cubicBezTo>
                  <a:cubicBezTo>
                    <a:pt x="759" y="1166"/>
                    <a:pt x="759" y="1166"/>
                    <a:pt x="759" y="1174"/>
                  </a:cubicBezTo>
                  <a:cubicBezTo>
                    <a:pt x="769" y="1176"/>
                    <a:pt x="779" y="1177"/>
                    <a:pt x="790" y="1177"/>
                  </a:cubicBezTo>
                  <a:cubicBezTo>
                    <a:pt x="901" y="1177"/>
                    <a:pt x="1035" y="1098"/>
                    <a:pt x="1124" y="1041"/>
                  </a:cubicBezTo>
                  <a:cubicBezTo>
                    <a:pt x="1142" y="1032"/>
                    <a:pt x="1205" y="987"/>
                    <a:pt x="1267" y="934"/>
                  </a:cubicBezTo>
                  <a:cubicBezTo>
                    <a:pt x="1267" y="951"/>
                    <a:pt x="1267" y="960"/>
                    <a:pt x="1267" y="978"/>
                  </a:cubicBezTo>
                  <a:cubicBezTo>
                    <a:pt x="1116" y="1157"/>
                    <a:pt x="901" y="1237"/>
                    <a:pt x="696" y="1237"/>
                  </a:cubicBezTo>
                  <a:cubicBezTo>
                    <a:pt x="759" y="1264"/>
                    <a:pt x="839" y="1290"/>
                    <a:pt x="910" y="1317"/>
                  </a:cubicBezTo>
                  <a:cubicBezTo>
                    <a:pt x="1071" y="1273"/>
                    <a:pt x="1232" y="1183"/>
                    <a:pt x="1356" y="1032"/>
                  </a:cubicBezTo>
                  <a:cubicBezTo>
                    <a:pt x="1356" y="1032"/>
                    <a:pt x="1365" y="1023"/>
                    <a:pt x="1365" y="1014"/>
                  </a:cubicBezTo>
                  <a:cubicBezTo>
                    <a:pt x="1365" y="1014"/>
                    <a:pt x="1374" y="1005"/>
                    <a:pt x="1374" y="996"/>
                  </a:cubicBezTo>
                  <a:cubicBezTo>
                    <a:pt x="1367" y="425"/>
                    <a:pt x="818" y="1"/>
                    <a:pt x="295"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12" name="Google Shape;10243;p27"/>
            <p:cNvSpPr/>
            <p:nvPr/>
          </p:nvSpPr>
          <p:spPr>
            <a:xfrm>
              <a:off x="601200" y="1249475"/>
              <a:ext cx="6525" cy="3525"/>
            </a:xfrm>
            <a:custGeom>
              <a:avLst/>
              <a:ahLst/>
              <a:rect l="l" t="t" r="r" b="b"/>
              <a:pathLst>
                <a:path w="261" h="141" extrusionOk="0">
                  <a:moveTo>
                    <a:pt x="182" y="0"/>
                  </a:moveTo>
                  <a:cubicBezTo>
                    <a:pt x="176" y="0"/>
                    <a:pt x="168" y="1"/>
                    <a:pt x="161" y="5"/>
                  </a:cubicBezTo>
                  <a:cubicBezTo>
                    <a:pt x="125" y="22"/>
                    <a:pt x="81" y="31"/>
                    <a:pt x="45" y="40"/>
                  </a:cubicBezTo>
                  <a:cubicBezTo>
                    <a:pt x="18" y="49"/>
                    <a:pt x="0" y="67"/>
                    <a:pt x="0" y="103"/>
                  </a:cubicBezTo>
                  <a:cubicBezTo>
                    <a:pt x="8" y="118"/>
                    <a:pt x="29" y="140"/>
                    <a:pt x="52" y="140"/>
                  </a:cubicBezTo>
                  <a:cubicBezTo>
                    <a:pt x="56" y="140"/>
                    <a:pt x="59" y="140"/>
                    <a:pt x="63" y="138"/>
                  </a:cubicBezTo>
                  <a:cubicBezTo>
                    <a:pt x="108" y="129"/>
                    <a:pt x="161" y="121"/>
                    <a:pt x="206" y="103"/>
                  </a:cubicBezTo>
                  <a:cubicBezTo>
                    <a:pt x="261" y="79"/>
                    <a:pt x="233" y="0"/>
                    <a:pt x="18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13" name="Google Shape;10244;p27"/>
            <p:cNvSpPr/>
            <p:nvPr/>
          </p:nvSpPr>
          <p:spPr>
            <a:xfrm>
              <a:off x="596975" y="1239800"/>
              <a:ext cx="6925" cy="4675"/>
            </a:xfrm>
            <a:custGeom>
              <a:avLst/>
              <a:ahLst/>
              <a:rect l="l" t="t" r="r" b="b"/>
              <a:pathLst>
                <a:path w="277" h="187" extrusionOk="0">
                  <a:moveTo>
                    <a:pt x="214" y="1"/>
                  </a:moveTo>
                  <a:cubicBezTo>
                    <a:pt x="208" y="1"/>
                    <a:pt x="201" y="3"/>
                    <a:pt x="196" y="8"/>
                  </a:cubicBezTo>
                  <a:cubicBezTo>
                    <a:pt x="143" y="35"/>
                    <a:pt x="89" y="62"/>
                    <a:pt x="45" y="97"/>
                  </a:cubicBezTo>
                  <a:cubicBezTo>
                    <a:pt x="0" y="127"/>
                    <a:pt x="35" y="186"/>
                    <a:pt x="84" y="186"/>
                  </a:cubicBezTo>
                  <a:cubicBezTo>
                    <a:pt x="94" y="186"/>
                    <a:pt x="105" y="184"/>
                    <a:pt x="116" y="177"/>
                  </a:cubicBezTo>
                  <a:cubicBezTo>
                    <a:pt x="152" y="151"/>
                    <a:pt x="187" y="124"/>
                    <a:pt x="232" y="97"/>
                  </a:cubicBezTo>
                  <a:cubicBezTo>
                    <a:pt x="259" y="88"/>
                    <a:pt x="277" y="62"/>
                    <a:pt x="259" y="35"/>
                  </a:cubicBezTo>
                  <a:cubicBezTo>
                    <a:pt x="252" y="15"/>
                    <a:pt x="232" y="1"/>
                    <a:pt x="21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14" name="Google Shape;10245;p27"/>
            <p:cNvSpPr/>
            <p:nvPr/>
          </p:nvSpPr>
          <p:spPr>
            <a:xfrm>
              <a:off x="591900" y="1231950"/>
              <a:ext cx="6200" cy="5800"/>
            </a:xfrm>
            <a:custGeom>
              <a:avLst/>
              <a:ahLst/>
              <a:rect l="l" t="t" r="r" b="b"/>
              <a:pathLst>
                <a:path w="248" h="232" extrusionOk="0">
                  <a:moveTo>
                    <a:pt x="191" y="0"/>
                  </a:moveTo>
                  <a:cubicBezTo>
                    <a:pt x="175" y="0"/>
                    <a:pt x="160" y="8"/>
                    <a:pt x="149" y="19"/>
                  </a:cubicBezTo>
                  <a:cubicBezTo>
                    <a:pt x="114" y="63"/>
                    <a:pt x="78" y="99"/>
                    <a:pt x="42" y="135"/>
                  </a:cubicBezTo>
                  <a:cubicBezTo>
                    <a:pt x="1" y="169"/>
                    <a:pt x="35" y="232"/>
                    <a:pt x="73" y="232"/>
                  </a:cubicBezTo>
                  <a:cubicBezTo>
                    <a:pt x="84" y="232"/>
                    <a:pt x="95" y="227"/>
                    <a:pt x="105" y="215"/>
                  </a:cubicBezTo>
                  <a:cubicBezTo>
                    <a:pt x="149" y="179"/>
                    <a:pt x="185" y="126"/>
                    <a:pt x="230" y="81"/>
                  </a:cubicBezTo>
                  <a:cubicBezTo>
                    <a:pt x="248" y="63"/>
                    <a:pt x="239" y="28"/>
                    <a:pt x="221" y="10"/>
                  </a:cubicBezTo>
                  <a:cubicBezTo>
                    <a:pt x="211" y="3"/>
                    <a:pt x="200" y="0"/>
                    <a:pt x="19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15" name="Google Shape;10246;p27"/>
            <p:cNvSpPr/>
            <p:nvPr/>
          </p:nvSpPr>
          <p:spPr>
            <a:xfrm>
              <a:off x="574100" y="1222650"/>
              <a:ext cx="3150" cy="6775"/>
            </a:xfrm>
            <a:custGeom>
              <a:avLst/>
              <a:ahLst/>
              <a:rect l="l" t="t" r="r" b="b"/>
              <a:pathLst>
                <a:path w="126" h="271" extrusionOk="0">
                  <a:moveTo>
                    <a:pt x="70" y="0"/>
                  </a:moveTo>
                  <a:cubicBezTo>
                    <a:pt x="46" y="0"/>
                    <a:pt x="23" y="14"/>
                    <a:pt x="23" y="43"/>
                  </a:cubicBezTo>
                  <a:cubicBezTo>
                    <a:pt x="23" y="105"/>
                    <a:pt x="5" y="159"/>
                    <a:pt x="5" y="212"/>
                  </a:cubicBezTo>
                  <a:cubicBezTo>
                    <a:pt x="0" y="250"/>
                    <a:pt x="28" y="270"/>
                    <a:pt x="56" y="270"/>
                  </a:cubicBezTo>
                  <a:cubicBezTo>
                    <a:pt x="80" y="270"/>
                    <a:pt x="103" y="255"/>
                    <a:pt x="103" y="221"/>
                  </a:cubicBezTo>
                  <a:cubicBezTo>
                    <a:pt x="112" y="168"/>
                    <a:pt x="121" y="114"/>
                    <a:pt x="121" y="52"/>
                  </a:cubicBezTo>
                  <a:cubicBezTo>
                    <a:pt x="126" y="18"/>
                    <a:pt x="97"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16" name="Google Shape;10247;p27"/>
            <p:cNvSpPr/>
            <p:nvPr/>
          </p:nvSpPr>
          <p:spPr>
            <a:xfrm>
              <a:off x="583350" y="1225700"/>
              <a:ext cx="4925" cy="6600"/>
            </a:xfrm>
            <a:custGeom>
              <a:avLst/>
              <a:ahLst/>
              <a:rect l="l" t="t" r="r" b="b"/>
              <a:pathLst>
                <a:path w="197" h="264" extrusionOk="0">
                  <a:moveTo>
                    <a:pt x="129" y="0"/>
                  </a:moveTo>
                  <a:cubicBezTo>
                    <a:pt x="110" y="0"/>
                    <a:pt x="91" y="11"/>
                    <a:pt x="81" y="37"/>
                  </a:cubicBezTo>
                  <a:cubicBezTo>
                    <a:pt x="63" y="90"/>
                    <a:pt x="36" y="135"/>
                    <a:pt x="19" y="188"/>
                  </a:cubicBezTo>
                  <a:cubicBezTo>
                    <a:pt x="1" y="230"/>
                    <a:pt x="38" y="263"/>
                    <a:pt x="72" y="263"/>
                  </a:cubicBezTo>
                  <a:cubicBezTo>
                    <a:pt x="90" y="263"/>
                    <a:pt x="108" y="254"/>
                    <a:pt x="117" y="233"/>
                  </a:cubicBezTo>
                  <a:cubicBezTo>
                    <a:pt x="135" y="179"/>
                    <a:pt x="161" y="126"/>
                    <a:pt x="179" y="72"/>
                  </a:cubicBezTo>
                  <a:cubicBezTo>
                    <a:pt x="196" y="33"/>
                    <a:pt x="163" y="0"/>
                    <a:pt x="12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17" name="Google Shape;10248;p27"/>
            <p:cNvSpPr/>
            <p:nvPr/>
          </p:nvSpPr>
          <p:spPr>
            <a:xfrm>
              <a:off x="741475" y="1221250"/>
              <a:ext cx="25675" cy="20925"/>
            </a:xfrm>
            <a:custGeom>
              <a:avLst/>
              <a:ahLst/>
              <a:rect l="l" t="t" r="r" b="b"/>
              <a:pathLst>
                <a:path w="1027" h="837" extrusionOk="0">
                  <a:moveTo>
                    <a:pt x="652" y="1"/>
                  </a:moveTo>
                  <a:lnTo>
                    <a:pt x="652" y="1"/>
                  </a:lnTo>
                  <a:cubicBezTo>
                    <a:pt x="590" y="18"/>
                    <a:pt x="518" y="54"/>
                    <a:pt x="456" y="90"/>
                  </a:cubicBezTo>
                  <a:cubicBezTo>
                    <a:pt x="509" y="126"/>
                    <a:pt x="554" y="170"/>
                    <a:pt x="563" y="224"/>
                  </a:cubicBezTo>
                  <a:cubicBezTo>
                    <a:pt x="590" y="313"/>
                    <a:pt x="572" y="402"/>
                    <a:pt x="518" y="473"/>
                  </a:cubicBezTo>
                  <a:cubicBezTo>
                    <a:pt x="465" y="551"/>
                    <a:pt x="373" y="591"/>
                    <a:pt x="283" y="591"/>
                  </a:cubicBezTo>
                  <a:cubicBezTo>
                    <a:pt x="206" y="591"/>
                    <a:pt x="130" y="562"/>
                    <a:pt x="81" y="500"/>
                  </a:cubicBezTo>
                  <a:cubicBezTo>
                    <a:pt x="45" y="563"/>
                    <a:pt x="19" y="634"/>
                    <a:pt x="1" y="705"/>
                  </a:cubicBezTo>
                  <a:cubicBezTo>
                    <a:pt x="95" y="798"/>
                    <a:pt x="199" y="837"/>
                    <a:pt x="300" y="837"/>
                  </a:cubicBezTo>
                  <a:cubicBezTo>
                    <a:pt x="685" y="837"/>
                    <a:pt x="1026" y="276"/>
                    <a:pt x="6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18" name="Google Shape;10249;p27"/>
            <p:cNvSpPr/>
            <p:nvPr/>
          </p:nvSpPr>
          <p:spPr>
            <a:xfrm>
              <a:off x="741025" y="1248450"/>
              <a:ext cx="3825" cy="2050"/>
            </a:xfrm>
            <a:custGeom>
              <a:avLst/>
              <a:ahLst/>
              <a:rect l="l" t="t" r="r" b="b"/>
              <a:pathLst>
                <a:path w="153" h="82" extrusionOk="0">
                  <a:moveTo>
                    <a:pt x="1" y="1"/>
                  </a:moveTo>
                  <a:lnTo>
                    <a:pt x="1" y="1"/>
                  </a:lnTo>
                  <a:cubicBezTo>
                    <a:pt x="10" y="19"/>
                    <a:pt x="10" y="37"/>
                    <a:pt x="19" y="55"/>
                  </a:cubicBezTo>
                  <a:cubicBezTo>
                    <a:pt x="37" y="63"/>
                    <a:pt x="63" y="72"/>
                    <a:pt x="90" y="81"/>
                  </a:cubicBezTo>
                  <a:cubicBezTo>
                    <a:pt x="108" y="63"/>
                    <a:pt x="126" y="55"/>
                    <a:pt x="153" y="46"/>
                  </a:cubicBezTo>
                  <a:cubicBezTo>
                    <a:pt x="99" y="37"/>
                    <a:pt x="54" y="19"/>
                    <a:pt x="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19" name="Google Shape;10250;p27"/>
            <p:cNvSpPr/>
            <p:nvPr/>
          </p:nvSpPr>
          <p:spPr>
            <a:xfrm>
              <a:off x="740600" y="1220350"/>
              <a:ext cx="29675" cy="28575"/>
            </a:xfrm>
            <a:custGeom>
              <a:avLst/>
              <a:ahLst/>
              <a:rect l="l" t="t" r="r" b="b"/>
              <a:pathLst>
                <a:path w="1187" h="1143" extrusionOk="0">
                  <a:moveTo>
                    <a:pt x="937" y="1"/>
                  </a:moveTo>
                  <a:cubicBezTo>
                    <a:pt x="892" y="1"/>
                    <a:pt x="857" y="1"/>
                    <a:pt x="812" y="10"/>
                  </a:cubicBezTo>
                  <a:cubicBezTo>
                    <a:pt x="1164" y="369"/>
                    <a:pt x="770" y="977"/>
                    <a:pt x="328" y="977"/>
                  </a:cubicBezTo>
                  <a:cubicBezTo>
                    <a:pt x="221" y="977"/>
                    <a:pt x="112" y="941"/>
                    <a:pt x="9" y="857"/>
                  </a:cubicBezTo>
                  <a:cubicBezTo>
                    <a:pt x="0" y="929"/>
                    <a:pt x="0" y="991"/>
                    <a:pt x="9" y="1063"/>
                  </a:cubicBezTo>
                  <a:cubicBezTo>
                    <a:pt x="71" y="1089"/>
                    <a:pt x="134" y="1125"/>
                    <a:pt x="205" y="1143"/>
                  </a:cubicBezTo>
                  <a:cubicBezTo>
                    <a:pt x="241" y="1125"/>
                    <a:pt x="277" y="1107"/>
                    <a:pt x="312" y="1089"/>
                  </a:cubicBezTo>
                  <a:cubicBezTo>
                    <a:pt x="589" y="938"/>
                    <a:pt x="865" y="786"/>
                    <a:pt x="1151" y="625"/>
                  </a:cubicBezTo>
                  <a:cubicBezTo>
                    <a:pt x="1169" y="501"/>
                    <a:pt x="1187" y="367"/>
                    <a:pt x="1151" y="242"/>
                  </a:cubicBezTo>
                  <a:cubicBezTo>
                    <a:pt x="1133" y="179"/>
                    <a:pt x="1115" y="117"/>
                    <a:pt x="1088" y="63"/>
                  </a:cubicBezTo>
                  <a:cubicBezTo>
                    <a:pt x="1071" y="54"/>
                    <a:pt x="1062" y="37"/>
                    <a:pt x="1053" y="19"/>
                  </a:cubicBezTo>
                  <a:lnTo>
                    <a:pt x="1035" y="19"/>
                  </a:lnTo>
                  <a:cubicBezTo>
                    <a:pt x="1053" y="54"/>
                    <a:pt x="1071" y="99"/>
                    <a:pt x="1080" y="126"/>
                  </a:cubicBezTo>
                  <a:cubicBezTo>
                    <a:pt x="1115" y="224"/>
                    <a:pt x="1151" y="340"/>
                    <a:pt x="1115" y="447"/>
                  </a:cubicBezTo>
                  <a:cubicBezTo>
                    <a:pt x="1097" y="340"/>
                    <a:pt x="1080" y="251"/>
                    <a:pt x="1035" y="144"/>
                  </a:cubicBezTo>
                  <a:cubicBezTo>
                    <a:pt x="1008" y="99"/>
                    <a:pt x="964" y="54"/>
                    <a:pt x="937"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20" name="Google Shape;10251;p27"/>
            <p:cNvSpPr/>
            <p:nvPr/>
          </p:nvSpPr>
          <p:spPr>
            <a:xfrm>
              <a:off x="769575" y="1221475"/>
              <a:ext cx="3375" cy="14525"/>
            </a:xfrm>
            <a:custGeom>
              <a:avLst/>
              <a:ahLst/>
              <a:rect l="l" t="t" r="r" b="b"/>
              <a:pathLst>
                <a:path w="135" h="581" extrusionOk="0">
                  <a:moveTo>
                    <a:pt x="1" y="1"/>
                  </a:moveTo>
                  <a:lnTo>
                    <a:pt x="1" y="1"/>
                  </a:lnTo>
                  <a:cubicBezTo>
                    <a:pt x="28" y="72"/>
                    <a:pt x="45" y="161"/>
                    <a:pt x="54" y="215"/>
                  </a:cubicBezTo>
                  <a:cubicBezTo>
                    <a:pt x="72" y="331"/>
                    <a:pt x="63" y="473"/>
                    <a:pt x="1" y="580"/>
                  </a:cubicBezTo>
                  <a:cubicBezTo>
                    <a:pt x="37" y="563"/>
                    <a:pt x="72" y="536"/>
                    <a:pt x="99" y="518"/>
                  </a:cubicBezTo>
                  <a:cubicBezTo>
                    <a:pt x="135" y="357"/>
                    <a:pt x="126" y="188"/>
                    <a:pt x="54" y="27"/>
                  </a:cubicBezTo>
                  <a:cubicBezTo>
                    <a:pt x="37" y="18"/>
                    <a:pt x="19" y="9"/>
                    <a:pt x="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21" name="Google Shape;10252;p27"/>
            <p:cNvSpPr/>
            <p:nvPr/>
          </p:nvSpPr>
          <p:spPr>
            <a:xfrm>
              <a:off x="733625" y="1217925"/>
              <a:ext cx="41775" cy="34575"/>
            </a:xfrm>
            <a:custGeom>
              <a:avLst/>
              <a:ahLst/>
              <a:rect l="l" t="t" r="r" b="b"/>
              <a:pathLst>
                <a:path w="1671" h="1383" extrusionOk="0">
                  <a:moveTo>
                    <a:pt x="966" y="134"/>
                  </a:moveTo>
                  <a:lnTo>
                    <a:pt x="966" y="134"/>
                  </a:lnTo>
                  <a:cubicBezTo>
                    <a:pt x="1340" y="409"/>
                    <a:pt x="999" y="970"/>
                    <a:pt x="614" y="970"/>
                  </a:cubicBezTo>
                  <a:cubicBezTo>
                    <a:pt x="513" y="970"/>
                    <a:pt x="409" y="931"/>
                    <a:pt x="315" y="838"/>
                  </a:cubicBezTo>
                  <a:cubicBezTo>
                    <a:pt x="333" y="767"/>
                    <a:pt x="359" y="696"/>
                    <a:pt x="395" y="633"/>
                  </a:cubicBezTo>
                  <a:cubicBezTo>
                    <a:pt x="444" y="695"/>
                    <a:pt x="520" y="724"/>
                    <a:pt x="597" y="724"/>
                  </a:cubicBezTo>
                  <a:cubicBezTo>
                    <a:pt x="687" y="724"/>
                    <a:pt x="779" y="684"/>
                    <a:pt x="832" y="606"/>
                  </a:cubicBezTo>
                  <a:cubicBezTo>
                    <a:pt x="886" y="535"/>
                    <a:pt x="904" y="446"/>
                    <a:pt x="877" y="357"/>
                  </a:cubicBezTo>
                  <a:cubicBezTo>
                    <a:pt x="868" y="303"/>
                    <a:pt x="823" y="259"/>
                    <a:pt x="770" y="223"/>
                  </a:cubicBezTo>
                  <a:cubicBezTo>
                    <a:pt x="832" y="187"/>
                    <a:pt x="904" y="151"/>
                    <a:pt x="966" y="134"/>
                  </a:cubicBezTo>
                  <a:close/>
                  <a:moveTo>
                    <a:pt x="1188" y="0"/>
                  </a:moveTo>
                  <a:cubicBezTo>
                    <a:pt x="545" y="0"/>
                    <a:pt x="1" y="749"/>
                    <a:pt x="235" y="1383"/>
                  </a:cubicBezTo>
                  <a:cubicBezTo>
                    <a:pt x="243" y="1374"/>
                    <a:pt x="252" y="1374"/>
                    <a:pt x="252" y="1374"/>
                  </a:cubicBezTo>
                  <a:cubicBezTo>
                    <a:pt x="297" y="1347"/>
                    <a:pt x="342" y="1320"/>
                    <a:pt x="386" y="1302"/>
                  </a:cubicBezTo>
                  <a:cubicBezTo>
                    <a:pt x="359" y="1293"/>
                    <a:pt x="333" y="1284"/>
                    <a:pt x="315" y="1276"/>
                  </a:cubicBezTo>
                  <a:cubicBezTo>
                    <a:pt x="306" y="1258"/>
                    <a:pt x="306" y="1240"/>
                    <a:pt x="297" y="1222"/>
                  </a:cubicBezTo>
                  <a:lnTo>
                    <a:pt x="297" y="1222"/>
                  </a:lnTo>
                  <a:cubicBezTo>
                    <a:pt x="350" y="1240"/>
                    <a:pt x="395" y="1258"/>
                    <a:pt x="449" y="1267"/>
                  </a:cubicBezTo>
                  <a:cubicBezTo>
                    <a:pt x="458" y="1258"/>
                    <a:pt x="475" y="1249"/>
                    <a:pt x="484" y="1240"/>
                  </a:cubicBezTo>
                  <a:cubicBezTo>
                    <a:pt x="413" y="1222"/>
                    <a:pt x="350" y="1186"/>
                    <a:pt x="288" y="1160"/>
                  </a:cubicBezTo>
                  <a:cubicBezTo>
                    <a:pt x="279" y="1088"/>
                    <a:pt x="279" y="1026"/>
                    <a:pt x="288" y="954"/>
                  </a:cubicBezTo>
                  <a:cubicBezTo>
                    <a:pt x="391" y="1038"/>
                    <a:pt x="500" y="1074"/>
                    <a:pt x="607" y="1074"/>
                  </a:cubicBezTo>
                  <a:cubicBezTo>
                    <a:pt x="1049" y="1074"/>
                    <a:pt x="1443" y="466"/>
                    <a:pt x="1091" y="107"/>
                  </a:cubicBezTo>
                  <a:cubicBezTo>
                    <a:pt x="1136" y="98"/>
                    <a:pt x="1171" y="98"/>
                    <a:pt x="1216" y="98"/>
                  </a:cubicBezTo>
                  <a:cubicBezTo>
                    <a:pt x="1252" y="151"/>
                    <a:pt x="1287" y="196"/>
                    <a:pt x="1314" y="241"/>
                  </a:cubicBezTo>
                  <a:cubicBezTo>
                    <a:pt x="1359" y="348"/>
                    <a:pt x="1376" y="437"/>
                    <a:pt x="1394" y="544"/>
                  </a:cubicBezTo>
                  <a:cubicBezTo>
                    <a:pt x="1430" y="437"/>
                    <a:pt x="1394" y="321"/>
                    <a:pt x="1359" y="223"/>
                  </a:cubicBezTo>
                  <a:cubicBezTo>
                    <a:pt x="1350" y="196"/>
                    <a:pt x="1332" y="151"/>
                    <a:pt x="1314" y="116"/>
                  </a:cubicBezTo>
                  <a:lnTo>
                    <a:pt x="1332" y="116"/>
                  </a:lnTo>
                  <a:cubicBezTo>
                    <a:pt x="1341" y="134"/>
                    <a:pt x="1350" y="151"/>
                    <a:pt x="1367" y="169"/>
                  </a:cubicBezTo>
                  <a:cubicBezTo>
                    <a:pt x="1394" y="214"/>
                    <a:pt x="1412" y="276"/>
                    <a:pt x="1430" y="339"/>
                  </a:cubicBezTo>
                  <a:cubicBezTo>
                    <a:pt x="1466" y="464"/>
                    <a:pt x="1448" y="598"/>
                    <a:pt x="1430" y="722"/>
                  </a:cubicBezTo>
                  <a:lnTo>
                    <a:pt x="1439" y="722"/>
                  </a:lnTo>
                  <a:cubicBezTo>
                    <a:pt x="1501" y="615"/>
                    <a:pt x="1510" y="473"/>
                    <a:pt x="1492" y="357"/>
                  </a:cubicBezTo>
                  <a:cubicBezTo>
                    <a:pt x="1483" y="303"/>
                    <a:pt x="1466" y="214"/>
                    <a:pt x="1439" y="143"/>
                  </a:cubicBezTo>
                  <a:lnTo>
                    <a:pt x="1439" y="143"/>
                  </a:lnTo>
                  <a:cubicBezTo>
                    <a:pt x="1457" y="151"/>
                    <a:pt x="1475" y="160"/>
                    <a:pt x="1492" y="169"/>
                  </a:cubicBezTo>
                  <a:cubicBezTo>
                    <a:pt x="1564" y="330"/>
                    <a:pt x="1573" y="499"/>
                    <a:pt x="1537" y="660"/>
                  </a:cubicBezTo>
                  <a:cubicBezTo>
                    <a:pt x="1573" y="642"/>
                    <a:pt x="1617" y="624"/>
                    <a:pt x="1653" y="598"/>
                  </a:cubicBezTo>
                  <a:cubicBezTo>
                    <a:pt x="1671" y="437"/>
                    <a:pt x="1653" y="267"/>
                    <a:pt x="1582" y="107"/>
                  </a:cubicBezTo>
                  <a:cubicBezTo>
                    <a:pt x="1573" y="98"/>
                    <a:pt x="1573" y="98"/>
                    <a:pt x="1564" y="89"/>
                  </a:cubicBezTo>
                  <a:cubicBezTo>
                    <a:pt x="1555" y="89"/>
                    <a:pt x="1555" y="80"/>
                    <a:pt x="1546" y="80"/>
                  </a:cubicBezTo>
                  <a:cubicBezTo>
                    <a:pt x="1426" y="25"/>
                    <a:pt x="1306" y="0"/>
                    <a:pt x="118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22" name="Google Shape;10253;p27"/>
            <p:cNvSpPr/>
            <p:nvPr/>
          </p:nvSpPr>
          <p:spPr>
            <a:xfrm>
              <a:off x="729875" y="1249750"/>
              <a:ext cx="6275" cy="3200"/>
            </a:xfrm>
            <a:custGeom>
              <a:avLst/>
              <a:ahLst/>
              <a:rect l="l" t="t" r="r" b="b"/>
              <a:pathLst>
                <a:path w="251" h="128" extrusionOk="0">
                  <a:moveTo>
                    <a:pt x="193" y="0"/>
                  </a:moveTo>
                  <a:cubicBezTo>
                    <a:pt x="189" y="0"/>
                    <a:pt x="184" y="1"/>
                    <a:pt x="179" y="3"/>
                  </a:cubicBezTo>
                  <a:cubicBezTo>
                    <a:pt x="144" y="11"/>
                    <a:pt x="108" y="20"/>
                    <a:pt x="63" y="20"/>
                  </a:cubicBezTo>
                  <a:cubicBezTo>
                    <a:pt x="1" y="20"/>
                    <a:pt x="1" y="127"/>
                    <a:pt x="63" y="127"/>
                  </a:cubicBezTo>
                  <a:cubicBezTo>
                    <a:pt x="117" y="127"/>
                    <a:pt x="161" y="110"/>
                    <a:pt x="206" y="101"/>
                  </a:cubicBezTo>
                  <a:cubicBezTo>
                    <a:pt x="242" y="101"/>
                    <a:pt x="251" y="65"/>
                    <a:pt x="242" y="38"/>
                  </a:cubicBezTo>
                  <a:cubicBezTo>
                    <a:pt x="234" y="16"/>
                    <a:pt x="215" y="0"/>
                    <a:pt x="19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23" name="Google Shape;10254;p27"/>
            <p:cNvSpPr/>
            <p:nvPr/>
          </p:nvSpPr>
          <p:spPr>
            <a:xfrm>
              <a:off x="729000" y="1239975"/>
              <a:ext cx="7300" cy="3175"/>
            </a:xfrm>
            <a:custGeom>
              <a:avLst/>
              <a:ahLst/>
              <a:rect l="l" t="t" r="r" b="b"/>
              <a:pathLst>
                <a:path w="292" h="127" extrusionOk="0">
                  <a:moveTo>
                    <a:pt x="54" y="1"/>
                  </a:moveTo>
                  <a:cubicBezTo>
                    <a:pt x="27" y="1"/>
                    <a:pt x="0" y="28"/>
                    <a:pt x="9" y="55"/>
                  </a:cubicBezTo>
                  <a:cubicBezTo>
                    <a:pt x="9" y="90"/>
                    <a:pt x="27" y="108"/>
                    <a:pt x="63" y="108"/>
                  </a:cubicBezTo>
                  <a:cubicBezTo>
                    <a:pt x="107" y="108"/>
                    <a:pt x="152" y="117"/>
                    <a:pt x="205" y="126"/>
                  </a:cubicBezTo>
                  <a:cubicBezTo>
                    <a:pt x="208" y="126"/>
                    <a:pt x="211" y="126"/>
                    <a:pt x="213" y="126"/>
                  </a:cubicBezTo>
                  <a:cubicBezTo>
                    <a:pt x="270" y="126"/>
                    <a:pt x="292" y="36"/>
                    <a:pt x="223" y="19"/>
                  </a:cubicBezTo>
                  <a:cubicBezTo>
                    <a:pt x="170" y="10"/>
                    <a:pt x="116" y="10"/>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24" name="Google Shape;10255;p27"/>
            <p:cNvSpPr/>
            <p:nvPr/>
          </p:nvSpPr>
          <p:spPr>
            <a:xfrm>
              <a:off x="730775" y="1230525"/>
              <a:ext cx="7200" cy="4250"/>
            </a:xfrm>
            <a:custGeom>
              <a:avLst/>
              <a:ahLst/>
              <a:rect l="l" t="t" r="r" b="b"/>
              <a:pathLst>
                <a:path w="288" h="170" extrusionOk="0">
                  <a:moveTo>
                    <a:pt x="61" y="1"/>
                  </a:moveTo>
                  <a:cubicBezTo>
                    <a:pt x="41" y="1"/>
                    <a:pt x="23" y="11"/>
                    <a:pt x="10" y="31"/>
                  </a:cubicBezTo>
                  <a:cubicBezTo>
                    <a:pt x="1" y="49"/>
                    <a:pt x="10" y="85"/>
                    <a:pt x="36" y="94"/>
                  </a:cubicBezTo>
                  <a:cubicBezTo>
                    <a:pt x="90" y="120"/>
                    <a:pt x="143" y="147"/>
                    <a:pt x="206" y="165"/>
                  </a:cubicBezTo>
                  <a:cubicBezTo>
                    <a:pt x="213" y="168"/>
                    <a:pt x="219" y="169"/>
                    <a:pt x="225" y="169"/>
                  </a:cubicBezTo>
                  <a:cubicBezTo>
                    <a:pt x="273" y="169"/>
                    <a:pt x="287" y="83"/>
                    <a:pt x="224" y="67"/>
                  </a:cubicBezTo>
                  <a:cubicBezTo>
                    <a:pt x="179" y="49"/>
                    <a:pt x="134" y="22"/>
                    <a:pt x="81" y="4"/>
                  </a:cubicBezTo>
                  <a:cubicBezTo>
                    <a:pt x="74" y="2"/>
                    <a:pt x="67" y="1"/>
                    <a:pt x="6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25" name="Google Shape;10256;p27"/>
            <p:cNvSpPr/>
            <p:nvPr/>
          </p:nvSpPr>
          <p:spPr>
            <a:xfrm>
              <a:off x="745250" y="1213200"/>
              <a:ext cx="5575" cy="6175"/>
            </a:xfrm>
            <a:custGeom>
              <a:avLst/>
              <a:ahLst/>
              <a:rect l="l" t="t" r="r" b="b"/>
              <a:pathLst>
                <a:path w="223" h="247" extrusionOk="0">
                  <a:moveTo>
                    <a:pt x="70" y="0"/>
                  </a:moveTo>
                  <a:cubicBezTo>
                    <a:pt x="37" y="0"/>
                    <a:pt x="1" y="39"/>
                    <a:pt x="19" y="82"/>
                  </a:cubicBezTo>
                  <a:cubicBezTo>
                    <a:pt x="46" y="126"/>
                    <a:pt x="82" y="171"/>
                    <a:pt x="109" y="224"/>
                  </a:cubicBezTo>
                  <a:cubicBezTo>
                    <a:pt x="119" y="240"/>
                    <a:pt x="134" y="247"/>
                    <a:pt x="149" y="247"/>
                  </a:cubicBezTo>
                  <a:cubicBezTo>
                    <a:pt x="186" y="247"/>
                    <a:pt x="223" y="209"/>
                    <a:pt x="198" y="171"/>
                  </a:cubicBezTo>
                  <a:cubicBezTo>
                    <a:pt x="171" y="117"/>
                    <a:pt x="135" y="73"/>
                    <a:pt x="109" y="28"/>
                  </a:cubicBezTo>
                  <a:cubicBezTo>
                    <a:pt x="100" y="9"/>
                    <a:pt x="85"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26" name="Google Shape;10257;p27"/>
            <p:cNvSpPr/>
            <p:nvPr/>
          </p:nvSpPr>
          <p:spPr>
            <a:xfrm>
              <a:off x="756875" y="1208250"/>
              <a:ext cx="3375" cy="6775"/>
            </a:xfrm>
            <a:custGeom>
              <a:avLst/>
              <a:ahLst/>
              <a:rect l="l" t="t" r="r" b="b"/>
              <a:pathLst>
                <a:path w="135" h="271" extrusionOk="0">
                  <a:moveTo>
                    <a:pt x="59" y="1"/>
                  </a:moveTo>
                  <a:cubicBezTo>
                    <a:pt x="54" y="1"/>
                    <a:pt x="50" y="2"/>
                    <a:pt x="45" y="3"/>
                  </a:cubicBezTo>
                  <a:cubicBezTo>
                    <a:pt x="9" y="12"/>
                    <a:pt x="0" y="39"/>
                    <a:pt x="9" y="66"/>
                  </a:cubicBezTo>
                  <a:cubicBezTo>
                    <a:pt x="18" y="119"/>
                    <a:pt x="18" y="173"/>
                    <a:pt x="18" y="217"/>
                  </a:cubicBezTo>
                  <a:cubicBezTo>
                    <a:pt x="27" y="253"/>
                    <a:pt x="45" y="271"/>
                    <a:pt x="72" y="271"/>
                  </a:cubicBezTo>
                  <a:cubicBezTo>
                    <a:pt x="98" y="271"/>
                    <a:pt x="134" y="244"/>
                    <a:pt x="125" y="217"/>
                  </a:cubicBezTo>
                  <a:cubicBezTo>
                    <a:pt x="116" y="164"/>
                    <a:pt x="116" y="101"/>
                    <a:pt x="107" y="39"/>
                  </a:cubicBezTo>
                  <a:cubicBezTo>
                    <a:pt x="100" y="17"/>
                    <a:pt x="81" y="1"/>
                    <a:pt x="5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27" name="Google Shape;10258;p27"/>
            <p:cNvSpPr/>
            <p:nvPr/>
          </p:nvSpPr>
          <p:spPr>
            <a:xfrm>
              <a:off x="768025" y="1209050"/>
              <a:ext cx="3175" cy="6250"/>
            </a:xfrm>
            <a:custGeom>
              <a:avLst/>
              <a:ahLst/>
              <a:rect l="l" t="t" r="r" b="b"/>
              <a:pathLst>
                <a:path w="127" h="250" extrusionOk="0">
                  <a:moveTo>
                    <a:pt x="63" y="1"/>
                  </a:moveTo>
                  <a:cubicBezTo>
                    <a:pt x="42" y="1"/>
                    <a:pt x="22" y="13"/>
                    <a:pt x="18" y="43"/>
                  </a:cubicBezTo>
                  <a:cubicBezTo>
                    <a:pt x="9" y="96"/>
                    <a:pt x="0" y="150"/>
                    <a:pt x="0" y="203"/>
                  </a:cubicBezTo>
                  <a:cubicBezTo>
                    <a:pt x="0" y="234"/>
                    <a:pt x="25" y="250"/>
                    <a:pt x="51" y="250"/>
                  </a:cubicBezTo>
                  <a:cubicBezTo>
                    <a:pt x="76" y="250"/>
                    <a:pt x="103" y="234"/>
                    <a:pt x="107" y="203"/>
                  </a:cubicBezTo>
                  <a:cubicBezTo>
                    <a:pt x="107" y="159"/>
                    <a:pt x="107" y="114"/>
                    <a:pt x="116" y="69"/>
                  </a:cubicBezTo>
                  <a:cubicBezTo>
                    <a:pt x="127" y="27"/>
                    <a:pt x="94" y="1"/>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28" name="Google Shape;10259;p27"/>
            <p:cNvSpPr/>
            <p:nvPr/>
          </p:nvSpPr>
          <p:spPr>
            <a:xfrm>
              <a:off x="736625" y="1220475"/>
              <a:ext cx="7025" cy="5625"/>
            </a:xfrm>
            <a:custGeom>
              <a:avLst/>
              <a:ahLst/>
              <a:rect l="l" t="t" r="r" b="b"/>
              <a:pathLst>
                <a:path w="281" h="225" extrusionOk="0">
                  <a:moveTo>
                    <a:pt x="80" y="1"/>
                  </a:moveTo>
                  <a:cubicBezTo>
                    <a:pt x="37" y="1"/>
                    <a:pt x="1" y="59"/>
                    <a:pt x="43" y="94"/>
                  </a:cubicBezTo>
                  <a:cubicBezTo>
                    <a:pt x="79" y="130"/>
                    <a:pt x="123" y="174"/>
                    <a:pt x="168" y="210"/>
                  </a:cubicBezTo>
                  <a:cubicBezTo>
                    <a:pt x="180" y="220"/>
                    <a:pt x="193" y="224"/>
                    <a:pt x="205" y="224"/>
                  </a:cubicBezTo>
                  <a:cubicBezTo>
                    <a:pt x="247" y="224"/>
                    <a:pt x="281" y="173"/>
                    <a:pt x="239" y="139"/>
                  </a:cubicBezTo>
                  <a:cubicBezTo>
                    <a:pt x="195" y="94"/>
                    <a:pt x="150" y="58"/>
                    <a:pt x="115" y="14"/>
                  </a:cubicBezTo>
                  <a:cubicBezTo>
                    <a:pt x="103" y="5"/>
                    <a:pt x="92"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29" name="Google Shape;10260;p27"/>
            <p:cNvSpPr/>
            <p:nvPr/>
          </p:nvSpPr>
          <p:spPr>
            <a:xfrm>
              <a:off x="790325" y="1113750"/>
              <a:ext cx="25675" cy="20925"/>
            </a:xfrm>
            <a:custGeom>
              <a:avLst/>
              <a:ahLst/>
              <a:rect l="l" t="t" r="r" b="b"/>
              <a:pathLst>
                <a:path w="1027" h="837" extrusionOk="0">
                  <a:moveTo>
                    <a:pt x="652" y="1"/>
                  </a:moveTo>
                  <a:lnTo>
                    <a:pt x="652" y="1"/>
                  </a:lnTo>
                  <a:cubicBezTo>
                    <a:pt x="589" y="19"/>
                    <a:pt x="527" y="54"/>
                    <a:pt x="464" y="90"/>
                  </a:cubicBezTo>
                  <a:cubicBezTo>
                    <a:pt x="509" y="117"/>
                    <a:pt x="554" y="170"/>
                    <a:pt x="571" y="224"/>
                  </a:cubicBezTo>
                  <a:cubicBezTo>
                    <a:pt x="589" y="304"/>
                    <a:pt x="571" y="393"/>
                    <a:pt x="518" y="465"/>
                  </a:cubicBezTo>
                  <a:cubicBezTo>
                    <a:pt x="465" y="547"/>
                    <a:pt x="373" y="587"/>
                    <a:pt x="282" y="587"/>
                  </a:cubicBezTo>
                  <a:cubicBezTo>
                    <a:pt x="206" y="587"/>
                    <a:pt x="130" y="558"/>
                    <a:pt x="81" y="500"/>
                  </a:cubicBezTo>
                  <a:cubicBezTo>
                    <a:pt x="45" y="563"/>
                    <a:pt x="18" y="634"/>
                    <a:pt x="1" y="705"/>
                  </a:cubicBezTo>
                  <a:cubicBezTo>
                    <a:pt x="95" y="798"/>
                    <a:pt x="198" y="836"/>
                    <a:pt x="298" y="836"/>
                  </a:cubicBezTo>
                  <a:cubicBezTo>
                    <a:pt x="683" y="836"/>
                    <a:pt x="1027" y="270"/>
                    <a:pt x="6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30" name="Google Shape;10261;p27"/>
            <p:cNvSpPr/>
            <p:nvPr/>
          </p:nvSpPr>
          <p:spPr>
            <a:xfrm>
              <a:off x="789650" y="1112875"/>
              <a:ext cx="36450" cy="33750"/>
            </a:xfrm>
            <a:custGeom>
              <a:avLst/>
              <a:ahLst/>
              <a:rect l="l" t="t" r="r" b="b"/>
              <a:pathLst>
                <a:path w="1458" h="1350" extrusionOk="0">
                  <a:moveTo>
                    <a:pt x="929" y="0"/>
                  </a:moveTo>
                  <a:cubicBezTo>
                    <a:pt x="893" y="0"/>
                    <a:pt x="848" y="0"/>
                    <a:pt x="804" y="9"/>
                  </a:cubicBezTo>
                  <a:cubicBezTo>
                    <a:pt x="1156" y="368"/>
                    <a:pt x="762" y="976"/>
                    <a:pt x="325" y="976"/>
                  </a:cubicBezTo>
                  <a:cubicBezTo>
                    <a:pt x="219" y="976"/>
                    <a:pt x="111" y="940"/>
                    <a:pt x="10" y="856"/>
                  </a:cubicBezTo>
                  <a:cubicBezTo>
                    <a:pt x="1" y="919"/>
                    <a:pt x="1" y="990"/>
                    <a:pt x="1" y="1053"/>
                  </a:cubicBezTo>
                  <a:cubicBezTo>
                    <a:pt x="72" y="1088"/>
                    <a:pt x="135" y="1124"/>
                    <a:pt x="206" y="1142"/>
                  </a:cubicBezTo>
                  <a:cubicBezTo>
                    <a:pt x="295" y="1169"/>
                    <a:pt x="375" y="1187"/>
                    <a:pt x="465" y="1187"/>
                  </a:cubicBezTo>
                  <a:lnTo>
                    <a:pt x="474" y="1187"/>
                  </a:lnTo>
                  <a:cubicBezTo>
                    <a:pt x="441" y="1196"/>
                    <a:pt x="407" y="1200"/>
                    <a:pt x="372" y="1200"/>
                  </a:cubicBezTo>
                  <a:cubicBezTo>
                    <a:pt x="313" y="1200"/>
                    <a:pt x="253" y="1189"/>
                    <a:pt x="197" y="1178"/>
                  </a:cubicBezTo>
                  <a:cubicBezTo>
                    <a:pt x="143" y="1160"/>
                    <a:pt x="72" y="1151"/>
                    <a:pt x="19" y="1124"/>
                  </a:cubicBezTo>
                  <a:lnTo>
                    <a:pt x="19" y="1124"/>
                  </a:lnTo>
                  <a:cubicBezTo>
                    <a:pt x="19" y="1142"/>
                    <a:pt x="19" y="1160"/>
                    <a:pt x="28" y="1178"/>
                  </a:cubicBezTo>
                  <a:cubicBezTo>
                    <a:pt x="117" y="1204"/>
                    <a:pt x="206" y="1240"/>
                    <a:pt x="295" y="1249"/>
                  </a:cubicBezTo>
                  <a:cubicBezTo>
                    <a:pt x="326" y="1252"/>
                    <a:pt x="357" y="1253"/>
                    <a:pt x="387" y="1253"/>
                  </a:cubicBezTo>
                  <a:cubicBezTo>
                    <a:pt x="460" y="1253"/>
                    <a:pt x="532" y="1246"/>
                    <a:pt x="607" y="1240"/>
                  </a:cubicBezTo>
                  <a:lnTo>
                    <a:pt x="607" y="1240"/>
                  </a:lnTo>
                  <a:cubicBezTo>
                    <a:pt x="553" y="1279"/>
                    <a:pt x="474" y="1292"/>
                    <a:pt x="395" y="1292"/>
                  </a:cubicBezTo>
                  <a:cubicBezTo>
                    <a:pt x="331" y="1292"/>
                    <a:pt x="267" y="1284"/>
                    <a:pt x="215" y="1276"/>
                  </a:cubicBezTo>
                  <a:cubicBezTo>
                    <a:pt x="206" y="1276"/>
                    <a:pt x="126" y="1267"/>
                    <a:pt x="54" y="1249"/>
                  </a:cubicBezTo>
                  <a:lnTo>
                    <a:pt x="54" y="1249"/>
                  </a:lnTo>
                  <a:cubicBezTo>
                    <a:pt x="54" y="1258"/>
                    <a:pt x="63" y="1267"/>
                    <a:pt x="63" y="1285"/>
                  </a:cubicBezTo>
                  <a:cubicBezTo>
                    <a:pt x="165" y="1330"/>
                    <a:pt x="267" y="1350"/>
                    <a:pt x="366" y="1350"/>
                  </a:cubicBezTo>
                  <a:cubicBezTo>
                    <a:pt x="957" y="1350"/>
                    <a:pt x="1457" y="629"/>
                    <a:pt x="1205" y="71"/>
                  </a:cubicBezTo>
                  <a:cubicBezTo>
                    <a:pt x="1187" y="62"/>
                    <a:pt x="1169" y="54"/>
                    <a:pt x="1152" y="45"/>
                  </a:cubicBezTo>
                  <a:lnTo>
                    <a:pt x="1152" y="45"/>
                  </a:lnTo>
                  <a:cubicBezTo>
                    <a:pt x="1187" y="116"/>
                    <a:pt x="1205" y="205"/>
                    <a:pt x="1214" y="259"/>
                  </a:cubicBezTo>
                  <a:cubicBezTo>
                    <a:pt x="1232" y="384"/>
                    <a:pt x="1214" y="517"/>
                    <a:pt x="1152" y="624"/>
                  </a:cubicBezTo>
                  <a:cubicBezTo>
                    <a:pt x="1169" y="500"/>
                    <a:pt x="1178" y="366"/>
                    <a:pt x="1143" y="241"/>
                  </a:cubicBezTo>
                  <a:cubicBezTo>
                    <a:pt x="1134" y="178"/>
                    <a:pt x="1116" y="116"/>
                    <a:pt x="1080" y="62"/>
                  </a:cubicBezTo>
                  <a:cubicBezTo>
                    <a:pt x="1071" y="45"/>
                    <a:pt x="1053" y="36"/>
                    <a:pt x="1045" y="18"/>
                  </a:cubicBezTo>
                  <a:cubicBezTo>
                    <a:pt x="1036" y="18"/>
                    <a:pt x="1036" y="18"/>
                    <a:pt x="1027" y="9"/>
                  </a:cubicBezTo>
                  <a:lnTo>
                    <a:pt x="1027" y="9"/>
                  </a:lnTo>
                  <a:cubicBezTo>
                    <a:pt x="1045" y="54"/>
                    <a:pt x="1062" y="89"/>
                    <a:pt x="1071" y="125"/>
                  </a:cubicBezTo>
                  <a:cubicBezTo>
                    <a:pt x="1107" y="223"/>
                    <a:pt x="1143" y="339"/>
                    <a:pt x="1107" y="446"/>
                  </a:cubicBezTo>
                  <a:cubicBezTo>
                    <a:pt x="1098" y="339"/>
                    <a:pt x="1071" y="241"/>
                    <a:pt x="1027" y="143"/>
                  </a:cubicBezTo>
                  <a:cubicBezTo>
                    <a:pt x="1000" y="98"/>
                    <a:pt x="964" y="54"/>
                    <a:pt x="929"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31" name="Google Shape;10262;p27"/>
            <p:cNvSpPr/>
            <p:nvPr/>
          </p:nvSpPr>
          <p:spPr>
            <a:xfrm>
              <a:off x="781800" y="1110350"/>
              <a:ext cx="47625" cy="38875"/>
            </a:xfrm>
            <a:custGeom>
              <a:avLst/>
              <a:ahLst/>
              <a:rect l="l" t="t" r="r" b="b"/>
              <a:pathLst>
                <a:path w="1905" h="1555" extrusionOk="0">
                  <a:moveTo>
                    <a:pt x="993" y="137"/>
                  </a:moveTo>
                  <a:cubicBezTo>
                    <a:pt x="1368" y="406"/>
                    <a:pt x="1024" y="972"/>
                    <a:pt x="639" y="972"/>
                  </a:cubicBezTo>
                  <a:cubicBezTo>
                    <a:pt x="539" y="972"/>
                    <a:pt x="436" y="934"/>
                    <a:pt x="342" y="841"/>
                  </a:cubicBezTo>
                  <a:cubicBezTo>
                    <a:pt x="359" y="770"/>
                    <a:pt x="386" y="699"/>
                    <a:pt x="422" y="636"/>
                  </a:cubicBezTo>
                  <a:cubicBezTo>
                    <a:pt x="471" y="694"/>
                    <a:pt x="547" y="723"/>
                    <a:pt x="623" y="723"/>
                  </a:cubicBezTo>
                  <a:cubicBezTo>
                    <a:pt x="714" y="723"/>
                    <a:pt x="806" y="683"/>
                    <a:pt x="859" y="601"/>
                  </a:cubicBezTo>
                  <a:cubicBezTo>
                    <a:pt x="912" y="529"/>
                    <a:pt x="930" y="440"/>
                    <a:pt x="912" y="360"/>
                  </a:cubicBezTo>
                  <a:cubicBezTo>
                    <a:pt x="895" y="306"/>
                    <a:pt x="850" y="253"/>
                    <a:pt x="805" y="226"/>
                  </a:cubicBezTo>
                  <a:cubicBezTo>
                    <a:pt x="868" y="190"/>
                    <a:pt x="930" y="155"/>
                    <a:pt x="993" y="137"/>
                  </a:cubicBezTo>
                  <a:close/>
                  <a:moveTo>
                    <a:pt x="1243" y="101"/>
                  </a:moveTo>
                  <a:cubicBezTo>
                    <a:pt x="1278" y="155"/>
                    <a:pt x="1314" y="199"/>
                    <a:pt x="1341" y="244"/>
                  </a:cubicBezTo>
                  <a:cubicBezTo>
                    <a:pt x="1385" y="342"/>
                    <a:pt x="1412" y="440"/>
                    <a:pt x="1421" y="547"/>
                  </a:cubicBezTo>
                  <a:cubicBezTo>
                    <a:pt x="1457" y="440"/>
                    <a:pt x="1421" y="324"/>
                    <a:pt x="1385" y="226"/>
                  </a:cubicBezTo>
                  <a:cubicBezTo>
                    <a:pt x="1376" y="190"/>
                    <a:pt x="1359" y="155"/>
                    <a:pt x="1341" y="110"/>
                  </a:cubicBezTo>
                  <a:lnTo>
                    <a:pt x="1341" y="110"/>
                  </a:lnTo>
                  <a:cubicBezTo>
                    <a:pt x="1350" y="119"/>
                    <a:pt x="1350" y="119"/>
                    <a:pt x="1359" y="119"/>
                  </a:cubicBezTo>
                  <a:cubicBezTo>
                    <a:pt x="1367" y="137"/>
                    <a:pt x="1385" y="146"/>
                    <a:pt x="1394" y="163"/>
                  </a:cubicBezTo>
                  <a:cubicBezTo>
                    <a:pt x="1430" y="217"/>
                    <a:pt x="1448" y="279"/>
                    <a:pt x="1457" y="342"/>
                  </a:cubicBezTo>
                  <a:cubicBezTo>
                    <a:pt x="1492" y="467"/>
                    <a:pt x="1483" y="601"/>
                    <a:pt x="1466" y="725"/>
                  </a:cubicBezTo>
                  <a:cubicBezTo>
                    <a:pt x="1528" y="618"/>
                    <a:pt x="1546" y="485"/>
                    <a:pt x="1528" y="360"/>
                  </a:cubicBezTo>
                  <a:cubicBezTo>
                    <a:pt x="1519" y="306"/>
                    <a:pt x="1501" y="217"/>
                    <a:pt x="1466" y="146"/>
                  </a:cubicBezTo>
                  <a:lnTo>
                    <a:pt x="1466" y="146"/>
                  </a:lnTo>
                  <a:cubicBezTo>
                    <a:pt x="1483" y="155"/>
                    <a:pt x="1501" y="163"/>
                    <a:pt x="1519" y="172"/>
                  </a:cubicBezTo>
                  <a:cubicBezTo>
                    <a:pt x="1771" y="730"/>
                    <a:pt x="1271" y="1451"/>
                    <a:pt x="680" y="1451"/>
                  </a:cubicBezTo>
                  <a:cubicBezTo>
                    <a:pt x="581" y="1451"/>
                    <a:pt x="479" y="1431"/>
                    <a:pt x="377" y="1386"/>
                  </a:cubicBezTo>
                  <a:cubicBezTo>
                    <a:pt x="377" y="1368"/>
                    <a:pt x="368" y="1359"/>
                    <a:pt x="368" y="1350"/>
                  </a:cubicBezTo>
                  <a:lnTo>
                    <a:pt x="368" y="1350"/>
                  </a:lnTo>
                  <a:cubicBezTo>
                    <a:pt x="440" y="1368"/>
                    <a:pt x="520" y="1377"/>
                    <a:pt x="529" y="1377"/>
                  </a:cubicBezTo>
                  <a:cubicBezTo>
                    <a:pt x="581" y="1385"/>
                    <a:pt x="645" y="1393"/>
                    <a:pt x="709" y="1393"/>
                  </a:cubicBezTo>
                  <a:cubicBezTo>
                    <a:pt x="788" y="1393"/>
                    <a:pt x="867" y="1380"/>
                    <a:pt x="921" y="1341"/>
                  </a:cubicBezTo>
                  <a:lnTo>
                    <a:pt x="921" y="1341"/>
                  </a:lnTo>
                  <a:cubicBezTo>
                    <a:pt x="846" y="1347"/>
                    <a:pt x="774" y="1354"/>
                    <a:pt x="701" y="1354"/>
                  </a:cubicBezTo>
                  <a:cubicBezTo>
                    <a:pt x="671" y="1354"/>
                    <a:pt x="640" y="1353"/>
                    <a:pt x="609" y="1350"/>
                  </a:cubicBezTo>
                  <a:cubicBezTo>
                    <a:pt x="520" y="1341"/>
                    <a:pt x="431" y="1305"/>
                    <a:pt x="342" y="1279"/>
                  </a:cubicBezTo>
                  <a:cubicBezTo>
                    <a:pt x="333" y="1261"/>
                    <a:pt x="333" y="1243"/>
                    <a:pt x="333" y="1225"/>
                  </a:cubicBezTo>
                  <a:lnTo>
                    <a:pt x="333" y="1225"/>
                  </a:lnTo>
                  <a:cubicBezTo>
                    <a:pt x="386" y="1252"/>
                    <a:pt x="457" y="1261"/>
                    <a:pt x="511" y="1279"/>
                  </a:cubicBezTo>
                  <a:cubicBezTo>
                    <a:pt x="567" y="1290"/>
                    <a:pt x="627" y="1301"/>
                    <a:pt x="686" y="1301"/>
                  </a:cubicBezTo>
                  <a:cubicBezTo>
                    <a:pt x="721" y="1301"/>
                    <a:pt x="755" y="1297"/>
                    <a:pt x="788" y="1288"/>
                  </a:cubicBezTo>
                  <a:lnTo>
                    <a:pt x="779" y="1288"/>
                  </a:lnTo>
                  <a:cubicBezTo>
                    <a:pt x="689" y="1288"/>
                    <a:pt x="609" y="1270"/>
                    <a:pt x="520" y="1243"/>
                  </a:cubicBezTo>
                  <a:cubicBezTo>
                    <a:pt x="449" y="1225"/>
                    <a:pt x="386" y="1189"/>
                    <a:pt x="315" y="1154"/>
                  </a:cubicBezTo>
                  <a:cubicBezTo>
                    <a:pt x="306" y="1091"/>
                    <a:pt x="315" y="1020"/>
                    <a:pt x="324" y="957"/>
                  </a:cubicBezTo>
                  <a:cubicBezTo>
                    <a:pt x="425" y="1041"/>
                    <a:pt x="533" y="1077"/>
                    <a:pt x="639" y="1077"/>
                  </a:cubicBezTo>
                  <a:cubicBezTo>
                    <a:pt x="1076" y="1077"/>
                    <a:pt x="1470" y="469"/>
                    <a:pt x="1118" y="110"/>
                  </a:cubicBezTo>
                  <a:cubicBezTo>
                    <a:pt x="1162" y="101"/>
                    <a:pt x="1207" y="101"/>
                    <a:pt x="1243" y="101"/>
                  </a:cubicBezTo>
                  <a:close/>
                  <a:moveTo>
                    <a:pt x="1213" y="1"/>
                  </a:moveTo>
                  <a:cubicBezTo>
                    <a:pt x="554" y="1"/>
                    <a:pt x="0" y="803"/>
                    <a:pt x="288" y="1439"/>
                  </a:cubicBezTo>
                  <a:cubicBezTo>
                    <a:pt x="297" y="1448"/>
                    <a:pt x="306" y="1457"/>
                    <a:pt x="306" y="1466"/>
                  </a:cubicBezTo>
                  <a:cubicBezTo>
                    <a:pt x="315" y="1466"/>
                    <a:pt x="315" y="1475"/>
                    <a:pt x="324" y="1475"/>
                  </a:cubicBezTo>
                  <a:cubicBezTo>
                    <a:pt x="444" y="1530"/>
                    <a:pt x="565" y="1554"/>
                    <a:pt x="682" y="1554"/>
                  </a:cubicBezTo>
                  <a:cubicBezTo>
                    <a:pt x="1349" y="1554"/>
                    <a:pt x="1904" y="755"/>
                    <a:pt x="1608" y="110"/>
                  </a:cubicBezTo>
                  <a:cubicBezTo>
                    <a:pt x="1599" y="101"/>
                    <a:pt x="1599" y="92"/>
                    <a:pt x="1590" y="92"/>
                  </a:cubicBezTo>
                  <a:cubicBezTo>
                    <a:pt x="1590" y="83"/>
                    <a:pt x="1582" y="83"/>
                    <a:pt x="1573" y="83"/>
                  </a:cubicBezTo>
                  <a:cubicBezTo>
                    <a:pt x="1452" y="26"/>
                    <a:pt x="1331" y="1"/>
                    <a:pt x="12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32" name="Google Shape;10263;p27"/>
            <p:cNvSpPr/>
            <p:nvPr/>
          </p:nvSpPr>
          <p:spPr>
            <a:xfrm>
              <a:off x="778725" y="1142250"/>
              <a:ext cx="6275" cy="3200"/>
            </a:xfrm>
            <a:custGeom>
              <a:avLst/>
              <a:ahLst/>
              <a:rect l="l" t="t" r="r" b="b"/>
              <a:pathLst>
                <a:path w="251" h="128" extrusionOk="0">
                  <a:moveTo>
                    <a:pt x="197" y="0"/>
                  </a:moveTo>
                  <a:cubicBezTo>
                    <a:pt x="191" y="0"/>
                    <a:pt x="185" y="1"/>
                    <a:pt x="179" y="3"/>
                  </a:cubicBezTo>
                  <a:cubicBezTo>
                    <a:pt x="143" y="12"/>
                    <a:pt x="108" y="20"/>
                    <a:pt x="63" y="20"/>
                  </a:cubicBezTo>
                  <a:cubicBezTo>
                    <a:pt x="1" y="20"/>
                    <a:pt x="1" y="127"/>
                    <a:pt x="72" y="127"/>
                  </a:cubicBezTo>
                  <a:cubicBezTo>
                    <a:pt x="117" y="127"/>
                    <a:pt x="161" y="110"/>
                    <a:pt x="215" y="101"/>
                  </a:cubicBezTo>
                  <a:cubicBezTo>
                    <a:pt x="241" y="101"/>
                    <a:pt x="250" y="65"/>
                    <a:pt x="250" y="38"/>
                  </a:cubicBezTo>
                  <a:cubicBezTo>
                    <a:pt x="243" y="16"/>
                    <a:pt x="224" y="0"/>
                    <a:pt x="19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33" name="Google Shape;10264;p27"/>
            <p:cNvSpPr/>
            <p:nvPr/>
          </p:nvSpPr>
          <p:spPr>
            <a:xfrm>
              <a:off x="778050" y="1132500"/>
              <a:ext cx="7100" cy="3150"/>
            </a:xfrm>
            <a:custGeom>
              <a:avLst/>
              <a:ahLst/>
              <a:rect l="l" t="t" r="r" b="b"/>
              <a:pathLst>
                <a:path w="284" h="126" extrusionOk="0">
                  <a:moveTo>
                    <a:pt x="54" y="0"/>
                  </a:moveTo>
                  <a:cubicBezTo>
                    <a:pt x="19" y="0"/>
                    <a:pt x="1" y="27"/>
                    <a:pt x="1" y="54"/>
                  </a:cubicBezTo>
                  <a:cubicBezTo>
                    <a:pt x="1" y="80"/>
                    <a:pt x="28" y="107"/>
                    <a:pt x="54" y="107"/>
                  </a:cubicBezTo>
                  <a:cubicBezTo>
                    <a:pt x="99" y="107"/>
                    <a:pt x="144" y="116"/>
                    <a:pt x="197" y="125"/>
                  </a:cubicBezTo>
                  <a:cubicBezTo>
                    <a:pt x="200" y="125"/>
                    <a:pt x="202" y="126"/>
                    <a:pt x="205" y="126"/>
                  </a:cubicBezTo>
                  <a:cubicBezTo>
                    <a:pt x="262" y="126"/>
                    <a:pt x="284" y="35"/>
                    <a:pt x="224" y="18"/>
                  </a:cubicBezTo>
                  <a:cubicBezTo>
                    <a:pt x="161" y="9"/>
                    <a:pt x="108" y="0"/>
                    <a:pt x="5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34" name="Google Shape;10265;p27"/>
            <p:cNvSpPr/>
            <p:nvPr/>
          </p:nvSpPr>
          <p:spPr>
            <a:xfrm>
              <a:off x="779625" y="1123000"/>
              <a:ext cx="7250" cy="4225"/>
            </a:xfrm>
            <a:custGeom>
              <a:avLst/>
              <a:ahLst/>
              <a:rect l="l" t="t" r="r" b="b"/>
              <a:pathLst>
                <a:path w="290" h="169" extrusionOk="0">
                  <a:moveTo>
                    <a:pt x="58" y="0"/>
                  </a:moveTo>
                  <a:cubicBezTo>
                    <a:pt x="40" y="0"/>
                    <a:pt x="24" y="6"/>
                    <a:pt x="18" y="23"/>
                  </a:cubicBezTo>
                  <a:cubicBezTo>
                    <a:pt x="0" y="50"/>
                    <a:pt x="9" y="86"/>
                    <a:pt x="36" y="95"/>
                  </a:cubicBezTo>
                  <a:cubicBezTo>
                    <a:pt x="90" y="121"/>
                    <a:pt x="143" y="148"/>
                    <a:pt x="205" y="166"/>
                  </a:cubicBezTo>
                  <a:cubicBezTo>
                    <a:pt x="211" y="167"/>
                    <a:pt x="216" y="168"/>
                    <a:pt x="220" y="168"/>
                  </a:cubicBezTo>
                  <a:cubicBezTo>
                    <a:pt x="272" y="168"/>
                    <a:pt x="290" y="84"/>
                    <a:pt x="232" y="68"/>
                  </a:cubicBezTo>
                  <a:cubicBezTo>
                    <a:pt x="179" y="50"/>
                    <a:pt x="134" y="23"/>
                    <a:pt x="90" y="5"/>
                  </a:cubicBezTo>
                  <a:cubicBezTo>
                    <a:pt x="80" y="2"/>
                    <a:pt x="69" y="0"/>
                    <a:pt x="5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35" name="Google Shape;10266;p27"/>
            <p:cNvSpPr/>
            <p:nvPr/>
          </p:nvSpPr>
          <p:spPr>
            <a:xfrm>
              <a:off x="794175" y="1105700"/>
              <a:ext cx="5575" cy="6175"/>
            </a:xfrm>
            <a:custGeom>
              <a:avLst/>
              <a:ahLst/>
              <a:rect l="l" t="t" r="r" b="b"/>
              <a:pathLst>
                <a:path w="223" h="247" extrusionOk="0">
                  <a:moveTo>
                    <a:pt x="70" y="0"/>
                  </a:moveTo>
                  <a:cubicBezTo>
                    <a:pt x="35" y="0"/>
                    <a:pt x="0" y="39"/>
                    <a:pt x="25" y="82"/>
                  </a:cubicBezTo>
                  <a:cubicBezTo>
                    <a:pt x="43" y="126"/>
                    <a:pt x="78" y="171"/>
                    <a:pt x="105" y="225"/>
                  </a:cubicBezTo>
                  <a:cubicBezTo>
                    <a:pt x="116" y="240"/>
                    <a:pt x="131" y="247"/>
                    <a:pt x="146" y="247"/>
                  </a:cubicBezTo>
                  <a:cubicBezTo>
                    <a:pt x="183" y="247"/>
                    <a:pt x="222" y="209"/>
                    <a:pt x="203" y="171"/>
                  </a:cubicBezTo>
                  <a:cubicBezTo>
                    <a:pt x="168" y="118"/>
                    <a:pt x="132" y="73"/>
                    <a:pt x="114" y="28"/>
                  </a:cubicBezTo>
                  <a:cubicBezTo>
                    <a:pt x="103" y="9"/>
                    <a:pt x="86"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36" name="Google Shape;10267;p27"/>
            <p:cNvSpPr/>
            <p:nvPr/>
          </p:nvSpPr>
          <p:spPr>
            <a:xfrm>
              <a:off x="805725" y="1100750"/>
              <a:ext cx="3350" cy="6775"/>
            </a:xfrm>
            <a:custGeom>
              <a:avLst/>
              <a:ahLst/>
              <a:rect l="l" t="t" r="r" b="b"/>
              <a:pathLst>
                <a:path w="134" h="271" extrusionOk="0">
                  <a:moveTo>
                    <a:pt x="59" y="1"/>
                  </a:moveTo>
                  <a:cubicBezTo>
                    <a:pt x="54" y="1"/>
                    <a:pt x="49" y="2"/>
                    <a:pt x="45" y="3"/>
                  </a:cubicBezTo>
                  <a:cubicBezTo>
                    <a:pt x="18" y="12"/>
                    <a:pt x="0" y="39"/>
                    <a:pt x="9" y="66"/>
                  </a:cubicBezTo>
                  <a:cubicBezTo>
                    <a:pt x="18" y="119"/>
                    <a:pt x="18" y="173"/>
                    <a:pt x="27" y="217"/>
                  </a:cubicBezTo>
                  <a:cubicBezTo>
                    <a:pt x="27" y="244"/>
                    <a:pt x="45" y="271"/>
                    <a:pt x="80" y="271"/>
                  </a:cubicBezTo>
                  <a:cubicBezTo>
                    <a:pt x="107" y="271"/>
                    <a:pt x="134" y="244"/>
                    <a:pt x="125" y="217"/>
                  </a:cubicBezTo>
                  <a:cubicBezTo>
                    <a:pt x="125" y="155"/>
                    <a:pt x="116" y="101"/>
                    <a:pt x="107" y="39"/>
                  </a:cubicBezTo>
                  <a:cubicBezTo>
                    <a:pt x="107" y="17"/>
                    <a:pt x="83" y="1"/>
                    <a:pt x="5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37" name="Google Shape;10268;p27"/>
            <p:cNvSpPr/>
            <p:nvPr/>
          </p:nvSpPr>
          <p:spPr>
            <a:xfrm>
              <a:off x="816875" y="1101550"/>
              <a:ext cx="3275" cy="6275"/>
            </a:xfrm>
            <a:custGeom>
              <a:avLst/>
              <a:ahLst/>
              <a:rect l="l" t="t" r="r" b="b"/>
              <a:pathLst>
                <a:path w="131" h="251" extrusionOk="0">
                  <a:moveTo>
                    <a:pt x="65" y="0"/>
                  </a:moveTo>
                  <a:cubicBezTo>
                    <a:pt x="43" y="0"/>
                    <a:pt x="22" y="13"/>
                    <a:pt x="18" y="43"/>
                  </a:cubicBezTo>
                  <a:cubicBezTo>
                    <a:pt x="9" y="96"/>
                    <a:pt x="0" y="150"/>
                    <a:pt x="0" y="203"/>
                  </a:cubicBezTo>
                  <a:cubicBezTo>
                    <a:pt x="0" y="234"/>
                    <a:pt x="27" y="250"/>
                    <a:pt x="54" y="250"/>
                  </a:cubicBezTo>
                  <a:cubicBezTo>
                    <a:pt x="80" y="250"/>
                    <a:pt x="107" y="234"/>
                    <a:pt x="107" y="203"/>
                  </a:cubicBezTo>
                  <a:cubicBezTo>
                    <a:pt x="107" y="150"/>
                    <a:pt x="116" y="105"/>
                    <a:pt x="125" y="60"/>
                  </a:cubicBezTo>
                  <a:cubicBezTo>
                    <a:pt x="130" y="24"/>
                    <a:pt x="96" y="0"/>
                    <a:pt x="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38" name="Google Shape;10269;p27"/>
            <p:cNvSpPr/>
            <p:nvPr/>
          </p:nvSpPr>
          <p:spPr>
            <a:xfrm>
              <a:off x="785475" y="1112975"/>
              <a:ext cx="7025" cy="5625"/>
            </a:xfrm>
            <a:custGeom>
              <a:avLst/>
              <a:ahLst/>
              <a:rect l="l" t="t" r="r" b="b"/>
              <a:pathLst>
                <a:path w="281" h="225" extrusionOk="0">
                  <a:moveTo>
                    <a:pt x="84" y="1"/>
                  </a:moveTo>
                  <a:cubicBezTo>
                    <a:pt x="42" y="1"/>
                    <a:pt x="0" y="59"/>
                    <a:pt x="43" y="94"/>
                  </a:cubicBezTo>
                  <a:cubicBezTo>
                    <a:pt x="87" y="130"/>
                    <a:pt x="123" y="174"/>
                    <a:pt x="168" y="210"/>
                  </a:cubicBezTo>
                  <a:cubicBezTo>
                    <a:pt x="180" y="220"/>
                    <a:pt x="192" y="224"/>
                    <a:pt x="204" y="224"/>
                  </a:cubicBezTo>
                  <a:cubicBezTo>
                    <a:pt x="247" y="224"/>
                    <a:pt x="281" y="172"/>
                    <a:pt x="239" y="130"/>
                  </a:cubicBezTo>
                  <a:cubicBezTo>
                    <a:pt x="203" y="94"/>
                    <a:pt x="159" y="58"/>
                    <a:pt x="114" y="14"/>
                  </a:cubicBezTo>
                  <a:cubicBezTo>
                    <a:pt x="105" y="5"/>
                    <a:pt x="94" y="1"/>
                    <a:pt x="8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39" name="Google Shape;10270;p27"/>
            <p:cNvSpPr/>
            <p:nvPr/>
          </p:nvSpPr>
          <p:spPr>
            <a:xfrm>
              <a:off x="742600" y="1108400"/>
              <a:ext cx="18750" cy="24150"/>
            </a:xfrm>
            <a:custGeom>
              <a:avLst/>
              <a:ahLst/>
              <a:rect l="l" t="t" r="r" b="b"/>
              <a:pathLst>
                <a:path w="750" h="966" extrusionOk="0">
                  <a:moveTo>
                    <a:pt x="152" y="1"/>
                  </a:moveTo>
                  <a:cubicBezTo>
                    <a:pt x="116" y="63"/>
                    <a:pt x="81" y="125"/>
                    <a:pt x="54" y="197"/>
                  </a:cubicBezTo>
                  <a:cubicBezTo>
                    <a:pt x="58" y="197"/>
                    <a:pt x="62" y="197"/>
                    <a:pt x="66" y="197"/>
                  </a:cubicBezTo>
                  <a:cubicBezTo>
                    <a:pt x="230" y="197"/>
                    <a:pt x="365" y="379"/>
                    <a:pt x="322" y="545"/>
                  </a:cubicBezTo>
                  <a:cubicBezTo>
                    <a:pt x="304" y="625"/>
                    <a:pt x="250" y="705"/>
                    <a:pt x="170" y="741"/>
                  </a:cubicBezTo>
                  <a:cubicBezTo>
                    <a:pt x="137" y="752"/>
                    <a:pt x="100" y="760"/>
                    <a:pt x="65" y="760"/>
                  </a:cubicBezTo>
                  <a:cubicBezTo>
                    <a:pt x="43" y="760"/>
                    <a:pt x="21" y="757"/>
                    <a:pt x="0" y="750"/>
                  </a:cubicBezTo>
                  <a:lnTo>
                    <a:pt x="0" y="750"/>
                  </a:lnTo>
                  <a:cubicBezTo>
                    <a:pt x="9" y="821"/>
                    <a:pt x="27" y="893"/>
                    <a:pt x="63" y="955"/>
                  </a:cubicBezTo>
                  <a:cubicBezTo>
                    <a:pt x="95" y="962"/>
                    <a:pt x="125" y="966"/>
                    <a:pt x="155" y="966"/>
                  </a:cubicBezTo>
                  <a:cubicBezTo>
                    <a:pt x="641" y="966"/>
                    <a:pt x="749" y="43"/>
                    <a:pt x="1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40" name="Google Shape;10271;p27"/>
            <p:cNvSpPr/>
            <p:nvPr/>
          </p:nvSpPr>
          <p:spPr>
            <a:xfrm>
              <a:off x="745725" y="1099925"/>
              <a:ext cx="29025" cy="41500"/>
            </a:xfrm>
            <a:custGeom>
              <a:avLst/>
              <a:ahLst/>
              <a:rect l="l" t="t" r="r" b="b"/>
              <a:pathLst>
                <a:path w="1161" h="1660" extrusionOk="0">
                  <a:moveTo>
                    <a:pt x="464" y="1"/>
                  </a:moveTo>
                  <a:cubicBezTo>
                    <a:pt x="446" y="10"/>
                    <a:pt x="437" y="10"/>
                    <a:pt x="420" y="18"/>
                  </a:cubicBezTo>
                  <a:cubicBezTo>
                    <a:pt x="482" y="54"/>
                    <a:pt x="544" y="108"/>
                    <a:pt x="562" y="125"/>
                  </a:cubicBezTo>
                  <a:cubicBezTo>
                    <a:pt x="643" y="197"/>
                    <a:pt x="776" y="313"/>
                    <a:pt x="785" y="438"/>
                  </a:cubicBezTo>
                  <a:cubicBezTo>
                    <a:pt x="723" y="349"/>
                    <a:pt x="669" y="268"/>
                    <a:pt x="589" y="197"/>
                  </a:cubicBezTo>
                  <a:cubicBezTo>
                    <a:pt x="518" y="134"/>
                    <a:pt x="429" y="90"/>
                    <a:pt x="348" y="45"/>
                  </a:cubicBezTo>
                  <a:cubicBezTo>
                    <a:pt x="339" y="54"/>
                    <a:pt x="321" y="63"/>
                    <a:pt x="313" y="72"/>
                  </a:cubicBezTo>
                  <a:cubicBezTo>
                    <a:pt x="366" y="99"/>
                    <a:pt x="420" y="143"/>
                    <a:pt x="473" y="179"/>
                  </a:cubicBezTo>
                  <a:cubicBezTo>
                    <a:pt x="544" y="233"/>
                    <a:pt x="616" y="286"/>
                    <a:pt x="660" y="366"/>
                  </a:cubicBezTo>
                  <a:cubicBezTo>
                    <a:pt x="660" y="366"/>
                    <a:pt x="656" y="370"/>
                    <a:pt x="654" y="370"/>
                  </a:cubicBezTo>
                  <a:cubicBezTo>
                    <a:pt x="653" y="370"/>
                    <a:pt x="652" y="369"/>
                    <a:pt x="652" y="366"/>
                  </a:cubicBezTo>
                  <a:cubicBezTo>
                    <a:pt x="589" y="304"/>
                    <a:pt x="527" y="250"/>
                    <a:pt x="455" y="206"/>
                  </a:cubicBezTo>
                  <a:cubicBezTo>
                    <a:pt x="393" y="161"/>
                    <a:pt x="321" y="134"/>
                    <a:pt x="250" y="108"/>
                  </a:cubicBezTo>
                  <a:cubicBezTo>
                    <a:pt x="197" y="143"/>
                    <a:pt x="143" y="188"/>
                    <a:pt x="98" y="241"/>
                  </a:cubicBezTo>
                  <a:cubicBezTo>
                    <a:pt x="759" y="347"/>
                    <a:pt x="619" y="1402"/>
                    <a:pt x="23" y="1402"/>
                  </a:cubicBezTo>
                  <a:cubicBezTo>
                    <a:pt x="15" y="1402"/>
                    <a:pt x="8" y="1402"/>
                    <a:pt x="0" y="1401"/>
                  </a:cubicBezTo>
                  <a:lnTo>
                    <a:pt x="0" y="1401"/>
                  </a:lnTo>
                  <a:cubicBezTo>
                    <a:pt x="18" y="1437"/>
                    <a:pt x="45" y="1473"/>
                    <a:pt x="72" y="1499"/>
                  </a:cubicBezTo>
                  <a:cubicBezTo>
                    <a:pt x="134" y="1490"/>
                    <a:pt x="188" y="1490"/>
                    <a:pt x="241" y="1473"/>
                  </a:cubicBezTo>
                  <a:cubicBezTo>
                    <a:pt x="348" y="1446"/>
                    <a:pt x="429" y="1401"/>
                    <a:pt x="518" y="1339"/>
                  </a:cubicBezTo>
                  <a:lnTo>
                    <a:pt x="527" y="1339"/>
                  </a:lnTo>
                  <a:cubicBezTo>
                    <a:pt x="464" y="1437"/>
                    <a:pt x="357" y="1481"/>
                    <a:pt x="259" y="1526"/>
                  </a:cubicBezTo>
                  <a:cubicBezTo>
                    <a:pt x="232" y="1535"/>
                    <a:pt x="188" y="1553"/>
                    <a:pt x="143" y="1562"/>
                  </a:cubicBezTo>
                  <a:cubicBezTo>
                    <a:pt x="152" y="1571"/>
                    <a:pt x="152" y="1571"/>
                    <a:pt x="161" y="1571"/>
                  </a:cubicBezTo>
                  <a:lnTo>
                    <a:pt x="223" y="1571"/>
                  </a:lnTo>
                  <a:cubicBezTo>
                    <a:pt x="286" y="1562"/>
                    <a:pt x="339" y="1535"/>
                    <a:pt x="393" y="1499"/>
                  </a:cubicBezTo>
                  <a:cubicBezTo>
                    <a:pt x="518" y="1446"/>
                    <a:pt x="598" y="1348"/>
                    <a:pt x="687" y="1250"/>
                  </a:cubicBezTo>
                  <a:lnTo>
                    <a:pt x="687" y="1250"/>
                  </a:lnTo>
                  <a:cubicBezTo>
                    <a:pt x="652" y="1366"/>
                    <a:pt x="553" y="1473"/>
                    <a:pt x="455" y="1544"/>
                  </a:cubicBezTo>
                  <a:cubicBezTo>
                    <a:pt x="402" y="1571"/>
                    <a:pt x="330" y="1615"/>
                    <a:pt x="250" y="1633"/>
                  </a:cubicBezTo>
                  <a:cubicBezTo>
                    <a:pt x="268" y="1642"/>
                    <a:pt x="286" y="1651"/>
                    <a:pt x="304" y="1660"/>
                  </a:cubicBezTo>
                  <a:cubicBezTo>
                    <a:pt x="991" y="1446"/>
                    <a:pt x="1160" y="322"/>
                    <a:pt x="464"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41" name="Google Shape;10272;p27"/>
            <p:cNvSpPr/>
            <p:nvPr/>
          </p:nvSpPr>
          <p:spPr>
            <a:xfrm>
              <a:off x="736350" y="1098150"/>
              <a:ext cx="41500" cy="45950"/>
            </a:xfrm>
            <a:custGeom>
              <a:avLst/>
              <a:ahLst/>
              <a:rect l="l" t="t" r="r" b="b"/>
              <a:pathLst>
                <a:path w="1660" h="1838" extrusionOk="0">
                  <a:moveTo>
                    <a:pt x="402" y="411"/>
                  </a:moveTo>
                  <a:cubicBezTo>
                    <a:pt x="999" y="453"/>
                    <a:pt x="891" y="1376"/>
                    <a:pt x="405" y="1376"/>
                  </a:cubicBezTo>
                  <a:cubicBezTo>
                    <a:pt x="375" y="1376"/>
                    <a:pt x="345" y="1372"/>
                    <a:pt x="313" y="1365"/>
                  </a:cubicBezTo>
                  <a:cubicBezTo>
                    <a:pt x="277" y="1303"/>
                    <a:pt x="259" y="1231"/>
                    <a:pt x="250" y="1160"/>
                  </a:cubicBezTo>
                  <a:lnTo>
                    <a:pt x="250" y="1160"/>
                  </a:lnTo>
                  <a:cubicBezTo>
                    <a:pt x="271" y="1167"/>
                    <a:pt x="293" y="1170"/>
                    <a:pt x="315" y="1170"/>
                  </a:cubicBezTo>
                  <a:cubicBezTo>
                    <a:pt x="350" y="1170"/>
                    <a:pt x="387" y="1162"/>
                    <a:pt x="420" y="1151"/>
                  </a:cubicBezTo>
                  <a:cubicBezTo>
                    <a:pt x="500" y="1115"/>
                    <a:pt x="554" y="1035"/>
                    <a:pt x="572" y="955"/>
                  </a:cubicBezTo>
                  <a:cubicBezTo>
                    <a:pt x="615" y="789"/>
                    <a:pt x="480" y="607"/>
                    <a:pt x="316" y="607"/>
                  </a:cubicBezTo>
                  <a:cubicBezTo>
                    <a:pt x="312" y="607"/>
                    <a:pt x="308" y="607"/>
                    <a:pt x="304" y="607"/>
                  </a:cubicBezTo>
                  <a:cubicBezTo>
                    <a:pt x="331" y="535"/>
                    <a:pt x="366" y="473"/>
                    <a:pt x="402" y="411"/>
                  </a:cubicBezTo>
                  <a:close/>
                  <a:moveTo>
                    <a:pt x="839" y="72"/>
                  </a:moveTo>
                  <a:lnTo>
                    <a:pt x="839" y="72"/>
                  </a:lnTo>
                  <a:cubicBezTo>
                    <a:pt x="1535" y="393"/>
                    <a:pt x="1366" y="1517"/>
                    <a:pt x="679" y="1731"/>
                  </a:cubicBezTo>
                  <a:cubicBezTo>
                    <a:pt x="661" y="1722"/>
                    <a:pt x="643" y="1713"/>
                    <a:pt x="625" y="1704"/>
                  </a:cubicBezTo>
                  <a:cubicBezTo>
                    <a:pt x="705" y="1686"/>
                    <a:pt x="777" y="1642"/>
                    <a:pt x="830" y="1615"/>
                  </a:cubicBezTo>
                  <a:cubicBezTo>
                    <a:pt x="928" y="1544"/>
                    <a:pt x="1027" y="1437"/>
                    <a:pt x="1062" y="1321"/>
                  </a:cubicBezTo>
                  <a:lnTo>
                    <a:pt x="1062" y="1321"/>
                  </a:lnTo>
                  <a:cubicBezTo>
                    <a:pt x="973" y="1419"/>
                    <a:pt x="893" y="1517"/>
                    <a:pt x="768" y="1570"/>
                  </a:cubicBezTo>
                  <a:cubicBezTo>
                    <a:pt x="714" y="1606"/>
                    <a:pt x="661" y="1633"/>
                    <a:pt x="598" y="1642"/>
                  </a:cubicBezTo>
                  <a:lnTo>
                    <a:pt x="536" y="1642"/>
                  </a:lnTo>
                  <a:cubicBezTo>
                    <a:pt x="527" y="1642"/>
                    <a:pt x="527" y="1642"/>
                    <a:pt x="518" y="1633"/>
                  </a:cubicBezTo>
                  <a:cubicBezTo>
                    <a:pt x="563" y="1624"/>
                    <a:pt x="607" y="1606"/>
                    <a:pt x="634" y="1597"/>
                  </a:cubicBezTo>
                  <a:cubicBezTo>
                    <a:pt x="732" y="1552"/>
                    <a:pt x="839" y="1508"/>
                    <a:pt x="902" y="1410"/>
                  </a:cubicBezTo>
                  <a:lnTo>
                    <a:pt x="893" y="1410"/>
                  </a:lnTo>
                  <a:cubicBezTo>
                    <a:pt x="804" y="1472"/>
                    <a:pt x="723" y="1517"/>
                    <a:pt x="616" y="1544"/>
                  </a:cubicBezTo>
                  <a:cubicBezTo>
                    <a:pt x="563" y="1561"/>
                    <a:pt x="509" y="1561"/>
                    <a:pt x="447" y="1570"/>
                  </a:cubicBezTo>
                  <a:cubicBezTo>
                    <a:pt x="420" y="1544"/>
                    <a:pt x="393" y="1508"/>
                    <a:pt x="375" y="1472"/>
                  </a:cubicBezTo>
                  <a:lnTo>
                    <a:pt x="375" y="1472"/>
                  </a:lnTo>
                  <a:cubicBezTo>
                    <a:pt x="383" y="1473"/>
                    <a:pt x="390" y="1473"/>
                    <a:pt x="398" y="1473"/>
                  </a:cubicBezTo>
                  <a:cubicBezTo>
                    <a:pt x="994" y="1473"/>
                    <a:pt x="1134" y="418"/>
                    <a:pt x="473" y="312"/>
                  </a:cubicBezTo>
                  <a:cubicBezTo>
                    <a:pt x="518" y="259"/>
                    <a:pt x="572" y="214"/>
                    <a:pt x="625" y="179"/>
                  </a:cubicBezTo>
                  <a:cubicBezTo>
                    <a:pt x="696" y="205"/>
                    <a:pt x="768" y="232"/>
                    <a:pt x="830" y="277"/>
                  </a:cubicBezTo>
                  <a:cubicBezTo>
                    <a:pt x="902" y="321"/>
                    <a:pt x="964" y="375"/>
                    <a:pt x="1027" y="437"/>
                  </a:cubicBezTo>
                  <a:cubicBezTo>
                    <a:pt x="1027" y="440"/>
                    <a:pt x="1028" y="441"/>
                    <a:pt x="1029" y="441"/>
                  </a:cubicBezTo>
                  <a:cubicBezTo>
                    <a:pt x="1031" y="441"/>
                    <a:pt x="1035" y="437"/>
                    <a:pt x="1035" y="437"/>
                  </a:cubicBezTo>
                  <a:cubicBezTo>
                    <a:pt x="991" y="357"/>
                    <a:pt x="919" y="304"/>
                    <a:pt x="848" y="250"/>
                  </a:cubicBezTo>
                  <a:cubicBezTo>
                    <a:pt x="795" y="214"/>
                    <a:pt x="741" y="170"/>
                    <a:pt x="688" y="143"/>
                  </a:cubicBezTo>
                  <a:cubicBezTo>
                    <a:pt x="696" y="134"/>
                    <a:pt x="714" y="125"/>
                    <a:pt x="723" y="116"/>
                  </a:cubicBezTo>
                  <a:cubicBezTo>
                    <a:pt x="804" y="161"/>
                    <a:pt x="893" y="205"/>
                    <a:pt x="964" y="268"/>
                  </a:cubicBezTo>
                  <a:cubicBezTo>
                    <a:pt x="1044" y="339"/>
                    <a:pt x="1098" y="420"/>
                    <a:pt x="1160" y="509"/>
                  </a:cubicBezTo>
                  <a:cubicBezTo>
                    <a:pt x="1151" y="384"/>
                    <a:pt x="1018" y="268"/>
                    <a:pt x="937" y="196"/>
                  </a:cubicBezTo>
                  <a:cubicBezTo>
                    <a:pt x="919" y="179"/>
                    <a:pt x="857" y="125"/>
                    <a:pt x="795" y="89"/>
                  </a:cubicBezTo>
                  <a:cubicBezTo>
                    <a:pt x="812" y="81"/>
                    <a:pt x="821" y="81"/>
                    <a:pt x="839" y="72"/>
                  </a:cubicBezTo>
                  <a:close/>
                  <a:moveTo>
                    <a:pt x="919" y="0"/>
                  </a:moveTo>
                  <a:lnTo>
                    <a:pt x="919" y="0"/>
                  </a:lnTo>
                  <a:cubicBezTo>
                    <a:pt x="893" y="18"/>
                    <a:pt x="857" y="27"/>
                    <a:pt x="830" y="45"/>
                  </a:cubicBezTo>
                  <a:lnTo>
                    <a:pt x="349" y="312"/>
                  </a:lnTo>
                  <a:cubicBezTo>
                    <a:pt x="349" y="321"/>
                    <a:pt x="340" y="321"/>
                    <a:pt x="340" y="321"/>
                  </a:cubicBezTo>
                  <a:cubicBezTo>
                    <a:pt x="1" y="794"/>
                    <a:pt x="54" y="1570"/>
                    <a:pt x="652" y="1838"/>
                  </a:cubicBezTo>
                  <a:lnTo>
                    <a:pt x="696" y="1838"/>
                  </a:lnTo>
                  <a:cubicBezTo>
                    <a:pt x="1473" y="1606"/>
                    <a:pt x="1660" y="384"/>
                    <a:pt x="91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42" name="Google Shape;10273;p27"/>
            <p:cNvSpPr/>
            <p:nvPr/>
          </p:nvSpPr>
          <p:spPr>
            <a:xfrm>
              <a:off x="730025" y="1126450"/>
              <a:ext cx="7850" cy="3450"/>
            </a:xfrm>
            <a:custGeom>
              <a:avLst/>
              <a:ahLst/>
              <a:rect l="l" t="t" r="r" b="b"/>
              <a:pathLst>
                <a:path w="314" h="138" extrusionOk="0">
                  <a:moveTo>
                    <a:pt x="234" y="1"/>
                  </a:moveTo>
                  <a:cubicBezTo>
                    <a:pt x="232" y="1"/>
                    <a:pt x="229" y="1"/>
                    <a:pt x="227" y="1"/>
                  </a:cubicBezTo>
                  <a:cubicBezTo>
                    <a:pt x="173" y="19"/>
                    <a:pt x="120" y="19"/>
                    <a:pt x="57" y="37"/>
                  </a:cubicBezTo>
                  <a:cubicBezTo>
                    <a:pt x="0" y="53"/>
                    <a:pt x="10" y="137"/>
                    <a:pt x="68" y="137"/>
                  </a:cubicBezTo>
                  <a:cubicBezTo>
                    <a:pt x="73" y="137"/>
                    <a:pt x="78" y="136"/>
                    <a:pt x="84" y="135"/>
                  </a:cubicBezTo>
                  <a:cubicBezTo>
                    <a:pt x="138" y="126"/>
                    <a:pt x="191" y="117"/>
                    <a:pt x="245" y="108"/>
                  </a:cubicBezTo>
                  <a:cubicBezTo>
                    <a:pt x="313" y="100"/>
                    <a:pt x="291" y="1"/>
                    <a:pt x="23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43" name="Google Shape;10274;p27"/>
            <p:cNvSpPr/>
            <p:nvPr/>
          </p:nvSpPr>
          <p:spPr>
            <a:xfrm>
              <a:off x="734125" y="1136650"/>
              <a:ext cx="6500" cy="4975"/>
            </a:xfrm>
            <a:custGeom>
              <a:avLst/>
              <a:ahLst/>
              <a:rect l="l" t="t" r="r" b="b"/>
              <a:pathLst>
                <a:path w="260" h="199" extrusionOk="0">
                  <a:moveTo>
                    <a:pt x="197" y="0"/>
                  </a:moveTo>
                  <a:cubicBezTo>
                    <a:pt x="185" y="0"/>
                    <a:pt x="173" y="4"/>
                    <a:pt x="161" y="12"/>
                  </a:cubicBezTo>
                  <a:cubicBezTo>
                    <a:pt x="125" y="39"/>
                    <a:pt x="81" y="75"/>
                    <a:pt x="36" y="102"/>
                  </a:cubicBezTo>
                  <a:cubicBezTo>
                    <a:pt x="18" y="111"/>
                    <a:pt x="0" y="137"/>
                    <a:pt x="18" y="173"/>
                  </a:cubicBezTo>
                  <a:cubicBezTo>
                    <a:pt x="25" y="186"/>
                    <a:pt x="44" y="198"/>
                    <a:pt x="65" y="198"/>
                  </a:cubicBezTo>
                  <a:cubicBezTo>
                    <a:pt x="73" y="198"/>
                    <a:pt x="82" y="196"/>
                    <a:pt x="90" y="191"/>
                  </a:cubicBezTo>
                  <a:cubicBezTo>
                    <a:pt x="134" y="164"/>
                    <a:pt x="179" y="128"/>
                    <a:pt x="232" y="93"/>
                  </a:cubicBezTo>
                  <a:cubicBezTo>
                    <a:pt x="259" y="75"/>
                    <a:pt x="250" y="39"/>
                    <a:pt x="241" y="21"/>
                  </a:cubicBezTo>
                  <a:cubicBezTo>
                    <a:pt x="227" y="7"/>
                    <a:pt x="212" y="0"/>
                    <a:pt x="19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44" name="Google Shape;10275;p27"/>
            <p:cNvSpPr/>
            <p:nvPr/>
          </p:nvSpPr>
          <p:spPr>
            <a:xfrm>
              <a:off x="742000" y="1144200"/>
              <a:ext cx="6200" cy="5450"/>
            </a:xfrm>
            <a:custGeom>
              <a:avLst/>
              <a:ahLst/>
              <a:rect l="l" t="t" r="r" b="b"/>
              <a:pathLst>
                <a:path w="248" h="218" extrusionOk="0">
                  <a:moveTo>
                    <a:pt x="170" y="1"/>
                  </a:moveTo>
                  <a:cubicBezTo>
                    <a:pt x="160" y="1"/>
                    <a:pt x="150" y="5"/>
                    <a:pt x="140" y="14"/>
                  </a:cubicBezTo>
                  <a:cubicBezTo>
                    <a:pt x="105" y="58"/>
                    <a:pt x="60" y="94"/>
                    <a:pt x="33" y="139"/>
                  </a:cubicBezTo>
                  <a:cubicBezTo>
                    <a:pt x="0" y="178"/>
                    <a:pt x="40" y="218"/>
                    <a:pt x="78" y="218"/>
                  </a:cubicBezTo>
                  <a:cubicBezTo>
                    <a:pt x="91" y="218"/>
                    <a:pt x="104" y="213"/>
                    <a:pt x="114" y="201"/>
                  </a:cubicBezTo>
                  <a:cubicBezTo>
                    <a:pt x="140" y="165"/>
                    <a:pt x="176" y="130"/>
                    <a:pt x="212" y="94"/>
                  </a:cubicBezTo>
                  <a:cubicBezTo>
                    <a:pt x="247" y="59"/>
                    <a:pt x="209" y="1"/>
                    <a:pt x="1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45" name="Google Shape;10276;p27"/>
            <p:cNvSpPr/>
            <p:nvPr/>
          </p:nvSpPr>
          <p:spPr>
            <a:xfrm>
              <a:off x="729875" y="1115975"/>
              <a:ext cx="8000" cy="3175"/>
            </a:xfrm>
            <a:custGeom>
              <a:avLst/>
              <a:ahLst/>
              <a:rect l="l" t="t" r="r" b="b"/>
              <a:pathLst>
                <a:path w="320" h="127" extrusionOk="0">
                  <a:moveTo>
                    <a:pt x="81" y="1"/>
                  </a:moveTo>
                  <a:cubicBezTo>
                    <a:pt x="10" y="1"/>
                    <a:pt x="1" y="108"/>
                    <a:pt x="72" y="108"/>
                  </a:cubicBezTo>
                  <a:cubicBezTo>
                    <a:pt x="126" y="117"/>
                    <a:pt x="188" y="117"/>
                    <a:pt x="242" y="126"/>
                  </a:cubicBezTo>
                  <a:cubicBezTo>
                    <a:pt x="245" y="126"/>
                    <a:pt x="247" y="126"/>
                    <a:pt x="250" y="126"/>
                  </a:cubicBezTo>
                  <a:cubicBezTo>
                    <a:pt x="314" y="126"/>
                    <a:pt x="319" y="28"/>
                    <a:pt x="251" y="28"/>
                  </a:cubicBezTo>
                  <a:cubicBezTo>
                    <a:pt x="197" y="19"/>
                    <a:pt x="135" y="10"/>
                    <a:pt x="8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46" name="Google Shape;10277;p27"/>
            <p:cNvSpPr/>
            <p:nvPr/>
          </p:nvSpPr>
          <p:spPr>
            <a:xfrm>
              <a:off x="822200" y="1155325"/>
              <a:ext cx="20350" cy="24025"/>
            </a:xfrm>
            <a:custGeom>
              <a:avLst/>
              <a:ahLst/>
              <a:rect l="l" t="t" r="r" b="b"/>
              <a:pathLst>
                <a:path w="814" h="961" extrusionOk="0">
                  <a:moveTo>
                    <a:pt x="635" y="1"/>
                  </a:moveTo>
                  <a:cubicBezTo>
                    <a:pt x="177" y="1"/>
                    <a:pt x="0" y="862"/>
                    <a:pt x="572" y="960"/>
                  </a:cubicBezTo>
                  <a:cubicBezTo>
                    <a:pt x="626" y="907"/>
                    <a:pt x="661" y="844"/>
                    <a:pt x="697" y="782"/>
                  </a:cubicBezTo>
                  <a:cubicBezTo>
                    <a:pt x="528" y="764"/>
                    <a:pt x="403" y="568"/>
                    <a:pt x="465" y="407"/>
                  </a:cubicBezTo>
                  <a:cubicBezTo>
                    <a:pt x="492" y="318"/>
                    <a:pt x="554" y="256"/>
                    <a:pt x="635" y="229"/>
                  </a:cubicBezTo>
                  <a:cubicBezTo>
                    <a:pt x="659" y="221"/>
                    <a:pt x="686" y="217"/>
                    <a:pt x="714" y="217"/>
                  </a:cubicBezTo>
                  <a:cubicBezTo>
                    <a:pt x="749" y="217"/>
                    <a:pt x="784" y="223"/>
                    <a:pt x="813" y="238"/>
                  </a:cubicBezTo>
                  <a:cubicBezTo>
                    <a:pt x="804" y="158"/>
                    <a:pt x="795" y="95"/>
                    <a:pt x="768" y="24"/>
                  </a:cubicBezTo>
                  <a:cubicBezTo>
                    <a:pt x="722" y="8"/>
                    <a:pt x="678" y="1"/>
                    <a:pt x="63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47" name="Google Shape;10278;p27"/>
            <p:cNvSpPr/>
            <p:nvPr/>
          </p:nvSpPr>
          <p:spPr>
            <a:xfrm>
              <a:off x="808400" y="1145650"/>
              <a:ext cx="31900" cy="40825"/>
            </a:xfrm>
            <a:custGeom>
              <a:avLst/>
              <a:ahLst/>
              <a:rect l="l" t="t" r="r" b="b"/>
              <a:pathLst>
                <a:path w="1276" h="1633" extrusionOk="0">
                  <a:moveTo>
                    <a:pt x="990" y="0"/>
                  </a:moveTo>
                  <a:cubicBezTo>
                    <a:pt x="286" y="143"/>
                    <a:pt x="0" y="1249"/>
                    <a:pt x="660" y="1633"/>
                  </a:cubicBezTo>
                  <a:cubicBezTo>
                    <a:pt x="678" y="1633"/>
                    <a:pt x="687" y="1633"/>
                    <a:pt x="696" y="1624"/>
                  </a:cubicBezTo>
                  <a:cubicBezTo>
                    <a:pt x="642" y="1579"/>
                    <a:pt x="589" y="1517"/>
                    <a:pt x="580" y="1508"/>
                  </a:cubicBezTo>
                  <a:cubicBezTo>
                    <a:pt x="500" y="1419"/>
                    <a:pt x="384" y="1294"/>
                    <a:pt x="384" y="1169"/>
                  </a:cubicBezTo>
                  <a:lnTo>
                    <a:pt x="384" y="1169"/>
                  </a:lnTo>
                  <a:cubicBezTo>
                    <a:pt x="437" y="1267"/>
                    <a:pt x="482" y="1347"/>
                    <a:pt x="562" y="1428"/>
                  </a:cubicBezTo>
                  <a:cubicBezTo>
                    <a:pt x="625" y="1499"/>
                    <a:pt x="696" y="1553"/>
                    <a:pt x="776" y="1606"/>
                  </a:cubicBezTo>
                  <a:cubicBezTo>
                    <a:pt x="785" y="1597"/>
                    <a:pt x="803" y="1588"/>
                    <a:pt x="821" y="1588"/>
                  </a:cubicBezTo>
                  <a:cubicBezTo>
                    <a:pt x="767" y="1553"/>
                    <a:pt x="714" y="1499"/>
                    <a:pt x="669" y="1463"/>
                  </a:cubicBezTo>
                  <a:cubicBezTo>
                    <a:pt x="607" y="1401"/>
                    <a:pt x="535" y="1339"/>
                    <a:pt x="509" y="1249"/>
                  </a:cubicBezTo>
                  <a:lnTo>
                    <a:pt x="509" y="1249"/>
                  </a:lnTo>
                  <a:cubicBezTo>
                    <a:pt x="562" y="1321"/>
                    <a:pt x="625" y="1383"/>
                    <a:pt x="687" y="1437"/>
                  </a:cubicBezTo>
                  <a:cubicBezTo>
                    <a:pt x="749" y="1490"/>
                    <a:pt x="812" y="1517"/>
                    <a:pt x="883" y="1553"/>
                  </a:cubicBezTo>
                  <a:cubicBezTo>
                    <a:pt x="937" y="1526"/>
                    <a:pt x="990" y="1481"/>
                    <a:pt x="1044" y="1437"/>
                  </a:cubicBezTo>
                  <a:cubicBezTo>
                    <a:pt x="421" y="1266"/>
                    <a:pt x="638" y="288"/>
                    <a:pt x="1197" y="288"/>
                  </a:cubicBezTo>
                  <a:cubicBezTo>
                    <a:pt x="1222" y="288"/>
                    <a:pt x="1249" y="290"/>
                    <a:pt x="1276" y="295"/>
                  </a:cubicBezTo>
                  <a:cubicBezTo>
                    <a:pt x="1249" y="259"/>
                    <a:pt x="1231" y="223"/>
                    <a:pt x="1204" y="188"/>
                  </a:cubicBezTo>
                  <a:cubicBezTo>
                    <a:pt x="1151" y="188"/>
                    <a:pt x="1088" y="188"/>
                    <a:pt x="1035" y="197"/>
                  </a:cubicBezTo>
                  <a:cubicBezTo>
                    <a:pt x="928" y="215"/>
                    <a:pt x="839" y="250"/>
                    <a:pt x="741" y="304"/>
                  </a:cubicBezTo>
                  <a:cubicBezTo>
                    <a:pt x="803" y="215"/>
                    <a:pt x="919" y="170"/>
                    <a:pt x="1026" y="143"/>
                  </a:cubicBezTo>
                  <a:cubicBezTo>
                    <a:pt x="1053" y="134"/>
                    <a:pt x="1097" y="125"/>
                    <a:pt x="1142" y="116"/>
                  </a:cubicBezTo>
                  <a:cubicBezTo>
                    <a:pt x="1142" y="116"/>
                    <a:pt x="1133" y="107"/>
                    <a:pt x="1133" y="107"/>
                  </a:cubicBezTo>
                  <a:lnTo>
                    <a:pt x="1071" y="107"/>
                  </a:lnTo>
                  <a:cubicBezTo>
                    <a:pt x="1008" y="107"/>
                    <a:pt x="946" y="125"/>
                    <a:pt x="883" y="152"/>
                  </a:cubicBezTo>
                  <a:cubicBezTo>
                    <a:pt x="767" y="197"/>
                    <a:pt x="669" y="286"/>
                    <a:pt x="571" y="375"/>
                  </a:cubicBezTo>
                  <a:cubicBezTo>
                    <a:pt x="625" y="259"/>
                    <a:pt x="723" y="161"/>
                    <a:pt x="839" y="107"/>
                  </a:cubicBezTo>
                  <a:cubicBezTo>
                    <a:pt x="883" y="81"/>
                    <a:pt x="964" y="45"/>
                    <a:pt x="1044" y="36"/>
                  </a:cubicBezTo>
                  <a:cubicBezTo>
                    <a:pt x="1026" y="27"/>
                    <a:pt x="1008" y="9"/>
                    <a:pt x="990"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48" name="Google Shape;10279;p27"/>
            <p:cNvSpPr/>
            <p:nvPr/>
          </p:nvSpPr>
          <p:spPr>
            <a:xfrm>
              <a:off x="804825" y="1142975"/>
              <a:ext cx="48425" cy="46175"/>
            </a:xfrm>
            <a:custGeom>
              <a:avLst/>
              <a:ahLst/>
              <a:rect l="l" t="t" r="r" b="b"/>
              <a:pathLst>
                <a:path w="1937" h="1847" extrusionOk="0">
                  <a:moveTo>
                    <a:pt x="1330" y="495"/>
                  </a:moveTo>
                  <a:cubicBezTo>
                    <a:pt x="1373" y="495"/>
                    <a:pt x="1417" y="502"/>
                    <a:pt x="1463" y="518"/>
                  </a:cubicBezTo>
                  <a:cubicBezTo>
                    <a:pt x="1490" y="589"/>
                    <a:pt x="1499" y="652"/>
                    <a:pt x="1508" y="732"/>
                  </a:cubicBezTo>
                  <a:cubicBezTo>
                    <a:pt x="1473" y="715"/>
                    <a:pt x="1431" y="705"/>
                    <a:pt x="1392" y="705"/>
                  </a:cubicBezTo>
                  <a:cubicBezTo>
                    <a:pt x="1370" y="705"/>
                    <a:pt x="1349" y="708"/>
                    <a:pt x="1330" y="714"/>
                  </a:cubicBezTo>
                  <a:cubicBezTo>
                    <a:pt x="1249" y="750"/>
                    <a:pt x="1187" y="812"/>
                    <a:pt x="1160" y="901"/>
                  </a:cubicBezTo>
                  <a:cubicBezTo>
                    <a:pt x="1098" y="1062"/>
                    <a:pt x="1223" y="1258"/>
                    <a:pt x="1392" y="1276"/>
                  </a:cubicBezTo>
                  <a:cubicBezTo>
                    <a:pt x="1356" y="1338"/>
                    <a:pt x="1321" y="1401"/>
                    <a:pt x="1267" y="1454"/>
                  </a:cubicBezTo>
                  <a:cubicBezTo>
                    <a:pt x="695" y="1356"/>
                    <a:pt x="872" y="495"/>
                    <a:pt x="1330" y="495"/>
                  </a:cubicBezTo>
                  <a:close/>
                  <a:moveTo>
                    <a:pt x="1133" y="107"/>
                  </a:moveTo>
                  <a:cubicBezTo>
                    <a:pt x="1151" y="116"/>
                    <a:pt x="1169" y="134"/>
                    <a:pt x="1187" y="143"/>
                  </a:cubicBezTo>
                  <a:cubicBezTo>
                    <a:pt x="1107" y="152"/>
                    <a:pt x="1026" y="188"/>
                    <a:pt x="982" y="214"/>
                  </a:cubicBezTo>
                  <a:cubicBezTo>
                    <a:pt x="866" y="268"/>
                    <a:pt x="768" y="366"/>
                    <a:pt x="714" y="482"/>
                  </a:cubicBezTo>
                  <a:cubicBezTo>
                    <a:pt x="812" y="393"/>
                    <a:pt x="910" y="304"/>
                    <a:pt x="1026" y="259"/>
                  </a:cubicBezTo>
                  <a:cubicBezTo>
                    <a:pt x="1089" y="232"/>
                    <a:pt x="1151" y="214"/>
                    <a:pt x="1214" y="214"/>
                  </a:cubicBezTo>
                  <a:lnTo>
                    <a:pt x="1276" y="214"/>
                  </a:lnTo>
                  <a:cubicBezTo>
                    <a:pt x="1276" y="214"/>
                    <a:pt x="1285" y="223"/>
                    <a:pt x="1285" y="223"/>
                  </a:cubicBezTo>
                  <a:cubicBezTo>
                    <a:pt x="1240" y="232"/>
                    <a:pt x="1196" y="241"/>
                    <a:pt x="1169" y="250"/>
                  </a:cubicBezTo>
                  <a:cubicBezTo>
                    <a:pt x="1062" y="277"/>
                    <a:pt x="946" y="322"/>
                    <a:pt x="884" y="411"/>
                  </a:cubicBezTo>
                  <a:cubicBezTo>
                    <a:pt x="982" y="357"/>
                    <a:pt x="1071" y="322"/>
                    <a:pt x="1178" y="304"/>
                  </a:cubicBezTo>
                  <a:cubicBezTo>
                    <a:pt x="1231" y="295"/>
                    <a:pt x="1294" y="295"/>
                    <a:pt x="1347" y="295"/>
                  </a:cubicBezTo>
                  <a:cubicBezTo>
                    <a:pt x="1374" y="330"/>
                    <a:pt x="1392" y="366"/>
                    <a:pt x="1419" y="402"/>
                  </a:cubicBezTo>
                  <a:cubicBezTo>
                    <a:pt x="1392" y="397"/>
                    <a:pt x="1365" y="395"/>
                    <a:pt x="1340" y="395"/>
                  </a:cubicBezTo>
                  <a:cubicBezTo>
                    <a:pt x="781" y="395"/>
                    <a:pt x="564" y="1373"/>
                    <a:pt x="1187" y="1544"/>
                  </a:cubicBezTo>
                  <a:cubicBezTo>
                    <a:pt x="1133" y="1588"/>
                    <a:pt x="1080" y="1633"/>
                    <a:pt x="1026" y="1660"/>
                  </a:cubicBezTo>
                  <a:cubicBezTo>
                    <a:pt x="955" y="1624"/>
                    <a:pt x="892" y="1597"/>
                    <a:pt x="830" y="1544"/>
                  </a:cubicBezTo>
                  <a:cubicBezTo>
                    <a:pt x="768" y="1490"/>
                    <a:pt x="705" y="1428"/>
                    <a:pt x="652" y="1356"/>
                  </a:cubicBezTo>
                  <a:lnTo>
                    <a:pt x="652" y="1356"/>
                  </a:lnTo>
                  <a:cubicBezTo>
                    <a:pt x="678" y="1446"/>
                    <a:pt x="750" y="1508"/>
                    <a:pt x="812" y="1570"/>
                  </a:cubicBezTo>
                  <a:cubicBezTo>
                    <a:pt x="857" y="1606"/>
                    <a:pt x="910" y="1660"/>
                    <a:pt x="964" y="1695"/>
                  </a:cubicBezTo>
                  <a:cubicBezTo>
                    <a:pt x="946" y="1695"/>
                    <a:pt x="928" y="1704"/>
                    <a:pt x="919" y="1713"/>
                  </a:cubicBezTo>
                  <a:cubicBezTo>
                    <a:pt x="839" y="1660"/>
                    <a:pt x="768" y="1606"/>
                    <a:pt x="705" y="1535"/>
                  </a:cubicBezTo>
                  <a:cubicBezTo>
                    <a:pt x="625" y="1454"/>
                    <a:pt x="580" y="1374"/>
                    <a:pt x="527" y="1276"/>
                  </a:cubicBezTo>
                  <a:lnTo>
                    <a:pt x="527" y="1276"/>
                  </a:lnTo>
                  <a:cubicBezTo>
                    <a:pt x="527" y="1401"/>
                    <a:pt x="643" y="1526"/>
                    <a:pt x="723" y="1615"/>
                  </a:cubicBezTo>
                  <a:cubicBezTo>
                    <a:pt x="732" y="1624"/>
                    <a:pt x="785" y="1686"/>
                    <a:pt x="839" y="1731"/>
                  </a:cubicBezTo>
                  <a:cubicBezTo>
                    <a:pt x="830" y="1740"/>
                    <a:pt x="821" y="1740"/>
                    <a:pt x="803" y="1740"/>
                  </a:cubicBezTo>
                  <a:cubicBezTo>
                    <a:pt x="143" y="1356"/>
                    <a:pt x="429" y="250"/>
                    <a:pt x="1133" y="107"/>
                  </a:cubicBezTo>
                  <a:close/>
                  <a:moveTo>
                    <a:pt x="1133" y="0"/>
                  </a:moveTo>
                  <a:cubicBezTo>
                    <a:pt x="313" y="161"/>
                    <a:pt x="0" y="1401"/>
                    <a:pt x="759" y="1838"/>
                  </a:cubicBezTo>
                  <a:cubicBezTo>
                    <a:pt x="768" y="1847"/>
                    <a:pt x="777" y="1847"/>
                    <a:pt x="785" y="1847"/>
                  </a:cubicBezTo>
                  <a:lnTo>
                    <a:pt x="803" y="1847"/>
                  </a:lnTo>
                  <a:cubicBezTo>
                    <a:pt x="1624" y="1695"/>
                    <a:pt x="1936" y="455"/>
                    <a:pt x="1178" y="9"/>
                  </a:cubicBezTo>
                  <a:lnTo>
                    <a:pt x="1160" y="9"/>
                  </a:lnTo>
                  <a:cubicBezTo>
                    <a:pt x="1151" y="0"/>
                    <a:pt x="1142" y="0"/>
                    <a:pt x="113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49" name="Google Shape;10280;p27"/>
            <p:cNvSpPr/>
            <p:nvPr/>
          </p:nvSpPr>
          <p:spPr>
            <a:xfrm>
              <a:off x="828900" y="1190650"/>
              <a:ext cx="4675" cy="5525"/>
            </a:xfrm>
            <a:custGeom>
              <a:avLst/>
              <a:ahLst/>
              <a:rect l="l" t="t" r="r" b="b"/>
              <a:pathLst>
                <a:path w="187" h="221" extrusionOk="0">
                  <a:moveTo>
                    <a:pt x="60" y="0"/>
                  </a:moveTo>
                  <a:cubicBezTo>
                    <a:pt x="55" y="0"/>
                    <a:pt x="50" y="1"/>
                    <a:pt x="45" y="2"/>
                  </a:cubicBezTo>
                  <a:cubicBezTo>
                    <a:pt x="19" y="11"/>
                    <a:pt x="1" y="47"/>
                    <a:pt x="10" y="74"/>
                  </a:cubicBezTo>
                  <a:cubicBezTo>
                    <a:pt x="37" y="109"/>
                    <a:pt x="54" y="163"/>
                    <a:pt x="81" y="199"/>
                  </a:cubicBezTo>
                  <a:cubicBezTo>
                    <a:pt x="91" y="214"/>
                    <a:pt x="105" y="221"/>
                    <a:pt x="119" y="221"/>
                  </a:cubicBezTo>
                  <a:cubicBezTo>
                    <a:pt x="153" y="221"/>
                    <a:pt x="187" y="181"/>
                    <a:pt x="161" y="136"/>
                  </a:cubicBezTo>
                  <a:cubicBezTo>
                    <a:pt x="144" y="109"/>
                    <a:pt x="126" y="74"/>
                    <a:pt x="117" y="38"/>
                  </a:cubicBezTo>
                  <a:cubicBezTo>
                    <a:pt x="102" y="16"/>
                    <a:pt x="81" y="0"/>
                    <a:pt x="6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50" name="Google Shape;10281;p27"/>
            <p:cNvSpPr/>
            <p:nvPr/>
          </p:nvSpPr>
          <p:spPr>
            <a:xfrm>
              <a:off x="836525" y="1185575"/>
              <a:ext cx="6025" cy="5600"/>
            </a:xfrm>
            <a:custGeom>
              <a:avLst/>
              <a:ahLst/>
              <a:rect l="l" t="t" r="r" b="b"/>
              <a:pathLst>
                <a:path w="241" h="224" extrusionOk="0">
                  <a:moveTo>
                    <a:pt x="69" y="0"/>
                  </a:moveTo>
                  <a:cubicBezTo>
                    <a:pt x="29" y="0"/>
                    <a:pt x="1" y="55"/>
                    <a:pt x="35" y="89"/>
                  </a:cubicBezTo>
                  <a:cubicBezTo>
                    <a:pt x="71" y="125"/>
                    <a:pt x="97" y="161"/>
                    <a:pt x="133" y="197"/>
                  </a:cubicBezTo>
                  <a:cubicBezTo>
                    <a:pt x="145" y="214"/>
                    <a:pt x="160" y="224"/>
                    <a:pt x="176" y="224"/>
                  </a:cubicBezTo>
                  <a:cubicBezTo>
                    <a:pt x="185" y="224"/>
                    <a:pt x="195" y="221"/>
                    <a:pt x="204" y="214"/>
                  </a:cubicBezTo>
                  <a:cubicBezTo>
                    <a:pt x="231" y="197"/>
                    <a:pt x="240" y="161"/>
                    <a:pt x="222" y="143"/>
                  </a:cubicBezTo>
                  <a:cubicBezTo>
                    <a:pt x="187" y="98"/>
                    <a:pt x="142" y="54"/>
                    <a:pt x="106" y="18"/>
                  </a:cubicBezTo>
                  <a:cubicBezTo>
                    <a:pt x="94" y="6"/>
                    <a:pt x="81" y="0"/>
                    <a:pt x="6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51" name="Google Shape;10282;p27"/>
            <p:cNvSpPr/>
            <p:nvPr/>
          </p:nvSpPr>
          <p:spPr>
            <a:xfrm>
              <a:off x="842075" y="1179325"/>
              <a:ext cx="7150" cy="4875"/>
            </a:xfrm>
            <a:custGeom>
              <a:avLst/>
              <a:ahLst/>
              <a:rect l="l" t="t" r="r" b="b"/>
              <a:pathLst>
                <a:path w="286" h="195" extrusionOk="0">
                  <a:moveTo>
                    <a:pt x="87" y="0"/>
                  </a:moveTo>
                  <a:cubicBezTo>
                    <a:pt x="41" y="0"/>
                    <a:pt x="1" y="60"/>
                    <a:pt x="45" y="90"/>
                  </a:cubicBezTo>
                  <a:cubicBezTo>
                    <a:pt x="98" y="125"/>
                    <a:pt x="152" y="152"/>
                    <a:pt x="196" y="188"/>
                  </a:cubicBezTo>
                  <a:cubicBezTo>
                    <a:pt x="204" y="193"/>
                    <a:pt x="212" y="195"/>
                    <a:pt x="220" y="195"/>
                  </a:cubicBezTo>
                  <a:cubicBezTo>
                    <a:pt x="241" y="195"/>
                    <a:pt x="261" y="180"/>
                    <a:pt x="268" y="161"/>
                  </a:cubicBezTo>
                  <a:cubicBezTo>
                    <a:pt x="286" y="134"/>
                    <a:pt x="268" y="108"/>
                    <a:pt x="250" y="99"/>
                  </a:cubicBezTo>
                  <a:cubicBezTo>
                    <a:pt x="205" y="63"/>
                    <a:pt x="152" y="45"/>
                    <a:pt x="116" y="9"/>
                  </a:cubicBezTo>
                  <a:cubicBezTo>
                    <a:pt x="107" y="3"/>
                    <a:pt x="97" y="0"/>
                    <a:pt x="8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52" name="Google Shape;10283;p27"/>
            <p:cNvSpPr/>
            <p:nvPr/>
          </p:nvSpPr>
          <p:spPr>
            <a:xfrm>
              <a:off x="847275" y="1159450"/>
              <a:ext cx="7700" cy="2950"/>
            </a:xfrm>
            <a:custGeom>
              <a:avLst/>
              <a:ahLst/>
              <a:rect l="l" t="t" r="r" b="b"/>
              <a:pathLst>
                <a:path w="308" h="118" extrusionOk="0">
                  <a:moveTo>
                    <a:pt x="245" y="1"/>
                  </a:moveTo>
                  <a:cubicBezTo>
                    <a:pt x="243" y="1"/>
                    <a:pt x="241" y="1"/>
                    <a:pt x="238" y="2"/>
                  </a:cubicBezTo>
                  <a:cubicBezTo>
                    <a:pt x="185" y="10"/>
                    <a:pt x="122" y="10"/>
                    <a:pt x="69" y="19"/>
                  </a:cubicBezTo>
                  <a:cubicBezTo>
                    <a:pt x="0" y="19"/>
                    <a:pt x="6" y="118"/>
                    <a:pt x="69" y="118"/>
                  </a:cubicBezTo>
                  <a:cubicBezTo>
                    <a:pt x="72" y="118"/>
                    <a:pt x="75" y="118"/>
                    <a:pt x="78" y="117"/>
                  </a:cubicBezTo>
                  <a:cubicBezTo>
                    <a:pt x="131" y="117"/>
                    <a:pt x="185" y="117"/>
                    <a:pt x="247" y="109"/>
                  </a:cubicBezTo>
                  <a:cubicBezTo>
                    <a:pt x="307" y="100"/>
                    <a:pt x="301" y="1"/>
                    <a:pt x="245"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53" name="Google Shape;10284;p27"/>
            <p:cNvSpPr/>
            <p:nvPr/>
          </p:nvSpPr>
          <p:spPr>
            <a:xfrm>
              <a:off x="845625" y="1147375"/>
              <a:ext cx="6500" cy="4675"/>
            </a:xfrm>
            <a:custGeom>
              <a:avLst/>
              <a:ahLst/>
              <a:rect l="l" t="t" r="r" b="b"/>
              <a:pathLst>
                <a:path w="260" h="187" extrusionOk="0">
                  <a:moveTo>
                    <a:pt x="202" y="0"/>
                  </a:moveTo>
                  <a:cubicBezTo>
                    <a:pt x="198" y="0"/>
                    <a:pt x="193" y="1"/>
                    <a:pt x="188" y="3"/>
                  </a:cubicBezTo>
                  <a:cubicBezTo>
                    <a:pt x="135" y="30"/>
                    <a:pt x="81" y="65"/>
                    <a:pt x="28" y="92"/>
                  </a:cubicBezTo>
                  <a:cubicBezTo>
                    <a:pt x="1" y="110"/>
                    <a:pt x="1" y="146"/>
                    <a:pt x="19" y="163"/>
                  </a:cubicBezTo>
                  <a:cubicBezTo>
                    <a:pt x="30" y="180"/>
                    <a:pt x="45" y="187"/>
                    <a:pt x="61" y="187"/>
                  </a:cubicBezTo>
                  <a:cubicBezTo>
                    <a:pt x="71" y="187"/>
                    <a:pt x="80" y="184"/>
                    <a:pt x="90" y="181"/>
                  </a:cubicBezTo>
                  <a:cubicBezTo>
                    <a:pt x="135" y="154"/>
                    <a:pt x="170" y="128"/>
                    <a:pt x="224" y="110"/>
                  </a:cubicBezTo>
                  <a:cubicBezTo>
                    <a:pt x="242" y="92"/>
                    <a:pt x="260" y="65"/>
                    <a:pt x="251" y="38"/>
                  </a:cubicBezTo>
                  <a:cubicBezTo>
                    <a:pt x="243" y="16"/>
                    <a:pt x="224" y="0"/>
                    <a:pt x="20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54" name="Google Shape;10285;p27"/>
            <p:cNvSpPr/>
            <p:nvPr/>
          </p:nvSpPr>
          <p:spPr>
            <a:xfrm>
              <a:off x="838750" y="1138600"/>
              <a:ext cx="6650" cy="5150"/>
            </a:xfrm>
            <a:custGeom>
              <a:avLst/>
              <a:ahLst/>
              <a:rect l="l" t="t" r="r" b="b"/>
              <a:pathLst>
                <a:path w="266" h="206" extrusionOk="0">
                  <a:moveTo>
                    <a:pt x="184" y="1"/>
                  </a:moveTo>
                  <a:cubicBezTo>
                    <a:pt x="173" y="1"/>
                    <a:pt x="161" y="5"/>
                    <a:pt x="151" y="15"/>
                  </a:cubicBezTo>
                  <a:cubicBezTo>
                    <a:pt x="115" y="50"/>
                    <a:pt x="80" y="77"/>
                    <a:pt x="44" y="104"/>
                  </a:cubicBezTo>
                  <a:cubicBezTo>
                    <a:pt x="1" y="140"/>
                    <a:pt x="33" y="205"/>
                    <a:pt x="76" y="205"/>
                  </a:cubicBezTo>
                  <a:cubicBezTo>
                    <a:pt x="86" y="205"/>
                    <a:pt x="96" y="202"/>
                    <a:pt x="106" y="193"/>
                  </a:cubicBezTo>
                  <a:cubicBezTo>
                    <a:pt x="151" y="158"/>
                    <a:pt x="187" y="122"/>
                    <a:pt x="231" y="86"/>
                  </a:cubicBezTo>
                  <a:cubicBezTo>
                    <a:pt x="266" y="51"/>
                    <a:pt x="225" y="1"/>
                    <a:pt x="18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55" name="Google Shape;10286;p27"/>
            <p:cNvSpPr/>
            <p:nvPr/>
          </p:nvSpPr>
          <p:spPr>
            <a:xfrm>
              <a:off x="846150" y="1169725"/>
              <a:ext cx="7900" cy="3625"/>
            </a:xfrm>
            <a:custGeom>
              <a:avLst/>
              <a:ahLst/>
              <a:rect l="l" t="t" r="r" b="b"/>
              <a:pathLst>
                <a:path w="316" h="145" extrusionOk="0">
                  <a:moveTo>
                    <a:pt x="70" y="0"/>
                  </a:moveTo>
                  <a:cubicBezTo>
                    <a:pt x="14" y="0"/>
                    <a:pt x="0" y="91"/>
                    <a:pt x="60" y="108"/>
                  </a:cubicBezTo>
                  <a:cubicBezTo>
                    <a:pt x="114" y="117"/>
                    <a:pt x="176" y="135"/>
                    <a:pt x="230" y="144"/>
                  </a:cubicBezTo>
                  <a:cubicBezTo>
                    <a:pt x="232" y="144"/>
                    <a:pt x="235" y="144"/>
                    <a:pt x="238" y="144"/>
                  </a:cubicBezTo>
                  <a:cubicBezTo>
                    <a:pt x="294" y="144"/>
                    <a:pt x="316" y="54"/>
                    <a:pt x="248" y="37"/>
                  </a:cubicBezTo>
                  <a:cubicBezTo>
                    <a:pt x="194" y="28"/>
                    <a:pt x="141" y="19"/>
                    <a:pt x="78" y="1"/>
                  </a:cubicBezTo>
                  <a:cubicBezTo>
                    <a:pt x="75" y="0"/>
                    <a:pt x="73"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56" name="Google Shape;10287;p27"/>
            <p:cNvSpPr/>
            <p:nvPr/>
          </p:nvSpPr>
          <p:spPr>
            <a:xfrm>
              <a:off x="762675" y="1172175"/>
              <a:ext cx="25475" cy="14925"/>
            </a:xfrm>
            <a:custGeom>
              <a:avLst/>
              <a:ahLst/>
              <a:rect l="l" t="t" r="r" b="b"/>
              <a:pathLst>
                <a:path w="1019" h="597" extrusionOk="0">
                  <a:moveTo>
                    <a:pt x="723" y="1"/>
                  </a:moveTo>
                  <a:lnTo>
                    <a:pt x="723" y="1"/>
                  </a:lnTo>
                  <a:cubicBezTo>
                    <a:pt x="776" y="162"/>
                    <a:pt x="643" y="358"/>
                    <a:pt x="464" y="367"/>
                  </a:cubicBezTo>
                  <a:cubicBezTo>
                    <a:pt x="384" y="367"/>
                    <a:pt x="295" y="340"/>
                    <a:pt x="232" y="278"/>
                  </a:cubicBezTo>
                  <a:cubicBezTo>
                    <a:pt x="197" y="233"/>
                    <a:pt x="179" y="170"/>
                    <a:pt x="179" y="108"/>
                  </a:cubicBezTo>
                  <a:cubicBezTo>
                    <a:pt x="116" y="144"/>
                    <a:pt x="54" y="188"/>
                    <a:pt x="0" y="233"/>
                  </a:cubicBezTo>
                  <a:cubicBezTo>
                    <a:pt x="19" y="482"/>
                    <a:pt x="222" y="596"/>
                    <a:pt x="435" y="596"/>
                  </a:cubicBezTo>
                  <a:cubicBezTo>
                    <a:pt x="717" y="596"/>
                    <a:pt x="1018" y="396"/>
                    <a:pt x="937" y="46"/>
                  </a:cubicBezTo>
                  <a:cubicBezTo>
                    <a:pt x="866" y="19"/>
                    <a:pt x="794" y="10"/>
                    <a:pt x="723"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57" name="Google Shape;10288;p27"/>
            <p:cNvSpPr/>
            <p:nvPr/>
          </p:nvSpPr>
          <p:spPr>
            <a:xfrm>
              <a:off x="756425" y="1174200"/>
              <a:ext cx="40850" cy="24350"/>
            </a:xfrm>
            <a:custGeom>
              <a:avLst/>
              <a:ahLst/>
              <a:rect l="l" t="t" r="r" b="b"/>
              <a:pathLst>
                <a:path w="1634" h="974" extrusionOk="0">
                  <a:moveTo>
                    <a:pt x="1303" y="0"/>
                  </a:moveTo>
                  <a:lnTo>
                    <a:pt x="1303" y="0"/>
                  </a:lnTo>
                  <a:cubicBezTo>
                    <a:pt x="1355" y="389"/>
                    <a:pt x="1013" y="612"/>
                    <a:pt x="687" y="612"/>
                  </a:cubicBezTo>
                  <a:cubicBezTo>
                    <a:pt x="451" y="612"/>
                    <a:pt x="225" y="496"/>
                    <a:pt x="161" y="241"/>
                  </a:cubicBezTo>
                  <a:cubicBezTo>
                    <a:pt x="134" y="277"/>
                    <a:pt x="108" y="304"/>
                    <a:pt x="90" y="348"/>
                  </a:cubicBezTo>
                  <a:cubicBezTo>
                    <a:pt x="116" y="393"/>
                    <a:pt x="134" y="446"/>
                    <a:pt x="161" y="500"/>
                  </a:cubicBezTo>
                  <a:cubicBezTo>
                    <a:pt x="224" y="589"/>
                    <a:pt x="286" y="660"/>
                    <a:pt x="375" y="723"/>
                  </a:cubicBezTo>
                  <a:cubicBezTo>
                    <a:pt x="375" y="723"/>
                    <a:pt x="375" y="732"/>
                    <a:pt x="375" y="732"/>
                  </a:cubicBezTo>
                  <a:cubicBezTo>
                    <a:pt x="268" y="705"/>
                    <a:pt x="188" y="616"/>
                    <a:pt x="125" y="527"/>
                  </a:cubicBezTo>
                  <a:cubicBezTo>
                    <a:pt x="99" y="500"/>
                    <a:pt x="72" y="464"/>
                    <a:pt x="45" y="428"/>
                  </a:cubicBezTo>
                  <a:cubicBezTo>
                    <a:pt x="45" y="437"/>
                    <a:pt x="45" y="437"/>
                    <a:pt x="45" y="446"/>
                  </a:cubicBezTo>
                  <a:cubicBezTo>
                    <a:pt x="54" y="464"/>
                    <a:pt x="54" y="482"/>
                    <a:pt x="63" y="500"/>
                  </a:cubicBezTo>
                  <a:cubicBezTo>
                    <a:pt x="99" y="562"/>
                    <a:pt x="134" y="607"/>
                    <a:pt x="179" y="652"/>
                  </a:cubicBezTo>
                  <a:cubicBezTo>
                    <a:pt x="277" y="750"/>
                    <a:pt x="393" y="803"/>
                    <a:pt x="509" y="857"/>
                  </a:cubicBezTo>
                  <a:cubicBezTo>
                    <a:pt x="384" y="857"/>
                    <a:pt x="259" y="794"/>
                    <a:pt x="161" y="714"/>
                  </a:cubicBezTo>
                  <a:cubicBezTo>
                    <a:pt x="116" y="678"/>
                    <a:pt x="54" y="616"/>
                    <a:pt x="9" y="553"/>
                  </a:cubicBezTo>
                  <a:cubicBezTo>
                    <a:pt x="9" y="571"/>
                    <a:pt x="9" y="589"/>
                    <a:pt x="1" y="616"/>
                  </a:cubicBezTo>
                  <a:cubicBezTo>
                    <a:pt x="167" y="858"/>
                    <a:pt x="451" y="973"/>
                    <a:pt x="737" y="973"/>
                  </a:cubicBezTo>
                  <a:cubicBezTo>
                    <a:pt x="1154" y="973"/>
                    <a:pt x="1575" y="727"/>
                    <a:pt x="1633" y="277"/>
                  </a:cubicBezTo>
                  <a:cubicBezTo>
                    <a:pt x="1624" y="268"/>
                    <a:pt x="1615" y="259"/>
                    <a:pt x="1615" y="250"/>
                  </a:cubicBezTo>
                  <a:cubicBezTo>
                    <a:pt x="1588" y="313"/>
                    <a:pt x="1553" y="393"/>
                    <a:pt x="1553" y="411"/>
                  </a:cubicBezTo>
                  <a:cubicBezTo>
                    <a:pt x="1499" y="509"/>
                    <a:pt x="1428" y="669"/>
                    <a:pt x="1312" y="714"/>
                  </a:cubicBezTo>
                  <a:cubicBezTo>
                    <a:pt x="1383" y="634"/>
                    <a:pt x="1437" y="553"/>
                    <a:pt x="1481" y="455"/>
                  </a:cubicBezTo>
                  <a:cubicBezTo>
                    <a:pt x="1526" y="366"/>
                    <a:pt x="1544" y="277"/>
                    <a:pt x="1562" y="188"/>
                  </a:cubicBezTo>
                  <a:cubicBezTo>
                    <a:pt x="1553" y="179"/>
                    <a:pt x="1544" y="161"/>
                    <a:pt x="1526" y="152"/>
                  </a:cubicBezTo>
                  <a:cubicBezTo>
                    <a:pt x="1517" y="214"/>
                    <a:pt x="1490" y="277"/>
                    <a:pt x="1472" y="339"/>
                  </a:cubicBezTo>
                  <a:cubicBezTo>
                    <a:pt x="1437" y="420"/>
                    <a:pt x="1410" y="509"/>
                    <a:pt x="1339" y="571"/>
                  </a:cubicBezTo>
                  <a:cubicBezTo>
                    <a:pt x="1383" y="491"/>
                    <a:pt x="1419" y="411"/>
                    <a:pt x="1446" y="330"/>
                  </a:cubicBezTo>
                  <a:cubicBezTo>
                    <a:pt x="1464" y="259"/>
                    <a:pt x="1472" y="179"/>
                    <a:pt x="1472" y="107"/>
                  </a:cubicBezTo>
                  <a:cubicBezTo>
                    <a:pt x="1419" y="63"/>
                    <a:pt x="1365" y="27"/>
                    <a:pt x="1303"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58" name="Google Shape;10289;p27"/>
            <p:cNvSpPr/>
            <p:nvPr/>
          </p:nvSpPr>
          <p:spPr>
            <a:xfrm>
              <a:off x="753750" y="1169650"/>
              <a:ext cx="46200" cy="31425"/>
            </a:xfrm>
            <a:custGeom>
              <a:avLst/>
              <a:ahLst/>
              <a:rect l="l" t="t" r="r" b="b"/>
              <a:pathLst>
                <a:path w="1848" h="1257" extrusionOk="0">
                  <a:moveTo>
                    <a:pt x="1080" y="102"/>
                  </a:moveTo>
                  <a:lnTo>
                    <a:pt x="1080" y="102"/>
                  </a:lnTo>
                  <a:cubicBezTo>
                    <a:pt x="1151" y="111"/>
                    <a:pt x="1223" y="120"/>
                    <a:pt x="1294" y="147"/>
                  </a:cubicBezTo>
                  <a:cubicBezTo>
                    <a:pt x="1375" y="497"/>
                    <a:pt x="1074" y="697"/>
                    <a:pt x="792" y="697"/>
                  </a:cubicBezTo>
                  <a:cubicBezTo>
                    <a:pt x="579" y="697"/>
                    <a:pt x="376" y="583"/>
                    <a:pt x="357" y="334"/>
                  </a:cubicBezTo>
                  <a:cubicBezTo>
                    <a:pt x="411" y="289"/>
                    <a:pt x="473" y="245"/>
                    <a:pt x="536" y="209"/>
                  </a:cubicBezTo>
                  <a:cubicBezTo>
                    <a:pt x="536" y="271"/>
                    <a:pt x="554" y="334"/>
                    <a:pt x="589" y="379"/>
                  </a:cubicBezTo>
                  <a:cubicBezTo>
                    <a:pt x="652" y="441"/>
                    <a:pt x="741" y="468"/>
                    <a:pt x="821" y="468"/>
                  </a:cubicBezTo>
                  <a:cubicBezTo>
                    <a:pt x="1000" y="459"/>
                    <a:pt x="1133" y="263"/>
                    <a:pt x="1080" y="102"/>
                  </a:cubicBezTo>
                  <a:close/>
                  <a:moveTo>
                    <a:pt x="1410" y="182"/>
                  </a:moveTo>
                  <a:lnTo>
                    <a:pt x="1410" y="182"/>
                  </a:lnTo>
                  <a:cubicBezTo>
                    <a:pt x="1472" y="209"/>
                    <a:pt x="1526" y="245"/>
                    <a:pt x="1579" y="289"/>
                  </a:cubicBezTo>
                  <a:cubicBezTo>
                    <a:pt x="1579" y="361"/>
                    <a:pt x="1571" y="441"/>
                    <a:pt x="1553" y="512"/>
                  </a:cubicBezTo>
                  <a:cubicBezTo>
                    <a:pt x="1526" y="593"/>
                    <a:pt x="1490" y="673"/>
                    <a:pt x="1446" y="753"/>
                  </a:cubicBezTo>
                  <a:cubicBezTo>
                    <a:pt x="1517" y="691"/>
                    <a:pt x="1544" y="602"/>
                    <a:pt x="1579" y="521"/>
                  </a:cubicBezTo>
                  <a:cubicBezTo>
                    <a:pt x="1597" y="459"/>
                    <a:pt x="1624" y="396"/>
                    <a:pt x="1633" y="334"/>
                  </a:cubicBezTo>
                  <a:cubicBezTo>
                    <a:pt x="1651" y="343"/>
                    <a:pt x="1660" y="361"/>
                    <a:pt x="1669" y="370"/>
                  </a:cubicBezTo>
                  <a:cubicBezTo>
                    <a:pt x="1651" y="459"/>
                    <a:pt x="1633" y="548"/>
                    <a:pt x="1588" y="637"/>
                  </a:cubicBezTo>
                  <a:cubicBezTo>
                    <a:pt x="1544" y="735"/>
                    <a:pt x="1490" y="816"/>
                    <a:pt x="1419" y="896"/>
                  </a:cubicBezTo>
                  <a:cubicBezTo>
                    <a:pt x="1535" y="851"/>
                    <a:pt x="1606" y="691"/>
                    <a:pt x="1660" y="593"/>
                  </a:cubicBezTo>
                  <a:cubicBezTo>
                    <a:pt x="1660" y="575"/>
                    <a:pt x="1695" y="495"/>
                    <a:pt x="1722" y="432"/>
                  </a:cubicBezTo>
                  <a:cubicBezTo>
                    <a:pt x="1722" y="441"/>
                    <a:pt x="1731" y="450"/>
                    <a:pt x="1740" y="459"/>
                  </a:cubicBezTo>
                  <a:cubicBezTo>
                    <a:pt x="1682" y="909"/>
                    <a:pt x="1261" y="1155"/>
                    <a:pt x="844" y="1155"/>
                  </a:cubicBezTo>
                  <a:cubicBezTo>
                    <a:pt x="558" y="1155"/>
                    <a:pt x="274" y="1040"/>
                    <a:pt x="108" y="798"/>
                  </a:cubicBezTo>
                  <a:cubicBezTo>
                    <a:pt x="116" y="771"/>
                    <a:pt x="116" y="753"/>
                    <a:pt x="116" y="735"/>
                  </a:cubicBezTo>
                  <a:cubicBezTo>
                    <a:pt x="161" y="798"/>
                    <a:pt x="223" y="860"/>
                    <a:pt x="268" y="896"/>
                  </a:cubicBezTo>
                  <a:cubicBezTo>
                    <a:pt x="366" y="976"/>
                    <a:pt x="491" y="1039"/>
                    <a:pt x="616" y="1039"/>
                  </a:cubicBezTo>
                  <a:cubicBezTo>
                    <a:pt x="500" y="985"/>
                    <a:pt x="384" y="932"/>
                    <a:pt x="286" y="834"/>
                  </a:cubicBezTo>
                  <a:cubicBezTo>
                    <a:pt x="241" y="789"/>
                    <a:pt x="206" y="744"/>
                    <a:pt x="170" y="682"/>
                  </a:cubicBezTo>
                  <a:cubicBezTo>
                    <a:pt x="161" y="664"/>
                    <a:pt x="161" y="646"/>
                    <a:pt x="152" y="628"/>
                  </a:cubicBezTo>
                  <a:cubicBezTo>
                    <a:pt x="152" y="619"/>
                    <a:pt x="152" y="619"/>
                    <a:pt x="152" y="610"/>
                  </a:cubicBezTo>
                  <a:cubicBezTo>
                    <a:pt x="179" y="646"/>
                    <a:pt x="206" y="682"/>
                    <a:pt x="232" y="709"/>
                  </a:cubicBezTo>
                  <a:cubicBezTo>
                    <a:pt x="295" y="798"/>
                    <a:pt x="375" y="887"/>
                    <a:pt x="482" y="914"/>
                  </a:cubicBezTo>
                  <a:cubicBezTo>
                    <a:pt x="482" y="914"/>
                    <a:pt x="482" y="905"/>
                    <a:pt x="482" y="905"/>
                  </a:cubicBezTo>
                  <a:cubicBezTo>
                    <a:pt x="393" y="842"/>
                    <a:pt x="331" y="771"/>
                    <a:pt x="268" y="682"/>
                  </a:cubicBezTo>
                  <a:cubicBezTo>
                    <a:pt x="241" y="628"/>
                    <a:pt x="223" y="575"/>
                    <a:pt x="197" y="530"/>
                  </a:cubicBezTo>
                  <a:cubicBezTo>
                    <a:pt x="215" y="486"/>
                    <a:pt x="241" y="459"/>
                    <a:pt x="268" y="423"/>
                  </a:cubicBezTo>
                  <a:cubicBezTo>
                    <a:pt x="332" y="678"/>
                    <a:pt x="558" y="794"/>
                    <a:pt x="794" y="794"/>
                  </a:cubicBezTo>
                  <a:cubicBezTo>
                    <a:pt x="1120" y="794"/>
                    <a:pt x="1462" y="571"/>
                    <a:pt x="1410" y="182"/>
                  </a:cubicBezTo>
                  <a:close/>
                  <a:moveTo>
                    <a:pt x="1002" y="1"/>
                  </a:moveTo>
                  <a:cubicBezTo>
                    <a:pt x="533" y="1"/>
                    <a:pt x="64" y="280"/>
                    <a:pt x="0" y="798"/>
                  </a:cubicBezTo>
                  <a:cubicBezTo>
                    <a:pt x="0" y="807"/>
                    <a:pt x="0" y="807"/>
                    <a:pt x="9" y="816"/>
                  </a:cubicBezTo>
                  <a:cubicBezTo>
                    <a:pt x="9" y="825"/>
                    <a:pt x="9" y="834"/>
                    <a:pt x="9" y="842"/>
                  </a:cubicBezTo>
                  <a:cubicBezTo>
                    <a:pt x="199" y="1123"/>
                    <a:pt x="522" y="1256"/>
                    <a:pt x="845" y="1256"/>
                  </a:cubicBezTo>
                  <a:cubicBezTo>
                    <a:pt x="1314" y="1256"/>
                    <a:pt x="1784" y="976"/>
                    <a:pt x="1847" y="459"/>
                  </a:cubicBezTo>
                  <a:cubicBezTo>
                    <a:pt x="1847" y="450"/>
                    <a:pt x="1847" y="450"/>
                    <a:pt x="1847" y="441"/>
                  </a:cubicBezTo>
                  <a:cubicBezTo>
                    <a:pt x="1847" y="432"/>
                    <a:pt x="1847" y="423"/>
                    <a:pt x="1838" y="414"/>
                  </a:cubicBezTo>
                  <a:cubicBezTo>
                    <a:pt x="1649" y="134"/>
                    <a:pt x="1326" y="1"/>
                    <a:pt x="100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59" name="Google Shape;10290;p27"/>
            <p:cNvSpPr/>
            <p:nvPr/>
          </p:nvSpPr>
          <p:spPr>
            <a:xfrm>
              <a:off x="798575" y="1170125"/>
              <a:ext cx="5525" cy="5100"/>
            </a:xfrm>
            <a:custGeom>
              <a:avLst/>
              <a:ahLst/>
              <a:rect l="l" t="t" r="r" b="b"/>
              <a:pathLst>
                <a:path w="221" h="204" extrusionOk="0">
                  <a:moveTo>
                    <a:pt x="141" y="0"/>
                  </a:moveTo>
                  <a:cubicBezTo>
                    <a:pt x="126" y="0"/>
                    <a:pt x="111" y="6"/>
                    <a:pt x="99" y="21"/>
                  </a:cubicBezTo>
                  <a:cubicBezTo>
                    <a:pt x="81" y="56"/>
                    <a:pt x="54" y="83"/>
                    <a:pt x="27" y="110"/>
                  </a:cubicBezTo>
                  <a:cubicBezTo>
                    <a:pt x="10" y="137"/>
                    <a:pt x="1" y="163"/>
                    <a:pt x="18" y="190"/>
                  </a:cubicBezTo>
                  <a:cubicBezTo>
                    <a:pt x="27" y="199"/>
                    <a:pt x="43" y="203"/>
                    <a:pt x="59" y="203"/>
                  </a:cubicBezTo>
                  <a:cubicBezTo>
                    <a:pt x="74" y="203"/>
                    <a:pt x="90" y="199"/>
                    <a:pt x="99" y="190"/>
                  </a:cubicBezTo>
                  <a:cubicBezTo>
                    <a:pt x="125" y="154"/>
                    <a:pt x="161" y="119"/>
                    <a:pt x="188" y="83"/>
                  </a:cubicBezTo>
                  <a:cubicBezTo>
                    <a:pt x="220" y="44"/>
                    <a:pt x="182" y="0"/>
                    <a:pt x="14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60" name="Google Shape;10291;p27"/>
            <p:cNvSpPr/>
            <p:nvPr/>
          </p:nvSpPr>
          <p:spPr>
            <a:xfrm>
              <a:off x="790825" y="1163800"/>
              <a:ext cx="4650" cy="6175"/>
            </a:xfrm>
            <a:custGeom>
              <a:avLst/>
              <a:ahLst/>
              <a:rect l="l" t="t" r="r" b="b"/>
              <a:pathLst>
                <a:path w="186" h="247" extrusionOk="0">
                  <a:moveTo>
                    <a:pt x="128" y="1"/>
                  </a:moveTo>
                  <a:cubicBezTo>
                    <a:pt x="110" y="1"/>
                    <a:pt x="93" y="7"/>
                    <a:pt x="88" y="24"/>
                  </a:cubicBezTo>
                  <a:cubicBezTo>
                    <a:pt x="61" y="77"/>
                    <a:pt x="34" y="131"/>
                    <a:pt x="16" y="184"/>
                  </a:cubicBezTo>
                  <a:cubicBezTo>
                    <a:pt x="0" y="222"/>
                    <a:pt x="29" y="247"/>
                    <a:pt x="61" y="247"/>
                  </a:cubicBezTo>
                  <a:cubicBezTo>
                    <a:pt x="82" y="247"/>
                    <a:pt x="104" y="236"/>
                    <a:pt x="114" y="211"/>
                  </a:cubicBezTo>
                  <a:cubicBezTo>
                    <a:pt x="132" y="166"/>
                    <a:pt x="150" y="131"/>
                    <a:pt x="177" y="86"/>
                  </a:cubicBezTo>
                  <a:cubicBezTo>
                    <a:pt x="186" y="59"/>
                    <a:pt x="186" y="24"/>
                    <a:pt x="159" y="6"/>
                  </a:cubicBezTo>
                  <a:cubicBezTo>
                    <a:pt x="149" y="3"/>
                    <a:pt x="138" y="1"/>
                    <a:pt x="12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61" name="Google Shape;10292;p27"/>
            <p:cNvSpPr/>
            <p:nvPr/>
          </p:nvSpPr>
          <p:spPr>
            <a:xfrm>
              <a:off x="782925" y="1160375"/>
              <a:ext cx="3625" cy="6800"/>
            </a:xfrm>
            <a:custGeom>
              <a:avLst/>
              <a:ahLst/>
              <a:rect l="l" t="t" r="r" b="b"/>
              <a:pathLst>
                <a:path w="145" h="272" extrusionOk="0">
                  <a:moveTo>
                    <a:pt x="82" y="0"/>
                  </a:moveTo>
                  <a:cubicBezTo>
                    <a:pt x="56" y="0"/>
                    <a:pt x="38" y="18"/>
                    <a:pt x="29" y="54"/>
                  </a:cubicBezTo>
                  <a:cubicBezTo>
                    <a:pt x="20" y="98"/>
                    <a:pt x="20" y="152"/>
                    <a:pt x="11" y="205"/>
                  </a:cubicBezTo>
                  <a:cubicBezTo>
                    <a:pt x="0" y="243"/>
                    <a:pt x="32" y="272"/>
                    <a:pt x="63" y="272"/>
                  </a:cubicBezTo>
                  <a:cubicBezTo>
                    <a:pt x="83" y="272"/>
                    <a:pt x="102" y="260"/>
                    <a:pt x="109" y="232"/>
                  </a:cubicBezTo>
                  <a:cubicBezTo>
                    <a:pt x="118" y="179"/>
                    <a:pt x="127" y="116"/>
                    <a:pt x="136" y="54"/>
                  </a:cubicBezTo>
                  <a:cubicBezTo>
                    <a:pt x="145" y="27"/>
                    <a:pt x="109" y="0"/>
                    <a:pt x="8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62" name="Google Shape;10293;p27"/>
            <p:cNvSpPr/>
            <p:nvPr/>
          </p:nvSpPr>
          <p:spPr>
            <a:xfrm>
              <a:off x="760750" y="1163850"/>
              <a:ext cx="5450" cy="6375"/>
            </a:xfrm>
            <a:custGeom>
              <a:avLst/>
              <a:ahLst/>
              <a:rect l="l" t="t" r="r" b="b"/>
              <a:pathLst>
                <a:path w="218" h="255" extrusionOk="0">
                  <a:moveTo>
                    <a:pt x="72" y="1"/>
                  </a:moveTo>
                  <a:cubicBezTo>
                    <a:pt x="35" y="1"/>
                    <a:pt x="0" y="34"/>
                    <a:pt x="24" y="75"/>
                  </a:cubicBezTo>
                  <a:cubicBezTo>
                    <a:pt x="59" y="120"/>
                    <a:pt x="77" y="173"/>
                    <a:pt x="104" y="227"/>
                  </a:cubicBezTo>
                  <a:cubicBezTo>
                    <a:pt x="112" y="247"/>
                    <a:pt x="128" y="255"/>
                    <a:pt x="144" y="255"/>
                  </a:cubicBezTo>
                  <a:cubicBezTo>
                    <a:pt x="179" y="255"/>
                    <a:pt x="218" y="216"/>
                    <a:pt x="193" y="173"/>
                  </a:cubicBezTo>
                  <a:cubicBezTo>
                    <a:pt x="167" y="129"/>
                    <a:pt x="149" y="75"/>
                    <a:pt x="122" y="31"/>
                  </a:cubicBezTo>
                  <a:cubicBezTo>
                    <a:pt x="110" y="9"/>
                    <a:pt x="90" y="1"/>
                    <a:pt x="7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63" name="Google Shape;10294;p27"/>
            <p:cNvSpPr/>
            <p:nvPr/>
          </p:nvSpPr>
          <p:spPr>
            <a:xfrm>
              <a:off x="750850" y="1170950"/>
              <a:ext cx="6500" cy="5250"/>
            </a:xfrm>
            <a:custGeom>
              <a:avLst/>
              <a:ahLst/>
              <a:rect l="l" t="t" r="r" b="b"/>
              <a:pathLst>
                <a:path w="260" h="210" extrusionOk="0">
                  <a:moveTo>
                    <a:pt x="66" y="1"/>
                  </a:moveTo>
                  <a:cubicBezTo>
                    <a:pt x="54" y="1"/>
                    <a:pt x="41" y="5"/>
                    <a:pt x="27" y="14"/>
                  </a:cubicBezTo>
                  <a:cubicBezTo>
                    <a:pt x="9" y="32"/>
                    <a:pt x="0" y="68"/>
                    <a:pt x="27" y="86"/>
                  </a:cubicBezTo>
                  <a:cubicBezTo>
                    <a:pt x="72" y="130"/>
                    <a:pt x="125" y="157"/>
                    <a:pt x="170" y="202"/>
                  </a:cubicBezTo>
                  <a:cubicBezTo>
                    <a:pt x="175" y="207"/>
                    <a:pt x="182" y="209"/>
                    <a:pt x="189" y="209"/>
                  </a:cubicBezTo>
                  <a:cubicBezTo>
                    <a:pt x="207" y="209"/>
                    <a:pt x="229" y="196"/>
                    <a:pt x="241" y="184"/>
                  </a:cubicBezTo>
                  <a:cubicBezTo>
                    <a:pt x="259" y="157"/>
                    <a:pt x="241" y="130"/>
                    <a:pt x="224" y="112"/>
                  </a:cubicBezTo>
                  <a:cubicBezTo>
                    <a:pt x="188" y="77"/>
                    <a:pt x="143" y="50"/>
                    <a:pt x="99" y="14"/>
                  </a:cubicBezTo>
                  <a:cubicBezTo>
                    <a:pt x="90" y="5"/>
                    <a:pt x="79" y="1"/>
                    <a:pt x="66"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64" name="Google Shape;10295;p27"/>
            <p:cNvSpPr/>
            <p:nvPr/>
          </p:nvSpPr>
          <p:spPr>
            <a:xfrm>
              <a:off x="745225" y="1181000"/>
              <a:ext cx="7225" cy="4275"/>
            </a:xfrm>
            <a:custGeom>
              <a:avLst/>
              <a:ahLst/>
              <a:rect l="l" t="t" r="r" b="b"/>
              <a:pathLst>
                <a:path w="289" h="171" extrusionOk="0">
                  <a:moveTo>
                    <a:pt x="71" y="0"/>
                  </a:moveTo>
                  <a:cubicBezTo>
                    <a:pt x="22" y="0"/>
                    <a:pt x="1" y="79"/>
                    <a:pt x="56" y="103"/>
                  </a:cubicBezTo>
                  <a:cubicBezTo>
                    <a:pt x="101" y="121"/>
                    <a:pt x="145" y="139"/>
                    <a:pt x="181" y="165"/>
                  </a:cubicBezTo>
                  <a:cubicBezTo>
                    <a:pt x="190" y="169"/>
                    <a:pt x="198" y="171"/>
                    <a:pt x="206" y="171"/>
                  </a:cubicBezTo>
                  <a:cubicBezTo>
                    <a:pt x="256" y="171"/>
                    <a:pt x="288" y="107"/>
                    <a:pt x="234" y="76"/>
                  </a:cubicBezTo>
                  <a:cubicBezTo>
                    <a:pt x="190" y="49"/>
                    <a:pt x="145" y="23"/>
                    <a:pt x="92" y="5"/>
                  </a:cubicBezTo>
                  <a:cubicBezTo>
                    <a:pt x="84" y="2"/>
                    <a:pt x="77" y="0"/>
                    <a:pt x="7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65" name="Google Shape;10296;p27"/>
            <p:cNvSpPr/>
            <p:nvPr/>
          </p:nvSpPr>
          <p:spPr>
            <a:xfrm>
              <a:off x="771775" y="1160525"/>
              <a:ext cx="3750" cy="6850"/>
            </a:xfrm>
            <a:custGeom>
              <a:avLst/>
              <a:ahLst/>
              <a:rect l="l" t="t" r="r" b="b"/>
              <a:pathLst>
                <a:path w="150" h="274" extrusionOk="0">
                  <a:moveTo>
                    <a:pt x="63" y="1"/>
                  </a:moveTo>
                  <a:cubicBezTo>
                    <a:pt x="33" y="1"/>
                    <a:pt x="1" y="24"/>
                    <a:pt x="11" y="66"/>
                  </a:cubicBezTo>
                  <a:cubicBezTo>
                    <a:pt x="20" y="119"/>
                    <a:pt x="29" y="173"/>
                    <a:pt x="38" y="235"/>
                  </a:cubicBezTo>
                  <a:cubicBezTo>
                    <a:pt x="45" y="261"/>
                    <a:pt x="67" y="273"/>
                    <a:pt x="89" y="273"/>
                  </a:cubicBezTo>
                  <a:cubicBezTo>
                    <a:pt x="119" y="273"/>
                    <a:pt x="150" y="250"/>
                    <a:pt x="145" y="208"/>
                  </a:cubicBezTo>
                  <a:cubicBezTo>
                    <a:pt x="136" y="155"/>
                    <a:pt x="118" y="101"/>
                    <a:pt x="109" y="39"/>
                  </a:cubicBezTo>
                  <a:cubicBezTo>
                    <a:pt x="105" y="13"/>
                    <a:pt x="85" y="1"/>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66" name="Google Shape;10297;p27"/>
            <p:cNvSpPr/>
            <p:nvPr/>
          </p:nvSpPr>
          <p:spPr>
            <a:xfrm>
              <a:off x="699475" y="1158925"/>
              <a:ext cx="26875" cy="16275"/>
            </a:xfrm>
            <a:custGeom>
              <a:avLst/>
              <a:ahLst/>
              <a:rect l="l" t="t" r="r" b="b"/>
              <a:pathLst>
                <a:path w="1075" h="651" extrusionOk="0">
                  <a:moveTo>
                    <a:pt x="333" y="1"/>
                  </a:moveTo>
                  <a:cubicBezTo>
                    <a:pt x="283" y="1"/>
                    <a:pt x="233" y="7"/>
                    <a:pt x="182" y="14"/>
                  </a:cubicBezTo>
                  <a:cubicBezTo>
                    <a:pt x="1" y="347"/>
                    <a:pt x="349" y="650"/>
                    <a:pt x="671" y="650"/>
                  </a:cubicBezTo>
                  <a:cubicBezTo>
                    <a:pt x="839" y="650"/>
                    <a:pt x="1001" y="567"/>
                    <a:pt x="1074" y="361"/>
                  </a:cubicBezTo>
                  <a:cubicBezTo>
                    <a:pt x="1030" y="308"/>
                    <a:pt x="976" y="254"/>
                    <a:pt x="914" y="210"/>
                  </a:cubicBezTo>
                  <a:cubicBezTo>
                    <a:pt x="888" y="334"/>
                    <a:pt x="762" y="415"/>
                    <a:pt x="637" y="415"/>
                  </a:cubicBezTo>
                  <a:cubicBezTo>
                    <a:pt x="590" y="415"/>
                    <a:pt x="544" y="403"/>
                    <a:pt x="503" y="379"/>
                  </a:cubicBezTo>
                  <a:cubicBezTo>
                    <a:pt x="432" y="335"/>
                    <a:pt x="378" y="263"/>
                    <a:pt x="360" y="174"/>
                  </a:cubicBezTo>
                  <a:cubicBezTo>
                    <a:pt x="352" y="121"/>
                    <a:pt x="369" y="58"/>
                    <a:pt x="396" y="5"/>
                  </a:cubicBezTo>
                  <a:cubicBezTo>
                    <a:pt x="375" y="2"/>
                    <a:pt x="354" y="1"/>
                    <a:pt x="333"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67" name="Google Shape;10298;p27"/>
            <p:cNvSpPr/>
            <p:nvPr/>
          </p:nvSpPr>
          <p:spPr>
            <a:xfrm>
              <a:off x="692650" y="1159925"/>
              <a:ext cx="38825" cy="27400"/>
            </a:xfrm>
            <a:custGeom>
              <a:avLst/>
              <a:ahLst/>
              <a:rect l="l" t="t" r="r" b="b"/>
              <a:pathLst>
                <a:path w="1553" h="1096" extrusionOk="0">
                  <a:moveTo>
                    <a:pt x="339" y="0"/>
                  </a:moveTo>
                  <a:cubicBezTo>
                    <a:pt x="294" y="9"/>
                    <a:pt x="259" y="27"/>
                    <a:pt x="223" y="45"/>
                  </a:cubicBezTo>
                  <a:cubicBezTo>
                    <a:pt x="214" y="107"/>
                    <a:pt x="196" y="161"/>
                    <a:pt x="196" y="214"/>
                  </a:cubicBezTo>
                  <a:cubicBezTo>
                    <a:pt x="196" y="330"/>
                    <a:pt x="214" y="420"/>
                    <a:pt x="250" y="518"/>
                  </a:cubicBezTo>
                  <a:cubicBezTo>
                    <a:pt x="250" y="527"/>
                    <a:pt x="250" y="527"/>
                    <a:pt x="250" y="527"/>
                  </a:cubicBezTo>
                  <a:cubicBezTo>
                    <a:pt x="170" y="446"/>
                    <a:pt x="152" y="321"/>
                    <a:pt x="143" y="223"/>
                  </a:cubicBezTo>
                  <a:cubicBezTo>
                    <a:pt x="143" y="188"/>
                    <a:pt x="134" y="143"/>
                    <a:pt x="134" y="98"/>
                  </a:cubicBezTo>
                  <a:cubicBezTo>
                    <a:pt x="134" y="98"/>
                    <a:pt x="125" y="107"/>
                    <a:pt x="125" y="107"/>
                  </a:cubicBezTo>
                  <a:cubicBezTo>
                    <a:pt x="125" y="125"/>
                    <a:pt x="116" y="143"/>
                    <a:pt x="116" y="170"/>
                  </a:cubicBezTo>
                  <a:cubicBezTo>
                    <a:pt x="107" y="232"/>
                    <a:pt x="116" y="295"/>
                    <a:pt x="125" y="357"/>
                  </a:cubicBezTo>
                  <a:cubicBezTo>
                    <a:pt x="152" y="482"/>
                    <a:pt x="223" y="598"/>
                    <a:pt x="294" y="705"/>
                  </a:cubicBezTo>
                  <a:lnTo>
                    <a:pt x="286" y="705"/>
                  </a:lnTo>
                  <a:cubicBezTo>
                    <a:pt x="187" y="634"/>
                    <a:pt x="116" y="518"/>
                    <a:pt x="80" y="402"/>
                  </a:cubicBezTo>
                  <a:cubicBezTo>
                    <a:pt x="63" y="348"/>
                    <a:pt x="36" y="259"/>
                    <a:pt x="45" y="179"/>
                  </a:cubicBezTo>
                  <a:lnTo>
                    <a:pt x="45" y="179"/>
                  </a:lnTo>
                  <a:cubicBezTo>
                    <a:pt x="27" y="197"/>
                    <a:pt x="9" y="206"/>
                    <a:pt x="0" y="223"/>
                  </a:cubicBezTo>
                  <a:cubicBezTo>
                    <a:pt x="12" y="718"/>
                    <a:pt x="501" y="1096"/>
                    <a:pt x="969" y="1096"/>
                  </a:cubicBezTo>
                  <a:cubicBezTo>
                    <a:pt x="1184" y="1096"/>
                    <a:pt x="1395" y="1016"/>
                    <a:pt x="1552" y="830"/>
                  </a:cubicBezTo>
                  <a:cubicBezTo>
                    <a:pt x="1552" y="821"/>
                    <a:pt x="1552" y="803"/>
                    <a:pt x="1552" y="794"/>
                  </a:cubicBezTo>
                  <a:cubicBezTo>
                    <a:pt x="1490" y="839"/>
                    <a:pt x="1427" y="884"/>
                    <a:pt x="1410" y="892"/>
                  </a:cubicBezTo>
                  <a:cubicBezTo>
                    <a:pt x="1320" y="949"/>
                    <a:pt x="1186" y="1029"/>
                    <a:pt x="1075" y="1029"/>
                  </a:cubicBezTo>
                  <a:cubicBezTo>
                    <a:pt x="1065" y="1029"/>
                    <a:pt x="1054" y="1028"/>
                    <a:pt x="1044" y="1026"/>
                  </a:cubicBezTo>
                  <a:cubicBezTo>
                    <a:pt x="1151" y="991"/>
                    <a:pt x="1231" y="955"/>
                    <a:pt x="1329" y="901"/>
                  </a:cubicBezTo>
                  <a:cubicBezTo>
                    <a:pt x="1410" y="848"/>
                    <a:pt x="1472" y="785"/>
                    <a:pt x="1543" y="714"/>
                  </a:cubicBezTo>
                  <a:cubicBezTo>
                    <a:pt x="1535" y="705"/>
                    <a:pt x="1535" y="687"/>
                    <a:pt x="1526" y="669"/>
                  </a:cubicBezTo>
                  <a:cubicBezTo>
                    <a:pt x="1481" y="714"/>
                    <a:pt x="1427" y="759"/>
                    <a:pt x="1383" y="794"/>
                  </a:cubicBezTo>
                  <a:cubicBezTo>
                    <a:pt x="1311" y="848"/>
                    <a:pt x="1240" y="910"/>
                    <a:pt x="1142" y="919"/>
                  </a:cubicBezTo>
                  <a:cubicBezTo>
                    <a:pt x="1222" y="875"/>
                    <a:pt x="1294" y="830"/>
                    <a:pt x="1365" y="768"/>
                  </a:cubicBezTo>
                  <a:cubicBezTo>
                    <a:pt x="1419" y="723"/>
                    <a:pt x="1463" y="660"/>
                    <a:pt x="1508" y="598"/>
                  </a:cubicBezTo>
                  <a:cubicBezTo>
                    <a:pt x="1490" y="536"/>
                    <a:pt x="1454" y="482"/>
                    <a:pt x="1419" y="420"/>
                  </a:cubicBezTo>
                  <a:cubicBezTo>
                    <a:pt x="1321" y="629"/>
                    <a:pt x="1142" y="715"/>
                    <a:pt x="955" y="715"/>
                  </a:cubicBezTo>
                  <a:cubicBezTo>
                    <a:pt x="593" y="715"/>
                    <a:pt x="204" y="389"/>
                    <a:pt x="339"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68" name="Google Shape;10299;p27"/>
            <p:cNvSpPr/>
            <p:nvPr/>
          </p:nvSpPr>
          <p:spPr>
            <a:xfrm>
              <a:off x="689975" y="1156400"/>
              <a:ext cx="44175" cy="33500"/>
            </a:xfrm>
            <a:custGeom>
              <a:avLst/>
              <a:ahLst/>
              <a:rect l="l" t="t" r="r" b="b"/>
              <a:pathLst>
                <a:path w="1767" h="1340" extrusionOk="0">
                  <a:moveTo>
                    <a:pt x="713" y="102"/>
                  </a:moveTo>
                  <a:cubicBezTo>
                    <a:pt x="734" y="102"/>
                    <a:pt x="755" y="103"/>
                    <a:pt x="776" y="106"/>
                  </a:cubicBezTo>
                  <a:cubicBezTo>
                    <a:pt x="749" y="159"/>
                    <a:pt x="732" y="222"/>
                    <a:pt x="740" y="275"/>
                  </a:cubicBezTo>
                  <a:cubicBezTo>
                    <a:pt x="758" y="364"/>
                    <a:pt x="812" y="436"/>
                    <a:pt x="883" y="480"/>
                  </a:cubicBezTo>
                  <a:cubicBezTo>
                    <a:pt x="924" y="504"/>
                    <a:pt x="970" y="516"/>
                    <a:pt x="1017" y="516"/>
                  </a:cubicBezTo>
                  <a:cubicBezTo>
                    <a:pt x="1142" y="516"/>
                    <a:pt x="1268" y="435"/>
                    <a:pt x="1294" y="311"/>
                  </a:cubicBezTo>
                  <a:cubicBezTo>
                    <a:pt x="1356" y="355"/>
                    <a:pt x="1410" y="409"/>
                    <a:pt x="1454" y="462"/>
                  </a:cubicBezTo>
                  <a:cubicBezTo>
                    <a:pt x="1381" y="668"/>
                    <a:pt x="1219" y="751"/>
                    <a:pt x="1051" y="751"/>
                  </a:cubicBezTo>
                  <a:cubicBezTo>
                    <a:pt x="729" y="751"/>
                    <a:pt x="381" y="448"/>
                    <a:pt x="562" y="115"/>
                  </a:cubicBezTo>
                  <a:cubicBezTo>
                    <a:pt x="613" y="108"/>
                    <a:pt x="663" y="102"/>
                    <a:pt x="713" y="102"/>
                  </a:cubicBezTo>
                  <a:close/>
                  <a:moveTo>
                    <a:pt x="446" y="141"/>
                  </a:moveTo>
                  <a:lnTo>
                    <a:pt x="446" y="141"/>
                  </a:lnTo>
                  <a:cubicBezTo>
                    <a:pt x="311" y="530"/>
                    <a:pt x="700" y="856"/>
                    <a:pt x="1062" y="856"/>
                  </a:cubicBezTo>
                  <a:cubicBezTo>
                    <a:pt x="1249" y="856"/>
                    <a:pt x="1428" y="770"/>
                    <a:pt x="1526" y="561"/>
                  </a:cubicBezTo>
                  <a:cubicBezTo>
                    <a:pt x="1561" y="623"/>
                    <a:pt x="1597" y="677"/>
                    <a:pt x="1615" y="739"/>
                  </a:cubicBezTo>
                  <a:cubicBezTo>
                    <a:pt x="1570" y="801"/>
                    <a:pt x="1526" y="864"/>
                    <a:pt x="1472" y="909"/>
                  </a:cubicBezTo>
                  <a:cubicBezTo>
                    <a:pt x="1401" y="971"/>
                    <a:pt x="1329" y="1016"/>
                    <a:pt x="1249" y="1060"/>
                  </a:cubicBezTo>
                  <a:cubicBezTo>
                    <a:pt x="1347" y="1051"/>
                    <a:pt x="1418" y="989"/>
                    <a:pt x="1490" y="935"/>
                  </a:cubicBezTo>
                  <a:cubicBezTo>
                    <a:pt x="1534" y="900"/>
                    <a:pt x="1588" y="855"/>
                    <a:pt x="1633" y="810"/>
                  </a:cubicBezTo>
                  <a:cubicBezTo>
                    <a:pt x="1642" y="828"/>
                    <a:pt x="1642" y="846"/>
                    <a:pt x="1650" y="855"/>
                  </a:cubicBezTo>
                  <a:cubicBezTo>
                    <a:pt x="1579" y="926"/>
                    <a:pt x="1517" y="989"/>
                    <a:pt x="1436" y="1042"/>
                  </a:cubicBezTo>
                  <a:cubicBezTo>
                    <a:pt x="1338" y="1096"/>
                    <a:pt x="1258" y="1132"/>
                    <a:pt x="1151" y="1167"/>
                  </a:cubicBezTo>
                  <a:cubicBezTo>
                    <a:pt x="1161" y="1169"/>
                    <a:pt x="1172" y="1170"/>
                    <a:pt x="1182" y="1170"/>
                  </a:cubicBezTo>
                  <a:cubicBezTo>
                    <a:pt x="1293" y="1170"/>
                    <a:pt x="1427" y="1090"/>
                    <a:pt x="1517" y="1033"/>
                  </a:cubicBezTo>
                  <a:cubicBezTo>
                    <a:pt x="1534" y="1025"/>
                    <a:pt x="1597" y="980"/>
                    <a:pt x="1659" y="935"/>
                  </a:cubicBezTo>
                  <a:cubicBezTo>
                    <a:pt x="1659" y="944"/>
                    <a:pt x="1659" y="962"/>
                    <a:pt x="1659" y="971"/>
                  </a:cubicBezTo>
                  <a:cubicBezTo>
                    <a:pt x="1502" y="1157"/>
                    <a:pt x="1291" y="1237"/>
                    <a:pt x="1076" y="1237"/>
                  </a:cubicBezTo>
                  <a:cubicBezTo>
                    <a:pt x="608" y="1237"/>
                    <a:pt x="119" y="859"/>
                    <a:pt x="107" y="364"/>
                  </a:cubicBezTo>
                  <a:cubicBezTo>
                    <a:pt x="116" y="347"/>
                    <a:pt x="134" y="338"/>
                    <a:pt x="152" y="320"/>
                  </a:cubicBezTo>
                  <a:lnTo>
                    <a:pt x="152" y="320"/>
                  </a:lnTo>
                  <a:cubicBezTo>
                    <a:pt x="143" y="400"/>
                    <a:pt x="170" y="489"/>
                    <a:pt x="187" y="543"/>
                  </a:cubicBezTo>
                  <a:cubicBezTo>
                    <a:pt x="223" y="659"/>
                    <a:pt x="294" y="775"/>
                    <a:pt x="393" y="846"/>
                  </a:cubicBezTo>
                  <a:lnTo>
                    <a:pt x="401" y="846"/>
                  </a:lnTo>
                  <a:cubicBezTo>
                    <a:pt x="330" y="739"/>
                    <a:pt x="259" y="623"/>
                    <a:pt x="232" y="498"/>
                  </a:cubicBezTo>
                  <a:cubicBezTo>
                    <a:pt x="223" y="436"/>
                    <a:pt x="214" y="373"/>
                    <a:pt x="223" y="311"/>
                  </a:cubicBezTo>
                  <a:cubicBezTo>
                    <a:pt x="223" y="284"/>
                    <a:pt x="232" y="266"/>
                    <a:pt x="232" y="248"/>
                  </a:cubicBezTo>
                  <a:cubicBezTo>
                    <a:pt x="232" y="248"/>
                    <a:pt x="241" y="239"/>
                    <a:pt x="241" y="239"/>
                  </a:cubicBezTo>
                  <a:cubicBezTo>
                    <a:pt x="241" y="284"/>
                    <a:pt x="250" y="329"/>
                    <a:pt x="250" y="364"/>
                  </a:cubicBezTo>
                  <a:cubicBezTo>
                    <a:pt x="259" y="462"/>
                    <a:pt x="277" y="587"/>
                    <a:pt x="357" y="668"/>
                  </a:cubicBezTo>
                  <a:cubicBezTo>
                    <a:pt x="357" y="668"/>
                    <a:pt x="357" y="668"/>
                    <a:pt x="357" y="659"/>
                  </a:cubicBezTo>
                  <a:cubicBezTo>
                    <a:pt x="321" y="561"/>
                    <a:pt x="303" y="471"/>
                    <a:pt x="303" y="355"/>
                  </a:cubicBezTo>
                  <a:cubicBezTo>
                    <a:pt x="303" y="302"/>
                    <a:pt x="321" y="248"/>
                    <a:pt x="330" y="186"/>
                  </a:cubicBezTo>
                  <a:cubicBezTo>
                    <a:pt x="366" y="168"/>
                    <a:pt x="401" y="150"/>
                    <a:pt x="446" y="141"/>
                  </a:cubicBezTo>
                  <a:close/>
                  <a:moveTo>
                    <a:pt x="686" y="0"/>
                  </a:moveTo>
                  <a:cubicBezTo>
                    <a:pt x="439" y="0"/>
                    <a:pt x="198" y="94"/>
                    <a:pt x="18" y="311"/>
                  </a:cubicBezTo>
                  <a:cubicBezTo>
                    <a:pt x="18" y="311"/>
                    <a:pt x="9" y="320"/>
                    <a:pt x="9" y="329"/>
                  </a:cubicBezTo>
                  <a:cubicBezTo>
                    <a:pt x="9" y="329"/>
                    <a:pt x="0" y="338"/>
                    <a:pt x="0" y="347"/>
                  </a:cubicBezTo>
                  <a:cubicBezTo>
                    <a:pt x="6" y="918"/>
                    <a:pt x="550" y="1340"/>
                    <a:pt x="1077" y="1340"/>
                  </a:cubicBezTo>
                  <a:cubicBezTo>
                    <a:pt x="1323" y="1340"/>
                    <a:pt x="1566" y="1247"/>
                    <a:pt x="1749" y="1033"/>
                  </a:cubicBezTo>
                  <a:cubicBezTo>
                    <a:pt x="1749" y="1025"/>
                    <a:pt x="1757" y="1025"/>
                    <a:pt x="1757" y="1016"/>
                  </a:cubicBezTo>
                  <a:cubicBezTo>
                    <a:pt x="1757" y="1007"/>
                    <a:pt x="1766" y="998"/>
                    <a:pt x="1766" y="989"/>
                  </a:cubicBezTo>
                  <a:cubicBezTo>
                    <a:pt x="1754" y="424"/>
                    <a:pt x="1210" y="0"/>
                    <a:pt x="68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69" name="Google Shape;10300;p27"/>
            <p:cNvSpPr/>
            <p:nvPr/>
          </p:nvSpPr>
          <p:spPr>
            <a:xfrm>
              <a:off x="736350" y="1174075"/>
              <a:ext cx="6325" cy="3525"/>
            </a:xfrm>
            <a:custGeom>
              <a:avLst/>
              <a:ahLst/>
              <a:rect l="l" t="t" r="r" b="b"/>
              <a:pathLst>
                <a:path w="253" h="141" extrusionOk="0">
                  <a:moveTo>
                    <a:pt x="184" y="0"/>
                  </a:moveTo>
                  <a:cubicBezTo>
                    <a:pt x="177" y="0"/>
                    <a:pt x="169" y="2"/>
                    <a:pt x="161" y="5"/>
                  </a:cubicBezTo>
                  <a:cubicBezTo>
                    <a:pt x="126" y="14"/>
                    <a:pt x="81" y="23"/>
                    <a:pt x="45" y="32"/>
                  </a:cubicBezTo>
                  <a:cubicBezTo>
                    <a:pt x="18" y="41"/>
                    <a:pt x="1" y="68"/>
                    <a:pt x="1" y="94"/>
                  </a:cubicBezTo>
                  <a:cubicBezTo>
                    <a:pt x="8" y="118"/>
                    <a:pt x="29" y="141"/>
                    <a:pt x="52" y="141"/>
                  </a:cubicBezTo>
                  <a:cubicBezTo>
                    <a:pt x="56" y="141"/>
                    <a:pt x="59" y="140"/>
                    <a:pt x="63" y="139"/>
                  </a:cubicBezTo>
                  <a:cubicBezTo>
                    <a:pt x="108" y="121"/>
                    <a:pt x="161" y="112"/>
                    <a:pt x="206" y="94"/>
                  </a:cubicBezTo>
                  <a:cubicBezTo>
                    <a:pt x="252" y="71"/>
                    <a:pt x="231" y="0"/>
                    <a:pt x="18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70" name="Google Shape;10301;p27"/>
            <p:cNvSpPr/>
            <p:nvPr/>
          </p:nvSpPr>
          <p:spPr>
            <a:xfrm>
              <a:off x="732175" y="1164200"/>
              <a:ext cx="6875" cy="4775"/>
            </a:xfrm>
            <a:custGeom>
              <a:avLst/>
              <a:ahLst/>
              <a:rect l="l" t="t" r="r" b="b"/>
              <a:pathLst>
                <a:path w="275" h="191" extrusionOk="0">
                  <a:moveTo>
                    <a:pt x="209" y="1"/>
                  </a:moveTo>
                  <a:cubicBezTo>
                    <a:pt x="201" y="1"/>
                    <a:pt x="193" y="3"/>
                    <a:pt x="185" y="8"/>
                  </a:cubicBezTo>
                  <a:cubicBezTo>
                    <a:pt x="141" y="35"/>
                    <a:pt x="87" y="61"/>
                    <a:pt x="43" y="97"/>
                  </a:cubicBezTo>
                  <a:cubicBezTo>
                    <a:pt x="0" y="132"/>
                    <a:pt x="31" y="190"/>
                    <a:pt x="72" y="190"/>
                  </a:cubicBezTo>
                  <a:cubicBezTo>
                    <a:pt x="83" y="190"/>
                    <a:pt x="94" y="186"/>
                    <a:pt x="105" y="177"/>
                  </a:cubicBezTo>
                  <a:cubicBezTo>
                    <a:pt x="150" y="150"/>
                    <a:pt x="185" y="124"/>
                    <a:pt x="230" y="106"/>
                  </a:cubicBezTo>
                  <a:cubicBezTo>
                    <a:pt x="257" y="88"/>
                    <a:pt x="275" y="61"/>
                    <a:pt x="257" y="35"/>
                  </a:cubicBezTo>
                  <a:cubicBezTo>
                    <a:pt x="250" y="15"/>
                    <a:pt x="230" y="1"/>
                    <a:pt x="20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71" name="Google Shape;10302;p27"/>
            <p:cNvSpPr/>
            <p:nvPr/>
          </p:nvSpPr>
          <p:spPr>
            <a:xfrm>
              <a:off x="727050" y="1156350"/>
              <a:ext cx="6200" cy="5925"/>
            </a:xfrm>
            <a:custGeom>
              <a:avLst/>
              <a:ahLst/>
              <a:rect l="l" t="t" r="r" b="b"/>
              <a:pathLst>
                <a:path w="248" h="237" extrusionOk="0">
                  <a:moveTo>
                    <a:pt x="193" y="0"/>
                  </a:moveTo>
                  <a:cubicBezTo>
                    <a:pt x="176" y="0"/>
                    <a:pt x="161" y="10"/>
                    <a:pt x="150" y="27"/>
                  </a:cubicBezTo>
                  <a:cubicBezTo>
                    <a:pt x="114" y="63"/>
                    <a:pt x="78" y="108"/>
                    <a:pt x="43" y="143"/>
                  </a:cubicBezTo>
                  <a:cubicBezTo>
                    <a:pt x="0" y="179"/>
                    <a:pt x="36" y="237"/>
                    <a:pt x="75" y="237"/>
                  </a:cubicBezTo>
                  <a:cubicBezTo>
                    <a:pt x="85" y="237"/>
                    <a:pt x="96" y="233"/>
                    <a:pt x="105" y="224"/>
                  </a:cubicBezTo>
                  <a:cubicBezTo>
                    <a:pt x="150" y="179"/>
                    <a:pt x="185" y="134"/>
                    <a:pt x="230" y="90"/>
                  </a:cubicBezTo>
                  <a:cubicBezTo>
                    <a:pt x="248" y="63"/>
                    <a:pt x="239" y="27"/>
                    <a:pt x="221" y="10"/>
                  </a:cubicBezTo>
                  <a:cubicBezTo>
                    <a:pt x="211" y="3"/>
                    <a:pt x="202" y="0"/>
                    <a:pt x="19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72" name="Google Shape;10303;p27"/>
            <p:cNvSpPr/>
            <p:nvPr/>
          </p:nvSpPr>
          <p:spPr>
            <a:xfrm>
              <a:off x="709250" y="1147100"/>
              <a:ext cx="3150" cy="6750"/>
            </a:xfrm>
            <a:custGeom>
              <a:avLst/>
              <a:ahLst/>
              <a:rect l="l" t="t" r="r" b="b"/>
              <a:pathLst>
                <a:path w="126" h="270" extrusionOk="0">
                  <a:moveTo>
                    <a:pt x="71" y="0"/>
                  </a:moveTo>
                  <a:cubicBezTo>
                    <a:pt x="47" y="0"/>
                    <a:pt x="23" y="16"/>
                    <a:pt x="23" y="49"/>
                  </a:cubicBezTo>
                  <a:cubicBezTo>
                    <a:pt x="14" y="103"/>
                    <a:pt x="5" y="157"/>
                    <a:pt x="5" y="210"/>
                  </a:cubicBezTo>
                  <a:cubicBezTo>
                    <a:pt x="0" y="249"/>
                    <a:pt x="28" y="270"/>
                    <a:pt x="55" y="270"/>
                  </a:cubicBezTo>
                  <a:cubicBezTo>
                    <a:pt x="77" y="270"/>
                    <a:pt x="99" y="256"/>
                    <a:pt x="103" y="228"/>
                  </a:cubicBezTo>
                  <a:cubicBezTo>
                    <a:pt x="112" y="165"/>
                    <a:pt x="121" y="112"/>
                    <a:pt x="121" y="58"/>
                  </a:cubicBezTo>
                  <a:cubicBezTo>
                    <a:pt x="126" y="20"/>
                    <a:pt x="98" y="0"/>
                    <a:pt x="7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73" name="Google Shape;10304;p27"/>
            <p:cNvSpPr/>
            <p:nvPr/>
          </p:nvSpPr>
          <p:spPr>
            <a:xfrm>
              <a:off x="697100" y="1147600"/>
              <a:ext cx="4275" cy="6400"/>
            </a:xfrm>
            <a:custGeom>
              <a:avLst/>
              <a:ahLst/>
              <a:rect l="l" t="t" r="r" b="b"/>
              <a:pathLst>
                <a:path w="171" h="256" extrusionOk="0">
                  <a:moveTo>
                    <a:pt x="68" y="0"/>
                  </a:moveTo>
                  <a:cubicBezTo>
                    <a:pt x="64" y="0"/>
                    <a:pt x="59" y="1"/>
                    <a:pt x="54" y="3"/>
                  </a:cubicBezTo>
                  <a:cubicBezTo>
                    <a:pt x="27" y="3"/>
                    <a:pt x="1" y="29"/>
                    <a:pt x="9" y="56"/>
                  </a:cubicBezTo>
                  <a:cubicBezTo>
                    <a:pt x="27" y="119"/>
                    <a:pt x="54" y="172"/>
                    <a:pt x="72" y="226"/>
                  </a:cubicBezTo>
                  <a:cubicBezTo>
                    <a:pt x="79" y="246"/>
                    <a:pt x="100" y="256"/>
                    <a:pt x="122" y="256"/>
                  </a:cubicBezTo>
                  <a:cubicBezTo>
                    <a:pt x="129" y="256"/>
                    <a:pt x="137" y="255"/>
                    <a:pt x="143" y="252"/>
                  </a:cubicBezTo>
                  <a:cubicBezTo>
                    <a:pt x="170" y="244"/>
                    <a:pt x="170" y="217"/>
                    <a:pt x="161" y="181"/>
                  </a:cubicBezTo>
                  <a:cubicBezTo>
                    <a:pt x="152" y="137"/>
                    <a:pt x="125" y="92"/>
                    <a:pt x="116" y="38"/>
                  </a:cubicBezTo>
                  <a:cubicBezTo>
                    <a:pt x="109" y="16"/>
                    <a:pt x="90" y="0"/>
                    <a:pt x="6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74" name="Google Shape;10305;p27"/>
            <p:cNvSpPr/>
            <p:nvPr/>
          </p:nvSpPr>
          <p:spPr>
            <a:xfrm>
              <a:off x="686925" y="1153175"/>
              <a:ext cx="5425" cy="5750"/>
            </a:xfrm>
            <a:custGeom>
              <a:avLst/>
              <a:ahLst/>
              <a:rect l="l" t="t" r="r" b="b"/>
              <a:pathLst>
                <a:path w="217" h="230" extrusionOk="0">
                  <a:moveTo>
                    <a:pt x="72" y="0"/>
                  </a:moveTo>
                  <a:cubicBezTo>
                    <a:pt x="34" y="0"/>
                    <a:pt x="0" y="44"/>
                    <a:pt x="33" y="83"/>
                  </a:cubicBezTo>
                  <a:cubicBezTo>
                    <a:pt x="60" y="119"/>
                    <a:pt x="77" y="154"/>
                    <a:pt x="104" y="199"/>
                  </a:cubicBezTo>
                  <a:cubicBezTo>
                    <a:pt x="113" y="220"/>
                    <a:pt x="131" y="229"/>
                    <a:pt x="148" y="229"/>
                  </a:cubicBezTo>
                  <a:cubicBezTo>
                    <a:pt x="182" y="229"/>
                    <a:pt x="217" y="196"/>
                    <a:pt x="193" y="154"/>
                  </a:cubicBezTo>
                  <a:cubicBezTo>
                    <a:pt x="167" y="110"/>
                    <a:pt x="140" y="65"/>
                    <a:pt x="113" y="21"/>
                  </a:cubicBezTo>
                  <a:cubicBezTo>
                    <a:pt x="101" y="6"/>
                    <a:pt x="86" y="0"/>
                    <a:pt x="7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75" name="Google Shape;10306;p27"/>
            <p:cNvSpPr/>
            <p:nvPr/>
          </p:nvSpPr>
          <p:spPr>
            <a:xfrm>
              <a:off x="718525" y="1150175"/>
              <a:ext cx="4900" cy="6575"/>
            </a:xfrm>
            <a:custGeom>
              <a:avLst/>
              <a:ahLst/>
              <a:rect l="l" t="t" r="r" b="b"/>
              <a:pathLst>
                <a:path w="196" h="263" extrusionOk="0">
                  <a:moveTo>
                    <a:pt x="129" y="1"/>
                  </a:moveTo>
                  <a:cubicBezTo>
                    <a:pt x="110" y="1"/>
                    <a:pt x="90" y="11"/>
                    <a:pt x="80" y="34"/>
                  </a:cubicBezTo>
                  <a:cubicBezTo>
                    <a:pt x="62" y="87"/>
                    <a:pt x="36" y="141"/>
                    <a:pt x="18" y="194"/>
                  </a:cubicBezTo>
                  <a:cubicBezTo>
                    <a:pt x="1" y="234"/>
                    <a:pt x="34" y="262"/>
                    <a:pt x="67" y="262"/>
                  </a:cubicBezTo>
                  <a:cubicBezTo>
                    <a:pt x="87" y="262"/>
                    <a:pt x="106" y="253"/>
                    <a:pt x="116" y="230"/>
                  </a:cubicBezTo>
                  <a:cubicBezTo>
                    <a:pt x="134" y="176"/>
                    <a:pt x="161" y="123"/>
                    <a:pt x="178" y="69"/>
                  </a:cubicBezTo>
                  <a:cubicBezTo>
                    <a:pt x="195" y="30"/>
                    <a:pt x="162" y="1"/>
                    <a:pt x="12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76" name="Google Shape;10307;p27"/>
            <p:cNvSpPr/>
            <p:nvPr/>
          </p:nvSpPr>
          <p:spPr>
            <a:xfrm>
              <a:off x="876625" y="1145650"/>
              <a:ext cx="25675" cy="20925"/>
            </a:xfrm>
            <a:custGeom>
              <a:avLst/>
              <a:ahLst/>
              <a:rect l="l" t="t" r="r" b="b"/>
              <a:pathLst>
                <a:path w="1027" h="837" extrusionOk="0">
                  <a:moveTo>
                    <a:pt x="652" y="0"/>
                  </a:moveTo>
                  <a:lnTo>
                    <a:pt x="652" y="0"/>
                  </a:lnTo>
                  <a:cubicBezTo>
                    <a:pt x="590" y="27"/>
                    <a:pt x="518" y="54"/>
                    <a:pt x="456" y="90"/>
                  </a:cubicBezTo>
                  <a:cubicBezTo>
                    <a:pt x="509" y="125"/>
                    <a:pt x="554" y="179"/>
                    <a:pt x="563" y="232"/>
                  </a:cubicBezTo>
                  <a:cubicBezTo>
                    <a:pt x="590" y="313"/>
                    <a:pt x="572" y="402"/>
                    <a:pt x="518" y="473"/>
                  </a:cubicBezTo>
                  <a:cubicBezTo>
                    <a:pt x="465" y="550"/>
                    <a:pt x="373" y="591"/>
                    <a:pt x="283" y="591"/>
                  </a:cubicBezTo>
                  <a:cubicBezTo>
                    <a:pt x="206" y="591"/>
                    <a:pt x="130" y="562"/>
                    <a:pt x="81" y="500"/>
                  </a:cubicBezTo>
                  <a:cubicBezTo>
                    <a:pt x="46" y="571"/>
                    <a:pt x="19" y="634"/>
                    <a:pt x="1" y="705"/>
                  </a:cubicBezTo>
                  <a:cubicBezTo>
                    <a:pt x="94" y="798"/>
                    <a:pt x="197" y="837"/>
                    <a:pt x="297" y="837"/>
                  </a:cubicBezTo>
                  <a:cubicBezTo>
                    <a:pt x="679" y="837"/>
                    <a:pt x="1027" y="276"/>
                    <a:pt x="652"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77" name="Google Shape;10308;p27"/>
            <p:cNvSpPr/>
            <p:nvPr/>
          </p:nvSpPr>
          <p:spPr>
            <a:xfrm>
              <a:off x="904750" y="1146100"/>
              <a:ext cx="3350" cy="13850"/>
            </a:xfrm>
            <a:custGeom>
              <a:avLst/>
              <a:ahLst/>
              <a:rect l="l" t="t" r="r" b="b"/>
              <a:pathLst>
                <a:path w="134" h="554" extrusionOk="0">
                  <a:moveTo>
                    <a:pt x="0" y="0"/>
                  </a:moveTo>
                  <a:cubicBezTo>
                    <a:pt x="27" y="63"/>
                    <a:pt x="45" y="152"/>
                    <a:pt x="54" y="205"/>
                  </a:cubicBezTo>
                  <a:cubicBezTo>
                    <a:pt x="71" y="321"/>
                    <a:pt x="62" y="446"/>
                    <a:pt x="9" y="553"/>
                  </a:cubicBezTo>
                  <a:cubicBezTo>
                    <a:pt x="45" y="536"/>
                    <a:pt x="71" y="518"/>
                    <a:pt x="98" y="500"/>
                  </a:cubicBezTo>
                  <a:cubicBezTo>
                    <a:pt x="134" y="339"/>
                    <a:pt x="125" y="179"/>
                    <a:pt x="54" y="18"/>
                  </a:cubicBezTo>
                  <a:cubicBezTo>
                    <a:pt x="36" y="9"/>
                    <a:pt x="18" y="0"/>
                    <a:pt x="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78" name="Google Shape;10309;p27"/>
            <p:cNvSpPr/>
            <p:nvPr/>
          </p:nvSpPr>
          <p:spPr>
            <a:xfrm>
              <a:off x="875750" y="1144975"/>
              <a:ext cx="29675" cy="28350"/>
            </a:xfrm>
            <a:custGeom>
              <a:avLst/>
              <a:ahLst/>
              <a:rect l="l" t="t" r="r" b="b"/>
              <a:pathLst>
                <a:path w="1187" h="1134" extrusionOk="0">
                  <a:moveTo>
                    <a:pt x="812" y="1"/>
                  </a:moveTo>
                  <a:cubicBezTo>
                    <a:pt x="1165" y="368"/>
                    <a:pt x="768" y="973"/>
                    <a:pt x="326" y="973"/>
                  </a:cubicBezTo>
                  <a:cubicBezTo>
                    <a:pt x="220" y="973"/>
                    <a:pt x="111" y="938"/>
                    <a:pt x="9" y="857"/>
                  </a:cubicBezTo>
                  <a:cubicBezTo>
                    <a:pt x="0" y="919"/>
                    <a:pt x="0" y="982"/>
                    <a:pt x="9" y="1053"/>
                  </a:cubicBezTo>
                  <a:cubicBezTo>
                    <a:pt x="72" y="1089"/>
                    <a:pt x="134" y="1116"/>
                    <a:pt x="205" y="1134"/>
                  </a:cubicBezTo>
                  <a:cubicBezTo>
                    <a:pt x="304" y="1080"/>
                    <a:pt x="411" y="1018"/>
                    <a:pt x="509" y="964"/>
                  </a:cubicBezTo>
                  <a:cubicBezTo>
                    <a:pt x="741" y="839"/>
                    <a:pt x="955" y="723"/>
                    <a:pt x="1160" y="607"/>
                  </a:cubicBezTo>
                  <a:cubicBezTo>
                    <a:pt x="1169" y="482"/>
                    <a:pt x="1187" y="357"/>
                    <a:pt x="1151" y="242"/>
                  </a:cubicBezTo>
                  <a:cubicBezTo>
                    <a:pt x="1133" y="179"/>
                    <a:pt x="1115" y="117"/>
                    <a:pt x="1089" y="63"/>
                  </a:cubicBezTo>
                  <a:cubicBezTo>
                    <a:pt x="1071" y="45"/>
                    <a:pt x="1062" y="27"/>
                    <a:pt x="1053" y="10"/>
                  </a:cubicBezTo>
                  <a:lnTo>
                    <a:pt x="1035" y="10"/>
                  </a:lnTo>
                  <a:cubicBezTo>
                    <a:pt x="1053" y="45"/>
                    <a:pt x="1071" y="90"/>
                    <a:pt x="1080" y="126"/>
                  </a:cubicBezTo>
                  <a:cubicBezTo>
                    <a:pt x="1115" y="224"/>
                    <a:pt x="1151" y="340"/>
                    <a:pt x="1115" y="438"/>
                  </a:cubicBezTo>
                  <a:cubicBezTo>
                    <a:pt x="1098" y="331"/>
                    <a:pt x="1080" y="242"/>
                    <a:pt x="1035" y="143"/>
                  </a:cubicBezTo>
                  <a:cubicBezTo>
                    <a:pt x="1008" y="90"/>
                    <a:pt x="964" y="45"/>
                    <a:pt x="937"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79" name="Google Shape;10310;p27"/>
            <p:cNvSpPr/>
            <p:nvPr/>
          </p:nvSpPr>
          <p:spPr>
            <a:xfrm>
              <a:off x="876200" y="1173075"/>
              <a:ext cx="3575" cy="1825"/>
            </a:xfrm>
            <a:custGeom>
              <a:avLst/>
              <a:ahLst/>
              <a:rect l="l" t="t" r="r" b="b"/>
              <a:pathLst>
                <a:path w="143" h="73" extrusionOk="0">
                  <a:moveTo>
                    <a:pt x="0" y="1"/>
                  </a:moveTo>
                  <a:lnTo>
                    <a:pt x="0" y="1"/>
                  </a:lnTo>
                  <a:cubicBezTo>
                    <a:pt x="9" y="19"/>
                    <a:pt x="9" y="27"/>
                    <a:pt x="18" y="45"/>
                  </a:cubicBezTo>
                  <a:cubicBezTo>
                    <a:pt x="36" y="54"/>
                    <a:pt x="63" y="63"/>
                    <a:pt x="80" y="72"/>
                  </a:cubicBezTo>
                  <a:lnTo>
                    <a:pt x="143" y="36"/>
                  </a:lnTo>
                  <a:cubicBezTo>
                    <a:pt x="98" y="27"/>
                    <a:pt x="45" y="19"/>
                    <a:pt x="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80" name="Google Shape;10311;p27"/>
            <p:cNvSpPr/>
            <p:nvPr/>
          </p:nvSpPr>
          <p:spPr>
            <a:xfrm>
              <a:off x="868775" y="1142300"/>
              <a:ext cx="41775" cy="34600"/>
            </a:xfrm>
            <a:custGeom>
              <a:avLst/>
              <a:ahLst/>
              <a:rect l="l" t="t" r="r" b="b"/>
              <a:pathLst>
                <a:path w="1671" h="1384" extrusionOk="0">
                  <a:moveTo>
                    <a:pt x="966" y="134"/>
                  </a:moveTo>
                  <a:cubicBezTo>
                    <a:pt x="1341" y="410"/>
                    <a:pt x="993" y="971"/>
                    <a:pt x="611" y="971"/>
                  </a:cubicBezTo>
                  <a:cubicBezTo>
                    <a:pt x="511" y="971"/>
                    <a:pt x="408" y="932"/>
                    <a:pt x="315" y="839"/>
                  </a:cubicBezTo>
                  <a:cubicBezTo>
                    <a:pt x="333" y="768"/>
                    <a:pt x="360" y="705"/>
                    <a:pt x="395" y="634"/>
                  </a:cubicBezTo>
                  <a:cubicBezTo>
                    <a:pt x="444" y="696"/>
                    <a:pt x="520" y="725"/>
                    <a:pt x="597" y="725"/>
                  </a:cubicBezTo>
                  <a:cubicBezTo>
                    <a:pt x="687" y="725"/>
                    <a:pt x="779" y="684"/>
                    <a:pt x="832" y="607"/>
                  </a:cubicBezTo>
                  <a:cubicBezTo>
                    <a:pt x="886" y="536"/>
                    <a:pt x="904" y="447"/>
                    <a:pt x="877" y="366"/>
                  </a:cubicBezTo>
                  <a:cubicBezTo>
                    <a:pt x="868" y="313"/>
                    <a:pt x="823" y="259"/>
                    <a:pt x="770" y="224"/>
                  </a:cubicBezTo>
                  <a:cubicBezTo>
                    <a:pt x="832" y="188"/>
                    <a:pt x="904" y="161"/>
                    <a:pt x="966" y="134"/>
                  </a:cubicBezTo>
                  <a:close/>
                  <a:moveTo>
                    <a:pt x="1188" y="1"/>
                  </a:moveTo>
                  <a:cubicBezTo>
                    <a:pt x="545" y="1"/>
                    <a:pt x="1" y="750"/>
                    <a:pt x="235" y="1383"/>
                  </a:cubicBezTo>
                  <a:lnTo>
                    <a:pt x="377" y="1303"/>
                  </a:lnTo>
                  <a:cubicBezTo>
                    <a:pt x="360" y="1294"/>
                    <a:pt x="333" y="1285"/>
                    <a:pt x="315" y="1276"/>
                  </a:cubicBezTo>
                  <a:cubicBezTo>
                    <a:pt x="306" y="1258"/>
                    <a:pt x="306" y="1250"/>
                    <a:pt x="297" y="1232"/>
                  </a:cubicBezTo>
                  <a:lnTo>
                    <a:pt x="297" y="1232"/>
                  </a:lnTo>
                  <a:cubicBezTo>
                    <a:pt x="342" y="1250"/>
                    <a:pt x="395" y="1258"/>
                    <a:pt x="440" y="1267"/>
                  </a:cubicBezTo>
                  <a:cubicBezTo>
                    <a:pt x="458" y="1258"/>
                    <a:pt x="467" y="1250"/>
                    <a:pt x="484" y="1241"/>
                  </a:cubicBezTo>
                  <a:cubicBezTo>
                    <a:pt x="413" y="1223"/>
                    <a:pt x="351" y="1196"/>
                    <a:pt x="288" y="1160"/>
                  </a:cubicBezTo>
                  <a:cubicBezTo>
                    <a:pt x="279" y="1089"/>
                    <a:pt x="279" y="1026"/>
                    <a:pt x="288" y="964"/>
                  </a:cubicBezTo>
                  <a:cubicBezTo>
                    <a:pt x="390" y="1045"/>
                    <a:pt x="499" y="1080"/>
                    <a:pt x="605" y="1080"/>
                  </a:cubicBezTo>
                  <a:cubicBezTo>
                    <a:pt x="1047" y="1080"/>
                    <a:pt x="1444" y="475"/>
                    <a:pt x="1091" y="108"/>
                  </a:cubicBezTo>
                  <a:lnTo>
                    <a:pt x="1216" y="108"/>
                  </a:lnTo>
                  <a:cubicBezTo>
                    <a:pt x="1243" y="152"/>
                    <a:pt x="1287" y="197"/>
                    <a:pt x="1314" y="250"/>
                  </a:cubicBezTo>
                  <a:cubicBezTo>
                    <a:pt x="1359" y="349"/>
                    <a:pt x="1377" y="438"/>
                    <a:pt x="1394" y="545"/>
                  </a:cubicBezTo>
                  <a:cubicBezTo>
                    <a:pt x="1430" y="447"/>
                    <a:pt x="1394" y="331"/>
                    <a:pt x="1359" y="233"/>
                  </a:cubicBezTo>
                  <a:cubicBezTo>
                    <a:pt x="1350" y="197"/>
                    <a:pt x="1332" y="152"/>
                    <a:pt x="1314" y="117"/>
                  </a:cubicBezTo>
                  <a:lnTo>
                    <a:pt x="1332" y="117"/>
                  </a:lnTo>
                  <a:cubicBezTo>
                    <a:pt x="1341" y="134"/>
                    <a:pt x="1350" y="152"/>
                    <a:pt x="1368" y="170"/>
                  </a:cubicBezTo>
                  <a:cubicBezTo>
                    <a:pt x="1394" y="224"/>
                    <a:pt x="1412" y="286"/>
                    <a:pt x="1430" y="349"/>
                  </a:cubicBezTo>
                  <a:cubicBezTo>
                    <a:pt x="1466" y="464"/>
                    <a:pt x="1448" y="589"/>
                    <a:pt x="1439" y="714"/>
                  </a:cubicBezTo>
                  <a:cubicBezTo>
                    <a:pt x="1439" y="714"/>
                    <a:pt x="1448" y="705"/>
                    <a:pt x="1448" y="705"/>
                  </a:cubicBezTo>
                  <a:cubicBezTo>
                    <a:pt x="1501" y="598"/>
                    <a:pt x="1510" y="473"/>
                    <a:pt x="1493" y="357"/>
                  </a:cubicBezTo>
                  <a:cubicBezTo>
                    <a:pt x="1484" y="304"/>
                    <a:pt x="1466" y="215"/>
                    <a:pt x="1439" y="152"/>
                  </a:cubicBezTo>
                  <a:cubicBezTo>
                    <a:pt x="1457" y="152"/>
                    <a:pt x="1475" y="161"/>
                    <a:pt x="1493" y="170"/>
                  </a:cubicBezTo>
                  <a:cubicBezTo>
                    <a:pt x="1564" y="331"/>
                    <a:pt x="1573" y="491"/>
                    <a:pt x="1537" y="652"/>
                  </a:cubicBezTo>
                  <a:cubicBezTo>
                    <a:pt x="1582" y="634"/>
                    <a:pt x="1617" y="616"/>
                    <a:pt x="1653" y="589"/>
                  </a:cubicBezTo>
                  <a:cubicBezTo>
                    <a:pt x="1671" y="429"/>
                    <a:pt x="1653" y="268"/>
                    <a:pt x="1582" y="117"/>
                  </a:cubicBezTo>
                  <a:cubicBezTo>
                    <a:pt x="1573" y="108"/>
                    <a:pt x="1564" y="99"/>
                    <a:pt x="1564" y="90"/>
                  </a:cubicBezTo>
                  <a:cubicBezTo>
                    <a:pt x="1555" y="90"/>
                    <a:pt x="1555" y="81"/>
                    <a:pt x="1546" y="81"/>
                  </a:cubicBezTo>
                  <a:cubicBezTo>
                    <a:pt x="1426" y="26"/>
                    <a:pt x="1306" y="1"/>
                    <a:pt x="118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81" name="Google Shape;10312;p27"/>
            <p:cNvSpPr/>
            <p:nvPr/>
          </p:nvSpPr>
          <p:spPr>
            <a:xfrm>
              <a:off x="865050" y="1174200"/>
              <a:ext cx="6250" cy="3150"/>
            </a:xfrm>
            <a:custGeom>
              <a:avLst/>
              <a:ahLst/>
              <a:rect l="l" t="t" r="r" b="b"/>
              <a:pathLst>
                <a:path w="250" h="126" extrusionOk="0">
                  <a:moveTo>
                    <a:pt x="178" y="0"/>
                  </a:moveTo>
                  <a:cubicBezTo>
                    <a:pt x="143" y="9"/>
                    <a:pt x="107" y="18"/>
                    <a:pt x="63" y="27"/>
                  </a:cubicBezTo>
                  <a:cubicBezTo>
                    <a:pt x="3" y="27"/>
                    <a:pt x="0" y="126"/>
                    <a:pt x="55" y="126"/>
                  </a:cubicBezTo>
                  <a:cubicBezTo>
                    <a:pt x="58" y="126"/>
                    <a:pt x="60" y="126"/>
                    <a:pt x="63" y="125"/>
                  </a:cubicBezTo>
                  <a:cubicBezTo>
                    <a:pt x="116" y="125"/>
                    <a:pt x="161" y="116"/>
                    <a:pt x="205" y="107"/>
                  </a:cubicBezTo>
                  <a:cubicBezTo>
                    <a:pt x="232" y="98"/>
                    <a:pt x="250" y="63"/>
                    <a:pt x="241" y="36"/>
                  </a:cubicBezTo>
                  <a:cubicBezTo>
                    <a:pt x="232" y="9"/>
                    <a:pt x="205" y="0"/>
                    <a:pt x="17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82" name="Google Shape;10313;p27"/>
            <p:cNvSpPr/>
            <p:nvPr/>
          </p:nvSpPr>
          <p:spPr>
            <a:xfrm>
              <a:off x="864175" y="1164575"/>
              <a:ext cx="7225" cy="3000"/>
            </a:xfrm>
            <a:custGeom>
              <a:avLst/>
              <a:ahLst/>
              <a:rect l="l" t="t" r="r" b="b"/>
              <a:pathLst>
                <a:path w="289" h="120" extrusionOk="0">
                  <a:moveTo>
                    <a:pt x="44" y="0"/>
                  </a:moveTo>
                  <a:cubicBezTo>
                    <a:pt x="21" y="0"/>
                    <a:pt x="0" y="31"/>
                    <a:pt x="8" y="55"/>
                  </a:cubicBezTo>
                  <a:cubicBezTo>
                    <a:pt x="8" y="82"/>
                    <a:pt x="26" y="100"/>
                    <a:pt x="53" y="100"/>
                  </a:cubicBezTo>
                  <a:cubicBezTo>
                    <a:pt x="106" y="109"/>
                    <a:pt x="151" y="109"/>
                    <a:pt x="205" y="118"/>
                  </a:cubicBezTo>
                  <a:cubicBezTo>
                    <a:pt x="209" y="119"/>
                    <a:pt x="214" y="120"/>
                    <a:pt x="218" y="120"/>
                  </a:cubicBezTo>
                  <a:cubicBezTo>
                    <a:pt x="271" y="120"/>
                    <a:pt x="288" y="28"/>
                    <a:pt x="222" y="20"/>
                  </a:cubicBezTo>
                  <a:cubicBezTo>
                    <a:pt x="169" y="11"/>
                    <a:pt x="115" y="2"/>
                    <a:pt x="53" y="2"/>
                  </a:cubicBezTo>
                  <a:cubicBezTo>
                    <a:pt x="50" y="1"/>
                    <a:pt x="47" y="0"/>
                    <a:pt x="4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83" name="Google Shape;10314;p27"/>
            <p:cNvSpPr/>
            <p:nvPr/>
          </p:nvSpPr>
          <p:spPr>
            <a:xfrm>
              <a:off x="865925" y="1155000"/>
              <a:ext cx="7250" cy="4325"/>
            </a:xfrm>
            <a:custGeom>
              <a:avLst/>
              <a:ahLst/>
              <a:rect l="l" t="t" r="r" b="b"/>
              <a:pathLst>
                <a:path w="290" h="173" extrusionOk="0">
                  <a:moveTo>
                    <a:pt x="53" y="1"/>
                  </a:moveTo>
                  <a:cubicBezTo>
                    <a:pt x="36" y="1"/>
                    <a:pt x="21" y="11"/>
                    <a:pt x="10" y="28"/>
                  </a:cubicBezTo>
                  <a:cubicBezTo>
                    <a:pt x="1" y="55"/>
                    <a:pt x="10" y="90"/>
                    <a:pt x="36" y="99"/>
                  </a:cubicBezTo>
                  <a:cubicBezTo>
                    <a:pt x="90" y="117"/>
                    <a:pt x="143" y="153"/>
                    <a:pt x="206" y="171"/>
                  </a:cubicBezTo>
                  <a:cubicBezTo>
                    <a:pt x="211" y="172"/>
                    <a:pt x="216" y="173"/>
                    <a:pt x="221" y="173"/>
                  </a:cubicBezTo>
                  <a:cubicBezTo>
                    <a:pt x="272" y="173"/>
                    <a:pt x="289" y="88"/>
                    <a:pt x="224" y="64"/>
                  </a:cubicBezTo>
                  <a:cubicBezTo>
                    <a:pt x="179" y="46"/>
                    <a:pt x="135" y="28"/>
                    <a:pt x="81" y="10"/>
                  </a:cubicBezTo>
                  <a:cubicBezTo>
                    <a:pt x="72" y="4"/>
                    <a:pt x="62" y="1"/>
                    <a:pt x="5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84" name="Google Shape;10315;p27"/>
            <p:cNvSpPr/>
            <p:nvPr/>
          </p:nvSpPr>
          <p:spPr>
            <a:xfrm>
              <a:off x="880425" y="1137600"/>
              <a:ext cx="5550" cy="6325"/>
            </a:xfrm>
            <a:custGeom>
              <a:avLst/>
              <a:ahLst/>
              <a:rect l="l" t="t" r="r" b="b"/>
              <a:pathLst>
                <a:path w="222" h="253" extrusionOk="0">
                  <a:moveTo>
                    <a:pt x="69" y="0"/>
                  </a:moveTo>
                  <a:cubicBezTo>
                    <a:pt x="36" y="0"/>
                    <a:pt x="0" y="39"/>
                    <a:pt x="18" y="82"/>
                  </a:cubicBezTo>
                  <a:cubicBezTo>
                    <a:pt x="45" y="135"/>
                    <a:pt x="81" y="180"/>
                    <a:pt x="108" y="224"/>
                  </a:cubicBezTo>
                  <a:cubicBezTo>
                    <a:pt x="119" y="244"/>
                    <a:pt x="135" y="252"/>
                    <a:pt x="152" y="252"/>
                  </a:cubicBezTo>
                  <a:cubicBezTo>
                    <a:pt x="187" y="252"/>
                    <a:pt x="221" y="214"/>
                    <a:pt x="197" y="171"/>
                  </a:cubicBezTo>
                  <a:cubicBezTo>
                    <a:pt x="170" y="126"/>
                    <a:pt x="134" y="82"/>
                    <a:pt x="108" y="28"/>
                  </a:cubicBezTo>
                  <a:cubicBezTo>
                    <a:pt x="99" y="8"/>
                    <a:pt x="85" y="0"/>
                    <a:pt x="6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85" name="Google Shape;10316;p27"/>
            <p:cNvSpPr/>
            <p:nvPr/>
          </p:nvSpPr>
          <p:spPr>
            <a:xfrm>
              <a:off x="892025" y="1132850"/>
              <a:ext cx="3375" cy="6625"/>
            </a:xfrm>
            <a:custGeom>
              <a:avLst/>
              <a:ahLst/>
              <a:rect l="l" t="t" r="r" b="b"/>
              <a:pathLst>
                <a:path w="135" h="265" extrusionOk="0">
                  <a:moveTo>
                    <a:pt x="64" y="1"/>
                  </a:moveTo>
                  <a:cubicBezTo>
                    <a:pt x="58" y="1"/>
                    <a:pt x="51" y="2"/>
                    <a:pt x="45" y="4"/>
                  </a:cubicBezTo>
                  <a:cubicBezTo>
                    <a:pt x="9" y="13"/>
                    <a:pt x="1" y="40"/>
                    <a:pt x="9" y="66"/>
                  </a:cubicBezTo>
                  <a:cubicBezTo>
                    <a:pt x="18" y="111"/>
                    <a:pt x="18" y="164"/>
                    <a:pt x="18" y="218"/>
                  </a:cubicBezTo>
                  <a:cubicBezTo>
                    <a:pt x="26" y="241"/>
                    <a:pt x="40" y="264"/>
                    <a:pt x="62" y="264"/>
                  </a:cubicBezTo>
                  <a:cubicBezTo>
                    <a:pt x="65" y="264"/>
                    <a:pt x="68" y="264"/>
                    <a:pt x="72" y="263"/>
                  </a:cubicBezTo>
                  <a:cubicBezTo>
                    <a:pt x="99" y="263"/>
                    <a:pt x="134" y="245"/>
                    <a:pt x="125" y="218"/>
                  </a:cubicBezTo>
                  <a:cubicBezTo>
                    <a:pt x="116" y="156"/>
                    <a:pt x="116" y="93"/>
                    <a:pt x="108" y="40"/>
                  </a:cubicBezTo>
                  <a:cubicBezTo>
                    <a:pt x="101" y="12"/>
                    <a:pt x="84" y="1"/>
                    <a:pt x="6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86" name="Google Shape;10317;p27"/>
            <p:cNvSpPr/>
            <p:nvPr/>
          </p:nvSpPr>
          <p:spPr>
            <a:xfrm>
              <a:off x="903175" y="1133600"/>
              <a:ext cx="3200" cy="6275"/>
            </a:xfrm>
            <a:custGeom>
              <a:avLst/>
              <a:ahLst/>
              <a:rect l="l" t="t" r="r" b="b"/>
              <a:pathLst>
                <a:path w="128" h="251" extrusionOk="0">
                  <a:moveTo>
                    <a:pt x="62" y="1"/>
                  </a:moveTo>
                  <a:cubicBezTo>
                    <a:pt x="41" y="1"/>
                    <a:pt x="22" y="12"/>
                    <a:pt x="18" y="36"/>
                  </a:cubicBezTo>
                  <a:cubicBezTo>
                    <a:pt x="9" y="90"/>
                    <a:pt x="1" y="143"/>
                    <a:pt x="1" y="197"/>
                  </a:cubicBezTo>
                  <a:cubicBezTo>
                    <a:pt x="1" y="233"/>
                    <a:pt x="25" y="250"/>
                    <a:pt x="51" y="250"/>
                  </a:cubicBezTo>
                  <a:cubicBezTo>
                    <a:pt x="76" y="250"/>
                    <a:pt x="103" y="233"/>
                    <a:pt x="108" y="197"/>
                  </a:cubicBezTo>
                  <a:cubicBezTo>
                    <a:pt x="108" y="152"/>
                    <a:pt x="108" y="108"/>
                    <a:pt x="117" y="63"/>
                  </a:cubicBezTo>
                  <a:cubicBezTo>
                    <a:pt x="127" y="25"/>
                    <a:pt x="93" y="1"/>
                    <a:pt x="6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87" name="Google Shape;10318;p27"/>
            <p:cNvSpPr/>
            <p:nvPr/>
          </p:nvSpPr>
          <p:spPr>
            <a:xfrm>
              <a:off x="871800" y="1145075"/>
              <a:ext cx="7025" cy="5400"/>
            </a:xfrm>
            <a:custGeom>
              <a:avLst/>
              <a:ahLst/>
              <a:rect l="l" t="t" r="r" b="b"/>
              <a:pathLst>
                <a:path w="281" h="216" extrusionOk="0">
                  <a:moveTo>
                    <a:pt x="77" y="0"/>
                  </a:moveTo>
                  <a:cubicBezTo>
                    <a:pt x="35" y="0"/>
                    <a:pt x="1" y="51"/>
                    <a:pt x="42" y="86"/>
                  </a:cubicBezTo>
                  <a:cubicBezTo>
                    <a:pt x="78" y="130"/>
                    <a:pt x="123" y="166"/>
                    <a:pt x="167" y="202"/>
                  </a:cubicBezTo>
                  <a:cubicBezTo>
                    <a:pt x="179" y="212"/>
                    <a:pt x="192" y="216"/>
                    <a:pt x="204" y="216"/>
                  </a:cubicBezTo>
                  <a:cubicBezTo>
                    <a:pt x="246" y="216"/>
                    <a:pt x="280" y="165"/>
                    <a:pt x="239" y="130"/>
                  </a:cubicBezTo>
                  <a:cubicBezTo>
                    <a:pt x="194" y="95"/>
                    <a:pt x="149" y="50"/>
                    <a:pt x="114" y="14"/>
                  </a:cubicBezTo>
                  <a:cubicBezTo>
                    <a:pt x="102" y="5"/>
                    <a:pt x="89" y="0"/>
                    <a:pt x="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88" name="Google Shape;10319;p27"/>
            <p:cNvSpPr/>
            <p:nvPr/>
          </p:nvSpPr>
          <p:spPr>
            <a:xfrm>
              <a:off x="925475" y="1038150"/>
              <a:ext cx="22825" cy="20950"/>
            </a:xfrm>
            <a:custGeom>
              <a:avLst/>
              <a:ahLst/>
              <a:rect l="l" t="t" r="r" b="b"/>
              <a:pathLst>
                <a:path w="913" h="838" extrusionOk="0">
                  <a:moveTo>
                    <a:pt x="652" y="0"/>
                  </a:moveTo>
                  <a:cubicBezTo>
                    <a:pt x="589" y="27"/>
                    <a:pt x="518" y="54"/>
                    <a:pt x="465" y="90"/>
                  </a:cubicBezTo>
                  <a:cubicBezTo>
                    <a:pt x="509" y="125"/>
                    <a:pt x="554" y="170"/>
                    <a:pt x="572" y="224"/>
                  </a:cubicBezTo>
                  <a:cubicBezTo>
                    <a:pt x="589" y="313"/>
                    <a:pt x="572" y="402"/>
                    <a:pt x="518" y="473"/>
                  </a:cubicBezTo>
                  <a:cubicBezTo>
                    <a:pt x="465" y="550"/>
                    <a:pt x="373" y="591"/>
                    <a:pt x="283" y="591"/>
                  </a:cubicBezTo>
                  <a:cubicBezTo>
                    <a:pt x="206" y="591"/>
                    <a:pt x="130" y="562"/>
                    <a:pt x="81" y="500"/>
                  </a:cubicBezTo>
                  <a:cubicBezTo>
                    <a:pt x="45" y="563"/>
                    <a:pt x="19" y="634"/>
                    <a:pt x="1" y="705"/>
                  </a:cubicBezTo>
                  <a:cubicBezTo>
                    <a:pt x="94" y="799"/>
                    <a:pt x="197" y="837"/>
                    <a:pt x="297" y="837"/>
                  </a:cubicBezTo>
                  <a:cubicBezTo>
                    <a:pt x="619" y="837"/>
                    <a:pt x="913" y="438"/>
                    <a:pt x="777" y="152"/>
                  </a:cubicBezTo>
                  <a:cubicBezTo>
                    <a:pt x="759" y="143"/>
                    <a:pt x="732" y="143"/>
                    <a:pt x="705" y="134"/>
                  </a:cubicBezTo>
                  <a:lnTo>
                    <a:pt x="643" y="125"/>
                  </a:lnTo>
                  <a:lnTo>
                    <a:pt x="661" y="54"/>
                  </a:lnTo>
                  <a:cubicBezTo>
                    <a:pt x="661" y="45"/>
                    <a:pt x="661" y="27"/>
                    <a:pt x="670" y="18"/>
                  </a:cubicBezTo>
                  <a:cubicBezTo>
                    <a:pt x="661" y="9"/>
                    <a:pt x="661" y="9"/>
                    <a:pt x="652"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89" name="Google Shape;10320;p27"/>
            <p:cNvSpPr/>
            <p:nvPr/>
          </p:nvSpPr>
          <p:spPr>
            <a:xfrm>
              <a:off x="924575" y="1042600"/>
              <a:ext cx="29700" cy="28450"/>
            </a:xfrm>
            <a:custGeom>
              <a:avLst/>
              <a:ahLst/>
              <a:rect l="l" t="t" r="r" b="b"/>
              <a:pathLst>
                <a:path w="1188" h="1138" extrusionOk="0">
                  <a:moveTo>
                    <a:pt x="929" y="1"/>
                  </a:moveTo>
                  <a:cubicBezTo>
                    <a:pt x="1025" y="346"/>
                    <a:pt x="696" y="765"/>
                    <a:pt x="335" y="765"/>
                  </a:cubicBezTo>
                  <a:cubicBezTo>
                    <a:pt x="229" y="765"/>
                    <a:pt x="120" y="728"/>
                    <a:pt x="19" y="643"/>
                  </a:cubicBezTo>
                  <a:cubicBezTo>
                    <a:pt x="10" y="715"/>
                    <a:pt x="1" y="777"/>
                    <a:pt x="10" y="848"/>
                  </a:cubicBezTo>
                  <a:cubicBezTo>
                    <a:pt x="81" y="884"/>
                    <a:pt x="144" y="920"/>
                    <a:pt x="215" y="938"/>
                  </a:cubicBezTo>
                  <a:cubicBezTo>
                    <a:pt x="304" y="955"/>
                    <a:pt x="385" y="973"/>
                    <a:pt x="474" y="973"/>
                  </a:cubicBezTo>
                  <a:cubicBezTo>
                    <a:pt x="483" y="973"/>
                    <a:pt x="483" y="973"/>
                    <a:pt x="474" y="982"/>
                  </a:cubicBezTo>
                  <a:cubicBezTo>
                    <a:pt x="449" y="990"/>
                    <a:pt x="423" y="994"/>
                    <a:pt x="396" y="994"/>
                  </a:cubicBezTo>
                  <a:cubicBezTo>
                    <a:pt x="335" y="994"/>
                    <a:pt x="268" y="977"/>
                    <a:pt x="206" y="964"/>
                  </a:cubicBezTo>
                  <a:cubicBezTo>
                    <a:pt x="153" y="955"/>
                    <a:pt x="81" y="938"/>
                    <a:pt x="28" y="920"/>
                  </a:cubicBezTo>
                  <a:lnTo>
                    <a:pt x="28" y="920"/>
                  </a:lnTo>
                  <a:cubicBezTo>
                    <a:pt x="28" y="929"/>
                    <a:pt x="28" y="947"/>
                    <a:pt x="37" y="964"/>
                  </a:cubicBezTo>
                  <a:cubicBezTo>
                    <a:pt x="126" y="991"/>
                    <a:pt x="206" y="1027"/>
                    <a:pt x="304" y="1036"/>
                  </a:cubicBezTo>
                  <a:cubicBezTo>
                    <a:pt x="345" y="1043"/>
                    <a:pt x="385" y="1045"/>
                    <a:pt x="424" y="1045"/>
                  </a:cubicBezTo>
                  <a:cubicBezTo>
                    <a:pt x="488" y="1045"/>
                    <a:pt x="550" y="1038"/>
                    <a:pt x="617" y="1027"/>
                  </a:cubicBezTo>
                  <a:lnTo>
                    <a:pt x="617" y="1027"/>
                  </a:lnTo>
                  <a:cubicBezTo>
                    <a:pt x="558" y="1069"/>
                    <a:pt x="472" y="1080"/>
                    <a:pt x="387" y="1080"/>
                  </a:cubicBezTo>
                  <a:cubicBezTo>
                    <a:pt x="328" y="1080"/>
                    <a:pt x="271" y="1075"/>
                    <a:pt x="224" y="1071"/>
                  </a:cubicBezTo>
                  <a:cubicBezTo>
                    <a:pt x="215" y="1062"/>
                    <a:pt x="135" y="1054"/>
                    <a:pt x="63" y="1036"/>
                  </a:cubicBezTo>
                  <a:lnTo>
                    <a:pt x="63" y="1036"/>
                  </a:lnTo>
                  <a:cubicBezTo>
                    <a:pt x="63" y="1045"/>
                    <a:pt x="72" y="1062"/>
                    <a:pt x="72" y="1071"/>
                  </a:cubicBezTo>
                  <a:cubicBezTo>
                    <a:pt x="174" y="1117"/>
                    <a:pt x="276" y="1137"/>
                    <a:pt x="376" y="1137"/>
                  </a:cubicBezTo>
                  <a:cubicBezTo>
                    <a:pt x="707" y="1137"/>
                    <a:pt x="1012" y="911"/>
                    <a:pt x="1170" y="616"/>
                  </a:cubicBezTo>
                  <a:cubicBezTo>
                    <a:pt x="1161" y="616"/>
                    <a:pt x="1152" y="608"/>
                    <a:pt x="1152" y="608"/>
                  </a:cubicBezTo>
                  <a:lnTo>
                    <a:pt x="1098" y="581"/>
                  </a:lnTo>
                  <a:lnTo>
                    <a:pt x="1116" y="527"/>
                  </a:lnTo>
                  <a:cubicBezTo>
                    <a:pt x="1134" y="492"/>
                    <a:pt x="1143" y="456"/>
                    <a:pt x="1161" y="420"/>
                  </a:cubicBezTo>
                  <a:cubicBezTo>
                    <a:pt x="1170" y="304"/>
                    <a:pt x="1187" y="188"/>
                    <a:pt x="1161" y="72"/>
                  </a:cubicBezTo>
                  <a:cubicBezTo>
                    <a:pt x="1152" y="63"/>
                    <a:pt x="1134" y="63"/>
                    <a:pt x="1125" y="54"/>
                  </a:cubicBezTo>
                  <a:lnTo>
                    <a:pt x="1125" y="54"/>
                  </a:lnTo>
                  <a:cubicBezTo>
                    <a:pt x="1134" y="117"/>
                    <a:pt x="1134" y="179"/>
                    <a:pt x="1116" y="233"/>
                  </a:cubicBezTo>
                  <a:cubicBezTo>
                    <a:pt x="1107" y="161"/>
                    <a:pt x="1098" y="99"/>
                    <a:pt x="1080" y="37"/>
                  </a:cubicBezTo>
                  <a:cubicBezTo>
                    <a:pt x="1027" y="28"/>
                    <a:pt x="982" y="10"/>
                    <a:pt x="929"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90" name="Google Shape;10321;p27"/>
            <p:cNvSpPr/>
            <p:nvPr/>
          </p:nvSpPr>
          <p:spPr>
            <a:xfrm>
              <a:off x="954700" y="1045075"/>
              <a:ext cx="1800" cy="5375"/>
            </a:xfrm>
            <a:custGeom>
              <a:avLst/>
              <a:ahLst/>
              <a:rect l="l" t="t" r="r" b="b"/>
              <a:pathLst>
                <a:path w="72" h="215" extrusionOk="0">
                  <a:moveTo>
                    <a:pt x="18" y="0"/>
                  </a:moveTo>
                  <a:cubicBezTo>
                    <a:pt x="27" y="71"/>
                    <a:pt x="18" y="143"/>
                    <a:pt x="0" y="214"/>
                  </a:cubicBezTo>
                  <a:cubicBezTo>
                    <a:pt x="27" y="152"/>
                    <a:pt x="54" y="89"/>
                    <a:pt x="72" y="27"/>
                  </a:cubicBezTo>
                  <a:cubicBezTo>
                    <a:pt x="54" y="18"/>
                    <a:pt x="36" y="9"/>
                    <a:pt x="1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91" name="Google Shape;10322;p27"/>
            <p:cNvSpPr/>
            <p:nvPr/>
          </p:nvSpPr>
          <p:spPr>
            <a:xfrm>
              <a:off x="917450" y="1035250"/>
              <a:ext cx="38600" cy="38400"/>
            </a:xfrm>
            <a:custGeom>
              <a:avLst/>
              <a:ahLst/>
              <a:rect l="l" t="t" r="r" b="b"/>
              <a:pathLst>
                <a:path w="1544" h="1536" extrusionOk="0">
                  <a:moveTo>
                    <a:pt x="1026" y="1"/>
                  </a:moveTo>
                  <a:cubicBezTo>
                    <a:pt x="438" y="125"/>
                    <a:pt x="1" y="839"/>
                    <a:pt x="268" y="1428"/>
                  </a:cubicBezTo>
                  <a:cubicBezTo>
                    <a:pt x="277" y="1437"/>
                    <a:pt x="286" y="1437"/>
                    <a:pt x="286" y="1446"/>
                  </a:cubicBezTo>
                  <a:cubicBezTo>
                    <a:pt x="295" y="1446"/>
                    <a:pt x="295" y="1455"/>
                    <a:pt x="304" y="1455"/>
                  </a:cubicBezTo>
                  <a:cubicBezTo>
                    <a:pt x="425" y="1511"/>
                    <a:pt x="546" y="1536"/>
                    <a:pt x="663" y="1536"/>
                  </a:cubicBezTo>
                  <a:cubicBezTo>
                    <a:pt x="1033" y="1536"/>
                    <a:pt x="1368" y="1287"/>
                    <a:pt x="1544" y="955"/>
                  </a:cubicBezTo>
                  <a:cubicBezTo>
                    <a:pt x="1508" y="946"/>
                    <a:pt x="1481" y="928"/>
                    <a:pt x="1455" y="910"/>
                  </a:cubicBezTo>
                  <a:cubicBezTo>
                    <a:pt x="1297" y="1205"/>
                    <a:pt x="992" y="1431"/>
                    <a:pt x="661" y="1431"/>
                  </a:cubicBezTo>
                  <a:cubicBezTo>
                    <a:pt x="561" y="1431"/>
                    <a:pt x="459" y="1411"/>
                    <a:pt x="357" y="1365"/>
                  </a:cubicBezTo>
                  <a:cubicBezTo>
                    <a:pt x="357" y="1356"/>
                    <a:pt x="348" y="1339"/>
                    <a:pt x="348" y="1330"/>
                  </a:cubicBezTo>
                  <a:lnTo>
                    <a:pt x="348" y="1330"/>
                  </a:lnTo>
                  <a:cubicBezTo>
                    <a:pt x="420" y="1348"/>
                    <a:pt x="500" y="1356"/>
                    <a:pt x="509" y="1365"/>
                  </a:cubicBezTo>
                  <a:cubicBezTo>
                    <a:pt x="556" y="1369"/>
                    <a:pt x="613" y="1374"/>
                    <a:pt x="672" y="1374"/>
                  </a:cubicBezTo>
                  <a:cubicBezTo>
                    <a:pt x="757" y="1374"/>
                    <a:pt x="843" y="1363"/>
                    <a:pt x="902" y="1321"/>
                  </a:cubicBezTo>
                  <a:lnTo>
                    <a:pt x="902" y="1321"/>
                  </a:lnTo>
                  <a:cubicBezTo>
                    <a:pt x="835" y="1332"/>
                    <a:pt x="773" y="1339"/>
                    <a:pt x="709" y="1339"/>
                  </a:cubicBezTo>
                  <a:cubicBezTo>
                    <a:pt x="670" y="1339"/>
                    <a:pt x="630" y="1337"/>
                    <a:pt x="589" y="1330"/>
                  </a:cubicBezTo>
                  <a:cubicBezTo>
                    <a:pt x="491" y="1321"/>
                    <a:pt x="411" y="1285"/>
                    <a:pt x="322" y="1258"/>
                  </a:cubicBezTo>
                  <a:cubicBezTo>
                    <a:pt x="313" y="1241"/>
                    <a:pt x="313" y="1223"/>
                    <a:pt x="313" y="1214"/>
                  </a:cubicBezTo>
                  <a:lnTo>
                    <a:pt x="313" y="1214"/>
                  </a:lnTo>
                  <a:cubicBezTo>
                    <a:pt x="366" y="1232"/>
                    <a:pt x="438" y="1249"/>
                    <a:pt x="491" y="1258"/>
                  </a:cubicBezTo>
                  <a:cubicBezTo>
                    <a:pt x="553" y="1271"/>
                    <a:pt x="620" y="1288"/>
                    <a:pt x="681" y="1288"/>
                  </a:cubicBezTo>
                  <a:cubicBezTo>
                    <a:pt x="708" y="1288"/>
                    <a:pt x="734" y="1284"/>
                    <a:pt x="759" y="1276"/>
                  </a:cubicBezTo>
                  <a:cubicBezTo>
                    <a:pt x="768" y="1267"/>
                    <a:pt x="768" y="1267"/>
                    <a:pt x="759" y="1267"/>
                  </a:cubicBezTo>
                  <a:cubicBezTo>
                    <a:pt x="670" y="1267"/>
                    <a:pt x="589" y="1249"/>
                    <a:pt x="500" y="1232"/>
                  </a:cubicBezTo>
                  <a:cubicBezTo>
                    <a:pt x="429" y="1214"/>
                    <a:pt x="366" y="1178"/>
                    <a:pt x="295" y="1142"/>
                  </a:cubicBezTo>
                  <a:cubicBezTo>
                    <a:pt x="286" y="1071"/>
                    <a:pt x="295" y="1009"/>
                    <a:pt x="304" y="937"/>
                  </a:cubicBezTo>
                  <a:cubicBezTo>
                    <a:pt x="405" y="1022"/>
                    <a:pt x="514" y="1059"/>
                    <a:pt x="620" y="1059"/>
                  </a:cubicBezTo>
                  <a:cubicBezTo>
                    <a:pt x="981" y="1059"/>
                    <a:pt x="1310" y="640"/>
                    <a:pt x="1214" y="295"/>
                  </a:cubicBezTo>
                  <a:cubicBezTo>
                    <a:pt x="1178" y="286"/>
                    <a:pt x="1142" y="277"/>
                    <a:pt x="1098" y="268"/>
                  </a:cubicBezTo>
                  <a:lnTo>
                    <a:pt x="1098" y="268"/>
                  </a:lnTo>
                  <a:cubicBezTo>
                    <a:pt x="1234" y="554"/>
                    <a:pt x="940" y="953"/>
                    <a:pt x="618" y="953"/>
                  </a:cubicBezTo>
                  <a:cubicBezTo>
                    <a:pt x="518" y="953"/>
                    <a:pt x="415" y="915"/>
                    <a:pt x="322" y="821"/>
                  </a:cubicBezTo>
                  <a:cubicBezTo>
                    <a:pt x="340" y="750"/>
                    <a:pt x="366" y="679"/>
                    <a:pt x="402" y="616"/>
                  </a:cubicBezTo>
                  <a:cubicBezTo>
                    <a:pt x="451" y="678"/>
                    <a:pt x="527" y="707"/>
                    <a:pt x="604" y="707"/>
                  </a:cubicBezTo>
                  <a:cubicBezTo>
                    <a:pt x="694" y="707"/>
                    <a:pt x="786" y="666"/>
                    <a:pt x="839" y="589"/>
                  </a:cubicBezTo>
                  <a:cubicBezTo>
                    <a:pt x="893" y="518"/>
                    <a:pt x="910" y="429"/>
                    <a:pt x="893" y="340"/>
                  </a:cubicBezTo>
                  <a:cubicBezTo>
                    <a:pt x="875" y="286"/>
                    <a:pt x="830" y="241"/>
                    <a:pt x="786" y="206"/>
                  </a:cubicBezTo>
                  <a:cubicBezTo>
                    <a:pt x="839" y="170"/>
                    <a:pt x="910" y="143"/>
                    <a:pt x="973" y="116"/>
                  </a:cubicBezTo>
                  <a:cubicBezTo>
                    <a:pt x="982" y="125"/>
                    <a:pt x="982" y="125"/>
                    <a:pt x="991" y="134"/>
                  </a:cubicBezTo>
                  <a:cubicBezTo>
                    <a:pt x="1000" y="90"/>
                    <a:pt x="1009" y="45"/>
                    <a:pt x="1026"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92" name="Google Shape;10323;p27"/>
            <p:cNvSpPr/>
            <p:nvPr/>
          </p:nvSpPr>
          <p:spPr>
            <a:xfrm>
              <a:off x="951575" y="1043500"/>
              <a:ext cx="1350" cy="4925"/>
            </a:xfrm>
            <a:custGeom>
              <a:avLst/>
              <a:ahLst/>
              <a:rect l="l" t="t" r="r" b="b"/>
              <a:pathLst>
                <a:path w="54" h="197" extrusionOk="0">
                  <a:moveTo>
                    <a:pt x="0" y="1"/>
                  </a:moveTo>
                  <a:cubicBezTo>
                    <a:pt x="18" y="63"/>
                    <a:pt x="27" y="125"/>
                    <a:pt x="36" y="197"/>
                  </a:cubicBezTo>
                  <a:cubicBezTo>
                    <a:pt x="54" y="143"/>
                    <a:pt x="54" y="81"/>
                    <a:pt x="45" y="18"/>
                  </a:cubicBezTo>
                  <a:cubicBezTo>
                    <a:pt x="27" y="18"/>
                    <a:pt x="9" y="10"/>
                    <a:pt x="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93" name="Google Shape;10324;p27"/>
            <p:cNvSpPr/>
            <p:nvPr/>
          </p:nvSpPr>
          <p:spPr>
            <a:xfrm>
              <a:off x="953575" y="1044400"/>
              <a:ext cx="1825" cy="8725"/>
            </a:xfrm>
            <a:custGeom>
              <a:avLst/>
              <a:ahLst/>
              <a:rect l="l" t="t" r="r" b="b"/>
              <a:pathLst>
                <a:path w="73" h="349" extrusionOk="0">
                  <a:moveTo>
                    <a:pt x="1" y="0"/>
                  </a:moveTo>
                  <a:lnTo>
                    <a:pt x="1" y="0"/>
                  </a:lnTo>
                  <a:cubicBezTo>
                    <a:pt x="27" y="116"/>
                    <a:pt x="10" y="232"/>
                    <a:pt x="1" y="348"/>
                  </a:cubicBezTo>
                  <a:cubicBezTo>
                    <a:pt x="10" y="321"/>
                    <a:pt x="19" y="295"/>
                    <a:pt x="36" y="268"/>
                  </a:cubicBezTo>
                  <a:cubicBezTo>
                    <a:pt x="36" y="259"/>
                    <a:pt x="36" y="250"/>
                    <a:pt x="45" y="241"/>
                  </a:cubicBezTo>
                  <a:cubicBezTo>
                    <a:pt x="63" y="170"/>
                    <a:pt x="72" y="98"/>
                    <a:pt x="63" y="27"/>
                  </a:cubicBezTo>
                  <a:cubicBezTo>
                    <a:pt x="45" y="18"/>
                    <a:pt x="27" y="9"/>
                    <a:pt x="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94" name="Google Shape;10325;p27"/>
            <p:cNvSpPr/>
            <p:nvPr/>
          </p:nvSpPr>
          <p:spPr>
            <a:xfrm>
              <a:off x="913875" y="1066700"/>
              <a:ext cx="6275" cy="3150"/>
            </a:xfrm>
            <a:custGeom>
              <a:avLst/>
              <a:ahLst/>
              <a:rect l="l" t="t" r="r" b="b"/>
              <a:pathLst>
                <a:path w="251" h="126" extrusionOk="0">
                  <a:moveTo>
                    <a:pt x="179" y="0"/>
                  </a:moveTo>
                  <a:cubicBezTo>
                    <a:pt x="144" y="9"/>
                    <a:pt x="108" y="18"/>
                    <a:pt x="63" y="18"/>
                  </a:cubicBezTo>
                  <a:cubicBezTo>
                    <a:pt x="1" y="27"/>
                    <a:pt x="1" y="125"/>
                    <a:pt x="72" y="125"/>
                  </a:cubicBezTo>
                  <a:cubicBezTo>
                    <a:pt x="117" y="125"/>
                    <a:pt x="161" y="107"/>
                    <a:pt x="215" y="107"/>
                  </a:cubicBezTo>
                  <a:cubicBezTo>
                    <a:pt x="242" y="98"/>
                    <a:pt x="251" y="63"/>
                    <a:pt x="251" y="36"/>
                  </a:cubicBezTo>
                  <a:cubicBezTo>
                    <a:pt x="242" y="9"/>
                    <a:pt x="215" y="0"/>
                    <a:pt x="17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95" name="Google Shape;10326;p27"/>
            <p:cNvSpPr/>
            <p:nvPr/>
          </p:nvSpPr>
          <p:spPr>
            <a:xfrm>
              <a:off x="913225" y="1056875"/>
              <a:ext cx="7075" cy="3175"/>
            </a:xfrm>
            <a:custGeom>
              <a:avLst/>
              <a:ahLst/>
              <a:rect l="l" t="t" r="r" b="b"/>
              <a:pathLst>
                <a:path w="283" h="127" extrusionOk="0">
                  <a:moveTo>
                    <a:pt x="54" y="1"/>
                  </a:moveTo>
                  <a:cubicBezTo>
                    <a:pt x="18" y="1"/>
                    <a:pt x="0" y="28"/>
                    <a:pt x="0" y="54"/>
                  </a:cubicBezTo>
                  <a:cubicBezTo>
                    <a:pt x="0" y="90"/>
                    <a:pt x="27" y="108"/>
                    <a:pt x="54" y="108"/>
                  </a:cubicBezTo>
                  <a:cubicBezTo>
                    <a:pt x="98" y="117"/>
                    <a:pt x="143" y="117"/>
                    <a:pt x="196" y="126"/>
                  </a:cubicBezTo>
                  <a:cubicBezTo>
                    <a:pt x="199" y="126"/>
                    <a:pt x="202" y="126"/>
                    <a:pt x="204" y="126"/>
                  </a:cubicBezTo>
                  <a:cubicBezTo>
                    <a:pt x="261" y="126"/>
                    <a:pt x="283" y="36"/>
                    <a:pt x="223" y="28"/>
                  </a:cubicBezTo>
                  <a:cubicBezTo>
                    <a:pt x="161" y="19"/>
                    <a:pt x="107" y="10"/>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96" name="Google Shape;10327;p27"/>
            <p:cNvSpPr/>
            <p:nvPr/>
          </p:nvSpPr>
          <p:spPr>
            <a:xfrm>
              <a:off x="914775" y="1047425"/>
              <a:ext cx="7200" cy="4250"/>
            </a:xfrm>
            <a:custGeom>
              <a:avLst/>
              <a:ahLst/>
              <a:rect l="l" t="t" r="r" b="b"/>
              <a:pathLst>
                <a:path w="288" h="170" extrusionOk="0">
                  <a:moveTo>
                    <a:pt x="68" y="1"/>
                  </a:moveTo>
                  <a:cubicBezTo>
                    <a:pt x="47" y="1"/>
                    <a:pt x="25" y="11"/>
                    <a:pt x="18" y="31"/>
                  </a:cubicBezTo>
                  <a:cubicBezTo>
                    <a:pt x="0" y="49"/>
                    <a:pt x="9" y="93"/>
                    <a:pt x="36" y="102"/>
                  </a:cubicBezTo>
                  <a:cubicBezTo>
                    <a:pt x="90" y="120"/>
                    <a:pt x="143" y="147"/>
                    <a:pt x="206" y="165"/>
                  </a:cubicBezTo>
                  <a:cubicBezTo>
                    <a:pt x="213" y="168"/>
                    <a:pt x="219" y="169"/>
                    <a:pt x="225" y="169"/>
                  </a:cubicBezTo>
                  <a:cubicBezTo>
                    <a:pt x="273" y="169"/>
                    <a:pt x="288" y="82"/>
                    <a:pt x="232" y="67"/>
                  </a:cubicBezTo>
                  <a:cubicBezTo>
                    <a:pt x="179" y="49"/>
                    <a:pt x="134" y="31"/>
                    <a:pt x="90" y="4"/>
                  </a:cubicBezTo>
                  <a:cubicBezTo>
                    <a:pt x="83" y="2"/>
                    <a:pt x="76" y="1"/>
                    <a:pt x="6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97" name="Google Shape;10328;p27"/>
            <p:cNvSpPr/>
            <p:nvPr/>
          </p:nvSpPr>
          <p:spPr>
            <a:xfrm>
              <a:off x="929325" y="1030100"/>
              <a:ext cx="5500" cy="6175"/>
            </a:xfrm>
            <a:custGeom>
              <a:avLst/>
              <a:ahLst/>
              <a:rect l="l" t="t" r="r" b="b"/>
              <a:pathLst>
                <a:path w="220" h="247" extrusionOk="0">
                  <a:moveTo>
                    <a:pt x="70" y="0"/>
                  </a:moveTo>
                  <a:cubicBezTo>
                    <a:pt x="35" y="0"/>
                    <a:pt x="1" y="39"/>
                    <a:pt x="25" y="82"/>
                  </a:cubicBezTo>
                  <a:cubicBezTo>
                    <a:pt x="43" y="135"/>
                    <a:pt x="79" y="180"/>
                    <a:pt x="105" y="224"/>
                  </a:cubicBezTo>
                  <a:cubicBezTo>
                    <a:pt x="116" y="240"/>
                    <a:pt x="131" y="247"/>
                    <a:pt x="146" y="247"/>
                  </a:cubicBezTo>
                  <a:cubicBezTo>
                    <a:pt x="183" y="247"/>
                    <a:pt x="220" y="209"/>
                    <a:pt x="195" y="171"/>
                  </a:cubicBezTo>
                  <a:cubicBezTo>
                    <a:pt x="168" y="126"/>
                    <a:pt x="132" y="82"/>
                    <a:pt x="114" y="28"/>
                  </a:cubicBezTo>
                  <a:cubicBezTo>
                    <a:pt x="103" y="8"/>
                    <a:pt x="86"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98" name="Google Shape;10329;p27"/>
            <p:cNvSpPr/>
            <p:nvPr/>
          </p:nvSpPr>
          <p:spPr>
            <a:xfrm>
              <a:off x="941100" y="1026550"/>
              <a:ext cx="3150" cy="5375"/>
            </a:xfrm>
            <a:custGeom>
              <a:avLst/>
              <a:ahLst/>
              <a:rect l="l" t="t" r="r" b="b"/>
              <a:pathLst>
                <a:path w="126" h="215" extrusionOk="0">
                  <a:moveTo>
                    <a:pt x="0" y="1"/>
                  </a:moveTo>
                  <a:cubicBezTo>
                    <a:pt x="0" y="10"/>
                    <a:pt x="0" y="10"/>
                    <a:pt x="0" y="18"/>
                  </a:cubicBezTo>
                  <a:cubicBezTo>
                    <a:pt x="9" y="63"/>
                    <a:pt x="9" y="117"/>
                    <a:pt x="18" y="170"/>
                  </a:cubicBezTo>
                  <a:cubicBezTo>
                    <a:pt x="18" y="197"/>
                    <a:pt x="36" y="215"/>
                    <a:pt x="72" y="215"/>
                  </a:cubicBezTo>
                  <a:cubicBezTo>
                    <a:pt x="98" y="215"/>
                    <a:pt x="125" y="197"/>
                    <a:pt x="116" y="161"/>
                  </a:cubicBezTo>
                  <a:cubicBezTo>
                    <a:pt x="116" y="117"/>
                    <a:pt x="107" y="63"/>
                    <a:pt x="107" y="10"/>
                  </a:cubicBezTo>
                  <a:cubicBezTo>
                    <a:pt x="72" y="10"/>
                    <a:pt x="36" y="1"/>
                    <a:pt x="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399" name="Google Shape;10330;p27"/>
            <p:cNvSpPr/>
            <p:nvPr/>
          </p:nvSpPr>
          <p:spPr>
            <a:xfrm>
              <a:off x="920650" y="1037575"/>
              <a:ext cx="7000" cy="5425"/>
            </a:xfrm>
            <a:custGeom>
              <a:avLst/>
              <a:ahLst/>
              <a:rect l="l" t="t" r="r" b="b"/>
              <a:pathLst>
                <a:path w="280" h="217" extrusionOk="0">
                  <a:moveTo>
                    <a:pt x="80" y="0"/>
                  </a:moveTo>
                  <a:cubicBezTo>
                    <a:pt x="40" y="0"/>
                    <a:pt x="0" y="51"/>
                    <a:pt x="42" y="86"/>
                  </a:cubicBezTo>
                  <a:cubicBezTo>
                    <a:pt x="87" y="131"/>
                    <a:pt x="122" y="166"/>
                    <a:pt x="167" y="202"/>
                  </a:cubicBezTo>
                  <a:cubicBezTo>
                    <a:pt x="179" y="212"/>
                    <a:pt x="192" y="216"/>
                    <a:pt x="204" y="216"/>
                  </a:cubicBezTo>
                  <a:cubicBezTo>
                    <a:pt x="246" y="216"/>
                    <a:pt x="280" y="165"/>
                    <a:pt x="238" y="131"/>
                  </a:cubicBezTo>
                  <a:cubicBezTo>
                    <a:pt x="203" y="86"/>
                    <a:pt x="158" y="50"/>
                    <a:pt x="113" y="15"/>
                  </a:cubicBezTo>
                  <a:cubicBezTo>
                    <a:pt x="103" y="5"/>
                    <a:pt x="92" y="0"/>
                    <a:pt x="8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00" name="Google Shape;10331;p27"/>
            <p:cNvSpPr/>
            <p:nvPr/>
          </p:nvSpPr>
          <p:spPr>
            <a:xfrm>
              <a:off x="877750" y="1032800"/>
              <a:ext cx="18750" cy="24150"/>
            </a:xfrm>
            <a:custGeom>
              <a:avLst/>
              <a:ahLst/>
              <a:rect l="l" t="t" r="r" b="b"/>
              <a:pathLst>
                <a:path w="750" h="966" extrusionOk="0">
                  <a:moveTo>
                    <a:pt x="152" y="0"/>
                  </a:moveTo>
                  <a:cubicBezTo>
                    <a:pt x="117" y="63"/>
                    <a:pt x="81" y="125"/>
                    <a:pt x="54" y="197"/>
                  </a:cubicBezTo>
                  <a:cubicBezTo>
                    <a:pt x="58" y="196"/>
                    <a:pt x="62" y="196"/>
                    <a:pt x="66" y="196"/>
                  </a:cubicBezTo>
                  <a:cubicBezTo>
                    <a:pt x="230" y="196"/>
                    <a:pt x="365" y="379"/>
                    <a:pt x="322" y="545"/>
                  </a:cubicBezTo>
                  <a:cubicBezTo>
                    <a:pt x="304" y="634"/>
                    <a:pt x="250" y="705"/>
                    <a:pt x="170" y="741"/>
                  </a:cubicBezTo>
                  <a:cubicBezTo>
                    <a:pt x="141" y="756"/>
                    <a:pt x="108" y="762"/>
                    <a:pt x="77" y="762"/>
                  </a:cubicBezTo>
                  <a:cubicBezTo>
                    <a:pt x="50" y="762"/>
                    <a:pt x="25" y="758"/>
                    <a:pt x="1" y="750"/>
                  </a:cubicBezTo>
                  <a:lnTo>
                    <a:pt x="1" y="750"/>
                  </a:lnTo>
                  <a:cubicBezTo>
                    <a:pt x="9" y="821"/>
                    <a:pt x="27" y="892"/>
                    <a:pt x="63" y="955"/>
                  </a:cubicBezTo>
                  <a:cubicBezTo>
                    <a:pt x="95" y="962"/>
                    <a:pt x="126" y="965"/>
                    <a:pt x="155" y="965"/>
                  </a:cubicBezTo>
                  <a:cubicBezTo>
                    <a:pt x="641" y="965"/>
                    <a:pt x="750" y="42"/>
                    <a:pt x="152"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01" name="Google Shape;10332;p27"/>
            <p:cNvSpPr/>
            <p:nvPr/>
          </p:nvSpPr>
          <p:spPr>
            <a:xfrm>
              <a:off x="880875" y="1025000"/>
              <a:ext cx="28800" cy="41050"/>
            </a:xfrm>
            <a:custGeom>
              <a:avLst/>
              <a:ahLst/>
              <a:rect l="l" t="t" r="r" b="b"/>
              <a:pathLst>
                <a:path w="1152" h="1642" extrusionOk="0">
                  <a:moveTo>
                    <a:pt x="500" y="0"/>
                  </a:moveTo>
                  <a:lnTo>
                    <a:pt x="500" y="0"/>
                  </a:lnTo>
                  <a:cubicBezTo>
                    <a:pt x="482" y="9"/>
                    <a:pt x="473" y="9"/>
                    <a:pt x="455" y="18"/>
                  </a:cubicBezTo>
                  <a:cubicBezTo>
                    <a:pt x="509" y="54"/>
                    <a:pt x="545" y="89"/>
                    <a:pt x="554" y="98"/>
                  </a:cubicBezTo>
                  <a:cubicBezTo>
                    <a:pt x="643" y="170"/>
                    <a:pt x="777" y="295"/>
                    <a:pt x="786" y="411"/>
                  </a:cubicBezTo>
                  <a:cubicBezTo>
                    <a:pt x="786" y="419"/>
                    <a:pt x="786" y="419"/>
                    <a:pt x="786" y="419"/>
                  </a:cubicBezTo>
                  <a:cubicBezTo>
                    <a:pt x="723" y="321"/>
                    <a:pt x="670" y="250"/>
                    <a:pt x="580" y="179"/>
                  </a:cubicBezTo>
                  <a:cubicBezTo>
                    <a:pt x="527" y="125"/>
                    <a:pt x="464" y="89"/>
                    <a:pt x="402" y="45"/>
                  </a:cubicBezTo>
                  <a:cubicBezTo>
                    <a:pt x="384" y="54"/>
                    <a:pt x="366" y="63"/>
                    <a:pt x="357" y="72"/>
                  </a:cubicBezTo>
                  <a:cubicBezTo>
                    <a:pt x="393" y="98"/>
                    <a:pt x="438" y="125"/>
                    <a:pt x="464" y="152"/>
                  </a:cubicBezTo>
                  <a:cubicBezTo>
                    <a:pt x="545" y="205"/>
                    <a:pt x="616" y="259"/>
                    <a:pt x="652" y="348"/>
                  </a:cubicBezTo>
                  <a:cubicBezTo>
                    <a:pt x="589" y="277"/>
                    <a:pt x="527" y="232"/>
                    <a:pt x="447" y="179"/>
                  </a:cubicBezTo>
                  <a:cubicBezTo>
                    <a:pt x="402" y="143"/>
                    <a:pt x="348" y="125"/>
                    <a:pt x="295" y="107"/>
                  </a:cubicBezTo>
                  <a:cubicBezTo>
                    <a:pt x="241" y="134"/>
                    <a:pt x="179" y="170"/>
                    <a:pt x="116" y="196"/>
                  </a:cubicBezTo>
                  <a:cubicBezTo>
                    <a:pt x="116" y="205"/>
                    <a:pt x="108" y="214"/>
                    <a:pt x="99" y="214"/>
                  </a:cubicBezTo>
                  <a:cubicBezTo>
                    <a:pt x="759" y="329"/>
                    <a:pt x="620" y="1383"/>
                    <a:pt x="23" y="1383"/>
                  </a:cubicBezTo>
                  <a:cubicBezTo>
                    <a:pt x="15" y="1383"/>
                    <a:pt x="8" y="1383"/>
                    <a:pt x="0" y="1383"/>
                  </a:cubicBezTo>
                  <a:lnTo>
                    <a:pt x="0" y="1383"/>
                  </a:lnTo>
                  <a:cubicBezTo>
                    <a:pt x="18" y="1410"/>
                    <a:pt x="45" y="1445"/>
                    <a:pt x="72" y="1472"/>
                  </a:cubicBezTo>
                  <a:cubicBezTo>
                    <a:pt x="134" y="1472"/>
                    <a:pt x="188" y="1463"/>
                    <a:pt x="241" y="1454"/>
                  </a:cubicBezTo>
                  <a:cubicBezTo>
                    <a:pt x="348" y="1419"/>
                    <a:pt x="429" y="1374"/>
                    <a:pt x="518" y="1312"/>
                  </a:cubicBezTo>
                  <a:cubicBezTo>
                    <a:pt x="527" y="1312"/>
                    <a:pt x="527" y="1312"/>
                    <a:pt x="527" y="1320"/>
                  </a:cubicBezTo>
                  <a:cubicBezTo>
                    <a:pt x="464" y="1410"/>
                    <a:pt x="357" y="1463"/>
                    <a:pt x="259" y="1499"/>
                  </a:cubicBezTo>
                  <a:cubicBezTo>
                    <a:pt x="232" y="1517"/>
                    <a:pt x="188" y="1535"/>
                    <a:pt x="143" y="1543"/>
                  </a:cubicBezTo>
                  <a:cubicBezTo>
                    <a:pt x="152" y="1543"/>
                    <a:pt x="152" y="1543"/>
                    <a:pt x="161" y="1552"/>
                  </a:cubicBezTo>
                  <a:cubicBezTo>
                    <a:pt x="179" y="1552"/>
                    <a:pt x="197" y="1552"/>
                    <a:pt x="223" y="1543"/>
                  </a:cubicBezTo>
                  <a:cubicBezTo>
                    <a:pt x="286" y="1535"/>
                    <a:pt x="339" y="1508"/>
                    <a:pt x="393" y="1481"/>
                  </a:cubicBezTo>
                  <a:cubicBezTo>
                    <a:pt x="518" y="1419"/>
                    <a:pt x="598" y="1320"/>
                    <a:pt x="687" y="1222"/>
                  </a:cubicBezTo>
                  <a:lnTo>
                    <a:pt x="687" y="1222"/>
                  </a:lnTo>
                  <a:cubicBezTo>
                    <a:pt x="652" y="1347"/>
                    <a:pt x="554" y="1445"/>
                    <a:pt x="447" y="1517"/>
                  </a:cubicBezTo>
                  <a:cubicBezTo>
                    <a:pt x="402" y="1543"/>
                    <a:pt x="331" y="1588"/>
                    <a:pt x="250" y="1615"/>
                  </a:cubicBezTo>
                  <a:cubicBezTo>
                    <a:pt x="268" y="1624"/>
                    <a:pt x="286" y="1633"/>
                    <a:pt x="304" y="1642"/>
                  </a:cubicBezTo>
                  <a:cubicBezTo>
                    <a:pt x="982" y="1428"/>
                    <a:pt x="1151" y="339"/>
                    <a:pt x="500"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02" name="Google Shape;10333;p27"/>
            <p:cNvSpPr/>
            <p:nvPr/>
          </p:nvSpPr>
          <p:spPr>
            <a:xfrm>
              <a:off x="871725" y="1023425"/>
              <a:ext cx="41075" cy="45250"/>
            </a:xfrm>
            <a:custGeom>
              <a:avLst/>
              <a:ahLst/>
              <a:rect l="l" t="t" r="r" b="b"/>
              <a:pathLst>
                <a:path w="1643" h="1810" extrusionOk="0">
                  <a:moveTo>
                    <a:pt x="393" y="375"/>
                  </a:moveTo>
                  <a:cubicBezTo>
                    <a:pt x="991" y="417"/>
                    <a:pt x="882" y="1340"/>
                    <a:pt x="396" y="1340"/>
                  </a:cubicBezTo>
                  <a:cubicBezTo>
                    <a:pt x="367" y="1340"/>
                    <a:pt x="336" y="1337"/>
                    <a:pt x="304" y="1330"/>
                  </a:cubicBezTo>
                  <a:cubicBezTo>
                    <a:pt x="268" y="1267"/>
                    <a:pt x="250" y="1196"/>
                    <a:pt x="242" y="1125"/>
                  </a:cubicBezTo>
                  <a:lnTo>
                    <a:pt x="242" y="1125"/>
                  </a:lnTo>
                  <a:cubicBezTo>
                    <a:pt x="266" y="1133"/>
                    <a:pt x="291" y="1137"/>
                    <a:pt x="318" y="1137"/>
                  </a:cubicBezTo>
                  <a:cubicBezTo>
                    <a:pt x="349" y="1137"/>
                    <a:pt x="382" y="1131"/>
                    <a:pt x="411" y="1116"/>
                  </a:cubicBezTo>
                  <a:cubicBezTo>
                    <a:pt x="491" y="1080"/>
                    <a:pt x="545" y="1009"/>
                    <a:pt x="563" y="920"/>
                  </a:cubicBezTo>
                  <a:cubicBezTo>
                    <a:pt x="606" y="754"/>
                    <a:pt x="471" y="571"/>
                    <a:pt x="307" y="571"/>
                  </a:cubicBezTo>
                  <a:cubicBezTo>
                    <a:pt x="303" y="571"/>
                    <a:pt x="299" y="571"/>
                    <a:pt x="295" y="572"/>
                  </a:cubicBezTo>
                  <a:cubicBezTo>
                    <a:pt x="322" y="500"/>
                    <a:pt x="358" y="438"/>
                    <a:pt x="393" y="375"/>
                  </a:cubicBezTo>
                  <a:close/>
                  <a:moveTo>
                    <a:pt x="973" y="1"/>
                  </a:moveTo>
                  <a:cubicBezTo>
                    <a:pt x="937" y="27"/>
                    <a:pt x="902" y="45"/>
                    <a:pt x="866" y="63"/>
                  </a:cubicBezTo>
                  <a:cubicBezTo>
                    <a:pt x="1517" y="402"/>
                    <a:pt x="1348" y="1491"/>
                    <a:pt x="670" y="1705"/>
                  </a:cubicBezTo>
                  <a:cubicBezTo>
                    <a:pt x="652" y="1696"/>
                    <a:pt x="634" y="1687"/>
                    <a:pt x="616" y="1678"/>
                  </a:cubicBezTo>
                  <a:cubicBezTo>
                    <a:pt x="697" y="1651"/>
                    <a:pt x="768" y="1606"/>
                    <a:pt x="821" y="1580"/>
                  </a:cubicBezTo>
                  <a:cubicBezTo>
                    <a:pt x="920" y="1508"/>
                    <a:pt x="1018" y="1410"/>
                    <a:pt x="1053" y="1285"/>
                  </a:cubicBezTo>
                  <a:lnTo>
                    <a:pt x="1053" y="1285"/>
                  </a:lnTo>
                  <a:cubicBezTo>
                    <a:pt x="964" y="1383"/>
                    <a:pt x="884" y="1482"/>
                    <a:pt x="759" y="1544"/>
                  </a:cubicBezTo>
                  <a:cubicBezTo>
                    <a:pt x="705" y="1571"/>
                    <a:pt x="652" y="1598"/>
                    <a:pt x="589" y="1606"/>
                  </a:cubicBezTo>
                  <a:cubicBezTo>
                    <a:pt x="563" y="1615"/>
                    <a:pt x="545" y="1615"/>
                    <a:pt x="527" y="1615"/>
                  </a:cubicBezTo>
                  <a:cubicBezTo>
                    <a:pt x="518" y="1606"/>
                    <a:pt x="518" y="1606"/>
                    <a:pt x="509" y="1606"/>
                  </a:cubicBezTo>
                  <a:cubicBezTo>
                    <a:pt x="554" y="1598"/>
                    <a:pt x="598" y="1580"/>
                    <a:pt x="625" y="1562"/>
                  </a:cubicBezTo>
                  <a:cubicBezTo>
                    <a:pt x="723" y="1526"/>
                    <a:pt x="830" y="1473"/>
                    <a:pt x="893" y="1383"/>
                  </a:cubicBezTo>
                  <a:cubicBezTo>
                    <a:pt x="893" y="1375"/>
                    <a:pt x="893" y="1375"/>
                    <a:pt x="884" y="1375"/>
                  </a:cubicBezTo>
                  <a:cubicBezTo>
                    <a:pt x="795" y="1437"/>
                    <a:pt x="714" y="1482"/>
                    <a:pt x="607" y="1517"/>
                  </a:cubicBezTo>
                  <a:cubicBezTo>
                    <a:pt x="554" y="1526"/>
                    <a:pt x="500" y="1535"/>
                    <a:pt x="438" y="1535"/>
                  </a:cubicBezTo>
                  <a:cubicBezTo>
                    <a:pt x="411" y="1508"/>
                    <a:pt x="384" y="1473"/>
                    <a:pt x="366" y="1446"/>
                  </a:cubicBezTo>
                  <a:lnTo>
                    <a:pt x="366" y="1446"/>
                  </a:lnTo>
                  <a:cubicBezTo>
                    <a:pt x="374" y="1446"/>
                    <a:pt x="381" y="1446"/>
                    <a:pt x="389" y="1446"/>
                  </a:cubicBezTo>
                  <a:cubicBezTo>
                    <a:pt x="986" y="1446"/>
                    <a:pt x="1125" y="392"/>
                    <a:pt x="465" y="277"/>
                  </a:cubicBezTo>
                  <a:cubicBezTo>
                    <a:pt x="474" y="277"/>
                    <a:pt x="482" y="268"/>
                    <a:pt x="482" y="259"/>
                  </a:cubicBezTo>
                  <a:lnTo>
                    <a:pt x="482" y="259"/>
                  </a:lnTo>
                  <a:cubicBezTo>
                    <a:pt x="420" y="295"/>
                    <a:pt x="349" y="331"/>
                    <a:pt x="277" y="375"/>
                  </a:cubicBezTo>
                  <a:cubicBezTo>
                    <a:pt x="1" y="848"/>
                    <a:pt x="72" y="1553"/>
                    <a:pt x="643" y="1803"/>
                  </a:cubicBezTo>
                  <a:lnTo>
                    <a:pt x="661" y="1803"/>
                  </a:lnTo>
                  <a:cubicBezTo>
                    <a:pt x="665" y="1807"/>
                    <a:pt x="670" y="1809"/>
                    <a:pt x="674" y="1809"/>
                  </a:cubicBezTo>
                  <a:cubicBezTo>
                    <a:pt x="679" y="1809"/>
                    <a:pt x="683" y="1807"/>
                    <a:pt x="688" y="1803"/>
                  </a:cubicBezTo>
                  <a:cubicBezTo>
                    <a:pt x="1437" y="1580"/>
                    <a:pt x="1642" y="429"/>
                    <a:pt x="97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03" name="Google Shape;10334;p27"/>
            <p:cNvSpPr/>
            <p:nvPr/>
          </p:nvSpPr>
          <p:spPr>
            <a:xfrm>
              <a:off x="890900" y="1025425"/>
              <a:ext cx="9625" cy="10075"/>
            </a:xfrm>
            <a:custGeom>
              <a:avLst/>
              <a:ahLst/>
              <a:rect l="l" t="t" r="r" b="b"/>
              <a:pathLst>
                <a:path w="385" h="403" extrusionOk="0">
                  <a:moveTo>
                    <a:pt x="54" y="1"/>
                  </a:moveTo>
                  <a:cubicBezTo>
                    <a:pt x="37" y="10"/>
                    <a:pt x="19" y="19"/>
                    <a:pt x="1" y="37"/>
                  </a:cubicBezTo>
                  <a:cubicBezTo>
                    <a:pt x="63" y="72"/>
                    <a:pt x="126" y="108"/>
                    <a:pt x="179" y="162"/>
                  </a:cubicBezTo>
                  <a:cubicBezTo>
                    <a:pt x="269" y="233"/>
                    <a:pt x="322" y="304"/>
                    <a:pt x="385" y="402"/>
                  </a:cubicBezTo>
                  <a:cubicBezTo>
                    <a:pt x="385" y="402"/>
                    <a:pt x="385" y="402"/>
                    <a:pt x="385" y="394"/>
                  </a:cubicBezTo>
                  <a:cubicBezTo>
                    <a:pt x="376" y="278"/>
                    <a:pt x="242" y="153"/>
                    <a:pt x="153" y="81"/>
                  </a:cubicBezTo>
                  <a:cubicBezTo>
                    <a:pt x="144" y="72"/>
                    <a:pt x="108" y="37"/>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04" name="Google Shape;10335;p27"/>
            <p:cNvSpPr/>
            <p:nvPr/>
          </p:nvSpPr>
          <p:spPr>
            <a:xfrm>
              <a:off x="888225" y="1026775"/>
              <a:ext cx="8950" cy="6950"/>
            </a:xfrm>
            <a:custGeom>
              <a:avLst/>
              <a:ahLst/>
              <a:rect l="l" t="t" r="r" b="b"/>
              <a:pathLst>
                <a:path w="358" h="278" extrusionOk="0">
                  <a:moveTo>
                    <a:pt x="63" y="1"/>
                  </a:moveTo>
                  <a:cubicBezTo>
                    <a:pt x="45" y="9"/>
                    <a:pt x="19" y="18"/>
                    <a:pt x="1" y="36"/>
                  </a:cubicBezTo>
                  <a:cubicBezTo>
                    <a:pt x="54" y="54"/>
                    <a:pt x="108" y="72"/>
                    <a:pt x="153" y="108"/>
                  </a:cubicBezTo>
                  <a:cubicBezTo>
                    <a:pt x="233" y="161"/>
                    <a:pt x="295" y="206"/>
                    <a:pt x="358" y="277"/>
                  </a:cubicBezTo>
                  <a:cubicBezTo>
                    <a:pt x="322" y="188"/>
                    <a:pt x="251" y="134"/>
                    <a:pt x="170" y="81"/>
                  </a:cubicBezTo>
                  <a:cubicBezTo>
                    <a:pt x="144" y="54"/>
                    <a:pt x="99" y="27"/>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05" name="Google Shape;10336;p27"/>
            <p:cNvSpPr/>
            <p:nvPr/>
          </p:nvSpPr>
          <p:spPr>
            <a:xfrm>
              <a:off x="869275" y="1061025"/>
              <a:ext cx="6500" cy="5100"/>
            </a:xfrm>
            <a:custGeom>
              <a:avLst/>
              <a:ahLst/>
              <a:rect l="l" t="t" r="r" b="b"/>
              <a:pathLst>
                <a:path w="260" h="204" extrusionOk="0">
                  <a:moveTo>
                    <a:pt x="197" y="1"/>
                  </a:moveTo>
                  <a:cubicBezTo>
                    <a:pt x="185" y="1"/>
                    <a:pt x="173" y="5"/>
                    <a:pt x="161" y="13"/>
                  </a:cubicBezTo>
                  <a:cubicBezTo>
                    <a:pt x="125" y="40"/>
                    <a:pt x="81" y="76"/>
                    <a:pt x="36" y="102"/>
                  </a:cubicBezTo>
                  <a:cubicBezTo>
                    <a:pt x="18" y="120"/>
                    <a:pt x="1" y="147"/>
                    <a:pt x="18" y="174"/>
                  </a:cubicBezTo>
                  <a:cubicBezTo>
                    <a:pt x="25" y="194"/>
                    <a:pt x="47" y="204"/>
                    <a:pt x="65" y="204"/>
                  </a:cubicBezTo>
                  <a:cubicBezTo>
                    <a:pt x="71" y="204"/>
                    <a:pt x="76" y="203"/>
                    <a:pt x="81" y="201"/>
                  </a:cubicBezTo>
                  <a:cubicBezTo>
                    <a:pt x="134" y="165"/>
                    <a:pt x="179" y="129"/>
                    <a:pt x="233" y="94"/>
                  </a:cubicBezTo>
                  <a:cubicBezTo>
                    <a:pt x="259" y="76"/>
                    <a:pt x="250" y="40"/>
                    <a:pt x="241" y="22"/>
                  </a:cubicBezTo>
                  <a:cubicBezTo>
                    <a:pt x="227" y="7"/>
                    <a:pt x="212" y="1"/>
                    <a:pt x="19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06" name="Google Shape;10337;p27"/>
            <p:cNvSpPr/>
            <p:nvPr/>
          </p:nvSpPr>
          <p:spPr>
            <a:xfrm>
              <a:off x="877150" y="1068825"/>
              <a:ext cx="6150" cy="5325"/>
            </a:xfrm>
            <a:custGeom>
              <a:avLst/>
              <a:ahLst/>
              <a:rect l="l" t="t" r="r" b="b"/>
              <a:pathLst>
                <a:path w="246" h="213" extrusionOk="0">
                  <a:moveTo>
                    <a:pt x="170" y="0"/>
                  </a:moveTo>
                  <a:cubicBezTo>
                    <a:pt x="160" y="0"/>
                    <a:pt x="150" y="4"/>
                    <a:pt x="141" y="13"/>
                  </a:cubicBezTo>
                  <a:cubicBezTo>
                    <a:pt x="96" y="49"/>
                    <a:pt x="60" y="85"/>
                    <a:pt x="33" y="129"/>
                  </a:cubicBezTo>
                  <a:cubicBezTo>
                    <a:pt x="1" y="169"/>
                    <a:pt x="40" y="212"/>
                    <a:pt x="77" y="212"/>
                  </a:cubicBezTo>
                  <a:cubicBezTo>
                    <a:pt x="91" y="212"/>
                    <a:pt x="104" y="206"/>
                    <a:pt x="114" y="192"/>
                  </a:cubicBezTo>
                  <a:cubicBezTo>
                    <a:pt x="141" y="156"/>
                    <a:pt x="176" y="121"/>
                    <a:pt x="203" y="94"/>
                  </a:cubicBezTo>
                  <a:cubicBezTo>
                    <a:pt x="245" y="58"/>
                    <a:pt x="209" y="0"/>
                    <a:pt x="1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07" name="Google Shape;10338;p27"/>
            <p:cNvSpPr/>
            <p:nvPr/>
          </p:nvSpPr>
          <p:spPr>
            <a:xfrm>
              <a:off x="960275" y="1082075"/>
              <a:ext cx="17425" cy="21900"/>
            </a:xfrm>
            <a:custGeom>
              <a:avLst/>
              <a:ahLst/>
              <a:rect l="l" t="t" r="r" b="b"/>
              <a:pathLst>
                <a:path w="697" h="876" extrusionOk="0">
                  <a:moveTo>
                    <a:pt x="286" y="1"/>
                  </a:moveTo>
                  <a:lnTo>
                    <a:pt x="286" y="1"/>
                  </a:lnTo>
                  <a:cubicBezTo>
                    <a:pt x="27" y="224"/>
                    <a:pt x="0" y="786"/>
                    <a:pt x="455" y="875"/>
                  </a:cubicBezTo>
                  <a:cubicBezTo>
                    <a:pt x="500" y="822"/>
                    <a:pt x="536" y="768"/>
                    <a:pt x="562" y="715"/>
                  </a:cubicBezTo>
                  <a:lnTo>
                    <a:pt x="500" y="697"/>
                  </a:lnTo>
                  <a:lnTo>
                    <a:pt x="509" y="670"/>
                  </a:lnTo>
                  <a:cubicBezTo>
                    <a:pt x="375" y="616"/>
                    <a:pt x="295" y="456"/>
                    <a:pt x="348" y="313"/>
                  </a:cubicBezTo>
                  <a:cubicBezTo>
                    <a:pt x="375" y="233"/>
                    <a:pt x="437" y="161"/>
                    <a:pt x="518" y="135"/>
                  </a:cubicBezTo>
                  <a:cubicBezTo>
                    <a:pt x="542" y="127"/>
                    <a:pt x="569" y="122"/>
                    <a:pt x="598" y="122"/>
                  </a:cubicBezTo>
                  <a:cubicBezTo>
                    <a:pt x="632" y="122"/>
                    <a:pt x="667" y="129"/>
                    <a:pt x="696" y="144"/>
                  </a:cubicBezTo>
                  <a:cubicBezTo>
                    <a:pt x="696" y="117"/>
                    <a:pt x="687" y="99"/>
                    <a:pt x="687" y="81"/>
                  </a:cubicBezTo>
                  <a:cubicBezTo>
                    <a:pt x="634" y="63"/>
                    <a:pt x="580" y="54"/>
                    <a:pt x="527" y="46"/>
                  </a:cubicBezTo>
                  <a:cubicBezTo>
                    <a:pt x="446" y="28"/>
                    <a:pt x="366" y="19"/>
                    <a:pt x="28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08" name="Google Shape;10339;p27"/>
            <p:cNvSpPr/>
            <p:nvPr/>
          </p:nvSpPr>
          <p:spPr>
            <a:xfrm>
              <a:off x="944425" y="1070925"/>
              <a:ext cx="25250" cy="40175"/>
            </a:xfrm>
            <a:custGeom>
              <a:avLst/>
              <a:ahLst/>
              <a:rect l="l" t="t" r="r" b="b"/>
              <a:pathLst>
                <a:path w="1010" h="1607" extrusionOk="0">
                  <a:moveTo>
                    <a:pt x="848" y="1"/>
                  </a:moveTo>
                  <a:lnTo>
                    <a:pt x="848" y="1"/>
                  </a:lnTo>
                  <a:cubicBezTo>
                    <a:pt x="224" y="233"/>
                    <a:pt x="1" y="1241"/>
                    <a:pt x="625" y="1607"/>
                  </a:cubicBezTo>
                  <a:cubicBezTo>
                    <a:pt x="643" y="1598"/>
                    <a:pt x="652" y="1598"/>
                    <a:pt x="661" y="1598"/>
                  </a:cubicBezTo>
                  <a:cubicBezTo>
                    <a:pt x="608" y="1544"/>
                    <a:pt x="554" y="1491"/>
                    <a:pt x="545" y="1473"/>
                  </a:cubicBezTo>
                  <a:cubicBezTo>
                    <a:pt x="465" y="1393"/>
                    <a:pt x="349" y="1259"/>
                    <a:pt x="349" y="1134"/>
                  </a:cubicBezTo>
                  <a:lnTo>
                    <a:pt x="349" y="1134"/>
                  </a:lnTo>
                  <a:cubicBezTo>
                    <a:pt x="402" y="1232"/>
                    <a:pt x="447" y="1312"/>
                    <a:pt x="527" y="1393"/>
                  </a:cubicBezTo>
                  <a:cubicBezTo>
                    <a:pt x="590" y="1464"/>
                    <a:pt x="661" y="1517"/>
                    <a:pt x="741" y="1571"/>
                  </a:cubicBezTo>
                  <a:cubicBezTo>
                    <a:pt x="750" y="1571"/>
                    <a:pt x="768" y="1562"/>
                    <a:pt x="786" y="1553"/>
                  </a:cubicBezTo>
                  <a:cubicBezTo>
                    <a:pt x="732" y="1517"/>
                    <a:pt x="679" y="1473"/>
                    <a:pt x="634" y="1428"/>
                  </a:cubicBezTo>
                  <a:cubicBezTo>
                    <a:pt x="572" y="1366"/>
                    <a:pt x="501" y="1303"/>
                    <a:pt x="474" y="1223"/>
                  </a:cubicBezTo>
                  <a:cubicBezTo>
                    <a:pt x="465" y="1214"/>
                    <a:pt x="474" y="1214"/>
                    <a:pt x="474" y="1214"/>
                  </a:cubicBezTo>
                  <a:cubicBezTo>
                    <a:pt x="527" y="1294"/>
                    <a:pt x="590" y="1348"/>
                    <a:pt x="652" y="1410"/>
                  </a:cubicBezTo>
                  <a:cubicBezTo>
                    <a:pt x="715" y="1455"/>
                    <a:pt x="777" y="1491"/>
                    <a:pt x="848" y="1526"/>
                  </a:cubicBezTo>
                  <a:cubicBezTo>
                    <a:pt x="902" y="1491"/>
                    <a:pt x="956" y="1455"/>
                    <a:pt x="1009" y="1410"/>
                  </a:cubicBezTo>
                  <a:cubicBezTo>
                    <a:pt x="545" y="1277"/>
                    <a:pt x="545" y="697"/>
                    <a:pt x="813" y="420"/>
                  </a:cubicBezTo>
                  <a:cubicBezTo>
                    <a:pt x="795" y="411"/>
                    <a:pt x="786" y="411"/>
                    <a:pt x="777" y="411"/>
                  </a:cubicBezTo>
                  <a:lnTo>
                    <a:pt x="715" y="393"/>
                  </a:lnTo>
                  <a:lnTo>
                    <a:pt x="741" y="331"/>
                  </a:lnTo>
                  <a:cubicBezTo>
                    <a:pt x="750" y="295"/>
                    <a:pt x="759" y="268"/>
                    <a:pt x="768" y="242"/>
                  </a:cubicBezTo>
                  <a:lnTo>
                    <a:pt x="768" y="242"/>
                  </a:lnTo>
                  <a:cubicBezTo>
                    <a:pt x="750" y="251"/>
                    <a:pt x="732" y="260"/>
                    <a:pt x="706" y="268"/>
                  </a:cubicBezTo>
                  <a:cubicBezTo>
                    <a:pt x="724" y="242"/>
                    <a:pt x="750" y="215"/>
                    <a:pt x="777" y="197"/>
                  </a:cubicBezTo>
                  <a:cubicBezTo>
                    <a:pt x="786" y="188"/>
                    <a:pt x="795" y="170"/>
                    <a:pt x="795" y="153"/>
                  </a:cubicBezTo>
                  <a:cubicBezTo>
                    <a:pt x="795" y="153"/>
                    <a:pt x="795" y="144"/>
                    <a:pt x="795" y="144"/>
                  </a:cubicBezTo>
                  <a:cubicBezTo>
                    <a:pt x="697" y="188"/>
                    <a:pt x="617" y="268"/>
                    <a:pt x="536" y="340"/>
                  </a:cubicBezTo>
                  <a:cubicBezTo>
                    <a:pt x="590" y="224"/>
                    <a:pt x="688" y="135"/>
                    <a:pt x="804" y="81"/>
                  </a:cubicBezTo>
                  <a:cubicBezTo>
                    <a:pt x="804" y="72"/>
                    <a:pt x="813" y="72"/>
                    <a:pt x="822" y="63"/>
                  </a:cubicBezTo>
                  <a:cubicBezTo>
                    <a:pt x="831" y="45"/>
                    <a:pt x="840" y="28"/>
                    <a:pt x="84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09" name="Google Shape;10340;p27"/>
            <p:cNvSpPr/>
            <p:nvPr/>
          </p:nvSpPr>
          <p:spPr>
            <a:xfrm>
              <a:off x="940425" y="1068025"/>
              <a:ext cx="36600" cy="45750"/>
            </a:xfrm>
            <a:custGeom>
              <a:avLst/>
              <a:ahLst/>
              <a:rect l="l" t="t" r="r" b="b"/>
              <a:pathLst>
                <a:path w="1464" h="1830" extrusionOk="0">
                  <a:moveTo>
                    <a:pt x="1044" y="1"/>
                  </a:moveTo>
                  <a:cubicBezTo>
                    <a:pt x="277" y="206"/>
                    <a:pt x="0" y="1393"/>
                    <a:pt x="741" y="1821"/>
                  </a:cubicBezTo>
                  <a:lnTo>
                    <a:pt x="759" y="1821"/>
                  </a:lnTo>
                  <a:cubicBezTo>
                    <a:pt x="768" y="1830"/>
                    <a:pt x="777" y="1830"/>
                    <a:pt x="785" y="1830"/>
                  </a:cubicBezTo>
                  <a:cubicBezTo>
                    <a:pt x="1089" y="1767"/>
                    <a:pt x="1321" y="1562"/>
                    <a:pt x="1463" y="1303"/>
                  </a:cubicBezTo>
                  <a:cubicBezTo>
                    <a:pt x="1428" y="1294"/>
                    <a:pt x="1401" y="1286"/>
                    <a:pt x="1374" y="1277"/>
                  </a:cubicBezTo>
                  <a:lnTo>
                    <a:pt x="1356" y="1277"/>
                  </a:lnTo>
                  <a:cubicBezTo>
                    <a:pt x="1330" y="1330"/>
                    <a:pt x="1294" y="1384"/>
                    <a:pt x="1249" y="1437"/>
                  </a:cubicBezTo>
                  <a:cubicBezTo>
                    <a:pt x="794" y="1357"/>
                    <a:pt x="821" y="786"/>
                    <a:pt x="1080" y="563"/>
                  </a:cubicBezTo>
                  <a:cubicBezTo>
                    <a:pt x="1044" y="554"/>
                    <a:pt x="1008" y="545"/>
                    <a:pt x="973" y="536"/>
                  </a:cubicBezTo>
                  <a:lnTo>
                    <a:pt x="973" y="536"/>
                  </a:lnTo>
                  <a:cubicBezTo>
                    <a:pt x="705" y="822"/>
                    <a:pt x="705" y="1393"/>
                    <a:pt x="1169" y="1526"/>
                  </a:cubicBezTo>
                  <a:cubicBezTo>
                    <a:pt x="1116" y="1571"/>
                    <a:pt x="1062" y="1607"/>
                    <a:pt x="1008" y="1642"/>
                  </a:cubicBezTo>
                  <a:cubicBezTo>
                    <a:pt x="937" y="1607"/>
                    <a:pt x="875" y="1571"/>
                    <a:pt x="812" y="1526"/>
                  </a:cubicBezTo>
                  <a:cubicBezTo>
                    <a:pt x="750" y="1464"/>
                    <a:pt x="687" y="1410"/>
                    <a:pt x="634" y="1330"/>
                  </a:cubicBezTo>
                  <a:cubicBezTo>
                    <a:pt x="634" y="1330"/>
                    <a:pt x="625" y="1330"/>
                    <a:pt x="634" y="1339"/>
                  </a:cubicBezTo>
                  <a:cubicBezTo>
                    <a:pt x="661" y="1428"/>
                    <a:pt x="732" y="1482"/>
                    <a:pt x="794" y="1544"/>
                  </a:cubicBezTo>
                  <a:cubicBezTo>
                    <a:pt x="839" y="1589"/>
                    <a:pt x="892" y="1633"/>
                    <a:pt x="946" y="1669"/>
                  </a:cubicBezTo>
                  <a:cubicBezTo>
                    <a:pt x="928" y="1678"/>
                    <a:pt x="910" y="1687"/>
                    <a:pt x="901" y="1687"/>
                  </a:cubicBezTo>
                  <a:cubicBezTo>
                    <a:pt x="821" y="1633"/>
                    <a:pt x="750" y="1580"/>
                    <a:pt x="678" y="1509"/>
                  </a:cubicBezTo>
                  <a:cubicBezTo>
                    <a:pt x="607" y="1428"/>
                    <a:pt x="562" y="1348"/>
                    <a:pt x="509" y="1250"/>
                  </a:cubicBezTo>
                  <a:lnTo>
                    <a:pt x="509" y="1250"/>
                  </a:lnTo>
                  <a:cubicBezTo>
                    <a:pt x="509" y="1375"/>
                    <a:pt x="625" y="1509"/>
                    <a:pt x="705" y="1589"/>
                  </a:cubicBezTo>
                  <a:cubicBezTo>
                    <a:pt x="714" y="1607"/>
                    <a:pt x="768" y="1660"/>
                    <a:pt x="821" y="1714"/>
                  </a:cubicBezTo>
                  <a:cubicBezTo>
                    <a:pt x="812" y="1714"/>
                    <a:pt x="803" y="1714"/>
                    <a:pt x="785" y="1723"/>
                  </a:cubicBezTo>
                  <a:cubicBezTo>
                    <a:pt x="161" y="1357"/>
                    <a:pt x="384" y="349"/>
                    <a:pt x="1008" y="117"/>
                  </a:cubicBezTo>
                  <a:cubicBezTo>
                    <a:pt x="1017" y="81"/>
                    <a:pt x="1035" y="37"/>
                    <a:pt x="104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10" name="Google Shape;10341;p27"/>
            <p:cNvSpPr/>
            <p:nvPr/>
          </p:nvSpPr>
          <p:spPr>
            <a:xfrm>
              <a:off x="967625" y="1084100"/>
              <a:ext cx="11850" cy="14725"/>
            </a:xfrm>
            <a:custGeom>
              <a:avLst/>
              <a:ahLst/>
              <a:rect l="l" t="t" r="r" b="b"/>
              <a:pathLst>
                <a:path w="474" h="589" extrusionOk="0">
                  <a:moveTo>
                    <a:pt x="393" y="0"/>
                  </a:moveTo>
                  <a:cubicBezTo>
                    <a:pt x="393" y="18"/>
                    <a:pt x="402" y="36"/>
                    <a:pt x="402" y="63"/>
                  </a:cubicBezTo>
                  <a:cubicBezTo>
                    <a:pt x="373" y="48"/>
                    <a:pt x="338" y="41"/>
                    <a:pt x="304" y="41"/>
                  </a:cubicBezTo>
                  <a:cubicBezTo>
                    <a:pt x="275" y="41"/>
                    <a:pt x="248" y="46"/>
                    <a:pt x="224" y="54"/>
                  </a:cubicBezTo>
                  <a:cubicBezTo>
                    <a:pt x="143" y="80"/>
                    <a:pt x="81" y="152"/>
                    <a:pt x="54" y="232"/>
                  </a:cubicBezTo>
                  <a:cubicBezTo>
                    <a:pt x="1" y="375"/>
                    <a:pt x="81" y="535"/>
                    <a:pt x="215" y="589"/>
                  </a:cubicBezTo>
                  <a:lnTo>
                    <a:pt x="233" y="544"/>
                  </a:lnTo>
                  <a:cubicBezTo>
                    <a:pt x="259" y="491"/>
                    <a:pt x="286" y="437"/>
                    <a:pt x="304" y="375"/>
                  </a:cubicBezTo>
                  <a:cubicBezTo>
                    <a:pt x="358" y="259"/>
                    <a:pt x="402" y="134"/>
                    <a:pt x="474" y="9"/>
                  </a:cubicBezTo>
                  <a:cubicBezTo>
                    <a:pt x="447" y="9"/>
                    <a:pt x="420" y="0"/>
                    <a:pt x="39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11" name="Google Shape;10342;p27"/>
            <p:cNvSpPr/>
            <p:nvPr/>
          </p:nvSpPr>
          <p:spPr>
            <a:xfrm>
              <a:off x="962050" y="1075850"/>
              <a:ext cx="1825" cy="1800"/>
            </a:xfrm>
            <a:custGeom>
              <a:avLst/>
              <a:ahLst/>
              <a:rect l="l" t="t" r="r" b="b"/>
              <a:pathLst>
                <a:path w="73" h="72" extrusionOk="0">
                  <a:moveTo>
                    <a:pt x="72" y="0"/>
                  </a:moveTo>
                  <a:lnTo>
                    <a:pt x="72" y="0"/>
                  </a:lnTo>
                  <a:cubicBezTo>
                    <a:pt x="45" y="18"/>
                    <a:pt x="19" y="45"/>
                    <a:pt x="1" y="71"/>
                  </a:cubicBezTo>
                  <a:cubicBezTo>
                    <a:pt x="27" y="63"/>
                    <a:pt x="45" y="54"/>
                    <a:pt x="63" y="45"/>
                  </a:cubicBezTo>
                  <a:cubicBezTo>
                    <a:pt x="63" y="27"/>
                    <a:pt x="72" y="18"/>
                    <a:pt x="7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12" name="Google Shape;10343;p27"/>
            <p:cNvSpPr/>
            <p:nvPr/>
          </p:nvSpPr>
          <p:spPr>
            <a:xfrm>
              <a:off x="957825" y="1072500"/>
              <a:ext cx="7150" cy="6925"/>
            </a:xfrm>
            <a:custGeom>
              <a:avLst/>
              <a:ahLst/>
              <a:rect l="l" t="t" r="r" b="b"/>
              <a:pathLst>
                <a:path w="286" h="277" extrusionOk="0">
                  <a:moveTo>
                    <a:pt x="286" y="0"/>
                  </a:moveTo>
                  <a:cubicBezTo>
                    <a:pt x="277" y="9"/>
                    <a:pt x="268" y="9"/>
                    <a:pt x="268" y="18"/>
                  </a:cubicBezTo>
                  <a:cubicBezTo>
                    <a:pt x="152" y="72"/>
                    <a:pt x="54" y="161"/>
                    <a:pt x="0" y="277"/>
                  </a:cubicBezTo>
                  <a:cubicBezTo>
                    <a:pt x="81" y="205"/>
                    <a:pt x="161" y="125"/>
                    <a:pt x="259" y="81"/>
                  </a:cubicBezTo>
                  <a:cubicBezTo>
                    <a:pt x="268" y="54"/>
                    <a:pt x="277" y="27"/>
                    <a:pt x="28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13" name="Google Shape;10344;p27"/>
            <p:cNvSpPr/>
            <p:nvPr/>
          </p:nvSpPr>
          <p:spPr>
            <a:xfrm>
              <a:off x="964075" y="1115025"/>
              <a:ext cx="4650" cy="5650"/>
            </a:xfrm>
            <a:custGeom>
              <a:avLst/>
              <a:ahLst/>
              <a:rect l="l" t="t" r="r" b="b"/>
              <a:pathLst>
                <a:path w="186" h="226" extrusionOk="0">
                  <a:moveTo>
                    <a:pt x="59" y="1"/>
                  </a:moveTo>
                  <a:cubicBezTo>
                    <a:pt x="54" y="1"/>
                    <a:pt x="49" y="2"/>
                    <a:pt x="45" y="3"/>
                  </a:cubicBezTo>
                  <a:cubicBezTo>
                    <a:pt x="18" y="12"/>
                    <a:pt x="0" y="48"/>
                    <a:pt x="9" y="75"/>
                  </a:cubicBezTo>
                  <a:cubicBezTo>
                    <a:pt x="36" y="119"/>
                    <a:pt x="54" y="164"/>
                    <a:pt x="80" y="199"/>
                  </a:cubicBezTo>
                  <a:cubicBezTo>
                    <a:pt x="91" y="218"/>
                    <a:pt x="105" y="226"/>
                    <a:pt x="120" y="226"/>
                  </a:cubicBezTo>
                  <a:cubicBezTo>
                    <a:pt x="153" y="226"/>
                    <a:pt x="186" y="184"/>
                    <a:pt x="161" y="146"/>
                  </a:cubicBezTo>
                  <a:cubicBezTo>
                    <a:pt x="143" y="110"/>
                    <a:pt x="125" y="75"/>
                    <a:pt x="107" y="39"/>
                  </a:cubicBezTo>
                  <a:cubicBezTo>
                    <a:pt x="100" y="17"/>
                    <a:pt x="80" y="1"/>
                    <a:pt x="5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14" name="Google Shape;10345;p27"/>
            <p:cNvSpPr/>
            <p:nvPr/>
          </p:nvSpPr>
          <p:spPr>
            <a:xfrm>
              <a:off x="971650" y="1110075"/>
              <a:ext cx="6050" cy="5500"/>
            </a:xfrm>
            <a:custGeom>
              <a:avLst/>
              <a:ahLst/>
              <a:rect l="l" t="t" r="r" b="b"/>
              <a:pathLst>
                <a:path w="242" h="220" extrusionOk="0">
                  <a:moveTo>
                    <a:pt x="74" y="1"/>
                  </a:moveTo>
                  <a:cubicBezTo>
                    <a:pt x="33" y="1"/>
                    <a:pt x="1" y="59"/>
                    <a:pt x="36" y="94"/>
                  </a:cubicBezTo>
                  <a:cubicBezTo>
                    <a:pt x="72" y="130"/>
                    <a:pt x="98" y="157"/>
                    <a:pt x="134" y="201"/>
                  </a:cubicBezTo>
                  <a:cubicBezTo>
                    <a:pt x="145" y="212"/>
                    <a:pt x="160" y="220"/>
                    <a:pt x="175" y="220"/>
                  </a:cubicBezTo>
                  <a:cubicBezTo>
                    <a:pt x="185" y="220"/>
                    <a:pt x="195" y="217"/>
                    <a:pt x="206" y="210"/>
                  </a:cubicBezTo>
                  <a:cubicBezTo>
                    <a:pt x="223" y="201"/>
                    <a:pt x="241" y="166"/>
                    <a:pt x="223" y="139"/>
                  </a:cubicBezTo>
                  <a:cubicBezTo>
                    <a:pt x="188" y="94"/>
                    <a:pt x="143" y="50"/>
                    <a:pt x="107" y="14"/>
                  </a:cubicBezTo>
                  <a:cubicBezTo>
                    <a:pt x="96" y="5"/>
                    <a:pt x="85" y="1"/>
                    <a:pt x="7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15" name="Google Shape;10346;p27"/>
            <p:cNvSpPr/>
            <p:nvPr/>
          </p:nvSpPr>
          <p:spPr>
            <a:xfrm>
              <a:off x="977275" y="1103825"/>
              <a:ext cx="7100" cy="4875"/>
            </a:xfrm>
            <a:custGeom>
              <a:avLst/>
              <a:ahLst/>
              <a:rect l="l" t="t" r="r" b="b"/>
              <a:pathLst>
                <a:path w="284" h="195" extrusionOk="0">
                  <a:moveTo>
                    <a:pt x="80" y="1"/>
                  </a:moveTo>
                  <a:cubicBezTo>
                    <a:pt x="37" y="1"/>
                    <a:pt x="1" y="57"/>
                    <a:pt x="43" y="85"/>
                  </a:cubicBezTo>
                  <a:cubicBezTo>
                    <a:pt x="96" y="130"/>
                    <a:pt x="150" y="157"/>
                    <a:pt x="195" y="193"/>
                  </a:cubicBezTo>
                  <a:cubicBezTo>
                    <a:pt x="200" y="194"/>
                    <a:pt x="205" y="195"/>
                    <a:pt x="210" y="195"/>
                  </a:cubicBezTo>
                  <a:cubicBezTo>
                    <a:pt x="234" y="195"/>
                    <a:pt x="259" y="180"/>
                    <a:pt x="266" y="166"/>
                  </a:cubicBezTo>
                  <a:cubicBezTo>
                    <a:pt x="284" y="139"/>
                    <a:pt x="266" y="112"/>
                    <a:pt x="248" y="94"/>
                  </a:cubicBezTo>
                  <a:cubicBezTo>
                    <a:pt x="204" y="68"/>
                    <a:pt x="150" y="41"/>
                    <a:pt x="114" y="14"/>
                  </a:cubicBezTo>
                  <a:cubicBezTo>
                    <a:pt x="103" y="5"/>
                    <a:pt x="91"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16" name="Google Shape;10347;p27"/>
            <p:cNvSpPr/>
            <p:nvPr/>
          </p:nvSpPr>
          <p:spPr>
            <a:xfrm>
              <a:off x="897825" y="1096800"/>
              <a:ext cx="25475" cy="14700"/>
            </a:xfrm>
            <a:custGeom>
              <a:avLst/>
              <a:ahLst/>
              <a:rect l="l" t="t" r="r" b="b"/>
              <a:pathLst>
                <a:path w="1019" h="588" extrusionOk="0">
                  <a:moveTo>
                    <a:pt x="723" y="1"/>
                  </a:moveTo>
                  <a:cubicBezTo>
                    <a:pt x="777" y="161"/>
                    <a:pt x="643" y="349"/>
                    <a:pt x="464" y="358"/>
                  </a:cubicBezTo>
                  <a:cubicBezTo>
                    <a:pt x="384" y="358"/>
                    <a:pt x="295" y="331"/>
                    <a:pt x="232" y="268"/>
                  </a:cubicBezTo>
                  <a:cubicBezTo>
                    <a:pt x="197" y="224"/>
                    <a:pt x="179" y="161"/>
                    <a:pt x="179" y="108"/>
                  </a:cubicBezTo>
                  <a:cubicBezTo>
                    <a:pt x="108" y="135"/>
                    <a:pt x="54" y="179"/>
                    <a:pt x="0" y="224"/>
                  </a:cubicBezTo>
                  <a:cubicBezTo>
                    <a:pt x="20" y="473"/>
                    <a:pt x="222" y="587"/>
                    <a:pt x="435" y="587"/>
                  </a:cubicBezTo>
                  <a:cubicBezTo>
                    <a:pt x="717" y="587"/>
                    <a:pt x="1018" y="387"/>
                    <a:pt x="937" y="36"/>
                  </a:cubicBezTo>
                  <a:cubicBezTo>
                    <a:pt x="866" y="19"/>
                    <a:pt x="794" y="1"/>
                    <a:pt x="723"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17" name="Google Shape;10348;p27"/>
            <p:cNvSpPr/>
            <p:nvPr/>
          </p:nvSpPr>
          <p:spPr>
            <a:xfrm>
              <a:off x="891575" y="1098800"/>
              <a:ext cx="40850" cy="24225"/>
            </a:xfrm>
            <a:custGeom>
              <a:avLst/>
              <a:ahLst/>
              <a:rect l="l" t="t" r="r" b="b"/>
              <a:pathLst>
                <a:path w="1634" h="969" extrusionOk="0">
                  <a:moveTo>
                    <a:pt x="1303" y="1"/>
                  </a:moveTo>
                  <a:lnTo>
                    <a:pt x="1303" y="1"/>
                  </a:lnTo>
                  <a:cubicBezTo>
                    <a:pt x="1355" y="387"/>
                    <a:pt x="1017" y="607"/>
                    <a:pt x="692" y="607"/>
                  </a:cubicBezTo>
                  <a:cubicBezTo>
                    <a:pt x="455" y="607"/>
                    <a:pt x="225" y="489"/>
                    <a:pt x="161" y="233"/>
                  </a:cubicBezTo>
                  <a:cubicBezTo>
                    <a:pt x="134" y="269"/>
                    <a:pt x="108" y="304"/>
                    <a:pt x="90" y="340"/>
                  </a:cubicBezTo>
                  <a:cubicBezTo>
                    <a:pt x="117" y="394"/>
                    <a:pt x="134" y="447"/>
                    <a:pt x="161" y="492"/>
                  </a:cubicBezTo>
                  <a:cubicBezTo>
                    <a:pt x="224" y="590"/>
                    <a:pt x="286" y="652"/>
                    <a:pt x="375" y="724"/>
                  </a:cubicBezTo>
                  <a:cubicBezTo>
                    <a:pt x="268" y="697"/>
                    <a:pt x="188" y="608"/>
                    <a:pt x="117" y="527"/>
                  </a:cubicBezTo>
                  <a:cubicBezTo>
                    <a:pt x="99" y="501"/>
                    <a:pt x="72" y="465"/>
                    <a:pt x="45" y="429"/>
                  </a:cubicBezTo>
                  <a:cubicBezTo>
                    <a:pt x="45" y="429"/>
                    <a:pt x="45" y="438"/>
                    <a:pt x="45" y="438"/>
                  </a:cubicBezTo>
                  <a:cubicBezTo>
                    <a:pt x="54" y="465"/>
                    <a:pt x="54" y="483"/>
                    <a:pt x="63" y="501"/>
                  </a:cubicBezTo>
                  <a:cubicBezTo>
                    <a:pt x="99" y="554"/>
                    <a:pt x="134" y="608"/>
                    <a:pt x="179" y="652"/>
                  </a:cubicBezTo>
                  <a:cubicBezTo>
                    <a:pt x="277" y="741"/>
                    <a:pt x="393" y="795"/>
                    <a:pt x="509" y="848"/>
                  </a:cubicBezTo>
                  <a:cubicBezTo>
                    <a:pt x="509" y="848"/>
                    <a:pt x="509" y="857"/>
                    <a:pt x="509" y="857"/>
                  </a:cubicBezTo>
                  <a:cubicBezTo>
                    <a:pt x="384" y="848"/>
                    <a:pt x="259" y="795"/>
                    <a:pt x="161" y="715"/>
                  </a:cubicBezTo>
                  <a:cubicBezTo>
                    <a:pt x="117" y="670"/>
                    <a:pt x="54" y="617"/>
                    <a:pt x="10" y="545"/>
                  </a:cubicBezTo>
                  <a:cubicBezTo>
                    <a:pt x="10" y="572"/>
                    <a:pt x="1" y="590"/>
                    <a:pt x="1" y="608"/>
                  </a:cubicBezTo>
                  <a:cubicBezTo>
                    <a:pt x="165" y="852"/>
                    <a:pt x="451" y="968"/>
                    <a:pt x="739" y="968"/>
                  </a:cubicBezTo>
                  <a:cubicBezTo>
                    <a:pt x="1156" y="968"/>
                    <a:pt x="1575" y="726"/>
                    <a:pt x="1633" y="278"/>
                  </a:cubicBezTo>
                  <a:cubicBezTo>
                    <a:pt x="1624" y="260"/>
                    <a:pt x="1615" y="251"/>
                    <a:pt x="1615" y="242"/>
                  </a:cubicBezTo>
                  <a:cubicBezTo>
                    <a:pt x="1589" y="313"/>
                    <a:pt x="1553" y="385"/>
                    <a:pt x="1553" y="402"/>
                  </a:cubicBezTo>
                  <a:cubicBezTo>
                    <a:pt x="1499" y="501"/>
                    <a:pt x="1428" y="661"/>
                    <a:pt x="1312" y="715"/>
                  </a:cubicBezTo>
                  <a:cubicBezTo>
                    <a:pt x="1312" y="715"/>
                    <a:pt x="1312" y="715"/>
                    <a:pt x="1312" y="706"/>
                  </a:cubicBezTo>
                  <a:cubicBezTo>
                    <a:pt x="1383" y="625"/>
                    <a:pt x="1437" y="554"/>
                    <a:pt x="1482" y="447"/>
                  </a:cubicBezTo>
                  <a:cubicBezTo>
                    <a:pt x="1526" y="367"/>
                    <a:pt x="1544" y="278"/>
                    <a:pt x="1562" y="179"/>
                  </a:cubicBezTo>
                  <a:cubicBezTo>
                    <a:pt x="1553" y="170"/>
                    <a:pt x="1535" y="162"/>
                    <a:pt x="1526" y="144"/>
                  </a:cubicBezTo>
                  <a:cubicBezTo>
                    <a:pt x="1517" y="215"/>
                    <a:pt x="1490" y="278"/>
                    <a:pt x="1473" y="331"/>
                  </a:cubicBezTo>
                  <a:cubicBezTo>
                    <a:pt x="1437" y="420"/>
                    <a:pt x="1410" y="509"/>
                    <a:pt x="1339" y="572"/>
                  </a:cubicBezTo>
                  <a:cubicBezTo>
                    <a:pt x="1339" y="572"/>
                    <a:pt x="1339" y="563"/>
                    <a:pt x="1339" y="563"/>
                  </a:cubicBezTo>
                  <a:cubicBezTo>
                    <a:pt x="1383" y="492"/>
                    <a:pt x="1419" y="411"/>
                    <a:pt x="1446" y="322"/>
                  </a:cubicBezTo>
                  <a:cubicBezTo>
                    <a:pt x="1464" y="251"/>
                    <a:pt x="1464" y="179"/>
                    <a:pt x="1473" y="99"/>
                  </a:cubicBezTo>
                  <a:cubicBezTo>
                    <a:pt x="1419" y="63"/>
                    <a:pt x="1366" y="28"/>
                    <a:pt x="1303"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18" name="Google Shape;10349;p27"/>
            <p:cNvSpPr/>
            <p:nvPr/>
          </p:nvSpPr>
          <p:spPr>
            <a:xfrm>
              <a:off x="888900" y="1094100"/>
              <a:ext cx="46200" cy="31450"/>
            </a:xfrm>
            <a:custGeom>
              <a:avLst/>
              <a:ahLst/>
              <a:rect l="l" t="t" r="r" b="b"/>
              <a:pathLst>
                <a:path w="1848" h="1258" extrusionOk="0">
                  <a:moveTo>
                    <a:pt x="1080" y="109"/>
                  </a:moveTo>
                  <a:cubicBezTo>
                    <a:pt x="1151" y="109"/>
                    <a:pt x="1223" y="127"/>
                    <a:pt x="1294" y="144"/>
                  </a:cubicBezTo>
                  <a:cubicBezTo>
                    <a:pt x="1375" y="495"/>
                    <a:pt x="1074" y="695"/>
                    <a:pt x="792" y="695"/>
                  </a:cubicBezTo>
                  <a:cubicBezTo>
                    <a:pt x="579" y="695"/>
                    <a:pt x="377" y="581"/>
                    <a:pt x="357" y="332"/>
                  </a:cubicBezTo>
                  <a:cubicBezTo>
                    <a:pt x="411" y="287"/>
                    <a:pt x="465" y="243"/>
                    <a:pt x="536" y="216"/>
                  </a:cubicBezTo>
                  <a:cubicBezTo>
                    <a:pt x="536" y="269"/>
                    <a:pt x="554" y="332"/>
                    <a:pt x="589" y="376"/>
                  </a:cubicBezTo>
                  <a:cubicBezTo>
                    <a:pt x="652" y="439"/>
                    <a:pt x="741" y="466"/>
                    <a:pt x="821" y="466"/>
                  </a:cubicBezTo>
                  <a:cubicBezTo>
                    <a:pt x="1000" y="457"/>
                    <a:pt x="1134" y="269"/>
                    <a:pt x="1080" y="109"/>
                  </a:cubicBezTo>
                  <a:close/>
                  <a:moveTo>
                    <a:pt x="1410" y="189"/>
                  </a:moveTo>
                  <a:lnTo>
                    <a:pt x="1410" y="189"/>
                  </a:lnTo>
                  <a:cubicBezTo>
                    <a:pt x="1473" y="216"/>
                    <a:pt x="1526" y="251"/>
                    <a:pt x="1580" y="287"/>
                  </a:cubicBezTo>
                  <a:cubicBezTo>
                    <a:pt x="1571" y="367"/>
                    <a:pt x="1571" y="439"/>
                    <a:pt x="1553" y="510"/>
                  </a:cubicBezTo>
                  <a:cubicBezTo>
                    <a:pt x="1526" y="599"/>
                    <a:pt x="1490" y="680"/>
                    <a:pt x="1446" y="751"/>
                  </a:cubicBezTo>
                  <a:cubicBezTo>
                    <a:pt x="1446" y="751"/>
                    <a:pt x="1446" y="760"/>
                    <a:pt x="1446" y="760"/>
                  </a:cubicBezTo>
                  <a:cubicBezTo>
                    <a:pt x="1517" y="697"/>
                    <a:pt x="1544" y="608"/>
                    <a:pt x="1580" y="519"/>
                  </a:cubicBezTo>
                  <a:cubicBezTo>
                    <a:pt x="1597" y="466"/>
                    <a:pt x="1624" y="403"/>
                    <a:pt x="1633" y="332"/>
                  </a:cubicBezTo>
                  <a:cubicBezTo>
                    <a:pt x="1642" y="350"/>
                    <a:pt x="1660" y="358"/>
                    <a:pt x="1669" y="367"/>
                  </a:cubicBezTo>
                  <a:cubicBezTo>
                    <a:pt x="1651" y="466"/>
                    <a:pt x="1633" y="555"/>
                    <a:pt x="1589" y="635"/>
                  </a:cubicBezTo>
                  <a:cubicBezTo>
                    <a:pt x="1544" y="742"/>
                    <a:pt x="1490" y="813"/>
                    <a:pt x="1419" y="894"/>
                  </a:cubicBezTo>
                  <a:cubicBezTo>
                    <a:pt x="1419" y="903"/>
                    <a:pt x="1419" y="903"/>
                    <a:pt x="1419" y="903"/>
                  </a:cubicBezTo>
                  <a:cubicBezTo>
                    <a:pt x="1535" y="849"/>
                    <a:pt x="1606" y="689"/>
                    <a:pt x="1660" y="590"/>
                  </a:cubicBezTo>
                  <a:cubicBezTo>
                    <a:pt x="1660" y="573"/>
                    <a:pt x="1696" y="501"/>
                    <a:pt x="1722" y="430"/>
                  </a:cubicBezTo>
                  <a:cubicBezTo>
                    <a:pt x="1722" y="439"/>
                    <a:pt x="1731" y="448"/>
                    <a:pt x="1740" y="466"/>
                  </a:cubicBezTo>
                  <a:cubicBezTo>
                    <a:pt x="1682" y="914"/>
                    <a:pt x="1263" y="1156"/>
                    <a:pt x="846" y="1156"/>
                  </a:cubicBezTo>
                  <a:cubicBezTo>
                    <a:pt x="558" y="1156"/>
                    <a:pt x="272" y="1040"/>
                    <a:pt x="108" y="796"/>
                  </a:cubicBezTo>
                  <a:cubicBezTo>
                    <a:pt x="108" y="778"/>
                    <a:pt x="117" y="760"/>
                    <a:pt x="117" y="733"/>
                  </a:cubicBezTo>
                  <a:cubicBezTo>
                    <a:pt x="161" y="805"/>
                    <a:pt x="224" y="858"/>
                    <a:pt x="268" y="903"/>
                  </a:cubicBezTo>
                  <a:cubicBezTo>
                    <a:pt x="366" y="983"/>
                    <a:pt x="491" y="1036"/>
                    <a:pt x="616" y="1045"/>
                  </a:cubicBezTo>
                  <a:cubicBezTo>
                    <a:pt x="616" y="1045"/>
                    <a:pt x="616" y="1036"/>
                    <a:pt x="616" y="1036"/>
                  </a:cubicBezTo>
                  <a:cubicBezTo>
                    <a:pt x="500" y="983"/>
                    <a:pt x="384" y="929"/>
                    <a:pt x="286" y="840"/>
                  </a:cubicBezTo>
                  <a:cubicBezTo>
                    <a:pt x="241" y="796"/>
                    <a:pt x="206" y="742"/>
                    <a:pt x="170" y="689"/>
                  </a:cubicBezTo>
                  <a:cubicBezTo>
                    <a:pt x="161" y="671"/>
                    <a:pt x="161" y="653"/>
                    <a:pt x="152" y="626"/>
                  </a:cubicBezTo>
                  <a:cubicBezTo>
                    <a:pt x="152" y="626"/>
                    <a:pt x="152" y="617"/>
                    <a:pt x="152" y="617"/>
                  </a:cubicBezTo>
                  <a:cubicBezTo>
                    <a:pt x="179" y="653"/>
                    <a:pt x="206" y="689"/>
                    <a:pt x="224" y="715"/>
                  </a:cubicBezTo>
                  <a:cubicBezTo>
                    <a:pt x="295" y="796"/>
                    <a:pt x="375" y="885"/>
                    <a:pt x="482" y="912"/>
                  </a:cubicBezTo>
                  <a:cubicBezTo>
                    <a:pt x="393" y="840"/>
                    <a:pt x="331" y="778"/>
                    <a:pt x="268" y="680"/>
                  </a:cubicBezTo>
                  <a:cubicBezTo>
                    <a:pt x="241" y="635"/>
                    <a:pt x="224" y="582"/>
                    <a:pt x="197" y="528"/>
                  </a:cubicBezTo>
                  <a:cubicBezTo>
                    <a:pt x="215" y="492"/>
                    <a:pt x="241" y="457"/>
                    <a:pt x="268" y="421"/>
                  </a:cubicBezTo>
                  <a:cubicBezTo>
                    <a:pt x="332" y="677"/>
                    <a:pt x="562" y="795"/>
                    <a:pt x="799" y="795"/>
                  </a:cubicBezTo>
                  <a:cubicBezTo>
                    <a:pt x="1124" y="795"/>
                    <a:pt x="1462" y="575"/>
                    <a:pt x="1410" y="189"/>
                  </a:cubicBezTo>
                  <a:close/>
                  <a:moveTo>
                    <a:pt x="998" y="0"/>
                  </a:moveTo>
                  <a:cubicBezTo>
                    <a:pt x="530" y="0"/>
                    <a:pt x="64" y="280"/>
                    <a:pt x="1" y="796"/>
                  </a:cubicBezTo>
                  <a:cubicBezTo>
                    <a:pt x="1" y="805"/>
                    <a:pt x="1" y="813"/>
                    <a:pt x="10" y="813"/>
                  </a:cubicBezTo>
                  <a:cubicBezTo>
                    <a:pt x="10" y="822"/>
                    <a:pt x="10" y="831"/>
                    <a:pt x="10" y="840"/>
                  </a:cubicBezTo>
                  <a:cubicBezTo>
                    <a:pt x="200" y="1123"/>
                    <a:pt x="526" y="1257"/>
                    <a:pt x="852" y="1257"/>
                  </a:cubicBezTo>
                  <a:cubicBezTo>
                    <a:pt x="1319" y="1257"/>
                    <a:pt x="1784" y="981"/>
                    <a:pt x="1847" y="466"/>
                  </a:cubicBezTo>
                  <a:cubicBezTo>
                    <a:pt x="1847" y="457"/>
                    <a:pt x="1847" y="448"/>
                    <a:pt x="1847" y="439"/>
                  </a:cubicBezTo>
                  <a:cubicBezTo>
                    <a:pt x="1847" y="430"/>
                    <a:pt x="1847" y="430"/>
                    <a:pt x="1838" y="421"/>
                  </a:cubicBezTo>
                  <a:cubicBezTo>
                    <a:pt x="1648" y="136"/>
                    <a:pt x="1323" y="0"/>
                    <a:pt x="99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19" name="Google Shape;10350;p27"/>
            <p:cNvSpPr/>
            <p:nvPr/>
          </p:nvSpPr>
          <p:spPr>
            <a:xfrm>
              <a:off x="933725" y="1094700"/>
              <a:ext cx="5350" cy="5000"/>
            </a:xfrm>
            <a:custGeom>
              <a:avLst/>
              <a:ahLst/>
              <a:rect l="l" t="t" r="r" b="b"/>
              <a:pathLst>
                <a:path w="214" h="200" extrusionOk="0">
                  <a:moveTo>
                    <a:pt x="143" y="0"/>
                  </a:moveTo>
                  <a:cubicBezTo>
                    <a:pt x="128" y="0"/>
                    <a:pt x="112" y="7"/>
                    <a:pt x="99" y="22"/>
                  </a:cubicBezTo>
                  <a:cubicBezTo>
                    <a:pt x="81" y="58"/>
                    <a:pt x="54" y="76"/>
                    <a:pt x="28" y="111"/>
                  </a:cubicBezTo>
                  <a:cubicBezTo>
                    <a:pt x="10" y="129"/>
                    <a:pt x="1" y="165"/>
                    <a:pt x="19" y="183"/>
                  </a:cubicBezTo>
                  <a:cubicBezTo>
                    <a:pt x="28" y="193"/>
                    <a:pt x="46" y="200"/>
                    <a:pt x="63" y="200"/>
                  </a:cubicBezTo>
                  <a:cubicBezTo>
                    <a:pt x="77" y="200"/>
                    <a:pt x="91" y="195"/>
                    <a:pt x="99" y="183"/>
                  </a:cubicBezTo>
                  <a:cubicBezTo>
                    <a:pt x="126" y="147"/>
                    <a:pt x="161" y="120"/>
                    <a:pt x="188" y="76"/>
                  </a:cubicBezTo>
                  <a:cubicBezTo>
                    <a:pt x="213" y="38"/>
                    <a:pt x="181" y="0"/>
                    <a:pt x="14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20" name="Google Shape;10351;p27"/>
            <p:cNvSpPr/>
            <p:nvPr/>
          </p:nvSpPr>
          <p:spPr>
            <a:xfrm>
              <a:off x="925950" y="1088325"/>
              <a:ext cx="4675" cy="6200"/>
            </a:xfrm>
            <a:custGeom>
              <a:avLst/>
              <a:ahLst/>
              <a:rect l="l" t="t" r="r" b="b"/>
              <a:pathLst>
                <a:path w="187" h="248" extrusionOk="0">
                  <a:moveTo>
                    <a:pt x="130" y="0"/>
                  </a:moveTo>
                  <a:cubicBezTo>
                    <a:pt x="111" y="0"/>
                    <a:pt x="94" y="10"/>
                    <a:pt x="89" y="27"/>
                  </a:cubicBezTo>
                  <a:cubicBezTo>
                    <a:pt x="62" y="72"/>
                    <a:pt x="35" y="126"/>
                    <a:pt x="17" y="179"/>
                  </a:cubicBezTo>
                  <a:cubicBezTo>
                    <a:pt x="0" y="219"/>
                    <a:pt x="33" y="247"/>
                    <a:pt x="67" y="247"/>
                  </a:cubicBezTo>
                  <a:cubicBezTo>
                    <a:pt x="86" y="247"/>
                    <a:pt x="106" y="238"/>
                    <a:pt x="115" y="215"/>
                  </a:cubicBezTo>
                  <a:cubicBezTo>
                    <a:pt x="133" y="161"/>
                    <a:pt x="151" y="126"/>
                    <a:pt x="178" y="81"/>
                  </a:cubicBezTo>
                  <a:cubicBezTo>
                    <a:pt x="187" y="54"/>
                    <a:pt x="187" y="27"/>
                    <a:pt x="160" y="10"/>
                  </a:cubicBezTo>
                  <a:cubicBezTo>
                    <a:pt x="151" y="3"/>
                    <a:pt x="140" y="0"/>
                    <a:pt x="13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21" name="Google Shape;10352;p27"/>
            <p:cNvSpPr/>
            <p:nvPr/>
          </p:nvSpPr>
          <p:spPr>
            <a:xfrm>
              <a:off x="917975" y="1084750"/>
              <a:ext cx="3750" cy="6925"/>
            </a:xfrm>
            <a:custGeom>
              <a:avLst/>
              <a:ahLst/>
              <a:rect l="l" t="t" r="r" b="b"/>
              <a:pathLst>
                <a:path w="150" h="277" extrusionOk="0">
                  <a:moveTo>
                    <a:pt x="87" y="1"/>
                  </a:moveTo>
                  <a:cubicBezTo>
                    <a:pt x="60" y="1"/>
                    <a:pt x="42" y="28"/>
                    <a:pt x="33" y="54"/>
                  </a:cubicBezTo>
                  <a:cubicBezTo>
                    <a:pt x="24" y="108"/>
                    <a:pt x="24" y="162"/>
                    <a:pt x="6" y="206"/>
                  </a:cubicBezTo>
                  <a:cubicBezTo>
                    <a:pt x="1" y="250"/>
                    <a:pt x="35" y="277"/>
                    <a:pt x="67" y="277"/>
                  </a:cubicBezTo>
                  <a:cubicBezTo>
                    <a:pt x="87" y="277"/>
                    <a:pt x="106" y="266"/>
                    <a:pt x="113" y="242"/>
                  </a:cubicBezTo>
                  <a:cubicBezTo>
                    <a:pt x="122" y="179"/>
                    <a:pt x="131" y="117"/>
                    <a:pt x="140" y="63"/>
                  </a:cubicBezTo>
                  <a:cubicBezTo>
                    <a:pt x="149" y="28"/>
                    <a:pt x="113" y="10"/>
                    <a:pt x="8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22" name="Google Shape;10353;p27"/>
            <p:cNvSpPr/>
            <p:nvPr/>
          </p:nvSpPr>
          <p:spPr>
            <a:xfrm>
              <a:off x="895875" y="1088300"/>
              <a:ext cx="5475" cy="6325"/>
            </a:xfrm>
            <a:custGeom>
              <a:avLst/>
              <a:ahLst/>
              <a:rect l="l" t="t" r="r" b="b"/>
              <a:pathLst>
                <a:path w="219" h="253" extrusionOk="0">
                  <a:moveTo>
                    <a:pt x="76" y="0"/>
                  </a:moveTo>
                  <a:cubicBezTo>
                    <a:pt x="38" y="0"/>
                    <a:pt x="1" y="37"/>
                    <a:pt x="25" y="73"/>
                  </a:cubicBezTo>
                  <a:cubicBezTo>
                    <a:pt x="61" y="127"/>
                    <a:pt x="78" y="180"/>
                    <a:pt x="105" y="225"/>
                  </a:cubicBezTo>
                  <a:cubicBezTo>
                    <a:pt x="114" y="245"/>
                    <a:pt x="130" y="253"/>
                    <a:pt x="146" y="253"/>
                  </a:cubicBezTo>
                  <a:cubicBezTo>
                    <a:pt x="181" y="253"/>
                    <a:pt x="219" y="216"/>
                    <a:pt x="194" y="180"/>
                  </a:cubicBezTo>
                  <a:cubicBezTo>
                    <a:pt x="168" y="127"/>
                    <a:pt x="150" y="73"/>
                    <a:pt x="123" y="28"/>
                  </a:cubicBezTo>
                  <a:cubicBezTo>
                    <a:pt x="112" y="8"/>
                    <a:pt x="94" y="0"/>
                    <a:pt x="7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23" name="Google Shape;10354;p27"/>
            <p:cNvSpPr/>
            <p:nvPr/>
          </p:nvSpPr>
          <p:spPr>
            <a:xfrm>
              <a:off x="886000" y="1095450"/>
              <a:ext cx="6500" cy="5175"/>
            </a:xfrm>
            <a:custGeom>
              <a:avLst/>
              <a:ahLst/>
              <a:rect l="l" t="t" r="r" b="b"/>
              <a:pathLst>
                <a:path w="260" h="207" extrusionOk="0">
                  <a:moveTo>
                    <a:pt x="58" y="0"/>
                  </a:moveTo>
                  <a:cubicBezTo>
                    <a:pt x="48" y="0"/>
                    <a:pt x="38" y="3"/>
                    <a:pt x="27" y="10"/>
                  </a:cubicBezTo>
                  <a:cubicBezTo>
                    <a:pt x="10" y="28"/>
                    <a:pt x="1" y="64"/>
                    <a:pt x="27" y="90"/>
                  </a:cubicBezTo>
                  <a:cubicBezTo>
                    <a:pt x="72" y="126"/>
                    <a:pt x="117" y="162"/>
                    <a:pt x="170" y="197"/>
                  </a:cubicBezTo>
                  <a:cubicBezTo>
                    <a:pt x="176" y="204"/>
                    <a:pt x="185" y="207"/>
                    <a:pt x="194" y="207"/>
                  </a:cubicBezTo>
                  <a:cubicBezTo>
                    <a:pt x="211" y="207"/>
                    <a:pt x="230" y="197"/>
                    <a:pt x="242" y="180"/>
                  </a:cubicBezTo>
                  <a:cubicBezTo>
                    <a:pt x="259" y="153"/>
                    <a:pt x="242" y="126"/>
                    <a:pt x="224" y="108"/>
                  </a:cubicBezTo>
                  <a:cubicBezTo>
                    <a:pt x="188" y="73"/>
                    <a:pt x="143" y="46"/>
                    <a:pt x="99" y="19"/>
                  </a:cubicBezTo>
                  <a:cubicBezTo>
                    <a:pt x="88" y="8"/>
                    <a:pt x="73" y="0"/>
                    <a:pt x="5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24" name="Google Shape;10355;p27"/>
            <p:cNvSpPr/>
            <p:nvPr/>
          </p:nvSpPr>
          <p:spPr>
            <a:xfrm>
              <a:off x="880325" y="1105450"/>
              <a:ext cx="7225" cy="4300"/>
            </a:xfrm>
            <a:custGeom>
              <a:avLst/>
              <a:ahLst/>
              <a:rect l="l" t="t" r="r" b="b"/>
              <a:pathLst>
                <a:path w="289" h="172" extrusionOk="0">
                  <a:moveTo>
                    <a:pt x="79" y="0"/>
                  </a:moveTo>
                  <a:cubicBezTo>
                    <a:pt x="26" y="0"/>
                    <a:pt x="1" y="85"/>
                    <a:pt x="58" y="110"/>
                  </a:cubicBezTo>
                  <a:cubicBezTo>
                    <a:pt x="103" y="119"/>
                    <a:pt x="147" y="145"/>
                    <a:pt x="183" y="163"/>
                  </a:cubicBezTo>
                  <a:cubicBezTo>
                    <a:pt x="193" y="169"/>
                    <a:pt x="203" y="171"/>
                    <a:pt x="212" y="171"/>
                  </a:cubicBezTo>
                  <a:cubicBezTo>
                    <a:pt x="260" y="171"/>
                    <a:pt x="289" y="104"/>
                    <a:pt x="237" y="74"/>
                  </a:cubicBezTo>
                  <a:cubicBezTo>
                    <a:pt x="192" y="47"/>
                    <a:pt x="147" y="29"/>
                    <a:pt x="94" y="3"/>
                  </a:cubicBezTo>
                  <a:cubicBezTo>
                    <a:pt x="89" y="1"/>
                    <a:pt x="84" y="0"/>
                    <a:pt x="7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25" name="Google Shape;10356;p27"/>
            <p:cNvSpPr/>
            <p:nvPr/>
          </p:nvSpPr>
          <p:spPr>
            <a:xfrm>
              <a:off x="906925" y="1085025"/>
              <a:ext cx="3775" cy="6850"/>
            </a:xfrm>
            <a:custGeom>
              <a:avLst/>
              <a:ahLst/>
              <a:rect l="l" t="t" r="r" b="b"/>
              <a:pathLst>
                <a:path w="151" h="274" extrusionOk="0">
                  <a:moveTo>
                    <a:pt x="63" y="1"/>
                  </a:moveTo>
                  <a:cubicBezTo>
                    <a:pt x="32" y="1"/>
                    <a:pt x="1" y="25"/>
                    <a:pt x="11" y="61"/>
                  </a:cubicBezTo>
                  <a:cubicBezTo>
                    <a:pt x="20" y="115"/>
                    <a:pt x="29" y="177"/>
                    <a:pt x="38" y="231"/>
                  </a:cubicBezTo>
                  <a:cubicBezTo>
                    <a:pt x="45" y="261"/>
                    <a:pt x="67" y="273"/>
                    <a:pt x="89" y="273"/>
                  </a:cubicBezTo>
                  <a:cubicBezTo>
                    <a:pt x="119" y="273"/>
                    <a:pt x="150" y="249"/>
                    <a:pt x="145" y="213"/>
                  </a:cubicBezTo>
                  <a:cubicBezTo>
                    <a:pt x="136" y="151"/>
                    <a:pt x="118" y="97"/>
                    <a:pt x="109" y="43"/>
                  </a:cubicBezTo>
                  <a:cubicBezTo>
                    <a:pt x="106" y="14"/>
                    <a:pt x="84" y="1"/>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26" name="Google Shape;10357;p27"/>
            <p:cNvSpPr/>
            <p:nvPr/>
          </p:nvSpPr>
          <p:spPr>
            <a:xfrm>
              <a:off x="834600" y="1083475"/>
              <a:ext cx="26900" cy="16275"/>
            </a:xfrm>
            <a:custGeom>
              <a:avLst/>
              <a:ahLst/>
              <a:rect l="l" t="t" r="r" b="b"/>
              <a:pathLst>
                <a:path w="1076" h="651" extrusionOk="0">
                  <a:moveTo>
                    <a:pt x="290" y="1"/>
                  </a:moveTo>
                  <a:cubicBezTo>
                    <a:pt x="255" y="1"/>
                    <a:pt x="219" y="3"/>
                    <a:pt x="183" y="7"/>
                  </a:cubicBezTo>
                  <a:cubicBezTo>
                    <a:pt x="1" y="342"/>
                    <a:pt x="353" y="650"/>
                    <a:pt x="676" y="650"/>
                  </a:cubicBezTo>
                  <a:cubicBezTo>
                    <a:pt x="843" y="650"/>
                    <a:pt x="1002" y="568"/>
                    <a:pt x="1075" y="364"/>
                  </a:cubicBezTo>
                  <a:cubicBezTo>
                    <a:pt x="1031" y="311"/>
                    <a:pt x="977" y="257"/>
                    <a:pt x="915" y="213"/>
                  </a:cubicBezTo>
                  <a:cubicBezTo>
                    <a:pt x="889" y="329"/>
                    <a:pt x="764" y="408"/>
                    <a:pt x="639" y="408"/>
                  </a:cubicBezTo>
                  <a:cubicBezTo>
                    <a:pt x="592" y="408"/>
                    <a:pt x="546" y="397"/>
                    <a:pt x="504" y="373"/>
                  </a:cubicBezTo>
                  <a:cubicBezTo>
                    <a:pt x="433" y="329"/>
                    <a:pt x="371" y="257"/>
                    <a:pt x="362" y="177"/>
                  </a:cubicBezTo>
                  <a:cubicBezTo>
                    <a:pt x="353" y="114"/>
                    <a:pt x="371" y="52"/>
                    <a:pt x="397" y="7"/>
                  </a:cubicBezTo>
                  <a:cubicBezTo>
                    <a:pt x="362" y="3"/>
                    <a:pt x="326" y="1"/>
                    <a:pt x="29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27" name="Google Shape;10358;p27"/>
            <p:cNvSpPr/>
            <p:nvPr/>
          </p:nvSpPr>
          <p:spPr>
            <a:xfrm>
              <a:off x="827800" y="1084325"/>
              <a:ext cx="38825" cy="27475"/>
            </a:xfrm>
            <a:custGeom>
              <a:avLst/>
              <a:ahLst/>
              <a:rect l="l" t="t" r="r" b="b"/>
              <a:pathLst>
                <a:path w="1553" h="1099" extrusionOk="0">
                  <a:moveTo>
                    <a:pt x="330" y="0"/>
                  </a:moveTo>
                  <a:cubicBezTo>
                    <a:pt x="295" y="18"/>
                    <a:pt x="259" y="27"/>
                    <a:pt x="223" y="54"/>
                  </a:cubicBezTo>
                  <a:cubicBezTo>
                    <a:pt x="214" y="107"/>
                    <a:pt x="197" y="161"/>
                    <a:pt x="197" y="223"/>
                  </a:cubicBezTo>
                  <a:cubicBezTo>
                    <a:pt x="197" y="330"/>
                    <a:pt x="214" y="419"/>
                    <a:pt x="250" y="526"/>
                  </a:cubicBezTo>
                  <a:cubicBezTo>
                    <a:pt x="170" y="446"/>
                    <a:pt x="152" y="330"/>
                    <a:pt x="143" y="223"/>
                  </a:cubicBezTo>
                  <a:cubicBezTo>
                    <a:pt x="143" y="187"/>
                    <a:pt x="134" y="143"/>
                    <a:pt x="134" y="98"/>
                  </a:cubicBezTo>
                  <a:cubicBezTo>
                    <a:pt x="134" y="107"/>
                    <a:pt x="125" y="107"/>
                    <a:pt x="125" y="107"/>
                  </a:cubicBezTo>
                  <a:cubicBezTo>
                    <a:pt x="116" y="134"/>
                    <a:pt x="116" y="152"/>
                    <a:pt x="116" y="170"/>
                  </a:cubicBezTo>
                  <a:cubicBezTo>
                    <a:pt x="107" y="232"/>
                    <a:pt x="116" y="295"/>
                    <a:pt x="125" y="357"/>
                  </a:cubicBezTo>
                  <a:cubicBezTo>
                    <a:pt x="152" y="491"/>
                    <a:pt x="223" y="598"/>
                    <a:pt x="295" y="705"/>
                  </a:cubicBezTo>
                  <a:cubicBezTo>
                    <a:pt x="295" y="705"/>
                    <a:pt x="295" y="714"/>
                    <a:pt x="286" y="714"/>
                  </a:cubicBezTo>
                  <a:cubicBezTo>
                    <a:pt x="188" y="642"/>
                    <a:pt x="116" y="518"/>
                    <a:pt x="81" y="402"/>
                  </a:cubicBezTo>
                  <a:cubicBezTo>
                    <a:pt x="63" y="348"/>
                    <a:pt x="36" y="259"/>
                    <a:pt x="36" y="187"/>
                  </a:cubicBezTo>
                  <a:cubicBezTo>
                    <a:pt x="27" y="196"/>
                    <a:pt x="9" y="214"/>
                    <a:pt x="0" y="232"/>
                  </a:cubicBezTo>
                  <a:cubicBezTo>
                    <a:pt x="6" y="722"/>
                    <a:pt x="501" y="1099"/>
                    <a:pt x="971" y="1099"/>
                  </a:cubicBezTo>
                  <a:cubicBezTo>
                    <a:pt x="1186" y="1099"/>
                    <a:pt x="1396" y="1020"/>
                    <a:pt x="1553" y="839"/>
                  </a:cubicBezTo>
                  <a:cubicBezTo>
                    <a:pt x="1553" y="821"/>
                    <a:pt x="1553" y="812"/>
                    <a:pt x="1553" y="794"/>
                  </a:cubicBezTo>
                  <a:cubicBezTo>
                    <a:pt x="1490" y="848"/>
                    <a:pt x="1419" y="892"/>
                    <a:pt x="1410" y="901"/>
                  </a:cubicBezTo>
                  <a:cubicBezTo>
                    <a:pt x="1323" y="948"/>
                    <a:pt x="1195" y="1031"/>
                    <a:pt x="1086" y="1031"/>
                  </a:cubicBezTo>
                  <a:cubicBezTo>
                    <a:pt x="1071" y="1031"/>
                    <a:pt x="1057" y="1029"/>
                    <a:pt x="1044" y="1026"/>
                  </a:cubicBezTo>
                  <a:cubicBezTo>
                    <a:pt x="1142" y="990"/>
                    <a:pt x="1231" y="964"/>
                    <a:pt x="1329" y="901"/>
                  </a:cubicBezTo>
                  <a:cubicBezTo>
                    <a:pt x="1410" y="857"/>
                    <a:pt x="1472" y="785"/>
                    <a:pt x="1544" y="723"/>
                  </a:cubicBezTo>
                  <a:cubicBezTo>
                    <a:pt x="1535" y="705"/>
                    <a:pt x="1535" y="687"/>
                    <a:pt x="1526" y="669"/>
                  </a:cubicBezTo>
                  <a:cubicBezTo>
                    <a:pt x="1481" y="723"/>
                    <a:pt x="1428" y="758"/>
                    <a:pt x="1383" y="794"/>
                  </a:cubicBezTo>
                  <a:cubicBezTo>
                    <a:pt x="1312" y="848"/>
                    <a:pt x="1240" y="910"/>
                    <a:pt x="1142" y="928"/>
                  </a:cubicBezTo>
                  <a:cubicBezTo>
                    <a:pt x="1142" y="928"/>
                    <a:pt x="1142" y="919"/>
                    <a:pt x="1142" y="919"/>
                  </a:cubicBezTo>
                  <a:cubicBezTo>
                    <a:pt x="1222" y="883"/>
                    <a:pt x="1294" y="830"/>
                    <a:pt x="1365" y="776"/>
                  </a:cubicBezTo>
                  <a:cubicBezTo>
                    <a:pt x="1419" y="723"/>
                    <a:pt x="1463" y="660"/>
                    <a:pt x="1508" y="607"/>
                  </a:cubicBezTo>
                  <a:cubicBezTo>
                    <a:pt x="1490" y="544"/>
                    <a:pt x="1454" y="482"/>
                    <a:pt x="1419" y="428"/>
                  </a:cubicBezTo>
                  <a:cubicBezTo>
                    <a:pt x="1322" y="633"/>
                    <a:pt x="1145" y="718"/>
                    <a:pt x="959" y="718"/>
                  </a:cubicBezTo>
                  <a:cubicBezTo>
                    <a:pt x="595" y="718"/>
                    <a:pt x="200" y="390"/>
                    <a:pt x="330"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28" name="Google Shape;10359;p27"/>
            <p:cNvSpPr/>
            <p:nvPr/>
          </p:nvSpPr>
          <p:spPr>
            <a:xfrm>
              <a:off x="825125" y="1080800"/>
              <a:ext cx="44175" cy="33600"/>
            </a:xfrm>
            <a:custGeom>
              <a:avLst/>
              <a:ahLst/>
              <a:rect l="l" t="t" r="r" b="b"/>
              <a:pathLst>
                <a:path w="1767" h="1344" extrusionOk="0">
                  <a:moveTo>
                    <a:pt x="669" y="108"/>
                  </a:moveTo>
                  <a:cubicBezTo>
                    <a:pt x="705" y="108"/>
                    <a:pt x="741" y="110"/>
                    <a:pt x="776" y="114"/>
                  </a:cubicBezTo>
                  <a:cubicBezTo>
                    <a:pt x="750" y="159"/>
                    <a:pt x="732" y="221"/>
                    <a:pt x="741" y="284"/>
                  </a:cubicBezTo>
                  <a:cubicBezTo>
                    <a:pt x="750" y="364"/>
                    <a:pt x="812" y="436"/>
                    <a:pt x="883" y="480"/>
                  </a:cubicBezTo>
                  <a:cubicBezTo>
                    <a:pt x="925" y="504"/>
                    <a:pt x="971" y="515"/>
                    <a:pt x="1018" y="515"/>
                  </a:cubicBezTo>
                  <a:cubicBezTo>
                    <a:pt x="1143" y="515"/>
                    <a:pt x="1268" y="436"/>
                    <a:pt x="1294" y="320"/>
                  </a:cubicBezTo>
                  <a:cubicBezTo>
                    <a:pt x="1356" y="364"/>
                    <a:pt x="1410" y="418"/>
                    <a:pt x="1454" y="471"/>
                  </a:cubicBezTo>
                  <a:cubicBezTo>
                    <a:pt x="1381" y="675"/>
                    <a:pt x="1222" y="757"/>
                    <a:pt x="1055" y="757"/>
                  </a:cubicBezTo>
                  <a:cubicBezTo>
                    <a:pt x="732" y="757"/>
                    <a:pt x="380" y="449"/>
                    <a:pt x="562" y="114"/>
                  </a:cubicBezTo>
                  <a:cubicBezTo>
                    <a:pt x="598" y="110"/>
                    <a:pt x="634" y="108"/>
                    <a:pt x="669" y="108"/>
                  </a:cubicBezTo>
                  <a:close/>
                  <a:moveTo>
                    <a:pt x="437" y="141"/>
                  </a:moveTo>
                  <a:cubicBezTo>
                    <a:pt x="307" y="531"/>
                    <a:pt x="702" y="859"/>
                    <a:pt x="1066" y="859"/>
                  </a:cubicBezTo>
                  <a:cubicBezTo>
                    <a:pt x="1252" y="859"/>
                    <a:pt x="1429" y="774"/>
                    <a:pt x="1526" y="569"/>
                  </a:cubicBezTo>
                  <a:cubicBezTo>
                    <a:pt x="1561" y="623"/>
                    <a:pt x="1597" y="685"/>
                    <a:pt x="1615" y="748"/>
                  </a:cubicBezTo>
                  <a:cubicBezTo>
                    <a:pt x="1570" y="801"/>
                    <a:pt x="1526" y="864"/>
                    <a:pt x="1472" y="917"/>
                  </a:cubicBezTo>
                  <a:cubicBezTo>
                    <a:pt x="1401" y="971"/>
                    <a:pt x="1329" y="1024"/>
                    <a:pt x="1249" y="1060"/>
                  </a:cubicBezTo>
                  <a:cubicBezTo>
                    <a:pt x="1249" y="1060"/>
                    <a:pt x="1249" y="1069"/>
                    <a:pt x="1249" y="1069"/>
                  </a:cubicBezTo>
                  <a:cubicBezTo>
                    <a:pt x="1347" y="1051"/>
                    <a:pt x="1419" y="989"/>
                    <a:pt x="1490" y="935"/>
                  </a:cubicBezTo>
                  <a:cubicBezTo>
                    <a:pt x="1535" y="899"/>
                    <a:pt x="1588" y="864"/>
                    <a:pt x="1633" y="810"/>
                  </a:cubicBezTo>
                  <a:cubicBezTo>
                    <a:pt x="1642" y="828"/>
                    <a:pt x="1642" y="846"/>
                    <a:pt x="1651" y="864"/>
                  </a:cubicBezTo>
                  <a:cubicBezTo>
                    <a:pt x="1579" y="926"/>
                    <a:pt x="1517" y="998"/>
                    <a:pt x="1436" y="1042"/>
                  </a:cubicBezTo>
                  <a:cubicBezTo>
                    <a:pt x="1338" y="1105"/>
                    <a:pt x="1249" y="1131"/>
                    <a:pt x="1151" y="1167"/>
                  </a:cubicBezTo>
                  <a:cubicBezTo>
                    <a:pt x="1164" y="1170"/>
                    <a:pt x="1178" y="1172"/>
                    <a:pt x="1193" y="1172"/>
                  </a:cubicBezTo>
                  <a:cubicBezTo>
                    <a:pt x="1302" y="1172"/>
                    <a:pt x="1430" y="1089"/>
                    <a:pt x="1517" y="1042"/>
                  </a:cubicBezTo>
                  <a:cubicBezTo>
                    <a:pt x="1526" y="1033"/>
                    <a:pt x="1597" y="989"/>
                    <a:pt x="1660" y="935"/>
                  </a:cubicBezTo>
                  <a:cubicBezTo>
                    <a:pt x="1660" y="953"/>
                    <a:pt x="1660" y="962"/>
                    <a:pt x="1660" y="980"/>
                  </a:cubicBezTo>
                  <a:cubicBezTo>
                    <a:pt x="1503" y="1161"/>
                    <a:pt x="1293" y="1240"/>
                    <a:pt x="1078" y="1240"/>
                  </a:cubicBezTo>
                  <a:cubicBezTo>
                    <a:pt x="608" y="1240"/>
                    <a:pt x="113" y="863"/>
                    <a:pt x="107" y="373"/>
                  </a:cubicBezTo>
                  <a:cubicBezTo>
                    <a:pt x="116" y="355"/>
                    <a:pt x="134" y="337"/>
                    <a:pt x="143" y="328"/>
                  </a:cubicBezTo>
                  <a:cubicBezTo>
                    <a:pt x="143" y="400"/>
                    <a:pt x="170" y="489"/>
                    <a:pt x="188" y="543"/>
                  </a:cubicBezTo>
                  <a:cubicBezTo>
                    <a:pt x="223" y="659"/>
                    <a:pt x="295" y="783"/>
                    <a:pt x="393" y="855"/>
                  </a:cubicBezTo>
                  <a:cubicBezTo>
                    <a:pt x="402" y="855"/>
                    <a:pt x="402" y="846"/>
                    <a:pt x="402" y="846"/>
                  </a:cubicBezTo>
                  <a:cubicBezTo>
                    <a:pt x="330" y="739"/>
                    <a:pt x="259" y="632"/>
                    <a:pt x="232" y="498"/>
                  </a:cubicBezTo>
                  <a:cubicBezTo>
                    <a:pt x="223" y="436"/>
                    <a:pt x="214" y="373"/>
                    <a:pt x="223" y="311"/>
                  </a:cubicBezTo>
                  <a:cubicBezTo>
                    <a:pt x="223" y="293"/>
                    <a:pt x="223" y="275"/>
                    <a:pt x="232" y="248"/>
                  </a:cubicBezTo>
                  <a:cubicBezTo>
                    <a:pt x="232" y="248"/>
                    <a:pt x="241" y="248"/>
                    <a:pt x="241" y="239"/>
                  </a:cubicBezTo>
                  <a:cubicBezTo>
                    <a:pt x="241" y="284"/>
                    <a:pt x="250" y="328"/>
                    <a:pt x="250" y="364"/>
                  </a:cubicBezTo>
                  <a:cubicBezTo>
                    <a:pt x="259" y="471"/>
                    <a:pt x="277" y="587"/>
                    <a:pt x="357" y="667"/>
                  </a:cubicBezTo>
                  <a:cubicBezTo>
                    <a:pt x="321" y="560"/>
                    <a:pt x="304" y="471"/>
                    <a:pt x="304" y="364"/>
                  </a:cubicBezTo>
                  <a:cubicBezTo>
                    <a:pt x="304" y="302"/>
                    <a:pt x="321" y="248"/>
                    <a:pt x="330" y="195"/>
                  </a:cubicBezTo>
                  <a:cubicBezTo>
                    <a:pt x="366" y="168"/>
                    <a:pt x="402" y="159"/>
                    <a:pt x="437" y="141"/>
                  </a:cubicBezTo>
                  <a:close/>
                  <a:moveTo>
                    <a:pt x="685" y="0"/>
                  </a:moveTo>
                  <a:cubicBezTo>
                    <a:pt x="439" y="0"/>
                    <a:pt x="198" y="94"/>
                    <a:pt x="18" y="311"/>
                  </a:cubicBezTo>
                  <a:cubicBezTo>
                    <a:pt x="9" y="320"/>
                    <a:pt x="9" y="320"/>
                    <a:pt x="9" y="328"/>
                  </a:cubicBezTo>
                  <a:cubicBezTo>
                    <a:pt x="9" y="337"/>
                    <a:pt x="0" y="346"/>
                    <a:pt x="0" y="355"/>
                  </a:cubicBezTo>
                  <a:cubicBezTo>
                    <a:pt x="6" y="920"/>
                    <a:pt x="549" y="1344"/>
                    <a:pt x="1075" y="1344"/>
                  </a:cubicBezTo>
                  <a:cubicBezTo>
                    <a:pt x="1323" y="1344"/>
                    <a:pt x="1566" y="1250"/>
                    <a:pt x="1749" y="1033"/>
                  </a:cubicBezTo>
                  <a:cubicBezTo>
                    <a:pt x="1749" y="1033"/>
                    <a:pt x="1758" y="1024"/>
                    <a:pt x="1758" y="1015"/>
                  </a:cubicBezTo>
                  <a:cubicBezTo>
                    <a:pt x="1758" y="1015"/>
                    <a:pt x="1767" y="1006"/>
                    <a:pt x="1758" y="989"/>
                  </a:cubicBezTo>
                  <a:cubicBezTo>
                    <a:pt x="1752" y="424"/>
                    <a:pt x="1209" y="0"/>
                    <a:pt x="68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29" name="Google Shape;10360;p27"/>
            <p:cNvSpPr/>
            <p:nvPr/>
          </p:nvSpPr>
          <p:spPr>
            <a:xfrm>
              <a:off x="871500" y="1098475"/>
              <a:ext cx="6350" cy="3525"/>
            </a:xfrm>
            <a:custGeom>
              <a:avLst/>
              <a:ahLst/>
              <a:rect l="l" t="t" r="r" b="b"/>
              <a:pathLst>
                <a:path w="254" h="141" extrusionOk="0">
                  <a:moveTo>
                    <a:pt x="182" y="0"/>
                  </a:moveTo>
                  <a:cubicBezTo>
                    <a:pt x="176" y="0"/>
                    <a:pt x="169" y="2"/>
                    <a:pt x="161" y="5"/>
                  </a:cubicBezTo>
                  <a:cubicBezTo>
                    <a:pt x="126" y="23"/>
                    <a:pt x="81" y="23"/>
                    <a:pt x="45" y="41"/>
                  </a:cubicBezTo>
                  <a:cubicBezTo>
                    <a:pt x="19" y="41"/>
                    <a:pt x="1" y="68"/>
                    <a:pt x="1" y="94"/>
                  </a:cubicBezTo>
                  <a:cubicBezTo>
                    <a:pt x="8" y="117"/>
                    <a:pt x="30" y="141"/>
                    <a:pt x="53" y="141"/>
                  </a:cubicBezTo>
                  <a:cubicBezTo>
                    <a:pt x="56" y="141"/>
                    <a:pt x="60" y="140"/>
                    <a:pt x="63" y="139"/>
                  </a:cubicBezTo>
                  <a:cubicBezTo>
                    <a:pt x="108" y="130"/>
                    <a:pt x="161" y="121"/>
                    <a:pt x="206" y="103"/>
                  </a:cubicBezTo>
                  <a:cubicBezTo>
                    <a:pt x="253" y="80"/>
                    <a:pt x="231" y="0"/>
                    <a:pt x="18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30" name="Google Shape;10361;p27"/>
            <p:cNvSpPr/>
            <p:nvPr/>
          </p:nvSpPr>
          <p:spPr>
            <a:xfrm>
              <a:off x="867275" y="1088725"/>
              <a:ext cx="6925" cy="4750"/>
            </a:xfrm>
            <a:custGeom>
              <a:avLst/>
              <a:ahLst/>
              <a:rect l="l" t="t" r="r" b="b"/>
              <a:pathLst>
                <a:path w="277" h="190" extrusionOk="0">
                  <a:moveTo>
                    <a:pt x="203" y="0"/>
                  </a:moveTo>
                  <a:cubicBezTo>
                    <a:pt x="198" y="0"/>
                    <a:pt x="193" y="1"/>
                    <a:pt x="188" y="3"/>
                  </a:cubicBezTo>
                  <a:cubicBezTo>
                    <a:pt x="143" y="29"/>
                    <a:pt x="89" y="65"/>
                    <a:pt x="45" y="101"/>
                  </a:cubicBezTo>
                  <a:cubicBezTo>
                    <a:pt x="1" y="130"/>
                    <a:pt x="35" y="190"/>
                    <a:pt x="79" y="190"/>
                  </a:cubicBezTo>
                  <a:cubicBezTo>
                    <a:pt x="88" y="190"/>
                    <a:pt x="98" y="187"/>
                    <a:pt x="107" y="181"/>
                  </a:cubicBezTo>
                  <a:cubicBezTo>
                    <a:pt x="152" y="145"/>
                    <a:pt x="188" y="127"/>
                    <a:pt x="232" y="101"/>
                  </a:cubicBezTo>
                  <a:cubicBezTo>
                    <a:pt x="259" y="92"/>
                    <a:pt x="277" y="56"/>
                    <a:pt x="259" y="29"/>
                  </a:cubicBezTo>
                  <a:cubicBezTo>
                    <a:pt x="252" y="15"/>
                    <a:pt x="227" y="0"/>
                    <a:pt x="20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31" name="Google Shape;10362;p27"/>
            <p:cNvSpPr/>
            <p:nvPr/>
          </p:nvSpPr>
          <p:spPr>
            <a:xfrm>
              <a:off x="862200" y="1080950"/>
              <a:ext cx="6200" cy="5725"/>
            </a:xfrm>
            <a:custGeom>
              <a:avLst/>
              <a:ahLst/>
              <a:rect l="l" t="t" r="r" b="b"/>
              <a:pathLst>
                <a:path w="248" h="229" extrusionOk="0">
                  <a:moveTo>
                    <a:pt x="190" y="1"/>
                  </a:moveTo>
                  <a:cubicBezTo>
                    <a:pt x="174" y="1"/>
                    <a:pt x="157" y="8"/>
                    <a:pt x="141" y="19"/>
                  </a:cubicBezTo>
                  <a:cubicBezTo>
                    <a:pt x="114" y="55"/>
                    <a:pt x="78" y="99"/>
                    <a:pt x="43" y="135"/>
                  </a:cubicBezTo>
                  <a:cubicBezTo>
                    <a:pt x="0" y="171"/>
                    <a:pt x="36" y="228"/>
                    <a:pt x="76" y="228"/>
                  </a:cubicBezTo>
                  <a:cubicBezTo>
                    <a:pt x="86" y="228"/>
                    <a:pt x="96" y="225"/>
                    <a:pt x="105" y="215"/>
                  </a:cubicBezTo>
                  <a:cubicBezTo>
                    <a:pt x="150" y="171"/>
                    <a:pt x="185" y="126"/>
                    <a:pt x="230" y="82"/>
                  </a:cubicBezTo>
                  <a:cubicBezTo>
                    <a:pt x="248" y="64"/>
                    <a:pt x="239" y="28"/>
                    <a:pt x="221" y="10"/>
                  </a:cubicBezTo>
                  <a:cubicBezTo>
                    <a:pt x="211" y="3"/>
                    <a:pt x="201" y="1"/>
                    <a:pt x="19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32" name="Google Shape;10363;p27"/>
            <p:cNvSpPr/>
            <p:nvPr/>
          </p:nvSpPr>
          <p:spPr>
            <a:xfrm>
              <a:off x="844400" y="1071650"/>
              <a:ext cx="3050" cy="6625"/>
            </a:xfrm>
            <a:custGeom>
              <a:avLst/>
              <a:ahLst/>
              <a:rect l="l" t="t" r="r" b="b"/>
              <a:pathLst>
                <a:path w="122" h="265" extrusionOk="0">
                  <a:moveTo>
                    <a:pt x="67" y="1"/>
                  </a:moveTo>
                  <a:cubicBezTo>
                    <a:pt x="44" y="1"/>
                    <a:pt x="23" y="14"/>
                    <a:pt x="23" y="43"/>
                  </a:cubicBezTo>
                  <a:cubicBezTo>
                    <a:pt x="14" y="97"/>
                    <a:pt x="5" y="159"/>
                    <a:pt x="5" y="213"/>
                  </a:cubicBezTo>
                  <a:cubicBezTo>
                    <a:pt x="1" y="246"/>
                    <a:pt x="26" y="264"/>
                    <a:pt x="53" y="264"/>
                  </a:cubicBezTo>
                  <a:cubicBezTo>
                    <a:pt x="76" y="264"/>
                    <a:pt x="99" y="251"/>
                    <a:pt x="103" y="222"/>
                  </a:cubicBezTo>
                  <a:cubicBezTo>
                    <a:pt x="112" y="168"/>
                    <a:pt x="121" y="106"/>
                    <a:pt x="121" y="52"/>
                  </a:cubicBezTo>
                  <a:cubicBezTo>
                    <a:pt x="121" y="19"/>
                    <a:pt x="93" y="1"/>
                    <a:pt x="6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33" name="Google Shape;10364;p27"/>
            <p:cNvSpPr/>
            <p:nvPr/>
          </p:nvSpPr>
          <p:spPr>
            <a:xfrm>
              <a:off x="832250" y="1072000"/>
              <a:ext cx="4275" cy="6625"/>
            </a:xfrm>
            <a:custGeom>
              <a:avLst/>
              <a:ahLst/>
              <a:rect l="l" t="t" r="r" b="b"/>
              <a:pathLst>
                <a:path w="171" h="265" extrusionOk="0">
                  <a:moveTo>
                    <a:pt x="65" y="1"/>
                  </a:moveTo>
                  <a:cubicBezTo>
                    <a:pt x="61" y="1"/>
                    <a:pt x="58" y="1"/>
                    <a:pt x="54" y="2"/>
                  </a:cubicBezTo>
                  <a:cubicBezTo>
                    <a:pt x="27" y="2"/>
                    <a:pt x="1" y="38"/>
                    <a:pt x="10" y="65"/>
                  </a:cubicBezTo>
                  <a:cubicBezTo>
                    <a:pt x="27" y="118"/>
                    <a:pt x="54" y="172"/>
                    <a:pt x="72" y="234"/>
                  </a:cubicBezTo>
                  <a:cubicBezTo>
                    <a:pt x="79" y="254"/>
                    <a:pt x="100" y="265"/>
                    <a:pt x="118" y="265"/>
                  </a:cubicBezTo>
                  <a:cubicBezTo>
                    <a:pt x="124" y="265"/>
                    <a:pt x="130" y="263"/>
                    <a:pt x="134" y="261"/>
                  </a:cubicBezTo>
                  <a:cubicBezTo>
                    <a:pt x="170" y="243"/>
                    <a:pt x="170" y="217"/>
                    <a:pt x="161" y="190"/>
                  </a:cubicBezTo>
                  <a:cubicBezTo>
                    <a:pt x="152" y="136"/>
                    <a:pt x="126" y="92"/>
                    <a:pt x="117" y="47"/>
                  </a:cubicBezTo>
                  <a:cubicBezTo>
                    <a:pt x="109" y="24"/>
                    <a:pt x="88" y="1"/>
                    <a:pt x="65"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34" name="Google Shape;10365;p27"/>
            <p:cNvSpPr/>
            <p:nvPr/>
          </p:nvSpPr>
          <p:spPr>
            <a:xfrm>
              <a:off x="822075" y="1077550"/>
              <a:ext cx="5425" cy="5775"/>
            </a:xfrm>
            <a:custGeom>
              <a:avLst/>
              <a:ahLst/>
              <a:rect l="l" t="t" r="r" b="b"/>
              <a:pathLst>
                <a:path w="217" h="231" extrusionOk="0">
                  <a:moveTo>
                    <a:pt x="72" y="1"/>
                  </a:moveTo>
                  <a:cubicBezTo>
                    <a:pt x="34" y="1"/>
                    <a:pt x="0" y="45"/>
                    <a:pt x="33" y="84"/>
                  </a:cubicBezTo>
                  <a:cubicBezTo>
                    <a:pt x="60" y="128"/>
                    <a:pt x="78" y="164"/>
                    <a:pt x="95" y="200"/>
                  </a:cubicBezTo>
                  <a:cubicBezTo>
                    <a:pt x="108" y="221"/>
                    <a:pt x="128" y="230"/>
                    <a:pt x="147" y="230"/>
                  </a:cubicBezTo>
                  <a:cubicBezTo>
                    <a:pt x="183" y="230"/>
                    <a:pt x="217" y="199"/>
                    <a:pt x="194" y="164"/>
                  </a:cubicBezTo>
                  <a:cubicBezTo>
                    <a:pt x="167" y="111"/>
                    <a:pt x="140" y="66"/>
                    <a:pt x="113" y="21"/>
                  </a:cubicBezTo>
                  <a:cubicBezTo>
                    <a:pt x="101" y="7"/>
                    <a:pt x="87" y="1"/>
                    <a:pt x="7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35" name="Google Shape;10366;p27"/>
            <p:cNvSpPr/>
            <p:nvPr/>
          </p:nvSpPr>
          <p:spPr>
            <a:xfrm>
              <a:off x="853675" y="1074575"/>
              <a:ext cx="4900" cy="6575"/>
            </a:xfrm>
            <a:custGeom>
              <a:avLst/>
              <a:ahLst/>
              <a:rect l="l" t="t" r="r" b="b"/>
              <a:pathLst>
                <a:path w="196" h="263" extrusionOk="0">
                  <a:moveTo>
                    <a:pt x="129" y="1"/>
                  </a:moveTo>
                  <a:cubicBezTo>
                    <a:pt x="110" y="1"/>
                    <a:pt x="90" y="10"/>
                    <a:pt x="80" y="33"/>
                  </a:cubicBezTo>
                  <a:cubicBezTo>
                    <a:pt x="63" y="87"/>
                    <a:pt x="36" y="140"/>
                    <a:pt x="18" y="194"/>
                  </a:cubicBezTo>
                  <a:cubicBezTo>
                    <a:pt x="1" y="233"/>
                    <a:pt x="34" y="262"/>
                    <a:pt x="67" y="262"/>
                  </a:cubicBezTo>
                  <a:cubicBezTo>
                    <a:pt x="87" y="262"/>
                    <a:pt x="106" y="252"/>
                    <a:pt x="116" y="230"/>
                  </a:cubicBezTo>
                  <a:cubicBezTo>
                    <a:pt x="134" y="176"/>
                    <a:pt x="161" y="122"/>
                    <a:pt x="179" y="69"/>
                  </a:cubicBezTo>
                  <a:cubicBezTo>
                    <a:pt x="195" y="29"/>
                    <a:pt x="162" y="1"/>
                    <a:pt x="12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227" name="Google Shape;10367;p27"/>
          <p:cNvGrpSpPr/>
          <p:nvPr/>
        </p:nvGrpSpPr>
        <p:grpSpPr>
          <a:xfrm rot="-3669519">
            <a:off x="-497371" y="3152898"/>
            <a:ext cx="2426982" cy="2334824"/>
            <a:chOff x="3795825" y="3576625"/>
            <a:chExt cx="273225" cy="262850"/>
          </a:xfrm>
        </p:grpSpPr>
        <p:sp>
          <p:nvSpPr>
            <p:cNvPr id="1057436" name="Google Shape;10368;p27"/>
            <p:cNvSpPr/>
            <p:nvPr/>
          </p:nvSpPr>
          <p:spPr>
            <a:xfrm>
              <a:off x="3954600" y="3665275"/>
              <a:ext cx="114450" cy="80700"/>
            </a:xfrm>
            <a:custGeom>
              <a:avLst/>
              <a:ahLst/>
              <a:rect l="l" t="t" r="r" b="b"/>
              <a:pathLst>
                <a:path w="4578" h="3228" extrusionOk="0">
                  <a:moveTo>
                    <a:pt x="2303" y="0"/>
                  </a:moveTo>
                  <a:cubicBezTo>
                    <a:pt x="1128" y="0"/>
                    <a:pt x="1" y="457"/>
                    <a:pt x="331" y="2280"/>
                  </a:cubicBezTo>
                  <a:cubicBezTo>
                    <a:pt x="331" y="2280"/>
                    <a:pt x="701" y="3227"/>
                    <a:pt x="1548" y="3227"/>
                  </a:cubicBezTo>
                  <a:cubicBezTo>
                    <a:pt x="2230" y="3227"/>
                    <a:pt x="3221" y="2613"/>
                    <a:pt x="4578" y="397"/>
                  </a:cubicBezTo>
                  <a:cubicBezTo>
                    <a:pt x="4578" y="397"/>
                    <a:pt x="3614" y="112"/>
                    <a:pt x="2865" y="32"/>
                  </a:cubicBezTo>
                  <a:cubicBezTo>
                    <a:pt x="2680" y="12"/>
                    <a:pt x="2491" y="0"/>
                    <a:pt x="2303" y="0"/>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37" name="Google Shape;10369;p27"/>
            <p:cNvSpPr/>
            <p:nvPr/>
          </p:nvSpPr>
          <p:spPr>
            <a:xfrm>
              <a:off x="3963775" y="3675425"/>
              <a:ext cx="105275" cy="70575"/>
            </a:xfrm>
            <a:custGeom>
              <a:avLst/>
              <a:ahLst/>
              <a:rect l="l" t="t" r="r" b="b"/>
              <a:pathLst>
                <a:path w="4211" h="2823" extrusionOk="0">
                  <a:moveTo>
                    <a:pt x="4211" y="0"/>
                  </a:moveTo>
                  <a:lnTo>
                    <a:pt x="0" y="1936"/>
                  </a:lnTo>
                  <a:cubicBezTo>
                    <a:pt x="100" y="2155"/>
                    <a:pt x="473" y="2822"/>
                    <a:pt x="1183" y="2822"/>
                  </a:cubicBezTo>
                  <a:cubicBezTo>
                    <a:pt x="1863" y="2822"/>
                    <a:pt x="2853" y="2209"/>
                    <a:pt x="4211"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38" name="Google Shape;10370;p27"/>
            <p:cNvSpPr/>
            <p:nvPr/>
          </p:nvSpPr>
          <p:spPr>
            <a:xfrm>
              <a:off x="3936775" y="3576625"/>
              <a:ext cx="95025" cy="86125"/>
            </a:xfrm>
            <a:custGeom>
              <a:avLst/>
              <a:ahLst/>
              <a:rect l="l" t="t" r="r" b="b"/>
              <a:pathLst>
                <a:path w="3801" h="3445" extrusionOk="0">
                  <a:moveTo>
                    <a:pt x="3801" y="0"/>
                  </a:moveTo>
                  <a:cubicBezTo>
                    <a:pt x="3801" y="0"/>
                    <a:pt x="1" y="72"/>
                    <a:pt x="679" y="3096"/>
                  </a:cubicBezTo>
                  <a:cubicBezTo>
                    <a:pt x="679" y="3096"/>
                    <a:pt x="1084" y="3445"/>
                    <a:pt x="1620" y="3445"/>
                  </a:cubicBezTo>
                  <a:cubicBezTo>
                    <a:pt x="2329" y="3445"/>
                    <a:pt x="3268" y="2835"/>
                    <a:pt x="3801"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39" name="Google Shape;10371;p27"/>
            <p:cNvSpPr/>
            <p:nvPr/>
          </p:nvSpPr>
          <p:spPr>
            <a:xfrm>
              <a:off x="3953500" y="3577500"/>
              <a:ext cx="78100" cy="85250"/>
            </a:xfrm>
            <a:custGeom>
              <a:avLst/>
              <a:ahLst/>
              <a:rect l="l" t="t" r="r" b="b"/>
              <a:pathLst>
                <a:path w="3124" h="3410" extrusionOk="0">
                  <a:moveTo>
                    <a:pt x="3123" y="1"/>
                  </a:moveTo>
                  <a:lnTo>
                    <a:pt x="1" y="3025"/>
                  </a:lnTo>
                  <a:cubicBezTo>
                    <a:pt x="1" y="3034"/>
                    <a:pt x="1" y="3043"/>
                    <a:pt x="10" y="3061"/>
                  </a:cubicBezTo>
                  <a:cubicBezTo>
                    <a:pt x="10" y="3061"/>
                    <a:pt x="415" y="3410"/>
                    <a:pt x="952" y="3410"/>
                  </a:cubicBezTo>
                  <a:cubicBezTo>
                    <a:pt x="1658" y="3410"/>
                    <a:pt x="2591" y="2805"/>
                    <a:pt x="3123"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40" name="Google Shape;10372;p27"/>
            <p:cNvSpPr/>
            <p:nvPr/>
          </p:nvSpPr>
          <p:spPr>
            <a:xfrm>
              <a:off x="3826150" y="3592675"/>
              <a:ext cx="69150" cy="112425"/>
            </a:xfrm>
            <a:custGeom>
              <a:avLst/>
              <a:ahLst/>
              <a:rect l="l" t="t" r="r" b="b"/>
              <a:pathLst>
                <a:path w="2766" h="4497" extrusionOk="0">
                  <a:moveTo>
                    <a:pt x="1972" y="1"/>
                  </a:moveTo>
                  <a:cubicBezTo>
                    <a:pt x="1973" y="4"/>
                    <a:pt x="1973" y="7"/>
                    <a:pt x="1973" y="11"/>
                  </a:cubicBezTo>
                  <a:lnTo>
                    <a:pt x="1973" y="11"/>
                  </a:lnTo>
                  <a:cubicBezTo>
                    <a:pt x="1974" y="3"/>
                    <a:pt x="1972" y="1"/>
                    <a:pt x="1972" y="1"/>
                  </a:cubicBezTo>
                  <a:close/>
                  <a:moveTo>
                    <a:pt x="1973" y="11"/>
                  </a:moveTo>
                  <a:cubicBezTo>
                    <a:pt x="1971" y="46"/>
                    <a:pt x="1931" y="190"/>
                    <a:pt x="1544" y="723"/>
                  </a:cubicBezTo>
                  <a:cubicBezTo>
                    <a:pt x="1071" y="1374"/>
                    <a:pt x="1" y="3266"/>
                    <a:pt x="1125" y="4497"/>
                  </a:cubicBezTo>
                  <a:cubicBezTo>
                    <a:pt x="1125" y="4497"/>
                    <a:pt x="2525" y="4185"/>
                    <a:pt x="2650" y="2713"/>
                  </a:cubicBezTo>
                  <a:cubicBezTo>
                    <a:pt x="2766" y="1248"/>
                    <a:pt x="2042" y="649"/>
                    <a:pt x="1973" y="1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41" name="Google Shape;10373;p27"/>
            <p:cNvSpPr/>
            <p:nvPr/>
          </p:nvSpPr>
          <p:spPr>
            <a:xfrm>
              <a:off x="3854025" y="3593575"/>
              <a:ext cx="41300" cy="111525"/>
            </a:xfrm>
            <a:custGeom>
              <a:avLst/>
              <a:ahLst/>
              <a:rect l="l" t="t" r="r" b="b"/>
              <a:pathLst>
                <a:path w="1652" h="4461" extrusionOk="0">
                  <a:moveTo>
                    <a:pt x="866" y="0"/>
                  </a:moveTo>
                  <a:cubicBezTo>
                    <a:pt x="679" y="1044"/>
                    <a:pt x="260" y="3328"/>
                    <a:pt x="1" y="4452"/>
                  </a:cubicBezTo>
                  <a:cubicBezTo>
                    <a:pt x="10" y="4452"/>
                    <a:pt x="10" y="4461"/>
                    <a:pt x="10" y="4461"/>
                  </a:cubicBezTo>
                  <a:cubicBezTo>
                    <a:pt x="10" y="4461"/>
                    <a:pt x="1410" y="4149"/>
                    <a:pt x="1535" y="2677"/>
                  </a:cubicBezTo>
                  <a:cubicBezTo>
                    <a:pt x="1651" y="1231"/>
                    <a:pt x="938" y="625"/>
                    <a:pt x="86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42" name="Google Shape;10374;p27"/>
            <p:cNvSpPr/>
            <p:nvPr/>
          </p:nvSpPr>
          <p:spPr>
            <a:xfrm>
              <a:off x="3875450" y="3592675"/>
              <a:ext cx="25" cy="250"/>
            </a:xfrm>
            <a:custGeom>
              <a:avLst/>
              <a:ahLst/>
              <a:rect l="l" t="t" r="r" b="b"/>
              <a:pathLst>
                <a:path w="1" h="10" extrusionOk="0">
                  <a:moveTo>
                    <a:pt x="0" y="9"/>
                  </a:moveTo>
                  <a:cubicBezTo>
                    <a:pt x="0" y="9"/>
                    <a:pt x="0" y="1"/>
                    <a:pt x="0" y="1"/>
                  </a:cubicBezTo>
                  <a:cubicBezTo>
                    <a:pt x="0" y="9"/>
                    <a:pt x="0" y="9"/>
                    <a:pt x="0" y="9"/>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43" name="Google Shape;10375;p27"/>
            <p:cNvSpPr/>
            <p:nvPr/>
          </p:nvSpPr>
          <p:spPr>
            <a:xfrm>
              <a:off x="3795825" y="3621000"/>
              <a:ext cx="190925" cy="218325"/>
            </a:xfrm>
            <a:custGeom>
              <a:avLst/>
              <a:ahLst/>
              <a:rect l="l" t="t" r="r" b="b"/>
              <a:pathLst>
                <a:path w="7637" h="8733" extrusionOk="0">
                  <a:moveTo>
                    <a:pt x="7637" y="1"/>
                  </a:moveTo>
                  <a:lnTo>
                    <a:pt x="7557" y="36"/>
                  </a:lnTo>
                  <a:lnTo>
                    <a:pt x="7485" y="90"/>
                  </a:lnTo>
                  <a:cubicBezTo>
                    <a:pt x="7441" y="125"/>
                    <a:pt x="7396" y="161"/>
                    <a:pt x="7351" y="197"/>
                  </a:cubicBezTo>
                  <a:cubicBezTo>
                    <a:pt x="7253" y="277"/>
                    <a:pt x="7173" y="357"/>
                    <a:pt x="7084" y="438"/>
                  </a:cubicBezTo>
                  <a:cubicBezTo>
                    <a:pt x="6914" y="598"/>
                    <a:pt x="6754" y="768"/>
                    <a:pt x="6584" y="937"/>
                  </a:cubicBezTo>
                  <a:cubicBezTo>
                    <a:pt x="6263" y="1276"/>
                    <a:pt x="5942" y="1615"/>
                    <a:pt x="5621" y="1963"/>
                  </a:cubicBezTo>
                  <a:cubicBezTo>
                    <a:pt x="4987" y="2659"/>
                    <a:pt x="4363" y="3364"/>
                    <a:pt x="3747" y="4077"/>
                  </a:cubicBezTo>
                  <a:cubicBezTo>
                    <a:pt x="2507" y="5496"/>
                    <a:pt x="1294" y="6932"/>
                    <a:pt x="81" y="8368"/>
                  </a:cubicBezTo>
                  <a:cubicBezTo>
                    <a:pt x="81" y="8368"/>
                    <a:pt x="81" y="8377"/>
                    <a:pt x="81" y="8377"/>
                  </a:cubicBezTo>
                  <a:cubicBezTo>
                    <a:pt x="1" y="8475"/>
                    <a:pt x="18" y="8618"/>
                    <a:pt x="116" y="8690"/>
                  </a:cubicBezTo>
                  <a:cubicBezTo>
                    <a:pt x="157" y="8719"/>
                    <a:pt x="204" y="8733"/>
                    <a:pt x="251" y="8733"/>
                  </a:cubicBezTo>
                  <a:cubicBezTo>
                    <a:pt x="319" y="8733"/>
                    <a:pt x="387" y="8703"/>
                    <a:pt x="429" y="8645"/>
                  </a:cubicBezTo>
                  <a:cubicBezTo>
                    <a:pt x="1580" y="7164"/>
                    <a:pt x="2739" y="5683"/>
                    <a:pt x="3917" y="4220"/>
                  </a:cubicBezTo>
                  <a:cubicBezTo>
                    <a:pt x="4506" y="3489"/>
                    <a:pt x="5103" y="2757"/>
                    <a:pt x="5710" y="2043"/>
                  </a:cubicBezTo>
                  <a:cubicBezTo>
                    <a:pt x="6004" y="1678"/>
                    <a:pt x="6317" y="1321"/>
                    <a:pt x="6629" y="973"/>
                  </a:cubicBezTo>
                  <a:cubicBezTo>
                    <a:pt x="6781" y="795"/>
                    <a:pt x="6941" y="625"/>
                    <a:pt x="7102" y="456"/>
                  </a:cubicBezTo>
                  <a:cubicBezTo>
                    <a:pt x="7191" y="375"/>
                    <a:pt x="7271" y="286"/>
                    <a:pt x="7360" y="215"/>
                  </a:cubicBezTo>
                  <a:cubicBezTo>
                    <a:pt x="7405" y="170"/>
                    <a:pt x="7441" y="125"/>
                    <a:pt x="7494" y="99"/>
                  </a:cubicBezTo>
                  <a:lnTo>
                    <a:pt x="7566" y="45"/>
                  </a:lnTo>
                  <a:lnTo>
                    <a:pt x="7637" y="1"/>
                  </a:ln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44" name="Google Shape;10376;p27"/>
            <p:cNvSpPr/>
            <p:nvPr/>
          </p:nvSpPr>
          <p:spPr>
            <a:xfrm>
              <a:off x="3795825" y="3708425"/>
              <a:ext cx="201200" cy="131050"/>
            </a:xfrm>
            <a:custGeom>
              <a:avLst/>
              <a:ahLst/>
              <a:rect l="l" t="t" r="r" b="b"/>
              <a:pathLst>
                <a:path w="8048" h="5242" extrusionOk="0">
                  <a:moveTo>
                    <a:pt x="8047" y="1"/>
                  </a:moveTo>
                  <a:cubicBezTo>
                    <a:pt x="7334" y="322"/>
                    <a:pt x="6629" y="652"/>
                    <a:pt x="5933" y="991"/>
                  </a:cubicBezTo>
                  <a:cubicBezTo>
                    <a:pt x="5237" y="1339"/>
                    <a:pt x="4550" y="1696"/>
                    <a:pt x="3863" y="2079"/>
                  </a:cubicBezTo>
                  <a:cubicBezTo>
                    <a:pt x="3185" y="2463"/>
                    <a:pt x="2516" y="2864"/>
                    <a:pt x="1865" y="3310"/>
                  </a:cubicBezTo>
                  <a:cubicBezTo>
                    <a:pt x="1544" y="3524"/>
                    <a:pt x="1223" y="3765"/>
                    <a:pt x="919" y="4015"/>
                  </a:cubicBezTo>
                  <a:cubicBezTo>
                    <a:pt x="616" y="4274"/>
                    <a:pt x="322" y="4550"/>
                    <a:pt x="72" y="4889"/>
                  </a:cubicBezTo>
                  <a:cubicBezTo>
                    <a:pt x="72" y="4889"/>
                    <a:pt x="72" y="4889"/>
                    <a:pt x="63" y="4898"/>
                  </a:cubicBezTo>
                  <a:cubicBezTo>
                    <a:pt x="1" y="4996"/>
                    <a:pt x="27" y="5130"/>
                    <a:pt x="125" y="5202"/>
                  </a:cubicBezTo>
                  <a:cubicBezTo>
                    <a:pt x="166" y="5228"/>
                    <a:pt x="210" y="5241"/>
                    <a:pt x="253" y="5241"/>
                  </a:cubicBezTo>
                  <a:cubicBezTo>
                    <a:pt x="324" y="5241"/>
                    <a:pt x="393" y="5206"/>
                    <a:pt x="438" y="5139"/>
                  </a:cubicBezTo>
                  <a:cubicBezTo>
                    <a:pt x="643" y="4845"/>
                    <a:pt x="902" y="4568"/>
                    <a:pt x="1178" y="4309"/>
                  </a:cubicBezTo>
                  <a:cubicBezTo>
                    <a:pt x="1455" y="4051"/>
                    <a:pt x="1758" y="3810"/>
                    <a:pt x="2061" y="3578"/>
                  </a:cubicBezTo>
                  <a:cubicBezTo>
                    <a:pt x="2677" y="3114"/>
                    <a:pt x="3319" y="2686"/>
                    <a:pt x="3979" y="2275"/>
                  </a:cubicBezTo>
                  <a:cubicBezTo>
                    <a:pt x="4639" y="1865"/>
                    <a:pt x="5309" y="1473"/>
                    <a:pt x="5987" y="1098"/>
                  </a:cubicBezTo>
                  <a:cubicBezTo>
                    <a:pt x="6665" y="714"/>
                    <a:pt x="7351" y="348"/>
                    <a:pt x="804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7445" name="Google Shape;10377;p27"/>
            <p:cNvSpPr/>
            <p:nvPr/>
          </p:nvSpPr>
          <p:spPr>
            <a:xfrm>
              <a:off x="3818125" y="3688350"/>
              <a:ext cx="39725" cy="124300"/>
            </a:xfrm>
            <a:custGeom>
              <a:avLst/>
              <a:ahLst/>
              <a:rect l="l" t="t" r="r" b="b"/>
              <a:pathLst>
                <a:path w="1589" h="4972" extrusionOk="0">
                  <a:moveTo>
                    <a:pt x="1589" y="1"/>
                  </a:moveTo>
                  <a:lnTo>
                    <a:pt x="1589" y="1"/>
                  </a:lnTo>
                  <a:cubicBezTo>
                    <a:pt x="1312" y="777"/>
                    <a:pt x="1035" y="1544"/>
                    <a:pt x="759" y="2320"/>
                  </a:cubicBezTo>
                  <a:cubicBezTo>
                    <a:pt x="625" y="2713"/>
                    <a:pt x="491" y="3105"/>
                    <a:pt x="366" y="3498"/>
                  </a:cubicBezTo>
                  <a:cubicBezTo>
                    <a:pt x="241" y="3890"/>
                    <a:pt x="117" y="4274"/>
                    <a:pt x="18" y="4702"/>
                  </a:cubicBezTo>
                  <a:cubicBezTo>
                    <a:pt x="18" y="4711"/>
                    <a:pt x="18" y="4711"/>
                    <a:pt x="18" y="4720"/>
                  </a:cubicBezTo>
                  <a:cubicBezTo>
                    <a:pt x="1" y="4845"/>
                    <a:pt x="90" y="4952"/>
                    <a:pt x="206" y="4970"/>
                  </a:cubicBezTo>
                  <a:cubicBezTo>
                    <a:pt x="217" y="4971"/>
                    <a:pt x="227" y="4972"/>
                    <a:pt x="238" y="4972"/>
                  </a:cubicBezTo>
                  <a:cubicBezTo>
                    <a:pt x="348" y="4972"/>
                    <a:pt x="439" y="4888"/>
                    <a:pt x="456" y="4773"/>
                  </a:cubicBezTo>
                  <a:lnTo>
                    <a:pt x="456" y="4764"/>
                  </a:lnTo>
                  <a:cubicBezTo>
                    <a:pt x="509" y="4390"/>
                    <a:pt x="598" y="3979"/>
                    <a:pt x="688" y="3578"/>
                  </a:cubicBezTo>
                  <a:cubicBezTo>
                    <a:pt x="777" y="3185"/>
                    <a:pt x="875" y="2784"/>
                    <a:pt x="973" y="2383"/>
                  </a:cubicBezTo>
                  <a:cubicBezTo>
                    <a:pt x="1169" y="1589"/>
                    <a:pt x="1374" y="795"/>
                    <a:pt x="1589"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7446" name="Google Shape;10378;p27"/>
          <p:cNvSpPr/>
          <p:nvPr/>
        </p:nvSpPr>
        <p:spPr>
          <a:xfrm rot="3780209">
            <a:off x="7916393" y="152701"/>
            <a:ext cx="1029020" cy="656009"/>
          </a:xfrm>
          <a:custGeom>
            <a:avLst/>
            <a:ahLst/>
            <a:rect l="l" t="t" r="r" b="b"/>
            <a:pathLst>
              <a:path w="5934" h="3783" extrusionOk="0">
                <a:moveTo>
                  <a:pt x="5211" y="0"/>
                </a:moveTo>
                <a:lnTo>
                  <a:pt x="19" y="2346"/>
                </a:lnTo>
                <a:cubicBezTo>
                  <a:pt x="1" y="2427"/>
                  <a:pt x="10" y="2480"/>
                  <a:pt x="90" y="2516"/>
                </a:cubicBezTo>
                <a:cubicBezTo>
                  <a:pt x="135" y="2534"/>
                  <a:pt x="179" y="2507"/>
                  <a:pt x="197" y="2552"/>
                </a:cubicBezTo>
                <a:cubicBezTo>
                  <a:pt x="215" y="2578"/>
                  <a:pt x="179" y="2650"/>
                  <a:pt x="179" y="2676"/>
                </a:cubicBezTo>
                <a:cubicBezTo>
                  <a:pt x="161" y="2757"/>
                  <a:pt x="161" y="2792"/>
                  <a:pt x="242" y="2828"/>
                </a:cubicBezTo>
                <a:cubicBezTo>
                  <a:pt x="304" y="2864"/>
                  <a:pt x="366" y="2873"/>
                  <a:pt x="402" y="2935"/>
                </a:cubicBezTo>
                <a:cubicBezTo>
                  <a:pt x="447" y="3024"/>
                  <a:pt x="349" y="3105"/>
                  <a:pt x="384" y="3185"/>
                </a:cubicBezTo>
                <a:cubicBezTo>
                  <a:pt x="411" y="3256"/>
                  <a:pt x="518" y="3256"/>
                  <a:pt x="491" y="3346"/>
                </a:cubicBezTo>
                <a:cubicBezTo>
                  <a:pt x="474" y="3390"/>
                  <a:pt x="286" y="3515"/>
                  <a:pt x="340" y="3586"/>
                </a:cubicBezTo>
                <a:cubicBezTo>
                  <a:pt x="348" y="3594"/>
                  <a:pt x="359" y="3597"/>
                  <a:pt x="372" y="3597"/>
                </a:cubicBezTo>
                <a:cubicBezTo>
                  <a:pt x="422" y="3597"/>
                  <a:pt x="502" y="3552"/>
                  <a:pt x="557" y="3552"/>
                </a:cubicBezTo>
                <a:cubicBezTo>
                  <a:pt x="569" y="3552"/>
                  <a:pt x="580" y="3554"/>
                  <a:pt x="589" y="3560"/>
                </a:cubicBezTo>
                <a:cubicBezTo>
                  <a:pt x="527" y="3631"/>
                  <a:pt x="474" y="3702"/>
                  <a:pt x="411" y="3783"/>
                </a:cubicBezTo>
                <a:lnTo>
                  <a:pt x="5933" y="1276"/>
                </a:lnTo>
                <a:cubicBezTo>
                  <a:pt x="5933" y="1196"/>
                  <a:pt x="5844" y="1204"/>
                  <a:pt x="5808" y="1151"/>
                </a:cubicBezTo>
                <a:cubicBezTo>
                  <a:pt x="5737" y="1053"/>
                  <a:pt x="5862" y="1026"/>
                  <a:pt x="5844" y="937"/>
                </a:cubicBezTo>
                <a:cubicBezTo>
                  <a:pt x="5782" y="910"/>
                  <a:pt x="5701" y="919"/>
                  <a:pt x="5630" y="892"/>
                </a:cubicBezTo>
                <a:cubicBezTo>
                  <a:pt x="5532" y="839"/>
                  <a:pt x="5603" y="839"/>
                  <a:pt x="5621" y="776"/>
                </a:cubicBezTo>
                <a:cubicBezTo>
                  <a:pt x="5657" y="696"/>
                  <a:pt x="5603" y="687"/>
                  <a:pt x="5550" y="634"/>
                </a:cubicBezTo>
                <a:cubicBezTo>
                  <a:pt x="5487" y="571"/>
                  <a:pt x="5541" y="580"/>
                  <a:pt x="5523" y="500"/>
                </a:cubicBezTo>
                <a:cubicBezTo>
                  <a:pt x="5514" y="437"/>
                  <a:pt x="5443" y="437"/>
                  <a:pt x="5389" y="402"/>
                </a:cubicBezTo>
                <a:cubicBezTo>
                  <a:pt x="5309" y="357"/>
                  <a:pt x="5344" y="339"/>
                  <a:pt x="5344" y="268"/>
                </a:cubicBezTo>
                <a:cubicBezTo>
                  <a:pt x="5353" y="152"/>
                  <a:pt x="5211" y="116"/>
                  <a:pt x="5211" y="0"/>
                </a:cubicBezTo>
                <a:close/>
              </a:path>
            </a:pathLst>
          </a:custGeom>
          <a:solidFill>
            <a:srgbClr val="FFCE59">
              <a:alpha val="6930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238" name="Shape 10379"/>
        <p:cNvGrpSpPr/>
        <p:nvPr/>
      </p:nvGrpSpPr>
      <p:grpSpPr>
        <a:xfrm>
          <a:off x="0" y="0"/>
          <a:ext cx="0" cy="0"/>
          <a:chOff x="0" y="0"/>
          <a:chExt cx="0" cy="0"/>
        </a:xfrm>
      </p:grpSpPr>
      <p:sp>
        <p:nvSpPr>
          <p:cNvPr id="1058297" name="Google Shape;10380;p28"/>
          <p:cNvSpPr/>
          <p:nvPr/>
        </p:nvSpPr>
        <p:spPr>
          <a:xfrm>
            <a:off x="0" y="0"/>
            <a:ext cx="9144080" cy="5142646"/>
          </a:xfrm>
          <a:custGeom>
            <a:avLst/>
            <a:ahLst/>
            <a:rect l="l" t="t" r="r" b="b"/>
            <a:pathLst>
              <a:path w="88355" h="49691" extrusionOk="0">
                <a:moveTo>
                  <a:pt x="5666" y="6075"/>
                </a:moveTo>
                <a:lnTo>
                  <a:pt x="12008" y="6102"/>
                </a:lnTo>
                <a:lnTo>
                  <a:pt x="11955" y="12472"/>
                </a:lnTo>
                <a:lnTo>
                  <a:pt x="5612" y="12445"/>
                </a:lnTo>
                <a:lnTo>
                  <a:pt x="5666" y="6075"/>
                </a:lnTo>
                <a:close/>
                <a:moveTo>
                  <a:pt x="12062" y="6102"/>
                </a:moveTo>
                <a:lnTo>
                  <a:pt x="18432" y="6129"/>
                </a:lnTo>
                <a:lnTo>
                  <a:pt x="18378" y="12507"/>
                </a:lnTo>
                <a:lnTo>
                  <a:pt x="12008" y="12472"/>
                </a:lnTo>
                <a:lnTo>
                  <a:pt x="12062" y="6102"/>
                </a:lnTo>
                <a:close/>
                <a:moveTo>
                  <a:pt x="18485" y="6129"/>
                </a:moveTo>
                <a:lnTo>
                  <a:pt x="24819" y="6156"/>
                </a:lnTo>
                <a:lnTo>
                  <a:pt x="24774" y="12534"/>
                </a:lnTo>
                <a:lnTo>
                  <a:pt x="18432" y="12507"/>
                </a:lnTo>
                <a:lnTo>
                  <a:pt x="18485" y="6129"/>
                </a:lnTo>
                <a:close/>
                <a:moveTo>
                  <a:pt x="24873" y="6156"/>
                </a:moveTo>
                <a:lnTo>
                  <a:pt x="31215" y="6183"/>
                </a:lnTo>
                <a:lnTo>
                  <a:pt x="31162" y="12561"/>
                </a:lnTo>
                <a:lnTo>
                  <a:pt x="24828" y="12534"/>
                </a:lnTo>
                <a:lnTo>
                  <a:pt x="24873" y="6156"/>
                </a:lnTo>
                <a:close/>
                <a:moveTo>
                  <a:pt x="31269" y="6183"/>
                </a:moveTo>
                <a:lnTo>
                  <a:pt x="37639" y="6218"/>
                </a:lnTo>
                <a:lnTo>
                  <a:pt x="37585" y="12588"/>
                </a:lnTo>
                <a:lnTo>
                  <a:pt x="31215" y="12561"/>
                </a:lnTo>
                <a:lnTo>
                  <a:pt x="31269" y="6183"/>
                </a:lnTo>
                <a:close/>
                <a:moveTo>
                  <a:pt x="37692" y="6218"/>
                </a:moveTo>
                <a:lnTo>
                  <a:pt x="44026" y="6245"/>
                </a:lnTo>
                <a:lnTo>
                  <a:pt x="43973" y="12623"/>
                </a:lnTo>
                <a:lnTo>
                  <a:pt x="37639" y="12588"/>
                </a:lnTo>
                <a:lnTo>
                  <a:pt x="37692" y="6218"/>
                </a:lnTo>
                <a:close/>
                <a:moveTo>
                  <a:pt x="44080" y="6245"/>
                </a:moveTo>
                <a:lnTo>
                  <a:pt x="50422" y="6272"/>
                </a:lnTo>
                <a:lnTo>
                  <a:pt x="50369" y="12650"/>
                </a:lnTo>
                <a:lnTo>
                  <a:pt x="44026" y="12623"/>
                </a:lnTo>
                <a:lnTo>
                  <a:pt x="44080" y="6245"/>
                </a:lnTo>
                <a:close/>
                <a:moveTo>
                  <a:pt x="50476" y="6272"/>
                </a:moveTo>
                <a:lnTo>
                  <a:pt x="56846" y="6298"/>
                </a:lnTo>
                <a:lnTo>
                  <a:pt x="56792" y="12677"/>
                </a:lnTo>
                <a:lnTo>
                  <a:pt x="50422" y="12650"/>
                </a:lnTo>
                <a:lnTo>
                  <a:pt x="50476" y="6272"/>
                </a:lnTo>
                <a:close/>
                <a:moveTo>
                  <a:pt x="56899" y="6298"/>
                </a:moveTo>
                <a:lnTo>
                  <a:pt x="63233" y="6325"/>
                </a:lnTo>
                <a:lnTo>
                  <a:pt x="63180" y="12704"/>
                </a:lnTo>
                <a:lnTo>
                  <a:pt x="56846" y="12677"/>
                </a:lnTo>
                <a:lnTo>
                  <a:pt x="56899" y="6298"/>
                </a:lnTo>
                <a:close/>
                <a:moveTo>
                  <a:pt x="63287" y="6325"/>
                </a:moveTo>
                <a:lnTo>
                  <a:pt x="69621" y="6361"/>
                </a:lnTo>
                <a:lnTo>
                  <a:pt x="69576" y="12731"/>
                </a:lnTo>
                <a:lnTo>
                  <a:pt x="63233" y="12704"/>
                </a:lnTo>
                <a:lnTo>
                  <a:pt x="63287" y="6325"/>
                </a:lnTo>
                <a:close/>
                <a:moveTo>
                  <a:pt x="69674" y="6361"/>
                </a:moveTo>
                <a:lnTo>
                  <a:pt x="76035" y="6388"/>
                </a:lnTo>
                <a:lnTo>
                  <a:pt x="75981" y="12766"/>
                </a:lnTo>
                <a:lnTo>
                  <a:pt x="69629" y="12731"/>
                </a:lnTo>
                <a:lnTo>
                  <a:pt x="69674" y="6361"/>
                </a:lnTo>
                <a:close/>
                <a:moveTo>
                  <a:pt x="76088" y="6388"/>
                </a:moveTo>
                <a:lnTo>
                  <a:pt x="82440" y="6414"/>
                </a:lnTo>
                <a:lnTo>
                  <a:pt x="82396" y="12793"/>
                </a:lnTo>
                <a:lnTo>
                  <a:pt x="76035" y="12766"/>
                </a:lnTo>
                <a:lnTo>
                  <a:pt x="76088" y="6388"/>
                </a:lnTo>
                <a:close/>
                <a:moveTo>
                  <a:pt x="5612" y="12499"/>
                </a:moveTo>
                <a:lnTo>
                  <a:pt x="11955" y="12525"/>
                </a:lnTo>
                <a:lnTo>
                  <a:pt x="11910" y="18904"/>
                </a:lnTo>
                <a:lnTo>
                  <a:pt x="5567" y="18877"/>
                </a:lnTo>
                <a:lnTo>
                  <a:pt x="5612" y="12499"/>
                </a:lnTo>
                <a:close/>
                <a:moveTo>
                  <a:pt x="12008" y="12534"/>
                </a:moveTo>
                <a:lnTo>
                  <a:pt x="18378" y="12561"/>
                </a:lnTo>
                <a:lnTo>
                  <a:pt x="18333" y="18931"/>
                </a:lnTo>
                <a:lnTo>
                  <a:pt x="11964" y="18904"/>
                </a:lnTo>
                <a:lnTo>
                  <a:pt x="12008" y="12534"/>
                </a:lnTo>
                <a:close/>
                <a:moveTo>
                  <a:pt x="18432" y="12561"/>
                </a:moveTo>
                <a:lnTo>
                  <a:pt x="24774" y="12588"/>
                </a:lnTo>
                <a:lnTo>
                  <a:pt x="24721" y="18957"/>
                </a:lnTo>
                <a:lnTo>
                  <a:pt x="18387" y="18931"/>
                </a:lnTo>
                <a:lnTo>
                  <a:pt x="18432" y="12561"/>
                </a:lnTo>
                <a:close/>
                <a:moveTo>
                  <a:pt x="24828" y="12588"/>
                </a:moveTo>
                <a:lnTo>
                  <a:pt x="31162" y="12615"/>
                </a:lnTo>
                <a:lnTo>
                  <a:pt x="31117" y="18984"/>
                </a:lnTo>
                <a:lnTo>
                  <a:pt x="24774" y="18957"/>
                </a:lnTo>
                <a:lnTo>
                  <a:pt x="24828" y="12588"/>
                </a:lnTo>
                <a:close/>
                <a:moveTo>
                  <a:pt x="31215" y="12615"/>
                </a:moveTo>
                <a:lnTo>
                  <a:pt x="37585" y="12641"/>
                </a:lnTo>
                <a:lnTo>
                  <a:pt x="37540" y="19011"/>
                </a:lnTo>
                <a:lnTo>
                  <a:pt x="31171" y="18984"/>
                </a:lnTo>
                <a:lnTo>
                  <a:pt x="31215" y="12615"/>
                </a:lnTo>
                <a:close/>
                <a:moveTo>
                  <a:pt x="37639" y="12641"/>
                </a:moveTo>
                <a:lnTo>
                  <a:pt x="43973" y="12677"/>
                </a:lnTo>
                <a:lnTo>
                  <a:pt x="43928" y="19047"/>
                </a:lnTo>
                <a:lnTo>
                  <a:pt x="37594" y="19011"/>
                </a:lnTo>
                <a:lnTo>
                  <a:pt x="37639" y="12641"/>
                </a:lnTo>
                <a:close/>
                <a:moveTo>
                  <a:pt x="44026" y="12677"/>
                </a:moveTo>
                <a:lnTo>
                  <a:pt x="50369" y="12704"/>
                </a:lnTo>
                <a:lnTo>
                  <a:pt x="50324" y="19073"/>
                </a:lnTo>
                <a:lnTo>
                  <a:pt x="43981" y="19047"/>
                </a:lnTo>
                <a:lnTo>
                  <a:pt x="44026" y="12677"/>
                </a:lnTo>
                <a:close/>
                <a:moveTo>
                  <a:pt x="50422" y="12704"/>
                </a:moveTo>
                <a:lnTo>
                  <a:pt x="56792" y="12731"/>
                </a:lnTo>
                <a:lnTo>
                  <a:pt x="56748" y="19100"/>
                </a:lnTo>
                <a:lnTo>
                  <a:pt x="50378" y="19073"/>
                </a:lnTo>
                <a:lnTo>
                  <a:pt x="50422" y="12704"/>
                </a:lnTo>
                <a:close/>
                <a:moveTo>
                  <a:pt x="56846" y="12731"/>
                </a:moveTo>
                <a:lnTo>
                  <a:pt x="63180" y="12757"/>
                </a:lnTo>
                <a:lnTo>
                  <a:pt x="63135" y="19127"/>
                </a:lnTo>
                <a:lnTo>
                  <a:pt x="56801" y="19100"/>
                </a:lnTo>
                <a:lnTo>
                  <a:pt x="56846" y="12731"/>
                </a:lnTo>
                <a:close/>
                <a:moveTo>
                  <a:pt x="63233" y="12757"/>
                </a:moveTo>
                <a:lnTo>
                  <a:pt x="69576" y="12784"/>
                </a:lnTo>
                <a:lnTo>
                  <a:pt x="69522" y="19154"/>
                </a:lnTo>
                <a:lnTo>
                  <a:pt x="63189" y="19127"/>
                </a:lnTo>
                <a:lnTo>
                  <a:pt x="63233" y="12757"/>
                </a:lnTo>
                <a:close/>
                <a:moveTo>
                  <a:pt x="69629" y="12784"/>
                </a:moveTo>
                <a:lnTo>
                  <a:pt x="75981" y="12820"/>
                </a:lnTo>
                <a:lnTo>
                  <a:pt x="75937" y="19180"/>
                </a:lnTo>
                <a:lnTo>
                  <a:pt x="69576" y="19154"/>
                </a:lnTo>
                <a:lnTo>
                  <a:pt x="69629" y="12784"/>
                </a:lnTo>
                <a:close/>
                <a:moveTo>
                  <a:pt x="76035" y="12820"/>
                </a:moveTo>
                <a:lnTo>
                  <a:pt x="82396" y="12846"/>
                </a:lnTo>
                <a:lnTo>
                  <a:pt x="82342" y="19216"/>
                </a:lnTo>
                <a:lnTo>
                  <a:pt x="75990" y="19180"/>
                </a:lnTo>
                <a:lnTo>
                  <a:pt x="76035" y="12820"/>
                </a:lnTo>
                <a:close/>
                <a:moveTo>
                  <a:pt x="5567" y="18931"/>
                </a:moveTo>
                <a:lnTo>
                  <a:pt x="11910" y="18957"/>
                </a:lnTo>
                <a:lnTo>
                  <a:pt x="11857" y="25318"/>
                </a:lnTo>
                <a:lnTo>
                  <a:pt x="5514" y="25291"/>
                </a:lnTo>
                <a:lnTo>
                  <a:pt x="5567" y="18931"/>
                </a:lnTo>
                <a:close/>
                <a:moveTo>
                  <a:pt x="11964" y="18957"/>
                </a:moveTo>
                <a:lnTo>
                  <a:pt x="18333" y="18984"/>
                </a:lnTo>
                <a:lnTo>
                  <a:pt x="18280" y="25354"/>
                </a:lnTo>
                <a:lnTo>
                  <a:pt x="11910" y="25318"/>
                </a:lnTo>
                <a:lnTo>
                  <a:pt x="11964" y="18957"/>
                </a:lnTo>
                <a:close/>
                <a:moveTo>
                  <a:pt x="18387" y="18984"/>
                </a:moveTo>
                <a:lnTo>
                  <a:pt x="24721" y="19011"/>
                </a:lnTo>
                <a:lnTo>
                  <a:pt x="24676" y="25380"/>
                </a:lnTo>
                <a:lnTo>
                  <a:pt x="18333" y="25354"/>
                </a:lnTo>
                <a:lnTo>
                  <a:pt x="18387" y="18984"/>
                </a:lnTo>
                <a:close/>
                <a:moveTo>
                  <a:pt x="24774" y="19011"/>
                </a:moveTo>
                <a:lnTo>
                  <a:pt x="31117" y="19038"/>
                </a:lnTo>
                <a:lnTo>
                  <a:pt x="31064" y="25407"/>
                </a:lnTo>
                <a:lnTo>
                  <a:pt x="24730" y="25380"/>
                </a:lnTo>
                <a:lnTo>
                  <a:pt x="24774" y="19011"/>
                </a:lnTo>
                <a:close/>
                <a:moveTo>
                  <a:pt x="31171" y="19038"/>
                </a:moveTo>
                <a:lnTo>
                  <a:pt x="37540" y="19064"/>
                </a:lnTo>
                <a:lnTo>
                  <a:pt x="37487" y="25434"/>
                </a:lnTo>
                <a:lnTo>
                  <a:pt x="31117" y="25407"/>
                </a:lnTo>
                <a:lnTo>
                  <a:pt x="31171" y="19038"/>
                </a:lnTo>
                <a:close/>
                <a:moveTo>
                  <a:pt x="37594" y="19064"/>
                </a:moveTo>
                <a:lnTo>
                  <a:pt x="43928" y="19100"/>
                </a:lnTo>
                <a:lnTo>
                  <a:pt x="43874" y="25461"/>
                </a:lnTo>
                <a:lnTo>
                  <a:pt x="37540" y="25434"/>
                </a:lnTo>
                <a:lnTo>
                  <a:pt x="37594" y="19064"/>
                </a:lnTo>
                <a:close/>
                <a:moveTo>
                  <a:pt x="43981" y="19100"/>
                </a:moveTo>
                <a:lnTo>
                  <a:pt x="50324" y="19127"/>
                </a:lnTo>
                <a:lnTo>
                  <a:pt x="50271" y="25488"/>
                </a:lnTo>
                <a:lnTo>
                  <a:pt x="43928" y="25461"/>
                </a:lnTo>
                <a:lnTo>
                  <a:pt x="43981" y="19100"/>
                </a:lnTo>
                <a:close/>
                <a:moveTo>
                  <a:pt x="50378" y="19127"/>
                </a:moveTo>
                <a:lnTo>
                  <a:pt x="56748" y="19154"/>
                </a:lnTo>
                <a:lnTo>
                  <a:pt x="56694" y="25523"/>
                </a:lnTo>
                <a:lnTo>
                  <a:pt x="50324" y="25488"/>
                </a:lnTo>
                <a:lnTo>
                  <a:pt x="50378" y="19127"/>
                </a:lnTo>
                <a:close/>
                <a:moveTo>
                  <a:pt x="56801" y="19154"/>
                </a:moveTo>
                <a:lnTo>
                  <a:pt x="63135" y="19180"/>
                </a:lnTo>
                <a:lnTo>
                  <a:pt x="63081" y="25550"/>
                </a:lnTo>
                <a:lnTo>
                  <a:pt x="56748" y="25523"/>
                </a:lnTo>
                <a:lnTo>
                  <a:pt x="56801" y="19154"/>
                </a:lnTo>
                <a:close/>
                <a:moveTo>
                  <a:pt x="63189" y="19180"/>
                </a:moveTo>
                <a:lnTo>
                  <a:pt x="69522" y="19207"/>
                </a:lnTo>
                <a:lnTo>
                  <a:pt x="69478" y="25577"/>
                </a:lnTo>
                <a:lnTo>
                  <a:pt x="63135" y="25550"/>
                </a:lnTo>
                <a:lnTo>
                  <a:pt x="63189" y="19180"/>
                </a:lnTo>
                <a:close/>
                <a:moveTo>
                  <a:pt x="69576" y="19207"/>
                </a:moveTo>
                <a:lnTo>
                  <a:pt x="75937" y="19234"/>
                </a:lnTo>
                <a:lnTo>
                  <a:pt x="75883" y="25604"/>
                </a:lnTo>
                <a:lnTo>
                  <a:pt x="69531" y="25577"/>
                </a:lnTo>
                <a:lnTo>
                  <a:pt x="69576" y="19207"/>
                </a:lnTo>
                <a:close/>
                <a:moveTo>
                  <a:pt x="75990" y="19234"/>
                </a:moveTo>
                <a:lnTo>
                  <a:pt x="82342" y="19270"/>
                </a:lnTo>
                <a:lnTo>
                  <a:pt x="82297" y="25630"/>
                </a:lnTo>
                <a:lnTo>
                  <a:pt x="75937" y="25604"/>
                </a:lnTo>
                <a:lnTo>
                  <a:pt x="75990" y="19234"/>
                </a:lnTo>
                <a:close/>
                <a:moveTo>
                  <a:pt x="5514" y="25345"/>
                </a:moveTo>
                <a:lnTo>
                  <a:pt x="11857" y="25372"/>
                </a:lnTo>
                <a:lnTo>
                  <a:pt x="11812" y="31750"/>
                </a:lnTo>
                <a:lnTo>
                  <a:pt x="5469" y="31723"/>
                </a:lnTo>
                <a:lnTo>
                  <a:pt x="5514" y="25345"/>
                </a:lnTo>
                <a:close/>
                <a:moveTo>
                  <a:pt x="11910" y="25380"/>
                </a:moveTo>
                <a:lnTo>
                  <a:pt x="18280" y="25407"/>
                </a:lnTo>
                <a:lnTo>
                  <a:pt x="18235" y="31777"/>
                </a:lnTo>
                <a:lnTo>
                  <a:pt x="11866" y="31750"/>
                </a:lnTo>
                <a:lnTo>
                  <a:pt x="11910" y="25380"/>
                </a:lnTo>
                <a:close/>
                <a:moveTo>
                  <a:pt x="18333" y="25407"/>
                </a:moveTo>
                <a:lnTo>
                  <a:pt x="24676" y="25434"/>
                </a:lnTo>
                <a:lnTo>
                  <a:pt x="24623" y="31813"/>
                </a:lnTo>
                <a:lnTo>
                  <a:pt x="18289" y="31777"/>
                </a:lnTo>
                <a:lnTo>
                  <a:pt x="18333" y="25407"/>
                </a:lnTo>
                <a:close/>
                <a:moveTo>
                  <a:pt x="24730" y="25434"/>
                </a:moveTo>
                <a:lnTo>
                  <a:pt x="31064" y="25461"/>
                </a:lnTo>
                <a:lnTo>
                  <a:pt x="31019" y="31839"/>
                </a:lnTo>
                <a:lnTo>
                  <a:pt x="24676" y="31813"/>
                </a:lnTo>
                <a:lnTo>
                  <a:pt x="24730" y="25434"/>
                </a:lnTo>
                <a:close/>
                <a:moveTo>
                  <a:pt x="31117" y="25461"/>
                </a:moveTo>
                <a:lnTo>
                  <a:pt x="37487" y="25488"/>
                </a:lnTo>
                <a:lnTo>
                  <a:pt x="37442" y="31866"/>
                </a:lnTo>
                <a:lnTo>
                  <a:pt x="31073" y="31839"/>
                </a:lnTo>
                <a:lnTo>
                  <a:pt x="31117" y="25461"/>
                </a:lnTo>
                <a:close/>
                <a:moveTo>
                  <a:pt x="37540" y="25488"/>
                </a:moveTo>
                <a:lnTo>
                  <a:pt x="43874" y="25514"/>
                </a:lnTo>
                <a:lnTo>
                  <a:pt x="43830" y="31893"/>
                </a:lnTo>
                <a:lnTo>
                  <a:pt x="37496" y="31866"/>
                </a:lnTo>
                <a:lnTo>
                  <a:pt x="37540" y="25488"/>
                </a:lnTo>
                <a:close/>
                <a:moveTo>
                  <a:pt x="43928" y="25514"/>
                </a:moveTo>
                <a:lnTo>
                  <a:pt x="50271" y="25541"/>
                </a:lnTo>
                <a:lnTo>
                  <a:pt x="50226" y="31920"/>
                </a:lnTo>
                <a:lnTo>
                  <a:pt x="43883" y="31893"/>
                </a:lnTo>
                <a:lnTo>
                  <a:pt x="43928" y="25514"/>
                </a:lnTo>
                <a:close/>
                <a:moveTo>
                  <a:pt x="50324" y="25541"/>
                </a:moveTo>
                <a:lnTo>
                  <a:pt x="56694" y="25577"/>
                </a:lnTo>
                <a:lnTo>
                  <a:pt x="56649" y="31946"/>
                </a:lnTo>
                <a:lnTo>
                  <a:pt x="50280" y="31920"/>
                </a:lnTo>
                <a:lnTo>
                  <a:pt x="50324" y="25541"/>
                </a:lnTo>
                <a:close/>
                <a:moveTo>
                  <a:pt x="56748" y="25577"/>
                </a:moveTo>
                <a:lnTo>
                  <a:pt x="63081" y="25604"/>
                </a:lnTo>
                <a:lnTo>
                  <a:pt x="63037" y="31973"/>
                </a:lnTo>
                <a:lnTo>
                  <a:pt x="56703" y="31946"/>
                </a:lnTo>
                <a:lnTo>
                  <a:pt x="56748" y="25577"/>
                </a:lnTo>
                <a:close/>
                <a:moveTo>
                  <a:pt x="63135" y="25604"/>
                </a:moveTo>
                <a:lnTo>
                  <a:pt x="69478" y="25630"/>
                </a:lnTo>
                <a:lnTo>
                  <a:pt x="69424" y="32009"/>
                </a:lnTo>
                <a:lnTo>
                  <a:pt x="63090" y="31982"/>
                </a:lnTo>
                <a:lnTo>
                  <a:pt x="63135" y="25604"/>
                </a:lnTo>
                <a:close/>
                <a:moveTo>
                  <a:pt x="69531" y="25630"/>
                </a:moveTo>
                <a:lnTo>
                  <a:pt x="75883" y="25657"/>
                </a:lnTo>
                <a:lnTo>
                  <a:pt x="75839" y="32036"/>
                </a:lnTo>
                <a:lnTo>
                  <a:pt x="69478" y="32009"/>
                </a:lnTo>
                <a:lnTo>
                  <a:pt x="69531" y="25630"/>
                </a:lnTo>
                <a:close/>
                <a:moveTo>
                  <a:pt x="75937" y="25657"/>
                </a:moveTo>
                <a:lnTo>
                  <a:pt x="82297" y="25684"/>
                </a:lnTo>
                <a:lnTo>
                  <a:pt x="82244" y="32062"/>
                </a:lnTo>
                <a:lnTo>
                  <a:pt x="75892" y="32036"/>
                </a:lnTo>
                <a:lnTo>
                  <a:pt x="75937" y="25657"/>
                </a:lnTo>
                <a:close/>
                <a:moveTo>
                  <a:pt x="5469" y="31777"/>
                </a:moveTo>
                <a:lnTo>
                  <a:pt x="11812" y="31804"/>
                </a:lnTo>
                <a:lnTo>
                  <a:pt x="11759" y="38173"/>
                </a:lnTo>
                <a:lnTo>
                  <a:pt x="5416" y="38146"/>
                </a:lnTo>
                <a:lnTo>
                  <a:pt x="5469" y="31777"/>
                </a:lnTo>
                <a:close/>
                <a:moveTo>
                  <a:pt x="11866" y="31804"/>
                </a:moveTo>
                <a:lnTo>
                  <a:pt x="18235" y="31830"/>
                </a:lnTo>
                <a:lnTo>
                  <a:pt x="18182" y="38200"/>
                </a:lnTo>
                <a:lnTo>
                  <a:pt x="11812" y="38173"/>
                </a:lnTo>
                <a:lnTo>
                  <a:pt x="11866" y="31804"/>
                </a:lnTo>
                <a:close/>
                <a:moveTo>
                  <a:pt x="18289" y="31830"/>
                </a:moveTo>
                <a:lnTo>
                  <a:pt x="24623" y="31866"/>
                </a:lnTo>
                <a:lnTo>
                  <a:pt x="24578" y="38227"/>
                </a:lnTo>
                <a:lnTo>
                  <a:pt x="18235" y="38200"/>
                </a:lnTo>
                <a:lnTo>
                  <a:pt x="18289" y="31830"/>
                </a:lnTo>
                <a:close/>
                <a:moveTo>
                  <a:pt x="24676" y="31866"/>
                </a:moveTo>
                <a:lnTo>
                  <a:pt x="31019" y="31893"/>
                </a:lnTo>
                <a:lnTo>
                  <a:pt x="30966" y="38253"/>
                </a:lnTo>
                <a:lnTo>
                  <a:pt x="24632" y="38227"/>
                </a:lnTo>
                <a:lnTo>
                  <a:pt x="24676" y="31866"/>
                </a:lnTo>
                <a:close/>
                <a:moveTo>
                  <a:pt x="31073" y="31893"/>
                </a:moveTo>
                <a:lnTo>
                  <a:pt x="37442" y="31920"/>
                </a:lnTo>
                <a:lnTo>
                  <a:pt x="37389" y="38289"/>
                </a:lnTo>
                <a:lnTo>
                  <a:pt x="31019" y="38253"/>
                </a:lnTo>
                <a:lnTo>
                  <a:pt x="31073" y="31893"/>
                </a:lnTo>
                <a:close/>
                <a:moveTo>
                  <a:pt x="37496" y="31920"/>
                </a:moveTo>
                <a:lnTo>
                  <a:pt x="43830" y="31946"/>
                </a:lnTo>
                <a:lnTo>
                  <a:pt x="43776" y="38316"/>
                </a:lnTo>
                <a:lnTo>
                  <a:pt x="37442" y="38289"/>
                </a:lnTo>
                <a:lnTo>
                  <a:pt x="37496" y="31920"/>
                </a:lnTo>
                <a:close/>
                <a:moveTo>
                  <a:pt x="43883" y="31946"/>
                </a:moveTo>
                <a:lnTo>
                  <a:pt x="50226" y="31973"/>
                </a:lnTo>
                <a:lnTo>
                  <a:pt x="50173" y="38343"/>
                </a:lnTo>
                <a:lnTo>
                  <a:pt x="43830" y="38316"/>
                </a:lnTo>
                <a:lnTo>
                  <a:pt x="43883" y="31946"/>
                </a:lnTo>
                <a:close/>
                <a:moveTo>
                  <a:pt x="50280" y="31973"/>
                </a:moveTo>
                <a:lnTo>
                  <a:pt x="56649" y="32000"/>
                </a:lnTo>
                <a:lnTo>
                  <a:pt x="56596" y="38369"/>
                </a:lnTo>
                <a:lnTo>
                  <a:pt x="50226" y="38343"/>
                </a:lnTo>
                <a:lnTo>
                  <a:pt x="50280" y="31973"/>
                </a:lnTo>
                <a:close/>
                <a:moveTo>
                  <a:pt x="56703" y="32000"/>
                </a:moveTo>
                <a:lnTo>
                  <a:pt x="63037" y="32036"/>
                </a:lnTo>
                <a:lnTo>
                  <a:pt x="62983" y="38396"/>
                </a:lnTo>
                <a:lnTo>
                  <a:pt x="56649" y="38369"/>
                </a:lnTo>
                <a:lnTo>
                  <a:pt x="56703" y="32000"/>
                </a:lnTo>
                <a:close/>
                <a:moveTo>
                  <a:pt x="63090" y="32036"/>
                </a:moveTo>
                <a:lnTo>
                  <a:pt x="69424" y="32062"/>
                </a:lnTo>
                <a:lnTo>
                  <a:pt x="69380" y="38423"/>
                </a:lnTo>
                <a:lnTo>
                  <a:pt x="63037" y="38396"/>
                </a:lnTo>
                <a:lnTo>
                  <a:pt x="63090" y="32036"/>
                </a:lnTo>
                <a:close/>
                <a:moveTo>
                  <a:pt x="69478" y="32062"/>
                </a:moveTo>
                <a:lnTo>
                  <a:pt x="75839" y="32089"/>
                </a:lnTo>
                <a:lnTo>
                  <a:pt x="75785" y="38450"/>
                </a:lnTo>
                <a:lnTo>
                  <a:pt x="69433" y="38423"/>
                </a:lnTo>
                <a:lnTo>
                  <a:pt x="69478" y="32062"/>
                </a:lnTo>
                <a:close/>
                <a:moveTo>
                  <a:pt x="75892" y="32089"/>
                </a:moveTo>
                <a:lnTo>
                  <a:pt x="82244" y="32116"/>
                </a:lnTo>
                <a:lnTo>
                  <a:pt x="82199" y="38485"/>
                </a:lnTo>
                <a:lnTo>
                  <a:pt x="75839" y="38459"/>
                </a:lnTo>
                <a:lnTo>
                  <a:pt x="75892" y="32089"/>
                </a:lnTo>
                <a:close/>
                <a:moveTo>
                  <a:pt x="5416" y="38200"/>
                </a:moveTo>
                <a:lnTo>
                  <a:pt x="11759" y="38227"/>
                </a:lnTo>
                <a:lnTo>
                  <a:pt x="11714" y="44605"/>
                </a:lnTo>
                <a:lnTo>
                  <a:pt x="5371" y="44578"/>
                </a:lnTo>
                <a:lnTo>
                  <a:pt x="5416" y="38200"/>
                </a:lnTo>
                <a:close/>
                <a:moveTo>
                  <a:pt x="11812" y="38227"/>
                </a:moveTo>
                <a:lnTo>
                  <a:pt x="18182" y="38253"/>
                </a:lnTo>
                <a:lnTo>
                  <a:pt x="18137" y="44632"/>
                </a:lnTo>
                <a:lnTo>
                  <a:pt x="11768" y="44605"/>
                </a:lnTo>
                <a:lnTo>
                  <a:pt x="11812" y="38227"/>
                </a:lnTo>
                <a:close/>
                <a:moveTo>
                  <a:pt x="18235" y="38253"/>
                </a:moveTo>
                <a:lnTo>
                  <a:pt x="24578" y="38280"/>
                </a:lnTo>
                <a:lnTo>
                  <a:pt x="24525" y="44659"/>
                </a:lnTo>
                <a:lnTo>
                  <a:pt x="18191" y="44632"/>
                </a:lnTo>
                <a:lnTo>
                  <a:pt x="18235" y="38253"/>
                </a:lnTo>
                <a:close/>
                <a:moveTo>
                  <a:pt x="24632" y="38280"/>
                </a:moveTo>
                <a:lnTo>
                  <a:pt x="30966" y="38307"/>
                </a:lnTo>
                <a:lnTo>
                  <a:pt x="30921" y="44686"/>
                </a:lnTo>
                <a:lnTo>
                  <a:pt x="24578" y="44659"/>
                </a:lnTo>
                <a:lnTo>
                  <a:pt x="24632" y="38280"/>
                </a:lnTo>
                <a:close/>
                <a:moveTo>
                  <a:pt x="31019" y="38307"/>
                </a:moveTo>
                <a:lnTo>
                  <a:pt x="37389" y="38343"/>
                </a:lnTo>
                <a:lnTo>
                  <a:pt x="37344" y="44712"/>
                </a:lnTo>
                <a:lnTo>
                  <a:pt x="30975" y="44686"/>
                </a:lnTo>
                <a:lnTo>
                  <a:pt x="31019" y="38307"/>
                </a:lnTo>
                <a:close/>
                <a:moveTo>
                  <a:pt x="37442" y="38343"/>
                </a:moveTo>
                <a:lnTo>
                  <a:pt x="43776" y="38369"/>
                </a:lnTo>
                <a:lnTo>
                  <a:pt x="43732" y="44739"/>
                </a:lnTo>
                <a:lnTo>
                  <a:pt x="37398" y="44712"/>
                </a:lnTo>
                <a:lnTo>
                  <a:pt x="37442" y="38343"/>
                </a:lnTo>
                <a:close/>
                <a:moveTo>
                  <a:pt x="43830" y="38369"/>
                </a:moveTo>
                <a:lnTo>
                  <a:pt x="50173" y="38396"/>
                </a:lnTo>
                <a:lnTo>
                  <a:pt x="50128" y="44775"/>
                </a:lnTo>
                <a:lnTo>
                  <a:pt x="43785" y="44739"/>
                </a:lnTo>
                <a:lnTo>
                  <a:pt x="43830" y="38369"/>
                </a:lnTo>
                <a:close/>
                <a:moveTo>
                  <a:pt x="50226" y="38396"/>
                </a:moveTo>
                <a:lnTo>
                  <a:pt x="56596" y="38423"/>
                </a:lnTo>
                <a:lnTo>
                  <a:pt x="56551" y="44801"/>
                </a:lnTo>
                <a:lnTo>
                  <a:pt x="50182" y="44775"/>
                </a:lnTo>
                <a:lnTo>
                  <a:pt x="50226" y="38396"/>
                </a:lnTo>
                <a:close/>
                <a:moveTo>
                  <a:pt x="56649" y="38423"/>
                </a:moveTo>
                <a:lnTo>
                  <a:pt x="62983" y="38450"/>
                </a:lnTo>
                <a:lnTo>
                  <a:pt x="62939" y="44828"/>
                </a:lnTo>
                <a:lnTo>
                  <a:pt x="56605" y="44801"/>
                </a:lnTo>
                <a:lnTo>
                  <a:pt x="56649" y="38423"/>
                </a:lnTo>
                <a:close/>
                <a:moveTo>
                  <a:pt x="63037" y="38450"/>
                </a:moveTo>
                <a:lnTo>
                  <a:pt x="69380" y="38477"/>
                </a:lnTo>
                <a:lnTo>
                  <a:pt x="69326" y="44855"/>
                </a:lnTo>
                <a:lnTo>
                  <a:pt x="62992" y="44828"/>
                </a:lnTo>
                <a:lnTo>
                  <a:pt x="63037" y="38450"/>
                </a:lnTo>
                <a:close/>
                <a:moveTo>
                  <a:pt x="69433" y="38477"/>
                </a:moveTo>
                <a:lnTo>
                  <a:pt x="75785" y="38512"/>
                </a:lnTo>
                <a:lnTo>
                  <a:pt x="75740" y="44882"/>
                </a:lnTo>
                <a:lnTo>
                  <a:pt x="69380" y="44855"/>
                </a:lnTo>
                <a:lnTo>
                  <a:pt x="69433" y="38477"/>
                </a:lnTo>
                <a:close/>
                <a:moveTo>
                  <a:pt x="75839" y="38512"/>
                </a:moveTo>
                <a:lnTo>
                  <a:pt x="82199" y="38539"/>
                </a:lnTo>
                <a:lnTo>
                  <a:pt x="82146" y="44909"/>
                </a:lnTo>
                <a:lnTo>
                  <a:pt x="75794" y="44882"/>
                </a:lnTo>
                <a:lnTo>
                  <a:pt x="75839" y="38512"/>
                </a:lnTo>
                <a:close/>
                <a:moveTo>
                  <a:pt x="5657" y="0"/>
                </a:moveTo>
                <a:lnTo>
                  <a:pt x="5612" y="6022"/>
                </a:lnTo>
                <a:lnTo>
                  <a:pt x="1" y="5995"/>
                </a:lnTo>
                <a:lnTo>
                  <a:pt x="1" y="6049"/>
                </a:lnTo>
                <a:lnTo>
                  <a:pt x="5612" y="6075"/>
                </a:lnTo>
                <a:lnTo>
                  <a:pt x="5559" y="12445"/>
                </a:lnTo>
                <a:lnTo>
                  <a:pt x="1" y="12418"/>
                </a:lnTo>
                <a:lnTo>
                  <a:pt x="1" y="12472"/>
                </a:lnTo>
                <a:lnTo>
                  <a:pt x="5559" y="12499"/>
                </a:lnTo>
                <a:lnTo>
                  <a:pt x="5514" y="18877"/>
                </a:lnTo>
                <a:lnTo>
                  <a:pt x="1" y="18850"/>
                </a:lnTo>
                <a:lnTo>
                  <a:pt x="1" y="18904"/>
                </a:lnTo>
                <a:lnTo>
                  <a:pt x="5514" y="18931"/>
                </a:lnTo>
                <a:lnTo>
                  <a:pt x="5460" y="25291"/>
                </a:lnTo>
                <a:lnTo>
                  <a:pt x="1" y="25273"/>
                </a:lnTo>
                <a:lnTo>
                  <a:pt x="1" y="25327"/>
                </a:lnTo>
                <a:lnTo>
                  <a:pt x="5460" y="25345"/>
                </a:lnTo>
                <a:lnTo>
                  <a:pt x="5416" y="31723"/>
                </a:lnTo>
                <a:lnTo>
                  <a:pt x="1" y="31697"/>
                </a:lnTo>
                <a:lnTo>
                  <a:pt x="1" y="31750"/>
                </a:lnTo>
                <a:lnTo>
                  <a:pt x="5416" y="31777"/>
                </a:lnTo>
                <a:lnTo>
                  <a:pt x="5362" y="38146"/>
                </a:lnTo>
                <a:lnTo>
                  <a:pt x="1" y="38120"/>
                </a:lnTo>
                <a:lnTo>
                  <a:pt x="1" y="38173"/>
                </a:lnTo>
                <a:lnTo>
                  <a:pt x="5362" y="38200"/>
                </a:lnTo>
                <a:lnTo>
                  <a:pt x="5318" y="44570"/>
                </a:lnTo>
                <a:lnTo>
                  <a:pt x="1" y="44552"/>
                </a:lnTo>
                <a:lnTo>
                  <a:pt x="1" y="44605"/>
                </a:lnTo>
                <a:lnTo>
                  <a:pt x="5318" y="44632"/>
                </a:lnTo>
                <a:lnTo>
                  <a:pt x="5273" y="49690"/>
                </a:lnTo>
                <a:lnTo>
                  <a:pt x="5336" y="49690"/>
                </a:lnTo>
                <a:lnTo>
                  <a:pt x="5371" y="44632"/>
                </a:lnTo>
                <a:lnTo>
                  <a:pt x="11714" y="44659"/>
                </a:lnTo>
                <a:lnTo>
                  <a:pt x="11669" y="49690"/>
                </a:lnTo>
                <a:lnTo>
                  <a:pt x="11723" y="49690"/>
                </a:lnTo>
                <a:lnTo>
                  <a:pt x="11768" y="44659"/>
                </a:lnTo>
                <a:lnTo>
                  <a:pt x="18137" y="44686"/>
                </a:lnTo>
                <a:lnTo>
                  <a:pt x="18093" y="49690"/>
                </a:lnTo>
                <a:lnTo>
                  <a:pt x="18146" y="49690"/>
                </a:lnTo>
                <a:lnTo>
                  <a:pt x="18191" y="44686"/>
                </a:lnTo>
                <a:lnTo>
                  <a:pt x="24525" y="44712"/>
                </a:lnTo>
                <a:lnTo>
                  <a:pt x="24489" y="49690"/>
                </a:lnTo>
                <a:lnTo>
                  <a:pt x="24543" y="49690"/>
                </a:lnTo>
                <a:lnTo>
                  <a:pt x="24578" y="44712"/>
                </a:lnTo>
                <a:lnTo>
                  <a:pt x="30921" y="44739"/>
                </a:lnTo>
                <a:lnTo>
                  <a:pt x="30885" y="49690"/>
                </a:lnTo>
                <a:lnTo>
                  <a:pt x="30939" y="49690"/>
                </a:lnTo>
                <a:lnTo>
                  <a:pt x="30975" y="44739"/>
                </a:lnTo>
                <a:lnTo>
                  <a:pt x="37344" y="44766"/>
                </a:lnTo>
                <a:lnTo>
                  <a:pt x="37309" y="49690"/>
                </a:lnTo>
                <a:lnTo>
                  <a:pt x="37362" y="49690"/>
                </a:lnTo>
                <a:lnTo>
                  <a:pt x="37398" y="44766"/>
                </a:lnTo>
                <a:lnTo>
                  <a:pt x="43732" y="44793"/>
                </a:lnTo>
                <a:lnTo>
                  <a:pt x="43696" y="49690"/>
                </a:lnTo>
                <a:lnTo>
                  <a:pt x="43750" y="49690"/>
                </a:lnTo>
                <a:lnTo>
                  <a:pt x="43785" y="44793"/>
                </a:lnTo>
                <a:lnTo>
                  <a:pt x="50128" y="44828"/>
                </a:lnTo>
                <a:lnTo>
                  <a:pt x="50083" y="49690"/>
                </a:lnTo>
                <a:lnTo>
                  <a:pt x="50137" y="49690"/>
                </a:lnTo>
                <a:lnTo>
                  <a:pt x="50182" y="44828"/>
                </a:lnTo>
                <a:lnTo>
                  <a:pt x="56551" y="44855"/>
                </a:lnTo>
                <a:lnTo>
                  <a:pt x="56507" y="49690"/>
                </a:lnTo>
                <a:lnTo>
                  <a:pt x="56560" y="49690"/>
                </a:lnTo>
                <a:lnTo>
                  <a:pt x="56605" y="44855"/>
                </a:lnTo>
                <a:lnTo>
                  <a:pt x="62939" y="44882"/>
                </a:lnTo>
                <a:lnTo>
                  <a:pt x="62894" y="49690"/>
                </a:lnTo>
                <a:lnTo>
                  <a:pt x="62948" y="49690"/>
                </a:lnTo>
                <a:lnTo>
                  <a:pt x="62992" y="44882"/>
                </a:lnTo>
                <a:lnTo>
                  <a:pt x="69326" y="44909"/>
                </a:lnTo>
                <a:lnTo>
                  <a:pt x="69290" y="49690"/>
                </a:lnTo>
                <a:lnTo>
                  <a:pt x="69344" y="49690"/>
                </a:lnTo>
                <a:lnTo>
                  <a:pt x="69380" y="44909"/>
                </a:lnTo>
                <a:lnTo>
                  <a:pt x="75740" y="44935"/>
                </a:lnTo>
                <a:lnTo>
                  <a:pt x="75705" y="49690"/>
                </a:lnTo>
                <a:lnTo>
                  <a:pt x="75758" y="49690"/>
                </a:lnTo>
                <a:lnTo>
                  <a:pt x="75794" y="44935"/>
                </a:lnTo>
                <a:lnTo>
                  <a:pt x="82146" y="44962"/>
                </a:lnTo>
                <a:lnTo>
                  <a:pt x="82110" y="49690"/>
                </a:lnTo>
                <a:lnTo>
                  <a:pt x="82164" y="49690"/>
                </a:lnTo>
                <a:lnTo>
                  <a:pt x="82199" y="44962"/>
                </a:lnTo>
                <a:lnTo>
                  <a:pt x="88355" y="44989"/>
                </a:lnTo>
                <a:lnTo>
                  <a:pt x="88355" y="44935"/>
                </a:lnTo>
                <a:lnTo>
                  <a:pt x="82199" y="44909"/>
                </a:lnTo>
                <a:lnTo>
                  <a:pt x="82253" y="38539"/>
                </a:lnTo>
                <a:lnTo>
                  <a:pt x="88355" y="38566"/>
                </a:lnTo>
                <a:lnTo>
                  <a:pt x="88355" y="38512"/>
                </a:lnTo>
                <a:lnTo>
                  <a:pt x="82253" y="38485"/>
                </a:lnTo>
                <a:lnTo>
                  <a:pt x="82297" y="32116"/>
                </a:lnTo>
                <a:lnTo>
                  <a:pt x="88355" y="32143"/>
                </a:lnTo>
                <a:lnTo>
                  <a:pt x="88355" y="32089"/>
                </a:lnTo>
                <a:lnTo>
                  <a:pt x="82297" y="32062"/>
                </a:lnTo>
                <a:lnTo>
                  <a:pt x="82351" y="25684"/>
                </a:lnTo>
                <a:lnTo>
                  <a:pt x="88355" y="25711"/>
                </a:lnTo>
                <a:lnTo>
                  <a:pt x="88355" y="25657"/>
                </a:lnTo>
                <a:lnTo>
                  <a:pt x="82351" y="25630"/>
                </a:lnTo>
                <a:lnTo>
                  <a:pt x="82396" y="19270"/>
                </a:lnTo>
                <a:lnTo>
                  <a:pt x="88355" y="19296"/>
                </a:lnTo>
                <a:lnTo>
                  <a:pt x="88355" y="19234"/>
                </a:lnTo>
                <a:lnTo>
                  <a:pt x="82396" y="19216"/>
                </a:lnTo>
                <a:lnTo>
                  <a:pt x="82449" y="12846"/>
                </a:lnTo>
                <a:lnTo>
                  <a:pt x="88355" y="12873"/>
                </a:lnTo>
                <a:lnTo>
                  <a:pt x="88355" y="12820"/>
                </a:lnTo>
                <a:lnTo>
                  <a:pt x="82449" y="12793"/>
                </a:lnTo>
                <a:lnTo>
                  <a:pt x="82494" y="6414"/>
                </a:lnTo>
                <a:lnTo>
                  <a:pt x="88355" y="6441"/>
                </a:lnTo>
                <a:lnTo>
                  <a:pt x="88355" y="6388"/>
                </a:lnTo>
                <a:lnTo>
                  <a:pt x="82503" y="6361"/>
                </a:lnTo>
                <a:lnTo>
                  <a:pt x="82547" y="0"/>
                </a:lnTo>
                <a:lnTo>
                  <a:pt x="82494" y="0"/>
                </a:lnTo>
                <a:lnTo>
                  <a:pt x="82440" y="6361"/>
                </a:lnTo>
                <a:lnTo>
                  <a:pt x="76088" y="6334"/>
                </a:lnTo>
                <a:lnTo>
                  <a:pt x="76133" y="0"/>
                </a:lnTo>
                <a:lnTo>
                  <a:pt x="76079" y="0"/>
                </a:lnTo>
                <a:lnTo>
                  <a:pt x="76035" y="6334"/>
                </a:lnTo>
                <a:lnTo>
                  <a:pt x="69674" y="6307"/>
                </a:lnTo>
                <a:lnTo>
                  <a:pt x="69728" y="0"/>
                </a:lnTo>
                <a:lnTo>
                  <a:pt x="69674" y="0"/>
                </a:lnTo>
                <a:lnTo>
                  <a:pt x="69621" y="6307"/>
                </a:lnTo>
                <a:lnTo>
                  <a:pt x="63287" y="6272"/>
                </a:lnTo>
                <a:lnTo>
                  <a:pt x="63331" y="0"/>
                </a:lnTo>
                <a:lnTo>
                  <a:pt x="63278" y="0"/>
                </a:lnTo>
                <a:lnTo>
                  <a:pt x="63233" y="6272"/>
                </a:lnTo>
                <a:lnTo>
                  <a:pt x="56899" y="6245"/>
                </a:lnTo>
                <a:lnTo>
                  <a:pt x="56944" y="0"/>
                </a:lnTo>
                <a:lnTo>
                  <a:pt x="56890" y="0"/>
                </a:lnTo>
                <a:lnTo>
                  <a:pt x="56846" y="6245"/>
                </a:lnTo>
                <a:lnTo>
                  <a:pt x="50476" y="6218"/>
                </a:lnTo>
                <a:lnTo>
                  <a:pt x="50521" y="0"/>
                </a:lnTo>
                <a:lnTo>
                  <a:pt x="50467" y="0"/>
                </a:lnTo>
                <a:lnTo>
                  <a:pt x="50422" y="6218"/>
                </a:lnTo>
                <a:lnTo>
                  <a:pt x="44080" y="6191"/>
                </a:lnTo>
                <a:lnTo>
                  <a:pt x="44124" y="0"/>
                </a:lnTo>
                <a:lnTo>
                  <a:pt x="44071" y="0"/>
                </a:lnTo>
                <a:lnTo>
                  <a:pt x="44026" y="6191"/>
                </a:lnTo>
                <a:lnTo>
                  <a:pt x="37692" y="6165"/>
                </a:lnTo>
                <a:lnTo>
                  <a:pt x="37737" y="0"/>
                </a:lnTo>
                <a:lnTo>
                  <a:pt x="37683" y="0"/>
                </a:lnTo>
                <a:lnTo>
                  <a:pt x="37639" y="6165"/>
                </a:lnTo>
                <a:lnTo>
                  <a:pt x="31269" y="6129"/>
                </a:lnTo>
                <a:lnTo>
                  <a:pt x="31314" y="0"/>
                </a:lnTo>
                <a:lnTo>
                  <a:pt x="31260" y="0"/>
                </a:lnTo>
                <a:lnTo>
                  <a:pt x="31215" y="6129"/>
                </a:lnTo>
                <a:lnTo>
                  <a:pt x="24873" y="6102"/>
                </a:lnTo>
                <a:lnTo>
                  <a:pt x="24917" y="0"/>
                </a:lnTo>
                <a:lnTo>
                  <a:pt x="24864" y="0"/>
                </a:lnTo>
                <a:lnTo>
                  <a:pt x="24819" y="6102"/>
                </a:lnTo>
                <a:lnTo>
                  <a:pt x="18485" y="6075"/>
                </a:lnTo>
                <a:lnTo>
                  <a:pt x="18530" y="0"/>
                </a:lnTo>
                <a:lnTo>
                  <a:pt x="18476" y="0"/>
                </a:lnTo>
                <a:lnTo>
                  <a:pt x="18432" y="6075"/>
                </a:lnTo>
                <a:lnTo>
                  <a:pt x="12062" y="6049"/>
                </a:lnTo>
                <a:lnTo>
                  <a:pt x="12107" y="0"/>
                </a:lnTo>
                <a:lnTo>
                  <a:pt x="12053" y="0"/>
                </a:lnTo>
                <a:lnTo>
                  <a:pt x="12008" y="6049"/>
                </a:lnTo>
                <a:lnTo>
                  <a:pt x="5666" y="6022"/>
                </a:lnTo>
                <a:lnTo>
                  <a:pt x="5710" y="0"/>
                </a:lnTo>
                <a:close/>
              </a:path>
            </a:pathLst>
          </a:custGeom>
          <a:solidFill>
            <a:schemeClr val="dk2"/>
          </a:solidFill>
          <a:ln w="9525" cap="flat" cmpd="sng">
            <a:solidFill>
              <a:schemeClr val="dk2"/>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239" name="Google Shape;10381;p28"/>
          <p:cNvGrpSpPr/>
          <p:nvPr/>
        </p:nvGrpSpPr>
        <p:grpSpPr>
          <a:xfrm>
            <a:off x="436965" y="371680"/>
            <a:ext cx="8270070" cy="4400212"/>
            <a:chOff x="4068925" y="3794325"/>
            <a:chExt cx="2771750" cy="1474750"/>
          </a:xfrm>
        </p:grpSpPr>
        <p:sp>
          <p:nvSpPr>
            <p:cNvPr id="1058298" name="Google Shape;10382;p28"/>
            <p:cNvSpPr/>
            <p:nvPr/>
          </p:nvSpPr>
          <p:spPr>
            <a:xfrm>
              <a:off x="4068925" y="3794325"/>
              <a:ext cx="2771750" cy="1474750"/>
            </a:xfrm>
            <a:custGeom>
              <a:avLst/>
              <a:ahLst/>
              <a:rect l="l" t="t" r="r" b="b"/>
              <a:pathLst>
                <a:path w="110870" h="58990" extrusionOk="0">
                  <a:moveTo>
                    <a:pt x="110448" y="1"/>
                  </a:moveTo>
                  <a:lnTo>
                    <a:pt x="429" y="453"/>
                  </a:lnTo>
                  <a:lnTo>
                    <a:pt x="23" y="52746"/>
                  </a:lnTo>
                  <a:lnTo>
                    <a:pt x="0" y="52746"/>
                  </a:lnTo>
                  <a:lnTo>
                    <a:pt x="0" y="58653"/>
                  </a:lnTo>
                  <a:lnTo>
                    <a:pt x="0" y="58913"/>
                  </a:lnTo>
                  <a:lnTo>
                    <a:pt x="0" y="58944"/>
                  </a:lnTo>
                  <a:lnTo>
                    <a:pt x="2482" y="58814"/>
                  </a:lnTo>
                  <a:lnTo>
                    <a:pt x="5784" y="58990"/>
                  </a:lnTo>
                  <a:lnTo>
                    <a:pt x="8266" y="58814"/>
                  </a:lnTo>
                  <a:lnTo>
                    <a:pt x="13223" y="58814"/>
                  </a:lnTo>
                  <a:lnTo>
                    <a:pt x="16525" y="58645"/>
                  </a:lnTo>
                  <a:lnTo>
                    <a:pt x="19827" y="58469"/>
                  </a:lnTo>
                  <a:lnTo>
                    <a:pt x="26438" y="58469"/>
                  </a:lnTo>
                  <a:lnTo>
                    <a:pt x="27373" y="58369"/>
                  </a:lnTo>
                  <a:cubicBezTo>
                    <a:pt x="27319" y="58369"/>
                    <a:pt x="27265" y="58362"/>
                    <a:pt x="27212" y="58362"/>
                  </a:cubicBezTo>
                  <a:lnTo>
                    <a:pt x="28085" y="58270"/>
                  </a:lnTo>
                  <a:lnTo>
                    <a:pt x="28690" y="58270"/>
                  </a:lnTo>
                  <a:cubicBezTo>
                    <a:pt x="28598" y="58277"/>
                    <a:pt x="28506" y="58285"/>
                    <a:pt x="28422" y="58300"/>
                  </a:cubicBezTo>
                  <a:cubicBezTo>
                    <a:pt x="29778" y="58300"/>
                    <a:pt x="34919" y="58323"/>
                    <a:pt x="36351" y="58469"/>
                  </a:cubicBezTo>
                  <a:cubicBezTo>
                    <a:pt x="36900" y="58528"/>
                    <a:pt x="37542" y="58547"/>
                    <a:pt x="38154" y="58547"/>
                  </a:cubicBezTo>
                  <a:cubicBezTo>
                    <a:pt x="39377" y="58547"/>
                    <a:pt x="40481" y="58469"/>
                    <a:pt x="40481" y="58469"/>
                  </a:cubicBezTo>
                  <a:cubicBezTo>
                    <a:pt x="40481" y="58469"/>
                    <a:pt x="43782" y="58124"/>
                    <a:pt x="47084" y="58124"/>
                  </a:cubicBezTo>
                  <a:cubicBezTo>
                    <a:pt x="50394" y="58124"/>
                    <a:pt x="50394" y="58469"/>
                    <a:pt x="52868" y="58469"/>
                  </a:cubicBezTo>
                  <a:cubicBezTo>
                    <a:pt x="55350" y="58469"/>
                    <a:pt x="60307" y="57779"/>
                    <a:pt x="62782" y="57779"/>
                  </a:cubicBezTo>
                  <a:cubicBezTo>
                    <a:pt x="65256" y="57779"/>
                    <a:pt x="71040" y="58300"/>
                    <a:pt x="72695" y="58300"/>
                  </a:cubicBezTo>
                  <a:cubicBezTo>
                    <a:pt x="74350" y="58300"/>
                    <a:pt x="81781" y="58645"/>
                    <a:pt x="81781" y="58645"/>
                  </a:cubicBezTo>
                  <a:lnTo>
                    <a:pt x="90039" y="58124"/>
                  </a:lnTo>
                  <a:lnTo>
                    <a:pt x="96651" y="58645"/>
                  </a:lnTo>
                  <a:lnTo>
                    <a:pt x="104082" y="58645"/>
                  </a:lnTo>
                  <a:lnTo>
                    <a:pt x="110693" y="58262"/>
                  </a:lnTo>
                  <a:lnTo>
                    <a:pt x="110693" y="58254"/>
                  </a:lnTo>
                  <a:lnTo>
                    <a:pt x="110479" y="58239"/>
                  </a:lnTo>
                  <a:lnTo>
                    <a:pt x="110693" y="58231"/>
                  </a:lnTo>
                  <a:lnTo>
                    <a:pt x="110693" y="55864"/>
                  </a:lnTo>
                  <a:lnTo>
                    <a:pt x="110869" y="55864"/>
                  </a:lnTo>
                  <a:lnTo>
                    <a:pt x="110448" y="1"/>
                  </a:ln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299" name="Google Shape;10383;p28"/>
            <p:cNvSpPr/>
            <p:nvPr/>
          </p:nvSpPr>
          <p:spPr>
            <a:xfrm>
              <a:off x="4173300" y="3806200"/>
              <a:ext cx="4800" cy="118375"/>
            </a:xfrm>
            <a:custGeom>
              <a:avLst/>
              <a:ahLst/>
              <a:rect l="l" t="t" r="r" b="b"/>
              <a:pathLst>
                <a:path w="192" h="4735" extrusionOk="0">
                  <a:moveTo>
                    <a:pt x="0" y="4735"/>
                  </a:moveTo>
                  <a:lnTo>
                    <a:pt x="192" y="4735"/>
                  </a:lnTo>
                  <a:lnTo>
                    <a:pt x="192" y="1"/>
                  </a:lnTo>
                  <a:lnTo>
                    <a:pt x="0"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00" name="Google Shape;10384;p28"/>
            <p:cNvSpPr/>
            <p:nvPr/>
          </p:nvSpPr>
          <p:spPr>
            <a:xfrm>
              <a:off x="417330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01" name="Google Shape;10385;p28"/>
            <p:cNvSpPr/>
            <p:nvPr/>
          </p:nvSpPr>
          <p:spPr>
            <a:xfrm>
              <a:off x="4173300" y="5150125"/>
              <a:ext cx="4800" cy="95975"/>
            </a:xfrm>
            <a:custGeom>
              <a:avLst/>
              <a:ahLst/>
              <a:rect l="l" t="t" r="r" b="b"/>
              <a:pathLst>
                <a:path w="192" h="3839" extrusionOk="0">
                  <a:moveTo>
                    <a:pt x="0" y="0"/>
                  </a:moveTo>
                  <a:lnTo>
                    <a:pt x="0" y="3839"/>
                  </a:lnTo>
                  <a:lnTo>
                    <a:pt x="192" y="3839"/>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02" name="Google Shape;10386;p28"/>
            <p:cNvSpPr/>
            <p:nvPr/>
          </p:nvSpPr>
          <p:spPr>
            <a:xfrm>
              <a:off x="417330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03" name="Google Shape;10387;p28"/>
            <p:cNvSpPr/>
            <p:nvPr/>
          </p:nvSpPr>
          <p:spPr>
            <a:xfrm>
              <a:off x="417330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04" name="Google Shape;10388;p28"/>
            <p:cNvSpPr/>
            <p:nvPr/>
          </p:nvSpPr>
          <p:spPr>
            <a:xfrm>
              <a:off x="417330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05" name="Google Shape;10389;p28"/>
            <p:cNvSpPr/>
            <p:nvPr/>
          </p:nvSpPr>
          <p:spPr>
            <a:xfrm>
              <a:off x="417330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06" name="Google Shape;10390;p28"/>
            <p:cNvSpPr/>
            <p:nvPr/>
          </p:nvSpPr>
          <p:spPr>
            <a:xfrm>
              <a:off x="417330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07" name="Google Shape;10391;p28"/>
            <p:cNvSpPr/>
            <p:nvPr/>
          </p:nvSpPr>
          <p:spPr>
            <a:xfrm>
              <a:off x="417330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08" name="Google Shape;10392;p28"/>
            <p:cNvSpPr/>
            <p:nvPr/>
          </p:nvSpPr>
          <p:spPr>
            <a:xfrm>
              <a:off x="417330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09" name="Google Shape;10393;p28"/>
            <p:cNvSpPr/>
            <p:nvPr/>
          </p:nvSpPr>
          <p:spPr>
            <a:xfrm>
              <a:off x="417330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10" name="Google Shape;10394;p28"/>
            <p:cNvSpPr/>
            <p:nvPr/>
          </p:nvSpPr>
          <p:spPr>
            <a:xfrm>
              <a:off x="417330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11" name="Google Shape;10395;p28"/>
            <p:cNvSpPr/>
            <p:nvPr/>
          </p:nvSpPr>
          <p:spPr>
            <a:xfrm>
              <a:off x="4280175" y="5150125"/>
              <a:ext cx="4800" cy="97325"/>
            </a:xfrm>
            <a:custGeom>
              <a:avLst/>
              <a:ahLst/>
              <a:rect l="l" t="t" r="r" b="b"/>
              <a:pathLst>
                <a:path w="192" h="3893" extrusionOk="0">
                  <a:moveTo>
                    <a:pt x="0" y="0"/>
                  </a:moveTo>
                  <a:lnTo>
                    <a:pt x="0" y="3892"/>
                  </a:lnTo>
                  <a:lnTo>
                    <a:pt x="192" y="3892"/>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12" name="Google Shape;10396;p28"/>
            <p:cNvSpPr/>
            <p:nvPr/>
          </p:nvSpPr>
          <p:spPr>
            <a:xfrm>
              <a:off x="4280175"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13" name="Google Shape;10397;p28"/>
            <p:cNvSpPr/>
            <p:nvPr/>
          </p:nvSpPr>
          <p:spPr>
            <a:xfrm>
              <a:off x="4280175" y="3806200"/>
              <a:ext cx="4800" cy="118375"/>
            </a:xfrm>
            <a:custGeom>
              <a:avLst/>
              <a:ahLst/>
              <a:rect l="l" t="t" r="r" b="b"/>
              <a:pathLst>
                <a:path w="192" h="4735" extrusionOk="0">
                  <a:moveTo>
                    <a:pt x="0" y="1"/>
                  </a:moveTo>
                  <a:lnTo>
                    <a:pt x="0" y="4735"/>
                  </a:lnTo>
                  <a:lnTo>
                    <a:pt x="192" y="4735"/>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14" name="Google Shape;10398;p28"/>
            <p:cNvSpPr/>
            <p:nvPr/>
          </p:nvSpPr>
          <p:spPr>
            <a:xfrm>
              <a:off x="4280175"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15" name="Google Shape;10399;p28"/>
            <p:cNvSpPr/>
            <p:nvPr/>
          </p:nvSpPr>
          <p:spPr>
            <a:xfrm>
              <a:off x="4280175"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16" name="Google Shape;10400;p28"/>
            <p:cNvSpPr/>
            <p:nvPr/>
          </p:nvSpPr>
          <p:spPr>
            <a:xfrm>
              <a:off x="4280175"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17" name="Google Shape;10401;p28"/>
            <p:cNvSpPr/>
            <p:nvPr/>
          </p:nvSpPr>
          <p:spPr>
            <a:xfrm>
              <a:off x="4280175"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18" name="Google Shape;10402;p28"/>
            <p:cNvSpPr/>
            <p:nvPr/>
          </p:nvSpPr>
          <p:spPr>
            <a:xfrm>
              <a:off x="4280175"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19" name="Google Shape;10403;p28"/>
            <p:cNvSpPr/>
            <p:nvPr/>
          </p:nvSpPr>
          <p:spPr>
            <a:xfrm>
              <a:off x="4280175"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20" name="Google Shape;10404;p28"/>
            <p:cNvSpPr/>
            <p:nvPr/>
          </p:nvSpPr>
          <p:spPr>
            <a:xfrm>
              <a:off x="4280175"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21" name="Google Shape;10405;p28"/>
            <p:cNvSpPr/>
            <p:nvPr/>
          </p:nvSpPr>
          <p:spPr>
            <a:xfrm>
              <a:off x="4280175"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22" name="Google Shape;10406;p28"/>
            <p:cNvSpPr/>
            <p:nvPr/>
          </p:nvSpPr>
          <p:spPr>
            <a:xfrm>
              <a:off x="4280175"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23" name="Google Shape;10407;p28"/>
            <p:cNvSpPr/>
            <p:nvPr/>
          </p:nvSpPr>
          <p:spPr>
            <a:xfrm>
              <a:off x="4386275" y="41741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24" name="Google Shape;10408;p28"/>
            <p:cNvSpPr/>
            <p:nvPr/>
          </p:nvSpPr>
          <p:spPr>
            <a:xfrm>
              <a:off x="4386275" y="4662125"/>
              <a:ext cx="5375" cy="116850"/>
            </a:xfrm>
            <a:custGeom>
              <a:avLst/>
              <a:ahLst/>
              <a:rect l="l" t="t" r="r" b="b"/>
              <a:pathLst>
                <a:path w="215" h="4674" extrusionOk="0">
                  <a:moveTo>
                    <a:pt x="0" y="0"/>
                  </a:moveTo>
                  <a:lnTo>
                    <a:pt x="0"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25" name="Google Shape;10409;p28"/>
            <p:cNvSpPr/>
            <p:nvPr/>
          </p:nvSpPr>
          <p:spPr>
            <a:xfrm>
              <a:off x="4386275" y="3929725"/>
              <a:ext cx="5375" cy="116875"/>
            </a:xfrm>
            <a:custGeom>
              <a:avLst/>
              <a:ahLst/>
              <a:rect l="l" t="t" r="r" b="b"/>
              <a:pathLst>
                <a:path w="215" h="4675" extrusionOk="0">
                  <a:moveTo>
                    <a:pt x="0" y="1"/>
                  </a:moveTo>
                  <a:lnTo>
                    <a:pt x="0"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26" name="Google Shape;10410;p28"/>
            <p:cNvSpPr/>
            <p:nvPr/>
          </p:nvSpPr>
          <p:spPr>
            <a:xfrm>
              <a:off x="4386275" y="5028700"/>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27" name="Google Shape;10411;p28"/>
            <p:cNvSpPr/>
            <p:nvPr/>
          </p:nvSpPr>
          <p:spPr>
            <a:xfrm>
              <a:off x="4386275" y="4539925"/>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28" name="Google Shape;10412;p28"/>
            <p:cNvSpPr/>
            <p:nvPr/>
          </p:nvSpPr>
          <p:spPr>
            <a:xfrm>
              <a:off x="4386275" y="405192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29" name="Google Shape;10413;p28"/>
            <p:cNvSpPr/>
            <p:nvPr/>
          </p:nvSpPr>
          <p:spPr>
            <a:xfrm>
              <a:off x="4386275" y="5150125"/>
              <a:ext cx="5375" cy="97900"/>
            </a:xfrm>
            <a:custGeom>
              <a:avLst/>
              <a:ahLst/>
              <a:rect l="l" t="t" r="r" b="b"/>
              <a:pathLst>
                <a:path w="215" h="3916" extrusionOk="0">
                  <a:moveTo>
                    <a:pt x="0" y="0"/>
                  </a:moveTo>
                  <a:lnTo>
                    <a:pt x="0" y="3915"/>
                  </a:lnTo>
                  <a:lnTo>
                    <a:pt x="215" y="3915"/>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30" name="Google Shape;10414;p28"/>
            <p:cNvSpPr/>
            <p:nvPr/>
          </p:nvSpPr>
          <p:spPr>
            <a:xfrm>
              <a:off x="4386275" y="3805625"/>
              <a:ext cx="5375" cy="118950"/>
            </a:xfrm>
            <a:custGeom>
              <a:avLst/>
              <a:ahLst/>
              <a:rect l="l" t="t" r="r" b="b"/>
              <a:pathLst>
                <a:path w="215" h="4758" extrusionOk="0">
                  <a:moveTo>
                    <a:pt x="0" y="1"/>
                  </a:moveTo>
                  <a:lnTo>
                    <a:pt x="0" y="4758"/>
                  </a:lnTo>
                  <a:lnTo>
                    <a:pt x="215" y="4758"/>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31" name="Google Shape;10415;p28"/>
            <p:cNvSpPr/>
            <p:nvPr/>
          </p:nvSpPr>
          <p:spPr>
            <a:xfrm>
              <a:off x="4386275" y="4906500"/>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32" name="Google Shape;10416;p28"/>
            <p:cNvSpPr/>
            <p:nvPr/>
          </p:nvSpPr>
          <p:spPr>
            <a:xfrm>
              <a:off x="4386275" y="4417725"/>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33" name="Google Shape;10417;p28"/>
            <p:cNvSpPr/>
            <p:nvPr/>
          </p:nvSpPr>
          <p:spPr>
            <a:xfrm>
              <a:off x="4386275" y="47843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34" name="Google Shape;10418;p28"/>
            <p:cNvSpPr/>
            <p:nvPr/>
          </p:nvSpPr>
          <p:spPr>
            <a:xfrm>
              <a:off x="4386275" y="4296300"/>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35" name="Google Shape;10419;p28"/>
            <p:cNvSpPr/>
            <p:nvPr/>
          </p:nvSpPr>
          <p:spPr>
            <a:xfrm>
              <a:off x="449295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36" name="Google Shape;10420;p28"/>
            <p:cNvSpPr/>
            <p:nvPr/>
          </p:nvSpPr>
          <p:spPr>
            <a:xfrm>
              <a:off x="449295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37" name="Google Shape;10421;p28"/>
            <p:cNvSpPr/>
            <p:nvPr/>
          </p:nvSpPr>
          <p:spPr>
            <a:xfrm>
              <a:off x="449295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38" name="Google Shape;10422;p28"/>
            <p:cNvSpPr/>
            <p:nvPr/>
          </p:nvSpPr>
          <p:spPr>
            <a:xfrm>
              <a:off x="449295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39" name="Google Shape;10423;p28"/>
            <p:cNvSpPr/>
            <p:nvPr/>
          </p:nvSpPr>
          <p:spPr>
            <a:xfrm>
              <a:off x="449295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40" name="Google Shape;10424;p28"/>
            <p:cNvSpPr/>
            <p:nvPr/>
          </p:nvSpPr>
          <p:spPr>
            <a:xfrm>
              <a:off x="4492950" y="3804850"/>
              <a:ext cx="4800" cy="119725"/>
            </a:xfrm>
            <a:custGeom>
              <a:avLst/>
              <a:ahLst/>
              <a:rect l="l" t="t" r="r" b="b"/>
              <a:pathLst>
                <a:path w="192" h="4789" extrusionOk="0">
                  <a:moveTo>
                    <a:pt x="0" y="1"/>
                  </a:moveTo>
                  <a:lnTo>
                    <a:pt x="0" y="4789"/>
                  </a:lnTo>
                  <a:lnTo>
                    <a:pt x="192" y="4789"/>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41" name="Google Shape;10425;p28"/>
            <p:cNvSpPr/>
            <p:nvPr/>
          </p:nvSpPr>
          <p:spPr>
            <a:xfrm>
              <a:off x="449295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42" name="Google Shape;10426;p28"/>
            <p:cNvSpPr/>
            <p:nvPr/>
          </p:nvSpPr>
          <p:spPr>
            <a:xfrm>
              <a:off x="449295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43" name="Google Shape;10427;p28"/>
            <p:cNvSpPr/>
            <p:nvPr/>
          </p:nvSpPr>
          <p:spPr>
            <a:xfrm>
              <a:off x="4492950" y="5150125"/>
              <a:ext cx="4800" cy="99225"/>
            </a:xfrm>
            <a:custGeom>
              <a:avLst/>
              <a:ahLst/>
              <a:rect l="l" t="t" r="r" b="b"/>
              <a:pathLst>
                <a:path w="192" h="3969" extrusionOk="0">
                  <a:moveTo>
                    <a:pt x="0" y="0"/>
                  </a:moveTo>
                  <a:lnTo>
                    <a:pt x="0" y="3946"/>
                  </a:lnTo>
                  <a:lnTo>
                    <a:pt x="192" y="3969"/>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44" name="Google Shape;10428;p28"/>
            <p:cNvSpPr/>
            <p:nvPr/>
          </p:nvSpPr>
          <p:spPr>
            <a:xfrm>
              <a:off x="449295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45" name="Google Shape;10429;p28"/>
            <p:cNvSpPr/>
            <p:nvPr/>
          </p:nvSpPr>
          <p:spPr>
            <a:xfrm>
              <a:off x="449295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46" name="Google Shape;10430;p28"/>
            <p:cNvSpPr/>
            <p:nvPr/>
          </p:nvSpPr>
          <p:spPr>
            <a:xfrm>
              <a:off x="449295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47" name="Google Shape;10431;p28"/>
            <p:cNvSpPr/>
            <p:nvPr/>
          </p:nvSpPr>
          <p:spPr>
            <a:xfrm>
              <a:off x="4599825" y="3804850"/>
              <a:ext cx="4625" cy="119725"/>
            </a:xfrm>
            <a:custGeom>
              <a:avLst/>
              <a:ahLst/>
              <a:rect l="l" t="t" r="r" b="b"/>
              <a:pathLst>
                <a:path w="185" h="4789" extrusionOk="0">
                  <a:moveTo>
                    <a:pt x="0" y="1"/>
                  </a:moveTo>
                  <a:lnTo>
                    <a:pt x="0" y="4789"/>
                  </a:lnTo>
                  <a:lnTo>
                    <a:pt x="184" y="4789"/>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48" name="Google Shape;10432;p28"/>
            <p:cNvSpPr/>
            <p:nvPr/>
          </p:nvSpPr>
          <p:spPr>
            <a:xfrm>
              <a:off x="4599825" y="4417725"/>
              <a:ext cx="4625" cy="117050"/>
            </a:xfrm>
            <a:custGeom>
              <a:avLst/>
              <a:ahLst/>
              <a:rect l="l" t="t" r="r" b="b"/>
              <a:pathLst>
                <a:path w="185" h="4682" extrusionOk="0">
                  <a:moveTo>
                    <a:pt x="0" y="1"/>
                  </a:moveTo>
                  <a:lnTo>
                    <a:pt x="0" y="4682"/>
                  </a:lnTo>
                  <a:lnTo>
                    <a:pt x="184" y="4682"/>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49" name="Google Shape;10433;p28"/>
            <p:cNvSpPr/>
            <p:nvPr/>
          </p:nvSpPr>
          <p:spPr>
            <a:xfrm>
              <a:off x="4599825" y="4539925"/>
              <a:ext cx="4625" cy="117050"/>
            </a:xfrm>
            <a:custGeom>
              <a:avLst/>
              <a:ahLst/>
              <a:rect l="l" t="t" r="r" b="b"/>
              <a:pathLst>
                <a:path w="185" h="4682" extrusionOk="0">
                  <a:moveTo>
                    <a:pt x="0" y="1"/>
                  </a:moveTo>
                  <a:lnTo>
                    <a:pt x="0" y="4681"/>
                  </a:lnTo>
                  <a:lnTo>
                    <a:pt x="184" y="468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50" name="Google Shape;10434;p28"/>
            <p:cNvSpPr/>
            <p:nvPr/>
          </p:nvSpPr>
          <p:spPr>
            <a:xfrm>
              <a:off x="4599825" y="3929725"/>
              <a:ext cx="4625" cy="116875"/>
            </a:xfrm>
            <a:custGeom>
              <a:avLst/>
              <a:ahLst/>
              <a:rect l="l" t="t" r="r" b="b"/>
              <a:pathLst>
                <a:path w="185" h="4675" extrusionOk="0">
                  <a:moveTo>
                    <a:pt x="0" y="1"/>
                  </a:moveTo>
                  <a:lnTo>
                    <a:pt x="0" y="4674"/>
                  </a:lnTo>
                  <a:lnTo>
                    <a:pt x="184" y="4674"/>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51" name="Google Shape;10435;p28"/>
            <p:cNvSpPr/>
            <p:nvPr/>
          </p:nvSpPr>
          <p:spPr>
            <a:xfrm>
              <a:off x="4599825" y="4174125"/>
              <a:ext cx="4625" cy="116275"/>
            </a:xfrm>
            <a:custGeom>
              <a:avLst/>
              <a:ahLst/>
              <a:rect l="l" t="t" r="r" b="b"/>
              <a:pathLst>
                <a:path w="185"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52" name="Google Shape;10436;p28"/>
            <p:cNvSpPr/>
            <p:nvPr/>
          </p:nvSpPr>
          <p:spPr>
            <a:xfrm>
              <a:off x="4599825" y="5028700"/>
              <a:ext cx="4625" cy="116275"/>
            </a:xfrm>
            <a:custGeom>
              <a:avLst/>
              <a:ahLst/>
              <a:rect l="l" t="t" r="r" b="b"/>
              <a:pathLst>
                <a:path w="185" h="4651" extrusionOk="0">
                  <a:moveTo>
                    <a:pt x="0" y="0"/>
                  </a:moveTo>
                  <a:lnTo>
                    <a:pt x="0" y="4651"/>
                  </a:lnTo>
                  <a:lnTo>
                    <a:pt x="184" y="465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53" name="Google Shape;10437;p28"/>
            <p:cNvSpPr/>
            <p:nvPr/>
          </p:nvSpPr>
          <p:spPr>
            <a:xfrm>
              <a:off x="4599825" y="4784325"/>
              <a:ext cx="4625" cy="116275"/>
            </a:xfrm>
            <a:custGeom>
              <a:avLst/>
              <a:ahLst/>
              <a:rect l="l" t="t" r="r" b="b"/>
              <a:pathLst>
                <a:path w="185"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54" name="Google Shape;10438;p28"/>
            <p:cNvSpPr/>
            <p:nvPr/>
          </p:nvSpPr>
          <p:spPr>
            <a:xfrm>
              <a:off x="4599825" y="4051925"/>
              <a:ext cx="4625" cy="116275"/>
            </a:xfrm>
            <a:custGeom>
              <a:avLst/>
              <a:ahLst/>
              <a:rect l="l" t="t" r="r" b="b"/>
              <a:pathLst>
                <a:path w="185"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55" name="Google Shape;10439;p28"/>
            <p:cNvSpPr/>
            <p:nvPr/>
          </p:nvSpPr>
          <p:spPr>
            <a:xfrm>
              <a:off x="4599825" y="4906500"/>
              <a:ext cx="4625" cy="116275"/>
            </a:xfrm>
            <a:custGeom>
              <a:avLst/>
              <a:ahLst/>
              <a:rect l="l" t="t" r="r" b="b"/>
              <a:pathLst>
                <a:path w="185"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56" name="Google Shape;10440;p28"/>
            <p:cNvSpPr/>
            <p:nvPr/>
          </p:nvSpPr>
          <p:spPr>
            <a:xfrm>
              <a:off x="4599825" y="5150125"/>
              <a:ext cx="4625" cy="99800"/>
            </a:xfrm>
            <a:custGeom>
              <a:avLst/>
              <a:ahLst/>
              <a:rect l="l" t="t" r="r" b="b"/>
              <a:pathLst>
                <a:path w="185" h="3992" extrusionOk="0">
                  <a:moveTo>
                    <a:pt x="0" y="0"/>
                  </a:moveTo>
                  <a:lnTo>
                    <a:pt x="0" y="3992"/>
                  </a:lnTo>
                  <a:lnTo>
                    <a:pt x="184" y="3992"/>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57" name="Google Shape;10441;p28"/>
            <p:cNvSpPr/>
            <p:nvPr/>
          </p:nvSpPr>
          <p:spPr>
            <a:xfrm>
              <a:off x="4599825" y="4296300"/>
              <a:ext cx="4625" cy="116300"/>
            </a:xfrm>
            <a:custGeom>
              <a:avLst/>
              <a:ahLst/>
              <a:rect l="l" t="t" r="r" b="b"/>
              <a:pathLst>
                <a:path w="185" h="4652"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58" name="Google Shape;10442;p28"/>
            <p:cNvSpPr/>
            <p:nvPr/>
          </p:nvSpPr>
          <p:spPr>
            <a:xfrm>
              <a:off x="4599825" y="4662125"/>
              <a:ext cx="4625" cy="116850"/>
            </a:xfrm>
            <a:custGeom>
              <a:avLst/>
              <a:ahLst/>
              <a:rect l="l" t="t" r="r" b="b"/>
              <a:pathLst>
                <a:path w="185" h="4674" extrusionOk="0">
                  <a:moveTo>
                    <a:pt x="0" y="0"/>
                  </a:moveTo>
                  <a:lnTo>
                    <a:pt x="0" y="4674"/>
                  </a:lnTo>
                  <a:lnTo>
                    <a:pt x="184" y="4674"/>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59" name="Google Shape;10443;p28"/>
            <p:cNvSpPr/>
            <p:nvPr/>
          </p:nvSpPr>
          <p:spPr>
            <a:xfrm>
              <a:off x="470650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60" name="Google Shape;10444;p28"/>
            <p:cNvSpPr/>
            <p:nvPr/>
          </p:nvSpPr>
          <p:spPr>
            <a:xfrm>
              <a:off x="470650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61" name="Google Shape;10445;p28"/>
            <p:cNvSpPr/>
            <p:nvPr/>
          </p:nvSpPr>
          <p:spPr>
            <a:xfrm>
              <a:off x="470650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62" name="Google Shape;10446;p28"/>
            <p:cNvSpPr/>
            <p:nvPr/>
          </p:nvSpPr>
          <p:spPr>
            <a:xfrm>
              <a:off x="470650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63" name="Google Shape;10447;p28"/>
            <p:cNvSpPr/>
            <p:nvPr/>
          </p:nvSpPr>
          <p:spPr>
            <a:xfrm>
              <a:off x="470650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64" name="Google Shape;10448;p28"/>
            <p:cNvSpPr/>
            <p:nvPr/>
          </p:nvSpPr>
          <p:spPr>
            <a:xfrm>
              <a:off x="470650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65" name="Google Shape;10449;p28"/>
            <p:cNvSpPr/>
            <p:nvPr/>
          </p:nvSpPr>
          <p:spPr>
            <a:xfrm>
              <a:off x="470650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66" name="Google Shape;10450;p28"/>
            <p:cNvSpPr/>
            <p:nvPr/>
          </p:nvSpPr>
          <p:spPr>
            <a:xfrm>
              <a:off x="470650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67" name="Google Shape;10451;p28"/>
            <p:cNvSpPr/>
            <p:nvPr/>
          </p:nvSpPr>
          <p:spPr>
            <a:xfrm>
              <a:off x="470650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68" name="Google Shape;10452;p28"/>
            <p:cNvSpPr/>
            <p:nvPr/>
          </p:nvSpPr>
          <p:spPr>
            <a:xfrm>
              <a:off x="4706500" y="5150125"/>
              <a:ext cx="4800" cy="100575"/>
            </a:xfrm>
            <a:custGeom>
              <a:avLst/>
              <a:ahLst/>
              <a:rect l="l" t="t" r="r" b="b"/>
              <a:pathLst>
                <a:path w="192" h="4023" extrusionOk="0">
                  <a:moveTo>
                    <a:pt x="0" y="0"/>
                  </a:moveTo>
                  <a:lnTo>
                    <a:pt x="0" y="4022"/>
                  </a:lnTo>
                  <a:lnTo>
                    <a:pt x="192" y="4022"/>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69" name="Google Shape;10453;p28"/>
            <p:cNvSpPr/>
            <p:nvPr/>
          </p:nvSpPr>
          <p:spPr>
            <a:xfrm>
              <a:off x="4706500" y="3804275"/>
              <a:ext cx="4800" cy="120300"/>
            </a:xfrm>
            <a:custGeom>
              <a:avLst/>
              <a:ahLst/>
              <a:rect l="l" t="t" r="r" b="b"/>
              <a:pathLst>
                <a:path w="192" h="4812" extrusionOk="0">
                  <a:moveTo>
                    <a:pt x="0" y="1"/>
                  </a:moveTo>
                  <a:lnTo>
                    <a:pt x="0" y="4812"/>
                  </a:lnTo>
                  <a:lnTo>
                    <a:pt x="192" y="481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70" name="Google Shape;10454;p28"/>
            <p:cNvSpPr/>
            <p:nvPr/>
          </p:nvSpPr>
          <p:spPr>
            <a:xfrm>
              <a:off x="470650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71" name="Google Shape;10455;p28"/>
            <p:cNvSpPr/>
            <p:nvPr/>
          </p:nvSpPr>
          <p:spPr>
            <a:xfrm>
              <a:off x="4812600" y="41741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72" name="Google Shape;10456;p28"/>
            <p:cNvSpPr/>
            <p:nvPr/>
          </p:nvSpPr>
          <p:spPr>
            <a:xfrm>
              <a:off x="4812600" y="453992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73" name="Google Shape;10457;p28"/>
            <p:cNvSpPr/>
            <p:nvPr/>
          </p:nvSpPr>
          <p:spPr>
            <a:xfrm>
              <a:off x="4812600" y="47843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74" name="Google Shape;10458;p28"/>
            <p:cNvSpPr/>
            <p:nvPr/>
          </p:nvSpPr>
          <p:spPr>
            <a:xfrm>
              <a:off x="4812600" y="405192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75" name="Google Shape;10459;p28"/>
            <p:cNvSpPr/>
            <p:nvPr/>
          </p:nvSpPr>
          <p:spPr>
            <a:xfrm>
              <a:off x="4812600" y="5028700"/>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76" name="Google Shape;10460;p28"/>
            <p:cNvSpPr/>
            <p:nvPr/>
          </p:nvSpPr>
          <p:spPr>
            <a:xfrm>
              <a:off x="4812600" y="4662125"/>
              <a:ext cx="5400" cy="116850"/>
            </a:xfrm>
            <a:custGeom>
              <a:avLst/>
              <a:ahLst/>
              <a:rect l="l" t="t" r="r" b="b"/>
              <a:pathLst>
                <a:path w="216" h="4674" extrusionOk="0">
                  <a:moveTo>
                    <a:pt x="1" y="0"/>
                  </a:moveTo>
                  <a:lnTo>
                    <a:pt x="1"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77" name="Google Shape;10461;p28"/>
            <p:cNvSpPr/>
            <p:nvPr/>
          </p:nvSpPr>
          <p:spPr>
            <a:xfrm>
              <a:off x="4812600" y="4296300"/>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78" name="Google Shape;10462;p28"/>
            <p:cNvSpPr/>
            <p:nvPr/>
          </p:nvSpPr>
          <p:spPr>
            <a:xfrm>
              <a:off x="4812600" y="441772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79" name="Google Shape;10463;p28"/>
            <p:cNvSpPr/>
            <p:nvPr/>
          </p:nvSpPr>
          <p:spPr>
            <a:xfrm>
              <a:off x="4812600" y="3803700"/>
              <a:ext cx="5400" cy="120875"/>
            </a:xfrm>
            <a:custGeom>
              <a:avLst/>
              <a:ahLst/>
              <a:rect l="l" t="t" r="r" b="b"/>
              <a:pathLst>
                <a:path w="216" h="4835" extrusionOk="0">
                  <a:moveTo>
                    <a:pt x="1" y="1"/>
                  </a:moveTo>
                  <a:lnTo>
                    <a:pt x="1" y="4835"/>
                  </a:lnTo>
                  <a:lnTo>
                    <a:pt x="215" y="4835"/>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80" name="Google Shape;10464;p28"/>
            <p:cNvSpPr/>
            <p:nvPr/>
          </p:nvSpPr>
          <p:spPr>
            <a:xfrm>
              <a:off x="4812600" y="3929725"/>
              <a:ext cx="5400" cy="116875"/>
            </a:xfrm>
            <a:custGeom>
              <a:avLst/>
              <a:ahLst/>
              <a:rect l="l" t="t" r="r" b="b"/>
              <a:pathLst>
                <a:path w="216" h="4675" extrusionOk="0">
                  <a:moveTo>
                    <a:pt x="1" y="1"/>
                  </a:moveTo>
                  <a:lnTo>
                    <a:pt x="1"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81" name="Google Shape;10465;p28"/>
            <p:cNvSpPr/>
            <p:nvPr/>
          </p:nvSpPr>
          <p:spPr>
            <a:xfrm>
              <a:off x="4812600" y="5150125"/>
              <a:ext cx="5400" cy="101925"/>
            </a:xfrm>
            <a:custGeom>
              <a:avLst/>
              <a:ahLst/>
              <a:rect l="l" t="t" r="r" b="b"/>
              <a:pathLst>
                <a:path w="216" h="4077" extrusionOk="0">
                  <a:moveTo>
                    <a:pt x="1" y="0"/>
                  </a:moveTo>
                  <a:lnTo>
                    <a:pt x="1" y="4076"/>
                  </a:lnTo>
                  <a:lnTo>
                    <a:pt x="215" y="4076"/>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82" name="Google Shape;10466;p28"/>
            <p:cNvSpPr/>
            <p:nvPr/>
          </p:nvSpPr>
          <p:spPr>
            <a:xfrm>
              <a:off x="4812600" y="490650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83" name="Google Shape;10467;p28"/>
            <p:cNvSpPr/>
            <p:nvPr/>
          </p:nvSpPr>
          <p:spPr>
            <a:xfrm>
              <a:off x="4919275" y="5028700"/>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84" name="Google Shape;10468;p28"/>
            <p:cNvSpPr/>
            <p:nvPr/>
          </p:nvSpPr>
          <p:spPr>
            <a:xfrm>
              <a:off x="4919275" y="441772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85" name="Google Shape;10469;p28"/>
            <p:cNvSpPr/>
            <p:nvPr/>
          </p:nvSpPr>
          <p:spPr>
            <a:xfrm>
              <a:off x="4919275" y="4296300"/>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86" name="Google Shape;10470;p28"/>
            <p:cNvSpPr/>
            <p:nvPr/>
          </p:nvSpPr>
          <p:spPr>
            <a:xfrm>
              <a:off x="4919275" y="490650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87" name="Google Shape;10471;p28"/>
            <p:cNvSpPr/>
            <p:nvPr/>
          </p:nvSpPr>
          <p:spPr>
            <a:xfrm>
              <a:off x="4919275" y="4662125"/>
              <a:ext cx="5400" cy="116850"/>
            </a:xfrm>
            <a:custGeom>
              <a:avLst/>
              <a:ahLst/>
              <a:rect l="l" t="t" r="r" b="b"/>
              <a:pathLst>
                <a:path w="216" h="4674" extrusionOk="0">
                  <a:moveTo>
                    <a:pt x="1" y="0"/>
                  </a:moveTo>
                  <a:lnTo>
                    <a:pt x="1"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88" name="Google Shape;10472;p28"/>
            <p:cNvSpPr/>
            <p:nvPr/>
          </p:nvSpPr>
          <p:spPr>
            <a:xfrm>
              <a:off x="4919275" y="3802950"/>
              <a:ext cx="5400" cy="121625"/>
            </a:xfrm>
            <a:custGeom>
              <a:avLst/>
              <a:ahLst/>
              <a:rect l="l" t="t" r="r" b="b"/>
              <a:pathLst>
                <a:path w="216" h="4865" extrusionOk="0">
                  <a:moveTo>
                    <a:pt x="1" y="0"/>
                  </a:moveTo>
                  <a:lnTo>
                    <a:pt x="1" y="4865"/>
                  </a:lnTo>
                  <a:lnTo>
                    <a:pt x="215" y="4865"/>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89" name="Google Shape;10473;p28"/>
            <p:cNvSpPr/>
            <p:nvPr/>
          </p:nvSpPr>
          <p:spPr>
            <a:xfrm>
              <a:off x="4919275" y="5150125"/>
              <a:ext cx="5400" cy="102500"/>
            </a:xfrm>
            <a:custGeom>
              <a:avLst/>
              <a:ahLst/>
              <a:rect l="l" t="t" r="r" b="b"/>
              <a:pathLst>
                <a:path w="216" h="4100" extrusionOk="0">
                  <a:moveTo>
                    <a:pt x="1" y="0"/>
                  </a:moveTo>
                  <a:lnTo>
                    <a:pt x="1" y="4099"/>
                  </a:lnTo>
                  <a:lnTo>
                    <a:pt x="215" y="4099"/>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90" name="Google Shape;10474;p28"/>
            <p:cNvSpPr/>
            <p:nvPr/>
          </p:nvSpPr>
          <p:spPr>
            <a:xfrm>
              <a:off x="4919275" y="47843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91" name="Google Shape;10475;p28"/>
            <p:cNvSpPr/>
            <p:nvPr/>
          </p:nvSpPr>
          <p:spPr>
            <a:xfrm>
              <a:off x="4919275" y="41741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92" name="Google Shape;10476;p28"/>
            <p:cNvSpPr/>
            <p:nvPr/>
          </p:nvSpPr>
          <p:spPr>
            <a:xfrm>
              <a:off x="4919275" y="405192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93" name="Google Shape;10477;p28"/>
            <p:cNvSpPr/>
            <p:nvPr/>
          </p:nvSpPr>
          <p:spPr>
            <a:xfrm>
              <a:off x="4919275" y="3929725"/>
              <a:ext cx="5400" cy="116875"/>
            </a:xfrm>
            <a:custGeom>
              <a:avLst/>
              <a:ahLst/>
              <a:rect l="l" t="t" r="r" b="b"/>
              <a:pathLst>
                <a:path w="216" h="4675" extrusionOk="0">
                  <a:moveTo>
                    <a:pt x="1" y="1"/>
                  </a:moveTo>
                  <a:lnTo>
                    <a:pt x="1"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94" name="Google Shape;10478;p28"/>
            <p:cNvSpPr/>
            <p:nvPr/>
          </p:nvSpPr>
          <p:spPr>
            <a:xfrm>
              <a:off x="4919275" y="453992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95" name="Google Shape;10479;p28"/>
            <p:cNvSpPr/>
            <p:nvPr/>
          </p:nvSpPr>
          <p:spPr>
            <a:xfrm>
              <a:off x="5026150" y="4539925"/>
              <a:ext cx="4625" cy="117050"/>
            </a:xfrm>
            <a:custGeom>
              <a:avLst/>
              <a:ahLst/>
              <a:rect l="l" t="t" r="r" b="b"/>
              <a:pathLst>
                <a:path w="185" h="4682" extrusionOk="0">
                  <a:moveTo>
                    <a:pt x="1" y="1"/>
                  </a:moveTo>
                  <a:lnTo>
                    <a:pt x="1" y="4681"/>
                  </a:lnTo>
                  <a:lnTo>
                    <a:pt x="184" y="468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96" name="Google Shape;10480;p28"/>
            <p:cNvSpPr/>
            <p:nvPr/>
          </p:nvSpPr>
          <p:spPr>
            <a:xfrm>
              <a:off x="5026150" y="4906500"/>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97" name="Google Shape;10481;p28"/>
            <p:cNvSpPr/>
            <p:nvPr/>
          </p:nvSpPr>
          <p:spPr>
            <a:xfrm>
              <a:off x="5026150" y="4784325"/>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98" name="Google Shape;10482;p28"/>
            <p:cNvSpPr/>
            <p:nvPr/>
          </p:nvSpPr>
          <p:spPr>
            <a:xfrm>
              <a:off x="5026150" y="4051925"/>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399" name="Google Shape;10483;p28"/>
            <p:cNvSpPr/>
            <p:nvPr/>
          </p:nvSpPr>
          <p:spPr>
            <a:xfrm>
              <a:off x="5026150" y="3929725"/>
              <a:ext cx="4625" cy="116875"/>
            </a:xfrm>
            <a:custGeom>
              <a:avLst/>
              <a:ahLst/>
              <a:rect l="l" t="t" r="r" b="b"/>
              <a:pathLst>
                <a:path w="185" h="4675" extrusionOk="0">
                  <a:moveTo>
                    <a:pt x="1" y="1"/>
                  </a:moveTo>
                  <a:lnTo>
                    <a:pt x="1" y="4674"/>
                  </a:lnTo>
                  <a:lnTo>
                    <a:pt x="184" y="4674"/>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00" name="Google Shape;10484;p28"/>
            <p:cNvSpPr/>
            <p:nvPr/>
          </p:nvSpPr>
          <p:spPr>
            <a:xfrm>
              <a:off x="5026150" y="5150125"/>
              <a:ext cx="4625" cy="103825"/>
            </a:xfrm>
            <a:custGeom>
              <a:avLst/>
              <a:ahLst/>
              <a:rect l="l" t="t" r="r" b="b"/>
              <a:pathLst>
                <a:path w="185" h="4153" extrusionOk="0">
                  <a:moveTo>
                    <a:pt x="1" y="0"/>
                  </a:moveTo>
                  <a:lnTo>
                    <a:pt x="1" y="4153"/>
                  </a:lnTo>
                  <a:lnTo>
                    <a:pt x="184" y="4153"/>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01" name="Google Shape;10485;p28"/>
            <p:cNvSpPr/>
            <p:nvPr/>
          </p:nvSpPr>
          <p:spPr>
            <a:xfrm>
              <a:off x="5026150" y="3802950"/>
              <a:ext cx="4625" cy="121625"/>
            </a:xfrm>
            <a:custGeom>
              <a:avLst/>
              <a:ahLst/>
              <a:rect l="l" t="t" r="r" b="b"/>
              <a:pathLst>
                <a:path w="185" h="4865" extrusionOk="0">
                  <a:moveTo>
                    <a:pt x="1" y="0"/>
                  </a:moveTo>
                  <a:lnTo>
                    <a:pt x="1" y="4865"/>
                  </a:lnTo>
                  <a:lnTo>
                    <a:pt x="184" y="4865"/>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02" name="Google Shape;10486;p28"/>
            <p:cNvSpPr/>
            <p:nvPr/>
          </p:nvSpPr>
          <p:spPr>
            <a:xfrm>
              <a:off x="5026150" y="4174125"/>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03" name="Google Shape;10487;p28"/>
            <p:cNvSpPr/>
            <p:nvPr/>
          </p:nvSpPr>
          <p:spPr>
            <a:xfrm>
              <a:off x="5026150" y="4296300"/>
              <a:ext cx="4625" cy="116300"/>
            </a:xfrm>
            <a:custGeom>
              <a:avLst/>
              <a:ahLst/>
              <a:rect l="l" t="t" r="r" b="b"/>
              <a:pathLst>
                <a:path w="185" h="4652" extrusionOk="0">
                  <a:moveTo>
                    <a:pt x="1" y="1"/>
                  </a:moveTo>
                  <a:lnTo>
                    <a:pt x="1"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04" name="Google Shape;10488;p28"/>
            <p:cNvSpPr/>
            <p:nvPr/>
          </p:nvSpPr>
          <p:spPr>
            <a:xfrm>
              <a:off x="5026150" y="4417725"/>
              <a:ext cx="4625" cy="117050"/>
            </a:xfrm>
            <a:custGeom>
              <a:avLst/>
              <a:ahLst/>
              <a:rect l="l" t="t" r="r" b="b"/>
              <a:pathLst>
                <a:path w="185" h="4682" extrusionOk="0">
                  <a:moveTo>
                    <a:pt x="1" y="1"/>
                  </a:moveTo>
                  <a:lnTo>
                    <a:pt x="1" y="4682"/>
                  </a:lnTo>
                  <a:lnTo>
                    <a:pt x="184" y="4682"/>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05" name="Google Shape;10489;p28"/>
            <p:cNvSpPr/>
            <p:nvPr/>
          </p:nvSpPr>
          <p:spPr>
            <a:xfrm>
              <a:off x="5026150" y="5028700"/>
              <a:ext cx="4625" cy="116275"/>
            </a:xfrm>
            <a:custGeom>
              <a:avLst/>
              <a:ahLst/>
              <a:rect l="l" t="t" r="r" b="b"/>
              <a:pathLst>
                <a:path w="185" h="4651" extrusionOk="0">
                  <a:moveTo>
                    <a:pt x="1" y="0"/>
                  </a:moveTo>
                  <a:lnTo>
                    <a:pt x="1" y="4651"/>
                  </a:lnTo>
                  <a:lnTo>
                    <a:pt x="184" y="465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06" name="Google Shape;10490;p28"/>
            <p:cNvSpPr/>
            <p:nvPr/>
          </p:nvSpPr>
          <p:spPr>
            <a:xfrm>
              <a:off x="5026150" y="4662125"/>
              <a:ext cx="4625" cy="116850"/>
            </a:xfrm>
            <a:custGeom>
              <a:avLst/>
              <a:ahLst/>
              <a:rect l="l" t="t" r="r" b="b"/>
              <a:pathLst>
                <a:path w="185" h="4674" extrusionOk="0">
                  <a:moveTo>
                    <a:pt x="1" y="0"/>
                  </a:moveTo>
                  <a:lnTo>
                    <a:pt x="1" y="4674"/>
                  </a:lnTo>
                  <a:lnTo>
                    <a:pt x="184" y="4674"/>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07" name="Google Shape;10491;p28"/>
            <p:cNvSpPr/>
            <p:nvPr/>
          </p:nvSpPr>
          <p:spPr>
            <a:xfrm>
              <a:off x="5132825" y="4296300"/>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08" name="Google Shape;10492;p28"/>
            <p:cNvSpPr/>
            <p:nvPr/>
          </p:nvSpPr>
          <p:spPr>
            <a:xfrm>
              <a:off x="5132825" y="405192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09" name="Google Shape;10493;p28"/>
            <p:cNvSpPr/>
            <p:nvPr/>
          </p:nvSpPr>
          <p:spPr>
            <a:xfrm>
              <a:off x="5132825" y="41741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10" name="Google Shape;10494;p28"/>
            <p:cNvSpPr/>
            <p:nvPr/>
          </p:nvSpPr>
          <p:spPr>
            <a:xfrm>
              <a:off x="5132825" y="4662125"/>
              <a:ext cx="4825" cy="116850"/>
            </a:xfrm>
            <a:custGeom>
              <a:avLst/>
              <a:ahLst/>
              <a:rect l="l" t="t" r="r" b="b"/>
              <a:pathLst>
                <a:path w="193" h="4674" extrusionOk="0">
                  <a:moveTo>
                    <a:pt x="1" y="0"/>
                  </a:moveTo>
                  <a:lnTo>
                    <a:pt x="1"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11" name="Google Shape;10495;p28"/>
            <p:cNvSpPr/>
            <p:nvPr/>
          </p:nvSpPr>
          <p:spPr>
            <a:xfrm>
              <a:off x="5132825" y="5150125"/>
              <a:ext cx="4825" cy="101725"/>
            </a:xfrm>
            <a:custGeom>
              <a:avLst/>
              <a:ahLst/>
              <a:rect l="l" t="t" r="r" b="b"/>
              <a:pathLst>
                <a:path w="193" h="4069" extrusionOk="0">
                  <a:moveTo>
                    <a:pt x="1" y="0"/>
                  </a:moveTo>
                  <a:lnTo>
                    <a:pt x="1" y="4068"/>
                  </a:lnTo>
                  <a:cubicBezTo>
                    <a:pt x="62" y="4061"/>
                    <a:pt x="131" y="4061"/>
                    <a:pt x="192" y="4053"/>
                  </a:cubicBez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12" name="Google Shape;10496;p28"/>
            <p:cNvSpPr/>
            <p:nvPr/>
          </p:nvSpPr>
          <p:spPr>
            <a:xfrm>
              <a:off x="5132825" y="3929725"/>
              <a:ext cx="4825" cy="116875"/>
            </a:xfrm>
            <a:custGeom>
              <a:avLst/>
              <a:ahLst/>
              <a:rect l="l" t="t" r="r" b="b"/>
              <a:pathLst>
                <a:path w="193" h="4675" extrusionOk="0">
                  <a:moveTo>
                    <a:pt x="1" y="1"/>
                  </a:moveTo>
                  <a:lnTo>
                    <a:pt x="1"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13" name="Google Shape;10497;p28"/>
            <p:cNvSpPr/>
            <p:nvPr/>
          </p:nvSpPr>
          <p:spPr>
            <a:xfrm>
              <a:off x="5132825" y="47843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14" name="Google Shape;10498;p28"/>
            <p:cNvSpPr/>
            <p:nvPr/>
          </p:nvSpPr>
          <p:spPr>
            <a:xfrm>
              <a:off x="5132825" y="5028700"/>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15" name="Google Shape;10499;p28"/>
            <p:cNvSpPr/>
            <p:nvPr/>
          </p:nvSpPr>
          <p:spPr>
            <a:xfrm>
              <a:off x="5132825" y="441772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16" name="Google Shape;10500;p28"/>
            <p:cNvSpPr/>
            <p:nvPr/>
          </p:nvSpPr>
          <p:spPr>
            <a:xfrm>
              <a:off x="5132825" y="3802375"/>
              <a:ext cx="4825" cy="122200"/>
            </a:xfrm>
            <a:custGeom>
              <a:avLst/>
              <a:ahLst/>
              <a:rect l="l" t="t" r="r" b="b"/>
              <a:pathLst>
                <a:path w="193" h="4888" extrusionOk="0">
                  <a:moveTo>
                    <a:pt x="1" y="0"/>
                  </a:moveTo>
                  <a:lnTo>
                    <a:pt x="1" y="4888"/>
                  </a:lnTo>
                  <a:lnTo>
                    <a:pt x="192" y="4888"/>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17" name="Google Shape;10501;p28"/>
            <p:cNvSpPr/>
            <p:nvPr/>
          </p:nvSpPr>
          <p:spPr>
            <a:xfrm>
              <a:off x="5132825" y="490650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18" name="Google Shape;10502;p28"/>
            <p:cNvSpPr/>
            <p:nvPr/>
          </p:nvSpPr>
          <p:spPr>
            <a:xfrm>
              <a:off x="5132825" y="453992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19" name="Google Shape;10503;p28"/>
            <p:cNvSpPr/>
            <p:nvPr/>
          </p:nvSpPr>
          <p:spPr>
            <a:xfrm>
              <a:off x="5239500" y="5028700"/>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20" name="Google Shape;10504;p28"/>
            <p:cNvSpPr/>
            <p:nvPr/>
          </p:nvSpPr>
          <p:spPr>
            <a:xfrm>
              <a:off x="5239500" y="47843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21" name="Google Shape;10505;p28"/>
            <p:cNvSpPr/>
            <p:nvPr/>
          </p:nvSpPr>
          <p:spPr>
            <a:xfrm>
              <a:off x="5239500" y="3801800"/>
              <a:ext cx="4825" cy="122775"/>
            </a:xfrm>
            <a:custGeom>
              <a:avLst/>
              <a:ahLst/>
              <a:rect l="l" t="t" r="r" b="b"/>
              <a:pathLst>
                <a:path w="193" h="4911" extrusionOk="0">
                  <a:moveTo>
                    <a:pt x="1" y="0"/>
                  </a:moveTo>
                  <a:lnTo>
                    <a:pt x="1" y="4911"/>
                  </a:lnTo>
                  <a:lnTo>
                    <a:pt x="192" y="491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22" name="Google Shape;10506;p28"/>
            <p:cNvSpPr/>
            <p:nvPr/>
          </p:nvSpPr>
          <p:spPr>
            <a:xfrm>
              <a:off x="5239500" y="490650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23" name="Google Shape;10507;p28"/>
            <p:cNvSpPr/>
            <p:nvPr/>
          </p:nvSpPr>
          <p:spPr>
            <a:xfrm>
              <a:off x="5239500" y="4662125"/>
              <a:ext cx="4825" cy="116850"/>
            </a:xfrm>
            <a:custGeom>
              <a:avLst/>
              <a:ahLst/>
              <a:rect l="l" t="t" r="r" b="b"/>
              <a:pathLst>
                <a:path w="193" h="4674" extrusionOk="0">
                  <a:moveTo>
                    <a:pt x="1" y="0"/>
                  </a:moveTo>
                  <a:lnTo>
                    <a:pt x="1"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24" name="Google Shape;10508;p28"/>
            <p:cNvSpPr/>
            <p:nvPr/>
          </p:nvSpPr>
          <p:spPr>
            <a:xfrm>
              <a:off x="5239500" y="453992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25" name="Google Shape;10509;p28"/>
            <p:cNvSpPr/>
            <p:nvPr/>
          </p:nvSpPr>
          <p:spPr>
            <a:xfrm>
              <a:off x="5239500" y="5150125"/>
              <a:ext cx="4825" cy="97325"/>
            </a:xfrm>
            <a:custGeom>
              <a:avLst/>
              <a:ahLst/>
              <a:rect l="l" t="t" r="r" b="b"/>
              <a:pathLst>
                <a:path w="193" h="3893" extrusionOk="0">
                  <a:moveTo>
                    <a:pt x="1" y="0"/>
                  </a:moveTo>
                  <a:lnTo>
                    <a:pt x="1" y="3892"/>
                  </a:lnTo>
                  <a:lnTo>
                    <a:pt x="192" y="3892"/>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26" name="Google Shape;10510;p28"/>
            <p:cNvSpPr/>
            <p:nvPr/>
          </p:nvSpPr>
          <p:spPr>
            <a:xfrm>
              <a:off x="5239500" y="405192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27" name="Google Shape;10511;p28"/>
            <p:cNvSpPr/>
            <p:nvPr/>
          </p:nvSpPr>
          <p:spPr>
            <a:xfrm>
              <a:off x="5239500" y="3929725"/>
              <a:ext cx="4825" cy="116875"/>
            </a:xfrm>
            <a:custGeom>
              <a:avLst/>
              <a:ahLst/>
              <a:rect l="l" t="t" r="r" b="b"/>
              <a:pathLst>
                <a:path w="193" h="4675" extrusionOk="0">
                  <a:moveTo>
                    <a:pt x="1" y="1"/>
                  </a:moveTo>
                  <a:lnTo>
                    <a:pt x="1"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28" name="Google Shape;10512;p28"/>
            <p:cNvSpPr/>
            <p:nvPr/>
          </p:nvSpPr>
          <p:spPr>
            <a:xfrm>
              <a:off x="5239500" y="41741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29" name="Google Shape;10513;p28"/>
            <p:cNvSpPr/>
            <p:nvPr/>
          </p:nvSpPr>
          <p:spPr>
            <a:xfrm>
              <a:off x="5239500" y="4296300"/>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30" name="Google Shape;10514;p28"/>
            <p:cNvSpPr/>
            <p:nvPr/>
          </p:nvSpPr>
          <p:spPr>
            <a:xfrm>
              <a:off x="5239500" y="441772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31" name="Google Shape;10515;p28"/>
            <p:cNvSpPr/>
            <p:nvPr/>
          </p:nvSpPr>
          <p:spPr>
            <a:xfrm>
              <a:off x="5345800" y="4296300"/>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32" name="Google Shape;10516;p28"/>
            <p:cNvSpPr/>
            <p:nvPr/>
          </p:nvSpPr>
          <p:spPr>
            <a:xfrm>
              <a:off x="5345800" y="47843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33" name="Google Shape;10517;p28"/>
            <p:cNvSpPr/>
            <p:nvPr/>
          </p:nvSpPr>
          <p:spPr>
            <a:xfrm>
              <a:off x="5345800" y="3801800"/>
              <a:ext cx="5400" cy="122775"/>
            </a:xfrm>
            <a:custGeom>
              <a:avLst/>
              <a:ahLst/>
              <a:rect l="l" t="t" r="r" b="b"/>
              <a:pathLst>
                <a:path w="216" h="4911" extrusionOk="0">
                  <a:moveTo>
                    <a:pt x="1" y="0"/>
                  </a:moveTo>
                  <a:lnTo>
                    <a:pt x="1" y="4911"/>
                  </a:lnTo>
                  <a:lnTo>
                    <a:pt x="215" y="491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34" name="Google Shape;10518;p28"/>
            <p:cNvSpPr/>
            <p:nvPr/>
          </p:nvSpPr>
          <p:spPr>
            <a:xfrm>
              <a:off x="5345800" y="3929725"/>
              <a:ext cx="5400" cy="116875"/>
            </a:xfrm>
            <a:custGeom>
              <a:avLst/>
              <a:ahLst/>
              <a:rect l="l" t="t" r="r" b="b"/>
              <a:pathLst>
                <a:path w="216" h="4675" extrusionOk="0">
                  <a:moveTo>
                    <a:pt x="1" y="1"/>
                  </a:moveTo>
                  <a:lnTo>
                    <a:pt x="1"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35" name="Google Shape;10519;p28"/>
            <p:cNvSpPr/>
            <p:nvPr/>
          </p:nvSpPr>
          <p:spPr>
            <a:xfrm>
              <a:off x="5345800" y="453992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36" name="Google Shape;10520;p28"/>
            <p:cNvSpPr/>
            <p:nvPr/>
          </p:nvSpPr>
          <p:spPr>
            <a:xfrm>
              <a:off x="5345800" y="405192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37" name="Google Shape;10521;p28"/>
            <p:cNvSpPr/>
            <p:nvPr/>
          </p:nvSpPr>
          <p:spPr>
            <a:xfrm>
              <a:off x="5345800" y="490650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38" name="Google Shape;10522;p28"/>
            <p:cNvSpPr/>
            <p:nvPr/>
          </p:nvSpPr>
          <p:spPr>
            <a:xfrm>
              <a:off x="5345800" y="5150125"/>
              <a:ext cx="5400" cy="104400"/>
            </a:xfrm>
            <a:custGeom>
              <a:avLst/>
              <a:ahLst/>
              <a:rect l="l" t="t" r="r" b="b"/>
              <a:pathLst>
                <a:path w="216" h="4176" extrusionOk="0">
                  <a:moveTo>
                    <a:pt x="1" y="0"/>
                  </a:moveTo>
                  <a:lnTo>
                    <a:pt x="1" y="4160"/>
                  </a:lnTo>
                  <a:cubicBezTo>
                    <a:pt x="70" y="4160"/>
                    <a:pt x="139" y="4168"/>
                    <a:pt x="215" y="4176"/>
                  </a:cubicBez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39" name="Google Shape;10523;p28"/>
            <p:cNvSpPr/>
            <p:nvPr/>
          </p:nvSpPr>
          <p:spPr>
            <a:xfrm>
              <a:off x="5345800" y="441772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40" name="Google Shape;10524;p28"/>
            <p:cNvSpPr/>
            <p:nvPr/>
          </p:nvSpPr>
          <p:spPr>
            <a:xfrm>
              <a:off x="5345800" y="41741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41" name="Google Shape;10525;p28"/>
            <p:cNvSpPr/>
            <p:nvPr/>
          </p:nvSpPr>
          <p:spPr>
            <a:xfrm>
              <a:off x="5345800" y="4662125"/>
              <a:ext cx="5400" cy="116850"/>
            </a:xfrm>
            <a:custGeom>
              <a:avLst/>
              <a:ahLst/>
              <a:rect l="l" t="t" r="r" b="b"/>
              <a:pathLst>
                <a:path w="216" h="4674" extrusionOk="0">
                  <a:moveTo>
                    <a:pt x="1" y="0"/>
                  </a:moveTo>
                  <a:lnTo>
                    <a:pt x="1"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42" name="Google Shape;10526;p28"/>
            <p:cNvSpPr/>
            <p:nvPr/>
          </p:nvSpPr>
          <p:spPr>
            <a:xfrm>
              <a:off x="5345800" y="5028700"/>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43" name="Google Shape;10527;p28"/>
            <p:cNvSpPr/>
            <p:nvPr/>
          </p:nvSpPr>
          <p:spPr>
            <a:xfrm>
              <a:off x="5452475" y="41741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44" name="Google Shape;10528;p28"/>
            <p:cNvSpPr/>
            <p:nvPr/>
          </p:nvSpPr>
          <p:spPr>
            <a:xfrm>
              <a:off x="5452475" y="47843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45" name="Google Shape;10529;p28"/>
            <p:cNvSpPr/>
            <p:nvPr/>
          </p:nvSpPr>
          <p:spPr>
            <a:xfrm>
              <a:off x="5452475" y="3929725"/>
              <a:ext cx="4825" cy="116875"/>
            </a:xfrm>
            <a:custGeom>
              <a:avLst/>
              <a:ahLst/>
              <a:rect l="l" t="t" r="r" b="b"/>
              <a:pathLst>
                <a:path w="193" h="4675" extrusionOk="0">
                  <a:moveTo>
                    <a:pt x="1" y="1"/>
                  </a:moveTo>
                  <a:lnTo>
                    <a:pt x="1"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46" name="Google Shape;10530;p28"/>
            <p:cNvSpPr/>
            <p:nvPr/>
          </p:nvSpPr>
          <p:spPr>
            <a:xfrm>
              <a:off x="5452475" y="5150125"/>
              <a:ext cx="4825" cy="102875"/>
            </a:xfrm>
            <a:custGeom>
              <a:avLst/>
              <a:ahLst/>
              <a:rect l="l" t="t" r="r" b="b"/>
              <a:pathLst>
                <a:path w="193" h="4115" extrusionOk="0">
                  <a:moveTo>
                    <a:pt x="1" y="0"/>
                  </a:moveTo>
                  <a:lnTo>
                    <a:pt x="1" y="4114"/>
                  </a:lnTo>
                  <a:cubicBezTo>
                    <a:pt x="62" y="4107"/>
                    <a:pt x="123" y="4107"/>
                    <a:pt x="192" y="4099"/>
                  </a:cubicBez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47" name="Google Shape;10531;p28"/>
            <p:cNvSpPr/>
            <p:nvPr/>
          </p:nvSpPr>
          <p:spPr>
            <a:xfrm>
              <a:off x="5452475" y="5028700"/>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48" name="Google Shape;10532;p28"/>
            <p:cNvSpPr/>
            <p:nvPr/>
          </p:nvSpPr>
          <p:spPr>
            <a:xfrm>
              <a:off x="5452475" y="441772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49" name="Google Shape;10533;p28"/>
            <p:cNvSpPr/>
            <p:nvPr/>
          </p:nvSpPr>
          <p:spPr>
            <a:xfrm>
              <a:off x="5452475" y="4296300"/>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50" name="Google Shape;10534;p28"/>
            <p:cNvSpPr/>
            <p:nvPr/>
          </p:nvSpPr>
          <p:spPr>
            <a:xfrm>
              <a:off x="5452475" y="453992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51" name="Google Shape;10535;p28"/>
            <p:cNvSpPr/>
            <p:nvPr/>
          </p:nvSpPr>
          <p:spPr>
            <a:xfrm>
              <a:off x="5452475" y="3801025"/>
              <a:ext cx="4825" cy="123550"/>
            </a:xfrm>
            <a:custGeom>
              <a:avLst/>
              <a:ahLst/>
              <a:rect l="l" t="t" r="r" b="b"/>
              <a:pathLst>
                <a:path w="193" h="4942" extrusionOk="0">
                  <a:moveTo>
                    <a:pt x="1" y="1"/>
                  </a:moveTo>
                  <a:lnTo>
                    <a:pt x="1" y="4942"/>
                  </a:lnTo>
                  <a:lnTo>
                    <a:pt x="192" y="494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52" name="Google Shape;10536;p28"/>
            <p:cNvSpPr/>
            <p:nvPr/>
          </p:nvSpPr>
          <p:spPr>
            <a:xfrm>
              <a:off x="5452475" y="490650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53" name="Google Shape;10537;p28"/>
            <p:cNvSpPr/>
            <p:nvPr/>
          </p:nvSpPr>
          <p:spPr>
            <a:xfrm>
              <a:off x="5452475" y="4662125"/>
              <a:ext cx="4825" cy="116850"/>
            </a:xfrm>
            <a:custGeom>
              <a:avLst/>
              <a:ahLst/>
              <a:rect l="l" t="t" r="r" b="b"/>
              <a:pathLst>
                <a:path w="193" h="4674" extrusionOk="0">
                  <a:moveTo>
                    <a:pt x="1" y="0"/>
                  </a:moveTo>
                  <a:lnTo>
                    <a:pt x="1"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54" name="Google Shape;10538;p28"/>
            <p:cNvSpPr/>
            <p:nvPr/>
          </p:nvSpPr>
          <p:spPr>
            <a:xfrm>
              <a:off x="5452475" y="405192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55" name="Google Shape;10539;p28"/>
            <p:cNvSpPr/>
            <p:nvPr/>
          </p:nvSpPr>
          <p:spPr>
            <a:xfrm>
              <a:off x="5559150" y="47843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56" name="Google Shape;10540;p28"/>
            <p:cNvSpPr/>
            <p:nvPr/>
          </p:nvSpPr>
          <p:spPr>
            <a:xfrm>
              <a:off x="5559150" y="5150125"/>
              <a:ext cx="4825" cy="93300"/>
            </a:xfrm>
            <a:custGeom>
              <a:avLst/>
              <a:ahLst/>
              <a:rect l="l" t="t" r="r" b="b"/>
              <a:pathLst>
                <a:path w="193" h="3732" extrusionOk="0">
                  <a:moveTo>
                    <a:pt x="1" y="0"/>
                  </a:moveTo>
                  <a:lnTo>
                    <a:pt x="1" y="3731"/>
                  </a:lnTo>
                  <a:cubicBezTo>
                    <a:pt x="70" y="3724"/>
                    <a:pt x="131" y="3724"/>
                    <a:pt x="192" y="3716"/>
                  </a:cubicBez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57" name="Google Shape;10541;p28"/>
            <p:cNvSpPr/>
            <p:nvPr/>
          </p:nvSpPr>
          <p:spPr>
            <a:xfrm>
              <a:off x="5559150" y="441772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58" name="Google Shape;10542;p28"/>
            <p:cNvSpPr/>
            <p:nvPr/>
          </p:nvSpPr>
          <p:spPr>
            <a:xfrm>
              <a:off x="5559150" y="3800450"/>
              <a:ext cx="4825" cy="124125"/>
            </a:xfrm>
            <a:custGeom>
              <a:avLst/>
              <a:ahLst/>
              <a:rect l="l" t="t" r="r" b="b"/>
              <a:pathLst>
                <a:path w="193" h="4965" extrusionOk="0">
                  <a:moveTo>
                    <a:pt x="1" y="1"/>
                  </a:moveTo>
                  <a:lnTo>
                    <a:pt x="1" y="4965"/>
                  </a:lnTo>
                  <a:lnTo>
                    <a:pt x="192" y="4965"/>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59" name="Google Shape;10543;p28"/>
            <p:cNvSpPr/>
            <p:nvPr/>
          </p:nvSpPr>
          <p:spPr>
            <a:xfrm>
              <a:off x="5559150" y="4296300"/>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60" name="Google Shape;10544;p28"/>
            <p:cNvSpPr/>
            <p:nvPr/>
          </p:nvSpPr>
          <p:spPr>
            <a:xfrm>
              <a:off x="5559150" y="405192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61" name="Google Shape;10545;p28"/>
            <p:cNvSpPr/>
            <p:nvPr/>
          </p:nvSpPr>
          <p:spPr>
            <a:xfrm>
              <a:off x="5559150" y="453992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62" name="Google Shape;10546;p28"/>
            <p:cNvSpPr/>
            <p:nvPr/>
          </p:nvSpPr>
          <p:spPr>
            <a:xfrm>
              <a:off x="5559150" y="490650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63" name="Google Shape;10547;p28"/>
            <p:cNvSpPr/>
            <p:nvPr/>
          </p:nvSpPr>
          <p:spPr>
            <a:xfrm>
              <a:off x="5559150" y="41741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64" name="Google Shape;10548;p28"/>
            <p:cNvSpPr/>
            <p:nvPr/>
          </p:nvSpPr>
          <p:spPr>
            <a:xfrm>
              <a:off x="5559150" y="3929725"/>
              <a:ext cx="4825" cy="116875"/>
            </a:xfrm>
            <a:custGeom>
              <a:avLst/>
              <a:ahLst/>
              <a:rect l="l" t="t" r="r" b="b"/>
              <a:pathLst>
                <a:path w="193" h="4675" extrusionOk="0">
                  <a:moveTo>
                    <a:pt x="1" y="1"/>
                  </a:moveTo>
                  <a:lnTo>
                    <a:pt x="1"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65" name="Google Shape;10549;p28"/>
            <p:cNvSpPr/>
            <p:nvPr/>
          </p:nvSpPr>
          <p:spPr>
            <a:xfrm>
              <a:off x="5559150" y="4662125"/>
              <a:ext cx="4825" cy="116850"/>
            </a:xfrm>
            <a:custGeom>
              <a:avLst/>
              <a:ahLst/>
              <a:rect l="l" t="t" r="r" b="b"/>
              <a:pathLst>
                <a:path w="193" h="4674" extrusionOk="0">
                  <a:moveTo>
                    <a:pt x="1" y="0"/>
                  </a:moveTo>
                  <a:lnTo>
                    <a:pt x="1"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66" name="Google Shape;10550;p28"/>
            <p:cNvSpPr/>
            <p:nvPr/>
          </p:nvSpPr>
          <p:spPr>
            <a:xfrm>
              <a:off x="5559150" y="5028700"/>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67" name="Google Shape;10551;p28"/>
            <p:cNvSpPr/>
            <p:nvPr/>
          </p:nvSpPr>
          <p:spPr>
            <a:xfrm>
              <a:off x="5666025" y="5028700"/>
              <a:ext cx="4625" cy="116275"/>
            </a:xfrm>
            <a:custGeom>
              <a:avLst/>
              <a:ahLst/>
              <a:rect l="l" t="t" r="r" b="b"/>
              <a:pathLst>
                <a:path w="185" h="4651" extrusionOk="0">
                  <a:moveTo>
                    <a:pt x="1" y="0"/>
                  </a:moveTo>
                  <a:lnTo>
                    <a:pt x="1" y="4651"/>
                  </a:lnTo>
                  <a:lnTo>
                    <a:pt x="185" y="4651"/>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68" name="Google Shape;10552;p28"/>
            <p:cNvSpPr/>
            <p:nvPr/>
          </p:nvSpPr>
          <p:spPr>
            <a:xfrm>
              <a:off x="5666025" y="478432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69" name="Google Shape;10553;p28"/>
            <p:cNvSpPr/>
            <p:nvPr/>
          </p:nvSpPr>
          <p:spPr>
            <a:xfrm>
              <a:off x="5666025" y="3929725"/>
              <a:ext cx="4625" cy="116875"/>
            </a:xfrm>
            <a:custGeom>
              <a:avLst/>
              <a:ahLst/>
              <a:rect l="l" t="t" r="r" b="b"/>
              <a:pathLst>
                <a:path w="185" h="4675" extrusionOk="0">
                  <a:moveTo>
                    <a:pt x="1" y="1"/>
                  </a:moveTo>
                  <a:lnTo>
                    <a:pt x="1" y="4674"/>
                  </a:lnTo>
                  <a:lnTo>
                    <a:pt x="185" y="4674"/>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70" name="Google Shape;10554;p28"/>
            <p:cNvSpPr/>
            <p:nvPr/>
          </p:nvSpPr>
          <p:spPr>
            <a:xfrm>
              <a:off x="5666025" y="417412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71" name="Google Shape;10555;p28"/>
            <p:cNvSpPr/>
            <p:nvPr/>
          </p:nvSpPr>
          <p:spPr>
            <a:xfrm>
              <a:off x="5666025" y="4296300"/>
              <a:ext cx="4625" cy="116300"/>
            </a:xfrm>
            <a:custGeom>
              <a:avLst/>
              <a:ahLst/>
              <a:rect l="l" t="t" r="r" b="b"/>
              <a:pathLst>
                <a:path w="185" h="4652"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72" name="Google Shape;10556;p28"/>
            <p:cNvSpPr/>
            <p:nvPr/>
          </p:nvSpPr>
          <p:spPr>
            <a:xfrm>
              <a:off x="5666025" y="4906500"/>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73" name="Google Shape;10557;p28"/>
            <p:cNvSpPr/>
            <p:nvPr/>
          </p:nvSpPr>
          <p:spPr>
            <a:xfrm>
              <a:off x="5666025" y="4051925"/>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74" name="Google Shape;10558;p28"/>
            <p:cNvSpPr/>
            <p:nvPr/>
          </p:nvSpPr>
          <p:spPr>
            <a:xfrm>
              <a:off x="5666025" y="5150125"/>
              <a:ext cx="4625" cy="89475"/>
            </a:xfrm>
            <a:custGeom>
              <a:avLst/>
              <a:ahLst/>
              <a:rect l="l" t="t" r="r" b="b"/>
              <a:pathLst>
                <a:path w="185" h="3579" extrusionOk="0">
                  <a:moveTo>
                    <a:pt x="1" y="0"/>
                  </a:moveTo>
                  <a:lnTo>
                    <a:pt x="1" y="3570"/>
                  </a:lnTo>
                  <a:cubicBezTo>
                    <a:pt x="62" y="3578"/>
                    <a:pt x="123" y="3578"/>
                    <a:pt x="185" y="3578"/>
                  </a:cubicBez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75" name="Google Shape;10559;p28"/>
            <p:cNvSpPr/>
            <p:nvPr/>
          </p:nvSpPr>
          <p:spPr>
            <a:xfrm>
              <a:off x="5666025" y="4662125"/>
              <a:ext cx="4625" cy="116850"/>
            </a:xfrm>
            <a:custGeom>
              <a:avLst/>
              <a:ahLst/>
              <a:rect l="l" t="t" r="r" b="b"/>
              <a:pathLst>
                <a:path w="185" h="4674" extrusionOk="0">
                  <a:moveTo>
                    <a:pt x="1" y="0"/>
                  </a:moveTo>
                  <a:lnTo>
                    <a:pt x="1" y="4674"/>
                  </a:lnTo>
                  <a:lnTo>
                    <a:pt x="185" y="4674"/>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76" name="Google Shape;10560;p28"/>
            <p:cNvSpPr/>
            <p:nvPr/>
          </p:nvSpPr>
          <p:spPr>
            <a:xfrm>
              <a:off x="5666025" y="3799700"/>
              <a:ext cx="4625" cy="124875"/>
            </a:xfrm>
            <a:custGeom>
              <a:avLst/>
              <a:ahLst/>
              <a:rect l="l" t="t" r="r" b="b"/>
              <a:pathLst>
                <a:path w="185" h="4995" extrusionOk="0">
                  <a:moveTo>
                    <a:pt x="1" y="0"/>
                  </a:moveTo>
                  <a:lnTo>
                    <a:pt x="1" y="4995"/>
                  </a:lnTo>
                  <a:lnTo>
                    <a:pt x="185" y="4995"/>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77" name="Google Shape;10561;p28"/>
            <p:cNvSpPr/>
            <p:nvPr/>
          </p:nvSpPr>
          <p:spPr>
            <a:xfrm>
              <a:off x="5666025" y="4539925"/>
              <a:ext cx="4625" cy="117050"/>
            </a:xfrm>
            <a:custGeom>
              <a:avLst/>
              <a:ahLst/>
              <a:rect l="l" t="t" r="r" b="b"/>
              <a:pathLst>
                <a:path w="185" h="4682" extrusionOk="0">
                  <a:moveTo>
                    <a:pt x="1" y="1"/>
                  </a:moveTo>
                  <a:lnTo>
                    <a:pt x="1" y="4681"/>
                  </a:lnTo>
                  <a:lnTo>
                    <a:pt x="185" y="468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78" name="Google Shape;10562;p28"/>
            <p:cNvSpPr/>
            <p:nvPr/>
          </p:nvSpPr>
          <p:spPr>
            <a:xfrm>
              <a:off x="5666025" y="4417725"/>
              <a:ext cx="4625" cy="117050"/>
            </a:xfrm>
            <a:custGeom>
              <a:avLst/>
              <a:ahLst/>
              <a:rect l="l" t="t" r="r" b="b"/>
              <a:pathLst>
                <a:path w="185" h="4682" extrusionOk="0">
                  <a:moveTo>
                    <a:pt x="1" y="1"/>
                  </a:moveTo>
                  <a:lnTo>
                    <a:pt x="1" y="4682"/>
                  </a:lnTo>
                  <a:lnTo>
                    <a:pt x="185" y="4682"/>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79" name="Google Shape;10563;p28"/>
            <p:cNvSpPr/>
            <p:nvPr/>
          </p:nvSpPr>
          <p:spPr>
            <a:xfrm>
              <a:off x="5772125" y="3929725"/>
              <a:ext cx="5400" cy="116875"/>
            </a:xfrm>
            <a:custGeom>
              <a:avLst/>
              <a:ahLst/>
              <a:rect l="l" t="t" r="r" b="b"/>
              <a:pathLst>
                <a:path w="216" h="4675" extrusionOk="0">
                  <a:moveTo>
                    <a:pt x="1" y="1"/>
                  </a:moveTo>
                  <a:lnTo>
                    <a:pt x="1"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80" name="Google Shape;10564;p28"/>
            <p:cNvSpPr/>
            <p:nvPr/>
          </p:nvSpPr>
          <p:spPr>
            <a:xfrm>
              <a:off x="5772125" y="5028700"/>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81" name="Google Shape;10565;p28"/>
            <p:cNvSpPr/>
            <p:nvPr/>
          </p:nvSpPr>
          <p:spPr>
            <a:xfrm>
              <a:off x="5772125" y="4296300"/>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82" name="Google Shape;10566;p28"/>
            <p:cNvSpPr/>
            <p:nvPr/>
          </p:nvSpPr>
          <p:spPr>
            <a:xfrm>
              <a:off x="5772125" y="5150125"/>
              <a:ext cx="5400" cy="95775"/>
            </a:xfrm>
            <a:custGeom>
              <a:avLst/>
              <a:ahLst/>
              <a:rect l="l" t="t" r="r" b="b"/>
              <a:pathLst>
                <a:path w="216" h="3831" extrusionOk="0">
                  <a:moveTo>
                    <a:pt x="1" y="0"/>
                  </a:moveTo>
                  <a:lnTo>
                    <a:pt x="1" y="3816"/>
                  </a:lnTo>
                  <a:cubicBezTo>
                    <a:pt x="70" y="3816"/>
                    <a:pt x="146" y="3823"/>
                    <a:pt x="215" y="3831"/>
                  </a:cubicBez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83" name="Google Shape;10567;p28"/>
            <p:cNvSpPr/>
            <p:nvPr/>
          </p:nvSpPr>
          <p:spPr>
            <a:xfrm>
              <a:off x="5772125" y="453992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84" name="Google Shape;10568;p28"/>
            <p:cNvSpPr/>
            <p:nvPr/>
          </p:nvSpPr>
          <p:spPr>
            <a:xfrm>
              <a:off x="5772125" y="47843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85" name="Google Shape;10569;p28"/>
            <p:cNvSpPr/>
            <p:nvPr/>
          </p:nvSpPr>
          <p:spPr>
            <a:xfrm>
              <a:off x="5772125" y="3799700"/>
              <a:ext cx="5400" cy="124875"/>
            </a:xfrm>
            <a:custGeom>
              <a:avLst/>
              <a:ahLst/>
              <a:rect l="l" t="t" r="r" b="b"/>
              <a:pathLst>
                <a:path w="216" h="4995" extrusionOk="0">
                  <a:moveTo>
                    <a:pt x="1" y="0"/>
                  </a:moveTo>
                  <a:lnTo>
                    <a:pt x="1" y="4995"/>
                  </a:lnTo>
                  <a:lnTo>
                    <a:pt x="215" y="4995"/>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86" name="Google Shape;10570;p28"/>
            <p:cNvSpPr/>
            <p:nvPr/>
          </p:nvSpPr>
          <p:spPr>
            <a:xfrm>
              <a:off x="5772125" y="490650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87" name="Google Shape;10571;p28"/>
            <p:cNvSpPr/>
            <p:nvPr/>
          </p:nvSpPr>
          <p:spPr>
            <a:xfrm>
              <a:off x="5772125" y="405192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88" name="Google Shape;10572;p28"/>
            <p:cNvSpPr/>
            <p:nvPr/>
          </p:nvSpPr>
          <p:spPr>
            <a:xfrm>
              <a:off x="5772125" y="41741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89" name="Google Shape;10573;p28"/>
            <p:cNvSpPr/>
            <p:nvPr/>
          </p:nvSpPr>
          <p:spPr>
            <a:xfrm>
              <a:off x="5772125" y="4662125"/>
              <a:ext cx="5400" cy="116850"/>
            </a:xfrm>
            <a:custGeom>
              <a:avLst/>
              <a:ahLst/>
              <a:rect l="l" t="t" r="r" b="b"/>
              <a:pathLst>
                <a:path w="216" h="4674" extrusionOk="0">
                  <a:moveTo>
                    <a:pt x="1" y="0"/>
                  </a:moveTo>
                  <a:lnTo>
                    <a:pt x="1"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90" name="Google Shape;10574;p28"/>
            <p:cNvSpPr/>
            <p:nvPr/>
          </p:nvSpPr>
          <p:spPr>
            <a:xfrm>
              <a:off x="5772125" y="441772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91" name="Google Shape;10575;p28"/>
            <p:cNvSpPr/>
            <p:nvPr/>
          </p:nvSpPr>
          <p:spPr>
            <a:xfrm>
              <a:off x="5878825" y="5150125"/>
              <a:ext cx="5375" cy="101725"/>
            </a:xfrm>
            <a:custGeom>
              <a:avLst/>
              <a:ahLst/>
              <a:rect l="l" t="t" r="r" b="b"/>
              <a:pathLst>
                <a:path w="215" h="4069" extrusionOk="0">
                  <a:moveTo>
                    <a:pt x="0" y="0"/>
                  </a:moveTo>
                  <a:lnTo>
                    <a:pt x="0" y="4061"/>
                  </a:lnTo>
                  <a:cubicBezTo>
                    <a:pt x="77" y="4061"/>
                    <a:pt x="146" y="4068"/>
                    <a:pt x="215" y="4068"/>
                  </a:cubicBez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92" name="Google Shape;10576;p28"/>
            <p:cNvSpPr/>
            <p:nvPr/>
          </p:nvSpPr>
          <p:spPr>
            <a:xfrm>
              <a:off x="5878825"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93" name="Google Shape;10577;p28"/>
            <p:cNvSpPr/>
            <p:nvPr/>
          </p:nvSpPr>
          <p:spPr>
            <a:xfrm>
              <a:off x="5878825"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94" name="Google Shape;10578;p28"/>
            <p:cNvSpPr/>
            <p:nvPr/>
          </p:nvSpPr>
          <p:spPr>
            <a:xfrm>
              <a:off x="5878825"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95" name="Google Shape;10579;p28"/>
            <p:cNvSpPr/>
            <p:nvPr/>
          </p:nvSpPr>
          <p:spPr>
            <a:xfrm>
              <a:off x="5878825"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96" name="Google Shape;10580;p28"/>
            <p:cNvSpPr/>
            <p:nvPr/>
          </p:nvSpPr>
          <p:spPr>
            <a:xfrm>
              <a:off x="5878825"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97" name="Google Shape;10581;p28"/>
            <p:cNvSpPr/>
            <p:nvPr/>
          </p:nvSpPr>
          <p:spPr>
            <a:xfrm>
              <a:off x="5878825"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98" name="Google Shape;10582;p28"/>
            <p:cNvSpPr/>
            <p:nvPr/>
          </p:nvSpPr>
          <p:spPr>
            <a:xfrm>
              <a:off x="5878825"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499" name="Google Shape;10583;p28"/>
            <p:cNvSpPr/>
            <p:nvPr/>
          </p:nvSpPr>
          <p:spPr>
            <a:xfrm>
              <a:off x="5878825"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00" name="Google Shape;10584;p28"/>
            <p:cNvSpPr/>
            <p:nvPr/>
          </p:nvSpPr>
          <p:spPr>
            <a:xfrm>
              <a:off x="5878825" y="3799125"/>
              <a:ext cx="5375" cy="125450"/>
            </a:xfrm>
            <a:custGeom>
              <a:avLst/>
              <a:ahLst/>
              <a:rect l="l" t="t" r="r" b="b"/>
              <a:pathLst>
                <a:path w="215" h="5018" extrusionOk="0">
                  <a:moveTo>
                    <a:pt x="0" y="0"/>
                  </a:moveTo>
                  <a:lnTo>
                    <a:pt x="0" y="5018"/>
                  </a:lnTo>
                  <a:lnTo>
                    <a:pt x="215" y="5018"/>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01" name="Google Shape;10585;p28"/>
            <p:cNvSpPr/>
            <p:nvPr/>
          </p:nvSpPr>
          <p:spPr>
            <a:xfrm>
              <a:off x="5878825"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02" name="Google Shape;10586;p28"/>
            <p:cNvSpPr/>
            <p:nvPr/>
          </p:nvSpPr>
          <p:spPr>
            <a:xfrm>
              <a:off x="5878825"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03" name="Google Shape;10587;p28"/>
            <p:cNvSpPr/>
            <p:nvPr/>
          </p:nvSpPr>
          <p:spPr>
            <a:xfrm>
              <a:off x="598550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04" name="Google Shape;10588;p28"/>
            <p:cNvSpPr/>
            <p:nvPr/>
          </p:nvSpPr>
          <p:spPr>
            <a:xfrm>
              <a:off x="598550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05" name="Google Shape;10589;p28"/>
            <p:cNvSpPr/>
            <p:nvPr/>
          </p:nvSpPr>
          <p:spPr>
            <a:xfrm>
              <a:off x="598550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06" name="Google Shape;10590;p28"/>
            <p:cNvSpPr/>
            <p:nvPr/>
          </p:nvSpPr>
          <p:spPr>
            <a:xfrm>
              <a:off x="5985500" y="3798350"/>
              <a:ext cx="4800" cy="126225"/>
            </a:xfrm>
            <a:custGeom>
              <a:avLst/>
              <a:ahLst/>
              <a:rect l="l" t="t" r="r" b="b"/>
              <a:pathLst>
                <a:path w="192" h="5049" extrusionOk="0">
                  <a:moveTo>
                    <a:pt x="0" y="0"/>
                  </a:moveTo>
                  <a:lnTo>
                    <a:pt x="0" y="5049"/>
                  </a:lnTo>
                  <a:lnTo>
                    <a:pt x="192" y="5049"/>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07" name="Google Shape;10591;p28"/>
            <p:cNvSpPr/>
            <p:nvPr/>
          </p:nvSpPr>
          <p:spPr>
            <a:xfrm>
              <a:off x="598550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08" name="Google Shape;10592;p28"/>
            <p:cNvSpPr/>
            <p:nvPr/>
          </p:nvSpPr>
          <p:spPr>
            <a:xfrm>
              <a:off x="598550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09" name="Google Shape;10593;p28"/>
            <p:cNvSpPr/>
            <p:nvPr/>
          </p:nvSpPr>
          <p:spPr>
            <a:xfrm>
              <a:off x="598550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10" name="Google Shape;10594;p28"/>
            <p:cNvSpPr/>
            <p:nvPr/>
          </p:nvSpPr>
          <p:spPr>
            <a:xfrm>
              <a:off x="598550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11" name="Google Shape;10595;p28"/>
            <p:cNvSpPr/>
            <p:nvPr/>
          </p:nvSpPr>
          <p:spPr>
            <a:xfrm>
              <a:off x="598550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12" name="Google Shape;10596;p28"/>
            <p:cNvSpPr/>
            <p:nvPr/>
          </p:nvSpPr>
          <p:spPr>
            <a:xfrm>
              <a:off x="598550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13" name="Google Shape;10597;p28"/>
            <p:cNvSpPr/>
            <p:nvPr/>
          </p:nvSpPr>
          <p:spPr>
            <a:xfrm>
              <a:off x="598550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14" name="Google Shape;10598;p28"/>
            <p:cNvSpPr/>
            <p:nvPr/>
          </p:nvSpPr>
          <p:spPr>
            <a:xfrm>
              <a:off x="5985500" y="5150125"/>
              <a:ext cx="4800" cy="104975"/>
            </a:xfrm>
            <a:custGeom>
              <a:avLst/>
              <a:ahLst/>
              <a:rect l="l" t="t" r="r" b="b"/>
              <a:pathLst>
                <a:path w="192" h="4199" extrusionOk="0">
                  <a:moveTo>
                    <a:pt x="0" y="0"/>
                  </a:moveTo>
                  <a:lnTo>
                    <a:pt x="0" y="4191"/>
                  </a:lnTo>
                  <a:cubicBezTo>
                    <a:pt x="69" y="4191"/>
                    <a:pt x="130" y="4199"/>
                    <a:pt x="192" y="4199"/>
                  </a:cubicBez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15" name="Google Shape;10599;p28"/>
            <p:cNvSpPr/>
            <p:nvPr/>
          </p:nvSpPr>
          <p:spPr>
            <a:xfrm>
              <a:off x="6092350" y="4906500"/>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16" name="Google Shape;10600;p28"/>
            <p:cNvSpPr/>
            <p:nvPr/>
          </p:nvSpPr>
          <p:spPr>
            <a:xfrm>
              <a:off x="6092350" y="3929725"/>
              <a:ext cx="4625" cy="116875"/>
            </a:xfrm>
            <a:custGeom>
              <a:avLst/>
              <a:ahLst/>
              <a:rect l="l" t="t" r="r" b="b"/>
              <a:pathLst>
                <a:path w="185" h="4675" extrusionOk="0">
                  <a:moveTo>
                    <a:pt x="1" y="1"/>
                  </a:moveTo>
                  <a:lnTo>
                    <a:pt x="1" y="4674"/>
                  </a:lnTo>
                  <a:lnTo>
                    <a:pt x="185" y="4674"/>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17" name="Google Shape;10601;p28"/>
            <p:cNvSpPr/>
            <p:nvPr/>
          </p:nvSpPr>
          <p:spPr>
            <a:xfrm>
              <a:off x="6092350" y="4417725"/>
              <a:ext cx="4625" cy="117050"/>
            </a:xfrm>
            <a:custGeom>
              <a:avLst/>
              <a:ahLst/>
              <a:rect l="l" t="t" r="r" b="b"/>
              <a:pathLst>
                <a:path w="185" h="4682" extrusionOk="0">
                  <a:moveTo>
                    <a:pt x="1" y="1"/>
                  </a:moveTo>
                  <a:lnTo>
                    <a:pt x="1" y="4682"/>
                  </a:lnTo>
                  <a:lnTo>
                    <a:pt x="185" y="4682"/>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18" name="Google Shape;10602;p28"/>
            <p:cNvSpPr/>
            <p:nvPr/>
          </p:nvSpPr>
          <p:spPr>
            <a:xfrm>
              <a:off x="6092350" y="4296300"/>
              <a:ext cx="4625" cy="116300"/>
            </a:xfrm>
            <a:custGeom>
              <a:avLst/>
              <a:ahLst/>
              <a:rect l="l" t="t" r="r" b="b"/>
              <a:pathLst>
                <a:path w="185" h="4652"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19" name="Google Shape;10603;p28"/>
            <p:cNvSpPr/>
            <p:nvPr/>
          </p:nvSpPr>
          <p:spPr>
            <a:xfrm>
              <a:off x="6092350" y="4662125"/>
              <a:ext cx="4625" cy="116850"/>
            </a:xfrm>
            <a:custGeom>
              <a:avLst/>
              <a:ahLst/>
              <a:rect l="l" t="t" r="r" b="b"/>
              <a:pathLst>
                <a:path w="185" h="4674" extrusionOk="0">
                  <a:moveTo>
                    <a:pt x="1" y="0"/>
                  </a:moveTo>
                  <a:lnTo>
                    <a:pt x="1" y="4674"/>
                  </a:lnTo>
                  <a:lnTo>
                    <a:pt x="185" y="4674"/>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20" name="Google Shape;10604;p28"/>
            <p:cNvSpPr/>
            <p:nvPr/>
          </p:nvSpPr>
          <p:spPr>
            <a:xfrm>
              <a:off x="6092350" y="5028700"/>
              <a:ext cx="4625" cy="116275"/>
            </a:xfrm>
            <a:custGeom>
              <a:avLst/>
              <a:ahLst/>
              <a:rect l="l" t="t" r="r" b="b"/>
              <a:pathLst>
                <a:path w="185" h="4651" extrusionOk="0">
                  <a:moveTo>
                    <a:pt x="1" y="0"/>
                  </a:moveTo>
                  <a:lnTo>
                    <a:pt x="1" y="4651"/>
                  </a:lnTo>
                  <a:lnTo>
                    <a:pt x="185" y="4651"/>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21" name="Google Shape;10605;p28"/>
            <p:cNvSpPr/>
            <p:nvPr/>
          </p:nvSpPr>
          <p:spPr>
            <a:xfrm>
              <a:off x="6092350" y="417412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22" name="Google Shape;10606;p28"/>
            <p:cNvSpPr/>
            <p:nvPr/>
          </p:nvSpPr>
          <p:spPr>
            <a:xfrm>
              <a:off x="6092350" y="478432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23" name="Google Shape;10607;p28"/>
            <p:cNvSpPr/>
            <p:nvPr/>
          </p:nvSpPr>
          <p:spPr>
            <a:xfrm>
              <a:off x="6092350" y="5150125"/>
              <a:ext cx="4625" cy="109575"/>
            </a:xfrm>
            <a:custGeom>
              <a:avLst/>
              <a:ahLst/>
              <a:rect l="l" t="t" r="r" b="b"/>
              <a:pathLst>
                <a:path w="185" h="4383" extrusionOk="0">
                  <a:moveTo>
                    <a:pt x="1" y="0"/>
                  </a:moveTo>
                  <a:lnTo>
                    <a:pt x="1" y="4375"/>
                  </a:lnTo>
                  <a:cubicBezTo>
                    <a:pt x="62" y="4375"/>
                    <a:pt x="131" y="4382"/>
                    <a:pt x="185" y="4382"/>
                  </a:cubicBez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24" name="Google Shape;10608;p28"/>
            <p:cNvSpPr/>
            <p:nvPr/>
          </p:nvSpPr>
          <p:spPr>
            <a:xfrm>
              <a:off x="6092350" y="4051925"/>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25" name="Google Shape;10609;p28"/>
            <p:cNvSpPr/>
            <p:nvPr/>
          </p:nvSpPr>
          <p:spPr>
            <a:xfrm>
              <a:off x="6092350" y="3798350"/>
              <a:ext cx="4625" cy="126225"/>
            </a:xfrm>
            <a:custGeom>
              <a:avLst/>
              <a:ahLst/>
              <a:rect l="l" t="t" r="r" b="b"/>
              <a:pathLst>
                <a:path w="185" h="5049" extrusionOk="0">
                  <a:moveTo>
                    <a:pt x="1" y="0"/>
                  </a:moveTo>
                  <a:lnTo>
                    <a:pt x="1" y="5049"/>
                  </a:lnTo>
                  <a:lnTo>
                    <a:pt x="185" y="5049"/>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26" name="Google Shape;10610;p28"/>
            <p:cNvSpPr/>
            <p:nvPr/>
          </p:nvSpPr>
          <p:spPr>
            <a:xfrm>
              <a:off x="6092350" y="4539925"/>
              <a:ext cx="4625" cy="117050"/>
            </a:xfrm>
            <a:custGeom>
              <a:avLst/>
              <a:ahLst/>
              <a:rect l="l" t="t" r="r" b="b"/>
              <a:pathLst>
                <a:path w="185" h="4682" extrusionOk="0">
                  <a:moveTo>
                    <a:pt x="1" y="1"/>
                  </a:moveTo>
                  <a:lnTo>
                    <a:pt x="1" y="4681"/>
                  </a:lnTo>
                  <a:lnTo>
                    <a:pt x="185" y="468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27" name="Google Shape;10611;p28"/>
            <p:cNvSpPr/>
            <p:nvPr/>
          </p:nvSpPr>
          <p:spPr>
            <a:xfrm>
              <a:off x="6198475" y="41741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28" name="Google Shape;10612;p28"/>
            <p:cNvSpPr/>
            <p:nvPr/>
          </p:nvSpPr>
          <p:spPr>
            <a:xfrm>
              <a:off x="6198475" y="405192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29" name="Google Shape;10613;p28"/>
            <p:cNvSpPr/>
            <p:nvPr/>
          </p:nvSpPr>
          <p:spPr>
            <a:xfrm>
              <a:off x="6199050" y="5150125"/>
              <a:ext cx="4800" cy="104975"/>
            </a:xfrm>
            <a:custGeom>
              <a:avLst/>
              <a:ahLst/>
              <a:rect l="l" t="t" r="r" b="b"/>
              <a:pathLst>
                <a:path w="192" h="4199" extrusionOk="0">
                  <a:moveTo>
                    <a:pt x="0" y="0"/>
                  </a:moveTo>
                  <a:lnTo>
                    <a:pt x="0" y="4199"/>
                  </a:lnTo>
                  <a:lnTo>
                    <a:pt x="192" y="4183"/>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30" name="Google Shape;10614;p28"/>
            <p:cNvSpPr/>
            <p:nvPr/>
          </p:nvSpPr>
          <p:spPr>
            <a:xfrm>
              <a:off x="6198475" y="3929725"/>
              <a:ext cx="5375" cy="116875"/>
            </a:xfrm>
            <a:custGeom>
              <a:avLst/>
              <a:ahLst/>
              <a:rect l="l" t="t" r="r" b="b"/>
              <a:pathLst>
                <a:path w="215" h="4675" extrusionOk="0">
                  <a:moveTo>
                    <a:pt x="0" y="1"/>
                  </a:moveTo>
                  <a:lnTo>
                    <a:pt x="0"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31" name="Google Shape;10615;p28"/>
            <p:cNvSpPr/>
            <p:nvPr/>
          </p:nvSpPr>
          <p:spPr>
            <a:xfrm>
              <a:off x="6198475" y="4539925"/>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32" name="Google Shape;10616;p28"/>
            <p:cNvSpPr/>
            <p:nvPr/>
          </p:nvSpPr>
          <p:spPr>
            <a:xfrm>
              <a:off x="6198475" y="5028700"/>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33" name="Google Shape;10617;p28"/>
            <p:cNvSpPr/>
            <p:nvPr/>
          </p:nvSpPr>
          <p:spPr>
            <a:xfrm>
              <a:off x="6198475" y="4296300"/>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34" name="Google Shape;10618;p28"/>
            <p:cNvSpPr/>
            <p:nvPr/>
          </p:nvSpPr>
          <p:spPr>
            <a:xfrm>
              <a:off x="6198475" y="4662125"/>
              <a:ext cx="5375" cy="116850"/>
            </a:xfrm>
            <a:custGeom>
              <a:avLst/>
              <a:ahLst/>
              <a:rect l="l" t="t" r="r" b="b"/>
              <a:pathLst>
                <a:path w="215" h="4674" extrusionOk="0">
                  <a:moveTo>
                    <a:pt x="0" y="0"/>
                  </a:moveTo>
                  <a:lnTo>
                    <a:pt x="0"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35" name="Google Shape;10619;p28"/>
            <p:cNvSpPr/>
            <p:nvPr/>
          </p:nvSpPr>
          <p:spPr>
            <a:xfrm>
              <a:off x="6198475" y="4417725"/>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36" name="Google Shape;10620;p28"/>
            <p:cNvSpPr/>
            <p:nvPr/>
          </p:nvSpPr>
          <p:spPr>
            <a:xfrm>
              <a:off x="6199050" y="3797775"/>
              <a:ext cx="4800" cy="126800"/>
            </a:xfrm>
            <a:custGeom>
              <a:avLst/>
              <a:ahLst/>
              <a:rect l="l" t="t" r="r" b="b"/>
              <a:pathLst>
                <a:path w="192" h="5072" extrusionOk="0">
                  <a:moveTo>
                    <a:pt x="0" y="0"/>
                  </a:moveTo>
                  <a:lnTo>
                    <a:pt x="0" y="5072"/>
                  </a:lnTo>
                  <a:lnTo>
                    <a:pt x="192" y="5072"/>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37" name="Google Shape;10621;p28"/>
            <p:cNvSpPr/>
            <p:nvPr/>
          </p:nvSpPr>
          <p:spPr>
            <a:xfrm>
              <a:off x="6198475" y="47843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38" name="Google Shape;10622;p28"/>
            <p:cNvSpPr/>
            <p:nvPr/>
          </p:nvSpPr>
          <p:spPr>
            <a:xfrm>
              <a:off x="6198475" y="4906500"/>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39" name="Google Shape;10623;p28"/>
            <p:cNvSpPr/>
            <p:nvPr/>
          </p:nvSpPr>
          <p:spPr>
            <a:xfrm>
              <a:off x="6305150" y="3929725"/>
              <a:ext cx="5375" cy="116875"/>
            </a:xfrm>
            <a:custGeom>
              <a:avLst/>
              <a:ahLst/>
              <a:rect l="l" t="t" r="r" b="b"/>
              <a:pathLst>
                <a:path w="215" h="4675" extrusionOk="0">
                  <a:moveTo>
                    <a:pt x="0" y="1"/>
                  </a:moveTo>
                  <a:lnTo>
                    <a:pt x="0"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40" name="Google Shape;10624;p28"/>
            <p:cNvSpPr/>
            <p:nvPr/>
          </p:nvSpPr>
          <p:spPr>
            <a:xfrm>
              <a:off x="6305150" y="47843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41" name="Google Shape;10625;p28"/>
            <p:cNvSpPr/>
            <p:nvPr/>
          </p:nvSpPr>
          <p:spPr>
            <a:xfrm>
              <a:off x="6305150" y="5028700"/>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42" name="Google Shape;10626;p28"/>
            <p:cNvSpPr/>
            <p:nvPr/>
          </p:nvSpPr>
          <p:spPr>
            <a:xfrm>
              <a:off x="6305150" y="405192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43" name="Google Shape;10627;p28"/>
            <p:cNvSpPr/>
            <p:nvPr/>
          </p:nvSpPr>
          <p:spPr>
            <a:xfrm>
              <a:off x="6305150" y="3797000"/>
              <a:ext cx="5375" cy="127575"/>
            </a:xfrm>
            <a:custGeom>
              <a:avLst/>
              <a:ahLst/>
              <a:rect l="l" t="t" r="r" b="b"/>
              <a:pathLst>
                <a:path w="215" h="5103" extrusionOk="0">
                  <a:moveTo>
                    <a:pt x="0" y="1"/>
                  </a:moveTo>
                  <a:lnTo>
                    <a:pt x="0" y="5103"/>
                  </a:lnTo>
                  <a:lnTo>
                    <a:pt x="215" y="5103"/>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44" name="Google Shape;10628;p28"/>
            <p:cNvSpPr/>
            <p:nvPr/>
          </p:nvSpPr>
          <p:spPr>
            <a:xfrm>
              <a:off x="6305150" y="5150125"/>
              <a:ext cx="5375" cy="98275"/>
            </a:xfrm>
            <a:custGeom>
              <a:avLst/>
              <a:ahLst/>
              <a:rect l="l" t="t" r="r" b="b"/>
              <a:pathLst>
                <a:path w="215" h="3931" extrusionOk="0">
                  <a:moveTo>
                    <a:pt x="0" y="0"/>
                  </a:moveTo>
                  <a:lnTo>
                    <a:pt x="0" y="3930"/>
                  </a:lnTo>
                  <a:lnTo>
                    <a:pt x="215" y="3915"/>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45" name="Google Shape;10629;p28"/>
            <p:cNvSpPr/>
            <p:nvPr/>
          </p:nvSpPr>
          <p:spPr>
            <a:xfrm>
              <a:off x="6305150" y="4906500"/>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46" name="Google Shape;10630;p28"/>
            <p:cNvSpPr/>
            <p:nvPr/>
          </p:nvSpPr>
          <p:spPr>
            <a:xfrm>
              <a:off x="6305150" y="41741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47" name="Google Shape;10631;p28"/>
            <p:cNvSpPr/>
            <p:nvPr/>
          </p:nvSpPr>
          <p:spPr>
            <a:xfrm>
              <a:off x="6305150" y="4417725"/>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48" name="Google Shape;10632;p28"/>
            <p:cNvSpPr/>
            <p:nvPr/>
          </p:nvSpPr>
          <p:spPr>
            <a:xfrm>
              <a:off x="6305150" y="4296300"/>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49" name="Google Shape;10633;p28"/>
            <p:cNvSpPr/>
            <p:nvPr/>
          </p:nvSpPr>
          <p:spPr>
            <a:xfrm>
              <a:off x="6305150" y="4662125"/>
              <a:ext cx="5375" cy="116850"/>
            </a:xfrm>
            <a:custGeom>
              <a:avLst/>
              <a:ahLst/>
              <a:rect l="l" t="t" r="r" b="b"/>
              <a:pathLst>
                <a:path w="215" h="4674" extrusionOk="0">
                  <a:moveTo>
                    <a:pt x="0" y="0"/>
                  </a:moveTo>
                  <a:lnTo>
                    <a:pt x="0"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50" name="Google Shape;10634;p28"/>
            <p:cNvSpPr/>
            <p:nvPr/>
          </p:nvSpPr>
          <p:spPr>
            <a:xfrm>
              <a:off x="6305150" y="4539925"/>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51" name="Google Shape;10635;p28"/>
            <p:cNvSpPr/>
            <p:nvPr/>
          </p:nvSpPr>
          <p:spPr>
            <a:xfrm>
              <a:off x="6412025" y="3929725"/>
              <a:ext cx="4600" cy="116875"/>
            </a:xfrm>
            <a:custGeom>
              <a:avLst/>
              <a:ahLst/>
              <a:rect l="l" t="t" r="r" b="b"/>
              <a:pathLst>
                <a:path w="184" h="4675" extrusionOk="0">
                  <a:moveTo>
                    <a:pt x="0" y="1"/>
                  </a:moveTo>
                  <a:lnTo>
                    <a:pt x="0" y="4674"/>
                  </a:lnTo>
                  <a:lnTo>
                    <a:pt x="184" y="4674"/>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52" name="Google Shape;10636;p28"/>
            <p:cNvSpPr/>
            <p:nvPr/>
          </p:nvSpPr>
          <p:spPr>
            <a:xfrm>
              <a:off x="6412025" y="4662125"/>
              <a:ext cx="4600" cy="116850"/>
            </a:xfrm>
            <a:custGeom>
              <a:avLst/>
              <a:ahLst/>
              <a:rect l="l" t="t" r="r" b="b"/>
              <a:pathLst>
                <a:path w="184" h="4674" extrusionOk="0">
                  <a:moveTo>
                    <a:pt x="0" y="0"/>
                  </a:moveTo>
                  <a:lnTo>
                    <a:pt x="0" y="4674"/>
                  </a:lnTo>
                  <a:lnTo>
                    <a:pt x="184" y="4674"/>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53" name="Google Shape;10637;p28"/>
            <p:cNvSpPr/>
            <p:nvPr/>
          </p:nvSpPr>
          <p:spPr>
            <a:xfrm>
              <a:off x="6412025" y="5028700"/>
              <a:ext cx="4600" cy="116275"/>
            </a:xfrm>
            <a:custGeom>
              <a:avLst/>
              <a:ahLst/>
              <a:rect l="l" t="t" r="r" b="b"/>
              <a:pathLst>
                <a:path w="184" h="4651" extrusionOk="0">
                  <a:moveTo>
                    <a:pt x="0" y="0"/>
                  </a:moveTo>
                  <a:lnTo>
                    <a:pt x="0" y="4651"/>
                  </a:lnTo>
                  <a:lnTo>
                    <a:pt x="184" y="465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54" name="Google Shape;10638;p28"/>
            <p:cNvSpPr/>
            <p:nvPr/>
          </p:nvSpPr>
          <p:spPr>
            <a:xfrm>
              <a:off x="6412025" y="4539925"/>
              <a:ext cx="4600" cy="117050"/>
            </a:xfrm>
            <a:custGeom>
              <a:avLst/>
              <a:ahLst/>
              <a:rect l="l" t="t" r="r" b="b"/>
              <a:pathLst>
                <a:path w="184" h="4682" extrusionOk="0">
                  <a:moveTo>
                    <a:pt x="0" y="1"/>
                  </a:moveTo>
                  <a:lnTo>
                    <a:pt x="0" y="4681"/>
                  </a:lnTo>
                  <a:lnTo>
                    <a:pt x="184" y="468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55" name="Google Shape;10639;p28"/>
            <p:cNvSpPr/>
            <p:nvPr/>
          </p:nvSpPr>
          <p:spPr>
            <a:xfrm>
              <a:off x="6412025" y="4906500"/>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56" name="Google Shape;10640;p28"/>
            <p:cNvSpPr/>
            <p:nvPr/>
          </p:nvSpPr>
          <p:spPr>
            <a:xfrm>
              <a:off x="6412025" y="4417725"/>
              <a:ext cx="4600" cy="117050"/>
            </a:xfrm>
            <a:custGeom>
              <a:avLst/>
              <a:ahLst/>
              <a:rect l="l" t="t" r="r" b="b"/>
              <a:pathLst>
                <a:path w="184" h="4682" extrusionOk="0">
                  <a:moveTo>
                    <a:pt x="0" y="1"/>
                  </a:moveTo>
                  <a:lnTo>
                    <a:pt x="0" y="4682"/>
                  </a:lnTo>
                  <a:lnTo>
                    <a:pt x="184" y="4682"/>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57" name="Google Shape;10641;p28"/>
            <p:cNvSpPr/>
            <p:nvPr/>
          </p:nvSpPr>
          <p:spPr>
            <a:xfrm>
              <a:off x="6412025" y="3796425"/>
              <a:ext cx="4600" cy="128150"/>
            </a:xfrm>
            <a:custGeom>
              <a:avLst/>
              <a:ahLst/>
              <a:rect l="l" t="t" r="r" b="b"/>
              <a:pathLst>
                <a:path w="184" h="5126" extrusionOk="0">
                  <a:moveTo>
                    <a:pt x="0" y="1"/>
                  </a:moveTo>
                  <a:lnTo>
                    <a:pt x="0" y="5126"/>
                  </a:lnTo>
                  <a:lnTo>
                    <a:pt x="184" y="5126"/>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58" name="Google Shape;10642;p28"/>
            <p:cNvSpPr/>
            <p:nvPr/>
          </p:nvSpPr>
          <p:spPr>
            <a:xfrm>
              <a:off x="6412025" y="4174125"/>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59" name="Google Shape;10643;p28"/>
            <p:cNvSpPr/>
            <p:nvPr/>
          </p:nvSpPr>
          <p:spPr>
            <a:xfrm>
              <a:off x="6412025" y="4784325"/>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60" name="Google Shape;10644;p28"/>
            <p:cNvSpPr/>
            <p:nvPr/>
          </p:nvSpPr>
          <p:spPr>
            <a:xfrm>
              <a:off x="6412025" y="4296300"/>
              <a:ext cx="4600" cy="116300"/>
            </a:xfrm>
            <a:custGeom>
              <a:avLst/>
              <a:ahLst/>
              <a:rect l="l" t="t" r="r" b="b"/>
              <a:pathLst>
                <a:path w="184" h="4652"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61" name="Google Shape;10645;p28"/>
            <p:cNvSpPr/>
            <p:nvPr/>
          </p:nvSpPr>
          <p:spPr>
            <a:xfrm>
              <a:off x="6412025" y="4051925"/>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62" name="Google Shape;10646;p28"/>
            <p:cNvSpPr/>
            <p:nvPr/>
          </p:nvSpPr>
          <p:spPr>
            <a:xfrm>
              <a:off x="6412025" y="5150125"/>
              <a:ext cx="4600" cy="104975"/>
            </a:xfrm>
            <a:custGeom>
              <a:avLst/>
              <a:ahLst/>
              <a:rect l="l" t="t" r="r" b="b"/>
              <a:pathLst>
                <a:path w="184" h="4199" extrusionOk="0">
                  <a:moveTo>
                    <a:pt x="0" y="0"/>
                  </a:moveTo>
                  <a:lnTo>
                    <a:pt x="0" y="4183"/>
                  </a:lnTo>
                  <a:lnTo>
                    <a:pt x="184" y="4199"/>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63" name="Google Shape;10647;p28"/>
            <p:cNvSpPr/>
            <p:nvPr/>
          </p:nvSpPr>
          <p:spPr>
            <a:xfrm>
              <a:off x="651870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64" name="Google Shape;10648;p28"/>
            <p:cNvSpPr/>
            <p:nvPr/>
          </p:nvSpPr>
          <p:spPr>
            <a:xfrm>
              <a:off x="651870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65" name="Google Shape;10649;p28"/>
            <p:cNvSpPr/>
            <p:nvPr/>
          </p:nvSpPr>
          <p:spPr>
            <a:xfrm>
              <a:off x="651870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66" name="Google Shape;10650;p28"/>
            <p:cNvSpPr/>
            <p:nvPr/>
          </p:nvSpPr>
          <p:spPr>
            <a:xfrm>
              <a:off x="651870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67" name="Google Shape;10651;p28"/>
            <p:cNvSpPr/>
            <p:nvPr/>
          </p:nvSpPr>
          <p:spPr>
            <a:xfrm>
              <a:off x="651870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68" name="Google Shape;10652;p28"/>
            <p:cNvSpPr/>
            <p:nvPr/>
          </p:nvSpPr>
          <p:spPr>
            <a:xfrm>
              <a:off x="651870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69" name="Google Shape;10653;p28"/>
            <p:cNvSpPr/>
            <p:nvPr/>
          </p:nvSpPr>
          <p:spPr>
            <a:xfrm>
              <a:off x="651870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70" name="Google Shape;10654;p28"/>
            <p:cNvSpPr/>
            <p:nvPr/>
          </p:nvSpPr>
          <p:spPr>
            <a:xfrm>
              <a:off x="651870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71" name="Google Shape;10655;p28"/>
            <p:cNvSpPr/>
            <p:nvPr/>
          </p:nvSpPr>
          <p:spPr>
            <a:xfrm>
              <a:off x="6518700" y="3796425"/>
              <a:ext cx="4800" cy="128150"/>
            </a:xfrm>
            <a:custGeom>
              <a:avLst/>
              <a:ahLst/>
              <a:rect l="l" t="t" r="r" b="b"/>
              <a:pathLst>
                <a:path w="192" h="5126" extrusionOk="0">
                  <a:moveTo>
                    <a:pt x="0" y="1"/>
                  </a:moveTo>
                  <a:lnTo>
                    <a:pt x="0" y="5126"/>
                  </a:lnTo>
                  <a:lnTo>
                    <a:pt x="192" y="5126"/>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72" name="Google Shape;10656;p28"/>
            <p:cNvSpPr/>
            <p:nvPr/>
          </p:nvSpPr>
          <p:spPr>
            <a:xfrm>
              <a:off x="6518700" y="5150125"/>
              <a:ext cx="4800" cy="110350"/>
            </a:xfrm>
            <a:custGeom>
              <a:avLst/>
              <a:ahLst/>
              <a:rect l="l" t="t" r="r" b="b"/>
              <a:pathLst>
                <a:path w="192" h="4414" extrusionOk="0">
                  <a:moveTo>
                    <a:pt x="0" y="0"/>
                  </a:moveTo>
                  <a:lnTo>
                    <a:pt x="0" y="4413"/>
                  </a:lnTo>
                  <a:lnTo>
                    <a:pt x="192" y="4413"/>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73" name="Google Shape;10657;p28"/>
            <p:cNvSpPr/>
            <p:nvPr/>
          </p:nvSpPr>
          <p:spPr>
            <a:xfrm>
              <a:off x="651870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74" name="Google Shape;10658;p28"/>
            <p:cNvSpPr/>
            <p:nvPr/>
          </p:nvSpPr>
          <p:spPr>
            <a:xfrm>
              <a:off x="651870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75" name="Google Shape;10659;p28"/>
            <p:cNvSpPr/>
            <p:nvPr/>
          </p:nvSpPr>
          <p:spPr>
            <a:xfrm>
              <a:off x="6625375" y="5150125"/>
              <a:ext cx="4800" cy="110350"/>
            </a:xfrm>
            <a:custGeom>
              <a:avLst/>
              <a:ahLst/>
              <a:rect l="l" t="t" r="r" b="b"/>
              <a:pathLst>
                <a:path w="192" h="4414" extrusionOk="0">
                  <a:moveTo>
                    <a:pt x="0" y="0"/>
                  </a:moveTo>
                  <a:lnTo>
                    <a:pt x="0" y="4413"/>
                  </a:lnTo>
                  <a:lnTo>
                    <a:pt x="192" y="4413"/>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76" name="Google Shape;10660;p28"/>
            <p:cNvSpPr/>
            <p:nvPr/>
          </p:nvSpPr>
          <p:spPr>
            <a:xfrm>
              <a:off x="6625375"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77" name="Google Shape;10661;p28"/>
            <p:cNvSpPr/>
            <p:nvPr/>
          </p:nvSpPr>
          <p:spPr>
            <a:xfrm>
              <a:off x="6625375"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78" name="Google Shape;10662;p28"/>
            <p:cNvSpPr/>
            <p:nvPr/>
          </p:nvSpPr>
          <p:spPr>
            <a:xfrm>
              <a:off x="6625375"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79" name="Google Shape;10663;p28"/>
            <p:cNvSpPr/>
            <p:nvPr/>
          </p:nvSpPr>
          <p:spPr>
            <a:xfrm>
              <a:off x="6625375"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80" name="Google Shape;10664;p28"/>
            <p:cNvSpPr/>
            <p:nvPr/>
          </p:nvSpPr>
          <p:spPr>
            <a:xfrm>
              <a:off x="6625375"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81" name="Google Shape;10665;p28"/>
            <p:cNvSpPr/>
            <p:nvPr/>
          </p:nvSpPr>
          <p:spPr>
            <a:xfrm>
              <a:off x="6625375"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82" name="Google Shape;10666;p28"/>
            <p:cNvSpPr/>
            <p:nvPr/>
          </p:nvSpPr>
          <p:spPr>
            <a:xfrm>
              <a:off x="6625375" y="3795675"/>
              <a:ext cx="4800" cy="128900"/>
            </a:xfrm>
            <a:custGeom>
              <a:avLst/>
              <a:ahLst/>
              <a:rect l="l" t="t" r="r" b="b"/>
              <a:pathLst>
                <a:path w="192" h="5156" extrusionOk="0">
                  <a:moveTo>
                    <a:pt x="0" y="0"/>
                  </a:moveTo>
                  <a:lnTo>
                    <a:pt x="0" y="5156"/>
                  </a:lnTo>
                  <a:lnTo>
                    <a:pt x="192" y="5156"/>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83" name="Google Shape;10667;p28"/>
            <p:cNvSpPr/>
            <p:nvPr/>
          </p:nvSpPr>
          <p:spPr>
            <a:xfrm>
              <a:off x="6625375"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84" name="Google Shape;10668;p28"/>
            <p:cNvSpPr/>
            <p:nvPr/>
          </p:nvSpPr>
          <p:spPr>
            <a:xfrm>
              <a:off x="6625375"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85" name="Google Shape;10669;p28"/>
            <p:cNvSpPr/>
            <p:nvPr/>
          </p:nvSpPr>
          <p:spPr>
            <a:xfrm>
              <a:off x="6625375"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86" name="Google Shape;10670;p28"/>
            <p:cNvSpPr/>
            <p:nvPr/>
          </p:nvSpPr>
          <p:spPr>
            <a:xfrm>
              <a:off x="6625375"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87" name="Google Shape;10671;p28"/>
            <p:cNvSpPr/>
            <p:nvPr/>
          </p:nvSpPr>
          <p:spPr>
            <a:xfrm>
              <a:off x="6731675" y="3795100"/>
              <a:ext cx="5200" cy="129475"/>
            </a:xfrm>
            <a:custGeom>
              <a:avLst/>
              <a:ahLst/>
              <a:rect l="l" t="t" r="r" b="b"/>
              <a:pathLst>
                <a:path w="208" h="5179" extrusionOk="0">
                  <a:moveTo>
                    <a:pt x="0" y="0"/>
                  </a:moveTo>
                  <a:lnTo>
                    <a:pt x="0" y="5179"/>
                  </a:lnTo>
                  <a:lnTo>
                    <a:pt x="207" y="5179"/>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88" name="Google Shape;10672;p28"/>
            <p:cNvSpPr/>
            <p:nvPr/>
          </p:nvSpPr>
          <p:spPr>
            <a:xfrm>
              <a:off x="6731675" y="5150125"/>
              <a:ext cx="5200" cy="106700"/>
            </a:xfrm>
            <a:custGeom>
              <a:avLst/>
              <a:ahLst/>
              <a:rect l="l" t="t" r="r" b="b"/>
              <a:pathLst>
                <a:path w="208" h="4268" extrusionOk="0">
                  <a:moveTo>
                    <a:pt x="0" y="0"/>
                  </a:moveTo>
                  <a:lnTo>
                    <a:pt x="0" y="4268"/>
                  </a:lnTo>
                  <a:lnTo>
                    <a:pt x="207" y="4260"/>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89" name="Google Shape;10673;p28"/>
            <p:cNvSpPr/>
            <p:nvPr/>
          </p:nvSpPr>
          <p:spPr>
            <a:xfrm>
              <a:off x="6731675" y="4784325"/>
              <a:ext cx="5200" cy="116275"/>
            </a:xfrm>
            <a:custGeom>
              <a:avLst/>
              <a:ahLst/>
              <a:rect l="l" t="t" r="r" b="b"/>
              <a:pathLst>
                <a:path w="208" h="4651" extrusionOk="0">
                  <a:moveTo>
                    <a:pt x="0" y="0"/>
                  </a:moveTo>
                  <a:lnTo>
                    <a:pt x="0" y="4650"/>
                  </a:lnTo>
                  <a:lnTo>
                    <a:pt x="207" y="4650"/>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90" name="Google Shape;10674;p28"/>
            <p:cNvSpPr/>
            <p:nvPr/>
          </p:nvSpPr>
          <p:spPr>
            <a:xfrm>
              <a:off x="6731675" y="4174125"/>
              <a:ext cx="5200" cy="116275"/>
            </a:xfrm>
            <a:custGeom>
              <a:avLst/>
              <a:ahLst/>
              <a:rect l="l" t="t" r="r" b="b"/>
              <a:pathLst>
                <a:path w="208" h="4651" extrusionOk="0">
                  <a:moveTo>
                    <a:pt x="0" y="0"/>
                  </a:moveTo>
                  <a:lnTo>
                    <a:pt x="0" y="4650"/>
                  </a:lnTo>
                  <a:lnTo>
                    <a:pt x="207" y="4650"/>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91" name="Google Shape;10675;p28"/>
            <p:cNvSpPr/>
            <p:nvPr/>
          </p:nvSpPr>
          <p:spPr>
            <a:xfrm>
              <a:off x="6731675" y="3929725"/>
              <a:ext cx="5200" cy="116875"/>
            </a:xfrm>
            <a:custGeom>
              <a:avLst/>
              <a:ahLst/>
              <a:rect l="l" t="t" r="r" b="b"/>
              <a:pathLst>
                <a:path w="208" h="4675" extrusionOk="0">
                  <a:moveTo>
                    <a:pt x="0" y="1"/>
                  </a:moveTo>
                  <a:lnTo>
                    <a:pt x="0" y="4674"/>
                  </a:lnTo>
                  <a:lnTo>
                    <a:pt x="207" y="4674"/>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92" name="Google Shape;10676;p28"/>
            <p:cNvSpPr/>
            <p:nvPr/>
          </p:nvSpPr>
          <p:spPr>
            <a:xfrm>
              <a:off x="6731675" y="4539925"/>
              <a:ext cx="5200" cy="117050"/>
            </a:xfrm>
            <a:custGeom>
              <a:avLst/>
              <a:ahLst/>
              <a:rect l="l" t="t" r="r" b="b"/>
              <a:pathLst>
                <a:path w="208" h="4682" extrusionOk="0">
                  <a:moveTo>
                    <a:pt x="0" y="1"/>
                  </a:moveTo>
                  <a:lnTo>
                    <a:pt x="0" y="4681"/>
                  </a:lnTo>
                  <a:lnTo>
                    <a:pt x="207" y="4681"/>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93" name="Google Shape;10677;p28"/>
            <p:cNvSpPr/>
            <p:nvPr/>
          </p:nvSpPr>
          <p:spPr>
            <a:xfrm>
              <a:off x="6731675" y="4051925"/>
              <a:ext cx="5200" cy="116275"/>
            </a:xfrm>
            <a:custGeom>
              <a:avLst/>
              <a:ahLst/>
              <a:rect l="l" t="t" r="r" b="b"/>
              <a:pathLst>
                <a:path w="208" h="4651" extrusionOk="0">
                  <a:moveTo>
                    <a:pt x="0" y="1"/>
                  </a:moveTo>
                  <a:lnTo>
                    <a:pt x="0" y="4651"/>
                  </a:lnTo>
                  <a:lnTo>
                    <a:pt x="207" y="4651"/>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94" name="Google Shape;10678;p28"/>
            <p:cNvSpPr/>
            <p:nvPr/>
          </p:nvSpPr>
          <p:spPr>
            <a:xfrm>
              <a:off x="6731675" y="4296300"/>
              <a:ext cx="5200" cy="116300"/>
            </a:xfrm>
            <a:custGeom>
              <a:avLst/>
              <a:ahLst/>
              <a:rect l="l" t="t" r="r" b="b"/>
              <a:pathLst>
                <a:path w="208" h="4652" extrusionOk="0">
                  <a:moveTo>
                    <a:pt x="0" y="1"/>
                  </a:moveTo>
                  <a:lnTo>
                    <a:pt x="0" y="4651"/>
                  </a:lnTo>
                  <a:lnTo>
                    <a:pt x="207" y="4651"/>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95" name="Google Shape;10679;p28"/>
            <p:cNvSpPr/>
            <p:nvPr/>
          </p:nvSpPr>
          <p:spPr>
            <a:xfrm>
              <a:off x="6731675" y="4662125"/>
              <a:ext cx="5200" cy="116850"/>
            </a:xfrm>
            <a:custGeom>
              <a:avLst/>
              <a:ahLst/>
              <a:rect l="l" t="t" r="r" b="b"/>
              <a:pathLst>
                <a:path w="208" h="4674" extrusionOk="0">
                  <a:moveTo>
                    <a:pt x="0" y="0"/>
                  </a:moveTo>
                  <a:lnTo>
                    <a:pt x="0" y="4674"/>
                  </a:lnTo>
                  <a:lnTo>
                    <a:pt x="207" y="4674"/>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96" name="Google Shape;10680;p28"/>
            <p:cNvSpPr/>
            <p:nvPr/>
          </p:nvSpPr>
          <p:spPr>
            <a:xfrm>
              <a:off x="6731675" y="4906500"/>
              <a:ext cx="5200" cy="116275"/>
            </a:xfrm>
            <a:custGeom>
              <a:avLst/>
              <a:ahLst/>
              <a:rect l="l" t="t" r="r" b="b"/>
              <a:pathLst>
                <a:path w="208" h="4651" extrusionOk="0">
                  <a:moveTo>
                    <a:pt x="0" y="1"/>
                  </a:moveTo>
                  <a:lnTo>
                    <a:pt x="0" y="4651"/>
                  </a:lnTo>
                  <a:lnTo>
                    <a:pt x="207" y="4651"/>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97" name="Google Shape;10681;p28"/>
            <p:cNvSpPr/>
            <p:nvPr/>
          </p:nvSpPr>
          <p:spPr>
            <a:xfrm>
              <a:off x="6731675" y="5028700"/>
              <a:ext cx="5200" cy="116275"/>
            </a:xfrm>
            <a:custGeom>
              <a:avLst/>
              <a:ahLst/>
              <a:rect l="l" t="t" r="r" b="b"/>
              <a:pathLst>
                <a:path w="208" h="4651" extrusionOk="0">
                  <a:moveTo>
                    <a:pt x="0" y="0"/>
                  </a:moveTo>
                  <a:lnTo>
                    <a:pt x="0" y="4651"/>
                  </a:lnTo>
                  <a:lnTo>
                    <a:pt x="207" y="4651"/>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98" name="Google Shape;10682;p28"/>
            <p:cNvSpPr/>
            <p:nvPr/>
          </p:nvSpPr>
          <p:spPr>
            <a:xfrm>
              <a:off x="6731675" y="4417725"/>
              <a:ext cx="5200" cy="117050"/>
            </a:xfrm>
            <a:custGeom>
              <a:avLst/>
              <a:ahLst/>
              <a:rect l="l" t="t" r="r" b="b"/>
              <a:pathLst>
                <a:path w="208" h="4682" extrusionOk="0">
                  <a:moveTo>
                    <a:pt x="0" y="1"/>
                  </a:moveTo>
                  <a:lnTo>
                    <a:pt x="0" y="4682"/>
                  </a:lnTo>
                  <a:lnTo>
                    <a:pt x="207" y="4682"/>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599" name="Google Shape;10683;p28"/>
            <p:cNvSpPr/>
            <p:nvPr/>
          </p:nvSpPr>
          <p:spPr>
            <a:xfrm>
              <a:off x="4069500" y="5144950"/>
              <a:ext cx="2770600" cy="5200"/>
            </a:xfrm>
            <a:custGeom>
              <a:avLst/>
              <a:ahLst/>
              <a:rect l="l" t="t" r="r" b="b"/>
              <a:pathLst>
                <a:path w="110824" h="208" extrusionOk="0">
                  <a:moveTo>
                    <a:pt x="0" y="1"/>
                  </a:moveTo>
                  <a:lnTo>
                    <a:pt x="0" y="207"/>
                  </a:lnTo>
                  <a:lnTo>
                    <a:pt x="110823" y="207"/>
                  </a:lnTo>
                  <a:lnTo>
                    <a:pt x="110823"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00" name="Google Shape;10684;p28"/>
            <p:cNvSpPr/>
            <p:nvPr/>
          </p:nvSpPr>
          <p:spPr>
            <a:xfrm>
              <a:off x="4070825" y="5022750"/>
              <a:ext cx="2768125" cy="5975"/>
            </a:xfrm>
            <a:custGeom>
              <a:avLst/>
              <a:ahLst/>
              <a:rect l="l" t="t" r="r" b="b"/>
              <a:pathLst>
                <a:path w="110725" h="239" extrusionOk="0">
                  <a:moveTo>
                    <a:pt x="1" y="1"/>
                  </a:moveTo>
                  <a:lnTo>
                    <a:pt x="1" y="238"/>
                  </a:lnTo>
                  <a:lnTo>
                    <a:pt x="110724" y="238"/>
                  </a:lnTo>
                  <a:lnTo>
                    <a:pt x="11072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01" name="Google Shape;10685;p28"/>
            <p:cNvSpPr/>
            <p:nvPr/>
          </p:nvSpPr>
          <p:spPr>
            <a:xfrm>
              <a:off x="4071400" y="4900575"/>
              <a:ext cx="2766975" cy="5950"/>
            </a:xfrm>
            <a:custGeom>
              <a:avLst/>
              <a:ahLst/>
              <a:rect l="l" t="t" r="r" b="b"/>
              <a:pathLst>
                <a:path w="110679" h="238" extrusionOk="0">
                  <a:moveTo>
                    <a:pt x="1" y="0"/>
                  </a:moveTo>
                  <a:lnTo>
                    <a:pt x="1" y="238"/>
                  </a:lnTo>
                  <a:lnTo>
                    <a:pt x="110678" y="238"/>
                  </a:lnTo>
                  <a:lnTo>
                    <a:pt x="110678"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02" name="Google Shape;10686;p28"/>
            <p:cNvSpPr/>
            <p:nvPr/>
          </p:nvSpPr>
          <p:spPr>
            <a:xfrm>
              <a:off x="4072550" y="4778950"/>
              <a:ext cx="2764675" cy="5375"/>
            </a:xfrm>
            <a:custGeom>
              <a:avLst/>
              <a:ahLst/>
              <a:rect l="l" t="t" r="r" b="b"/>
              <a:pathLst>
                <a:path w="110587" h="215" extrusionOk="0">
                  <a:moveTo>
                    <a:pt x="1" y="1"/>
                  </a:moveTo>
                  <a:lnTo>
                    <a:pt x="1" y="215"/>
                  </a:lnTo>
                  <a:lnTo>
                    <a:pt x="110586" y="215"/>
                  </a:lnTo>
                  <a:lnTo>
                    <a:pt x="110586"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03" name="Google Shape;10687;p28"/>
            <p:cNvSpPr/>
            <p:nvPr/>
          </p:nvSpPr>
          <p:spPr>
            <a:xfrm>
              <a:off x="4073125" y="4656950"/>
              <a:ext cx="2763525" cy="5200"/>
            </a:xfrm>
            <a:custGeom>
              <a:avLst/>
              <a:ahLst/>
              <a:rect l="l" t="t" r="r" b="b"/>
              <a:pathLst>
                <a:path w="110541" h="208" extrusionOk="0">
                  <a:moveTo>
                    <a:pt x="1" y="0"/>
                  </a:moveTo>
                  <a:lnTo>
                    <a:pt x="1" y="207"/>
                  </a:lnTo>
                  <a:lnTo>
                    <a:pt x="110540" y="207"/>
                  </a:lnTo>
                  <a:lnTo>
                    <a:pt x="110540"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04" name="Google Shape;10688;p28"/>
            <p:cNvSpPr/>
            <p:nvPr/>
          </p:nvSpPr>
          <p:spPr>
            <a:xfrm>
              <a:off x="4074275" y="4534750"/>
              <a:ext cx="2761025" cy="5200"/>
            </a:xfrm>
            <a:custGeom>
              <a:avLst/>
              <a:ahLst/>
              <a:rect l="l" t="t" r="r" b="b"/>
              <a:pathLst>
                <a:path w="110441" h="208" extrusionOk="0">
                  <a:moveTo>
                    <a:pt x="1" y="1"/>
                  </a:moveTo>
                  <a:lnTo>
                    <a:pt x="1" y="208"/>
                  </a:lnTo>
                  <a:lnTo>
                    <a:pt x="110441" y="208"/>
                  </a:lnTo>
                  <a:lnTo>
                    <a:pt x="110441"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05" name="Google Shape;10689;p28"/>
            <p:cNvSpPr/>
            <p:nvPr/>
          </p:nvSpPr>
          <p:spPr>
            <a:xfrm>
              <a:off x="4074850" y="4412575"/>
              <a:ext cx="2759875" cy="5175"/>
            </a:xfrm>
            <a:custGeom>
              <a:avLst/>
              <a:ahLst/>
              <a:rect l="l" t="t" r="r" b="b"/>
              <a:pathLst>
                <a:path w="110395" h="207" extrusionOk="0">
                  <a:moveTo>
                    <a:pt x="1" y="0"/>
                  </a:moveTo>
                  <a:lnTo>
                    <a:pt x="1" y="92"/>
                  </a:lnTo>
                  <a:lnTo>
                    <a:pt x="1" y="207"/>
                  </a:lnTo>
                  <a:lnTo>
                    <a:pt x="110395" y="207"/>
                  </a:lnTo>
                  <a:lnTo>
                    <a:pt x="110395" y="69"/>
                  </a:lnTo>
                  <a:lnTo>
                    <a:pt x="11039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06" name="Google Shape;10690;p28"/>
            <p:cNvSpPr/>
            <p:nvPr/>
          </p:nvSpPr>
          <p:spPr>
            <a:xfrm>
              <a:off x="4076200" y="4290375"/>
              <a:ext cx="2757775" cy="5950"/>
            </a:xfrm>
            <a:custGeom>
              <a:avLst/>
              <a:ahLst/>
              <a:rect l="l" t="t" r="r" b="b"/>
              <a:pathLst>
                <a:path w="110311" h="238" extrusionOk="0">
                  <a:moveTo>
                    <a:pt x="0" y="0"/>
                  </a:moveTo>
                  <a:lnTo>
                    <a:pt x="0" y="238"/>
                  </a:lnTo>
                  <a:lnTo>
                    <a:pt x="110310" y="238"/>
                  </a:lnTo>
                  <a:lnTo>
                    <a:pt x="110303" y="108"/>
                  </a:lnTo>
                  <a:lnTo>
                    <a:pt x="11029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07" name="Google Shape;10691;p28"/>
            <p:cNvSpPr/>
            <p:nvPr/>
          </p:nvSpPr>
          <p:spPr>
            <a:xfrm>
              <a:off x="4076775" y="4168175"/>
              <a:ext cx="2756225" cy="5975"/>
            </a:xfrm>
            <a:custGeom>
              <a:avLst/>
              <a:ahLst/>
              <a:rect l="l" t="t" r="r" b="b"/>
              <a:pathLst>
                <a:path w="110249" h="239" extrusionOk="0">
                  <a:moveTo>
                    <a:pt x="23" y="1"/>
                  </a:moveTo>
                  <a:lnTo>
                    <a:pt x="0" y="200"/>
                  </a:lnTo>
                  <a:lnTo>
                    <a:pt x="0" y="238"/>
                  </a:lnTo>
                  <a:lnTo>
                    <a:pt x="110249" y="238"/>
                  </a:lnTo>
                  <a:lnTo>
                    <a:pt x="110241"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08" name="Google Shape;10692;p28"/>
            <p:cNvSpPr/>
            <p:nvPr/>
          </p:nvSpPr>
          <p:spPr>
            <a:xfrm>
              <a:off x="4077925" y="4046575"/>
              <a:ext cx="2754125" cy="5375"/>
            </a:xfrm>
            <a:custGeom>
              <a:avLst/>
              <a:ahLst/>
              <a:rect l="l" t="t" r="r" b="b"/>
              <a:pathLst>
                <a:path w="110165" h="215" extrusionOk="0">
                  <a:moveTo>
                    <a:pt x="0" y="0"/>
                  </a:moveTo>
                  <a:lnTo>
                    <a:pt x="0" y="215"/>
                  </a:lnTo>
                  <a:lnTo>
                    <a:pt x="110165" y="215"/>
                  </a:lnTo>
                  <a:lnTo>
                    <a:pt x="11016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09" name="Google Shape;10693;p28"/>
            <p:cNvSpPr/>
            <p:nvPr/>
          </p:nvSpPr>
          <p:spPr>
            <a:xfrm>
              <a:off x="4078675" y="3924550"/>
              <a:ext cx="2752425" cy="5200"/>
            </a:xfrm>
            <a:custGeom>
              <a:avLst/>
              <a:ahLst/>
              <a:rect l="l" t="t" r="r" b="b"/>
              <a:pathLst>
                <a:path w="110097" h="208" extrusionOk="0">
                  <a:moveTo>
                    <a:pt x="16" y="1"/>
                  </a:moveTo>
                  <a:lnTo>
                    <a:pt x="1" y="124"/>
                  </a:lnTo>
                  <a:lnTo>
                    <a:pt x="1" y="208"/>
                  </a:lnTo>
                  <a:lnTo>
                    <a:pt x="110096" y="208"/>
                  </a:lnTo>
                  <a:lnTo>
                    <a:pt x="110096"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10" name="Google Shape;10694;p28"/>
            <p:cNvSpPr/>
            <p:nvPr/>
          </p:nvSpPr>
          <p:spPr>
            <a:xfrm>
              <a:off x="4814700" y="4786225"/>
              <a:ext cx="25" cy="56325"/>
            </a:xfrm>
            <a:custGeom>
              <a:avLst/>
              <a:ahLst/>
              <a:rect l="l" t="t" r="r" b="b"/>
              <a:pathLst>
                <a:path w="1" h="2253" fill="none" extrusionOk="0">
                  <a:moveTo>
                    <a:pt x="1" y="2253"/>
                  </a:moveTo>
                  <a:lnTo>
                    <a:pt x="1" y="1"/>
                  </a:lnTo>
                </a:path>
              </a:pathLst>
            </a:custGeom>
            <a:solidFill>
              <a:srgbClr val="222A54">
                <a:alpha val="17210"/>
              </a:srgbClr>
            </a:solidFill>
            <a:ln w="2300" cap="rnd" cmpd="sng">
              <a:solidFill>
                <a:srgbClr val="010000"/>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11" name="Google Shape;10695;p28"/>
            <p:cNvSpPr/>
            <p:nvPr/>
          </p:nvSpPr>
          <p:spPr>
            <a:xfrm>
              <a:off x="4269250" y="5135175"/>
              <a:ext cx="225" cy="425"/>
            </a:xfrm>
            <a:custGeom>
              <a:avLst/>
              <a:ahLst/>
              <a:rect l="l" t="t" r="r" b="b"/>
              <a:pathLst>
                <a:path w="9" h="17" extrusionOk="0">
                  <a:moveTo>
                    <a:pt x="0" y="16"/>
                  </a:moveTo>
                  <a:lnTo>
                    <a:pt x="8"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240" name="Google Shape;10696;p28"/>
          <p:cNvGrpSpPr/>
          <p:nvPr/>
        </p:nvGrpSpPr>
        <p:grpSpPr>
          <a:xfrm rot="-7130480" flipH="1">
            <a:off x="7888868" y="-424241"/>
            <a:ext cx="2003370" cy="1927297"/>
            <a:chOff x="3795825" y="3576625"/>
            <a:chExt cx="273225" cy="262850"/>
          </a:xfrm>
        </p:grpSpPr>
        <p:sp>
          <p:nvSpPr>
            <p:cNvPr id="1058612" name="Google Shape;10697;p28"/>
            <p:cNvSpPr/>
            <p:nvPr/>
          </p:nvSpPr>
          <p:spPr>
            <a:xfrm>
              <a:off x="3954600" y="3665275"/>
              <a:ext cx="114450" cy="80700"/>
            </a:xfrm>
            <a:custGeom>
              <a:avLst/>
              <a:ahLst/>
              <a:rect l="l" t="t" r="r" b="b"/>
              <a:pathLst>
                <a:path w="4578" h="3228" extrusionOk="0">
                  <a:moveTo>
                    <a:pt x="2303" y="0"/>
                  </a:moveTo>
                  <a:cubicBezTo>
                    <a:pt x="1128" y="0"/>
                    <a:pt x="1" y="457"/>
                    <a:pt x="331" y="2280"/>
                  </a:cubicBezTo>
                  <a:cubicBezTo>
                    <a:pt x="331" y="2280"/>
                    <a:pt x="701" y="3227"/>
                    <a:pt x="1548" y="3227"/>
                  </a:cubicBezTo>
                  <a:cubicBezTo>
                    <a:pt x="2230" y="3227"/>
                    <a:pt x="3221" y="2613"/>
                    <a:pt x="4578" y="397"/>
                  </a:cubicBezTo>
                  <a:cubicBezTo>
                    <a:pt x="4578" y="397"/>
                    <a:pt x="3614" y="112"/>
                    <a:pt x="2865" y="32"/>
                  </a:cubicBezTo>
                  <a:cubicBezTo>
                    <a:pt x="2680" y="12"/>
                    <a:pt x="2491" y="0"/>
                    <a:pt x="2303" y="0"/>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13" name="Google Shape;10698;p28"/>
            <p:cNvSpPr/>
            <p:nvPr/>
          </p:nvSpPr>
          <p:spPr>
            <a:xfrm>
              <a:off x="3963775" y="3675425"/>
              <a:ext cx="105275" cy="70575"/>
            </a:xfrm>
            <a:custGeom>
              <a:avLst/>
              <a:ahLst/>
              <a:rect l="l" t="t" r="r" b="b"/>
              <a:pathLst>
                <a:path w="4211" h="2823" extrusionOk="0">
                  <a:moveTo>
                    <a:pt x="4211" y="0"/>
                  </a:moveTo>
                  <a:lnTo>
                    <a:pt x="0" y="1936"/>
                  </a:lnTo>
                  <a:cubicBezTo>
                    <a:pt x="100" y="2155"/>
                    <a:pt x="473" y="2822"/>
                    <a:pt x="1183" y="2822"/>
                  </a:cubicBezTo>
                  <a:cubicBezTo>
                    <a:pt x="1863" y="2822"/>
                    <a:pt x="2853" y="2209"/>
                    <a:pt x="4211"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14" name="Google Shape;10699;p28"/>
            <p:cNvSpPr/>
            <p:nvPr/>
          </p:nvSpPr>
          <p:spPr>
            <a:xfrm>
              <a:off x="3936775" y="3576625"/>
              <a:ext cx="95025" cy="86125"/>
            </a:xfrm>
            <a:custGeom>
              <a:avLst/>
              <a:ahLst/>
              <a:rect l="l" t="t" r="r" b="b"/>
              <a:pathLst>
                <a:path w="3801" h="3445" extrusionOk="0">
                  <a:moveTo>
                    <a:pt x="3801" y="0"/>
                  </a:moveTo>
                  <a:cubicBezTo>
                    <a:pt x="3801" y="0"/>
                    <a:pt x="1" y="72"/>
                    <a:pt x="679" y="3096"/>
                  </a:cubicBezTo>
                  <a:cubicBezTo>
                    <a:pt x="679" y="3096"/>
                    <a:pt x="1084" y="3445"/>
                    <a:pt x="1620" y="3445"/>
                  </a:cubicBezTo>
                  <a:cubicBezTo>
                    <a:pt x="2329" y="3445"/>
                    <a:pt x="3268" y="2835"/>
                    <a:pt x="3801"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15" name="Google Shape;10700;p28"/>
            <p:cNvSpPr/>
            <p:nvPr/>
          </p:nvSpPr>
          <p:spPr>
            <a:xfrm>
              <a:off x="3953500" y="3577500"/>
              <a:ext cx="78100" cy="85250"/>
            </a:xfrm>
            <a:custGeom>
              <a:avLst/>
              <a:ahLst/>
              <a:rect l="l" t="t" r="r" b="b"/>
              <a:pathLst>
                <a:path w="3124" h="3410" extrusionOk="0">
                  <a:moveTo>
                    <a:pt x="3123" y="1"/>
                  </a:moveTo>
                  <a:lnTo>
                    <a:pt x="1" y="3025"/>
                  </a:lnTo>
                  <a:cubicBezTo>
                    <a:pt x="1" y="3034"/>
                    <a:pt x="1" y="3043"/>
                    <a:pt x="10" y="3061"/>
                  </a:cubicBezTo>
                  <a:cubicBezTo>
                    <a:pt x="10" y="3061"/>
                    <a:pt x="415" y="3410"/>
                    <a:pt x="952" y="3410"/>
                  </a:cubicBezTo>
                  <a:cubicBezTo>
                    <a:pt x="1658" y="3410"/>
                    <a:pt x="2591" y="2805"/>
                    <a:pt x="3123"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16" name="Google Shape;10701;p28"/>
            <p:cNvSpPr/>
            <p:nvPr/>
          </p:nvSpPr>
          <p:spPr>
            <a:xfrm>
              <a:off x="3826150" y="3592675"/>
              <a:ext cx="69150" cy="112425"/>
            </a:xfrm>
            <a:custGeom>
              <a:avLst/>
              <a:ahLst/>
              <a:rect l="l" t="t" r="r" b="b"/>
              <a:pathLst>
                <a:path w="2766" h="4497" extrusionOk="0">
                  <a:moveTo>
                    <a:pt x="1972" y="1"/>
                  </a:moveTo>
                  <a:cubicBezTo>
                    <a:pt x="1973" y="4"/>
                    <a:pt x="1973" y="7"/>
                    <a:pt x="1973" y="11"/>
                  </a:cubicBezTo>
                  <a:lnTo>
                    <a:pt x="1973" y="11"/>
                  </a:lnTo>
                  <a:cubicBezTo>
                    <a:pt x="1974" y="3"/>
                    <a:pt x="1972" y="1"/>
                    <a:pt x="1972" y="1"/>
                  </a:cubicBezTo>
                  <a:close/>
                  <a:moveTo>
                    <a:pt x="1973" y="11"/>
                  </a:moveTo>
                  <a:cubicBezTo>
                    <a:pt x="1971" y="46"/>
                    <a:pt x="1931" y="190"/>
                    <a:pt x="1544" y="723"/>
                  </a:cubicBezTo>
                  <a:cubicBezTo>
                    <a:pt x="1071" y="1374"/>
                    <a:pt x="1" y="3266"/>
                    <a:pt x="1125" y="4497"/>
                  </a:cubicBezTo>
                  <a:cubicBezTo>
                    <a:pt x="1125" y="4497"/>
                    <a:pt x="2525" y="4185"/>
                    <a:pt x="2650" y="2713"/>
                  </a:cubicBezTo>
                  <a:cubicBezTo>
                    <a:pt x="2766" y="1248"/>
                    <a:pt x="2042" y="649"/>
                    <a:pt x="1973" y="1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17" name="Google Shape;10702;p28"/>
            <p:cNvSpPr/>
            <p:nvPr/>
          </p:nvSpPr>
          <p:spPr>
            <a:xfrm>
              <a:off x="3854025" y="3593575"/>
              <a:ext cx="41300" cy="111525"/>
            </a:xfrm>
            <a:custGeom>
              <a:avLst/>
              <a:ahLst/>
              <a:rect l="l" t="t" r="r" b="b"/>
              <a:pathLst>
                <a:path w="1652" h="4461" extrusionOk="0">
                  <a:moveTo>
                    <a:pt x="866" y="0"/>
                  </a:moveTo>
                  <a:cubicBezTo>
                    <a:pt x="679" y="1044"/>
                    <a:pt x="260" y="3328"/>
                    <a:pt x="1" y="4452"/>
                  </a:cubicBezTo>
                  <a:cubicBezTo>
                    <a:pt x="10" y="4452"/>
                    <a:pt x="10" y="4461"/>
                    <a:pt x="10" y="4461"/>
                  </a:cubicBezTo>
                  <a:cubicBezTo>
                    <a:pt x="10" y="4461"/>
                    <a:pt x="1410" y="4149"/>
                    <a:pt x="1535" y="2677"/>
                  </a:cubicBezTo>
                  <a:cubicBezTo>
                    <a:pt x="1651" y="1231"/>
                    <a:pt x="938" y="625"/>
                    <a:pt x="86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18" name="Google Shape;10703;p28"/>
            <p:cNvSpPr/>
            <p:nvPr/>
          </p:nvSpPr>
          <p:spPr>
            <a:xfrm>
              <a:off x="3875450" y="3592675"/>
              <a:ext cx="25" cy="250"/>
            </a:xfrm>
            <a:custGeom>
              <a:avLst/>
              <a:ahLst/>
              <a:rect l="l" t="t" r="r" b="b"/>
              <a:pathLst>
                <a:path w="1" h="10" extrusionOk="0">
                  <a:moveTo>
                    <a:pt x="0" y="9"/>
                  </a:moveTo>
                  <a:cubicBezTo>
                    <a:pt x="0" y="9"/>
                    <a:pt x="0" y="1"/>
                    <a:pt x="0" y="1"/>
                  </a:cubicBezTo>
                  <a:cubicBezTo>
                    <a:pt x="0" y="9"/>
                    <a:pt x="0" y="9"/>
                    <a:pt x="0" y="9"/>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19" name="Google Shape;10704;p28"/>
            <p:cNvSpPr/>
            <p:nvPr/>
          </p:nvSpPr>
          <p:spPr>
            <a:xfrm>
              <a:off x="3795825" y="3621000"/>
              <a:ext cx="190925" cy="218325"/>
            </a:xfrm>
            <a:custGeom>
              <a:avLst/>
              <a:ahLst/>
              <a:rect l="l" t="t" r="r" b="b"/>
              <a:pathLst>
                <a:path w="7637" h="8733" extrusionOk="0">
                  <a:moveTo>
                    <a:pt x="7637" y="1"/>
                  </a:moveTo>
                  <a:lnTo>
                    <a:pt x="7557" y="36"/>
                  </a:lnTo>
                  <a:lnTo>
                    <a:pt x="7485" y="90"/>
                  </a:lnTo>
                  <a:cubicBezTo>
                    <a:pt x="7441" y="125"/>
                    <a:pt x="7396" y="161"/>
                    <a:pt x="7351" y="197"/>
                  </a:cubicBezTo>
                  <a:cubicBezTo>
                    <a:pt x="7253" y="277"/>
                    <a:pt x="7173" y="357"/>
                    <a:pt x="7084" y="438"/>
                  </a:cubicBezTo>
                  <a:cubicBezTo>
                    <a:pt x="6914" y="598"/>
                    <a:pt x="6754" y="768"/>
                    <a:pt x="6584" y="937"/>
                  </a:cubicBezTo>
                  <a:cubicBezTo>
                    <a:pt x="6263" y="1276"/>
                    <a:pt x="5942" y="1615"/>
                    <a:pt x="5621" y="1963"/>
                  </a:cubicBezTo>
                  <a:cubicBezTo>
                    <a:pt x="4987" y="2659"/>
                    <a:pt x="4363" y="3364"/>
                    <a:pt x="3747" y="4077"/>
                  </a:cubicBezTo>
                  <a:cubicBezTo>
                    <a:pt x="2507" y="5496"/>
                    <a:pt x="1294" y="6932"/>
                    <a:pt x="81" y="8368"/>
                  </a:cubicBezTo>
                  <a:cubicBezTo>
                    <a:pt x="81" y="8368"/>
                    <a:pt x="81" y="8377"/>
                    <a:pt x="81" y="8377"/>
                  </a:cubicBezTo>
                  <a:cubicBezTo>
                    <a:pt x="1" y="8475"/>
                    <a:pt x="18" y="8618"/>
                    <a:pt x="116" y="8690"/>
                  </a:cubicBezTo>
                  <a:cubicBezTo>
                    <a:pt x="157" y="8719"/>
                    <a:pt x="204" y="8733"/>
                    <a:pt x="251" y="8733"/>
                  </a:cubicBezTo>
                  <a:cubicBezTo>
                    <a:pt x="319" y="8733"/>
                    <a:pt x="387" y="8703"/>
                    <a:pt x="429" y="8645"/>
                  </a:cubicBezTo>
                  <a:cubicBezTo>
                    <a:pt x="1580" y="7164"/>
                    <a:pt x="2739" y="5683"/>
                    <a:pt x="3917" y="4220"/>
                  </a:cubicBezTo>
                  <a:cubicBezTo>
                    <a:pt x="4506" y="3489"/>
                    <a:pt x="5103" y="2757"/>
                    <a:pt x="5710" y="2043"/>
                  </a:cubicBezTo>
                  <a:cubicBezTo>
                    <a:pt x="6004" y="1678"/>
                    <a:pt x="6317" y="1321"/>
                    <a:pt x="6629" y="973"/>
                  </a:cubicBezTo>
                  <a:cubicBezTo>
                    <a:pt x="6781" y="795"/>
                    <a:pt x="6941" y="625"/>
                    <a:pt x="7102" y="456"/>
                  </a:cubicBezTo>
                  <a:cubicBezTo>
                    <a:pt x="7191" y="375"/>
                    <a:pt x="7271" y="286"/>
                    <a:pt x="7360" y="215"/>
                  </a:cubicBezTo>
                  <a:cubicBezTo>
                    <a:pt x="7405" y="170"/>
                    <a:pt x="7441" y="125"/>
                    <a:pt x="7494" y="99"/>
                  </a:cubicBezTo>
                  <a:lnTo>
                    <a:pt x="7566" y="45"/>
                  </a:lnTo>
                  <a:lnTo>
                    <a:pt x="7637" y="1"/>
                  </a:ln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20" name="Google Shape;10705;p28"/>
            <p:cNvSpPr/>
            <p:nvPr/>
          </p:nvSpPr>
          <p:spPr>
            <a:xfrm>
              <a:off x="3795825" y="3708425"/>
              <a:ext cx="201200" cy="131050"/>
            </a:xfrm>
            <a:custGeom>
              <a:avLst/>
              <a:ahLst/>
              <a:rect l="l" t="t" r="r" b="b"/>
              <a:pathLst>
                <a:path w="8048" h="5242" extrusionOk="0">
                  <a:moveTo>
                    <a:pt x="8047" y="1"/>
                  </a:moveTo>
                  <a:cubicBezTo>
                    <a:pt x="7334" y="322"/>
                    <a:pt x="6629" y="652"/>
                    <a:pt x="5933" y="991"/>
                  </a:cubicBezTo>
                  <a:cubicBezTo>
                    <a:pt x="5237" y="1339"/>
                    <a:pt x="4550" y="1696"/>
                    <a:pt x="3863" y="2079"/>
                  </a:cubicBezTo>
                  <a:cubicBezTo>
                    <a:pt x="3185" y="2463"/>
                    <a:pt x="2516" y="2864"/>
                    <a:pt x="1865" y="3310"/>
                  </a:cubicBezTo>
                  <a:cubicBezTo>
                    <a:pt x="1544" y="3524"/>
                    <a:pt x="1223" y="3765"/>
                    <a:pt x="919" y="4015"/>
                  </a:cubicBezTo>
                  <a:cubicBezTo>
                    <a:pt x="616" y="4274"/>
                    <a:pt x="322" y="4550"/>
                    <a:pt x="72" y="4889"/>
                  </a:cubicBezTo>
                  <a:cubicBezTo>
                    <a:pt x="72" y="4889"/>
                    <a:pt x="72" y="4889"/>
                    <a:pt x="63" y="4898"/>
                  </a:cubicBezTo>
                  <a:cubicBezTo>
                    <a:pt x="1" y="4996"/>
                    <a:pt x="27" y="5130"/>
                    <a:pt x="125" y="5202"/>
                  </a:cubicBezTo>
                  <a:cubicBezTo>
                    <a:pt x="166" y="5228"/>
                    <a:pt x="210" y="5241"/>
                    <a:pt x="253" y="5241"/>
                  </a:cubicBezTo>
                  <a:cubicBezTo>
                    <a:pt x="324" y="5241"/>
                    <a:pt x="393" y="5206"/>
                    <a:pt x="438" y="5139"/>
                  </a:cubicBezTo>
                  <a:cubicBezTo>
                    <a:pt x="643" y="4845"/>
                    <a:pt x="902" y="4568"/>
                    <a:pt x="1178" y="4309"/>
                  </a:cubicBezTo>
                  <a:cubicBezTo>
                    <a:pt x="1455" y="4051"/>
                    <a:pt x="1758" y="3810"/>
                    <a:pt x="2061" y="3578"/>
                  </a:cubicBezTo>
                  <a:cubicBezTo>
                    <a:pt x="2677" y="3114"/>
                    <a:pt x="3319" y="2686"/>
                    <a:pt x="3979" y="2275"/>
                  </a:cubicBezTo>
                  <a:cubicBezTo>
                    <a:pt x="4639" y="1865"/>
                    <a:pt x="5309" y="1473"/>
                    <a:pt x="5987" y="1098"/>
                  </a:cubicBezTo>
                  <a:cubicBezTo>
                    <a:pt x="6665" y="714"/>
                    <a:pt x="7351" y="348"/>
                    <a:pt x="804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21" name="Google Shape;10706;p28"/>
            <p:cNvSpPr/>
            <p:nvPr/>
          </p:nvSpPr>
          <p:spPr>
            <a:xfrm>
              <a:off x="3818125" y="3688350"/>
              <a:ext cx="39725" cy="124300"/>
            </a:xfrm>
            <a:custGeom>
              <a:avLst/>
              <a:ahLst/>
              <a:rect l="l" t="t" r="r" b="b"/>
              <a:pathLst>
                <a:path w="1589" h="4972" extrusionOk="0">
                  <a:moveTo>
                    <a:pt x="1589" y="1"/>
                  </a:moveTo>
                  <a:lnTo>
                    <a:pt x="1589" y="1"/>
                  </a:lnTo>
                  <a:cubicBezTo>
                    <a:pt x="1312" y="777"/>
                    <a:pt x="1035" y="1544"/>
                    <a:pt x="759" y="2320"/>
                  </a:cubicBezTo>
                  <a:cubicBezTo>
                    <a:pt x="625" y="2713"/>
                    <a:pt x="491" y="3105"/>
                    <a:pt x="366" y="3498"/>
                  </a:cubicBezTo>
                  <a:cubicBezTo>
                    <a:pt x="241" y="3890"/>
                    <a:pt x="117" y="4274"/>
                    <a:pt x="18" y="4702"/>
                  </a:cubicBezTo>
                  <a:cubicBezTo>
                    <a:pt x="18" y="4711"/>
                    <a:pt x="18" y="4711"/>
                    <a:pt x="18" y="4720"/>
                  </a:cubicBezTo>
                  <a:cubicBezTo>
                    <a:pt x="1" y="4845"/>
                    <a:pt x="90" y="4952"/>
                    <a:pt x="206" y="4970"/>
                  </a:cubicBezTo>
                  <a:cubicBezTo>
                    <a:pt x="217" y="4971"/>
                    <a:pt x="227" y="4972"/>
                    <a:pt x="238" y="4972"/>
                  </a:cubicBezTo>
                  <a:cubicBezTo>
                    <a:pt x="348" y="4972"/>
                    <a:pt x="439" y="4888"/>
                    <a:pt x="456" y="4773"/>
                  </a:cubicBezTo>
                  <a:lnTo>
                    <a:pt x="456" y="4764"/>
                  </a:lnTo>
                  <a:cubicBezTo>
                    <a:pt x="509" y="4390"/>
                    <a:pt x="598" y="3979"/>
                    <a:pt x="688" y="3578"/>
                  </a:cubicBezTo>
                  <a:cubicBezTo>
                    <a:pt x="777" y="3185"/>
                    <a:pt x="875" y="2784"/>
                    <a:pt x="973" y="2383"/>
                  </a:cubicBezTo>
                  <a:cubicBezTo>
                    <a:pt x="1169" y="1589"/>
                    <a:pt x="1374" y="795"/>
                    <a:pt x="1589"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241" name="Google Shape;10707;p28"/>
          <p:cNvGrpSpPr/>
          <p:nvPr/>
        </p:nvGrpSpPr>
        <p:grpSpPr>
          <a:xfrm rot="3842191" flipH="1">
            <a:off x="-700679" y="3873157"/>
            <a:ext cx="2310845" cy="1902148"/>
            <a:chOff x="3857825" y="4400025"/>
            <a:chExt cx="287500" cy="236650"/>
          </a:xfrm>
        </p:grpSpPr>
        <p:sp>
          <p:nvSpPr>
            <p:cNvPr id="1058622" name="Google Shape;10708;p28"/>
            <p:cNvSpPr/>
            <p:nvPr/>
          </p:nvSpPr>
          <p:spPr>
            <a:xfrm>
              <a:off x="4020425" y="4400025"/>
              <a:ext cx="106175" cy="56425"/>
            </a:xfrm>
            <a:custGeom>
              <a:avLst/>
              <a:ahLst/>
              <a:rect l="l" t="t" r="r" b="b"/>
              <a:pathLst>
                <a:path w="4247" h="2257" extrusionOk="0">
                  <a:moveTo>
                    <a:pt x="4246" y="1"/>
                  </a:moveTo>
                  <a:cubicBezTo>
                    <a:pt x="4244" y="2"/>
                    <a:pt x="4242" y="4"/>
                    <a:pt x="4239" y="6"/>
                  </a:cubicBezTo>
                  <a:lnTo>
                    <a:pt x="4239" y="6"/>
                  </a:lnTo>
                  <a:cubicBezTo>
                    <a:pt x="4245" y="3"/>
                    <a:pt x="4246" y="1"/>
                    <a:pt x="4246" y="1"/>
                  </a:cubicBezTo>
                  <a:close/>
                  <a:moveTo>
                    <a:pt x="4239" y="6"/>
                  </a:moveTo>
                  <a:cubicBezTo>
                    <a:pt x="4220" y="17"/>
                    <a:pt x="4150" y="38"/>
                    <a:pt x="3908" y="38"/>
                  </a:cubicBezTo>
                  <a:cubicBezTo>
                    <a:pt x="3789" y="38"/>
                    <a:pt x="3627" y="33"/>
                    <a:pt x="3408" y="18"/>
                  </a:cubicBezTo>
                  <a:cubicBezTo>
                    <a:pt x="3329" y="14"/>
                    <a:pt x="3236" y="11"/>
                    <a:pt x="3133" y="11"/>
                  </a:cubicBezTo>
                  <a:cubicBezTo>
                    <a:pt x="2194" y="11"/>
                    <a:pt x="394" y="248"/>
                    <a:pt x="0" y="1696"/>
                  </a:cubicBezTo>
                  <a:cubicBezTo>
                    <a:pt x="0" y="1696"/>
                    <a:pt x="566" y="2256"/>
                    <a:pt x="1394" y="2256"/>
                  </a:cubicBezTo>
                  <a:cubicBezTo>
                    <a:pt x="1676" y="2256"/>
                    <a:pt x="1988" y="2191"/>
                    <a:pt x="2319" y="2017"/>
                  </a:cubicBezTo>
                  <a:cubicBezTo>
                    <a:pt x="3616" y="1333"/>
                    <a:pt x="3737" y="393"/>
                    <a:pt x="4239" y="6"/>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23" name="Google Shape;10709;p28"/>
            <p:cNvSpPr/>
            <p:nvPr/>
          </p:nvSpPr>
          <p:spPr>
            <a:xfrm>
              <a:off x="4020425" y="4400475"/>
              <a:ext cx="105500" cy="55975"/>
            </a:xfrm>
            <a:custGeom>
              <a:avLst/>
              <a:ahLst/>
              <a:rect l="l" t="t" r="r" b="b"/>
              <a:pathLst>
                <a:path w="4220" h="2239" extrusionOk="0">
                  <a:moveTo>
                    <a:pt x="4220" y="0"/>
                  </a:moveTo>
                  <a:cubicBezTo>
                    <a:pt x="3238" y="402"/>
                    <a:pt x="1088" y="1285"/>
                    <a:pt x="0" y="1669"/>
                  </a:cubicBezTo>
                  <a:cubicBezTo>
                    <a:pt x="0" y="1669"/>
                    <a:pt x="0" y="1678"/>
                    <a:pt x="0" y="1678"/>
                  </a:cubicBezTo>
                  <a:cubicBezTo>
                    <a:pt x="0" y="1678"/>
                    <a:pt x="566" y="2238"/>
                    <a:pt x="1394" y="2238"/>
                  </a:cubicBezTo>
                  <a:cubicBezTo>
                    <a:pt x="1676" y="2238"/>
                    <a:pt x="1988" y="2173"/>
                    <a:pt x="2319" y="1999"/>
                  </a:cubicBezTo>
                  <a:cubicBezTo>
                    <a:pt x="3604" y="1330"/>
                    <a:pt x="3738" y="393"/>
                    <a:pt x="4220"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24" name="Google Shape;10710;p28"/>
            <p:cNvSpPr/>
            <p:nvPr/>
          </p:nvSpPr>
          <p:spPr>
            <a:xfrm>
              <a:off x="4126350" y="4400025"/>
              <a:ext cx="250" cy="25"/>
            </a:xfrm>
            <a:custGeom>
              <a:avLst/>
              <a:ahLst/>
              <a:rect l="l" t="t" r="r" b="b"/>
              <a:pathLst>
                <a:path w="10" h="1" extrusionOk="0">
                  <a:moveTo>
                    <a:pt x="1" y="1"/>
                  </a:moveTo>
                  <a:cubicBezTo>
                    <a:pt x="1" y="1"/>
                    <a:pt x="9" y="1"/>
                    <a:pt x="9" y="1"/>
                  </a:cubicBezTo>
                  <a:cubicBezTo>
                    <a:pt x="1" y="1"/>
                    <a:pt x="1" y="1"/>
                    <a:pt x="1" y="1"/>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25" name="Google Shape;10711;p28"/>
            <p:cNvSpPr/>
            <p:nvPr/>
          </p:nvSpPr>
          <p:spPr>
            <a:xfrm>
              <a:off x="4035800" y="4466525"/>
              <a:ext cx="109525" cy="62450"/>
            </a:xfrm>
            <a:custGeom>
              <a:avLst/>
              <a:ahLst/>
              <a:rect l="l" t="t" r="r" b="b"/>
              <a:pathLst>
                <a:path w="4381" h="2498" extrusionOk="0">
                  <a:moveTo>
                    <a:pt x="1349" y="1"/>
                  </a:moveTo>
                  <a:cubicBezTo>
                    <a:pt x="206" y="1"/>
                    <a:pt x="1" y="1150"/>
                    <a:pt x="1" y="1150"/>
                  </a:cubicBezTo>
                  <a:cubicBezTo>
                    <a:pt x="513" y="2175"/>
                    <a:pt x="1248" y="2498"/>
                    <a:pt x="1970" y="2498"/>
                  </a:cubicBezTo>
                  <a:cubicBezTo>
                    <a:pt x="3194" y="2498"/>
                    <a:pt x="4381" y="1569"/>
                    <a:pt x="4381" y="1569"/>
                  </a:cubicBezTo>
                  <a:cubicBezTo>
                    <a:pt x="2969" y="379"/>
                    <a:pt x="2005" y="1"/>
                    <a:pt x="1349" y="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26" name="Google Shape;10712;p28"/>
            <p:cNvSpPr/>
            <p:nvPr/>
          </p:nvSpPr>
          <p:spPr>
            <a:xfrm>
              <a:off x="4035800" y="4466600"/>
              <a:ext cx="108650" cy="38725"/>
            </a:xfrm>
            <a:custGeom>
              <a:avLst/>
              <a:ahLst/>
              <a:rect l="l" t="t" r="r" b="b"/>
              <a:pathLst>
                <a:path w="4346" h="1549" extrusionOk="0">
                  <a:moveTo>
                    <a:pt x="1346" y="1"/>
                  </a:moveTo>
                  <a:cubicBezTo>
                    <a:pt x="207" y="1"/>
                    <a:pt x="1" y="1147"/>
                    <a:pt x="1" y="1147"/>
                  </a:cubicBezTo>
                  <a:cubicBezTo>
                    <a:pt x="9" y="1156"/>
                    <a:pt x="9" y="1165"/>
                    <a:pt x="18" y="1174"/>
                  </a:cubicBezTo>
                  <a:lnTo>
                    <a:pt x="4345" y="1548"/>
                  </a:lnTo>
                  <a:cubicBezTo>
                    <a:pt x="2951" y="375"/>
                    <a:pt x="1996" y="1"/>
                    <a:pt x="1346"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27" name="Google Shape;10713;p28"/>
            <p:cNvSpPr/>
            <p:nvPr/>
          </p:nvSpPr>
          <p:spPr>
            <a:xfrm>
              <a:off x="4011725" y="4550425"/>
              <a:ext cx="107725" cy="86250"/>
            </a:xfrm>
            <a:custGeom>
              <a:avLst/>
              <a:ahLst/>
              <a:rect l="l" t="t" r="r" b="b"/>
              <a:pathLst>
                <a:path w="4309" h="3450" extrusionOk="0">
                  <a:moveTo>
                    <a:pt x="2077" y="0"/>
                  </a:moveTo>
                  <a:cubicBezTo>
                    <a:pt x="1744" y="0"/>
                    <a:pt x="1409" y="69"/>
                    <a:pt x="1115" y="176"/>
                  </a:cubicBezTo>
                  <a:cubicBezTo>
                    <a:pt x="1035" y="203"/>
                    <a:pt x="732" y="292"/>
                    <a:pt x="705" y="390"/>
                  </a:cubicBezTo>
                  <a:cubicBezTo>
                    <a:pt x="0" y="3289"/>
                    <a:pt x="4309" y="3450"/>
                    <a:pt x="4309" y="3450"/>
                  </a:cubicBezTo>
                  <a:cubicBezTo>
                    <a:pt x="4122" y="3414"/>
                    <a:pt x="4139" y="2914"/>
                    <a:pt x="4139" y="2790"/>
                  </a:cubicBezTo>
                  <a:cubicBezTo>
                    <a:pt x="4113" y="2397"/>
                    <a:pt x="4086" y="2005"/>
                    <a:pt x="3988" y="1621"/>
                  </a:cubicBezTo>
                  <a:cubicBezTo>
                    <a:pt x="3845" y="1050"/>
                    <a:pt x="3524" y="470"/>
                    <a:pt x="2953" y="194"/>
                  </a:cubicBezTo>
                  <a:cubicBezTo>
                    <a:pt x="2685" y="57"/>
                    <a:pt x="2382" y="0"/>
                    <a:pt x="2077"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28" name="Google Shape;10714;p28"/>
            <p:cNvSpPr/>
            <p:nvPr/>
          </p:nvSpPr>
          <p:spPr>
            <a:xfrm>
              <a:off x="4012150" y="4559500"/>
              <a:ext cx="107100" cy="77175"/>
            </a:xfrm>
            <a:custGeom>
              <a:avLst/>
              <a:ahLst/>
              <a:rect l="l" t="t" r="r" b="b"/>
              <a:pathLst>
                <a:path w="4284" h="3087" extrusionOk="0">
                  <a:moveTo>
                    <a:pt x="706" y="0"/>
                  </a:moveTo>
                  <a:cubicBezTo>
                    <a:pt x="697" y="9"/>
                    <a:pt x="697" y="18"/>
                    <a:pt x="688" y="27"/>
                  </a:cubicBezTo>
                  <a:cubicBezTo>
                    <a:pt x="1" y="2837"/>
                    <a:pt x="4033" y="3069"/>
                    <a:pt x="4283" y="3087"/>
                  </a:cubicBezTo>
                  <a:cubicBezTo>
                    <a:pt x="3409" y="2667"/>
                    <a:pt x="1312" y="607"/>
                    <a:pt x="70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29" name="Google Shape;10715;p28"/>
            <p:cNvSpPr/>
            <p:nvPr/>
          </p:nvSpPr>
          <p:spPr>
            <a:xfrm>
              <a:off x="3857825" y="4493200"/>
              <a:ext cx="204325" cy="55950"/>
            </a:xfrm>
            <a:custGeom>
              <a:avLst/>
              <a:ahLst/>
              <a:rect l="l" t="t" r="r" b="b"/>
              <a:pathLst>
                <a:path w="8173" h="2238" extrusionOk="0">
                  <a:moveTo>
                    <a:pt x="5877" y="1"/>
                  </a:moveTo>
                  <a:cubicBezTo>
                    <a:pt x="5269" y="1"/>
                    <a:pt x="4657" y="32"/>
                    <a:pt x="4051" y="119"/>
                  </a:cubicBezTo>
                  <a:cubicBezTo>
                    <a:pt x="3703" y="172"/>
                    <a:pt x="3364" y="234"/>
                    <a:pt x="3025" y="342"/>
                  </a:cubicBezTo>
                  <a:cubicBezTo>
                    <a:pt x="2855" y="395"/>
                    <a:pt x="2686" y="458"/>
                    <a:pt x="2516" y="520"/>
                  </a:cubicBezTo>
                  <a:cubicBezTo>
                    <a:pt x="2365" y="591"/>
                    <a:pt x="2204" y="663"/>
                    <a:pt x="2043" y="734"/>
                  </a:cubicBezTo>
                  <a:cubicBezTo>
                    <a:pt x="1419" y="1028"/>
                    <a:pt x="803" y="1332"/>
                    <a:pt x="188" y="1680"/>
                  </a:cubicBezTo>
                  <a:cubicBezTo>
                    <a:pt x="188" y="1680"/>
                    <a:pt x="179" y="1689"/>
                    <a:pt x="170" y="1689"/>
                  </a:cubicBezTo>
                  <a:cubicBezTo>
                    <a:pt x="36" y="1787"/>
                    <a:pt x="1" y="1965"/>
                    <a:pt x="90" y="2108"/>
                  </a:cubicBezTo>
                  <a:cubicBezTo>
                    <a:pt x="146" y="2192"/>
                    <a:pt x="241" y="2237"/>
                    <a:pt x="336" y="2237"/>
                  </a:cubicBezTo>
                  <a:cubicBezTo>
                    <a:pt x="393" y="2237"/>
                    <a:pt x="450" y="2221"/>
                    <a:pt x="500" y="2188"/>
                  </a:cubicBezTo>
                  <a:lnTo>
                    <a:pt x="509" y="2179"/>
                  </a:lnTo>
                  <a:cubicBezTo>
                    <a:pt x="1062" y="1805"/>
                    <a:pt x="1651" y="1457"/>
                    <a:pt x="2240" y="1127"/>
                  </a:cubicBezTo>
                  <a:cubicBezTo>
                    <a:pt x="2391" y="1037"/>
                    <a:pt x="2543" y="957"/>
                    <a:pt x="2686" y="877"/>
                  </a:cubicBezTo>
                  <a:cubicBezTo>
                    <a:pt x="2837" y="805"/>
                    <a:pt x="2980" y="734"/>
                    <a:pt x="3141" y="681"/>
                  </a:cubicBezTo>
                  <a:cubicBezTo>
                    <a:pt x="3444" y="565"/>
                    <a:pt x="3774" y="475"/>
                    <a:pt x="4104" y="404"/>
                  </a:cubicBezTo>
                  <a:cubicBezTo>
                    <a:pt x="4764" y="261"/>
                    <a:pt x="5442" y="181"/>
                    <a:pt x="6120" y="145"/>
                  </a:cubicBezTo>
                  <a:cubicBezTo>
                    <a:pt x="6459" y="127"/>
                    <a:pt x="6807" y="127"/>
                    <a:pt x="7146" y="127"/>
                  </a:cubicBezTo>
                  <a:cubicBezTo>
                    <a:pt x="7485" y="136"/>
                    <a:pt x="7833" y="145"/>
                    <a:pt x="8172" y="199"/>
                  </a:cubicBezTo>
                  <a:cubicBezTo>
                    <a:pt x="7833" y="119"/>
                    <a:pt x="7494" y="92"/>
                    <a:pt x="7155" y="56"/>
                  </a:cubicBezTo>
                  <a:cubicBezTo>
                    <a:pt x="6807" y="29"/>
                    <a:pt x="6468" y="11"/>
                    <a:pt x="6120" y="3"/>
                  </a:cubicBezTo>
                  <a:cubicBezTo>
                    <a:pt x="6039" y="1"/>
                    <a:pt x="5958" y="1"/>
                    <a:pt x="587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30" name="Google Shape;10716;p28"/>
            <p:cNvSpPr/>
            <p:nvPr/>
          </p:nvSpPr>
          <p:spPr>
            <a:xfrm>
              <a:off x="3918500" y="4503650"/>
              <a:ext cx="129825" cy="74825"/>
            </a:xfrm>
            <a:custGeom>
              <a:avLst/>
              <a:ahLst/>
              <a:rect l="l" t="t" r="r" b="b"/>
              <a:pathLst>
                <a:path w="5193" h="2993" extrusionOk="0">
                  <a:moveTo>
                    <a:pt x="788" y="0"/>
                  </a:moveTo>
                  <a:cubicBezTo>
                    <a:pt x="554" y="0"/>
                    <a:pt x="313" y="48"/>
                    <a:pt x="98" y="155"/>
                  </a:cubicBezTo>
                  <a:cubicBezTo>
                    <a:pt x="98" y="155"/>
                    <a:pt x="89" y="164"/>
                    <a:pt x="89" y="164"/>
                  </a:cubicBezTo>
                  <a:cubicBezTo>
                    <a:pt x="18" y="200"/>
                    <a:pt x="0" y="289"/>
                    <a:pt x="36" y="361"/>
                  </a:cubicBezTo>
                  <a:cubicBezTo>
                    <a:pt x="66" y="408"/>
                    <a:pt x="115" y="436"/>
                    <a:pt x="166" y="436"/>
                  </a:cubicBezTo>
                  <a:cubicBezTo>
                    <a:pt x="191" y="436"/>
                    <a:pt x="217" y="429"/>
                    <a:pt x="241" y="414"/>
                  </a:cubicBezTo>
                  <a:cubicBezTo>
                    <a:pt x="433" y="305"/>
                    <a:pt x="652" y="260"/>
                    <a:pt x="879" y="260"/>
                  </a:cubicBezTo>
                  <a:cubicBezTo>
                    <a:pt x="1117" y="260"/>
                    <a:pt x="1364" y="310"/>
                    <a:pt x="1597" y="387"/>
                  </a:cubicBezTo>
                  <a:cubicBezTo>
                    <a:pt x="2061" y="539"/>
                    <a:pt x="2498" y="771"/>
                    <a:pt x="2917" y="1048"/>
                  </a:cubicBezTo>
                  <a:cubicBezTo>
                    <a:pt x="3337" y="1315"/>
                    <a:pt x="3729" y="1627"/>
                    <a:pt x="4113" y="1949"/>
                  </a:cubicBezTo>
                  <a:cubicBezTo>
                    <a:pt x="4487" y="2279"/>
                    <a:pt x="4862" y="2618"/>
                    <a:pt x="5192" y="2992"/>
                  </a:cubicBezTo>
                  <a:cubicBezTo>
                    <a:pt x="4880" y="2600"/>
                    <a:pt x="4523" y="2243"/>
                    <a:pt x="4157" y="1895"/>
                  </a:cubicBezTo>
                  <a:cubicBezTo>
                    <a:pt x="3792" y="1547"/>
                    <a:pt x="3408" y="1217"/>
                    <a:pt x="2998" y="923"/>
                  </a:cubicBezTo>
                  <a:cubicBezTo>
                    <a:pt x="2587" y="628"/>
                    <a:pt x="2150" y="361"/>
                    <a:pt x="1668" y="173"/>
                  </a:cubicBezTo>
                  <a:cubicBezTo>
                    <a:pt x="1427" y="84"/>
                    <a:pt x="1169" y="13"/>
                    <a:pt x="901" y="4"/>
                  </a:cubicBezTo>
                  <a:cubicBezTo>
                    <a:pt x="864" y="1"/>
                    <a:pt x="826" y="0"/>
                    <a:pt x="788" y="0"/>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31" name="Google Shape;10717;p28"/>
            <p:cNvSpPr/>
            <p:nvPr/>
          </p:nvSpPr>
          <p:spPr>
            <a:xfrm>
              <a:off x="3938775" y="4432800"/>
              <a:ext cx="108200" cy="72600"/>
            </a:xfrm>
            <a:custGeom>
              <a:avLst/>
              <a:ahLst/>
              <a:rect l="l" t="t" r="r" b="b"/>
              <a:pathLst>
                <a:path w="4328" h="2904" extrusionOk="0">
                  <a:moveTo>
                    <a:pt x="4328" y="1"/>
                  </a:moveTo>
                  <a:cubicBezTo>
                    <a:pt x="3908" y="72"/>
                    <a:pt x="3516" y="233"/>
                    <a:pt x="3132" y="411"/>
                  </a:cubicBezTo>
                  <a:cubicBezTo>
                    <a:pt x="2749" y="599"/>
                    <a:pt x="2392" y="822"/>
                    <a:pt x="2044" y="1054"/>
                  </a:cubicBezTo>
                  <a:cubicBezTo>
                    <a:pt x="1687" y="1295"/>
                    <a:pt x="1348" y="1544"/>
                    <a:pt x="1027" y="1812"/>
                  </a:cubicBezTo>
                  <a:cubicBezTo>
                    <a:pt x="697" y="2080"/>
                    <a:pt x="376" y="2356"/>
                    <a:pt x="63" y="2650"/>
                  </a:cubicBezTo>
                  <a:lnTo>
                    <a:pt x="54" y="2650"/>
                  </a:lnTo>
                  <a:cubicBezTo>
                    <a:pt x="1" y="2713"/>
                    <a:pt x="1" y="2811"/>
                    <a:pt x="63" y="2865"/>
                  </a:cubicBezTo>
                  <a:cubicBezTo>
                    <a:pt x="93" y="2890"/>
                    <a:pt x="130" y="2904"/>
                    <a:pt x="166" y="2904"/>
                  </a:cubicBezTo>
                  <a:cubicBezTo>
                    <a:pt x="205" y="2904"/>
                    <a:pt x="245" y="2888"/>
                    <a:pt x="277" y="2856"/>
                  </a:cubicBezTo>
                  <a:cubicBezTo>
                    <a:pt x="554" y="2552"/>
                    <a:pt x="857" y="2258"/>
                    <a:pt x="1170" y="1981"/>
                  </a:cubicBezTo>
                  <a:cubicBezTo>
                    <a:pt x="1473" y="1696"/>
                    <a:pt x="1794" y="1428"/>
                    <a:pt x="2124" y="1179"/>
                  </a:cubicBezTo>
                  <a:cubicBezTo>
                    <a:pt x="2463" y="920"/>
                    <a:pt x="2802" y="679"/>
                    <a:pt x="3168" y="483"/>
                  </a:cubicBezTo>
                  <a:cubicBezTo>
                    <a:pt x="3534" y="278"/>
                    <a:pt x="3917" y="99"/>
                    <a:pt x="4328"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8632" name="Google Shape;10718;p28"/>
          <p:cNvSpPr/>
          <p:nvPr/>
        </p:nvSpPr>
        <p:spPr>
          <a:xfrm>
            <a:off x="4066688" y="232250"/>
            <a:ext cx="1010626" cy="243515"/>
          </a:xfrm>
          <a:custGeom>
            <a:avLst/>
            <a:ahLst/>
            <a:rect l="l" t="t" r="r" b="b"/>
            <a:pathLst>
              <a:path w="17219" h="4149" extrusionOk="0">
                <a:moveTo>
                  <a:pt x="16746" y="0"/>
                </a:moveTo>
                <a:lnTo>
                  <a:pt x="16746" y="0"/>
                </a:lnTo>
                <a:cubicBezTo>
                  <a:pt x="13141" y="161"/>
                  <a:pt x="4140" y="63"/>
                  <a:pt x="518" y="357"/>
                </a:cubicBezTo>
                <a:cubicBezTo>
                  <a:pt x="215" y="937"/>
                  <a:pt x="143" y="1615"/>
                  <a:pt x="259" y="2266"/>
                </a:cubicBezTo>
                <a:cubicBezTo>
                  <a:pt x="286" y="2382"/>
                  <a:pt x="313" y="2498"/>
                  <a:pt x="304" y="2614"/>
                </a:cubicBezTo>
                <a:cubicBezTo>
                  <a:pt x="295" y="2748"/>
                  <a:pt x="242" y="2882"/>
                  <a:pt x="188" y="3007"/>
                </a:cubicBezTo>
                <a:cubicBezTo>
                  <a:pt x="63" y="3372"/>
                  <a:pt x="1" y="3756"/>
                  <a:pt x="28" y="4149"/>
                </a:cubicBezTo>
                <a:cubicBezTo>
                  <a:pt x="3239" y="3899"/>
                  <a:pt x="13980" y="3961"/>
                  <a:pt x="17218" y="3694"/>
                </a:cubicBezTo>
                <a:cubicBezTo>
                  <a:pt x="17120" y="3221"/>
                  <a:pt x="17076" y="2748"/>
                  <a:pt x="17093" y="2266"/>
                </a:cubicBezTo>
                <a:cubicBezTo>
                  <a:pt x="17093" y="2204"/>
                  <a:pt x="17093" y="2132"/>
                  <a:pt x="17058" y="2079"/>
                </a:cubicBezTo>
                <a:cubicBezTo>
                  <a:pt x="17040" y="2034"/>
                  <a:pt x="16995" y="1999"/>
                  <a:pt x="16969" y="1954"/>
                </a:cubicBezTo>
                <a:cubicBezTo>
                  <a:pt x="16897" y="1829"/>
                  <a:pt x="16995" y="1642"/>
                  <a:pt x="16924" y="1517"/>
                </a:cubicBezTo>
                <a:cubicBezTo>
                  <a:pt x="16879" y="1454"/>
                  <a:pt x="16808" y="1419"/>
                  <a:pt x="16754" y="1356"/>
                </a:cubicBezTo>
                <a:cubicBezTo>
                  <a:pt x="16665" y="1258"/>
                  <a:pt x="16674" y="1107"/>
                  <a:pt x="16683" y="964"/>
                </a:cubicBezTo>
                <a:cubicBezTo>
                  <a:pt x="16719" y="652"/>
                  <a:pt x="16692" y="313"/>
                  <a:pt x="16746" y="0"/>
                </a:cubicBezTo>
                <a:close/>
              </a:path>
            </a:pathLst>
          </a:custGeom>
          <a:solidFill>
            <a:srgbClr val="FFA990">
              <a:alpha val="6558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242" name="Google Shape;10719;p28"/>
          <p:cNvGrpSpPr/>
          <p:nvPr/>
        </p:nvGrpSpPr>
        <p:grpSpPr>
          <a:xfrm rot="-1532069">
            <a:off x="7577708" y="4031968"/>
            <a:ext cx="1417870" cy="1009955"/>
            <a:chOff x="1174150" y="1093100"/>
            <a:chExt cx="360450" cy="256750"/>
          </a:xfrm>
        </p:grpSpPr>
        <p:sp>
          <p:nvSpPr>
            <p:cNvPr id="1058633" name="Google Shape;10720;p28"/>
            <p:cNvSpPr/>
            <p:nvPr/>
          </p:nvSpPr>
          <p:spPr>
            <a:xfrm>
              <a:off x="1174150" y="1093100"/>
              <a:ext cx="360450" cy="256750"/>
            </a:xfrm>
            <a:custGeom>
              <a:avLst/>
              <a:ahLst/>
              <a:rect l="l" t="t" r="r" b="b"/>
              <a:pathLst>
                <a:path w="14418" h="10270" extrusionOk="0">
                  <a:moveTo>
                    <a:pt x="7252" y="1"/>
                  </a:moveTo>
                  <a:cubicBezTo>
                    <a:pt x="6939" y="1"/>
                    <a:pt x="6617" y="23"/>
                    <a:pt x="6281" y="68"/>
                  </a:cubicBezTo>
                  <a:cubicBezTo>
                    <a:pt x="5237" y="211"/>
                    <a:pt x="4283" y="559"/>
                    <a:pt x="3453" y="1112"/>
                  </a:cubicBezTo>
                  <a:cubicBezTo>
                    <a:pt x="2739" y="1585"/>
                    <a:pt x="2070" y="2201"/>
                    <a:pt x="1410" y="2994"/>
                  </a:cubicBezTo>
                  <a:cubicBezTo>
                    <a:pt x="1035" y="3441"/>
                    <a:pt x="741" y="3931"/>
                    <a:pt x="420" y="4466"/>
                  </a:cubicBezTo>
                  <a:cubicBezTo>
                    <a:pt x="322" y="4654"/>
                    <a:pt x="215" y="4832"/>
                    <a:pt x="143" y="4966"/>
                  </a:cubicBezTo>
                  <a:cubicBezTo>
                    <a:pt x="10" y="5216"/>
                    <a:pt x="1" y="5519"/>
                    <a:pt x="126" y="5760"/>
                  </a:cubicBezTo>
                  <a:cubicBezTo>
                    <a:pt x="241" y="6001"/>
                    <a:pt x="473" y="6170"/>
                    <a:pt x="741" y="6215"/>
                  </a:cubicBezTo>
                  <a:cubicBezTo>
                    <a:pt x="786" y="6465"/>
                    <a:pt x="955" y="6697"/>
                    <a:pt x="1196" y="6813"/>
                  </a:cubicBezTo>
                  <a:cubicBezTo>
                    <a:pt x="1313" y="6874"/>
                    <a:pt x="1435" y="6899"/>
                    <a:pt x="1554" y="6899"/>
                  </a:cubicBezTo>
                  <a:cubicBezTo>
                    <a:pt x="1590" y="6899"/>
                    <a:pt x="1625" y="6897"/>
                    <a:pt x="1660" y="6893"/>
                  </a:cubicBezTo>
                  <a:cubicBezTo>
                    <a:pt x="1713" y="6991"/>
                    <a:pt x="1785" y="7089"/>
                    <a:pt x="1874" y="7161"/>
                  </a:cubicBezTo>
                  <a:cubicBezTo>
                    <a:pt x="1981" y="7241"/>
                    <a:pt x="2097" y="7303"/>
                    <a:pt x="2222" y="7330"/>
                  </a:cubicBezTo>
                  <a:cubicBezTo>
                    <a:pt x="2267" y="7500"/>
                    <a:pt x="2365" y="7651"/>
                    <a:pt x="2516" y="7767"/>
                  </a:cubicBezTo>
                  <a:cubicBezTo>
                    <a:pt x="2672" y="7887"/>
                    <a:pt x="2852" y="7946"/>
                    <a:pt x="3032" y="7946"/>
                  </a:cubicBezTo>
                  <a:cubicBezTo>
                    <a:pt x="3253" y="7946"/>
                    <a:pt x="3473" y="7856"/>
                    <a:pt x="3640" y="7678"/>
                  </a:cubicBezTo>
                  <a:cubicBezTo>
                    <a:pt x="3694" y="7624"/>
                    <a:pt x="3739" y="7571"/>
                    <a:pt x="3765" y="7526"/>
                  </a:cubicBezTo>
                  <a:lnTo>
                    <a:pt x="3783" y="7509"/>
                  </a:lnTo>
                  <a:cubicBezTo>
                    <a:pt x="3846" y="7428"/>
                    <a:pt x="3908" y="7339"/>
                    <a:pt x="3970" y="7259"/>
                  </a:cubicBezTo>
                  <a:cubicBezTo>
                    <a:pt x="4095" y="7089"/>
                    <a:pt x="4211" y="6929"/>
                    <a:pt x="4336" y="6777"/>
                  </a:cubicBezTo>
                  <a:cubicBezTo>
                    <a:pt x="4684" y="6358"/>
                    <a:pt x="5023" y="6045"/>
                    <a:pt x="5380" y="5822"/>
                  </a:cubicBezTo>
                  <a:cubicBezTo>
                    <a:pt x="5790" y="5564"/>
                    <a:pt x="6219" y="5376"/>
                    <a:pt x="6665" y="5260"/>
                  </a:cubicBezTo>
                  <a:cubicBezTo>
                    <a:pt x="6875" y="5207"/>
                    <a:pt x="7076" y="5180"/>
                    <a:pt x="7269" y="5180"/>
                  </a:cubicBezTo>
                  <a:cubicBezTo>
                    <a:pt x="7626" y="5180"/>
                    <a:pt x="7955" y="5272"/>
                    <a:pt x="8262" y="5457"/>
                  </a:cubicBezTo>
                  <a:cubicBezTo>
                    <a:pt x="8859" y="5805"/>
                    <a:pt x="9243" y="6295"/>
                    <a:pt x="9430" y="6947"/>
                  </a:cubicBezTo>
                  <a:cubicBezTo>
                    <a:pt x="9573" y="7446"/>
                    <a:pt x="9618" y="7999"/>
                    <a:pt x="9582" y="8695"/>
                  </a:cubicBezTo>
                  <a:cubicBezTo>
                    <a:pt x="9573" y="8829"/>
                    <a:pt x="9555" y="8972"/>
                    <a:pt x="9546" y="9123"/>
                  </a:cubicBezTo>
                  <a:cubicBezTo>
                    <a:pt x="9537" y="9186"/>
                    <a:pt x="9528" y="9257"/>
                    <a:pt x="9519" y="9328"/>
                  </a:cubicBezTo>
                  <a:cubicBezTo>
                    <a:pt x="9484" y="9757"/>
                    <a:pt x="9725" y="10122"/>
                    <a:pt x="10117" y="10238"/>
                  </a:cubicBezTo>
                  <a:cubicBezTo>
                    <a:pt x="10153" y="10247"/>
                    <a:pt x="10188" y="10256"/>
                    <a:pt x="10215" y="10256"/>
                  </a:cubicBezTo>
                  <a:cubicBezTo>
                    <a:pt x="10267" y="10265"/>
                    <a:pt x="10318" y="10270"/>
                    <a:pt x="10369" y="10270"/>
                  </a:cubicBezTo>
                  <a:cubicBezTo>
                    <a:pt x="10613" y="10270"/>
                    <a:pt x="10836" y="10165"/>
                    <a:pt x="10991" y="9980"/>
                  </a:cubicBezTo>
                  <a:cubicBezTo>
                    <a:pt x="11000" y="9980"/>
                    <a:pt x="11009" y="9989"/>
                    <a:pt x="11018" y="9989"/>
                  </a:cubicBezTo>
                  <a:lnTo>
                    <a:pt x="11036" y="9989"/>
                  </a:lnTo>
                  <a:cubicBezTo>
                    <a:pt x="11115" y="10012"/>
                    <a:pt x="11194" y="10023"/>
                    <a:pt x="11271" y="10023"/>
                  </a:cubicBezTo>
                  <a:cubicBezTo>
                    <a:pt x="11456" y="10023"/>
                    <a:pt x="11632" y="9959"/>
                    <a:pt x="11776" y="9846"/>
                  </a:cubicBezTo>
                  <a:cubicBezTo>
                    <a:pt x="11883" y="10006"/>
                    <a:pt x="12044" y="10131"/>
                    <a:pt x="12240" y="10185"/>
                  </a:cubicBezTo>
                  <a:cubicBezTo>
                    <a:pt x="12303" y="10203"/>
                    <a:pt x="12365" y="10221"/>
                    <a:pt x="12428" y="10221"/>
                  </a:cubicBezTo>
                  <a:cubicBezTo>
                    <a:pt x="12449" y="10222"/>
                    <a:pt x="12470" y="10223"/>
                    <a:pt x="12491" y="10223"/>
                  </a:cubicBezTo>
                  <a:cubicBezTo>
                    <a:pt x="12673" y="10223"/>
                    <a:pt x="12845" y="10155"/>
                    <a:pt x="12981" y="10051"/>
                  </a:cubicBezTo>
                  <a:cubicBezTo>
                    <a:pt x="13052" y="10105"/>
                    <a:pt x="13123" y="10149"/>
                    <a:pt x="13204" y="10176"/>
                  </a:cubicBezTo>
                  <a:cubicBezTo>
                    <a:pt x="13231" y="10185"/>
                    <a:pt x="13248" y="10194"/>
                    <a:pt x="13275" y="10203"/>
                  </a:cubicBezTo>
                  <a:cubicBezTo>
                    <a:pt x="13352" y="10226"/>
                    <a:pt x="13431" y="10237"/>
                    <a:pt x="13509" y="10237"/>
                  </a:cubicBezTo>
                  <a:cubicBezTo>
                    <a:pt x="13795" y="10237"/>
                    <a:pt x="14076" y="10089"/>
                    <a:pt x="14230" y="9837"/>
                  </a:cubicBezTo>
                  <a:cubicBezTo>
                    <a:pt x="14301" y="9703"/>
                    <a:pt x="14355" y="9569"/>
                    <a:pt x="14372" y="9427"/>
                  </a:cubicBezTo>
                  <a:cubicBezTo>
                    <a:pt x="14399" y="9239"/>
                    <a:pt x="14408" y="9088"/>
                    <a:pt x="14408" y="8936"/>
                  </a:cubicBezTo>
                  <a:cubicBezTo>
                    <a:pt x="14417" y="8427"/>
                    <a:pt x="14417" y="8044"/>
                    <a:pt x="14408" y="7687"/>
                  </a:cubicBezTo>
                  <a:cubicBezTo>
                    <a:pt x="14390" y="6786"/>
                    <a:pt x="14265" y="6001"/>
                    <a:pt x="14016" y="5269"/>
                  </a:cubicBezTo>
                  <a:cubicBezTo>
                    <a:pt x="13819" y="4681"/>
                    <a:pt x="13534" y="4083"/>
                    <a:pt x="13150" y="3423"/>
                  </a:cubicBezTo>
                  <a:cubicBezTo>
                    <a:pt x="12677" y="2620"/>
                    <a:pt x="12089" y="1933"/>
                    <a:pt x="11384" y="1389"/>
                  </a:cubicBezTo>
                  <a:cubicBezTo>
                    <a:pt x="10733" y="880"/>
                    <a:pt x="10028" y="514"/>
                    <a:pt x="9287" y="291"/>
                  </a:cubicBezTo>
                  <a:lnTo>
                    <a:pt x="9270" y="291"/>
                  </a:lnTo>
                  <a:cubicBezTo>
                    <a:pt x="8788" y="167"/>
                    <a:pt x="8369" y="86"/>
                    <a:pt x="7967" y="42"/>
                  </a:cubicBezTo>
                  <a:cubicBezTo>
                    <a:pt x="7733" y="14"/>
                    <a:pt x="7495" y="1"/>
                    <a:pt x="7252" y="1"/>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34" name="Google Shape;10721;p28"/>
            <p:cNvSpPr/>
            <p:nvPr/>
          </p:nvSpPr>
          <p:spPr>
            <a:xfrm>
              <a:off x="1187975" y="1107625"/>
              <a:ext cx="332125" cy="226925"/>
            </a:xfrm>
            <a:custGeom>
              <a:avLst/>
              <a:ahLst/>
              <a:rect l="l" t="t" r="r" b="b"/>
              <a:pathLst>
                <a:path w="13285" h="9077" extrusionOk="0">
                  <a:moveTo>
                    <a:pt x="6740" y="0"/>
                  </a:moveTo>
                  <a:cubicBezTo>
                    <a:pt x="6427" y="0"/>
                    <a:pt x="6116" y="24"/>
                    <a:pt x="5808" y="67"/>
                  </a:cubicBezTo>
                  <a:cubicBezTo>
                    <a:pt x="4872" y="183"/>
                    <a:pt x="4006" y="487"/>
                    <a:pt x="3221" y="1013"/>
                  </a:cubicBezTo>
                  <a:cubicBezTo>
                    <a:pt x="2490" y="1504"/>
                    <a:pt x="1865" y="2110"/>
                    <a:pt x="1303" y="2779"/>
                  </a:cubicBezTo>
                  <a:cubicBezTo>
                    <a:pt x="946" y="3216"/>
                    <a:pt x="652" y="3698"/>
                    <a:pt x="375" y="4180"/>
                  </a:cubicBezTo>
                  <a:cubicBezTo>
                    <a:pt x="277" y="4340"/>
                    <a:pt x="188" y="4501"/>
                    <a:pt x="99" y="4662"/>
                  </a:cubicBezTo>
                  <a:cubicBezTo>
                    <a:pt x="1" y="4840"/>
                    <a:pt x="99" y="5036"/>
                    <a:pt x="286" y="5063"/>
                  </a:cubicBezTo>
                  <a:cubicBezTo>
                    <a:pt x="303" y="5066"/>
                    <a:pt x="319" y="5067"/>
                    <a:pt x="335" y="5067"/>
                  </a:cubicBezTo>
                  <a:cubicBezTo>
                    <a:pt x="425" y="5067"/>
                    <a:pt x="492" y="5023"/>
                    <a:pt x="545" y="4947"/>
                  </a:cubicBezTo>
                  <a:cubicBezTo>
                    <a:pt x="607" y="4840"/>
                    <a:pt x="670" y="4742"/>
                    <a:pt x="723" y="4635"/>
                  </a:cubicBezTo>
                  <a:cubicBezTo>
                    <a:pt x="982" y="4171"/>
                    <a:pt x="1250" y="3725"/>
                    <a:pt x="1571" y="3297"/>
                  </a:cubicBezTo>
                  <a:cubicBezTo>
                    <a:pt x="1999" y="2735"/>
                    <a:pt x="2499" y="2244"/>
                    <a:pt x="3043" y="1798"/>
                  </a:cubicBezTo>
                  <a:cubicBezTo>
                    <a:pt x="3453" y="1459"/>
                    <a:pt x="3908" y="1173"/>
                    <a:pt x="4408" y="968"/>
                  </a:cubicBezTo>
                  <a:cubicBezTo>
                    <a:pt x="5095" y="692"/>
                    <a:pt x="5817" y="558"/>
                    <a:pt x="6558" y="531"/>
                  </a:cubicBezTo>
                  <a:cubicBezTo>
                    <a:pt x="6616" y="529"/>
                    <a:pt x="6675" y="528"/>
                    <a:pt x="6734" y="528"/>
                  </a:cubicBezTo>
                  <a:cubicBezTo>
                    <a:pt x="7128" y="528"/>
                    <a:pt x="7515" y="578"/>
                    <a:pt x="7896" y="656"/>
                  </a:cubicBezTo>
                  <a:cubicBezTo>
                    <a:pt x="8387" y="754"/>
                    <a:pt x="8850" y="897"/>
                    <a:pt x="9288" y="1129"/>
                  </a:cubicBezTo>
                  <a:cubicBezTo>
                    <a:pt x="10046" y="1530"/>
                    <a:pt x="10679" y="2066"/>
                    <a:pt x="11197" y="2744"/>
                  </a:cubicBezTo>
                  <a:cubicBezTo>
                    <a:pt x="11661" y="3350"/>
                    <a:pt x="12017" y="4028"/>
                    <a:pt x="12303" y="4742"/>
                  </a:cubicBezTo>
                  <a:cubicBezTo>
                    <a:pt x="12508" y="5259"/>
                    <a:pt x="12642" y="5786"/>
                    <a:pt x="12695" y="6339"/>
                  </a:cubicBezTo>
                  <a:cubicBezTo>
                    <a:pt x="12749" y="6847"/>
                    <a:pt x="12749" y="7356"/>
                    <a:pt x="12758" y="7864"/>
                  </a:cubicBezTo>
                  <a:cubicBezTo>
                    <a:pt x="12758" y="8176"/>
                    <a:pt x="12758" y="8480"/>
                    <a:pt x="12695" y="8783"/>
                  </a:cubicBezTo>
                  <a:cubicBezTo>
                    <a:pt x="12678" y="8899"/>
                    <a:pt x="12749" y="9015"/>
                    <a:pt x="12865" y="9060"/>
                  </a:cubicBezTo>
                  <a:cubicBezTo>
                    <a:pt x="12893" y="9071"/>
                    <a:pt x="12923" y="9077"/>
                    <a:pt x="12954" y="9077"/>
                  </a:cubicBezTo>
                  <a:cubicBezTo>
                    <a:pt x="13041" y="9077"/>
                    <a:pt x="13131" y="9032"/>
                    <a:pt x="13177" y="8953"/>
                  </a:cubicBezTo>
                  <a:cubicBezTo>
                    <a:pt x="13204" y="8899"/>
                    <a:pt x="13231" y="8837"/>
                    <a:pt x="13240" y="8774"/>
                  </a:cubicBezTo>
                  <a:cubicBezTo>
                    <a:pt x="13257" y="8631"/>
                    <a:pt x="13275" y="8489"/>
                    <a:pt x="13275" y="8355"/>
                  </a:cubicBezTo>
                  <a:cubicBezTo>
                    <a:pt x="13275" y="7936"/>
                    <a:pt x="13284" y="7525"/>
                    <a:pt x="13275" y="7115"/>
                  </a:cubicBezTo>
                  <a:cubicBezTo>
                    <a:pt x="13257" y="6348"/>
                    <a:pt x="13159" y="5598"/>
                    <a:pt x="12909" y="4876"/>
                  </a:cubicBezTo>
                  <a:cubicBezTo>
                    <a:pt x="12704" y="4269"/>
                    <a:pt x="12419" y="3689"/>
                    <a:pt x="12098" y="3136"/>
                  </a:cubicBezTo>
                  <a:cubicBezTo>
                    <a:pt x="11669" y="2413"/>
                    <a:pt x="11134" y="1780"/>
                    <a:pt x="10474" y="1263"/>
                  </a:cubicBezTo>
                  <a:cubicBezTo>
                    <a:pt x="9894" y="817"/>
                    <a:pt x="9261" y="478"/>
                    <a:pt x="8574" y="272"/>
                  </a:cubicBezTo>
                  <a:cubicBezTo>
                    <a:pt x="8163" y="165"/>
                    <a:pt x="7762" y="76"/>
                    <a:pt x="7352" y="32"/>
                  </a:cubicBezTo>
                  <a:cubicBezTo>
                    <a:pt x="7148" y="10"/>
                    <a:pt x="6943" y="0"/>
                    <a:pt x="6740"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35" name="Google Shape;10722;p28"/>
            <p:cNvSpPr/>
            <p:nvPr/>
          </p:nvSpPr>
          <p:spPr>
            <a:xfrm>
              <a:off x="1206275" y="1136150"/>
              <a:ext cx="287950" cy="198000"/>
            </a:xfrm>
            <a:custGeom>
              <a:avLst/>
              <a:ahLst/>
              <a:rect l="l" t="t" r="r" b="b"/>
              <a:pathLst>
                <a:path w="11518" h="7920" extrusionOk="0">
                  <a:moveTo>
                    <a:pt x="6023" y="1"/>
                  </a:moveTo>
                  <a:cubicBezTo>
                    <a:pt x="5954" y="1"/>
                    <a:pt x="5885" y="2"/>
                    <a:pt x="5817" y="6"/>
                  </a:cubicBezTo>
                  <a:cubicBezTo>
                    <a:pt x="4559" y="77"/>
                    <a:pt x="3417" y="461"/>
                    <a:pt x="2418" y="1237"/>
                  </a:cubicBezTo>
                  <a:cubicBezTo>
                    <a:pt x="1749" y="1754"/>
                    <a:pt x="1160" y="2361"/>
                    <a:pt x="705" y="3083"/>
                  </a:cubicBezTo>
                  <a:cubicBezTo>
                    <a:pt x="482" y="3431"/>
                    <a:pt x="286" y="3797"/>
                    <a:pt x="81" y="4154"/>
                  </a:cubicBezTo>
                  <a:cubicBezTo>
                    <a:pt x="63" y="4190"/>
                    <a:pt x="45" y="4234"/>
                    <a:pt x="36" y="4270"/>
                  </a:cubicBezTo>
                  <a:cubicBezTo>
                    <a:pt x="0" y="4395"/>
                    <a:pt x="54" y="4520"/>
                    <a:pt x="170" y="4573"/>
                  </a:cubicBezTo>
                  <a:cubicBezTo>
                    <a:pt x="206" y="4591"/>
                    <a:pt x="246" y="4600"/>
                    <a:pt x="285" y="4600"/>
                  </a:cubicBezTo>
                  <a:cubicBezTo>
                    <a:pt x="361" y="4600"/>
                    <a:pt x="435" y="4567"/>
                    <a:pt x="482" y="4502"/>
                  </a:cubicBezTo>
                  <a:cubicBezTo>
                    <a:pt x="509" y="4475"/>
                    <a:pt x="527" y="4448"/>
                    <a:pt x="536" y="4422"/>
                  </a:cubicBezTo>
                  <a:cubicBezTo>
                    <a:pt x="634" y="4252"/>
                    <a:pt x="723" y="4092"/>
                    <a:pt x="812" y="3931"/>
                  </a:cubicBezTo>
                  <a:cubicBezTo>
                    <a:pt x="1160" y="3280"/>
                    <a:pt x="1597" y="2700"/>
                    <a:pt x="2123" y="2191"/>
                  </a:cubicBezTo>
                  <a:cubicBezTo>
                    <a:pt x="2578" y="1754"/>
                    <a:pt x="3060" y="1362"/>
                    <a:pt x="3640" y="1094"/>
                  </a:cubicBezTo>
                  <a:cubicBezTo>
                    <a:pt x="4068" y="898"/>
                    <a:pt x="4514" y="746"/>
                    <a:pt x="4969" y="648"/>
                  </a:cubicBezTo>
                  <a:cubicBezTo>
                    <a:pt x="5318" y="570"/>
                    <a:pt x="5667" y="530"/>
                    <a:pt x="6015" y="530"/>
                  </a:cubicBezTo>
                  <a:cubicBezTo>
                    <a:pt x="6343" y="530"/>
                    <a:pt x="6670" y="566"/>
                    <a:pt x="6994" y="639"/>
                  </a:cubicBezTo>
                  <a:cubicBezTo>
                    <a:pt x="7744" y="809"/>
                    <a:pt x="8431" y="1112"/>
                    <a:pt x="9028" y="1594"/>
                  </a:cubicBezTo>
                  <a:cubicBezTo>
                    <a:pt x="9367" y="1870"/>
                    <a:pt x="9680" y="2156"/>
                    <a:pt x="9912" y="2521"/>
                  </a:cubicBezTo>
                  <a:cubicBezTo>
                    <a:pt x="10108" y="2843"/>
                    <a:pt x="10295" y="3164"/>
                    <a:pt x="10456" y="3503"/>
                  </a:cubicBezTo>
                  <a:cubicBezTo>
                    <a:pt x="10679" y="3976"/>
                    <a:pt x="10821" y="4466"/>
                    <a:pt x="10884" y="4984"/>
                  </a:cubicBezTo>
                  <a:cubicBezTo>
                    <a:pt x="10982" y="5813"/>
                    <a:pt x="10982" y="6643"/>
                    <a:pt x="10937" y="7473"/>
                  </a:cubicBezTo>
                  <a:cubicBezTo>
                    <a:pt x="10937" y="7544"/>
                    <a:pt x="10929" y="7624"/>
                    <a:pt x="10929" y="7696"/>
                  </a:cubicBezTo>
                  <a:cubicBezTo>
                    <a:pt x="10946" y="7821"/>
                    <a:pt x="11053" y="7910"/>
                    <a:pt x="11178" y="7919"/>
                  </a:cubicBezTo>
                  <a:cubicBezTo>
                    <a:pt x="11185" y="7919"/>
                    <a:pt x="11191" y="7919"/>
                    <a:pt x="11197" y="7919"/>
                  </a:cubicBezTo>
                  <a:cubicBezTo>
                    <a:pt x="11314" y="7919"/>
                    <a:pt x="11412" y="7841"/>
                    <a:pt x="11446" y="7722"/>
                  </a:cubicBezTo>
                  <a:cubicBezTo>
                    <a:pt x="11455" y="7687"/>
                    <a:pt x="11455" y="7642"/>
                    <a:pt x="11455" y="7606"/>
                  </a:cubicBezTo>
                  <a:cubicBezTo>
                    <a:pt x="11517" y="6821"/>
                    <a:pt x="11499" y="6036"/>
                    <a:pt x="11446" y="5260"/>
                  </a:cubicBezTo>
                  <a:cubicBezTo>
                    <a:pt x="11410" y="4770"/>
                    <a:pt x="11312" y="4306"/>
                    <a:pt x="11160" y="3842"/>
                  </a:cubicBezTo>
                  <a:cubicBezTo>
                    <a:pt x="10973" y="3280"/>
                    <a:pt x="10697" y="2771"/>
                    <a:pt x="10384" y="2281"/>
                  </a:cubicBezTo>
                  <a:cubicBezTo>
                    <a:pt x="10242" y="2058"/>
                    <a:pt x="10090" y="1852"/>
                    <a:pt x="9912" y="1674"/>
                  </a:cubicBezTo>
                  <a:cubicBezTo>
                    <a:pt x="9216" y="978"/>
                    <a:pt x="8404" y="479"/>
                    <a:pt x="7646" y="264"/>
                  </a:cubicBezTo>
                  <a:cubicBezTo>
                    <a:pt x="7020" y="85"/>
                    <a:pt x="6511" y="1"/>
                    <a:pt x="6023"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36" name="Google Shape;10723;p28"/>
            <p:cNvSpPr/>
            <p:nvPr/>
          </p:nvSpPr>
          <p:spPr>
            <a:xfrm>
              <a:off x="1227225" y="1164275"/>
              <a:ext cx="238000" cy="164825"/>
            </a:xfrm>
            <a:custGeom>
              <a:avLst/>
              <a:ahLst/>
              <a:rect l="l" t="t" r="r" b="b"/>
              <a:pathLst>
                <a:path w="9520" h="6593" extrusionOk="0">
                  <a:moveTo>
                    <a:pt x="5037" y="1"/>
                  </a:moveTo>
                  <a:cubicBezTo>
                    <a:pt x="4671" y="1"/>
                    <a:pt x="4305" y="48"/>
                    <a:pt x="3944" y="139"/>
                  </a:cubicBezTo>
                  <a:cubicBezTo>
                    <a:pt x="3489" y="246"/>
                    <a:pt x="3061" y="433"/>
                    <a:pt x="2677" y="718"/>
                  </a:cubicBezTo>
                  <a:cubicBezTo>
                    <a:pt x="2311" y="995"/>
                    <a:pt x="1972" y="1298"/>
                    <a:pt x="1660" y="1619"/>
                  </a:cubicBezTo>
                  <a:cubicBezTo>
                    <a:pt x="1080" y="2199"/>
                    <a:pt x="581" y="2833"/>
                    <a:pt x="90" y="3484"/>
                  </a:cubicBezTo>
                  <a:cubicBezTo>
                    <a:pt x="81" y="3502"/>
                    <a:pt x="63" y="3529"/>
                    <a:pt x="54" y="3555"/>
                  </a:cubicBezTo>
                  <a:cubicBezTo>
                    <a:pt x="1" y="3662"/>
                    <a:pt x="28" y="3787"/>
                    <a:pt x="126" y="3859"/>
                  </a:cubicBezTo>
                  <a:cubicBezTo>
                    <a:pt x="173" y="3901"/>
                    <a:pt x="232" y="3923"/>
                    <a:pt x="292" y="3923"/>
                  </a:cubicBezTo>
                  <a:cubicBezTo>
                    <a:pt x="346" y="3923"/>
                    <a:pt x="401" y="3905"/>
                    <a:pt x="447" y="3868"/>
                  </a:cubicBezTo>
                  <a:cubicBezTo>
                    <a:pt x="483" y="3841"/>
                    <a:pt x="509" y="3805"/>
                    <a:pt x="536" y="3769"/>
                  </a:cubicBezTo>
                  <a:cubicBezTo>
                    <a:pt x="652" y="3618"/>
                    <a:pt x="768" y="3475"/>
                    <a:pt x="884" y="3323"/>
                  </a:cubicBezTo>
                  <a:cubicBezTo>
                    <a:pt x="1393" y="2663"/>
                    <a:pt x="1937" y="2030"/>
                    <a:pt x="2570" y="1495"/>
                  </a:cubicBezTo>
                  <a:cubicBezTo>
                    <a:pt x="2856" y="1245"/>
                    <a:pt x="3141" y="1004"/>
                    <a:pt x="3489" y="843"/>
                  </a:cubicBezTo>
                  <a:cubicBezTo>
                    <a:pt x="3864" y="674"/>
                    <a:pt x="4265" y="594"/>
                    <a:pt x="4667" y="549"/>
                  </a:cubicBezTo>
                  <a:cubicBezTo>
                    <a:pt x="4800" y="535"/>
                    <a:pt x="4932" y="528"/>
                    <a:pt x="5062" y="528"/>
                  </a:cubicBezTo>
                  <a:cubicBezTo>
                    <a:pt x="5683" y="528"/>
                    <a:pt x="6274" y="685"/>
                    <a:pt x="6834" y="995"/>
                  </a:cubicBezTo>
                  <a:cubicBezTo>
                    <a:pt x="7334" y="1263"/>
                    <a:pt x="7771" y="1611"/>
                    <a:pt x="8101" y="2066"/>
                  </a:cubicBezTo>
                  <a:cubicBezTo>
                    <a:pt x="8485" y="2592"/>
                    <a:pt x="8735" y="3181"/>
                    <a:pt x="8859" y="3823"/>
                  </a:cubicBezTo>
                  <a:cubicBezTo>
                    <a:pt x="9020" y="4635"/>
                    <a:pt x="9047" y="5447"/>
                    <a:pt x="8877" y="6258"/>
                  </a:cubicBezTo>
                  <a:cubicBezTo>
                    <a:pt x="8851" y="6410"/>
                    <a:pt x="8931" y="6544"/>
                    <a:pt x="9065" y="6580"/>
                  </a:cubicBezTo>
                  <a:cubicBezTo>
                    <a:pt x="9091" y="6588"/>
                    <a:pt x="9118" y="6593"/>
                    <a:pt x="9144" y="6593"/>
                  </a:cubicBezTo>
                  <a:cubicBezTo>
                    <a:pt x="9251" y="6593"/>
                    <a:pt x="9350" y="6523"/>
                    <a:pt x="9386" y="6401"/>
                  </a:cubicBezTo>
                  <a:cubicBezTo>
                    <a:pt x="9421" y="6303"/>
                    <a:pt x="9448" y="6205"/>
                    <a:pt x="9457" y="6098"/>
                  </a:cubicBezTo>
                  <a:cubicBezTo>
                    <a:pt x="9511" y="5768"/>
                    <a:pt x="9511" y="5429"/>
                    <a:pt x="9511" y="5090"/>
                  </a:cubicBezTo>
                  <a:cubicBezTo>
                    <a:pt x="9520" y="4421"/>
                    <a:pt x="9439" y="3761"/>
                    <a:pt x="9225" y="3127"/>
                  </a:cubicBezTo>
                  <a:cubicBezTo>
                    <a:pt x="9029" y="2556"/>
                    <a:pt x="8770" y="2030"/>
                    <a:pt x="8387" y="1575"/>
                  </a:cubicBezTo>
                  <a:cubicBezTo>
                    <a:pt x="7807" y="888"/>
                    <a:pt x="7075" y="424"/>
                    <a:pt x="6147" y="139"/>
                  </a:cubicBezTo>
                  <a:cubicBezTo>
                    <a:pt x="6031" y="121"/>
                    <a:pt x="5853" y="76"/>
                    <a:pt x="5675" y="49"/>
                  </a:cubicBezTo>
                  <a:cubicBezTo>
                    <a:pt x="5462" y="17"/>
                    <a:pt x="5249" y="1"/>
                    <a:pt x="5037"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37" name="Google Shape;10724;p28"/>
            <p:cNvSpPr/>
            <p:nvPr/>
          </p:nvSpPr>
          <p:spPr>
            <a:xfrm>
              <a:off x="1242625" y="1194925"/>
              <a:ext cx="199175" cy="140425"/>
            </a:xfrm>
            <a:custGeom>
              <a:avLst/>
              <a:ahLst/>
              <a:rect l="l" t="t" r="r" b="b"/>
              <a:pathLst>
                <a:path w="7967" h="5617" extrusionOk="0">
                  <a:moveTo>
                    <a:pt x="4488" y="1"/>
                  </a:moveTo>
                  <a:cubicBezTo>
                    <a:pt x="4006" y="1"/>
                    <a:pt x="3551" y="126"/>
                    <a:pt x="3105" y="286"/>
                  </a:cubicBezTo>
                  <a:cubicBezTo>
                    <a:pt x="2266" y="599"/>
                    <a:pt x="1544" y="1080"/>
                    <a:pt x="955" y="1749"/>
                  </a:cubicBezTo>
                  <a:cubicBezTo>
                    <a:pt x="669" y="2062"/>
                    <a:pt x="420" y="2410"/>
                    <a:pt x="170" y="2749"/>
                  </a:cubicBezTo>
                  <a:cubicBezTo>
                    <a:pt x="134" y="2793"/>
                    <a:pt x="99" y="2838"/>
                    <a:pt x="72" y="2882"/>
                  </a:cubicBezTo>
                  <a:cubicBezTo>
                    <a:pt x="0" y="3007"/>
                    <a:pt x="27" y="3150"/>
                    <a:pt x="134" y="3230"/>
                  </a:cubicBezTo>
                  <a:cubicBezTo>
                    <a:pt x="181" y="3270"/>
                    <a:pt x="236" y="3288"/>
                    <a:pt x="290" y="3288"/>
                  </a:cubicBezTo>
                  <a:cubicBezTo>
                    <a:pt x="358" y="3288"/>
                    <a:pt x="427" y="3258"/>
                    <a:pt x="482" y="3204"/>
                  </a:cubicBezTo>
                  <a:cubicBezTo>
                    <a:pt x="518" y="3168"/>
                    <a:pt x="553" y="3123"/>
                    <a:pt x="580" y="3079"/>
                  </a:cubicBezTo>
                  <a:cubicBezTo>
                    <a:pt x="768" y="2829"/>
                    <a:pt x="955" y="2579"/>
                    <a:pt x="1151" y="2329"/>
                  </a:cubicBezTo>
                  <a:cubicBezTo>
                    <a:pt x="1490" y="1919"/>
                    <a:pt x="1874" y="1544"/>
                    <a:pt x="2329" y="1259"/>
                  </a:cubicBezTo>
                  <a:cubicBezTo>
                    <a:pt x="2784" y="973"/>
                    <a:pt x="3265" y="759"/>
                    <a:pt x="3783" y="625"/>
                  </a:cubicBezTo>
                  <a:cubicBezTo>
                    <a:pt x="4034" y="559"/>
                    <a:pt x="4284" y="524"/>
                    <a:pt x="4530" y="524"/>
                  </a:cubicBezTo>
                  <a:cubicBezTo>
                    <a:pt x="4973" y="524"/>
                    <a:pt x="5407" y="637"/>
                    <a:pt x="5826" y="884"/>
                  </a:cubicBezTo>
                  <a:cubicBezTo>
                    <a:pt x="6540" y="1303"/>
                    <a:pt x="7012" y="1910"/>
                    <a:pt x="7244" y="2713"/>
                  </a:cubicBezTo>
                  <a:cubicBezTo>
                    <a:pt x="7432" y="3355"/>
                    <a:pt x="7458" y="3998"/>
                    <a:pt x="7423" y="4658"/>
                  </a:cubicBezTo>
                  <a:cubicBezTo>
                    <a:pt x="7405" y="4872"/>
                    <a:pt x="7378" y="5086"/>
                    <a:pt x="7360" y="5309"/>
                  </a:cubicBezTo>
                  <a:cubicBezTo>
                    <a:pt x="7342" y="5470"/>
                    <a:pt x="7432" y="5585"/>
                    <a:pt x="7574" y="5612"/>
                  </a:cubicBezTo>
                  <a:cubicBezTo>
                    <a:pt x="7591" y="5615"/>
                    <a:pt x="7608" y="5617"/>
                    <a:pt x="7624" y="5617"/>
                  </a:cubicBezTo>
                  <a:cubicBezTo>
                    <a:pt x="7744" y="5617"/>
                    <a:pt x="7838" y="5532"/>
                    <a:pt x="7878" y="5398"/>
                  </a:cubicBezTo>
                  <a:cubicBezTo>
                    <a:pt x="7887" y="5362"/>
                    <a:pt x="7896" y="5318"/>
                    <a:pt x="7904" y="5282"/>
                  </a:cubicBezTo>
                  <a:cubicBezTo>
                    <a:pt x="7922" y="4925"/>
                    <a:pt x="7958" y="4568"/>
                    <a:pt x="7958" y="4212"/>
                  </a:cubicBezTo>
                  <a:cubicBezTo>
                    <a:pt x="7967" y="3632"/>
                    <a:pt x="7904" y="3070"/>
                    <a:pt x="7735" y="2517"/>
                  </a:cubicBezTo>
                  <a:cubicBezTo>
                    <a:pt x="7521" y="1803"/>
                    <a:pt x="7137" y="1214"/>
                    <a:pt x="6566" y="750"/>
                  </a:cubicBezTo>
                  <a:cubicBezTo>
                    <a:pt x="6218" y="474"/>
                    <a:pt x="5835" y="251"/>
                    <a:pt x="5371" y="108"/>
                  </a:cubicBezTo>
                  <a:cubicBezTo>
                    <a:pt x="5112" y="37"/>
                    <a:pt x="4791" y="1"/>
                    <a:pt x="448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243" name="Google Shape;10725;p28"/>
          <p:cNvGrpSpPr/>
          <p:nvPr/>
        </p:nvGrpSpPr>
        <p:grpSpPr>
          <a:xfrm rot="7391939">
            <a:off x="-195425" y="957189"/>
            <a:ext cx="1300360" cy="1027400"/>
            <a:chOff x="1745100" y="1681650"/>
            <a:chExt cx="1300475" cy="1027490"/>
          </a:xfrm>
        </p:grpSpPr>
        <p:sp>
          <p:nvSpPr>
            <p:cNvPr id="1058638" name="Google Shape;10726;p28"/>
            <p:cNvSpPr/>
            <p:nvPr/>
          </p:nvSpPr>
          <p:spPr>
            <a:xfrm>
              <a:off x="1745100" y="1681650"/>
              <a:ext cx="1300475" cy="1027490"/>
            </a:xfrm>
            <a:custGeom>
              <a:avLst/>
              <a:ahLst/>
              <a:rect l="l" t="t" r="r" b="b"/>
              <a:pathLst>
                <a:path w="12410" h="9805" extrusionOk="0">
                  <a:moveTo>
                    <a:pt x="11486" y="0"/>
                  </a:moveTo>
                  <a:cubicBezTo>
                    <a:pt x="11240" y="0"/>
                    <a:pt x="10999" y="121"/>
                    <a:pt x="10848" y="319"/>
                  </a:cubicBezTo>
                  <a:cubicBezTo>
                    <a:pt x="10688" y="533"/>
                    <a:pt x="10661" y="809"/>
                    <a:pt x="10768" y="1059"/>
                  </a:cubicBezTo>
                  <a:cubicBezTo>
                    <a:pt x="10768" y="1077"/>
                    <a:pt x="10777" y="1095"/>
                    <a:pt x="10786" y="1113"/>
                  </a:cubicBezTo>
                  <a:lnTo>
                    <a:pt x="10786" y="1131"/>
                  </a:lnTo>
                  <a:cubicBezTo>
                    <a:pt x="10804" y="1184"/>
                    <a:pt x="10813" y="1246"/>
                    <a:pt x="10813" y="1309"/>
                  </a:cubicBezTo>
                  <a:cubicBezTo>
                    <a:pt x="10813" y="1336"/>
                    <a:pt x="10813" y="1354"/>
                    <a:pt x="10813" y="1371"/>
                  </a:cubicBezTo>
                  <a:cubicBezTo>
                    <a:pt x="10813" y="1425"/>
                    <a:pt x="10804" y="1487"/>
                    <a:pt x="10786" y="1541"/>
                  </a:cubicBezTo>
                  <a:lnTo>
                    <a:pt x="10768" y="1630"/>
                  </a:lnTo>
                  <a:cubicBezTo>
                    <a:pt x="10750" y="1657"/>
                    <a:pt x="10741" y="1693"/>
                    <a:pt x="10733" y="1719"/>
                  </a:cubicBezTo>
                  <a:cubicBezTo>
                    <a:pt x="10527" y="970"/>
                    <a:pt x="10037" y="301"/>
                    <a:pt x="9234" y="140"/>
                  </a:cubicBezTo>
                  <a:cubicBezTo>
                    <a:pt x="9154" y="125"/>
                    <a:pt x="9074" y="118"/>
                    <a:pt x="8995" y="118"/>
                  </a:cubicBezTo>
                  <a:cubicBezTo>
                    <a:pt x="8428" y="118"/>
                    <a:pt x="7898" y="497"/>
                    <a:pt x="7726" y="1068"/>
                  </a:cubicBezTo>
                  <a:cubicBezTo>
                    <a:pt x="7655" y="1318"/>
                    <a:pt x="7646" y="1577"/>
                    <a:pt x="7682" y="1835"/>
                  </a:cubicBezTo>
                  <a:cubicBezTo>
                    <a:pt x="7505" y="1763"/>
                    <a:pt x="7314" y="1727"/>
                    <a:pt x="7115" y="1727"/>
                  </a:cubicBezTo>
                  <a:cubicBezTo>
                    <a:pt x="7093" y="1727"/>
                    <a:pt x="7070" y="1727"/>
                    <a:pt x="7048" y="1728"/>
                  </a:cubicBezTo>
                  <a:cubicBezTo>
                    <a:pt x="6450" y="1755"/>
                    <a:pt x="5951" y="2210"/>
                    <a:pt x="5808" y="2852"/>
                  </a:cubicBezTo>
                  <a:cubicBezTo>
                    <a:pt x="5755" y="3102"/>
                    <a:pt x="5755" y="3352"/>
                    <a:pt x="5799" y="3584"/>
                  </a:cubicBezTo>
                  <a:cubicBezTo>
                    <a:pt x="5505" y="3342"/>
                    <a:pt x="5158" y="3215"/>
                    <a:pt x="4821" y="3215"/>
                  </a:cubicBezTo>
                  <a:cubicBezTo>
                    <a:pt x="4585" y="3215"/>
                    <a:pt x="4354" y="3277"/>
                    <a:pt x="4149" y="3405"/>
                  </a:cubicBezTo>
                  <a:cubicBezTo>
                    <a:pt x="3631" y="3727"/>
                    <a:pt x="3408" y="4396"/>
                    <a:pt x="3587" y="5047"/>
                  </a:cubicBezTo>
                  <a:cubicBezTo>
                    <a:pt x="3277" y="4712"/>
                    <a:pt x="2896" y="4518"/>
                    <a:pt x="2496" y="4518"/>
                  </a:cubicBezTo>
                  <a:cubicBezTo>
                    <a:pt x="2470" y="4518"/>
                    <a:pt x="2444" y="4519"/>
                    <a:pt x="2418" y="4520"/>
                  </a:cubicBezTo>
                  <a:cubicBezTo>
                    <a:pt x="1767" y="4547"/>
                    <a:pt x="1312" y="5083"/>
                    <a:pt x="1160" y="5600"/>
                  </a:cubicBezTo>
                  <a:cubicBezTo>
                    <a:pt x="875" y="6519"/>
                    <a:pt x="1214" y="7563"/>
                    <a:pt x="2008" y="8267"/>
                  </a:cubicBezTo>
                  <a:cubicBezTo>
                    <a:pt x="2017" y="8276"/>
                    <a:pt x="2026" y="8285"/>
                    <a:pt x="2035" y="8285"/>
                  </a:cubicBezTo>
                  <a:cubicBezTo>
                    <a:pt x="1927" y="8324"/>
                    <a:pt x="1821" y="8343"/>
                    <a:pt x="1717" y="8343"/>
                  </a:cubicBezTo>
                  <a:cubicBezTo>
                    <a:pt x="1486" y="8343"/>
                    <a:pt x="1271" y="8247"/>
                    <a:pt x="1098" y="8062"/>
                  </a:cubicBezTo>
                  <a:cubicBezTo>
                    <a:pt x="1035" y="7991"/>
                    <a:pt x="982" y="7919"/>
                    <a:pt x="946" y="7830"/>
                  </a:cubicBezTo>
                  <a:cubicBezTo>
                    <a:pt x="882" y="7662"/>
                    <a:pt x="717" y="7558"/>
                    <a:pt x="542" y="7558"/>
                  </a:cubicBezTo>
                  <a:cubicBezTo>
                    <a:pt x="522" y="7558"/>
                    <a:pt x="502" y="7560"/>
                    <a:pt x="482" y="7563"/>
                  </a:cubicBezTo>
                  <a:cubicBezTo>
                    <a:pt x="286" y="7589"/>
                    <a:pt x="134" y="7750"/>
                    <a:pt x="108" y="7946"/>
                  </a:cubicBezTo>
                  <a:lnTo>
                    <a:pt x="9" y="8731"/>
                  </a:lnTo>
                  <a:cubicBezTo>
                    <a:pt x="1" y="8865"/>
                    <a:pt x="36" y="8990"/>
                    <a:pt x="125" y="9079"/>
                  </a:cubicBezTo>
                  <a:cubicBezTo>
                    <a:pt x="447" y="9427"/>
                    <a:pt x="884" y="9677"/>
                    <a:pt x="1348" y="9766"/>
                  </a:cubicBezTo>
                  <a:cubicBezTo>
                    <a:pt x="1478" y="9792"/>
                    <a:pt x="1611" y="9805"/>
                    <a:pt x="1744" y="9805"/>
                  </a:cubicBezTo>
                  <a:cubicBezTo>
                    <a:pt x="2430" y="9805"/>
                    <a:pt x="3130" y="9470"/>
                    <a:pt x="3622" y="8910"/>
                  </a:cubicBezTo>
                  <a:cubicBezTo>
                    <a:pt x="3666" y="8912"/>
                    <a:pt x="3710" y="8913"/>
                    <a:pt x="3754" y="8913"/>
                  </a:cubicBezTo>
                  <a:cubicBezTo>
                    <a:pt x="4104" y="8913"/>
                    <a:pt x="4459" y="8849"/>
                    <a:pt x="4800" y="8722"/>
                  </a:cubicBezTo>
                  <a:cubicBezTo>
                    <a:pt x="5460" y="8473"/>
                    <a:pt x="6004" y="8000"/>
                    <a:pt x="6352" y="7375"/>
                  </a:cubicBezTo>
                  <a:cubicBezTo>
                    <a:pt x="7084" y="7348"/>
                    <a:pt x="7940" y="6911"/>
                    <a:pt x="8422" y="5948"/>
                  </a:cubicBezTo>
                  <a:cubicBezTo>
                    <a:pt x="8511" y="5761"/>
                    <a:pt x="8591" y="5555"/>
                    <a:pt x="8645" y="5332"/>
                  </a:cubicBezTo>
                  <a:cubicBezTo>
                    <a:pt x="9020" y="5279"/>
                    <a:pt x="9368" y="5136"/>
                    <a:pt x="9671" y="4931"/>
                  </a:cubicBezTo>
                  <a:cubicBezTo>
                    <a:pt x="10090" y="4636"/>
                    <a:pt x="10429" y="4208"/>
                    <a:pt x="10625" y="3691"/>
                  </a:cubicBezTo>
                  <a:cubicBezTo>
                    <a:pt x="11116" y="3566"/>
                    <a:pt x="11535" y="3263"/>
                    <a:pt x="11848" y="2852"/>
                  </a:cubicBezTo>
                  <a:cubicBezTo>
                    <a:pt x="12071" y="2558"/>
                    <a:pt x="12240" y="2201"/>
                    <a:pt x="12320" y="1817"/>
                  </a:cubicBezTo>
                  <a:cubicBezTo>
                    <a:pt x="12410" y="1380"/>
                    <a:pt x="12356" y="899"/>
                    <a:pt x="12169" y="461"/>
                  </a:cubicBezTo>
                  <a:cubicBezTo>
                    <a:pt x="12062" y="212"/>
                    <a:pt x="11848" y="42"/>
                    <a:pt x="11580" y="6"/>
                  </a:cubicBezTo>
                  <a:cubicBezTo>
                    <a:pt x="11549" y="2"/>
                    <a:pt x="11517" y="0"/>
                    <a:pt x="11486" y="0"/>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8639" name="Google Shape;10727;p28"/>
            <p:cNvSpPr/>
            <p:nvPr/>
          </p:nvSpPr>
          <p:spPr>
            <a:xfrm>
              <a:off x="1791838" y="1727969"/>
              <a:ext cx="1207000" cy="935273"/>
            </a:xfrm>
            <a:custGeom>
              <a:avLst/>
              <a:ahLst/>
              <a:rect l="l" t="t" r="r" b="b"/>
              <a:pathLst>
                <a:path w="11518" h="8925" extrusionOk="0">
                  <a:moveTo>
                    <a:pt x="8708" y="797"/>
                  </a:moveTo>
                  <a:lnTo>
                    <a:pt x="8708" y="797"/>
                  </a:lnTo>
                  <a:cubicBezTo>
                    <a:pt x="8710" y="799"/>
                    <a:pt x="8720" y="804"/>
                    <a:pt x="8725" y="804"/>
                  </a:cubicBezTo>
                  <a:cubicBezTo>
                    <a:pt x="8718" y="801"/>
                    <a:pt x="8713" y="799"/>
                    <a:pt x="8708" y="797"/>
                  </a:cubicBezTo>
                  <a:close/>
                  <a:moveTo>
                    <a:pt x="8520" y="751"/>
                  </a:moveTo>
                  <a:cubicBezTo>
                    <a:pt x="8547" y="751"/>
                    <a:pt x="8583" y="751"/>
                    <a:pt x="8609" y="760"/>
                  </a:cubicBezTo>
                  <a:cubicBezTo>
                    <a:pt x="8627" y="769"/>
                    <a:pt x="8654" y="778"/>
                    <a:pt x="8681" y="787"/>
                  </a:cubicBezTo>
                  <a:cubicBezTo>
                    <a:pt x="8692" y="792"/>
                    <a:pt x="8699" y="794"/>
                    <a:pt x="8708" y="797"/>
                  </a:cubicBezTo>
                  <a:lnTo>
                    <a:pt x="8708" y="797"/>
                  </a:lnTo>
                  <a:cubicBezTo>
                    <a:pt x="8707" y="797"/>
                    <a:pt x="8707" y="797"/>
                    <a:pt x="8707" y="797"/>
                  </a:cubicBezTo>
                  <a:cubicBezTo>
                    <a:pt x="8708" y="797"/>
                    <a:pt x="8713" y="799"/>
                    <a:pt x="8725" y="804"/>
                  </a:cubicBezTo>
                  <a:cubicBezTo>
                    <a:pt x="8752" y="822"/>
                    <a:pt x="8788" y="849"/>
                    <a:pt x="8815" y="867"/>
                  </a:cubicBezTo>
                  <a:cubicBezTo>
                    <a:pt x="8886" y="920"/>
                    <a:pt x="8904" y="938"/>
                    <a:pt x="8957" y="1001"/>
                  </a:cubicBezTo>
                  <a:cubicBezTo>
                    <a:pt x="9064" y="1126"/>
                    <a:pt x="9109" y="1215"/>
                    <a:pt x="9171" y="1375"/>
                  </a:cubicBezTo>
                  <a:cubicBezTo>
                    <a:pt x="9234" y="1518"/>
                    <a:pt x="9252" y="1598"/>
                    <a:pt x="9278" y="1759"/>
                  </a:cubicBezTo>
                  <a:cubicBezTo>
                    <a:pt x="9305" y="1937"/>
                    <a:pt x="9305" y="2027"/>
                    <a:pt x="9296" y="2169"/>
                  </a:cubicBezTo>
                  <a:lnTo>
                    <a:pt x="9287" y="2169"/>
                  </a:lnTo>
                  <a:cubicBezTo>
                    <a:pt x="9278" y="2169"/>
                    <a:pt x="9243" y="2160"/>
                    <a:pt x="9234" y="2152"/>
                  </a:cubicBezTo>
                  <a:cubicBezTo>
                    <a:pt x="9189" y="2143"/>
                    <a:pt x="9154" y="2125"/>
                    <a:pt x="9109" y="2116"/>
                  </a:cubicBezTo>
                  <a:cubicBezTo>
                    <a:pt x="9046" y="2089"/>
                    <a:pt x="8984" y="2053"/>
                    <a:pt x="8913" y="2027"/>
                  </a:cubicBezTo>
                  <a:cubicBezTo>
                    <a:pt x="8913" y="2018"/>
                    <a:pt x="8913" y="2018"/>
                    <a:pt x="8913" y="2018"/>
                  </a:cubicBezTo>
                  <a:cubicBezTo>
                    <a:pt x="8904" y="2009"/>
                    <a:pt x="8886" y="2009"/>
                    <a:pt x="8877" y="2000"/>
                  </a:cubicBezTo>
                  <a:cubicBezTo>
                    <a:pt x="8850" y="1982"/>
                    <a:pt x="8815" y="1955"/>
                    <a:pt x="8788" y="1937"/>
                  </a:cubicBezTo>
                  <a:cubicBezTo>
                    <a:pt x="8725" y="1893"/>
                    <a:pt x="8672" y="1848"/>
                    <a:pt x="8627" y="1804"/>
                  </a:cubicBezTo>
                  <a:cubicBezTo>
                    <a:pt x="8609" y="1795"/>
                    <a:pt x="8600" y="1777"/>
                    <a:pt x="8592" y="1768"/>
                  </a:cubicBezTo>
                  <a:cubicBezTo>
                    <a:pt x="8565" y="1741"/>
                    <a:pt x="8538" y="1706"/>
                    <a:pt x="8511" y="1670"/>
                  </a:cubicBezTo>
                  <a:cubicBezTo>
                    <a:pt x="8351" y="1465"/>
                    <a:pt x="8270" y="1233"/>
                    <a:pt x="8306" y="974"/>
                  </a:cubicBezTo>
                  <a:cubicBezTo>
                    <a:pt x="8306" y="952"/>
                    <a:pt x="8304" y="952"/>
                    <a:pt x="8304" y="952"/>
                  </a:cubicBezTo>
                  <a:cubicBezTo>
                    <a:pt x="8304" y="952"/>
                    <a:pt x="8306" y="952"/>
                    <a:pt x="8315" y="929"/>
                  </a:cubicBezTo>
                  <a:cubicBezTo>
                    <a:pt x="8324" y="903"/>
                    <a:pt x="8333" y="876"/>
                    <a:pt x="8351" y="849"/>
                  </a:cubicBezTo>
                  <a:cubicBezTo>
                    <a:pt x="8351" y="849"/>
                    <a:pt x="8377" y="813"/>
                    <a:pt x="8386" y="804"/>
                  </a:cubicBezTo>
                  <a:cubicBezTo>
                    <a:pt x="8395" y="804"/>
                    <a:pt x="8431" y="778"/>
                    <a:pt x="8431" y="778"/>
                  </a:cubicBezTo>
                  <a:cubicBezTo>
                    <a:pt x="8440" y="769"/>
                    <a:pt x="8458" y="760"/>
                    <a:pt x="8467" y="760"/>
                  </a:cubicBezTo>
                  <a:lnTo>
                    <a:pt x="8476" y="760"/>
                  </a:lnTo>
                  <a:cubicBezTo>
                    <a:pt x="8476" y="760"/>
                    <a:pt x="8476" y="760"/>
                    <a:pt x="8476" y="751"/>
                  </a:cubicBezTo>
                  <a:close/>
                  <a:moveTo>
                    <a:pt x="6673" y="2354"/>
                  </a:moveTo>
                  <a:cubicBezTo>
                    <a:pt x="6681" y="2354"/>
                    <a:pt x="6690" y="2355"/>
                    <a:pt x="6700" y="2357"/>
                  </a:cubicBezTo>
                  <a:cubicBezTo>
                    <a:pt x="6752" y="2365"/>
                    <a:pt x="6796" y="2374"/>
                    <a:pt x="6863" y="2415"/>
                  </a:cubicBezTo>
                  <a:lnTo>
                    <a:pt x="6863" y="2415"/>
                  </a:lnTo>
                  <a:cubicBezTo>
                    <a:pt x="6866" y="2418"/>
                    <a:pt x="6907" y="2448"/>
                    <a:pt x="6914" y="2455"/>
                  </a:cubicBezTo>
                  <a:cubicBezTo>
                    <a:pt x="6932" y="2473"/>
                    <a:pt x="6950" y="2482"/>
                    <a:pt x="6968" y="2499"/>
                  </a:cubicBezTo>
                  <a:cubicBezTo>
                    <a:pt x="6968" y="2499"/>
                    <a:pt x="6986" y="2517"/>
                    <a:pt x="6986" y="2517"/>
                  </a:cubicBezTo>
                  <a:cubicBezTo>
                    <a:pt x="7084" y="2624"/>
                    <a:pt x="7137" y="2767"/>
                    <a:pt x="7173" y="2910"/>
                  </a:cubicBezTo>
                  <a:cubicBezTo>
                    <a:pt x="7227" y="3177"/>
                    <a:pt x="7236" y="3454"/>
                    <a:pt x="7227" y="3740"/>
                  </a:cubicBezTo>
                  <a:cubicBezTo>
                    <a:pt x="7209" y="3731"/>
                    <a:pt x="7191" y="3722"/>
                    <a:pt x="7173" y="3722"/>
                  </a:cubicBezTo>
                  <a:cubicBezTo>
                    <a:pt x="7111" y="3695"/>
                    <a:pt x="7048" y="3668"/>
                    <a:pt x="6986" y="3632"/>
                  </a:cubicBezTo>
                  <a:cubicBezTo>
                    <a:pt x="6977" y="3632"/>
                    <a:pt x="6968" y="3624"/>
                    <a:pt x="6950" y="3615"/>
                  </a:cubicBezTo>
                  <a:cubicBezTo>
                    <a:pt x="6950" y="3615"/>
                    <a:pt x="6950" y="3615"/>
                    <a:pt x="6941" y="3606"/>
                  </a:cubicBezTo>
                  <a:cubicBezTo>
                    <a:pt x="6914" y="3588"/>
                    <a:pt x="6879" y="3570"/>
                    <a:pt x="6852" y="3552"/>
                  </a:cubicBezTo>
                  <a:cubicBezTo>
                    <a:pt x="6798" y="3508"/>
                    <a:pt x="6745" y="3472"/>
                    <a:pt x="6700" y="3427"/>
                  </a:cubicBezTo>
                  <a:cubicBezTo>
                    <a:pt x="6691" y="3418"/>
                    <a:pt x="6682" y="3409"/>
                    <a:pt x="6682" y="3409"/>
                  </a:cubicBezTo>
                  <a:cubicBezTo>
                    <a:pt x="6682" y="3409"/>
                    <a:pt x="6674" y="3401"/>
                    <a:pt x="6674" y="3392"/>
                  </a:cubicBezTo>
                  <a:cubicBezTo>
                    <a:pt x="6647" y="3365"/>
                    <a:pt x="6620" y="3338"/>
                    <a:pt x="6602" y="3311"/>
                  </a:cubicBezTo>
                  <a:cubicBezTo>
                    <a:pt x="6575" y="3285"/>
                    <a:pt x="6558" y="3258"/>
                    <a:pt x="6540" y="3222"/>
                  </a:cubicBezTo>
                  <a:cubicBezTo>
                    <a:pt x="6531" y="3213"/>
                    <a:pt x="6513" y="3186"/>
                    <a:pt x="6504" y="3177"/>
                  </a:cubicBezTo>
                  <a:cubicBezTo>
                    <a:pt x="6477" y="3124"/>
                    <a:pt x="6450" y="3062"/>
                    <a:pt x="6433" y="2999"/>
                  </a:cubicBezTo>
                  <a:cubicBezTo>
                    <a:pt x="6433" y="2990"/>
                    <a:pt x="6415" y="2954"/>
                    <a:pt x="6415" y="2946"/>
                  </a:cubicBezTo>
                  <a:cubicBezTo>
                    <a:pt x="6406" y="2910"/>
                    <a:pt x="6406" y="2874"/>
                    <a:pt x="6397" y="2838"/>
                  </a:cubicBezTo>
                  <a:cubicBezTo>
                    <a:pt x="6397" y="2821"/>
                    <a:pt x="6397" y="2776"/>
                    <a:pt x="6397" y="2767"/>
                  </a:cubicBezTo>
                  <a:cubicBezTo>
                    <a:pt x="6397" y="2758"/>
                    <a:pt x="6397" y="2705"/>
                    <a:pt x="6397" y="2687"/>
                  </a:cubicBezTo>
                  <a:cubicBezTo>
                    <a:pt x="6406" y="2651"/>
                    <a:pt x="6406" y="2624"/>
                    <a:pt x="6415" y="2589"/>
                  </a:cubicBezTo>
                  <a:cubicBezTo>
                    <a:pt x="6424" y="2571"/>
                    <a:pt x="6424" y="2562"/>
                    <a:pt x="6433" y="2544"/>
                  </a:cubicBezTo>
                  <a:cubicBezTo>
                    <a:pt x="6433" y="2535"/>
                    <a:pt x="6450" y="2499"/>
                    <a:pt x="6450" y="2491"/>
                  </a:cubicBezTo>
                  <a:cubicBezTo>
                    <a:pt x="6459" y="2482"/>
                    <a:pt x="6468" y="2464"/>
                    <a:pt x="6468" y="2464"/>
                  </a:cubicBezTo>
                  <a:cubicBezTo>
                    <a:pt x="6486" y="2446"/>
                    <a:pt x="6495" y="2437"/>
                    <a:pt x="6504" y="2419"/>
                  </a:cubicBezTo>
                  <a:cubicBezTo>
                    <a:pt x="6513" y="2410"/>
                    <a:pt x="6522" y="2401"/>
                    <a:pt x="6531" y="2392"/>
                  </a:cubicBezTo>
                  <a:cubicBezTo>
                    <a:pt x="6540" y="2392"/>
                    <a:pt x="6549" y="2384"/>
                    <a:pt x="6558" y="2375"/>
                  </a:cubicBezTo>
                  <a:lnTo>
                    <a:pt x="6575" y="2375"/>
                  </a:lnTo>
                  <a:cubicBezTo>
                    <a:pt x="6619" y="2367"/>
                    <a:pt x="6639" y="2354"/>
                    <a:pt x="6673" y="2354"/>
                  </a:cubicBezTo>
                  <a:close/>
                  <a:moveTo>
                    <a:pt x="4354" y="3838"/>
                  </a:moveTo>
                  <a:cubicBezTo>
                    <a:pt x="4361" y="3838"/>
                    <a:pt x="4414" y="3849"/>
                    <a:pt x="4426" y="3849"/>
                  </a:cubicBezTo>
                  <a:cubicBezTo>
                    <a:pt x="4429" y="3849"/>
                    <a:pt x="4429" y="3848"/>
                    <a:pt x="4425" y="3847"/>
                  </a:cubicBezTo>
                  <a:lnTo>
                    <a:pt x="4425" y="3847"/>
                  </a:lnTo>
                  <a:cubicBezTo>
                    <a:pt x="4497" y="3873"/>
                    <a:pt x="4532" y="3891"/>
                    <a:pt x="4577" y="3918"/>
                  </a:cubicBezTo>
                  <a:cubicBezTo>
                    <a:pt x="4711" y="4016"/>
                    <a:pt x="4791" y="4096"/>
                    <a:pt x="4880" y="4239"/>
                  </a:cubicBezTo>
                  <a:cubicBezTo>
                    <a:pt x="5032" y="4471"/>
                    <a:pt x="5130" y="4810"/>
                    <a:pt x="5166" y="5113"/>
                  </a:cubicBezTo>
                  <a:cubicBezTo>
                    <a:pt x="5193" y="5292"/>
                    <a:pt x="5193" y="5390"/>
                    <a:pt x="5175" y="5568"/>
                  </a:cubicBezTo>
                  <a:cubicBezTo>
                    <a:pt x="5175" y="5568"/>
                    <a:pt x="5175" y="5577"/>
                    <a:pt x="5175" y="5577"/>
                  </a:cubicBezTo>
                  <a:cubicBezTo>
                    <a:pt x="5041" y="5479"/>
                    <a:pt x="4925" y="5363"/>
                    <a:pt x="4809" y="5229"/>
                  </a:cubicBezTo>
                  <a:cubicBezTo>
                    <a:pt x="4586" y="4980"/>
                    <a:pt x="4327" y="4694"/>
                    <a:pt x="4193" y="4382"/>
                  </a:cubicBezTo>
                  <a:cubicBezTo>
                    <a:pt x="4167" y="4310"/>
                    <a:pt x="4149" y="4248"/>
                    <a:pt x="4140" y="4177"/>
                  </a:cubicBezTo>
                  <a:cubicBezTo>
                    <a:pt x="4140" y="4159"/>
                    <a:pt x="4140" y="4159"/>
                    <a:pt x="4140" y="4123"/>
                  </a:cubicBezTo>
                  <a:cubicBezTo>
                    <a:pt x="4140" y="4108"/>
                    <a:pt x="4153" y="4038"/>
                    <a:pt x="4151" y="4038"/>
                  </a:cubicBezTo>
                  <a:lnTo>
                    <a:pt x="4151" y="4038"/>
                  </a:lnTo>
                  <a:cubicBezTo>
                    <a:pt x="4151" y="4038"/>
                    <a:pt x="4150" y="4039"/>
                    <a:pt x="4149" y="4043"/>
                  </a:cubicBezTo>
                  <a:cubicBezTo>
                    <a:pt x="4167" y="3971"/>
                    <a:pt x="4193" y="3927"/>
                    <a:pt x="4229" y="3891"/>
                  </a:cubicBezTo>
                  <a:cubicBezTo>
                    <a:pt x="4238" y="3873"/>
                    <a:pt x="4292" y="3847"/>
                    <a:pt x="4309" y="3847"/>
                  </a:cubicBezTo>
                  <a:cubicBezTo>
                    <a:pt x="4327" y="3838"/>
                    <a:pt x="4336" y="3838"/>
                    <a:pt x="4354" y="3838"/>
                  </a:cubicBezTo>
                  <a:close/>
                  <a:moveTo>
                    <a:pt x="2036" y="5067"/>
                  </a:moveTo>
                  <a:cubicBezTo>
                    <a:pt x="2047" y="5067"/>
                    <a:pt x="2059" y="5067"/>
                    <a:pt x="2070" y="5069"/>
                  </a:cubicBezTo>
                  <a:cubicBezTo>
                    <a:pt x="2365" y="5095"/>
                    <a:pt x="2561" y="5461"/>
                    <a:pt x="2659" y="5702"/>
                  </a:cubicBezTo>
                  <a:cubicBezTo>
                    <a:pt x="2793" y="6014"/>
                    <a:pt x="2855" y="6362"/>
                    <a:pt x="2837" y="6701"/>
                  </a:cubicBezTo>
                  <a:cubicBezTo>
                    <a:pt x="2820" y="6906"/>
                    <a:pt x="2784" y="7103"/>
                    <a:pt x="2713" y="7290"/>
                  </a:cubicBezTo>
                  <a:cubicBezTo>
                    <a:pt x="2543" y="7228"/>
                    <a:pt x="2391" y="7129"/>
                    <a:pt x="2249" y="7014"/>
                  </a:cubicBezTo>
                  <a:cubicBezTo>
                    <a:pt x="2026" y="6835"/>
                    <a:pt x="1847" y="6594"/>
                    <a:pt x="1740" y="6327"/>
                  </a:cubicBezTo>
                  <a:cubicBezTo>
                    <a:pt x="1633" y="6068"/>
                    <a:pt x="1589" y="5773"/>
                    <a:pt x="1651" y="5497"/>
                  </a:cubicBezTo>
                  <a:cubicBezTo>
                    <a:pt x="1693" y="5302"/>
                    <a:pt x="1824" y="5067"/>
                    <a:pt x="2036" y="5067"/>
                  </a:cubicBezTo>
                  <a:close/>
                  <a:moveTo>
                    <a:pt x="11044" y="0"/>
                  </a:moveTo>
                  <a:cubicBezTo>
                    <a:pt x="10833" y="0"/>
                    <a:pt x="10613" y="197"/>
                    <a:pt x="10724" y="448"/>
                  </a:cubicBezTo>
                  <a:cubicBezTo>
                    <a:pt x="10733" y="483"/>
                    <a:pt x="10741" y="510"/>
                    <a:pt x="10759" y="546"/>
                  </a:cubicBezTo>
                  <a:cubicBezTo>
                    <a:pt x="10759" y="546"/>
                    <a:pt x="10759" y="555"/>
                    <a:pt x="10759" y="555"/>
                  </a:cubicBezTo>
                  <a:cubicBezTo>
                    <a:pt x="10768" y="573"/>
                    <a:pt x="10768" y="581"/>
                    <a:pt x="10768" y="599"/>
                  </a:cubicBezTo>
                  <a:cubicBezTo>
                    <a:pt x="10786" y="671"/>
                    <a:pt x="10795" y="751"/>
                    <a:pt x="10804" y="822"/>
                  </a:cubicBezTo>
                  <a:cubicBezTo>
                    <a:pt x="10804" y="840"/>
                    <a:pt x="10804" y="849"/>
                    <a:pt x="10804" y="867"/>
                  </a:cubicBezTo>
                  <a:cubicBezTo>
                    <a:pt x="10804" y="894"/>
                    <a:pt x="10804" y="929"/>
                    <a:pt x="10804" y="965"/>
                  </a:cubicBezTo>
                  <a:cubicBezTo>
                    <a:pt x="10795" y="1036"/>
                    <a:pt x="10786" y="1108"/>
                    <a:pt x="10768" y="1188"/>
                  </a:cubicBezTo>
                  <a:cubicBezTo>
                    <a:pt x="10768" y="1197"/>
                    <a:pt x="10759" y="1233"/>
                    <a:pt x="10759" y="1251"/>
                  </a:cubicBezTo>
                  <a:cubicBezTo>
                    <a:pt x="10750" y="1268"/>
                    <a:pt x="10750" y="1286"/>
                    <a:pt x="10750" y="1286"/>
                  </a:cubicBezTo>
                  <a:cubicBezTo>
                    <a:pt x="10741" y="1304"/>
                    <a:pt x="10733" y="1322"/>
                    <a:pt x="10733" y="1331"/>
                  </a:cubicBezTo>
                  <a:cubicBezTo>
                    <a:pt x="10706" y="1402"/>
                    <a:pt x="10679" y="1474"/>
                    <a:pt x="10643" y="1545"/>
                  </a:cubicBezTo>
                  <a:cubicBezTo>
                    <a:pt x="10634" y="1554"/>
                    <a:pt x="10617" y="1590"/>
                    <a:pt x="10617" y="1598"/>
                  </a:cubicBezTo>
                  <a:cubicBezTo>
                    <a:pt x="10599" y="1616"/>
                    <a:pt x="10590" y="1643"/>
                    <a:pt x="10572" y="1670"/>
                  </a:cubicBezTo>
                  <a:cubicBezTo>
                    <a:pt x="10527" y="1732"/>
                    <a:pt x="10483" y="1786"/>
                    <a:pt x="10429" y="1848"/>
                  </a:cubicBezTo>
                  <a:cubicBezTo>
                    <a:pt x="10420" y="1857"/>
                    <a:pt x="10420" y="1857"/>
                    <a:pt x="10420" y="1866"/>
                  </a:cubicBezTo>
                  <a:cubicBezTo>
                    <a:pt x="10420" y="1866"/>
                    <a:pt x="10411" y="1866"/>
                    <a:pt x="10402" y="1875"/>
                  </a:cubicBezTo>
                  <a:cubicBezTo>
                    <a:pt x="10376" y="1902"/>
                    <a:pt x="10349" y="1929"/>
                    <a:pt x="10322" y="1955"/>
                  </a:cubicBezTo>
                  <a:cubicBezTo>
                    <a:pt x="10295" y="1973"/>
                    <a:pt x="10269" y="1991"/>
                    <a:pt x="10242" y="2009"/>
                  </a:cubicBezTo>
                  <a:cubicBezTo>
                    <a:pt x="10233" y="2018"/>
                    <a:pt x="10188" y="2045"/>
                    <a:pt x="10179" y="2053"/>
                  </a:cubicBezTo>
                  <a:cubicBezTo>
                    <a:pt x="10126" y="2089"/>
                    <a:pt x="10063" y="2116"/>
                    <a:pt x="10001" y="2143"/>
                  </a:cubicBezTo>
                  <a:cubicBezTo>
                    <a:pt x="9992" y="2143"/>
                    <a:pt x="9974" y="2152"/>
                    <a:pt x="9956" y="2152"/>
                  </a:cubicBezTo>
                  <a:cubicBezTo>
                    <a:pt x="9965" y="2125"/>
                    <a:pt x="9965" y="2089"/>
                    <a:pt x="9965" y="2062"/>
                  </a:cubicBezTo>
                  <a:cubicBezTo>
                    <a:pt x="9948" y="1277"/>
                    <a:pt x="9564" y="296"/>
                    <a:pt x="8699" y="126"/>
                  </a:cubicBezTo>
                  <a:cubicBezTo>
                    <a:pt x="8644" y="115"/>
                    <a:pt x="8590" y="110"/>
                    <a:pt x="8537" y="110"/>
                  </a:cubicBezTo>
                  <a:cubicBezTo>
                    <a:pt x="8158" y="110"/>
                    <a:pt x="7810" y="376"/>
                    <a:pt x="7708" y="751"/>
                  </a:cubicBezTo>
                  <a:cubicBezTo>
                    <a:pt x="7583" y="1170"/>
                    <a:pt x="7690" y="1607"/>
                    <a:pt x="7914" y="1973"/>
                  </a:cubicBezTo>
                  <a:cubicBezTo>
                    <a:pt x="8190" y="2410"/>
                    <a:pt x="8654" y="2723"/>
                    <a:pt x="9154" y="2838"/>
                  </a:cubicBezTo>
                  <a:cubicBezTo>
                    <a:pt x="9136" y="2892"/>
                    <a:pt x="9109" y="2954"/>
                    <a:pt x="9073" y="3008"/>
                  </a:cubicBezTo>
                  <a:cubicBezTo>
                    <a:pt x="9073" y="3017"/>
                    <a:pt x="9055" y="3062"/>
                    <a:pt x="9046" y="3070"/>
                  </a:cubicBezTo>
                  <a:cubicBezTo>
                    <a:pt x="9029" y="3097"/>
                    <a:pt x="9020" y="3115"/>
                    <a:pt x="9002" y="3142"/>
                  </a:cubicBezTo>
                  <a:cubicBezTo>
                    <a:pt x="8957" y="3213"/>
                    <a:pt x="8904" y="3276"/>
                    <a:pt x="8859" y="3338"/>
                  </a:cubicBezTo>
                  <a:cubicBezTo>
                    <a:pt x="8832" y="3356"/>
                    <a:pt x="8815" y="3383"/>
                    <a:pt x="8797" y="3409"/>
                  </a:cubicBezTo>
                  <a:cubicBezTo>
                    <a:pt x="8788" y="3409"/>
                    <a:pt x="8743" y="3454"/>
                    <a:pt x="8734" y="3463"/>
                  </a:cubicBezTo>
                  <a:cubicBezTo>
                    <a:pt x="8681" y="3508"/>
                    <a:pt x="8609" y="3561"/>
                    <a:pt x="8547" y="3606"/>
                  </a:cubicBezTo>
                  <a:cubicBezTo>
                    <a:pt x="8538" y="3615"/>
                    <a:pt x="8529" y="3624"/>
                    <a:pt x="8511" y="3624"/>
                  </a:cubicBezTo>
                  <a:cubicBezTo>
                    <a:pt x="8484" y="3641"/>
                    <a:pt x="8458" y="3659"/>
                    <a:pt x="8431" y="3668"/>
                  </a:cubicBezTo>
                  <a:cubicBezTo>
                    <a:pt x="8368" y="3704"/>
                    <a:pt x="8297" y="3731"/>
                    <a:pt x="8226" y="3757"/>
                  </a:cubicBezTo>
                  <a:cubicBezTo>
                    <a:pt x="8217" y="3757"/>
                    <a:pt x="8208" y="3757"/>
                    <a:pt x="8190" y="3766"/>
                  </a:cubicBezTo>
                  <a:cubicBezTo>
                    <a:pt x="8154" y="3775"/>
                    <a:pt x="8119" y="3784"/>
                    <a:pt x="8083" y="3793"/>
                  </a:cubicBezTo>
                  <a:cubicBezTo>
                    <a:pt x="8021" y="3802"/>
                    <a:pt x="7958" y="3811"/>
                    <a:pt x="7905" y="3811"/>
                  </a:cubicBezTo>
                  <a:cubicBezTo>
                    <a:pt x="7914" y="3365"/>
                    <a:pt x="7905" y="2865"/>
                    <a:pt x="7717" y="2446"/>
                  </a:cubicBezTo>
                  <a:cubicBezTo>
                    <a:pt x="7526" y="2029"/>
                    <a:pt x="7133" y="1723"/>
                    <a:pt x="6660" y="1723"/>
                  </a:cubicBezTo>
                  <a:cubicBezTo>
                    <a:pt x="6647" y="1723"/>
                    <a:pt x="6633" y="1723"/>
                    <a:pt x="6620" y="1723"/>
                  </a:cubicBezTo>
                  <a:cubicBezTo>
                    <a:pt x="6183" y="1741"/>
                    <a:pt x="5880" y="2107"/>
                    <a:pt x="5790" y="2508"/>
                  </a:cubicBezTo>
                  <a:cubicBezTo>
                    <a:pt x="5621" y="3276"/>
                    <a:pt x="6165" y="3989"/>
                    <a:pt x="6834" y="4293"/>
                  </a:cubicBezTo>
                  <a:cubicBezTo>
                    <a:pt x="6941" y="4346"/>
                    <a:pt x="7048" y="4382"/>
                    <a:pt x="7155" y="4409"/>
                  </a:cubicBezTo>
                  <a:cubicBezTo>
                    <a:pt x="7111" y="4641"/>
                    <a:pt x="7039" y="4864"/>
                    <a:pt x="6932" y="5087"/>
                  </a:cubicBezTo>
                  <a:cubicBezTo>
                    <a:pt x="6879" y="5194"/>
                    <a:pt x="6754" y="5354"/>
                    <a:pt x="6674" y="5443"/>
                  </a:cubicBezTo>
                  <a:cubicBezTo>
                    <a:pt x="6638" y="5470"/>
                    <a:pt x="6566" y="5533"/>
                    <a:pt x="6522" y="5568"/>
                  </a:cubicBezTo>
                  <a:cubicBezTo>
                    <a:pt x="6450" y="5622"/>
                    <a:pt x="6397" y="5658"/>
                    <a:pt x="6343" y="5684"/>
                  </a:cubicBezTo>
                  <a:cubicBezTo>
                    <a:pt x="6192" y="5765"/>
                    <a:pt x="6094" y="5800"/>
                    <a:pt x="5933" y="5827"/>
                  </a:cubicBezTo>
                  <a:lnTo>
                    <a:pt x="5835" y="5827"/>
                  </a:lnTo>
                  <a:cubicBezTo>
                    <a:pt x="5960" y="5033"/>
                    <a:pt x="5746" y="4105"/>
                    <a:pt x="5157" y="3543"/>
                  </a:cubicBezTo>
                  <a:cubicBezTo>
                    <a:pt x="4942" y="3346"/>
                    <a:pt x="4659" y="3209"/>
                    <a:pt x="4376" y="3209"/>
                  </a:cubicBezTo>
                  <a:cubicBezTo>
                    <a:pt x="4225" y="3209"/>
                    <a:pt x="4075" y="3248"/>
                    <a:pt x="3935" y="3338"/>
                  </a:cubicBezTo>
                  <a:cubicBezTo>
                    <a:pt x="3515" y="3588"/>
                    <a:pt x="3435" y="4123"/>
                    <a:pt x="3578" y="4551"/>
                  </a:cubicBezTo>
                  <a:cubicBezTo>
                    <a:pt x="3658" y="4783"/>
                    <a:pt x="3792" y="4980"/>
                    <a:pt x="3935" y="5176"/>
                  </a:cubicBezTo>
                  <a:cubicBezTo>
                    <a:pt x="4060" y="5345"/>
                    <a:pt x="4193" y="5515"/>
                    <a:pt x="4336" y="5684"/>
                  </a:cubicBezTo>
                  <a:cubicBezTo>
                    <a:pt x="4532" y="5907"/>
                    <a:pt x="4755" y="6112"/>
                    <a:pt x="5005" y="6264"/>
                  </a:cubicBezTo>
                  <a:cubicBezTo>
                    <a:pt x="4916" y="6478"/>
                    <a:pt x="4791" y="6666"/>
                    <a:pt x="4631" y="6826"/>
                  </a:cubicBezTo>
                  <a:cubicBezTo>
                    <a:pt x="4274" y="7174"/>
                    <a:pt x="3783" y="7388"/>
                    <a:pt x="3284" y="7388"/>
                  </a:cubicBezTo>
                  <a:cubicBezTo>
                    <a:pt x="3507" y="6701"/>
                    <a:pt x="3426" y="5907"/>
                    <a:pt x="3078" y="5274"/>
                  </a:cubicBezTo>
                  <a:cubicBezTo>
                    <a:pt x="2871" y="4886"/>
                    <a:pt x="2514" y="4514"/>
                    <a:pt x="2039" y="4514"/>
                  </a:cubicBezTo>
                  <a:cubicBezTo>
                    <a:pt x="2023" y="4514"/>
                    <a:pt x="2007" y="4515"/>
                    <a:pt x="1990" y="4516"/>
                  </a:cubicBezTo>
                  <a:cubicBezTo>
                    <a:pt x="1562" y="4533"/>
                    <a:pt x="1250" y="4899"/>
                    <a:pt x="1134" y="5283"/>
                  </a:cubicBezTo>
                  <a:cubicBezTo>
                    <a:pt x="884" y="6095"/>
                    <a:pt x="1241" y="6960"/>
                    <a:pt x="1856" y="7504"/>
                  </a:cubicBezTo>
                  <a:cubicBezTo>
                    <a:pt x="2008" y="7638"/>
                    <a:pt x="2186" y="7754"/>
                    <a:pt x="2374" y="7834"/>
                  </a:cubicBezTo>
                  <a:cubicBezTo>
                    <a:pt x="2240" y="7986"/>
                    <a:pt x="2070" y="8111"/>
                    <a:pt x="1883" y="8200"/>
                  </a:cubicBezTo>
                  <a:cubicBezTo>
                    <a:pt x="1684" y="8290"/>
                    <a:pt x="1476" y="8336"/>
                    <a:pt x="1272" y="8336"/>
                  </a:cubicBezTo>
                  <a:cubicBezTo>
                    <a:pt x="928" y="8336"/>
                    <a:pt x="594" y="8204"/>
                    <a:pt x="331" y="7923"/>
                  </a:cubicBezTo>
                  <a:cubicBezTo>
                    <a:pt x="233" y="7807"/>
                    <a:pt x="152" y="7692"/>
                    <a:pt x="99" y="7558"/>
                  </a:cubicBezTo>
                  <a:lnTo>
                    <a:pt x="1" y="8343"/>
                  </a:lnTo>
                  <a:cubicBezTo>
                    <a:pt x="259" y="8619"/>
                    <a:pt x="598" y="8816"/>
                    <a:pt x="982" y="8896"/>
                  </a:cubicBezTo>
                  <a:cubicBezTo>
                    <a:pt x="1084" y="8915"/>
                    <a:pt x="1187" y="8924"/>
                    <a:pt x="1290" y="8924"/>
                  </a:cubicBezTo>
                  <a:cubicBezTo>
                    <a:pt x="1950" y="8924"/>
                    <a:pt x="2602" y="8545"/>
                    <a:pt x="2980" y="8013"/>
                  </a:cubicBezTo>
                  <a:cubicBezTo>
                    <a:pt x="3083" y="8026"/>
                    <a:pt x="3186" y="8033"/>
                    <a:pt x="3291" y="8033"/>
                  </a:cubicBezTo>
                  <a:cubicBezTo>
                    <a:pt x="3594" y="8033"/>
                    <a:pt x="3901" y="7976"/>
                    <a:pt x="4193" y="7870"/>
                  </a:cubicBezTo>
                  <a:cubicBezTo>
                    <a:pt x="4863" y="7620"/>
                    <a:pt x="5362" y="7112"/>
                    <a:pt x="5639" y="6487"/>
                  </a:cubicBezTo>
                  <a:cubicBezTo>
                    <a:pt x="5702" y="6495"/>
                    <a:pt x="5766" y="6498"/>
                    <a:pt x="5829" y="6498"/>
                  </a:cubicBezTo>
                  <a:cubicBezTo>
                    <a:pt x="6576" y="6498"/>
                    <a:pt x="7254" y="5976"/>
                    <a:pt x="7583" y="5310"/>
                  </a:cubicBezTo>
                  <a:cubicBezTo>
                    <a:pt x="7708" y="5051"/>
                    <a:pt x="7789" y="4774"/>
                    <a:pt x="7842" y="4489"/>
                  </a:cubicBezTo>
                  <a:cubicBezTo>
                    <a:pt x="8244" y="4480"/>
                    <a:pt x="8645" y="4355"/>
                    <a:pt x="8975" y="4123"/>
                  </a:cubicBezTo>
                  <a:cubicBezTo>
                    <a:pt x="9412" y="3829"/>
                    <a:pt x="9707" y="3374"/>
                    <a:pt x="9849" y="2874"/>
                  </a:cubicBezTo>
                  <a:cubicBezTo>
                    <a:pt x="9867" y="2874"/>
                    <a:pt x="9876" y="2874"/>
                    <a:pt x="9894" y="2865"/>
                  </a:cubicBezTo>
                  <a:cubicBezTo>
                    <a:pt x="10697" y="2740"/>
                    <a:pt x="11286" y="2062"/>
                    <a:pt x="11446" y="1286"/>
                  </a:cubicBezTo>
                  <a:cubicBezTo>
                    <a:pt x="11518" y="920"/>
                    <a:pt x="11464" y="528"/>
                    <a:pt x="11321" y="189"/>
                  </a:cubicBezTo>
                  <a:cubicBezTo>
                    <a:pt x="11266" y="56"/>
                    <a:pt x="11156" y="0"/>
                    <a:pt x="1104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63" name="Shape 10731"/>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164" name="Shape 10732"/>
        <p:cNvGrpSpPr/>
        <p:nvPr/>
      </p:nvGrpSpPr>
      <p:grpSpPr>
        <a:xfrm>
          <a:off x="0" y="0"/>
          <a:ext cx="0" cy="0"/>
          <a:chOff x="0" y="0"/>
          <a:chExt cx="0" cy="0"/>
        </a:xfrm>
      </p:grpSpPr>
      <p:sp>
        <p:nvSpPr>
          <p:cNvPr id="1053410" name="Google Shape;10733;p31"/>
          <p:cNvSpPr txBox="1"/>
          <p:nvPr>
            <p:ph type="title"/>
          </p:nvPr>
        </p:nvSpPr>
        <p:spPr>
          <a:xfrm>
            <a:off x="716700" y="511025"/>
            <a:ext cx="7710600" cy="482400"/>
          </a:xfrm>
          <a:prstGeom prst="rect"/>
        </p:spPr>
        <p:txBody>
          <a:bodyPr anchor="t" anchorCtr="0" bIns="91425" lIns="91425" rIns="91425" spcFirstLastPara="1" tIns="91425" wrap="square">
            <a:noAutofit/>
          </a:bodyPr>
          <a:lstStyle>
            <a:lvl1pPr lvl="0" rtl="0">
              <a:spcBef>
                <a:spcPts val="0"/>
              </a:spcBef>
              <a:spcAft>
                <a:spcPts val="0"/>
              </a:spcAft>
              <a:buSzPts val="2400"/>
              <a:buNone/>
              <a:defRPr>
                <a:solidFill>
                  <a:schemeClr val="lt1"/>
                </a:solidFill>
              </a:defRPr>
            </a:lvl1pPr>
            <a:lvl2pPr lvl="1" rtl="0">
              <a:spcBef>
                <a:spcPts val="0"/>
              </a:spcBef>
              <a:spcAft>
                <a:spcPts val="0"/>
              </a:spcAft>
              <a:buSzPts val="2400"/>
              <a:buNone/>
            </a:lvl2pPr>
            <a:lvl3pPr lvl="2" rtl="0">
              <a:spcBef>
                <a:spcPts val="0"/>
              </a:spcBef>
              <a:spcAft>
                <a:spcPts val="0"/>
              </a:spcAft>
              <a:buSzPts val="2400"/>
              <a:buNone/>
            </a:lvl3pPr>
            <a:lvl4pPr lvl="3" rtl="0">
              <a:spcBef>
                <a:spcPts val="0"/>
              </a:spcBef>
              <a:spcAft>
                <a:spcPts val="0"/>
              </a:spcAft>
              <a:buSzPts val="2400"/>
              <a:buNone/>
            </a:lvl4pPr>
            <a:lvl5pPr lvl="4" rtl="0">
              <a:spcBef>
                <a:spcPts val="0"/>
              </a:spcBef>
              <a:spcAft>
                <a:spcPts val="0"/>
              </a:spcAft>
              <a:buSzPts val="2400"/>
              <a:buNone/>
            </a:lvl5pPr>
            <a:lvl6pPr lvl="5" rtl="0">
              <a:spcBef>
                <a:spcPts val="0"/>
              </a:spcBef>
              <a:spcAft>
                <a:spcPts val="0"/>
              </a:spcAft>
              <a:buSzPts val="2400"/>
              <a:buNone/>
            </a:lvl6pPr>
            <a:lvl7pPr lvl="6" rtl="0">
              <a:spcBef>
                <a:spcPts val="0"/>
              </a:spcBef>
              <a:spcAft>
                <a:spcPts val="0"/>
              </a:spcAft>
              <a:buSzPts val="2400"/>
              <a:buNone/>
            </a:lvl7pPr>
            <a:lvl8pPr lvl="7" rtl="0">
              <a:spcBef>
                <a:spcPts val="0"/>
              </a:spcBef>
              <a:spcAft>
                <a:spcPts val="0"/>
              </a:spcAft>
              <a:buSzPts val="2400"/>
              <a:buNone/>
            </a:lvl8pPr>
            <a:lvl9pPr lvl="8" rtl="0">
              <a:spcBef>
                <a:spcPts val="0"/>
              </a:spcBef>
              <a:spcAft>
                <a:spcPts val="0"/>
              </a:spcAft>
              <a:buSzPts val="2400"/>
              <a:buNone/>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83" name="Shape 1045"/>
        <p:cNvGrpSpPr/>
        <p:nvPr/>
      </p:nvGrpSpPr>
      <p:grpSpPr>
        <a:xfrm>
          <a:off x="0" y="0"/>
          <a:ext cx="0" cy="0"/>
          <a:chOff x="0" y="0"/>
          <a:chExt cx="0" cy="0"/>
        </a:xfrm>
      </p:grpSpPr>
      <p:sp>
        <p:nvSpPr>
          <p:cNvPr id="1054298" name="Google Shape;1046;p4"/>
          <p:cNvSpPr/>
          <p:nvPr/>
        </p:nvSpPr>
        <p:spPr>
          <a:xfrm>
            <a:off x="0" y="0"/>
            <a:ext cx="9144080" cy="5142646"/>
          </a:xfrm>
          <a:custGeom>
            <a:avLst/>
            <a:ahLst/>
            <a:rect l="l" t="t" r="r" b="b"/>
            <a:pathLst>
              <a:path w="88355" h="49691" extrusionOk="0">
                <a:moveTo>
                  <a:pt x="5666" y="6075"/>
                </a:moveTo>
                <a:lnTo>
                  <a:pt x="12008" y="6102"/>
                </a:lnTo>
                <a:lnTo>
                  <a:pt x="11955" y="12472"/>
                </a:lnTo>
                <a:lnTo>
                  <a:pt x="5612" y="12445"/>
                </a:lnTo>
                <a:lnTo>
                  <a:pt x="5666" y="6075"/>
                </a:lnTo>
                <a:close/>
                <a:moveTo>
                  <a:pt x="12062" y="6102"/>
                </a:moveTo>
                <a:lnTo>
                  <a:pt x="18432" y="6129"/>
                </a:lnTo>
                <a:lnTo>
                  <a:pt x="18378" y="12507"/>
                </a:lnTo>
                <a:lnTo>
                  <a:pt x="12008" y="12472"/>
                </a:lnTo>
                <a:lnTo>
                  <a:pt x="12062" y="6102"/>
                </a:lnTo>
                <a:close/>
                <a:moveTo>
                  <a:pt x="18485" y="6129"/>
                </a:moveTo>
                <a:lnTo>
                  <a:pt x="24819" y="6156"/>
                </a:lnTo>
                <a:lnTo>
                  <a:pt x="24774" y="12534"/>
                </a:lnTo>
                <a:lnTo>
                  <a:pt x="18432" y="12507"/>
                </a:lnTo>
                <a:lnTo>
                  <a:pt x="18485" y="6129"/>
                </a:lnTo>
                <a:close/>
                <a:moveTo>
                  <a:pt x="24873" y="6156"/>
                </a:moveTo>
                <a:lnTo>
                  <a:pt x="31215" y="6183"/>
                </a:lnTo>
                <a:lnTo>
                  <a:pt x="31162" y="12561"/>
                </a:lnTo>
                <a:lnTo>
                  <a:pt x="24828" y="12534"/>
                </a:lnTo>
                <a:lnTo>
                  <a:pt x="24873" y="6156"/>
                </a:lnTo>
                <a:close/>
                <a:moveTo>
                  <a:pt x="31269" y="6183"/>
                </a:moveTo>
                <a:lnTo>
                  <a:pt x="37639" y="6218"/>
                </a:lnTo>
                <a:lnTo>
                  <a:pt x="37585" y="12588"/>
                </a:lnTo>
                <a:lnTo>
                  <a:pt x="31215" y="12561"/>
                </a:lnTo>
                <a:lnTo>
                  <a:pt x="31269" y="6183"/>
                </a:lnTo>
                <a:close/>
                <a:moveTo>
                  <a:pt x="37692" y="6218"/>
                </a:moveTo>
                <a:lnTo>
                  <a:pt x="44026" y="6245"/>
                </a:lnTo>
                <a:lnTo>
                  <a:pt x="43973" y="12623"/>
                </a:lnTo>
                <a:lnTo>
                  <a:pt x="37639" y="12588"/>
                </a:lnTo>
                <a:lnTo>
                  <a:pt x="37692" y="6218"/>
                </a:lnTo>
                <a:close/>
                <a:moveTo>
                  <a:pt x="44080" y="6245"/>
                </a:moveTo>
                <a:lnTo>
                  <a:pt x="50422" y="6272"/>
                </a:lnTo>
                <a:lnTo>
                  <a:pt x="50369" y="12650"/>
                </a:lnTo>
                <a:lnTo>
                  <a:pt x="44026" y="12623"/>
                </a:lnTo>
                <a:lnTo>
                  <a:pt x="44080" y="6245"/>
                </a:lnTo>
                <a:close/>
                <a:moveTo>
                  <a:pt x="50476" y="6272"/>
                </a:moveTo>
                <a:lnTo>
                  <a:pt x="56846" y="6298"/>
                </a:lnTo>
                <a:lnTo>
                  <a:pt x="56792" y="12677"/>
                </a:lnTo>
                <a:lnTo>
                  <a:pt x="50422" y="12650"/>
                </a:lnTo>
                <a:lnTo>
                  <a:pt x="50476" y="6272"/>
                </a:lnTo>
                <a:close/>
                <a:moveTo>
                  <a:pt x="56899" y="6298"/>
                </a:moveTo>
                <a:lnTo>
                  <a:pt x="63233" y="6325"/>
                </a:lnTo>
                <a:lnTo>
                  <a:pt x="63180" y="12704"/>
                </a:lnTo>
                <a:lnTo>
                  <a:pt x="56846" y="12677"/>
                </a:lnTo>
                <a:lnTo>
                  <a:pt x="56899" y="6298"/>
                </a:lnTo>
                <a:close/>
                <a:moveTo>
                  <a:pt x="63287" y="6325"/>
                </a:moveTo>
                <a:lnTo>
                  <a:pt x="69621" y="6361"/>
                </a:lnTo>
                <a:lnTo>
                  <a:pt x="69576" y="12731"/>
                </a:lnTo>
                <a:lnTo>
                  <a:pt x="63233" y="12704"/>
                </a:lnTo>
                <a:lnTo>
                  <a:pt x="63287" y="6325"/>
                </a:lnTo>
                <a:close/>
                <a:moveTo>
                  <a:pt x="69674" y="6361"/>
                </a:moveTo>
                <a:lnTo>
                  <a:pt x="76035" y="6388"/>
                </a:lnTo>
                <a:lnTo>
                  <a:pt x="75981" y="12766"/>
                </a:lnTo>
                <a:lnTo>
                  <a:pt x="69629" y="12731"/>
                </a:lnTo>
                <a:lnTo>
                  <a:pt x="69674" y="6361"/>
                </a:lnTo>
                <a:close/>
                <a:moveTo>
                  <a:pt x="76088" y="6388"/>
                </a:moveTo>
                <a:lnTo>
                  <a:pt x="82440" y="6414"/>
                </a:lnTo>
                <a:lnTo>
                  <a:pt x="82396" y="12793"/>
                </a:lnTo>
                <a:lnTo>
                  <a:pt x="76035" y="12766"/>
                </a:lnTo>
                <a:lnTo>
                  <a:pt x="76088" y="6388"/>
                </a:lnTo>
                <a:close/>
                <a:moveTo>
                  <a:pt x="5612" y="12499"/>
                </a:moveTo>
                <a:lnTo>
                  <a:pt x="11955" y="12525"/>
                </a:lnTo>
                <a:lnTo>
                  <a:pt x="11910" y="18904"/>
                </a:lnTo>
                <a:lnTo>
                  <a:pt x="5567" y="18877"/>
                </a:lnTo>
                <a:lnTo>
                  <a:pt x="5612" y="12499"/>
                </a:lnTo>
                <a:close/>
                <a:moveTo>
                  <a:pt x="12008" y="12534"/>
                </a:moveTo>
                <a:lnTo>
                  <a:pt x="18378" y="12561"/>
                </a:lnTo>
                <a:lnTo>
                  <a:pt x="18333" y="18931"/>
                </a:lnTo>
                <a:lnTo>
                  <a:pt x="11964" y="18904"/>
                </a:lnTo>
                <a:lnTo>
                  <a:pt x="12008" y="12534"/>
                </a:lnTo>
                <a:close/>
                <a:moveTo>
                  <a:pt x="18432" y="12561"/>
                </a:moveTo>
                <a:lnTo>
                  <a:pt x="24774" y="12588"/>
                </a:lnTo>
                <a:lnTo>
                  <a:pt x="24721" y="18957"/>
                </a:lnTo>
                <a:lnTo>
                  <a:pt x="18387" y="18931"/>
                </a:lnTo>
                <a:lnTo>
                  <a:pt x="18432" y="12561"/>
                </a:lnTo>
                <a:close/>
                <a:moveTo>
                  <a:pt x="24828" y="12588"/>
                </a:moveTo>
                <a:lnTo>
                  <a:pt x="31162" y="12615"/>
                </a:lnTo>
                <a:lnTo>
                  <a:pt x="31117" y="18984"/>
                </a:lnTo>
                <a:lnTo>
                  <a:pt x="24774" y="18957"/>
                </a:lnTo>
                <a:lnTo>
                  <a:pt x="24828" y="12588"/>
                </a:lnTo>
                <a:close/>
                <a:moveTo>
                  <a:pt x="31215" y="12615"/>
                </a:moveTo>
                <a:lnTo>
                  <a:pt x="37585" y="12641"/>
                </a:lnTo>
                <a:lnTo>
                  <a:pt x="37540" y="19011"/>
                </a:lnTo>
                <a:lnTo>
                  <a:pt x="31171" y="18984"/>
                </a:lnTo>
                <a:lnTo>
                  <a:pt x="31215" y="12615"/>
                </a:lnTo>
                <a:close/>
                <a:moveTo>
                  <a:pt x="37639" y="12641"/>
                </a:moveTo>
                <a:lnTo>
                  <a:pt x="43973" y="12677"/>
                </a:lnTo>
                <a:lnTo>
                  <a:pt x="43928" y="19047"/>
                </a:lnTo>
                <a:lnTo>
                  <a:pt x="37594" y="19011"/>
                </a:lnTo>
                <a:lnTo>
                  <a:pt x="37639" y="12641"/>
                </a:lnTo>
                <a:close/>
                <a:moveTo>
                  <a:pt x="44026" y="12677"/>
                </a:moveTo>
                <a:lnTo>
                  <a:pt x="50369" y="12704"/>
                </a:lnTo>
                <a:lnTo>
                  <a:pt x="50324" y="19073"/>
                </a:lnTo>
                <a:lnTo>
                  <a:pt x="43981" y="19047"/>
                </a:lnTo>
                <a:lnTo>
                  <a:pt x="44026" y="12677"/>
                </a:lnTo>
                <a:close/>
                <a:moveTo>
                  <a:pt x="50422" y="12704"/>
                </a:moveTo>
                <a:lnTo>
                  <a:pt x="56792" y="12731"/>
                </a:lnTo>
                <a:lnTo>
                  <a:pt x="56748" y="19100"/>
                </a:lnTo>
                <a:lnTo>
                  <a:pt x="50378" y="19073"/>
                </a:lnTo>
                <a:lnTo>
                  <a:pt x="50422" y="12704"/>
                </a:lnTo>
                <a:close/>
                <a:moveTo>
                  <a:pt x="56846" y="12731"/>
                </a:moveTo>
                <a:lnTo>
                  <a:pt x="63180" y="12757"/>
                </a:lnTo>
                <a:lnTo>
                  <a:pt x="63135" y="19127"/>
                </a:lnTo>
                <a:lnTo>
                  <a:pt x="56801" y="19100"/>
                </a:lnTo>
                <a:lnTo>
                  <a:pt x="56846" y="12731"/>
                </a:lnTo>
                <a:close/>
                <a:moveTo>
                  <a:pt x="63233" y="12757"/>
                </a:moveTo>
                <a:lnTo>
                  <a:pt x="69576" y="12784"/>
                </a:lnTo>
                <a:lnTo>
                  <a:pt x="69522" y="19154"/>
                </a:lnTo>
                <a:lnTo>
                  <a:pt x="63189" y="19127"/>
                </a:lnTo>
                <a:lnTo>
                  <a:pt x="63233" y="12757"/>
                </a:lnTo>
                <a:close/>
                <a:moveTo>
                  <a:pt x="69629" y="12784"/>
                </a:moveTo>
                <a:lnTo>
                  <a:pt x="75981" y="12820"/>
                </a:lnTo>
                <a:lnTo>
                  <a:pt x="75937" y="19180"/>
                </a:lnTo>
                <a:lnTo>
                  <a:pt x="69576" y="19154"/>
                </a:lnTo>
                <a:lnTo>
                  <a:pt x="69629" y="12784"/>
                </a:lnTo>
                <a:close/>
                <a:moveTo>
                  <a:pt x="76035" y="12820"/>
                </a:moveTo>
                <a:lnTo>
                  <a:pt x="82396" y="12846"/>
                </a:lnTo>
                <a:lnTo>
                  <a:pt x="82342" y="19216"/>
                </a:lnTo>
                <a:lnTo>
                  <a:pt x="75990" y="19180"/>
                </a:lnTo>
                <a:lnTo>
                  <a:pt x="76035" y="12820"/>
                </a:lnTo>
                <a:close/>
                <a:moveTo>
                  <a:pt x="5567" y="18931"/>
                </a:moveTo>
                <a:lnTo>
                  <a:pt x="11910" y="18957"/>
                </a:lnTo>
                <a:lnTo>
                  <a:pt x="11857" y="25318"/>
                </a:lnTo>
                <a:lnTo>
                  <a:pt x="5514" y="25291"/>
                </a:lnTo>
                <a:lnTo>
                  <a:pt x="5567" y="18931"/>
                </a:lnTo>
                <a:close/>
                <a:moveTo>
                  <a:pt x="11964" y="18957"/>
                </a:moveTo>
                <a:lnTo>
                  <a:pt x="18333" y="18984"/>
                </a:lnTo>
                <a:lnTo>
                  <a:pt x="18280" y="25354"/>
                </a:lnTo>
                <a:lnTo>
                  <a:pt x="11910" y="25318"/>
                </a:lnTo>
                <a:lnTo>
                  <a:pt x="11964" y="18957"/>
                </a:lnTo>
                <a:close/>
                <a:moveTo>
                  <a:pt x="18387" y="18984"/>
                </a:moveTo>
                <a:lnTo>
                  <a:pt x="24721" y="19011"/>
                </a:lnTo>
                <a:lnTo>
                  <a:pt x="24676" y="25380"/>
                </a:lnTo>
                <a:lnTo>
                  <a:pt x="18333" y="25354"/>
                </a:lnTo>
                <a:lnTo>
                  <a:pt x="18387" y="18984"/>
                </a:lnTo>
                <a:close/>
                <a:moveTo>
                  <a:pt x="24774" y="19011"/>
                </a:moveTo>
                <a:lnTo>
                  <a:pt x="31117" y="19038"/>
                </a:lnTo>
                <a:lnTo>
                  <a:pt x="31064" y="25407"/>
                </a:lnTo>
                <a:lnTo>
                  <a:pt x="24730" y="25380"/>
                </a:lnTo>
                <a:lnTo>
                  <a:pt x="24774" y="19011"/>
                </a:lnTo>
                <a:close/>
                <a:moveTo>
                  <a:pt x="31171" y="19038"/>
                </a:moveTo>
                <a:lnTo>
                  <a:pt x="37540" y="19064"/>
                </a:lnTo>
                <a:lnTo>
                  <a:pt x="37487" y="25434"/>
                </a:lnTo>
                <a:lnTo>
                  <a:pt x="31117" y="25407"/>
                </a:lnTo>
                <a:lnTo>
                  <a:pt x="31171" y="19038"/>
                </a:lnTo>
                <a:close/>
                <a:moveTo>
                  <a:pt x="37594" y="19064"/>
                </a:moveTo>
                <a:lnTo>
                  <a:pt x="43928" y="19100"/>
                </a:lnTo>
                <a:lnTo>
                  <a:pt x="43874" y="25461"/>
                </a:lnTo>
                <a:lnTo>
                  <a:pt x="37540" y="25434"/>
                </a:lnTo>
                <a:lnTo>
                  <a:pt x="37594" y="19064"/>
                </a:lnTo>
                <a:close/>
                <a:moveTo>
                  <a:pt x="43981" y="19100"/>
                </a:moveTo>
                <a:lnTo>
                  <a:pt x="50324" y="19127"/>
                </a:lnTo>
                <a:lnTo>
                  <a:pt x="50271" y="25488"/>
                </a:lnTo>
                <a:lnTo>
                  <a:pt x="43928" y="25461"/>
                </a:lnTo>
                <a:lnTo>
                  <a:pt x="43981" y="19100"/>
                </a:lnTo>
                <a:close/>
                <a:moveTo>
                  <a:pt x="50378" y="19127"/>
                </a:moveTo>
                <a:lnTo>
                  <a:pt x="56748" y="19154"/>
                </a:lnTo>
                <a:lnTo>
                  <a:pt x="56694" y="25523"/>
                </a:lnTo>
                <a:lnTo>
                  <a:pt x="50324" y="25488"/>
                </a:lnTo>
                <a:lnTo>
                  <a:pt x="50378" y="19127"/>
                </a:lnTo>
                <a:close/>
                <a:moveTo>
                  <a:pt x="56801" y="19154"/>
                </a:moveTo>
                <a:lnTo>
                  <a:pt x="63135" y="19180"/>
                </a:lnTo>
                <a:lnTo>
                  <a:pt x="63081" y="25550"/>
                </a:lnTo>
                <a:lnTo>
                  <a:pt x="56748" y="25523"/>
                </a:lnTo>
                <a:lnTo>
                  <a:pt x="56801" y="19154"/>
                </a:lnTo>
                <a:close/>
                <a:moveTo>
                  <a:pt x="63189" y="19180"/>
                </a:moveTo>
                <a:lnTo>
                  <a:pt x="69522" y="19207"/>
                </a:lnTo>
                <a:lnTo>
                  <a:pt x="69478" y="25577"/>
                </a:lnTo>
                <a:lnTo>
                  <a:pt x="63135" y="25550"/>
                </a:lnTo>
                <a:lnTo>
                  <a:pt x="63189" y="19180"/>
                </a:lnTo>
                <a:close/>
                <a:moveTo>
                  <a:pt x="69576" y="19207"/>
                </a:moveTo>
                <a:lnTo>
                  <a:pt x="75937" y="19234"/>
                </a:lnTo>
                <a:lnTo>
                  <a:pt x="75883" y="25604"/>
                </a:lnTo>
                <a:lnTo>
                  <a:pt x="69531" y="25577"/>
                </a:lnTo>
                <a:lnTo>
                  <a:pt x="69576" y="19207"/>
                </a:lnTo>
                <a:close/>
                <a:moveTo>
                  <a:pt x="75990" y="19234"/>
                </a:moveTo>
                <a:lnTo>
                  <a:pt x="82342" y="19270"/>
                </a:lnTo>
                <a:lnTo>
                  <a:pt x="82297" y="25630"/>
                </a:lnTo>
                <a:lnTo>
                  <a:pt x="75937" y="25604"/>
                </a:lnTo>
                <a:lnTo>
                  <a:pt x="75990" y="19234"/>
                </a:lnTo>
                <a:close/>
                <a:moveTo>
                  <a:pt x="5514" y="25345"/>
                </a:moveTo>
                <a:lnTo>
                  <a:pt x="11857" y="25372"/>
                </a:lnTo>
                <a:lnTo>
                  <a:pt x="11812" y="31750"/>
                </a:lnTo>
                <a:lnTo>
                  <a:pt x="5469" y="31723"/>
                </a:lnTo>
                <a:lnTo>
                  <a:pt x="5514" y="25345"/>
                </a:lnTo>
                <a:close/>
                <a:moveTo>
                  <a:pt x="11910" y="25380"/>
                </a:moveTo>
                <a:lnTo>
                  <a:pt x="18280" y="25407"/>
                </a:lnTo>
                <a:lnTo>
                  <a:pt x="18235" y="31777"/>
                </a:lnTo>
                <a:lnTo>
                  <a:pt x="11866" y="31750"/>
                </a:lnTo>
                <a:lnTo>
                  <a:pt x="11910" y="25380"/>
                </a:lnTo>
                <a:close/>
                <a:moveTo>
                  <a:pt x="18333" y="25407"/>
                </a:moveTo>
                <a:lnTo>
                  <a:pt x="24676" y="25434"/>
                </a:lnTo>
                <a:lnTo>
                  <a:pt x="24623" y="31813"/>
                </a:lnTo>
                <a:lnTo>
                  <a:pt x="18289" y="31777"/>
                </a:lnTo>
                <a:lnTo>
                  <a:pt x="18333" y="25407"/>
                </a:lnTo>
                <a:close/>
                <a:moveTo>
                  <a:pt x="24730" y="25434"/>
                </a:moveTo>
                <a:lnTo>
                  <a:pt x="31064" y="25461"/>
                </a:lnTo>
                <a:lnTo>
                  <a:pt x="31019" y="31839"/>
                </a:lnTo>
                <a:lnTo>
                  <a:pt x="24676" y="31813"/>
                </a:lnTo>
                <a:lnTo>
                  <a:pt x="24730" y="25434"/>
                </a:lnTo>
                <a:close/>
                <a:moveTo>
                  <a:pt x="31117" y="25461"/>
                </a:moveTo>
                <a:lnTo>
                  <a:pt x="37487" y="25488"/>
                </a:lnTo>
                <a:lnTo>
                  <a:pt x="37442" y="31866"/>
                </a:lnTo>
                <a:lnTo>
                  <a:pt x="31073" y="31839"/>
                </a:lnTo>
                <a:lnTo>
                  <a:pt x="31117" y="25461"/>
                </a:lnTo>
                <a:close/>
                <a:moveTo>
                  <a:pt x="37540" y="25488"/>
                </a:moveTo>
                <a:lnTo>
                  <a:pt x="43874" y="25514"/>
                </a:lnTo>
                <a:lnTo>
                  <a:pt x="43830" y="31893"/>
                </a:lnTo>
                <a:lnTo>
                  <a:pt x="37496" y="31866"/>
                </a:lnTo>
                <a:lnTo>
                  <a:pt x="37540" y="25488"/>
                </a:lnTo>
                <a:close/>
                <a:moveTo>
                  <a:pt x="43928" y="25514"/>
                </a:moveTo>
                <a:lnTo>
                  <a:pt x="50271" y="25541"/>
                </a:lnTo>
                <a:lnTo>
                  <a:pt x="50226" y="31920"/>
                </a:lnTo>
                <a:lnTo>
                  <a:pt x="43883" y="31893"/>
                </a:lnTo>
                <a:lnTo>
                  <a:pt x="43928" y="25514"/>
                </a:lnTo>
                <a:close/>
                <a:moveTo>
                  <a:pt x="50324" y="25541"/>
                </a:moveTo>
                <a:lnTo>
                  <a:pt x="56694" y="25577"/>
                </a:lnTo>
                <a:lnTo>
                  <a:pt x="56649" y="31946"/>
                </a:lnTo>
                <a:lnTo>
                  <a:pt x="50280" y="31920"/>
                </a:lnTo>
                <a:lnTo>
                  <a:pt x="50324" y="25541"/>
                </a:lnTo>
                <a:close/>
                <a:moveTo>
                  <a:pt x="56748" y="25577"/>
                </a:moveTo>
                <a:lnTo>
                  <a:pt x="63081" y="25604"/>
                </a:lnTo>
                <a:lnTo>
                  <a:pt x="63037" y="31973"/>
                </a:lnTo>
                <a:lnTo>
                  <a:pt x="56703" y="31946"/>
                </a:lnTo>
                <a:lnTo>
                  <a:pt x="56748" y="25577"/>
                </a:lnTo>
                <a:close/>
                <a:moveTo>
                  <a:pt x="63135" y="25604"/>
                </a:moveTo>
                <a:lnTo>
                  <a:pt x="69478" y="25630"/>
                </a:lnTo>
                <a:lnTo>
                  <a:pt x="69424" y="32009"/>
                </a:lnTo>
                <a:lnTo>
                  <a:pt x="63090" y="31982"/>
                </a:lnTo>
                <a:lnTo>
                  <a:pt x="63135" y="25604"/>
                </a:lnTo>
                <a:close/>
                <a:moveTo>
                  <a:pt x="69531" y="25630"/>
                </a:moveTo>
                <a:lnTo>
                  <a:pt x="75883" y="25657"/>
                </a:lnTo>
                <a:lnTo>
                  <a:pt x="75839" y="32036"/>
                </a:lnTo>
                <a:lnTo>
                  <a:pt x="69478" y="32009"/>
                </a:lnTo>
                <a:lnTo>
                  <a:pt x="69531" y="25630"/>
                </a:lnTo>
                <a:close/>
                <a:moveTo>
                  <a:pt x="75937" y="25657"/>
                </a:moveTo>
                <a:lnTo>
                  <a:pt x="82297" y="25684"/>
                </a:lnTo>
                <a:lnTo>
                  <a:pt x="82244" y="32062"/>
                </a:lnTo>
                <a:lnTo>
                  <a:pt x="75892" y="32036"/>
                </a:lnTo>
                <a:lnTo>
                  <a:pt x="75937" y="25657"/>
                </a:lnTo>
                <a:close/>
                <a:moveTo>
                  <a:pt x="5469" y="31777"/>
                </a:moveTo>
                <a:lnTo>
                  <a:pt x="11812" y="31804"/>
                </a:lnTo>
                <a:lnTo>
                  <a:pt x="11759" y="38173"/>
                </a:lnTo>
                <a:lnTo>
                  <a:pt x="5416" y="38146"/>
                </a:lnTo>
                <a:lnTo>
                  <a:pt x="5469" y="31777"/>
                </a:lnTo>
                <a:close/>
                <a:moveTo>
                  <a:pt x="11866" y="31804"/>
                </a:moveTo>
                <a:lnTo>
                  <a:pt x="18235" y="31830"/>
                </a:lnTo>
                <a:lnTo>
                  <a:pt x="18182" y="38200"/>
                </a:lnTo>
                <a:lnTo>
                  <a:pt x="11812" y="38173"/>
                </a:lnTo>
                <a:lnTo>
                  <a:pt x="11866" y="31804"/>
                </a:lnTo>
                <a:close/>
                <a:moveTo>
                  <a:pt x="18289" y="31830"/>
                </a:moveTo>
                <a:lnTo>
                  <a:pt x="24623" y="31866"/>
                </a:lnTo>
                <a:lnTo>
                  <a:pt x="24578" y="38227"/>
                </a:lnTo>
                <a:lnTo>
                  <a:pt x="18235" y="38200"/>
                </a:lnTo>
                <a:lnTo>
                  <a:pt x="18289" y="31830"/>
                </a:lnTo>
                <a:close/>
                <a:moveTo>
                  <a:pt x="24676" y="31866"/>
                </a:moveTo>
                <a:lnTo>
                  <a:pt x="31019" y="31893"/>
                </a:lnTo>
                <a:lnTo>
                  <a:pt x="30966" y="38253"/>
                </a:lnTo>
                <a:lnTo>
                  <a:pt x="24632" y="38227"/>
                </a:lnTo>
                <a:lnTo>
                  <a:pt x="24676" y="31866"/>
                </a:lnTo>
                <a:close/>
                <a:moveTo>
                  <a:pt x="31073" y="31893"/>
                </a:moveTo>
                <a:lnTo>
                  <a:pt x="37442" y="31920"/>
                </a:lnTo>
                <a:lnTo>
                  <a:pt x="37389" y="38289"/>
                </a:lnTo>
                <a:lnTo>
                  <a:pt x="31019" y="38253"/>
                </a:lnTo>
                <a:lnTo>
                  <a:pt x="31073" y="31893"/>
                </a:lnTo>
                <a:close/>
                <a:moveTo>
                  <a:pt x="37496" y="31920"/>
                </a:moveTo>
                <a:lnTo>
                  <a:pt x="43830" y="31946"/>
                </a:lnTo>
                <a:lnTo>
                  <a:pt x="43776" y="38316"/>
                </a:lnTo>
                <a:lnTo>
                  <a:pt x="37442" y="38289"/>
                </a:lnTo>
                <a:lnTo>
                  <a:pt x="37496" y="31920"/>
                </a:lnTo>
                <a:close/>
                <a:moveTo>
                  <a:pt x="43883" y="31946"/>
                </a:moveTo>
                <a:lnTo>
                  <a:pt x="50226" y="31973"/>
                </a:lnTo>
                <a:lnTo>
                  <a:pt x="50173" y="38343"/>
                </a:lnTo>
                <a:lnTo>
                  <a:pt x="43830" y="38316"/>
                </a:lnTo>
                <a:lnTo>
                  <a:pt x="43883" y="31946"/>
                </a:lnTo>
                <a:close/>
                <a:moveTo>
                  <a:pt x="50280" y="31973"/>
                </a:moveTo>
                <a:lnTo>
                  <a:pt x="56649" y="32000"/>
                </a:lnTo>
                <a:lnTo>
                  <a:pt x="56596" y="38369"/>
                </a:lnTo>
                <a:lnTo>
                  <a:pt x="50226" y="38343"/>
                </a:lnTo>
                <a:lnTo>
                  <a:pt x="50280" y="31973"/>
                </a:lnTo>
                <a:close/>
                <a:moveTo>
                  <a:pt x="56703" y="32000"/>
                </a:moveTo>
                <a:lnTo>
                  <a:pt x="63037" y="32036"/>
                </a:lnTo>
                <a:lnTo>
                  <a:pt x="62983" y="38396"/>
                </a:lnTo>
                <a:lnTo>
                  <a:pt x="56649" y="38369"/>
                </a:lnTo>
                <a:lnTo>
                  <a:pt x="56703" y="32000"/>
                </a:lnTo>
                <a:close/>
                <a:moveTo>
                  <a:pt x="63090" y="32036"/>
                </a:moveTo>
                <a:lnTo>
                  <a:pt x="69424" y="32062"/>
                </a:lnTo>
                <a:lnTo>
                  <a:pt x="69380" y="38423"/>
                </a:lnTo>
                <a:lnTo>
                  <a:pt x="63037" y="38396"/>
                </a:lnTo>
                <a:lnTo>
                  <a:pt x="63090" y="32036"/>
                </a:lnTo>
                <a:close/>
                <a:moveTo>
                  <a:pt x="69478" y="32062"/>
                </a:moveTo>
                <a:lnTo>
                  <a:pt x="75839" y="32089"/>
                </a:lnTo>
                <a:lnTo>
                  <a:pt x="75785" y="38450"/>
                </a:lnTo>
                <a:lnTo>
                  <a:pt x="69433" y="38423"/>
                </a:lnTo>
                <a:lnTo>
                  <a:pt x="69478" y="32062"/>
                </a:lnTo>
                <a:close/>
                <a:moveTo>
                  <a:pt x="75892" y="32089"/>
                </a:moveTo>
                <a:lnTo>
                  <a:pt x="82244" y="32116"/>
                </a:lnTo>
                <a:lnTo>
                  <a:pt x="82199" y="38485"/>
                </a:lnTo>
                <a:lnTo>
                  <a:pt x="75839" y="38459"/>
                </a:lnTo>
                <a:lnTo>
                  <a:pt x="75892" y="32089"/>
                </a:lnTo>
                <a:close/>
                <a:moveTo>
                  <a:pt x="5416" y="38200"/>
                </a:moveTo>
                <a:lnTo>
                  <a:pt x="11759" y="38227"/>
                </a:lnTo>
                <a:lnTo>
                  <a:pt x="11714" y="44605"/>
                </a:lnTo>
                <a:lnTo>
                  <a:pt x="5371" y="44578"/>
                </a:lnTo>
                <a:lnTo>
                  <a:pt x="5416" y="38200"/>
                </a:lnTo>
                <a:close/>
                <a:moveTo>
                  <a:pt x="11812" y="38227"/>
                </a:moveTo>
                <a:lnTo>
                  <a:pt x="18182" y="38253"/>
                </a:lnTo>
                <a:lnTo>
                  <a:pt x="18137" y="44632"/>
                </a:lnTo>
                <a:lnTo>
                  <a:pt x="11768" y="44605"/>
                </a:lnTo>
                <a:lnTo>
                  <a:pt x="11812" y="38227"/>
                </a:lnTo>
                <a:close/>
                <a:moveTo>
                  <a:pt x="18235" y="38253"/>
                </a:moveTo>
                <a:lnTo>
                  <a:pt x="24578" y="38280"/>
                </a:lnTo>
                <a:lnTo>
                  <a:pt x="24525" y="44659"/>
                </a:lnTo>
                <a:lnTo>
                  <a:pt x="18191" y="44632"/>
                </a:lnTo>
                <a:lnTo>
                  <a:pt x="18235" y="38253"/>
                </a:lnTo>
                <a:close/>
                <a:moveTo>
                  <a:pt x="24632" y="38280"/>
                </a:moveTo>
                <a:lnTo>
                  <a:pt x="30966" y="38307"/>
                </a:lnTo>
                <a:lnTo>
                  <a:pt x="30921" y="44686"/>
                </a:lnTo>
                <a:lnTo>
                  <a:pt x="24578" y="44659"/>
                </a:lnTo>
                <a:lnTo>
                  <a:pt x="24632" y="38280"/>
                </a:lnTo>
                <a:close/>
                <a:moveTo>
                  <a:pt x="31019" y="38307"/>
                </a:moveTo>
                <a:lnTo>
                  <a:pt x="37389" y="38343"/>
                </a:lnTo>
                <a:lnTo>
                  <a:pt x="37344" y="44712"/>
                </a:lnTo>
                <a:lnTo>
                  <a:pt x="30975" y="44686"/>
                </a:lnTo>
                <a:lnTo>
                  <a:pt x="31019" y="38307"/>
                </a:lnTo>
                <a:close/>
                <a:moveTo>
                  <a:pt x="37442" y="38343"/>
                </a:moveTo>
                <a:lnTo>
                  <a:pt x="43776" y="38369"/>
                </a:lnTo>
                <a:lnTo>
                  <a:pt x="43732" y="44739"/>
                </a:lnTo>
                <a:lnTo>
                  <a:pt x="37398" y="44712"/>
                </a:lnTo>
                <a:lnTo>
                  <a:pt x="37442" y="38343"/>
                </a:lnTo>
                <a:close/>
                <a:moveTo>
                  <a:pt x="43830" y="38369"/>
                </a:moveTo>
                <a:lnTo>
                  <a:pt x="50173" y="38396"/>
                </a:lnTo>
                <a:lnTo>
                  <a:pt x="50128" y="44775"/>
                </a:lnTo>
                <a:lnTo>
                  <a:pt x="43785" y="44739"/>
                </a:lnTo>
                <a:lnTo>
                  <a:pt x="43830" y="38369"/>
                </a:lnTo>
                <a:close/>
                <a:moveTo>
                  <a:pt x="50226" y="38396"/>
                </a:moveTo>
                <a:lnTo>
                  <a:pt x="56596" y="38423"/>
                </a:lnTo>
                <a:lnTo>
                  <a:pt x="56551" y="44801"/>
                </a:lnTo>
                <a:lnTo>
                  <a:pt x="50182" y="44775"/>
                </a:lnTo>
                <a:lnTo>
                  <a:pt x="50226" y="38396"/>
                </a:lnTo>
                <a:close/>
                <a:moveTo>
                  <a:pt x="56649" y="38423"/>
                </a:moveTo>
                <a:lnTo>
                  <a:pt x="62983" y="38450"/>
                </a:lnTo>
                <a:lnTo>
                  <a:pt x="62939" y="44828"/>
                </a:lnTo>
                <a:lnTo>
                  <a:pt x="56605" y="44801"/>
                </a:lnTo>
                <a:lnTo>
                  <a:pt x="56649" y="38423"/>
                </a:lnTo>
                <a:close/>
                <a:moveTo>
                  <a:pt x="63037" y="38450"/>
                </a:moveTo>
                <a:lnTo>
                  <a:pt x="69380" y="38477"/>
                </a:lnTo>
                <a:lnTo>
                  <a:pt x="69326" y="44855"/>
                </a:lnTo>
                <a:lnTo>
                  <a:pt x="62992" y="44828"/>
                </a:lnTo>
                <a:lnTo>
                  <a:pt x="63037" y="38450"/>
                </a:lnTo>
                <a:close/>
                <a:moveTo>
                  <a:pt x="69433" y="38477"/>
                </a:moveTo>
                <a:lnTo>
                  <a:pt x="75785" y="38512"/>
                </a:lnTo>
                <a:lnTo>
                  <a:pt x="75740" y="44882"/>
                </a:lnTo>
                <a:lnTo>
                  <a:pt x="69380" y="44855"/>
                </a:lnTo>
                <a:lnTo>
                  <a:pt x="69433" y="38477"/>
                </a:lnTo>
                <a:close/>
                <a:moveTo>
                  <a:pt x="75839" y="38512"/>
                </a:moveTo>
                <a:lnTo>
                  <a:pt x="82199" y="38539"/>
                </a:lnTo>
                <a:lnTo>
                  <a:pt x="82146" y="44909"/>
                </a:lnTo>
                <a:lnTo>
                  <a:pt x="75794" y="44882"/>
                </a:lnTo>
                <a:lnTo>
                  <a:pt x="75839" y="38512"/>
                </a:lnTo>
                <a:close/>
                <a:moveTo>
                  <a:pt x="5657" y="0"/>
                </a:moveTo>
                <a:lnTo>
                  <a:pt x="5612" y="6022"/>
                </a:lnTo>
                <a:lnTo>
                  <a:pt x="1" y="5995"/>
                </a:lnTo>
                <a:lnTo>
                  <a:pt x="1" y="6049"/>
                </a:lnTo>
                <a:lnTo>
                  <a:pt x="5612" y="6075"/>
                </a:lnTo>
                <a:lnTo>
                  <a:pt x="5559" y="12445"/>
                </a:lnTo>
                <a:lnTo>
                  <a:pt x="1" y="12418"/>
                </a:lnTo>
                <a:lnTo>
                  <a:pt x="1" y="12472"/>
                </a:lnTo>
                <a:lnTo>
                  <a:pt x="5559" y="12499"/>
                </a:lnTo>
                <a:lnTo>
                  <a:pt x="5514" y="18877"/>
                </a:lnTo>
                <a:lnTo>
                  <a:pt x="1" y="18850"/>
                </a:lnTo>
                <a:lnTo>
                  <a:pt x="1" y="18904"/>
                </a:lnTo>
                <a:lnTo>
                  <a:pt x="5514" y="18931"/>
                </a:lnTo>
                <a:lnTo>
                  <a:pt x="5460" y="25291"/>
                </a:lnTo>
                <a:lnTo>
                  <a:pt x="1" y="25273"/>
                </a:lnTo>
                <a:lnTo>
                  <a:pt x="1" y="25327"/>
                </a:lnTo>
                <a:lnTo>
                  <a:pt x="5460" y="25345"/>
                </a:lnTo>
                <a:lnTo>
                  <a:pt x="5416" y="31723"/>
                </a:lnTo>
                <a:lnTo>
                  <a:pt x="1" y="31697"/>
                </a:lnTo>
                <a:lnTo>
                  <a:pt x="1" y="31750"/>
                </a:lnTo>
                <a:lnTo>
                  <a:pt x="5416" y="31777"/>
                </a:lnTo>
                <a:lnTo>
                  <a:pt x="5362" y="38146"/>
                </a:lnTo>
                <a:lnTo>
                  <a:pt x="1" y="38120"/>
                </a:lnTo>
                <a:lnTo>
                  <a:pt x="1" y="38173"/>
                </a:lnTo>
                <a:lnTo>
                  <a:pt x="5362" y="38200"/>
                </a:lnTo>
                <a:lnTo>
                  <a:pt x="5318" y="44570"/>
                </a:lnTo>
                <a:lnTo>
                  <a:pt x="1" y="44552"/>
                </a:lnTo>
                <a:lnTo>
                  <a:pt x="1" y="44605"/>
                </a:lnTo>
                <a:lnTo>
                  <a:pt x="5318" y="44632"/>
                </a:lnTo>
                <a:lnTo>
                  <a:pt x="5273" y="49690"/>
                </a:lnTo>
                <a:lnTo>
                  <a:pt x="5336" y="49690"/>
                </a:lnTo>
                <a:lnTo>
                  <a:pt x="5371" y="44632"/>
                </a:lnTo>
                <a:lnTo>
                  <a:pt x="11714" y="44659"/>
                </a:lnTo>
                <a:lnTo>
                  <a:pt x="11669" y="49690"/>
                </a:lnTo>
                <a:lnTo>
                  <a:pt x="11723" y="49690"/>
                </a:lnTo>
                <a:lnTo>
                  <a:pt x="11768" y="44659"/>
                </a:lnTo>
                <a:lnTo>
                  <a:pt x="18137" y="44686"/>
                </a:lnTo>
                <a:lnTo>
                  <a:pt x="18093" y="49690"/>
                </a:lnTo>
                <a:lnTo>
                  <a:pt x="18146" y="49690"/>
                </a:lnTo>
                <a:lnTo>
                  <a:pt x="18191" y="44686"/>
                </a:lnTo>
                <a:lnTo>
                  <a:pt x="24525" y="44712"/>
                </a:lnTo>
                <a:lnTo>
                  <a:pt x="24489" y="49690"/>
                </a:lnTo>
                <a:lnTo>
                  <a:pt x="24543" y="49690"/>
                </a:lnTo>
                <a:lnTo>
                  <a:pt x="24578" y="44712"/>
                </a:lnTo>
                <a:lnTo>
                  <a:pt x="30921" y="44739"/>
                </a:lnTo>
                <a:lnTo>
                  <a:pt x="30885" y="49690"/>
                </a:lnTo>
                <a:lnTo>
                  <a:pt x="30939" y="49690"/>
                </a:lnTo>
                <a:lnTo>
                  <a:pt x="30975" y="44739"/>
                </a:lnTo>
                <a:lnTo>
                  <a:pt x="37344" y="44766"/>
                </a:lnTo>
                <a:lnTo>
                  <a:pt x="37309" y="49690"/>
                </a:lnTo>
                <a:lnTo>
                  <a:pt x="37362" y="49690"/>
                </a:lnTo>
                <a:lnTo>
                  <a:pt x="37398" y="44766"/>
                </a:lnTo>
                <a:lnTo>
                  <a:pt x="43732" y="44793"/>
                </a:lnTo>
                <a:lnTo>
                  <a:pt x="43696" y="49690"/>
                </a:lnTo>
                <a:lnTo>
                  <a:pt x="43750" y="49690"/>
                </a:lnTo>
                <a:lnTo>
                  <a:pt x="43785" y="44793"/>
                </a:lnTo>
                <a:lnTo>
                  <a:pt x="50128" y="44828"/>
                </a:lnTo>
                <a:lnTo>
                  <a:pt x="50083" y="49690"/>
                </a:lnTo>
                <a:lnTo>
                  <a:pt x="50137" y="49690"/>
                </a:lnTo>
                <a:lnTo>
                  <a:pt x="50182" y="44828"/>
                </a:lnTo>
                <a:lnTo>
                  <a:pt x="56551" y="44855"/>
                </a:lnTo>
                <a:lnTo>
                  <a:pt x="56507" y="49690"/>
                </a:lnTo>
                <a:lnTo>
                  <a:pt x="56560" y="49690"/>
                </a:lnTo>
                <a:lnTo>
                  <a:pt x="56605" y="44855"/>
                </a:lnTo>
                <a:lnTo>
                  <a:pt x="62939" y="44882"/>
                </a:lnTo>
                <a:lnTo>
                  <a:pt x="62894" y="49690"/>
                </a:lnTo>
                <a:lnTo>
                  <a:pt x="62948" y="49690"/>
                </a:lnTo>
                <a:lnTo>
                  <a:pt x="62992" y="44882"/>
                </a:lnTo>
                <a:lnTo>
                  <a:pt x="69326" y="44909"/>
                </a:lnTo>
                <a:lnTo>
                  <a:pt x="69290" y="49690"/>
                </a:lnTo>
                <a:lnTo>
                  <a:pt x="69344" y="49690"/>
                </a:lnTo>
                <a:lnTo>
                  <a:pt x="69380" y="44909"/>
                </a:lnTo>
                <a:lnTo>
                  <a:pt x="75740" y="44935"/>
                </a:lnTo>
                <a:lnTo>
                  <a:pt x="75705" y="49690"/>
                </a:lnTo>
                <a:lnTo>
                  <a:pt x="75758" y="49690"/>
                </a:lnTo>
                <a:lnTo>
                  <a:pt x="75794" y="44935"/>
                </a:lnTo>
                <a:lnTo>
                  <a:pt x="82146" y="44962"/>
                </a:lnTo>
                <a:lnTo>
                  <a:pt x="82110" y="49690"/>
                </a:lnTo>
                <a:lnTo>
                  <a:pt x="82164" y="49690"/>
                </a:lnTo>
                <a:lnTo>
                  <a:pt x="82199" y="44962"/>
                </a:lnTo>
                <a:lnTo>
                  <a:pt x="88355" y="44989"/>
                </a:lnTo>
                <a:lnTo>
                  <a:pt x="88355" y="44935"/>
                </a:lnTo>
                <a:lnTo>
                  <a:pt x="82199" y="44909"/>
                </a:lnTo>
                <a:lnTo>
                  <a:pt x="82253" y="38539"/>
                </a:lnTo>
                <a:lnTo>
                  <a:pt x="88355" y="38566"/>
                </a:lnTo>
                <a:lnTo>
                  <a:pt x="88355" y="38512"/>
                </a:lnTo>
                <a:lnTo>
                  <a:pt x="82253" y="38485"/>
                </a:lnTo>
                <a:lnTo>
                  <a:pt x="82297" y="32116"/>
                </a:lnTo>
                <a:lnTo>
                  <a:pt x="88355" y="32143"/>
                </a:lnTo>
                <a:lnTo>
                  <a:pt x="88355" y="32089"/>
                </a:lnTo>
                <a:lnTo>
                  <a:pt x="82297" y="32062"/>
                </a:lnTo>
                <a:lnTo>
                  <a:pt x="82351" y="25684"/>
                </a:lnTo>
                <a:lnTo>
                  <a:pt x="88355" y="25711"/>
                </a:lnTo>
                <a:lnTo>
                  <a:pt x="88355" y="25657"/>
                </a:lnTo>
                <a:lnTo>
                  <a:pt x="82351" y="25630"/>
                </a:lnTo>
                <a:lnTo>
                  <a:pt x="82396" y="19270"/>
                </a:lnTo>
                <a:lnTo>
                  <a:pt x="88355" y="19296"/>
                </a:lnTo>
                <a:lnTo>
                  <a:pt x="88355" y="19234"/>
                </a:lnTo>
                <a:lnTo>
                  <a:pt x="82396" y="19216"/>
                </a:lnTo>
                <a:lnTo>
                  <a:pt x="82449" y="12846"/>
                </a:lnTo>
                <a:lnTo>
                  <a:pt x="88355" y="12873"/>
                </a:lnTo>
                <a:lnTo>
                  <a:pt x="88355" y="12820"/>
                </a:lnTo>
                <a:lnTo>
                  <a:pt x="82449" y="12793"/>
                </a:lnTo>
                <a:lnTo>
                  <a:pt x="82494" y="6414"/>
                </a:lnTo>
                <a:lnTo>
                  <a:pt x="88355" y="6441"/>
                </a:lnTo>
                <a:lnTo>
                  <a:pt x="88355" y="6388"/>
                </a:lnTo>
                <a:lnTo>
                  <a:pt x="82503" y="6361"/>
                </a:lnTo>
                <a:lnTo>
                  <a:pt x="82547" y="0"/>
                </a:lnTo>
                <a:lnTo>
                  <a:pt x="82494" y="0"/>
                </a:lnTo>
                <a:lnTo>
                  <a:pt x="82440" y="6361"/>
                </a:lnTo>
                <a:lnTo>
                  <a:pt x="76088" y="6334"/>
                </a:lnTo>
                <a:lnTo>
                  <a:pt x="76133" y="0"/>
                </a:lnTo>
                <a:lnTo>
                  <a:pt x="76079" y="0"/>
                </a:lnTo>
                <a:lnTo>
                  <a:pt x="76035" y="6334"/>
                </a:lnTo>
                <a:lnTo>
                  <a:pt x="69674" y="6307"/>
                </a:lnTo>
                <a:lnTo>
                  <a:pt x="69728" y="0"/>
                </a:lnTo>
                <a:lnTo>
                  <a:pt x="69674" y="0"/>
                </a:lnTo>
                <a:lnTo>
                  <a:pt x="69621" y="6307"/>
                </a:lnTo>
                <a:lnTo>
                  <a:pt x="63287" y="6272"/>
                </a:lnTo>
                <a:lnTo>
                  <a:pt x="63331" y="0"/>
                </a:lnTo>
                <a:lnTo>
                  <a:pt x="63278" y="0"/>
                </a:lnTo>
                <a:lnTo>
                  <a:pt x="63233" y="6272"/>
                </a:lnTo>
                <a:lnTo>
                  <a:pt x="56899" y="6245"/>
                </a:lnTo>
                <a:lnTo>
                  <a:pt x="56944" y="0"/>
                </a:lnTo>
                <a:lnTo>
                  <a:pt x="56890" y="0"/>
                </a:lnTo>
                <a:lnTo>
                  <a:pt x="56846" y="6245"/>
                </a:lnTo>
                <a:lnTo>
                  <a:pt x="50476" y="6218"/>
                </a:lnTo>
                <a:lnTo>
                  <a:pt x="50521" y="0"/>
                </a:lnTo>
                <a:lnTo>
                  <a:pt x="50467" y="0"/>
                </a:lnTo>
                <a:lnTo>
                  <a:pt x="50422" y="6218"/>
                </a:lnTo>
                <a:lnTo>
                  <a:pt x="44080" y="6191"/>
                </a:lnTo>
                <a:lnTo>
                  <a:pt x="44124" y="0"/>
                </a:lnTo>
                <a:lnTo>
                  <a:pt x="44071" y="0"/>
                </a:lnTo>
                <a:lnTo>
                  <a:pt x="44026" y="6191"/>
                </a:lnTo>
                <a:lnTo>
                  <a:pt x="37692" y="6165"/>
                </a:lnTo>
                <a:lnTo>
                  <a:pt x="37737" y="0"/>
                </a:lnTo>
                <a:lnTo>
                  <a:pt x="37683" y="0"/>
                </a:lnTo>
                <a:lnTo>
                  <a:pt x="37639" y="6165"/>
                </a:lnTo>
                <a:lnTo>
                  <a:pt x="31269" y="6129"/>
                </a:lnTo>
                <a:lnTo>
                  <a:pt x="31314" y="0"/>
                </a:lnTo>
                <a:lnTo>
                  <a:pt x="31260" y="0"/>
                </a:lnTo>
                <a:lnTo>
                  <a:pt x="31215" y="6129"/>
                </a:lnTo>
                <a:lnTo>
                  <a:pt x="24873" y="6102"/>
                </a:lnTo>
                <a:lnTo>
                  <a:pt x="24917" y="0"/>
                </a:lnTo>
                <a:lnTo>
                  <a:pt x="24864" y="0"/>
                </a:lnTo>
                <a:lnTo>
                  <a:pt x="24819" y="6102"/>
                </a:lnTo>
                <a:lnTo>
                  <a:pt x="18485" y="6075"/>
                </a:lnTo>
                <a:lnTo>
                  <a:pt x="18530" y="0"/>
                </a:lnTo>
                <a:lnTo>
                  <a:pt x="18476" y="0"/>
                </a:lnTo>
                <a:lnTo>
                  <a:pt x="18432" y="6075"/>
                </a:lnTo>
                <a:lnTo>
                  <a:pt x="12062" y="6049"/>
                </a:lnTo>
                <a:lnTo>
                  <a:pt x="12107" y="0"/>
                </a:lnTo>
                <a:lnTo>
                  <a:pt x="12053" y="0"/>
                </a:lnTo>
                <a:lnTo>
                  <a:pt x="12008" y="6049"/>
                </a:lnTo>
                <a:lnTo>
                  <a:pt x="5666" y="6022"/>
                </a:lnTo>
                <a:lnTo>
                  <a:pt x="5710" y="0"/>
                </a:lnTo>
                <a:close/>
              </a:path>
            </a:pathLst>
          </a:custGeom>
          <a:solidFill>
            <a:schemeClr val="dk2"/>
          </a:solidFill>
          <a:ln w="9525" cap="flat" cmpd="sng">
            <a:solidFill>
              <a:schemeClr val="dk2"/>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84" name="Google Shape;1047;p4"/>
          <p:cNvGrpSpPr/>
          <p:nvPr/>
        </p:nvGrpSpPr>
        <p:grpSpPr>
          <a:xfrm>
            <a:off x="436599" y="371658"/>
            <a:ext cx="8270798" cy="4400202"/>
            <a:chOff x="436599" y="371658"/>
            <a:chExt cx="8270798" cy="4400202"/>
          </a:xfrm>
        </p:grpSpPr>
        <p:grpSp>
          <p:nvGrpSpPr>
            <p:cNvPr id="185" name="Google Shape;1048;p4"/>
            <p:cNvGrpSpPr/>
            <p:nvPr/>
          </p:nvGrpSpPr>
          <p:grpSpPr>
            <a:xfrm>
              <a:off x="436599" y="371658"/>
              <a:ext cx="8270798" cy="4400202"/>
              <a:chOff x="579125" y="2404850"/>
              <a:chExt cx="1042450" cy="500700"/>
            </a:xfrm>
          </p:grpSpPr>
          <p:sp>
            <p:nvSpPr>
              <p:cNvPr id="1054299" name="Google Shape;1049;p4"/>
              <p:cNvSpPr/>
              <p:nvPr/>
            </p:nvSpPr>
            <p:spPr>
              <a:xfrm>
                <a:off x="579125" y="2404850"/>
                <a:ext cx="1042450" cy="500700"/>
              </a:xfrm>
              <a:custGeom>
                <a:avLst/>
                <a:ahLst/>
                <a:rect l="l" t="t" r="r" b="b"/>
                <a:pathLst>
                  <a:path w="41698" h="20028" extrusionOk="0">
                    <a:moveTo>
                      <a:pt x="41537" y="0"/>
                    </a:moveTo>
                    <a:lnTo>
                      <a:pt x="161" y="161"/>
                    </a:lnTo>
                    <a:lnTo>
                      <a:pt x="0" y="19698"/>
                    </a:lnTo>
                    <a:lnTo>
                      <a:pt x="41697" y="20028"/>
                    </a:lnTo>
                    <a:lnTo>
                      <a:pt x="41697" y="20028"/>
                    </a:lnTo>
                    <a:lnTo>
                      <a:pt x="41537" y="0"/>
                    </a:ln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00" name="Google Shape;1050;p4"/>
              <p:cNvSpPr/>
              <p:nvPr/>
            </p:nvSpPr>
            <p:spPr>
              <a:xfrm>
                <a:off x="618375" y="2408650"/>
                <a:ext cx="1800" cy="40150"/>
              </a:xfrm>
              <a:custGeom>
                <a:avLst/>
                <a:ahLst/>
                <a:rect l="l" t="t" r="r" b="b"/>
                <a:pathLst>
                  <a:path w="72" h="1606" extrusionOk="0">
                    <a:moveTo>
                      <a:pt x="0" y="0"/>
                    </a:moveTo>
                    <a:lnTo>
                      <a:pt x="0" y="1606"/>
                    </a:lnTo>
                    <a:lnTo>
                      <a:pt x="72" y="1606"/>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01" name="Google Shape;1051;p4"/>
              <p:cNvSpPr/>
              <p:nvPr/>
            </p:nvSpPr>
            <p:spPr>
              <a:xfrm>
                <a:off x="61837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02" name="Google Shape;1052;p4"/>
              <p:cNvSpPr/>
              <p:nvPr/>
            </p:nvSpPr>
            <p:spPr>
              <a:xfrm>
                <a:off x="618375" y="2864950"/>
                <a:ext cx="1800" cy="32575"/>
              </a:xfrm>
              <a:custGeom>
                <a:avLst/>
                <a:ahLst/>
                <a:rect l="l" t="t" r="r" b="b"/>
                <a:pathLst>
                  <a:path w="72" h="1303" extrusionOk="0">
                    <a:moveTo>
                      <a:pt x="0" y="0"/>
                    </a:moveTo>
                    <a:lnTo>
                      <a:pt x="0" y="1303"/>
                    </a:lnTo>
                    <a:lnTo>
                      <a:pt x="72" y="1303"/>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03" name="Google Shape;1053;p4"/>
              <p:cNvSpPr/>
              <p:nvPr/>
            </p:nvSpPr>
            <p:spPr>
              <a:xfrm>
                <a:off x="61837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04" name="Google Shape;1054;p4"/>
              <p:cNvSpPr/>
              <p:nvPr/>
            </p:nvSpPr>
            <p:spPr>
              <a:xfrm>
                <a:off x="61837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05" name="Google Shape;1055;p4"/>
              <p:cNvSpPr/>
              <p:nvPr/>
            </p:nvSpPr>
            <p:spPr>
              <a:xfrm>
                <a:off x="61837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06" name="Google Shape;1056;p4"/>
              <p:cNvSpPr/>
              <p:nvPr/>
            </p:nvSpPr>
            <p:spPr>
              <a:xfrm>
                <a:off x="61837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07" name="Google Shape;1057;p4"/>
              <p:cNvSpPr/>
              <p:nvPr/>
            </p:nvSpPr>
            <p:spPr>
              <a:xfrm>
                <a:off x="61837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08" name="Google Shape;1058;p4"/>
              <p:cNvSpPr/>
              <p:nvPr/>
            </p:nvSpPr>
            <p:spPr>
              <a:xfrm>
                <a:off x="61837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09" name="Google Shape;1059;p4"/>
              <p:cNvSpPr/>
              <p:nvPr/>
            </p:nvSpPr>
            <p:spPr>
              <a:xfrm>
                <a:off x="61837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10" name="Google Shape;1060;p4"/>
              <p:cNvSpPr/>
              <p:nvPr/>
            </p:nvSpPr>
            <p:spPr>
              <a:xfrm>
                <a:off x="61837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11" name="Google Shape;1061;p4"/>
              <p:cNvSpPr/>
              <p:nvPr/>
            </p:nvSpPr>
            <p:spPr>
              <a:xfrm>
                <a:off x="61837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12" name="Google Shape;1062;p4"/>
              <p:cNvSpPr/>
              <p:nvPr/>
            </p:nvSpPr>
            <p:spPr>
              <a:xfrm>
                <a:off x="658525" y="2864950"/>
                <a:ext cx="1800" cy="33025"/>
              </a:xfrm>
              <a:custGeom>
                <a:avLst/>
                <a:ahLst/>
                <a:rect l="l" t="t" r="r" b="b"/>
                <a:pathLst>
                  <a:path w="72" h="1321" extrusionOk="0">
                    <a:moveTo>
                      <a:pt x="0" y="0"/>
                    </a:moveTo>
                    <a:lnTo>
                      <a:pt x="0" y="1321"/>
                    </a:lnTo>
                    <a:lnTo>
                      <a:pt x="72" y="1321"/>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13" name="Google Shape;1063;p4"/>
              <p:cNvSpPr/>
              <p:nvPr/>
            </p:nvSpPr>
            <p:spPr>
              <a:xfrm>
                <a:off x="65852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14" name="Google Shape;1064;p4"/>
              <p:cNvSpPr/>
              <p:nvPr/>
            </p:nvSpPr>
            <p:spPr>
              <a:xfrm>
                <a:off x="658525" y="2408650"/>
                <a:ext cx="1800" cy="40150"/>
              </a:xfrm>
              <a:custGeom>
                <a:avLst/>
                <a:ahLst/>
                <a:rect l="l" t="t" r="r" b="b"/>
                <a:pathLst>
                  <a:path w="72" h="1606" extrusionOk="0">
                    <a:moveTo>
                      <a:pt x="0" y="0"/>
                    </a:moveTo>
                    <a:lnTo>
                      <a:pt x="0" y="1606"/>
                    </a:lnTo>
                    <a:lnTo>
                      <a:pt x="72" y="1606"/>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15" name="Google Shape;1065;p4"/>
              <p:cNvSpPr/>
              <p:nvPr/>
            </p:nvSpPr>
            <p:spPr>
              <a:xfrm>
                <a:off x="65852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16" name="Google Shape;1066;p4"/>
              <p:cNvSpPr/>
              <p:nvPr/>
            </p:nvSpPr>
            <p:spPr>
              <a:xfrm>
                <a:off x="65852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17" name="Google Shape;1067;p4"/>
              <p:cNvSpPr/>
              <p:nvPr/>
            </p:nvSpPr>
            <p:spPr>
              <a:xfrm>
                <a:off x="65852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18" name="Google Shape;1068;p4"/>
              <p:cNvSpPr/>
              <p:nvPr/>
            </p:nvSpPr>
            <p:spPr>
              <a:xfrm>
                <a:off x="65852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19" name="Google Shape;1069;p4"/>
              <p:cNvSpPr/>
              <p:nvPr/>
            </p:nvSpPr>
            <p:spPr>
              <a:xfrm>
                <a:off x="65852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20" name="Google Shape;1070;p4"/>
              <p:cNvSpPr/>
              <p:nvPr/>
            </p:nvSpPr>
            <p:spPr>
              <a:xfrm>
                <a:off x="65852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21" name="Google Shape;1071;p4"/>
              <p:cNvSpPr/>
              <p:nvPr/>
            </p:nvSpPr>
            <p:spPr>
              <a:xfrm>
                <a:off x="65852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22" name="Google Shape;1072;p4"/>
              <p:cNvSpPr/>
              <p:nvPr/>
            </p:nvSpPr>
            <p:spPr>
              <a:xfrm>
                <a:off x="65852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23" name="Google Shape;1073;p4"/>
              <p:cNvSpPr/>
              <p:nvPr/>
            </p:nvSpPr>
            <p:spPr>
              <a:xfrm>
                <a:off x="65852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24" name="Google Shape;1074;p4"/>
              <p:cNvSpPr/>
              <p:nvPr/>
            </p:nvSpPr>
            <p:spPr>
              <a:xfrm>
                <a:off x="698450" y="253352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25" name="Google Shape;1075;p4"/>
              <p:cNvSpPr/>
              <p:nvPr/>
            </p:nvSpPr>
            <p:spPr>
              <a:xfrm>
                <a:off x="698450" y="2699250"/>
                <a:ext cx="2025" cy="39700"/>
              </a:xfrm>
              <a:custGeom>
                <a:avLst/>
                <a:ahLst/>
                <a:rect l="l" t="t" r="r" b="b"/>
                <a:pathLst>
                  <a:path w="81" h="1588"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26" name="Google Shape;1076;p4"/>
              <p:cNvSpPr/>
              <p:nvPr/>
            </p:nvSpPr>
            <p:spPr>
              <a:xfrm>
                <a:off x="698450" y="24505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27" name="Google Shape;1077;p4"/>
              <p:cNvSpPr/>
              <p:nvPr/>
            </p:nvSpPr>
            <p:spPr>
              <a:xfrm>
                <a:off x="698450" y="282367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28" name="Google Shape;1078;p4"/>
              <p:cNvSpPr/>
              <p:nvPr/>
            </p:nvSpPr>
            <p:spPr>
              <a:xfrm>
                <a:off x="698450" y="2657750"/>
                <a:ext cx="2025" cy="39725"/>
              </a:xfrm>
              <a:custGeom>
                <a:avLst/>
                <a:ahLst/>
                <a:rect l="l" t="t" r="r" b="b"/>
                <a:pathLst>
                  <a:path w="81" h="1589" extrusionOk="0">
                    <a:moveTo>
                      <a:pt x="0" y="1"/>
                    </a:moveTo>
                    <a:lnTo>
                      <a:pt x="0" y="1589"/>
                    </a:lnTo>
                    <a:lnTo>
                      <a:pt x="80" y="1589"/>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29" name="Google Shape;1079;p4"/>
              <p:cNvSpPr/>
              <p:nvPr/>
            </p:nvSpPr>
            <p:spPr>
              <a:xfrm>
                <a:off x="698450" y="2492050"/>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30" name="Google Shape;1080;p4"/>
              <p:cNvSpPr/>
              <p:nvPr/>
            </p:nvSpPr>
            <p:spPr>
              <a:xfrm>
                <a:off x="698450" y="2864950"/>
                <a:ext cx="2025" cy="33250"/>
              </a:xfrm>
              <a:custGeom>
                <a:avLst/>
                <a:ahLst/>
                <a:rect l="l" t="t" r="r" b="b"/>
                <a:pathLst>
                  <a:path w="81" h="1330" extrusionOk="0">
                    <a:moveTo>
                      <a:pt x="0" y="0"/>
                    </a:moveTo>
                    <a:lnTo>
                      <a:pt x="0" y="1330"/>
                    </a:lnTo>
                    <a:lnTo>
                      <a:pt x="80" y="1330"/>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31" name="Google Shape;1081;p4"/>
              <p:cNvSpPr/>
              <p:nvPr/>
            </p:nvSpPr>
            <p:spPr>
              <a:xfrm>
                <a:off x="698450" y="2408425"/>
                <a:ext cx="2025" cy="40375"/>
              </a:xfrm>
              <a:custGeom>
                <a:avLst/>
                <a:ahLst/>
                <a:rect l="l" t="t" r="r" b="b"/>
                <a:pathLst>
                  <a:path w="81" h="1615" extrusionOk="0">
                    <a:moveTo>
                      <a:pt x="0" y="0"/>
                    </a:moveTo>
                    <a:lnTo>
                      <a:pt x="0" y="1615"/>
                    </a:lnTo>
                    <a:lnTo>
                      <a:pt x="80" y="1615"/>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32" name="Google Shape;1082;p4"/>
              <p:cNvSpPr/>
              <p:nvPr/>
            </p:nvSpPr>
            <p:spPr>
              <a:xfrm>
                <a:off x="698450" y="2782200"/>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33" name="Google Shape;1083;p4"/>
              <p:cNvSpPr/>
              <p:nvPr/>
            </p:nvSpPr>
            <p:spPr>
              <a:xfrm>
                <a:off x="698450" y="26162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34" name="Google Shape;1084;p4"/>
              <p:cNvSpPr/>
              <p:nvPr/>
            </p:nvSpPr>
            <p:spPr>
              <a:xfrm>
                <a:off x="698450" y="27407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35" name="Google Shape;1085;p4"/>
              <p:cNvSpPr/>
              <p:nvPr/>
            </p:nvSpPr>
            <p:spPr>
              <a:xfrm>
                <a:off x="698450" y="25750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36" name="Google Shape;1086;p4"/>
              <p:cNvSpPr/>
              <p:nvPr/>
            </p:nvSpPr>
            <p:spPr>
              <a:xfrm>
                <a:off x="7385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37" name="Google Shape;1087;p4"/>
              <p:cNvSpPr/>
              <p:nvPr/>
            </p:nvSpPr>
            <p:spPr>
              <a:xfrm>
                <a:off x="7385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38" name="Google Shape;1088;p4"/>
              <p:cNvSpPr/>
              <p:nvPr/>
            </p:nvSpPr>
            <p:spPr>
              <a:xfrm>
                <a:off x="7385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39" name="Google Shape;1089;p4"/>
              <p:cNvSpPr/>
              <p:nvPr/>
            </p:nvSpPr>
            <p:spPr>
              <a:xfrm>
                <a:off x="7385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40" name="Google Shape;1090;p4"/>
              <p:cNvSpPr/>
              <p:nvPr/>
            </p:nvSpPr>
            <p:spPr>
              <a:xfrm>
                <a:off x="7385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41" name="Google Shape;1091;p4"/>
              <p:cNvSpPr/>
              <p:nvPr/>
            </p:nvSpPr>
            <p:spPr>
              <a:xfrm>
                <a:off x="738575" y="2408200"/>
                <a:ext cx="1825" cy="40600"/>
              </a:xfrm>
              <a:custGeom>
                <a:avLst/>
                <a:ahLst/>
                <a:rect l="l" t="t" r="r" b="b"/>
                <a:pathLst>
                  <a:path w="73" h="1624" extrusionOk="0">
                    <a:moveTo>
                      <a:pt x="1" y="0"/>
                    </a:moveTo>
                    <a:lnTo>
                      <a:pt x="1" y="1624"/>
                    </a:lnTo>
                    <a:lnTo>
                      <a:pt x="72" y="1624"/>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42" name="Google Shape;1092;p4"/>
              <p:cNvSpPr/>
              <p:nvPr/>
            </p:nvSpPr>
            <p:spPr>
              <a:xfrm>
                <a:off x="7385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43" name="Google Shape;1093;p4"/>
              <p:cNvSpPr/>
              <p:nvPr/>
            </p:nvSpPr>
            <p:spPr>
              <a:xfrm>
                <a:off x="7385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44" name="Google Shape;1094;p4"/>
              <p:cNvSpPr/>
              <p:nvPr/>
            </p:nvSpPr>
            <p:spPr>
              <a:xfrm>
                <a:off x="738575" y="2864950"/>
                <a:ext cx="1825" cy="33700"/>
              </a:xfrm>
              <a:custGeom>
                <a:avLst/>
                <a:ahLst/>
                <a:rect l="l" t="t" r="r" b="b"/>
                <a:pathLst>
                  <a:path w="73" h="1348" extrusionOk="0">
                    <a:moveTo>
                      <a:pt x="1" y="0"/>
                    </a:moveTo>
                    <a:lnTo>
                      <a:pt x="1" y="1339"/>
                    </a:lnTo>
                    <a:lnTo>
                      <a:pt x="72" y="1347"/>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45" name="Google Shape;1095;p4"/>
              <p:cNvSpPr/>
              <p:nvPr/>
            </p:nvSpPr>
            <p:spPr>
              <a:xfrm>
                <a:off x="7385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46" name="Google Shape;1096;p4"/>
              <p:cNvSpPr/>
              <p:nvPr/>
            </p:nvSpPr>
            <p:spPr>
              <a:xfrm>
                <a:off x="7385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47" name="Google Shape;1097;p4"/>
              <p:cNvSpPr/>
              <p:nvPr/>
            </p:nvSpPr>
            <p:spPr>
              <a:xfrm>
                <a:off x="7385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48" name="Google Shape;1098;p4"/>
              <p:cNvSpPr/>
              <p:nvPr/>
            </p:nvSpPr>
            <p:spPr>
              <a:xfrm>
                <a:off x="778725" y="2408200"/>
                <a:ext cx="1800" cy="40600"/>
              </a:xfrm>
              <a:custGeom>
                <a:avLst/>
                <a:ahLst/>
                <a:rect l="l" t="t" r="r" b="b"/>
                <a:pathLst>
                  <a:path w="72" h="1624" extrusionOk="0">
                    <a:moveTo>
                      <a:pt x="1" y="0"/>
                    </a:moveTo>
                    <a:lnTo>
                      <a:pt x="1" y="1624"/>
                    </a:lnTo>
                    <a:lnTo>
                      <a:pt x="72" y="1624"/>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49" name="Google Shape;1099;p4"/>
              <p:cNvSpPr/>
              <p:nvPr/>
            </p:nvSpPr>
            <p:spPr>
              <a:xfrm>
                <a:off x="778725" y="26162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50" name="Google Shape;1100;p4"/>
              <p:cNvSpPr/>
              <p:nvPr/>
            </p:nvSpPr>
            <p:spPr>
              <a:xfrm>
                <a:off x="778725" y="2657750"/>
                <a:ext cx="1800" cy="39725"/>
              </a:xfrm>
              <a:custGeom>
                <a:avLst/>
                <a:ahLst/>
                <a:rect l="l" t="t" r="r" b="b"/>
                <a:pathLst>
                  <a:path w="72"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51" name="Google Shape;1101;p4"/>
              <p:cNvSpPr/>
              <p:nvPr/>
            </p:nvSpPr>
            <p:spPr>
              <a:xfrm>
                <a:off x="778725" y="24505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52" name="Google Shape;1102;p4"/>
              <p:cNvSpPr/>
              <p:nvPr/>
            </p:nvSpPr>
            <p:spPr>
              <a:xfrm>
                <a:off x="778725" y="253352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53" name="Google Shape;1103;p4"/>
              <p:cNvSpPr/>
              <p:nvPr/>
            </p:nvSpPr>
            <p:spPr>
              <a:xfrm>
                <a:off x="778725" y="282367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54" name="Google Shape;1104;p4"/>
              <p:cNvSpPr/>
              <p:nvPr/>
            </p:nvSpPr>
            <p:spPr>
              <a:xfrm>
                <a:off x="778725" y="27407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55" name="Google Shape;1105;p4"/>
              <p:cNvSpPr/>
              <p:nvPr/>
            </p:nvSpPr>
            <p:spPr>
              <a:xfrm>
                <a:off x="778725" y="2492050"/>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56" name="Google Shape;1106;p4"/>
              <p:cNvSpPr/>
              <p:nvPr/>
            </p:nvSpPr>
            <p:spPr>
              <a:xfrm>
                <a:off x="778725" y="2782200"/>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57" name="Google Shape;1107;p4"/>
              <p:cNvSpPr/>
              <p:nvPr/>
            </p:nvSpPr>
            <p:spPr>
              <a:xfrm>
                <a:off x="778725" y="2864950"/>
                <a:ext cx="1800" cy="33925"/>
              </a:xfrm>
              <a:custGeom>
                <a:avLst/>
                <a:ahLst/>
                <a:rect l="l" t="t" r="r" b="b"/>
                <a:pathLst>
                  <a:path w="72" h="1357" extrusionOk="0">
                    <a:moveTo>
                      <a:pt x="1" y="0"/>
                    </a:moveTo>
                    <a:lnTo>
                      <a:pt x="1" y="1356"/>
                    </a:lnTo>
                    <a:lnTo>
                      <a:pt x="72" y="1356"/>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58" name="Google Shape;1108;p4"/>
              <p:cNvSpPr/>
              <p:nvPr/>
            </p:nvSpPr>
            <p:spPr>
              <a:xfrm>
                <a:off x="778725" y="25750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59" name="Google Shape;1109;p4"/>
              <p:cNvSpPr/>
              <p:nvPr/>
            </p:nvSpPr>
            <p:spPr>
              <a:xfrm>
                <a:off x="778725" y="2699250"/>
                <a:ext cx="1800" cy="39700"/>
              </a:xfrm>
              <a:custGeom>
                <a:avLst/>
                <a:ahLst/>
                <a:rect l="l" t="t" r="r" b="b"/>
                <a:pathLst>
                  <a:path w="72"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60" name="Google Shape;1110;p4"/>
              <p:cNvSpPr/>
              <p:nvPr/>
            </p:nvSpPr>
            <p:spPr>
              <a:xfrm>
                <a:off x="81887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61" name="Google Shape;1111;p4"/>
              <p:cNvSpPr/>
              <p:nvPr/>
            </p:nvSpPr>
            <p:spPr>
              <a:xfrm>
                <a:off x="81887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62" name="Google Shape;1112;p4"/>
              <p:cNvSpPr/>
              <p:nvPr/>
            </p:nvSpPr>
            <p:spPr>
              <a:xfrm>
                <a:off x="81887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63" name="Google Shape;1113;p4"/>
              <p:cNvSpPr/>
              <p:nvPr/>
            </p:nvSpPr>
            <p:spPr>
              <a:xfrm>
                <a:off x="81887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64" name="Google Shape;1114;p4"/>
              <p:cNvSpPr/>
              <p:nvPr/>
            </p:nvSpPr>
            <p:spPr>
              <a:xfrm>
                <a:off x="81887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65" name="Google Shape;1115;p4"/>
              <p:cNvSpPr/>
              <p:nvPr/>
            </p:nvSpPr>
            <p:spPr>
              <a:xfrm>
                <a:off x="81887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66" name="Google Shape;1116;p4"/>
              <p:cNvSpPr/>
              <p:nvPr/>
            </p:nvSpPr>
            <p:spPr>
              <a:xfrm>
                <a:off x="81887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67" name="Google Shape;1117;p4"/>
              <p:cNvSpPr/>
              <p:nvPr/>
            </p:nvSpPr>
            <p:spPr>
              <a:xfrm>
                <a:off x="81887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68" name="Google Shape;1118;p4"/>
              <p:cNvSpPr/>
              <p:nvPr/>
            </p:nvSpPr>
            <p:spPr>
              <a:xfrm>
                <a:off x="81887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69" name="Google Shape;1119;p4"/>
              <p:cNvSpPr/>
              <p:nvPr/>
            </p:nvSpPr>
            <p:spPr>
              <a:xfrm>
                <a:off x="818875" y="2864950"/>
                <a:ext cx="1800" cy="34150"/>
              </a:xfrm>
              <a:custGeom>
                <a:avLst/>
                <a:ahLst/>
                <a:rect l="l" t="t" r="r" b="b"/>
                <a:pathLst>
                  <a:path w="72" h="1366" extrusionOk="0">
                    <a:moveTo>
                      <a:pt x="0" y="0"/>
                    </a:moveTo>
                    <a:lnTo>
                      <a:pt x="0" y="1365"/>
                    </a:lnTo>
                    <a:lnTo>
                      <a:pt x="72" y="1365"/>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70" name="Google Shape;1120;p4"/>
              <p:cNvSpPr/>
              <p:nvPr/>
            </p:nvSpPr>
            <p:spPr>
              <a:xfrm>
                <a:off x="818875" y="2407975"/>
                <a:ext cx="1800" cy="40825"/>
              </a:xfrm>
              <a:custGeom>
                <a:avLst/>
                <a:ahLst/>
                <a:rect l="l" t="t" r="r" b="b"/>
                <a:pathLst>
                  <a:path w="72" h="1633" extrusionOk="0">
                    <a:moveTo>
                      <a:pt x="0" y="0"/>
                    </a:moveTo>
                    <a:lnTo>
                      <a:pt x="0" y="1633"/>
                    </a:lnTo>
                    <a:lnTo>
                      <a:pt x="72" y="1633"/>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71" name="Google Shape;1121;p4"/>
              <p:cNvSpPr/>
              <p:nvPr/>
            </p:nvSpPr>
            <p:spPr>
              <a:xfrm>
                <a:off x="81887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72" name="Google Shape;1122;p4"/>
              <p:cNvSpPr/>
              <p:nvPr/>
            </p:nvSpPr>
            <p:spPr>
              <a:xfrm>
                <a:off x="858800" y="253352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73" name="Google Shape;1123;p4"/>
              <p:cNvSpPr/>
              <p:nvPr/>
            </p:nvSpPr>
            <p:spPr>
              <a:xfrm>
                <a:off x="858800" y="2657750"/>
                <a:ext cx="2025" cy="39725"/>
              </a:xfrm>
              <a:custGeom>
                <a:avLst/>
                <a:ahLst/>
                <a:rect l="l" t="t" r="r" b="b"/>
                <a:pathLst>
                  <a:path w="81" h="1589" extrusionOk="0">
                    <a:moveTo>
                      <a:pt x="0" y="1"/>
                    </a:moveTo>
                    <a:lnTo>
                      <a:pt x="0"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74" name="Google Shape;1124;p4"/>
              <p:cNvSpPr/>
              <p:nvPr/>
            </p:nvSpPr>
            <p:spPr>
              <a:xfrm>
                <a:off x="858800" y="27407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75" name="Google Shape;1125;p4"/>
              <p:cNvSpPr/>
              <p:nvPr/>
            </p:nvSpPr>
            <p:spPr>
              <a:xfrm>
                <a:off x="858800" y="2492050"/>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76" name="Google Shape;1126;p4"/>
              <p:cNvSpPr/>
              <p:nvPr/>
            </p:nvSpPr>
            <p:spPr>
              <a:xfrm>
                <a:off x="858800" y="282367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77" name="Google Shape;1127;p4"/>
              <p:cNvSpPr/>
              <p:nvPr/>
            </p:nvSpPr>
            <p:spPr>
              <a:xfrm>
                <a:off x="858800" y="2699250"/>
                <a:ext cx="2025" cy="39700"/>
              </a:xfrm>
              <a:custGeom>
                <a:avLst/>
                <a:ahLst/>
                <a:rect l="l" t="t" r="r" b="b"/>
                <a:pathLst>
                  <a:path w="81" h="1588"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78" name="Google Shape;1128;p4"/>
              <p:cNvSpPr/>
              <p:nvPr/>
            </p:nvSpPr>
            <p:spPr>
              <a:xfrm>
                <a:off x="858800" y="25750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79" name="Google Shape;1129;p4"/>
              <p:cNvSpPr/>
              <p:nvPr/>
            </p:nvSpPr>
            <p:spPr>
              <a:xfrm>
                <a:off x="858800" y="26162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80" name="Google Shape;1130;p4"/>
              <p:cNvSpPr/>
              <p:nvPr/>
            </p:nvSpPr>
            <p:spPr>
              <a:xfrm>
                <a:off x="858800" y="2407750"/>
                <a:ext cx="2025" cy="41050"/>
              </a:xfrm>
              <a:custGeom>
                <a:avLst/>
                <a:ahLst/>
                <a:rect l="l" t="t" r="r" b="b"/>
                <a:pathLst>
                  <a:path w="81" h="1642" extrusionOk="0">
                    <a:moveTo>
                      <a:pt x="0" y="0"/>
                    </a:moveTo>
                    <a:lnTo>
                      <a:pt x="0" y="1642"/>
                    </a:lnTo>
                    <a:lnTo>
                      <a:pt x="81" y="1642"/>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81" name="Google Shape;1131;p4"/>
              <p:cNvSpPr/>
              <p:nvPr/>
            </p:nvSpPr>
            <p:spPr>
              <a:xfrm>
                <a:off x="858800" y="24505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82" name="Google Shape;1132;p4"/>
              <p:cNvSpPr/>
              <p:nvPr/>
            </p:nvSpPr>
            <p:spPr>
              <a:xfrm>
                <a:off x="858800" y="2864950"/>
                <a:ext cx="2025" cy="34600"/>
              </a:xfrm>
              <a:custGeom>
                <a:avLst/>
                <a:ahLst/>
                <a:rect l="l" t="t" r="r" b="b"/>
                <a:pathLst>
                  <a:path w="81" h="1384" extrusionOk="0">
                    <a:moveTo>
                      <a:pt x="0" y="0"/>
                    </a:moveTo>
                    <a:lnTo>
                      <a:pt x="0" y="1383"/>
                    </a:lnTo>
                    <a:lnTo>
                      <a:pt x="81" y="1383"/>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83" name="Google Shape;1133;p4"/>
              <p:cNvSpPr/>
              <p:nvPr/>
            </p:nvSpPr>
            <p:spPr>
              <a:xfrm>
                <a:off x="858800" y="2782200"/>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84" name="Google Shape;1134;p4"/>
              <p:cNvSpPr/>
              <p:nvPr/>
            </p:nvSpPr>
            <p:spPr>
              <a:xfrm>
                <a:off x="898950" y="282367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85" name="Google Shape;1135;p4"/>
              <p:cNvSpPr/>
              <p:nvPr/>
            </p:nvSpPr>
            <p:spPr>
              <a:xfrm>
                <a:off x="898950" y="26162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86" name="Google Shape;1136;p4"/>
              <p:cNvSpPr/>
              <p:nvPr/>
            </p:nvSpPr>
            <p:spPr>
              <a:xfrm>
                <a:off x="898950" y="25750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87" name="Google Shape;1137;p4"/>
              <p:cNvSpPr/>
              <p:nvPr/>
            </p:nvSpPr>
            <p:spPr>
              <a:xfrm>
                <a:off x="898950" y="2782200"/>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88" name="Google Shape;1138;p4"/>
              <p:cNvSpPr/>
              <p:nvPr/>
            </p:nvSpPr>
            <p:spPr>
              <a:xfrm>
                <a:off x="898950" y="2699250"/>
                <a:ext cx="2025" cy="39700"/>
              </a:xfrm>
              <a:custGeom>
                <a:avLst/>
                <a:ahLst/>
                <a:rect l="l" t="t" r="r" b="b"/>
                <a:pathLst>
                  <a:path w="81" h="1588"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89" name="Google Shape;1139;p4"/>
              <p:cNvSpPr/>
              <p:nvPr/>
            </p:nvSpPr>
            <p:spPr>
              <a:xfrm>
                <a:off x="898950" y="2407525"/>
                <a:ext cx="2025" cy="41275"/>
              </a:xfrm>
              <a:custGeom>
                <a:avLst/>
                <a:ahLst/>
                <a:rect l="l" t="t" r="r" b="b"/>
                <a:pathLst>
                  <a:path w="81" h="1651" extrusionOk="0">
                    <a:moveTo>
                      <a:pt x="0" y="0"/>
                    </a:moveTo>
                    <a:lnTo>
                      <a:pt x="0" y="1651"/>
                    </a:lnTo>
                    <a:lnTo>
                      <a:pt x="80" y="1651"/>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90" name="Google Shape;1140;p4"/>
              <p:cNvSpPr/>
              <p:nvPr/>
            </p:nvSpPr>
            <p:spPr>
              <a:xfrm>
                <a:off x="898950" y="2864950"/>
                <a:ext cx="2025" cy="34825"/>
              </a:xfrm>
              <a:custGeom>
                <a:avLst/>
                <a:ahLst/>
                <a:rect l="l" t="t" r="r" b="b"/>
                <a:pathLst>
                  <a:path w="81" h="1393" extrusionOk="0">
                    <a:moveTo>
                      <a:pt x="0" y="0"/>
                    </a:moveTo>
                    <a:lnTo>
                      <a:pt x="0" y="1392"/>
                    </a:lnTo>
                    <a:lnTo>
                      <a:pt x="80" y="1392"/>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91" name="Google Shape;1141;p4"/>
              <p:cNvSpPr/>
              <p:nvPr/>
            </p:nvSpPr>
            <p:spPr>
              <a:xfrm>
                <a:off x="898950" y="27407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92" name="Google Shape;1142;p4"/>
              <p:cNvSpPr/>
              <p:nvPr/>
            </p:nvSpPr>
            <p:spPr>
              <a:xfrm>
                <a:off x="898950" y="253352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93" name="Google Shape;1143;p4"/>
              <p:cNvSpPr/>
              <p:nvPr/>
            </p:nvSpPr>
            <p:spPr>
              <a:xfrm>
                <a:off x="898950" y="2492050"/>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94" name="Google Shape;1144;p4"/>
              <p:cNvSpPr/>
              <p:nvPr/>
            </p:nvSpPr>
            <p:spPr>
              <a:xfrm>
                <a:off x="898950" y="24505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95" name="Google Shape;1145;p4"/>
              <p:cNvSpPr/>
              <p:nvPr/>
            </p:nvSpPr>
            <p:spPr>
              <a:xfrm>
                <a:off x="898950" y="2657750"/>
                <a:ext cx="2025" cy="39725"/>
              </a:xfrm>
              <a:custGeom>
                <a:avLst/>
                <a:ahLst/>
                <a:rect l="l" t="t" r="r" b="b"/>
                <a:pathLst>
                  <a:path w="81" h="1589" extrusionOk="0">
                    <a:moveTo>
                      <a:pt x="0" y="1"/>
                    </a:moveTo>
                    <a:lnTo>
                      <a:pt x="0" y="1589"/>
                    </a:lnTo>
                    <a:lnTo>
                      <a:pt x="80" y="1589"/>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96" name="Google Shape;1146;p4"/>
              <p:cNvSpPr/>
              <p:nvPr/>
            </p:nvSpPr>
            <p:spPr>
              <a:xfrm>
                <a:off x="9390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97" name="Google Shape;1147;p4"/>
              <p:cNvSpPr/>
              <p:nvPr/>
            </p:nvSpPr>
            <p:spPr>
              <a:xfrm>
                <a:off x="9390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98" name="Google Shape;1148;p4"/>
              <p:cNvSpPr/>
              <p:nvPr/>
            </p:nvSpPr>
            <p:spPr>
              <a:xfrm>
                <a:off x="9390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399" name="Google Shape;1149;p4"/>
              <p:cNvSpPr/>
              <p:nvPr/>
            </p:nvSpPr>
            <p:spPr>
              <a:xfrm>
                <a:off x="9390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00" name="Google Shape;1150;p4"/>
              <p:cNvSpPr/>
              <p:nvPr/>
            </p:nvSpPr>
            <p:spPr>
              <a:xfrm>
                <a:off x="9390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01" name="Google Shape;1151;p4"/>
              <p:cNvSpPr/>
              <p:nvPr/>
            </p:nvSpPr>
            <p:spPr>
              <a:xfrm>
                <a:off x="939075" y="2864950"/>
                <a:ext cx="1825" cy="35250"/>
              </a:xfrm>
              <a:custGeom>
                <a:avLst/>
                <a:ahLst/>
                <a:rect l="l" t="t" r="r" b="b"/>
                <a:pathLst>
                  <a:path w="73" h="1410" extrusionOk="0">
                    <a:moveTo>
                      <a:pt x="1" y="0"/>
                    </a:moveTo>
                    <a:lnTo>
                      <a:pt x="1" y="1410"/>
                    </a:lnTo>
                    <a:lnTo>
                      <a:pt x="72" y="141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02" name="Google Shape;1152;p4"/>
              <p:cNvSpPr/>
              <p:nvPr/>
            </p:nvSpPr>
            <p:spPr>
              <a:xfrm>
                <a:off x="939075" y="2407525"/>
                <a:ext cx="1825" cy="41275"/>
              </a:xfrm>
              <a:custGeom>
                <a:avLst/>
                <a:ahLst/>
                <a:rect l="l" t="t" r="r" b="b"/>
                <a:pathLst>
                  <a:path w="73" h="1651" extrusionOk="0">
                    <a:moveTo>
                      <a:pt x="1" y="0"/>
                    </a:moveTo>
                    <a:lnTo>
                      <a:pt x="1" y="1651"/>
                    </a:lnTo>
                    <a:lnTo>
                      <a:pt x="72" y="1651"/>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03" name="Google Shape;1153;p4"/>
              <p:cNvSpPr/>
              <p:nvPr/>
            </p:nvSpPr>
            <p:spPr>
              <a:xfrm>
                <a:off x="9390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04" name="Google Shape;1154;p4"/>
              <p:cNvSpPr/>
              <p:nvPr/>
            </p:nvSpPr>
            <p:spPr>
              <a:xfrm>
                <a:off x="9390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05" name="Google Shape;1155;p4"/>
              <p:cNvSpPr/>
              <p:nvPr/>
            </p:nvSpPr>
            <p:spPr>
              <a:xfrm>
                <a:off x="9390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06" name="Google Shape;1156;p4"/>
              <p:cNvSpPr/>
              <p:nvPr/>
            </p:nvSpPr>
            <p:spPr>
              <a:xfrm>
                <a:off x="9390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07" name="Google Shape;1157;p4"/>
              <p:cNvSpPr/>
              <p:nvPr/>
            </p:nvSpPr>
            <p:spPr>
              <a:xfrm>
                <a:off x="9390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08" name="Google Shape;1158;p4"/>
              <p:cNvSpPr/>
              <p:nvPr/>
            </p:nvSpPr>
            <p:spPr>
              <a:xfrm>
                <a:off x="979225" y="25750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09" name="Google Shape;1159;p4"/>
              <p:cNvSpPr/>
              <p:nvPr/>
            </p:nvSpPr>
            <p:spPr>
              <a:xfrm>
                <a:off x="979225" y="2492050"/>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10" name="Google Shape;1160;p4"/>
              <p:cNvSpPr/>
              <p:nvPr/>
            </p:nvSpPr>
            <p:spPr>
              <a:xfrm>
                <a:off x="979225" y="253352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11" name="Google Shape;1161;p4"/>
              <p:cNvSpPr/>
              <p:nvPr/>
            </p:nvSpPr>
            <p:spPr>
              <a:xfrm>
                <a:off x="979225" y="2699250"/>
                <a:ext cx="1800" cy="39700"/>
              </a:xfrm>
              <a:custGeom>
                <a:avLst/>
                <a:ahLst/>
                <a:rect l="l" t="t" r="r" b="b"/>
                <a:pathLst>
                  <a:path w="72"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12" name="Google Shape;1162;p4"/>
              <p:cNvSpPr/>
              <p:nvPr/>
            </p:nvSpPr>
            <p:spPr>
              <a:xfrm>
                <a:off x="979225" y="2864950"/>
                <a:ext cx="1800" cy="35475"/>
              </a:xfrm>
              <a:custGeom>
                <a:avLst/>
                <a:ahLst/>
                <a:rect l="l" t="t" r="r" b="b"/>
                <a:pathLst>
                  <a:path w="72" h="1419" extrusionOk="0">
                    <a:moveTo>
                      <a:pt x="1" y="0"/>
                    </a:moveTo>
                    <a:lnTo>
                      <a:pt x="1" y="1419"/>
                    </a:lnTo>
                    <a:lnTo>
                      <a:pt x="72" y="141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13" name="Google Shape;1163;p4"/>
              <p:cNvSpPr/>
              <p:nvPr/>
            </p:nvSpPr>
            <p:spPr>
              <a:xfrm>
                <a:off x="979225" y="24505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14" name="Google Shape;1164;p4"/>
              <p:cNvSpPr/>
              <p:nvPr/>
            </p:nvSpPr>
            <p:spPr>
              <a:xfrm>
                <a:off x="979225" y="27407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15" name="Google Shape;1165;p4"/>
              <p:cNvSpPr/>
              <p:nvPr/>
            </p:nvSpPr>
            <p:spPr>
              <a:xfrm>
                <a:off x="979225" y="282367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16" name="Google Shape;1166;p4"/>
              <p:cNvSpPr/>
              <p:nvPr/>
            </p:nvSpPr>
            <p:spPr>
              <a:xfrm>
                <a:off x="979225" y="26162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17" name="Google Shape;1167;p4"/>
              <p:cNvSpPr/>
              <p:nvPr/>
            </p:nvSpPr>
            <p:spPr>
              <a:xfrm>
                <a:off x="979225" y="2407300"/>
                <a:ext cx="1800" cy="41500"/>
              </a:xfrm>
              <a:custGeom>
                <a:avLst/>
                <a:ahLst/>
                <a:rect l="l" t="t" r="r" b="b"/>
                <a:pathLst>
                  <a:path w="72" h="1660" extrusionOk="0">
                    <a:moveTo>
                      <a:pt x="1" y="0"/>
                    </a:moveTo>
                    <a:lnTo>
                      <a:pt x="1" y="1660"/>
                    </a:lnTo>
                    <a:lnTo>
                      <a:pt x="72" y="166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18" name="Google Shape;1168;p4"/>
              <p:cNvSpPr/>
              <p:nvPr/>
            </p:nvSpPr>
            <p:spPr>
              <a:xfrm>
                <a:off x="979225" y="2782200"/>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19" name="Google Shape;1169;p4"/>
              <p:cNvSpPr/>
              <p:nvPr/>
            </p:nvSpPr>
            <p:spPr>
              <a:xfrm>
                <a:off x="979225" y="2657750"/>
                <a:ext cx="1800" cy="39725"/>
              </a:xfrm>
              <a:custGeom>
                <a:avLst/>
                <a:ahLst/>
                <a:rect l="l" t="t" r="r" b="b"/>
                <a:pathLst>
                  <a:path w="72"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20" name="Google Shape;1170;p4"/>
              <p:cNvSpPr/>
              <p:nvPr/>
            </p:nvSpPr>
            <p:spPr>
              <a:xfrm>
                <a:off x="101937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21" name="Google Shape;1171;p4"/>
              <p:cNvSpPr/>
              <p:nvPr/>
            </p:nvSpPr>
            <p:spPr>
              <a:xfrm>
                <a:off x="101937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22" name="Google Shape;1172;p4"/>
              <p:cNvSpPr/>
              <p:nvPr/>
            </p:nvSpPr>
            <p:spPr>
              <a:xfrm>
                <a:off x="1019375" y="2407075"/>
                <a:ext cx="1800" cy="41725"/>
              </a:xfrm>
              <a:custGeom>
                <a:avLst/>
                <a:ahLst/>
                <a:rect l="l" t="t" r="r" b="b"/>
                <a:pathLst>
                  <a:path w="72" h="1669" extrusionOk="0">
                    <a:moveTo>
                      <a:pt x="0" y="1"/>
                    </a:moveTo>
                    <a:lnTo>
                      <a:pt x="0" y="1669"/>
                    </a:lnTo>
                    <a:lnTo>
                      <a:pt x="72" y="166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23" name="Google Shape;1173;p4"/>
              <p:cNvSpPr/>
              <p:nvPr/>
            </p:nvSpPr>
            <p:spPr>
              <a:xfrm>
                <a:off x="101937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24" name="Google Shape;1174;p4"/>
              <p:cNvSpPr/>
              <p:nvPr/>
            </p:nvSpPr>
            <p:spPr>
              <a:xfrm>
                <a:off x="101937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25" name="Google Shape;1175;p4"/>
              <p:cNvSpPr/>
              <p:nvPr/>
            </p:nvSpPr>
            <p:spPr>
              <a:xfrm>
                <a:off x="101937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26" name="Google Shape;1176;p4"/>
              <p:cNvSpPr/>
              <p:nvPr/>
            </p:nvSpPr>
            <p:spPr>
              <a:xfrm>
                <a:off x="1019375" y="2864950"/>
                <a:ext cx="1800" cy="35925"/>
              </a:xfrm>
              <a:custGeom>
                <a:avLst/>
                <a:ahLst/>
                <a:rect l="l" t="t" r="r" b="b"/>
                <a:pathLst>
                  <a:path w="72" h="1437" extrusionOk="0">
                    <a:moveTo>
                      <a:pt x="0" y="0"/>
                    </a:moveTo>
                    <a:lnTo>
                      <a:pt x="0" y="1428"/>
                    </a:lnTo>
                    <a:lnTo>
                      <a:pt x="72" y="1437"/>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27" name="Google Shape;1177;p4"/>
              <p:cNvSpPr/>
              <p:nvPr/>
            </p:nvSpPr>
            <p:spPr>
              <a:xfrm>
                <a:off x="101937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28" name="Google Shape;1178;p4"/>
              <p:cNvSpPr/>
              <p:nvPr/>
            </p:nvSpPr>
            <p:spPr>
              <a:xfrm>
                <a:off x="101937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29" name="Google Shape;1179;p4"/>
              <p:cNvSpPr/>
              <p:nvPr/>
            </p:nvSpPr>
            <p:spPr>
              <a:xfrm>
                <a:off x="101937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30" name="Google Shape;1180;p4"/>
              <p:cNvSpPr/>
              <p:nvPr/>
            </p:nvSpPr>
            <p:spPr>
              <a:xfrm>
                <a:off x="101937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31" name="Google Shape;1181;p4"/>
              <p:cNvSpPr/>
              <p:nvPr/>
            </p:nvSpPr>
            <p:spPr>
              <a:xfrm>
                <a:off x="101937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32" name="Google Shape;1182;p4"/>
              <p:cNvSpPr/>
              <p:nvPr/>
            </p:nvSpPr>
            <p:spPr>
              <a:xfrm>
                <a:off x="1059300" y="25750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33" name="Google Shape;1183;p4"/>
              <p:cNvSpPr/>
              <p:nvPr/>
            </p:nvSpPr>
            <p:spPr>
              <a:xfrm>
                <a:off x="1059300" y="27407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34" name="Google Shape;1184;p4"/>
              <p:cNvSpPr/>
              <p:nvPr/>
            </p:nvSpPr>
            <p:spPr>
              <a:xfrm>
                <a:off x="1059300" y="2407075"/>
                <a:ext cx="2025" cy="41725"/>
              </a:xfrm>
              <a:custGeom>
                <a:avLst/>
                <a:ahLst/>
                <a:rect l="l" t="t" r="r" b="b"/>
                <a:pathLst>
                  <a:path w="81" h="1669" extrusionOk="0">
                    <a:moveTo>
                      <a:pt x="0" y="1"/>
                    </a:moveTo>
                    <a:lnTo>
                      <a:pt x="0" y="1669"/>
                    </a:lnTo>
                    <a:lnTo>
                      <a:pt x="81" y="166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35" name="Google Shape;1185;p4"/>
              <p:cNvSpPr/>
              <p:nvPr/>
            </p:nvSpPr>
            <p:spPr>
              <a:xfrm>
                <a:off x="1059300" y="24505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36" name="Google Shape;1186;p4"/>
              <p:cNvSpPr/>
              <p:nvPr/>
            </p:nvSpPr>
            <p:spPr>
              <a:xfrm>
                <a:off x="1059300" y="2657750"/>
                <a:ext cx="2025" cy="39725"/>
              </a:xfrm>
              <a:custGeom>
                <a:avLst/>
                <a:ahLst/>
                <a:rect l="l" t="t" r="r" b="b"/>
                <a:pathLst>
                  <a:path w="81" h="1589" extrusionOk="0">
                    <a:moveTo>
                      <a:pt x="0" y="1"/>
                    </a:moveTo>
                    <a:lnTo>
                      <a:pt x="0"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37" name="Google Shape;1187;p4"/>
              <p:cNvSpPr/>
              <p:nvPr/>
            </p:nvSpPr>
            <p:spPr>
              <a:xfrm>
                <a:off x="1059300" y="2492050"/>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38" name="Google Shape;1188;p4"/>
              <p:cNvSpPr/>
              <p:nvPr/>
            </p:nvSpPr>
            <p:spPr>
              <a:xfrm>
                <a:off x="1059300" y="2782200"/>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39" name="Google Shape;1189;p4"/>
              <p:cNvSpPr/>
              <p:nvPr/>
            </p:nvSpPr>
            <p:spPr>
              <a:xfrm>
                <a:off x="1059300" y="2864950"/>
                <a:ext cx="2025" cy="36150"/>
              </a:xfrm>
              <a:custGeom>
                <a:avLst/>
                <a:ahLst/>
                <a:rect l="l" t="t" r="r" b="b"/>
                <a:pathLst>
                  <a:path w="81" h="1446" extrusionOk="0">
                    <a:moveTo>
                      <a:pt x="0" y="0"/>
                    </a:moveTo>
                    <a:lnTo>
                      <a:pt x="0" y="1446"/>
                    </a:lnTo>
                    <a:lnTo>
                      <a:pt x="81" y="1446"/>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40" name="Google Shape;1190;p4"/>
              <p:cNvSpPr/>
              <p:nvPr/>
            </p:nvSpPr>
            <p:spPr>
              <a:xfrm>
                <a:off x="1059300" y="26162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41" name="Google Shape;1191;p4"/>
              <p:cNvSpPr/>
              <p:nvPr/>
            </p:nvSpPr>
            <p:spPr>
              <a:xfrm>
                <a:off x="1059300" y="253352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42" name="Google Shape;1192;p4"/>
              <p:cNvSpPr/>
              <p:nvPr/>
            </p:nvSpPr>
            <p:spPr>
              <a:xfrm>
                <a:off x="1059300" y="2699250"/>
                <a:ext cx="2025" cy="39700"/>
              </a:xfrm>
              <a:custGeom>
                <a:avLst/>
                <a:ahLst/>
                <a:rect l="l" t="t" r="r" b="b"/>
                <a:pathLst>
                  <a:path w="81" h="1588"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43" name="Google Shape;1193;p4"/>
              <p:cNvSpPr/>
              <p:nvPr/>
            </p:nvSpPr>
            <p:spPr>
              <a:xfrm>
                <a:off x="1059300" y="282367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44" name="Google Shape;1194;p4"/>
              <p:cNvSpPr/>
              <p:nvPr/>
            </p:nvSpPr>
            <p:spPr>
              <a:xfrm>
                <a:off x="1099450" y="253352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45" name="Google Shape;1195;p4"/>
              <p:cNvSpPr/>
              <p:nvPr/>
            </p:nvSpPr>
            <p:spPr>
              <a:xfrm>
                <a:off x="1099450" y="27407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46" name="Google Shape;1196;p4"/>
              <p:cNvSpPr/>
              <p:nvPr/>
            </p:nvSpPr>
            <p:spPr>
              <a:xfrm>
                <a:off x="1099450" y="24505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47" name="Google Shape;1197;p4"/>
              <p:cNvSpPr/>
              <p:nvPr/>
            </p:nvSpPr>
            <p:spPr>
              <a:xfrm>
                <a:off x="1099450" y="2864950"/>
                <a:ext cx="1800" cy="36375"/>
              </a:xfrm>
              <a:custGeom>
                <a:avLst/>
                <a:ahLst/>
                <a:rect l="l" t="t" r="r" b="b"/>
                <a:pathLst>
                  <a:path w="72" h="1455" extrusionOk="0">
                    <a:moveTo>
                      <a:pt x="0" y="0"/>
                    </a:moveTo>
                    <a:lnTo>
                      <a:pt x="0" y="1454"/>
                    </a:lnTo>
                    <a:lnTo>
                      <a:pt x="71" y="1454"/>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48" name="Google Shape;1198;p4"/>
              <p:cNvSpPr/>
              <p:nvPr/>
            </p:nvSpPr>
            <p:spPr>
              <a:xfrm>
                <a:off x="1099450" y="282367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49" name="Google Shape;1199;p4"/>
              <p:cNvSpPr/>
              <p:nvPr/>
            </p:nvSpPr>
            <p:spPr>
              <a:xfrm>
                <a:off x="1099450" y="26162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50" name="Google Shape;1200;p4"/>
              <p:cNvSpPr/>
              <p:nvPr/>
            </p:nvSpPr>
            <p:spPr>
              <a:xfrm>
                <a:off x="1099450" y="25750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51" name="Google Shape;1201;p4"/>
              <p:cNvSpPr/>
              <p:nvPr/>
            </p:nvSpPr>
            <p:spPr>
              <a:xfrm>
                <a:off x="1099450" y="2657750"/>
                <a:ext cx="1800" cy="39725"/>
              </a:xfrm>
              <a:custGeom>
                <a:avLst/>
                <a:ahLst/>
                <a:rect l="l" t="t" r="r" b="b"/>
                <a:pathLst>
                  <a:path w="72" h="1589" extrusionOk="0">
                    <a:moveTo>
                      <a:pt x="0" y="1"/>
                    </a:moveTo>
                    <a:lnTo>
                      <a:pt x="0" y="1589"/>
                    </a:lnTo>
                    <a:lnTo>
                      <a:pt x="71" y="1589"/>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52" name="Google Shape;1202;p4"/>
              <p:cNvSpPr/>
              <p:nvPr/>
            </p:nvSpPr>
            <p:spPr>
              <a:xfrm>
                <a:off x="1099450" y="2406850"/>
                <a:ext cx="1800" cy="41950"/>
              </a:xfrm>
              <a:custGeom>
                <a:avLst/>
                <a:ahLst/>
                <a:rect l="l" t="t" r="r" b="b"/>
                <a:pathLst>
                  <a:path w="72" h="1678" extrusionOk="0">
                    <a:moveTo>
                      <a:pt x="0" y="1"/>
                    </a:moveTo>
                    <a:lnTo>
                      <a:pt x="0" y="1678"/>
                    </a:lnTo>
                    <a:lnTo>
                      <a:pt x="71" y="1678"/>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53" name="Google Shape;1203;p4"/>
              <p:cNvSpPr/>
              <p:nvPr/>
            </p:nvSpPr>
            <p:spPr>
              <a:xfrm>
                <a:off x="1099450" y="2782200"/>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54" name="Google Shape;1204;p4"/>
              <p:cNvSpPr/>
              <p:nvPr/>
            </p:nvSpPr>
            <p:spPr>
              <a:xfrm>
                <a:off x="1099450" y="2699250"/>
                <a:ext cx="1800" cy="39700"/>
              </a:xfrm>
              <a:custGeom>
                <a:avLst/>
                <a:ahLst/>
                <a:rect l="l" t="t" r="r" b="b"/>
                <a:pathLst>
                  <a:path w="72" h="1588"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55" name="Google Shape;1205;p4"/>
              <p:cNvSpPr/>
              <p:nvPr/>
            </p:nvSpPr>
            <p:spPr>
              <a:xfrm>
                <a:off x="1099450" y="2492050"/>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56" name="Google Shape;1206;p4"/>
              <p:cNvSpPr/>
              <p:nvPr/>
            </p:nvSpPr>
            <p:spPr>
              <a:xfrm>
                <a:off x="11395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57" name="Google Shape;1207;p4"/>
              <p:cNvSpPr/>
              <p:nvPr/>
            </p:nvSpPr>
            <p:spPr>
              <a:xfrm>
                <a:off x="1139575" y="2864950"/>
                <a:ext cx="1825" cy="36825"/>
              </a:xfrm>
              <a:custGeom>
                <a:avLst/>
                <a:ahLst/>
                <a:rect l="l" t="t" r="r" b="b"/>
                <a:pathLst>
                  <a:path w="73" h="1473" extrusionOk="0">
                    <a:moveTo>
                      <a:pt x="1" y="0"/>
                    </a:moveTo>
                    <a:lnTo>
                      <a:pt x="1" y="1472"/>
                    </a:lnTo>
                    <a:lnTo>
                      <a:pt x="72" y="1472"/>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58" name="Google Shape;1208;p4"/>
              <p:cNvSpPr/>
              <p:nvPr/>
            </p:nvSpPr>
            <p:spPr>
              <a:xfrm>
                <a:off x="11395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59" name="Google Shape;1209;p4"/>
              <p:cNvSpPr/>
              <p:nvPr/>
            </p:nvSpPr>
            <p:spPr>
              <a:xfrm>
                <a:off x="1139575" y="2406625"/>
                <a:ext cx="1825" cy="42175"/>
              </a:xfrm>
              <a:custGeom>
                <a:avLst/>
                <a:ahLst/>
                <a:rect l="l" t="t" r="r" b="b"/>
                <a:pathLst>
                  <a:path w="73" h="1687" extrusionOk="0">
                    <a:moveTo>
                      <a:pt x="1" y="1"/>
                    </a:moveTo>
                    <a:lnTo>
                      <a:pt x="1" y="1687"/>
                    </a:lnTo>
                    <a:lnTo>
                      <a:pt x="72" y="1687"/>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60" name="Google Shape;1210;p4"/>
              <p:cNvSpPr/>
              <p:nvPr/>
            </p:nvSpPr>
            <p:spPr>
              <a:xfrm>
                <a:off x="11395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61" name="Google Shape;1211;p4"/>
              <p:cNvSpPr/>
              <p:nvPr/>
            </p:nvSpPr>
            <p:spPr>
              <a:xfrm>
                <a:off x="11395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62" name="Google Shape;1212;p4"/>
              <p:cNvSpPr/>
              <p:nvPr/>
            </p:nvSpPr>
            <p:spPr>
              <a:xfrm>
                <a:off x="11395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63" name="Google Shape;1213;p4"/>
              <p:cNvSpPr/>
              <p:nvPr/>
            </p:nvSpPr>
            <p:spPr>
              <a:xfrm>
                <a:off x="11395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64" name="Google Shape;1214;p4"/>
              <p:cNvSpPr/>
              <p:nvPr/>
            </p:nvSpPr>
            <p:spPr>
              <a:xfrm>
                <a:off x="11395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65" name="Google Shape;1215;p4"/>
              <p:cNvSpPr/>
              <p:nvPr/>
            </p:nvSpPr>
            <p:spPr>
              <a:xfrm>
                <a:off x="11395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66" name="Google Shape;1216;p4"/>
              <p:cNvSpPr/>
              <p:nvPr/>
            </p:nvSpPr>
            <p:spPr>
              <a:xfrm>
                <a:off x="11395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67" name="Google Shape;1217;p4"/>
              <p:cNvSpPr/>
              <p:nvPr/>
            </p:nvSpPr>
            <p:spPr>
              <a:xfrm>
                <a:off x="11395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68" name="Google Shape;1218;p4"/>
              <p:cNvSpPr/>
              <p:nvPr/>
            </p:nvSpPr>
            <p:spPr>
              <a:xfrm>
                <a:off x="117972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69" name="Google Shape;1219;p4"/>
              <p:cNvSpPr/>
              <p:nvPr/>
            </p:nvSpPr>
            <p:spPr>
              <a:xfrm>
                <a:off x="117972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70" name="Google Shape;1220;p4"/>
              <p:cNvSpPr/>
              <p:nvPr/>
            </p:nvSpPr>
            <p:spPr>
              <a:xfrm>
                <a:off x="117972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71" name="Google Shape;1221;p4"/>
              <p:cNvSpPr/>
              <p:nvPr/>
            </p:nvSpPr>
            <p:spPr>
              <a:xfrm>
                <a:off x="117972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72" name="Google Shape;1222;p4"/>
              <p:cNvSpPr/>
              <p:nvPr/>
            </p:nvSpPr>
            <p:spPr>
              <a:xfrm>
                <a:off x="117972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73" name="Google Shape;1223;p4"/>
              <p:cNvSpPr/>
              <p:nvPr/>
            </p:nvSpPr>
            <p:spPr>
              <a:xfrm>
                <a:off x="117972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74" name="Google Shape;1224;p4"/>
              <p:cNvSpPr/>
              <p:nvPr/>
            </p:nvSpPr>
            <p:spPr>
              <a:xfrm>
                <a:off x="117972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75" name="Google Shape;1225;p4"/>
              <p:cNvSpPr/>
              <p:nvPr/>
            </p:nvSpPr>
            <p:spPr>
              <a:xfrm>
                <a:off x="1179725" y="2864950"/>
                <a:ext cx="1825" cy="37050"/>
              </a:xfrm>
              <a:custGeom>
                <a:avLst/>
                <a:ahLst/>
                <a:rect l="l" t="t" r="r" b="b"/>
                <a:pathLst>
                  <a:path w="73" h="1482" extrusionOk="0">
                    <a:moveTo>
                      <a:pt x="1" y="0"/>
                    </a:moveTo>
                    <a:lnTo>
                      <a:pt x="1" y="1481"/>
                    </a:lnTo>
                    <a:lnTo>
                      <a:pt x="72" y="1481"/>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76" name="Google Shape;1226;p4"/>
              <p:cNvSpPr/>
              <p:nvPr/>
            </p:nvSpPr>
            <p:spPr>
              <a:xfrm>
                <a:off x="117972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77" name="Google Shape;1227;p4"/>
              <p:cNvSpPr/>
              <p:nvPr/>
            </p:nvSpPr>
            <p:spPr>
              <a:xfrm>
                <a:off x="1179725" y="2406400"/>
                <a:ext cx="1825" cy="42400"/>
              </a:xfrm>
              <a:custGeom>
                <a:avLst/>
                <a:ahLst/>
                <a:rect l="l" t="t" r="r" b="b"/>
                <a:pathLst>
                  <a:path w="73" h="1696" extrusionOk="0">
                    <a:moveTo>
                      <a:pt x="1" y="1"/>
                    </a:moveTo>
                    <a:lnTo>
                      <a:pt x="1" y="1696"/>
                    </a:lnTo>
                    <a:lnTo>
                      <a:pt x="72" y="1696"/>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78" name="Google Shape;1228;p4"/>
              <p:cNvSpPr/>
              <p:nvPr/>
            </p:nvSpPr>
            <p:spPr>
              <a:xfrm>
                <a:off x="117972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79" name="Google Shape;1229;p4"/>
              <p:cNvSpPr/>
              <p:nvPr/>
            </p:nvSpPr>
            <p:spPr>
              <a:xfrm>
                <a:off x="117972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80" name="Google Shape;1230;p4"/>
              <p:cNvSpPr/>
              <p:nvPr/>
            </p:nvSpPr>
            <p:spPr>
              <a:xfrm>
                <a:off x="1219650" y="24505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81" name="Google Shape;1231;p4"/>
              <p:cNvSpPr/>
              <p:nvPr/>
            </p:nvSpPr>
            <p:spPr>
              <a:xfrm>
                <a:off x="1219650" y="282367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82" name="Google Shape;1232;p4"/>
              <p:cNvSpPr/>
              <p:nvPr/>
            </p:nvSpPr>
            <p:spPr>
              <a:xfrm>
                <a:off x="1219650" y="25750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83" name="Google Shape;1233;p4"/>
              <p:cNvSpPr/>
              <p:nvPr/>
            </p:nvSpPr>
            <p:spPr>
              <a:xfrm>
                <a:off x="1219650" y="2864950"/>
                <a:ext cx="2025" cy="37500"/>
              </a:xfrm>
              <a:custGeom>
                <a:avLst/>
                <a:ahLst/>
                <a:rect l="l" t="t" r="r" b="b"/>
                <a:pathLst>
                  <a:path w="81" h="1500" extrusionOk="0">
                    <a:moveTo>
                      <a:pt x="1" y="0"/>
                    </a:moveTo>
                    <a:lnTo>
                      <a:pt x="1" y="1499"/>
                    </a:lnTo>
                    <a:lnTo>
                      <a:pt x="81" y="149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84" name="Google Shape;1234;p4"/>
              <p:cNvSpPr/>
              <p:nvPr/>
            </p:nvSpPr>
            <p:spPr>
              <a:xfrm>
                <a:off x="1219650" y="2657750"/>
                <a:ext cx="2025" cy="39725"/>
              </a:xfrm>
              <a:custGeom>
                <a:avLst/>
                <a:ahLst/>
                <a:rect l="l" t="t" r="r" b="b"/>
                <a:pathLst>
                  <a:path w="81"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85" name="Google Shape;1235;p4"/>
              <p:cNvSpPr/>
              <p:nvPr/>
            </p:nvSpPr>
            <p:spPr>
              <a:xfrm>
                <a:off x="1219650" y="27407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86" name="Google Shape;1236;p4"/>
              <p:cNvSpPr/>
              <p:nvPr/>
            </p:nvSpPr>
            <p:spPr>
              <a:xfrm>
                <a:off x="1219650" y="2406400"/>
                <a:ext cx="2025" cy="42400"/>
              </a:xfrm>
              <a:custGeom>
                <a:avLst/>
                <a:ahLst/>
                <a:rect l="l" t="t" r="r" b="b"/>
                <a:pathLst>
                  <a:path w="81" h="1696" extrusionOk="0">
                    <a:moveTo>
                      <a:pt x="1" y="1"/>
                    </a:moveTo>
                    <a:lnTo>
                      <a:pt x="1" y="1696"/>
                    </a:lnTo>
                    <a:lnTo>
                      <a:pt x="81" y="1696"/>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87" name="Google Shape;1237;p4"/>
              <p:cNvSpPr/>
              <p:nvPr/>
            </p:nvSpPr>
            <p:spPr>
              <a:xfrm>
                <a:off x="1219650" y="2782200"/>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88" name="Google Shape;1238;p4"/>
              <p:cNvSpPr/>
              <p:nvPr/>
            </p:nvSpPr>
            <p:spPr>
              <a:xfrm>
                <a:off x="1219650" y="2492050"/>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89" name="Google Shape;1239;p4"/>
              <p:cNvSpPr/>
              <p:nvPr/>
            </p:nvSpPr>
            <p:spPr>
              <a:xfrm>
                <a:off x="1219650" y="253352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90" name="Google Shape;1240;p4"/>
              <p:cNvSpPr/>
              <p:nvPr/>
            </p:nvSpPr>
            <p:spPr>
              <a:xfrm>
                <a:off x="1219650" y="2699250"/>
                <a:ext cx="2025" cy="39700"/>
              </a:xfrm>
              <a:custGeom>
                <a:avLst/>
                <a:ahLst/>
                <a:rect l="l" t="t" r="r" b="b"/>
                <a:pathLst>
                  <a:path w="81"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91" name="Google Shape;1241;p4"/>
              <p:cNvSpPr/>
              <p:nvPr/>
            </p:nvSpPr>
            <p:spPr>
              <a:xfrm>
                <a:off x="1219650" y="26162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92" name="Google Shape;1242;p4"/>
              <p:cNvSpPr/>
              <p:nvPr/>
            </p:nvSpPr>
            <p:spPr>
              <a:xfrm>
                <a:off x="1259800" y="2864950"/>
                <a:ext cx="2025" cy="37700"/>
              </a:xfrm>
              <a:custGeom>
                <a:avLst/>
                <a:ahLst/>
                <a:rect l="l" t="t" r="r" b="b"/>
                <a:pathLst>
                  <a:path w="81" h="1508" extrusionOk="0">
                    <a:moveTo>
                      <a:pt x="0" y="0"/>
                    </a:moveTo>
                    <a:lnTo>
                      <a:pt x="0" y="1508"/>
                    </a:lnTo>
                    <a:lnTo>
                      <a:pt x="81" y="150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93" name="Google Shape;1243;p4"/>
              <p:cNvSpPr/>
              <p:nvPr/>
            </p:nvSpPr>
            <p:spPr>
              <a:xfrm>
                <a:off x="1259800"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94" name="Google Shape;1244;p4"/>
              <p:cNvSpPr/>
              <p:nvPr/>
            </p:nvSpPr>
            <p:spPr>
              <a:xfrm>
                <a:off x="1259800"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95" name="Google Shape;1245;p4"/>
              <p:cNvSpPr/>
              <p:nvPr/>
            </p:nvSpPr>
            <p:spPr>
              <a:xfrm>
                <a:off x="1259800"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96" name="Google Shape;1246;p4"/>
              <p:cNvSpPr/>
              <p:nvPr/>
            </p:nvSpPr>
            <p:spPr>
              <a:xfrm>
                <a:off x="1259800"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97" name="Google Shape;1247;p4"/>
              <p:cNvSpPr/>
              <p:nvPr/>
            </p:nvSpPr>
            <p:spPr>
              <a:xfrm>
                <a:off x="1259800"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98" name="Google Shape;1248;p4"/>
              <p:cNvSpPr/>
              <p:nvPr/>
            </p:nvSpPr>
            <p:spPr>
              <a:xfrm>
                <a:off x="1259800"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499" name="Google Shape;1249;p4"/>
              <p:cNvSpPr/>
              <p:nvPr/>
            </p:nvSpPr>
            <p:spPr>
              <a:xfrm>
                <a:off x="1259800"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00" name="Google Shape;1250;p4"/>
              <p:cNvSpPr/>
              <p:nvPr/>
            </p:nvSpPr>
            <p:spPr>
              <a:xfrm>
                <a:off x="1259800"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01" name="Google Shape;1251;p4"/>
              <p:cNvSpPr/>
              <p:nvPr/>
            </p:nvSpPr>
            <p:spPr>
              <a:xfrm>
                <a:off x="1259800" y="2406175"/>
                <a:ext cx="2025" cy="42625"/>
              </a:xfrm>
              <a:custGeom>
                <a:avLst/>
                <a:ahLst/>
                <a:rect l="l" t="t" r="r" b="b"/>
                <a:pathLst>
                  <a:path w="81" h="1705" extrusionOk="0">
                    <a:moveTo>
                      <a:pt x="0" y="1"/>
                    </a:moveTo>
                    <a:lnTo>
                      <a:pt x="0" y="1705"/>
                    </a:lnTo>
                    <a:lnTo>
                      <a:pt x="81" y="1705"/>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02" name="Google Shape;1252;p4"/>
              <p:cNvSpPr/>
              <p:nvPr/>
            </p:nvSpPr>
            <p:spPr>
              <a:xfrm>
                <a:off x="1259800"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03" name="Google Shape;1253;p4"/>
              <p:cNvSpPr/>
              <p:nvPr/>
            </p:nvSpPr>
            <p:spPr>
              <a:xfrm>
                <a:off x="1259800"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04" name="Google Shape;1254;p4"/>
              <p:cNvSpPr/>
              <p:nvPr/>
            </p:nvSpPr>
            <p:spPr>
              <a:xfrm>
                <a:off x="1299950" y="24505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05" name="Google Shape;1255;p4"/>
              <p:cNvSpPr/>
              <p:nvPr/>
            </p:nvSpPr>
            <p:spPr>
              <a:xfrm>
                <a:off x="1299950" y="2782200"/>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06" name="Google Shape;1256;p4"/>
              <p:cNvSpPr/>
              <p:nvPr/>
            </p:nvSpPr>
            <p:spPr>
              <a:xfrm>
                <a:off x="1299950" y="282367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07" name="Google Shape;1257;p4"/>
              <p:cNvSpPr/>
              <p:nvPr/>
            </p:nvSpPr>
            <p:spPr>
              <a:xfrm>
                <a:off x="1299950" y="2405950"/>
                <a:ext cx="1800" cy="42850"/>
              </a:xfrm>
              <a:custGeom>
                <a:avLst/>
                <a:ahLst/>
                <a:rect l="l" t="t" r="r" b="b"/>
                <a:pathLst>
                  <a:path w="72" h="1714" extrusionOk="0">
                    <a:moveTo>
                      <a:pt x="0" y="1"/>
                    </a:moveTo>
                    <a:lnTo>
                      <a:pt x="0" y="1714"/>
                    </a:lnTo>
                    <a:lnTo>
                      <a:pt x="71" y="1714"/>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08" name="Google Shape;1258;p4"/>
              <p:cNvSpPr/>
              <p:nvPr/>
            </p:nvSpPr>
            <p:spPr>
              <a:xfrm>
                <a:off x="1299950" y="2492050"/>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09" name="Google Shape;1259;p4"/>
              <p:cNvSpPr/>
              <p:nvPr/>
            </p:nvSpPr>
            <p:spPr>
              <a:xfrm>
                <a:off x="1299950" y="2699250"/>
                <a:ext cx="1800" cy="39700"/>
              </a:xfrm>
              <a:custGeom>
                <a:avLst/>
                <a:ahLst/>
                <a:rect l="l" t="t" r="r" b="b"/>
                <a:pathLst>
                  <a:path w="72" h="1588"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10" name="Google Shape;1260;p4"/>
              <p:cNvSpPr/>
              <p:nvPr/>
            </p:nvSpPr>
            <p:spPr>
              <a:xfrm>
                <a:off x="1299950" y="26162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11" name="Google Shape;1261;p4"/>
              <p:cNvSpPr/>
              <p:nvPr/>
            </p:nvSpPr>
            <p:spPr>
              <a:xfrm>
                <a:off x="1299950" y="25750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12" name="Google Shape;1262;p4"/>
              <p:cNvSpPr/>
              <p:nvPr/>
            </p:nvSpPr>
            <p:spPr>
              <a:xfrm>
                <a:off x="1299950" y="253352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13" name="Google Shape;1263;p4"/>
              <p:cNvSpPr/>
              <p:nvPr/>
            </p:nvSpPr>
            <p:spPr>
              <a:xfrm>
                <a:off x="1299950" y="2657750"/>
                <a:ext cx="1800" cy="39725"/>
              </a:xfrm>
              <a:custGeom>
                <a:avLst/>
                <a:ahLst/>
                <a:rect l="l" t="t" r="r" b="b"/>
                <a:pathLst>
                  <a:path w="72" h="1589" extrusionOk="0">
                    <a:moveTo>
                      <a:pt x="0" y="1"/>
                    </a:moveTo>
                    <a:lnTo>
                      <a:pt x="0" y="1589"/>
                    </a:lnTo>
                    <a:lnTo>
                      <a:pt x="71" y="1589"/>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14" name="Google Shape;1264;p4"/>
              <p:cNvSpPr/>
              <p:nvPr/>
            </p:nvSpPr>
            <p:spPr>
              <a:xfrm>
                <a:off x="1299950" y="27407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15" name="Google Shape;1265;p4"/>
              <p:cNvSpPr/>
              <p:nvPr/>
            </p:nvSpPr>
            <p:spPr>
              <a:xfrm>
                <a:off x="1299950" y="2864950"/>
                <a:ext cx="1800" cy="37925"/>
              </a:xfrm>
              <a:custGeom>
                <a:avLst/>
                <a:ahLst/>
                <a:rect l="l" t="t" r="r" b="b"/>
                <a:pathLst>
                  <a:path w="72" h="1517" extrusionOk="0">
                    <a:moveTo>
                      <a:pt x="0" y="0"/>
                    </a:moveTo>
                    <a:lnTo>
                      <a:pt x="0" y="1517"/>
                    </a:lnTo>
                    <a:lnTo>
                      <a:pt x="71" y="1517"/>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16" name="Google Shape;1266;p4"/>
              <p:cNvSpPr/>
              <p:nvPr/>
            </p:nvSpPr>
            <p:spPr>
              <a:xfrm>
                <a:off x="13400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17" name="Google Shape;1267;p4"/>
              <p:cNvSpPr/>
              <p:nvPr/>
            </p:nvSpPr>
            <p:spPr>
              <a:xfrm>
                <a:off x="13400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18" name="Google Shape;1268;p4"/>
              <p:cNvSpPr/>
              <p:nvPr/>
            </p:nvSpPr>
            <p:spPr>
              <a:xfrm>
                <a:off x="13400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19" name="Google Shape;1269;p4"/>
              <p:cNvSpPr/>
              <p:nvPr/>
            </p:nvSpPr>
            <p:spPr>
              <a:xfrm>
                <a:off x="13400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20" name="Google Shape;1270;p4"/>
              <p:cNvSpPr/>
              <p:nvPr/>
            </p:nvSpPr>
            <p:spPr>
              <a:xfrm>
                <a:off x="13400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21" name="Google Shape;1271;p4"/>
              <p:cNvSpPr/>
              <p:nvPr/>
            </p:nvSpPr>
            <p:spPr>
              <a:xfrm>
                <a:off x="13400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22" name="Google Shape;1272;p4"/>
              <p:cNvSpPr/>
              <p:nvPr/>
            </p:nvSpPr>
            <p:spPr>
              <a:xfrm>
                <a:off x="13400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23" name="Google Shape;1273;p4"/>
              <p:cNvSpPr/>
              <p:nvPr/>
            </p:nvSpPr>
            <p:spPr>
              <a:xfrm>
                <a:off x="13400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24" name="Google Shape;1274;p4"/>
              <p:cNvSpPr/>
              <p:nvPr/>
            </p:nvSpPr>
            <p:spPr>
              <a:xfrm>
                <a:off x="1340075" y="2864950"/>
                <a:ext cx="1825" cy="38375"/>
              </a:xfrm>
              <a:custGeom>
                <a:avLst/>
                <a:ahLst/>
                <a:rect l="l" t="t" r="r" b="b"/>
                <a:pathLst>
                  <a:path w="73" h="1535" extrusionOk="0">
                    <a:moveTo>
                      <a:pt x="1" y="0"/>
                    </a:moveTo>
                    <a:lnTo>
                      <a:pt x="1" y="1535"/>
                    </a:lnTo>
                    <a:lnTo>
                      <a:pt x="72" y="1535"/>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25" name="Google Shape;1275;p4"/>
              <p:cNvSpPr/>
              <p:nvPr/>
            </p:nvSpPr>
            <p:spPr>
              <a:xfrm>
                <a:off x="13400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26" name="Google Shape;1276;p4"/>
              <p:cNvSpPr/>
              <p:nvPr/>
            </p:nvSpPr>
            <p:spPr>
              <a:xfrm>
                <a:off x="1340075" y="2405950"/>
                <a:ext cx="1825" cy="42850"/>
              </a:xfrm>
              <a:custGeom>
                <a:avLst/>
                <a:ahLst/>
                <a:rect l="l" t="t" r="r" b="b"/>
                <a:pathLst>
                  <a:path w="73" h="1714" extrusionOk="0">
                    <a:moveTo>
                      <a:pt x="1" y="1"/>
                    </a:moveTo>
                    <a:lnTo>
                      <a:pt x="1" y="1714"/>
                    </a:lnTo>
                    <a:lnTo>
                      <a:pt x="72" y="1714"/>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27" name="Google Shape;1277;p4"/>
              <p:cNvSpPr/>
              <p:nvPr/>
            </p:nvSpPr>
            <p:spPr>
              <a:xfrm>
                <a:off x="13400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28" name="Google Shape;1278;p4"/>
              <p:cNvSpPr/>
              <p:nvPr/>
            </p:nvSpPr>
            <p:spPr>
              <a:xfrm>
                <a:off x="1380000" y="253352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29" name="Google Shape;1279;p4"/>
              <p:cNvSpPr/>
              <p:nvPr/>
            </p:nvSpPr>
            <p:spPr>
              <a:xfrm>
                <a:off x="1380000" y="2492050"/>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30" name="Google Shape;1280;p4"/>
              <p:cNvSpPr/>
              <p:nvPr/>
            </p:nvSpPr>
            <p:spPr>
              <a:xfrm>
                <a:off x="1380225" y="2864950"/>
                <a:ext cx="1825" cy="38600"/>
              </a:xfrm>
              <a:custGeom>
                <a:avLst/>
                <a:ahLst/>
                <a:rect l="l" t="t" r="r" b="b"/>
                <a:pathLst>
                  <a:path w="73" h="1544" extrusionOk="0">
                    <a:moveTo>
                      <a:pt x="1" y="0"/>
                    </a:moveTo>
                    <a:lnTo>
                      <a:pt x="1" y="1544"/>
                    </a:lnTo>
                    <a:lnTo>
                      <a:pt x="72" y="1544"/>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31" name="Google Shape;1281;p4"/>
              <p:cNvSpPr/>
              <p:nvPr/>
            </p:nvSpPr>
            <p:spPr>
              <a:xfrm>
                <a:off x="1380000" y="24505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32" name="Google Shape;1282;p4"/>
              <p:cNvSpPr/>
              <p:nvPr/>
            </p:nvSpPr>
            <p:spPr>
              <a:xfrm>
                <a:off x="1380000" y="2657750"/>
                <a:ext cx="2050" cy="39725"/>
              </a:xfrm>
              <a:custGeom>
                <a:avLst/>
                <a:ahLst/>
                <a:rect l="l" t="t" r="r" b="b"/>
                <a:pathLst>
                  <a:path w="82"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33" name="Google Shape;1283;p4"/>
              <p:cNvSpPr/>
              <p:nvPr/>
            </p:nvSpPr>
            <p:spPr>
              <a:xfrm>
                <a:off x="1380000" y="282367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34" name="Google Shape;1284;p4"/>
              <p:cNvSpPr/>
              <p:nvPr/>
            </p:nvSpPr>
            <p:spPr>
              <a:xfrm>
                <a:off x="1380000" y="25750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35" name="Google Shape;1285;p4"/>
              <p:cNvSpPr/>
              <p:nvPr/>
            </p:nvSpPr>
            <p:spPr>
              <a:xfrm>
                <a:off x="1380000" y="2699250"/>
                <a:ext cx="2050" cy="39700"/>
              </a:xfrm>
              <a:custGeom>
                <a:avLst/>
                <a:ahLst/>
                <a:rect l="l" t="t" r="r" b="b"/>
                <a:pathLst>
                  <a:path w="82"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36" name="Google Shape;1286;p4"/>
              <p:cNvSpPr/>
              <p:nvPr/>
            </p:nvSpPr>
            <p:spPr>
              <a:xfrm>
                <a:off x="1380000" y="26162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37" name="Google Shape;1287;p4"/>
              <p:cNvSpPr/>
              <p:nvPr/>
            </p:nvSpPr>
            <p:spPr>
              <a:xfrm>
                <a:off x="1380225" y="2405750"/>
                <a:ext cx="1825" cy="43050"/>
              </a:xfrm>
              <a:custGeom>
                <a:avLst/>
                <a:ahLst/>
                <a:rect l="l" t="t" r="r" b="b"/>
                <a:pathLst>
                  <a:path w="73" h="1722" extrusionOk="0">
                    <a:moveTo>
                      <a:pt x="1" y="0"/>
                    </a:moveTo>
                    <a:lnTo>
                      <a:pt x="1" y="1722"/>
                    </a:lnTo>
                    <a:lnTo>
                      <a:pt x="72" y="1722"/>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38" name="Google Shape;1288;p4"/>
              <p:cNvSpPr/>
              <p:nvPr/>
            </p:nvSpPr>
            <p:spPr>
              <a:xfrm>
                <a:off x="1380000" y="27407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39" name="Google Shape;1289;p4"/>
              <p:cNvSpPr/>
              <p:nvPr/>
            </p:nvSpPr>
            <p:spPr>
              <a:xfrm>
                <a:off x="1380000" y="2782200"/>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40" name="Google Shape;1290;p4"/>
              <p:cNvSpPr/>
              <p:nvPr/>
            </p:nvSpPr>
            <p:spPr>
              <a:xfrm>
                <a:off x="1420150" y="24505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41" name="Google Shape;1291;p4"/>
              <p:cNvSpPr/>
              <p:nvPr/>
            </p:nvSpPr>
            <p:spPr>
              <a:xfrm>
                <a:off x="1420150" y="27407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42" name="Google Shape;1292;p4"/>
              <p:cNvSpPr/>
              <p:nvPr/>
            </p:nvSpPr>
            <p:spPr>
              <a:xfrm>
                <a:off x="1420150" y="282367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43" name="Google Shape;1293;p4"/>
              <p:cNvSpPr/>
              <p:nvPr/>
            </p:nvSpPr>
            <p:spPr>
              <a:xfrm>
                <a:off x="1420150" y="2492050"/>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44" name="Google Shape;1294;p4"/>
              <p:cNvSpPr/>
              <p:nvPr/>
            </p:nvSpPr>
            <p:spPr>
              <a:xfrm>
                <a:off x="1420150" y="2405525"/>
                <a:ext cx="2025" cy="43275"/>
              </a:xfrm>
              <a:custGeom>
                <a:avLst/>
                <a:ahLst/>
                <a:rect l="l" t="t" r="r" b="b"/>
                <a:pathLst>
                  <a:path w="81" h="1731" extrusionOk="0">
                    <a:moveTo>
                      <a:pt x="1" y="0"/>
                    </a:moveTo>
                    <a:lnTo>
                      <a:pt x="1" y="1731"/>
                    </a:lnTo>
                    <a:lnTo>
                      <a:pt x="81" y="1731"/>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45" name="Google Shape;1295;p4"/>
              <p:cNvSpPr/>
              <p:nvPr/>
            </p:nvSpPr>
            <p:spPr>
              <a:xfrm>
                <a:off x="1420150" y="2864950"/>
                <a:ext cx="2025" cy="39050"/>
              </a:xfrm>
              <a:custGeom>
                <a:avLst/>
                <a:ahLst/>
                <a:rect l="l" t="t" r="r" b="b"/>
                <a:pathLst>
                  <a:path w="81" h="1562" extrusionOk="0">
                    <a:moveTo>
                      <a:pt x="1" y="0"/>
                    </a:moveTo>
                    <a:lnTo>
                      <a:pt x="1" y="1562"/>
                    </a:lnTo>
                    <a:lnTo>
                      <a:pt x="81" y="1562"/>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46" name="Google Shape;1296;p4"/>
              <p:cNvSpPr/>
              <p:nvPr/>
            </p:nvSpPr>
            <p:spPr>
              <a:xfrm>
                <a:off x="1420150" y="2782200"/>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47" name="Google Shape;1297;p4"/>
              <p:cNvSpPr/>
              <p:nvPr/>
            </p:nvSpPr>
            <p:spPr>
              <a:xfrm>
                <a:off x="1420150" y="253352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48" name="Google Shape;1298;p4"/>
              <p:cNvSpPr/>
              <p:nvPr/>
            </p:nvSpPr>
            <p:spPr>
              <a:xfrm>
                <a:off x="1420150" y="26162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49" name="Google Shape;1299;p4"/>
              <p:cNvSpPr/>
              <p:nvPr/>
            </p:nvSpPr>
            <p:spPr>
              <a:xfrm>
                <a:off x="1420150" y="25750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50" name="Google Shape;1300;p4"/>
              <p:cNvSpPr/>
              <p:nvPr/>
            </p:nvSpPr>
            <p:spPr>
              <a:xfrm>
                <a:off x="1420150" y="2699250"/>
                <a:ext cx="2025" cy="39700"/>
              </a:xfrm>
              <a:custGeom>
                <a:avLst/>
                <a:ahLst/>
                <a:rect l="l" t="t" r="r" b="b"/>
                <a:pathLst>
                  <a:path w="81"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51" name="Google Shape;1301;p4"/>
              <p:cNvSpPr/>
              <p:nvPr/>
            </p:nvSpPr>
            <p:spPr>
              <a:xfrm>
                <a:off x="1420150" y="2657750"/>
                <a:ext cx="2025" cy="39725"/>
              </a:xfrm>
              <a:custGeom>
                <a:avLst/>
                <a:ahLst/>
                <a:rect l="l" t="t" r="r" b="b"/>
                <a:pathLst>
                  <a:path w="81"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52" name="Google Shape;1302;p4"/>
              <p:cNvSpPr/>
              <p:nvPr/>
            </p:nvSpPr>
            <p:spPr>
              <a:xfrm>
                <a:off x="1460300"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53" name="Google Shape;1303;p4"/>
              <p:cNvSpPr/>
              <p:nvPr/>
            </p:nvSpPr>
            <p:spPr>
              <a:xfrm>
                <a:off x="1460300"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54" name="Google Shape;1304;p4"/>
              <p:cNvSpPr/>
              <p:nvPr/>
            </p:nvSpPr>
            <p:spPr>
              <a:xfrm>
                <a:off x="1460300"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55" name="Google Shape;1305;p4"/>
              <p:cNvSpPr/>
              <p:nvPr/>
            </p:nvSpPr>
            <p:spPr>
              <a:xfrm>
                <a:off x="1460300"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56" name="Google Shape;1306;p4"/>
              <p:cNvSpPr/>
              <p:nvPr/>
            </p:nvSpPr>
            <p:spPr>
              <a:xfrm>
                <a:off x="1460300"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57" name="Google Shape;1307;p4"/>
              <p:cNvSpPr/>
              <p:nvPr/>
            </p:nvSpPr>
            <p:spPr>
              <a:xfrm>
                <a:off x="1460300"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58" name="Google Shape;1308;p4"/>
              <p:cNvSpPr/>
              <p:nvPr/>
            </p:nvSpPr>
            <p:spPr>
              <a:xfrm>
                <a:off x="1460300" y="2405300"/>
                <a:ext cx="1800" cy="43500"/>
              </a:xfrm>
              <a:custGeom>
                <a:avLst/>
                <a:ahLst/>
                <a:rect l="l" t="t" r="r" b="b"/>
                <a:pathLst>
                  <a:path w="72" h="1740" extrusionOk="0">
                    <a:moveTo>
                      <a:pt x="0" y="0"/>
                    </a:moveTo>
                    <a:lnTo>
                      <a:pt x="0" y="1740"/>
                    </a:lnTo>
                    <a:lnTo>
                      <a:pt x="72" y="174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59" name="Google Shape;1309;p4"/>
              <p:cNvSpPr/>
              <p:nvPr/>
            </p:nvSpPr>
            <p:spPr>
              <a:xfrm>
                <a:off x="1460300"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60" name="Google Shape;1310;p4"/>
              <p:cNvSpPr/>
              <p:nvPr/>
            </p:nvSpPr>
            <p:spPr>
              <a:xfrm>
                <a:off x="1460300"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61" name="Google Shape;1311;p4"/>
              <p:cNvSpPr/>
              <p:nvPr/>
            </p:nvSpPr>
            <p:spPr>
              <a:xfrm>
                <a:off x="1460300"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62" name="Google Shape;1312;p4"/>
              <p:cNvSpPr/>
              <p:nvPr/>
            </p:nvSpPr>
            <p:spPr>
              <a:xfrm>
                <a:off x="1460300"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63" name="Google Shape;1313;p4"/>
              <p:cNvSpPr/>
              <p:nvPr/>
            </p:nvSpPr>
            <p:spPr>
              <a:xfrm>
                <a:off x="1460300" y="2864950"/>
                <a:ext cx="1800" cy="39275"/>
              </a:xfrm>
              <a:custGeom>
                <a:avLst/>
                <a:ahLst/>
                <a:rect l="l" t="t" r="r" b="b"/>
                <a:pathLst>
                  <a:path w="72" h="1571" extrusionOk="0">
                    <a:moveTo>
                      <a:pt x="0" y="0"/>
                    </a:moveTo>
                    <a:lnTo>
                      <a:pt x="0" y="1570"/>
                    </a:lnTo>
                    <a:lnTo>
                      <a:pt x="72" y="157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64" name="Google Shape;1314;p4"/>
              <p:cNvSpPr/>
              <p:nvPr/>
            </p:nvSpPr>
            <p:spPr>
              <a:xfrm>
                <a:off x="1500450" y="2699250"/>
                <a:ext cx="1800" cy="39700"/>
              </a:xfrm>
              <a:custGeom>
                <a:avLst/>
                <a:ahLst/>
                <a:rect l="l" t="t" r="r" b="b"/>
                <a:pathLst>
                  <a:path w="72" h="1588"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65" name="Google Shape;1315;p4"/>
              <p:cNvSpPr/>
              <p:nvPr/>
            </p:nvSpPr>
            <p:spPr>
              <a:xfrm>
                <a:off x="1500450" y="27407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66" name="Google Shape;1316;p4"/>
              <p:cNvSpPr/>
              <p:nvPr/>
            </p:nvSpPr>
            <p:spPr>
              <a:xfrm>
                <a:off x="1500450" y="253352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67" name="Google Shape;1317;p4"/>
              <p:cNvSpPr/>
              <p:nvPr/>
            </p:nvSpPr>
            <p:spPr>
              <a:xfrm>
                <a:off x="1500450" y="2657750"/>
                <a:ext cx="1800" cy="39725"/>
              </a:xfrm>
              <a:custGeom>
                <a:avLst/>
                <a:ahLst/>
                <a:rect l="l" t="t" r="r" b="b"/>
                <a:pathLst>
                  <a:path w="72" h="1589" extrusionOk="0">
                    <a:moveTo>
                      <a:pt x="0" y="1"/>
                    </a:moveTo>
                    <a:lnTo>
                      <a:pt x="0" y="1589"/>
                    </a:lnTo>
                    <a:lnTo>
                      <a:pt x="71" y="1589"/>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68" name="Google Shape;1318;p4"/>
              <p:cNvSpPr/>
              <p:nvPr/>
            </p:nvSpPr>
            <p:spPr>
              <a:xfrm>
                <a:off x="1500450" y="282367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69" name="Google Shape;1319;p4"/>
              <p:cNvSpPr/>
              <p:nvPr/>
            </p:nvSpPr>
            <p:spPr>
              <a:xfrm>
                <a:off x="1500450" y="25750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70" name="Google Shape;1320;p4"/>
              <p:cNvSpPr/>
              <p:nvPr/>
            </p:nvSpPr>
            <p:spPr>
              <a:xfrm>
                <a:off x="1500450" y="24505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71" name="Google Shape;1321;p4"/>
              <p:cNvSpPr/>
              <p:nvPr/>
            </p:nvSpPr>
            <p:spPr>
              <a:xfrm>
                <a:off x="1500450" y="2782200"/>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72" name="Google Shape;1322;p4"/>
              <p:cNvSpPr/>
              <p:nvPr/>
            </p:nvSpPr>
            <p:spPr>
              <a:xfrm>
                <a:off x="1500450" y="2405300"/>
                <a:ext cx="1800" cy="43500"/>
              </a:xfrm>
              <a:custGeom>
                <a:avLst/>
                <a:ahLst/>
                <a:rect l="l" t="t" r="r" b="b"/>
                <a:pathLst>
                  <a:path w="72" h="1740" extrusionOk="0">
                    <a:moveTo>
                      <a:pt x="0" y="0"/>
                    </a:moveTo>
                    <a:lnTo>
                      <a:pt x="0" y="1740"/>
                    </a:lnTo>
                    <a:lnTo>
                      <a:pt x="71" y="1740"/>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73" name="Google Shape;1323;p4"/>
              <p:cNvSpPr/>
              <p:nvPr/>
            </p:nvSpPr>
            <p:spPr>
              <a:xfrm>
                <a:off x="1500450" y="2864950"/>
                <a:ext cx="1800" cy="39725"/>
              </a:xfrm>
              <a:custGeom>
                <a:avLst/>
                <a:ahLst/>
                <a:rect l="l" t="t" r="r" b="b"/>
                <a:pathLst>
                  <a:path w="72" h="1589" extrusionOk="0">
                    <a:moveTo>
                      <a:pt x="0" y="0"/>
                    </a:moveTo>
                    <a:lnTo>
                      <a:pt x="0" y="1579"/>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74" name="Google Shape;1324;p4"/>
              <p:cNvSpPr/>
              <p:nvPr/>
            </p:nvSpPr>
            <p:spPr>
              <a:xfrm>
                <a:off x="1500450" y="2492050"/>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75" name="Google Shape;1325;p4"/>
              <p:cNvSpPr/>
              <p:nvPr/>
            </p:nvSpPr>
            <p:spPr>
              <a:xfrm>
                <a:off x="1500450" y="26162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76" name="Google Shape;1326;p4"/>
              <p:cNvSpPr/>
              <p:nvPr/>
            </p:nvSpPr>
            <p:spPr>
              <a:xfrm>
                <a:off x="1540575" y="2864950"/>
                <a:ext cx="1825" cy="39950"/>
              </a:xfrm>
              <a:custGeom>
                <a:avLst/>
                <a:ahLst/>
                <a:rect l="l" t="t" r="r" b="b"/>
                <a:pathLst>
                  <a:path w="73" h="1598" extrusionOk="0">
                    <a:moveTo>
                      <a:pt x="1" y="0"/>
                    </a:moveTo>
                    <a:lnTo>
                      <a:pt x="1" y="1597"/>
                    </a:lnTo>
                    <a:lnTo>
                      <a:pt x="72" y="1597"/>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77" name="Google Shape;1327;p4"/>
              <p:cNvSpPr/>
              <p:nvPr/>
            </p:nvSpPr>
            <p:spPr>
              <a:xfrm>
                <a:off x="15405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78" name="Google Shape;1328;p4"/>
              <p:cNvSpPr/>
              <p:nvPr/>
            </p:nvSpPr>
            <p:spPr>
              <a:xfrm>
                <a:off x="15405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79" name="Google Shape;1329;p4"/>
              <p:cNvSpPr/>
              <p:nvPr/>
            </p:nvSpPr>
            <p:spPr>
              <a:xfrm>
                <a:off x="15405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80" name="Google Shape;1330;p4"/>
              <p:cNvSpPr/>
              <p:nvPr/>
            </p:nvSpPr>
            <p:spPr>
              <a:xfrm>
                <a:off x="15405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81" name="Google Shape;1331;p4"/>
              <p:cNvSpPr/>
              <p:nvPr/>
            </p:nvSpPr>
            <p:spPr>
              <a:xfrm>
                <a:off x="15405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82" name="Google Shape;1332;p4"/>
              <p:cNvSpPr/>
              <p:nvPr/>
            </p:nvSpPr>
            <p:spPr>
              <a:xfrm>
                <a:off x="15405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83" name="Google Shape;1333;p4"/>
              <p:cNvSpPr/>
              <p:nvPr/>
            </p:nvSpPr>
            <p:spPr>
              <a:xfrm>
                <a:off x="1540575" y="2405075"/>
                <a:ext cx="1825" cy="43725"/>
              </a:xfrm>
              <a:custGeom>
                <a:avLst/>
                <a:ahLst/>
                <a:rect l="l" t="t" r="r" b="b"/>
                <a:pathLst>
                  <a:path w="73" h="1749" extrusionOk="0">
                    <a:moveTo>
                      <a:pt x="1" y="0"/>
                    </a:moveTo>
                    <a:lnTo>
                      <a:pt x="1" y="1749"/>
                    </a:lnTo>
                    <a:lnTo>
                      <a:pt x="72" y="174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84" name="Google Shape;1334;p4"/>
              <p:cNvSpPr/>
              <p:nvPr/>
            </p:nvSpPr>
            <p:spPr>
              <a:xfrm>
                <a:off x="15405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85" name="Google Shape;1335;p4"/>
              <p:cNvSpPr/>
              <p:nvPr/>
            </p:nvSpPr>
            <p:spPr>
              <a:xfrm>
                <a:off x="15405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86" name="Google Shape;1336;p4"/>
              <p:cNvSpPr/>
              <p:nvPr/>
            </p:nvSpPr>
            <p:spPr>
              <a:xfrm>
                <a:off x="15405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87" name="Google Shape;1337;p4"/>
              <p:cNvSpPr/>
              <p:nvPr/>
            </p:nvSpPr>
            <p:spPr>
              <a:xfrm>
                <a:off x="15405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88" name="Google Shape;1338;p4"/>
              <p:cNvSpPr/>
              <p:nvPr/>
            </p:nvSpPr>
            <p:spPr>
              <a:xfrm>
                <a:off x="1580500" y="2404850"/>
                <a:ext cx="2050" cy="43950"/>
              </a:xfrm>
              <a:custGeom>
                <a:avLst/>
                <a:ahLst/>
                <a:rect l="l" t="t" r="r" b="b"/>
                <a:pathLst>
                  <a:path w="82" h="1758" extrusionOk="0">
                    <a:moveTo>
                      <a:pt x="1" y="0"/>
                    </a:moveTo>
                    <a:lnTo>
                      <a:pt x="1" y="1758"/>
                    </a:lnTo>
                    <a:lnTo>
                      <a:pt x="81" y="175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89" name="Google Shape;1339;p4"/>
              <p:cNvSpPr/>
              <p:nvPr/>
            </p:nvSpPr>
            <p:spPr>
              <a:xfrm>
                <a:off x="1580500" y="2864950"/>
                <a:ext cx="2050" cy="40175"/>
              </a:xfrm>
              <a:custGeom>
                <a:avLst/>
                <a:ahLst/>
                <a:rect l="l" t="t" r="r" b="b"/>
                <a:pathLst>
                  <a:path w="82" h="1607" extrusionOk="0">
                    <a:moveTo>
                      <a:pt x="1" y="0"/>
                    </a:moveTo>
                    <a:lnTo>
                      <a:pt x="1" y="1606"/>
                    </a:lnTo>
                    <a:lnTo>
                      <a:pt x="81" y="1606"/>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90" name="Google Shape;1340;p4"/>
              <p:cNvSpPr/>
              <p:nvPr/>
            </p:nvSpPr>
            <p:spPr>
              <a:xfrm>
                <a:off x="1580500" y="27407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91" name="Google Shape;1341;p4"/>
              <p:cNvSpPr/>
              <p:nvPr/>
            </p:nvSpPr>
            <p:spPr>
              <a:xfrm>
                <a:off x="1580500" y="253352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92" name="Google Shape;1342;p4"/>
              <p:cNvSpPr/>
              <p:nvPr/>
            </p:nvSpPr>
            <p:spPr>
              <a:xfrm>
                <a:off x="1580500" y="24505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93" name="Google Shape;1343;p4"/>
              <p:cNvSpPr/>
              <p:nvPr/>
            </p:nvSpPr>
            <p:spPr>
              <a:xfrm>
                <a:off x="1580500" y="2657750"/>
                <a:ext cx="2050" cy="39725"/>
              </a:xfrm>
              <a:custGeom>
                <a:avLst/>
                <a:ahLst/>
                <a:rect l="l" t="t" r="r" b="b"/>
                <a:pathLst>
                  <a:path w="82"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94" name="Google Shape;1344;p4"/>
              <p:cNvSpPr/>
              <p:nvPr/>
            </p:nvSpPr>
            <p:spPr>
              <a:xfrm>
                <a:off x="1580500" y="2492050"/>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95" name="Google Shape;1345;p4"/>
              <p:cNvSpPr/>
              <p:nvPr/>
            </p:nvSpPr>
            <p:spPr>
              <a:xfrm>
                <a:off x="1580500" y="25750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96" name="Google Shape;1346;p4"/>
              <p:cNvSpPr/>
              <p:nvPr/>
            </p:nvSpPr>
            <p:spPr>
              <a:xfrm>
                <a:off x="1580500" y="2699250"/>
                <a:ext cx="2050" cy="39700"/>
              </a:xfrm>
              <a:custGeom>
                <a:avLst/>
                <a:ahLst/>
                <a:rect l="l" t="t" r="r" b="b"/>
                <a:pathLst>
                  <a:path w="82"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97" name="Google Shape;1347;p4"/>
              <p:cNvSpPr/>
              <p:nvPr/>
            </p:nvSpPr>
            <p:spPr>
              <a:xfrm>
                <a:off x="1580500" y="2782200"/>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98" name="Google Shape;1348;p4"/>
              <p:cNvSpPr/>
              <p:nvPr/>
            </p:nvSpPr>
            <p:spPr>
              <a:xfrm>
                <a:off x="1580500" y="282367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599" name="Google Shape;1349;p4"/>
              <p:cNvSpPr/>
              <p:nvPr/>
            </p:nvSpPr>
            <p:spPr>
              <a:xfrm>
                <a:off x="1580500" y="26162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00" name="Google Shape;1350;p4"/>
              <p:cNvSpPr/>
              <p:nvPr/>
            </p:nvSpPr>
            <p:spPr>
              <a:xfrm>
                <a:off x="579350" y="2863150"/>
                <a:ext cx="1042000" cy="1825"/>
              </a:xfrm>
              <a:custGeom>
                <a:avLst/>
                <a:ahLst/>
                <a:rect l="l" t="t" r="r" b="b"/>
                <a:pathLst>
                  <a:path w="41680" h="73" extrusionOk="0">
                    <a:moveTo>
                      <a:pt x="0" y="1"/>
                    </a:moveTo>
                    <a:lnTo>
                      <a:pt x="0" y="72"/>
                    </a:lnTo>
                    <a:lnTo>
                      <a:pt x="41679" y="72"/>
                    </a:lnTo>
                    <a:lnTo>
                      <a:pt x="41679"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01" name="Google Shape;1351;p4"/>
              <p:cNvSpPr/>
              <p:nvPr/>
            </p:nvSpPr>
            <p:spPr>
              <a:xfrm>
                <a:off x="579800" y="2821675"/>
                <a:ext cx="1041100" cy="2025"/>
              </a:xfrm>
              <a:custGeom>
                <a:avLst/>
                <a:ahLst/>
                <a:rect l="l" t="t" r="r" b="b"/>
                <a:pathLst>
                  <a:path w="41644" h="81" extrusionOk="0">
                    <a:moveTo>
                      <a:pt x="0" y="1"/>
                    </a:moveTo>
                    <a:lnTo>
                      <a:pt x="0" y="81"/>
                    </a:lnTo>
                    <a:lnTo>
                      <a:pt x="41643" y="81"/>
                    </a:lnTo>
                    <a:lnTo>
                      <a:pt x="4164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02" name="Google Shape;1352;p4"/>
              <p:cNvSpPr/>
              <p:nvPr/>
            </p:nvSpPr>
            <p:spPr>
              <a:xfrm>
                <a:off x="580000" y="2780200"/>
                <a:ext cx="1040675" cy="2025"/>
              </a:xfrm>
              <a:custGeom>
                <a:avLst/>
                <a:ahLst/>
                <a:rect l="l" t="t" r="r" b="b"/>
                <a:pathLst>
                  <a:path w="41627" h="81" extrusionOk="0">
                    <a:moveTo>
                      <a:pt x="1" y="0"/>
                    </a:moveTo>
                    <a:lnTo>
                      <a:pt x="1" y="81"/>
                    </a:lnTo>
                    <a:lnTo>
                      <a:pt x="41627" y="81"/>
                    </a:lnTo>
                    <a:lnTo>
                      <a:pt x="41627"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03" name="Google Shape;1353;p4"/>
              <p:cNvSpPr/>
              <p:nvPr/>
            </p:nvSpPr>
            <p:spPr>
              <a:xfrm>
                <a:off x="580450" y="2738925"/>
                <a:ext cx="1039775" cy="1825"/>
              </a:xfrm>
              <a:custGeom>
                <a:avLst/>
                <a:ahLst/>
                <a:rect l="l" t="t" r="r" b="b"/>
                <a:pathLst>
                  <a:path w="41591" h="73" extrusionOk="0">
                    <a:moveTo>
                      <a:pt x="1" y="1"/>
                    </a:moveTo>
                    <a:lnTo>
                      <a:pt x="1" y="72"/>
                    </a:lnTo>
                    <a:lnTo>
                      <a:pt x="41591" y="72"/>
                    </a:lnTo>
                    <a:lnTo>
                      <a:pt x="4159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04" name="Google Shape;1354;p4"/>
              <p:cNvSpPr/>
              <p:nvPr/>
            </p:nvSpPr>
            <p:spPr>
              <a:xfrm>
                <a:off x="580675" y="2697450"/>
                <a:ext cx="1039325" cy="1825"/>
              </a:xfrm>
              <a:custGeom>
                <a:avLst/>
                <a:ahLst/>
                <a:rect l="l" t="t" r="r" b="b"/>
                <a:pathLst>
                  <a:path w="41573" h="73" extrusionOk="0">
                    <a:moveTo>
                      <a:pt x="1" y="1"/>
                    </a:moveTo>
                    <a:lnTo>
                      <a:pt x="1" y="72"/>
                    </a:lnTo>
                    <a:lnTo>
                      <a:pt x="41573" y="72"/>
                    </a:lnTo>
                    <a:lnTo>
                      <a:pt x="4157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05" name="Google Shape;1355;p4"/>
              <p:cNvSpPr/>
              <p:nvPr/>
            </p:nvSpPr>
            <p:spPr>
              <a:xfrm>
                <a:off x="581125" y="2655975"/>
                <a:ext cx="1038425" cy="1800"/>
              </a:xfrm>
              <a:custGeom>
                <a:avLst/>
                <a:ahLst/>
                <a:rect l="l" t="t" r="r" b="b"/>
                <a:pathLst>
                  <a:path w="41537" h="72" extrusionOk="0">
                    <a:moveTo>
                      <a:pt x="1" y="0"/>
                    </a:moveTo>
                    <a:lnTo>
                      <a:pt x="1" y="72"/>
                    </a:lnTo>
                    <a:lnTo>
                      <a:pt x="41537" y="72"/>
                    </a:lnTo>
                    <a:lnTo>
                      <a:pt x="41537"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06" name="Google Shape;1356;p4"/>
              <p:cNvSpPr/>
              <p:nvPr/>
            </p:nvSpPr>
            <p:spPr>
              <a:xfrm>
                <a:off x="581350" y="2614500"/>
                <a:ext cx="1038000" cy="1800"/>
              </a:xfrm>
              <a:custGeom>
                <a:avLst/>
                <a:ahLst/>
                <a:rect l="l" t="t" r="r" b="b"/>
                <a:pathLst>
                  <a:path w="41520" h="72" extrusionOk="0">
                    <a:moveTo>
                      <a:pt x="0" y="0"/>
                    </a:moveTo>
                    <a:lnTo>
                      <a:pt x="0" y="71"/>
                    </a:lnTo>
                    <a:lnTo>
                      <a:pt x="41519" y="71"/>
                    </a:lnTo>
                    <a:lnTo>
                      <a:pt x="41519"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07" name="Google Shape;1357;p4"/>
              <p:cNvSpPr/>
              <p:nvPr/>
            </p:nvSpPr>
            <p:spPr>
              <a:xfrm>
                <a:off x="581800" y="2573000"/>
                <a:ext cx="1037325" cy="2050"/>
              </a:xfrm>
              <a:custGeom>
                <a:avLst/>
                <a:ahLst/>
                <a:rect l="l" t="t" r="r" b="b"/>
                <a:pathLst>
                  <a:path w="41493" h="82" extrusionOk="0">
                    <a:moveTo>
                      <a:pt x="0" y="1"/>
                    </a:moveTo>
                    <a:lnTo>
                      <a:pt x="0" y="81"/>
                    </a:lnTo>
                    <a:lnTo>
                      <a:pt x="41492" y="81"/>
                    </a:lnTo>
                    <a:lnTo>
                      <a:pt x="4148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08" name="Google Shape;1358;p4"/>
              <p:cNvSpPr/>
              <p:nvPr/>
            </p:nvSpPr>
            <p:spPr>
              <a:xfrm>
                <a:off x="582025" y="2531525"/>
                <a:ext cx="1036650" cy="2025"/>
              </a:xfrm>
              <a:custGeom>
                <a:avLst/>
                <a:ahLst/>
                <a:rect l="l" t="t" r="r" b="b"/>
                <a:pathLst>
                  <a:path w="41466" h="81" extrusionOk="0">
                    <a:moveTo>
                      <a:pt x="9" y="0"/>
                    </a:moveTo>
                    <a:lnTo>
                      <a:pt x="0" y="81"/>
                    </a:lnTo>
                    <a:lnTo>
                      <a:pt x="41465" y="81"/>
                    </a:lnTo>
                    <a:lnTo>
                      <a:pt x="4146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09" name="Google Shape;1359;p4"/>
              <p:cNvSpPr/>
              <p:nvPr/>
            </p:nvSpPr>
            <p:spPr>
              <a:xfrm>
                <a:off x="582475" y="2490275"/>
                <a:ext cx="1035975" cy="1800"/>
              </a:xfrm>
              <a:custGeom>
                <a:avLst/>
                <a:ahLst/>
                <a:rect l="l" t="t" r="r" b="b"/>
                <a:pathLst>
                  <a:path w="41439" h="72" extrusionOk="0">
                    <a:moveTo>
                      <a:pt x="0" y="0"/>
                    </a:moveTo>
                    <a:lnTo>
                      <a:pt x="0" y="71"/>
                    </a:lnTo>
                    <a:lnTo>
                      <a:pt x="41438" y="71"/>
                    </a:lnTo>
                    <a:lnTo>
                      <a:pt x="41438"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10" name="Google Shape;1360;p4"/>
              <p:cNvSpPr/>
              <p:nvPr/>
            </p:nvSpPr>
            <p:spPr>
              <a:xfrm>
                <a:off x="582700" y="2448775"/>
                <a:ext cx="1035300" cy="1825"/>
              </a:xfrm>
              <a:custGeom>
                <a:avLst/>
                <a:ahLst/>
                <a:rect l="l" t="t" r="r" b="b"/>
                <a:pathLst>
                  <a:path w="41412" h="73" extrusionOk="0">
                    <a:moveTo>
                      <a:pt x="9" y="1"/>
                    </a:moveTo>
                    <a:lnTo>
                      <a:pt x="0" y="72"/>
                    </a:lnTo>
                    <a:lnTo>
                      <a:pt x="41412" y="72"/>
                    </a:lnTo>
                    <a:lnTo>
                      <a:pt x="4141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4611" name="Google Shape;1361;p4"/>
            <p:cNvSpPr/>
            <p:nvPr/>
          </p:nvSpPr>
          <p:spPr>
            <a:xfrm>
              <a:off x="771196" y="669220"/>
              <a:ext cx="23550" cy="3889706"/>
            </a:xfrm>
            <a:custGeom>
              <a:avLst/>
              <a:ahLst/>
              <a:rect l="l" t="t" r="r" b="b"/>
              <a:pathLst>
                <a:path w="143" h="21259" extrusionOk="0">
                  <a:moveTo>
                    <a:pt x="0" y="0"/>
                  </a:moveTo>
                  <a:lnTo>
                    <a:pt x="0" y="21259"/>
                  </a:lnTo>
                  <a:cubicBezTo>
                    <a:pt x="45" y="21250"/>
                    <a:pt x="98" y="21232"/>
                    <a:pt x="143" y="21214"/>
                  </a:cubicBezTo>
                  <a:lnTo>
                    <a:pt x="143"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186" name="Google Shape;1362;p4"/>
          <p:cNvGrpSpPr/>
          <p:nvPr/>
        </p:nvGrpSpPr>
        <p:grpSpPr>
          <a:xfrm rot="-1532069">
            <a:off x="6118983" y="4166268"/>
            <a:ext cx="1417870" cy="1009955"/>
            <a:chOff x="1174150" y="1093100"/>
            <a:chExt cx="360450" cy="256750"/>
          </a:xfrm>
        </p:grpSpPr>
        <p:sp>
          <p:nvSpPr>
            <p:cNvPr id="1054612" name="Google Shape;1363;p4"/>
            <p:cNvSpPr/>
            <p:nvPr/>
          </p:nvSpPr>
          <p:spPr>
            <a:xfrm>
              <a:off x="1174150" y="1093100"/>
              <a:ext cx="360450" cy="256750"/>
            </a:xfrm>
            <a:custGeom>
              <a:avLst/>
              <a:ahLst/>
              <a:rect l="l" t="t" r="r" b="b"/>
              <a:pathLst>
                <a:path w="14418" h="10270" extrusionOk="0">
                  <a:moveTo>
                    <a:pt x="7252" y="1"/>
                  </a:moveTo>
                  <a:cubicBezTo>
                    <a:pt x="6939" y="1"/>
                    <a:pt x="6617" y="23"/>
                    <a:pt x="6281" y="68"/>
                  </a:cubicBezTo>
                  <a:cubicBezTo>
                    <a:pt x="5237" y="211"/>
                    <a:pt x="4283" y="559"/>
                    <a:pt x="3453" y="1112"/>
                  </a:cubicBezTo>
                  <a:cubicBezTo>
                    <a:pt x="2739" y="1585"/>
                    <a:pt x="2070" y="2201"/>
                    <a:pt x="1410" y="2994"/>
                  </a:cubicBezTo>
                  <a:cubicBezTo>
                    <a:pt x="1035" y="3441"/>
                    <a:pt x="741" y="3931"/>
                    <a:pt x="420" y="4466"/>
                  </a:cubicBezTo>
                  <a:cubicBezTo>
                    <a:pt x="322" y="4654"/>
                    <a:pt x="215" y="4832"/>
                    <a:pt x="143" y="4966"/>
                  </a:cubicBezTo>
                  <a:cubicBezTo>
                    <a:pt x="10" y="5216"/>
                    <a:pt x="1" y="5519"/>
                    <a:pt x="126" y="5760"/>
                  </a:cubicBezTo>
                  <a:cubicBezTo>
                    <a:pt x="241" y="6001"/>
                    <a:pt x="473" y="6170"/>
                    <a:pt x="741" y="6215"/>
                  </a:cubicBezTo>
                  <a:cubicBezTo>
                    <a:pt x="786" y="6465"/>
                    <a:pt x="955" y="6697"/>
                    <a:pt x="1196" y="6813"/>
                  </a:cubicBezTo>
                  <a:cubicBezTo>
                    <a:pt x="1313" y="6874"/>
                    <a:pt x="1435" y="6899"/>
                    <a:pt x="1554" y="6899"/>
                  </a:cubicBezTo>
                  <a:cubicBezTo>
                    <a:pt x="1590" y="6899"/>
                    <a:pt x="1625" y="6897"/>
                    <a:pt x="1660" y="6893"/>
                  </a:cubicBezTo>
                  <a:cubicBezTo>
                    <a:pt x="1713" y="6991"/>
                    <a:pt x="1785" y="7089"/>
                    <a:pt x="1874" y="7161"/>
                  </a:cubicBezTo>
                  <a:cubicBezTo>
                    <a:pt x="1981" y="7241"/>
                    <a:pt x="2097" y="7303"/>
                    <a:pt x="2222" y="7330"/>
                  </a:cubicBezTo>
                  <a:cubicBezTo>
                    <a:pt x="2267" y="7500"/>
                    <a:pt x="2365" y="7651"/>
                    <a:pt x="2516" y="7767"/>
                  </a:cubicBezTo>
                  <a:cubicBezTo>
                    <a:pt x="2672" y="7887"/>
                    <a:pt x="2852" y="7946"/>
                    <a:pt x="3032" y="7946"/>
                  </a:cubicBezTo>
                  <a:cubicBezTo>
                    <a:pt x="3253" y="7946"/>
                    <a:pt x="3473" y="7856"/>
                    <a:pt x="3640" y="7678"/>
                  </a:cubicBezTo>
                  <a:cubicBezTo>
                    <a:pt x="3694" y="7624"/>
                    <a:pt x="3739" y="7571"/>
                    <a:pt x="3765" y="7526"/>
                  </a:cubicBezTo>
                  <a:lnTo>
                    <a:pt x="3783" y="7509"/>
                  </a:lnTo>
                  <a:cubicBezTo>
                    <a:pt x="3846" y="7428"/>
                    <a:pt x="3908" y="7339"/>
                    <a:pt x="3970" y="7259"/>
                  </a:cubicBezTo>
                  <a:cubicBezTo>
                    <a:pt x="4095" y="7089"/>
                    <a:pt x="4211" y="6929"/>
                    <a:pt x="4336" y="6777"/>
                  </a:cubicBezTo>
                  <a:cubicBezTo>
                    <a:pt x="4684" y="6358"/>
                    <a:pt x="5023" y="6045"/>
                    <a:pt x="5380" y="5822"/>
                  </a:cubicBezTo>
                  <a:cubicBezTo>
                    <a:pt x="5790" y="5564"/>
                    <a:pt x="6219" y="5376"/>
                    <a:pt x="6665" y="5260"/>
                  </a:cubicBezTo>
                  <a:cubicBezTo>
                    <a:pt x="6875" y="5207"/>
                    <a:pt x="7076" y="5180"/>
                    <a:pt x="7269" y="5180"/>
                  </a:cubicBezTo>
                  <a:cubicBezTo>
                    <a:pt x="7626" y="5180"/>
                    <a:pt x="7955" y="5272"/>
                    <a:pt x="8262" y="5457"/>
                  </a:cubicBezTo>
                  <a:cubicBezTo>
                    <a:pt x="8859" y="5805"/>
                    <a:pt x="9243" y="6295"/>
                    <a:pt x="9430" y="6947"/>
                  </a:cubicBezTo>
                  <a:cubicBezTo>
                    <a:pt x="9573" y="7446"/>
                    <a:pt x="9618" y="7999"/>
                    <a:pt x="9582" y="8695"/>
                  </a:cubicBezTo>
                  <a:cubicBezTo>
                    <a:pt x="9573" y="8829"/>
                    <a:pt x="9555" y="8972"/>
                    <a:pt x="9546" y="9123"/>
                  </a:cubicBezTo>
                  <a:cubicBezTo>
                    <a:pt x="9537" y="9186"/>
                    <a:pt x="9528" y="9257"/>
                    <a:pt x="9519" y="9328"/>
                  </a:cubicBezTo>
                  <a:cubicBezTo>
                    <a:pt x="9484" y="9757"/>
                    <a:pt x="9725" y="10122"/>
                    <a:pt x="10117" y="10238"/>
                  </a:cubicBezTo>
                  <a:cubicBezTo>
                    <a:pt x="10153" y="10247"/>
                    <a:pt x="10188" y="10256"/>
                    <a:pt x="10215" y="10256"/>
                  </a:cubicBezTo>
                  <a:cubicBezTo>
                    <a:pt x="10267" y="10265"/>
                    <a:pt x="10318" y="10270"/>
                    <a:pt x="10369" y="10270"/>
                  </a:cubicBezTo>
                  <a:cubicBezTo>
                    <a:pt x="10613" y="10270"/>
                    <a:pt x="10836" y="10165"/>
                    <a:pt x="10991" y="9980"/>
                  </a:cubicBezTo>
                  <a:cubicBezTo>
                    <a:pt x="11000" y="9980"/>
                    <a:pt x="11009" y="9989"/>
                    <a:pt x="11018" y="9989"/>
                  </a:cubicBezTo>
                  <a:lnTo>
                    <a:pt x="11036" y="9989"/>
                  </a:lnTo>
                  <a:cubicBezTo>
                    <a:pt x="11115" y="10012"/>
                    <a:pt x="11194" y="10023"/>
                    <a:pt x="11271" y="10023"/>
                  </a:cubicBezTo>
                  <a:cubicBezTo>
                    <a:pt x="11456" y="10023"/>
                    <a:pt x="11632" y="9959"/>
                    <a:pt x="11776" y="9846"/>
                  </a:cubicBezTo>
                  <a:cubicBezTo>
                    <a:pt x="11883" y="10006"/>
                    <a:pt x="12044" y="10131"/>
                    <a:pt x="12240" y="10185"/>
                  </a:cubicBezTo>
                  <a:cubicBezTo>
                    <a:pt x="12303" y="10203"/>
                    <a:pt x="12365" y="10221"/>
                    <a:pt x="12428" y="10221"/>
                  </a:cubicBezTo>
                  <a:cubicBezTo>
                    <a:pt x="12449" y="10222"/>
                    <a:pt x="12470" y="10223"/>
                    <a:pt x="12491" y="10223"/>
                  </a:cubicBezTo>
                  <a:cubicBezTo>
                    <a:pt x="12673" y="10223"/>
                    <a:pt x="12845" y="10155"/>
                    <a:pt x="12981" y="10051"/>
                  </a:cubicBezTo>
                  <a:cubicBezTo>
                    <a:pt x="13052" y="10105"/>
                    <a:pt x="13123" y="10149"/>
                    <a:pt x="13204" y="10176"/>
                  </a:cubicBezTo>
                  <a:cubicBezTo>
                    <a:pt x="13231" y="10185"/>
                    <a:pt x="13248" y="10194"/>
                    <a:pt x="13275" y="10203"/>
                  </a:cubicBezTo>
                  <a:cubicBezTo>
                    <a:pt x="13352" y="10226"/>
                    <a:pt x="13431" y="10237"/>
                    <a:pt x="13509" y="10237"/>
                  </a:cubicBezTo>
                  <a:cubicBezTo>
                    <a:pt x="13795" y="10237"/>
                    <a:pt x="14076" y="10089"/>
                    <a:pt x="14230" y="9837"/>
                  </a:cubicBezTo>
                  <a:cubicBezTo>
                    <a:pt x="14301" y="9703"/>
                    <a:pt x="14355" y="9569"/>
                    <a:pt x="14372" y="9427"/>
                  </a:cubicBezTo>
                  <a:cubicBezTo>
                    <a:pt x="14399" y="9239"/>
                    <a:pt x="14408" y="9088"/>
                    <a:pt x="14408" y="8936"/>
                  </a:cubicBezTo>
                  <a:cubicBezTo>
                    <a:pt x="14417" y="8427"/>
                    <a:pt x="14417" y="8044"/>
                    <a:pt x="14408" y="7687"/>
                  </a:cubicBezTo>
                  <a:cubicBezTo>
                    <a:pt x="14390" y="6786"/>
                    <a:pt x="14265" y="6001"/>
                    <a:pt x="14016" y="5269"/>
                  </a:cubicBezTo>
                  <a:cubicBezTo>
                    <a:pt x="13819" y="4681"/>
                    <a:pt x="13534" y="4083"/>
                    <a:pt x="13150" y="3423"/>
                  </a:cubicBezTo>
                  <a:cubicBezTo>
                    <a:pt x="12677" y="2620"/>
                    <a:pt x="12089" y="1933"/>
                    <a:pt x="11384" y="1389"/>
                  </a:cubicBezTo>
                  <a:cubicBezTo>
                    <a:pt x="10733" y="880"/>
                    <a:pt x="10028" y="514"/>
                    <a:pt x="9287" y="291"/>
                  </a:cubicBezTo>
                  <a:lnTo>
                    <a:pt x="9270" y="291"/>
                  </a:lnTo>
                  <a:cubicBezTo>
                    <a:pt x="8788" y="167"/>
                    <a:pt x="8369" y="86"/>
                    <a:pt x="7967" y="42"/>
                  </a:cubicBezTo>
                  <a:cubicBezTo>
                    <a:pt x="7733" y="14"/>
                    <a:pt x="7495" y="1"/>
                    <a:pt x="7252" y="1"/>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13" name="Google Shape;1364;p4"/>
            <p:cNvSpPr/>
            <p:nvPr/>
          </p:nvSpPr>
          <p:spPr>
            <a:xfrm>
              <a:off x="1187975" y="1107625"/>
              <a:ext cx="332125" cy="226925"/>
            </a:xfrm>
            <a:custGeom>
              <a:avLst/>
              <a:ahLst/>
              <a:rect l="l" t="t" r="r" b="b"/>
              <a:pathLst>
                <a:path w="13285" h="9077" extrusionOk="0">
                  <a:moveTo>
                    <a:pt x="6740" y="0"/>
                  </a:moveTo>
                  <a:cubicBezTo>
                    <a:pt x="6427" y="0"/>
                    <a:pt x="6116" y="24"/>
                    <a:pt x="5808" y="67"/>
                  </a:cubicBezTo>
                  <a:cubicBezTo>
                    <a:pt x="4872" y="183"/>
                    <a:pt x="4006" y="487"/>
                    <a:pt x="3221" y="1013"/>
                  </a:cubicBezTo>
                  <a:cubicBezTo>
                    <a:pt x="2490" y="1504"/>
                    <a:pt x="1865" y="2110"/>
                    <a:pt x="1303" y="2779"/>
                  </a:cubicBezTo>
                  <a:cubicBezTo>
                    <a:pt x="946" y="3216"/>
                    <a:pt x="652" y="3698"/>
                    <a:pt x="375" y="4180"/>
                  </a:cubicBezTo>
                  <a:cubicBezTo>
                    <a:pt x="277" y="4340"/>
                    <a:pt x="188" y="4501"/>
                    <a:pt x="99" y="4662"/>
                  </a:cubicBezTo>
                  <a:cubicBezTo>
                    <a:pt x="1" y="4840"/>
                    <a:pt x="99" y="5036"/>
                    <a:pt x="286" y="5063"/>
                  </a:cubicBezTo>
                  <a:cubicBezTo>
                    <a:pt x="303" y="5066"/>
                    <a:pt x="319" y="5067"/>
                    <a:pt x="335" y="5067"/>
                  </a:cubicBezTo>
                  <a:cubicBezTo>
                    <a:pt x="425" y="5067"/>
                    <a:pt x="492" y="5023"/>
                    <a:pt x="545" y="4947"/>
                  </a:cubicBezTo>
                  <a:cubicBezTo>
                    <a:pt x="607" y="4840"/>
                    <a:pt x="670" y="4742"/>
                    <a:pt x="723" y="4635"/>
                  </a:cubicBezTo>
                  <a:cubicBezTo>
                    <a:pt x="982" y="4171"/>
                    <a:pt x="1250" y="3725"/>
                    <a:pt x="1571" y="3297"/>
                  </a:cubicBezTo>
                  <a:cubicBezTo>
                    <a:pt x="1999" y="2735"/>
                    <a:pt x="2499" y="2244"/>
                    <a:pt x="3043" y="1798"/>
                  </a:cubicBezTo>
                  <a:cubicBezTo>
                    <a:pt x="3453" y="1459"/>
                    <a:pt x="3908" y="1173"/>
                    <a:pt x="4408" y="968"/>
                  </a:cubicBezTo>
                  <a:cubicBezTo>
                    <a:pt x="5095" y="692"/>
                    <a:pt x="5817" y="558"/>
                    <a:pt x="6558" y="531"/>
                  </a:cubicBezTo>
                  <a:cubicBezTo>
                    <a:pt x="6616" y="529"/>
                    <a:pt x="6675" y="528"/>
                    <a:pt x="6734" y="528"/>
                  </a:cubicBezTo>
                  <a:cubicBezTo>
                    <a:pt x="7128" y="528"/>
                    <a:pt x="7515" y="578"/>
                    <a:pt x="7896" y="656"/>
                  </a:cubicBezTo>
                  <a:cubicBezTo>
                    <a:pt x="8387" y="754"/>
                    <a:pt x="8850" y="897"/>
                    <a:pt x="9288" y="1129"/>
                  </a:cubicBezTo>
                  <a:cubicBezTo>
                    <a:pt x="10046" y="1530"/>
                    <a:pt x="10679" y="2066"/>
                    <a:pt x="11197" y="2744"/>
                  </a:cubicBezTo>
                  <a:cubicBezTo>
                    <a:pt x="11661" y="3350"/>
                    <a:pt x="12017" y="4028"/>
                    <a:pt x="12303" y="4742"/>
                  </a:cubicBezTo>
                  <a:cubicBezTo>
                    <a:pt x="12508" y="5259"/>
                    <a:pt x="12642" y="5786"/>
                    <a:pt x="12695" y="6339"/>
                  </a:cubicBezTo>
                  <a:cubicBezTo>
                    <a:pt x="12749" y="6847"/>
                    <a:pt x="12749" y="7356"/>
                    <a:pt x="12758" y="7864"/>
                  </a:cubicBezTo>
                  <a:cubicBezTo>
                    <a:pt x="12758" y="8176"/>
                    <a:pt x="12758" y="8480"/>
                    <a:pt x="12695" y="8783"/>
                  </a:cubicBezTo>
                  <a:cubicBezTo>
                    <a:pt x="12678" y="8899"/>
                    <a:pt x="12749" y="9015"/>
                    <a:pt x="12865" y="9060"/>
                  </a:cubicBezTo>
                  <a:cubicBezTo>
                    <a:pt x="12893" y="9071"/>
                    <a:pt x="12923" y="9077"/>
                    <a:pt x="12954" y="9077"/>
                  </a:cubicBezTo>
                  <a:cubicBezTo>
                    <a:pt x="13041" y="9077"/>
                    <a:pt x="13131" y="9032"/>
                    <a:pt x="13177" y="8953"/>
                  </a:cubicBezTo>
                  <a:cubicBezTo>
                    <a:pt x="13204" y="8899"/>
                    <a:pt x="13231" y="8837"/>
                    <a:pt x="13240" y="8774"/>
                  </a:cubicBezTo>
                  <a:cubicBezTo>
                    <a:pt x="13257" y="8631"/>
                    <a:pt x="13275" y="8489"/>
                    <a:pt x="13275" y="8355"/>
                  </a:cubicBezTo>
                  <a:cubicBezTo>
                    <a:pt x="13275" y="7936"/>
                    <a:pt x="13284" y="7525"/>
                    <a:pt x="13275" y="7115"/>
                  </a:cubicBezTo>
                  <a:cubicBezTo>
                    <a:pt x="13257" y="6348"/>
                    <a:pt x="13159" y="5598"/>
                    <a:pt x="12909" y="4876"/>
                  </a:cubicBezTo>
                  <a:cubicBezTo>
                    <a:pt x="12704" y="4269"/>
                    <a:pt x="12419" y="3689"/>
                    <a:pt x="12098" y="3136"/>
                  </a:cubicBezTo>
                  <a:cubicBezTo>
                    <a:pt x="11669" y="2413"/>
                    <a:pt x="11134" y="1780"/>
                    <a:pt x="10474" y="1263"/>
                  </a:cubicBezTo>
                  <a:cubicBezTo>
                    <a:pt x="9894" y="817"/>
                    <a:pt x="9261" y="478"/>
                    <a:pt x="8574" y="272"/>
                  </a:cubicBezTo>
                  <a:cubicBezTo>
                    <a:pt x="8163" y="165"/>
                    <a:pt x="7762" y="76"/>
                    <a:pt x="7352" y="32"/>
                  </a:cubicBezTo>
                  <a:cubicBezTo>
                    <a:pt x="7148" y="10"/>
                    <a:pt x="6943" y="0"/>
                    <a:pt x="6740"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14" name="Google Shape;1365;p4"/>
            <p:cNvSpPr/>
            <p:nvPr/>
          </p:nvSpPr>
          <p:spPr>
            <a:xfrm>
              <a:off x="1206275" y="1136150"/>
              <a:ext cx="287950" cy="198000"/>
            </a:xfrm>
            <a:custGeom>
              <a:avLst/>
              <a:ahLst/>
              <a:rect l="l" t="t" r="r" b="b"/>
              <a:pathLst>
                <a:path w="11518" h="7920" extrusionOk="0">
                  <a:moveTo>
                    <a:pt x="6023" y="1"/>
                  </a:moveTo>
                  <a:cubicBezTo>
                    <a:pt x="5954" y="1"/>
                    <a:pt x="5885" y="2"/>
                    <a:pt x="5817" y="6"/>
                  </a:cubicBezTo>
                  <a:cubicBezTo>
                    <a:pt x="4559" y="77"/>
                    <a:pt x="3417" y="461"/>
                    <a:pt x="2418" y="1237"/>
                  </a:cubicBezTo>
                  <a:cubicBezTo>
                    <a:pt x="1749" y="1754"/>
                    <a:pt x="1160" y="2361"/>
                    <a:pt x="705" y="3083"/>
                  </a:cubicBezTo>
                  <a:cubicBezTo>
                    <a:pt x="482" y="3431"/>
                    <a:pt x="286" y="3797"/>
                    <a:pt x="81" y="4154"/>
                  </a:cubicBezTo>
                  <a:cubicBezTo>
                    <a:pt x="63" y="4190"/>
                    <a:pt x="45" y="4234"/>
                    <a:pt x="36" y="4270"/>
                  </a:cubicBezTo>
                  <a:cubicBezTo>
                    <a:pt x="0" y="4395"/>
                    <a:pt x="54" y="4520"/>
                    <a:pt x="170" y="4573"/>
                  </a:cubicBezTo>
                  <a:cubicBezTo>
                    <a:pt x="206" y="4591"/>
                    <a:pt x="246" y="4600"/>
                    <a:pt x="285" y="4600"/>
                  </a:cubicBezTo>
                  <a:cubicBezTo>
                    <a:pt x="361" y="4600"/>
                    <a:pt x="435" y="4567"/>
                    <a:pt x="482" y="4502"/>
                  </a:cubicBezTo>
                  <a:cubicBezTo>
                    <a:pt x="509" y="4475"/>
                    <a:pt x="527" y="4448"/>
                    <a:pt x="536" y="4422"/>
                  </a:cubicBezTo>
                  <a:cubicBezTo>
                    <a:pt x="634" y="4252"/>
                    <a:pt x="723" y="4092"/>
                    <a:pt x="812" y="3931"/>
                  </a:cubicBezTo>
                  <a:cubicBezTo>
                    <a:pt x="1160" y="3280"/>
                    <a:pt x="1597" y="2700"/>
                    <a:pt x="2123" y="2191"/>
                  </a:cubicBezTo>
                  <a:cubicBezTo>
                    <a:pt x="2578" y="1754"/>
                    <a:pt x="3060" y="1362"/>
                    <a:pt x="3640" y="1094"/>
                  </a:cubicBezTo>
                  <a:cubicBezTo>
                    <a:pt x="4068" y="898"/>
                    <a:pt x="4514" y="746"/>
                    <a:pt x="4969" y="648"/>
                  </a:cubicBezTo>
                  <a:cubicBezTo>
                    <a:pt x="5318" y="570"/>
                    <a:pt x="5667" y="530"/>
                    <a:pt x="6015" y="530"/>
                  </a:cubicBezTo>
                  <a:cubicBezTo>
                    <a:pt x="6343" y="530"/>
                    <a:pt x="6670" y="566"/>
                    <a:pt x="6994" y="639"/>
                  </a:cubicBezTo>
                  <a:cubicBezTo>
                    <a:pt x="7744" y="809"/>
                    <a:pt x="8431" y="1112"/>
                    <a:pt x="9028" y="1594"/>
                  </a:cubicBezTo>
                  <a:cubicBezTo>
                    <a:pt x="9367" y="1870"/>
                    <a:pt x="9680" y="2156"/>
                    <a:pt x="9912" y="2521"/>
                  </a:cubicBezTo>
                  <a:cubicBezTo>
                    <a:pt x="10108" y="2843"/>
                    <a:pt x="10295" y="3164"/>
                    <a:pt x="10456" y="3503"/>
                  </a:cubicBezTo>
                  <a:cubicBezTo>
                    <a:pt x="10679" y="3976"/>
                    <a:pt x="10821" y="4466"/>
                    <a:pt x="10884" y="4984"/>
                  </a:cubicBezTo>
                  <a:cubicBezTo>
                    <a:pt x="10982" y="5813"/>
                    <a:pt x="10982" y="6643"/>
                    <a:pt x="10937" y="7473"/>
                  </a:cubicBezTo>
                  <a:cubicBezTo>
                    <a:pt x="10937" y="7544"/>
                    <a:pt x="10929" y="7624"/>
                    <a:pt x="10929" y="7696"/>
                  </a:cubicBezTo>
                  <a:cubicBezTo>
                    <a:pt x="10946" y="7821"/>
                    <a:pt x="11053" y="7910"/>
                    <a:pt x="11178" y="7919"/>
                  </a:cubicBezTo>
                  <a:cubicBezTo>
                    <a:pt x="11185" y="7919"/>
                    <a:pt x="11191" y="7919"/>
                    <a:pt x="11197" y="7919"/>
                  </a:cubicBezTo>
                  <a:cubicBezTo>
                    <a:pt x="11314" y="7919"/>
                    <a:pt x="11412" y="7841"/>
                    <a:pt x="11446" y="7722"/>
                  </a:cubicBezTo>
                  <a:cubicBezTo>
                    <a:pt x="11455" y="7687"/>
                    <a:pt x="11455" y="7642"/>
                    <a:pt x="11455" y="7606"/>
                  </a:cubicBezTo>
                  <a:cubicBezTo>
                    <a:pt x="11517" y="6821"/>
                    <a:pt x="11499" y="6036"/>
                    <a:pt x="11446" y="5260"/>
                  </a:cubicBezTo>
                  <a:cubicBezTo>
                    <a:pt x="11410" y="4770"/>
                    <a:pt x="11312" y="4306"/>
                    <a:pt x="11160" y="3842"/>
                  </a:cubicBezTo>
                  <a:cubicBezTo>
                    <a:pt x="10973" y="3280"/>
                    <a:pt x="10697" y="2771"/>
                    <a:pt x="10384" y="2281"/>
                  </a:cubicBezTo>
                  <a:cubicBezTo>
                    <a:pt x="10242" y="2058"/>
                    <a:pt x="10090" y="1852"/>
                    <a:pt x="9912" y="1674"/>
                  </a:cubicBezTo>
                  <a:cubicBezTo>
                    <a:pt x="9216" y="978"/>
                    <a:pt x="8404" y="479"/>
                    <a:pt x="7646" y="264"/>
                  </a:cubicBezTo>
                  <a:cubicBezTo>
                    <a:pt x="7020" y="85"/>
                    <a:pt x="6511" y="1"/>
                    <a:pt x="6023"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15" name="Google Shape;1366;p4"/>
            <p:cNvSpPr/>
            <p:nvPr/>
          </p:nvSpPr>
          <p:spPr>
            <a:xfrm>
              <a:off x="1227225" y="1164275"/>
              <a:ext cx="238000" cy="164825"/>
            </a:xfrm>
            <a:custGeom>
              <a:avLst/>
              <a:ahLst/>
              <a:rect l="l" t="t" r="r" b="b"/>
              <a:pathLst>
                <a:path w="9520" h="6593" extrusionOk="0">
                  <a:moveTo>
                    <a:pt x="5037" y="1"/>
                  </a:moveTo>
                  <a:cubicBezTo>
                    <a:pt x="4671" y="1"/>
                    <a:pt x="4305" y="48"/>
                    <a:pt x="3944" y="139"/>
                  </a:cubicBezTo>
                  <a:cubicBezTo>
                    <a:pt x="3489" y="246"/>
                    <a:pt x="3061" y="433"/>
                    <a:pt x="2677" y="718"/>
                  </a:cubicBezTo>
                  <a:cubicBezTo>
                    <a:pt x="2311" y="995"/>
                    <a:pt x="1972" y="1298"/>
                    <a:pt x="1660" y="1619"/>
                  </a:cubicBezTo>
                  <a:cubicBezTo>
                    <a:pt x="1080" y="2199"/>
                    <a:pt x="581" y="2833"/>
                    <a:pt x="90" y="3484"/>
                  </a:cubicBezTo>
                  <a:cubicBezTo>
                    <a:pt x="81" y="3502"/>
                    <a:pt x="63" y="3529"/>
                    <a:pt x="54" y="3555"/>
                  </a:cubicBezTo>
                  <a:cubicBezTo>
                    <a:pt x="1" y="3662"/>
                    <a:pt x="28" y="3787"/>
                    <a:pt x="126" y="3859"/>
                  </a:cubicBezTo>
                  <a:cubicBezTo>
                    <a:pt x="173" y="3901"/>
                    <a:pt x="232" y="3923"/>
                    <a:pt x="292" y="3923"/>
                  </a:cubicBezTo>
                  <a:cubicBezTo>
                    <a:pt x="346" y="3923"/>
                    <a:pt x="401" y="3905"/>
                    <a:pt x="447" y="3868"/>
                  </a:cubicBezTo>
                  <a:cubicBezTo>
                    <a:pt x="483" y="3841"/>
                    <a:pt x="509" y="3805"/>
                    <a:pt x="536" y="3769"/>
                  </a:cubicBezTo>
                  <a:cubicBezTo>
                    <a:pt x="652" y="3618"/>
                    <a:pt x="768" y="3475"/>
                    <a:pt x="884" y="3323"/>
                  </a:cubicBezTo>
                  <a:cubicBezTo>
                    <a:pt x="1393" y="2663"/>
                    <a:pt x="1937" y="2030"/>
                    <a:pt x="2570" y="1495"/>
                  </a:cubicBezTo>
                  <a:cubicBezTo>
                    <a:pt x="2856" y="1245"/>
                    <a:pt x="3141" y="1004"/>
                    <a:pt x="3489" y="843"/>
                  </a:cubicBezTo>
                  <a:cubicBezTo>
                    <a:pt x="3864" y="674"/>
                    <a:pt x="4265" y="594"/>
                    <a:pt x="4667" y="549"/>
                  </a:cubicBezTo>
                  <a:cubicBezTo>
                    <a:pt x="4800" y="535"/>
                    <a:pt x="4932" y="528"/>
                    <a:pt x="5062" y="528"/>
                  </a:cubicBezTo>
                  <a:cubicBezTo>
                    <a:pt x="5683" y="528"/>
                    <a:pt x="6274" y="685"/>
                    <a:pt x="6834" y="995"/>
                  </a:cubicBezTo>
                  <a:cubicBezTo>
                    <a:pt x="7334" y="1263"/>
                    <a:pt x="7771" y="1611"/>
                    <a:pt x="8101" y="2066"/>
                  </a:cubicBezTo>
                  <a:cubicBezTo>
                    <a:pt x="8485" y="2592"/>
                    <a:pt x="8735" y="3181"/>
                    <a:pt x="8859" y="3823"/>
                  </a:cubicBezTo>
                  <a:cubicBezTo>
                    <a:pt x="9020" y="4635"/>
                    <a:pt x="9047" y="5447"/>
                    <a:pt x="8877" y="6258"/>
                  </a:cubicBezTo>
                  <a:cubicBezTo>
                    <a:pt x="8851" y="6410"/>
                    <a:pt x="8931" y="6544"/>
                    <a:pt x="9065" y="6580"/>
                  </a:cubicBezTo>
                  <a:cubicBezTo>
                    <a:pt x="9091" y="6588"/>
                    <a:pt x="9118" y="6593"/>
                    <a:pt x="9144" y="6593"/>
                  </a:cubicBezTo>
                  <a:cubicBezTo>
                    <a:pt x="9251" y="6593"/>
                    <a:pt x="9350" y="6523"/>
                    <a:pt x="9386" y="6401"/>
                  </a:cubicBezTo>
                  <a:cubicBezTo>
                    <a:pt x="9421" y="6303"/>
                    <a:pt x="9448" y="6205"/>
                    <a:pt x="9457" y="6098"/>
                  </a:cubicBezTo>
                  <a:cubicBezTo>
                    <a:pt x="9511" y="5768"/>
                    <a:pt x="9511" y="5429"/>
                    <a:pt x="9511" y="5090"/>
                  </a:cubicBezTo>
                  <a:cubicBezTo>
                    <a:pt x="9520" y="4421"/>
                    <a:pt x="9439" y="3761"/>
                    <a:pt x="9225" y="3127"/>
                  </a:cubicBezTo>
                  <a:cubicBezTo>
                    <a:pt x="9029" y="2556"/>
                    <a:pt x="8770" y="2030"/>
                    <a:pt x="8387" y="1575"/>
                  </a:cubicBezTo>
                  <a:cubicBezTo>
                    <a:pt x="7807" y="888"/>
                    <a:pt x="7075" y="424"/>
                    <a:pt x="6147" y="139"/>
                  </a:cubicBezTo>
                  <a:cubicBezTo>
                    <a:pt x="6031" y="121"/>
                    <a:pt x="5853" y="76"/>
                    <a:pt x="5675" y="49"/>
                  </a:cubicBezTo>
                  <a:cubicBezTo>
                    <a:pt x="5462" y="17"/>
                    <a:pt x="5249" y="1"/>
                    <a:pt x="5037"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16" name="Google Shape;1367;p4"/>
            <p:cNvSpPr/>
            <p:nvPr/>
          </p:nvSpPr>
          <p:spPr>
            <a:xfrm>
              <a:off x="1242625" y="1194925"/>
              <a:ext cx="199175" cy="140425"/>
            </a:xfrm>
            <a:custGeom>
              <a:avLst/>
              <a:ahLst/>
              <a:rect l="l" t="t" r="r" b="b"/>
              <a:pathLst>
                <a:path w="7967" h="5617" extrusionOk="0">
                  <a:moveTo>
                    <a:pt x="4488" y="1"/>
                  </a:moveTo>
                  <a:cubicBezTo>
                    <a:pt x="4006" y="1"/>
                    <a:pt x="3551" y="126"/>
                    <a:pt x="3105" y="286"/>
                  </a:cubicBezTo>
                  <a:cubicBezTo>
                    <a:pt x="2266" y="599"/>
                    <a:pt x="1544" y="1080"/>
                    <a:pt x="955" y="1749"/>
                  </a:cubicBezTo>
                  <a:cubicBezTo>
                    <a:pt x="669" y="2062"/>
                    <a:pt x="420" y="2410"/>
                    <a:pt x="170" y="2749"/>
                  </a:cubicBezTo>
                  <a:cubicBezTo>
                    <a:pt x="134" y="2793"/>
                    <a:pt x="99" y="2838"/>
                    <a:pt x="72" y="2882"/>
                  </a:cubicBezTo>
                  <a:cubicBezTo>
                    <a:pt x="0" y="3007"/>
                    <a:pt x="27" y="3150"/>
                    <a:pt x="134" y="3230"/>
                  </a:cubicBezTo>
                  <a:cubicBezTo>
                    <a:pt x="181" y="3270"/>
                    <a:pt x="236" y="3288"/>
                    <a:pt x="290" y="3288"/>
                  </a:cubicBezTo>
                  <a:cubicBezTo>
                    <a:pt x="358" y="3288"/>
                    <a:pt x="427" y="3258"/>
                    <a:pt x="482" y="3204"/>
                  </a:cubicBezTo>
                  <a:cubicBezTo>
                    <a:pt x="518" y="3168"/>
                    <a:pt x="553" y="3123"/>
                    <a:pt x="580" y="3079"/>
                  </a:cubicBezTo>
                  <a:cubicBezTo>
                    <a:pt x="768" y="2829"/>
                    <a:pt x="955" y="2579"/>
                    <a:pt x="1151" y="2329"/>
                  </a:cubicBezTo>
                  <a:cubicBezTo>
                    <a:pt x="1490" y="1919"/>
                    <a:pt x="1874" y="1544"/>
                    <a:pt x="2329" y="1259"/>
                  </a:cubicBezTo>
                  <a:cubicBezTo>
                    <a:pt x="2784" y="973"/>
                    <a:pt x="3265" y="759"/>
                    <a:pt x="3783" y="625"/>
                  </a:cubicBezTo>
                  <a:cubicBezTo>
                    <a:pt x="4034" y="559"/>
                    <a:pt x="4284" y="524"/>
                    <a:pt x="4530" y="524"/>
                  </a:cubicBezTo>
                  <a:cubicBezTo>
                    <a:pt x="4973" y="524"/>
                    <a:pt x="5407" y="637"/>
                    <a:pt x="5826" y="884"/>
                  </a:cubicBezTo>
                  <a:cubicBezTo>
                    <a:pt x="6540" y="1303"/>
                    <a:pt x="7012" y="1910"/>
                    <a:pt x="7244" y="2713"/>
                  </a:cubicBezTo>
                  <a:cubicBezTo>
                    <a:pt x="7432" y="3355"/>
                    <a:pt x="7458" y="3998"/>
                    <a:pt x="7423" y="4658"/>
                  </a:cubicBezTo>
                  <a:cubicBezTo>
                    <a:pt x="7405" y="4872"/>
                    <a:pt x="7378" y="5086"/>
                    <a:pt x="7360" y="5309"/>
                  </a:cubicBezTo>
                  <a:cubicBezTo>
                    <a:pt x="7342" y="5470"/>
                    <a:pt x="7432" y="5585"/>
                    <a:pt x="7574" y="5612"/>
                  </a:cubicBezTo>
                  <a:cubicBezTo>
                    <a:pt x="7591" y="5615"/>
                    <a:pt x="7608" y="5617"/>
                    <a:pt x="7624" y="5617"/>
                  </a:cubicBezTo>
                  <a:cubicBezTo>
                    <a:pt x="7744" y="5617"/>
                    <a:pt x="7838" y="5532"/>
                    <a:pt x="7878" y="5398"/>
                  </a:cubicBezTo>
                  <a:cubicBezTo>
                    <a:pt x="7887" y="5362"/>
                    <a:pt x="7896" y="5318"/>
                    <a:pt x="7904" y="5282"/>
                  </a:cubicBezTo>
                  <a:cubicBezTo>
                    <a:pt x="7922" y="4925"/>
                    <a:pt x="7958" y="4568"/>
                    <a:pt x="7958" y="4212"/>
                  </a:cubicBezTo>
                  <a:cubicBezTo>
                    <a:pt x="7967" y="3632"/>
                    <a:pt x="7904" y="3070"/>
                    <a:pt x="7735" y="2517"/>
                  </a:cubicBezTo>
                  <a:cubicBezTo>
                    <a:pt x="7521" y="1803"/>
                    <a:pt x="7137" y="1214"/>
                    <a:pt x="6566" y="750"/>
                  </a:cubicBezTo>
                  <a:cubicBezTo>
                    <a:pt x="6218" y="474"/>
                    <a:pt x="5835" y="251"/>
                    <a:pt x="5371" y="108"/>
                  </a:cubicBezTo>
                  <a:cubicBezTo>
                    <a:pt x="5112" y="37"/>
                    <a:pt x="4791" y="1"/>
                    <a:pt x="448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187" name="Google Shape;1368;p4"/>
          <p:cNvGrpSpPr/>
          <p:nvPr/>
        </p:nvGrpSpPr>
        <p:grpSpPr>
          <a:xfrm>
            <a:off x="30540" y="98798"/>
            <a:ext cx="1523737" cy="1065174"/>
            <a:chOff x="551250" y="1010950"/>
            <a:chExt cx="438700" cy="306675"/>
          </a:xfrm>
        </p:grpSpPr>
        <p:sp>
          <p:nvSpPr>
            <p:cNvPr id="1054617" name="Google Shape;1369;p4"/>
            <p:cNvSpPr/>
            <p:nvPr/>
          </p:nvSpPr>
          <p:spPr>
            <a:xfrm>
              <a:off x="551250" y="1010950"/>
              <a:ext cx="438700" cy="306675"/>
            </a:xfrm>
            <a:custGeom>
              <a:avLst/>
              <a:ahLst/>
              <a:rect l="l" t="t" r="r" b="b"/>
              <a:pathLst>
                <a:path w="17548" h="12267" extrusionOk="0">
                  <a:moveTo>
                    <a:pt x="15416" y="0"/>
                  </a:moveTo>
                  <a:cubicBezTo>
                    <a:pt x="15130" y="0"/>
                    <a:pt x="14791" y="18"/>
                    <a:pt x="14515" y="143"/>
                  </a:cubicBezTo>
                  <a:cubicBezTo>
                    <a:pt x="14372" y="205"/>
                    <a:pt x="14229" y="277"/>
                    <a:pt x="14086" y="348"/>
                  </a:cubicBezTo>
                  <a:lnTo>
                    <a:pt x="14033" y="384"/>
                  </a:lnTo>
                  <a:cubicBezTo>
                    <a:pt x="13444" y="678"/>
                    <a:pt x="12855" y="999"/>
                    <a:pt x="12293" y="1303"/>
                  </a:cubicBezTo>
                  <a:lnTo>
                    <a:pt x="12276" y="1312"/>
                  </a:lnTo>
                  <a:cubicBezTo>
                    <a:pt x="11027" y="1990"/>
                    <a:pt x="9706" y="2712"/>
                    <a:pt x="8234" y="3533"/>
                  </a:cubicBezTo>
                  <a:lnTo>
                    <a:pt x="7753" y="3800"/>
                  </a:lnTo>
                  <a:cubicBezTo>
                    <a:pt x="7271" y="4077"/>
                    <a:pt x="6789" y="4345"/>
                    <a:pt x="6307" y="4612"/>
                  </a:cubicBezTo>
                  <a:cubicBezTo>
                    <a:pt x="5826" y="4889"/>
                    <a:pt x="5335" y="5156"/>
                    <a:pt x="4853" y="5424"/>
                  </a:cubicBezTo>
                  <a:cubicBezTo>
                    <a:pt x="4505" y="5620"/>
                    <a:pt x="4166" y="5817"/>
                    <a:pt x="3818" y="6004"/>
                  </a:cubicBezTo>
                  <a:cubicBezTo>
                    <a:pt x="3551" y="6156"/>
                    <a:pt x="3274" y="6307"/>
                    <a:pt x="3007" y="6459"/>
                  </a:cubicBezTo>
                  <a:lnTo>
                    <a:pt x="2123" y="6950"/>
                  </a:lnTo>
                  <a:cubicBezTo>
                    <a:pt x="1945" y="7048"/>
                    <a:pt x="1410" y="7351"/>
                    <a:pt x="1410" y="7351"/>
                  </a:cubicBezTo>
                  <a:cubicBezTo>
                    <a:pt x="1124" y="7512"/>
                    <a:pt x="821" y="7681"/>
                    <a:pt x="544" y="7904"/>
                  </a:cubicBezTo>
                  <a:cubicBezTo>
                    <a:pt x="393" y="8020"/>
                    <a:pt x="250" y="8154"/>
                    <a:pt x="125" y="8288"/>
                  </a:cubicBezTo>
                  <a:lnTo>
                    <a:pt x="107" y="8306"/>
                  </a:lnTo>
                  <a:cubicBezTo>
                    <a:pt x="63" y="8350"/>
                    <a:pt x="9" y="8413"/>
                    <a:pt x="0" y="8466"/>
                  </a:cubicBezTo>
                  <a:cubicBezTo>
                    <a:pt x="205" y="8520"/>
                    <a:pt x="402" y="8573"/>
                    <a:pt x="598" y="8627"/>
                  </a:cubicBezTo>
                  <a:lnTo>
                    <a:pt x="678" y="8653"/>
                  </a:lnTo>
                  <a:lnTo>
                    <a:pt x="651" y="8716"/>
                  </a:lnTo>
                  <a:cubicBezTo>
                    <a:pt x="625" y="8769"/>
                    <a:pt x="607" y="8832"/>
                    <a:pt x="580" y="8885"/>
                  </a:cubicBezTo>
                  <a:cubicBezTo>
                    <a:pt x="535" y="9010"/>
                    <a:pt x="482" y="9126"/>
                    <a:pt x="419" y="9251"/>
                  </a:cubicBezTo>
                  <a:cubicBezTo>
                    <a:pt x="518" y="9269"/>
                    <a:pt x="634" y="9278"/>
                    <a:pt x="741" y="9287"/>
                  </a:cubicBezTo>
                  <a:cubicBezTo>
                    <a:pt x="857" y="9305"/>
                    <a:pt x="981" y="9314"/>
                    <a:pt x="1106" y="9340"/>
                  </a:cubicBezTo>
                  <a:lnTo>
                    <a:pt x="1178" y="9358"/>
                  </a:lnTo>
                  <a:lnTo>
                    <a:pt x="1151" y="9421"/>
                  </a:lnTo>
                  <a:cubicBezTo>
                    <a:pt x="1133" y="9483"/>
                    <a:pt x="1115" y="9537"/>
                    <a:pt x="1097" y="9590"/>
                  </a:cubicBezTo>
                  <a:cubicBezTo>
                    <a:pt x="1053" y="9724"/>
                    <a:pt x="1017" y="9849"/>
                    <a:pt x="964" y="9983"/>
                  </a:cubicBezTo>
                  <a:cubicBezTo>
                    <a:pt x="1044" y="10009"/>
                    <a:pt x="1133" y="10045"/>
                    <a:pt x="1222" y="10072"/>
                  </a:cubicBezTo>
                  <a:cubicBezTo>
                    <a:pt x="1356" y="10117"/>
                    <a:pt x="1490" y="10170"/>
                    <a:pt x="1624" y="10224"/>
                  </a:cubicBezTo>
                  <a:lnTo>
                    <a:pt x="1686" y="10241"/>
                  </a:lnTo>
                  <a:lnTo>
                    <a:pt x="1659" y="10304"/>
                  </a:lnTo>
                  <a:cubicBezTo>
                    <a:pt x="1615" y="10402"/>
                    <a:pt x="1561" y="10491"/>
                    <a:pt x="1499" y="10580"/>
                  </a:cubicBezTo>
                  <a:cubicBezTo>
                    <a:pt x="1463" y="10643"/>
                    <a:pt x="1419" y="10705"/>
                    <a:pt x="1383" y="10768"/>
                  </a:cubicBezTo>
                  <a:cubicBezTo>
                    <a:pt x="1526" y="10812"/>
                    <a:pt x="1668" y="10830"/>
                    <a:pt x="1811" y="10839"/>
                  </a:cubicBezTo>
                  <a:cubicBezTo>
                    <a:pt x="1882" y="10848"/>
                    <a:pt x="1963" y="10857"/>
                    <a:pt x="2034" y="10866"/>
                  </a:cubicBezTo>
                  <a:lnTo>
                    <a:pt x="2106" y="10884"/>
                  </a:lnTo>
                  <a:lnTo>
                    <a:pt x="2088" y="10955"/>
                  </a:lnTo>
                  <a:cubicBezTo>
                    <a:pt x="2061" y="11018"/>
                    <a:pt x="2034" y="11089"/>
                    <a:pt x="2016" y="11169"/>
                  </a:cubicBezTo>
                  <a:cubicBezTo>
                    <a:pt x="1981" y="11267"/>
                    <a:pt x="1945" y="11374"/>
                    <a:pt x="1909" y="11481"/>
                  </a:cubicBezTo>
                  <a:cubicBezTo>
                    <a:pt x="2088" y="11508"/>
                    <a:pt x="2275" y="11544"/>
                    <a:pt x="2445" y="11606"/>
                  </a:cubicBezTo>
                  <a:lnTo>
                    <a:pt x="2507" y="11633"/>
                  </a:lnTo>
                  <a:lnTo>
                    <a:pt x="2480" y="11687"/>
                  </a:lnTo>
                  <a:cubicBezTo>
                    <a:pt x="2418" y="11856"/>
                    <a:pt x="2293" y="11999"/>
                    <a:pt x="2177" y="12124"/>
                  </a:cubicBezTo>
                  <a:lnTo>
                    <a:pt x="2132" y="12186"/>
                  </a:lnTo>
                  <a:cubicBezTo>
                    <a:pt x="2267" y="12239"/>
                    <a:pt x="2392" y="12266"/>
                    <a:pt x="2521" y="12266"/>
                  </a:cubicBezTo>
                  <a:cubicBezTo>
                    <a:pt x="2674" y="12266"/>
                    <a:pt x="2831" y="12228"/>
                    <a:pt x="3015" y="12151"/>
                  </a:cubicBezTo>
                  <a:cubicBezTo>
                    <a:pt x="3265" y="12052"/>
                    <a:pt x="3533" y="11919"/>
                    <a:pt x="3845" y="11740"/>
                  </a:cubicBezTo>
                  <a:cubicBezTo>
                    <a:pt x="4032" y="11642"/>
                    <a:pt x="4220" y="11526"/>
                    <a:pt x="4398" y="11428"/>
                  </a:cubicBezTo>
                  <a:lnTo>
                    <a:pt x="4407" y="11419"/>
                  </a:lnTo>
                  <a:cubicBezTo>
                    <a:pt x="4577" y="11321"/>
                    <a:pt x="4773" y="11205"/>
                    <a:pt x="4969" y="11098"/>
                  </a:cubicBezTo>
                  <a:cubicBezTo>
                    <a:pt x="5049" y="11044"/>
                    <a:pt x="5130" y="11000"/>
                    <a:pt x="5219" y="10955"/>
                  </a:cubicBezTo>
                  <a:cubicBezTo>
                    <a:pt x="5433" y="10848"/>
                    <a:pt x="5656" y="10723"/>
                    <a:pt x="5915" y="10580"/>
                  </a:cubicBezTo>
                  <a:cubicBezTo>
                    <a:pt x="6182" y="10429"/>
                    <a:pt x="6450" y="10277"/>
                    <a:pt x="6718" y="10125"/>
                  </a:cubicBezTo>
                  <a:lnTo>
                    <a:pt x="6736" y="10117"/>
                  </a:lnTo>
                  <a:cubicBezTo>
                    <a:pt x="7003" y="9956"/>
                    <a:pt x="7280" y="9804"/>
                    <a:pt x="7547" y="9653"/>
                  </a:cubicBezTo>
                  <a:cubicBezTo>
                    <a:pt x="7663" y="9590"/>
                    <a:pt x="7779" y="9528"/>
                    <a:pt x="7886" y="9465"/>
                  </a:cubicBezTo>
                  <a:cubicBezTo>
                    <a:pt x="8422" y="9171"/>
                    <a:pt x="8993" y="8859"/>
                    <a:pt x="9635" y="8502"/>
                  </a:cubicBezTo>
                  <a:cubicBezTo>
                    <a:pt x="10036" y="8270"/>
                    <a:pt x="10447" y="8047"/>
                    <a:pt x="10848" y="7815"/>
                  </a:cubicBezTo>
                  <a:cubicBezTo>
                    <a:pt x="11151" y="7645"/>
                    <a:pt x="11446" y="7476"/>
                    <a:pt x="11749" y="7306"/>
                  </a:cubicBezTo>
                  <a:cubicBezTo>
                    <a:pt x="12329" y="6976"/>
                    <a:pt x="12909" y="6646"/>
                    <a:pt x="13489" y="6325"/>
                  </a:cubicBezTo>
                  <a:cubicBezTo>
                    <a:pt x="13953" y="6066"/>
                    <a:pt x="14363" y="5843"/>
                    <a:pt x="14747" y="5629"/>
                  </a:cubicBezTo>
                  <a:lnTo>
                    <a:pt x="14800" y="5603"/>
                  </a:lnTo>
                  <a:cubicBezTo>
                    <a:pt x="15032" y="5478"/>
                    <a:pt x="15264" y="5353"/>
                    <a:pt x="15487" y="5219"/>
                  </a:cubicBezTo>
                  <a:cubicBezTo>
                    <a:pt x="15960" y="4960"/>
                    <a:pt x="16326" y="4746"/>
                    <a:pt x="16656" y="4532"/>
                  </a:cubicBezTo>
                  <a:lnTo>
                    <a:pt x="16754" y="4470"/>
                  </a:lnTo>
                  <a:cubicBezTo>
                    <a:pt x="17048" y="4273"/>
                    <a:pt x="17423" y="4032"/>
                    <a:pt x="17548" y="3720"/>
                  </a:cubicBezTo>
                  <a:cubicBezTo>
                    <a:pt x="17343" y="3676"/>
                    <a:pt x="17137" y="3613"/>
                    <a:pt x="16941" y="3560"/>
                  </a:cubicBezTo>
                  <a:lnTo>
                    <a:pt x="16861" y="3542"/>
                  </a:lnTo>
                  <a:lnTo>
                    <a:pt x="16888" y="3470"/>
                  </a:lnTo>
                  <a:cubicBezTo>
                    <a:pt x="16914" y="3417"/>
                    <a:pt x="16941" y="3363"/>
                    <a:pt x="16959" y="3301"/>
                  </a:cubicBezTo>
                  <a:cubicBezTo>
                    <a:pt x="17013" y="3185"/>
                    <a:pt x="17057" y="3060"/>
                    <a:pt x="17129" y="2935"/>
                  </a:cubicBezTo>
                  <a:cubicBezTo>
                    <a:pt x="17048" y="2917"/>
                    <a:pt x="16968" y="2908"/>
                    <a:pt x="16888" y="2891"/>
                  </a:cubicBezTo>
                  <a:cubicBezTo>
                    <a:pt x="16763" y="2864"/>
                    <a:pt x="16629" y="2846"/>
                    <a:pt x="16504" y="2810"/>
                  </a:cubicBezTo>
                  <a:lnTo>
                    <a:pt x="16442" y="2792"/>
                  </a:lnTo>
                  <a:lnTo>
                    <a:pt x="16468" y="2730"/>
                  </a:lnTo>
                  <a:cubicBezTo>
                    <a:pt x="16486" y="2667"/>
                    <a:pt x="16504" y="2614"/>
                    <a:pt x="16522" y="2552"/>
                  </a:cubicBezTo>
                  <a:cubicBezTo>
                    <a:pt x="16567" y="2427"/>
                    <a:pt x="16602" y="2302"/>
                    <a:pt x="16656" y="2168"/>
                  </a:cubicBezTo>
                  <a:cubicBezTo>
                    <a:pt x="16531" y="2114"/>
                    <a:pt x="16406" y="2052"/>
                    <a:pt x="16299" y="1990"/>
                  </a:cubicBezTo>
                  <a:cubicBezTo>
                    <a:pt x="16228" y="1945"/>
                    <a:pt x="16156" y="1909"/>
                    <a:pt x="16085" y="1874"/>
                  </a:cubicBezTo>
                  <a:lnTo>
                    <a:pt x="16031" y="1847"/>
                  </a:lnTo>
                  <a:lnTo>
                    <a:pt x="16049" y="1793"/>
                  </a:lnTo>
                  <a:cubicBezTo>
                    <a:pt x="16076" y="1731"/>
                    <a:pt x="16103" y="1668"/>
                    <a:pt x="16129" y="1606"/>
                  </a:cubicBezTo>
                  <a:cubicBezTo>
                    <a:pt x="16156" y="1535"/>
                    <a:pt x="16183" y="1463"/>
                    <a:pt x="16210" y="1392"/>
                  </a:cubicBezTo>
                  <a:cubicBezTo>
                    <a:pt x="16040" y="1303"/>
                    <a:pt x="15871" y="1267"/>
                    <a:pt x="15674" y="1222"/>
                  </a:cubicBezTo>
                  <a:lnTo>
                    <a:pt x="15612" y="1213"/>
                  </a:lnTo>
                  <a:lnTo>
                    <a:pt x="15630" y="1142"/>
                  </a:lnTo>
                  <a:cubicBezTo>
                    <a:pt x="15666" y="1008"/>
                    <a:pt x="15701" y="874"/>
                    <a:pt x="15728" y="732"/>
                  </a:cubicBezTo>
                  <a:lnTo>
                    <a:pt x="15737" y="723"/>
                  </a:lnTo>
                  <a:lnTo>
                    <a:pt x="15746" y="642"/>
                  </a:lnTo>
                  <a:cubicBezTo>
                    <a:pt x="15666" y="625"/>
                    <a:pt x="15585" y="625"/>
                    <a:pt x="15496" y="625"/>
                  </a:cubicBezTo>
                  <a:cubicBezTo>
                    <a:pt x="15371" y="616"/>
                    <a:pt x="15228" y="616"/>
                    <a:pt x="15103" y="580"/>
                  </a:cubicBezTo>
                  <a:lnTo>
                    <a:pt x="15032" y="562"/>
                  </a:lnTo>
                  <a:lnTo>
                    <a:pt x="15059" y="500"/>
                  </a:lnTo>
                  <a:cubicBezTo>
                    <a:pt x="15130" y="339"/>
                    <a:pt x="15255" y="187"/>
                    <a:pt x="15362" y="63"/>
                  </a:cubicBezTo>
                  <a:lnTo>
                    <a:pt x="15416" y="0"/>
                  </a:lnTo>
                  <a:close/>
                </a:path>
              </a:pathLst>
            </a:custGeom>
            <a:solidFill>
              <a:srgbClr val="FFA990">
                <a:alpha val="6558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18" name="Google Shape;1370;p4"/>
            <p:cNvSpPr/>
            <p:nvPr/>
          </p:nvSpPr>
          <p:spPr>
            <a:xfrm>
              <a:off x="606325" y="1296850"/>
              <a:ext cx="25450" cy="20775"/>
            </a:xfrm>
            <a:custGeom>
              <a:avLst/>
              <a:ahLst/>
              <a:rect l="l" t="t" r="r" b="b"/>
              <a:pathLst>
                <a:path w="1018" h="831" extrusionOk="0">
                  <a:moveTo>
                    <a:pt x="652" y="1"/>
                  </a:moveTo>
                  <a:lnTo>
                    <a:pt x="652" y="1"/>
                  </a:lnTo>
                  <a:cubicBezTo>
                    <a:pt x="589" y="19"/>
                    <a:pt x="518" y="45"/>
                    <a:pt x="456" y="90"/>
                  </a:cubicBezTo>
                  <a:cubicBezTo>
                    <a:pt x="509" y="117"/>
                    <a:pt x="554" y="170"/>
                    <a:pt x="563" y="224"/>
                  </a:cubicBezTo>
                  <a:cubicBezTo>
                    <a:pt x="589" y="304"/>
                    <a:pt x="572" y="393"/>
                    <a:pt x="518" y="465"/>
                  </a:cubicBezTo>
                  <a:cubicBezTo>
                    <a:pt x="465" y="544"/>
                    <a:pt x="374" y="586"/>
                    <a:pt x="284" y="586"/>
                  </a:cubicBezTo>
                  <a:cubicBezTo>
                    <a:pt x="224" y="586"/>
                    <a:pt x="164" y="567"/>
                    <a:pt x="117" y="527"/>
                  </a:cubicBezTo>
                  <a:cubicBezTo>
                    <a:pt x="81" y="563"/>
                    <a:pt x="54" y="607"/>
                    <a:pt x="18" y="643"/>
                  </a:cubicBezTo>
                  <a:cubicBezTo>
                    <a:pt x="10" y="661"/>
                    <a:pt x="10" y="679"/>
                    <a:pt x="1" y="697"/>
                  </a:cubicBezTo>
                  <a:cubicBezTo>
                    <a:pt x="81" y="777"/>
                    <a:pt x="170" y="822"/>
                    <a:pt x="250" y="830"/>
                  </a:cubicBezTo>
                  <a:lnTo>
                    <a:pt x="331" y="830"/>
                  </a:lnTo>
                  <a:cubicBezTo>
                    <a:pt x="696" y="804"/>
                    <a:pt x="1018" y="260"/>
                    <a:pt x="6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19" name="Google Shape;1371;p4"/>
            <p:cNvSpPr/>
            <p:nvPr/>
          </p:nvSpPr>
          <p:spPr>
            <a:xfrm>
              <a:off x="634425" y="1297075"/>
              <a:ext cx="3375" cy="14075"/>
            </a:xfrm>
            <a:custGeom>
              <a:avLst/>
              <a:ahLst/>
              <a:rect l="l" t="t" r="r" b="b"/>
              <a:pathLst>
                <a:path w="135" h="563" extrusionOk="0">
                  <a:moveTo>
                    <a:pt x="1" y="1"/>
                  </a:moveTo>
                  <a:lnTo>
                    <a:pt x="1" y="1"/>
                  </a:lnTo>
                  <a:cubicBezTo>
                    <a:pt x="27" y="72"/>
                    <a:pt x="45" y="152"/>
                    <a:pt x="54" y="215"/>
                  </a:cubicBezTo>
                  <a:cubicBezTo>
                    <a:pt x="72" y="331"/>
                    <a:pt x="63" y="465"/>
                    <a:pt x="10" y="563"/>
                  </a:cubicBezTo>
                  <a:cubicBezTo>
                    <a:pt x="36" y="554"/>
                    <a:pt x="72" y="536"/>
                    <a:pt x="99" y="518"/>
                  </a:cubicBezTo>
                  <a:cubicBezTo>
                    <a:pt x="135" y="358"/>
                    <a:pt x="126" y="179"/>
                    <a:pt x="54" y="19"/>
                  </a:cubicBezTo>
                  <a:cubicBezTo>
                    <a:pt x="36" y="10"/>
                    <a:pt x="19" y="10"/>
                    <a:pt x="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20" name="Google Shape;1372;p4"/>
            <p:cNvSpPr/>
            <p:nvPr/>
          </p:nvSpPr>
          <p:spPr>
            <a:xfrm>
              <a:off x="623725" y="1295975"/>
              <a:ext cx="11400" cy="19875"/>
            </a:xfrm>
            <a:custGeom>
              <a:avLst/>
              <a:ahLst/>
              <a:rect l="l" t="t" r="r" b="b"/>
              <a:pathLst>
                <a:path w="456" h="795" extrusionOk="0">
                  <a:moveTo>
                    <a:pt x="206" y="0"/>
                  </a:moveTo>
                  <a:cubicBezTo>
                    <a:pt x="161" y="0"/>
                    <a:pt x="125" y="0"/>
                    <a:pt x="81" y="9"/>
                  </a:cubicBezTo>
                  <a:cubicBezTo>
                    <a:pt x="313" y="241"/>
                    <a:pt x="224" y="589"/>
                    <a:pt x="0" y="794"/>
                  </a:cubicBezTo>
                  <a:cubicBezTo>
                    <a:pt x="36" y="785"/>
                    <a:pt x="81" y="767"/>
                    <a:pt x="116" y="750"/>
                  </a:cubicBezTo>
                  <a:cubicBezTo>
                    <a:pt x="215" y="714"/>
                    <a:pt x="322" y="669"/>
                    <a:pt x="429" y="616"/>
                  </a:cubicBezTo>
                  <a:cubicBezTo>
                    <a:pt x="438" y="491"/>
                    <a:pt x="455" y="366"/>
                    <a:pt x="420" y="241"/>
                  </a:cubicBezTo>
                  <a:cubicBezTo>
                    <a:pt x="402" y="179"/>
                    <a:pt x="384" y="116"/>
                    <a:pt x="357" y="63"/>
                  </a:cubicBezTo>
                  <a:cubicBezTo>
                    <a:pt x="339" y="45"/>
                    <a:pt x="331" y="27"/>
                    <a:pt x="322" y="18"/>
                  </a:cubicBezTo>
                  <a:cubicBezTo>
                    <a:pt x="313" y="9"/>
                    <a:pt x="304" y="9"/>
                    <a:pt x="304" y="9"/>
                  </a:cubicBezTo>
                  <a:lnTo>
                    <a:pt x="304" y="9"/>
                  </a:lnTo>
                  <a:cubicBezTo>
                    <a:pt x="322" y="45"/>
                    <a:pt x="339" y="89"/>
                    <a:pt x="348" y="125"/>
                  </a:cubicBezTo>
                  <a:cubicBezTo>
                    <a:pt x="384" y="223"/>
                    <a:pt x="420" y="339"/>
                    <a:pt x="384" y="446"/>
                  </a:cubicBezTo>
                  <a:cubicBezTo>
                    <a:pt x="366" y="330"/>
                    <a:pt x="348" y="241"/>
                    <a:pt x="304" y="143"/>
                  </a:cubicBezTo>
                  <a:cubicBezTo>
                    <a:pt x="277" y="89"/>
                    <a:pt x="241" y="45"/>
                    <a:pt x="206"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21" name="Google Shape;1373;p4"/>
            <p:cNvSpPr/>
            <p:nvPr/>
          </p:nvSpPr>
          <p:spPr>
            <a:xfrm>
              <a:off x="609225" y="1293375"/>
              <a:ext cx="31025" cy="24250"/>
            </a:xfrm>
            <a:custGeom>
              <a:avLst/>
              <a:ahLst/>
              <a:rect l="l" t="t" r="r" b="b"/>
              <a:pathLst>
                <a:path w="1241" h="970" extrusionOk="0">
                  <a:moveTo>
                    <a:pt x="763" y="0"/>
                  </a:moveTo>
                  <a:cubicBezTo>
                    <a:pt x="508" y="0"/>
                    <a:pt x="268" y="117"/>
                    <a:pt x="90" y="300"/>
                  </a:cubicBezTo>
                  <a:cubicBezTo>
                    <a:pt x="99" y="300"/>
                    <a:pt x="117" y="309"/>
                    <a:pt x="126" y="309"/>
                  </a:cubicBezTo>
                  <a:lnTo>
                    <a:pt x="188" y="336"/>
                  </a:lnTo>
                  <a:lnTo>
                    <a:pt x="161" y="390"/>
                  </a:lnTo>
                  <a:cubicBezTo>
                    <a:pt x="126" y="488"/>
                    <a:pt x="63" y="586"/>
                    <a:pt x="1" y="666"/>
                  </a:cubicBezTo>
                  <a:cubicBezTo>
                    <a:pt x="48" y="706"/>
                    <a:pt x="108" y="725"/>
                    <a:pt x="168" y="725"/>
                  </a:cubicBezTo>
                  <a:cubicBezTo>
                    <a:pt x="258" y="725"/>
                    <a:pt x="349" y="683"/>
                    <a:pt x="402" y="604"/>
                  </a:cubicBezTo>
                  <a:cubicBezTo>
                    <a:pt x="456" y="532"/>
                    <a:pt x="473" y="443"/>
                    <a:pt x="447" y="363"/>
                  </a:cubicBezTo>
                  <a:cubicBezTo>
                    <a:pt x="438" y="309"/>
                    <a:pt x="393" y="256"/>
                    <a:pt x="340" y="229"/>
                  </a:cubicBezTo>
                  <a:cubicBezTo>
                    <a:pt x="402" y="184"/>
                    <a:pt x="473" y="158"/>
                    <a:pt x="536" y="140"/>
                  </a:cubicBezTo>
                  <a:lnTo>
                    <a:pt x="536" y="140"/>
                  </a:lnTo>
                  <a:cubicBezTo>
                    <a:pt x="902" y="399"/>
                    <a:pt x="580" y="943"/>
                    <a:pt x="215" y="969"/>
                  </a:cubicBezTo>
                  <a:cubicBezTo>
                    <a:pt x="331" y="969"/>
                    <a:pt x="456" y="943"/>
                    <a:pt x="580" y="898"/>
                  </a:cubicBezTo>
                  <a:cubicBezTo>
                    <a:pt x="804" y="693"/>
                    <a:pt x="893" y="345"/>
                    <a:pt x="661" y="113"/>
                  </a:cubicBezTo>
                  <a:cubicBezTo>
                    <a:pt x="705" y="104"/>
                    <a:pt x="741" y="104"/>
                    <a:pt x="786" y="104"/>
                  </a:cubicBezTo>
                  <a:cubicBezTo>
                    <a:pt x="821" y="149"/>
                    <a:pt x="857" y="193"/>
                    <a:pt x="884" y="247"/>
                  </a:cubicBezTo>
                  <a:cubicBezTo>
                    <a:pt x="928" y="345"/>
                    <a:pt x="946" y="434"/>
                    <a:pt x="964" y="550"/>
                  </a:cubicBezTo>
                  <a:cubicBezTo>
                    <a:pt x="1000" y="443"/>
                    <a:pt x="964" y="327"/>
                    <a:pt x="928" y="229"/>
                  </a:cubicBezTo>
                  <a:cubicBezTo>
                    <a:pt x="919" y="193"/>
                    <a:pt x="902" y="149"/>
                    <a:pt x="884" y="113"/>
                  </a:cubicBezTo>
                  <a:lnTo>
                    <a:pt x="884" y="113"/>
                  </a:lnTo>
                  <a:cubicBezTo>
                    <a:pt x="884" y="113"/>
                    <a:pt x="893" y="113"/>
                    <a:pt x="902" y="122"/>
                  </a:cubicBezTo>
                  <a:cubicBezTo>
                    <a:pt x="911" y="131"/>
                    <a:pt x="919" y="149"/>
                    <a:pt x="937" y="167"/>
                  </a:cubicBezTo>
                  <a:cubicBezTo>
                    <a:pt x="964" y="220"/>
                    <a:pt x="982" y="283"/>
                    <a:pt x="1000" y="345"/>
                  </a:cubicBezTo>
                  <a:cubicBezTo>
                    <a:pt x="1035" y="470"/>
                    <a:pt x="1018" y="595"/>
                    <a:pt x="1000" y="720"/>
                  </a:cubicBezTo>
                  <a:lnTo>
                    <a:pt x="1018" y="711"/>
                  </a:lnTo>
                  <a:cubicBezTo>
                    <a:pt x="1071" y="613"/>
                    <a:pt x="1080" y="479"/>
                    <a:pt x="1062" y="363"/>
                  </a:cubicBezTo>
                  <a:cubicBezTo>
                    <a:pt x="1053" y="300"/>
                    <a:pt x="1035" y="220"/>
                    <a:pt x="1009" y="149"/>
                  </a:cubicBezTo>
                  <a:lnTo>
                    <a:pt x="1009" y="149"/>
                  </a:lnTo>
                  <a:cubicBezTo>
                    <a:pt x="1027" y="158"/>
                    <a:pt x="1044" y="158"/>
                    <a:pt x="1062" y="167"/>
                  </a:cubicBezTo>
                  <a:cubicBezTo>
                    <a:pt x="1134" y="327"/>
                    <a:pt x="1143" y="506"/>
                    <a:pt x="1107" y="666"/>
                  </a:cubicBezTo>
                  <a:cubicBezTo>
                    <a:pt x="1143" y="648"/>
                    <a:pt x="1187" y="630"/>
                    <a:pt x="1223" y="613"/>
                  </a:cubicBezTo>
                  <a:cubicBezTo>
                    <a:pt x="1241" y="443"/>
                    <a:pt x="1223" y="274"/>
                    <a:pt x="1151" y="113"/>
                  </a:cubicBezTo>
                  <a:cubicBezTo>
                    <a:pt x="1143" y="104"/>
                    <a:pt x="1143" y="95"/>
                    <a:pt x="1134" y="95"/>
                  </a:cubicBezTo>
                  <a:cubicBezTo>
                    <a:pt x="1125" y="86"/>
                    <a:pt x="1125" y="86"/>
                    <a:pt x="1116" y="77"/>
                  </a:cubicBezTo>
                  <a:cubicBezTo>
                    <a:pt x="998" y="24"/>
                    <a:pt x="879" y="0"/>
                    <a:pt x="7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22" name="Google Shape;1374;p4"/>
            <p:cNvSpPr/>
            <p:nvPr/>
          </p:nvSpPr>
          <p:spPr>
            <a:xfrm>
              <a:off x="604550" y="1312925"/>
              <a:ext cx="8050" cy="4700"/>
            </a:xfrm>
            <a:custGeom>
              <a:avLst/>
              <a:ahLst/>
              <a:rect l="l" t="t" r="r" b="b"/>
              <a:pathLst>
                <a:path w="322" h="188" extrusionOk="0">
                  <a:moveTo>
                    <a:pt x="89" y="0"/>
                  </a:moveTo>
                  <a:lnTo>
                    <a:pt x="89" y="0"/>
                  </a:lnTo>
                  <a:cubicBezTo>
                    <a:pt x="72" y="18"/>
                    <a:pt x="63" y="36"/>
                    <a:pt x="45" y="45"/>
                  </a:cubicBezTo>
                  <a:lnTo>
                    <a:pt x="0" y="107"/>
                  </a:lnTo>
                  <a:cubicBezTo>
                    <a:pt x="107" y="152"/>
                    <a:pt x="214" y="179"/>
                    <a:pt x="321" y="187"/>
                  </a:cubicBezTo>
                  <a:cubicBezTo>
                    <a:pt x="241" y="179"/>
                    <a:pt x="152" y="134"/>
                    <a:pt x="72" y="54"/>
                  </a:cubicBezTo>
                  <a:cubicBezTo>
                    <a:pt x="81" y="36"/>
                    <a:pt x="81" y="18"/>
                    <a:pt x="8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23" name="Google Shape;1375;p4"/>
            <p:cNvSpPr/>
            <p:nvPr/>
          </p:nvSpPr>
          <p:spPr>
            <a:xfrm>
              <a:off x="610100" y="1288725"/>
              <a:ext cx="5575" cy="6175"/>
            </a:xfrm>
            <a:custGeom>
              <a:avLst/>
              <a:ahLst/>
              <a:rect l="l" t="t" r="r" b="b"/>
              <a:pathLst>
                <a:path w="223" h="247" extrusionOk="0">
                  <a:moveTo>
                    <a:pt x="73" y="0"/>
                  </a:moveTo>
                  <a:cubicBezTo>
                    <a:pt x="39" y="0"/>
                    <a:pt x="0" y="38"/>
                    <a:pt x="19" y="76"/>
                  </a:cubicBezTo>
                  <a:cubicBezTo>
                    <a:pt x="46" y="130"/>
                    <a:pt x="82" y="174"/>
                    <a:pt x="108" y="219"/>
                  </a:cubicBezTo>
                  <a:cubicBezTo>
                    <a:pt x="120" y="238"/>
                    <a:pt x="136" y="247"/>
                    <a:pt x="152" y="247"/>
                  </a:cubicBezTo>
                  <a:cubicBezTo>
                    <a:pt x="188" y="247"/>
                    <a:pt x="222" y="208"/>
                    <a:pt x="198" y="165"/>
                  </a:cubicBezTo>
                  <a:cubicBezTo>
                    <a:pt x="171" y="121"/>
                    <a:pt x="135" y="76"/>
                    <a:pt x="108" y="23"/>
                  </a:cubicBezTo>
                  <a:cubicBezTo>
                    <a:pt x="101" y="7"/>
                    <a:pt x="87" y="0"/>
                    <a:pt x="7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24" name="Google Shape;1376;p4"/>
            <p:cNvSpPr/>
            <p:nvPr/>
          </p:nvSpPr>
          <p:spPr>
            <a:xfrm>
              <a:off x="621725" y="1283875"/>
              <a:ext cx="3375" cy="6775"/>
            </a:xfrm>
            <a:custGeom>
              <a:avLst/>
              <a:ahLst/>
              <a:rect l="l" t="t" r="r" b="b"/>
              <a:pathLst>
                <a:path w="135" h="271" extrusionOk="0">
                  <a:moveTo>
                    <a:pt x="59" y="0"/>
                  </a:moveTo>
                  <a:cubicBezTo>
                    <a:pt x="54" y="0"/>
                    <a:pt x="50" y="1"/>
                    <a:pt x="45" y="2"/>
                  </a:cubicBezTo>
                  <a:cubicBezTo>
                    <a:pt x="9" y="11"/>
                    <a:pt x="0" y="38"/>
                    <a:pt x="9" y="65"/>
                  </a:cubicBezTo>
                  <a:cubicBezTo>
                    <a:pt x="18" y="118"/>
                    <a:pt x="18" y="163"/>
                    <a:pt x="27" y="217"/>
                  </a:cubicBezTo>
                  <a:cubicBezTo>
                    <a:pt x="27" y="243"/>
                    <a:pt x="45" y="270"/>
                    <a:pt x="72" y="270"/>
                  </a:cubicBezTo>
                  <a:cubicBezTo>
                    <a:pt x="98" y="270"/>
                    <a:pt x="134" y="243"/>
                    <a:pt x="125" y="217"/>
                  </a:cubicBezTo>
                  <a:cubicBezTo>
                    <a:pt x="116" y="154"/>
                    <a:pt x="116" y="92"/>
                    <a:pt x="107" y="38"/>
                  </a:cubicBezTo>
                  <a:cubicBezTo>
                    <a:pt x="100" y="16"/>
                    <a:pt x="80" y="0"/>
                    <a:pt x="5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25" name="Google Shape;1377;p4"/>
            <p:cNvSpPr/>
            <p:nvPr/>
          </p:nvSpPr>
          <p:spPr>
            <a:xfrm>
              <a:off x="632875" y="1284600"/>
              <a:ext cx="3175" cy="6300"/>
            </a:xfrm>
            <a:custGeom>
              <a:avLst/>
              <a:ahLst/>
              <a:rect l="l" t="t" r="r" b="b"/>
              <a:pathLst>
                <a:path w="127" h="252" extrusionOk="0">
                  <a:moveTo>
                    <a:pt x="61" y="0"/>
                  </a:moveTo>
                  <a:cubicBezTo>
                    <a:pt x="41" y="0"/>
                    <a:pt x="22" y="11"/>
                    <a:pt x="18" y="36"/>
                  </a:cubicBezTo>
                  <a:cubicBezTo>
                    <a:pt x="9" y="89"/>
                    <a:pt x="0" y="143"/>
                    <a:pt x="0" y="205"/>
                  </a:cubicBezTo>
                  <a:cubicBezTo>
                    <a:pt x="0" y="236"/>
                    <a:pt x="23" y="251"/>
                    <a:pt x="48" y="251"/>
                  </a:cubicBezTo>
                  <a:cubicBezTo>
                    <a:pt x="74" y="251"/>
                    <a:pt x="103" y="233"/>
                    <a:pt x="107" y="196"/>
                  </a:cubicBezTo>
                  <a:cubicBezTo>
                    <a:pt x="107" y="152"/>
                    <a:pt x="107" y="107"/>
                    <a:pt x="116" y="63"/>
                  </a:cubicBezTo>
                  <a:cubicBezTo>
                    <a:pt x="127" y="25"/>
                    <a:pt x="92" y="0"/>
                    <a:pt x="6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26" name="Google Shape;1378;p4"/>
            <p:cNvSpPr/>
            <p:nvPr/>
          </p:nvSpPr>
          <p:spPr>
            <a:xfrm>
              <a:off x="601500" y="1296050"/>
              <a:ext cx="6425" cy="3725"/>
            </a:xfrm>
            <a:custGeom>
              <a:avLst/>
              <a:ahLst/>
              <a:rect l="l" t="t" r="r" b="b"/>
              <a:pathLst>
                <a:path w="257" h="149" extrusionOk="0">
                  <a:moveTo>
                    <a:pt x="77" y="1"/>
                  </a:moveTo>
                  <a:cubicBezTo>
                    <a:pt x="34" y="1"/>
                    <a:pt x="0" y="54"/>
                    <a:pt x="42" y="95"/>
                  </a:cubicBezTo>
                  <a:cubicBezTo>
                    <a:pt x="42" y="95"/>
                    <a:pt x="51" y="104"/>
                    <a:pt x="51" y="104"/>
                  </a:cubicBezTo>
                  <a:cubicBezTo>
                    <a:pt x="122" y="122"/>
                    <a:pt x="185" y="131"/>
                    <a:pt x="256" y="149"/>
                  </a:cubicBezTo>
                  <a:cubicBezTo>
                    <a:pt x="247" y="140"/>
                    <a:pt x="247" y="140"/>
                    <a:pt x="238" y="131"/>
                  </a:cubicBezTo>
                  <a:cubicBezTo>
                    <a:pt x="194" y="95"/>
                    <a:pt x="149" y="60"/>
                    <a:pt x="113" y="15"/>
                  </a:cubicBezTo>
                  <a:cubicBezTo>
                    <a:pt x="102" y="5"/>
                    <a:pt x="89" y="1"/>
                    <a:pt x="7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27" name="Google Shape;1379;p4"/>
            <p:cNvSpPr/>
            <p:nvPr/>
          </p:nvSpPr>
          <p:spPr>
            <a:xfrm>
              <a:off x="655175" y="1189350"/>
              <a:ext cx="25700" cy="20725"/>
            </a:xfrm>
            <a:custGeom>
              <a:avLst/>
              <a:ahLst/>
              <a:rect l="l" t="t" r="r" b="b"/>
              <a:pathLst>
                <a:path w="1028" h="829" extrusionOk="0">
                  <a:moveTo>
                    <a:pt x="661" y="1"/>
                  </a:moveTo>
                  <a:cubicBezTo>
                    <a:pt x="589" y="19"/>
                    <a:pt x="527" y="46"/>
                    <a:pt x="464" y="81"/>
                  </a:cubicBezTo>
                  <a:cubicBezTo>
                    <a:pt x="509" y="117"/>
                    <a:pt x="553" y="170"/>
                    <a:pt x="571" y="224"/>
                  </a:cubicBezTo>
                  <a:cubicBezTo>
                    <a:pt x="589" y="304"/>
                    <a:pt x="571" y="393"/>
                    <a:pt x="527" y="465"/>
                  </a:cubicBezTo>
                  <a:cubicBezTo>
                    <a:pt x="469" y="542"/>
                    <a:pt x="375" y="583"/>
                    <a:pt x="283" y="583"/>
                  </a:cubicBezTo>
                  <a:cubicBezTo>
                    <a:pt x="206" y="583"/>
                    <a:pt x="130" y="553"/>
                    <a:pt x="81" y="492"/>
                  </a:cubicBezTo>
                  <a:cubicBezTo>
                    <a:pt x="45" y="563"/>
                    <a:pt x="18" y="625"/>
                    <a:pt x="0" y="697"/>
                  </a:cubicBezTo>
                  <a:cubicBezTo>
                    <a:pt x="95" y="790"/>
                    <a:pt x="199" y="828"/>
                    <a:pt x="300" y="828"/>
                  </a:cubicBezTo>
                  <a:cubicBezTo>
                    <a:pt x="685" y="828"/>
                    <a:pt x="1028" y="269"/>
                    <a:pt x="661"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28" name="Google Shape;1380;p4"/>
            <p:cNvSpPr/>
            <p:nvPr/>
          </p:nvSpPr>
          <p:spPr>
            <a:xfrm>
              <a:off x="654500" y="1188475"/>
              <a:ext cx="36425" cy="33625"/>
            </a:xfrm>
            <a:custGeom>
              <a:avLst/>
              <a:ahLst/>
              <a:rect l="l" t="t" r="r" b="b"/>
              <a:pathLst>
                <a:path w="1457" h="1345" extrusionOk="0">
                  <a:moveTo>
                    <a:pt x="928" y="0"/>
                  </a:moveTo>
                  <a:cubicBezTo>
                    <a:pt x="893" y="0"/>
                    <a:pt x="848" y="0"/>
                    <a:pt x="803" y="9"/>
                  </a:cubicBezTo>
                  <a:cubicBezTo>
                    <a:pt x="1156" y="369"/>
                    <a:pt x="760" y="972"/>
                    <a:pt x="322" y="972"/>
                  </a:cubicBezTo>
                  <a:cubicBezTo>
                    <a:pt x="217" y="972"/>
                    <a:pt x="110" y="938"/>
                    <a:pt x="10" y="857"/>
                  </a:cubicBezTo>
                  <a:cubicBezTo>
                    <a:pt x="1" y="919"/>
                    <a:pt x="1" y="990"/>
                    <a:pt x="1" y="1053"/>
                  </a:cubicBezTo>
                  <a:cubicBezTo>
                    <a:pt x="72" y="1089"/>
                    <a:pt x="134" y="1124"/>
                    <a:pt x="206" y="1142"/>
                  </a:cubicBezTo>
                  <a:cubicBezTo>
                    <a:pt x="295" y="1160"/>
                    <a:pt x="375" y="1178"/>
                    <a:pt x="464" y="1178"/>
                  </a:cubicBezTo>
                  <a:cubicBezTo>
                    <a:pt x="473" y="1178"/>
                    <a:pt x="473" y="1187"/>
                    <a:pt x="473" y="1187"/>
                  </a:cubicBezTo>
                  <a:cubicBezTo>
                    <a:pt x="446" y="1195"/>
                    <a:pt x="418" y="1198"/>
                    <a:pt x="390" y="1198"/>
                  </a:cubicBezTo>
                  <a:cubicBezTo>
                    <a:pt x="325" y="1198"/>
                    <a:pt x="259" y="1181"/>
                    <a:pt x="197" y="1169"/>
                  </a:cubicBezTo>
                  <a:cubicBezTo>
                    <a:pt x="143" y="1160"/>
                    <a:pt x="81" y="1142"/>
                    <a:pt x="18" y="1124"/>
                  </a:cubicBezTo>
                  <a:lnTo>
                    <a:pt x="18" y="1124"/>
                  </a:lnTo>
                  <a:cubicBezTo>
                    <a:pt x="18" y="1142"/>
                    <a:pt x="18" y="1151"/>
                    <a:pt x="27" y="1169"/>
                  </a:cubicBezTo>
                  <a:cubicBezTo>
                    <a:pt x="117" y="1196"/>
                    <a:pt x="206" y="1231"/>
                    <a:pt x="295" y="1240"/>
                  </a:cubicBezTo>
                  <a:cubicBezTo>
                    <a:pt x="336" y="1247"/>
                    <a:pt x="375" y="1250"/>
                    <a:pt x="415" y="1250"/>
                  </a:cubicBezTo>
                  <a:cubicBezTo>
                    <a:pt x="478" y="1250"/>
                    <a:pt x="541" y="1242"/>
                    <a:pt x="607" y="1231"/>
                  </a:cubicBezTo>
                  <a:lnTo>
                    <a:pt x="607" y="1231"/>
                  </a:lnTo>
                  <a:cubicBezTo>
                    <a:pt x="553" y="1276"/>
                    <a:pt x="474" y="1287"/>
                    <a:pt x="396" y="1287"/>
                  </a:cubicBezTo>
                  <a:cubicBezTo>
                    <a:pt x="333" y="1287"/>
                    <a:pt x="271" y="1280"/>
                    <a:pt x="224" y="1276"/>
                  </a:cubicBezTo>
                  <a:cubicBezTo>
                    <a:pt x="206" y="1276"/>
                    <a:pt x="125" y="1258"/>
                    <a:pt x="54" y="1240"/>
                  </a:cubicBezTo>
                  <a:lnTo>
                    <a:pt x="54" y="1240"/>
                  </a:lnTo>
                  <a:cubicBezTo>
                    <a:pt x="54" y="1258"/>
                    <a:pt x="63" y="1267"/>
                    <a:pt x="63" y="1276"/>
                  </a:cubicBezTo>
                  <a:cubicBezTo>
                    <a:pt x="167" y="1323"/>
                    <a:pt x="271" y="1345"/>
                    <a:pt x="372" y="1345"/>
                  </a:cubicBezTo>
                  <a:cubicBezTo>
                    <a:pt x="961" y="1345"/>
                    <a:pt x="1456" y="626"/>
                    <a:pt x="1205" y="63"/>
                  </a:cubicBezTo>
                  <a:cubicBezTo>
                    <a:pt x="1187" y="54"/>
                    <a:pt x="1169" y="45"/>
                    <a:pt x="1151" y="45"/>
                  </a:cubicBezTo>
                  <a:cubicBezTo>
                    <a:pt x="1187" y="107"/>
                    <a:pt x="1205" y="196"/>
                    <a:pt x="1214" y="259"/>
                  </a:cubicBezTo>
                  <a:cubicBezTo>
                    <a:pt x="1232" y="375"/>
                    <a:pt x="1214" y="518"/>
                    <a:pt x="1151" y="625"/>
                  </a:cubicBezTo>
                  <a:cubicBezTo>
                    <a:pt x="1169" y="491"/>
                    <a:pt x="1178" y="366"/>
                    <a:pt x="1142" y="241"/>
                  </a:cubicBezTo>
                  <a:cubicBezTo>
                    <a:pt x="1134" y="179"/>
                    <a:pt x="1116" y="116"/>
                    <a:pt x="1080" y="63"/>
                  </a:cubicBezTo>
                  <a:cubicBezTo>
                    <a:pt x="1071" y="45"/>
                    <a:pt x="1053" y="27"/>
                    <a:pt x="1044" y="9"/>
                  </a:cubicBezTo>
                  <a:lnTo>
                    <a:pt x="1027" y="9"/>
                  </a:lnTo>
                  <a:cubicBezTo>
                    <a:pt x="1044" y="45"/>
                    <a:pt x="1062" y="89"/>
                    <a:pt x="1071" y="125"/>
                  </a:cubicBezTo>
                  <a:cubicBezTo>
                    <a:pt x="1107" y="223"/>
                    <a:pt x="1142" y="339"/>
                    <a:pt x="1107" y="446"/>
                  </a:cubicBezTo>
                  <a:cubicBezTo>
                    <a:pt x="1107" y="446"/>
                    <a:pt x="1107" y="446"/>
                    <a:pt x="1107" y="437"/>
                  </a:cubicBezTo>
                  <a:cubicBezTo>
                    <a:pt x="1098" y="330"/>
                    <a:pt x="1071" y="241"/>
                    <a:pt x="1027" y="143"/>
                  </a:cubicBezTo>
                  <a:cubicBezTo>
                    <a:pt x="1000" y="89"/>
                    <a:pt x="964" y="45"/>
                    <a:pt x="928"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29" name="Google Shape;1381;p4"/>
            <p:cNvSpPr/>
            <p:nvPr/>
          </p:nvSpPr>
          <p:spPr>
            <a:xfrm>
              <a:off x="646625" y="1185800"/>
              <a:ext cx="47625" cy="38875"/>
            </a:xfrm>
            <a:custGeom>
              <a:avLst/>
              <a:ahLst/>
              <a:rect l="l" t="t" r="r" b="b"/>
              <a:pathLst>
                <a:path w="1905" h="1555" extrusionOk="0">
                  <a:moveTo>
                    <a:pt x="1003" y="143"/>
                  </a:moveTo>
                  <a:lnTo>
                    <a:pt x="1003" y="143"/>
                  </a:lnTo>
                  <a:cubicBezTo>
                    <a:pt x="1370" y="411"/>
                    <a:pt x="1027" y="970"/>
                    <a:pt x="642" y="970"/>
                  </a:cubicBezTo>
                  <a:cubicBezTo>
                    <a:pt x="541" y="970"/>
                    <a:pt x="437" y="932"/>
                    <a:pt x="342" y="839"/>
                  </a:cubicBezTo>
                  <a:cubicBezTo>
                    <a:pt x="360" y="767"/>
                    <a:pt x="387" y="705"/>
                    <a:pt x="423" y="634"/>
                  </a:cubicBezTo>
                  <a:cubicBezTo>
                    <a:pt x="472" y="695"/>
                    <a:pt x="548" y="725"/>
                    <a:pt x="625" y="725"/>
                  </a:cubicBezTo>
                  <a:cubicBezTo>
                    <a:pt x="717" y="725"/>
                    <a:pt x="811" y="684"/>
                    <a:pt x="869" y="607"/>
                  </a:cubicBezTo>
                  <a:cubicBezTo>
                    <a:pt x="913" y="535"/>
                    <a:pt x="931" y="446"/>
                    <a:pt x="913" y="366"/>
                  </a:cubicBezTo>
                  <a:cubicBezTo>
                    <a:pt x="895" y="312"/>
                    <a:pt x="851" y="259"/>
                    <a:pt x="806" y="223"/>
                  </a:cubicBezTo>
                  <a:cubicBezTo>
                    <a:pt x="869" y="188"/>
                    <a:pt x="931" y="161"/>
                    <a:pt x="1003" y="143"/>
                  </a:cubicBezTo>
                  <a:close/>
                  <a:moveTo>
                    <a:pt x="1243" y="107"/>
                  </a:moveTo>
                  <a:cubicBezTo>
                    <a:pt x="1279" y="152"/>
                    <a:pt x="1315" y="196"/>
                    <a:pt x="1342" y="250"/>
                  </a:cubicBezTo>
                  <a:cubicBezTo>
                    <a:pt x="1386" y="348"/>
                    <a:pt x="1413" y="437"/>
                    <a:pt x="1422" y="544"/>
                  </a:cubicBezTo>
                  <a:cubicBezTo>
                    <a:pt x="1422" y="553"/>
                    <a:pt x="1422" y="553"/>
                    <a:pt x="1422" y="553"/>
                  </a:cubicBezTo>
                  <a:cubicBezTo>
                    <a:pt x="1457" y="446"/>
                    <a:pt x="1422" y="330"/>
                    <a:pt x="1386" y="232"/>
                  </a:cubicBezTo>
                  <a:cubicBezTo>
                    <a:pt x="1377" y="196"/>
                    <a:pt x="1359" y="152"/>
                    <a:pt x="1342" y="116"/>
                  </a:cubicBezTo>
                  <a:lnTo>
                    <a:pt x="1359" y="116"/>
                  </a:lnTo>
                  <a:cubicBezTo>
                    <a:pt x="1368" y="134"/>
                    <a:pt x="1386" y="152"/>
                    <a:pt x="1395" y="170"/>
                  </a:cubicBezTo>
                  <a:cubicBezTo>
                    <a:pt x="1431" y="223"/>
                    <a:pt x="1449" y="286"/>
                    <a:pt x="1457" y="348"/>
                  </a:cubicBezTo>
                  <a:cubicBezTo>
                    <a:pt x="1493" y="473"/>
                    <a:pt x="1484" y="598"/>
                    <a:pt x="1466" y="732"/>
                  </a:cubicBezTo>
                  <a:cubicBezTo>
                    <a:pt x="1529" y="625"/>
                    <a:pt x="1547" y="482"/>
                    <a:pt x="1529" y="366"/>
                  </a:cubicBezTo>
                  <a:cubicBezTo>
                    <a:pt x="1520" y="303"/>
                    <a:pt x="1502" y="214"/>
                    <a:pt x="1466" y="152"/>
                  </a:cubicBezTo>
                  <a:cubicBezTo>
                    <a:pt x="1484" y="152"/>
                    <a:pt x="1502" y="161"/>
                    <a:pt x="1520" y="170"/>
                  </a:cubicBezTo>
                  <a:cubicBezTo>
                    <a:pt x="1771" y="733"/>
                    <a:pt x="1276" y="1452"/>
                    <a:pt x="687" y="1452"/>
                  </a:cubicBezTo>
                  <a:cubicBezTo>
                    <a:pt x="586" y="1452"/>
                    <a:pt x="482" y="1430"/>
                    <a:pt x="378" y="1383"/>
                  </a:cubicBezTo>
                  <a:cubicBezTo>
                    <a:pt x="378" y="1374"/>
                    <a:pt x="369" y="1365"/>
                    <a:pt x="369" y="1347"/>
                  </a:cubicBezTo>
                  <a:lnTo>
                    <a:pt x="369" y="1347"/>
                  </a:lnTo>
                  <a:cubicBezTo>
                    <a:pt x="440" y="1365"/>
                    <a:pt x="521" y="1383"/>
                    <a:pt x="539" y="1383"/>
                  </a:cubicBezTo>
                  <a:cubicBezTo>
                    <a:pt x="586" y="1387"/>
                    <a:pt x="648" y="1394"/>
                    <a:pt x="711" y="1394"/>
                  </a:cubicBezTo>
                  <a:cubicBezTo>
                    <a:pt x="789" y="1394"/>
                    <a:pt x="868" y="1383"/>
                    <a:pt x="922" y="1338"/>
                  </a:cubicBezTo>
                  <a:lnTo>
                    <a:pt x="922" y="1338"/>
                  </a:lnTo>
                  <a:cubicBezTo>
                    <a:pt x="856" y="1349"/>
                    <a:pt x="793" y="1357"/>
                    <a:pt x="730" y="1357"/>
                  </a:cubicBezTo>
                  <a:cubicBezTo>
                    <a:pt x="690" y="1357"/>
                    <a:pt x="651" y="1354"/>
                    <a:pt x="610" y="1347"/>
                  </a:cubicBezTo>
                  <a:cubicBezTo>
                    <a:pt x="521" y="1338"/>
                    <a:pt x="432" y="1303"/>
                    <a:pt x="342" y="1276"/>
                  </a:cubicBezTo>
                  <a:cubicBezTo>
                    <a:pt x="333" y="1258"/>
                    <a:pt x="333" y="1249"/>
                    <a:pt x="333" y="1231"/>
                  </a:cubicBezTo>
                  <a:lnTo>
                    <a:pt x="333" y="1231"/>
                  </a:lnTo>
                  <a:cubicBezTo>
                    <a:pt x="396" y="1249"/>
                    <a:pt x="458" y="1267"/>
                    <a:pt x="512" y="1276"/>
                  </a:cubicBezTo>
                  <a:cubicBezTo>
                    <a:pt x="574" y="1288"/>
                    <a:pt x="640" y="1305"/>
                    <a:pt x="705" y="1305"/>
                  </a:cubicBezTo>
                  <a:cubicBezTo>
                    <a:pt x="733" y="1305"/>
                    <a:pt x="761" y="1302"/>
                    <a:pt x="788" y="1294"/>
                  </a:cubicBezTo>
                  <a:cubicBezTo>
                    <a:pt x="788" y="1294"/>
                    <a:pt x="788" y="1285"/>
                    <a:pt x="779" y="1285"/>
                  </a:cubicBezTo>
                  <a:cubicBezTo>
                    <a:pt x="690" y="1285"/>
                    <a:pt x="610" y="1267"/>
                    <a:pt x="521" y="1249"/>
                  </a:cubicBezTo>
                  <a:cubicBezTo>
                    <a:pt x="449" y="1231"/>
                    <a:pt x="387" y="1196"/>
                    <a:pt x="316" y="1160"/>
                  </a:cubicBezTo>
                  <a:cubicBezTo>
                    <a:pt x="316" y="1097"/>
                    <a:pt x="316" y="1026"/>
                    <a:pt x="325" y="964"/>
                  </a:cubicBezTo>
                  <a:cubicBezTo>
                    <a:pt x="425" y="1045"/>
                    <a:pt x="532" y="1079"/>
                    <a:pt x="637" y="1079"/>
                  </a:cubicBezTo>
                  <a:cubicBezTo>
                    <a:pt x="1075" y="1079"/>
                    <a:pt x="1471" y="476"/>
                    <a:pt x="1118" y="116"/>
                  </a:cubicBezTo>
                  <a:cubicBezTo>
                    <a:pt x="1163" y="107"/>
                    <a:pt x="1208" y="107"/>
                    <a:pt x="1243" y="107"/>
                  </a:cubicBezTo>
                  <a:close/>
                  <a:moveTo>
                    <a:pt x="1219" y="1"/>
                  </a:moveTo>
                  <a:cubicBezTo>
                    <a:pt x="557" y="1"/>
                    <a:pt x="1" y="801"/>
                    <a:pt x="289" y="1445"/>
                  </a:cubicBezTo>
                  <a:cubicBezTo>
                    <a:pt x="298" y="1454"/>
                    <a:pt x="307" y="1463"/>
                    <a:pt x="307" y="1463"/>
                  </a:cubicBezTo>
                  <a:cubicBezTo>
                    <a:pt x="316" y="1472"/>
                    <a:pt x="316" y="1472"/>
                    <a:pt x="325" y="1472"/>
                  </a:cubicBezTo>
                  <a:cubicBezTo>
                    <a:pt x="446" y="1529"/>
                    <a:pt x="569" y="1555"/>
                    <a:pt x="687" y="1555"/>
                  </a:cubicBezTo>
                  <a:cubicBezTo>
                    <a:pt x="1352" y="1555"/>
                    <a:pt x="1904" y="752"/>
                    <a:pt x="1609" y="116"/>
                  </a:cubicBezTo>
                  <a:cubicBezTo>
                    <a:pt x="1609" y="107"/>
                    <a:pt x="1600" y="98"/>
                    <a:pt x="1591" y="98"/>
                  </a:cubicBezTo>
                  <a:cubicBezTo>
                    <a:pt x="1591" y="89"/>
                    <a:pt x="1582" y="89"/>
                    <a:pt x="1573" y="80"/>
                  </a:cubicBezTo>
                  <a:cubicBezTo>
                    <a:pt x="1455" y="26"/>
                    <a:pt x="1335" y="1"/>
                    <a:pt x="12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30" name="Google Shape;1382;p4"/>
            <p:cNvSpPr/>
            <p:nvPr/>
          </p:nvSpPr>
          <p:spPr>
            <a:xfrm>
              <a:off x="643575" y="1217825"/>
              <a:ext cx="6275" cy="3025"/>
            </a:xfrm>
            <a:custGeom>
              <a:avLst/>
              <a:ahLst/>
              <a:rect l="l" t="t" r="r" b="b"/>
              <a:pathLst>
                <a:path w="251" h="121" extrusionOk="0">
                  <a:moveTo>
                    <a:pt x="203" y="1"/>
                  </a:moveTo>
                  <a:cubicBezTo>
                    <a:pt x="195" y="1"/>
                    <a:pt x="187" y="2"/>
                    <a:pt x="179" y="4"/>
                  </a:cubicBezTo>
                  <a:cubicBezTo>
                    <a:pt x="143" y="4"/>
                    <a:pt x="108" y="13"/>
                    <a:pt x="63" y="22"/>
                  </a:cubicBezTo>
                  <a:cubicBezTo>
                    <a:pt x="3" y="22"/>
                    <a:pt x="1" y="120"/>
                    <a:pt x="64" y="120"/>
                  </a:cubicBezTo>
                  <a:cubicBezTo>
                    <a:pt x="66" y="120"/>
                    <a:pt x="69" y="120"/>
                    <a:pt x="72" y="120"/>
                  </a:cubicBezTo>
                  <a:cubicBezTo>
                    <a:pt x="116" y="120"/>
                    <a:pt x="161" y="111"/>
                    <a:pt x="215" y="102"/>
                  </a:cubicBezTo>
                  <a:cubicBezTo>
                    <a:pt x="241" y="93"/>
                    <a:pt x="250" y="57"/>
                    <a:pt x="250" y="39"/>
                  </a:cubicBezTo>
                  <a:cubicBezTo>
                    <a:pt x="243" y="12"/>
                    <a:pt x="226" y="1"/>
                    <a:pt x="20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31" name="Google Shape;1383;p4"/>
            <p:cNvSpPr/>
            <p:nvPr/>
          </p:nvSpPr>
          <p:spPr>
            <a:xfrm>
              <a:off x="642900" y="1208100"/>
              <a:ext cx="7050" cy="2975"/>
            </a:xfrm>
            <a:custGeom>
              <a:avLst/>
              <a:ahLst/>
              <a:rect l="l" t="t" r="r" b="b"/>
              <a:pathLst>
                <a:path w="282" h="119" extrusionOk="0">
                  <a:moveTo>
                    <a:pt x="54" y="0"/>
                  </a:moveTo>
                  <a:cubicBezTo>
                    <a:pt x="19" y="0"/>
                    <a:pt x="1" y="27"/>
                    <a:pt x="1" y="54"/>
                  </a:cubicBezTo>
                  <a:cubicBezTo>
                    <a:pt x="1" y="81"/>
                    <a:pt x="27" y="98"/>
                    <a:pt x="54" y="98"/>
                  </a:cubicBezTo>
                  <a:cubicBezTo>
                    <a:pt x="99" y="107"/>
                    <a:pt x="143" y="107"/>
                    <a:pt x="197" y="116"/>
                  </a:cubicBezTo>
                  <a:cubicBezTo>
                    <a:pt x="202" y="118"/>
                    <a:pt x="206" y="118"/>
                    <a:pt x="211" y="118"/>
                  </a:cubicBezTo>
                  <a:cubicBezTo>
                    <a:pt x="263" y="118"/>
                    <a:pt x="281" y="26"/>
                    <a:pt x="224" y="18"/>
                  </a:cubicBezTo>
                  <a:cubicBezTo>
                    <a:pt x="161" y="9"/>
                    <a:pt x="108" y="0"/>
                    <a:pt x="5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32" name="Google Shape;1384;p4"/>
            <p:cNvSpPr/>
            <p:nvPr/>
          </p:nvSpPr>
          <p:spPr>
            <a:xfrm>
              <a:off x="644475" y="1198500"/>
              <a:ext cx="7250" cy="4325"/>
            </a:xfrm>
            <a:custGeom>
              <a:avLst/>
              <a:ahLst/>
              <a:rect l="l" t="t" r="r" b="b"/>
              <a:pathLst>
                <a:path w="290" h="173" extrusionOk="0">
                  <a:moveTo>
                    <a:pt x="59" y="0"/>
                  </a:moveTo>
                  <a:cubicBezTo>
                    <a:pt x="41" y="0"/>
                    <a:pt x="24" y="10"/>
                    <a:pt x="18" y="27"/>
                  </a:cubicBezTo>
                  <a:cubicBezTo>
                    <a:pt x="0" y="54"/>
                    <a:pt x="9" y="90"/>
                    <a:pt x="36" y="99"/>
                  </a:cubicBezTo>
                  <a:cubicBezTo>
                    <a:pt x="89" y="126"/>
                    <a:pt x="152" y="152"/>
                    <a:pt x="205" y="170"/>
                  </a:cubicBezTo>
                  <a:cubicBezTo>
                    <a:pt x="210" y="172"/>
                    <a:pt x="215" y="172"/>
                    <a:pt x="220" y="172"/>
                  </a:cubicBezTo>
                  <a:cubicBezTo>
                    <a:pt x="272" y="172"/>
                    <a:pt x="289" y="88"/>
                    <a:pt x="232" y="63"/>
                  </a:cubicBezTo>
                  <a:cubicBezTo>
                    <a:pt x="179" y="54"/>
                    <a:pt x="134" y="27"/>
                    <a:pt x="89" y="10"/>
                  </a:cubicBezTo>
                  <a:cubicBezTo>
                    <a:pt x="80" y="3"/>
                    <a:pt x="69" y="0"/>
                    <a:pt x="5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33" name="Google Shape;1385;p4"/>
            <p:cNvSpPr/>
            <p:nvPr/>
          </p:nvSpPr>
          <p:spPr>
            <a:xfrm>
              <a:off x="659025" y="1181075"/>
              <a:ext cx="5550" cy="6325"/>
            </a:xfrm>
            <a:custGeom>
              <a:avLst/>
              <a:ahLst/>
              <a:rect l="l" t="t" r="r" b="b"/>
              <a:pathLst>
                <a:path w="222" h="253" extrusionOk="0">
                  <a:moveTo>
                    <a:pt x="70" y="1"/>
                  </a:moveTo>
                  <a:cubicBezTo>
                    <a:pt x="34" y="1"/>
                    <a:pt x="0" y="39"/>
                    <a:pt x="25" y="82"/>
                  </a:cubicBezTo>
                  <a:cubicBezTo>
                    <a:pt x="43" y="136"/>
                    <a:pt x="78" y="180"/>
                    <a:pt x="105" y="225"/>
                  </a:cubicBezTo>
                  <a:cubicBezTo>
                    <a:pt x="116" y="245"/>
                    <a:pt x="133" y="253"/>
                    <a:pt x="149" y="253"/>
                  </a:cubicBezTo>
                  <a:cubicBezTo>
                    <a:pt x="185" y="253"/>
                    <a:pt x="222" y="214"/>
                    <a:pt x="203" y="171"/>
                  </a:cubicBezTo>
                  <a:cubicBezTo>
                    <a:pt x="168" y="127"/>
                    <a:pt x="141" y="82"/>
                    <a:pt x="114" y="29"/>
                  </a:cubicBezTo>
                  <a:cubicBezTo>
                    <a:pt x="103" y="9"/>
                    <a:pt x="86" y="1"/>
                    <a:pt x="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34" name="Google Shape;1386;p4"/>
            <p:cNvSpPr/>
            <p:nvPr/>
          </p:nvSpPr>
          <p:spPr>
            <a:xfrm>
              <a:off x="670550" y="1176375"/>
              <a:ext cx="3375" cy="6775"/>
            </a:xfrm>
            <a:custGeom>
              <a:avLst/>
              <a:ahLst/>
              <a:rect l="l" t="t" r="r" b="b"/>
              <a:pathLst>
                <a:path w="135" h="271" extrusionOk="0">
                  <a:moveTo>
                    <a:pt x="60" y="0"/>
                  </a:moveTo>
                  <a:cubicBezTo>
                    <a:pt x="55" y="0"/>
                    <a:pt x="50" y="1"/>
                    <a:pt x="46" y="2"/>
                  </a:cubicBezTo>
                  <a:cubicBezTo>
                    <a:pt x="19" y="11"/>
                    <a:pt x="1" y="38"/>
                    <a:pt x="10" y="65"/>
                  </a:cubicBezTo>
                  <a:cubicBezTo>
                    <a:pt x="19" y="110"/>
                    <a:pt x="19" y="163"/>
                    <a:pt x="28" y="217"/>
                  </a:cubicBezTo>
                  <a:cubicBezTo>
                    <a:pt x="28" y="243"/>
                    <a:pt x="46" y="270"/>
                    <a:pt x="81" y="270"/>
                  </a:cubicBezTo>
                  <a:cubicBezTo>
                    <a:pt x="108" y="270"/>
                    <a:pt x="135" y="243"/>
                    <a:pt x="126" y="217"/>
                  </a:cubicBezTo>
                  <a:cubicBezTo>
                    <a:pt x="126" y="154"/>
                    <a:pt x="117" y="92"/>
                    <a:pt x="108" y="38"/>
                  </a:cubicBezTo>
                  <a:cubicBezTo>
                    <a:pt x="108" y="16"/>
                    <a:pt x="84" y="0"/>
                    <a:pt x="6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35" name="Google Shape;1387;p4"/>
            <p:cNvSpPr/>
            <p:nvPr/>
          </p:nvSpPr>
          <p:spPr>
            <a:xfrm>
              <a:off x="681700" y="1177100"/>
              <a:ext cx="3300" cy="6275"/>
            </a:xfrm>
            <a:custGeom>
              <a:avLst/>
              <a:ahLst/>
              <a:rect l="l" t="t" r="r" b="b"/>
              <a:pathLst>
                <a:path w="132" h="251" extrusionOk="0">
                  <a:moveTo>
                    <a:pt x="66" y="0"/>
                  </a:moveTo>
                  <a:cubicBezTo>
                    <a:pt x="46" y="0"/>
                    <a:pt x="26" y="11"/>
                    <a:pt x="19" y="36"/>
                  </a:cubicBezTo>
                  <a:cubicBezTo>
                    <a:pt x="10" y="89"/>
                    <a:pt x="10" y="143"/>
                    <a:pt x="1" y="197"/>
                  </a:cubicBezTo>
                  <a:cubicBezTo>
                    <a:pt x="1" y="232"/>
                    <a:pt x="28" y="250"/>
                    <a:pt x="54" y="250"/>
                  </a:cubicBezTo>
                  <a:cubicBezTo>
                    <a:pt x="81" y="250"/>
                    <a:pt x="108" y="232"/>
                    <a:pt x="108" y="197"/>
                  </a:cubicBezTo>
                  <a:cubicBezTo>
                    <a:pt x="108" y="152"/>
                    <a:pt x="117" y="107"/>
                    <a:pt x="126" y="63"/>
                  </a:cubicBezTo>
                  <a:cubicBezTo>
                    <a:pt x="131" y="25"/>
                    <a:pt x="98" y="0"/>
                    <a:pt x="6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36" name="Google Shape;1388;p4"/>
            <p:cNvSpPr/>
            <p:nvPr/>
          </p:nvSpPr>
          <p:spPr>
            <a:xfrm>
              <a:off x="650350" y="1188550"/>
              <a:ext cx="7025" cy="5625"/>
            </a:xfrm>
            <a:custGeom>
              <a:avLst/>
              <a:ahLst/>
              <a:rect l="l" t="t" r="r" b="b"/>
              <a:pathLst>
                <a:path w="281" h="225" extrusionOk="0">
                  <a:moveTo>
                    <a:pt x="80" y="1"/>
                  </a:moveTo>
                  <a:cubicBezTo>
                    <a:pt x="39" y="1"/>
                    <a:pt x="0" y="52"/>
                    <a:pt x="42" y="86"/>
                  </a:cubicBezTo>
                  <a:cubicBezTo>
                    <a:pt x="86" y="131"/>
                    <a:pt x="122" y="167"/>
                    <a:pt x="167" y="211"/>
                  </a:cubicBezTo>
                  <a:cubicBezTo>
                    <a:pt x="178" y="221"/>
                    <a:pt x="189" y="224"/>
                    <a:pt x="201" y="224"/>
                  </a:cubicBezTo>
                  <a:cubicBezTo>
                    <a:pt x="244" y="224"/>
                    <a:pt x="280" y="166"/>
                    <a:pt x="238" y="131"/>
                  </a:cubicBezTo>
                  <a:cubicBezTo>
                    <a:pt x="202" y="95"/>
                    <a:pt x="158" y="51"/>
                    <a:pt x="113" y="15"/>
                  </a:cubicBezTo>
                  <a:cubicBezTo>
                    <a:pt x="103" y="5"/>
                    <a:pt x="91"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37" name="Google Shape;1389;p4"/>
            <p:cNvSpPr/>
            <p:nvPr/>
          </p:nvSpPr>
          <p:spPr>
            <a:xfrm>
              <a:off x="607450" y="1183775"/>
              <a:ext cx="18750" cy="24150"/>
            </a:xfrm>
            <a:custGeom>
              <a:avLst/>
              <a:ahLst/>
              <a:rect l="l" t="t" r="r" b="b"/>
              <a:pathLst>
                <a:path w="750" h="966" extrusionOk="0">
                  <a:moveTo>
                    <a:pt x="152" y="1"/>
                  </a:moveTo>
                  <a:cubicBezTo>
                    <a:pt x="116" y="63"/>
                    <a:pt x="81" y="135"/>
                    <a:pt x="54" y="197"/>
                  </a:cubicBezTo>
                  <a:cubicBezTo>
                    <a:pt x="223" y="197"/>
                    <a:pt x="366" y="376"/>
                    <a:pt x="321" y="545"/>
                  </a:cubicBezTo>
                  <a:cubicBezTo>
                    <a:pt x="304" y="634"/>
                    <a:pt x="250" y="706"/>
                    <a:pt x="170" y="741"/>
                  </a:cubicBezTo>
                  <a:cubicBezTo>
                    <a:pt x="140" y="756"/>
                    <a:pt x="108" y="763"/>
                    <a:pt x="76" y="763"/>
                  </a:cubicBezTo>
                  <a:cubicBezTo>
                    <a:pt x="50" y="763"/>
                    <a:pt x="24" y="758"/>
                    <a:pt x="0" y="750"/>
                  </a:cubicBezTo>
                  <a:lnTo>
                    <a:pt x="0" y="750"/>
                  </a:lnTo>
                  <a:cubicBezTo>
                    <a:pt x="9" y="822"/>
                    <a:pt x="27" y="893"/>
                    <a:pt x="63" y="955"/>
                  </a:cubicBezTo>
                  <a:cubicBezTo>
                    <a:pt x="95" y="963"/>
                    <a:pt x="125" y="966"/>
                    <a:pt x="155" y="966"/>
                  </a:cubicBezTo>
                  <a:cubicBezTo>
                    <a:pt x="640" y="966"/>
                    <a:pt x="749" y="43"/>
                    <a:pt x="1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38" name="Google Shape;1390;p4"/>
            <p:cNvSpPr/>
            <p:nvPr/>
          </p:nvSpPr>
          <p:spPr>
            <a:xfrm>
              <a:off x="610575" y="1175525"/>
              <a:ext cx="29000" cy="41525"/>
            </a:xfrm>
            <a:custGeom>
              <a:avLst/>
              <a:ahLst/>
              <a:rect l="l" t="t" r="r" b="b"/>
              <a:pathLst>
                <a:path w="1160" h="1661" extrusionOk="0">
                  <a:moveTo>
                    <a:pt x="464" y="1"/>
                  </a:moveTo>
                  <a:cubicBezTo>
                    <a:pt x="446" y="1"/>
                    <a:pt x="437" y="10"/>
                    <a:pt x="419" y="10"/>
                  </a:cubicBezTo>
                  <a:cubicBezTo>
                    <a:pt x="482" y="54"/>
                    <a:pt x="544" y="108"/>
                    <a:pt x="562" y="117"/>
                  </a:cubicBezTo>
                  <a:cubicBezTo>
                    <a:pt x="642" y="197"/>
                    <a:pt x="776" y="313"/>
                    <a:pt x="785" y="438"/>
                  </a:cubicBezTo>
                  <a:cubicBezTo>
                    <a:pt x="723" y="340"/>
                    <a:pt x="669" y="268"/>
                    <a:pt x="589" y="197"/>
                  </a:cubicBezTo>
                  <a:cubicBezTo>
                    <a:pt x="518" y="135"/>
                    <a:pt x="428" y="90"/>
                    <a:pt x="357" y="45"/>
                  </a:cubicBezTo>
                  <a:cubicBezTo>
                    <a:pt x="339" y="54"/>
                    <a:pt x="321" y="54"/>
                    <a:pt x="312" y="63"/>
                  </a:cubicBezTo>
                  <a:cubicBezTo>
                    <a:pt x="366" y="99"/>
                    <a:pt x="419" y="135"/>
                    <a:pt x="473" y="170"/>
                  </a:cubicBezTo>
                  <a:cubicBezTo>
                    <a:pt x="544" y="224"/>
                    <a:pt x="616" y="277"/>
                    <a:pt x="660" y="367"/>
                  </a:cubicBezTo>
                  <a:lnTo>
                    <a:pt x="651" y="367"/>
                  </a:lnTo>
                  <a:cubicBezTo>
                    <a:pt x="589" y="304"/>
                    <a:pt x="526" y="251"/>
                    <a:pt x="455" y="197"/>
                  </a:cubicBezTo>
                  <a:cubicBezTo>
                    <a:pt x="393" y="152"/>
                    <a:pt x="321" y="135"/>
                    <a:pt x="250" y="108"/>
                  </a:cubicBezTo>
                  <a:cubicBezTo>
                    <a:pt x="196" y="144"/>
                    <a:pt x="143" y="188"/>
                    <a:pt x="98" y="242"/>
                  </a:cubicBezTo>
                  <a:cubicBezTo>
                    <a:pt x="759" y="347"/>
                    <a:pt x="619" y="1402"/>
                    <a:pt x="23" y="1402"/>
                  </a:cubicBezTo>
                  <a:cubicBezTo>
                    <a:pt x="15" y="1402"/>
                    <a:pt x="8" y="1402"/>
                    <a:pt x="0" y="1401"/>
                  </a:cubicBezTo>
                  <a:lnTo>
                    <a:pt x="0" y="1401"/>
                  </a:lnTo>
                  <a:cubicBezTo>
                    <a:pt x="18" y="1437"/>
                    <a:pt x="45" y="1464"/>
                    <a:pt x="72" y="1500"/>
                  </a:cubicBezTo>
                  <a:cubicBezTo>
                    <a:pt x="134" y="1491"/>
                    <a:pt x="187" y="1491"/>
                    <a:pt x="241" y="1473"/>
                  </a:cubicBezTo>
                  <a:cubicBezTo>
                    <a:pt x="348" y="1446"/>
                    <a:pt x="428" y="1401"/>
                    <a:pt x="526" y="1330"/>
                  </a:cubicBezTo>
                  <a:cubicBezTo>
                    <a:pt x="526" y="1330"/>
                    <a:pt x="526" y="1339"/>
                    <a:pt x="526" y="1339"/>
                  </a:cubicBezTo>
                  <a:cubicBezTo>
                    <a:pt x="464" y="1428"/>
                    <a:pt x="357" y="1482"/>
                    <a:pt x="259" y="1517"/>
                  </a:cubicBezTo>
                  <a:cubicBezTo>
                    <a:pt x="232" y="1535"/>
                    <a:pt x="187" y="1553"/>
                    <a:pt x="143" y="1562"/>
                  </a:cubicBezTo>
                  <a:cubicBezTo>
                    <a:pt x="152" y="1562"/>
                    <a:pt x="152" y="1571"/>
                    <a:pt x="161" y="1571"/>
                  </a:cubicBezTo>
                  <a:cubicBezTo>
                    <a:pt x="179" y="1571"/>
                    <a:pt x="196" y="1571"/>
                    <a:pt x="223" y="1562"/>
                  </a:cubicBezTo>
                  <a:cubicBezTo>
                    <a:pt x="286" y="1553"/>
                    <a:pt x="339" y="1526"/>
                    <a:pt x="393" y="1500"/>
                  </a:cubicBezTo>
                  <a:cubicBezTo>
                    <a:pt x="518" y="1437"/>
                    <a:pt x="598" y="1348"/>
                    <a:pt x="687" y="1241"/>
                  </a:cubicBezTo>
                  <a:cubicBezTo>
                    <a:pt x="687" y="1241"/>
                    <a:pt x="687" y="1241"/>
                    <a:pt x="687" y="1250"/>
                  </a:cubicBezTo>
                  <a:cubicBezTo>
                    <a:pt x="651" y="1366"/>
                    <a:pt x="553" y="1473"/>
                    <a:pt x="455" y="1535"/>
                  </a:cubicBezTo>
                  <a:cubicBezTo>
                    <a:pt x="402" y="1571"/>
                    <a:pt x="330" y="1616"/>
                    <a:pt x="250" y="1633"/>
                  </a:cubicBezTo>
                  <a:cubicBezTo>
                    <a:pt x="268" y="1642"/>
                    <a:pt x="286" y="1651"/>
                    <a:pt x="303" y="1660"/>
                  </a:cubicBezTo>
                  <a:cubicBezTo>
                    <a:pt x="990" y="1446"/>
                    <a:pt x="1160" y="313"/>
                    <a:pt x="464"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39" name="Google Shape;1391;p4"/>
            <p:cNvSpPr/>
            <p:nvPr/>
          </p:nvSpPr>
          <p:spPr>
            <a:xfrm>
              <a:off x="601200" y="1173525"/>
              <a:ext cx="41500" cy="46200"/>
            </a:xfrm>
            <a:custGeom>
              <a:avLst/>
              <a:ahLst/>
              <a:rect l="l" t="t" r="r" b="b"/>
              <a:pathLst>
                <a:path w="1660" h="1848" extrusionOk="0">
                  <a:moveTo>
                    <a:pt x="402" y="411"/>
                  </a:moveTo>
                  <a:cubicBezTo>
                    <a:pt x="999" y="453"/>
                    <a:pt x="890" y="1376"/>
                    <a:pt x="405" y="1376"/>
                  </a:cubicBezTo>
                  <a:cubicBezTo>
                    <a:pt x="375" y="1376"/>
                    <a:pt x="345" y="1373"/>
                    <a:pt x="313" y="1365"/>
                  </a:cubicBezTo>
                  <a:cubicBezTo>
                    <a:pt x="277" y="1303"/>
                    <a:pt x="259" y="1232"/>
                    <a:pt x="250" y="1160"/>
                  </a:cubicBezTo>
                  <a:lnTo>
                    <a:pt x="250" y="1160"/>
                  </a:lnTo>
                  <a:cubicBezTo>
                    <a:pt x="274" y="1168"/>
                    <a:pt x="300" y="1173"/>
                    <a:pt x="326" y="1173"/>
                  </a:cubicBezTo>
                  <a:cubicBezTo>
                    <a:pt x="358" y="1173"/>
                    <a:pt x="390" y="1166"/>
                    <a:pt x="420" y="1151"/>
                  </a:cubicBezTo>
                  <a:cubicBezTo>
                    <a:pt x="500" y="1116"/>
                    <a:pt x="554" y="1044"/>
                    <a:pt x="571" y="955"/>
                  </a:cubicBezTo>
                  <a:cubicBezTo>
                    <a:pt x="616" y="786"/>
                    <a:pt x="473" y="607"/>
                    <a:pt x="304" y="607"/>
                  </a:cubicBezTo>
                  <a:cubicBezTo>
                    <a:pt x="331" y="545"/>
                    <a:pt x="366" y="473"/>
                    <a:pt x="402" y="411"/>
                  </a:cubicBezTo>
                  <a:close/>
                  <a:moveTo>
                    <a:pt x="839" y="81"/>
                  </a:moveTo>
                  <a:cubicBezTo>
                    <a:pt x="1535" y="393"/>
                    <a:pt x="1365" y="1526"/>
                    <a:pt x="678" y="1740"/>
                  </a:cubicBezTo>
                  <a:cubicBezTo>
                    <a:pt x="661" y="1731"/>
                    <a:pt x="643" y="1722"/>
                    <a:pt x="625" y="1713"/>
                  </a:cubicBezTo>
                  <a:cubicBezTo>
                    <a:pt x="705" y="1696"/>
                    <a:pt x="777" y="1651"/>
                    <a:pt x="830" y="1615"/>
                  </a:cubicBezTo>
                  <a:cubicBezTo>
                    <a:pt x="928" y="1553"/>
                    <a:pt x="1026" y="1446"/>
                    <a:pt x="1062" y="1330"/>
                  </a:cubicBezTo>
                  <a:cubicBezTo>
                    <a:pt x="1062" y="1321"/>
                    <a:pt x="1062" y="1321"/>
                    <a:pt x="1062" y="1321"/>
                  </a:cubicBezTo>
                  <a:cubicBezTo>
                    <a:pt x="973" y="1428"/>
                    <a:pt x="893" y="1517"/>
                    <a:pt x="768" y="1580"/>
                  </a:cubicBezTo>
                  <a:cubicBezTo>
                    <a:pt x="714" y="1606"/>
                    <a:pt x="661" y="1633"/>
                    <a:pt x="598" y="1642"/>
                  </a:cubicBezTo>
                  <a:cubicBezTo>
                    <a:pt x="571" y="1651"/>
                    <a:pt x="554" y="1651"/>
                    <a:pt x="536" y="1651"/>
                  </a:cubicBezTo>
                  <a:cubicBezTo>
                    <a:pt x="527" y="1651"/>
                    <a:pt x="527" y="1642"/>
                    <a:pt x="518" y="1642"/>
                  </a:cubicBezTo>
                  <a:cubicBezTo>
                    <a:pt x="562" y="1633"/>
                    <a:pt x="607" y="1615"/>
                    <a:pt x="634" y="1597"/>
                  </a:cubicBezTo>
                  <a:cubicBezTo>
                    <a:pt x="732" y="1562"/>
                    <a:pt x="848" y="1508"/>
                    <a:pt x="901" y="1419"/>
                  </a:cubicBezTo>
                  <a:cubicBezTo>
                    <a:pt x="901" y="1419"/>
                    <a:pt x="901" y="1410"/>
                    <a:pt x="901" y="1410"/>
                  </a:cubicBezTo>
                  <a:cubicBezTo>
                    <a:pt x="803" y="1481"/>
                    <a:pt x="723" y="1526"/>
                    <a:pt x="616" y="1553"/>
                  </a:cubicBezTo>
                  <a:cubicBezTo>
                    <a:pt x="562" y="1571"/>
                    <a:pt x="509" y="1571"/>
                    <a:pt x="447" y="1580"/>
                  </a:cubicBezTo>
                  <a:cubicBezTo>
                    <a:pt x="420" y="1544"/>
                    <a:pt x="393" y="1517"/>
                    <a:pt x="375" y="1481"/>
                  </a:cubicBezTo>
                  <a:lnTo>
                    <a:pt x="375" y="1481"/>
                  </a:lnTo>
                  <a:cubicBezTo>
                    <a:pt x="383" y="1482"/>
                    <a:pt x="390" y="1482"/>
                    <a:pt x="398" y="1482"/>
                  </a:cubicBezTo>
                  <a:cubicBezTo>
                    <a:pt x="994" y="1482"/>
                    <a:pt x="1134" y="427"/>
                    <a:pt x="473" y="322"/>
                  </a:cubicBezTo>
                  <a:cubicBezTo>
                    <a:pt x="518" y="268"/>
                    <a:pt x="571" y="224"/>
                    <a:pt x="625" y="188"/>
                  </a:cubicBezTo>
                  <a:cubicBezTo>
                    <a:pt x="696" y="215"/>
                    <a:pt x="768" y="232"/>
                    <a:pt x="830" y="277"/>
                  </a:cubicBezTo>
                  <a:cubicBezTo>
                    <a:pt x="901" y="331"/>
                    <a:pt x="964" y="384"/>
                    <a:pt x="1026" y="447"/>
                  </a:cubicBezTo>
                  <a:lnTo>
                    <a:pt x="1035" y="447"/>
                  </a:lnTo>
                  <a:cubicBezTo>
                    <a:pt x="991" y="357"/>
                    <a:pt x="919" y="304"/>
                    <a:pt x="848" y="250"/>
                  </a:cubicBezTo>
                  <a:cubicBezTo>
                    <a:pt x="794" y="215"/>
                    <a:pt x="741" y="179"/>
                    <a:pt x="687" y="143"/>
                  </a:cubicBezTo>
                  <a:cubicBezTo>
                    <a:pt x="696" y="134"/>
                    <a:pt x="714" y="134"/>
                    <a:pt x="732" y="125"/>
                  </a:cubicBezTo>
                  <a:cubicBezTo>
                    <a:pt x="812" y="170"/>
                    <a:pt x="893" y="215"/>
                    <a:pt x="964" y="277"/>
                  </a:cubicBezTo>
                  <a:cubicBezTo>
                    <a:pt x="1044" y="348"/>
                    <a:pt x="1098" y="420"/>
                    <a:pt x="1160" y="518"/>
                  </a:cubicBezTo>
                  <a:cubicBezTo>
                    <a:pt x="1151" y="393"/>
                    <a:pt x="1017" y="277"/>
                    <a:pt x="937" y="197"/>
                  </a:cubicBezTo>
                  <a:cubicBezTo>
                    <a:pt x="919" y="188"/>
                    <a:pt x="857" y="134"/>
                    <a:pt x="794" y="90"/>
                  </a:cubicBezTo>
                  <a:cubicBezTo>
                    <a:pt x="812" y="90"/>
                    <a:pt x="821" y="81"/>
                    <a:pt x="839" y="81"/>
                  </a:cubicBezTo>
                  <a:close/>
                  <a:moveTo>
                    <a:pt x="919" y="1"/>
                  </a:moveTo>
                  <a:lnTo>
                    <a:pt x="339" y="331"/>
                  </a:lnTo>
                  <a:cubicBezTo>
                    <a:pt x="0" y="803"/>
                    <a:pt x="54" y="1580"/>
                    <a:pt x="652" y="1838"/>
                  </a:cubicBezTo>
                  <a:cubicBezTo>
                    <a:pt x="661" y="1847"/>
                    <a:pt x="661" y="1847"/>
                    <a:pt x="670" y="1847"/>
                  </a:cubicBezTo>
                  <a:lnTo>
                    <a:pt x="696" y="1847"/>
                  </a:lnTo>
                  <a:cubicBezTo>
                    <a:pt x="1472" y="1606"/>
                    <a:pt x="1660" y="393"/>
                    <a:pt x="9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40" name="Google Shape;1392;p4"/>
            <p:cNvSpPr/>
            <p:nvPr/>
          </p:nvSpPr>
          <p:spPr>
            <a:xfrm>
              <a:off x="594850" y="1202050"/>
              <a:ext cx="7850" cy="3450"/>
            </a:xfrm>
            <a:custGeom>
              <a:avLst/>
              <a:ahLst/>
              <a:rect l="l" t="t" r="r" b="b"/>
              <a:pathLst>
                <a:path w="314" h="138" extrusionOk="0">
                  <a:moveTo>
                    <a:pt x="237" y="1"/>
                  </a:moveTo>
                  <a:cubicBezTo>
                    <a:pt x="234" y="1"/>
                    <a:pt x="231" y="1"/>
                    <a:pt x="228" y="1"/>
                  </a:cubicBezTo>
                  <a:cubicBezTo>
                    <a:pt x="174" y="10"/>
                    <a:pt x="121" y="19"/>
                    <a:pt x="58" y="28"/>
                  </a:cubicBezTo>
                  <a:cubicBezTo>
                    <a:pt x="1" y="45"/>
                    <a:pt x="11" y="137"/>
                    <a:pt x="70" y="137"/>
                  </a:cubicBezTo>
                  <a:cubicBezTo>
                    <a:pt x="74" y="137"/>
                    <a:pt x="80" y="137"/>
                    <a:pt x="85" y="135"/>
                  </a:cubicBezTo>
                  <a:cubicBezTo>
                    <a:pt x="138" y="117"/>
                    <a:pt x="192" y="117"/>
                    <a:pt x="246" y="100"/>
                  </a:cubicBezTo>
                  <a:cubicBezTo>
                    <a:pt x="314" y="91"/>
                    <a:pt x="300" y="1"/>
                    <a:pt x="23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41" name="Google Shape;1393;p4"/>
            <p:cNvSpPr/>
            <p:nvPr/>
          </p:nvSpPr>
          <p:spPr>
            <a:xfrm>
              <a:off x="598975" y="1212175"/>
              <a:ext cx="6475" cy="5050"/>
            </a:xfrm>
            <a:custGeom>
              <a:avLst/>
              <a:ahLst/>
              <a:rect l="l" t="t" r="r" b="b"/>
              <a:pathLst>
                <a:path w="259" h="202" extrusionOk="0">
                  <a:moveTo>
                    <a:pt x="194" y="1"/>
                  </a:moveTo>
                  <a:cubicBezTo>
                    <a:pt x="183" y="1"/>
                    <a:pt x="172" y="3"/>
                    <a:pt x="161" y="7"/>
                  </a:cubicBezTo>
                  <a:cubicBezTo>
                    <a:pt x="125" y="42"/>
                    <a:pt x="81" y="69"/>
                    <a:pt x="36" y="96"/>
                  </a:cubicBezTo>
                  <a:cubicBezTo>
                    <a:pt x="18" y="114"/>
                    <a:pt x="0" y="141"/>
                    <a:pt x="18" y="167"/>
                  </a:cubicBezTo>
                  <a:cubicBezTo>
                    <a:pt x="25" y="187"/>
                    <a:pt x="45" y="201"/>
                    <a:pt x="66" y="201"/>
                  </a:cubicBezTo>
                  <a:cubicBezTo>
                    <a:pt x="74" y="201"/>
                    <a:pt x="82" y="199"/>
                    <a:pt x="89" y="194"/>
                  </a:cubicBezTo>
                  <a:cubicBezTo>
                    <a:pt x="134" y="158"/>
                    <a:pt x="179" y="123"/>
                    <a:pt x="232" y="87"/>
                  </a:cubicBezTo>
                  <a:cubicBezTo>
                    <a:pt x="259" y="78"/>
                    <a:pt x="250" y="34"/>
                    <a:pt x="241" y="16"/>
                  </a:cubicBezTo>
                  <a:cubicBezTo>
                    <a:pt x="225" y="5"/>
                    <a:pt x="210" y="1"/>
                    <a:pt x="19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42" name="Google Shape;1394;p4"/>
            <p:cNvSpPr/>
            <p:nvPr/>
          </p:nvSpPr>
          <p:spPr>
            <a:xfrm>
              <a:off x="606850" y="1219800"/>
              <a:ext cx="6200" cy="5325"/>
            </a:xfrm>
            <a:custGeom>
              <a:avLst/>
              <a:ahLst/>
              <a:rect l="l" t="t" r="r" b="b"/>
              <a:pathLst>
                <a:path w="248" h="213" extrusionOk="0">
                  <a:moveTo>
                    <a:pt x="170" y="1"/>
                  </a:moveTo>
                  <a:cubicBezTo>
                    <a:pt x="160" y="1"/>
                    <a:pt x="149" y="5"/>
                    <a:pt x="140" y="14"/>
                  </a:cubicBezTo>
                  <a:cubicBezTo>
                    <a:pt x="105" y="50"/>
                    <a:pt x="60" y="94"/>
                    <a:pt x="33" y="130"/>
                  </a:cubicBezTo>
                  <a:cubicBezTo>
                    <a:pt x="1" y="169"/>
                    <a:pt x="39" y="213"/>
                    <a:pt x="77" y="213"/>
                  </a:cubicBezTo>
                  <a:cubicBezTo>
                    <a:pt x="90" y="213"/>
                    <a:pt x="104" y="207"/>
                    <a:pt x="113" y="192"/>
                  </a:cubicBezTo>
                  <a:cubicBezTo>
                    <a:pt x="140" y="157"/>
                    <a:pt x="176" y="130"/>
                    <a:pt x="212" y="94"/>
                  </a:cubicBezTo>
                  <a:cubicBezTo>
                    <a:pt x="247" y="59"/>
                    <a:pt x="209" y="1"/>
                    <a:pt x="1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43" name="Google Shape;1395;p4"/>
            <p:cNvSpPr/>
            <p:nvPr/>
          </p:nvSpPr>
          <p:spPr>
            <a:xfrm>
              <a:off x="594800" y="1191575"/>
              <a:ext cx="7925" cy="3175"/>
            </a:xfrm>
            <a:custGeom>
              <a:avLst/>
              <a:ahLst/>
              <a:rect l="l" t="t" r="r" b="b"/>
              <a:pathLst>
                <a:path w="317" h="127" extrusionOk="0">
                  <a:moveTo>
                    <a:pt x="70" y="1"/>
                  </a:moveTo>
                  <a:cubicBezTo>
                    <a:pt x="6" y="1"/>
                    <a:pt x="1" y="100"/>
                    <a:pt x="69" y="108"/>
                  </a:cubicBezTo>
                  <a:cubicBezTo>
                    <a:pt x="123" y="108"/>
                    <a:pt x="185" y="117"/>
                    <a:pt x="239" y="126"/>
                  </a:cubicBezTo>
                  <a:cubicBezTo>
                    <a:pt x="241" y="126"/>
                    <a:pt x="244" y="127"/>
                    <a:pt x="247" y="127"/>
                  </a:cubicBezTo>
                  <a:cubicBezTo>
                    <a:pt x="311" y="127"/>
                    <a:pt x="316" y="28"/>
                    <a:pt x="248" y="19"/>
                  </a:cubicBezTo>
                  <a:cubicBezTo>
                    <a:pt x="194" y="10"/>
                    <a:pt x="132" y="10"/>
                    <a:pt x="78" y="1"/>
                  </a:cubicBezTo>
                  <a:cubicBezTo>
                    <a:pt x="75" y="1"/>
                    <a:pt x="72" y="1"/>
                    <a:pt x="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44" name="Google Shape;1396;p4"/>
            <p:cNvSpPr/>
            <p:nvPr/>
          </p:nvSpPr>
          <p:spPr>
            <a:xfrm>
              <a:off x="687050" y="1230925"/>
              <a:ext cx="20325" cy="24025"/>
            </a:xfrm>
            <a:custGeom>
              <a:avLst/>
              <a:ahLst/>
              <a:rect l="l" t="t" r="r" b="b"/>
              <a:pathLst>
                <a:path w="813" h="961" extrusionOk="0">
                  <a:moveTo>
                    <a:pt x="636" y="1"/>
                  </a:moveTo>
                  <a:cubicBezTo>
                    <a:pt x="184" y="1"/>
                    <a:pt x="0" y="855"/>
                    <a:pt x="572" y="961"/>
                  </a:cubicBezTo>
                  <a:cubicBezTo>
                    <a:pt x="626" y="907"/>
                    <a:pt x="661" y="845"/>
                    <a:pt x="697" y="773"/>
                  </a:cubicBezTo>
                  <a:cubicBezTo>
                    <a:pt x="527" y="764"/>
                    <a:pt x="403" y="568"/>
                    <a:pt x="465" y="399"/>
                  </a:cubicBezTo>
                  <a:cubicBezTo>
                    <a:pt x="492" y="318"/>
                    <a:pt x="554" y="247"/>
                    <a:pt x="634" y="220"/>
                  </a:cubicBezTo>
                  <a:cubicBezTo>
                    <a:pt x="655" y="213"/>
                    <a:pt x="678" y="211"/>
                    <a:pt x="702" y="211"/>
                  </a:cubicBezTo>
                  <a:cubicBezTo>
                    <a:pt x="740" y="211"/>
                    <a:pt x="780" y="218"/>
                    <a:pt x="813" y="229"/>
                  </a:cubicBezTo>
                  <a:cubicBezTo>
                    <a:pt x="804" y="158"/>
                    <a:pt x="795" y="86"/>
                    <a:pt x="768" y="24"/>
                  </a:cubicBezTo>
                  <a:cubicBezTo>
                    <a:pt x="722" y="8"/>
                    <a:pt x="678" y="1"/>
                    <a:pt x="63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45" name="Google Shape;1397;p4"/>
            <p:cNvSpPr/>
            <p:nvPr/>
          </p:nvSpPr>
          <p:spPr>
            <a:xfrm>
              <a:off x="673225" y="1221250"/>
              <a:ext cx="31925" cy="40850"/>
            </a:xfrm>
            <a:custGeom>
              <a:avLst/>
              <a:ahLst/>
              <a:rect l="l" t="t" r="r" b="b"/>
              <a:pathLst>
                <a:path w="1277" h="1634" extrusionOk="0">
                  <a:moveTo>
                    <a:pt x="991" y="1"/>
                  </a:moveTo>
                  <a:cubicBezTo>
                    <a:pt x="286" y="134"/>
                    <a:pt x="1" y="1241"/>
                    <a:pt x="661" y="1633"/>
                  </a:cubicBezTo>
                  <a:cubicBezTo>
                    <a:pt x="679" y="1633"/>
                    <a:pt x="688" y="1624"/>
                    <a:pt x="706" y="1624"/>
                  </a:cubicBezTo>
                  <a:cubicBezTo>
                    <a:pt x="643" y="1580"/>
                    <a:pt x="590" y="1517"/>
                    <a:pt x="581" y="1508"/>
                  </a:cubicBezTo>
                  <a:cubicBezTo>
                    <a:pt x="501" y="1419"/>
                    <a:pt x="385" y="1285"/>
                    <a:pt x="385" y="1160"/>
                  </a:cubicBezTo>
                  <a:lnTo>
                    <a:pt x="385" y="1160"/>
                  </a:lnTo>
                  <a:cubicBezTo>
                    <a:pt x="438" y="1258"/>
                    <a:pt x="483" y="1339"/>
                    <a:pt x="563" y="1428"/>
                  </a:cubicBezTo>
                  <a:cubicBezTo>
                    <a:pt x="625" y="1490"/>
                    <a:pt x="697" y="1544"/>
                    <a:pt x="777" y="1597"/>
                  </a:cubicBezTo>
                  <a:cubicBezTo>
                    <a:pt x="786" y="1597"/>
                    <a:pt x="804" y="1589"/>
                    <a:pt x="822" y="1580"/>
                  </a:cubicBezTo>
                  <a:cubicBezTo>
                    <a:pt x="768" y="1544"/>
                    <a:pt x="715" y="1499"/>
                    <a:pt x="670" y="1464"/>
                  </a:cubicBezTo>
                  <a:cubicBezTo>
                    <a:pt x="608" y="1401"/>
                    <a:pt x="536" y="1339"/>
                    <a:pt x="509" y="1250"/>
                  </a:cubicBezTo>
                  <a:lnTo>
                    <a:pt x="509" y="1250"/>
                  </a:lnTo>
                  <a:cubicBezTo>
                    <a:pt x="563" y="1321"/>
                    <a:pt x="625" y="1374"/>
                    <a:pt x="697" y="1437"/>
                  </a:cubicBezTo>
                  <a:cubicBezTo>
                    <a:pt x="750" y="1482"/>
                    <a:pt x="813" y="1517"/>
                    <a:pt x="884" y="1553"/>
                  </a:cubicBezTo>
                  <a:cubicBezTo>
                    <a:pt x="938" y="1517"/>
                    <a:pt x="991" y="1482"/>
                    <a:pt x="1045" y="1437"/>
                  </a:cubicBezTo>
                  <a:cubicBezTo>
                    <a:pt x="422" y="1258"/>
                    <a:pt x="639" y="289"/>
                    <a:pt x="1197" y="289"/>
                  </a:cubicBezTo>
                  <a:cubicBezTo>
                    <a:pt x="1223" y="289"/>
                    <a:pt x="1249" y="291"/>
                    <a:pt x="1277" y="295"/>
                  </a:cubicBezTo>
                  <a:cubicBezTo>
                    <a:pt x="1259" y="250"/>
                    <a:pt x="1232" y="224"/>
                    <a:pt x="1205" y="188"/>
                  </a:cubicBezTo>
                  <a:cubicBezTo>
                    <a:pt x="1170" y="188"/>
                    <a:pt x="1130" y="184"/>
                    <a:pt x="1092" y="184"/>
                  </a:cubicBezTo>
                  <a:cubicBezTo>
                    <a:pt x="1072" y="184"/>
                    <a:pt x="1054" y="185"/>
                    <a:pt x="1036" y="188"/>
                  </a:cubicBezTo>
                  <a:cubicBezTo>
                    <a:pt x="929" y="206"/>
                    <a:pt x="840" y="241"/>
                    <a:pt x="741" y="295"/>
                  </a:cubicBezTo>
                  <a:cubicBezTo>
                    <a:pt x="813" y="206"/>
                    <a:pt x="920" y="170"/>
                    <a:pt x="1027" y="143"/>
                  </a:cubicBezTo>
                  <a:cubicBezTo>
                    <a:pt x="1054" y="134"/>
                    <a:pt x="1098" y="117"/>
                    <a:pt x="1143" y="117"/>
                  </a:cubicBezTo>
                  <a:cubicBezTo>
                    <a:pt x="1143" y="108"/>
                    <a:pt x="1134" y="108"/>
                    <a:pt x="1134" y="99"/>
                  </a:cubicBezTo>
                  <a:lnTo>
                    <a:pt x="1071" y="99"/>
                  </a:lnTo>
                  <a:cubicBezTo>
                    <a:pt x="1009" y="108"/>
                    <a:pt x="947" y="126"/>
                    <a:pt x="884" y="152"/>
                  </a:cubicBezTo>
                  <a:cubicBezTo>
                    <a:pt x="768" y="197"/>
                    <a:pt x="670" y="277"/>
                    <a:pt x="572" y="366"/>
                  </a:cubicBezTo>
                  <a:cubicBezTo>
                    <a:pt x="625" y="259"/>
                    <a:pt x="724" y="161"/>
                    <a:pt x="840" y="108"/>
                  </a:cubicBezTo>
                  <a:cubicBezTo>
                    <a:pt x="884" y="81"/>
                    <a:pt x="964" y="45"/>
                    <a:pt x="1045" y="36"/>
                  </a:cubicBezTo>
                  <a:cubicBezTo>
                    <a:pt x="1027" y="18"/>
                    <a:pt x="1009" y="10"/>
                    <a:pt x="991"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46" name="Google Shape;1398;p4"/>
            <p:cNvSpPr/>
            <p:nvPr/>
          </p:nvSpPr>
          <p:spPr>
            <a:xfrm>
              <a:off x="669675" y="1218575"/>
              <a:ext cx="48425" cy="46200"/>
            </a:xfrm>
            <a:custGeom>
              <a:avLst/>
              <a:ahLst/>
              <a:rect l="l" t="t" r="r" b="b"/>
              <a:pathLst>
                <a:path w="1937" h="1848" extrusionOk="0">
                  <a:moveTo>
                    <a:pt x="1331" y="495"/>
                  </a:moveTo>
                  <a:cubicBezTo>
                    <a:pt x="1373" y="495"/>
                    <a:pt x="1417" y="502"/>
                    <a:pt x="1463" y="518"/>
                  </a:cubicBezTo>
                  <a:cubicBezTo>
                    <a:pt x="1490" y="580"/>
                    <a:pt x="1499" y="652"/>
                    <a:pt x="1508" y="723"/>
                  </a:cubicBezTo>
                  <a:cubicBezTo>
                    <a:pt x="1475" y="712"/>
                    <a:pt x="1435" y="705"/>
                    <a:pt x="1397" y="705"/>
                  </a:cubicBezTo>
                  <a:cubicBezTo>
                    <a:pt x="1373" y="705"/>
                    <a:pt x="1350" y="707"/>
                    <a:pt x="1329" y="714"/>
                  </a:cubicBezTo>
                  <a:cubicBezTo>
                    <a:pt x="1249" y="741"/>
                    <a:pt x="1187" y="812"/>
                    <a:pt x="1160" y="893"/>
                  </a:cubicBezTo>
                  <a:cubicBezTo>
                    <a:pt x="1098" y="1062"/>
                    <a:pt x="1222" y="1258"/>
                    <a:pt x="1392" y="1267"/>
                  </a:cubicBezTo>
                  <a:cubicBezTo>
                    <a:pt x="1356" y="1339"/>
                    <a:pt x="1321" y="1401"/>
                    <a:pt x="1267" y="1455"/>
                  </a:cubicBezTo>
                  <a:cubicBezTo>
                    <a:pt x="695" y="1349"/>
                    <a:pt x="879" y="495"/>
                    <a:pt x="1331" y="495"/>
                  </a:cubicBezTo>
                  <a:close/>
                  <a:moveTo>
                    <a:pt x="1133" y="108"/>
                  </a:moveTo>
                  <a:cubicBezTo>
                    <a:pt x="1151" y="117"/>
                    <a:pt x="1169" y="125"/>
                    <a:pt x="1187" y="143"/>
                  </a:cubicBezTo>
                  <a:cubicBezTo>
                    <a:pt x="1106" y="152"/>
                    <a:pt x="1026" y="188"/>
                    <a:pt x="982" y="215"/>
                  </a:cubicBezTo>
                  <a:cubicBezTo>
                    <a:pt x="866" y="268"/>
                    <a:pt x="767" y="366"/>
                    <a:pt x="714" y="473"/>
                  </a:cubicBezTo>
                  <a:cubicBezTo>
                    <a:pt x="812" y="384"/>
                    <a:pt x="910" y="304"/>
                    <a:pt x="1026" y="259"/>
                  </a:cubicBezTo>
                  <a:cubicBezTo>
                    <a:pt x="1089" y="233"/>
                    <a:pt x="1151" y="215"/>
                    <a:pt x="1213" y="206"/>
                  </a:cubicBezTo>
                  <a:lnTo>
                    <a:pt x="1276" y="206"/>
                  </a:lnTo>
                  <a:cubicBezTo>
                    <a:pt x="1276" y="215"/>
                    <a:pt x="1285" y="215"/>
                    <a:pt x="1285" y="224"/>
                  </a:cubicBezTo>
                  <a:cubicBezTo>
                    <a:pt x="1240" y="224"/>
                    <a:pt x="1196" y="241"/>
                    <a:pt x="1169" y="250"/>
                  </a:cubicBezTo>
                  <a:cubicBezTo>
                    <a:pt x="1062" y="277"/>
                    <a:pt x="955" y="313"/>
                    <a:pt x="883" y="402"/>
                  </a:cubicBezTo>
                  <a:cubicBezTo>
                    <a:pt x="982" y="348"/>
                    <a:pt x="1071" y="313"/>
                    <a:pt x="1178" y="295"/>
                  </a:cubicBezTo>
                  <a:cubicBezTo>
                    <a:pt x="1196" y="292"/>
                    <a:pt x="1214" y="291"/>
                    <a:pt x="1234" y="291"/>
                  </a:cubicBezTo>
                  <a:cubicBezTo>
                    <a:pt x="1272" y="291"/>
                    <a:pt x="1312" y="295"/>
                    <a:pt x="1347" y="295"/>
                  </a:cubicBezTo>
                  <a:cubicBezTo>
                    <a:pt x="1374" y="331"/>
                    <a:pt x="1401" y="357"/>
                    <a:pt x="1419" y="402"/>
                  </a:cubicBezTo>
                  <a:cubicBezTo>
                    <a:pt x="1391" y="398"/>
                    <a:pt x="1365" y="396"/>
                    <a:pt x="1339" y="396"/>
                  </a:cubicBezTo>
                  <a:cubicBezTo>
                    <a:pt x="781" y="396"/>
                    <a:pt x="564" y="1365"/>
                    <a:pt x="1187" y="1544"/>
                  </a:cubicBezTo>
                  <a:cubicBezTo>
                    <a:pt x="1133" y="1589"/>
                    <a:pt x="1080" y="1624"/>
                    <a:pt x="1026" y="1660"/>
                  </a:cubicBezTo>
                  <a:cubicBezTo>
                    <a:pt x="955" y="1624"/>
                    <a:pt x="892" y="1589"/>
                    <a:pt x="839" y="1544"/>
                  </a:cubicBezTo>
                  <a:cubicBezTo>
                    <a:pt x="767" y="1481"/>
                    <a:pt x="705" y="1428"/>
                    <a:pt x="651" y="1357"/>
                  </a:cubicBezTo>
                  <a:lnTo>
                    <a:pt x="651" y="1357"/>
                  </a:lnTo>
                  <a:cubicBezTo>
                    <a:pt x="678" y="1446"/>
                    <a:pt x="750" y="1508"/>
                    <a:pt x="812" y="1571"/>
                  </a:cubicBezTo>
                  <a:cubicBezTo>
                    <a:pt x="857" y="1606"/>
                    <a:pt x="910" y="1651"/>
                    <a:pt x="964" y="1687"/>
                  </a:cubicBezTo>
                  <a:cubicBezTo>
                    <a:pt x="946" y="1696"/>
                    <a:pt x="928" y="1704"/>
                    <a:pt x="919" y="1704"/>
                  </a:cubicBezTo>
                  <a:cubicBezTo>
                    <a:pt x="839" y="1651"/>
                    <a:pt x="767" y="1597"/>
                    <a:pt x="705" y="1535"/>
                  </a:cubicBezTo>
                  <a:cubicBezTo>
                    <a:pt x="625" y="1446"/>
                    <a:pt x="580" y="1365"/>
                    <a:pt x="527" y="1267"/>
                  </a:cubicBezTo>
                  <a:lnTo>
                    <a:pt x="527" y="1267"/>
                  </a:lnTo>
                  <a:cubicBezTo>
                    <a:pt x="527" y="1392"/>
                    <a:pt x="643" y="1526"/>
                    <a:pt x="723" y="1615"/>
                  </a:cubicBezTo>
                  <a:cubicBezTo>
                    <a:pt x="732" y="1624"/>
                    <a:pt x="785" y="1687"/>
                    <a:pt x="848" y="1731"/>
                  </a:cubicBezTo>
                  <a:cubicBezTo>
                    <a:pt x="830" y="1731"/>
                    <a:pt x="821" y="1740"/>
                    <a:pt x="803" y="1740"/>
                  </a:cubicBezTo>
                  <a:cubicBezTo>
                    <a:pt x="143" y="1348"/>
                    <a:pt x="428" y="241"/>
                    <a:pt x="1133" y="108"/>
                  </a:cubicBezTo>
                  <a:close/>
                  <a:moveTo>
                    <a:pt x="1133" y="1"/>
                  </a:moveTo>
                  <a:cubicBezTo>
                    <a:pt x="312" y="152"/>
                    <a:pt x="0" y="1392"/>
                    <a:pt x="767" y="1838"/>
                  </a:cubicBezTo>
                  <a:lnTo>
                    <a:pt x="785" y="1838"/>
                  </a:lnTo>
                  <a:cubicBezTo>
                    <a:pt x="785" y="1847"/>
                    <a:pt x="794" y="1847"/>
                    <a:pt x="803" y="1847"/>
                  </a:cubicBezTo>
                  <a:cubicBezTo>
                    <a:pt x="1624" y="1696"/>
                    <a:pt x="1936" y="447"/>
                    <a:pt x="1178" y="9"/>
                  </a:cubicBezTo>
                  <a:cubicBezTo>
                    <a:pt x="1169" y="9"/>
                    <a:pt x="1169" y="1"/>
                    <a:pt x="116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47" name="Google Shape;1399;p4"/>
            <p:cNvSpPr/>
            <p:nvPr/>
          </p:nvSpPr>
          <p:spPr>
            <a:xfrm>
              <a:off x="693750" y="1266225"/>
              <a:ext cx="4700" cy="5525"/>
            </a:xfrm>
            <a:custGeom>
              <a:avLst/>
              <a:ahLst/>
              <a:rect l="l" t="t" r="r" b="b"/>
              <a:pathLst>
                <a:path w="188" h="221" extrusionOk="0">
                  <a:moveTo>
                    <a:pt x="65" y="0"/>
                  </a:moveTo>
                  <a:cubicBezTo>
                    <a:pt x="59" y="0"/>
                    <a:pt x="52" y="1"/>
                    <a:pt x="45" y="4"/>
                  </a:cubicBezTo>
                  <a:cubicBezTo>
                    <a:pt x="19" y="13"/>
                    <a:pt x="1" y="39"/>
                    <a:pt x="19" y="66"/>
                  </a:cubicBezTo>
                  <a:cubicBezTo>
                    <a:pt x="36" y="111"/>
                    <a:pt x="54" y="155"/>
                    <a:pt x="81" y="200"/>
                  </a:cubicBezTo>
                  <a:cubicBezTo>
                    <a:pt x="91" y="214"/>
                    <a:pt x="104" y="220"/>
                    <a:pt x="116" y="220"/>
                  </a:cubicBezTo>
                  <a:cubicBezTo>
                    <a:pt x="152" y="220"/>
                    <a:pt x="187" y="177"/>
                    <a:pt x="161" y="137"/>
                  </a:cubicBezTo>
                  <a:cubicBezTo>
                    <a:pt x="143" y="102"/>
                    <a:pt x="126" y="66"/>
                    <a:pt x="117" y="30"/>
                  </a:cubicBezTo>
                  <a:cubicBezTo>
                    <a:pt x="103" y="10"/>
                    <a:pt x="85" y="0"/>
                    <a:pt x="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48" name="Google Shape;1400;p4"/>
            <p:cNvSpPr/>
            <p:nvPr/>
          </p:nvSpPr>
          <p:spPr>
            <a:xfrm>
              <a:off x="701350" y="1261075"/>
              <a:ext cx="6025" cy="5700"/>
            </a:xfrm>
            <a:custGeom>
              <a:avLst/>
              <a:ahLst/>
              <a:rect l="l" t="t" r="r" b="b"/>
              <a:pathLst>
                <a:path w="241" h="228" extrusionOk="0">
                  <a:moveTo>
                    <a:pt x="74" y="0"/>
                  </a:moveTo>
                  <a:cubicBezTo>
                    <a:pt x="32" y="0"/>
                    <a:pt x="0" y="58"/>
                    <a:pt x="36" y="94"/>
                  </a:cubicBezTo>
                  <a:cubicBezTo>
                    <a:pt x="71" y="129"/>
                    <a:pt x="98" y="165"/>
                    <a:pt x="134" y="201"/>
                  </a:cubicBezTo>
                  <a:cubicBezTo>
                    <a:pt x="145" y="218"/>
                    <a:pt x="161" y="228"/>
                    <a:pt x="177" y="228"/>
                  </a:cubicBezTo>
                  <a:cubicBezTo>
                    <a:pt x="186" y="228"/>
                    <a:pt x="196" y="225"/>
                    <a:pt x="205" y="219"/>
                  </a:cubicBezTo>
                  <a:cubicBezTo>
                    <a:pt x="232" y="201"/>
                    <a:pt x="241" y="165"/>
                    <a:pt x="223" y="147"/>
                  </a:cubicBezTo>
                  <a:cubicBezTo>
                    <a:pt x="187" y="94"/>
                    <a:pt x="143" y="58"/>
                    <a:pt x="107" y="13"/>
                  </a:cubicBezTo>
                  <a:cubicBezTo>
                    <a:pt x="96" y="4"/>
                    <a:pt x="85" y="0"/>
                    <a:pt x="7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49" name="Google Shape;1401;p4"/>
            <p:cNvSpPr/>
            <p:nvPr/>
          </p:nvSpPr>
          <p:spPr>
            <a:xfrm>
              <a:off x="706975" y="1254825"/>
              <a:ext cx="7100" cy="4900"/>
            </a:xfrm>
            <a:custGeom>
              <a:avLst/>
              <a:ahLst/>
              <a:rect l="l" t="t" r="r" b="b"/>
              <a:pathLst>
                <a:path w="284" h="196" extrusionOk="0">
                  <a:moveTo>
                    <a:pt x="80" y="1"/>
                  </a:moveTo>
                  <a:cubicBezTo>
                    <a:pt x="36" y="1"/>
                    <a:pt x="0" y="58"/>
                    <a:pt x="43" y="94"/>
                  </a:cubicBezTo>
                  <a:cubicBezTo>
                    <a:pt x="96" y="130"/>
                    <a:pt x="150" y="156"/>
                    <a:pt x="194" y="192"/>
                  </a:cubicBezTo>
                  <a:cubicBezTo>
                    <a:pt x="201" y="194"/>
                    <a:pt x="208" y="195"/>
                    <a:pt x="215" y="195"/>
                  </a:cubicBezTo>
                  <a:cubicBezTo>
                    <a:pt x="237" y="195"/>
                    <a:pt x="259" y="185"/>
                    <a:pt x="266" y="165"/>
                  </a:cubicBezTo>
                  <a:cubicBezTo>
                    <a:pt x="284" y="139"/>
                    <a:pt x="266" y="112"/>
                    <a:pt x="248" y="94"/>
                  </a:cubicBezTo>
                  <a:cubicBezTo>
                    <a:pt x="203" y="67"/>
                    <a:pt x="150" y="40"/>
                    <a:pt x="114" y="14"/>
                  </a:cubicBezTo>
                  <a:cubicBezTo>
                    <a:pt x="103" y="4"/>
                    <a:pt x="91"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50" name="Google Shape;1402;p4"/>
            <p:cNvSpPr/>
            <p:nvPr/>
          </p:nvSpPr>
          <p:spPr>
            <a:xfrm>
              <a:off x="712050" y="1235075"/>
              <a:ext cx="7750" cy="2925"/>
            </a:xfrm>
            <a:custGeom>
              <a:avLst/>
              <a:ahLst/>
              <a:rect l="l" t="t" r="r" b="b"/>
              <a:pathLst>
                <a:path w="310" h="117" extrusionOk="0">
                  <a:moveTo>
                    <a:pt x="248" y="0"/>
                  </a:moveTo>
                  <a:cubicBezTo>
                    <a:pt x="246" y="0"/>
                    <a:pt x="244" y="0"/>
                    <a:pt x="241" y="1"/>
                  </a:cubicBezTo>
                  <a:cubicBezTo>
                    <a:pt x="188" y="10"/>
                    <a:pt x="125" y="10"/>
                    <a:pt x="72" y="10"/>
                  </a:cubicBezTo>
                  <a:cubicBezTo>
                    <a:pt x="0" y="19"/>
                    <a:pt x="9" y="117"/>
                    <a:pt x="81" y="117"/>
                  </a:cubicBezTo>
                  <a:cubicBezTo>
                    <a:pt x="107" y="112"/>
                    <a:pt x="136" y="112"/>
                    <a:pt x="165" y="112"/>
                  </a:cubicBezTo>
                  <a:cubicBezTo>
                    <a:pt x="194" y="112"/>
                    <a:pt x="223" y="112"/>
                    <a:pt x="250" y="108"/>
                  </a:cubicBezTo>
                  <a:cubicBezTo>
                    <a:pt x="310" y="99"/>
                    <a:pt x="304" y="0"/>
                    <a:pt x="24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51" name="Google Shape;1403;p4"/>
            <p:cNvSpPr/>
            <p:nvPr/>
          </p:nvSpPr>
          <p:spPr>
            <a:xfrm>
              <a:off x="710475" y="1222975"/>
              <a:ext cx="6500" cy="4675"/>
            </a:xfrm>
            <a:custGeom>
              <a:avLst/>
              <a:ahLst/>
              <a:rect l="l" t="t" r="r" b="b"/>
              <a:pathLst>
                <a:path w="260" h="187" extrusionOk="0">
                  <a:moveTo>
                    <a:pt x="202" y="1"/>
                  </a:moveTo>
                  <a:cubicBezTo>
                    <a:pt x="198" y="1"/>
                    <a:pt x="193" y="1"/>
                    <a:pt x="188" y="3"/>
                  </a:cubicBezTo>
                  <a:cubicBezTo>
                    <a:pt x="135" y="30"/>
                    <a:pt x="81" y="65"/>
                    <a:pt x="28" y="92"/>
                  </a:cubicBezTo>
                  <a:cubicBezTo>
                    <a:pt x="1" y="101"/>
                    <a:pt x="1" y="146"/>
                    <a:pt x="19" y="164"/>
                  </a:cubicBezTo>
                  <a:cubicBezTo>
                    <a:pt x="30" y="181"/>
                    <a:pt x="45" y="187"/>
                    <a:pt x="61" y="187"/>
                  </a:cubicBezTo>
                  <a:cubicBezTo>
                    <a:pt x="70" y="187"/>
                    <a:pt x="80" y="185"/>
                    <a:pt x="90" y="181"/>
                  </a:cubicBezTo>
                  <a:cubicBezTo>
                    <a:pt x="135" y="155"/>
                    <a:pt x="170" y="128"/>
                    <a:pt x="224" y="101"/>
                  </a:cubicBezTo>
                  <a:cubicBezTo>
                    <a:pt x="242" y="92"/>
                    <a:pt x="259" y="65"/>
                    <a:pt x="251" y="39"/>
                  </a:cubicBezTo>
                  <a:cubicBezTo>
                    <a:pt x="243" y="17"/>
                    <a:pt x="224" y="1"/>
                    <a:pt x="20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52" name="Google Shape;1404;p4"/>
            <p:cNvSpPr/>
            <p:nvPr/>
          </p:nvSpPr>
          <p:spPr>
            <a:xfrm>
              <a:off x="703575" y="1214175"/>
              <a:ext cx="6675" cy="5100"/>
            </a:xfrm>
            <a:custGeom>
              <a:avLst/>
              <a:ahLst/>
              <a:rect l="l" t="t" r="r" b="b"/>
              <a:pathLst>
                <a:path w="267" h="204" extrusionOk="0">
                  <a:moveTo>
                    <a:pt x="188" y="1"/>
                  </a:moveTo>
                  <a:cubicBezTo>
                    <a:pt x="175" y="1"/>
                    <a:pt x="163" y="5"/>
                    <a:pt x="152" y="16"/>
                  </a:cubicBezTo>
                  <a:cubicBezTo>
                    <a:pt x="116" y="52"/>
                    <a:pt x="89" y="78"/>
                    <a:pt x="45" y="105"/>
                  </a:cubicBezTo>
                  <a:cubicBezTo>
                    <a:pt x="1" y="142"/>
                    <a:pt x="36" y="203"/>
                    <a:pt x="79" y="203"/>
                  </a:cubicBezTo>
                  <a:cubicBezTo>
                    <a:pt x="88" y="203"/>
                    <a:pt x="98" y="201"/>
                    <a:pt x="107" y="194"/>
                  </a:cubicBezTo>
                  <a:cubicBezTo>
                    <a:pt x="152" y="159"/>
                    <a:pt x="188" y="123"/>
                    <a:pt x="232" y="87"/>
                  </a:cubicBezTo>
                  <a:cubicBezTo>
                    <a:pt x="266" y="47"/>
                    <a:pt x="228" y="1"/>
                    <a:pt x="18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53" name="Google Shape;1405;p4"/>
            <p:cNvSpPr/>
            <p:nvPr/>
          </p:nvSpPr>
          <p:spPr>
            <a:xfrm>
              <a:off x="711050" y="1245300"/>
              <a:ext cx="7800" cy="3450"/>
            </a:xfrm>
            <a:custGeom>
              <a:avLst/>
              <a:ahLst/>
              <a:rect l="l" t="t" r="r" b="b"/>
              <a:pathLst>
                <a:path w="312" h="138" extrusionOk="0">
                  <a:moveTo>
                    <a:pt x="62" y="0"/>
                  </a:moveTo>
                  <a:cubicBezTo>
                    <a:pt x="11" y="0"/>
                    <a:pt x="0" y="92"/>
                    <a:pt x="58" y="100"/>
                  </a:cubicBezTo>
                  <a:cubicBezTo>
                    <a:pt x="112" y="118"/>
                    <a:pt x="174" y="127"/>
                    <a:pt x="228" y="136"/>
                  </a:cubicBezTo>
                  <a:cubicBezTo>
                    <a:pt x="232" y="137"/>
                    <a:pt x="237" y="138"/>
                    <a:pt x="241" y="138"/>
                  </a:cubicBezTo>
                  <a:cubicBezTo>
                    <a:pt x="294" y="138"/>
                    <a:pt x="311" y="46"/>
                    <a:pt x="245" y="38"/>
                  </a:cubicBezTo>
                  <a:cubicBezTo>
                    <a:pt x="192" y="29"/>
                    <a:pt x="138" y="11"/>
                    <a:pt x="76" y="2"/>
                  </a:cubicBezTo>
                  <a:cubicBezTo>
                    <a:pt x="71" y="1"/>
                    <a:pt x="67" y="0"/>
                    <a:pt x="6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54" name="Google Shape;1406;p4"/>
            <p:cNvSpPr/>
            <p:nvPr/>
          </p:nvSpPr>
          <p:spPr>
            <a:xfrm>
              <a:off x="627525" y="1247800"/>
              <a:ext cx="25450" cy="14750"/>
            </a:xfrm>
            <a:custGeom>
              <a:avLst/>
              <a:ahLst/>
              <a:rect l="l" t="t" r="r" b="b"/>
              <a:pathLst>
                <a:path w="1018" h="590" extrusionOk="0">
                  <a:moveTo>
                    <a:pt x="723" y="0"/>
                  </a:moveTo>
                  <a:cubicBezTo>
                    <a:pt x="776" y="161"/>
                    <a:pt x="642" y="348"/>
                    <a:pt x="464" y="357"/>
                  </a:cubicBezTo>
                  <a:cubicBezTo>
                    <a:pt x="454" y="358"/>
                    <a:pt x="444" y="359"/>
                    <a:pt x="434" y="359"/>
                  </a:cubicBezTo>
                  <a:cubicBezTo>
                    <a:pt x="362" y="359"/>
                    <a:pt x="287" y="330"/>
                    <a:pt x="232" y="268"/>
                  </a:cubicBezTo>
                  <a:cubicBezTo>
                    <a:pt x="196" y="232"/>
                    <a:pt x="179" y="170"/>
                    <a:pt x="179" y="107"/>
                  </a:cubicBezTo>
                  <a:cubicBezTo>
                    <a:pt x="116" y="143"/>
                    <a:pt x="54" y="179"/>
                    <a:pt x="0" y="223"/>
                  </a:cubicBezTo>
                  <a:cubicBezTo>
                    <a:pt x="19" y="474"/>
                    <a:pt x="224" y="590"/>
                    <a:pt x="438" y="590"/>
                  </a:cubicBezTo>
                  <a:cubicBezTo>
                    <a:pt x="720" y="590"/>
                    <a:pt x="1018" y="390"/>
                    <a:pt x="937" y="36"/>
                  </a:cubicBezTo>
                  <a:cubicBezTo>
                    <a:pt x="865" y="18"/>
                    <a:pt x="794" y="0"/>
                    <a:pt x="72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55" name="Google Shape;1407;p4"/>
            <p:cNvSpPr/>
            <p:nvPr/>
          </p:nvSpPr>
          <p:spPr>
            <a:xfrm>
              <a:off x="621275" y="1249800"/>
              <a:ext cx="40825" cy="24200"/>
            </a:xfrm>
            <a:custGeom>
              <a:avLst/>
              <a:ahLst/>
              <a:rect l="l" t="t" r="r" b="b"/>
              <a:pathLst>
                <a:path w="1633" h="968" extrusionOk="0">
                  <a:moveTo>
                    <a:pt x="1303" y="1"/>
                  </a:moveTo>
                  <a:lnTo>
                    <a:pt x="1303" y="1"/>
                  </a:lnTo>
                  <a:cubicBezTo>
                    <a:pt x="1355" y="388"/>
                    <a:pt x="1014" y="608"/>
                    <a:pt x="688" y="608"/>
                  </a:cubicBezTo>
                  <a:cubicBezTo>
                    <a:pt x="452" y="608"/>
                    <a:pt x="225" y="493"/>
                    <a:pt x="161" y="241"/>
                  </a:cubicBezTo>
                  <a:cubicBezTo>
                    <a:pt x="134" y="268"/>
                    <a:pt x="107" y="304"/>
                    <a:pt x="90" y="340"/>
                  </a:cubicBezTo>
                  <a:cubicBezTo>
                    <a:pt x="116" y="393"/>
                    <a:pt x="134" y="447"/>
                    <a:pt x="161" y="500"/>
                  </a:cubicBezTo>
                  <a:cubicBezTo>
                    <a:pt x="223" y="589"/>
                    <a:pt x="286" y="652"/>
                    <a:pt x="375" y="723"/>
                  </a:cubicBezTo>
                  <a:cubicBezTo>
                    <a:pt x="268" y="696"/>
                    <a:pt x="188" y="607"/>
                    <a:pt x="125" y="527"/>
                  </a:cubicBezTo>
                  <a:cubicBezTo>
                    <a:pt x="98" y="500"/>
                    <a:pt x="72" y="464"/>
                    <a:pt x="54" y="429"/>
                  </a:cubicBezTo>
                  <a:cubicBezTo>
                    <a:pt x="45" y="429"/>
                    <a:pt x="45" y="438"/>
                    <a:pt x="45" y="447"/>
                  </a:cubicBezTo>
                  <a:cubicBezTo>
                    <a:pt x="54" y="464"/>
                    <a:pt x="54" y="482"/>
                    <a:pt x="63" y="500"/>
                  </a:cubicBezTo>
                  <a:cubicBezTo>
                    <a:pt x="98" y="554"/>
                    <a:pt x="134" y="607"/>
                    <a:pt x="179" y="652"/>
                  </a:cubicBezTo>
                  <a:cubicBezTo>
                    <a:pt x="277" y="741"/>
                    <a:pt x="393" y="803"/>
                    <a:pt x="509" y="857"/>
                  </a:cubicBezTo>
                  <a:cubicBezTo>
                    <a:pt x="384" y="848"/>
                    <a:pt x="259" y="794"/>
                    <a:pt x="161" y="714"/>
                  </a:cubicBezTo>
                  <a:cubicBezTo>
                    <a:pt x="116" y="679"/>
                    <a:pt x="54" y="616"/>
                    <a:pt x="9" y="554"/>
                  </a:cubicBezTo>
                  <a:cubicBezTo>
                    <a:pt x="9" y="571"/>
                    <a:pt x="9" y="589"/>
                    <a:pt x="0" y="607"/>
                  </a:cubicBezTo>
                  <a:cubicBezTo>
                    <a:pt x="168" y="852"/>
                    <a:pt x="455" y="968"/>
                    <a:pt x="743" y="968"/>
                  </a:cubicBezTo>
                  <a:cubicBezTo>
                    <a:pt x="1159" y="968"/>
                    <a:pt x="1575" y="725"/>
                    <a:pt x="1633" y="277"/>
                  </a:cubicBezTo>
                  <a:cubicBezTo>
                    <a:pt x="1624" y="268"/>
                    <a:pt x="1615" y="250"/>
                    <a:pt x="1615" y="241"/>
                  </a:cubicBezTo>
                  <a:cubicBezTo>
                    <a:pt x="1588" y="313"/>
                    <a:pt x="1553" y="393"/>
                    <a:pt x="1553" y="402"/>
                  </a:cubicBezTo>
                  <a:cubicBezTo>
                    <a:pt x="1499" y="509"/>
                    <a:pt x="1428" y="670"/>
                    <a:pt x="1312" y="714"/>
                  </a:cubicBezTo>
                  <a:cubicBezTo>
                    <a:pt x="1383" y="625"/>
                    <a:pt x="1437" y="554"/>
                    <a:pt x="1481" y="455"/>
                  </a:cubicBezTo>
                  <a:cubicBezTo>
                    <a:pt x="1526" y="366"/>
                    <a:pt x="1544" y="277"/>
                    <a:pt x="1562" y="188"/>
                  </a:cubicBezTo>
                  <a:cubicBezTo>
                    <a:pt x="1553" y="170"/>
                    <a:pt x="1544" y="161"/>
                    <a:pt x="1526" y="152"/>
                  </a:cubicBezTo>
                  <a:cubicBezTo>
                    <a:pt x="1517" y="215"/>
                    <a:pt x="1490" y="277"/>
                    <a:pt x="1472" y="331"/>
                  </a:cubicBezTo>
                  <a:cubicBezTo>
                    <a:pt x="1446" y="420"/>
                    <a:pt x="1410" y="509"/>
                    <a:pt x="1339" y="571"/>
                  </a:cubicBezTo>
                  <a:cubicBezTo>
                    <a:pt x="1339" y="571"/>
                    <a:pt x="1339" y="571"/>
                    <a:pt x="1339" y="563"/>
                  </a:cubicBezTo>
                  <a:cubicBezTo>
                    <a:pt x="1383" y="491"/>
                    <a:pt x="1419" y="411"/>
                    <a:pt x="1446" y="322"/>
                  </a:cubicBezTo>
                  <a:cubicBezTo>
                    <a:pt x="1463" y="250"/>
                    <a:pt x="1472" y="179"/>
                    <a:pt x="1472" y="108"/>
                  </a:cubicBezTo>
                  <a:cubicBezTo>
                    <a:pt x="1419" y="63"/>
                    <a:pt x="1365" y="27"/>
                    <a:pt x="1303"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56" name="Google Shape;1408;p4"/>
            <p:cNvSpPr/>
            <p:nvPr/>
          </p:nvSpPr>
          <p:spPr>
            <a:xfrm>
              <a:off x="618600" y="1245075"/>
              <a:ext cx="46175" cy="31550"/>
            </a:xfrm>
            <a:custGeom>
              <a:avLst/>
              <a:ahLst/>
              <a:rect l="l" t="t" r="r" b="b"/>
              <a:pathLst>
                <a:path w="1847" h="1262" extrusionOk="0">
                  <a:moveTo>
                    <a:pt x="1080" y="109"/>
                  </a:moveTo>
                  <a:cubicBezTo>
                    <a:pt x="1151" y="109"/>
                    <a:pt x="1222" y="127"/>
                    <a:pt x="1294" y="145"/>
                  </a:cubicBezTo>
                  <a:cubicBezTo>
                    <a:pt x="1375" y="499"/>
                    <a:pt x="1077" y="699"/>
                    <a:pt x="795" y="699"/>
                  </a:cubicBezTo>
                  <a:cubicBezTo>
                    <a:pt x="581" y="699"/>
                    <a:pt x="376" y="583"/>
                    <a:pt x="357" y="332"/>
                  </a:cubicBezTo>
                  <a:cubicBezTo>
                    <a:pt x="411" y="288"/>
                    <a:pt x="473" y="252"/>
                    <a:pt x="536" y="216"/>
                  </a:cubicBezTo>
                  <a:cubicBezTo>
                    <a:pt x="536" y="279"/>
                    <a:pt x="553" y="341"/>
                    <a:pt x="589" y="377"/>
                  </a:cubicBezTo>
                  <a:cubicBezTo>
                    <a:pt x="644" y="439"/>
                    <a:pt x="719" y="468"/>
                    <a:pt x="791" y="468"/>
                  </a:cubicBezTo>
                  <a:cubicBezTo>
                    <a:pt x="801" y="468"/>
                    <a:pt x="811" y="467"/>
                    <a:pt x="821" y="466"/>
                  </a:cubicBezTo>
                  <a:cubicBezTo>
                    <a:pt x="999" y="457"/>
                    <a:pt x="1133" y="270"/>
                    <a:pt x="1080" y="109"/>
                  </a:cubicBezTo>
                  <a:close/>
                  <a:moveTo>
                    <a:pt x="1410" y="190"/>
                  </a:moveTo>
                  <a:lnTo>
                    <a:pt x="1410" y="190"/>
                  </a:lnTo>
                  <a:cubicBezTo>
                    <a:pt x="1472" y="216"/>
                    <a:pt x="1526" y="252"/>
                    <a:pt x="1579" y="297"/>
                  </a:cubicBezTo>
                  <a:cubicBezTo>
                    <a:pt x="1579" y="368"/>
                    <a:pt x="1570" y="439"/>
                    <a:pt x="1553" y="511"/>
                  </a:cubicBezTo>
                  <a:cubicBezTo>
                    <a:pt x="1526" y="600"/>
                    <a:pt x="1490" y="680"/>
                    <a:pt x="1446" y="752"/>
                  </a:cubicBezTo>
                  <a:cubicBezTo>
                    <a:pt x="1446" y="760"/>
                    <a:pt x="1446" y="760"/>
                    <a:pt x="1446" y="760"/>
                  </a:cubicBezTo>
                  <a:cubicBezTo>
                    <a:pt x="1517" y="698"/>
                    <a:pt x="1553" y="609"/>
                    <a:pt x="1579" y="520"/>
                  </a:cubicBezTo>
                  <a:cubicBezTo>
                    <a:pt x="1597" y="466"/>
                    <a:pt x="1624" y="404"/>
                    <a:pt x="1633" y="341"/>
                  </a:cubicBezTo>
                  <a:cubicBezTo>
                    <a:pt x="1651" y="350"/>
                    <a:pt x="1660" y="359"/>
                    <a:pt x="1669" y="377"/>
                  </a:cubicBezTo>
                  <a:cubicBezTo>
                    <a:pt x="1651" y="466"/>
                    <a:pt x="1633" y="555"/>
                    <a:pt x="1588" y="644"/>
                  </a:cubicBezTo>
                  <a:cubicBezTo>
                    <a:pt x="1544" y="743"/>
                    <a:pt x="1490" y="814"/>
                    <a:pt x="1419" y="903"/>
                  </a:cubicBezTo>
                  <a:cubicBezTo>
                    <a:pt x="1535" y="859"/>
                    <a:pt x="1606" y="698"/>
                    <a:pt x="1660" y="591"/>
                  </a:cubicBezTo>
                  <a:cubicBezTo>
                    <a:pt x="1660" y="582"/>
                    <a:pt x="1695" y="502"/>
                    <a:pt x="1722" y="430"/>
                  </a:cubicBezTo>
                  <a:cubicBezTo>
                    <a:pt x="1731" y="439"/>
                    <a:pt x="1731" y="457"/>
                    <a:pt x="1740" y="466"/>
                  </a:cubicBezTo>
                  <a:cubicBezTo>
                    <a:pt x="1682" y="914"/>
                    <a:pt x="1266" y="1157"/>
                    <a:pt x="850" y="1157"/>
                  </a:cubicBezTo>
                  <a:cubicBezTo>
                    <a:pt x="562" y="1157"/>
                    <a:pt x="275" y="1041"/>
                    <a:pt x="107" y="796"/>
                  </a:cubicBezTo>
                  <a:cubicBezTo>
                    <a:pt x="116" y="778"/>
                    <a:pt x="116" y="760"/>
                    <a:pt x="116" y="743"/>
                  </a:cubicBezTo>
                  <a:cubicBezTo>
                    <a:pt x="161" y="805"/>
                    <a:pt x="223" y="868"/>
                    <a:pt x="268" y="903"/>
                  </a:cubicBezTo>
                  <a:cubicBezTo>
                    <a:pt x="366" y="983"/>
                    <a:pt x="491" y="1037"/>
                    <a:pt x="616" y="1046"/>
                  </a:cubicBezTo>
                  <a:cubicBezTo>
                    <a:pt x="500" y="992"/>
                    <a:pt x="384" y="930"/>
                    <a:pt x="286" y="841"/>
                  </a:cubicBezTo>
                  <a:cubicBezTo>
                    <a:pt x="241" y="796"/>
                    <a:pt x="205" y="743"/>
                    <a:pt x="179" y="689"/>
                  </a:cubicBezTo>
                  <a:cubicBezTo>
                    <a:pt x="161" y="671"/>
                    <a:pt x="161" y="653"/>
                    <a:pt x="152" y="636"/>
                  </a:cubicBezTo>
                  <a:cubicBezTo>
                    <a:pt x="152" y="627"/>
                    <a:pt x="152" y="618"/>
                    <a:pt x="161" y="618"/>
                  </a:cubicBezTo>
                  <a:cubicBezTo>
                    <a:pt x="179" y="653"/>
                    <a:pt x="205" y="689"/>
                    <a:pt x="232" y="716"/>
                  </a:cubicBezTo>
                  <a:cubicBezTo>
                    <a:pt x="295" y="796"/>
                    <a:pt x="375" y="885"/>
                    <a:pt x="482" y="912"/>
                  </a:cubicBezTo>
                  <a:cubicBezTo>
                    <a:pt x="393" y="841"/>
                    <a:pt x="330" y="778"/>
                    <a:pt x="268" y="689"/>
                  </a:cubicBezTo>
                  <a:cubicBezTo>
                    <a:pt x="241" y="636"/>
                    <a:pt x="223" y="582"/>
                    <a:pt x="197" y="529"/>
                  </a:cubicBezTo>
                  <a:cubicBezTo>
                    <a:pt x="223" y="493"/>
                    <a:pt x="241" y="457"/>
                    <a:pt x="268" y="430"/>
                  </a:cubicBezTo>
                  <a:cubicBezTo>
                    <a:pt x="332" y="682"/>
                    <a:pt x="559" y="797"/>
                    <a:pt x="795" y="797"/>
                  </a:cubicBezTo>
                  <a:cubicBezTo>
                    <a:pt x="1121" y="797"/>
                    <a:pt x="1462" y="577"/>
                    <a:pt x="1410" y="190"/>
                  </a:cubicBezTo>
                  <a:close/>
                  <a:moveTo>
                    <a:pt x="997" y="1"/>
                  </a:moveTo>
                  <a:cubicBezTo>
                    <a:pt x="530" y="1"/>
                    <a:pt x="63" y="280"/>
                    <a:pt x="0" y="796"/>
                  </a:cubicBezTo>
                  <a:cubicBezTo>
                    <a:pt x="0" y="805"/>
                    <a:pt x="0" y="814"/>
                    <a:pt x="9" y="814"/>
                  </a:cubicBezTo>
                  <a:cubicBezTo>
                    <a:pt x="9" y="823"/>
                    <a:pt x="9" y="832"/>
                    <a:pt x="18" y="841"/>
                  </a:cubicBezTo>
                  <a:cubicBezTo>
                    <a:pt x="205" y="1126"/>
                    <a:pt x="528" y="1261"/>
                    <a:pt x="852" y="1261"/>
                  </a:cubicBezTo>
                  <a:cubicBezTo>
                    <a:pt x="1317" y="1261"/>
                    <a:pt x="1784" y="982"/>
                    <a:pt x="1847" y="466"/>
                  </a:cubicBezTo>
                  <a:cubicBezTo>
                    <a:pt x="1847" y="457"/>
                    <a:pt x="1847" y="448"/>
                    <a:pt x="1847" y="448"/>
                  </a:cubicBezTo>
                  <a:cubicBezTo>
                    <a:pt x="1847" y="439"/>
                    <a:pt x="1847" y="430"/>
                    <a:pt x="1838" y="421"/>
                  </a:cubicBezTo>
                  <a:cubicBezTo>
                    <a:pt x="1648" y="136"/>
                    <a:pt x="1322" y="1"/>
                    <a:pt x="99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57" name="Google Shape;1409;p4"/>
            <p:cNvSpPr/>
            <p:nvPr/>
          </p:nvSpPr>
          <p:spPr>
            <a:xfrm>
              <a:off x="663425" y="1245675"/>
              <a:ext cx="5500" cy="5050"/>
            </a:xfrm>
            <a:custGeom>
              <a:avLst/>
              <a:ahLst/>
              <a:rect l="l" t="t" r="r" b="b"/>
              <a:pathLst>
                <a:path w="220" h="202" extrusionOk="0">
                  <a:moveTo>
                    <a:pt x="148" y="1"/>
                  </a:moveTo>
                  <a:cubicBezTo>
                    <a:pt x="133" y="1"/>
                    <a:pt x="118" y="7"/>
                    <a:pt x="107" y="23"/>
                  </a:cubicBezTo>
                  <a:cubicBezTo>
                    <a:pt x="81" y="58"/>
                    <a:pt x="54" y="85"/>
                    <a:pt x="27" y="112"/>
                  </a:cubicBezTo>
                  <a:cubicBezTo>
                    <a:pt x="9" y="130"/>
                    <a:pt x="0" y="166"/>
                    <a:pt x="27" y="183"/>
                  </a:cubicBezTo>
                  <a:cubicBezTo>
                    <a:pt x="38" y="194"/>
                    <a:pt x="56" y="202"/>
                    <a:pt x="72" y="202"/>
                  </a:cubicBezTo>
                  <a:cubicBezTo>
                    <a:pt x="82" y="202"/>
                    <a:pt x="92" y="199"/>
                    <a:pt x="99" y="192"/>
                  </a:cubicBezTo>
                  <a:cubicBezTo>
                    <a:pt x="125" y="157"/>
                    <a:pt x="161" y="121"/>
                    <a:pt x="188" y="76"/>
                  </a:cubicBezTo>
                  <a:cubicBezTo>
                    <a:pt x="219" y="38"/>
                    <a:pt x="184" y="1"/>
                    <a:pt x="14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58" name="Google Shape;1410;p4"/>
            <p:cNvSpPr/>
            <p:nvPr/>
          </p:nvSpPr>
          <p:spPr>
            <a:xfrm>
              <a:off x="655650" y="1239300"/>
              <a:ext cx="4675" cy="6200"/>
            </a:xfrm>
            <a:custGeom>
              <a:avLst/>
              <a:ahLst/>
              <a:rect l="l" t="t" r="r" b="b"/>
              <a:pathLst>
                <a:path w="187" h="248" extrusionOk="0">
                  <a:moveTo>
                    <a:pt x="134" y="1"/>
                  </a:moveTo>
                  <a:cubicBezTo>
                    <a:pt x="115" y="1"/>
                    <a:pt x="94" y="11"/>
                    <a:pt x="88" y="28"/>
                  </a:cubicBezTo>
                  <a:cubicBezTo>
                    <a:pt x="62" y="82"/>
                    <a:pt x="35" y="126"/>
                    <a:pt x="17" y="180"/>
                  </a:cubicBezTo>
                  <a:cubicBezTo>
                    <a:pt x="0" y="219"/>
                    <a:pt x="33" y="248"/>
                    <a:pt x="67" y="248"/>
                  </a:cubicBezTo>
                  <a:cubicBezTo>
                    <a:pt x="86" y="248"/>
                    <a:pt x="105" y="238"/>
                    <a:pt x="115" y="215"/>
                  </a:cubicBezTo>
                  <a:cubicBezTo>
                    <a:pt x="133" y="171"/>
                    <a:pt x="151" y="126"/>
                    <a:pt x="178" y="82"/>
                  </a:cubicBezTo>
                  <a:cubicBezTo>
                    <a:pt x="187" y="55"/>
                    <a:pt x="187" y="28"/>
                    <a:pt x="160" y="10"/>
                  </a:cubicBezTo>
                  <a:cubicBezTo>
                    <a:pt x="153" y="4"/>
                    <a:pt x="144" y="1"/>
                    <a:pt x="13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59" name="Google Shape;1411;p4"/>
            <p:cNvSpPr/>
            <p:nvPr/>
          </p:nvSpPr>
          <p:spPr>
            <a:xfrm>
              <a:off x="647750" y="1235925"/>
              <a:ext cx="3650" cy="6750"/>
            </a:xfrm>
            <a:custGeom>
              <a:avLst/>
              <a:ahLst/>
              <a:rect l="l" t="t" r="r" b="b"/>
              <a:pathLst>
                <a:path w="146" h="270" extrusionOk="0">
                  <a:moveTo>
                    <a:pt x="79" y="1"/>
                  </a:moveTo>
                  <a:cubicBezTo>
                    <a:pt x="52" y="1"/>
                    <a:pt x="37" y="24"/>
                    <a:pt x="30" y="47"/>
                  </a:cubicBezTo>
                  <a:cubicBezTo>
                    <a:pt x="21" y="101"/>
                    <a:pt x="21" y="154"/>
                    <a:pt x="12" y="199"/>
                  </a:cubicBezTo>
                  <a:cubicBezTo>
                    <a:pt x="1" y="242"/>
                    <a:pt x="34" y="269"/>
                    <a:pt x="65" y="269"/>
                  </a:cubicBezTo>
                  <a:cubicBezTo>
                    <a:pt x="84" y="269"/>
                    <a:pt x="103" y="259"/>
                    <a:pt x="110" y="234"/>
                  </a:cubicBezTo>
                  <a:cubicBezTo>
                    <a:pt x="119" y="172"/>
                    <a:pt x="128" y="118"/>
                    <a:pt x="137" y="56"/>
                  </a:cubicBezTo>
                  <a:cubicBezTo>
                    <a:pt x="146" y="29"/>
                    <a:pt x="110" y="2"/>
                    <a:pt x="92" y="2"/>
                  </a:cubicBezTo>
                  <a:cubicBezTo>
                    <a:pt x="87" y="1"/>
                    <a:pt x="83" y="1"/>
                    <a:pt x="7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60" name="Google Shape;1412;p4"/>
            <p:cNvSpPr/>
            <p:nvPr/>
          </p:nvSpPr>
          <p:spPr>
            <a:xfrm>
              <a:off x="625575" y="1239400"/>
              <a:ext cx="5450" cy="6275"/>
            </a:xfrm>
            <a:custGeom>
              <a:avLst/>
              <a:ahLst/>
              <a:rect l="l" t="t" r="r" b="b"/>
              <a:pathLst>
                <a:path w="218" h="251" extrusionOk="0">
                  <a:moveTo>
                    <a:pt x="77" y="0"/>
                  </a:moveTo>
                  <a:cubicBezTo>
                    <a:pt x="39" y="0"/>
                    <a:pt x="0" y="35"/>
                    <a:pt x="25" y="78"/>
                  </a:cubicBezTo>
                  <a:cubicBezTo>
                    <a:pt x="60" y="122"/>
                    <a:pt x="78" y="176"/>
                    <a:pt x="105" y="220"/>
                  </a:cubicBezTo>
                  <a:cubicBezTo>
                    <a:pt x="114" y="241"/>
                    <a:pt x="131" y="250"/>
                    <a:pt x="149" y="250"/>
                  </a:cubicBezTo>
                  <a:cubicBezTo>
                    <a:pt x="183" y="250"/>
                    <a:pt x="218" y="217"/>
                    <a:pt x="194" y="176"/>
                  </a:cubicBezTo>
                  <a:cubicBezTo>
                    <a:pt x="167" y="122"/>
                    <a:pt x="150" y="78"/>
                    <a:pt x="123" y="24"/>
                  </a:cubicBezTo>
                  <a:cubicBezTo>
                    <a:pt x="112" y="7"/>
                    <a:pt x="94" y="0"/>
                    <a:pt x="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61" name="Google Shape;1413;p4"/>
            <p:cNvSpPr/>
            <p:nvPr/>
          </p:nvSpPr>
          <p:spPr>
            <a:xfrm>
              <a:off x="615925" y="1246475"/>
              <a:ext cx="6275" cy="5150"/>
            </a:xfrm>
            <a:custGeom>
              <a:avLst/>
              <a:ahLst/>
              <a:rect l="l" t="t" r="r" b="b"/>
              <a:pathLst>
                <a:path w="251" h="206" extrusionOk="0">
                  <a:moveTo>
                    <a:pt x="54" y="1"/>
                  </a:moveTo>
                  <a:cubicBezTo>
                    <a:pt x="42" y="1"/>
                    <a:pt x="30" y="5"/>
                    <a:pt x="18" y="18"/>
                  </a:cubicBezTo>
                  <a:cubicBezTo>
                    <a:pt x="0" y="35"/>
                    <a:pt x="0" y="71"/>
                    <a:pt x="18" y="89"/>
                  </a:cubicBezTo>
                  <a:cubicBezTo>
                    <a:pt x="63" y="125"/>
                    <a:pt x="116" y="160"/>
                    <a:pt x="161" y="196"/>
                  </a:cubicBezTo>
                  <a:cubicBezTo>
                    <a:pt x="167" y="202"/>
                    <a:pt x="176" y="205"/>
                    <a:pt x="185" y="205"/>
                  </a:cubicBezTo>
                  <a:cubicBezTo>
                    <a:pt x="202" y="205"/>
                    <a:pt x="221" y="195"/>
                    <a:pt x="232" y="178"/>
                  </a:cubicBezTo>
                  <a:cubicBezTo>
                    <a:pt x="250" y="151"/>
                    <a:pt x="241" y="125"/>
                    <a:pt x="214" y="107"/>
                  </a:cubicBezTo>
                  <a:cubicBezTo>
                    <a:pt x="179" y="80"/>
                    <a:pt x="134" y="53"/>
                    <a:pt x="98" y="18"/>
                  </a:cubicBezTo>
                  <a:cubicBezTo>
                    <a:pt x="84" y="8"/>
                    <a:pt x="69" y="1"/>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62" name="Google Shape;1414;p4"/>
            <p:cNvSpPr/>
            <p:nvPr/>
          </p:nvSpPr>
          <p:spPr>
            <a:xfrm>
              <a:off x="610075" y="1256600"/>
              <a:ext cx="7175" cy="4150"/>
            </a:xfrm>
            <a:custGeom>
              <a:avLst/>
              <a:ahLst/>
              <a:rect l="l" t="t" r="r" b="b"/>
              <a:pathLst>
                <a:path w="287" h="166" extrusionOk="0">
                  <a:moveTo>
                    <a:pt x="71" y="0"/>
                  </a:moveTo>
                  <a:cubicBezTo>
                    <a:pt x="22" y="0"/>
                    <a:pt x="1" y="80"/>
                    <a:pt x="56" y="103"/>
                  </a:cubicBezTo>
                  <a:cubicBezTo>
                    <a:pt x="100" y="121"/>
                    <a:pt x="145" y="139"/>
                    <a:pt x="181" y="157"/>
                  </a:cubicBezTo>
                  <a:cubicBezTo>
                    <a:pt x="191" y="163"/>
                    <a:pt x="201" y="165"/>
                    <a:pt x="210" y="165"/>
                  </a:cubicBezTo>
                  <a:cubicBezTo>
                    <a:pt x="258" y="165"/>
                    <a:pt x="287" y="99"/>
                    <a:pt x="234" y="76"/>
                  </a:cubicBezTo>
                  <a:cubicBezTo>
                    <a:pt x="190" y="50"/>
                    <a:pt x="145" y="23"/>
                    <a:pt x="92" y="5"/>
                  </a:cubicBezTo>
                  <a:cubicBezTo>
                    <a:pt x="84" y="2"/>
                    <a:pt x="77" y="0"/>
                    <a:pt x="7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63" name="Google Shape;1415;p4"/>
            <p:cNvSpPr/>
            <p:nvPr/>
          </p:nvSpPr>
          <p:spPr>
            <a:xfrm>
              <a:off x="636625" y="1236025"/>
              <a:ext cx="3750" cy="6825"/>
            </a:xfrm>
            <a:custGeom>
              <a:avLst/>
              <a:ahLst/>
              <a:rect l="l" t="t" r="r" b="b"/>
              <a:pathLst>
                <a:path w="150" h="273" extrusionOk="0">
                  <a:moveTo>
                    <a:pt x="62" y="0"/>
                  </a:moveTo>
                  <a:cubicBezTo>
                    <a:pt x="32" y="0"/>
                    <a:pt x="0" y="25"/>
                    <a:pt x="11" y="61"/>
                  </a:cubicBezTo>
                  <a:cubicBezTo>
                    <a:pt x="20" y="123"/>
                    <a:pt x="29" y="177"/>
                    <a:pt x="38" y="230"/>
                  </a:cubicBezTo>
                  <a:cubicBezTo>
                    <a:pt x="45" y="260"/>
                    <a:pt x="67" y="273"/>
                    <a:pt x="89" y="273"/>
                  </a:cubicBezTo>
                  <a:cubicBezTo>
                    <a:pt x="119" y="273"/>
                    <a:pt x="150" y="249"/>
                    <a:pt x="145" y="213"/>
                  </a:cubicBezTo>
                  <a:cubicBezTo>
                    <a:pt x="136" y="159"/>
                    <a:pt x="127" y="97"/>
                    <a:pt x="109" y="43"/>
                  </a:cubicBezTo>
                  <a:cubicBezTo>
                    <a:pt x="105" y="13"/>
                    <a:pt x="84" y="0"/>
                    <a:pt x="6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64" name="Google Shape;1416;p4"/>
            <p:cNvSpPr/>
            <p:nvPr/>
          </p:nvSpPr>
          <p:spPr>
            <a:xfrm>
              <a:off x="567300" y="1234475"/>
              <a:ext cx="10500" cy="9775"/>
            </a:xfrm>
            <a:custGeom>
              <a:avLst/>
              <a:ahLst/>
              <a:rect l="l" t="t" r="r" b="b"/>
              <a:pathLst>
                <a:path w="420" h="391" extrusionOk="0">
                  <a:moveTo>
                    <a:pt x="170" y="0"/>
                  </a:moveTo>
                  <a:cubicBezTo>
                    <a:pt x="134" y="0"/>
                    <a:pt x="99" y="2"/>
                    <a:pt x="63" y="7"/>
                  </a:cubicBezTo>
                  <a:cubicBezTo>
                    <a:pt x="0" y="132"/>
                    <a:pt x="9" y="248"/>
                    <a:pt x="54" y="346"/>
                  </a:cubicBezTo>
                  <a:lnTo>
                    <a:pt x="99" y="346"/>
                  </a:lnTo>
                  <a:cubicBezTo>
                    <a:pt x="204" y="355"/>
                    <a:pt x="309" y="372"/>
                    <a:pt x="415" y="390"/>
                  </a:cubicBezTo>
                  <a:lnTo>
                    <a:pt x="415" y="390"/>
                  </a:lnTo>
                  <a:cubicBezTo>
                    <a:pt x="407" y="387"/>
                    <a:pt x="399" y="380"/>
                    <a:pt x="384" y="373"/>
                  </a:cubicBezTo>
                  <a:cubicBezTo>
                    <a:pt x="313" y="328"/>
                    <a:pt x="259" y="257"/>
                    <a:pt x="241" y="176"/>
                  </a:cubicBezTo>
                  <a:cubicBezTo>
                    <a:pt x="232" y="123"/>
                    <a:pt x="250" y="51"/>
                    <a:pt x="277" y="7"/>
                  </a:cubicBezTo>
                  <a:cubicBezTo>
                    <a:pt x="241" y="2"/>
                    <a:pt x="206" y="0"/>
                    <a:pt x="170" y="0"/>
                  </a:cubicBezTo>
                  <a:close/>
                  <a:moveTo>
                    <a:pt x="415" y="390"/>
                  </a:moveTo>
                  <a:cubicBezTo>
                    <a:pt x="417" y="390"/>
                    <a:pt x="418" y="390"/>
                    <a:pt x="420" y="390"/>
                  </a:cubicBezTo>
                  <a:cubicBezTo>
                    <a:pt x="418" y="390"/>
                    <a:pt x="417" y="390"/>
                    <a:pt x="415" y="39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65" name="Google Shape;1417;p4"/>
            <p:cNvSpPr/>
            <p:nvPr/>
          </p:nvSpPr>
          <p:spPr>
            <a:xfrm>
              <a:off x="578675" y="1239775"/>
              <a:ext cx="12525" cy="10925"/>
            </a:xfrm>
            <a:custGeom>
              <a:avLst/>
              <a:ahLst/>
              <a:rect l="l" t="t" r="r" b="b"/>
              <a:pathLst>
                <a:path w="501" h="437" extrusionOk="0">
                  <a:moveTo>
                    <a:pt x="339" y="0"/>
                  </a:moveTo>
                  <a:cubicBezTo>
                    <a:pt x="314" y="119"/>
                    <a:pt x="192" y="197"/>
                    <a:pt x="73" y="197"/>
                  </a:cubicBezTo>
                  <a:cubicBezTo>
                    <a:pt x="67" y="197"/>
                    <a:pt x="60" y="197"/>
                    <a:pt x="54" y="196"/>
                  </a:cubicBezTo>
                  <a:lnTo>
                    <a:pt x="54" y="196"/>
                  </a:lnTo>
                  <a:lnTo>
                    <a:pt x="81" y="205"/>
                  </a:lnTo>
                  <a:lnTo>
                    <a:pt x="54" y="268"/>
                  </a:lnTo>
                  <a:cubicBezTo>
                    <a:pt x="36" y="321"/>
                    <a:pt x="18" y="375"/>
                    <a:pt x="0" y="428"/>
                  </a:cubicBezTo>
                  <a:cubicBezTo>
                    <a:pt x="33" y="434"/>
                    <a:pt x="66" y="437"/>
                    <a:pt x="98" y="437"/>
                  </a:cubicBezTo>
                  <a:cubicBezTo>
                    <a:pt x="268" y="437"/>
                    <a:pt x="425" y="354"/>
                    <a:pt x="500" y="152"/>
                  </a:cubicBezTo>
                  <a:cubicBezTo>
                    <a:pt x="455" y="98"/>
                    <a:pt x="402" y="45"/>
                    <a:pt x="3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66" name="Google Shape;1418;p4"/>
            <p:cNvSpPr/>
            <p:nvPr/>
          </p:nvSpPr>
          <p:spPr>
            <a:xfrm>
              <a:off x="575325" y="1246000"/>
              <a:ext cx="21000" cy="16750"/>
            </a:xfrm>
            <a:custGeom>
              <a:avLst/>
              <a:ahLst/>
              <a:rect l="l" t="t" r="r" b="b"/>
              <a:pathLst>
                <a:path w="840" h="670" extrusionOk="0">
                  <a:moveTo>
                    <a:pt x="705" y="1"/>
                  </a:moveTo>
                  <a:cubicBezTo>
                    <a:pt x="613" y="207"/>
                    <a:pt x="436" y="294"/>
                    <a:pt x="250" y="294"/>
                  </a:cubicBezTo>
                  <a:cubicBezTo>
                    <a:pt x="203" y="294"/>
                    <a:pt x="155" y="288"/>
                    <a:pt x="108" y="277"/>
                  </a:cubicBezTo>
                  <a:cubicBezTo>
                    <a:pt x="72" y="376"/>
                    <a:pt x="36" y="474"/>
                    <a:pt x="1" y="581"/>
                  </a:cubicBezTo>
                  <a:cubicBezTo>
                    <a:pt x="81" y="607"/>
                    <a:pt x="170" y="643"/>
                    <a:pt x="259" y="670"/>
                  </a:cubicBezTo>
                  <a:lnTo>
                    <a:pt x="268" y="670"/>
                  </a:lnTo>
                  <a:cubicBezTo>
                    <a:pt x="473" y="670"/>
                    <a:pt x="688" y="590"/>
                    <a:pt x="839" y="411"/>
                  </a:cubicBezTo>
                  <a:cubicBezTo>
                    <a:pt x="839" y="393"/>
                    <a:pt x="839" y="384"/>
                    <a:pt x="839" y="367"/>
                  </a:cubicBezTo>
                  <a:cubicBezTo>
                    <a:pt x="777" y="420"/>
                    <a:pt x="714" y="465"/>
                    <a:pt x="696" y="474"/>
                  </a:cubicBezTo>
                  <a:cubicBezTo>
                    <a:pt x="607" y="531"/>
                    <a:pt x="473" y="610"/>
                    <a:pt x="362" y="610"/>
                  </a:cubicBezTo>
                  <a:cubicBezTo>
                    <a:pt x="351" y="610"/>
                    <a:pt x="341" y="609"/>
                    <a:pt x="331" y="607"/>
                  </a:cubicBezTo>
                  <a:cubicBezTo>
                    <a:pt x="331" y="599"/>
                    <a:pt x="331" y="599"/>
                    <a:pt x="331" y="599"/>
                  </a:cubicBezTo>
                  <a:cubicBezTo>
                    <a:pt x="438" y="572"/>
                    <a:pt x="518" y="536"/>
                    <a:pt x="616" y="474"/>
                  </a:cubicBezTo>
                  <a:cubicBezTo>
                    <a:pt x="696" y="429"/>
                    <a:pt x="759" y="358"/>
                    <a:pt x="830" y="295"/>
                  </a:cubicBezTo>
                  <a:cubicBezTo>
                    <a:pt x="821" y="277"/>
                    <a:pt x="821" y="260"/>
                    <a:pt x="812" y="251"/>
                  </a:cubicBezTo>
                  <a:cubicBezTo>
                    <a:pt x="768" y="295"/>
                    <a:pt x="714" y="340"/>
                    <a:pt x="670" y="376"/>
                  </a:cubicBezTo>
                  <a:cubicBezTo>
                    <a:pt x="598" y="429"/>
                    <a:pt x="527" y="483"/>
                    <a:pt x="429" y="500"/>
                  </a:cubicBezTo>
                  <a:cubicBezTo>
                    <a:pt x="429" y="500"/>
                    <a:pt x="429" y="492"/>
                    <a:pt x="429" y="492"/>
                  </a:cubicBezTo>
                  <a:cubicBezTo>
                    <a:pt x="509" y="456"/>
                    <a:pt x="580" y="402"/>
                    <a:pt x="652" y="349"/>
                  </a:cubicBezTo>
                  <a:cubicBezTo>
                    <a:pt x="705" y="295"/>
                    <a:pt x="750" y="242"/>
                    <a:pt x="795" y="179"/>
                  </a:cubicBezTo>
                  <a:cubicBezTo>
                    <a:pt x="777" y="117"/>
                    <a:pt x="750" y="54"/>
                    <a:pt x="7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67" name="Google Shape;1419;p4"/>
            <p:cNvSpPr/>
            <p:nvPr/>
          </p:nvSpPr>
          <p:spPr>
            <a:xfrm>
              <a:off x="564625" y="1231825"/>
              <a:ext cx="34375" cy="32950"/>
            </a:xfrm>
            <a:custGeom>
              <a:avLst/>
              <a:ahLst/>
              <a:rect l="l" t="t" r="r" b="b"/>
              <a:pathLst>
                <a:path w="1375" h="1318" extrusionOk="0">
                  <a:moveTo>
                    <a:pt x="295" y="1"/>
                  </a:moveTo>
                  <a:cubicBezTo>
                    <a:pt x="213" y="1"/>
                    <a:pt x="132" y="11"/>
                    <a:pt x="54" y="33"/>
                  </a:cubicBezTo>
                  <a:cubicBezTo>
                    <a:pt x="54" y="42"/>
                    <a:pt x="45" y="50"/>
                    <a:pt x="45" y="50"/>
                  </a:cubicBezTo>
                  <a:cubicBezTo>
                    <a:pt x="27" y="86"/>
                    <a:pt x="18" y="122"/>
                    <a:pt x="0" y="166"/>
                  </a:cubicBezTo>
                  <a:cubicBezTo>
                    <a:pt x="18" y="157"/>
                    <a:pt x="36" y="149"/>
                    <a:pt x="54" y="149"/>
                  </a:cubicBezTo>
                  <a:cubicBezTo>
                    <a:pt x="18" y="247"/>
                    <a:pt x="18" y="354"/>
                    <a:pt x="45" y="443"/>
                  </a:cubicBezTo>
                  <a:cubicBezTo>
                    <a:pt x="81" y="443"/>
                    <a:pt x="125" y="452"/>
                    <a:pt x="161" y="452"/>
                  </a:cubicBezTo>
                  <a:cubicBezTo>
                    <a:pt x="116" y="354"/>
                    <a:pt x="107" y="238"/>
                    <a:pt x="170" y="113"/>
                  </a:cubicBezTo>
                  <a:cubicBezTo>
                    <a:pt x="206" y="108"/>
                    <a:pt x="241" y="106"/>
                    <a:pt x="277" y="106"/>
                  </a:cubicBezTo>
                  <a:cubicBezTo>
                    <a:pt x="313" y="106"/>
                    <a:pt x="348" y="108"/>
                    <a:pt x="384" y="113"/>
                  </a:cubicBezTo>
                  <a:cubicBezTo>
                    <a:pt x="357" y="157"/>
                    <a:pt x="339" y="229"/>
                    <a:pt x="348" y="282"/>
                  </a:cubicBezTo>
                  <a:cubicBezTo>
                    <a:pt x="366" y="363"/>
                    <a:pt x="420" y="434"/>
                    <a:pt x="491" y="479"/>
                  </a:cubicBezTo>
                  <a:cubicBezTo>
                    <a:pt x="509" y="488"/>
                    <a:pt x="518" y="496"/>
                    <a:pt x="527" y="496"/>
                  </a:cubicBezTo>
                  <a:cubicBezTo>
                    <a:pt x="545" y="496"/>
                    <a:pt x="554" y="505"/>
                    <a:pt x="571" y="505"/>
                  </a:cubicBezTo>
                  <a:lnTo>
                    <a:pt x="616" y="514"/>
                  </a:lnTo>
                  <a:cubicBezTo>
                    <a:pt x="622" y="515"/>
                    <a:pt x="629" y="515"/>
                    <a:pt x="635" y="515"/>
                  </a:cubicBezTo>
                  <a:cubicBezTo>
                    <a:pt x="754" y="515"/>
                    <a:pt x="876" y="437"/>
                    <a:pt x="901" y="318"/>
                  </a:cubicBezTo>
                  <a:cubicBezTo>
                    <a:pt x="964" y="363"/>
                    <a:pt x="1017" y="416"/>
                    <a:pt x="1062" y="470"/>
                  </a:cubicBezTo>
                  <a:cubicBezTo>
                    <a:pt x="987" y="672"/>
                    <a:pt x="830" y="755"/>
                    <a:pt x="660" y="755"/>
                  </a:cubicBezTo>
                  <a:cubicBezTo>
                    <a:pt x="628" y="755"/>
                    <a:pt x="595" y="752"/>
                    <a:pt x="562" y="746"/>
                  </a:cubicBezTo>
                  <a:cubicBezTo>
                    <a:pt x="562" y="755"/>
                    <a:pt x="562" y="755"/>
                    <a:pt x="562" y="755"/>
                  </a:cubicBezTo>
                  <a:cubicBezTo>
                    <a:pt x="554" y="791"/>
                    <a:pt x="545" y="818"/>
                    <a:pt x="536" y="844"/>
                  </a:cubicBezTo>
                  <a:cubicBezTo>
                    <a:pt x="583" y="855"/>
                    <a:pt x="631" y="861"/>
                    <a:pt x="678" y="861"/>
                  </a:cubicBezTo>
                  <a:cubicBezTo>
                    <a:pt x="864" y="861"/>
                    <a:pt x="1041" y="774"/>
                    <a:pt x="1133" y="568"/>
                  </a:cubicBezTo>
                  <a:cubicBezTo>
                    <a:pt x="1169" y="621"/>
                    <a:pt x="1205" y="684"/>
                    <a:pt x="1223" y="746"/>
                  </a:cubicBezTo>
                  <a:cubicBezTo>
                    <a:pt x="1178" y="809"/>
                    <a:pt x="1133" y="862"/>
                    <a:pt x="1080" y="916"/>
                  </a:cubicBezTo>
                  <a:cubicBezTo>
                    <a:pt x="1008" y="969"/>
                    <a:pt x="937" y="1023"/>
                    <a:pt x="857" y="1059"/>
                  </a:cubicBezTo>
                  <a:cubicBezTo>
                    <a:pt x="857" y="1059"/>
                    <a:pt x="857" y="1067"/>
                    <a:pt x="857" y="1067"/>
                  </a:cubicBezTo>
                  <a:cubicBezTo>
                    <a:pt x="955" y="1050"/>
                    <a:pt x="1026" y="996"/>
                    <a:pt x="1098" y="943"/>
                  </a:cubicBezTo>
                  <a:cubicBezTo>
                    <a:pt x="1142" y="907"/>
                    <a:pt x="1196" y="862"/>
                    <a:pt x="1240" y="818"/>
                  </a:cubicBezTo>
                  <a:cubicBezTo>
                    <a:pt x="1249" y="827"/>
                    <a:pt x="1249" y="844"/>
                    <a:pt x="1258" y="862"/>
                  </a:cubicBezTo>
                  <a:cubicBezTo>
                    <a:pt x="1187" y="925"/>
                    <a:pt x="1124" y="996"/>
                    <a:pt x="1044" y="1041"/>
                  </a:cubicBezTo>
                  <a:cubicBezTo>
                    <a:pt x="946" y="1103"/>
                    <a:pt x="866" y="1139"/>
                    <a:pt x="759" y="1166"/>
                  </a:cubicBezTo>
                  <a:cubicBezTo>
                    <a:pt x="759" y="1166"/>
                    <a:pt x="759" y="1166"/>
                    <a:pt x="759" y="1174"/>
                  </a:cubicBezTo>
                  <a:cubicBezTo>
                    <a:pt x="769" y="1176"/>
                    <a:pt x="779" y="1177"/>
                    <a:pt x="790" y="1177"/>
                  </a:cubicBezTo>
                  <a:cubicBezTo>
                    <a:pt x="901" y="1177"/>
                    <a:pt x="1035" y="1098"/>
                    <a:pt x="1124" y="1041"/>
                  </a:cubicBezTo>
                  <a:cubicBezTo>
                    <a:pt x="1142" y="1032"/>
                    <a:pt x="1205" y="987"/>
                    <a:pt x="1267" y="934"/>
                  </a:cubicBezTo>
                  <a:cubicBezTo>
                    <a:pt x="1267" y="951"/>
                    <a:pt x="1267" y="960"/>
                    <a:pt x="1267" y="978"/>
                  </a:cubicBezTo>
                  <a:cubicBezTo>
                    <a:pt x="1116" y="1157"/>
                    <a:pt x="901" y="1237"/>
                    <a:pt x="696" y="1237"/>
                  </a:cubicBezTo>
                  <a:cubicBezTo>
                    <a:pt x="759" y="1264"/>
                    <a:pt x="839" y="1290"/>
                    <a:pt x="910" y="1317"/>
                  </a:cubicBezTo>
                  <a:cubicBezTo>
                    <a:pt x="1071" y="1273"/>
                    <a:pt x="1232" y="1183"/>
                    <a:pt x="1356" y="1032"/>
                  </a:cubicBezTo>
                  <a:cubicBezTo>
                    <a:pt x="1356" y="1032"/>
                    <a:pt x="1365" y="1023"/>
                    <a:pt x="1365" y="1014"/>
                  </a:cubicBezTo>
                  <a:cubicBezTo>
                    <a:pt x="1365" y="1014"/>
                    <a:pt x="1374" y="1005"/>
                    <a:pt x="1374" y="996"/>
                  </a:cubicBezTo>
                  <a:cubicBezTo>
                    <a:pt x="1367" y="425"/>
                    <a:pt x="818" y="1"/>
                    <a:pt x="295"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68" name="Google Shape;1420;p4"/>
            <p:cNvSpPr/>
            <p:nvPr/>
          </p:nvSpPr>
          <p:spPr>
            <a:xfrm>
              <a:off x="601200" y="1249475"/>
              <a:ext cx="6525" cy="3525"/>
            </a:xfrm>
            <a:custGeom>
              <a:avLst/>
              <a:ahLst/>
              <a:rect l="l" t="t" r="r" b="b"/>
              <a:pathLst>
                <a:path w="261" h="141" extrusionOk="0">
                  <a:moveTo>
                    <a:pt x="182" y="0"/>
                  </a:moveTo>
                  <a:cubicBezTo>
                    <a:pt x="176" y="0"/>
                    <a:pt x="168" y="1"/>
                    <a:pt x="161" y="5"/>
                  </a:cubicBezTo>
                  <a:cubicBezTo>
                    <a:pt x="125" y="22"/>
                    <a:pt x="81" y="31"/>
                    <a:pt x="45" y="40"/>
                  </a:cubicBezTo>
                  <a:cubicBezTo>
                    <a:pt x="18" y="49"/>
                    <a:pt x="0" y="67"/>
                    <a:pt x="0" y="103"/>
                  </a:cubicBezTo>
                  <a:cubicBezTo>
                    <a:pt x="8" y="118"/>
                    <a:pt x="29" y="140"/>
                    <a:pt x="52" y="140"/>
                  </a:cubicBezTo>
                  <a:cubicBezTo>
                    <a:pt x="56" y="140"/>
                    <a:pt x="59" y="140"/>
                    <a:pt x="63" y="138"/>
                  </a:cubicBezTo>
                  <a:cubicBezTo>
                    <a:pt x="108" y="129"/>
                    <a:pt x="161" y="121"/>
                    <a:pt x="206" y="103"/>
                  </a:cubicBezTo>
                  <a:cubicBezTo>
                    <a:pt x="261" y="79"/>
                    <a:pt x="233" y="0"/>
                    <a:pt x="18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69" name="Google Shape;1421;p4"/>
            <p:cNvSpPr/>
            <p:nvPr/>
          </p:nvSpPr>
          <p:spPr>
            <a:xfrm>
              <a:off x="596975" y="1239800"/>
              <a:ext cx="6925" cy="4675"/>
            </a:xfrm>
            <a:custGeom>
              <a:avLst/>
              <a:ahLst/>
              <a:rect l="l" t="t" r="r" b="b"/>
              <a:pathLst>
                <a:path w="277" h="187" extrusionOk="0">
                  <a:moveTo>
                    <a:pt x="214" y="1"/>
                  </a:moveTo>
                  <a:cubicBezTo>
                    <a:pt x="208" y="1"/>
                    <a:pt x="201" y="3"/>
                    <a:pt x="196" y="8"/>
                  </a:cubicBezTo>
                  <a:cubicBezTo>
                    <a:pt x="143" y="35"/>
                    <a:pt x="89" y="62"/>
                    <a:pt x="45" y="97"/>
                  </a:cubicBezTo>
                  <a:cubicBezTo>
                    <a:pt x="0" y="127"/>
                    <a:pt x="35" y="186"/>
                    <a:pt x="84" y="186"/>
                  </a:cubicBezTo>
                  <a:cubicBezTo>
                    <a:pt x="94" y="186"/>
                    <a:pt x="105" y="184"/>
                    <a:pt x="116" y="177"/>
                  </a:cubicBezTo>
                  <a:cubicBezTo>
                    <a:pt x="152" y="151"/>
                    <a:pt x="187" y="124"/>
                    <a:pt x="232" y="97"/>
                  </a:cubicBezTo>
                  <a:cubicBezTo>
                    <a:pt x="259" y="88"/>
                    <a:pt x="277" y="62"/>
                    <a:pt x="259" y="35"/>
                  </a:cubicBezTo>
                  <a:cubicBezTo>
                    <a:pt x="252" y="15"/>
                    <a:pt x="232" y="1"/>
                    <a:pt x="21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70" name="Google Shape;1422;p4"/>
            <p:cNvSpPr/>
            <p:nvPr/>
          </p:nvSpPr>
          <p:spPr>
            <a:xfrm>
              <a:off x="591900" y="1231950"/>
              <a:ext cx="6200" cy="5800"/>
            </a:xfrm>
            <a:custGeom>
              <a:avLst/>
              <a:ahLst/>
              <a:rect l="l" t="t" r="r" b="b"/>
              <a:pathLst>
                <a:path w="248" h="232" extrusionOk="0">
                  <a:moveTo>
                    <a:pt x="191" y="0"/>
                  </a:moveTo>
                  <a:cubicBezTo>
                    <a:pt x="175" y="0"/>
                    <a:pt x="160" y="8"/>
                    <a:pt x="149" y="19"/>
                  </a:cubicBezTo>
                  <a:cubicBezTo>
                    <a:pt x="114" y="63"/>
                    <a:pt x="78" y="99"/>
                    <a:pt x="42" y="135"/>
                  </a:cubicBezTo>
                  <a:cubicBezTo>
                    <a:pt x="1" y="169"/>
                    <a:pt x="35" y="232"/>
                    <a:pt x="73" y="232"/>
                  </a:cubicBezTo>
                  <a:cubicBezTo>
                    <a:pt x="84" y="232"/>
                    <a:pt x="95" y="227"/>
                    <a:pt x="105" y="215"/>
                  </a:cubicBezTo>
                  <a:cubicBezTo>
                    <a:pt x="149" y="179"/>
                    <a:pt x="185" y="126"/>
                    <a:pt x="230" y="81"/>
                  </a:cubicBezTo>
                  <a:cubicBezTo>
                    <a:pt x="248" y="63"/>
                    <a:pt x="239" y="28"/>
                    <a:pt x="221" y="10"/>
                  </a:cubicBezTo>
                  <a:cubicBezTo>
                    <a:pt x="211" y="3"/>
                    <a:pt x="200" y="0"/>
                    <a:pt x="19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71" name="Google Shape;1423;p4"/>
            <p:cNvSpPr/>
            <p:nvPr/>
          </p:nvSpPr>
          <p:spPr>
            <a:xfrm>
              <a:off x="574100" y="1222650"/>
              <a:ext cx="3150" cy="6775"/>
            </a:xfrm>
            <a:custGeom>
              <a:avLst/>
              <a:ahLst/>
              <a:rect l="l" t="t" r="r" b="b"/>
              <a:pathLst>
                <a:path w="126" h="271" extrusionOk="0">
                  <a:moveTo>
                    <a:pt x="70" y="0"/>
                  </a:moveTo>
                  <a:cubicBezTo>
                    <a:pt x="46" y="0"/>
                    <a:pt x="23" y="14"/>
                    <a:pt x="23" y="43"/>
                  </a:cubicBezTo>
                  <a:cubicBezTo>
                    <a:pt x="23" y="105"/>
                    <a:pt x="5" y="159"/>
                    <a:pt x="5" y="212"/>
                  </a:cubicBezTo>
                  <a:cubicBezTo>
                    <a:pt x="0" y="250"/>
                    <a:pt x="28" y="270"/>
                    <a:pt x="56" y="270"/>
                  </a:cubicBezTo>
                  <a:cubicBezTo>
                    <a:pt x="80" y="270"/>
                    <a:pt x="103" y="255"/>
                    <a:pt x="103" y="221"/>
                  </a:cubicBezTo>
                  <a:cubicBezTo>
                    <a:pt x="112" y="168"/>
                    <a:pt x="121" y="114"/>
                    <a:pt x="121" y="52"/>
                  </a:cubicBezTo>
                  <a:cubicBezTo>
                    <a:pt x="126" y="18"/>
                    <a:pt x="97"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72" name="Google Shape;1424;p4"/>
            <p:cNvSpPr/>
            <p:nvPr/>
          </p:nvSpPr>
          <p:spPr>
            <a:xfrm>
              <a:off x="583350" y="1225700"/>
              <a:ext cx="4925" cy="6600"/>
            </a:xfrm>
            <a:custGeom>
              <a:avLst/>
              <a:ahLst/>
              <a:rect l="l" t="t" r="r" b="b"/>
              <a:pathLst>
                <a:path w="197" h="264" extrusionOk="0">
                  <a:moveTo>
                    <a:pt x="129" y="0"/>
                  </a:moveTo>
                  <a:cubicBezTo>
                    <a:pt x="110" y="0"/>
                    <a:pt x="91" y="11"/>
                    <a:pt x="81" y="37"/>
                  </a:cubicBezTo>
                  <a:cubicBezTo>
                    <a:pt x="63" y="90"/>
                    <a:pt x="36" y="135"/>
                    <a:pt x="19" y="188"/>
                  </a:cubicBezTo>
                  <a:cubicBezTo>
                    <a:pt x="1" y="230"/>
                    <a:pt x="38" y="263"/>
                    <a:pt x="72" y="263"/>
                  </a:cubicBezTo>
                  <a:cubicBezTo>
                    <a:pt x="90" y="263"/>
                    <a:pt x="108" y="254"/>
                    <a:pt x="117" y="233"/>
                  </a:cubicBezTo>
                  <a:cubicBezTo>
                    <a:pt x="135" y="179"/>
                    <a:pt x="161" y="126"/>
                    <a:pt x="179" y="72"/>
                  </a:cubicBezTo>
                  <a:cubicBezTo>
                    <a:pt x="196" y="33"/>
                    <a:pt x="163" y="0"/>
                    <a:pt x="12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73" name="Google Shape;1425;p4"/>
            <p:cNvSpPr/>
            <p:nvPr/>
          </p:nvSpPr>
          <p:spPr>
            <a:xfrm>
              <a:off x="741475" y="1221250"/>
              <a:ext cx="25675" cy="20925"/>
            </a:xfrm>
            <a:custGeom>
              <a:avLst/>
              <a:ahLst/>
              <a:rect l="l" t="t" r="r" b="b"/>
              <a:pathLst>
                <a:path w="1027" h="837" extrusionOk="0">
                  <a:moveTo>
                    <a:pt x="652" y="1"/>
                  </a:moveTo>
                  <a:lnTo>
                    <a:pt x="652" y="1"/>
                  </a:lnTo>
                  <a:cubicBezTo>
                    <a:pt x="590" y="18"/>
                    <a:pt x="518" y="54"/>
                    <a:pt x="456" y="90"/>
                  </a:cubicBezTo>
                  <a:cubicBezTo>
                    <a:pt x="509" y="126"/>
                    <a:pt x="554" y="170"/>
                    <a:pt x="563" y="224"/>
                  </a:cubicBezTo>
                  <a:cubicBezTo>
                    <a:pt x="590" y="313"/>
                    <a:pt x="572" y="402"/>
                    <a:pt x="518" y="473"/>
                  </a:cubicBezTo>
                  <a:cubicBezTo>
                    <a:pt x="465" y="551"/>
                    <a:pt x="373" y="591"/>
                    <a:pt x="283" y="591"/>
                  </a:cubicBezTo>
                  <a:cubicBezTo>
                    <a:pt x="206" y="591"/>
                    <a:pt x="130" y="562"/>
                    <a:pt x="81" y="500"/>
                  </a:cubicBezTo>
                  <a:cubicBezTo>
                    <a:pt x="45" y="563"/>
                    <a:pt x="19" y="634"/>
                    <a:pt x="1" y="705"/>
                  </a:cubicBezTo>
                  <a:cubicBezTo>
                    <a:pt x="95" y="798"/>
                    <a:pt x="199" y="837"/>
                    <a:pt x="300" y="837"/>
                  </a:cubicBezTo>
                  <a:cubicBezTo>
                    <a:pt x="685" y="837"/>
                    <a:pt x="1026" y="276"/>
                    <a:pt x="6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74" name="Google Shape;1426;p4"/>
            <p:cNvSpPr/>
            <p:nvPr/>
          </p:nvSpPr>
          <p:spPr>
            <a:xfrm>
              <a:off x="741025" y="1248450"/>
              <a:ext cx="3825" cy="2050"/>
            </a:xfrm>
            <a:custGeom>
              <a:avLst/>
              <a:ahLst/>
              <a:rect l="l" t="t" r="r" b="b"/>
              <a:pathLst>
                <a:path w="153" h="82" extrusionOk="0">
                  <a:moveTo>
                    <a:pt x="1" y="1"/>
                  </a:moveTo>
                  <a:lnTo>
                    <a:pt x="1" y="1"/>
                  </a:lnTo>
                  <a:cubicBezTo>
                    <a:pt x="10" y="19"/>
                    <a:pt x="10" y="37"/>
                    <a:pt x="19" y="55"/>
                  </a:cubicBezTo>
                  <a:cubicBezTo>
                    <a:pt x="37" y="63"/>
                    <a:pt x="63" y="72"/>
                    <a:pt x="90" y="81"/>
                  </a:cubicBezTo>
                  <a:cubicBezTo>
                    <a:pt x="108" y="63"/>
                    <a:pt x="126" y="55"/>
                    <a:pt x="153" y="46"/>
                  </a:cubicBezTo>
                  <a:cubicBezTo>
                    <a:pt x="99" y="37"/>
                    <a:pt x="54" y="19"/>
                    <a:pt x="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75" name="Google Shape;1427;p4"/>
            <p:cNvSpPr/>
            <p:nvPr/>
          </p:nvSpPr>
          <p:spPr>
            <a:xfrm>
              <a:off x="740600" y="1220350"/>
              <a:ext cx="29675" cy="28575"/>
            </a:xfrm>
            <a:custGeom>
              <a:avLst/>
              <a:ahLst/>
              <a:rect l="l" t="t" r="r" b="b"/>
              <a:pathLst>
                <a:path w="1187" h="1143" extrusionOk="0">
                  <a:moveTo>
                    <a:pt x="937" y="1"/>
                  </a:moveTo>
                  <a:cubicBezTo>
                    <a:pt x="892" y="1"/>
                    <a:pt x="857" y="1"/>
                    <a:pt x="812" y="10"/>
                  </a:cubicBezTo>
                  <a:cubicBezTo>
                    <a:pt x="1164" y="369"/>
                    <a:pt x="770" y="977"/>
                    <a:pt x="328" y="977"/>
                  </a:cubicBezTo>
                  <a:cubicBezTo>
                    <a:pt x="221" y="977"/>
                    <a:pt x="112" y="941"/>
                    <a:pt x="9" y="857"/>
                  </a:cubicBezTo>
                  <a:cubicBezTo>
                    <a:pt x="0" y="929"/>
                    <a:pt x="0" y="991"/>
                    <a:pt x="9" y="1063"/>
                  </a:cubicBezTo>
                  <a:cubicBezTo>
                    <a:pt x="71" y="1089"/>
                    <a:pt x="134" y="1125"/>
                    <a:pt x="205" y="1143"/>
                  </a:cubicBezTo>
                  <a:cubicBezTo>
                    <a:pt x="241" y="1125"/>
                    <a:pt x="277" y="1107"/>
                    <a:pt x="312" y="1089"/>
                  </a:cubicBezTo>
                  <a:cubicBezTo>
                    <a:pt x="589" y="938"/>
                    <a:pt x="865" y="786"/>
                    <a:pt x="1151" y="625"/>
                  </a:cubicBezTo>
                  <a:cubicBezTo>
                    <a:pt x="1169" y="501"/>
                    <a:pt x="1187" y="367"/>
                    <a:pt x="1151" y="242"/>
                  </a:cubicBezTo>
                  <a:cubicBezTo>
                    <a:pt x="1133" y="179"/>
                    <a:pt x="1115" y="117"/>
                    <a:pt x="1088" y="63"/>
                  </a:cubicBezTo>
                  <a:cubicBezTo>
                    <a:pt x="1071" y="54"/>
                    <a:pt x="1062" y="37"/>
                    <a:pt x="1053" y="19"/>
                  </a:cubicBezTo>
                  <a:lnTo>
                    <a:pt x="1035" y="19"/>
                  </a:lnTo>
                  <a:cubicBezTo>
                    <a:pt x="1053" y="54"/>
                    <a:pt x="1071" y="99"/>
                    <a:pt x="1080" y="126"/>
                  </a:cubicBezTo>
                  <a:cubicBezTo>
                    <a:pt x="1115" y="224"/>
                    <a:pt x="1151" y="340"/>
                    <a:pt x="1115" y="447"/>
                  </a:cubicBezTo>
                  <a:cubicBezTo>
                    <a:pt x="1097" y="340"/>
                    <a:pt x="1080" y="251"/>
                    <a:pt x="1035" y="144"/>
                  </a:cubicBezTo>
                  <a:cubicBezTo>
                    <a:pt x="1008" y="99"/>
                    <a:pt x="964" y="54"/>
                    <a:pt x="937"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76" name="Google Shape;1428;p4"/>
            <p:cNvSpPr/>
            <p:nvPr/>
          </p:nvSpPr>
          <p:spPr>
            <a:xfrm>
              <a:off x="769575" y="1221475"/>
              <a:ext cx="3375" cy="14525"/>
            </a:xfrm>
            <a:custGeom>
              <a:avLst/>
              <a:ahLst/>
              <a:rect l="l" t="t" r="r" b="b"/>
              <a:pathLst>
                <a:path w="135" h="581" extrusionOk="0">
                  <a:moveTo>
                    <a:pt x="1" y="1"/>
                  </a:moveTo>
                  <a:lnTo>
                    <a:pt x="1" y="1"/>
                  </a:lnTo>
                  <a:cubicBezTo>
                    <a:pt x="28" y="72"/>
                    <a:pt x="45" y="161"/>
                    <a:pt x="54" y="215"/>
                  </a:cubicBezTo>
                  <a:cubicBezTo>
                    <a:pt x="72" y="331"/>
                    <a:pt x="63" y="473"/>
                    <a:pt x="1" y="580"/>
                  </a:cubicBezTo>
                  <a:cubicBezTo>
                    <a:pt x="37" y="563"/>
                    <a:pt x="72" y="536"/>
                    <a:pt x="99" y="518"/>
                  </a:cubicBezTo>
                  <a:cubicBezTo>
                    <a:pt x="135" y="357"/>
                    <a:pt x="126" y="188"/>
                    <a:pt x="54" y="27"/>
                  </a:cubicBezTo>
                  <a:cubicBezTo>
                    <a:pt x="37" y="18"/>
                    <a:pt x="19" y="9"/>
                    <a:pt x="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77" name="Google Shape;1429;p4"/>
            <p:cNvSpPr/>
            <p:nvPr/>
          </p:nvSpPr>
          <p:spPr>
            <a:xfrm>
              <a:off x="733625" y="1217925"/>
              <a:ext cx="41775" cy="34575"/>
            </a:xfrm>
            <a:custGeom>
              <a:avLst/>
              <a:ahLst/>
              <a:rect l="l" t="t" r="r" b="b"/>
              <a:pathLst>
                <a:path w="1671" h="1383" extrusionOk="0">
                  <a:moveTo>
                    <a:pt x="966" y="134"/>
                  </a:moveTo>
                  <a:lnTo>
                    <a:pt x="966" y="134"/>
                  </a:lnTo>
                  <a:cubicBezTo>
                    <a:pt x="1340" y="409"/>
                    <a:pt x="999" y="970"/>
                    <a:pt x="614" y="970"/>
                  </a:cubicBezTo>
                  <a:cubicBezTo>
                    <a:pt x="513" y="970"/>
                    <a:pt x="409" y="931"/>
                    <a:pt x="315" y="838"/>
                  </a:cubicBezTo>
                  <a:cubicBezTo>
                    <a:pt x="333" y="767"/>
                    <a:pt x="359" y="696"/>
                    <a:pt x="395" y="633"/>
                  </a:cubicBezTo>
                  <a:cubicBezTo>
                    <a:pt x="444" y="695"/>
                    <a:pt x="520" y="724"/>
                    <a:pt x="597" y="724"/>
                  </a:cubicBezTo>
                  <a:cubicBezTo>
                    <a:pt x="687" y="724"/>
                    <a:pt x="779" y="684"/>
                    <a:pt x="832" y="606"/>
                  </a:cubicBezTo>
                  <a:cubicBezTo>
                    <a:pt x="886" y="535"/>
                    <a:pt x="904" y="446"/>
                    <a:pt x="877" y="357"/>
                  </a:cubicBezTo>
                  <a:cubicBezTo>
                    <a:pt x="868" y="303"/>
                    <a:pt x="823" y="259"/>
                    <a:pt x="770" y="223"/>
                  </a:cubicBezTo>
                  <a:cubicBezTo>
                    <a:pt x="832" y="187"/>
                    <a:pt x="904" y="151"/>
                    <a:pt x="966" y="134"/>
                  </a:cubicBezTo>
                  <a:close/>
                  <a:moveTo>
                    <a:pt x="1188" y="0"/>
                  </a:moveTo>
                  <a:cubicBezTo>
                    <a:pt x="545" y="0"/>
                    <a:pt x="1" y="749"/>
                    <a:pt x="235" y="1383"/>
                  </a:cubicBezTo>
                  <a:cubicBezTo>
                    <a:pt x="243" y="1374"/>
                    <a:pt x="252" y="1374"/>
                    <a:pt x="252" y="1374"/>
                  </a:cubicBezTo>
                  <a:cubicBezTo>
                    <a:pt x="297" y="1347"/>
                    <a:pt x="342" y="1320"/>
                    <a:pt x="386" y="1302"/>
                  </a:cubicBezTo>
                  <a:cubicBezTo>
                    <a:pt x="359" y="1293"/>
                    <a:pt x="333" y="1284"/>
                    <a:pt x="315" y="1276"/>
                  </a:cubicBezTo>
                  <a:cubicBezTo>
                    <a:pt x="306" y="1258"/>
                    <a:pt x="306" y="1240"/>
                    <a:pt x="297" y="1222"/>
                  </a:cubicBezTo>
                  <a:lnTo>
                    <a:pt x="297" y="1222"/>
                  </a:lnTo>
                  <a:cubicBezTo>
                    <a:pt x="350" y="1240"/>
                    <a:pt x="395" y="1258"/>
                    <a:pt x="449" y="1267"/>
                  </a:cubicBezTo>
                  <a:cubicBezTo>
                    <a:pt x="458" y="1258"/>
                    <a:pt x="475" y="1249"/>
                    <a:pt x="484" y="1240"/>
                  </a:cubicBezTo>
                  <a:cubicBezTo>
                    <a:pt x="413" y="1222"/>
                    <a:pt x="350" y="1186"/>
                    <a:pt x="288" y="1160"/>
                  </a:cubicBezTo>
                  <a:cubicBezTo>
                    <a:pt x="279" y="1088"/>
                    <a:pt x="279" y="1026"/>
                    <a:pt x="288" y="954"/>
                  </a:cubicBezTo>
                  <a:cubicBezTo>
                    <a:pt x="391" y="1038"/>
                    <a:pt x="500" y="1074"/>
                    <a:pt x="607" y="1074"/>
                  </a:cubicBezTo>
                  <a:cubicBezTo>
                    <a:pt x="1049" y="1074"/>
                    <a:pt x="1443" y="466"/>
                    <a:pt x="1091" y="107"/>
                  </a:cubicBezTo>
                  <a:cubicBezTo>
                    <a:pt x="1136" y="98"/>
                    <a:pt x="1171" y="98"/>
                    <a:pt x="1216" y="98"/>
                  </a:cubicBezTo>
                  <a:cubicBezTo>
                    <a:pt x="1252" y="151"/>
                    <a:pt x="1287" y="196"/>
                    <a:pt x="1314" y="241"/>
                  </a:cubicBezTo>
                  <a:cubicBezTo>
                    <a:pt x="1359" y="348"/>
                    <a:pt x="1376" y="437"/>
                    <a:pt x="1394" y="544"/>
                  </a:cubicBezTo>
                  <a:cubicBezTo>
                    <a:pt x="1430" y="437"/>
                    <a:pt x="1394" y="321"/>
                    <a:pt x="1359" y="223"/>
                  </a:cubicBezTo>
                  <a:cubicBezTo>
                    <a:pt x="1350" y="196"/>
                    <a:pt x="1332" y="151"/>
                    <a:pt x="1314" y="116"/>
                  </a:cubicBezTo>
                  <a:lnTo>
                    <a:pt x="1332" y="116"/>
                  </a:lnTo>
                  <a:cubicBezTo>
                    <a:pt x="1341" y="134"/>
                    <a:pt x="1350" y="151"/>
                    <a:pt x="1367" y="169"/>
                  </a:cubicBezTo>
                  <a:cubicBezTo>
                    <a:pt x="1394" y="214"/>
                    <a:pt x="1412" y="276"/>
                    <a:pt x="1430" y="339"/>
                  </a:cubicBezTo>
                  <a:cubicBezTo>
                    <a:pt x="1466" y="464"/>
                    <a:pt x="1448" y="598"/>
                    <a:pt x="1430" y="722"/>
                  </a:cubicBezTo>
                  <a:lnTo>
                    <a:pt x="1439" y="722"/>
                  </a:lnTo>
                  <a:cubicBezTo>
                    <a:pt x="1501" y="615"/>
                    <a:pt x="1510" y="473"/>
                    <a:pt x="1492" y="357"/>
                  </a:cubicBezTo>
                  <a:cubicBezTo>
                    <a:pt x="1483" y="303"/>
                    <a:pt x="1466" y="214"/>
                    <a:pt x="1439" y="143"/>
                  </a:cubicBezTo>
                  <a:lnTo>
                    <a:pt x="1439" y="143"/>
                  </a:lnTo>
                  <a:cubicBezTo>
                    <a:pt x="1457" y="151"/>
                    <a:pt x="1475" y="160"/>
                    <a:pt x="1492" y="169"/>
                  </a:cubicBezTo>
                  <a:cubicBezTo>
                    <a:pt x="1564" y="330"/>
                    <a:pt x="1573" y="499"/>
                    <a:pt x="1537" y="660"/>
                  </a:cubicBezTo>
                  <a:cubicBezTo>
                    <a:pt x="1573" y="642"/>
                    <a:pt x="1617" y="624"/>
                    <a:pt x="1653" y="598"/>
                  </a:cubicBezTo>
                  <a:cubicBezTo>
                    <a:pt x="1671" y="437"/>
                    <a:pt x="1653" y="267"/>
                    <a:pt x="1582" y="107"/>
                  </a:cubicBezTo>
                  <a:cubicBezTo>
                    <a:pt x="1573" y="98"/>
                    <a:pt x="1573" y="98"/>
                    <a:pt x="1564" y="89"/>
                  </a:cubicBezTo>
                  <a:cubicBezTo>
                    <a:pt x="1555" y="89"/>
                    <a:pt x="1555" y="80"/>
                    <a:pt x="1546" y="80"/>
                  </a:cubicBezTo>
                  <a:cubicBezTo>
                    <a:pt x="1426" y="25"/>
                    <a:pt x="1306" y="0"/>
                    <a:pt x="118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78" name="Google Shape;1430;p4"/>
            <p:cNvSpPr/>
            <p:nvPr/>
          </p:nvSpPr>
          <p:spPr>
            <a:xfrm>
              <a:off x="729875" y="1249750"/>
              <a:ext cx="6275" cy="3200"/>
            </a:xfrm>
            <a:custGeom>
              <a:avLst/>
              <a:ahLst/>
              <a:rect l="l" t="t" r="r" b="b"/>
              <a:pathLst>
                <a:path w="251" h="128" extrusionOk="0">
                  <a:moveTo>
                    <a:pt x="193" y="0"/>
                  </a:moveTo>
                  <a:cubicBezTo>
                    <a:pt x="189" y="0"/>
                    <a:pt x="184" y="1"/>
                    <a:pt x="179" y="3"/>
                  </a:cubicBezTo>
                  <a:cubicBezTo>
                    <a:pt x="144" y="11"/>
                    <a:pt x="108" y="20"/>
                    <a:pt x="63" y="20"/>
                  </a:cubicBezTo>
                  <a:cubicBezTo>
                    <a:pt x="1" y="20"/>
                    <a:pt x="1" y="127"/>
                    <a:pt x="63" y="127"/>
                  </a:cubicBezTo>
                  <a:cubicBezTo>
                    <a:pt x="117" y="127"/>
                    <a:pt x="161" y="110"/>
                    <a:pt x="206" y="101"/>
                  </a:cubicBezTo>
                  <a:cubicBezTo>
                    <a:pt x="242" y="101"/>
                    <a:pt x="251" y="65"/>
                    <a:pt x="242" y="38"/>
                  </a:cubicBezTo>
                  <a:cubicBezTo>
                    <a:pt x="234" y="16"/>
                    <a:pt x="215" y="0"/>
                    <a:pt x="19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79" name="Google Shape;1431;p4"/>
            <p:cNvSpPr/>
            <p:nvPr/>
          </p:nvSpPr>
          <p:spPr>
            <a:xfrm>
              <a:off x="729000" y="1239975"/>
              <a:ext cx="7300" cy="3175"/>
            </a:xfrm>
            <a:custGeom>
              <a:avLst/>
              <a:ahLst/>
              <a:rect l="l" t="t" r="r" b="b"/>
              <a:pathLst>
                <a:path w="292" h="127" extrusionOk="0">
                  <a:moveTo>
                    <a:pt x="54" y="1"/>
                  </a:moveTo>
                  <a:cubicBezTo>
                    <a:pt x="27" y="1"/>
                    <a:pt x="0" y="28"/>
                    <a:pt x="9" y="55"/>
                  </a:cubicBezTo>
                  <a:cubicBezTo>
                    <a:pt x="9" y="90"/>
                    <a:pt x="27" y="108"/>
                    <a:pt x="63" y="108"/>
                  </a:cubicBezTo>
                  <a:cubicBezTo>
                    <a:pt x="107" y="108"/>
                    <a:pt x="152" y="117"/>
                    <a:pt x="205" y="126"/>
                  </a:cubicBezTo>
                  <a:cubicBezTo>
                    <a:pt x="208" y="126"/>
                    <a:pt x="211" y="126"/>
                    <a:pt x="213" y="126"/>
                  </a:cubicBezTo>
                  <a:cubicBezTo>
                    <a:pt x="270" y="126"/>
                    <a:pt x="292" y="36"/>
                    <a:pt x="223" y="19"/>
                  </a:cubicBezTo>
                  <a:cubicBezTo>
                    <a:pt x="170" y="10"/>
                    <a:pt x="116" y="10"/>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80" name="Google Shape;1432;p4"/>
            <p:cNvSpPr/>
            <p:nvPr/>
          </p:nvSpPr>
          <p:spPr>
            <a:xfrm>
              <a:off x="730775" y="1230525"/>
              <a:ext cx="7200" cy="4250"/>
            </a:xfrm>
            <a:custGeom>
              <a:avLst/>
              <a:ahLst/>
              <a:rect l="l" t="t" r="r" b="b"/>
              <a:pathLst>
                <a:path w="288" h="170" extrusionOk="0">
                  <a:moveTo>
                    <a:pt x="61" y="1"/>
                  </a:moveTo>
                  <a:cubicBezTo>
                    <a:pt x="41" y="1"/>
                    <a:pt x="23" y="11"/>
                    <a:pt x="10" y="31"/>
                  </a:cubicBezTo>
                  <a:cubicBezTo>
                    <a:pt x="1" y="49"/>
                    <a:pt x="10" y="85"/>
                    <a:pt x="36" y="94"/>
                  </a:cubicBezTo>
                  <a:cubicBezTo>
                    <a:pt x="90" y="120"/>
                    <a:pt x="143" y="147"/>
                    <a:pt x="206" y="165"/>
                  </a:cubicBezTo>
                  <a:cubicBezTo>
                    <a:pt x="213" y="168"/>
                    <a:pt x="219" y="169"/>
                    <a:pt x="225" y="169"/>
                  </a:cubicBezTo>
                  <a:cubicBezTo>
                    <a:pt x="273" y="169"/>
                    <a:pt x="287" y="83"/>
                    <a:pt x="224" y="67"/>
                  </a:cubicBezTo>
                  <a:cubicBezTo>
                    <a:pt x="179" y="49"/>
                    <a:pt x="134" y="22"/>
                    <a:pt x="81" y="4"/>
                  </a:cubicBezTo>
                  <a:cubicBezTo>
                    <a:pt x="74" y="2"/>
                    <a:pt x="67" y="1"/>
                    <a:pt x="6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81" name="Google Shape;1433;p4"/>
            <p:cNvSpPr/>
            <p:nvPr/>
          </p:nvSpPr>
          <p:spPr>
            <a:xfrm>
              <a:off x="745250" y="1213200"/>
              <a:ext cx="5575" cy="6175"/>
            </a:xfrm>
            <a:custGeom>
              <a:avLst/>
              <a:ahLst/>
              <a:rect l="l" t="t" r="r" b="b"/>
              <a:pathLst>
                <a:path w="223" h="247" extrusionOk="0">
                  <a:moveTo>
                    <a:pt x="70" y="0"/>
                  </a:moveTo>
                  <a:cubicBezTo>
                    <a:pt x="37" y="0"/>
                    <a:pt x="1" y="39"/>
                    <a:pt x="19" y="82"/>
                  </a:cubicBezTo>
                  <a:cubicBezTo>
                    <a:pt x="46" y="126"/>
                    <a:pt x="82" y="171"/>
                    <a:pt x="109" y="224"/>
                  </a:cubicBezTo>
                  <a:cubicBezTo>
                    <a:pt x="119" y="240"/>
                    <a:pt x="134" y="247"/>
                    <a:pt x="149" y="247"/>
                  </a:cubicBezTo>
                  <a:cubicBezTo>
                    <a:pt x="186" y="247"/>
                    <a:pt x="223" y="209"/>
                    <a:pt x="198" y="171"/>
                  </a:cubicBezTo>
                  <a:cubicBezTo>
                    <a:pt x="171" y="117"/>
                    <a:pt x="135" y="73"/>
                    <a:pt x="109" y="28"/>
                  </a:cubicBezTo>
                  <a:cubicBezTo>
                    <a:pt x="100" y="9"/>
                    <a:pt x="85"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82" name="Google Shape;1434;p4"/>
            <p:cNvSpPr/>
            <p:nvPr/>
          </p:nvSpPr>
          <p:spPr>
            <a:xfrm>
              <a:off x="756875" y="1208250"/>
              <a:ext cx="3375" cy="6775"/>
            </a:xfrm>
            <a:custGeom>
              <a:avLst/>
              <a:ahLst/>
              <a:rect l="l" t="t" r="r" b="b"/>
              <a:pathLst>
                <a:path w="135" h="271" extrusionOk="0">
                  <a:moveTo>
                    <a:pt x="59" y="1"/>
                  </a:moveTo>
                  <a:cubicBezTo>
                    <a:pt x="54" y="1"/>
                    <a:pt x="50" y="2"/>
                    <a:pt x="45" y="3"/>
                  </a:cubicBezTo>
                  <a:cubicBezTo>
                    <a:pt x="9" y="12"/>
                    <a:pt x="0" y="39"/>
                    <a:pt x="9" y="66"/>
                  </a:cubicBezTo>
                  <a:cubicBezTo>
                    <a:pt x="18" y="119"/>
                    <a:pt x="18" y="173"/>
                    <a:pt x="18" y="217"/>
                  </a:cubicBezTo>
                  <a:cubicBezTo>
                    <a:pt x="27" y="253"/>
                    <a:pt x="45" y="271"/>
                    <a:pt x="72" y="271"/>
                  </a:cubicBezTo>
                  <a:cubicBezTo>
                    <a:pt x="98" y="271"/>
                    <a:pt x="134" y="244"/>
                    <a:pt x="125" y="217"/>
                  </a:cubicBezTo>
                  <a:cubicBezTo>
                    <a:pt x="116" y="164"/>
                    <a:pt x="116" y="101"/>
                    <a:pt x="107" y="39"/>
                  </a:cubicBezTo>
                  <a:cubicBezTo>
                    <a:pt x="100" y="17"/>
                    <a:pt x="81" y="1"/>
                    <a:pt x="5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83" name="Google Shape;1435;p4"/>
            <p:cNvSpPr/>
            <p:nvPr/>
          </p:nvSpPr>
          <p:spPr>
            <a:xfrm>
              <a:off x="768025" y="1209050"/>
              <a:ext cx="3175" cy="6250"/>
            </a:xfrm>
            <a:custGeom>
              <a:avLst/>
              <a:ahLst/>
              <a:rect l="l" t="t" r="r" b="b"/>
              <a:pathLst>
                <a:path w="127" h="250" extrusionOk="0">
                  <a:moveTo>
                    <a:pt x="63" y="1"/>
                  </a:moveTo>
                  <a:cubicBezTo>
                    <a:pt x="42" y="1"/>
                    <a:pt x="22" y="13"/>
                    <a:pt x="18" y="43"/>
                  </a:cubicBezTo>
                  <a:cubicBezTo>
                    <a:pt x="9" y="96"/>
                    <a:pt x="0" y="150"/>
                    <a:pt x="0" y="203"/>
                  </a:cubicBezTo>
                  <a:cubicBezTo>
                    <a:pt x="0" y="234"/>
                    <a:pt x="25" y="250"/>
                    <a:pt x="51" y="250"/>
                  </a:cubicBezTo>
                  <a:cubicBezTo>
                    <a:pt x="76" y="250"/>
                    <a:pt x="103" y="234"/>
                    <a:pt x="107" y="203"/>
                  </a:cubicBezTo>
                  <a:cubicBezTo>
                    <a:pt x="107" y="159"/>
                    <a:pt x="107" y="114"/>
                    <a:pt x="116" y="69"/>
                  </a:cubicBezTo>
                  <a:cubicBezTo>
                    <a:pt x="127" y="27"/>
                    <a:pt x="94" y="1"/>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84" name="Google Shape;1436;p4"/>
            <p:cNvSpPr/>
            <p:nvPr/>
          </p:nvSpPr>
          <p:spPr>
            <a:xfrm>
              <a:off x="736625" y="1220475"/>
              <a:ext cx="7025" cy="5625"/>
            </a:xfrm>
            <a:custGeom>
              <a:avLst/>
              <a:ahLst/>
              <a:rect l="l" t="t" r="r" b="b"/>
              <a:pathLst>
                <a:path w="281" h="225" extrusionOk="0">
                  <a:moveTo>
                    <a:pt x="80" y="1"/>
                  </a:moveTo>
                  <a:cubicBezTo>
                    <a:pt x="37" y="1"/>
                    <a:pt x="1" y="59"/>
                    <a:pt x="43" y="94"/>
                  </a:cubicBezTo>
                  <a:cubicBezTo>
                    <a:pt x="79" y="130"/>
                    <a:pt x="123" y="174"/>
                    <a:pt x="168" y="210"/>
                  </a:cubicBezTo>
                  <a:cubicBezTo>
                    <a:pt x="180" y="220"/>
                    <a:pt x="193" y="224"/>
                    <a:pt x="205" y="224"/>
                  </a:cubicBezTo>
                  <a:cubicBezTo>
                    <a:pt x="247" y="224"/>
                    <a:pt x="281" y="173"/>
                    <a:pt x="239" y="139"/>
                  </a:cubicBezTo>
                  <a:cubicBezTo>
                    <a:pt x="195" y="94"/>
                    <a:pt x="150" y="58"/>
                    <a:pt x="115" y="14"/>
                  </a:cubicBezTo>
                  <a:cubicBezTo>
                    <a:pt x="103" y="5"/>
                    <a:pt x="92"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85" name="Google Shape;1437;p4"/>
            <p:cNvSpPr/>
            <p:nvPr/>
          </p:nvSpPr>
          <p:spPr>
            <a:xfrm>
              <a:off x="790325" y="1113750"/>
              <a:ext cx="25675" cy="20925"/>
            </a:xfrm>
            <a:custGeom>
              <a:avLst/>
              <a:ahLst/>
              <a:rect l="l" t="t" r="r" b="b"/>
              <a:pathLst>
                <a:path w="1027" h="837" extrusionOk="0">
                  <a:moveTo>
                    <a:pt x="652" y="1"/>
                  </a:moveTo>
                  <a:lnTo>
                    <a:pt x="652" y="1"/>
                  </a:lnTo>
                  <a:cubicBezTo>
                    <a:pt x="589" y="19"/>
                    <a:pt x="527" y="54"/>
                    <a:pt x="464" y="90"/>
                  </a:cubicBezTo>
                  <a:cubicBezTo>
                    <a:pt x="509" y="117"/>
                    <a:pt x="554" y="170"/>
                    <a:pt x="571" y="224"/>
                  </a:cubicBezTo>
                  <a:cubicBezTo>
                    <a:pt x="589" y="304"/>
                    <a:pt x="571" y="393"/>
                    <a:pt x="518" y="465"/>
                  </a:cubicBezTo>
                  <a:cubicBezTo>
                    <a:pt x="465" y="547"/>
                    <a:pt x="373" y="587"/>
                    <a:pt x="282" y="587"/>
                  </a:cubicBezTo>
                  <a:cubicBezTo>
                    <a:pt x="206" y="587"/>
                    <a:pt x="130" y="558"/>
                    <a:pt x="81" y="500"/>
                  </a:cubicBezTo>
                  <a:cubicBezTo>
                    <a:pt x="45" y="563"/>
                    <a:pt x="18" y="634"/>
                    <a:pt x="1" y="705"/>
                  </a:cubicBezTo>
                  <a:cubicBezTo>
                    <a:pt x="95" y="798"/>
                    <a:pt x="198" y="836"/>
                    <a:pt x="298" y="836"/>
                  </a:cubicBezTo>
                  <a:cubicBezTo>
                    <a:pt x="683" y="836"/>
                    <a:pt x="1027" y="270"/>
                    <a:pt x="6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86" name="Google Shape;1438;p4"/>
            <p:cNvSpPr/>
            <p:nvPr/>
          </p:nvSpPr>
          <p:spPr>
            <a:xfrm>
              <a:off x="789650" y="1112875"/>
              <a:ext cx="36450" cy="33750"/>
            </a:xfrm>
            <a:custGeom>
              <a:avLst/>
              <a:ahLst/>
              <a:rect l="l" t="t" r="r" b="b"/>
              <a:pathLst>
                <a:path w="1458" h="1350" extrusionOk="0">
                  <a:moveTo>
                    <a:pt x="929" y="0"/>
                  </a:moveTo>
                  <a:cubicBezTo>
                    <a:pt x="893" y="0"/>
                    <a:pt x="848" y="0"/>
                    <a:pt x="804" y="9"/>
                  </a:cubicBezTo>
                  <a:cubicBezTo>
                    <a:pt x="1156" y="368"/>
                    <a:pt x="762" y="976"/>
                    <a:pt x="325" y="976"/>
                  </a:cubicBezTo>
                  <a:cubicBezTo>
                    <a:pt x="219" y="976"/>
                    <a:pt x="111" y="940"/>
                    <a:pt x="10" y="856"/>
                  </a:cubicBezTo>
                  <a:cubicBezTo>
                    <a:pt x="1" y="919"/>
                    <a:pt x="1" y="990"/>
                    <a:pt x="1" y="1053"/>
                  </a:cubicBezTo>
                  <a:cubicBezTo>
                    <a:pt x="72" y="1088"/>
                    <a:pt x="135" y="1124"/>
                    <a:pt x="206" y="1142"/>
                  </a:cubicBezTo>
                  <a:cubicBezTo>
                    <a:pt x="295" y="1169"/>
                    <a:pt x="375" y="1187"/>
                    <a:pt x="465" y="1187"/>
                  </a:cubicBezTo>
                  <a:lnTo>
                    <a:pt x="474" y="1187"/>
                  </a:lnTo>
                  <a:cubicBezTo>
                    <a:pt x="441" y="1196"/>
                    <a:pt x="407" y="1200"/>
                    <a:pt x="372" y="1200"/>
                  </a:cubicBezTo>
                  <a:cubicBezTo>
                    <a:pt x="313" y="1200"/>
                    <a:pt x="253" y="1189"/>
                    <a:pt x="197" y="1178"/>
                  </a:cubicBezTo>
                  <a:cubicBezTo>
                    <a:pt x="143" y="1160"/>
                    <a:pt x="72" y="1151"/>
                    <a:pt x="19" y="1124"/>
                  </a:cubicBezTo>
                  <a:lnTo>
                    <a:pt x="19" y="1124"/>
                  </a:lnTo>
                  <a:cubicBezTo>
                    <a:pt x="19" y="1142"/>
                    <a:pt x="19" y="1160"/>
                    <a:pt x="28" y="1178"/>
                  </a:cubicBezTo>
                  <a:cubicBezTo>
                    <a:pt x="117" y="1204"/>
                    <a:pt x="206" y="1240"/>
                    <a:pt x="295" y="1249"/>
                  </a:cubicBezTo>
                  <a:cubicBezTo>
                    <a:pt x="326" y="1252"/>
                    <a:pt x="357" y="1253"/>
                    <a:pt x="387" y="1253"/>
                  </a:cubicBezTo>
                  <a:cubicBezTo>
                    <a:pt x="460" y="1253"/>
                    <a:pt x="532" y="1246"/>
                    <a:pt x="607" y="1240"/>
                  </a:cubicBezTo>
                  <a:lnTo>
                    <a:pt x="607" y="1240"/>
                  </a:lnTo>
                  <a:cubicBezTo>
                    <a:pt x="553" y="1279"/>
                    <a:pt x="474" y="1292"/>
                    <a:pt x="395" y="1292"/>
                  </a:cubicBezTo>
                  <a:cubicBezTo>
                    <a:pt x="331" y="1292"/>
                    <a:pt x="267" y="1284"/>
                    <a:pt x="215" y="1276"/>
                  </a:cubicBezTo>
                  <a:cubicBezTo>
                    <a:pt x="206" y="1276"/>
                    <a:pt x="126" y="1267"/>
                    <a:pt x="54" y="1249"/>
                  </a:cubicBezTo>
                  <a:lnTo>
                    <a:pt x="54" y="1249"/>
                  </a:lnTo>
                  <a:cubicBezTo>
                    <a:pt x="54" y="1258"/>
                    <a:pt x="63" y="1267"/>
                    <a:pt x="63" y="1285"/>
                  </a:cubicBezTo>
                  <a:cubicBezTo>
                    <a:pt x="165" y="1330"/>
                    <a:pt x="267" y="1350"/>
                    <a:pt x="366" y="1350"/>
                  </a:cubicBezTo>
                  <a:cubicBezTo>
                    <a:pt x="957" y="1350"/>
                    <a:pt x="1457" y="629"/>
                    <a:pt x="1205" y="71"/>
                  </a:cubicBezTo>
                  <a:cubicBezTo>
                    <a:pt x="1187" y="62"/>
                    <a:pt x="1169" y="54"/>
                    <a:pt x="1152" y="45"/>
                  </a:cubicBezTo>
                  <a:lnTo>
                    <a:pt x="1152" y="45"/>
                  </a:lnTo>
                  <a:cubicBezTo>
                    <a:pt x="1187" y="116"/>
                    <a:pt x="1205" y="205"/>
                    <a:pt x="1214" y="259"/>
                  </a:cubicBezTo>
                  <a:cubicBezTo>
                    <a:pt x="1232" y="384"/>
                    <a:pt x="1214" y="517"/>
                    <a:pt x="1152" y="624"/>
                  </a:cubicBezTo>
                  <a:cubicBezTo>
                    <a:pt x="1169" y="500"/>
                    <a:pt x="1178" y="366"/>
                    <a:pt x="1143" y="241"/>
                  </a:cubicBezTo>
                  <a:cubicBezTo>
                    <a:pt x="1134" y="178"/>
                    <a:pt x="1116" y="116"/>
                    <a:pt x="1080" y="62"/>
                  </a:cubicBezTo>
                  <a:cubicBezTo>
                    <a:pt x="1071" y="45"/>
                    <a:pt x="1053" y="36"/>
                    <a:pt x="1045" y="18"/>
                  </a:cubicBezTo>
                  <a:cubicBezTo>
                    <a:pt x="1036" y="18"/>
                    <a:pt x="1036" y="18"/>
                    <a:pt x="1027" y="9"/>
                  </a:cubicBezTo>
                  <a:lnTo>
                    <a:pt x="1027" y="9"/>
                  </a:lnTo>
                  <a:cubicBezTo>
                    <a:pt x="1045" y="54"/>
                    <a:pt x="1062" y="89"/>
                    <a:pt x="1071" y="125"/>
                  </a:cubicBezTo>
                  <a:cubicBezTo>
                    <a:pt x="1107" y="223"/>
                    <a:pt x="1143" y="339"/>
                    <a:pt x="1107" y="446"/>
                  </a:cubicBezTo>
                  <a:cubicBezTo>
                    <a:pt x="1098" y="339"/>
                    <a:pt x="1071" y="241"/>
                    <a:pt x="1027" y="143"/>
                  </a:cubicBezTo>
                  <a:cubicBezTo>
                    <a:pt x="1000" y="98"/>
                    <a:pt x="964" y="54"/>
                    <a:pt x="929"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87" name="Google Shape;1439;p4"/>
            <p:cNvSpPr/>
            <p:nvPr/>
          </p:nvSpPr>
          <p:spPr>
            <a:xfrm>
              <a:off x="781800" y="1110350"/>
              <a:ext cx="47625" cy="38875"/>
            </a:xfrm>
            <a:custGeom>
              <a:avLst/>
              <a:ahLst/>
              <a:rect l="l" t="t" r="r" b="b"/>
              <a:pathLst>
                <a:path w="1905" h="1555" extrusionOk="0">
                  <a:moveTo>
                    <a:pt x="993" y="137"/>
                  </a:moveTo>
                  <a:cubicBezTo>
                    <a:pt x="1368" y="406"/>
                    <a:pt x="1024" y="972"/>
                    <a:pt x="639" y="972"/>
                  </a:cubicBezTo>
                  <a:cubicBezTo>
                    <a:pt x="539" y="972"/>
                    <a:pt x="436" y="934"/>
                    <a:pt x="342" y="841"/>
                  </a:cubicBezTo>
                  <a:cubicBezTo>
                    <a:pt x="359" y="770"/>
                    <a:pt x="386" y="699"/>
                    <a:pt x="422" y="636"/>
                  </a:cubicBezTo>
                  <a:cubicBezTo>
                    <a:pt x="471" y="694"/>
                    <a:pt x="547" y="723"/>
                    <a:pt x="623" y="723"/>
                  </a:cubicBezTo>
                  <a:cubicBezTo>
                    <a:pt x="714" y="723"/>
                    <a:pt x="806" y="683"/>
                    <a:pt x="859" y="601"/>
                  </a:cubicBezTo>
                  <a:cubicBezTo>
                    <a:pt x="912" y="529"/>
                    <a:pt x="930" y="440"/>
                    <a:pt x="912" y="360"/>
                  </a:cubicBezTo>
                  <a:cubicBezTo>
                    <a:pt x="895" y="306"/>
                    <a:pt x="850" y="253"/>
                    <a:pt x="805" y="226"/>
                  </a:cubicBezTo>
                  <a:cubicBezTo>
                    <a:pt x="868" y="190"/>
                    <a:pt x="930" y="155"/>
                    <a:pt x="993" y="137"/>
                  </a:cubicBezTo>
                  <a:close/>
                  <a:moveTo>
                    <a:pt x="1243" y="101"/>
                  </a:moveTo>
                  <a:cubicBezTo>
                    <a:pt x="1278" y="155"/>
                    <a:pt x="1314" y="199"/>
                    <a:pt x="1341" y="244"/>
                  </a:cubicBezTo>
                  <a:cubicBezTo>
                    <a:pt x="1385" y="342"/>
                    <a:pt x="1412" y="440"/>
                    <a:pt x="1421" y="547"/>
                  </a:cubicBezTo>
                  <a:cubicBezTo>
                    <a:pt x="1457" y="440"/>
                    <a:pt x="1421" y="324"/>
                    <a:pt x="1385" y="226"/>
                  </a:cubicBezTo>
                  <a:cubicBezTo>
                    <a:pt x="1376" y="190"/>
                    <a:pt x="1359" y="155"/>
                    <a:pt x="1341" y="110"/>
                  </a:cubicBezTo>
                  <a:lnTo>
                    <a:pt x="1341" y="110"/>
                  </a:lnTo>
                  <a:cubicBezTo>
                    <a:pt x="1350" y="119"/>
                    <a:pt x="1350" y="119"/>
                    <a:pt x="1359" y="119"/>
                  </a:cubicBezTo>
                  <a:cubicBezTo>
                    <a:pt x="1367" y="137"/>
                    <a:pt x="1385" y="146"/>
                    <a:pt x="1394" y="163"/>
                  </a:cubicBezTo>
                  <a:cubicBezTo>
                    <a:pt x="1430" y="217"/>
                    <a:pt x="1448" y="279"/>
                    <a:pt x="1457" y="342"/>
                  </a:cubicBezTo>
                  <a:cubicBezTo>
                    <a:pt x="1492" y="467"/>
                    <a:pt x="1483" y="601"/>
                    <a:pt x="1466" y="725"/>
                  </a:cubicBezTo>
                  <a:cubicBezTo>
                    <a:pt x="1528" y="618"/>
                    <a:pt x="1546" y="485"/>
                    <a:pt x="1528" y="360"/>
                  </a:cubicBezTo>
                  <a:cubicBezTo>
                    <a:pt x="1519" y="306"/>
                    <a:pt x="1501" y="217"/>
                    <a:pt x="1466" y="146"/>
                  </a:cubicBezTo>
                  <a:lnTo>
                    <a:pt x="1466" y="146"/>
                  </a:lnTo>
                  <a:cubicBezTo>
                    <a:pt x="1483" y="155"/>
                    <a:pt x="1501" y="163"/>
                    <a:pt x="1519" y="172"/>
                  </a:cubicBezTo>
                  <a:cubicBezTo>
                    <a:pt x="1771" y="730"/>
                    <a:pt x="1271" y="1451"/>
                    <a:pt x="680" y="1451"/>
                  </a:cubicBezTo>
                  <a:cubicBezTo>
                    <a:pt x="581" y="1451"/>
                    <a:pt x="479" y="1431"/>
                    <a:pt x="377" y="1386"/>
                  </a:cubicBezTo>
                  <a:cubicBezTo>
                    <a:pt x="377" y="1368"/>
                    <a:pt x="368" y="1359"/>
                    <a:pt x="368" y="1350"/>
                  </a:cubicBezTo>
                  <a:lnTo>
                    <a:pt x="368" y="1350"/>
                  </a:lnTo>
                  <a:cubicBezTo>
                    <a:pt x="440" y="1368"/>
                    <a:pt x="520" y="1377"/>
                    <a:pt x="529" y="1377"/>
                  </a:cubicBezTo>
                  <a:cubicBezTo>
                    <a:pt x="581" y="1385"/>
                    <a:pt x="645" y="1393"/>
                    <a:pt x="709" y="1393"/>
                  </a:cubicBezTo>
                  <a:cubicBezTo>
                    <a:pt x="788" y="1393"/>
                    <a:pt x="867" y="1380"/>
                    <a:pt x="921" y="1341"/>
                  </a:cubicBezTo>
                  <a:lnTo>
                    <a:pt x="921" y="1341"/>
                  </a:lnTo>
                  <a:cubicBezTo>
                    <a:pt x="846" y="1347"/>
                    <a:pt x="774" y="1354"/>
                    <a:pt x="701" y="1354"/>
                  </a:cubicBezTo>
                  <a:cubicBezTo>
                    <a:pt x="671" y="1354"/>
                    <a:pt x="640" y="1353"/>
                    <a:pt x="609" y="1350"/>
                  </a:cubicBezTo>
                  <a:cubicBezTo>
                    <a:pt x="520" y="1341"/>
                    <a:pt x="431" y="1305"/>
                    <a:pt x="342" y="1279"/>
                  </a:cubicBezTo>
                  <a:cubicBezTo>
                    <a:pt x="333" y="1261"/>
                    <a:pt x="333" y="1243"/>
                    <a:pt x="333" y="1225"/>
                  </a:cubicBezTo>
                  <a:lnTo>
                    <a:pt x="333" y="1225"/>
                  </a:lnTo>
                  <a:cubicBezTo>
                    <a:pt x="386" y="1252"/>
                    <a:pt x="457" y="1261"/>
                    <a:pt x="511" y="1279"/>
                  </a:cubicBezTo>
                  <a:cubicBezTo>
                    <a:pt x="567" y="1290"/>
                    <a:pt x="627" y="1301"/>
                    <a:pt x="686" y="1301"/>
                  </a:cubicBezTo>
                  <a:cubicBezTo>
                    <a:pt x="721" y="1301"/>
                    <a:pt x="755" y="1297"/>
                    <a:pt x="788" y="1288"/>
                  </a:cubicBezTo>
                  <a:lnTo>
                    <a:pt x="779" y="1288"/>
                  </a:lnTo>
                  <a:cubicBezTo>
                    <a:pt x="689" y="1288"/>
                    <a:pt x="609" y="1270"/>
                    <a:pt x="520" y="1243"/>
                  </a:cubicBezTo>
                  <a:cubicBezTo>
                    <a:pt x="449" y="1225"/>
                    <a:pt x="386" y="1189"/>
                    <a:pt x="315" y="1154"/>
                  </a:cubicBezTo>
                  <a:cubicBezTo>
                    <a:pt x="306" y="1091"/>
                    <a:pt x="315" y="1020"/>
                    <a:pt x="324" y="957"/>
                  </a:cubicBezTo>
                  <a:cubicBezTo>
                    <a:pt x="425" y="1041"/>
                    <a:pt x="533" y="1077"/>
                    <a:pt x="639" y="1077"/>
                  </a:cubicBezTo>
                  <a:cubicBezTo>
                    <a:pt x="1076" y="1077"/>
                    <a:pt x="1470" y="469"/>
                    <a:pt x="1118" y="110"/>
                  </a:cubicBezTo>
                  <a:cubicBezTo>
                    <a:pt x="1162" y="101"/>
                    <a:pt x="1207" y="101"/>
                    <a:pt x="1243" y="101"/>
                  </a:cubicBezTo>
                  <a:close/>
                  <a:moveTo>
                    <a:pt x="1213" y="1"/>
                  </a:moveTo>
                  <a:cubicBezTo>
                    <a:pt x="554" y="1"/>
                    <a:pt x="0" y="803"/>
                    <a:pt x="288" y="1439"/>
                  </a:cubicBezTo>
                  <a:cubicBezTo>
                    <a:pt x="297" y="1448"/>
                    <a:pt x="306" y="1457"/>
                    <a:pt x="306" y="1466"/>
                  </a:cubicBezTo>
                  <a:cubicBezTo>
                    <a:pt x="315" y="1466"/>
                    <a:pt x="315" y="1475"/>
                    <a:pt x="324" y="1475"/>
                  </a:cubicBezTo>
                  <a:cubicBezTo>
                    <a:pt x="444" y="1530"/>
                    <a:pt x="565" y="1554"/>
                    <a:pt x="682" y="1554"/>
                  </a:cubicBezTo>
                  <a:cubicBezTo>
                    <a:pt x="1349" y="1554"/>
                    <a:pt x="1904" y="755"/>
                    <a:pt x="1608" y="110"/>
                  </a:cubicBezTo>
                  <a:cubicBezTo>
                    <a:pt x="1599" y="101"/>
                    <a:pt x="1599" y="92"/>
                    <a:pt x="1590" y="92"/>
                  </a:cubicBezTo>
                  <a:cubicBezTo>
                    <a:pt x="1590" y="83"/>
                    <a:pt x="1582" y="83"/>
                    <a:pt x="1573" y="83"/>
                  </a:cubicBezTo>
                  <a:cubicBezTo>
                    <a:pt x="1452" y="26"/>
                    <a:pt x="1331" y="1"/>
                    <a:pt x="12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88" name="Google Shape;1440;p4"/>
            <p:cNvSpPr/>
            <p:nvPr/>
          </p:nvSpPr>
          <p:spPr>
            <a:xfrm>
              <a:off x="778725" y="1142250"/>
              <a:ext cx="6275" cy="3200"/>
            </a:xfrm>
            <a:custGeom>
              <a:avLst/>
              <a:ahLst/>
              <a:rect l="l" t="t" r="r" b="b"/>
              <a:pathLst>
                <a:path w="251" h="128" extrusionOk="0">
                  <a:moveTo>
                    <a:pt x="197" y="0"/>
                  </a:moveTo>
                  <a:cubicBezTo>
                    <a:pt x="191" y="0"/>
                    <a:pt x="185" y="1"/>
                    <a:pt x="179" y="3"/>
                  </a:cubicBezTo>
                  <a:cubicBezTo>
                    <a:pt x="143" y="12"/>
                    <a:pt x="108" y="20"/>
                    <a:pt x="63" y="20"/>
                  </a:cubicBezTo>
                  <a:cubicBezTo>
                    <a:pt x="1" y="20"/>
                    <a:pt x="1" y="127"/>
                    <a:pt x="72" y="127"/>
                  </a:cubicBezTo>
                  <a:cubicBezTo>
                    <a:pt x="117" y="127"/>
                    <a:pt x="161" y="110"/>
                    <a:pt x="215" y="101"/>
                  </a:cubicBezTo>
                  <a:cubicBezTo>
                    <a:pt x="241" y="101"/>
                    <a:pt x="250" y="65"/>
                    <a:pt x="250" y="38"/>
                  </a:cubicBezTo>
                  <a:cubicBezTo>
                    <a:pt x="243" y="16"/>
                    <a:pt x="224" y="0"/>
                    <a:pt x="19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89" name="Google Shape;1441;p4"/>
            <p:cNvSpPr/>
            <p:nvPr/>
          </p:nvSpPr>
          <p:spPr>
            <a:xfrm>
              <a:off x="778050" y="1132500"/>
              <a:ext cx="7100" cy="3150"/>
            </a:xfrm>
            <a:custGeom>
              <a:avLst/>
              <a:ahLst/>
              <a:rect l="l" t="t" r="r" b="b"/>
              <a:pathLst>
                <a:path w="284" h="126" extrusionOk="0">
                  <a:moveTo>
                    <a:pt x="54" y="0"/>
                  </a:moveTo>
                  <a:cubicBezTo>
                    <a:pt x="19" y="0"/>
                    <a:pt x="1" y="27"/>
                    <a:pt x="1" y="54"/>
                  </a:cubicBezTo>
                  <a:cubicBezTo>
                    <a:pt x="1" y="80"/>
                    <a:pt x="28" y="107"/>
                    <a:pt x="54" y="107"/>
                  </a:cubicBezTo>
                  <a:cubicBezTo>
                    <a:pt x="99" y="107"/>
                    <a:pt x="144" y="116"/>
                    <a:pt x="197" y="125"/>
                  </a:cubicBezTo>
                  <a:cubicBezTo>
                    <a:pt x="200" y="125"/>
                    <a:pt x="202" y="126"/>
                    <a:pt x="205" y="126"/>
                  </a:cubicBezTo>
                  <a:cubicBezTo>
                    <a:pt x="262" y="126"/>
                    <a:pt x="284" y="35"/>
                    <a:pt x="224" y="18"/>
                  </a:cubicBezTo>
                  <a:cubicBezTo>
                    <a:pt x="161" y="9"/>
                    <a:pt x="108" y="0"/>
                    <a:pt x="5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90" name="Google Shape;1442;p4"/>
            <p:cNvSpPr/>
            <p:nvPr/>
          </p:nvSpPr>
          <p:spPr>
            <a:xfrm>
              <a:off x="779625" y="1123000"/>
              <a:ext cx="7250" cy="4225"/>
            </a:xfrm>
            <a:custGeom>
              <a:avLst/>
              <a:ahLst/>
              <a:rect l="l" t="t" r="r" b="b"/>
              <a:pathLst>
                <a:path w="290" h="169" extrusionOk="0">
                  <a:moveTo>
                    <a:pt x="58" y="0"/>
                  </a:moveTo>
                  <a:cubicBezTo>
                    <a:pt x="40" y="0"/>
                    <a:pt x="24" y="6"/>
                    <a:pt x="18" y="23"/>
                  </a:cubicBezTo>
                  <a:cubicBezTo>
                    <a:pt x="0" y="50"/>
                    <a:pt x="9" y="86"/>
                    <a:pt x="36" y="95"/>
                  </a:cubicBezTo>
                  <a:cubicBezTo>
                    <a:pt x="90" y="121"/>
                    <a:pt x="143" y="148"/>
                    <a:pt x="205" y="166"/>
                  </a:cubicBezTo>
                  <a:cubicBezTo>
                    <a:pt x="211" y="167"/>
                    <a:pt x="216" y="168"/>
                    <a:pt x="220" y="168"/>
                  </a:cubicBezTo>
                  <a:cubicBezTo>
                    <a:pt x="272" y="168"/>
                    <a:pt x="290" y="84"/>
                    <a:pt x="232" y="68"/>
                  </a:cubicBezTo>
                  <a:cubicBezTo>
                    <a:pt x="179" y="50"/>
                    <a:pt x="134" y="23"/>
                    <a:pt x="90" y="5"/>
                  </a:cubicBezTo>
                  <a:cubicBezTo>
                    <a:pt x="80" y="2"/>
                    <a:pt x="69" y="0"/>
                    <a:pt x="5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91" name="Google Shape;1443;p4"/>
            <p:cNvSpPr/>
            <p:nvPr/>
          </p:nvSpPr>
          <p:spPr>
            <a:xfrm>
              <a:off x="794175" y="1105700"/>
              <a:ext cx="5575" cy="6175"/>
            </a:xfrm>
            <a:custGeom>
              <a:avLst/>
              <a:ahLst/>
              <a:rect l="l" t="t" r="r" b="b"/>
              <a:pathLst>
                <a:path w="223" h="247" extrusionOk="0">
                  <a:moveTo>
                    <a:pt x="70" y="0"/>
                  </a:moveTo>
                  <a:cubicBezTo>
                    <a:pt x="35" y="0"/>
                    <a:pt x="0" y="39"/>
                    <a:pt x="25" y="82"/>
                  </a:cubicBezTo>
                  <a:cubicBezTo>
                    <a:pt x="43" y="126"/>
                    <a:pt x="78" y="171"/>
                    <a:pt x="105" y="225"/>
                  </a:cubicBezTo>
                  <a:cubicBezTo>
                    <a:pt x="116" y="240"/>
                    <a:pt x="131" y="247"/>
                    <a:pt x="146" y="247"/>
                  </a:cubicBezTo>
                  <a:cubicBezTo>
                    <a:pt x="183" y="247"/>
                    <a:pt x="222" y="209"/>
                    <a:pt x="203" y="171"/>
                  </a:cubicBezTo>
                  <a:cubicBezTo>
                    <a:pt x="168" y="118"/>
                    <a:pt x="132" y="73"/>
                    <a:pt x="114" y="28"/>
                  </a:cubicBezTo>
                  <a:cubicBezTo>
                    <a:pt x="103" y="9"/>
                    <a:pt x="86"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92" name="Google Shape;1444;p4"/>
            <p:cNvSpPr/>
            <p:nvPr/>
          </p:nvSpPr>
          <p:spPr>
            <a:xfrm>
              <a:off x="805725" y="1100750"/>
              <a:ext cx="3350" cy="6775"/>
            </a:xfrm>
            <a:custGeom>
              <a:avLst/>
              <a:ahLst/>
              <a:rect l="l" t="t" r="r" b="b"/>
              <a:pathLst>
                <a:path w="134" h="271" extrusionOk="0">
                  <a:moveTo>
                    <a:pt x="59" y="1"/>
                  </a:moveTo>
                  <a:cubicBezTo>
                    <a:pt x="54" y="1"/>
                    <a:pt x="49" y="2"/>
                    <a:pt x="45" y="3"/>
                  </a:cubicBezTo>
                  <a:cubicBezTo>
                    <a:pt x="18" y="12"/>
                    <a:pt x="0" y="39"/>
                    <a:pt x="9" y="66"/>
                  </a:cubicBezTo>
                  <a:cubicBezTo>
                    <a:pt x="18" y="119"/>
                    <a:pt x="18" y="173"/>
                    <a:pt x="27" y="217"/>
                  </a:cubicBezTo>
                  <a:cubicBezTo>
                    <a:pt x="27" y="244"/>
                    <a:pt x="45" y="271"/>
                    <a:pt x="80" y="271"/>
                  </a:cubicBezTo>
                  <a:cubicBezTo>
                    <a:pt x="107" y="271"/>
                    <a:pt x="134" y="244"/>
                    <a:pt x="125" y="217"/>
                  </a:cubicBezTo>
                  <a:cubicBezTo>
                    <a:pt x="125" y="155"/>
                    <a:pt x="116" y="101"/>
                    <a:pt x="107" y="39"/>
                  </a:cubicBezTo>
                  <a:cubicBezTo>
                    <a:pt x="107" y="17"/>
                    <a:pt x="83" y="1"/>
                    <a:pt x="5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93" name="Google Shape;1445;p4"/>
            <p:cNvSpPr/>
            <p:nvPr/>
          </p:nvSpPr>
          <p:spPr>
            <a:xfrm>
              <a:off x="816875" y="1101550"/>
              <a:ext cx="3275" cy="6275"/>
            </a:xfrm>
            <a:custGeom>
              <a:avLst/>
              <a:ahLst/>
              <a:rect l="l" t="t" r="r" b="b"/>
              <a:pathLst>
                <a:path w="131" h="251" extrusionOk="0">
                  <a:moveTo>
                    <a:pt x="65" y="0"/>
                  </a:moveTo>
                  <a:cubicBezTo>
                    <a:pt x="43" y="0"/>
                    <a:pt x="22" y="13"/>
                    <a:pt x="18" y="43"/>
                  </a:cubicBezTo>
                  <a:cubicBezTo>
                    <a:pt x="9" y="96"/>
                    <a:pt x="0" y="150"/>
                    <a:pt x="0" y="203"/>
                  </a:cubicBezTo>
                  <a:cubicBezTo>
                    <a:pt x="0" y="234"/>
                    <a:pt x="27" y="250"/>
                    <a:pt x="54" y="250"/>
                  </a:cubicBezTo>
                  <a:cubicBezTo>
                    <a:pt x="80" y="250"/>
                    <a:pt x="107" y="234"/>
                    <a:pt x="107" y="203"/>
                  </a:cubicBezTo>
                  <a:cubicBezTo>
                    <a:pt x="107" y="150"/>
                    <a:pt x="116" y="105"/>
                    <a:pt x="125" y="60"/>
                  </a:cubicBezTo>
                  <a:cubicBezTo>
                    <a:pt x="130" y="24"/>
                    <a:pt x="96" y="0"/>
                    <a:pt x="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94" name="Google Shape;1446;p4"/>
            <p:cNvSpPr/>
            <p:nvPr/>
          </p:nvSpPr>
          <p:spPr>
            <a:xfrm>
              <a:off x="785475" y="1112975"/>
              <a:ext cx="7025" cy="5625"/>
            </a:xfrm>
            <a:custGeom>
              <a:avLst/>
              <a:ahLst/>
              <a:rect l="l" t="t" r="r" b="b"/>
              <a:pathLst>
                <a:path w="281" h="225" extrusionOk="0">
                  <a:moveTo>
                    <a:pt x="84" y="1"/>
                  </a:moveTo>
                  <a:cubicBezTo>
                    <a:pt x="42" y="1"/>
                    <a:pt x="0" y="59"/>
                    <a:pt x="43" y="94"/>
                  </a:cubicBezTo>
                  <a:cubicBezTo>
                    <a:pt x="87" y="130"/>
                    <a:pt x="123" y="174"/>
                    <a:pt x="168" y="210"/>
                  </a:cubicBezTo>
                  <a:cubicBezTo>
                    <a:pt x="180" y="220"/>
                    <a:pt x="192" y="224"/>
                    <a:pt x="204" y="224"/>
                  </a:cubicBezTo>
                  <a:cubicBezTo>
                    <a:pt x="247" y="224"/>
                    <a:pt x="281" y="172"/>
                    <a:pt x="239" y="130"/>
                  </a:cubicBezTo>
                  <a:cubicBezTo>
                    <a:pt x="203" y="94"/>
                    <a:pt x="159" y="58"/>
                    <a:pt x="114" y="14"/>
                  </a:cubicBezTo>
                  <a:cubicBezTo>
                    <a:pt x="105" y="5"/>
                    <a:pt x="94" y="1"/>
                    <a:pt x="8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95" name="Google Shape;1447;p4"/>
            <p:cNvSpPr/>
            <p:nvPr/>
          </p:nvSpPr>
          <p:spPr>
            <a:xfrm>
              <a:off x="742600" y="1108400"/>
              <a:ext cx="18750" cy="24150"/>
            </a:xfrm>
            <a:custGeom>
              <a:avLst/>
              <a:ahLst/>
              <a:rect l="l" t="t" r="r" b="b"/>
              <a:pathLst>
                <a:path w="750" h="966" extrusionOk="0">
                  <a:moveTo>
                    <a:pt x="152" y="1"/>
                  </a:moveTo>
                  <a:cubicBezTo>
                    <a:pt x="116" y="63"/>
                    <a:pt x="81" y="125"/>
                    <a:pt x="54" y="197"/>
                  </a:cubicBezTo>
                  <a:cubicBezTo>
                    <a:pt x="58" y="197"/>
                    <a:pt x="62" y="197"/>
                    <a:pt x="66" y="197"/>
                  </a:cubicBezTo>
                  <a:cubicBezTo>
                    <a:pt x="230" y="197"/>
                    <a:pt x="365" y="379"/>
                    <a:pt x="322" y="545"/>
                  </a:cubicBezTo>
                  <a:cubicBezTo>
                    <a:pt x="304" y="625"/>
                    <a:pt x="250" y="705"/>
                    <a:pt x="170" y="741"/>
                  </a:cubicBezTo>
                  <a:cubicBezTo>
                    <a:pt x="137" y="752"/>
                    <a:pt x="100" y="760"/>
                    <a:pt x="65" y="760"/>
                  </a:cubicBezTo>
                  <a:cubicBezTo>
                    <a:pt x="43" y="760"/>
                    <a:pt x="21" y="757"/>
                    <a:pt x="0" y="750"/>
                  </a:cubicBezTo>
                  <a:lnTo>
                    <a:pt x="0" y="750"/>
                  </a:lnTo>
                  <a:cubicBezTo>
                    <a:pt x="9" y="821"/>
                    <a:pt x="27" y="893"/>
                    <a:pt x="63" y="955"/>
                  </a:cubicBezTo>
                  <a:cubicBezTo>
                    <a:pt x="95" y="962"/>
                    <a:pt x="125" y="966"/>
                    <a:pt x="155" y="966"/>
                  </a:cubicBezTo>
                  <a:cubicBezTo>
                    <a:pt x="641" y="966"/>
                    <a:pt x="749" y="43"/>
                    <a:pt x="1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96" name="Google Shape;1448;p4"/>
            <p:cNvSpPr/>
            <p:nvPr/>
          </p:nvSpPr>
          <p:spPr>
            <a:xfrm>
              <a:off x="745725" y="1099925"/>
              <a:ext cx="29025" cy="41500"/>
            </a:xfrm>
            <a:custGeom>
              <a:avLst/>
              <a:ahLst/>
              <a:rect l="l" t="t" r="r" b="b"/>
              <a:pathLst>
                <a:path w="1161" h="1660" extrusionOk="0">
                  <a:moveTo>
                    <a:pt x="464" y="1"/>
                  </a:moveTo>
                  <a:cubicBezTo>
                    <a:pt x="446" y="10"/>
                    <a:pt x="437" y="10"/>
                    <a:pt x="420" y="18"/>
                  </a:cubicBezTo>
                  <a:cubicBezTo>
                    <a:pt x="482" y="54"/>
                    <a:pt x="544" y="108"/>
                    <a:pt x="562" y="125"/>
                  </a:cubicBezTo>
                  <a:cubicBezTo>
                    <a:pt x="643" y="197"/>
                    <a:pt x="776" y="313"/>
                    <a:pt x="785" y="438"/>
                  </a:cubicBezTo>
                  <a:cubicBezTo>
                    <a:pt x="723" y="349"/>
                    <a:pt x="669" y="268"/>
                    <a:pt x="589" y="197"/>
                  </a:cubicBezTo>
                  <a:cubicBezTo>
                    <a:pt x="518" y="134"/>
                    <a:pt x="429" y="90"/>
                    <a:pt x="348" y="45"/>
                  </a:cubicBezTo>
                  <a:cubicBezTo>
                    <a:pt x="339" y="54"/>
                    <a:pt x="321" y="63"/>
                    <a:pt x="313" y="72"/>
                  </a:cubicBezTo>
                  <a:cubicBezTo>
                    <a:pt x="366" y="99"/>
                    <a:pt x="420" y="143"/>
                    <a:pt x="473" y="179"/>
                  </a:cubicBezTo>
                  <a:cubicBezTo>
                    <a:pt x="544" y="233"/>
                    <a:pt x="616" y="286"/>
                    <a:pt x="660" y="366"/>
                  </a:cubicBezTo>
                  <a:cubicBezTo>
                    <a:pt x="660" y="366"/>
                    <a:pt x="656" y="370"/>
                    <a:pt x="654" y="370"/>
                  </a:cubicBezTo>
                  <a:cubicBezTo>
                    <a:pt x="653" y="370"/>
                    <a:pt x="652" y="369"/>
                    <a:pt x="652" y="366"/>
                  </a:cubicBezTo>
                  <a:cubicBezTo>
                    <a:pt x="589" y="304"/>
                    <a:pt x="527" y="250"/>
                    <a:pt x="455" y="206"/>
                  </a:cubicBezTo>
                  <a:cubicBezTo>
                    <a:pt x="393" y="161"/>
                    <a:pt x="321" y="134"/>
                    <a:pt x="250" y="108"/>
                  </a:cubicBezTo>
                  <a:cubicBezTo>
                    <a:pt x="197" y="143"/>
                    <a:pt x="143" y="188"/>
                    <a:pt x="98" y="241"/>
                  </a:cubicBezTo>
                  <a:cubicBezTo>
                    <a:pt x="759" y="347"/>
                    <a:pt x="619" y="1402"/>
                    <a:pt x="23" y="1402"/>
                  </a:cubicBezTo>
                  <a:cubicBezTo>
                    <a:pt x="15" y="1402"/>
                    <a:pt x="8" y="1402"/>
                    <a:pt x="0" y="1401"/>
                  </a:cubicBezTo>
                  <a:lnTo>
                    <a:pt x="0" y="1401"/>
                  </a:lnTo>
                  <a:cubicBezTo>
                    <a:pt x="18" y="1437"/>
                    <a:pt x="45" y="1473"/>
                    <a:pt x="72" y="1499"/>
                  </a:cubicBezTo>
                  <a:cubicBezTo>
                    <a:pt x="134" y="1490"/>
                    <a:pt x="188" y="1490"/>
                    <a:pt x="241" y="1473"/>
                  </a:cubicBezTo>
                  <a:cubicBezTo>
                    <a:pt x="348" y="1446"/>
                    <a:pt x="429" y="1401"/>
                    <a:pt x="518" y="1339"/>
                  </a:cubicBezTo>
                  <a:lnTo>
                    <a:pt x="527" y="1339"/>
                  </a:lnTo>
                  <a:cubicBezTo>
                    <a:pt x="464" y="1437"/>
                    <a:pt x="357" y="1481"/>
                    <a:pt x="259" y="1526"/>
                  </a:cubicBezTo>
                  <a:cubicBezTo>
                    <a:pt x="232" y="1535"/>
                    <a:pt x="188" y="1553"/>
                    <a:pt x="143" y="1562"/>
                  </a:cubicBezTo>
                  <a:cubicBezTo>
                    <a:pt x="152" y="1571"/>
                    <a:pt x="152" y="1571"/>
                    <a:pt x="161" y="1571"/>
                  </a:cubicBezTo>
                  <a:lnTo>
                    <a:pt x="223" y="1571"/>
                  </a:lnTo>
                  <a:cubicBezTo>
                    <a:pt x="286" y="1562"/>
                    <a:pt x="339" y="1535"/>
                    <a:pt x="393" y="1499"/>
                  </a:cubicBezTo>
                  <a:cubicBezTo>
                    <a:pt x="518" y="1446"/>
                    <a:pt x="598" y="1348"/>
                    <a:pt x="687" y="1250"/>
                  </a:cubicBezTo>
                  <a:lnTo>
                    <a:pt x="687" y="1250"/>
                  </a:lnTo>
                  <a:cubicBezTo>
                    <a:pt x="652" y="1366"/>
                    <a:pt x="553" y="1473"/>
                    <a:pt x="455" y="1544"/>
                  </a:cubicBezTo>
                  <a:cubicBezTo>
                    <a:pt x="402" y="1571"/>
                    <a:pt x="330" y="1615"/>
                    <a:pt x="250" y="1633"/>
                  </a:cubicBezTo>
                  <a:cubicBezTo>
                    <a:pt x="268" y="1642"/>
                    <a:pt x="286" y="1651"/>
                    <a:pt x="304" y="1660"/>
                  </a:cubicBezTo>
                  <a:cubicBezTo>
                    <a:pt x="991" y="1446"/>
                    <a:pt x="1160" y="322"/>
                    <a:pt x="464"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97" name="Google Shape;1449;p4"/>
            <p:cNvSpPr/>
            <p:nvPr/>
          </p:nvSpPr>
          <p:spPr>
            <a:xfrm>
              <a:off x="736350" y="1098150"/>
              <a:ext cx="41500" cy="45950"/>
            </a:xfrm>
            <a:custGeom>
              <a:avLst/>
              <a:ahLst/>
              <a:rect l="l" t="t" r="r" b="b"/>
              <a:pathLst>
                <a:path w="1660" h="1838" extrusionOk="0">
                  <a:moveTo>
                    <a:pt x="402" y="411"/>
                  </a:moveTo>
                  <a:cubicBezTo>
                    <a:pt x="999" y="453"/>
                    <a:pt x="891" y="1376"/>
                    <a:pt x="405" y="1376"/>
                  </a:cubicBezTo>
                  <a:cubicBezTo>
                    <a:pt x="375" y="1376"/>
                    <a:pt x="345" y="1372"/>
                    <a:pt x="313" y="1365"/>
                  </a:cubicBezTo>
                  <a:cubicBezTo>
                    <a:pt x="277" y="1303"/>
                    <a:pt x="259" y="1231"/>
                    <a:pt x="250" y="1160"/>
                  </a:cubicBezTo>
                  <a:lnTo>
                    <a:pt x="250" y="1160"/>
                  </a:lnTo>
                  <a:cubicBezTo>
                    <a:pt x="271" y="1167"/>
                    <a:pt x="293" y="1170"/>
                    <a:pt x="315" y="1170"/>
                  </a:cubicBezTo>
                  <a:cubicBezTo>
                    <a:pt x="350" y="1170"/>
                    <a:pt x="387" y="1162"/>
                    <a:pt x="420" y="1151"/>
                  </a:cubicBezTo>
                  <a:cubicBezTo>
                    <a:pt x="500" y="1115"/>
                    <a:pt x="554" y="1035"/>
                    <a:pt x="572" y="955"/>
                  </a:cubicBezTo>
                  <a:cubicBezTo>
                    <a:pt x="615" y="789"/>
                    <a:pt x="480" y="607"/>
                    <a:pt x="316" y="607"/>
                  </a:cubicBezTo>
                  <a:cubicBezTo>
                    <a:pt x="312" y="607"/>
                    <a:pt x="308" y="607"/>
                    <a:pt x="304" y="607"/>
                  </a:cubicBezTo>
                  <a:cubicBezTo>
                    <a:pt x="331" y="535"/>
                    <a:pt x="366" y="473"/>
                    <a:pt x="402" y="411"/>
                  </a:cubicBezTo>
                  <a:close/>
                  <a:moveTo>
                    <a:pt x="839" y="72"/>
                  </a:moveTo>
                  <a:lnTo>
                    <a:pt x="839" y="72"/>
                  </a:lnTo>
                  <a:cubicBezTo>
                    <a:pt x="1535" y="393"/>
                    <a:pt x="1366" y="1517"/>
                    <a:pt x="679" y="1731"/>
                  </a:cubicBezTo>
                  <a:cubicBezTo>
                    <a:pt x="661" y="1722"/>
                    <a:pt x="643" y="1713"/>
                    <a:pt x="625" y="1704"/>
                  </a:cubicBezTo>
                  <a:cubicBezTo>
                    <a:pt x="705" y="1686"/>
                    <a:pt x="777" y="1642"/>
                    <a:pt x="830" y="1615"/>
                  </a:cubicBezTo>
                  <a:cubicBezTo>
                    <a:pt x="928" y="1544"/>
                    <a:pt x="1027" y="1437"/>
                    <a:pt x="1062" y="1321"/>
                  </a:cubicBezTo>
                  <a:lnTo>
                    <a:pt x="1062" y="1321"/>
                  </a:lnTo>
                  <a:cubicBezTo>
                    <a:pt x="973" y="1419"/>
                    <a:pt x="893" y="1517"/>
                    <a:pt x="768" y="1570"/>
                  </a:cubicBezTo>
                  <a:cubicBezTo>
                    <a:pt x="714" y="1606"/>
                    <a:pt x="661" y="1633"/>
                    <a:pt x="598" y="1642"/>
                  </a:cubicBezTo>
                  <a:lnTo>
                    <a:pt x="536" y="1642"/>
                  </a:lnTo>
                  <a:cubicBezTo>
                    <a:pt x="527" y="1642"/>
                    <a:pt x="527" y="1642"/>
                    <a:pt x="518" y="1633"/>
                  </a:cubicBezTo>
                  <a:cubicBezTo>
                    <a:pt x="563" y="1624"/>
                    <a:pt x="607" y="1606"/>
                    <a:pt x="634" y="1597"/>
                  </a:cubicBezTo>
                  <a:cubicBezTo>
                    <a:pt x="732" y="1552"/>
                    <a:pt x="839" y="1508"/>
                    <a:pt x="902" y="1410"/>
                  </a:cubicBezTo>
                  <a:lnTo>
                    <a:pt x="893" y="1410"/>
                  </a:lnTo>
                  <a:cubicBezTo>
                    <a:pt x="804" y="1472"/>
                    <a:pt x="723" y="1517"/>
                    <a:pt x="616" y="1544"/>
                  </a:cubicBezTo>
                  <a:cubicBezTo>
                    <a:pt x="563" y="1561"/>
                    <a:pt x="509" y="1561"/>
                    <a:pt x="447" y="1570"/>
                  </a:cubicBezTo>
                  <a:cubicBezTo>
                    <a:pt x="420" y="1544"/>
                    <a:pt x="393" y="1508"/>
                    <a:pt x="375" y="1472"/>
                  </a:cubicBezTo>
                  <a:lnTo>
                    <a:pt x="375" y="1472"/>
                  </a:lnTo>
                  <a:cubicBezTo>
                    <a:pt x="383" y="1473"/>
                    <a:pt x="390" y="1473"/>
                    <a:pt x="398" y="1473"/>
                  </a:cubicBezTo>
                  <a:cubicBezTo>
                    <a:pt x="994" y="1473"/>
                    <a:pt x="1134" y="418"/>
                    <a:pt x="473" y="312"/>
                  </a:cubicBezTo>
                  <a:cubicBezTo>
                    <a:pt x="518" y="259"/>
                    <a:pt x="572" y="214"/>
                    <a:pt x="625" y="179"/>
                  </a:cubicBezTo>
                  <a:cubicBezTo>
                    <a:pt x="696" y="205"/>
                    <a:pt x="768" y="232"/>
                    <a:pt x="830" y="277"/>
                  </a:cubicBezTo>
                  <a:cubicBezTo>
                    <a:pt x="902" y="321"/>
                    <a:pt x="964" y="375"/>
                    <a:pt x="1027" y="437"/>
                  </a:cubicBezTo>
                  <a:cubicBezTo>
                    <a:pt x="1027" y="440"/>
                    <a:pt x="1028" y="441"/>
                    <a:pt x="1029" y="441"/>
                  </a:cubicBezTo>
                  <a:cubicBezTo>
                    <a:pt x="1031" y="441"/>
                    <a:pt x="1035" y="437"/>
                    <a:pt x="1035" y="437"/>
                  </a:cubicBezTo>
                  <a:cubicBezTo>
                    <a:pt x="991" y="357"/>
                    <a:pt x="919" y="304"/>
                    <a:pt x="848" y="250"/>
                  </a:cubicBezTo>
                  <a:cubicBezTo>
                    <a:pt x="795" y="214"/>
                    <a:pt x="741" y="170"/>
                    <a:pt x="688" y="143"/>
                  </a:cubicBezTo>
                  <a:cubicBezTo>
                    <a:pt x="696" y="134"/>
                    <a:pt x="714" y="125"/>
                    <a:pt x="723" y="116"/>
                  </a:cubicBezTo>
                  <a:cubicBezTo>
                    <a:pt x="804" y="161"/>
                    <a:pt x="893" y="205"/>
                    <a:pt x="964" y="268"/>
                  </a:cubicBezTo>
                  <a:cubicBezTo>
                    <a:pt x="1044" y="339"/>
                    <a:pt x="1098" y="420"/>
                    <a:pt x="1160" y="509"/>
                  </a:cubicBezTo>
                  <a:cubicBezTo>
                    <a:pt x="1151" y="384"/>
                    <a:pt x="1018" y="268"/>
                    <a:pt x="937" y="196"/>
                  </a:cubicBezTo>
                  <a:cubicBezTo>
                    <a:pt x="919" y="179"/>
                    <a:pt x="857" y="125"/>
                    <a:pt x="795" y="89"/>
                  </a:cubicBezTo>
                  <a:cubicBezTo>
                    <a:pt x="812" y="81"/>
                    <a:pt x="821" y="81"/>
                    <a:pt x="839" y="72"/>
                  </a:cubicBezTo>
                  <a:close/>
                  <a:moveTo>
                    <a:pt x="919" y="0"/>
                  </a:moveTo>
                  <a:lnTo>
                    <a:pt x="919" y="0"/>
                  </a:lnTo>
                  <a:cubicBezTo>
                    <a:pt x="893" y="18"/>
                    <a:pt x="857" y="27"/>
                    <a:pt x="830" y="45"/>
                  </a:cubicBezTo>
                  <a:lnTo>
                    <a:pt x="349" y="312"/>
                  </a:lnTo>
                  <a:cubicBezTo>
                    <a:pt x="349" y="321"/>
                    <a:pt x="340" y="321"/>
                    <a:pt x="340" y="321"/>
                  </a:cubicBezTo>
                  <a:cubicBezTo>
                    <a:pt x="1" y="794"/>
                    <a:pt x="54" y="1570"/>
                    <a:pt x="652" y="1838"/>
                  </a:cubicBezTo>
                  <a:lnTo>
                    <a:pt x="696" y="1838"/>
                  </a:lnTo>
                  <a:cubicBezTo>
                    <a:pt x="1473" y="1606"/>
                    <a:pt x="1660" y="384"/>
                    <a:pt x="91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98" name="Google Shape;1450;p4"/>
            <p:cNvSpPr/>
            <p:nvPr/>
          </p:nvSpPr>
          <p:spPr>
            <a:xfrm>
              <a:off x="730025" y="1126450"/>
              <a:ext cx="7850" cy="3450"/>
            </a:xfrm>
            <a:custGeom>
              <a:avLst/>
              <a:ahLst/>
              <a:rect l="l" t="t" r="r" b="b"/>
              <a:pathLst>
                <a:path w="314" h="138" extrusionOk="0">
                  <a:moveTo>
                    <a:pt x="234" y="1"/>
                  </a:moveTo>
                  <a:cubicBezTo>
                    <a:pt x="232" y="1"/>
                    <a:pt x="229" y="1"/>
                    <a:pt x="227" y="1"/>
                  </a:cubicBezTo>
                  <a:cubicBezTo>
                    <a:pt x="173" y="19"/>
                    <a:pt x="120" y="19"/>
                    <a:pt x="57" y="37"/>
                  </a:cubicBezTo>
                  <a:cubicBezTo>
                    <a:pt x="0" y="53"/>
                    <a:pt x="10" y="137"/>
                    <a:pt x="68" y="137"/>
                  </a:cubicBezTo>
                  <a:cubicBezTo>
                    <a:pt x="73" y="137"/>
                    <a:pt x="78" y="136"/>
                    <a:pt x="84" y="135"/>
                  </a:cubicBezTo>
                  <a:cubicBezTo>
                    <a:pt x="138" y="126"/>
                    <a:pt x="191" y="117"/>
                    <a:pt x="245" y="108"/>
                  </a:cubicBezTo>
                  <a:cubicBezTo>
                    <a:pt x="313" y="100"/>
                    <a:pt x="291" y="1"/>
                    <a:pt x="23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699" name="Google Shape;1451;p4"/>
            <p:cNvSpPr/>
            <p:nvPr/>
          </p:nvSpPr>
          <p:spPr>
            <a:xfrm>
              <a:off x="734125" y="1136650"/>
              <a:ext cx="6500" cy="4975"/>
            </a:xfrm>
            <a:custGeom>
              <a:avLst/>
              <a:ahLst/>
              <a:rect l="l" t="t" r="r" b="b"/>
              <a:pathLst>
                <a:path w="260" h="199" extrusionOk="0">
                  <a:moveTo>
                    <a:pt x="197" y="0"/>
                  </a:moveTo>
                  <a:cubicBezTo>
                    <a:pt x="185" y="0"/>
                    <a:pt x="173" y="4"/>
                    <a:pt x="161" y="12"/>
                  </a:cubicBezTo>
                  <a:cubicBezTo>
                    <a:pt x="125" y="39"/>
                    <a:pt x="81" y="75"/>
                    <a:pt x="36" y="102"/>
                  </a:cubicBezTo>
                  <a:cubicBezTo>
                    <a:pt x="18" y="111"/>
                    <a:pt x="0" y="137"/>
                    <a:pt x="18" y="173"/>
                  </a:cubicBezTo>
                  <a:cubicBezTo>
                    <a:pt x="25" y="186"/>
                    <a:pt x="44" y="198"/>
                    <a:pt x="65" y="198"/>
                  </a:cubicBezTo>
                  <a:cubicBezTo>
                    <a:pt x="73" y="198"/>
                    <a:pt x="82" y="196"/>
                    <a:pt x="90" y="191"/>
                  </a:cubicBezTo>
                  <a:cubicBezTo>
                    <a:pt x="134" y="164"/>
                    <a:pt x="179" y="128"/>
                    <a:pt x="232" y="93"/>
                  </a:cubicBezTo>
                  <a:cubicBezTo>
                    <a:pt x="259" y="75"/>
                    <a:pt x="250" y="39"/>
                    <a:pt x="241" y="21"/>
                  </a:cubicBezTo>
                  <a:cubicBezTo>
                    <a:pt x="227" y="7"/>
                    <a:pt x="212" y="0"/>
                    <a:pt x="19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00" name="Google Shape;1452;p4"/>
            <p:cNvSpPr/>
            <p:nvPr/>
          </p:nvSpPr>
          <p:spPr>
            <a:xfrm>
              <a:off x="742000" y="1144200"/>
              <a:ext cx="6200" cy="5450"/>
            </a:xfrm>
            <a:custGeom>
              <a:avLst/>
              <a:ahLst/>
              <a:rect l="l" t="t" r="r" b="b"/>
              <a:pathLst>
                <a:path w="248" h="218" extrusionOk="0">
                  <a:moveTo>
                    <a:pt x="170" y="1"/>
                  </a:moveTo>
                  <a:cubicBezTo>
                    <a:pt x="160" y="1"/>
                    <a:pt x="150" y="5"/>
                    <a:pt x="140" y="14"/>
                  </a:cubicBezTo>
                  <a:cubicBezTo>
                    <a:pt x="105" y="58"/>
                    <a:pt x="60" y="94"/>
                    <a:pt x="33" y="139"/>
                  </a:cubicBezTo>
                  <a:cubicBezTo>
                    <a:pt x="0" y="178"/>
                    <a:pt x="40" y="218"/>
                    <a:pt x="78" y="218"/>
                  </a:cubicBezTo>
                  <a:cubicBezTo>
                    <a:pt x="91" y="218"/>
                    <a:pt x="104" y="213"/>
                    <a:pt x="114" y="201"/>
                  </a:cubicBezTo>
                  <a:cubicBezTo>
                    <a:pt x="140" y="165"/>
                    <a:pt x="176" y="130"/>
                    <a:pt x="212" y="94"/>
                  </a:cubicBezTo>
                  <a:cubicBezTo>
                    <a:pt x="247" y="59"/>
                    <a:pt x="209" y="1"/>
                    <a:pt x="1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01" name="Google Shape;1453;p4"/>
            <p:cNvSpPr/>
            <p:nvPr/>
          </p:nvSpPr>
          <p:spPr>
            <a:xfrm>
              <a:off x="729875" y="1115975"/>
              <a:ext cx="8000" cy="3175"/>
            </a:xfrm>
            <a:custGeom>
              <a:avLst/>
              <a:ahLst/>
              <a:rect l="l" t="t" r="r" b="b"/>
              <a:pathLst>
                <a:path w="320" h="127" extrusionOk="0">
                  <a:moveTo>
                    <a:pt x="81" y="1"/>
                  </a:moveTo>
                  <a:cubicBezTo>
                    <a:pt x="10" y="1"/>
                    <a:pt x="1" y="108"/>
                    <a:pt x="72" y="108"/>
                  </a:cubicBezTo>
                  <a:cubicBezTo>
                    <a:pt x="126" y="117"/>
                    <a:pt x="188" y="117"/>
                    <a:pt x="242" y="126"/>
                  </a:cubicBezTo>
                  <a:cubicBezTo>
                    <a:pt x="245" y="126"/>
                    <a:pt x="247" y="126"/>
                    <a:pt x="250" y="126"/>
                  </a:cubicBezTo>
                  <a:cubicBezTo>
                    <a:pt x="314" y="126"/>
                    <a:pt x="319" y="28"/>
                    <a:pt x="251" y="28"/>
                  </a:cubicBezTo>
                  <a:cubicBezTo>
                    <a:pt x="197" y="19"/>
                    <a:pt x="135" y="10"/>
                    <a:pt x="8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02" name="Google Shape;1454;p4"/>
            <p:cNvSpPr/>
            <p:nvPr/>
          </p:nvSpPr>
          <p:spPr>
            <a:xfrm>
              <a:off x="822200" y="1155325"/>
              <a:ext cx="20350" cy="24025"/>
            </a:xfrm>
            <a:custGeom>
              <a:avLst/>
              <a:ahLst/>
              <a:rect l="l" t="t" r="r" b="b"/>
              <a:pathLst>
                <a:path w="814" h="961" extrusionOk="0">
                  <a:moveTo>
                    <a:pt x="635" y="1"/>
                  </a:moveTo>
                  <a:cubicBezTo>
                    <a:pt x="177" y="1"/>
                    <a:pt x="0" y="862"/>
                    <a:pt x="572" y="960"/>
                  </a:cubicBezTo>
                  <a:cubicBezTo>
                    <a:pt x="626" y="907"/>
                    <a:pt x="661" y="844"/>
                    <a:pt x="697" y="782"/>
                  </a:cubicBezTo>
                  <a:cubicBezTo>
                    <a:pt x="528" y="764"/>
                    <a:pt x="403" y="568"/>
                    <a:pt x="465" y="407"/>
                  </a:cubicBezTo>
                  <a:cubicBezTo>
                    <a:pt x="492" y="318"/>
                    <a:pt x="554" y="256"/>
                    <a:pt x="635" y="229"/>
                  </a:cubicBezTo>
                  <a:cubicBezTo>
                    <a:pt x="659" y="221"/>
                    <a:pt x="686" y="217"/>
                    <a:pt x="714" y="217"/>
                  </a:cubicBezTo>
                  <a:cubicBezTo>
                    <a:pt x="749" y="217"/>
                    <a:pt x="784" y="223"/>
                    <a:pt x="813" y="238"/>
                  </a:cubicBezTo>
                  <a:cubicBezTo>
                    <a:pt x="804" y="158"/>
                    <a:pt x="795" y="95"/>
                    <a:pt x="768" y="24"/>
                  </a:cubicBezTo>
                  <a:cubicBezTo>
                    <a:pt x="722" y="8"/>
                    <a:pt x="678" y="1"/>
                    <a:pt x="63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03" name="Google Shape;1455;p4"/>
            <p:cNvSpPr/>
            <p:nvPr/>
          </p:nvSpPr>
          <p:spPr>
            <a:xfrm>
              <a:off x="808400" y="1145650"/>
              <a:ext cx="31900" cy="40825"/>
            </a:xfrm>
            <a:custGeom>
              <a:avLst/>
              <a:ahLst/>
              <a:rect l="l" t="t" r="r" b="b"/>
              <a:pathLst>
                <a:path w="1276" h="1633" extrusionOk="0">
                  <a:moveTo>
                    <a:pt x="990" y="0"/>
                  </a:moveTo>
                  <a:cubicBezTo>
                    <a:pt x="286" y="143"/>
                    <a:pt x="0" y="1249"/>
                    <a:pt x="660" y="1633"/>
                  </a:cubicBezTo>
                  <a:cubicBezTo>
                    <a:pt x="678" y="1633"/>
                    <a:pt x="687" y="1633"/>
                    <a:pt x="696" y="1624"/>
                  </a:cubicBezTo>
                  <a:cubicBezTo>
                    <a:pt x="642" y="1579"/>
                    <a:pt x="589" y="1517"/>
                    <a:pt x="580" y="1508"/>
                  </a:cubicBezTo>
                  <a:cubicBezTo>
                    <a:pt x="500" y="1419"/>
                    <a:pt x="384" y="1294"/>
                    <a:pt x="384" y="1169"/>
                  </a:cubicBezTo>
                  <a:lnTo>
                    <a:pt x="384" y="1169"/>
                  </a:lnTo>
                  <a:cubicBezTo>
                    <a:pt x="437" y="1267"/>
                    <a:pt x="482" y="1347"/>
                    <a:pt x="562" y="1428"/>
                  </a:cubicBezTo>
                  <a:cubicBezTo>
                    <a:pt x="625" y="1499"/>
                    <a:pt x="696" y="1553"/>
                    <a:pt x="776" y="1606"/>
                  </a:cubicBezTo>
                  <a:cubicBezTo>
                    <a:pt x="785" y="1597"/>
                    <a:pt x="803" y="1588"/>
                    <a:pt x="821" y="1588"/>
                  </a:cubicBezTo>
                  <a:cubicBezTo>
                    <a:pt x="767" y="1553"/>
                    <a:pt x="714" y="1499"/>
                    <a:pt x="669" y="1463"/>
                  </a:cubicBezTo>
                  <a:cubicBezTo>
                    <a:pt x="607" y="1401"/>
                    <a:pt x="535" y="1339"/>
                    <a:pt x="509" y="1249"/>
                  </a:cubicBezTo>
                  <a:lnTo>
                    <a:pt x="509" y="1249"/>
                  </a:lnTo>
                  <a:cubicBezTo>
                    <a:pt x="562" y="1321"/>
                    <a:pt x="625" y="1383"/>
                    <a:pt x="687" y="1437"/>
                  </a:cubicBezTo>
                  <a:cubicBezTo>
                    <a:pt x="749" y="1490"/>
                    <a:pt x="812" y="1517"/>
                    <a:pt x="883" y="1553"/>
                  </a:cubicBezTo>
                  <a:cubicBezTo>
                    <a:pt x="937" y="1526"/>
                    <a:pt x="990" y="1481"/>
                    <a:pt x="1044" y="1437"/>
                  </a:cubicBezTo>
                  <a:cubicBezTo>
                    <a:pt x="421" y="1266"/>
                    <a:pt x="638" y="288"/>
                    <a:pt x="1197" y="288"/>
                  </a:cubicBezTo>
                  <a:cubicBezTo>
                    <a:pt x="1222" y="288"/>
                    <a:pt x="1249" y="290"/>
                    <a:pt x="1276" y="295"/>
                  </a:cubicBezTo>
                  <a:cubicBezTo>
                    <a:pt x="1249" y="259"/>
                    <a:pt x="1231" y="223"/>
                    <a:pt x="1204" y="188"/>
                  </a:cubicBezTo>
                  <a:cubicBezTo>
                    <a:pt x="1151" y="188"/>
                    <a:pt x="1088" y="188"/>
                    <a:pt x="1035" y="197"/>
                  </a:cubicBezTo>
                  <a:cubicBezTo>
                    <a:pt x="928" y="215"/>
                    <a:pt x="839" y="250"/>
                    <a:pt x="741" y="304"/>
                  </a:cubicBezTo>
                  <a:cubicBezTo>
                    <a:pt x="803" y="215"/>
                    <a:pt x="919" y="170"/>
                    <a:pt x="1026" y="143"/>
                  </a:cubicBezTo>
                  <a:cubicBezTo>
                    <a:pt x="1053" y="134"/>
                    <a:pt x="1097" y="125"/>
                    <a:pt x="1142" y="116"/>
                  </a:cubicBezTo>
                  <a:cubicBezTo>
                    <a:pt x="1142" y="116"/>
                    <a:pt x="1133" y="107"/>
                    <a:pt x="1133" y="107"/>
                  </a:cubicBezTo>
                  <a:lnTo>
                    <a:pt x="1071" y="107"/>
                  </a:lnTo>
                  <a:cubicBezTo>
                    <a:pt x="1008" y="107"/>
                    <a:pt x="946" y="125"/>
                    <a:pt x="883" y="152"/>
                  </a:cubicBezTo>
                  <a:cubicBezTo>
                    <a:pt x="767" y="197"/>
                    <a:pt x="669" y="286"/>
                    <a:pt x="571" y="375"/>
                  </a:cubicBezTo>
                  <a:cubicBezTo>
                    <a:pt x="625" y="259"/>
                    <a:pt x="723" y="161"/>
                    <a:pt x="839" y="107"/>
                  </a:cubicBezTo>
                  <a:cubicBezTo>
                    <a:pt x="883" y="81"/>
                    <a:pt x="964" y="45"/>
                    <a:pt x="1044" y="36"/>
                  </a:cubicBezTo>
                  <a:cubicBezTo>
                    <a:pt x="1026" y="27"/>
                    <a:pt x="1008" y="9"/>
                    <a:pt x="990"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04" name="Google Shape;1456;p4"/>
            <p:cNvSpPr/>
            <p:nvPr/>
          </p:nvSpPr>
          <p:spPr>
            <a:xfrm>
              <a:off x="804825" y="1142975"/>
              <a:ext cx="48425" cy="46175"/>
            </a:xfrm>
            <a:custGeom>
              <a:avLst/>
              <a:ahLst/>
              <a:rect l="l" t="t" r="r" b="b"/>
              <a:pathLst>
                <a:path w="1937" h="1847" extrusionOk="0">
                  <a:moveTo>
                    <a:pt x="1330" y="495"/>
                  </a:moveTo>
                  <a:cubicBezTo>
                    <a:pt x="1373" y="495"/>
                    <a:pt x="1417" y="502"/>
                    <a:pt x="1463" y="518"/>
                  </a:cubicBezTo>
                  <a:cubicBezTo>
                    <a:pt x="1490" y="589"/>
                    <a:pt x="1499" y="652"/>
                    <a:pt x="1508" y="732"/>
                  </a:cubicBezTo>
                  <a:cubicBezTo>
                    <a:pt x="1473" y="715"/>
                    <a:pt x="1431" y="705"/>
                    <a:pt x="1392" y="705"/>
                  </a:cubicBezTo>
                  <a:cubicBezTo>
                    <a:pt x="1370" y="705"/>
                    <a:pt x="1349" y="708"/>
                    <a:pt x="1330" y="714"/>
                  </a:cubicBezTo>
                  <a:cubicBezTo>
                    <a:pt x="1249" y="750"/>
                    <a:pt x="1187" y="812"/>
                    <a:pt x="1160" y="901"/>
                  </a:cubicBezTo>
                  <a:cubicBezTo>
                    <a:pt x="1098" y="1062"/>
                    <a:pt x="1223" y="1258"/>
                    <a:pt x="1392" y="1276"/>
                  </a:cubicBezTo>
                  <a:cubicBezTo>
                    <a:pt x="1356" y="1338"/>
                    <a:pt x="1321" y="1401"/>
                    <a:pt x="1267" y="1454"/>
                  </a:cubicBezTo>
                  <a:cubicBezTo>
                    <a:pt x="695" y="1356"/>
                    <a:pt x="872" y="495"/>
                    <a:pt x="1330" y="495"/>
                  </a:cubicBezTo>
                  <a:close/>
                  <a:moveTo>
                    <a:pt x="1133" y="107"/>
                  </a:moveTo>
                  <a:cubicBezTo>
                    <a:pt x="1151" y="116"/>
                    <a:pt x="1169" y="134"/>
                    <a:pt x="1187" y="143"/>
                  </a:cubicBezTo>
                  <a:cubicBezTo>
                    <a:pt x="1107" y="152"/>
                    <a:pt x="1026" y="188"/>
                    <a:pt x="982" y="214"/>
                  </a:cubicBezTo>
                  <a:cubicBezTo>
                    <a:pt x="866" y="268"/>
                    <a:pt x="768" y="366"/>
                    <a:pt x="714" y="482"/>
                  </a:cubicBezTo>
                  <a:cubicBezTo>
                    <a:pt x="812" y="393"/>
                    <a:pt x="910" y="304"/>
                    <a:pt x="1026" y="259"/>
                  </a:cubicBezTo>
                  <a:cubicBezTo>
                    <a:pt x="1089" y="232"/>
                    <a:pt x="1151" y="214"/>
                    <a:pt x="1214" y="214"/>
                  </a:cubicBezTo>
                  <a:lnTo>
                    <a:pt x="1276" y="214"/>
                  </a:lnTo>
                  <a:cubicBezTo>
                    <a:pt x="1276" y="214"/>
                    <a:pt x="1285" y="223"/>
                    <a:pt x="1285" y="223"/>
                  </a:cubicBezTo>
                  <a:cubicBezTo>
                    <a:pt x="1240" y="232"/>
                    <a:pt x="1196" y="241"/>
                    <a:pt x="1169" y="250"/>
                  </a:cubicBezTo>
                  <a:cubicBezTo>
                    <a:pt x="1062" y="277"/>
                    <a:pt x="946" y="322"/>
                    <a:pt x="884" y="411"/>
                  </a:cubicBezTo>
                  <a:cubicBezTo>
                    <a:pt x="982" y="357"/>
                    <a:pt x="1071" y="322"/>
                    <a:pt x="1178" y="304"/>
                  </a:cubicBezTo>
                  <a:cubicBezTo>
                    <a:pt x="1231" y="295"/>
                    <a:pt x="1294" y="295"/>
                    <a:pt x="1347" y="295"/>
                  </a:cubicBezTo>
                  <a:cubicBezTo>
                    <a:pt x="1374" y="330"/>
                    <a:pt x="1392" y="366"/>
                    <a:pt x="1419" y="402"/>
                  </a:cubicBezTo>
                  <a:cubicBezTo>
                    <a:pt x="1392" y="397"/>
                    <a:pt x="1365" y="395"/>
                    <a:pt x="1340" y="395"/>
                  </a:cubicBezTo>
                  <a:cubicBezTo>
                    <a:pt x="781" y="395"/>
                    <a:pt x="564" y="1373"/>
                    <a:pt x="1187" y="1544"/>
                  </a:cubicBezTo>
                  <a:cubicBezTo>
                    <a:pt x="1133" y="1588"/>
                    <a:pt x="1080" y="1633"/>
                    <a:pt x="1026" y="1660"/>
                  </a:cubicBezTo>
                  <a:cubicBezTo>
                    <a:pt x="955" y="1624"/>
                    <a:pt x="892" y="1597"/>
                    <a:pt x="830" y="1544"/>
                  </a:cubicBezTo>
                  <a:cubicBezTo>
                    <a:pt x="768" y="1490"/>
                    <a:pt x="705" y="1428"/>
                    <a:pt x="652" y="1356"/>
                  </a:cubicBezTo>
                  <a:lnTo>
                    <a:pt x="652" y="1356"/>
                  </a:lnTo>
                  <a:cubicBezTo>
                    <a:pt x="678" y="1446"/>
                    <a:pt x="750" y="1508"/>
                    <a:pt x="812" y="1570"/>
                  </a:cubicBezTo>
                  <a:cubicBezTo>
                    <a:pt x="857" y="1606"/>
                    <a:pt x="910" y="1660"/>
                    <a:pt x="964" y="1695"/>
                  </a:cubicBezTo>
                  <a:cubicBezTo>
                    <a:pt x="946" y="1695"/>
                    <a:pt x="928" y="1704"/>
                    <a:pt x="919" y="1713"/>
                  </a:cubicBezTo>
                  <a:cubicBezTo>
                    <a:pt x="839" y="1660"/>
                    <a:pt x="768" y="1606"/>
                    <a:pt x="705" y="1535"/>
                  </a:cubicBezTo>
                  <a:cubicBezTo>
                    <a:pt x="625" y="1454"/>
                    <a:pt x="580" y="1374"/>
                    <a:pt x="527" y="1276"/>
                  </a:cubicBezTo>
                  <a:lnTo>
                    <a:pt x="527" y="1276"/>
                  </a:lnTo>
                  <a:cubicBezTo>
                    <a:pt x="527" y="1401"/>
                    <a:pt x="643" y="1526"/>
                    <a:pt x="723" y="1615"/>
                  </a:cubicBezTo>
                  <a:cubicBezTo>
                    <a:pt x="732" y="1624"/>
                    <a:pt x="785" y="1686"/>
                    <a:pt x="839" y="1731"/>
                  </a:cubicBezTo>
                  <a:cubicBezTo>
                    <a:pt x="830" y="1740"/>
                    <a:pt x="821" y="1740"/>
                    <a:pt x="803" y="1740"/>
                  </a:cubicBezTo>
                  <a:cubicBezTo>
                    <a:pt x="143" y="1356"/>
                    <a:pt x="429" y="250"/>
                    <a:pt x="1133" y="107"/>
                  </a:cubicBezTo>
                  <a:close/>
                  <a:moveTo>
                    <a:pt x="1133" y="0"/>
                  </a:moveTo>
                  <a:cubicBezTo>
                    <a:pt x="313" y="161"/>
                    <a:pt x="0" y="1401"/>
                    <a:pt x="759" y="1838"/>
                  </a:cubicBezTo>
                  <a:cubicBezTo>
                    <a:pt x="768" y="1847"/>
                    <a:pt x="777" y="1847"/>
                    <a:pt x="785" y="1847"/>
                  </a:cubicBezTo>
                  <a:lnTo>
                    <a:pt x="803" y="1847"/>
                  </a:lnTo>
                  <a:cubicBezTo>
                    <a:pt x="1624" y="1695"/>
                    <a:pt x="1936" y="455"/>
                    <a:pt x="1178" y="9"/>
                  </a:cubicBezTo>
                  <a:lnTo>
                    <a:pt x="1160" y="9"/>
                  </a:lnTo>
                  <a:cubicBezTo>
                    <a:pt x="1151" y="0"/>
                    <a:pt x="1142" y="0"/>
                    <a:pt x="113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05" name="Google Shape;1457;p4"/>
            <p:cNvSpPr/>
            <p:nvPr/>
          </p:nvSpPr>
          <p:spPr>
            <a:xfrm>
              <a:off x="828900" y="1190650"/>
              <a:ext cx="4675" cy="5525"/>
            </a:xfrm>
            <a:custGeom>
              <a:avLst/>
              <a:ahLst/>
              <a:rect l="l" t="t" r="r" b="b"/>
              <a:pathLst>
                <a:path w="187" h="221" extrusionOk="0">
                  <a:moveTo>
                    <a:pt x="60" y="0"/>
                  </a:moveTo>
                  <a:cubicBezTo>
                    <a:pt x="55" y="0"/>
                    <a:pt x="50" y="1"/>
                    <a:pt x="45" y="2"/>
                  </a:cubicBezTo>
                  <a:cubicBezTo>
                    <a:pt x="19" y="11"/>
                    <a:pt x="1" y="47"/>
                    <a:pt x="10" y="74"/>
                  </a:cubicBezTo>
                  <a:cubicBezTo>
                    <a:pt x="37" y="109"/>
                    <a:pt x="54" y="163"/>
                    <a:pt x="81" y="199"/>
                  </a:cubicBezTo>
                  <a:cubicBezTo>
                    <a:pt x="91" y="214"/>
                    <a:pt x="105" y="221"/>
                    <a:pt x="119" y="221"/>
                  </a:cubicBezTo>
                  <a:cubicBezTo>
                    <a:pt x="153" y="221"/>
                    <a:pt x="187" y="181"/>
                    <a:pt x="161" y="136"/>
                  </a:cubicBezTo>
                  <a:cubicBezTo>
                    <a:pt x="144" y="109"/>
                    <a:pt x="126" y="74"/>
                    <a:pt x="117" y="38"/>
                  </a:cubicBezTo>
                  <a:cubicBezTo>
                    <a:pt x="102" y="16"/>
                    <a:pt x="81" y="0"/>
                    <a:pt x="6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06" name="Google Shape;1458;p4"/>
            <p:cNvSpPr/>
            <p:nvPr/>
          </p:nvSpPr>
          <p:spPr>
            <a:xfrm>
              <a:off x="836525" y="1185575"/>
              <a:ext cx="6025" cy="5600"/>
            </a:xfrm>
            <a:custGeom>
              <a:avLst/>
              <a:ahLst/>
              <a:rect l="l" t="t" r="r" b="b"/>
              <a:pathLst>
                <a:path w="241" h="224" extrusionOk="0">
                  <a:moveTo>
                    <a:pt x="69" y="0"/>
                  </a:moveTo>
                  <a:cubicBezTo>
                    <a:pt x="29" y="0"/>
                    <a:pt x="1" y="55"/>
                    <a:pt x="35" y="89"/>
                  </a:cubicBezTo>
                  <a:cubicBezTo>
                    <a:pt x="71" y="125"/>
                    <a:pt x="97" y="161"/>
                    <a:pt x="133" y="197"/>
                  </a:cubicBezTo>
                  <a:cubicBezTo>
                    <a:pt x="145" y="214"/>
                    <a:pt x="160" y="224"/>
                    <a:pt x="176" y="224"/>
                  </a:cubicBezTo>
                  <a:cubicBezTo>
                    <a:pt x="185" y="224"/>
                    <a:pt x="195" y="221"/>
                    <a:pt x="204" y="214"/>
                  </a:cubicBezTo>
                  <a:cubicBezTo>
                    <a:pt x="231" y="197"/>
                    <a:pt x="240" y="161"/>
                    <a:pt x="222" y="143"/>
                  </a:cubicBezTo>
                  <a:cubicBezTo>
                    <a:pt x="187" y="98"/>
                    <a:pt x="142" y="54"/>
                    <a:pt x="106" y="18"/>
                  </a:cubicBezTo>
                  <a:cubicBezTo>
                    <a:pt x="94" y="6"/>
                    <a:pt x="81" y="0"/>
                    <a:pt x="6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07" name="Google Shape;1459;p4"/>
            <p:cNvSpPr/>
            <p:nvPr/>
          </p:nvSpPr>
          <p:spPr>
            <a:xfrm>
              <a:off x="842075" y="1179325"/>
              <a:ext cx="7150" cy="4875"/>
            </a:xfrm>
            <a:custGeom>
              <a:avLst/>
              <a:ahLst/>
              <a:rect l="l" t="t" r="r" b="b"/>
              <a:pathLst>
                <a:path w="286" h="195" extrusionOk="0">
                  <a:moveTo>
                    <a:pt x="87" y="0"/>
                  </a:moveTo>
                  <a:cubicBezTo>
                    <a:pt x="41" y="0"/>
                    <a:pt x="1" y="60"/>
                    <a:pt x="45" y="90"/>
                  </a:cubicBezTo>
                  <a:cubicBezTo>
                    <a:pt x="98" y="125"/>
                    <a:pt x="152" y="152"/>
                    <a:pt x="196" y="188"/>
                  </a:cubicBezTo>
                  <a:cubicBezTo>
                    <a:pt x="204" y="193"/>
                    <a:pt x="212" y="195"/>
                    <a:pt x="220" y="195"/>
                  </a:cubicBezTo>
                  <a:cubicBezTo>
                    <a:pt x="241" y="195"/>
                    <a:pt x="261" y="180"/>
                    <a:pt x="268" y="161"/>
                  </a:cubicBezTo>
                  <a:cubicBezTo>
                    <a:pt x="286" y="134"/>
                    <a:pt x="268" y="108"/>
                    <a:pt x="250" y="99"/>
                  </a:cubicBezTo>
                  <a:cubicBezTo>
                    <a:pt x="205" y="63"/>
                    <a:pt x="152" y="45"/>
                    <a:pt x="116" y="9"/>
                  </a:cubicBezTo>
                  <a:cubicBezTo>
                    <a:pt x="107" y="3"/>
                    <a:pt x="97" y="0"/>
                    <a:pt x="8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08" name="Google Shape;1460;p4"/>
            <p:cNvSpPr/>
            <p:nvPr/>
          </p:nvSpPr>
          <p:spPr>
            <a:xfrm>
              <a:off x="847275" y="1159450"/>
              <a:ext cx="7700" cy="2950"/>
            </a:xfrm>
            <a:custGeom>
              <a:avLst/>
              <a:ahLst/>
              <a:rect l="l" t="t" r="r" b="b"/>
              <a:pathLst>
                <a:path w="308" h="118" extrusionOk="0">
                  <a:moveTo>
                    <a:pt x="245" y="1"/>
                  </a:moveTo>
                  <a:cubicBezTo>
                    <a:pt x="243" y="1"/>
                    <a:pt x="241" y="1"/>
                    <a:pt x="238" y="2"/>
                  </a:cubicBezTo>
                  <a:cubicBezTo>
                    <a:pt x="185" y="10"/>
                    <a:pt x="122" y="10"/>
                    <a:pt x="69" y="19"/>
                  </a:cubicBezTo>
                  <a:cubicBezTo>
                    <a:pt x="0" y="19"/>
                    <a:pt x="6" y="118"/>
                    <a:pt x="69" y="118"/>
                  </a:cubicBezTo>
                  <a:cubicBezTo>
                    <a:pt x="72" y="118"/>
                    <a:pt x="75" y="118"/>
                    <a:pt x="78" y="117"/>
                  </a:cubicBezTo>
                  <a:cubicBezTo>
                    <a:pt x="131" y="117"/>
                    <a:pt x="185" y="117"/>
                    <a:pt x="247" y="109"/>
                  </a:cubicBezTo>
                  <a:cubicBezTo>
                    <a:pt x="307" y="100"/>
                    <a:pt x="301" y="1"/>
                    <a:pt x="245"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09" name="Google Shape;1461;p4"/>
            <p:cNvSpPr/>
            <p:nvPr/>
          </p:nvSpPr>
          <p:spPr>
            <a:xfrm>
              <a:off x="845625" y="1147375"/>
              <a:ext cx="6500" cy="4675"/>
            </a:xfrm>
            <a:custGeom>
              <a:avLst/>
              <a:ahLst/>
              <a:rect l="l" t="t" r="r" b="b"/>
              <a:pathLst>
                <a:path w="260" h="187" extrusionOk="0">
                  <a:moveTo>
                    <a:pt x="202" y="0"/>
                  </a:moveTo>
                  <a:cubicBezTo>
                    <a:pt x="198" y="0"/>
                    <a:pt x="193" y="1"/>
                    <a:pt x="188" y="3"/>
                  </a:cubicBezTo>
                  <a:cubicBezTo>
                    <a:pt x="135" y="30"/>
                    <a:pt x="81" y="65"/>
                    <a:pt x="28" y="92"/>
                  </a:cubicBezTo>
                  <a:cubicBezTo>
                    <a:pt x="1" y="110"/>
                    <a:pt x="1" y="146"/>
                    <a:pt x="19" y="163"/>
                  </a:cubicBezTo>
                  <a:cubicBezTo>
                    <a:pt x="30" y="180"/>
                    <a:pt x="45" y="187"/>
                    <a:pt x="61" y="187"/>
                  </a:cubicBezTo>
                  <a:cubicBezTo>
                    <a:pt x="71" y="187"/>
                    <a:pt x="80" y="184"/>
                    <a:pt x="90" y="181"/>
                  </a:cubicBezTo>
                  <a:cubicBezTo>
                    <a:pt x="135" y="154"/>
                    <a:pt x="170" y="128"/>
                    <a:pt x="224" y="110"/>
                  </a:cubicBezTo>
                  <a:cubicBezTo>
                    <a:pt x="242" y="92"/>
                    <a:pt x="260" y="65"/>
                    <a:pt x="251" y="38"/>
                  </a:cubicBezTo>
                  <a:cubicBezTo>
                    <a:pt x="243" y="16"/>
                    <a:pt x="224" y="0"/>
                    <a:pt x="20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10" name="Google Shape;1462;p4"/>
            <p:cNvSpPr/>
            <p:nvPr/>
          </p:nvSpPr>
          <p:spPr>
            <a:xfrm>
              <a:off x="838750" y="1138600"/>
              <a:ext cx="6650" cy="5150"/>
            </a:xfrm>
            <a:custGeom>
              <a:avLst/>
              <a:ahLst/>
              <a:rect l="l" t="t" r="r" b="b"/>
              <a:pathLst>
                <a:path w="266" h="206" extrusionOk="0">
                  <a:moveTo>
                    <a:pt x="184" y="1"/>
                  </a:moveTo>
                  <a:cubicBezTo>
                    <a:pt x="173" y="1"/>
                    <a:pt x="161" y="5"/>
                    <a:pt x="151" y="15"/>
                  </a:cubicBezTo>
                  <a:cubicBezTo>
                    <a:pt x="115" y="50"/>
                    <a:pt x="80" y="77"/>
                    <a:pt x="44" y="104"/>
                  </a:cubicBezTo>
                  <a:cubicBezTo>
                    <a:pt x="1" y="140"/>
                    <a:pt x="33" y="205"/>
                    <a:pt x="76" y="205"/>
                  </a:cubicBezTo>
                  <a:cubicBezTo>
                    <a:pt x="86" y="205"/>
                    <a:pt x="96" y="202"/>
                    <a:pt x="106" y="193"/>
                  </a:cubicBezTo>
                  <a:cubicBezTo>
                    <a:pt x="151" y="158"/>
                    <a:pt x="187" y="122"/>
                    <a:pt x="231" y="86"/>
                  </a:cubicBezTo>
                  <a:cubicBezTo>
                    <a:pt x="266" y="51"/>
                    <a:pt x="225" y="1"/>
                    <a:pt x="18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11" name="Google Shape;1463;p4"/>
            <p:cNvSpPr/>
            <p:nvPr/>
          </p:nvSpPr>
          <p:spPr>
            <a:xfrm>
              <a:off x="846150" y="1169725"/>
              <a:ext cx="7900" cy="3625"/>
            </a:xfrm>
            <a:custGeom>
              <a:avLst/>
              <a:ahLst/>
              <a:rect l="l" t="t" r="r" b="b"/>
              <a:pathLst>
                <a:path w="316" h="145" extrusionOk="0">
                  <a:moveTo>
                    <a:pt x="70" y="0"/>
                  </a:moveTo>
                  <a:cubicBezTo>
                    <a:pt x="14" y="0"/>
                    <a:pt x="0" y="91"/>
                    <a:pt x="60" y="108"/>
                  </a:cubicBezTo>
                  <a:cubicBezTo>
                    <a:pt x="114" y="117"/>
                    <a:pt x="176" y="135"/>
                    <a:pt x="230" y="144"/>
                  </a:cubicBezTo>
                  <a:cubicBezTo>
                    <a:pt x="232" y="144"/>
                    <a:pt x="235" y="144"/>
                    <a:pt x="238" y="144"/>
                  </a:cubicBezTo>
                  <a:cubicBezTo>
                    <a:pt x="294" y="144"/>
                    <a:pt x="316" y="54"/>
                    <a:pt x="248" y="37"/>
                  </a:cubicBezTo>
                  <a:cubicBezTo>
                    <a:pt x="194" y="28"/>
                    <a:pt x="141" y="19"/>
                    <a:pt x="78" y="1"/>
                  </a:cubicBezTo>
                  <a:cubicBezTo>
                    <a:pt x="75" y="0"/>
                    <a:pt x="73"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12" name="Google Shape;1464;p4"/>
            <p:cNvSpPr/>
            <p:nvPr/>
          </p:nvSpPr>
          <p:spPr>
            <a:xfrm>
              <a:off x="762675" y="1172175"/>
              <a:ext cx="25475" cy="14925"/>
            </a:xfrm>
            <a:custGeom>
              <a:avLst/>
              <a:ahLst/>
              <a:rect l="l" t="t" r="r" b="b"/>
              <a:pathLst>
                <a:path w="1019" h="597" extrusionOk="0">
                  <a:moveTo>
                    <a:pt x="723" y="1"/>
                  </a:moveTo>
                  <a:lnTo>
                    <a:pt x="723" y="1"/>
                  </a:lnTo>
                  <a:cubicBezTo>
                    <a:pt x="776" y="162"/>
                    <a:pt x="643" y="358"/>
                    <a:pt x="464" y="367"/>
                  </a:cubicBezTo>
                  <a:cubicBezTo>
                    <a:pt x="384" y="367"/>
                    <a:pt x="295" y="340"/>
                    <a:pt x="232" y="278"/>
                  </a:cubicBezTo>
                  <a:cubicBezTo>
                    <a:pt x="197" y="233"/>
                    <a:pt x="179" y="170"/>
                    <a:pt x="179" y="108"/>
                  </a:cubicBezTo>
                  <a:cubicBezTo>
                    <a:pt x="116" y="144"/>
                    <a:pt x="54" y="188"/>
                    <a:pt x="0" y="233"/>
                  </a:cubicBezTo>
                  <a:cubicBezTo>
                    <a:pt x="19" y="482"/>
                    <a:pt x="222" y="596"/>
                    <a:pt x="435" y="596"/>
                  </a:cubicBezTo>
                  <a:cubicBezTo>
                    <a:pt x="717" y="596"/>
                    <a:pt x="1018" y="396"/>
                    <a:pt x="937" y="46"/>
                  </a:cubicBezTo>
                  <a:cubicBezTo>
                    <a:pt x="866" y="19"/>
                    <a:pt x="794" y="10"/>
                    <a:pt x="723"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13" name="Google Shape;1465;p4"/>
            <p:cNvSpPr/>
            <p:nvPr/>
          </p:nvSpPr>
          <p:spPr>
            <a:xfrm>
              <a:off x="756425" y="1174200"/>
              <a:ext cx="40850" cy="24350"/>
            </a:xfrm>
            <a:custGeom>
              <a:avLst/>
              <a:ahLst/>
              <a:rect l="l" t="t" r="r" b="b"/>
              <a:pathLst>
                <a:path w="1634" h="974" extrusionOk="0">
                  <a:moveTo>
                    <a:pt x="1303" y="0"/>
                  </a:moveTo>
                  <a:lnTo>
                    <a:pt x="1303" y="0"/>
                  </a:lnTo>
                  <a:cubicBezTo>
                    <a:pt x="1355" y="389"/>
                    <a:pt x="1013" y="612"/>
                    <a:pt x="687" y="612"/>
                  </a:cubicBezTo>
                  <a:cubicBezTo>
                    <a:pt x="451" y="612"/>
                    <a:pt x="225" y="496"/>
                    <a:pt x="161" y="241"/>
                  </a:cubicBezTo>
                  <a:cubicBezTo>
                    <a:pt x="134" y="277"/>
                    <a:pt x="108" y="304"/>
                    <a:pt x="90" y="348"/>
                  </a:cubicBezTo>
                  <a:cubicBezTo>
                    <a:pt x="116" y="393"/>
                    <a:pt x="134" y="446"/>
                    <a:pt x="161" y="500"/>
                  </a:cubicBezTo>
                  <a:cubicBezTo>
                    <a:pt x="224" y="589"/>
                    <a:pt x="286" y="660"/>
                    <a:pt x="375" y="723"/>
                  </a:cubicBezTo>
                  <a:cubicBezTo>
                    <a:pt x="375" y="723"/>
                    <a:pt x="375" y="732"/>
                    <a:pt x="375" y="732"/>
                  </a:cubicBezTo>
                  <a:cubicBezTo>
                    <a:pt x="268" y="705"/>
                    <a:pt x="188" y="616"/>
                    <a:pt x="125" y="527"/>
                  </a:cubicBezTo>
                  <a:cubicBezTo>
                    <a:pt x="99" y="500"/>
                    <a:pt x="72" y="464"/>
                    <a:pt x="45" y="428"/>
                  </a:cubicBezTo>
                  <a:cubicBezTo>
                    <a:pt x="45" y="437"/>
                    <a:pt x="45" y="437"/>
                    <a:pt x="45" y="446"/>
                  </a:cubicBezTo>
                  <a:cubicBezTo>
                    <a:pt x="54" y="464"/>
                    <a:pt x="54" y="482"/>
                    <a:pt x="63" y="500"/>
                  </a:cubicBezTo>
                  <a:cubicBezTo>
                    <a:pt x="99" y="562"/>
                    <a:pt x="134" y="607"/>
                    <a:pt x="179" y="652"/>
                  </a:cubicBezTo>
                  <a:cubicBezTo>
                    <a:pt x="277" y="750"/>
                    <a:pt x="393" y="803"/>
                    <a:pt x="509" y="857"/>
                  </a:cubicBezTo>
                  <a:cubicBezTo>
                    <a:pt x="384" y="857"/>
                    <a:pt x="259" y="794"/>
                    <a:pt x="161" y="714"/>
                  </a:cubicBezTo>
                  <a:cubicBezTo>
                    <a:pt x="116" y="678"/>
                    <a:pt x="54" y="616"/>
                    <a:pt x="9" y="553"/>
                  </a:cubicBezTo>
                  <a:cubicBezTo>
                    <a:pt x="9" y="571"/>
                    <a:pt x="9" y="589"/>
                    <a:pt x="1" y="616"/>
                  </a:cubicBezTo>
                  <a:cubicBezTo>
                    <a:pt x="167" y="858"/>
                    <a:pt x="451" y="973"/>
                    <a:pt x="737" y="973"/>
                  </a:cubicBezTo>
                  <a:cubicBezTo>
                    <a:pt x="1154" y="973"/>
                    <a:pt x="1575" y="727"/>
                    <a:pt x="1633" y="277"/>
                  </a:cubicBezTo>
                  <a:cubicBezTo>
                    <a:pt x="1624" y="268"/>
                    <a:pt x="1615" y="259"/>
                    <a:pt x="1615" y="250"/>
                  </a:cubicBezTo>
                  <a:cubicBezTo>
                    <a:pt x="1588" y="313"/>
                    <a:pt x="1553" y="393"/>
                    <a:pt x="1553" y="411"/>
                  </a:cubicBezTo>
                  <a:cubicBezTo>
                    <a:pt x="1499" y="509"/>
                    <a:pt x="1428" y="669"/>
                    <a:pt x="1312" y="714"/>
                  </a:cubicBezTo>
                  <a:cubicBezTo>
                    <a:pt x="1383" y="634"/>
                    <a:pt x="1437" y="553"/>
                    <a:pt x="1481" y="455"/>
                  </a:cubicBezTo>
                  <a:cubicBezTo>
                    <a:pt x="1526" y="366"/>
                    <a:pt x="1544" y="277"/>
                    <a:pt x="1562" y="188"/>
                  </a:cubicBezTo>
                  <a:cubicBezTo>
                    <a:pt x="1553" y="179"/>
                    <a:pt x="1544" y="161"/>
                    <a:pt x="1526" y="152"/>
                  </a:cubicBezTo>
                  <a:cubicBezTo>
                    <a:pt x="1517" y="214"/>
                    <a:pt x="1490" y="277"/>
                    <a:pt x="1472" y="339"/>
                  </a:cubicBezTo>
                  <a:cubicBezTo>
                    <a:pt x="1437" y="420"/>
                    <a:pt x="1410" y="509"/>
                    <a:pt x="1339" y="571"/>
                  </a:cubicBezTo>
                  <a:cubicBezTo>
                    <a:pt x="1383" y="491"/>
                    <a:pt x="1419" y="411"/>
                    <a:pt x="1446" y="330"/>
                  </a:cubicBezTo>
                  <a:cubicBezTo>
                    <a:pt x="1464" y="259"/>
                    <a:pt x="1472" y="179"/>
                    <a:pt x="1472" y="107"/>
                  </a:cubicBezTo>
                  <a:cubicBezTo>
                    <a:pt x="1419" y="63"/>
                    <a:pt x="1365" y="27"/>
                    <a:pt x="1303"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14" name="Google Shape;1466;p4"/>
            <p:cNvSpPr/>
            <p:nvPr/>
          </p:nvSpPr>
          <p:spPr>
            <a:xfrm>
              <a:off x="753750" y="1169650"/>
              <a:ext cx="46200" cy="31425"/>
            </a:xfrm>
            <a:custGeom>
              <a:avLst/>
              <a:ahLst/>
              <a:rect l="l" t="t" r="r" b="b"/>
              <a:pathLst>
                <a:path w="1848" h="1257" extrusionOk="0">
                  <a:moveTo>
                    <a:pt x="1080" y="102"/>
                  </a:moveTo>
                  <a:lnTo>
                    <a:pt x="1080" y="102"/>
                  </a:lnTo>
                  <a:cubicBezTo>
                    <a:pt x="1151" y="111"/>
                    <a:pt x="1223" y="120"/>
                    <a:pt x="1294" y="147"/>
                  </a:cubicBezTo>
                  <a:cubicBezTo>
                    <a:pt x="1375" y="497"/>
                    <a:pt x="1074" y="697"/>
                    <a:pt x="792" y="697"/>
                  </a:cubicBezTo>
                  <a:cubicBezTo>
                    <a:pt x="579" y="697"/>
                    <a:pt x="376" y="583"/>
                    <a:pt x="357" y="334"/>
                  </a:cubicBezTo>
                  <a:cubicBezTo>
                    <a:pt x="411" y="289"/>
                    <a:pt x="473" y="245"/>
                    <a:pt x="536" y="209"/>
                  </a:cubicBezTo>
                  <a:cubicBezTo>
                    <a:pt x="536" y="271"/>
                    <a:pt x="554" y="334"/>
                    <a:pt x="589" y="379"/>
                  </a:cubicBezTo>
                  <a:cubicBezTo>
                    <a:pt x="652" y="441"/>
                    <a:pt x="741" y="468"/>
                    <a:pt x="821" y="468"/>
                  </a:cubicBezTo>
                  <a:cubicBezTo>
                    <a:pt x="1000" y="459"/>
                    <a:pt x="1133" y="263"/>
                    <a:pt x="1080" y="102"/>
                  </a:cubicBezTo>
                  <a:close/>
                  <a:moveTo>
                    <a:pt x="1410" y="182"/>
                  </a:moveTo>
                  <a:lnTo>
                    <a:pt x="1410" y="182"/>
                  </a:lnTo>
                  <a:cubicBezTo>
                    <a:pt x="1472" y="209"/>
                    <a:pt x="1526" y="245"/>
                    <a:pt x="1579" y="289"/>
                  </a:cubicBezTo>
                  <a:cubicBezTo>
                    <a:pt x="1579" y="361"/>
                    <a:pt x="1571" y="441"/>
                    <a:pt x="1553" y="512"/>
                  </a:cubicBezTo>
                  <a:cubicBezTo>
                    <a:pt x="1526" y="593"/>
                    <a:pt x="1490" y="673"/>
                    <a:pt x="1446" y="753"/>
                  </a:cubicBezTo>
                  <a:cubicBezTo>
                    <a:pt x="1517" y="691"/>
                    <a:pt x="1544" y="602"/>
                    <a:pt x="1579" y="521"/>
                  </a:cubicBezTo>
                  <a:cubicBezTo>
                    <a:pt x="1597" y="459"/>
                    <a:pt x="1624" y="396"/>
                    <a:pt x="1633" y="334"/>
                  </a:cubicBezTo>
                  <a:cubicBezTo>
                    <a:pt x="1651" y="343"/>
                    <a:pt x="1660" y="361"/>
                    <a:pt x="1669" y="370"/>
                  </a:cubicBezTo>
                  <a:cubicBezTo>
                    <a:pt x="1651" y="459"/>
                    <a:pt x="1633" y="548"/>
                    <a:pt x="1588" y="637"/>
                  </a:cubicBezTo>
                  <a:cubicBezTo>
                    <a:pt x="1544" y="735"/>
                    <a:pt x="1490" y="816"/>
                    <a:pt x="1419" y="896"/>
                  </a:cubicBezTo>
                  <a:cubicBezTo>
                    <a:pt x="1535" y="851"/>
                    <a:pt x="1606" y="691"/>
                    <a:pt x="1660" y="593"/>
                  </a:cubicBezTo>
                  <a:cubicBezTo>
                    <a:pt x="1660" y="575"/>
                    <a:pt x="1695" y="495"/>
                    <a:pt x="1722" y="432"/>
                  </a:cubicBezTo>
                  <a:cubicBezTo>
                    <a:pt x="1722" y="441"/>
                    <a:pt x="1731" y="450"/>
                    <a:pt x="1740" y="459"/>
                  </a:cubicBezTo>
                  <a:cubicBezTo>
                    <a:pt x="1682" y="909"/>
                    <a:pt x="1261" y="1155"/>
                    <a:pt x="844" y="1155"/>
                  </a:cubicBezTo>
                  <a:cubicBezTo>
                    <a:pt x="558" y="1155"/>
                    <a:pt x="274" y="1040"/>
                    <a:pt x="108" y="798"/>
                  </a:cubicBezTo>
                  <a:cubicBezTo>
                    <a:pt x="116" y="771"/>
                    <a:pt x="116" y="753"/>
                    <a:pt x="116" y="735"/>
                  </a:cubicBezTo>
                  <a:cubicBezTo>
                    <a:pt x="161" y="798"/>
                    <a:pt x="223" y="860"/>
                    <a:pt x="268" y="896"/>
                  </a:cubicBezTo>
                  <a:cubicBezTo>
                    <a:pt x="366" y="976"/>
                    <a:pt x="491" y="1039"/>
                    <a:pt x="616" y="1039"/>
                  </a:cubicBezTo>
                  <a:cubicBezTo>
                    <a:pt x="500" y="985"/>
                    <a:pt x="384" y="932"/>
                    <a:pt x="286" y="834"/>
                  </a:cubicBezTo>
                  <a:cubicBezTo>
                    <a:pt x="241" y="789"/>
                    <a:pt x="206" y="744"/>
                    <a:pt x="170" y="682"/>
                  </a:cubicBezTo>
                  <a:cubicBezTo>
                    <a:pt x="161" y="664"/>
                    <a:pt x="161" y="646"/>
                    <a:pt x="152" y="628"/>
                  </a:cubicBezTo>
                  <a:cubicBezTo>
                    <a:pt x="152" y="619"/>
                    <a:pt x="152" y="619"/>
                    <a:pt x="152" y="610"/>
                  </a:cubicBezTo>
                  <a:cubicBezTo>
                    <a:pt x="179" y="646"/>
                    <a:pt x="206" y="682"/>
                    <a:pt x="232" y="709"/>
                  </a:cubicBezTo>
                  <a:cubicBezTo>
                    <a:pt x="295" y="798"/>
                    <a:pt x="375" y="887"/>
                    <a:pt x="482" y="914"/>
                  </a:cubicBezTo>
                  <a:cubicBezTo>
                    <a:pt x="482" y="914"/>
                    <a:pt x="482" y="905"/>
                    <a:pt x="482" y="905"/>
                  </a:cubicBezTo>
                  <a:cubicBezTo>
                    <a:pt x="393" y="842"/>
                    <a:pt x="331" y="771"/>
                    <a:pt x="268" y="682"/>
                  </a:cubicBezTo>
                  <a:cubicBezTo>
                    <a:pt x="241" y="628"/>
                    <a:pt x="223" y="575"/>
                    <a:pt x="197" y="530"/>
                  </a:cubicBezTo>
                  <a:cubicBezTo>
                    <a:pt x="215" y="486"/>
                    <a:pt x="241" y="459"/>
                    <a:pt x="268" y="423"/>
                  </a:cubicBezTo>
                  <a:cubicBezTo>
                    <a:pt x="332" y="678"/>
                    <a:pt x="558" y="794"/>
                    <a:pt x="794" y="794"/>
                  </a:cubicBezTo>
                  <a:cubicBezTo>
                    <a:pt x="1120" y="794"/>
                    <a:pt x="1462" y="571"/>
                    <a:pt x="1410" y="182"/>
                  </a:cubicBezTo>
                  <a:close/>
                  <a:moveTo>
                    <a:pt x="1002" y="1"/>
                  </a:moveTo>
                  <a:cubicBezTo>
                    <a:pt x="533" y="1"/>
                    <a:pt x="64" y="280"/>
                    <a:pt x="0" y="798"/>
                  </a:cubicBezTo>
                  <a:cubicBezTo>
                    <a:pt x="0" y="807"/>
                    <a:pt x="0" y="807"/>
                    <a:pt x="9" y="816"/>
                  </a:cubicBezTo>
                  <a:cubicBezTo>
                    <a:pt x="9" y="825"/>
                    <a:pt x="9" y="834"/>
                    <a:pt x="9" y="842"/>
                  </a:cubicBezTo>
                  <a:cubicBezTo>
                    <a:pt x="199" y="1123"/>
                    <a:pt x="522" y="1256"/>
                    <a:pt x="845" y="1256"/>
                  </a:cubicBezTo>
                  <a:cubicBezTo>
                    <a:pt x="1314" y="1256"/>
                    <a:pt x="1784" y="976"/>
                    <a:pt x="1847" y="459"/>
                  </a:cubicBezTo>
                  <a:cubicBezTo>
                    <a:pt x="1847" y="450"/>
                    <a:pt x="1847" y="450"/>
                    <a:pt x="1847" y="441"/>
                  </a:cubicBezTo>
                  <a:cubicBezTo>
                    <a:pt x="1847" y="432"/>
                    <a:pt x="1847" y="423"/>
                    <a:pt x="1838" y="414"/>
                  </a:cubicBezTo>
                  <a:cubicBezTo>
                    <a:pt x="1649" y="134"/>
                    <a:pt x="1326" y="1"/>
                    <a:pt x="100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15" name="Google Shape;1467;p4"/>
            <p:cNvSpPr/>
            <p:nvPr/>
          </p:nvSpPr>
          <p:spPr>
            <a:xfrm>
              <a:off x="798575" y="1170125"/>
              <a:ext cx="5525" cy="5100"/>
            </a:xfrm>
            <a:custGeom>
              <a:avLst/>
              <a:ahLst/>
              <a:rect l="l" t="t" r="r" b="b"/>
              <a:pathLst>
                <a:path w="221" h="204" extrusionOk="0">
                  <a:moveTo>
                    <a:pt x="141" y="0"/>
                  </a:moveTo>
                  <a:cubicBezTo>
                    <a:pt x="126" y="0"/>
                    <a:pt x="111" y="6"/>
                    <a:pt x="99" y="21"/>
                  </a:cubicBezTo>
                  <a:cubicBezTo>
                    <a:pt x="81" y="56"/>
                    <a:pt x="54" y="83"/>
                    <a:pt x="27" y="110"/>
                  </a:cubicBezTo>
                  <a:cubicBezTo>
                    <a:pt x="10" y="137"/>
                    <a:pt x="1" y="163"/>
                    <a:pt x="18" y="190"/>
                  </a:cubicBezTo>
                  <a:cubicBezTo>
                    <a:pt x="27" y="199"/>
                    <a:pt x="43" y="203"/>
                    <a:pt x="59" y="203"/>
                  </a:cubicBezTo>
                  <a:cubicBezTo>
                    <a:pt x="74" y="203"/>
                    <a:pt x="90" y="199"/>
                    <a:pt x="99" y="190"/>
                  </a:cubicBezTo>
                  <a:cubicBezTo>
                    <a:pt x="125" y="154"/>
                    <a:pt x="161" y="119"/>
                    <a:pt x="188" y="83"/>
                  </a:cubicBezTo>
                  <a:cubicBezTo>
                    <a:pt x="220" y="44"/>
                    <a:pt x="182" y="0"/>
                    <a:pt x="14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16" name="Google Shape;1468;p4"/>
            <p:cNvSpPr/>
            <p:nvPr/>
          </p:nvSpPr>
          <p:spPr>
            <a:xfrm>
              <a:off x="790825" y="1163800"/>
              <a:ext cx="4650" cy="6175"/>
            </a:xfrm>
            <a:custGeom>
              <a:avLst/>
              <a:ahLst/>
              <a:rect l="l" t="t" r="r" b="b"/>
              <a:pathLst>
                <a:path w="186" h="247" extrusionOk="0">
                  <a:moveTo>
                    <a:pt x="128" y="1"/>
                  </a:moveTo>
                  <a:cubicBezTo>
                    <a:pt x="110" y="1"/>
                    <a:pt x="93" y="7"/>
                    <a:pt x="88" y="24"/>
                  </a:cubicBezTo>
                  <a:cubicBezTo>
                    <a:pt x="61" y="77"/>
                    <a:pt x="34" y="131"/>
                    <a:pt x="16" y="184"/>
                  </a:cubicBezTo>
                  <a:cubicBezTo>
                    <a:pt x="0" y="222"/>
                    <a:pt x="29" y="247"/>
                    <a:pt x="61" y="247"/>
                  </a:cubicBezTo>
                  <a:cubicBezTo>
                    <a:pt x="82" y="247"/>
                    <a:pt x="104" y="236"/>
                    <a:pt x="114" y="211"/>
                  </a:cubicBezTo>
                  <a:cubicBezTo>
                    <a:pt x="132" y="166"/>
                    <a:pt x="150" y="131"/>
                    <a:pt x="177" y="86"/>
                  </a:cubicBezTo>
                  <a:cubicBezTo>
                    <a:pt x="186" y="59"/>
                    <a:pt x="186" y="24"/>
                    <a:pt x="159" y="6"/>
                  </a:cubicBezTo>
                  <a:cubicBezTo>
                    <a:pt x="149" y="3"/>
                    <a:pt x="138" y="1"/>
                    <a:pt x="12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17" name="Google Shape;1469;p4"/>
            <p:cNvSpPr/>
            <p:nvPr/>
          </p:nvSpPr>
          <p:spPr>
            <a:xfrm>
              <a:off x="782925" y="1160375"/>
              <a:ext cx="3625" cy="6800"/>
            </a:xfrm>
            <a:custGeom>
              <a:avLst/>
              <a:ahLst/>
              <a:rect l="l" t="t" r="r" b="b"/>
              <a:pathLst>
                <a:path w="145" h="272" extrusionOk="0">
                  <a:moveTo>
                    <a:pt x="82" y="0"/>
                  </a:moveTo>
                  <a:cubicBezTo>
                    <a:pt x="56" y="0"/>
                    <a:pt x="38" y="18"/>
                    <a:pt x="29" y="54"/>
                  </a:cubicBezTo>
                  <a:cubicBezTo>
                    <a:pt x="20" y="98"/>
                    <a:pt x="20" y="152"/>
                    <a:pt x="11" y="205"/>
                  </a:cubicBezTo>
                  <a:cubicBezTo>
                    <a:pt x="0" y="243"/>
                    <a:pt x="32" y="272"/>
                    <a:pt x="63" y="272"/>
                  </a:cubicBezTo>
                  <a:cubicBezTo>
                    <a:pt x="83" y="272"/>
                    <a:pt x="102" y="260"/>
                    <a:pt x="109" y="232"/>
                  </a:cubicBezTo>
                  <a:cubicBezTo>
                    <a:pt x="118" y="179"/>
                    <a:pt x="127" y="116"/>
                    <a:pt x="136" y="54"/>
                  </a:cubicBezTo>
                  <a:cubicBezTo>
                    <a:pt x="145" y="27"/>
                    <a:pt x="109" y="0"/>
                    <a:pt x="8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18" name="Google Shape;1470;p4"/>
            <p:cNvSpPr/>
            <p:nvPr/>
          </p:nvSpPr>
          <p:spPr>
            <a:xfrm>
              <a:off x="760750" y="1163850"/>
              <a:ext cx="5450" cy="6375"/>
            </a:xfrm>
            <a:custGeom>
              <a:avLst/>
              <a:ahLst/>
              <a:rect l="l" t="t" r="r" b="b"/>
              <a:pathLst>
                <a:path w="218" h="255" extrusionOk="0">
                  <a:moveTo>
                    <a:pt x="72" y="1"/>
                  </a:moveTo>
                  <a:cubicBezTo>
                    <a:pt x="35" y="1"/>
                    <a:pt x="0" y="34"/>
                    <a:pt x="24" y="75"/>
                  </a:cubicBezTo>
                  <a:cubicBezTo>
                    <a:pt x="59" y="120"/>
                    <a:pt x="77" y="173"/>
                    <a:pt x="104" y="227"/>
                  </a:cubicBezTo>
                  <a:cubicBezTo>
                    <a:pt x="112" y="247"/>
                    <a:pt x="128" y="255"/>
                    <a:pt x="144" y="255"/>
                  </a:cubicBezTo>
                  <a:cubicBezTo>
                    <a:pt x="179" y="255"/>
                    <a:pt x="218" y="216"/>
                    <a:pt x="193" y="173"/>
                  </a:cubicBezTo>
                  <a:cubicBezTo>
                    <a:pt x="167" y="129"/>
                    <a:pt x="149" y="75"/>
                    <a:pt x="122" y="31"/>
                  </a:cubicBezTo>
                  <a:cubicBezTo>
                    <a:pt x="110" y="9"/>
                    <a:pt x="90" y="1"/>
                    <a:pt x="7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19" name="Google Shape;1471;p4"/>
            <p:cNvSpPr/>
            <p:nvPr/>
          </p:nvSpPr>
          <p:spPr>
            <a:xfrm>
              <a:off x="750850" y="1170950"/>
              <a:ext cx="6500" cy="5250"/>
            </a:xfrm>
            <a:custGeom>
              <a:avLst/>
              <a:ahLst/>
              <a:rect l="l" t="t" r="r" b="b"/>
              <a:pathLst>
                <a:path w="260" h="210" extrusionOk="0">
                  <a:moveTo>
                    <a:pt x="66" y="1"/>
                  </a:moveTo>
                  <a:cubicBezTo>
                    <a:pt x="54" y="1"/>
                    <a:pt x="41" y="5"/>
                    <a:pt x="27" y="14"/>
                  </a:cubicBezTo>
                  <a:cubicBezTo>
                    <a:pt x="9" y="32"/>
                    <a:pt x="0" y="68"/>
                    <a:pt x="27" y="86"/>
                  </a:cubicBezTo>
                  <a:cubicBezTo>
                    <a:pt x="72" y="130"/>
                    <a:pt x="125" y="157"/>
                    <a:pt x="170" y="202"/>
                  </a:cubicBezTo>
                  <a:cubicBezTo>
                    <a:pt x="175" y="207"/>
                    <a:pt x="182" y="209"/>
                    <a:pt x="189" y="209"/>
                  </a:cubicBezTo>
                  <a:cubicBezTo>
                    <a:pt x="207" y="209"/>
                    <a:pt x="229" y="196"/>
                    <a:pt x="241" y="184"/>
                  </a:cubicBezTo>
                  <a:cubicBezTo>
                    <a:pt x="259" y="157"/>
                    <a:pt x="241" y="130"/>
                    <a:pt x="224" y="112"/>
                  </a:cubicBezTo>
                  <a:cubicBezTo>
                    <a:pt x="188" y="77"/>
                    <a:pt x="143" y="50"/>
                    <a:pt x="99" y="14"/>
                  </a:cubicBezTo>
                  <a:cubicBezTo>
                    <a:pt x="90" y="5"/>
                    <a:pt x="79" y="1"/>
                    <a:pt x="66"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20" name="Google Shape;1472;p4"/>
            <p:cNvSpPr/>
            <p:nvPr/>
          </p:nvSpPr>
          <p:spPr>
            <a:xfrm>
              <a:off x="745225" y="1181000"/>
              <a:ext cx="7225" cy="4275"/>
            </a:xfrm>
            <a:custGeom>
              <a:avLst/>
              <a:ahLst/>
              <a:rect l="l" t="t" r="r" b="b"/>
              <a:pathLst>
                <a:path w="289" h="171" extrusionOk="0">
                  <a:moveTo>
                    <a:pt x="71" y="0"/>
                  </a:moveTo>
                  <a:cubicBezTo>
                    <a:pt x="22" y="0"/>
                    <a:pt x="1" y="79"/>
                    <a:pt x="56" y="103"/>
                  </a:cubicBezTo>
                  <a:cubicBezTo>
                    <a:pt x="101" y="121"/>
                    <a:pt x="145" y="139"/>
                    <a:pt x="181" y="165"/>
                  </a:cubicBezTo>
                  <a:cubicBezTo>
                    <a:pt x="190" y="169"/>
                    <a:pt x="198" y="171"/>
                    <a:pt x="206" y="171"/>
                  </a:cubicBezTo>
                  <a:cubicBezTo>
                    <a:pt x="256" y="171"/>
                    <a:pt x="288" y="107"/>
                    <a:pt x="234" y="76"/>
                  </a:cubicBezTo>
                  <a:cubicBezTo>
                    <a:pt x="190" y="49"/>
                    <a:pt x="145" y="23"/>
                    <a:pt x="92" y="5"/>
                  </a:cubicBezTo>
                  <a:cubicBezTo>
                    <a:pt x="84" y="2"/>
                    <a:pt x="77" y="0"/>
                    <a:pt x="7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21" name="Google Shape;1473;p4"/>
            <p:cNvSpPr/>
            <p:nvPr/>
          </p:nvSpPr>
          <p:spPr>
            <a:xfrm>
              <a:off x="771775" y="1160525"/>
              <a:ext cx="3750" cy="6850"/>
            </a:xfrm>
            <a:custGeom>
              <a:avLst/>
              <a:ahLst/>
              <a:rect l="l" t="t" r="r" b="b"/>
              <a:pathLst>
                <a:path w="150" h="274" extrusionOk="0">
                  <a:moveTo>
                    <a:pt x="63" y="1"/>
                  </a:moveTo>
                  <a:cubicBezTo>
                    <a:pt x="33" y="1"/>
                    <a:pt x="1" y="24"/>
                    <a:pt x="11" y="66"/>
                  </a:cubicBezTo>
                  <a:cubicBezTo>
                    <a:pt x="20" y="119"/>
                    <a:pt x="29" y="173"/>
                    <a:pt x="38" y="235"/>
                  </a:cubicBezTo>
                  <a:cubicBezTo>
                    <a:pt x="45" y="261"/>
                    <a:pt x="67" y="273"/>
                    <a:pt x="89" y="273"/>
                  </a:cubicBezTo>
                  <a:cubicBezTo>
                    <a:pt x="119" y="273"/>
                    <a:pt x="150" y="250"/>
                    <a:pt x="145" y="208"/>
                  </a:cubicBezTo>
                  <a:cubicBezTo>
                    <a:pt x="136" y="155"/>
                    <a:pt x="118" y="101"/>
                    <a:pt x="109" y="39"/>
                  </a:cubicBezTo>
                  <a:cubicBezTo>
                    <a:pt x="105" y="13"/>
                    <a:pt x="85" y="1"/>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22" name="Google Shape;1474;p4"/>
            <p:cNvSpPr/>
            <p:nvPr/>
          </p:nvSpPr>
          <p:spPr>
            <a:xfrm>
              <a:off x="699475" y="1158925"/>
              <a:ext cx="26875" cy="16275"/>
            </a:xfrm>
            <a:custGeom>
              <a:avLst/>
              <a:ahLst/>
              <a:rect l="l" t="t" r="r" b="b"/>
              <a:pathLst>
                <a:path w="1075" h="651" extrusionOk="0">
                  <a:moveTo>
                    <a:pt x="333" y="1"/>
                  </a:moveTo>
                  <a:cubicBezTo>
                    <a:pt x="283" y="1"/>
                    <a:pt x="233" y="7"/>
                    <a:pt x="182" y="14"/>
                  </a:cubicBezTo>
                  <a:cubicBezTo>
                    <a:pt x="1" y="347"/>
                    <a:pt x="349" y="650"/>
                    <a:pt x="671" y="650"/>
                  </a:cubicBezTo>
                  <a:cubicBezTo>
                    <a:pt x="839" y="650"/>
                    <a:pt x="1001" y="567"/>
                    <a:pt x="1074" y="361"/>
                  </a:cubicBezTo>
                  <a:cubicBezTo>
                    <a:pt x="1030" y="308"/>
                    <a:pt x="976" y="254"/>
                    <a:pt x="914" y="210"/>
                  </a:cubicBezTo>
                  <a:cubicBezTo>
                    <a:pt x="888" y="334"/>
                    <a:pt x="762" y="415"/>
                    <a:pt x="637" y="415"/>
                  </a:cubicBezTo>
                  <a:cubicBezTo>
                    <a:pt x="590" y="415"/>
                    <a:pt x="544" y="403"/>
                    <a:pt x="503" y="379"/>
                  </a:cubicBezTo>
                  <a:cubicBezTo>
                    <a:pt x="432" y="335"/>
                    <a:pt x="378" y="263"/>
                    <a:pt x="360" y="174"/>
                  </a:cubicBezTo>
                  <a:cubicBezTo>
                    <a:pt x="352" y="121"/>
                    <a:pt x="369" y="58"/>
                    <a:pt x="396" y="5"/>
                  </a:cubicBezTo>
                  <a:cubicBezTo>
                    <a:pt x="375" y="2"/>
                    <a:pt x="354" y="1"/>
                    <a:pt x="333"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23" name="Google Shape;1475;p4"/>
            <p:cNvSpPr/>
            <p:nvPr/>
          </p:nvSpPr>
          <p:spPr>
            <a:xfrm>
              <a:off x="692650" y="1159925"/>
              <a:ext cx="38825" cy="27400"/>
            </a:xfrm>
            <a:custGeom>
              <a:avLst/>
              <a:ahLst/>
              <a:rect l="l" t="t" r="r" b="b"/>
              <a:pathLst>
                <a:path w="1553" h="1096" extrusionOk="0">
                  <a:moveTo>
                    <a:pt x="339" y="0"/>
                  </a:moveTo>
                  <a:cubicBezTo>
                    <a:pt x="294" y="9"/>
                    <a:pt x="259" y="27"/>
                    <a:pt x="223" y="45"/>
                  </a:cubicBezTo>
                  <a:cubicBezTo>
                    <a:pt x="214" y="107"/>
                    <a:pt x="196" y="161"/>
                    <a:pt x="196" y="214"/>
                  </a:cubicBezTo>
                  <a:cubicBezTo>
                    <a:pt x="196" y="330"/>
                    <a:pt x="214" y="420"/>
                    <a:pt x="250" y="518"/>
                  </a:cubicBezTo>
                  <a:cubicBezTo>
                    <a:pt x="250" y="527"/>
                    <a:pt x="250" y="527"/>
                    <a:pt x="250" y="527"/>
                  </a:cubicBezTo>
                  <a:cubicBezTo>
                    <a:pt x="170" y="446"/>
                    <a:pt x="152" y="321"/>
                    <a:pt x="143" y="223"/>
                  </a:cubicBezTo>
                  <a:cubicBezTo>
                    <a:pt x="143" y="188"/>
                    <a:pt x="134" y="143"/>
                    <a:pt x="134" y="98"/>
                  </a:cubicBezTo>
                  <a:cubicBezTo>
                    <a:pt x="134" y="98"/>
                    <a:pt x="125" y="107"/>
                    <a:pt x="125" y="107"/>
                  </a:cubicBezTo>
                  <a:cubicBezTo>
                    <a:pt x="125" y="125"/>
                    <a:pt x="116" y="143"/>
                    <a:pt x="116" y="170"/>
                  </a:cubicBezTo>
                  <a:cubicBezTo>
                    <a:pt x="107" y="232"/>
                    <a:pt x="116" y="295"/>
                    <a:pt x="125" y="357"/>
                  </a:cubicBezTo>
                  <a:cubicBezTo>
                    <a:pt x="152" y="482"/>
                    <a:pt x="223" y="598"/>
                    <a:pt x="294" y="705"/>
                  </a:cubicBezTo>
                  <a:lnTo>
                    <a:pt x="286" y="705"/>
                  </a:lnTo>
                  <a:cubicBezTo>
                    <a:pt x="187" y="634"/>
                    <a:pt x="116" y="518"/>
                    <a:pt x="80" y="402"/>
                  </a:cubicBezTo>
                  <a:cubicBezTo>
                    <a:pt x="63" y="348"/>
                    <a:pt x="36" y="259"/>
                    <a:pt x="45" y="179"/>
                  </a:cubicBezTo>
                  <a:lnTo>
                    <a:pt x="45" y="179"/>
                  </a:lnTo>
                  <a:cubicBezTo>
                    <a:pt x="27" y="197"/>
                    <a:pt x="9" y="206"/>
                    <a:pt x="0" y="223"/>
                  </a:cubicBezTo>
                  <a:cubicBezTo>
                    <a:pt x="12" y="718"/>
                    <a:pt x="501" y="1096"/>
                    <a:pt x="969" y="1096"/>
                  </a:cubicBezTo>
                  <a:cubicBezTo>
                    <a:pt x="1184" y="1096"/>
                    <a:pt x="1395" y="1016"/>
                    <a:pt x="1552" y="830"/>
                  </a:cubicBezTo>
                  <a:cubicBezTo>
                    <a:pt x="1552" y="821"/>
                    <a:pt x="1552" y="803"/>
                    <a:pt x="1552" y="794"/>
                  </a:cubicBezTo>
                  <a:cubicBezTo>
                    <a:pt x="1490" y="839"/>
                    <a:pt x="1427" y="884"/>
                    <a:pt x="1410" y="892"/>
                  </a:cubicBezTo>
                  <a:cubicBezTo>
                    <a:pt x="1320" y="949"/>
                    <a:pt x="1186" y="1029"/>
                    <a:pt x="1075" y="1029"/>
                  </a:cubicBezTo>
                  <a:cubicBezTo>
                    <a:pt x="1065" y="1029"/>
                    <a:pt x="1054" y="1028"/>
                    <a:pt x="1044" y="1026"/>
                  </a:cubicBezTo>
                  <a:cubicBezTo>
                    <a:pt x="1151" y="991"/>
                    <a:pt x="1231" y="955"/>
                    <a:pt x="1329" y="901"/>
                  </a:cubicBezTo>
                  <a:cubicBezTo>
                    <a:pt x="1410" y="848"/>
                    <a:pt x="1472" y="785"/>
                    <a:pt x="1543" y="714"/>
                  </a:cubicBezTo>
                  <a:cubicBezTo>
                    <a:pt x="1535" y="705"/>
                    <a:pt x="1535" y="687"/>
                    <a:pt x="1526" y="669"/>
                  </a:cubicBezTo>
                  <a:cubicBezTo>
                    <a:pt x="1481" y="714"/>
                    <a:pt x="1427" y="759"/>
                    <a:pt x="1383" y="794"/>
                  </a:cubicBezTo>
                  <a:cubicBezTo>
                    <a:pt x="1311" y="848"/>
                    <a:pt x="1240" y="910"/>
                    <a:pt x="1142" y="919"/>
                  </a:cubicBezTo>
                  <a:cubicBezTo>
                    <a:pt x="1222" y="875"/>
                    <a:pt x="1294" y="830"/>
                    <a:pt x="1365" y="768"/>
                  </a:cubicBezTo>
                  <a:cubicBezTo>
                    <a:pt x="1419" y="723"/>
                    <a:pt x="1463" y="660"/>
                    <a:pt x="1508" y="598"/>
                  </a:cubicBezTo>
                  <a:cubicBezTo>
                    <a:pt x="1490" y="536"/>
                    <a:pt x="1454" y="482"/>
                    <a:pt x="1419" y="420"/>
                  </a:cubicBezTo>
                  <a:cubicBezTo>
                    <a:pt x="1321" y="629"/>
                    <a:pt x="1142" y="715"/>
                    <a:pt x="955" y="715"/>
                  </a:cubicBezTo>
                  <a:cubicBezTo>
                    <a:pt x="593" y="715"/>
                    <a:pt x="204" y="389"/>
                    <a:pt x="339"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24" name="Google Shape;1476;p4"/>
            <p:cNvSpPr/>
            <p:nvPr/>
          </p:nvSpPr>
          <p:spPr>
            <a:xfrm>
              <a:off x="689975" y="1156400"/>
              <a:ext cx="44175" cy="33500"/>
            </a:xfrm>
            <a:custGeom>
              <a:avLst/>
              <a:ahLst/>
              <a:rect l="l" t="t" r="r" b="b"/>
              <a:pathLst>
                <a:path w="1767" h="1340" extrusionOk="0">
                  <a:moveTo>
                    <a:pt x="713" y="102"/>
                  </a:moveTo>
                  <a:cubicBezTo>
                    <a:pt x="734" y="102"/>
                    <a:pt x="755" y="103"/>
                    <a:pt x="776" y="106"/>
                  </a:cubicBezTo>
                  <a:cubicBezTo>
                    <a:pt x="749" y="159"/>
                    <a:pt x="732" y="222"/>
                    <a:pt x="740" y="275"/>
                  </a:cubicBezTo>
                  <a:cubicBezTo>
                    <a:pt x="758" y="364"/>
                    <a:pt x="812" y="436"/>
                    <a:pt x="883" y="480"/>
                  </a:cubicBezTo>
                  <a:cubicBezTo>
                    <a:pt x="924" y="504"/>
                    <a:pt x="970" y="516"/>
                    <a:pt x="1017" y="516"/>
                  </a:cubicBezTo>
                  <a:cubicBezTo>
                    <a:pt x="1142" y="516"/>
                    <a:pt x="1268" y="435"/>
                    <a:pt x="1294" y="311"/>
                  </a:cubicBezTo>
                  <a:cubicBezTo>
                    <a:pt x="1356" y="355"/>
                    <a:pt x="1410" y="409"/>
                    <a:pt x="1454" y="462"/>
                  </a:cubicBezTo>
                  <a:cubicBezTo>
                    <a:pt x="1381" y="668"/>
                    <a:pt x="1219" y="751"/>
                    <a:pt x="1051" y="751"/>
                  </a:cubicBezTo>
                  <a:cubicBezTo>
                    <a:pt x="729" y="751"/>
                    <a:pt x="381" y="448"/>
                    <a:pt x="562" y="115"/>
                  </a:cubicBezTo>
                  <a:cubicBezTo>
                    <a:pt x="613" y="108"/>
                    <a:pt x="663" y="102"/>
                    <a:pt x="713" y="102"/>
                  </a:cubicBezTo>
                  <a:close/>
                  <a:moveTo>
                    <a:pt x="446" y="141"/>
                  </a:moveTo>
                  <a:lnTo>
                    <a:pt x="446" y="141"/>
                  </a:lnTo>
                  <a:cubicBezTo>
                    <a:pt x="311" y="530"/>
                    <a:pt x="700" y="856"/>
                    <a:pt x="1062" y="856"/>
                  </a:cubicBezTo>
                  <a:cubicBezTo>
                    <a:pt x="1249" y="856"/>
                    <a:pt x="1428" y="770"/>
                    <a:pt x="1526" y="561"/>
                  </a:cubicBezTo>
                  <a:cubicBezTo>
                    <a:pt x="1561" y="623"/>
                    <a:pt x="1597" y="677"/>
                    <a:pt x="1615" y="739"/>
                  </a:cubicBezTo>
                  <a:cubicBezTo>
                    <a:pt x="1570" y="801"/>
                    <a:pt x="1526" y="864"/>
                    <a:pt x="1472" y="909"/>
                  </a:cubicBezTo>
                  <a:cubicBezTo>
                    <a:pt x="1401" y="971"/>
                    <a:pt x="1329" y="1016"/>
                    <a:pt x="1249" y="1060"/>
                  </a:cubicBezTo>
                  <a:cubicBezTo>
                    <a:pt x="1347" y="1051"/>
                    <a:pt x="1418" y="989"/>
                    <a:pt x="1490" y="935"/>
                  </a:cubicBezTo>
                  <a:cubicBezTo>
                    <a:pt x="1534" y="900"/>
                    <a:pt x="1588" y="855"/>
                    <a:pt x="1633" y="810"/>
                  </a:cubicBezTo>
                  <a:cubicBezTo>
                    <a:pt x="1642" y="828"/>
                    <a:pt x="1642" y="846"/>
                    <a:pt x="1650" y="855"/>
                  </a:cubicBezTo>
                  <a:cubicBezTo>
                    <a:pt x="1579" y="926"/>
                    <a:pt x="1517" y="989"/>
                    <a:pt x="1436" y="1042"/>
                  </a:cubicBezTo>
                  <a:cubicBezTo>
                    <a:pt x="1338" y="1096"/>
                    <a:pt x="1258" y="1132"/>
                    <a:pt x="1151" y="1167"/>
                  </a:cubicBezTo>
                  <a:cubicBezTo>
                    <a:pt x="1161" y="1169"/>
                    <a:pt x="1172" y="1170"/>
                    <a:pt x="1182" y="1170"/>
                  </a:cubicBezTo>
                  <a:cubicBezTo>
                    <a:pt x="1293" y="1170"/>
                    <a:pt x="1427" y="1090"/>
                    <a:pt x="1517" y="1033"/>
                  </a:cubicBezTo>
                  <a:cubicBezTo>
                    <a:pt x="1534" y="1025"/>
                    <a:pt x="1597" y="980"/>
                    <a:pt x="1659" y="935"/>
                  </a:cubicBezTo>
                  <a:cubicBezTo>
                    <a:pt x="1659" y="944"/>
                    <a:pt x="1659" y="962"/>
                    <a:pt x="1659" y="971"/>
                  </a:cubicBezTo>
                  <a:cubicBezTo>
                    <a:pt x="1502" y="1157"/>
                    <a:pt x="1291" y="1237"/>
                    <a:pt x="1076" y="1237"/>
                  </a:cubicBezTo>
                  <a:cubicBezTo>
                    <a:pt x="608" y="1237"/>
                    <a:pt x="119" y="859"/>
                    <a:pt x="107" y="364"/>
                  </a:cubicBezTo>
                  <a:cubicBezTo>
                    <a:pt x="116" y="347"/>
                    <a:pt x="134" y="338"/>
                    <a:pt x="152" y="320"/>
                  </a:cubicBezTo>
                  <a:lnTo>
                    <a:pt x="152" y="320"/>
                  </a:lnTo>
                  <a:cubicBezTo>
                    <a:pt x="143" y="400"/>
                    <a:pt x="170" y="489"/>
                    <a:pt x="187" y="543"/>
                  </a:cubicBezTo>
                  <a:cubicBezTo>
                    <a:pt x="223" y="659"/>
                    <a:pt x="294" y="775"/>
                    <a:pt x="393" y="846"/>
                  </a:cubicBezTo>
                  <a:lnTo>
                    <a:pt x="401" y="846"/>
                  </a:lnTo>
                  <a:cubicBezTo>
                    <a:pt x="330" y="739"/>
                    <a:pt x="259" y="623"/>
                    <a:pt x="232" y="498"/>
                  </a:cubicBezTo>
                  <a:cubicBezTo>
                    <a:pt x="223" y="436"/>
                    <a:pt x="214" y="373"/>
                    <a:pt x="223" y="311"/>
                  </a:cubicBezTo>
                  <a:cubicBezTo>
                    <a:pt x="223" y="284"/>
                    <a:pt x="232" y="266"/>
                    <a:pt x="232" y="248"/>
                  </a:cubicBezTo>
                  <a:cubicBezTo>
                    <a:pt x="232" y="248"/>
                    <a:pt x="241" y="239"/>
                    <a:pt x="241" y="239"/>
                  </a:cubicBezTo>
                  <a:cubicBezTo>
                    <a:pt x="241" y="284"/>
                    <a:pt x="250" y="329"/>
                    <a:pt x="250" y="364"/>
                  </a:cubicBezTo>
                  <a:cubicBezTo>
                    <a:pt x="259" y="462"/>
                    <a:pt x="277" y="587"/>
                    <a:pt x="357" y="668"/>
                  </a:cubicBezTo>
                  <a:cubicBezTo>
                    <a:pt x="357" y="668"/>
                    <a:pt x="357" y="668"/>
                    <a:pt x="357" y="659"/>
                  </a:cubicBezTo>
                  <a:cubicBezTo>
                    <a:pt x="321" y="561"/>
                    <a:pt x="303" y="471"/>
                    <a:pt x="303" y="355"/>
                  </a:cubicBezTo>
                  <a:cubicBezTo>
                    <a:pt x="303" y="302"/>
                    <a:pt x="321" y="248"/>
                    <a:pt x="330" y="186"/>
                  </a:cubicBezTo>
                  <a:cubicBezTo>
                    <a:pt x="366" y="168"/>
                    <a:pt x="401" y="150"/>
                    <a:pt x="446" y="141"/>
                  </a:cubicBezTo>
                  <a:close/>
                  <a:moveTo>
                    <a:pt x="686" y="0"/>
                  </a:moveTo>
                  <a:cubicBezTo>
                    <a:pt x="439" y="0"/>
                    <a:pt x="198" y="94"/>
                    <a:pt x="18" y="311"/>
                  </a:cubicBezTo>
                  <a:cubicBezTo>
                    <a:pt x="18" y="311"/>
                    <a:pt x="9" y="320"/>
                    <a:pt x="9" y="329"/>
                  </a:cubicBezTo>
                  <a:cubicBezTo>
                    <a:pt x="9" y="329"/>
                    <a:pt x="0" y="338"/>
                    <a:pt x="0" y="347"/>
                  </a:cubicBezTo>
                  <a:cubicBezTo>
                    <a:pt x="6" y="918"/>
                    <a:pt x="550" y="1340"/>
                    <a:pt x="1077" y="1340"/>
                  </a:cubicBezTo>
                  <a:cubicBezTo>
                    <a:pt x="1323" y="1340"/>
                    <a:pt x="1566" y="1247"/>
                    <a:pt x="1749" y="1033"/>
                  </a:cubicBezTo>
                  <a:cubicBezTo>
                    <a:pt x="1749" y="1025"/>
                    <a:pt x="1757" y="1025"/>
                    <a:pt x="1757" y="1016"/>
                  </a:cubicBezTo>
                  <a:cubicBezTo>
                    <a:pt x="1757" y="1007"/>
                    <a:pt x="1766" y="998"/>
                    <a:pt x="1766" y="989"/>
                  </a:cubicBezTo>
                  <a:cubicBezTo>
                    <a:pt x="1754" y="424"/>
                    <a:pt x="1210" y="0"/>
                    <a:pt x="68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25" name="Google Shape;1477;p4"/>
            <p:cNvSpPr/>
            <p:nvPr/>
          </p:nvSpPr>
          <p:spPr>
            <a:xfrm>
              <a:off x="736350" y="1174075"/>
              <a:ext cx="6325" cy="3525"/>
            </a:xfrm>
            <a:custGeom>
              <a:avLst/>
              <a:ahLst/>
              <a:rect l="l" t="t" r="r" b="b"/>
              <a:pathLst>
                <a:path w="253" h="141" extrusionOk="0">
                  <a:moveTo>
                    <a:pt x="184" y="0"/>
                  </a:moveTo>
                  <a:cubicBezTo>
                    <a:pt x="177" y="0"/>
                    <a:pt x="169" y="2"/>
                    <a:pt x="161" y="5"/>
                  </a:cubicBezTo>
                  <a:cubicBezTo>
                    <a:pt x="126" y="14"/>
                    <a:pt x="81" y="23"/>
                    <a:pt x="45" y="32"/>
                  </a:cubicBezTo>
                  <a:cubicBezTo>
                    <a:pt x="18" y="41"/>
                    <a:pt x="1" y="68"/>
                    <a:pt x="1" y="94"/>
                  </a:cubicBezTo>
                  <a:cubicBezTo>
                    <a:pt x="8" y="118"/>
                    <a:pt x="29" y="141"/>
                    <a:pt x="52" y="141"/>
                  </a:cubicBezTo>
                  <a:cubicBezTo>
                    <a:pt x="56" y="141"/>
                    <a:pt x="59" y="140"/>
                    <a:pt x="63" y="139"/>
                  </a:cubicBezTo>
                  <a:cubicBezTo>
                    <a:pt x="108" y="121"/>
                    <a:pt x="161" y="112"/>
                    <a:pt x="206" y="94"/>
                  </a:cubicBezTo>
                  <a:cubicBezTo>
                    <a:pt x="252" y="71"/>
                    <a:pt x="231" y="0"/>
                    <a:pt x="18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26" name="Google Shape;1478;p4"/>
            <p:cNvSpPr/>
            <p:nvPr/>
          </p:nvSpPr>
          <p:spPr>
            <a:xfrm>
              <a:off x="732175" y="1164200"/>
              <a:ext cx="6875" cy="4775"/>
            </a:xfrm>
            <a:custGeom>
              <a:avLst/>
              <a:ahLst/>
              <a:rect l="l" t="t" r="r" b="b"/>
              <a:pathLst>
                <a:path w="275" h="191" extrusionOk="0">
                  <a:moveTo>
                    <a:pt x="209" y="1"/>
                  </a:moveTo>
                  <a:cubicBezTo>
                    <a:pt x="201" y="1"/>
                    <a:pt x="193" y="3"/>
                    <a:pt x="185" y="8"/>
                  </a:cubicBezTo>
                  <a:cubicBezTo>
                    <a:pt x="141" y="35"/>
                    <a:pt x="87" y="61"/>
                    <a:pt x="43" y="97"/>
                  </a:cubicBezTo>
                  <a:cubicBezTo>
                    <a:pt x="0" y="132"/>
                    <a:pt x="31" y="190"/>
                    <a:pt x="72" y="190"/>
                  </a:cubicBezTo>
                  <a:cubicBezTo>
                    <a:pt x="83" y="190"/>
                    <a:pt x="94" y="186"/>
                    <a:pt x="105" y="177"/>
                  </a:cubicBezTo>
                  <a:cubicBezTo>
                    <a:pt x="150" y="150"/>
                    <a:pt x="185" y="124"/>
                    <a:pt x="230" y="106"/>
                  </a:cubicBezTo>
                  <a:cubicBezTo>
                    <a:pt x="257" y="88"/>
                    <a:pt x="275" y="61"/>
                    <a:pt x="257" y="35"/>
                  </a:cubicBezTo>
                  <a:cubicBezTo>
                    <a:pt x="250" y="15"/>
                    <a:pt x="230" y="1"/>
                    <a:pt x="20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27" name="Google Shape;1479;p4"/>
            <p:cNvSpPr/>
            <p:nvPr/>
          </p:nvSpPr>
          <p:spPr>
            <a:xfrm>
              <a:off x="727050" y="1156350"/>
              <a:ext cx="6200" cy="5925"/>
            </a:xfrm>
            <a:custGeom>
              <a:avLst/>
              <a:ahLst/>
              <a:rect l="l" t="t" r="r" b="b"/>
              <a:pathLst>
                <a:path w="248" h="237" extrusionOk="0">
                  <a:moveTo>
                    <a:pt x="193" y="0"/>
                  </a:moveTo>
                  <a:cubicBezTo>
                    <a:pt x="176" y="0"/>
                    <a:pt x="161" y="10"/>
                    <a:pt x="150" y="27"/>
                  </a:cubicBezTo>
                  <a:cubicBezTo>
                    <a:pt x="114" y="63"/>
                    <a:pt x="78" y="108"/>
                    <a:pt x="43" y="143"/>
                  </a:cubicBezTo>
                  <a:cubicBezTo>
                    <a:pt x="0" y="179"/>
                    <a:pt x="36" y="237"/>
                    <a:pt x="75" y="237"/>
                  </a:cubicBezTo>
                  <a:cubicBezTo>
                    <a:pt x="85" y="237"/>
                    <a:pt x="96" y="233"/>
                    <a:pt x="105" y="224"/>
                  </a:cubicBezTo>
                  <a:cubicBezTo>
                    <a:pt x="150" y="179"/>
                    <a:pt x="185" y="134"/>
                    <a:pt x="230" y="90"/>
                  </a:cubicBezTo>
                  <a:cubicBezTo>
                    <a:pt x="248" y="63"/>
                    <a:pt x="239" y="27"/>
                    <a:pt x="221" y="10"/>
                  </a:cubicBezTo>
                  <a:cubicBezTo>
                    <a:pt x="211" y="3"/>
                    <a:pt x="202" y="0"/>
                    <a:pt x="19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28" name="Google Shape;1480;p4"/>
            <p:cNvSpPr/>
            <p:nvPr/>
          </p:nvSpPr>
          <p:spPr>
            <a:xfrm>
              <a:off x="709250" y="1147100"/>
              <a:ext cx="3150" cy="6750"/>
            </a:xfrm>
            <a:custGeom>
              <a:avLst/>
              <a:ahLst/>
              <a:rect l="l" t="t" r="r" b="b"/>
              <a:pathLst>
                <a:path w="126" h="270" extrusionOk="0">
                  <a:moveTo>
                    <a:pt x="71" y="0"/>
                  </a:moveTo>
                  <a:cubicBezTo>
                    <a:pt x="47" y="0"/>
                    <a:pt x="23" y="16"/>
                    <a:pt x="23" y="49"/>
                  </a:cubicBezTo>
                  <a:cubicBezTo>
                    <a:pt x="14" y="103"/>
                    <a:pt x="5" y="157"/>
                    <a:pt x="5" y="210"/>
                  </a:cubicBezTo>
                  <a:cubicBezTo>
                    <a:pt x="0" y="249"/>
                    <a:pt x="28" y="270"/>
                    <a:pt x="55" y="270"/>
                  </a:cubicBezTo>
                  <a:cubicBezTo>
                    <a:pt x="77" y="270"/>
                    <a:pt x="99" y="256"/>
                    <a:pt x="103" y="228"/>
                  </a:cubicBezTo>
                  <a:cubicBezTo>
                    <a:pt x="112" y="165"/>
                    <a:pt x="121" y="112"/>
                    <a:pt x="121" y="58"/>
                  </a:cubicBezTo>
                  <a:cubicBezTo>
                    <a:pt x="126" y="20"/>
                    <a:pt x="98" y="0"/>
                    <a:pt x="7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29" name="Google Shape;1481;p4"/>
            <p:cNvSpPr/>
            <p:nvPr/>
          </p:nvSpPr>
          <p:spPr>
            <a:xfrm>
              <a:off x="697100" y="1147600"/>
              <a:ext cx="4275" cy="6400"/>
            </a:xfrm>
            <a:custGeom>
              <a:avLst/>
              <a:ahLst/>
              <a:rect l="l" t="t" r="r" b="b"/>
              <a:pathLst>
                <a:path w="171" h="256" extrusionOk="0">
                  <a:moveTo>
                    <a:pt x="68" y="0"/>
                  </a:moveTo>
                  <a:cubicBezTo>
                    <a:pt x="64" y="0"/>
                    <a:pt x="59" y="1"/>
                    <a:pt x="54" y="3"/>
                  </a:cubicBezTo>
                  <a:cubicBezTo>
                    <a:pt x="27" y="3"/>
                    <a:pt x="1" y="29"/>
                    <a:pt x="9" y="56"/>
                  </a:cubicBezTo>
                  <a:cubicBezTo>
                    <a:pt x="27" y="119"/>
                    <a:pt x="54" y="172"/>
                    <a:pt x="72" y="226"/>
                  </a:cubicBezTo>
                  <a:cubicBezTo>
                    <a:pt x="79" y="246"/>
                    <a:pt x="100" y="256"/>
                    <a:pt x="122" y="256"/>
                  </a:cubicBezTo>
                  <a:cubicBezTo>
                    <a:pt x="129" y="256"/>
                    <a:pt x="137" y="255"/>
                    <a:pt x="143" y="252"/>
                  </a:cubicBezTo>
                  <a:cubicBezTo>
                    <a:pt x="170" y="244"/>
                    <a:pt x="170" y="217"/>
                    <a:pt x="161" y="181"/>
                  </a:cubicBezTo>
                  <a:cubicBezTo>
                    <a:pt x="152" y="137"/>
                    <a:pt x="125" y="92"/>
                    <a:pt x="116" y="38"/>
                  </a:cubicBezTo>
                  <a:cubicBezTo>
                    <a:pt x="109" y="16"/>
                    <a:pt x="90" y="0"/>
                    <a:pt x="6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30" name="Google Shape;1482;p4"/>
            <p:cNvSpPr/>
            <p:nvPr/>
          </p:nvSpPr>
          <p:spPr>
            <a:xfrm>
              <a:off x="686925" y="1153175"/>
              <a:ext cx="5425" cy="5750"/>
            </a:xfrm>
            <a:custGeom>
              <a:avLst/>
              <a:ahLst/>
              <a:rect l="l" t="t" r="r" b="b"/>
              <a:pathLst>
                <a:path w="217" h="230" extrusionOk="0">
                  <a:moveTo>
                    <a:pt x="72" y="0"/>
                  </a:moveTo>
                  <a:cubicBezTo>
                    <a:pt x="34" y="0"/>
                    <a:pt x="0" y="44"/>
                    <a:pt x="33" y="83"/>
                  </a:cubicBezTo>
                  <a:cubicBezTo>
                    <a:pt x="60" y="119"/>
                    <a:pt x="77" y="154"/>
                    <a:pt x="104" y="199"/>
                  </a:cubicBezTo>
                  <a:cubicBezTo>
                    <a:pt x="113" y="220"/>
                    <a:pt x="131" y="229"/>
                    <a:pt x="148" y="229"/>
                  </a:cubicBezTo>
                  <a:cubicBezTo>
                    <a:pt x="182" y="229"/>
                    <a:pt x="217" y="196"/>
                    <a:pt x="193" y="154"/>
                  </a:cubicBezTo>
                  <a:cubicBezTo>
                    <a:pt x="167" y="110"/>
                    <a:pt x="140" y="65"/>
                    <a:pt x="113" y="21"/>
                  </a:cubicBezTo>
                  <a:cubicBezTo>
                    <a:pt x="101" y="6"/>
                    <a:pt x="86" y="0"/>
                    <a:pt x="7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31" name="Google Shape;1483;p4"/>
            <p:cNvSpPr/>
            <p:nvPr/>
          </p:nvSpPr>
          <p:spPr>
            <a:xfrm>
              <a:off x="718525" y="1150175"/>
              <a:ext cx="4900" cy="6575"/>
            </a:xfrm>
            <a:custGeom>
              <a:avLst/>
              <a:ahLst/>
              <a:rect l="l" t="t" r="r" b="b"/>
              <a:pathLst>
                <a:path w="196" h="263" extrusionOk="0">
                  <a:moveTo>
                    <a:pt x="129" y="1"/>
                  </a:moveTo>
                  <a:cubicBezTo>
                    <a:pt x="110" y="1"/>
                    <a:pt x="90" y="11"/>
                    <a:pt x="80" y="34"/>
                  </a:cubicBezTo>
                  <a:cubicBezTo>
                    <a:pt x="62" y="87"/>
                    <a:pt x="36" y="141"/>
                    <a:pt x="18" y="194"/>
                  </a:cubicBezTo>
                  <a:cubicBezTo>
                    <a:pt x="1" y="234"/>
                    <a:pt x="34" y="262"/>
                    <a:pt x="67" y="262"/>
                  </a:cubicBezTo>
                  <a:cubicBezTo>
                    <a:pt x="87" y="262"/>
                    <a:pt x="106" y="253"/>
                    <a:pt x="116" y="230"/>
                  </a:cubicBezTo>
                  <a:cubicBezTo>
                    <a:pt x="134" y="176"/>
                    <a:pt x="161" y="123"/>
                    <a:pt x="178" y="69"/>
                  </a:cubicBezTo>
                  <a:cubicBezTo>
                    <a:pt x="195" y="30"/>
                    <a:pt x="162" y="1"/>
                    <a:pt x="12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32" name="Google Shape;1484;p4"/>
            <p:cNvSpPr/>
            <p:nvPr/>
          </p:nvSpPr>
          <p:spPr>
            <a:xfrm>
              <a:off x="876625" y="1145650"/>
              <a:ext cx="25675" cy="20925"/>
            </a:xfrm>
            <a:custGeom>
              <a:avLst/>
              <a:ahLst/>
              <a:rect l="l" t="t" r="r" b="b"/>
              <a:pathLst>
                <a:path w="1027" h="837" extrusionOk="0">
                  <a:moveTo>
                    <a:pt x="652" y="0"/>
                  </a:moveTo>
                  <a:lnTo>
                    <a:pt x="652" y="0"/>
                  </a:lnTo>
                  <a:cubicBezTo>
                    <a:pt x="590" y="27"/>
                    <a:pt x="518" y="54"/>
                    <a:pt x="456" y="90"/>
                  </a:cubicBezTo>
                  <a:cubicBezTo>
                    <a:pt x="509" y="125"/>
                    <a:pt x="554" y="179"/>
                    <a:pt x="563" y="232"/>
                  </a:cubicBezTo>
                  <a:cubicBezTo>
                    <a:pt x="590" y="313"/>
                    <a:pt x="572" y="402"/>
                    <a:pt x="518" y="473"/>
                  </a:cubicBezTo>
                  <a:cubicBezTo>
                    <a:pt x="465" y="550"/>
                    <a:pt x="373" y="591"/>
                    <a:pt x="283" y="591"/>
                  </a:cubicBezTo>
                  <a:cubicBezTo>
                    <a:pt x="206" y="591"/>
                    <a:pt x="130" y="562"/>
                    <a:pt x="81" y="500"/>
                  </a:cubicBezTo>
                  <a:cubicBezTo>
                    <a:pt x="46" y="571"/>
                    <a:pt x="19" y="634"/>
                    <a:pt x="1" y="705"/>
                  </a:cubicBezTo>
                  <a:cubicBezTo>
                    <a:pt x="94" y="798"/>
                    <a:pt x="197" y="837"/>
                    <a:pt x="297" y="837"/>
                  </a:cubicBezTo>
                  <a:cubicBezTo>
                    <a:pt x="679" y="837"/>
                    <a:pt x="1027" y="276"/>
                    <a:pt x="652"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33" name="Google Shape;1485;p4"/>
            <p:cNvSpPr/>
            <p:nvPr/>
          </p:nvSpPr>
          <p:spPr>
            <a:xfrm>
              <a:off x="904750" y="1146100"/>
              <a:ext cx="3350" cy="13850"/>
            </a:xfrm>
            <a:custGeom>
              <a:avLst/>
              <a:ahLst/>
              <a:rect l="l" t="t" r="r" b="b"/>
              <a:pathLst>
                <a:path w="134" h="554" extrusionOk="0">
                  <a:moveTo>
                    <a:pt x="0" y="0"/>
                  </a:moveTo>
                  <a:cubicBezTo>
                    <a:pt x="27" y="63"/>
                    <a:pt x="45" y="152"/>
                    <a:pt x="54" y="205"/>
                  </a:cubicBezTo>
                  <a:cubicBezTo>
                    <a:pt x="71" y="321"/>
                    <a:pt x="62" y="446"/>
                    <a:pt x="9" y="553"/>
                  </a:cubicBezTo>
                  <a:cubicBezTo>
                    <a:pt x="45" y="536"/>
                    <a:pt x="71" y="518"/>
                    <a:pt x="98" y="500"/>
                  </a:cubicBezTo>
                  <a:cubicBezTo>
                    <a:pt x="134" y="339"/>
                    <a:pt x="125" y="179"/>
                    <a:pt x="54" y="18"/>
                  </a:cubicBezTo>
                  <a:cubicBezTo>
                    <a:pt x="36" y="9"/>
                    <a:pt x="18" y="0"/>
                    <a:pt x="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34" name="Google Shape;1486;p4"/>
            <p:cNvSpPr/>
            <p:nvPr/>
          </p:nvSpPr>
          <p:spPr>
            <a:xfrm>
              <a:off x="875750" y="1144975"/>
              <a:ext cx="29675" cy="28350"/>
            </a:xfrm>
            <a:custGeom>
              <a:avLst/>
              <a:ahLst/>
              <a:rect l="l" t="t" r="r" b="b"/>
              <a:pathLst>
                <a:path w="1187" h="1134" extrusionOk="0">
                  <a:moveTo>
                    <a:pt x="812" y="1"/>
                  </a:moveTo>
                  <a:cubicBezTo>
                    <a:pt x="1165" y="368"/>
                    <a:pt x="768" y="973"/>
                    <a:pt x="326" y="973"/>
                  </a:cubicBezTo>
                  <a:cubicBezTo>
                    <a:pt x="220" y="973"/>
                    <a:pt x="111" y="938"/>
                    <a:pt x="9" y="857"/>
                  </a:cubicBezTo>
                  <a:cubicBezTo>
                    <a:pt x="0" y="919"/>
                    <a:pt x="0" y="982"/>
                    <a:pt x="9" y="1053"/>
                  </a:cubicBezTo>
                  <a:cubicBezTo>
                    <a:pt x="72" y="1089"/>
                    <a:pt x="134" y="1116"/>
                    <a:pt x="205" y="1134"/>
                  </a:cubicBezTo>
                  <a:cubicBezTo>
                    <a:pt x="304" y="1080"/>
                    <a:pt x="411" y="1018"/>
                    <a:pt x="509" y="964"/>
                  </a:cubicBezTo>
                  <a:cubicBezTo>
                    <a:pt x="741" y="839"/>
                    <a:pt x="955" y="723"/>
                    <a:pt x="1160" y="607"/>
                  </a:cubicBezTo>
                  <a:cubicBezTo>
                    <a:pt x="1169" y="482"/>
                    <a:pt x="1187" y="357"/>
                    <a:pt x="1151" y="242"/>
                  </a:cubicBezTo>
                  <a:cubicBezTo>
                    <a:pt x="1133" y="179"/>
                    <a:pt x="1115" y="117"/>
                    <a:pt x="1089" y="63"/>
                  </a:cubicBezTo>
                  <a:cubicBezTo>
                    <a:pt x="1071" y="45"/>
                    <a:pt x="1062" y="27"/>
                    <a:pt x="1053" y="10"/>
                  </a:cubicBezTo>
                  <a:lnTo>
                    <a:pt x="1035" y="10"/>
                  </a:lnTo>
                  <a:cubicBezTo>
                    <a:pt x="1053" y="45"/>
                    <a:pt x="1071" y="90"/>
                    <a:pt x="1080" y="126"/>
                  </a:cubicBezTo>
                  <a:cubicBezTo>
                    <a:pt x="1115" y="224"/>
                    <a:pt x="1151" y="340"/>
                    <a:pt x="1115" y="438"/>
                  </a:cubicBezTo>
                  <a:cubicBezTo>
                    <a:pt x="1098" y="331"/>
                    <a:pt x="1080" y="242"/>
                    <a:pt x="1035" y="143"/>
                  </a:cubicBezTo>
                  <a:cubicBezTo>
                    <a:pt x="1008" y="90"/>
                    <a:pt x="964" y="45"/>
                    <a:pt x="937"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35" name="Google Shape;1487;p4"/>
            <p:cNvSpPr/>
            <p:nvPr/>
          </p:nvSpPr>
          <p:spPr>
            <a:xfrm>
              <a:off x="876200" y="1173075"/>
              <a:ext cx="3575" cy="1825"/>
            </a:xfrm>
            <a:custGeom>
              <a:avLst/>
              <a:ahLst/>
              <a:rect l="l" t="t" r="r" b="b"/>
              <a:pathLst>
                <a:path w="143" h="73" extrusionOk="0">
                  <a:moveTo>
                    <a:pt x="0" y="1"/>
                  </a:moveTo>
                  <a:lnTo>
                    <a:pt x="0" y="1"/>
                  </a:lnTo>
                  <a:cubicBezTo>
                    <a:pt x="9" y="19"/>
                    <a:pt x="9" y="27"/>
                    <a:pt x="18" y="45"/>
                  </a:cubicBezTo>
                  <a:cubicBezTo>
                    <a:pt x="36" y="54"/>
                    <a:pt x="63" y="63"/>
                    <a:pt x="80" y="72"/>
                  </a:cubicBezTo>
                  <a:lnTo>
                    <a:pt x="143" y="36"/>
                  </a:lnTo>
                  <a:cubicBezTo>
                    <a:pt x="98" y="27"/>
                    <a:pt x="45" y="19"/>
                    <a:pt x="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36" name="Google Shape;1488;p4"/>
            <p:cNvSpPr/>
            <p:nvPr/>
          </p:nvSpPr>
          <p:spPr>
            <a:xfrm>
              <a:off x="868775" y="1142300"/>
              <a:ext cx="41775" cy="34600"/>
            </a:xfrm>
            <a:custGeom>
              <a:avLst/>
              <a:ahLst/>
              <a:rect l="l" t="t" r="r" b="b"/>
              <a:pathLst>
                <a:path w="1671" h="1384" extrusionOk="0">
                  <a:moveTo>
                    <a:pt x="966" y="134"/>
                  </a:moveTo>
                  <a:cubicBezTo>
                    <a:pt x="1341" y="410"/>
                    <a:pt x="993" y="971"/>
                    <a:pt x="611" y="971"/>
                  </a:cubicBezTo>
                  <a:cubicBezTo>
                    <a:pt x="511" y="971"/>
                    <a:pt x="408" y="932"/>
                    <a:pt x="315" y="839"/>
                  </a:cubicBezTo>
                  <a:cubicBezTo>
                    <a:pt x="333" y="768"/>
                    <a:pt x="360" y="705"/>
                    <a:pt x="395" y="634"/>
                  </a:cubicBezTo>
                  <a:cubicBezTo>
                    <a:pt x="444" y="696"/>
                    <a:pt x="520" y="725"/>
                    <a:pt x="597" y="725"/>
                  </a:cubicBezTo>
                  <a:cubicBezTo>
                    <a:pt x="687" y="725"/>
                    <a:pt x="779" y="684"/>
                    <a:pt x="832" y="607"/>
                  </a:cubicBezTo>
                  <a:cubicBezTo>
                    <a:pt x="886" y="536"/>
                    <a:pt x="904" y="447"/>
                    <a:pt x="877" y="366"/>
                  </a:cubicBezTo>
                  <a:cubicBezTo>
                    <a:pt x="868" y="313"/>
                    <a:pt x="823" y="259"/>
                    <a:pt x="770" y="224"/>
                  </a:cubicBezTo>
                  <a:cubicBezTo>
                    <a:pt x="832" y="188"/>
                    <a:pt x="904" y="161"/>
                    <a:pt x="966" y="134"/>
                  </a:cubicBezTo>
                  <a:close/>
                  <a:moveTo>
                    <a:pt x="1188" y="1"/>
                  </a:moveTo>
                  <a:cubicBezTo>
                    <a:pt x="545" y="1"/>
                    <a:pt x="1" y="750"/>
                    <a:pt x="235" y="1383"/>
                  </a:cubicBezTo>
                  <a:lnTo>
                    <a:pt x="377" y="1303"/>
                  </a:lnTo>
                  <a:cubicBezTo>
                    <a:pt x="360" y="1294"/>
                    <a:pt x="333" y="1285"/>
                    <a:pt x="315" y="1276"/>
                  </a:cubicBezTo>
                  <a:cubicBezTo>
                    <a:pt x="306" y="1258"/>
                    <a:pt x="306" y="1250"/>
                    <a:pt x="297" y="1232"/>
                  </a:cubicBezTo>
                  <a:lnTo>
                    <a:pt x="297" y="1232"/>
                  </a:lnTo>
                  <a:cubicBezTo>
                    <a:pt x="342" y="1250"/>
                    <a:pt x="395" y="1258"/>
                    <a:pt x="440" y="1267"/>
                  </a:cubicBezTo>
                  <a:cubicBezTo>
                    <a:pt x="458" y="1258"/>
                    <a:pt x="467" y="1250"/>
                    <a:pt x="484" y="1241"/>
                  </a:cubicBezTo>
                  <a:cubicBezTo>
                    <a:pt x="413" y="1223"/>
                    <a:pt x="351" y="1196"/>
                    <a:pt x="288" y="1160"/>
                  </a:cubicBezTo>
                  <a:cubicBezTo>
                    <a:pt x="279" y="1089"/>
                    <a:pt x="279" y="1026"/>
                    <a:pt x="288" y="964"/>
                  </a:cubicBezTo>
                  <a:cubicBezTo>
                    <a:pt x="390" y="1045"/>
                    <a:pt x="499" y="1080"/>
                    <a:pt x="605" y="1080"/>
                  </a:cubicBezTo>
                  <a:cubicBezTo>
                    <a:pt x="1047" y="1080"/>
                    <a:pt x="1444" y="475"/>
                    <a:pt x="1091" y="108"/>
                  </a:cubicBezTo>
                  <a:lnTo>
                    <a:pt x="1216" y="108"/>
                  </a:lnTo>
                  <a:cubicBezTo>
                    <a:pt x="1243" y="152"/>
                    <a:pt x="1287" y="197"/>
                    <a:pt x="1314" y="250"/>
                  </a:cubicBezTo>
                  <a:cubicBezTo>
                    <a:pt x="1359" y="349"/>
                    <a:pt x="1377" y="438"/>
                    <a:pt x="1394" y="545"/>
                  </a:cubicBezTo>
                  <a:cubicBezTo>
                    <a:pt x="1430" y="447"/>
                    <a:pt x="1394" y="331"/>
                    <a:pt x="1359" y="233"/>
                  </a:cubicBezTo>
                  <a:cubicBezTo>
                    <a:pt x="1350" y="197"/>
                    <a:pt x="1332" y="152"/>
                    <a:pt x="1314" y="117"/>
                  </a:cubicBezTo>
                  <a:lnTo>
                    <a:pt x="1332" y="117"/>
                  </a:lnTo>
                  <a:cubicBezTo>
                    <a:pt x="1341" y="134"/>
                    <a:pt x="1350" y="152"/>
                    <a:pt x="1368" y="170"/>
                  </a:cubicBezTo>
                  <a:cubicBezTo>
                    <a:pt x="1394" y="224"/>
                    <a:pt x="1412" y="286"/>
                    <a:pt x="1430" y="349"/>
                  </a:cubicBezTo>
                  <a:cubicBezTo>
                    <a:pt x="1466" y="464"/>
                    <a:pt x="1448" y="589"/>
                    <a:pt x="1439" y="714"/>
                  </a:cubicBezTo>
                  <a:cubicBezTo>
                    <a:pt x="1439" y="714"/>
                    <a:pt x="1448" y="705"/>
                    <a:pt x="1448" y="705"/>
                  </a:cubicBezTo>
                  <a:cubicBezTo>
                    <a:pt x="1501" y="598"/>
                    <a:pt x="1510" y="473"/>
                    <a:pt x="1493" y="357"/>
                  </a:cubicBezTo>
                  <a:cubicBezTo>
                    <a:pt x="1484" y="304"/>
                    <a:pt x="1466" y="215"/>
                    <a:pt x="1439" y="152"/>
                  </a:cubicBezTo>
                  <a:cubicBezTo>
                    <a:pt x="1457" y="152"/>
                    <a:pt x="1475" y="161"/>
                    <a:pt x="1493" y="170"/>
                  </a:cubicBezTo>
                  <a:cubicBezTo>
                    <a:pt x="1564" y="331"/>
                    <a:pt x="1573" y="491"/>
                    <a:pt x="1537" y="652"/>
                  </a:cubicBezTo>
                  <a:cubicBezTo>
                    <a:pt x="1582" y="634"/>
                    <a:pt x="1617" y="616"/>
                    <a:pt x="1653" y="589"/>
                  </a:cubicBezTo>
                  <a:cubicBezTo>
                    <a:pt x="1671" y="429"/>
                    <a:pt x="1653" y="268"/>
                    <a:pt x="1582" y="117"/>
                  </a:cubicBezTo>
                  <a:cubicBezTo>
                    <a:pt x="1573" y="108"/>
                    <a:pt x="1564" y="99"/>
                    <a:pt x="1564" y="90"/>
                  </a:cubicBezTo>
                  <a:cubicBezTo>
                    <a:pt x="1555" y="90"/>
                    <a:pt x="1555" y="81"/>
                    <a:pt x="1546" y="81"/>
                  </a:cubicBezTo>
                  <a:cubicBezTo>
                    <a:pt x="1426" y="26"/>
                    <a:pt x="1306" y="1"/>
                    <a:pt x="118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37" name="Google Shape;1489;p4"/>
            <p:cNvSpPr/>
            <p:nvPr/>
          </p:nvSpPr>
          <p:spPr>
            <a:xfrm>
              <a:off x="865050" y="1174200"/>
              <a:ext cx="6250" cy="3150"/>
            </a:xfrm>
            <a:custGeom>
              <a:avLst/>
              <a:ahLst/>
              <a:rect l="l" t="t" r="r" b="b"/>
              <a:pathLst>
                <a:path w="250" h="126" extrusionOk="0">
                  <a:moveTo>
                    <a:pt x="178" y="0"/>
                  </a:moveTo>
                  <a:cubicBezTo>
                    <a:pt x="143" y="9"/>
                    <a:pt x="107" y="18"/>
                    <a:pt x="63" y="27"/>
                  </a:cubicBezTo>
                  <a:cubicBezTo>
                    <a:pt x="3" y="27"/>
                    <a:pt x="0" y="126"/>
                    <a:pt x="55" y="126"/>
                  </a:cubicBezTo>
                  <a:cubicBezTo>
                    <a:pt x="58" y="126"/>
                    <a:pt x="60" y="126"/>
                    <a:pt x="63" y="125"/>
                  </a:cubicBezTo>
                  <a:cubicBezTo>
                    <a:pt x="116" y="125"/>
                    <a:pt x="161" y="116"/>
                    <a:pt x="205" y="107"/>
                  </a:cubicBezTo>
                  <a:cubicBezTo>
                    <a:pt x="232" y="98"/>
                    <a:pt x="250" y="63"/>
                    <a:pt x="241" y="36"/>
                  </a:cubicBezTo>
                  <a:cubicBezTo>
                    <a:pt x="232" y="9"/>
                    <a:pt x="205" y="0"/>
                    <a:pt x="17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38" name="Google Shape;1490;p4"/>
            <p:cNvSpPr/>
            <p:nvPr/>
          </p:nvSpPr>
          <p:spPr>
            <a:xfrm>
              <a:off x="864175" y="1164575"/>
              <a:ext cx="7225" cy="3000"/>
            </a:xfrm>
            <a:custGeom>
              <a:avLst/>
              <a:ahLst/>
              <a:rect l="l" t="t" r="r" b="b"/>
              <a:pathLst>
                <a:path w="289" h="120" extrusionOk="0">
                  <a:moveTo>
                    <a:pt x="44" y="0"/>
                  </a:moveTo>
                  <a:cubicBezTo>
                    <a:pt x="21" y="0"/>
                    <a:pt x="0" y="31"/>
                    <a:pt x="8" y="55"/>
                  </a:cubicBezTo>
                  <a:cubicBezTo>
                    <a:pt x="8" y="82"/>
                    <a:pt x="26" y="100"/>
                    <a:pt x="53" y="100"/>
                  </a:cubicBezTo>
                  <a:cubicBezTo>
                    <a:pt x="106" y="109"/>
                    <a:pt x="151" y="109"/>
                    <a:pt x="205" y="118"/>
                  </a:cubicBezTo>
                  <a:cubicBezTo>
                    <a:pt x="209" y="119"/>
                    <a:pt x="214" y="120"/>
                    <a:pt x="218" y="120"/>
                  </a:cubicBezTo>
                  <a:cubicBezTo>
                    <a:pt x="271" y="120"/>
                    <a:pt x="288" y="28"/>
                    <a:pt x="222" y="20"/>
                  </a:cubicBezTo>
                  <a:cubicBezTo>
                    <a:pt x="169" y="11"/>
                    <a:pt x="115" y="2"/>
                    <a:pt x="53" y="2"/>
                  </a:cubicBezTo>
                  <a:cubicBezTo>
                    <a:pt x="50" y="1"/>
                    <a:pt x="47" y="0"/>
                    <a:pt x="4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39" name="Google Shape;1491;p4"/>
            <p:cNvSpPr/>
            <p:nvPr/>
          </p:nvSpPr>
          <p:spPr>
            <a:xfrm>
              <a:off x="865925" y="1155000"/>
              <a:ext cx="7250" cy="4325"/>
            </a:xfrm>
            <a:custGeom>
              <a:avLst/>
              <a:ahLst/>
              <a:rect l="l" t="t" r="r" b="b"/>
              <a:pathLst>
                <a:path w="290" h="173" extrusionOk="0">
                  <a:moveTo>
                    <a:pt x="53" y="1"/>
                  </a:moveTo>
                  <a:cubicBezTo>
                    <a:pt x="36" y="1"/>
                    <a:pt x="21" y="11"/>
                    <a:pt x="10" y="28"/>
                  </a:cubicBezTo>
                  <a:cubicBezTo>
                    <a:pt x="1" y="55"/>
                    <a:pt x="10" y="90"/>
                    <a:pt x="36" y="99"/>
                  </a:cubicBezTo>
                  <a:cubicBezTo>
                    <a:pt x="90" y="117"/>
                    <a:pt x="143" y="153"/>
                    <a:pt x="206" y="171"/>
                  </a:cubicBezTo>
                  <a:cubicBezTo>
                    <a:pt x="211" y="172"/>
                    <a:pt x="216" y="173"/>
                    <a:pt x="221" y="173"/>
                  </a:cubicBezTo>
                  <a:cubicBezTo>
                    <a:pt x="272" y="173"/>
                    <a:pt x="289" y="88"/>
                    <a:pt x="224" y="64"/>
                  </a:cubicBezTo>
                  <a:cubicBezTo>
                    <a:pt x="179" y="46"/>
                    <a:pt x="135" y="28"/>
                    <a:pt x="81" y="10"/>
                  </a:cubicBezTo>
                  <a:cubicBezTo>
                    <a:pt x="72" y="4"/>
                    <a:pt x="62" y="1"/>
                    <a:pt x="5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40" name="Google Shape;1492;p4"/>
            <p:cNvSpPr/>
            <p:nvPr/>
          </p:nvSpPr>
          <p:spPr>
            <a:xfrm>
              <a:off x="880425" y="1137600"/>
              <a:ext cx="5550" cy="6325"/>
            </a:xfrm>
            <a:custGeom>
              <a:avLst/>
              <a:ahLst/>
              <a:rect l="l" t="t" r="r" b="b"/>
              <a:pathLst>
                <a:path w="222" h="253" extrusionOk="0">
                  <a:moveTo>
                    <a:pt x="69" y="0"/>
                  </a:moveTo>
                  <a:cubicBezTo>
                    <a:pt x="36" y="0"/>
                    <a:pt x="0" y="39"/>
                    <a:pt x="18" y="82"/>
                  </a:cubicBezTo>
                  <a:cubicBezTo>
                    <a:pt x="45" y="135"/>
                    <a:pt x="81" y="180"/>
                    <a:pt x="108" y="224"/>
                  </a:cubicBezTo>
                  <a:cubicBezTo>
                    <a:pt x="119" y="244"/>
                    <a:pt x="135" y="252"/>
                    <a:pt x="152" y="252"/>
                  </a:cubicBezTo>
                  <a:cubicBezTo>
                    <a:pt x="187" y="252"/>
                    <a:pt x="221" y="214"/>
                    <a:pt x="197" y="171"/>
                  </a:cubicBezTo>
                  <a:cubicBezTo>
                    <a:pt x="170" y="126"/>
                    <a:pt x="134" y="82"/>
                    <a:pt x="108" y="28"/>
                  </a:cubicBezTo>
                  <a:cubicBezTo>
                    <a:pt x="99" y="8"/>
                    <a:pt x="85" y="0"/>
                    <a:pt x="6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41" name="Google Shape;1493;p4"/>
            <p:cNvSpPr/>
            <p:nvPr/>
          </p:nvSpPr>
          <p:spPr>
            <a:xfrm>
              <a:off x="892025" y="1132850"/>
              <a:ext cx="3375" cy="6625"/>
            </a:xfrm>
            <a:custGeom>
              <a:avLst/>
              <a:ahLst/>
              <a:rect l="l" t="t" r="r" b="b"/>
              <a:pathLst>
                <a:path w="135" h="265" extrusionOk="0">
                  <a:moveTo>
                    <a:pt x="64" y="1"/>
                  </a:moveTo>
                  <a:cubicBezTo>
                    <a:pt x="58" y="1"/>
                    <a:pt x="51" y="2"/>
                    <a:pt x="45" y="4"/>
                  </a:cubicBezTo>
                  <a:cubicBezTo>
                    <a:pt x="9" y="13"/>
                    <a:pt x="1" y="40"/>
                    <a:pt x="9" y="66"/>
                  </a:cubicBezTo>
                  <a:cubicBezTo>
                    <a:pt x="18" y="111"/>
                    <a:pt x="18" y="164"/>
                    <a:pt x="18" y="218"/>
                  </a:cubicBezTo>
                  <a:cubicBezTo>
                    <a:pt x="26" y="241"/>
                    <a:pt x="40" y="264"/>
                    <a:pt x="62" y="264"/>
                  </a:cubicBezTo>
                  <a:cubicBezTo>
                    <a:pt x="65" y="264"/>
                    <a:pt x="68" y="264"/>
                    <a:pt x="72" y="263"/>
                  </a:cubicBezTo>
                  <a:cubicBezTo>
                    <a:pt x="99" y="263"/>
                    <a:pt x="134" y="245"/>
                    <a:pt x="125" y="218"/>
                  </a:cubicBezTo>
                  <a:cubicBezTo>
                    <a:pt x="116" y="156"/>
                    <a:pt x="116" y="93"/>
                    <a:pt x="108" y="40"/>
                  </a:cubicBezTo>
                  <a:cubicBezTo>
                    <a:pt x="101" y="12"/>
                    <a:pt x="84" y="1"/>
                    <a:pt x="6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42" name="Google Shape;1494;p4"/>
            <p:cNvSpPr/>
            <p:nvPr/>
          </p:nvSpPr>
          <p:spPr>
            <a:xfrm>
              <a:off x="903175" y="1133600"/>
              <a:ext cx="3200" cy="6275"/>
            </a:xfrm>
            <a:custGeom>
              <a:avLst/>
              <a:ahLst/>
              <a:rect l="l" t="t" r="r" b="b"/>
              <a:pathLst>
                <a:path w="128" h="251" extrusionOk="0">
                  <a:moveTo>
                    <a:pt x="62" y="1"/>
                  </a:moveTo>
                  <a:cubicBezTo>
                    <a:pt x="41" y="1"/>
                    <a:pt x="22" y="12"/>
                    <a:pt x="18" y="36"/>
                  </a:cubicBezTo>
                  <a:cubicBezTo>
                    <a:pt x="9" y="90"/>
                    <a:pt x="1" y="143"/>
                    <a:pt x="1" y="197"/>
                  </a:cubicBezTo>
                  <a:cubicBezTo>
                    <a:pt x="1" y="233"/>
                    <a:pt x="25" y="250"/>
                    <a:pt x="51" y="250"/>
                  </a:cubicBezTo>
                  <a:cubicBezTo>
                    <a:pt x="76" y="250"/>
                    <a:pt x="103" y="233"/>
                    <a:pt x="108" y="197"/>
                  </a:cubicBezTo>
                  <a:cubicBezTo>
                    <a:pt x="108" y="152"/>
                    <a:pt x="108" y="108"/>
                    <a:pt x="117" y="63"/>
                  </a:cubicBezTo>
                  <a:cubicBezTo>
                    <a:pt x="127" y="25"/>
                    <a:pt x="93" y="1"/>
                    <a:pt x="6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43" name="Google Shape;1495;p4"/>
            <p:cNvSpPr/>
            <p:nvPr/>
          </p:nvSpPr>
          <p:spPr>
            <a:xfrm>
              <a:off x="871800" y="1145075"/>
              <a:ext cx="7025" cy="5400"/>
            </a:xfrm>
            <a:custGeom>
              <a:avLst/>
              <a:ahLst/>
              <a:rect l="l" t="t" r="r" b="b"/>
              <a:pathLst>
                <a:path w="281" h="216" extrusionOk="0">
                  <a:moveTo>
                    <a:pt x="77" y="0"/>
                  </a:moveTo>
                  <a:cubicBezTo>
                    <a:pt x="35" y="0"/>
                    <a:pt x="1" y="51"/>
                    <a:pt x="42" y="86"/>
                  </a:cubicBezTo>
                  <a:cubicBezTo>
                    <a:pt x="78" y="130"/>
                    <a:pt x="123" y="166"/>
                    <a:pt x="167" y="202"/>
                  </a:cubicBezTo>
                  <a:cubicBezTo>
                    <a:pt x="179" y="212"/>
                    <a:pt x="192" y="216"/>
                    <a:pt x="204" y="216"/>
                  </a:cubicBezTo>
                  <a:cubicBezTo>
                    <a:pt x="246" y="216"/>
                    <a:pt x="280" y="165"/>
                    <a:pt x="239" y="130"/>
                  </a:cubicBezTo>
                  <a:cubicBezTo>
                    <a:pt x="194" y="95"/>
                    <a:pt x="149" y="50"/>
                    <a:pt x="114" y="14"/>
                  </a:cubicBezTo>
                  <a:cubicBezTo>
                    <a:pt x="102" y="5"/>
                    <a:pt x="89" y="0"/>
                    <a:pt x="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44" name="Google Shape;1496;p4"/>
            <p:cNvSpPr/>
            <p:nvPr/>
          </p:nvSpPr>
          <p:spPr>
            <a:xfrm>
              <a:off x="925475" y="1038150"/>
              <a:ext cx="22825" cy="20950"/>
            </a:xfrm>
            <a:custGeom>
              <a:avLst/>
              <a:ahLst/>
              <a:rect l="l" t="t" r="r" b="b"/>
              <a:pathLst>
                <a:path w="913" h="838" extrusionOk="0">
                  <a:moveTo>
                    <a:pt x="652" y="0"/>
                  </a:moveTo>
                  <a:cubicBezTo>
                    <a:pt x="589" y="27"/>
                    <a:pt x="518" y="54"/>
                    <a:pt x="465" y="90"/>
                  </a:cubicBezTo>
                  <a:cubicBezTo>
                    <a:pt x="509" y="125"/>
                    <a:pt x="554" y="170"/>
                    <a:pt x="572" y="224"/>
                  </a:cubicBezTo>
                  <a:cubicBezTo>
                    <a:pt x="589" y="313"/>
                    <a:pt x="572" y="402"/>
                    <a:pt x="518" y="473"/>
                  </a:cubicBezTo>
                  <a:cubicBezTo>
                    <a:pt x="465" y="550"/>
                    <a:pt x="373" y="591"/>
                    <a:pt x="283" y="591"/>
                  </a:cubicBezTo>
                  <a:cubicBezTo>
                    <a:pt x="206" y="591"/>
                    <a:pt x="130" y="562"/>
                    <a:pt x="81" y="500"/>
                  </a:cubicBezTo>
                  <a:cubicBezTo>
                    <a:pt x="45" y="563"/>
                    <a:pt x="19" y="634"/>
                    <a:pt x="1" y="705"/>
                  </a:cubicBezTo>
                  <a:cubicBezTo>
                    <a:pt x="94" y="799"/>
                    <a:pt x="197" y="837"/>
                    <a:pt x="297" y="837"/>
                  </a:cubicBezTo>
                  <a:cubicBezTo>
                    <a:pt x="619" y="837"/>
                    <a:pt x="913" y="438"/>
                    <a:pt x="777" y="152"/>
                  </a:cubicBezTo>
                  <a:cubicBezTo>
                    <a:pt x="759" y="143"/>
                    <a:pt x="732" y="143"/>
                    <a:pt x="705" y="134"/>
                  </a:cubicBezTo>
                  <a:lnTo>
                    <a:pt x="643" y="125"/>
                  </a:lnTo>
                  <a:lnTo>
                    <a:pt x="661" y="54"/>
                  </a:lnTo>
                  <a:cubicBezTo>
                    <a:pt x="661" y="45"/>
                    <a:pt x="661" y="27"/>
                    <a:pt x="670" y="18"/>
                  </a:cubicBezTo>
                  <a:cubicBezTo>
                    <a:pt x="661" y="9"/>
                    <a:pt x="661" y="9"/>
                    <a:pt x="652"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45" name="Google Shape;1497;p4"/>
            <p:cNvSpPr/>
            <p:nvPr/>
          </p:nvSpPr>
          <p:spPr>
            <a:xfrm>
              <a:off x="924575" y="1042600"/>
              <a:ext cx="29700" cy="28450"/>
            </a:xfrm>
            <a:custGeom>
              <a:avLst/>
              <a:ahLst/>
              <a:rect l="l" t="t" r="r" b="b"/>
              <a:pathLst>
                <a:path w="1188" h="1138" extrusionOk="0">
                  <a:moveTo>
                    <a:pt x="929" y="1"/>
                  </a:moveTo>
                  <a:cubicBezTo>
                    <a:pt x="1025" y="346"/>
                    <a:pt x="696" y="765"/>
                    <a:pt x="335" y="765"/>
                  </a:cubicBezTo>
                  <a:cubicBezTo>
                    <a:pt x="229" y="765"/>
                    <a:pt x="120" y="728"/>
                    <a:pt x="19" y="643"/>
                  </a:cubicBezTo>
                  <a:cubicBezTo>
                    <a:pt x="10" y="715"/>
                    <a:pt x="1" y="777"/>
                    <a:pt x="10" y="848"/>
                  </a:cubicBezTo>
                  <a:cubicBezTo>
                    <a:pt x="81" y="884"/>
                    <a:pt x="144" y="920"/>
                    <a:pt x="215" y="938"/>
                  </a:cubicBezTo>
                  <a:cubicBezTo>
                    <a:pt x="304" y="955"/>
                    <a:pt x="385" y="973"/>
                    <a:pt x="474" y="973"/>
                  </a:cubicBezTo>
                  <a:cubicBezTo>
                    <a:pt x="483" y="973"/>
                    <a:pt x="483" y="973"/>
                    <a:pt x="474" y="982"/>
                  </a:cubicBezTo>
                  <a:cubicBezTo>
                    <a:pt x="449" y="990"/>
                    <a:pt x="423" y="994"/>
                    <a:pt x="396" y="994"/>
                  </a:cubicBezTo>
                  <a:cubicBezTo>
                    <a:pt x="335" y="994"/>
                    <a:pt x="268" y="977"/>
                    <a:pt x="206" y="964"/>
                  </a:cubicBezTo>
                  <a:cubicBezTo>
                    <a:pt x="153" y="955"/>
                    <a:pt x="81" y="938"/>
                    <a:pt x="28" y="920"/>
                  </a:cubicBezTo>
                  <a:lnTo>
                    <a:pt x="28" y="920"/>
                  </a:lnTo>
                  <a:cubicBezTo>
                    <a:pt x="28" y="929"/>
                    <a:pt x="28" y="947"/>
                    <a:pt x="37" y="964"/>
                  </a:cubicBezTo>
                  <a:cubicBezTo>
                    <a:pt x="126" y="991"/>
                    <a:pt x="206" y="1027"/>
                    <a:pt x="304" y="1036"/>
                  </a:cubicBezTo>
                  <a:cubicBezTo>
                    <a:pt x="345" y="1043"/>
                    <a:pt x="385" y="1045"/>
                    <a:pt x="424" y="1045"/>
                  </a:cubicBezTo>
                  <a:cubicBezTo>
                    <a:pt x="488" y="1045"/>
                    <a:pt x="550" y="1038"/>
                    <a:pt x="617" y="1027"/>
                  </a:cubicBezTo>
                  <a:lnTo>
                    <a:pt x="617" y="1027"/>
                  </a:lnTo>
                  <a:cubicBezTo>
                    <a:pt x="558" y="1069"/>
                    <a:pt x="472" y="1080"/>
                    <a:pt x="387" y="1080"/>
                  </a:cubicBezTo>
                  <a:cubicBezTo>
                    <a:pt x="328" y="1080"/>
                    <a:pt x="271" y="1075"/>
                    <a:pt x="224" y="1071"/>
                  </a:cubicBezTo>
                  <a:cubicBezTo>
                    <a:pt x="215" y="1062"/>
                    <a:pt x="135" y="1054"/>
                    <a:pt x="63" y="1036"/>
                  </a:cubicBezTo>
                  <a:lnTo>
                    <a:pt x="63" y="1036"/>
                  </a:lnTo>
                  <a:cubicBezTo>
                    <a:pt x="63" y="1045"/>
                    <a:pt x="72" y="1062"/>
                    <a:pt x="72" y="1071"/>
                  </a:cubicBezTo>
                  <a:cubicBezTo>
                    <a:pt x="174" y="1117"/>
                    <a:pt x="276" y="1137"/>
                    <a:pt x="376" y="1137"/>
                  </a:cubicBezTo>
                  <a:cubicBezTo>
                    <a:pt x="707" y="1137"/>
                    <a:pt x="1012" y="911"/>
                    <a:pt x="1170" y="616"/>
                  </a:cubicBezTo>
                  <a:cubicBezTo>
                    <a:pt x="1161" y="616"/>
                    <a:pt x="1152" y="608"/>
                    <a:pt x="1152" y="608"/>
                  </a:cubicBezTo>
                  <a:lnTo>
                    <a:pt x="1098" y="581"/>
                  </a:lnTo>
                  <a:lnTo>
                    <a:pt x="1116" y="527"/>
                  </a:lnTo>
                  <a:cubicBezTo>
                    <a:pt x="1134" y="492"/>
                    <a:pt x="1143" y="456"/>
                    <a:pt x="1161" y="420"/>
                  </a:cubicBezTo>
                  <a:cubicBezTo>
                    <a:pt x="1170" y="304"/>
                    <a:pt x="1187" y="188"/>
                    <a:pt x="1161" y="72"/>
                  </a:cubicBezTo>
                  <a:cubicBezTo>
                    <a:pt x="1152" y="63"/>
                    <a:pt x="1134" y="63"/>
                    <a:pt x="1125" y="54"/>
                  </a:cubicBezTo>
                  <a:lnTo>
                    <a:pt x="1125" y="54"/>
                  </a:lnTo>
                  <a:cubicBezTo>
                    <a:pt x="1134" y="117"/>
                    <a:pt x="1134" y="179"/>
                    <a:pt x="1116" y="233"/>
                  </a:cubicBezTo>
                  <a:cubicBezTo>
                    <a:pt x="1107" y="161"/>
                    <a:pt x="1098" y="99"/>
                    <a:pt x="1080" y="37"/>
                  </a:cubicBezTo>
                  <a:cubicBezTo>
                    <a:pt x="1027" y="28"/>
                    <a:pt x="982" y="10"/>
                    <a:pt x="929"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46" name="Google Shape;1498;p4"/>
            <p:cNvSpPr/>
            <p:nvPr/>
          </p:nvSpPr>
          <p:spPr>
            <a:xfrm>
              <a:off x="954700" y="1045075"/>
              <a:ext cx="1800" cy="5375"/>
            </a:xfrm>
            <a:custGeom>
              <a:avLst/>
              <a:ahLst/>
              <a:rect l="l" t="t" r="r" b="b"/>
              <a:pathLst>
                <a:path w="72" h="215" extrusionOk="0">
                  <a:moveTo>
                    <a:pt x="18" y="0"/>
                  </a:moveTo>
                  <a:cubicBezTo>
                    <a:pt x="27" y="71"/>
                    <a:pt x="18" y="143"/>
                    <a:pt x="0" y="214"/>
                  </a:cubicBezTo>
                  <a:cubicBezTo>
                    <a:pt x="27" y="152"/>
                    <a:pt x="54" y="89"/>
                    <a:pt x="72" y="27"/>
                  </a:cubicBezTo>
                  <a:cubicBezTo>
                    <a:pt x="54" y="18"/>
                    <a:pt x="36" y="9"/>
                    <a:pt x="1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47" name="Google Shape;1499;p4"/>
            <p:cNvSpPr/>
            <p:nvPr/>
          </p:nvSpPr>
          <p:spPr>
            <a:xfrm>
              <a:off x="917450" y="1035250"/>
              <a:ext cx="38600" cy="38400"/>
            </a:xfrm>
            <a:custGeom>
              <a:avLst/>
              <a:ahLst/>
              <a:rect l="l" t="t" r="r" b="b"/>
              <a:pathLst>
                <a:path w="1544" h="1536" extrusionOk="0">
                  <a:moveTo>
                    <a:pt x="1026" y="1"/>
                  </a:moveTo>
                  <a:cubicBezTo>
                    <a:pt x="438" y="125"/>
                    <a:pt x="1" y="839"/>
                    <a:pt x="268" y="1428"/>
                  </a:cubicBezTo>
                  <a:cubicBezTo>
                    <a:pt x="277" y="1437"/>
                    <a:pt x="286" y="1437"/>
                    <a:pt x="286" y="1446"/>
                  </a:cubicBezTo>
                  <a:cubicBezTo>
                    <a:pt x="295" y="1446"/>
                    <a:pt x="295" y="1455"/>
                    <a:pt x="304" y="1455"/>
                  </a:cubicBezTo>
                  <a:cubicBezTo>
                    <a:pt x="425" y="1511"/>
                    <a:pt x="546" y="1536"/>
                    <a:pt x="663" y="1536"/>
                  </a:cubicBezTo>
                  <a:cubicBezTo>
                    <a:pt x="1033" y="1536"/>
                    <a:pt x="1368" y="1287"/>
                    <a:pt x="1544" y="955"/>
                  </a:cubicBezTo>
                  <a:cubicBezTo>
                    <a:pt x="1508" y="946"/>
                    <a:pt x="1481" y="928"/>
                    <a:pt x="1455" y="910"/>
                  </a:cubicBezTo>
                  <a:cubicBezTo>
                    <a:pt x="1297" y="1205"/>
                    <a:pt x="992" y="1431"/>
                    <a:pt x="661" y="1431"/>
                  </a:cubicBezTo>
                  <a:cubicBezTo>
                    <a:pt x="561" y="1431"/>
                    <a:pt x="459" y="1411"/>
                    <a:pt x="357" y="1365"/>
                  </a:cubicBezTo>
                  <a:cubicBezTo>
                    <a:pt x="357" y="1356"/>
                    <a:pt x="348" y="1339"/>
                    <a:pt x="348" y="1330"/>
                  </a:cubicBezTo>
                  <a:lnTo>
                    <a:pt x="348" y="1330"/>
                  </a:lnTo>
                  <a:cubicBezTo>
                    <a:pt x="420" y="1348"/>
                    <a:pt x="500" y="1356"/>
                    <a:pt x="509" y="1365"/>
                  </a:cubicBezTo>
                  <a:cubicBezTo>
                    <a:pt x="556" y="1369"/>
                    <a:pt x="613" y="1374"/>
                    <a:pt x="672" y="1374"/>
                  </a:cubicBezTo>
                  <a:cubicBezTo>
                    <a:pt x="757" y="1374"/>
                    <a:pt x="843" y="1363"/>
                    <a:pt x="902" y="1321"/>
                  </a:cubicBezTo>
                  <a:lnTo>
                    <a:pt x="902" y="1321"/>
                  </a:lnTo>
                  <a:cubicBezTo>
                    <a:pt x="835" y="1332"/>
                    <a:pt x="773" y="1339"/>
                    <a:pt x="709" y="1339"/>
                  </a:cubicBezTo>
                  <a:cubicBezTo>
                    <a:pt x="670" y="1339"/>
                    <a:pt x="630" y="1337"/>
                    <a:pt x="589" y="1330"/>
                  </a:cubicBezTo>
                  <a:cubicBezTo>
                    <a:pt x="491" y="1321"/>
                    <a:pt x="411" y="1285"/>
                    <a:pt x="322" y="1258"/>
                  </a:cubicBezTo>
                  <a:cubicBezTo>
                    <a:pt x="313" y="1241"/>
                    <a:pt x="313" y="1223"/>
                    <a:pt x="313" y="1214"/>
                  </a:cubicBezTo>
                  <a:lnTo>
                    <a:pt x="313" y="1214"/>
                  </a:lnTo>
                  <a:cubicBezTo>
                    <a:pt x="366" y="1232"/>
                    <a:pt x="438" y="1249"/>
                    <a:pt x="491" y="1258"/>
                  </a:cubicBezTo>
                  <a:cubicBezTo>
                    <a:pt x="553" y="1271"/>
                    <a:pt x="620" y="1288"/>
                    <a:pt x="681" y="1288"/>
                  </a:cubicBezTo>
                  <a:cubicBezTo>
                    <a:pt x="708" y="1288"/>
                    <a:pt x="734" y="1284"/>
                    <a:pt x="759" y="1276"/>
                  </a:cubicBezTo>
                  <a:cubicBezTo>
                    <a:pt x="768" y="1267"/>
                    <a:pt x="768" y="1267"/>
                    <a:pt x="759" y="1267"/>
                  </a:cubicBezTo>
                  <a:cubicBezTo>
                    <a:pt x="670" y="1267"/>
                    <a:pt x="589" y="1249"/>
                    <a:pt x="500" y="1232"/>
                  </a:cubicBezTo>
                  <a:cubicBezTo>
                    <a:pt x="429" y="1214"/>
                    <a:pt x="366" y="1178"/>
                    <a:pt x="295" y="1142"/>
                  </a:cubicBezTo>
                  <a:cubicBezTo>
                    <a:pt x="286" y="1071"/>
                    <a:pt x="295" y="1009"/>
                    <a:pt x="304" y="937"/>
                  </a:cubicBezTo>
                  <a:cubicBezTo>
                    <a:pt x="405" y="1022"/>
                    <a:pt x="514" y="1059"/>
                    <a:pt x="620" y="1059"/>
                  </a:cubicBezTo>
                  <a:cubicBezTo>
                    <a:pt x="981" y="1059"/>
                    <a:pt x="1310" y="640"/>
                    <a:pt x="1214" y="295"/>
                  </a:cubicBezTo>
                  <a:cubicBezTo>
                    <a:pt x="1178" y="286"/>
                    <a:pt x="1142" y="277"/>
                    <a:pt x="1098" y="268"/>
                  </a:cubicBezTo>
                  <a:lnTo>
                    <a:pt x="1098" y="268"/>
                  </a:lnTo>
                  <a:cubicBezTo>
                    <a:pt x="1234" y="554"/>
                    <a:pt x="940" y="953"/>
                    <a:pt x="618" y="953"/>
                  </a:cubicBezTo>
                  <a:cubicBezTo>
                    <a:pt x="518" y="953"/>
                    <a:pt x="415" y="915"/>
                    <a:pt x="322" y="821"/>
                  </a:cubicBezTo>
                  <a:cubicBezTo>
                    <a:pt x="340" y="750"/>
                    <a:pt x="366" y="679"/>
                    <a:pt x="402" y="616"/>
                  </a:cubicBezTo>
                  <a:cubicBezTo>
                    <a:pt x="451" y="678"/>
                    <a:pt x="527" y="707"/>
                    <a:pt x="604" y="707"/>
                  </a:cubicBezTo>
                  <a:cubicBezTo>
                    <a:pt x="694" y="707"/>
                    <a:pt x="786" y="666"/>
                    <a:pt x="839" y="589"/>
                  </a:cubicBezTo>
                  <a:cubicBezTo>
                    <a:pt x="893" y="518"/>
                    <a:pt x="910" y="429"/>
                    <a:pt x="893" y="340"/>
                  </a:cubicBezTo>
                  <a:cubicBezTo>
                    <a:pt x="875" y="286"/>
                    <a:pt x="830" y="241"/>
                    <a:pt x="786" y="206"/>
                  </a:cubicBezTo>
                  <a:cubicBezTo>
                    <a:pt x="839" y="170"/>
                    <a:pt x="910" y="143"/>
                    <a:pt x="973" y="116"/>
                  </a:cubicBezTo>
                  <a:cubicBezTo>
                    <a:pt x="982" y="125"/>
                    <a:pt x="982" y="125"/>
                    <a:pt x="991" y="134"/>
                  </a:cubicBezTo>
                  <a:cubicBezTo>
                    <a:pt x="1000" y="90"/>
                    <a:pt x="1009" y="45"/>
                    <a:pt x="1026"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48" name="Google Shape;1500;p4"/>
            <p:cNvSpPr/>
            <p:nvPr/>
          </p:nvSpPr>
          <p:spPr>
            <a:xfrm>
              <a:off x="951575" y="1043500"/>
              <a:ext cx="1350" cy="4925"/>
            </a:xfrm>
            <a:custGeom>
              <a:avLst/>
              <a:ahLst/>
              <a:rect l="l" t="t" r="r" b="b"/>
              <a:pathLst>
                <a:path w="54" h="197" extrusionOk="0">
                  <a:moveTo>
                    <a:pt x="0" y="1"/>
                  </a:moveTo>
                  <a:cubicBezTo>
                    <a:pt x="18" y="63"/>
                    <a:pt x="27" y="125"/>
                    <a:pt x="36" y="197"/>
                  </a:cubicBezTo>
                  <a:cubicBezTo>
                    <a:pt x="54" y="143"/>
                    <a:pt x="54" y="81"/>
                    <a:pt x="45" y="18"/>
                  </a:cubicBezTo>
                  <a:cubicBezTo>
                    <a:pt x="27" y="18"/>
                    <a:pt x="9" y="10"/>
                    <a:pt x="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49" name="Google Shape;1501;p4"/>
            <p:cNvSpPr/>
            <p:nvPr/>
          </p:nvSpPr>
          <p:spPr>
            <a:xfrm>
              <a:off x="953575" y="1044400"/>
              <a:ext cx="1825" cy="8725"/>
            </a:xfrm>
            <a:custGeom>
              <a:avLst/>
              <a:ahLst/>
              <a:rect l="l" t="t" r="r" b="b"/>
              <a:pathLst>
                <a:path w="73" h="349" extrusionOk="0">
                  <a:moveTo>
                    <a:pt x="1" y="0"/>
                  </a:moveTo>
                  <a:lnTo>
                    <a:pt x="1" y="0"/>
                  </a:lnTo>
                  <a:cubicBezTo>
                    <a:pt x="27" y="116"/>
                    <a:pt x="10" y="232"/>
                    <a:pt x="1" y="348"/>
                  </a:cubicBezTo>
                  <a:cubicBezTo>
                    <a:pt x="10" y="321"/>
                    <a:pt x="19" y="295"/>
                    <a:pt x="36" y="268"/>
                  </a:cubicBezTo>
                  <a:cubicBezTo>
                    <a:pt x="36" y="259"/>
                    <a:pt x="36" y="250"/>
                    <a:pt x="45" y="241"/>
                  </a:cubicBezTo>
                  <a:cubicBezTo>
                    <a:pt x="63" y="170"/>
                    <a:pt x="72" y="98"/>
                    <a:pt x="63" y="27"/>
                  </a:cubicBezTo>
                  <a:cubicBezTo>
                    <a:pt x="45" y="18"/>
                    <a:pt x="27" y="9"/>
                    <a:pt x="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50" name="Google Shape;1502;p4"/>
            <p:cNvSpPr/>
            <p:nvPr/>
          </p:nvSpPr>
          <p:spPr>
            <a:xfrm>
              <a:off x="913875" y="1066700"/>
              <a:ext cx="6275" cy="3150"/>
            </a:xfrm>
            <a:custGeom>
              <a:avLst/>
              <a:ahLst/>
              <a:rect l="l" t="t" r="r" b="b"/>
              <a:pathLst>
                <a:path w="251" h="126" extrusionOk="0">
                  <a:moveTo>
                    <a:pt x="179" y="0"/>
                  </a:moveTo>
                  <a:cubicBezTo>
                    <a:pt x="144" y="9"/>
                    <a:pt x="108" y="18"/>
                    <a:pt x="63" y="18"/>
                  </a:cubicBezTo>
                  <a:cubicBezTo>
                    <a:pt x="1" y="27"/>
                    <a:pt x="1" y="125"/>
                    <a:pt x="72" y="125"/>
                  </a:cubicBezTo>
                  <a:cubicBezTo>
                    <a:pt x="117" y="125"/>
                    <a:pt x="161" y="107"/>
                    <a:pt x="215" y="107"/>
                  </a:cubicBezTo>
                  <a:cubicBezTo>
                    <a:pt x="242" y="98"/>
                    <a:pt x="251" y="63"/>
                    <a:pt x="251" y="36"/>
                  </a:cubicBezTo>
                  <a:cubicBezTo>
                    <a:pt x="242" y="9"/>
                    <a:pt x="215" y="0"/>
                    <a:pt x="17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51" name="Google Shape;1503;p4"/>
            <p:cNvSpPr/>
            <p:nvPr/>
          </p:nvSpPr>
          <p:spPr>
            <a:xfrm>
              <a:off x="913225" y="1056875"/>
              <a:ext cx="7075" cy="3175"/>
            </a:xfrm>
            <a:custGeom>
              <a:avLst/>
              <a:ahLst/>
              <a:rect l="l" t="t" r="r" b="b"/>
              <a:pathLst>
                <a:path w="283" h="127" extrusionOk="0">
                  <a:moveTo>
                    <a:pt x="54" y="1"/>
                  </a:moveTo>
                  <a:cubicBezTo>
                    <a:pt x="18" y="1"/>
                    <a:pt x="0" y="28"/>
                    <a:pt x="0" y="54"/>
                  </a:cubicBezTo>
                  <a:cubicBezTo>
                    <a:pt x="0" y="90"/>
                    <a:pt x="27" y="108"/>
                    <a:pt x="54" y="108"/>
                  </a:cubicBezTo>
                  <a:cubicBezTo>
                    <a:pt x="98" y="117"/>
                    <a:pt x="143" y="117"/>
                    <a:pt x="196" y="126"/>
                  </a:cubicBezTo>
                  <a:cubicBezTo>
                    <a:pt x="199" y="126"/>
                    <a:pt x="202" y="126"/>
                    <a:pt x="204" y="126"/>
                  </a:cubicBezTo>
                  <a:cubicBezTo>
                    <a:pt x="261" y="126"/>
                    <a:pt x="283" y="36"/>
                    <a:pt x="223" y="28"/>
                  </a:cubicBezTo>
                  <a:cubicBezTo>
                    <a:pt x="161" y="19"/>
                    <a:pt x="107" y="10"/>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52" name="Google Shape;1504;p4"/>
            <p:cNvSpPr/>
            <p:nvPr/>
          </p:nvSpPr>
          <p:spPr>
            <a:xfrm>
              <a:off x="914775" y="1047425"/>
              <a:ext cx="7200" cy="4250"/>
            </a:xfrm>
            <a:custGeom>
              <a:avLst/>
              <a:ahLst/>
              <a:rect l="l" t="t" r="r" b="b"/>
              <a:pathLst>
                <a:path w="288" h="170" extrusionOk="0">
                  <a:moveTo>
                    <a:pt x="68" y="1"/>
                  </a:moveTo>
                  <a:cubicBezTo>
                    <a:pt x="47" y="1"/>
                    <a:pt x="25" y="11"/>
                    <a:pt x="18" y="31"/>
                  </a:cubicBezTo>
                  <a:cubicBezTo>
                    <a:pt x="0" y="49"/>
                    <a:pt x="9" y="93"/>
                    <a:pt x="36" y="102"/>
                  </a:cubicBezTo>
                  <a:cubicBezTo>
                    <a:pt x="90" y="120"/>
                    <a:pt x="143" y="147"/>
                    <a:pt x="206" y="165"/>
                  </a:cubicBezTo>
                  <a:cubicBezTo>
                    <a:pt x="213" y="168"/>
                    <a:pt x="219" y="169"/>
                    <a:pt x="225" y="169"/>
                  </a:cubicBezTo>
                  <a:cubicBezTo>
                    <a:pt x="273" y="169"/>
                    <a:pt x="288" y="82"/>
                    <a:pt x="232" y="67"/>
                  </a:cubicBezTo>
                  <a:cubicBezTo>
                    <a:pt x="179" y="49"/>
                    <a:pt x="134" y="31"/>
                    <a:pt x="90" y="4"/>
                  </a:cubicBezTo>
                  <a:cubicBezTo>
                    <a:pt x="83" y="2"/>
                    <a:pt x="76" y="1"/>
                    <a:pt x="6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53" name="Google Shape;1505;p4"/>
            <p:cNvSpPr/>
            <p:nvPr/>
          </p:nvSpPr>
          <p:spPr>
            <a:xfrm>
              <a:off x="929325" y="1030100"/>
              <a:ext cx="5500" cy="6175"/>
            </a:xfrm>
            <a:custGeom>
              <a:avLst/>
              <a:ahLst/>
              <a:rect l="l" t="t" r="r" b="b"/>
              <a:pathLst>
                <a:path w="220" h="247" extrusionOk="0">
                  <a:moveTo>
                    <a:pt x="70" y="0"/>
                  </a:moveTo>
                  <a:cubicBezTo>
                    <a:pt x="35" y="0"/>
                    <a:pt x="1" y="39"/>
                    <a:pt x="25" y="82"/>
                  </a:cubicBezTo>
                  <a:cubicBezTo>
                    <a:pt x="43" y="135"/>
                    <a:pt x="79" y="180"/>
                    <a:pt x="105" y="224"/>
                  </a:cubicBezTo>
                  <a:cubicBezTo>
                    <a:pt x="116" y="240"/>
                    <a:pt x="131" y="247"/>
                    <a:pt x="146" y="247"/>
                  </a:cubicBezTo>
                  <a:cubicBezTo>
                    <a:pt x="183" y="247"/>
                    <a:pt x="220" y="209"/>
                    <a:pt x="195" y="171"/>
                  </a:cubicBezTo>
                  <a:cubicBezTo>
                    <a:pt x="168" y="126"/>
                    <a:pt x="132" y="82"/>
                    <a:pt x="114" y="28"/>
                  </a:cubicBezTo>
                  <a:cubicBezTo>
                    <a:pt x="103" y="8"/>
                    <a:pt x="86"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54" name="Google Shape;1506;p4"/>
            <p:cNvSpPr/>
            <p:nvPr/>
          </p:nvSpPr>
          <p:spPr>
            <a:xfrm>
              <a:off x="941100" y="1026550"/>
              <a:ext cx="3150" cy="5375"/>
            </a:xfrm>
            <a:custGeom>
              <a:avLst/>
              <a:ahLst/>
              <a:rect l="l" t="t" r="r" b="b"/>
              <a:pathLst>
                <a:path w="126" h="215" extrusionOk="0">
                  <a:moveTo>
                    <a:pt x="0" y="1"/>
                  </a:moveTo>
                  <a:cubicBezTo>
                    <a:pt x="0" y="10"/>
                    <a:pt x="0" y="10"/>
                    <a:pt x="0" y="18"/>
                  </a:cubicBezTo>
                  <a:cubicBezTo>
                    <a:pt x="9" y="63"/>
                    <a:pt x="9" y="117"/>
                    <a:pt x="18" y="170"/>
                  </a:cubicBezTo>
                  <a:cubicBezTo>
                    <a:pt x="18" y="197"/>
                    <a:pt x="36" y="215"/>
                    <a:pt x="72" y="215"/>
                  </a:cubicBezTo>
                  <a:cubicBezTo>
                    <a:pt x="98" y="215"/>
                    <a:pt x="125" y="197"/>
                    <a:pt x="116" y="161"/>
                  </a:cubicBezTo>
                  <a:cubicBezTo>
                    <a:pt x="116" y="117"/>
                    <a:pt x="107" y="63"/>
                    <a:pt x="107" y="10"/>
                  </a:cubicBezTo>
                  <a:cubicBezTo>
                    <a:pt x="72" y="10"/>
                    <a:pt x="36" y="1"/>
                    <a:pt x="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55" name="Google Shape;1507;p4"/>
            <p:cNvSpPr/>
            <p:nvPr/>
          </p:nvSpPr>
          <p:spPr>
            <a:xfrm>
              <a:off x="920650" y="1037575"/>
              <a:ext cx="7000" cy="5425"/>
            </a:xfrm>
            <a:custGeom>
              <a:avLst/>
              <a:ahLst/>
              <a:rect l="l" t="t" r="r" b="b"/>
              <a:pathLst>
                <a:path w="280" h="217" extrusionOk="0">
                  <a:moveTo>
                    <a:pt x="80" y="0"/>
                  </a:moveTo>
                  <a:cubicBezTo>
                    <a:pt x="40" y="0"/>
                    <a:pt x="0" y="51"/>
                    <a:pt x="42" y="86"/>
                  </a:cubicBezTo>
                  <a:cubicBezTo>
                    <a:pt x="87" y="131"/>
                    <a:pt x="122" y="166"/>
                    <a:pt x="167" y="202"/>
                  </a:cubicBezTo>
                  <a:cubicBezTo>
                    <a:pt x="179" y="212"/>
                    <a:pt x="192" y="216"/>
                    <a:pt x="204" y="216"/>
                  </a:cubicBezTo>
                  <a:cubicBezTo>
                    <a:pt x="246" y="216"/>
                    <a:pt x="280" y="165"/>
                    <a:pt x="238" y="131"/>
                  </a:cubicBezTo>
                  <a:cubicBezTo>
                    <a:pt x="203" y="86"/>
                    <a:pt x="158" y="50"/>
                    <a:pt x="113" y="15"/>
                  </a:cubicBezTo>
                  <a:cubicBezTo>
                    <a:pt x="103" y="5"/>
                    <a:pt x="92" y="0"/>
                    <a:pt x="8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56" name="Google Shape;1508;p4"/>
            <p:cNvSpPr/>
            <p:nvPr/>
          </p:nvSpPr>
          <p:spPr>
            <a:xfrm>
              <a:off x="877750" y="1032800"/>
              <a:ext cx="18750" cy="24150"/>
            </a:xfrm>
            <a:custGeom>
              <a:avLst/>
              <a:ahLst/>
              <a:rect l="l" t="t" r="r" b="b"/>
              <a:pathLst>
                <a:path w="750" h="966" extrusionOk="0">
                  <a:moveTo>
                    <a:pt x="152" y="0"/>
                  </a:moveTo>
                  <a:cubicBezTo>
                    <a:pt x="117" y="63"/>
                    <a:pt x="81" y="125"/>
                    <a:pt x="54" y="197"/>
                  </a:cubicBezTo>
                  <a:cubicBezTo>
                    <a:pt x="58" y="196"/>
                    <a:pt x="62" y="196"/>
                    <a:pt x="66" y="196"/>
                  </a:cubicBezTo>
                  <a:cubicBezTo>
                    <a:pt x="230" y="196"/>
                    <a:pt x="365" y="379"/>
                    <a:pt x="322" y="545"/>
                  </a:cubicBezTo>
                  <a:cubicBezTo>
                    <a:pt x="304" y="634"/>
                    <a:pt x="250" y="705"/>
                    <a:pt x="170" y="741"/>
                  </a:cubicBezTo>
                  <a:cubicBezTo>
                    <a:pt x="141" y="756"/>
                    <a:pt x="108" y="762"/>
                    <a:pt x="77" y="762"/>
                  </a:cubicBezTo>
                  <a:cubicBezTo>
                    <a:pt x="50" y="762"/>
                    <a:pt x="25" y="758"/>
                    <a:pt x="1" y="750"/>
                  </a:cubicBezTo>
                  <a:lnTo>
                    <a:pt x="1" y="750"/>
                  </a:lnTo>
                  <a:cubicBezTo>
                    <a:pt x="9" y="821"/>
                    <a:pt x="27" y="892"/>
                    <a:pt x="63" y="955"/>
                  </a:cubicBezTo>
                  <a:cubicBezTo>
                    <a:pt x="95" y="962"/>
                    <a:pt x="126" y="965"/>
                    <a:pt x="155" y="965"/>
                  </a:cubicBezTo>
                  <a:cubicBezTo>
                    <a:pt x="641" y="965"/>
                    <a:pt x="750" y="42"/>
                    <a:pt x="152"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57" name="Google Shape;1509;p4"/>
            <p:cNvSpPr/>
            <p:nvPr/>
          </p:nvSpPr>
          <p:spPr>
            <a:xfrm>
              <a:off x="880875" y="1025000"/>
              <a:ext cx="28800" cy="41050"/>
            </a:xfrm>
            <a:custGeom>
              <a:avLst/>
              <a:ahLst/>
              <a:rect l="l" t="t" r="r" b="b"/>
              <a:pathLst>
                <a:path w="1152" h="1642" extrusionOk="0">
                  <a:moveTo>
                    <a:pt x="500" y="0"/>
                  </a:moveTo>
                  <a:lnTo>
                    <a:pt x="500" y="0"/>
                  </a:lnTo>
                  <a:cubicBezTo>
                    <a:pt x="482" y="9"/>
                    <a:pt x="473" y="9"/>
                    <a:pt x="455" y="18"/>
                  </a:cubicBezTo>
                  <a:cubicBezTo>
                    <a:pt x="509" y="54"/>
                    <a:pt x="545" y="89"/>
                    <a:pt x="554" y="98"/>
                  </a:cubicBezTo>
                  <a:cubicBezTo>
                    <a:pt x="643" y="170"/>
                    <a:pt x="777" y="295"/>
                    <a:pt x="786" y="411"/>
                  </a:cubicBezTo>
                  <a:cubicBezTo>
                    <a:pt x="786" y="419"/>
                    <a:pt x="786" y="419"/>
                    <a:pt x="786" y="419"/>
                  </a:cubicBezTo>
                  <a:cubicBezTo>
                    <a:pt x="723" y="321"/>
                    <a:pt x="670" y="250"/>
                    <a:pt x="580" y="179"/>
                  </a:cubicBezTo>
                  <a:cubicBezTo>
                    <a:pt x="527" y="125"/>
                    <a:pt x="464" y="89"/>
                    <a:pt x="402" y="45"/>
                  </a:cubicBezTo>
                  <a:cubicBezTo>
                    <a:pt x="384" y="54"/>
                    <a:pt x="366" y="63"/>
                    <a:pt x="357" y="72"/>
                  </a:cubicBezTo>
                  <a:cubicBezTo>
                    <a:pt x="393" y="98"/>
                    <a:pt x="438" y="125"/>
                    <a:pt x="464" y="152"/>
                  </a:cubicBezTo>
                  <a:cubicBezTo>
                    <a:pt x="545" y="205"/>
                    <a:pt x="616" y="259"/>
                    <a:pt x="652" y="348"/>
                  </a:cubicBezTo>
                  <a:cubicBezTo>
                    <a:pt x="589" y="277"/>
                    <a:pt x="527" y="232"/>
                    <a:pt x="447" y="179"/>
                  </a:cubicBezTo>
                  <a:cubicBezTo>
                    <a:pt x="402" y="143"/>
                    <a:pt x="348" y="125"/>
                    <a:pt x="295" y="107"/>
                  </a:cubicBezTo>
                  <a:cubicBezTo>
                    <a:pt x="241" y="134"/>
                    <a:pt x="179" y="170"/>
                    <a:pt x="116" y="196"/>
                  </a:cubicBezTo>
                  <a:cubicBezTo>
                    <a:pt x="116" y="205"/>
                    <a:pt x="108" y="214"/>
                    <a:pt x="99" y="214"/>
                  </a:cubicBezTo>
                  <a:cubicBezTo>
                    <a:pt x="759" y="329"/>
                    <a:pt x="620" y="1383"/>
                    <a:pt x="23" y="1383"/>
                  </a:cubicBezTo>
                  <a:cubicBezTo>
                    <a:pt x="15" y="1383"/>
                    <a:pt x="8" y="1383"/>
                    <a:pt x="0" y="1383"/>
                  </a:cubicBezTo>
                  <a:lnTo>
                    <a:pt x="0" y="1383"/>
                  </a:lnTo>
                  <a:cubicBezTo>
                    <a:pt x="18" y="1410"/>
                    <a:pt x="45" y="1445"/>
                    <a:pt x="72" y="1472"/>
                  </a:cubicBezTo>
                  <a:cubicBezTo>
                    <a:pt x="134" y="1472"/>
                    <a:pt x="188" y="1463"/>
                    <a:pt x="241" y="1454"/>
                  </a:cubicBezTo>
                  <a:cubicBezTo>
                    <a:pt x="348" y="1419"/>
                    <a:pt x="429" y="1374"/>
                    <a:pt x="518" y="1312"/>
                  </a:cubicBezTo>
                  <a:cubicBezTo>
                    <a:pt x="527" y="1312"/>
                    <a:pt x="527" y="1312"/>
                    <a:pt x="527" y="1320"/>
                  </a:cubicBezTo>
                  <a:cubicBezTo>
                    <a:pt x="464" y="1410"/>
                    <a:pt x="357" y="1463"/>
                    <a:pt x="259" y="1499"/>
                  </a:cubicBezTo>
                  <a:cubicBezTo>
                    <a:pt x="232" y="1517"/>
                    <a:pt x="188" y="1535"/>
                    <a:pt x="143" y="1543"/>
                  </a:cubicBezTo>
                  <a:cubicBezTo>
                    <a:pt x="152" y="1543"/>
                    <a:pt x="152" y="1543"/>
                    <a:pt x="161" y="1552"/>
                  </a:cubicBezTo>
                  <a:cubicBezTo>
                    <a:pt x="179" y="1552"/>
                    <a:pt x="197" y="1552"/>
                    <a:pt x="223" y="1543"/>
                  </a:cubicBezTo>
                  <a:cubicBezTo>
                    <a:pt x="286" y="1535"/>
                    <a:pt x="339" y="1508"/>
                    <a:pt x="393" y="1481"/>
                  </a:cubicBezTo>
                  <a:cubicBezTo>
                    <a:pt x="518" y="1419"/>
                    <a:pt x="598" y="1320"/>
                    <a:pt x="687" y="1222"/>
                  </a:cubicBezTo>
                  <a:lnTo>
                    <a:pt x="687" y="1222"/>
                  </a:lnTo>
                  <a:cubicBezTo>
                    <a:pt x="652" y="1347"/>
                    <a:pt x="554" y="1445"/>
                    <a:pt x="447" y="1517"/>
                  </a:cubicBezTo>
                  <a:cubicBezTo>
                    <a:pt x="402" y="1543"/>
                    <a:pt x="331" y="1588"/>
                    <a:pt x="250" y="1615"/>
                  </a:cubicBezTo>
                  <a:cubicBezTo>
                    <a:pt x="268" y="1624"/>
                    <a:pt x="286" y="1633"/>
                    <a:pt x="304" y="1642"/>
                  </a:cubicBezTo>
                  <a:cubicBezTo>
                    <a:pt x="982" y="1428"/>
                    <a:pt x="1151" y="339"/>
                    <a:pt x="500"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58" name="Google Shape;1510;p4"/>
            <p:cNvSpPr/>
            <p:nvPr/>
          </p:nvSpPr>
          <p:spPr>
            <a:xfrm>
              <a:off x="871725" y="1023425"/>
              <a:ext cx="41075" cy="45250"/>
            </a:xfrm>
            <a:custGeom>
              <a:avLst/>
              <a:ahLst/>
              <a:rect l="l" t="t" r="r" b="b"/>
              <a:pathLst>
                <a:path w="1643" h="1810" extrusionOk="0">
                  <a:moveTo>
                    <a:pt x="393" y="375"/>
                  </a:moveTo>
                  <a:cubicBezTo>
                    <a:pt x="991" y="417"/>
                    <a:pt x="882" y="1340"/>
                    <a:pt x="396" y="1340"/>
                  </a:cubicBezTo>
                  <a:cubicBezTo>
                    <a:pt x="367" y="1340"/>
                    <a:pt x="336" y="1337"/>
                    <a:pt x="304" y="1330"/>
                  </a:cubicBezTo>
                  <a:cubicBezTo>
                    <a:pt x="268" y="1267"/>
                    <a:pt x="250" y="1196"/>
                    <a:pt x="242" y="1125"/>
                  </a:cubicBezTo>
                  <a:lnTo>
                    <a:pt x="242" y="1125"/>
                  </a:lnTo>
                  <a:cubicBezTo>
                    <a:pt x="266" y="1133"/>
                    <a:pt x="291" y="1137"/>
                    <a:pt x="318" y="1137"/>
                  </a:cubicBezTo>
                  <a:cubicBezTo>
                    <a:pt x="349" y="1137"/>
                    <a:pt x="382" y="1131"/>
                    <a:pt x="411" y="1116"/>
                  </a:cubicBezTo>
                  <a:cubicBezTo>
                    <a:pt x="491" y="1080"/>
                    <a:pt x="545" y="1009"/>
                    <a:pt x="563" y="920"/>
                  </a:cubicBezTo>
                  <a:cubicBezTo>
                    <a:pt x="606" y="754"/>
                    <a:pt x="471" y="571"/>
                    <a:pt x="307" y="571"/>
                  </a:cubicBezTo>
                  <a:cubicBezTo>
                    <a:pt x="303" y="571"/>
                    <a:pt x="299" y="571"/>
                    <a:pt x="295" y="572"/>
                  </a:cubicBezTo>
                  <a:cubicBezTo>
                    <a:pt x="322" y="500"/>
                    <a:pt x="358" y="438"/>
                    <a:pt x="393" y="375"/>
                  </a:cubicBezTo>
                  <a:close/>
                  <a:moveTo>
                    <a:pt x="973" y="1"/>
                  </a:moveTo>
                  <a:cubicBezTo>
                    <a:pt x="937" y="27"/>
                    <a:pt x="902" y="45"/>
                    <a:pt x="866" y="63"/>
                  </a:cubicBezTo>
                  <a:cubicBezTo>
                    <a:pt x="1517" y="402"/>
                    <a:pt x="1348" y="1491"/>
                    <a:pt x="670" y="1705"/>
                  </a:cubicBezTo>
                  <a:cubicBezTo>
                    <a:pt x="652" y="1696"/>
                    <a:pt x="634" y="1687"/>
                    <a:pt x="616" y="1678"/>
                  </a:cubicBezTo>
                  <a:cubicBezTo>
                    <a:pt x="697" y="1651"/>
                    <a:pt x="768" y="1606"/>
                    <a:pt x="821" y="1580"/>
                  </a:cubicBezTo>
                  <a:cubicBezTo>
                    <a:pt x="920" y="1508"/>
                    <a:pt x="1018" y="1410"/>
                    <a:pt x="1053" y="1285"/>
                  </a:cubicBezTo>
                  <a:lnTo>
                    <a:pt x="1053" y="1285"/>
                  </a:lnTo>
                  <a:cubicBezTo>
                    <a:pt x="964" y="1383"/>
                    <a:pt x="884" y="1482"/>
                    <a:pt x="759" y="1544"/>
                  </a:cubicBezTo>
                  <a:cubicBezTo>
                    <a:pt x="705" y="1571"/>
                    <a:pt x="652" y="1598"/>
                    <a:pt x="589" y="1606"/>
                  </a:cubicBezTo>
                  <a:cubicBezTo>
                    <a:pt x="563" y="1615"/>
                    <a:pt x="545" y="1615"/>
                    <a:pt x="527" y="1615"/>
                  </a:cubicBezTo>
                  <a:cubicBezTo>
                    <a:pt x="518" y="1606"/>
                    <a:pt x="518" y="1606"/>
                    <a:pt x="509" y="1606"/>
                  </a:cubicBezTo>
                  <a:cubicBezTo>
                    <a:pt x="554" y="1598"/>
                    <a:pt x="598" y="1580"/>
                    <a:pt x="625" y="1562"/>
                  </a:cubicBezTo>
                  <a:cubicBezTo>
                    <a:pt x="723" y="1526"/>
                    <a:pt x="830" y="1473"/>
                    <a:pt x="893" y="1383"/>
                  </a:cubicBezTo>
                  <a:cubicBezTo>
                    <a:pt x="893" y="1375"/>
                    <a:pt x="893" y="1375"/>
                    <a:pt x="884" y="1375"/>
                  </a:cubicBezTo>
                  <a:cubicBezTo>
                    <a:pt x="795" y="1437"/>
                    <a:pt x="714" y="1482"/>
                    <a:pt x="607" y="1517"/>
                  </a:cubicBezTo>
                  <a:cubicBezTo>
                    <a:pt x="554" y="1526"/>
                    <a:pt x="500" y="1535"/>
                    <a:pt x="438" y="1535"/>
                  </a:cubicBezTo>
                  <a:cubicBezTo>
                    <a:pt x="411" y="1508"/>
                    <a:pt x="384" y="1473"/>
                    <a:pt x="366" y="1446"/>
                  </a:cubicBezTo>
                  <a:lnTo>
                    <a:pt x="366" y="1446"/>
                  </a:lnTo>
                  <a:cubicBezTo>
                    <a:pt x="374" y="1446"/>
                    <a:pt x="381" y="1446"/>
                    <a:pt x="389" y="1446"/>
                  </a:cubicBezTo>
                  <a:cubicBezTo>
                    <a:pt x="986" y="1446"/>
                    <a:pt x="1125" y="392"/>
                    <a:pt x="465" y="277"/>
                  </a:cubicBezTo>
                  <a:cubicBezTo>
                    <a:pt x="474" y="277"/>
                    <a:pt x="482" y="268"/>
                    <a:pt x="482" y="259"/>
                  </a:cubicBezTo>
                  <a:lnTo>
                    <a:pt x="482" y="259"/>
                  </a:lnTo>
                  <a:cubicBezTo>
                    <a:pt x="420" y="295"/>
                    <a:pt x="349" y="331"/>
                    <a:pt x="277" y="375"/>
                  </a:cubicBezTo>
                  <a:cubicBezTo>
                    <a:pt x="1" y="848"/>
                    <a:pt x="72" y="1553"/>
                    <a:pt x="643" y="1803"/>
                  </a:cubicBezTo>
                  <a:lnTo>
                    <a:pt x="661" y="1803"/>
                  </a:lnTo>
                  <a:cubicBezTo>
                    <a:pt x="665" y="1807"/>
                    <a:pt x="670" y="1809"/>
                    <a:pt x="674" y="1809"/>
                  </a:cubicBezTo>
                  <a:cubicBezTo>
                    <a:pt x="679" y="1809"/>
                    <a:pt x="683" y="1807"/>
                    <a:pt x="688" y="1803"/>
                  </a:cubicBezTo>
                  <a:cubicBezTo>
                    <a:pt x="1437" y="1580"/>
                    <a:pt x="1642" y="429"/>
                    <a:pt x="97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59" name="Google Shape;1511;p4"/>
            <p:cNvSpPr/>
            <p:nvPr/>
          </p:nvSpPr>
          <p:spPr>
            <a:xfrm>
              <a:off x="890900" y="1025425"/>
              <a:ext cx="9625" cy="10075"/>
            </a:xfrm>
            <a:custGeom>
              <a:avLst/>
              <a:ahLst/>
              <a:rect l="l" t="t" r="r" b="b"/>
              <a:pathLst>
                <a:path w="385" h="403" extrusionOk="0">
                  <a:moveTo>
                    <a:pt x="54" y="1"/>
                  </a:moveTo>
                  <a:cubicBezTo>
                    <a:pt x="37" y="10"/>
                    <a:pt x="19" y="19"/>
                    <a:pt x="1" y="37"/>
                  </a:cubicBezTo>
                  <a:cubicBezTo>
                    <a:pt x="63" y="72"/>
                    <a:pt x="126" y="108"/>
                    <a:pt x="179" y="162"/>
                  </a:cubicBezTo>
                  <a:cubicBezTo>
                    <a:pt x="269" y="233"/>
                    <a:pt x="322" y="304"/>
                    <a:pt x="385" y="402"/>
                  </a:cubicBezTo>
                  <a:cubicBezTo>
                    <a:pt x="385" y="402"/>
                    <a:pt x="385" y="402"/>
                    <a:pt x="385" y="394"/>
                  </a:cubicBezTo>
                  <a:cubicBezTo>
                    <a:pt x="376" y="278"/>
                    <a:pt x="242" y="153"/>
                    <a:pt x="153" y="81"/>
                  </a:cubicBezTo>
                  <a:cubicBezTo>
                    <a:pt x="144" y="72"/>
                    <a:pt x="108" y="37"/>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60" name="Google Shape;1512;p4"/>
            <p:cNvSpPr/>
            <p:nvPr/>
          </p:nvSpPr>
          <p:spPr>
            <a:xfrm>
              <a:off x="888225" y="1026775"/>
              <a:ext cx="8950" cy="6950"/>
            </a:xfrm>
            <a:custGeom>
              <a:avLst/>
              <a:ahLst/>
              <a:rect l="l" t="t" r="r" b="b"/>
              <a:pathLst>
                <a:path w="358" h="278" extrusionOk="0">
                  <a:moveTo>
                    <a:pt x="63" y="1"/>
                  </a:moveTo>
                  <a:cubicBezTo>
                    <a:pt x="45" y="9"/>
                    <a:pt x="19" y="18"/>
                    <a:pt x="1" y="36"/>
                  </a:cubicBezTo>
                  <a:cubicBezTo>
                    <a:pt x="54" y="54"/>
                    <a:pt x="108" y="72"/>
                    <a:pt x="153" y="108"/>
                  </a:cubicBezTo>
                  <a:cubicBezTo>
                    <a:pt x="233" y="161"/>
                    <a:pt x="295" y="206"/>
                    <a:pt x="358" y="277"/>
                  </a:cubicBezTo>
                  <a:cubicBezTo>
                    <a:pt x="322" y="188"/>
                    <a:pt x="251" y="134"/>
                    <a:pt x="170" y="81"/>
                  </a:cubicBezTo>
                  <a:cubicBezTo>
                    <a:pt x="144" y="54"/>
                    <a:pt x="99" y="27"/>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61" name="Google Shape;1513;p4"/>
            <p:cNvSpPr/>
            <p:nvPr/>
          </p:nvSpPr>
          <p:spPr>
            <a:xfrm>
              <a:off x="869275" y="1061025"/>
              <a:ext cx="6500" cy="5100"/>
            </a:xfrm>
            <a:custGeom>
              <a:avLst/>
              <a:ahLst/>
              <a:rect l="l" t="t" r="r" b="b"/>
              <a:pathLst>
                <a:path w="260" h="204" extrusionOk="0">
                  <a:moveTo>
                    <a:pt x="197" y="1"/>
                  </a:moveTo>
                  <a:cubicBezTo>
                    <a:pt x="185" y="1"/>
                    <a:pt x="173" y="5"/>
                    <a:pt x="161" y="13"/>
                  </a:cubicBezTo>
                  <a:cubicBezTo>
                    <a:pt x="125" y="40"/>
                    <a:pt x="81" y="76"/>
                    <a:pt x="36" y="102"/>
                  </a:cubicBezTo>
                  <a:cubicBezTo>
                    <a:pt x="18" y="120"/>
                    <a:pt x="1" y="147"/>
                    <a:pt x="18" y="174"/>
                  </a:cubicBezTo>
                  <a:cubicBezTo>
                    <a:pt x="25" y="194"/>
                    <a:pt x="47" y="204"/>
                    <a:pt x="65" y="204"/>
                  </a:cubicBezTo>
                  <a:cubicBezTo>
                    <a:pt x="71" y="204"/>
                    <a:pt x="76" y="203"/>
                    <a:pt x="81" y="201"/>
                  </a:cubicBezTo>
                  <a:cubicBezTo>
                    <a:pt x="134" y="165"/>
                    <a:pt x="179" y="129"/>
                    <a:pt x="233" y="94"/>
                  </a:cubicBezTo>
                  <a:cubicBezTo>
                    <a:pt x="259" y="76"/>
                    <a:pt x="250" y="40"/>
                    <a:pt x="241" y="22"/>
                  </a:cubicBezTo>
                  <a:cubicBezTo>
                    <a:pt x="227" y="7"/>
                    <a:pt x="212" y="1"/>
                    <a:pt x="19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62" name="Google Shape;1514;p4"/>
            <p:cNvSpPr/>
            <p:nvPr/>
          </p:nvSpPr>
          <p:spPr>
            <a:xfrm>
              <a:off x="877150" y="1068825"/>
              <a:ext cx="6150" cy="5325"/>
            </a:xfrm>
            <a:custGeom>
              <a:avLst/>
              <a:ahLst/>
              <a:rect l="l" t="t" r="r" b="b"/>
              <a:pathLst>
                <a:path w="246" h="213" extrusionOk="0">
                  <a:moveTo>
                    <a:pt x="170" y="0"/>
                  </a:moveTo>
                  <a:cubicBezTo>
                    <a:pt x="160" y="0"/>
                    <a:pt x="150" y="4"/>
                    <a:pt x="141" y="13"/>
                  </a:cubicBezTo>
                  <a:cubicBezTo>
                    <a:pt x="96" y="49"/>
                    <a:pt x="60" y="85"/>
                    <a:pt x="33" y="129"/>
                  </a:cubicBezTo>
                  <a:cubicBezTo>
                    <a:pt x="1" y="169"/>
                    <a:pt x="40" y="212"/>
                    <a:pt x="77" y="212"/>
                  </a:cubicBezTo>
                  <a:cubicBezTo>
                    <a:pt x="91" y="212"/>
                    <a:pt x="104" y="206"/>
                    <a:pt x="114" y="192"/>
                  </a:cubicBezTo>
                  <a:cubicBezTo>
                    <a:pt x="141" y="156"/>
                    <a:pt x="176" y="121"/>
                    <a:pt x="203" y="94"/>
                  </a:cubicBezTo>
                  <a:cubicBezTo>
                    <a:pt x="245" y="58"/>
                    <a:pt x="209" y="0"/>
                    <a:pt x="1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63" name="Google Shape;1515;p4"/>
            <p:cNvSpPr/>
            <p:nvPr/>
          </p:nvSpPr>
          <p:spPr>
            <a:xfrm>
              <a:off x="960275" y="1082075"/>
              <a:ext cx="17425" cy="21900"/>
            </a:xfrm>
            <a:custGeom>
              <a:avLst/>
              <a:ahLst/>
              <a:rect l="l" t="t" r="r" b="b"/>
              <a:pathLst>
                <a:path w="697" h="876" extrusionOk="0">
                  <a:moveTo>
                    <a:pt x="286" y="1"/>
                  </a:moveTo>
                  <a:lnTo>
                    <a:pt x="286" y="1"/>
                  </a:lnTo>
                  <a:cubicBezTo>
                    <a:pt x="27" y="224"/>
                    <a:pt x="0" y="786"/>
                    <a:pt x="455" y="875"/>
                  </a:cubicBezTo>
                  <a:cubicBezTo>
                    <a:pt x="500" y="822"/>
                    <a:pt x="536" y="768"/>
                    <a:pt x="562" y="715"/>
                  </a:cubicBezTo>
                  <a:lnTo>
                    <a:pt x="500" y="697"/>
                  </a:lnTo>
                  <a:lnTo>
                    <a:pt x="509" y="670"/>
                  </a:lnTo>
                  <a:cubicBezTo>
                    <a:pt x="375" y="616"/>
                    <a:pt x="295" y="456"/>
                    <a:pt x="348" y="313"/>
                  </a:cubicBezTo>
                  <a:cubicBezTo>
                    <a:pt x="375" y="233"/>
                    <a:pt x="437" y="161"/>
                    <a:pt x="518" y="135"/>
                  </a:cubicBezTo>
                  <a:cubicBezTo>
                    <a:pt x="542" y="127"/>
                    <a:pt x="569" y="122"/>
                    <a:pt x="598" y="122"/>
                  </a:cubicBezTo>
                  <a:cubicBezTo>
                    <a:pt x="632" y="122"/>
                    <a:pt x="667" y="129"/>
                    <a:pt x="696" y="144"/>
                  </a:cubicBezTo>
                  <a:cubicBezTo>
                    <a:pt x="696" y="117"/>
                    <a:pt x="687" y="99"/>
                    <a:pt x="687" y="81"/>
                  </a:cubicBezTo>
                  <a:cubicBezTo>
                    <a:pt x="634" y="63"/>
                    <a:pt x="580" y="54"/>
                    <a:pt x="527" y="46"/>
                  </a:cubicBezTo>
                  <a:cubicBezTo>
                    <a:pt x="446" y="28"/>
                    <a:pt x="366" y="19"/>
                    <a:pt x="28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64" name="Google Shape;1516;p4"/>
            <p:cNvSpPr/>
            <p:nvPr/>
          </p:nvSpPr>
          <p:spPr>
            <a:xfrm>
              <a:off x="944425" y="1070925"/>
              <a:ext cx="25250" cy="40175"/>
            </a:xfrm>
            <a:custGeom>
              <a:avLst/>
              <a:ahLst/>
              <a:rect l="l" t="t" r="r" b="b"/>
              <a:pathLst>
                <a:path w="1010" h="1607" extrusionOk="0">
                  <a:moveTo>
                    <a:pt x="848" y="1"/>
                  </a:moveTo>
                  <a:lnTo>
                    <a:pt x="848" y="1"/>
                  </a:lnTo>
                  <a:cubicBezTo>
                    <a:pt x="224" y="233"/>
                    <a:pt x="1" y="1241"/>
                    <a:pt x="625" y="1607"/>
                  </a:cubicBezTo>
                  <a:cubicBezTo>
                    <a:pt x="643" y="1598"/>
                    <a:pt x="652" y="1598"/>
                    <a:pt x="661" y="1598"/>
                  </a:cubicBezTo>
                  <a:cubicBezTo>
                    <a:pt x="608" y="1544"/>
                    <a:pt x="554" y="1491"/>
                    <a:pt x="545" y="1473"/>
                  </a:cubicBezTo>
                  <a:cubicBezTo>
                    <a:pt x="465" y="1393"/>
                    <a:pt x="349" y="1259"/>
                    <a:pt x="349" y="1134"/>
                  </a:cubicBezTo>
                  <a:lnTo>
                    <a:pt x="349" y="1134"/>
                  </a:lnTo>
                  <a:cubicBezTo>
                    <a:pt x="402" y="1232"/>
                    <a:pt x="447" y="1312"/>
                    <a:pt x="527" y="1393"/>
                  </a:cubicBezTo>
                  <a:cubicBezTo>
                    <a:pt x="590" y="1464"/>
                    <a:pt x="661" y="1517"/>
                    <a:pt x="741" y="1571"/>
                  </a:cubicBezTo>
                  <a:cubicBezTo>
                    <a:pt x="750" y="1571"/>
                    <a:pt x="768" y="1562"/>
                    <a:pt x="786" y="1553"/>
                  </a:cubicBezTo>
                  <a:cubicBezTo>
                    <a:pt x="732" y="1517"/>
                    <a:pt x="679" y="1473"/>
                    <a:pt x="634" y="1428"/>
                  </a:cubicBezTo>
                  <a:cubicBezTo>
                    <a:pt x="572" y="1366"/>
                    <a:pt x="501" y="1303"/>
                    <a:pt x="474" y="1223"/>
                  </a:cubicBezTo>
                  <a:cubicBezTo>
                    <a:pt x="465" y="1214"/>
                    <a:pt x="474" y="1214"/>
                    <a:pt x="474" y="1214"/>
                  </a:cubicBezTo>
                  <a:cubicBezTo>
                    <a:pt x="527" y="1294"/>
                    <a:pt x="590" y="1348"/>
                    <a:pt x="652" y="1410"/>
                  </a:cubicBezTo>
                  <a:cubicBezTo>
                    <a:pt x="715" y="1455"/>
                    <a:pt x="777" y="1491"/>
                    <a:pt x="848" y="1526"/>
                  </a:cubicBezTo>
                  <a:cubicBezTo>
                    <a:pt x="902" y="1491"/>
                    <a:pt x="956" y="1455"/>
                    <a:pt x="1009" y="1410"/>
                  </a:cubicBezTo>
                  <a:cubicBezTo>
                    <a:pt x="545" y="1277"/>
                    <a:pt x="545" y="697"/>
                    <a:pt x="813" y="420"/>
                  </a:cubicBezTo>
                  <a:cubicBezTo>
                    <a:pt x="795" y="411"/>
                    <a:pt x="786" y="411"/>
                    <a:pt x="777" y="411"/>
                  </a:cubicBezTo>
                  <a:lnTo>
                    <a:pt x="715" y="393"/>
                  </a:lnTo>
                  <a:lnTo>
                    <a:pt x="741" y="331"/>
                  </a:lnTo>
                  <a:cubicBezTo>
                    <a:pt x="750" y="295"/>
                    <a:pt x="759" y="268"/>
                    <a:pt x="768" y="242"/>
                  </a:cubicBezTo>
                  <a:lnTo>
                    <a:pt x="768" y="242"/>
                  </a:lnTo>
                  <a:cubicBezTo>
                    <a:pt x="750" y="251"/>
                    <a:pt x="732" y="260"/>
                    <a:pt x="706" y="268"/>
                  </a:cubicBezTo>
                  <a:cubicBezTo>
                    <a:pt x="724" y="242"/>
                    <a:pt x="750" y="215"/>
                    <a:pt x="777" y="197"/>
                  </a:cubicBezTo>
                  <a:cubicBezTo>
                    <a:pt x="786" y="188"/>
                    <a:pt x="795" y="170"/>
                    <a:pt x="795" y="153"/>
                  </a:cubicBezTo>
                  <a:cubicBezTo>
                    <a:pt x="795" y="153"/>
                    <a:pt x="795" y="144"/>
                    <a:pt x="795" y="144"/>
                  </a:cubicBezTo>
                  <a:cubicBezTo>
                    <a:pt x="697" y="188"/>
                    <a:pt x="617" y="268"/>
                    <a:pt x="536" y="340"/>
                  </a:cubicBezTo>
                  <a:cubicBezTo>
                    <a:pt x="590" y="224"/>
                    <a:pt x="688" y="135"/>
                    <a:pt x="804" y="81"/>
                  </a:cubicBezTo>
                  <a:cubicBezTo>
                    <a:pt x="804" y="72"/>
                    <a:pt x="813" y="72"/>
                    <a:pt x="822" y="63"/>
                  </a:cubicBezTo>
                  <a:cubicBezTo>
                    <a:pt x="831" y="45"/>
                    <a:pt x="840" y="28"/>
                    <a:pt x="84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65" name="Google Shape;1517;p4"/>
            <p:cNvSpPr/>
            <p:nvPr/>
          </p:nvSpPr>
          <p:spPr>
            <a:xfrm>
              <a:off x="940425" y="1068025"/>
              <a:ext cx="36600" cy="45750"/>
            </a:xfrm>
            <a:custGeom>
              <a:avLst/>
              <a:ahLst/>
              <a:rect l="l" t="t" r="r" b="b"/>
              <a:pathLst>
                <a:path w="1464" h="1830" extrusionOk="0">
                  <a:moveTo>
                    <a:pt x="1044" y="1"/>
                  </a:moveTo>
                  <a:cubicBezTo>
                    <a:pt x="277" y="206"/>
                    <a:pt x="0" y="1393"/>
                    <a:pt x="741" y="1821"/>
                  </a:cubicBezTo>
                  <a:lnTo>
                    <a:pt x="759" y="1821"/>
                  </a:lnTo>
                  <a:cubicBezTo>
                    <a:pt x="768" y="1830"/>
                    <a:pt x="777" y="1830"/>
                    <a:pt x="785" y="1830"/>
                  </a:cubicBezTo>
                  <a:cubicBezTo>
                    <a:pt x="1089" y="1767"/>
                    <a:pt x="1321" y="1562"/>
                    <a:pt x="1463" y="1303"/>
                  </a:cubicBezTo>
                  <a:cubicBezTo>
                    <a:pt x="1428" y="1294"/>
                    <a:pt x="1401" y="1286"/>
                    <a:pt x="1374" y="1277"/>
                  </a:cubicBezTo>
                  <a:lnTo>
                    <a:pt x="1356" y="1277"/>
                  </a:lnTo>
                  <a:cubicBezTo>
                    <a:pt x="1330" y="1330"/>
                    <a:pt x="1294" y="1384"/>
                    <a:pt x="1249" y="1437"/>
                  </a:cubicBezTo>
                  <a:cubicBezTo>
                    <a:pt x="794" y="1357"/>
                    <a:pt x="821" y="786"/>
                    <a:pt x="1080" y="563"/>
                  </a:cubicBezTo>
                  <a:cubicBezTo>
                    <a:pt x="1044" y="554"/>
                    <a:pt x="1008" y="545"/>
                    <a:pt x="973" y="536"/>
                  </a:cubicBezTo>
                  <a:lnTo>
                    <a:pt x="973" y="536"/>
                  </a:lnTo>
                  <a:cubicBezTo>
                    <a:pt x="705" y="822"/>
                    <a:pt x="705" y="1393"/>
                    <a:pt x="1169" y="1526"/>
                  </a:cubicBezTo>
                  <a:cubicBezTo>
                    <a:pt x="1116" y="1571"/>
                    <a:pt x="1062" y="1607"/>
                    <a:pt x="1008" y="1642"/>
                  </a:cubicBezTo>
                  <a:cubicBezTo>
                    <a:pt x="937" y="1607"/>
                    <a:pt x="875" y="1571"/>
                    <a:pt x="812" y="1526"/>
                  </a:cubicBezTo>
                  <a:cubicBezTo>
                    <a:pt x="750" y="1464"/>
                    <a:pt x="687" y="1410"/>
                    <a:pt x="634" y="1330"/>
                  </a:cubicBezTo>
                  <a:cubicBezTo>
                    <a:pt x="634" y="1330"/>
                    <a:pt x="625" y="1330"/>
                    <a:pt x="634" y="1339"/>
                  </a:cubicBezTo>
                  <a:cubicBezTo>
                    <a:pt x="661" y="1428"/>
                    <a:pt x="732" y="1482"/>
                    <a:pt x="794" y="1544"/>
                  </a:cubicBezTo>
                  <a:cubicBezTo>
                    <a:pt x="839" y="1589"/>
                    <a:pt x="892" y="1633"/>
                    <a:pt x="946" y="1669"/>
                  </a:cubicBezTo>
                  <a:cubicBezTo>
                    <a:pt x="928" y="1678"/>
                    <a:pt x="910" y="1687"/>
                    <a:pt x="901" y="1687"/>
                  </a:cubicBezTo>
                  <a:cubicBezTo>
                    <a:pt x="821" y="1633"/>
                    <a:pt x="750" y="1580"/>
                    <a:pt x="678" y="1509"/>
                  </a:cubicBezTo>
                  <a:cubicBezTo>
                    <a:pt x="607" y="1428"/>
                    <a:pt x="562" y="1348"/>
                    <a:pt x="509" y="1250"/>
                  </a:cubicBezTo>
                  <a:lnTo>
                    <a:pt x="509" y="1250"/>
                  </a:lnTo>
                  <a:cubicBezTo>
                    <a:pt x="509" y="1375"/>
                    <a:pt x="625" y="1509"/>
                    <a:pt x="705" y="1589"/>
                  </a:cubicBezTo>
                  <a:cubicBezTo>
                    <a:pt x="714" y="1607"/>
                    <a:pt x="768" y="1660"/>
                    <a:pt x="821" y="1714"/>
                  </a:cubicBezTo>
                  <a:cubicBezTo>
                    <a:pt x="812" y="1714"/>
                    <a:pt x="803" y="1714"/>
                    <a:pt x="785" y="1723"/>
                  </a:cubicBezTo>
                  <a:cubicBezTo>
                    <a:pt x="161" y="1357"/>
                    <a:pt x="384" y="349"/>
                    <a:pt x="1008" y="117"/>
                  </a:cubicBezTo>
                  <a:cubicBezTo>
                    <a:pt x="1017" y="81"/>
                    <a:pt x="1035" y="37"/>
                    <a:pt x="104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66" name="Google Shape;1518;p4"/>
            <p:cNvSpPr/>
            <p:nvPr/>
          </p:nvSpPr>
          <p:spPr>
            <a:xfrm>
              <a:off x="967625" y="1084100"/>
              <a:ext cx="11850" cy="14725"/>
            </a:xfrm>
            <a:custGeom>
              <a:avLst/>
              <a:ahLst/>
              <a:rect l="l" t="t" r="r" b="b"/>
              <a:pathLst>
                <a:path w="474" h="589" extrusionOk="0">
                  <a:moveTo>
                    <a:pt x="393" y="0"/>
                  </a:moveTo>
                  <a:cubicBezTo>
                    <a:pt x="393" y="18"/>
                    <a:pt x="402" y="36"/>
                    <a:pt x="402" y="63"/>
                  </a:cubicBezTo>
                  <a:cubicBezTo>
                    <a:pt x="373" y="48"/>
                    <a:pt x="338" y="41"/>
                    <a:pt x="304" y="41"/>
                  </a:cubicBezTo>
                  <a:cubicBezTo>
                    <a:pt x="275" y="41"/>
                    <a:pt x="248" y="46"/>
                    <a:pt x="224" y="54"/>
                  </a:cubicBezTo>
                  <a:cubicBezTo>
                    <a:pt x="143" y="80"/>
                    <a:pt x="81" y="152"/>
                    <a:pt x="54" y="232"/>
                  </a:cubicBezTo>
                  <a:cubicBezTo>
                    <a:pt x="1" y="375"/>
                    <a:pt x="81" y="535"/>
                    <a:pt x="215" y="589"/>
                  </a:cubicBezTo>
                  <a:lnTo>
                    <a:pt x="233" y="544"/>
                  </a:lnTo>
                  <a:cubicBezTo>
                    <a:pt x="259" y="491"/>
                    <a:pt x="286" y="437"/>
                    <a:pt x="304" y="375"/>
                  </a:cubicBezTo>
                  <a:cubicBezTo>
                    <a:pt x="358" y="259"/>
                    <a:pt x="402" y="134"/>
                    <a:pt x="474" y="9"/>
                  </a:cubicBezTo>
                  <a:cubicBezTo>
                    <a:pt x="447" y="9"/>
                    <a:pt x="420" y="0"/>
                    <a:pt x="39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67" name="Google Shape;1519;p4"/>
            <p:cNvSpPr/>
            <p:nvPr/>
          </p:nvSpPr>
          <p:spPr>
            <a:xfrm>
              <a:off x="962050" y="1075850"/>
              <a:ext cx="1825" cy="1800"/>
            </a:xfrm>
            <a:custGeom>
              <a:avLst/>
              <a:ahLst/>
              <a:rect l="l" t="t" r="r" b="b"/>
              <a:pathLst>
                <a:path w="73" h="72" extrusionOk="0">
                  <a:moveTo>
                    <a:pt x="72" y="0"/>
                  </a:moveTo>
                  <a:lnTo>
                    <a:pt x="72" y="0"/>
                  </a:lnTo>
                  <a:cubicBezTo>
                    <a:pt x="45" y="18"/>
                    <a:pt x="19" y="45"/>
                    <a:pt x="1" y="71"/>
                  </a:cubicBezTo>
                  <a:cubicBezTo>
                    <a:pt x="27" y="63"/>
                    <a:pt x="45" y="54"/>
                    <a:pt x="63" y="45"/>
                  </a:cubicBezTo>
                  <a:cubicBezTo>
                    <a:pt x="63" y="27"/>
                    <a:pt x="72" y="18"/>
                    <a:pt x="7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68" name="Google Shape;1520;p4"/>
            <p:cNvSpPr/>
            <p:nvPr/>
          </p:nvSpPr>
          <p:spPr>
            <a:xfrm>
              <a:off x="957825" y="1072500"/>
              <a:ext cx="7150" cy="6925"/>
            </a:xfrm>
            <a:custGeom>
              <a:avLst/>
              <a:ahLst/>
              <a:rect l="l" t="t" r="r" b="b"/>
              <a:pathLst>
                <a:path w="286" h="277" extrusionOk="0">
                  <a:moveTo>
                    <a:pt x="286" y="0"/>
                  </a:moveTo>
                  <a:cubicBezTo>
                    <a:pt x="277" y="9"/>
                    <a:pt x="268" y="9"/>
                    <a:pt x="268" y="18"/>
                  </a:cubicBezTo>
                  <a:cubicBezTo>
                    <a:pt x="152" y="72"/>
                    <a:pt x="54" y="161"/>
                    <a:pt x="0" y="277"/>
                  </a:cubicBezTo>
                  <a:cubicBezTo>
                    <a:pt x="81" y="205"/>
                    <a:pt x="161" y="125"/>
                    <a:pt x="259" y="81"/>
                  </a:cubicBezTo>
                  <a:cubicBezTo>
                    <a:pt x="268" y="54"/>
                    <a:pt x="277" y="27"/>
                    <a:pt x="28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69" name="Google Shape;1521;p4"/>
            <p:cNvSpPr/>
            <p:nvPr/>
          </p:nvSpPr>
          <p:spPr>
            <a:xfrm>
              <a:off x="964075" y="1115025"/>
              <a:ext cx="4650" cy="5650"/>
            </a:xfrm>
            <a:custGeom>
              <a:avLst/>
              <a:ahLst/>
              <a:rect l="l" t="t" r="r" b="b"/>
              <a:pathLst>
                <a:path w="186" h="226" extrusionOk="0">
                  <a:moveTo>
                    <a:pt x="59" y="1"/>
                  </a:moveTo>
                  <a:cubicBezTo>
                    <a:pt x="54" y="1"/>
                    <a:pt x="49" y="2"/>
                    <a:pt x="45" y="3"/>
                  </a:cubicBezTo>
                  <a:cubicBezTo>
                    <a:pt x="18" y="12"/>
                    <a:pt x="0" y="48"/>
                    <a:pt x="9" y="75"/>
                  </a:cubicBezTo>
                  <a:cubicBezTo>
                    <a:pt x="36" y="119"/>
                    <a:pt x="54" y="164"/>
                    <a:pt x="80" y="199"/>
                  </a:cubicBezTo>
                  <a:cubicBezTo>
                    <a:pt x="91" y="218"/>
                    <a:pt x="105" y="226"/>
                    <a:pt x="120" y="226"/>
                  </a:cubicBezTo>
                  <a:cubicBezTo>
                    <a:pt x="153" y="226"/>
                    <a:pt x="186" y="184"/>
                    <a:pt x="161" y="146"/>
                  </a:cubicBezTo>
                  <a:cubicBezTo>
                    <a:pt x="143" y="110"/>
                    <a:pt x="125" y="75"/>
                    <a:pt x="107" y="39"/>
                  </a:cubicBezTo>
                  <a:cubicBezTo>
                    <a:pt x="100" y="17"/>
                    <a:pt x="80" y="1"/>
                    <a:pt x="5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70" name="Google Shape;1522;p4"/>
            <p:cNvSpPr/>
            <p:nvPr/>
          </p:nvSpPr>
          <p:spPr>
            <a:xfrm>
              <a:off x="971650" y="1110075"/>
              <a:ext cx="6050" cy="5500"/>
            </a:xfrm>
            <a:custGeom>
              <a:avLst/>
              <a:ahLst/>
              <a:rect l="l" t="t" r="r" b="b"/>
              <a:pathLst>
                <a:path w="242" h="220" extrusionOk="0">
                  <a:moveTo>
                    <a:pt x="74" y="1"/>
                  </a:moveTo>
                  <a:cubicBezTo>
                    <a:pt x="33" y="1"/>
                    <a:pt x="1" y="59"/>
                    <a:pt x="36" y="94"/>
                  </a:cubicBezTo>
                  <a:cubicBezTo>
                    <a:pt x="72" y="130"/>
                    <a:pt x="98" y="157"/>
                    <a:pt x="134" y="201"/>
                  </a:cubicBezTo>
                  <a:cubicBezTo>
                    <a:pt x="145" y="212"/>
                    <a:pt x="160" y="220"/>
                    <a:pt x="175" y="220"/>
                  </a:cubicBezTo>
                  <a:cubicBezTo>
                    <a:pt x="185" y="220"/>
                    <a:pt x="195" y="217"/>
                    <a:pt x="206" y="210"/>
                  </a:cubicBezTo>
                  <a:cubicBezTo>
                    <a:pt x="223" y="201"/>
                    <a:pt x="241" y="166"/>
                    <a:pt x="223" y="139"/>
                  </a:cubicBezTo>
                  <a:cubicBezTo>
                    <a:pt x="188" y="94"/>
                    <a:pt x="143" y="50"/>
                    <a:pt x="107" y="14"/>
                  </a:cubicBezTo>
                  <a:cubicBezTo>
                    <a:pt x="96" y="5"/>
                    <a:pt x="85" y="1"/>
                    <a:pt x="7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71" name="Google Shape;1523;p4"/>
            <p:cNvSpPr/>
            <p:nvPr/>
          </p:nvSpPr>
          <p:spPr>
            <a:xfrm>
              <a:off x="977275" y="1103825"/>
              <a:ext cx="7100" cy="4875"/>
            </a:xfrm>
            <a:custGeom>
              <a:avLst/>
              <a:ahLst/>
              <a:rect l="l" t="t" r="r" b="b"/>
              <a:pathLst>
                <a:path w="284" h="195" extrusionOk="0">
                  <a:moveTo>
                    <a:pt x="80" y="1"/>
                  </a:moveTo>
                  <a:cubicBezTo>
                    <a:pt x="37" y="1"/>
                    <a:pt x="1" y="57"/>
                    <a:pt x="43" y="85"/>
                  </a:cubicBezTo>
                  <a:cubicBezTo>
                    <a:pt x="96" y="130"/>
                    <a:pt x="150" y="157"/>
                    <a:pt x="195" y="193"/>
                  </a:cubicBezTo>
                  <a:cubicBezTo>
                    <a:pt x="200" y="194"/>
                    <a:pt x="205" y="195"/>
                    <a:pt x="210" y="195"/>
                  </a:cubicBezTo>
                  <a:cubicBezTo>
                    <a:pt x="234" y="195"/>
                    <a:pt x="259" y="180"/>
                    <a:pt x="266" y="166"/>
                  </a:cubicBezTo>
                  <a:cubicBezTo>
                    <a:pt x="284" y="139"/>
                    <a:pt x="266" y="112"/>
                    <a:pt x="248" y="94"/>
                  </a:cubicBezTo>
                  <a:cubicBezTo>
                    <a:pt x="204" y="68"/>
                    <a:pt x="150" y="41"/>
                    <a:pt x="114" y="14"/>
                  </a:cubicBezTo>
                  <a:cubicBezTo>
                    <a:pt x="103" y="5"/>
                    <a:pt x="91"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72" name="Google Shape;1524;p4"/>
            <p:cNvSpPr/>
            <p:nvPr/>
          </p:nvSpPr>
          <p:spPr>
            <a:xfrm>
              <a:off x="897825" y="1096800"/>
              <a:ext cx="25475" cy="14700"/>
            </a:xfrm>
            <a:custGeom>
              <a:avLst/>
              <a:ahLst/>
              <a:rect l="l" t="t" r="r" b="b"/>
              <a:pathLst>
                <a:path w="1019" h="588" extrusionOk="0">
                  <a:moveTo>
                    <a:pt x="723" y="1"/>
                  </a:moveTo>
                  <a:cubicBezTo>
                    <a:pt x="777" y="161"/>
                    <a:pt x="643" y="349"/>
                    <a:pt x="464" y="358"/>
                  </a:cubicBezTo>
                  <a:cubicBezTo>
                    <a:pt x="384" y="358"/>
                    <a:pt x="295" y="331"/>
                    <a:pt x="232" y="268"/>
                  </a:cubicBezTo>
                  <a:cubicBezTo>
                    <a:pt x="197" y="224"/>
                    <a:pt x="179" y="161"/>
                    <a:pt x="179" y="108"/>
                  </a:cubicBezTo>
                  <a:cubicBezTo>
                    <a:pt x="108" y="135"/>
                    <a:pt x="54" y="179"/>
                    <a:pt x="0" y="224"/>
                  </a:cubicBezTo>
                  <a:cubicBezTo>
                    <a:pt x="20" y="473"/>
                    <a:pt x="222" y="587"/>
                    <a:pt x="435" y="587"/>
                  </a:cubicBezTo>
                  <a:cubicBezTo>
                    <a:pt x="717" y="587"/>
                    <a:pt x="1018" y="387"/>
                    <a:pt x="937" y="36"/>
                  </a:cubicBezTo>
                  <a:cubicBezTo>
                    <a:pt x="866" y="19"/>
                    <a:pt x="794" y="1"/>
                    <a:pt x="723"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73" name="Google Shape;1525;p4"/>
            <p:cNvSpPr/>
            <p:nvPr/>
          </p:nvSpPr>
          <p:spPr>
            <a:xfrm>
              <a:off x="891575" y="1098800"/>
              <a:ext cx="40850" cy="24225"/>
            </a:xfrm>
            <a:custGeom>
              <a:avLst/>
              <a:ahLst/>
              <a:rect l="l" t="t" r="r" b="b"/>
              <a:pathLst>
                <a:path w="1634" h="969" extrusionOk="0">
                  <a:moveTo>
                    <a:pt x="1303" y="1"/>
                  </a:moveTo>
                  <a:lnTo>
                    <a:pt x="1303" y="1"/>
                  </a:lnTo>
                  <a:cubicBezTo>
                    <a:pt x="1355" y="387"/>
                    <a:pt x="1017" y="607"/>
                    <a:pt x="692" y="607"/>
                  </a:cubicBezTo>
                  <a:cubicBezTo>
                    <a:pt x="455" y="607"/>
                    <a:pt x="225" y="489"/>
                    <a:pt x="161" y="233"/>
                  </a:cubicBezTo>
                  <a:cubicBezTo>
                    <a:pt x="134" y="269"/>
                    <a:pt x="108" y="304"/>
                    <a:pt x="90" y="340"/>
                  </a:cubicBezTo>
                  <a:cubicBezTo>
                    <a:pt x="117" y="394"/>
                    <a:pt x="134" y="447"/>
                    <a:pt x="161" y="492"/>
                  </a:cubicBezTo>
                  <a:cubicBezTo>
                    <a:pt x="224" y="590"/>
                    <a:pt x="286" y="652"/>
                    <a:pt x="375" y="724"/>
                  </a:cubicBezTo>
                  <a:cubicBezTo>
                    <a:pt x="268" y="697"/>
                    <a:pt x="188" y="608"/>
                    <a:pt x="117" y="527"/>
                  </a:cubicBezTo>
                  <a:cubicBezTo>
                    <a:pt x="99" y="501"/>
                    <a:pt x="72" y="465"/>
                    <a:pt x="45" y="429"/>
                  </a:cubicBezTo>
                  <a:cubicBezTo>
                    <a:pt x="45" y="429"/>
                    <a:pt x="45" y="438"/>
                    <a:pt x="45" y="438"/>
                  </a:cubicBezTo>
                  <a:cubicBezTo>
                    <a:pt x="54" y="465"/>
                    <a:pt x="54" y="483"/>
                    <a:pt x="63" y="501"/>
                  </a:cubicBezTo>
                  <a:cubicBezTo>
                    <a:pt x="99" y="554"/>
                    <a:pt x="134" y="608"/>
                    <a:pt x="179" y="652"/>
                  </a:cubicBezTo>
                  <a:cubicBezTo>
                    <a:pt x="277" y="741"/>
                    <a:pt x="393" y="795"/>
                    <a:pt x="509" y="848"/>
                  </a:cubicBezTo>
                  <a:cubicBezTo>
                    <a:pt x="509" y="848"/>
                    <a:pt x="509" y="857"/>
                    <a:pt x="509" y="857"/>
                  </a:cubicBezTo>
                  <a:cubicBezTo>
                    <a:pt x="384" y="848"/>
                    <a:pt x="259" y="795"/>
                    <a:pt x="161" y="715"/>
                  </a:cubicBezTo>
                  <a:cubicBezTo>
                    <a:pt x="117" y="670"/>
                    <a:pt x="54" y="617"/>
                    <a:pt x="10" y="545"/>
                  </a:cubicBezTo>
                  <a:cubicBezTo>
                    <a:pt x="10" y="572"/>
                    <a:pt x="1" y="590"/>
                    <a:pt x="1" y="608"/>
                  </a:cubicBezTo>
                  <a:cubicBezTo>
                    <a:pt x="165" y="852"/>
                    <a:pt x="451" y="968"/>
                    <a:pt x="739" y="968"/>
                  </a:cubicBezTo>
                  <a:cubicBezTo>
                    <a:pt x="1156" y="968"/>
                    <a:pt x="1575" y="726"/>
                    <a:pt x="1633" y="278"/>
                  </a:cubicBezTo>
                  <a:cubicBezTo>
                    <a:pt x="1624" y="260"/>
                    <a:pt x="1615" y="251"/>
                    <a:pt x="1615" y="242"/>
                  </a:cubicBezTo>
                  <a:cubicBezTo>
                    <a:pt x="1589" y="313"/>
                    <a:pt x="1553" y="385"/>
                    <a:pt x="1553" y="402"/>
                  </a:cubicBezTo>
                  <a:cubicBezTo>
                    <a:pt x="1499" y="501"/>
                    <a:pt x="1428" y="661"/>
                    <a:pt x="1312" y="715"/>
                  </a:cubicBezTo>
                  <a:cubicBezTo>
                    <a:pt x="1312" y="715"/>
                    <a:pt x="1312" y="715"/>
                    <a:pt x="1312" y="706"/>
                  </a:cubicBezTo>
                  <a:cubicBezTo>
                    <a:pt x="1383" y="625"/>
                    <a:pt x="1437" y="554"/>
                    <a:pt x="1482" y="447"/>
                  </a:cubicBezTo>
                  <a:cubicBezTo>
                    <a:pt x="1526" y="367"/>
                    <a:pt x="1544" y="278"/>
                    <a:pt x="1562" y="179"/>
                  </a:cubicBezTo>
                  <a:cubicBezTo>
                    <a:pt x="1553" y="170"/>
                    <a:pt x="1535" y="162"/>
                    <a:pt x="1526" y="144"/>
                  </a:cubicBezTo>
                  <a:cubicBezTo>
                    <a:pt x="1517" y="215"/>
                    <a:pt x="1490" y="278"/>
                    <a:pt x="1473" y="331"/>
                  </a:cubicBezTo>
                  <a:cubicBezTo>
                    <a:pt x="1437" y="420"/>
                    <a:pt x="1410" y="509"/>
                    <a:pt x="1339" y="572"/>
                  </a:cubicBezTo>
                  <a:cubicBezTo>
                    <a:pt x="1339" y="572"/>
                    <a:pt x="1339" y="563"/>
                    <a:pt x="1339" y="563"/>
                  </a:cubicBezTo>
                  <a:cubicBezTo>
                    <a:pt x="1383" y="492"/>
                    <a:pt x="1419" y="411"/>
                    <a:pt x="1446" y="322"/>
                  </a:cubicBezTo>
                  <a:cubicBezTo>
                    <a:pt x="1464" y="251"/>
                    <a:pt x="1464" y="179"/>
                    <a:pt x="1473" y="99"/>
                  </a:cubicBezTo>
                  <a:cubicBezTo>
                    <a:pt x="1419" y="63"/>
                    <a:pt x="1366" y="28"/>
                    <a:pt x="1303"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74" name="Google Shape;1526;p4"/>
            <p:cNvSpPr/>
            <p:nvPr/>
          </p:nvSpPr>
          <p:spPr>
            <a:xfrm>
              <a:off x="888900" y="1094100"/>
              <a:ext cx="46200" cy="31450"/>
            </a:xfrm>
            <a:custGeom>
              <a:avLst/>
              <a:ahLst/>
              <a:rect l="l" t="t" r="r" b="b"/>
              <a:pathLst>
                <a:path w="1848" h="1258" extrusionOk="0">
                  <a:moveTo>
                    <a:pt x="1080" y="109"/>
                  </a:moveTo>
                  <a:cubicBezTo>
                    <a:pt x="1151" y="109"/>
                    <a:pt x="1223" y="127"/>
                    <a:pt x="1294" y="144"/>
                  </a:cubicBezTo>
                  <a:cubicBezTo>
                    <a:pt x="1375" y="495"/>
                    <a:pt x="1074" y="695"/>
                    <a:pt x="792" y="695"/>
                  </a:cubicBezTo>
                  <a:cubicBezTo>
                    <a:pt x="579" y="695"/>
                    <a:pt x="377" y="581"/>
                    <a:pt x="357" y="332"/>
                  </a:cubicBezTo>
                  <a:cubicBezTo>
                    <a:pt x="411" y="287"/>
                    <a:pt x="465" y="243"/>
                    <a:pt x="536" y="216"/>
                  </a:cubicBezTo>
                  <a:cubicBezTo>
                    <a:pt x="536" y="269"/>
                    <a:pt x="554" y="332"/>
                    <a:pt x="589" y="376"/>
                  </a:cubicBezTo>
                  <a:cubicBezTo>
                    <a:pt x="652" y="439"/>
                    <a:pt x="741" y="466"/>
                    <a:pt x="821" y="466"/>
                  </a:cubicBezTo>
                  <a:cubicBezTo>
                    <a:pt x="1000" y="457"/>
                    <a:pt x="1134" y="269"/>
                    <a:pt x="1080" y="109"/>
                  </a:cubicBezTo>
                  <a:close/>
                  <a:moveTo>
                    <a:pt x="1410" y="189"/>
                  </a:moveTo>
                  <a:lnTo>
                    <a:pt x="1410" y="189"/>
                  </a:lnTo>
                  <a:cubicBezTo>
                    <a:pt x="1473" y="216"/>
                    <a:pt x="1526" y="251"/>
                    <a:pt x="1580" y="287"/>
                  </a:cubicBezTo>
                  <a:cubicBezTo>
                    <a:pt x="1571" y="367"/>
                    <a:pt x="1571" y="439"/>
                    <a:pt x="1553" y="510"/>
                  </a:cubicBezTo>
                  <a:cubicBezTo>
                    <a:pt x="1526" y="599"/>
                    <a:pt x="1490" y="680"/>
                    <a:pt x="1446" y="751"/>
                  </a:cubicBezTo>
                  <a:cubicBezTo>
                    <a:pt x="1446" y="751"/>
                    <a:pt x="1446" y="760"/>
                    <a:pt x="1446" y="760"/>
                  </a:cubicBezTo>
                  <a:cubicBezTo>
                    <a:pt x="1517" y="697"/>
                    <a:pt x="1544" y="608"/>
                    <a:pt x="1580" y="519"/>
                  </a:cubicBezTo>
                  <a:cubicBezTo>
                    <a:pt x="1597" y="466"/>
                    <a:pt x="1624" y="403"/>
                    <a:pt x="1633" y="332"/>
                  </a:cubicBezTo>
                  <a:cubicBezTo>
                    <a:pt x="1642" y="350"/>
                    <a:pt x="1660" y="358"/>
                    <a:pt x="1669" y="367"/>
                  </a:cubicBezTo>
                  <a:cubicBezTo>
                    <a:pt x="1651" y="466"/>
                    <a:pt x="1633" y="555"/>
                    <a:pt x="1589" y="635"/>
                  </a:cubicBezTo>
                  <a:cubicBezTo>
                    <a:pt x="1544" y="742"/>
                    <a:pt x="1490" y="813"/>
                    <a:pt x="1419" y="894"/>
                  </a:cubicBezTo>
                  <a:cubicBezTo>
                    <a:pt x="1419" y="903"/>
                    <a:pt x="1419" y="903"/>
                    <a:pt x="1419" y="903"/>
                  </a:cubicBezTo>
                  <a:cubicBezTo>
                    <a:pt x="1535" y="849"/>
                    <a:pt x="1606" y="689"/>
                    <a:pt x="1660" y="590"/>
                  </a:cubicBezTo>
                  <a:cubicBezTo>
                    <a:pt x="1660" y="573"/>
                    <a:pt x="1696" y="501"/>
                    <a:pt x="1722" y="430"/>
                  </a:cubicBezTo>
                  <a:cubicBezTo>
                    <a:pt x="1722" y="439"/>
                    <a:pt x="1731" y="448"/>
                    <a:pt x="1740" y="466"/>
                  </a:cubicBezTo>
                  <a:cubicBezTo>
                    <a:pt x="1682" y="914"/>
                    <a:pt x="1263" y="1156"/>
                    <a:pt x="846" y="1156"/>
                  </a:cubicBezTo>
                  <a:cubicBezTo>
                    <a:pt x="558" y="1156"/>
                    <a:pt x="272" y="1040"/>
                    <a:pt x="108" y="796"/>
                  </a:cubicBezTo>
                  <a:cubicBezTo>
                    <a:pt x="108" y="778"/>
                    <a:pt x="117" y="760"/>
                    <a:pt x="117" y="733"/>
                  </a:cubicBezTo>
                  <a:cubicBezTo>
                    <a:pt x="161" y="805"/>
                    <a:pt x="224" y="858"/>
                    <a:pt x="268" y="903"/>
                  </a:cubicBezTo>
                  <a:cubicBezTo>
                    <a:pt x="366" y="983"/>
                    <a:pt x="491" y="1036"/>
                    <a:pt x="616" y="1045"/>
                  </a:cubicBezTo>
                  <a:cubicBezTo>
                    <a:pt x="616" y="1045"/>
                    <a:pt x="616" y="1036"/>
                    <a:pt x="616" y="1036"/>
                  </a:cubicBezTo>
                  <a:cubicBezTo>
                    <a:pt x="500" y="983"/>
                    <a:pt x="384" y="929"/>
                    <a:pt x="286" y="840"/>
                  </a:cubicBezTo>
                  <a:cubicBezTo>
                    <a:pt x="241" y="796"/>
                    <a:pt x="206" y="742"/>
                    <a:pt x="170" y="689"/>
                  </a:cubicBezTo>
                  <a:cubicBezTo>
                    <a:pt x="161" y="671"/>
                    <a:pt x="161" y="653"/>
                    <a:pt x="152" y="626"/>
                  </a:cubicBezTo>
                  <a:cubicBezTo>
                    <a:pt x="152" y="626"/>
                    <a:pt x="152" y="617"/>
                    <a:pt x="152" y="617"/>
                  </a:cubicBezTo>
                  <a:cubicBezTo>
                    <a:pt x="179" y="653"/>
                    <a:pt x="206" y="689"/>
                    <a:pt x="224" y="715"/>
                  </a:cubicBezTo>
                  <a:cubicBezTo>
                    <a:pt x="295" y="796"/>
                    <a:pt x="375" y="885"/>
                    <a:pt x="482" y="912"/>
                  </a:cubicBezTo>
                  <a:cubicBezTo>
                    <a:pt x="393" y="840"/>
                    <a:pt x="331" y="778"/>
                    <a:pt x="268" y="680"/>
                  </a:cubicBezTo>
                  <a:cubicBezTo>
                    <a:pt x="241" y="635"/>
                    <a:pt x="224" y="582"/>
                    <a:pt x="197" y="528"/>
                  </a:cubicBezTo>
                  <a:cubicBezTo>
                    <a:pt x="215" y="492"/>
                    <a:pt x="241" y="457"/>
                    <a:pt x="268" y="421"/>
                  </a:cubicBezTo>
                  <a:cubicBezTo>
                    <a:pt x="332" y="677"/>
                    <a:pt x="562" y="795"/>
                    <a:pt x="799" y="795"/>
                  </a:cubicBezTo>
                  <a:cubicBezTo>
                    <a:pt x="1124" y="795"/>
                    <a:pt x="1462" y="575"/>
                    <a:pt x="1410" y="189"/>
                  </a:cubicBezTo>
                  <a:close/>
                  <a:moveTo>
                    <a:pt x="998" y="0"/>
                  </a:moveTo>
                  <a:cubicBezTo>
                    <a:pt x="530" y="0"/>
                    <a:pt x="64" y="280"/>
                    <a:pt x="1" y="796"/>
                  </a:cubicBezTo>
                  <a:cubicBezTo>
                    <a:pt x="1" y="805"/>
                    <a:pt x="1" y="813"/>
                    <a:pt x="10" y="813"/>
                  </a:cubicBezTo>
                  <a:cubicBezTo>
                    <a:pt x="10" y="822"/>
                    <a:pt x="10" y="831"/>
                    <a:pt x="10" y="840"/>
                  </a:cubicBezTo>
                  <a:cubicBezTo>
                    <a:pt x="200" y="1123"/>
                    <a:pt x="526" y="1257"/>
                    <a:pt x="852" y="1257"/>
                  </a:cubicBezTo>
                  <a:cubicBezTo>
                    <a:pt x="1319" y="1257"/>
                    <a:pt x="1784" y="981"/>
                    <a:pt x="1847" y="466"/>
                  </a:cubicBezTo>
                  <a:cubicBezTo>
                    <a:pt x="1847" y="457"/>
                    <a:pt x="1847" y="448"/>
                    <a:pt x="1847" y="439"/>
                  </a:cubicBezTo>
                  <a:cubicBezTo>
                    <a:pt x="1847" y="430"/>
                    <a:pt x="1847" y="430"/>
                    <a:pt x="1838" y="421"/>
                  </a:cubicBezTo>
                  <a:cubicBezTo>
                    <a:pt x="1648" y="136"/>
                    <a:pt x="1323" y="0"/>
                    <a:pt x="99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75" name="Google Shape;1527;p4"/>
            <p:cNvSpPr/>
            <p:nvPr/>
          </p:nvSpPr>
          <p:spPr>
            <a:xfrm>
              <a:off x="933725" y="1094700"/>
              <a:ext cx="5350" cy="5000"/>
            </a:xfrm>
            <a:custGeom>
              <a:avLst/>
              <a:ahLst/>
              <a:rect l="l" t="t" r="r" b="b"/>
              <a:pathLst>
                <a:path w="214" h="200" extrusionOk="0">
                  <a:moveTo>
                    <a:pt x="143" y="0"/>
                  </a:moveTo>
                  <a:cubicBezTo>
                    <a:pt x="128" y="0"/>
                    <a:pt x="112" y="7"/>
                    <a:pt x="99" y="22"/>
                  </a:cubicBezTo>
                  <a:cubicBezTo>
                    <a:pt x="81" y="58"/>
                    <a:pt x="54" y="76"/>
                    <a:pt x="28" y="111"/>
                  </a:cubicBezTo>
                  <a:cubicBezTo>
                    <a:pt x="10" y="129"/>
                    <a:pt x="1" y="165"/>
                    <a:pt x="19" y="183"/>
                  </a:cubicBezTo>
                  <a:cubicBezTo>
                    <a:pt x="28" y="193"/>
                    <a:pt x="46" y="200"/>
                    <a:pt x="63" y="200"/>
                  </a:cubicBezTo>
                  <a:cubicBezTo>
                    <a:pt x="77" y="200"/>
                    <a:pt x="91" y="195"/>
                    <a:pt x="99" y="183"/>
                  </a:cubicBezTo>
                  <a:cubicBezTo>
                    <a:pt x="126" y="147"/>
                    <a:pt x="161" y="120"/>
                    <a:pt x="188" y="76"/>
                  </a:cubicBezTo>
                  <a:cubicBezTo>
                    <a:pt x="213" y="38"/>
                    <a:pt x="181" y="0"/>
                    <a:pt x="14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76" name="Google Shape;1528;p4"/>
            <p:cNvSpPr/>
            <p:nvPr/>
          </p:nvSpPr>
          <p:spPr>
            <a:xfrm>
              <a:off x="925950" y="1088325"/>
              <a:ext cx="4675" cy="6200"/>
            </a:xfrm>
            <a:custGeom>
              <a:avLst/>
              <a:ahLst/>
              <a:rect l="l" t="t" r="r" b="b"/>
              <a:pathLst>
                <a:path w="187" h="248" extrusionOk="0">
                  <a:moveTo>
                    <a:pt x="130" y="0"/>
                  </a:moveTo>
                  <a:cubicBezTo>
                    <a:pt x="111" y="0"/>
                    <a:pt x="94" y="10"/>
                    <a:pt x="89" y="27"/>
                  </a:cubicBezTo>
                  <a:cubicBezTo>
                    <a:pt x="62" y="72"/>
                    <a:pt x="35" y="126"/>
                    <a:pt x="17" y="179"/>
                  </a:cubicBezTo>
                  <a:cubicBezTo>
                    <a:pt x="0" y="219"/>
                    <a:pt x="33" y="247"/>
                    <a:pt x="67" y="247"/>
                  </a:cubicBezTo>
                  <a:cubicBezTo>
                    <a:pt x="86" y="247"/>
                    <a:pt x="106" y="238"/>
                    <a:pt x="115" y="215"/>
                  </a:cubicBezTo>
                  <a:cubicBezTo>
                    <a:pt x="133" y="161"/>
                    <a:pt x="151" y="126"/>
                    <a:pt x="178" y="81"/>
                  </a:cubicBezTo>
                  <a:cubicBezTo>
                    <a:pt x="187" y="54"/>
                    <a:pt x="187" y="27"/>
                    <a:pt x="160" y="10"/>
                  </a:cubicBezTo>
                  <a:cubicBezTo>
                    <a:pt x="151" y="3"/>
                    <a:pt x="140" y="0"/>
                    <a:pt x="13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77" name="Google Shape;1529;p4"/>
            <p:cNvSpPr/>
            <p:nvPr/>
          </p:nvSpPr>
          <p:spPr>
            <a:xfrm>
              <a:off x="917975" y="1084750"/>
              <a:ext cx="3750" cy="6925"/>
            </a:xfrm>
            <a:custGeom>
              <a:avLst/>
              <a:ahLst/>
              <a:rect l="l" t="t" r="r" b="b"/>
              <a:pathLst>
                <a:path w="150" h="277" extrusionOk="0">
                  <a:moveTo>
                    <a:pt x="87" y="1"/>
                  </a:moveTo>
                  <a:cubicBezTo>
                    <a:pt x="60" y="1"/>
                    <a:pt x="42" y="28"/>
                    <a:pt x="33" y="54"/>
                  </a:cubicBezTo>
                  <a:cubicBezTo>
                    <a:pt x="24" y="108"/>
                    <a:pt x="24" y="162"/>
                    <a:pt x="6" y="206"/>
                  </a:cubicBezTo>
                  <a:cubicBezTo>
                    <a:pt x="1" y="250"/>
                    <a:pt x="35" y="277"/>
                    <a:pt x="67" y="277"/>
                  </a:cubicBezTo>
                  <a:cubicBezTo>
                    <a:pt x="87" y="277"/>
                    <a:pt x="106" y="266"/>
                    <a:pt x="113" y="242"/>
                  </a:cubicBezTo>
                  <a:cubicBezTo>
                    <a:pt x="122" y="179"/>
                    <a:pt x="131" y="117"/>
                    <a:pt x="140" y="63"/>
                  </a:cubicBezTo>
                  <a:cubicBezTo>
                    <a:pt x="149" y="28"/>
                    <a:pt x="113" y="10"/>
                    <a:pt x="8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78" name="Google Shape;1530;p4"/>
            <p:cNvSpPr/>
            <p:nvPr/>
          </p:nvSpPr>
          <p:spPr>
            <a:xfrm>
              <a:off x="895875" y="1088300"/>
              <a:ext cx="5475" cy="6325"/>
            </a:xfrm>
            <a:custGeom>
              <a:avLst/>
              <a:ahLst/>
              <a:rect l="l" t="t" r="r" b="b"/>
              <a:pathLst>
                <a:path w="219" h="253" extrusionOk="0">
                  <a:moveTo>
                    <a:pt x="76" y="0"/>
                  </a:moveTo>
                  <a:cubicBezTo>
                    <a:pt x="38" y="0"/>
                    <a:pt x="1" y="37"/>
                    <a:pt x="25" y="73"/>
                  </a:cubicBezTo>
                  <a:cubicBezTo>
                    <a:pt x="61" y="127"/>
                    <a:pt x="78" y="180"/>
                    <a:pt x="105" y="225"/>
                  </a:cubicBezTo>
                  <a:cubicBezTo>
                    <a:pt x="114" y="245"/>
                    <a:pt x="130" y="253"/>
                    <a:pt x="146" y="253"/>
                  </a:cubicBezTo>
                  <a:cubicBezTo>
                    <a:pt x="181" y="253"/>
                    <a:pt x="219" y="216"/>
                    <a:pt x="194" y="180"/>
                  </a:cubicBezTo>
                  <a:cubicBezTo>
                    <a:pt x="168" y="127"/>
                    <a:pt x="150" y="73"/>
                    <a:pt x="123" y="28"/>
                  </a:cubicBezTo>
                  <a:cubicBezTo>
                    <a:pt x="112" y="8"/>
                    <a:pt x="94" y="0"/>
                    <a:pt x="7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79" name="Google Shape;1531;p4"/>
            <p:cNvSpPr/>
            <p:nvPr/>
          </p:nvSpPr>
          <p:spPr>
            <a:xfrm>
              <a:off x="886000" y="1095450"/>
              <a:ext cx="6500" cy="5175"/>
            </a:xfrm>
            <a:custGeom>
              <a:avLst/>
              <a:ahLst/>
              <a:rect l="l" t="t" r="r" b="b"/>
              <a:pathLst>
                <a:path w="260" h="207" extrusionOk="0">
                  <a:moveTo>
                    <a:pt x="58" y="0"/>
                  </a:moveTo>
                  <a:cubicBezTo>
                    <a:pt x="48" y="0"/>
                    <a:pt x="38" y="3"/>
                    <a:pt x="27" y="10"/>
                  </a:cubicBezTo>
                  <a:cubicBezTo>
                    <a:pt x="10" y="28"/>
                    <a:pt x="1" y="64"/>
                    <a:pt x="27" y="90"/>
                  </a:cubicBezTo>
                  <a:cubicBezTo>
                    <a:pt x="72" y="126"/>
                    <a:pt x="117" y="162"/>
                    <a:pt x="170" y="197"/>
                  </a:cubicBezTo>
                  <a:cubicBezTo>
                    <a:pt x="176" y="204"/>
                    <a:pt x="185" y="207"/>
                    <a:pt x="194" y="207"/>
                  </a:cubicBezTo>
                  <a:cubicBezTo>
                    <a:pt x="211" y="207"/>
                    <a:pt x="230" y="197"/>
                    <a:pt x="242" y="180"/>
                  </a:cubicBezTo>
                  <a:cubicBezTo>
                    <a:pt x="259" y="153"/>
                    <a:pt x="242" y="126"/>
                    <a:pt x="224" y="108"/>
                  </a:cubicBezTo>
                  <a:cubicBezTo>
                    <a:pt x="188" y="73"/>
                    <a:pt x="143" y="46"/>
                    <a:pt x="99" y="19"/>
                  </a:cubicBezTo>
                  <a:cubicBezTo>
                    <a:pt x="88" y="8"/>
                    <a:pt x="73" y="0"/>
                    <a:pt x="5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80" name="Google Shape;1532;p4"/>
            <p:cNvSpPr/>
            <p:nvPr/>
          </p:nvSpPr>
          <p:spPr>
            <a:xfrm>
              <a:off x="880325" y="1105450"/>
              <a:ext cx="7225" cy="4300"/>
            </a:xfrm>
            <a:custGeom>
              <a:avLst/>
              <a:ahLst/>
              <a:rect l="l" t="t" r="r" b="b"/>
              <a:pathLst>
                <a:path w="289" h="172" extrusionOk="0">
                  <a:moveTo>
                    <a:pt x="79" y="0"/>
                  </a:moveTo>
                  <a:cubicBezTo>
                    <a:pt x="26" y="0"/>
                    <a:pt x="1" y="85"/>
                    <a:pt x="58" y="110"/>
                  </a:cubicBezTo>
                  <a:cubicBezTo>
                    <a:pt x="103" y="119"/>
                    <a:pt x="147" y="145"/>
                    <a:pt x="183" y="163"/>
                  </a:cubicBezTo>
                  <a:cubicBezTo>
                    <a:pt x="193" y="169"/>
                    <a:pt x="203" y="171"/>
                    <a:pt x="212" y="171"/>
                  </a:cubicBezTo>
                  <a:cubicBezTo>
                    <a:pt x="260" y="171"/>
                    <a:pt x="289" y="104"/>
                    <a:pt x="237" y="74"/>
                  </a:cubicBezTo>
                  <a:cubicBezTo>
                    <a:pt x="192" y="47"/>
                    <a:pt x="147" y="29"/>
                    <a:pt x="94" y="3"/>
                  </a:cubicBezTo>
                  <a:cubicBezTo>
                    <a:pt x="89" y="1"/>
                    <a:pt x="84" y="0"/>
                    <a:pt x="7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81" name="Google Shape;1533;p4"/>
            <p:cNvSpPr/>
            <p:nvPr/>
          </p:nvSpPr>
          <p:spPr>
            <a:xfrm>
              <a:off x="906925" y="1085025"/>
              <a:ext cx="3775" cy="6850"/>
            </a:xfrm>
            <a:custGeom>
              <a:avLst/>
              <a:ahLst/>
              <a:rect l="l" t="t" r="r" b="b"/>
              <a:pathLst>
                <a:path w="151" h="274" extrusionOk="0">
                  <a:moveTo>
                    <a:pt x="63" y="1"/>
                  </a:moveTo>
                  <a:cubicBezTo>
                    <a:pt x="32" y="1"/>
                    <a:pt x="1" y="25"/>
                    <a:pt x="11" y="61"/>
                  </a:cubicBezTo>
                  <a:cubicBezTo>
                    <a:pt x="20" y="115"/>
                    <a:pt x="29" y="177"/>
                    <a:pt x="38" y="231"/>
                  </a:cubicBezTo>
                  <a:cubicBezTo>
                    <a:pt x="45" y="261"/>
                    <a:pt x="67" y="273"/>
                    <a:pt x="89" y="273"/>
                  </a:cubicBezTo>
                  <a:cubicBezTo>
                    <a:pt x="119" y="273"/>
                    <a:pt x="150" y="249"/>
                    <a:pt x="145" y="213"/>
                  </a:cubicBezTo>
                  <a:cubicBezTo>
                    <a:pt x="136" y="151"/>
                    <a:pt x="118" y="97"/>
                    <a:pt x="109" y="43"/>
                  </a:cubicBezTo>
                  <a:cubicBezTo>
                    <a:pt x="106" y="14"/>
                    <a:pt x="84" y="1"/>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82" name="Google Shape;1534;p4"/>
            <p:cNvSpPr/>
            <p:nvPr/>
          </p:nvSpPr>
          <p:spPr>
            <a:xfrm>
              <a:off x="834600" y="1083475"/>
              <a:ext cx="26900" cy="16275"/>
            </a:xfrm>
            <a:custGeom>
              <a:avLst/>
              <a:ahLst/>
              <a:rect l="l" t="t" r="r" b="b"/>
              <a:pathLst>
                <a:path w="1076" h="651" extrusionOk="0">
                  <a:moveTo>
                    <a:pt x="290" y="1"/>
                  </a:moveTo>
                  <a:cubicBezTo>
                    <a:pt x="255" y="1"/>
                    <a:pt x="219" y="3"/>
                    <a:pt x="183" y="7"/>
                  </a:cubicBezTo>
                  <a:cubicBezTo>
                    <a:pt x="1" y="342"/>
                    <a:pt x="353" y="650"/>
                    <a:pt x="676" y="650"/>
                  </a:cubicBezTo>
                  <a:cubicBezTo>
                    <a:pt x="843" y="650"/>
                    <a:pt x="1002" y="568"/>
                    <a:pt x="1075" y="364"/>
                  </a:cubicBezTo>
                  <a:cubicBezTo>
                    <a:pt x="1031" y="311"/>
                    <a:pt x="977" y="257"/>
                    <a:pt x="915" y="213"/>
                  </a:cubicBezTo>
                  <a:cubicBezTo>
                    <a:pt x="889" y="329"/>
                    <a:pt x="764" y="408"/>
                    <a:pt x="639" y="408"/>
                  </a:cubicBezTo>
                  <a:cubicBezTo>
                    <a:pt x="592" y="408"/>
                    <a:pt x="546" y="397"/>
                    <a:pt x="504" y="373"/>
                  </a:cubicBezTo>
                  <a:cubicBezTo>
                    <a:pt x="433" y="329"/>
                    <a:pt x="371" y="257"/>
                    <a:pt x="362" y="177"/>
                  </a:cubicBezTo>
                  <a:cubicBezTo>
                    <a:pt x="353" y="114"/>
                    <a:pt x="371" y="52"/>
                    <a:pt x="397" y="7"/>
                  </a:cubicBezTo>
                  <a:cubicBezTo>
                    <a:pt x="362" y="3"/>
                    <a:pt x="326" y="1"/>
                    <a:pt x="29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83" name="Google Shape;1535;p4"/>
            <p:cNvSpPr/>
            <p:nvPr/>
          </p:nvSpPr>
          <p:spPr>
            <a:xfrm>
              <a:off x="827800" y="1084325"/>
              <a:ext cx="38825" cy="27475"/>
            </a:xfrm>
            <a:custGeom>
              <a:avLst/>
              <a:ahLst/>
              <a:rect l="l" t="t" r="r" b="b"/>
              <a:pathLst>
                <a:path w="1553" h="1099" extrusionOk="0">
                  <a:moveTo>
                    <a:pt x="330" y="0"/>
                  </a:moveTo>
                  <a:cubicBezTo>
                    <a:pt x="295" y="18"/>
                    <a:pt x="259" y="27"/>
                    <a:pt x="223" y="54"/>
                  </a:cubicBezTo>
                  <a:cubicBezTo>
                    <a:pt x="214" y="107"/>
                    <a:pt x="197" y="161"/>
                    <a:pt x="197" y="223"/>
                  </a:cubicBezTo>
                  <a:cubicBezTo>
                    <a:pt x="197" y="330"/>
                    <a:pt x="214" y="419"/>
                    <a:pt x="250" y="526"/>
                  </a:cubicBezTo>
                  <a:cubicBezTo>
                    <a:pt x="170" y="446"/>
                    <a:pt x="152" y="330"/>
                    <a:pt x="143" y="223"/>
                  </a:cubicBezTo>
                  <a:cubicBezTo>
                    <a:pt x="143" y="187"/>
                    <a:pt x="134" y="143"/>
                    <a:pt x="134" y="98"/>
                  </a:cubicBezTo>
                  <a:cubicBezTo>
                    <a:pt x="134" y="107"/>
                    <a:pt x="125" y="107"/>
                    <a:pt x="125" y="107"/>
                  </a:cubicBezTo>
                  <a:cubicBezTo>
                    <a:pt x="116" y="134"/>
                    <a:pt x="116" y="152"/>
                    <a:pt x="116" y="170"/>
                  </a:cubicBezTo>
                  <a:cubicBezTo>
                    <a:pt x="107" y="232"/>
                    <a:pt x="116" y="295"/>
                    <a:pt x="125" y="357"/>
                  </a:cubicBezTo>
                  <a:cubicBezTo>
                    <a:pt x="152" y="491"/>
                    <a:pt x="223" y="598"/>
                    <a:pt x="295" y="705"/>
                  </a:cubicBezTo>
                  <a:cubicBezTo>
                    <a:pt x="295" y="705"/>
                    <a:pt x="295" y="714"/>
                    <a:pt x="286" y="714"/>
                  </a:cubicBezTo>
                  <a:cubicBezTo>
                    <a:pt x="188" y="642"/>
                    <a:pt x="116" y="518"/>
                    <a:pt x="81" y="402"/>
                  </a:cubicBezTo>
                  <a:cubicBezTo>
                    <a:pt x="63" y="348"/>
                    <a:pt x="36" y="259"/>
                    <a:pt x="36" y="187"/>
                  </a:cubicBezTo>
                  <a:cubicBezTo>
                    <a:pt x="27" y="196"/>
                    <a:pt x="9" y="214"/>
                    <a:pt x="0" y="232"/>
                  </a:cubicBezTo>
                  <a:cubicBezTo>
                    <a:pt x="6" y="722"/>
                    <a:pt x="501" y="1099"/>
                    <a:pt x="971" y="1099"/>
                  </a:cubicBezTo>
                  <a:cubicBezTo>
                    <a:pt x="1186" y="1099"/>
                    <a:pt x="1396" y="1020"/>
                    <a:pt x="1553" y="839"/>
                  </a:cubicBezTo>
                  <a:cubicBezTo>
                    <a:pt x="1553" y="821"/>
                    <a:pt x="1553" y="812"/>
                    <a:pt x="1553" y="794"/>
                  </a:cubicBezTo>
                  <a:cubicBezTo>
                    <a:pt x="1490" y="848"/>
                    <a:pt x="1419" y="892"/>
                    <a:pt x="1410" y="901"/>
                  </a:cubicBezTo>
                  <a:cubicBezTo>
                    <a:pt x="1323" y="948"/>
                    <a:pt x="1195" y="1031"/>
                    <a:pt x="1086" y="1031"/>
                  </a:cubicBezTo>
                  <a:cubicBezTo>
                    <a:pt x="1071" y="1031"/>
                    <a:pt x="1057" y="1029"/>
                    <a:pt x="1044" y="1026"/>
                  </a:cubicBezTo>
                  <a:cubicBezTo>
                    <a:pt x="1142" y="990"/>
                    <a:pt x="1231" y="964"/>
                    <a:pt x="1329" y="901"/>
                  </a:cubicBezTo>
                  <a:cubicBezTo>
                    <a:pt x="1410" y="857"/>
                    <a:pt x="1472" y="785"/>
                    <a:pt x="1544" y="723"/>
                  </a:cubicBezTo>
                  <a:cubicBezTo>
                    <a:pt x="1535" y="705"/>
                    <a:pt x="1535" y="687"/>
                    <a:pt x="1526" y="669"/>
                  </a:cubicBezTo>
                  <a:cubicBezTo>
                    <a:pt x="1481" y="723"/>
                    <a:pt x="1428" y="758"/>
                    <a:pt x="1383" y="794"/>
                  </a:cubicBezTo>
                  <a:cubicBezTo>
                    <a:pt x="1312" y="848"/>
                    <a:pt x="1240" y="910"/>
                    <a:pt x="1142" y="928"/>
                  </a:cubicBezTo>
                  <a:cubicBezTo>
                    <a:pt x="1142" y="928"/>
                    <a:pt x="1142" y="919"/>
                    <a:pt x="1142" y="919"/>
                  </a:cubicBezTo>
                  <a:cubicBezTo>
                    <a:pt x="1222" y="883"/>
                    <a:pt x="1294" y="830"/>
                    <a:pt x="1365" y="776"/>
                  </a:cubicBezTo>
                  <a:cubicBezTo>
                    <a:pt x="1419" y="723"/>
                    <a:pt x="1463" y="660"/>
                    <a:pt x="1508" y="607"/>
                  </a:cubicBezTo>
                  <a:cubicBezTo>
                    <a:pt x="1490" y="544"/>
                    <a:pt x="1454" y="482"/>
                    <a:pt x="1419" y="428"/>
                  </a:cubicBezTo>
                  <a:cubicBezTo>
                    <a:pt x="1322" y="633"/>
                    <a:pt x="1145" y="718"/>
                    <a:pt x="959" y="718"/>
                  </a:cubicBezTo>
                  <a:cubicBezTo>
                    <a:pt x="595" y="718"/>
                    <a:pt x="200" y="390"/>
                    <a:pt x="330"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84" name="Google Shape;1536;p4"/>
            <p:cNvSpPr/>
            <p:nvPr/>
          </p:nvSpPr>
          <p:spPr>
            <a:xfrm>
              <a:off x="825125" y="1080800"/>
              <a:ext cx="44175" cy="33600"/>
            </a:xfrm>
            <a:custGeom>
              <a:avLst/>
              <a:ahLst/>
              <a:rect l="l" t="t" r="r" b="b"/>
              <a:pathLst>
                <a:path w="1767" h="1344" extrusionOk="0">
                  <a:moveTo>
                    <a:pt x="669" y="108"/>
                  </a:moveTo>
                  <a:cubicBezTo>
                    <a:pt x="705" y="108"/>
                    <a:pt x="741" y="110"/>
                    <a:pt x="776" y="114"/>
                  </a:cubicBezTo>
                  <a:cubicBezTo>
                    <a:pt x="750" y="159"/>
                    <a:pt x="732" y="221"/>
                    <a:pt x="741" y="284"/>
                  </a:cubicBezTo>
                  <a:cubicBezTo>
                    <a:pt x="750" y="364"/>
                    <a:pt x="812" y="436"/>
                    <a:pt x="883" y="480"/>
                  </a:cubicBezTo>
                  <a:cubicBezTo>
                    <a:pt x="925" y="504"/>
                    <a:pt x="971" y="515"/>
                    <a:pt x="1018" y="515"/>
                  </a:cubicBezTo>
                  <a:cubicBezTo>
                    <a:pt x="1143" y="515"/>
                    <a:pt x="1268" y="436"/>
                    <a:pt x="1294" y="320"/>
                  </a:cubicBezTo>
                  <a:cubicBezTo>
                    <a:pt x="1356" y="364"/>
                    <a:pt x="1410" y="418"/>
                    <a:pt x="1454" y="471"/>
                  </a:cubicBezTo>
                  <a:cubicBezTo>
                    <a:pt x="1381" y="675"/>
                    <a:pt x="1222" y="757"/>
                    <a:pt x="1055" y="757"/>
                  </a:cubicBezTo>
                  <a:cubicBezTo>
                    <a:pt x="732" y="757"/>
                    <a:pt x="380" y="449"/>
                    <a:pt x="562" y="114"/>
                  </a:cubicBezTo>
                  <a:cubicBezTo>
                    <a:pt x="598" y="110"/>
                    <a:pt x="634" y="108"/>
                    <a:pt x="669" y="108"/>
                  </a:cubicBezTo>
                  <a:close/>
                  <a:moveTo>
                    <a:pt x="437" y="141"/>
                  </a:moveTo>
                  <a:cubicBezTo>
                    <a:pt x="307" y="531"/>
                    <a:pt x="702" y="859"/>
                    <a:pt x="1066" y="859"/>
                  </a:cubicBezTo>
                  <a:cubicBezTo>
                    <a:pt x="1252" y="859"/>
                    <a:pt x="1429" y="774"/>
                    <a:pt x="1526" y="569"/>
                  </a:cubicBezTo>
                  <a:cubicBezTo>
                    <a:pt x="1561" y="623"/>
                    <a:pt x="1597" y="685"/>
                    <a:pt x="1615" y="748"/>
                  </a:cubicBezTo>
                  <a:cubicBezTo>
                    <a:pt x="1570" y="801"/>
                    <a:pt x="1526" y="864"/>
                    <a:pt x="1472" y="917"/>
                  </a:cubicBezTo>
                  <a:cubicBezTo>
                    <a:pt x="1401" y="971"/>
                    <a:pt x="1329" y="1024"/>
                    <a:pt x="1249" y="1060"/>
                  </a:cubicBezTo>
                  <a:cubicBezTo>
                    <a:pt x="1249" y="1060"/>
                    <a:pt x="1249" y="1069"/>
                    <a:pt x="1249" y="1069"/>
                  </a:cubicBezTo>
                  <a:cubicBezTo>
                    <a:pt x="1347" y="1051"/>
                    <a:pt x="1419" y="989"/>
                    <a:pt x="1490" y="935"/>
                  </a:cubicBezTo>
                  <a:cubicBezTo>
                    <a:pt x="1535" y="899"/>
                    <a:pt x="1588" y="864"/>
                    <a:pt x="1633" y="810"/>
                  </a:cubicBezTo>
                  <a:cubicBezTo>
                    <a:pt x="1642" y="828"/>
                    <a:pt x="1642" y="846"/>
                    <a:pt x="1651" y="864"/>
                  </a:cubicBezTo>
                  <a:cubicBezTo>
                    <a:pt x="1579" y="926"/>
                    <a:pt x="1517" y="998"/>
                    <a:pt x="1436" y="1042"/>
                  </a:cubicBezTo>
                  <a:cubicBezTo>
                    <a:pt x="1338" y="1105"/>
                    <a:pt x="1249" y="1131"/>
                    <a:pt x="1151" y="1167"/>
                  </a:cubicBezTo>
                  <a:cubicBezTo>
                    <a:pt x="1164" y="1170"/>
                    <a:pt x="1178" y="1172"/>
                    <a:pt x="1193" y="1172"/>
                  </a:cubicBezTo>
                  <a:cubicBezTo>
                    <a:pt x="1302" y="1172"/>
                    <a:pt x="1430" y="1089"/>
                    <a:pt x="1517" y="1042"/>
                  </a:cubicBezTo>
                  <a:cubicBezTo>
                    <a:pt x="1526" y="1033"/>
                    <a:pt x="1597" y="989"/>
                    <a:pt x="1660" y="935"/>
                  </a:cubicBezTo>
                  <a:cubicBezTo>
                    <a:pt x="1660" y="953"/>
                    <a:pt x="1660" y="962"/>
                    <a:pt x="1660" y="980"/>
                  </a:cubicBezTo>
                  <a:cubicBezTo>
                    <a:pt x="1503" y="1161"/>
                    <a:pt x="1293" y="1240"/>
                    <a:pt x="1078" y="1240"/>
                  </a:cubicBezTo>
                  <a:cubicBezTo>
                    <a:pt x="608" y="1240"/>
                    <a:pt x="113" y="863"/>
                    <a:pt x="107" y="373"/>
                  </a:cubicBezTo>
                  <a:cubicBezTo>
                    <a:pt x="116" y="355"/>
                    <a:pt x="134" y="337"/>
                    <a:pt x="143" y="328"/>
                  </a:cubicBezTo>
                  <a:cubicBezTo>
                    <a:pt x="143" y="400"/>
                    <a:pt x="170" y="489"/>
                    <a:pt x="188" y="543"/>
                  </a:cubicBezTo>
                  <a:cubicBezTo>
                    <a:pt x="223" y="659"/>
                    <a:pt x="295" y="783"/>
                    <a:pt x="393" y="855"/>
                  </a:cubicBezTo>
                  <a:cubicBezTo>
                    <a:pt x="402" y="855"/>
                    <a:pt x="402" y="846"/>
                    <a:pt x="402" y="846"/>
                  </a:cubicBezTo>
                  <a:cubicBezTo>
                    <a:pt x="330" y="739"/>
                    <a:pt x="259" y="632"/>
                    <a:pt x="232" y="498"/>
                  </a:cubicBezTo>
                  <a:cubicBezTo>
                    <a:pt x="223" y="436"/>
                    <a:pt x="214" y="373"/>
                    <a:pt x="223" y="311"/>
                  </a:cubicBezTo>
                  <a:cubicBezTo>
                    <a:pt x="223" y="293"/>
                    <a:pt x="223" y="275"/>
                    <a:pt x="232" y="248"/>
                  </a:cubicBezTo>
                  <a:cubicBezTo>
                    <a:pt x="232" y="248"/>
                    <a:pt x="241" y="248"/>
                    <a:pt x="241" y="239"/>
                  </a:cubicBezTo>
                  <a:cubicBezTo>
                    <a:pt x="241" y="284"/>
                    <a:pt x="250" y="328"/>
                    <a:pt x="250" y="364"/>
                  </a:cubicBezTo>
                  <a:cubicBezTo>
                    <a:pt x="259" y="471"/>
                    <a:pt x="277" y="587"/>
                    <a:pt x="357" y="667"/>
                  </a:cubicBezTo>
                  <a:cubicBezTo>
                    <a:pt x="321" y="560"/>
                    <a:pt x="304" y="471"/>
                    <a:pt x="304" y="364"/>
                  </a:cubicBezTo>
                  <a:cubicBezTo>
                    <a:pt x="304" y="302"/>
                    <a:pt x="321" y="248"/>
                    <a:pt x="330" y="195"/>
                  </a:cubicBezTo>
                  <a:cubicBezTo>
                    <a:pt x="366" y="168"/>
                    <a:pt x="402" y="159"/>
                    <a:pt x="437" y="141"/>
                  </a:cubicBezTo>
                  <a:close/>
                  <a:moveTo>
                    <a:pt x="685" y="0"/>
                  </a:moveTo>
                  <a:cubicBezTo>
                    <a:pt x="439" y="0"/>
                    <a:pt x="198" y="94"/>
                    <a:pt x="18" y="311"/>
                  </a:cubicBezTo>
                  <a:cubicBezTo>
                    <a:pt x="9" y="320"/>
                    <a:pt x="9" y="320"/>
                    <a:pt x="9" y="328"/>
                  </a:cubicBezTo>
                  <a:cubicBezTo>
                    <a:pt x="9" y="337"/>
                    <a:pt x="0" y="346"/>
                    <a:pt x="0" y="355"/>
                  </a:cubicBezTo>
                  <a:cubicBezTo>
                    <a:pt x="6" y="920"/>
                    <a:pt x="549" y="1344"/>
                    <a:pt x="1075" y="1344"/>
                  </a:cubicBezTo>
                  <a:cubicBezTo>
                    <a:pt x="1323" y="1344"/>
                    <a:pt x="1566" y="1250"/>
                    <a:pt x="1749" y="1033"/>
                  </a:cubicBezTo>
                  <a:cubicBezTo>
                    <a:pt x="1749" y="1033"/>
                    <a:pt x="1758" y="1024"/>
                    <a:pt x="1758" y="1015"/>
                  </a:cubicBezTo>
                  <a:cubicBezTo>
                    <a:pt x="1758" y="1015"/>
                    <a:pt x="1767" y="1006"/>
                    <a:pt x="1758" y="989"/>
                  </a:cubicBezTo>
                  <a:cubicBezTo>
                    <a:pt x="1752" y="424"/>
                    <a:pt x="1209" y="0"/>
                    <a:pt x="68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85" name="Google Shape;1537;p4"/>
            <p:cNvSpPr/>
            <p:nvPr/>
          </p:nvSpPr>
          <p:spPr>
            <a:xfrm>
              <a:off x="871500" y="1098475"/>
              <a:ext cx="6350" cy="3525"/>
            </a:xfrm>
            <a:custGeom>
              <a:avLst/>
              <a:ahLst/>
              <a:rect l="l" t="t" r="r" b="b"/>
              <a:pathLst>
                <a:path w="254" h="141" extrusionOk="0">
                  <a:moveTo>
                    <a:pt x="182" y="0"/>
                  </a:moveTo>
                  <a:cubicBezTo>
                    <a:pt x="176" y="0"/>
                    <a:pt x="169" y="2"/>
                    <a:pt x="161" y="5"/>
                  </a:cubicBezTo>
                  <a:cubicBezTo>
                    <a:pt x="126" y="23"/>
                    <a:pt x="81" y="23"/>
                    <a:pt x="45" y="41"/>
                  </a:cubicBezTo>
                  <a:cubicBezTo>
                    <a:pt x="19" y="41"/>
                    <a:pt x="1" y="68"/>
                    <a:pt x="1" y="94"/>
                  </a:cubicBezTo>
                  <a:cubicBezTo>
                    <a:pt x="8" y="117"/>
                    <a:pt x="30" y="141"/>
                    <a:pt x="53" y="141"/>
                  </a:cubicBezTo>
                  <a:cubicBezTo>
                    <a:pt x="56" y="141"/>
                    <a:pt x="60" y="140"/>
                    <a:pt x="63" y="139"/>
                  </a:cubicBezTo>
                  <a:cubicBezTo>
                    <a:pt x="108" y="130"/>
                    <a:pt x="161" y="121"/>
                    <a:pt x="206" y="103"/>
                  </a:cubicBezTo>
                  <a:cubicBezTo>
                    <a:pt x="253" y="80"/>
                    <a:pt x="231" y="0"/>
                    <a:pt x="18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86" name="Google Shape;1538;p4"/>
            <p:cNvSpPr/>
            <p:nvPr/>
          </p:nvSpPr>
          <p:spPr>
            <a:xfrm>
              <a:off x="867275" y="1088725"/>
              <a:ext cx="6925" cy="4750"/>
            </a:xfrm>
            <a:custGeom>
              <a:avLst/>
              <a:ahLst/>
              <a:rect l="l" t="t" r="r" b="b"/>
              <a:pathLst>
                <a:path w="277" h="190" extrusionOk="0">
                  <a:moveTo>
                    <a:pt x="203" y="0"/>
                  </a:moveTo>
                  <a:cubicBezTo>
                    <a:pt x="198" y="0"/>
                    <a:pt x="193" y="1"/>
                    <a:pt x="188" y="3"/>
                  </a:cubicBezTo>
                  <a:cubicBezTo>
                    <a:pt x="143" y="29"/>
                    <a:pt x="89" y="65"/>
                    <a:pt x="45" y="101"/>
                  </a:cubicBezTo>
                  <a:cubicBezTo>
                    <a:pt x="1" y="130"/>
                    <a:pt x="35" y="190"/>
                    <a:pt x="79" y="190"/>
                  </a:cubicBezTo>
                  <a:cubicBezTo>
                    <a:pt x="88" y="190"/>
                    <a:pt x="98" y="187"/>
                    <a:pt x="107" y="181"/>
                  </a:cubicBezTo>
                  <a:cubicBezTo>
                    <a:pt x="152" y="145"/>
                    <a:pt x="188" y="127"/>
                    <a:pt x="232" y="101"/>
                  </a:cubicBezTo>
                  <a:cubicBezTo>
                    <a:pt x="259" y="92"/>
                    <a:pt x="277" y="56"/>
                    <a:pt x="259" y="29"/>
                  </a:cubicBezTo>
                  <a:cubicBezTo>
                    <a:pt x="252" y="15"/>
                    <a:pt x="227" y="0"/>
                    <a:pt x="20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87" name="Google Shape;1539;p4"/>
            <p:cNvSpPr/>
            <p:nvPr/>
          </p:nvSpPr>
          <p:spPr>
            <a:xfrm>
              <a:off x="862200" y="1080950"/>
              <a:ext cx="6200" cy="5725"/>
            </a:xfrm>
            <a:custGeom>
              <a:avLst/>
              <a:ahLst/>
              <a:rect l="l" t="t" r="r" b="b"/>
              <a:pathLst>
                <a:path w="248" h="229" extrusionOk="0">
                  <a:moveTo>
                    <a:pt x="190" y="1"/>
                  </a:moveTo>
                  <a:cubicBezTo>
                    <a:pt x="174" y="1"/>
                    <a:pt x="157" y="8"/>
                    <a:pt x="141" y="19"/>
                  </a:cubicBezTo>
                  <a:cubicBezTo>
                    <a:pt x="114" y="55"/>
                    <a:pt x="78" y="99"/>
                    <a:pt x="43" y="135"/>
                  </a:cubicBezTo>
                  <a:cubicBezTo>
                    <a:pt x="0" y="171"/>
                    <a:pt x="36" y="228"/>
                    <a:pt x="76" y="228"/>
                  </a:cubicBezTo>
                  <a:cubicBezTo>
                    <a:pt x="86" y="228"/>
                    <a:pt x="96" y="225"/>
                    <a:pt x="105" y="215"/>
                  </a:cubicBezTo>
                  <a:cubicBezTo>
                    <a:pt x="150" y="171"/>
                    <a:pt x="185" y="126"/>
                    <a:pt x="230" y="82"/>
                  </a:cubicBezTo>
                  <a:cubicBezTo>
                    <a:pt x="248" y="64"/>
                    <a:pt x="239" y="28"/>
                    <a:pt x="221" y="10"/>
                  </a:cubicBezTo>
                  <a:cubicBezTo>
                    <a:pt x="211" y="3"/>
                    <a:pt x="201" y="1"/>
                    <a:pt x="19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88" name="Google Shape;1540;p4"/>
            <p:cNvSpPr/>
            <p:nvPr/>
          </p:nvSpPr>
          <p:spPr>
            <a:xfrm>
              <a:off x="844400" y="1071650"/>
              <a:ext cx="3050" cy="6625"/>
            </a:xfrm>
            <a:custGeom>
              <a:avLst/>
              <a:ahLst/>
              <a:rect l="l" t="t" r="r" b="b"/>
              <a:pathLst>
                <a:path w="122" h="265" extrusionOk="0">
                  <a:moveTo>
                    <a:pt x="67" y="1"/>
                  </a:moveTo>
                  <a:cubicBezTo>
                    <a:pt x="44" y="1"/>
                    <a:pt x="23" y="14"/>
                    <a:pt x="23" y="43"/>
                  </a:cubicBezTo>
                  <a:cubicBezTo>
                    <a:pt x="14" y="97"/>
                    <a:pt x="5" y="159"/>
                    <a:pt x="5" y="213"/>
                  </a:cubicBezTo>
                  <a:cubicBezTo>
                    <a:pt x="1" y="246"/>
                    <a:pt x="26" y="264"/>
                    <a:pt x="53" y="264"/>
                  </a:cubicBezTo>
                  <a:cubicBezTo>
                    <a:pt x="76" y="264"/>
                    <a:pt x="99" y="251"/>
                    <a:pt x="103" y="222"/>
                  </a:cubicBezTo>
                  <a:cubicBezTo>
                    <a:pt x="112" y="168"/>
                    <a:pt x="121" y="106"/>
                    <a:pt x="121" y="52"/>
                  </a:cubicBezTo>
                  <a:cubicBezTo>
                    <a:pt x="121" y="19"/>
                    <a:pt x="93" y="1"/>
                    <a:pt x="6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89" name="Google Shape;1541;p4"/>
            <p:cNvSpPr/>
            <p:nvPr/>
          </p:nvSpPr>
          <p:spPr>
            <a:xfrm>
              <a:off x="832250" y="1072000"/>
              <a:ext cx="4275" cy="6625"/>
            </a:xfrm>
            <a:custGeom>
              <a:avLst/>
              <a:ahLst/>
              <a:rect l="l" t="t" r="r" b="b"/>
              <a:pathLst>
                <a:path w="171" h="265" extrusionOk="0">
                  <a:moveTo>
                    <a:pt x="65" y="1"/>
                  </a:moveTo>
                  <a:cubicBezTo>
                    <a:pt x="61" y="1"/>
                    <a:pt x="58" y="1"/>
                    <a:pt x="54" y="2"/>
                  </a:cubicBezTo>
                  <a:cubicBezTo>
                    <a:pt x="27" y="2"/>
                    <a:pt x="1" y="38"/>
                    <a:pt x="10" y="65"/>
                  </a:cubicBezTo>
                  <a:cubicBezTo>
                    <a:pt x="27" y="118"/>
                    <a:pt x="54" y="172"/>
                    <a:pt x="72" y="234"/>
                  </a:cubicBezTo>
                  <a:cubicBezTo>
                    <a:pt x="79" y="254"/>
                    <a:pt x="100" y="265"/>
                    <a:pt x="118" y="265"/>
                  </a:cubicBezTo>
                  <a:cubicBezTo>
                    <a:pt x="124" y="265"/>
                    <a:pt x="130" y="263"/>
                    <a:pt x="134" y="261"/>
                  </a:cubicBezTo>
                  <a:cubicBezTo>
                    <a:pt x="170" y="243"/>
                    <a:pt x="170" y="217"/>
                    <a:pt x="161" y="190"/>
                  </a:cubicBezTo>
                  <a:cubicBezTo>
                    <a:pt x="152" y="136"/>
                    <a:pt x="126" y="92"/>
                    <a:pt x="117" y="47"/>
                  </a:cubicBezTo>
                  <a:cubicBezTo>
                    <a:pt x="109" y="24"/>
                    <a:pt x="88" y="1"/>
                    <a:pt x="65"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90" name="Google Shape;1542;p4"/>
            <p:cNvSpPr/>
            <p:nvPr/>
          </p:nvSpPr>
          <p:spPr>
            <a:xfrm>
              <a:off x="822075" y="1077550"/>
              <a:ext cx="5425" cy="5775"/>
            </a:xfrm>
            <a:custGeom>
              <a:avLst/>
              <a:ahLst/>
              <a:rect l="l" t="t" r="r" b="b"/>
              <a:pathLst>
                <a:path w="217" h="231" extrusionOk="0">
                  <a:moveTo>
                    <a:pt x="72" y="1"/>
                  </a:moveTo>
                  <a:cubicBezTo>
                    <a:pt x="34" y="1"/>
                    <a:pt x="0" y="45"/>
                    <a:pt x="33" y="84"/>
                  </a:cubicBezTo>
                  <a:cubicBezTo>
                    <a:pt x="60" y="128"/>
                    <a:pt x="78" y="164"/>
                    <a:pt x="95" y="200"/>
                  </a:cubicBezTo>
                  <a:cubicBezTo>
                    <a:pt x="108" y="221"/>
                    <a:pt x="128" y="230"/>
                    <a:pt x="147" y="230"/>
                  </a:cubicBezTo>
                  <a:cubicBezTo>
                    <a:pt x="183" y="230"/>
                    <a:pt x="217" y="199"/>
                    <a:pt x="194" y="164"/>
                  </a:cubicBezTo>
                  <a:cubicBezTo>
                    <a:pt x="167" y="111"/>
                    <a:pt x="140" y="66"/>
                    <a:pt x="113" y="21"/>
                  </a:cubicBezTo>
                  <a:cubicBezTo>
                    <a:pt x="101" y="7"/>
                    <a:pt x="87" y="1"/>
                    <a:pt x="7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91" name="Google Shape;1543;p4"/>
            <p:cNvSpPr/>
            <p:nvPr/>
          </p:nvSpPr>
          <p:spPr>
            <a:xfrm>
              <a:off x="853675" y="1074575"/>
              <a:ext cx="4900" cy="6575"/>
            </a:xfrm>
            <a:custGeom>
              <a:avLst/>
              <a:ahLst/>
              <a:rect l="l" t="t" r="r" b="b"/>
              <a:pathLst>
                <a:path w="196" h="263" extrusionOk="0">
                  <a:moveTo>
                    <a:pt x="129" y="1"/>
                  </a:moveTo>
                  <a:cubicBezTo>
                    <a:pt x="110" y="1"/>
                    <a:pt x="90" y="10"/>
                    <a:pt x="80" y="33"/>
                  </a:cubicBezTo>
                  <a:cubicBezTo>
                    <a:pt x="63" y="87"/>
                    <a:pt x="36" y="140"/>
                    <a:pt x="18" y="194"/>
                  </a:cubicBezTo>
                  <a:cubicBezTo>
                    <a:pt x="1" y="233"/>
                    <a:pt x="34" y="262"/>
                    <a:pt x="67" y="262"/>
                  </a:cubicBezTo>
                  <a:cubicBezTo>
                    <a:pt x="87" y="262"/>
                    <a:pt x="106" y="252"/>
                    <a:pt x="116" y="230"/>
                  </a:cubicBezTo>
                  <a:cubicBezTo>
                    <a:pt x="134" y="176"/>
                    <a:pt x="161" y="122"/>
                    <a:pt x="179" y="69"/>
                  </a:cubicBezTo>
                  <a:cubicBezTo>
                    <a:pt x="195" y="29"/>
                    <a:pt x="162" y="1"/>
                    <a:pt x="12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188" name="Google Shape;1544;p4"/>
          <p:cNvGrpSpPr/>
          <p:nvPr/>
        </p:nvGrpSpPr>
        <p:grpSpPr>
          <a:xfrm rot="3017696">
            <a:off x="278301" y="4090386"/>
            <a:ext cx="1300402" cy="1027433"/>
            <a:chOff x="1745100" y="1681650"/>
            <a:chExt cx="1300475" cy="1027490"/>
          </a:xfrm>
        </p:grpSpPr>
        <p:sp>
          <p:nvSpPr>
            <p:cNvPr id="1054792" name="Google Shape;1545;p4"/>
            <p:cNvSpPr/>
            <p:nvPr/>
          </p:nvSpPr>
          <p:spPr>
            <a:xfrm>
              <a:off x="1745100" y="1681650"/>
              <a:ext cx="1300475" cy="1027490"/>
            </a:xfrm>
            <a:custGeom>
              <a:avLst/>
              <a:ahLst/>
              <a:rect l="l" t="t" r="r" b="b"/>
              <a:pathLst>
                <a:path w="12410" h="9805" extrusionOk="0">
                  <a:moveTo>
                    <a:pt x="11486" y="0"/>
                  </a:moveTo>
                  <a:cubicBezTo>
                    <a:pt x="11240" y="0"/>
                    <a:pt x="10999" y="121"/>
                    <a:pt x="10848" y="319"/>
                  </a:cubicBezTo>
                  <a:cubicBezTo>
                    <a:pt x="10688" y="533"/>
                    <a:pt x="10661" y="809"/>
                    <a:pt x="10768" y="1059"/>
                  </a:cubicBezTo>
                  <a:cubicBezTo>
                    <a:pt x="10768" y="1077"/>
                    <a:pt x="10777" y="1095"/>
                    <a:pt x="10786" y="1113"/>
                  </a:cubicBezTo>
                  <a:lnTo>
                    <a:pt x="10786" y="1131"/>
                  </a:lnTo>
                  <a:cubicBezTo>
                    <a:pt x="10804" y="1184"/>
                    <a:pt x="10813" y="1246"/>
                    <a:pt x="10813" y="1309"/>
                  </a:cubicBezTo>
                  <a:cubicBezTo>
                    <a:pt x="10813" y="1336"/>
                    <a:pt x="10813" y="1354"/>
                    <a:pt x="10813" y="1371"/>
                  </a:cubicBezTo>
                  <a:cubicBezTo>
                    <a:pt x="10813" y="1425"/>
                    <a:pt x="10804" y="1487"/>
                    <a:pt x="10786" y="1541"/>
                  </a:cubicBezTo>
                  <a:lnTo>
                    <a:pt x="10768" y="1630"/>
                  </a:lnTo>
                  <a:cubicBezTo>
                    <a:pt x="10750" y="1657"/>
                    <a:pt x="10741" y="1693"/>
                    <a:pt x="10733" y="1719"/>
                  </a:cubicBezTo>
                  <a:cubicBezTo>
                    <a:pt x="10527" y="970"/>
                    <a:pt x="10037" y="301"/>
                    <a:pt x="9234" y="140"/>
                  </a:cubicBezTo>
                  <a:cubicBezTo>
                    <a:pt x="9154" y="125"/>
                    <a:pt x="9074" y="118"/>
                    <a:pt x="8995" y="118"/>
                  </a:cubicBezTo>
                  <a:cubicBezTo>
                    <a:pt x="8428" y="118"/>
                    <a:pt x="7898" y="497"/>
                    <a:pt x="7726" y="1068"/>
                  </a:cubicBezTo>
                  <a:cubicBezTo>
                    <a:pt x="7655" y="1318"/>
                    <a:pt x="7646" y="1577"/>
                    <a:pt x="7682" y="1835"/>
                  </a:cubicBezTo>
                  <a:cubicBezTo>
                    <a:pt x="7505" y="1763"/>
                    <a:pt x="7314" y="1727"/>
                    <a:pt x="7115" y="1727"/>
                  </a:cubicBezTo>
                  <a:cubicBezTo>
                    <a:pt x="7093" y="1727"/>
                    <a:pt x="7070" y="1727"/>
                    <a:pt x="7048" y="1728"/>
                  </a:cubicBezTo>
                  <a:cubicBezTo>
                    <a:pt x="6450" y="1755"/>
                    <a:pt x="5951" y="2210"/>
                    <a:pt x="5808" y="2852"/>
                  </a:cubicBezTo>
                  <a:cubicBezTo>
                    <a:pt x="5755" y="3102"/>
                    <a:pt x="5755" y="3352"/>
                    <a:pt x="5799" y="3584"/>
                  </a:cubicBezTo>
                  <a:cubicBezTo>
                    <a:pt x="5505" y="3342"/>
                    <a:pt x="5158" y="3215"/>
                    <a:pt x="4821" y="3215"/>
                  </a:cubicBezTo>
                  <a:cubicBezTo>
                    <a:pt x="4585" y="3215"/>
                    <a:pt x="4354" y="3277"/>
                    <a:pt x="4149" y="3405"/>
                  </a:cubicBezTo>
                  <a:cubicBezTo>
                    <a:pt x="3631" y="3727"/>
                    <a:pt x="3408" y="4396"/>
                    <a:pt x="3587" y="5047"/>
                  </a:cubicBezTo>
                  <a:cubicBezTo>
                    <a:pt x="3277" y="4712"/>
                    <a:pt x="2896" y="4518"/>
                    <a:pt x="2496" y="4518"/>
                  </a:cubicBezTo>
                  <a:cubicBezTo>
                    <a:pt x="2470" y="4518"/>
                    <a:pt x="2444" y="4519"/>
                    <a:pt x="2418" y="4520"/>
                  </a:cubicBezTo>
                  <a:cubicBezTo>
                    <a:pt x="1767" y="4547"/>
                    <a:pt x="1312" y="5083"/>
                    <a:pt x="1160" y="5600"/>
                  </a:cubicBezTo>
                  <a:cubicBezTo>
                    <a:pt x="875" y="6519"/>
                    <a:pt x="1214" y="7563"/>
                    <a:pt x="2008" y="8267"/>
                  </a:cubicBezTo>
                  <a:cubicBezTo>
                    <a:pt x="2017" y="8276"/>
                    <a:pt x="2026" y="8285"/>
                    <a:pt x="2035" y="8285"/>
                  </a:cubicBezTo>
                  <a:cubicBezTo>
                    <a:pt x="1927" y="8324"/>
                    <a:pt x="1821" y="8343"/>
                    <a:pt x="1717" y="8343"/>
                  </a:cubicBezTo>
                  <a:cubicBezTo>
                    <a:pt x="1486" y="8343"/>
                    <a:pt x="1271" y="8247"/>
                    <a:pt x="1098" y="8062"/>
                  </a:cubicBezTo>
                  <a:cubicBezTo>
                    <a:pt x="1035" y="7991"/>
                    <a:pt x="982" y="7919"/>
                    <a:pt x="946" y="7830"/>
                  </a:cubicBezTo>
                  <a:cubicBezTo>
                    <a:pt x="882" y="7662"/>
                    <a:pt x="717" y="7558"/>
                    <a:pt x="542" y="7558"/>
                  </a:cubicBezTo>
                  <a:cubicBezTo>
                    <a:pt x="522" y="7558"/>
                    <a:pt x="502" y="7560"/>
                    <a:pt x="482" y="7563"/>
                  </a:cubicBezTo>
                  <a:cubicBezTo>
                    <a:pt x="286" y="7589"/>
                    <a:pt x="134" y="7750"/>
                    <a:pt x="108" y="7946"/>
                  </a:cubicBezTo>
                  <a:lnTo>
                    <a:pt x="9" y="8731"/>
                  </a:lnTo>
                  <a:cubicBezTo>
                    <a:pt x="1" y="8865"/>
                    <a:pt x="36" y="8990"/>
                    <a:pt x="125" y="9079"/>
                  </a:cubicBezTo>
                  <a:cubicBezTo>
                    <a:pt x="447" y="9427"/>
                    <a:pt x="884" y="9677"/>
                    <a:pt x="1348" y="9766"/>
                  </a:cubicBezTo>
                  <a:cubicBezTo>
                    <a:pt x="1478" y="9792"/>
                    <a:pt x="1611" y="9805"/>
                    <a:pt x="1744" y="9805"/>
                  </a:cubicBezTo>
                  <a:cubicBezTo>
                    <a:pt x="2430" y="9805"/>
                    <a:pt x="3130" y="9470"/>
                    <a:pt x="3622" y="8910"/>
                  </a:cubicBezTo>
                  <a:cubicBezTo>
                    <a:pt x="3666" y="8912"/>
                    <a:pt x="3710" y="8913"/>
                    <a:pt x="3754" y="8913"/>
                  </a:cubicBezTo>
                  <a:cubicBezTo>
                    <a:pt x="4104" y="8913"/>
                    <a:pt x="4459" y="8849"/>
                    <a:pt x="4800" y="8722"/>
                  </a:cubicBezTo>
                  <a:cubicBezTo>
                    <a:pt x="5460" y="8473"/>
                    <a:pt x="6004" y="8000"/>
                    <a:pt x="6352" y="7375"/>
                  </a:cubicBezTo>
                  <a:cubicBezTo>
                    <a:pt x="7084" y="7348"/>
                    <a:pt x="7940" y="6911"/>
                    <a:pt x="8422" y="5948"/>
                  </a:cubicBezTo>
                  <a:cubicBezTo>
                    <a:pt x="8511" y="5761"/>
                    <a:pt x="8591" y="5555"/>
                    <a:pt x="8645" y="5332"/>
                  </a:cubicBezTo>
                  <a:cubicBezTo>
                    <a:pt x="9020" y="5279"/>
                    <a:pt x="9368" y="5136"/>
                    <a:pt x="9671" y="4931"/>
                  </a:cubicBezTo>
                  <a:cubicBezTo>
                    <a:pt x="10090" y="4636"/>
                    <a:pt x="10429" y="4208"/>
                    <a:pt x="10625" y="3691"/>
                  </a:cubicBezTo>
                  <a:cubicBezTo>
                    <a:pt x="11116" y="3566"/>
                    <a:pt x="11535" y="3263"/>
                    <a:pt x="11848" y="2852"/>
                  </a:cubicBezTo>
                  <a:cubicBezTo>
                    <a:pt x="12071" y="2558"/>
                    <a:pt x="12240" y="2201"/>
                    <a:pt x="12320" y="1817"/>
                  </a:cubicBezTo>
                  <a:cubicBezTo>
                    <a:pt x="12410" y="1380"/>
                    <a:pt x="12356" y="899"/>
                    <a:pt x="12169" y="461"/>
                  </a:cubicBezTo>
                  <a:cubicBezTo>
                    <a:pt x="12062" y="212"/>
                    <a:pt x="11848" y="42"/>
                    <a:pt x="11580" y="6"/>
                  </a:cubicBezTo>
                  <a:cubicBezTo>
                    <a:pt x="11549" y="2"/>
                    <a:pt x="11517" y="0"/>
                    <a:pt x="11486" y="0"/>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93" name="Google Shape;1546;p4"/>
            <p:cNvSpPr/>
            <p:nvPr/>
          </p:nvSpPr>
          <p:spPr>
            <a:xfrm>
              <a:off x="1791838" y="1727969"/>
              <a:ext cx="1207000" cy="935273"/>
            </a:xfrm>
            <a:custGeom>
              <a:avLst/>
              <a:ahLst/>
              <a:rect l="l" t="t" r="r" b="b"/>
              <a:pathLst>
                <a:path w="11518" h="8925" extrusionOk="0">
                  <a:moveTo>
                    <a:pt x="8708" y="797"/>
                  </a:moveTo>
                  <a:lnTo>
                    <a:pt x="8708" y="797"/>
                  </a:lnTo>
                  <a:cubicBezTo>
                    <a:pt x="8710" y="799"/>
                    <a:pt x="8720" y="804"/>
                    <a:pt x="8725" y="804"/>
                  </a:cubicBezTo>
                  <a:cubicBezTo>
                    <a:pt x="8718" y="801"/>
                    <a:pt x="8713" y="799"/>
                    <a:pt x="8708" y="797"/>
                  </a:cubicBezTo>
                  <a:close/>
                  <a:moveTo>
                    <a:pt x="8520" y="751"/>
                  </a:moveTo>
                  <a:cubicBezTo>
                    <a:pt x="8547" y="751"/>
                    <a:pt x="8583" y="751"/>
                    <a:pt x="8609" y="760"/>
                  </a:cubicBezTo>
                  <a:cubicBezTo>
                    <a:pt x="8627" y="769"/>
                    <a:pt x="8654" y="778"/>
                    <a:pt x="8681" y="787"/>
                  </a:cubicBezTo>
                  <a:cubicBezTo>
                    <a:pt x="8692" y="792"/>
                    <a:pt x="8699" y="794"/>
                    <a:pt x="8708" y="797"/>
                  </a:cubicBezTo>
                  <a:lnTo>
                    <a:pt x="8708" y="797"/>
                  </a:lnTo>
                  <a:cubicBezTo>
                    <a:pt x="8707" y="797"/>
                    <a:pt x="8707" y="797"/>
                    <a:pt x="8707" y="797"/>
                  </a:cubicBezTo>
                  <a:cubicBezTo>
                    <a:pt x="8708" y="797"/>
                    <a:pt x="8713" y="799"/>
                    <a:pt x="8725" y="804"/>
                  </a:cubicBezTo>
                  <a:cubicBezTo>
                    <a:pt x="8752" y="822"/>
                    <a:pt x="8788" y="849"/>
                    <a:pt x="8815" y="867"/>
                  </a:cubicBezTo>
                  <a:cubicBezTo>
                    <a:pt x="8886" y="920"/>
                    <a:pt x="8904" y="938"/>
                    <a:pt x="8957" y="1001"/>
                  </a:cubicBezTo>
                  <a:cubicBezTo>
                    <a:pt x="9064" y="1126"/>
                    <a:pt x="9109" y="1215"/>
                    <a:pt x="9171" y="1375"/>
                  </a:cubicBezTo>
                  <a:cubicBezTo>
                    <a:pt x="9234" y="1518"/>
                    <a:pt x="9252" y="1598"/>
                    <a:pt x="9278" y="1759"/>
                  </a:cubicBezTo>
                  <a:cubicBezTo>
                    <a:pt x="9305" y="1937"/>
                    <a:pt x="9305" y="2027"/>
                    <a:pt x="9296" y="2169"/>
                  </a:cubicBezTo>
                  <a:lnTo>
                    <a:pt x="9287" y="2169"/>
                  </a:lnTo>
                  <a:cubicBezTo>
                    <a:pt x="9278" y="2169"/>
                    <a:pt x="9243" y="2160"/>
                    <a:pt x="9234" y="2152"/>
                  </a:cubicBezTo>
                  <a:cubicBezTo>
                    <a:pt x="9189" y="2143"/>
                    <a:pt x="9154" y="2125"/>
                    <a:pt x="9109" y="2116"/>
                  </a:cubicBezTo>
                  <a:cubicBezTo>
                    <a:pt x="9046" y="2089"/>
                    <a:pt x="8984" y="2053"/>
                    <a:pt x="8913" y="2027"/>
                  </a:cubicBezTo>
                  <a:cubicBezTo>
                    <a:pt x="8913" y="2018"/>
                    <a:pt x="8913" y="2018"/>
                    <a:pt x="8913" y="2018"/>
                  </a:cubicBezTo>
                  <a:cubicBezTo>
                    <a:pt x="8904" y="2009"/>
                    <a:pt x="8886" y="2009"/>
                    <a:pt x="8877" y="2000"/>
                  </a:cubicBezTo>
                  <a:cubicBezTo>
                    <a:pt x="8850" y="1982"/>
                    <a:pt x="8815" y="1955"/>
                    <a:pt x="8788" y="1937"/>
                  </a:cubicBezTo>
                  <a:cubicBezTo>
                    <a:pt x="8725" y="1893"/>
                    <a:pt x="8672" y="1848"/>
                    <a:pt x="8627" y="1804"/>
                  </a:cubicBezTo>
                  <a:cubicBezTo>
                    <a:pt x="8609" y="1795"/>
                    <a:pt x="8600" y="1777"/>
                    <a:pt x="8592" y="1768"/>
                  </a:cubicBezTo>
                  <a:cubicBezTo>
                    <a:pt x="8565" y="1741"/>
                    <a:pt x="8538" y="1706"/>
                    <a:pt x="8511" y="1670"/>
                  </a:cubicBezTo>
                  <a:cubicBezTo>
                    <a:pt x="8351" y="1465"/>
                    <a:pt x="8270" y="1233"/>
                    <a:pt x="8306" y="974"/>
                  </a:cubicBezTo>
                  <a:cubicBezTo>
                    <a:pt x="8306" y="952"/>
                    <a:pt x="8304" y="952"/>
                    <a:pt x="8304" y="952"/>
                  </a:cubicBezTo>
                  <a:cubicBezTo>
                    <a:pt x="8304" y="952"/>
                    <a:pt x="8306" y="952"/>
                    <a:pt x="8315" y="929"/>
                  </a:cubicBezTo>
                  <a:cubicBezTo>
                    <a:pt x="8324" y="903"/>
                    <a:pt x="8333" y="876"/>
                    <a:pt x="8351" y="849"/>
                  </a:cubicBezTo>
                  <a:cubicBezTo>
                    <a:pt x="8351" y="849"/>
                    <a:pt x="8377" y="813"/>
                    <a:pt x="8386" y="804"/>
                  </a:cubicBezTo>
                  <a:cubicBezTo>
                    <a:pt x="8395" y="804"/>
                    <a:pt x="8431" y="778"/>
                    <a:pt x="8431" y="778"/>
                  </a:cubicBezTo>
                  <a:cubicBezTo>
                    <a:pt x="8440" y="769"/>
                    <a:pt x="8458" y="760"/>
                    <a:pt x="8467" y="760"/>
                  </a:cubicBezTo>
                  <a:lnTo>
                    <a:pt x="8476" y="760"/>
                  </a:lnTo>
                  <a:cubicBezTo>
                    <a:pt x="8476" y="760"/>
                    <a:pt x="8476" y="760"/>
                    <a:pt x="8476" y="751"/>
                  </a:cubicBezTo>
                  <a:close/>
                  <a:moveTo>
                    <a:pt x="6673" y="2354"/>
                  </a:moveTo>
                  <a:cubicBezTo>
                    <a:pt x="6681" y="2354"/>
                    <a:pt x="6690" y="2355"/>
                    <a:pt x="6700" y="2357"/>
                  </a:cubicBezTo>
                  <a:cubicBezTo>
                    <a:pt x="6752" y="2365"/>
                    <a:pt x="6796" y="2374"/>
                    <a:pt x="6863" y="2415"/>
                  </a:cubicBezTo>
                  <a:lnTo>
                    <a:pt x="6863" y="2415"/>
                  </a:lnTo>
                  <a:cubicBezTo>
                    <a:pt x="6866" y="2418"/>
                    <a:pt x="6907" y="2448"/>
                    <a:pt x="6914" y="2455"/>
                  </a:cubicBezTo>
                  <a:cubicBezTo>
                    <a:pt x="6932" y="2473"/>
                    <a:pt x="6950" y="2482"/>
                    <a:pt x="6968" y="2499"/>
                  </a:cubicBezTo>
                  <a:cubicBezTo>
                    <a:pt x="6968" y="2499"/>
                    <a:pt x="6986" y="2517"/>
                    <a:pt x="6986" y="2517"/>
                  </a:cubicBezTo>
                  <a:cubicBezTo>
                    <a:pt x="7084" y="2624"/>
                    <a:pt x="7137" y="2767"/>
                    <a:pt x="7173" y="2910"/>
                  </a:cubicBezTo>
                  <a:cubicBezTo>
                    <a:pt x="7227" y="3177"/>
                    <a:pt x="7236" y="3454"/>
                    <a:pt x="7227" y="3740"/>
                  </a:cubicBezTo>
                  <a:cubicBezTo>
                    <a:pt x="7209" y="3731"/>
                    <a:pt x="7191" y="3722"/>
                    <a:pt x="7173" y="3722"/>
                  </a:cubicBezTo>
                  <a:cubicBezTo>
                    <a:pt x="7111" y="3695"/>
                    <a:pt x="7048" y="3668"/>
                    <a:pt x="6986" y="3632"/>
                  </a:cubicBezTo>
                  <a:cubicBezTo>
                    <a:pt x="6977" y="3632"/>
                    <a:pt x="6968" y="3624"/>
                    <a:pt x="6950" y="3615"/>
                  </a:cubicBezTo>
                  <a:cubicBezTo>
                    <a:pt x="6950" y="3615"/>
                    <a:pt x="6950" y="3615"/>
                    <a:pt x="6941" y="3606"/>
                  </a:cubicBezTo>
                  <a:cubicBezTo>
                    <a:pt x="6914" y="3588"/>
                    <a:pt x="6879" y="3570"/>
                    <a:pt x="6852" y="3552"/>
                  </a:cubicBezTo>
                  <a:cubicBezTo>
                    <a:pt x="6798" y="3508"/>
                    <a:pt x="6745" y="3472"/>
                    <a:pt x="6700" y="3427"/>
                  </a:cubicBezTo>
                  <a:cubicBezTo>
                    <a:pt x="6691" y="3418"/>
                    <a:pt x="6682" y="3409"/>
                    <a:pt x="6682" y="3409"/>
                  </a:cubicBezTo>
                  <a:cubicBezTo>
                    <a:pt x="6682" y="3409"/>
                    <a:pt x="6674" y="3401"/>
                    <a:pt x="6674" y="3392"/>
                  </a:cubicBezTo>
                  <a:cubicBezTo>
                    <a:pt x="6647" y="3365"/>
                    <a:pt x="6620" y="3338"/>
                    <a:pt x="6602" y="3311"/>
                  </a:cubicBezTo>
                  <a:cubicBezTo>
                    <a:pt x="6575" y="3285"/>
                    <a:pt x="6558" y="3258"/>
                    <a:pt x="6540" y="3222"/>
                  </a:cubicBezTo>
                  <a:cubicBezTo>
                    <a:pt x="6531" y="3213"/>
                    <a:pt x="6513" y="3186"/>
                    <a:pt x="6504" y="3177"/>
                  </a:cubicBezTo>
                  <a:cubicBezTo>
                    <a:pt x="6477" y="3124"/>
                    <a:pt x="6450" y="3062"/>
                    <a:pt x="6433" y="2999"/>
                  </a:cubicBezTo>
                  <a:cubicBezTo>
                    <a:pt x="6433" y="2990"/>
                    <a:pt x="6415" y="2954"/>
                    <a:pt x="6415" y="2946"/>
                  </a:cubicBezTo>
                  <a:cubicBezTo>
                    <a:pt x="6406" y="2910"/>
                    <a:pt x="6406" y="2874"/>
                    <a:pt x="6397" y="2838"/>
                  </a:cubicBezTo>
                  <a:cubicBezTo>
                    <a:pt x="6397" y="2821"/>
                    <a:pt x="6397" y="2776"/>
                    <a:pt x="6397" y="2767"/>
                  </a:cubicBezTo>
                  <a:cubicBezTo>
                    <a:pt x="6397" y="2758"/>
                    <a:pt x="6397" y="2705"/>
                    <a:pt x="6397" y="2687"/>
                  </a:cubicBezTo>
                  <a:cubicBezTo>
                    <a:pt x="6406" y="2651"/>
                    <a:pt x="6406" y="2624"/>
                    <a:pt x="6415" y="2589"/>
                  </a:cubicBezTo>
                  <a:cubicBezTo>
                    <a:pt x="6424" y="2571"/>
                    <a:pt x="6424" y="2562"/>
                    <a:pt x="6433" y="2544"/>
                  </a:cubicBezTo>
                  <a:cubicBezTo>
                    <a:pt x="6433" y="2535"/>
                    <a:pt x="6450" y="2499"/>
                    <a:pt x="6450" y="2491"/>
                  </a:cubicBezTo>
                  <a:cubicBezTo>
                    <a:pt x="6459" y="2482"/>
                    <a:pt x="6468" y="2464"/>
                    <a:pt x="6468" y="2464"/>
                  </a:cubicBezTo>
                  <a:cubicBezTo>
                    <a:pt x="6486" y="2446"/>
                    <a:pt x="6495" y="2437"/>
                    <a:pt x="6504" y="2419"/>
                  </a:cubicBezTo>
                  <a:cubicBezTo>
                    <a:pt x="6513" y="2410"/>
                    <a:pt x="6522" y="2401"/>
                    <a:pt x="6531" y="2392"/>
                  </a:cubicBezTo>
                  <a:cubicBezTo>
                    <a:pt x="6540" y="2392"/>
                    <a:pt x="6549" y="2384"/>
                    <a:pt x="6558" y="2375"/>
                  </a:cubicBezTo>
                  <a:lnTo>
                    <a:pt x="6575" y="2375"/>
                  </a:lnTo>
                  <a:cubicBezTo>
                    <a:pt x="6619" y="2367"/>
                    <a:pt x="6639" y="2354"/>
                    <a:pt x="6673" y="2354"/>
                  </a:cubicBezTo>
                  <a:close/>
                  <a:moveTo>
                    <a:pt x="4354" y="3838"/>
                  </a:moveTo>
                  <a:cubicBezTo>
                    <a:pt x="4361" y="3838"/>
                    <a:pt x="4414" y="3849"/>
                    <a:pt x="4426" y="3849"/>
                  </a:cubicBezTo>
                  <a:cubicBezTo>
                    <a:pt x="4429" y="3849"/>
                    <a:pt x="4429" y="3848"/>
                    <a:pt x="4425" y="3847"/>
                  </a:cubicBezTo>
                  <a:lnTo>
                    <a:pt x="4425" y="3847"/>
                  </a:lnTo>
                  <a:cubicBezTo>
                    <a:pt x="4497" y="3873"/>
                    <a:pt x="4532" y="3891"/>
                    <a:pt x="4577" y="3918"/>
                  </a:cubicBezTo>
                  <a:cubicBezTo>
                    <a:pt x="4711" y="4016"/>
                    <a:pt x="4791" y="4096"/>
                    <a:pt x="4880" y="4239"/>
                  </a:cubicBezTo>
                  <a:cubicBezTo>
                    <a:pt x="5032" y="4471"/>
                    <a:pt x="5130" y="4810"/>
                    <a:pt x="5166" y="5113"/>
                  </a:cubicBezTo>
                  <a:cubicBezTo>
                    <a:pt x="5193" y="5292"/>
                    <a:pt x="5193" y="5390"/>
                    <a:pt x="5175" y="5568"/>
                  </a:cubicBezTo>
                  <a:cubicBezTo>
                    <a:pt x="5175" y="5568"/>
                    <a:pt x="5175" y="5577"/>
                    <a:pt x="5175" y="5577"/>
                  </a:cubicBezTo>
                  <a:cubicBezTo>
                    <a:pt x="5041" y="5479"/>
                    <a:pt x="4925" y="5363"/>
                    <a:pt x="4809" y="5229"/>
                  </a:cubicBezTo>
                  <a:cubicBezTo>
                    <a:pt x="4586" y="4980"/>
                    <a:pt x="4327" y="4694"/>
                    <a:pt x="4193" y="4382"/>
                  </a:cubicBezTo>
                  <a:cubicBezTo>
                    <a:pt x="4167" y="4310"/>
                    <a:pt x="4149" y="4248"/>
                    <a:pt x="4140" y="4177"/>
                  </a:cubicBezTo>
                  <a:cubicBezTo>
                    <a:pt x="4140" y="4159"/>
                    <a:pt x="4140" y="4159"/>
                    <a:pt x="4140" y="4123"/>
                  </a:cubicBezTo>
                  <a:cubicBezTo>
                    <a:pt x="4140" y="4108"/>
                    <a:pt x="4153" y="4038"/>
                    <a:pt x="4151" y="4038"/>
                  </a:cubicBezTo>
                  <a:lnTo>
                    <a:pt x="4151" y="4038"/>
                  </a:lnTo>
                  <a:cubicBezTo>
                    <a:pt x="4151" y="4038"/>
                    <a:pt x="4150" y="4039"/>
                    <a:pt x="4149" y="4043"/>
                  </a:cubicBezTo>
                  <a:cubicBezTo>
                    <a:pt x="4167" y="3971"/>
                    <a:pt x="4193" y="3927"/>
                    <a:pt x="4229" y="3891"/>
                  </a:cubicBezTo>
                  <a:cubicBezTo>
                    <a:pt x="4238" y="3873"/>
                    <a:pt x="4292" y="3847"/>
                    <a:pt x="4309" y="3847"/>
                  </a:cubicBezTo>
                  <a:cubicBezTo>
                    <a:pt x="4327" y="3838"/>
                    <a:pt x="4336" y="3838"/>
                    <a:pt x="4354" y="3838"/>
                  </a:cubicBezTo>
                  <a:close/>
                  <a:moveTo>
                    <a:pt x="2036" y="5067"/>
                  </a:moveTo>
                  <a:cubicBezTo>
                    <a:pt x="2047" y="5067"/>
                    <a:pt x="2059" y="5067"/>
                    <a:pt x="2070" y="5069"/>
                  </a:cubicBezTo>
                  <a:cubicBezTo>
                    <a:pt x="2365" y="5095"/>
                    <a:pt x="2561" y="5461"/>
                    <a:pt x="2659" y="5702"/>
                  </a:cubicBezTo>
                  <a:cubicBezTo>
                    <a:pt x="2793" y="6014"/>
                    <a:pt x="2855" y="6362"/>
                    <a:pt x="2837" y="6701"/>
                  </a:cubicBezTo>
                  <a:cubicBezTo>
                    <a:pt x="2820" y="6906"/>
                    <a:pt x="2784" y="7103"/>
                    <a:pt x="2713" y="7290"/>
                  </a:cubicBezTo>
                  <a:cubicBezTo>
                    <a:pt x="2543" y="7228"/>
                    <a:pt x="2391" y="7129"/>
                    <a:pt x="2249" y="7014"/>
                  </a:cubicBezTo>
                  <a:cubicBezTo>
                    <a:pt x="2026" y="6835"/>
                    <a:pt x="1847" y="6594"/>
                    <a:pt x="1740" y="6327"/>
                  </a:cubicBezTo>
                  <a:cubicBezTo>
                    <a:pt x="1633" y="6068"/>
                    <a:pt x="1589" y="5773"/>
                    <a:pt x="1651" y="5497"/>
                  </a:cubicBezTo>
                  <a:cubicBezTo>
                    <a:pt x="1693" y="5302"/>
                    <a:pt x="1824" y="5067"/>
                    <a:pt x="2036" y="5067"/>
                  </a:cubicBezTo>
                  <a:close/>
                  <a:moveTo>
                    <a:pt x="11044" y="0"/>
                  </a:moveTo>
                  <a:cubicBezTo>
                    <a:pt x="10833" y="0"/>
                    <a:pt x="10613" y="197"/>
                    <a:pt x="10724" y="448"/>
                  </a:cubicBezTo>
                  <a:cubicBezTo>
                    <a:pt x="10733" y="483"/>
                    <a:pt x="10741" y="510"/>
                    <a:pt x="10759" y="546"/>
                  </a:cubicBezTo>
                  <a:cubicBezTo>
                    <a:pt x="10759" y="546"/>
                    <a:pt x="10759" y="555"/>
                    <a:pt x="10759" y="555"/>
                  </a:cubicBezTo>
                  <a:cubicBezTo>
                    <a:pt x="10768" y="573"/>
                    <a:pt x="10768" y="581"/>
                    <a:pt x="10768" y="599"/>
                  </a:cubicBezTo>
                  <a:cubicBezTo>
                    <a:pt x="10786" y="671"/>
                    <a:pt x="10795" y="751"/>
                    <a:pt x="10804" y="822"/>
                  </a:cubicBezTo>
                  <a:cubicBezTo>
                    <a:pt x="10804" y="840"/>
                    <a:pt x="10804" y="849"/>
                    <a:pt x="10804" y="867"/>
                  </a:cubicBezTo>
                  <a:cubicBezTo>
                    <a:pt x="10804" y="894"/>
                    <a:pt x="10804" y="929"/>
                    <a:pt x="10804" y="965"/>
                  </a:cubicBezTo>
                  <a:cubicBezTo>
                    <a:pt x="10795" y="1036"/>
                    <a:pt x="10786" y="1108"/>
                    <a:pt x="10768" y="1188"/>
                  </a:cubicBezTo>
                  <a:cubicBezTo>
                    <a:pt x="10768" y="1197"/>
                    <a:pt x="10759" y="1233"/>
                    <a:pt x="10759" y="1251"/>
                  </a:cubicBezTo>
                  <a:cubicBezTo>
                    <a:pt x="10750" y="1268"/>
                    <a:pt x="10750" y="1286"/>
                    <a:pt x="10750" y="1286"/>
                  </a:cubicBezTo>
                  <a:cubicBezTo>
                    <a:pt x="10741" y="1304"/>
                    <a:pt x="10733" y="1322"/>
                    <a:pt x="10733" y="1331"/>
                  </a:cubicBezTo>
                  <a:cubicBezTo>
                    <a:pt x="10706" y="1402"/>
                    <a:pt x="10679" y="1474"/>
                    <a:pt x="10643" y="1545"/>
                  </a:cubicBezTo>
                  <a:cubicBezTo>
                    <a:pt x="10634" y="1554"/>
                    <a:pt x="10617" y="1590"/>
                    <a:pt x="10617" y="1598"/>
                  </a:cubicBezTo>
                  <a:cubicBezTo>
                    <a:pt x="10599" y="1616"/>
                    <a:pt x="10590" y="1643"/>
                    <a:pt x="10572" y="1670"/>
                  </a:cubicBezTo>
                  <a:cubicBezTo>
                    <a:pt x="10527" y="1732"/>
                    <a:pt x="10483" y="1786"/>
                    <a:pt x="10429" y="1848"/>
                  </a:cubicBezTo>
                  <a:cubicBezTo>
                    <a:pt x="10420" y="1857"/>
                    <a:pt x="10420" y="1857"/>
                    <a:pt x="10420" y="1866"/>
                  </a:cubicBezTo>
                  <a:cubicBezTo>
                    <a:pt x="10420" y="1866"/>
                    <a:pt x="10411" y="1866"/>
                    <a:pt x="10402" y="1875"/>
                  </a:cubicBezTo>
                  <a:cubicBezTo>
                    <a:pt x="10376" y="1902"/>
                    <a:pt x="10349" y="1929"/>
                    <a:pt x="10322" y="1955"/>
                  </a:cubicBezTo>
                  <a:cubicBezTo>
                    <a:pt x="10295" y="1973"/>
                    <a:pt x="10269" y="1991"/>
                    <a:pt x="10242" y="2009"/>
                  </a:cubicBezTo>
                  <a:cubicBezTo>
                    <a:pt x="10233" y="2018"/>
                    <a:pt x="10188" y="2045"/>
                    <a:pt x="10179" y="2053"/>
                  </a:cubicBezTo>
                  <a:cubicBezTo>
                    <a:pt x="10126" y="2089"/>
                    <a:pt x="10063" y="2116"/>
                    <a:pt x="10001" y="2143"/>
                  </a:cubicBezTo>
                  <a:cubicBezTo>
                    <a:pt x="9992" y="2143"/>
                    <a:pt x="9974" y="2152"/>
                    <a:pt x="9956" y="2152"/>
                  </a:cubicBezTo>
                  <a:cubicBezTo>
                    <a:pt x="9965" y="2125"/>
                    <a:pt x="9965" y="2089"/>
                    <a:pt x="9965" y="2062"/>
                  </a:cubicBezTo>
                  <a:cubicBezTo>
                    <a:pt x="9948" y="1277"/>
                    <a:pt x="9564" y="296"/>
                    <a:pt x="8699" y="126"/>
                  </a:cubicBezTo>
                  <a:cubicBezTo>
                    <a:pt x="8644" y="115"/>
                    <a:pt x="8590" y="110"/>
                    <a:pt x="8537" y="110"/>
                  </a:cubicBezTo>
                  <a:cubicBezTo>
                    <a:pt x="8158" y="110"/>
                    <a:pt x="7810" y="376"/>
                    <a:pt x="7708" y="751"/>
                  </a:cubicBezTo>
                  <a:cubicBezTo>
                    <a:pt x="7583" y="1170"/>
                    <a:pt x="7690" y="1607"/>
                    <a:pt x="7914" y="1973"/>
                  </a:cubicBezTo>
                  <a:cubicBezTo>
                    <a:pt x="8190" y="2410"/>
                    <a:pt x="8654" y="2723"/>
                    <a:pt x="9154" y="2838"/>
                  </a:cubicBezTo>
                  <a:cubicBezTo>
                    <a:pt x="9136" y="2892"/>
                    <a:pt x="9109" y="2954"/>
                    <a:pt x="9073" y="3008"/>
                  </a:cubicBezTo>
                  <a:cubicBezTo>
                    <a:pt x="9073" y="3017"/>
                    <a:pt x="9055" y="3062"/>
                    <a:pt x="9046" y="3070"/>
                  </a:cubicBezTo>
                  <a:cubicBezTo>
                    <a:pt x="9029" y="3097"/>
                    <a:pt x="9020" y="3115"/>
                    <a:pt x="9002" y="3142"/>
                  </a:cubicBezTo>
                  <a:cubicBezTo>
                    <a:pt x="8957" y="3213"/>
                    <a:pt x="8904" y="3276"/>
                    <a:pt x="8859" y="3338"/>
                  </a:cubicBezTo>
                  <a:cubicBezTo>
                    <a:pt x="8832" y="3356"/>
                    <a:pt x="8815" y="3383"/>
                    <a:pt x="8797" y="3409"/>
                  </a:cubicBezTo>
                  <a:cubicBezTo>
                    <a:pt x="8788" y="3409"/>
                    <a:pt x="8743" y="3454"/>
                    <a:pt x="8734" y="3463"/>
                  </a:cubicBezTo>
                  <a:cubicBezTo>
                    <a:pt x="8681" y="3508"/>
                    <a:pt x="8609" y="3561"/>
                    <a:pt x="8547" y="3606"/>
                  </a:cubicBezTo>
                  <a:cubicBezTo>
                    <a:pt x="8538" y="3615"/>
                    <a:pt x="8529" y="3624"/>
                    <a:pt x="8511" y="3624"/>
                  </a:cubicBezTo>
                  <a:cubicBezTo>
                    <a:pt x="8484" y="3641"/>
                    <a:pt x="8458" y="3659"/>
                    <a:pt x="8431" y="3668"/>
                  </a:cubicBezTo>
                  <a:cubicBezTo>
                    <a:pt x="8368" y="3704"/>
                    <a:pt x="8297" y="3731"/>
                    <a:pt x="8226" y="3757"/>
                  </a:cubicBezTo>
                  <a:cubicBezTo>
                    <a:pt x="8217" y="3757"/>
                    <a:pt x="8208" y="3757"/>
                    <a:pt x="8190" y="3766"/>
                  </a:cubicBezTo>
                  <a:cubicBezTo>
                    <a:pt x="8154" y="3775"/>
                    <a:pt x="8119" y="3784"/>
                    <a:pt x="8083" y="3793"/>
                  </a:cubicBezTo>
                  <a:cubicBezTo>
                    <a:pt x="8021" y="3802"/>
                    <a:pt x="7958" y="3811"/>
                    <a:pt x="7905" y="3811"/>
                  </a:cubicBezTo>
                  <a:cubicBezTo>
                    <a:pt x="7914" y="3365"/>
                    <a:pt x="7905" y="2865"/>
                    <a:pt x="7717" y="2446"/>
                  </a:cubicBezTo>
                  <a:cubicBezTo>
                    <a:pt x="7526" y="2029"/>
                    <a:pt x="7133" y="1723"/>
                    <a:pt x="6660" y="1723"/>
                  </a:cubicBezTo>
                  <a:cubicBezTo>
                    <a:pt x="6647" y="1723"/>
                    <a:pt x="6633" y="1723"/>
                    <a:pt x="6620" y="1723"/>
                  </a:cubicBezTo>
                  <a:cubicBezTo>
                    <a:pt x="6183" y="1741"/>
                    <a:pt x="5880" y="2107"/>
                    <a:pt x="5790" y="2508"/>
                  </a:cubicBezTo>
                  <a:cubicBezTo>
                    <a:pt x="5621" y="3276"/>
                    <a:pt x="6165" y="3989"/>
                    <a:pt x="6834" y="4293"/>
                  </a:cubicBezTo>
                  <a:cubicBezTo>
                    <a:pt x="6941" y="4346"/>
                    <a:pt x="7048" y="4382"/>
                    <a:pt x="7155" y="4409"/>
                  </a:cubicBezTo>
                  <a:cubicBezTo>
                    <a:pt x="7111" y="4641"/>
                    <a:pt x="7039" y="4864"/>
                    <a:pt x="6932" y="5087"/>
                  </a:cubicBezTo>
                  <a:cubicBezTo>
                    <a:pt x="6879" y="5194"/>
                    <a:pt x="6754" y="5354"/>
                    <a:pt x="6674" y="5443"/>
                  </a:cubicBezTo>
                  <a:cubicBezTo>
                    <a:pt x="6638" y="5470"/>
                    <a:pt x="6566" y="5533"/>
                    <a:pt x="6522" y="5568"/>
                  </a:cubicBezTo>
                  <a:cubicBezTo>
                    <a:pt x="6450" y="5622"/>
                    <a:pt x="6397" y="5658"/>
                    <a:pt x="6343" y="5684"/>
                  </a:cubicBezTo>
                  <a:cubicBezTo>
                    <a:pt x="6192" y="5765"/>
                    <a:pt x="6094" y="5800"/>
                    <a:pt x="5933" y="5827"/>
                  </a:cubicBezTo>
                  <a:lnTo>
                    <a:pt x="5835" y="5827"/>
                  </a:lnTo>
                  <a:cubicBezTo>
                    <a:pt x="5960" y="5033"/>
                    <a:pt x="5746" y="4105"/>
                    <a:pt x="5157" y="3543"/>
                  </a:cubicBezTo>
                  <a:cubicBezTo>
                    <a:pt x="4942" y="3346"/>
                    <a:pt x="4659" y="3209"/>
                    <a:pt x="4376" y="3209"/>
                  </a:cubicBezTo>
                  <a:cubicBezTo>
                    <a:pt x="4225" y="3209"/>
                    <a:pt x="4075" y="3248"/>
                    <a:pt x="3935" y="3338"/>
                  </a:cubicBezTo>
                  <a:cubicBezTo>
                    <a:pt x="3515" y="3588"/>
                    <a:pt x="3435" y="4123"/>
                    <a:pt x="3578" y="4551"/>
                  </a:cubicBezTo>
                  <a:cubicBezTo>
                    <a:pt x="3658" y="4783"/>
                    <a:pt x="3792" y="4980"/>
                    <a:pt x="3935" y="5176"/>
                  </a:cubicBezTo>
                  <a:cubicBezTo>
                    <a:pt x="4060" y="5345"/>
                    <a:pt x="4193" y="5515"/>
                    <a:pt x="4336" y="5684"/>
                  </a:cubicBezTo>
                  <a:cubicBezTo>
                    <a:pt x="4532" y="5907"/>
                    <a:pt x="4755" y="6112"/>
                    <a:pt x="5005" y="6264"/>
                  </a:cubicBezTo>
                  <a:cubicBezTo>
                    <a:pt x="4916" y="6478"/>
                    <a:pt x="4791" y="6666"/>
                    <a:pt x="4631" y="6826"/>
                  </a:cubicBezTo>
                  <a:cubicBezTo>
                    <a:pt x="4274" y="7174"/>
                    <a:pt x="3783" y="7388"/>
                    <a:pt x="3284" y="7388"/>
                  </a:cubicBezTo>
                  <a:cubicBezTo>
                    <a:pt x="3507" y="6701"/>
                    <a:pt x="3426" y="5907"/>
                    <a:pt x="3078" y="5274"/>
                  </a:cubicBezTo>
                  <a:cubicBezTo>
                    <a:pt x="2871" y="4886"/>
                    <a:pt x="2514" y="4514"/>
                    <a:pt x="2039" y="4514"/>
                  </a:cubicBezTo>
                  <a:cubicBezTo>
                    <a:pt x="2023" y="4514"/>
                    <a:pt x="2007" y="4515"/>
                    <a:pt x="1990" y="4516"/>
                  </a:cubicBezTo>
                  <a:cubicBezTo>
                    <a:pt x="1562" y="4533"/>
                    <a:pt x="1250" y="4899"/>
                    <a:pt x="1134" y="5283"/>
                  </a:cubicBezTo>
                  <a:cubicBezTo>
                    <a:pt x="884" y="6095"/>
                    <a:pt x="1241" y="6960"/>
                    <a:pt x="1856" y="7504"/>
                  </a:cubicBezTo>
                  <a:cubicBezTo>
                    <a:pt x="2008" y="7638"/>
                    <a:pt x="2186" y="7754"/>
                    <a:pt x="2374" y="7834"/>
                  </a:cubicBezTo>
                  <a:cubicBezTo>
                    <a:pt x="2240" y="7986"/>
                    <a:pt x="2070" y="8111"/>
                    <a:pt x="1883" y="8200"/>
                  </a:cubicBezTo>
                  <a:cubicBezTo>
                    <a:pt x="1684" y="8290"/>
                    <a:pt x="1476" y="8336"/>
                    <a:pt x="1272" y="8336"/>
                  </a:cubicBezTo>
                  <a:cubicBezTo>
                    <a:pt x="928" y="8336"/>
                    <a:pt x="594" y="8204"/>
                    <a:pt x="331" y="7923"/>
                  </a:cubicBezTo>
                  <a:cubicBezTo>
                    <a:pt x="233" y="7807"/>
                    <a:pt x="152" y="7692"/>
                    <a:pt x="99" y="7558"/>
                  </a:cubicBezTo>
                  <a:lnTo>
                    <a:pt x="1" y="8343"/>
                  </a:lnTo>
                  <a:cubicBezTo>
                    <a:pt x="259" y="8619"/>
                    <a:pt x="598" y="8816"/>
                    <a:pt x="982" y="8896"/>
                  </a:cubicBezTo>
                  <a:cubicBezTo>
                    <a:pt x="1084" y="8915"/>
                    <a:pt x="1187" y="8924"/>
                    <a:pt x="1290" y="8924"/>
                  </a:cubicBezTo>
                  <a:cubicBezTo>
                    <a:pt x="1950" y="8924"/>
                    <a:pt x="2602" y="8545"/>
                    <a:pt x="2980" y="8013"/>
                  </a:cubicBezTo>
                  <a:cubicBezTo>
                    <a:pt x="3083" y="8026"/>
                    <a:pt x="3186" y="8033"/>
                    <a:pt x="3291" y="8033"/>
                  </a:cubicBezTo>
                  <a:cubicBezTo>
                    <a:pt x="3594" y="8033"/>
                    <a:pt x="3901" y="7976"/>
                    <a:pt x="4193" y="7870"/>
                  </a:cubicBezTo>
                  <a:cubicBezTo>
                    <a:pt x="4863" y="7620"/>
                    <a:pt x="5362" y="7112"/>
                    <a:pt x="5639" y="6487"/>
                  </a:cubicBezTo>
                  <a:cubicBezTo>
                    <a:pt x="5702" y="6495"/>
                    <a:pt x="5766" y="6498"/>
                    <a:pt x="5829" y="6498"/>
                  </a:cubicBezTo>
                  <a:cubicBezTo>
                    <a:pt x="6576" y="6498"/>
                    <a:pt x="7254" y="5976"/>
                    <a:pt x="7583" y="5310"/>
                  </a:cubicBezTo>
                  <a:cubicBezTo>
                    <a:pt x="7708" y="5051"/>
                    <a:pt x="7789" y="4774"/>
                    <a:pt x="7842" y="4489"/>
                  </a:cubicBezTo>
                  <a:cubicBezTo>
                    <a:pt x="8244" y="4480"/>
                    <a:pt x="8645" y="4355"/>
                    <a:pt x="8975" y="4123"/>
                  </a:cubicBezTo>
                  <a:cubicBezTo>
                    <a:pt x="9412" y="3829"/>
                    <a:pt x="9707" y="3374"/>
                    <a:pt x="9849" y="2874"/>
                  </a:cubicBezTo>
                  <a:cubicBezTo>
                    <a:pt x="9867" y="2874"/>
                    <a:pt x="9876" y="2874"/>
                    <a:pt x="9894" y="2865"/>
                  </a:cubicBezTo>
                  <a:cubicBezTo>
                    <a:pt x="10697" y="2740"/>
                    <a:pt x="11286" y="2062"/>
                    <a:pt x="11446" y="1286"/>
                  </a:cubicBezTo>
                  <a:cubicBezTo>
                    <a:pt x="11518" y="920"/>
                    <a:pt x="11464" y="528"/>
                    <a:pt x="11321" y="189"/>
                  </a:cubicBezTo>
                  <a:cubicBezTo>
                    <a:pt x="11266" y="56"/>
                    <a:pt x="11156" y="0"/>
                    <a:pt x="1104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189" name="Google Shape;1547;p4"/>
          <p:cNvGrpSpPr/>
          <p:nvPr/>
        </p:nvGrpSpPr>
        <p:grpSpPr>
          <a:xfrm rot="-5400000" flipH="1">
            <a:off x="7275480" y="-814542"/>
            <a:ext cx="2310839" cy="1902145"/>
            <a:chOff x="3857825" y="4400025"/>
            <a:chExt cx="287500" cy="236650"/>
          </a:xfrm>
        </p:grpSpPr>
        <p:sp>
          <p:nvSpPr>
            <p:cNvPr id="1054794" name="Google Shape;1548;p4"/>
            <p:cNvSpPr/>
            <p:nvPr/>
          </p:nvSpPr>
          <p:spPr>
            <a:xfrm>
              <a:off x="4020425" y="4400025"/>
              <a:ext cx="106175" cy="56425"/>
            </a:xfrm>
            <a:custGeom>
              <a:avLst/>
              <a:ahLst/>
              <a:rect l="l" t="t" r="r" b="b"/>
              <a:pathLst>
                <a:path w="4247" h="2257" extrusionOk="0">
                  <a:moveTo>
                    <a:pt x="4246" y="1"/>
                  </a:moveTo>
                  <a:cubicBezTo>
                    <a:pt x="4244" y="2"/>
                    <a:pt x="4242" y="4"/>
                    <a:pt x="4239" y="6"/>
                  </a:cubicBezTo>
                  <a:lnTo>
                    <a:pt x="4239" y="6"/>
                  </a:lnTo>
                  <a:cubicBezTo>
                    <a:pt x="4245" y="3"/>
                    <a:pt x="4246" y="1"/>
                    <a:pt x="4246" y="1"/>
                  </a:cubicBezTo>
                  <a:close/>
                  <a:moveTo>
                    <a:pt x="4239" y="6"/>
                  </a:moveTo>
                  <a:cubicBezTo>
                    <a:pt x="4220" y="17"/>
                    <a:pt x="4150" y="38"/>
                    <a:pt x="3908" y="38"/>
                  </a:cubicBezTo>
                  <a:cubicBezTo>
                    <a:pt x="3789" y="38"/>
                    <a:pt x="3627" y="33"/>
                    <a:pt x="3408" y="18"/>
                  </a:cubicBezTo>
                  <a:cubicBezTo>
                    <a:pt x="3329" y="14"/>
                    <a:pt x="3236" y="11"/>
                    <a:pt x="3133" y="11"/>
                  </a:cubicBezTo>
                  <a:cubicBezTo>
                    <a:pt x="2194" y="11"/>
                    <a:pt x="394" y="248"/>
                    <a:pt x="0" y="1696"/>
                  </a:cubicBezTo>
                  <a:cubicBezTo>
                    <a:pt x="0" y="1696"/>
                    <a:pt x="566" y="2256"/>
                    <a:pt x="1394" y="2256"/>
                  </a:cubicBezTo>
                  <a:cubicBezTo>
                    <a:pt x="1676" y="2256"/>
                    <a:pt x="1988" y="2191"/>
                    <a:pt x="2319" y="2017"/>
                  </a:cubicBezTo>
                  <a:cubicBezTo>
                    <a:pt x="3616" y="1333"/>
                    <a:pt x="3737" y="393"/>
                    <a:pt x="4239" y="6"/>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95" name="Google Shape;1549;p4"/>
            <p:cNvSpPr/>
            <p:nvPr/>
          </p:nvSpPr>
          <p:spPr>
            <a:xfrm>
              <a:off x="4020425" y="4400475"/>
              <a:ext cx="105500" cy="55975"/>
            </a:xfrm>
            <a:custGeom>
              <a:avLst/>
              <a:ahLst/>
              <a:rect l="l" t="t" r="r" b="b"/>
              <a:pathLst>
                <a:path w="4220" h="2239" extrusionOk="0">
                  <a:moveTo>
                    <a:pt x="4220" y="0"/>
                  </a:moveTo>
                  <a:cubicBezTo>
                    <a:pt x="3238" y="402"/>
                    <a:pt x="1088" y="1285"/>
                    <a:pt x="0" y="1669"/>
                  </a:cubicBezTo>
                  <a:cubicBezTo>
                    <a:pt x="0" y="1669"/>
                    <a:pt x="0" y="1678"/>
                    <a:pt x="0" y="1678"/>
                  </a:cubicBezTo>
                  <a:cubicBezTo>
                    <a:pt x="0" y="1678"/>
                    <a:pt x="566" y="2238"/>
                    <a:pt x="1394" y="2238"/>
                  </a:cubicBezTo>
                  <a:cubicBezTo>
                    <a:pt x="1676" y="2238"/>
                    <a:pt x="1988" y="2173"/>
                    <a:pt x="2319" y="1999"/>
                  </a:cubicBezTo>
                  <a:cubicBezTo>
                    <a:pt x="3604" y="1330"/>
                    <a:pt x="3738" y="393"/>
                    <a:pt x="4220"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96" name="Google Shape;1550;p4"/>
            <p:cNvSpPr/>
            <p:nvPr/>
          </p:nvSpPr>
          <p:spPr>
            <a:xfrm>
              <a:off x="4126350" y="4400025"/>
              <a:ext cx="250" cy="25"/>
            </a:xfrm>
            <a:custGeom>
              <a:avLst/>
              <a:ahLst/>
              <a:rect l="l" t="t" r="r" b="b"/>
              <a:pathLst>
                <a:path w="10" h="1" extrusionOk="0">
                  <a:moveTo>
                    <a:pt x="1" y="1"/>
                  </a:moveTo>
                  <a:cubicBezTo>
                    <a:pt x="1" y="1"/>
                    <a:pt x="9" y="1"/>
                    <a:pt x="9" y="1"/>
                  </a:cubicBezTo>
                  <a:cubicBezTo>
                    <a:pt x="1" y="1"/>
                    <a:pt x="1" y="1"/>
                    <a:pt x="1" y="1"/>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97" name="Google Shape;1551;p4"/>
            <p:cNvSpPr/>
            <p:nvPr/>
          </p:nvSpPr>
          <p:spPr>
            <a:xfrm>
              <a:off x="4035800" y="4466525"/>
              <a:ext cx="109525" cy="62450"/>
            </a:xfrm>
            <a:custGeom>
              <a:avLst/>
              <a:ahLst/>
              <a:rect l="l" t="t" r="r" b="b"/>
              <a:pathLst>
                <a:path w="4381" h="2498" extrusionOk="0">
                  <a:moveTo>
                    <a:pt x="1349" y="1"/>
                  </a:moveTo>
                  <a:cubicBezTo>
                    <a:pt x="206" y="1"/>
                    <a:pt x="1" y="1150"/>
                    <a:pt x="1" y="1150"/>
                  </a:cubicBezTo>
                  <a:cubicBezTo>
                    <a:pt x="513" y="2175"/>
                    <a:pt x="1248" y="2498"/>
                    <a:pt x="1970" y="2498"/>
                  </a:cubicBezTo>
                  <a:cubicBezTo>
                    <a:pt x="3194" y="2498"/>
                    <a:pt x="4381" y="1569"/>
                    <a:pt x="4381" y="1569"/>
                  </a:cubicBezTo>
                  <a:cubicBezTo>
                    <a:pt x="2969" y="379"/>
                    <a:pt x="2005" y="1"/>
                    <a:pt x="1349" y="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98" name="Google Shape;1552;p4"/>
            <p:cNvSpPr/>
            <p:nvPr/>
          </p:nvSpPr>
          <p:spPr>
            <a:xfrm>
              <a:off x="4035800" y="4466600"/>
              <a:ext cx="108650" cy="38725"/>
            </a:xfrm>
            <a:custGeom>
              <a:avLst/>
              <a:ahLst/>
              <a:rect l="l" t="t" r="r" b="b"/>
              <a:pathLst>
                <a:path w="4346" h="1549" extrusionOk="0">
                  <a:moveTo>
                    <a:pt x="1346" y="1"/>
                  </a:moveTo>
                  <a:cubicBezTo>
                    <a:pt x="207" y="1"/>
                    <a:pt x="1" y="1147"/>
                    <a:pt x="1" y="1147"/>
                  </a:cubicBezTo>
                  <a:cubicBezTo>
                    <a:pt x="9" y="1156"/>
                    <a:pt x="9" y="1165"/>
                    <a:pt x="18" y="1174"/>
                  </a:cubicBezTo>
                  <a:lnTo>
                    <a:pt x="4345" y="1548"/>
                  </a:lnTo>
                  <a:cubicBezTo>
                    <a:pt x="2951" y="375"/>
                    <a:pt x="1996" y="1"/>
                    <a:pt x="1346"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799" name="Google Shape;1553;p4"/>
            <p:cNvSpPr/>
            <p:nvPr/>
          </p:nvSpPr>
          <p:spPr>
            <a:xfrm>
              <a:off x="4011725" y="4550425"/>
              <a:ext cx="107725" cy="86250"/>
            </a:xfrm>
            <a:custGeom>
              <a:avLst/>
              <a:ahLst/>
              <a:rect l="l" t="t" r="r" b="b"/>
              <a:pathLst>
                <a:path w="4309" h="3450" extrusionOk="0">
                  <a:moveTo>
                    <a:pt x="2077" y="0"/>
                  </a:moveTo>
                  <a:cubicBezTo>
                    <a:pt x="1744" y="0"/>
                    <a:pt x="1409" y="69"/>
                    <a:pt x="1115" y="176"/>
                  </a:cubicBezTo>
                  <a:cubicBezTo>
                    <a:pt x="1035" y="203"/>
                    <a:pt x="732" y="292"/>
                    <a:pt x="705" y="390"/>
                  </a:cubicBezTo>
                  <a:cubicBezTo>
                    <a:pt x="0" y="3289"/>
                    <a:pt x="4309" y="3450"/>
                    <a:pt x="4309" y="3450"/>
                  </a:cubicBezTo>
                  <a:cubicBezTo>
                    <a:pt x="4122" y="3414"/>
                    <a:pt x="4139" y="2914"/>
                    <a:pt x="4139" y="2790"/>
                  </a:cubicBezTo>
                  <a:cubicBezTo>
                    <a:pt x="4113" y="2397"/>
                    <a:pt x="4086" y="2005"/>
                    <a:pt x="3988" y="1621"/>
                  </a:cubicBezTo>
                  <a:cubicBezTo>
                    <a:pt x="3845" y="1050"/>
                    <a:pt x="3524" y="470"/>
                    <a:pt x="2953" y="194"/>
                  </a:cubicBezTo>
                  <a:cubicBezTo>
                    <a:pt x="2685" y="57"/>
                    <a:pt x="2382" y="0"/>
                    <a:pt x="2077"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00" name="Google Shape;1554;p4"/>
            <p:cNvSpPr/>
            <p:nvPr/>
          </p:nvSpPr>
          <p:spPr>
            <a:xfrm>
              <a:off x="4012150" y="4559500"/>
              <a:ext cx="107100" cy="77175"/>
            </a:xfrm>
            <a:custGeom>
              <a:avLst/>
              <a:ahLst/>
              <a:rect l="l" t="t" r="r" b="b"/>
              <a:pathLst>
                <a:path w="4284" h="3087" extrusionOk="0">
                  <a:moveTo>
                    <a:pt x="706" y="0"/>
                  </a:moveTo>
                  <a:cubicBezTo>
                    <a:pt x="697" y="9"/>
                    <a:pt x="697" y="18"/>
                    <a:pt x="688" y="27"/>
                  </a:cubicBezTo>
                  <a:cubicBezTo>
                    <a:pt x="1" y="2837"/>
                    <a:pt x="4033" y="3069"/>
                    <a:pt x="4283" y="3087"/>
                  </a:cubicBezTo>
                  <a:cubicBezTo>
                    <a:pt x="3409" y="2667"/>
                    <a:pt x="1312" y="607"/>
                    <a:pt x="70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01" name="Google Shape;1555;p4"/>
            <p:cNvSpPr/>
            <p:nvPr/>
          </p:nvSpPr>
          <p:spPr>
            <a:xfrm>
              <a:off x="3857825" y="4493200"/>
              <a:ext cx="204325" cy="55950"/>
            </a:xfrm>
            <a:custGeom>
              <a:avLst/>
              <a:ahLst/>
              <a:rect l="l" t="t" r="r" b="b"/>
              <a:pathLst>
                <a:path w="8173" h="2238" extrusionOk="0">
                  <a:moveTo>
                    <a:pt x="5877" y="1"/>
                  </a:moveTo>
                  <a:cubicBezTo>
                    <a:pt x="5269" y="1"/>
                    <a:pt x="4657" y="32"/>
                    <a:pt x="4051" y="119"/>
                  </a:cubicBezTo>
                  <a:cubicBezTo>
                    <a:pt x="3703" y="172"/>
                    <a:pt x="3364" y="234"/>
                    <a:pt x="3025" y="342"/>
                  </a:cubicBezTo>
                  <a:cubicBezTo>
                    <a:pt x="2855" y="395"/>
                    <a:pt x="2686" y="458"/>
                    <a:pt x="2516" y="520"/>
                  </a:cubicBezTo>
                  <a:cubicBezTo>
                    <a:pt x="2365" y="591"/>
                    <a:pt x="2204" y="663"/>
                    <a:pt x="2043" y="734"/>
                  </a:cubicBezTo>
                  <a:cubicBezTo>
                    <a:pt x="1419" y="1028"/>
                    <a:pt x="803" y="1332"/>
                    <a:pt x="188" y="1680"/>
                  </a:cubicBezTo>
                  <a:cubicBezTo>
                    <a:pt x="188" y="1680"/>
                    <a:pt x="179" y="1689"/>
                    <a:pt x="170" y="1689"/>
                  </a:cubicBezTo>
                  <a:cubicBezTo>
                    <a:pt x="36" y="1787"/>
                    <a:pt x="1" y="1965"/>
                    <a:pt x="90" y="2108"/>
                  </a:cubicBezTo>
                  <a:cubicBezTo>
                    <a:pt x="146" y="2192"/>
                    <a:pt x="241" y="2237"/>
                    <a:pt x="336" y="2237"/>
                  </a:cubicBezTo>
                  <a:cubicBezTo>
                    <a:pt x="393" y="2237"/>
                    <a:pt x="450" y="2221"/>
                    <a:pt x="500" y="2188"/>
                  </a:cubicBezTo>
                  <a:lnTo>
                    <a:pt x="509" y="2179"/>
                  </a:lnTo>
                  <a:cubicBezTo>
                    <a:pt x="1062" y="1805"/>
                    <a:pt x="1651" y="1457"/>
                    <a:pt x="2240" y="1127"/>
                  </a:cubicBezTo>
                  <a:cubicBezTo>
                    <a:pt x="2391" y="1037"/>
                    <a:pt x="2543" y="957"/>
                    <a:pt x="2686" y="877"/>
                  </a:cubicBezTo>
                  <a:cubicBezTo>
                    <a:pt x="2837" y="805"/>
                    <a:pt x="2980" y="734"/>
                    <a:pt x="3141" y="681"/>
                  </a:cubicBezTo>
                  <a:cubicBezTo>
                    <a:pt x="3444" y="565"/>
                    <a:pt x="3774" y="475"/>
                    <a:pt x="4104" y="404"/>
                  </a:cubicBezTo>
                  <a:cubicBezTo>
                    <a:pt x="4764" y="261"/>
                    <a:pt x="5442" y="181"/>
                    <a:pt x="6120" y="145"/>
                  </a:cubicBezTo>
                  <a:cubicBezTo>
                    <a:pt x="6459" y="127"/>
                    <a:pt x="6807" y="127"/>
                    <a:pt x="7146" y="127"/>
                  </a:cubicBezTo>
                  <a:cubicBezTo>
                    <a:pt x="7485" y="136"/>
                    <a:pt x="7833" y="145"/>
                    <a:pt x="8172" y="199"/>
                  </a:cubicBezTo>
                  <a:cubicBezTo>
                    <a:pt x="7833" y="119"/>
                    <a:pt x="7494" y="92"/>
                    <a:pt x="7155" y="56"/>
                  </a:cubicBezTo>
                  <a:cubicBezTo>
                    <a:pt x="6807" y="29"/>
                    <a:pt x="6468" y="11"/>
                    <a:pt x="6120" y="3"/>
                  </a:cubicBezTo>
                  <a:cubicBezTo>
                    <a:pt x="6039" y="1"/>
                    <a:pt x="5958" y="1"/>
                    <a:pt x="587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02" name="Google Shape;1556;p4"/>
            <p:cNvSpPr/>
            <p:nvPr/>
          </p:nvSpPr>
          <p:spPr>
            <a:xfrm>
              <a:off x="3918500" y="4503650"/>
              <a:ext cx="129825" cy="74825"/>
            </a:xfrm>
            <a:custGeom>
              <a:avLst/>
              <a:ahLst/>
              <a:rect l="l" t="t" r="r" b="b"/>
              <a:pathLst>
                <a:path w="5193" h="2993" extrusionOk="0">
                  <a:moveTo>
                    <a:pt x="788" y="0"/>
                  </a:moveTo>
                  <a:cubicBezTo>
                    <a:pt x="554" y="0"/>
                    <a:pt x="313" y="48"/>
                    <a:pt x="98" y="155"/>
                  </a:cubicBezTo>
                  <a:cubicBezTo>
                    <a:pt x="98" y="155"/>
                    <a:pt x="89" y="164"/>
                    <a:pt x="89" y="164"/>
                  </a:cubicBezTo>
                  <a:cubicBezTo>
                    <a:pt x="18" y="200"/>
                    <a:pt x="0" y="289"/>
                    <a:pt x="36" y="361"/>
                  </a:cubicBezTo>
                  <a:cubicBezTo>
                    <a:pt x="66" y="408"/>
                    <a:pt x="115" y="436"/>
                    <a:pt x="166" y="436"/>
                  </a:cubicBezTo>
                  <a:cubicBezTo>
                    <a:pt x="191" y="436"/>
                    <a:pt x="217" y="429"/>
                    <a:pt x="241" y="414"/>
                  </a:cubicBezTo>
                  <a:cubicBezTo>
                    <a:pt x="433" y="305"/>
                    <a:pt x="652" y="260"/>
                    <a:pt x="879" y="260"/>
                  </a:cubicBezTo>
                  <a:cubicBezTo>
                    <a:pt x="1117" y="260"/>
                    <a:pt x="1364" y="310"/>
                    <a:pt x="1597" y="387"/>
                  </a:cubicBezTo>
                  <a:cubicBezTo>
                    <a:pt x="2061" y="539"/>
                    <a:pt x="2498" y="771"/>
                    <a:pt x="2917" y="1048"/>
                  </a:cubicBezTo>
                  <a:cubicBezTo>
                    <a:pt x="3337" y="1315"/>
                    <a:pt x="3729" y="1627"/>
                    <a:pt x="4113" y="1949"/>
                  </a:cubicBezTo>
                  <a:cubicBezTo>
                    <a:pt x="4487" y="2279"/>
                    <a:pt x="4862" y="2618"/>
                    <a:pt x="5192" y="2992"/>
                  </a:cubicBezTo>
                  <a:cubicBezTo>
                    <a:pt x="4880" y="2600"/>
                    <a:pt x="4523" y="2243"/>
                    <a:pt x="4157" y="1895"/>
                  </a:cubicBezTo>
                  <a:cubicBezTo>
                    <a:pt x="3792" y="1547"/>
                    <a:pt x="3408" y="1217"/>
                    <a:pt x="2998" y="923"/>
                  </a:cubicBezTo>
                  <a:cubicBezTo>
                    <a:pt x="2587" y="628"/>
                    <a:pt x="2150" y="361"/>
                    <a:pt x="1668" y="173"/>
                  </a:cubicBezTo>
                  <a:cubicBezTo>
                    <a:pt x="1427" y="84"/>
                    <a:pt x="1169" y="13"/>
                    <a:pt x="901" y="4"/>
                  </a:cubicBezTo>
                  <a:cubicBezTo>
                    <a:pt x="864" y="1"/>
                    <a:pt x="826" y="0"/>
                    <a:pt x="788" y="0"/>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4803" name="Google Shape;1557;p4"/>
            <p:cNvSpPr/>
            <p:nvPr/>
          </p:nvSpPr>
          <p:spPr>
            <a:xfrm>
              <a:off x="3938775" y="4432800"/>
              <a:ext cx="108200" cy="72600"/>
            </a:xfrm>
            <a:custGeom>
              <a:avLst/>
              <a:ahLst/>
              <a:rect l="l" t="t" r="r" b="b"/>
              <a:pathLst>
                <a:path w="4328" h="2904" extrusionOk="0">
                  <a:moveTo>
                    <a:pt x="4328" y="1"/>
                  </a:moveTo>
                  <a:cubicBezTo>
                    <a:pt x="3908" y="72"/>
                    <a:pt x="3516" y="233"/>
                    <a:pt x="3132" y="411"/>
                  </a:cubicBezTo>
                  <a:cubicBezTo>
                    <a:pt x="2749" y="599"/>
                    <a:pt x="2392" y="822"/>
                    <a:pt x="2044" y="1054"/>
                  </a:cubicBezTo>
                  <a:cubicBezTo>
                    <a:pt x="1687" y="1295"/>
                    <a:pt x="1348" y="1544"/>
                    <a:pt x="1027" y="1812"/>
                  </a:cubicBezTo>
                  <a:cubicBezTo>
                    <a:pt x="697" y="2080"/>
                    <a:pt x="376" y="2356"/>
                    <a:pt x="63" y="2650"/>
                  </a:cubicBezTo>
                  <a:lnTo>
                    <a:pt x="54" y="2650"/>
                  </a:lnTo>
                  <a:cubicBezTo>
                    <a:pt x="1" y="2713"/>
                    <a:pt x="1" y="2811"/>
                    <a:pt x="63" y="2865"/>
                  </a:cubicBezTo>
                  <a:cubicBezTo>
                    <a:pt x="93" y="2890"/>
                    <a:pt x="130" y="2904"/>
                    <a:pt x="166" y="2904"/>
                  </a:cubicBezTo>
                  <a:cubicBezTo>
                    <a:pt x="205" y="2904"/>
                    <a:pt x="245" y="2888"/>
                    <a:pt x="277" y="2856"/>
                  </a:cubicBezTo>
                  <a:cubicBezTo>
                    <a:pt x="554" y="2552"/>
                    <a:pt x="857" y="2258"/>
                    <a:pt x="1170" y="1981"/>
                  </a:cubicBezTo>
                  <a:cubicBezTo>
                    <a:pt x="1473" y="1696"/>
                    <a:pt x="1794" y="1428"/>
                    <a:pt x="2124" y="1179"/>
                  </a:cubicBezTo>
                  <a:cubicBezTo>
                    <a:pt x="2463" y="920"/>
                    <a:pt x="2802" y="679"/>
                    <a:pt x="3168" y="483"/>
                  </a:cubicBezTo>
                  <a:cubicBezTo>
                    <a:pt x="3534" y="278"/>
                    <a:pt x="3917" y="99"/>
                    <a:pt x="4328"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4804" name="Google Shape;1558;p4"/>
          <p:cNvSpPr txBox="1"/>
          <p:nvPr>
            <p:ph type="title"/>
          </p:nvPr>
        </p:nvSpPr>
        <p:spPr>
          <a:xfrm>
            <a:off x="720000" y="445025"/>
            <a:ext cx="7704000" cy="572700"/>
          </a:xfrm>
          <a:prstGeom prst="rect"/>
        </p:spPr>
        <p:txBody>
          <a:bodyPr anchor="t" anchorCtr="0" bIns="91425" lIns="91425" rIns="91425" spcFirstLastPara="1" tIns="91425" wrap="square">
            <a:noAutofit/>
          </a:bodyPr>
          <a:lstStyle>
            <a:lvl1pP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sp>
        <p:nvSpPr>
          <p:cNvPr id="1054805" name="Google Shape;1559;p4"/>
          <p:cNvSpPr txBox="1"/>
          <p:nvPr>
            <p:ph type="body" idx="1"/>
          </p:nvPr>
        </p:nvSpPr>
        <p:spPr>
          <a:xfrm>
            <a:off x="1270400" y="1291950"/>
            <a:ext cx="4965300" cy="3223200"/>
          </a:xfrm>
          <a:prstGeom prst="rect"/>
        </p:spPr>
        <p:txBody>
          <a:bodyPr anchor="t" anchorCtr="0" bIns="91425" lIns="91425" rIns="91425" spcFirstLastPara="1" tIns="91425" wrap="square">
            <a:noAutofit/>
          </a:bodyPr>
          <a:lstStyle>
            <a:lvl1pPr indent="-317500" lvl="0" marL="457200" rtl="0">
              <a:lnSpc>
                <a:spcPct val="100000"/>
              </a:lnSpc>
              <a:spcBef>
                <a:spcPts val="0"/>
              </a:spcBef>
              <a:spcAft>
                <a:spcPts val="0"/>
              </a:spcAft>
              <a:buSzPts val="1400"/>
              <a:buChar char="●"/>
            </a:lvl1pPr>
            <a:lvl2pPr indent="-304800" lvl="1" marL="914400" rtl="0">
              <a:lnSpc>
                <a:spcPct val="100000"/>
              </a:lnSpc>
              <a:spcBef>
                <a:spcPts val="500"/>
              </a:spcBef>
              <a:spcAft>
                <a:spcPts val="0"/>
              </a:spcAft>
              <a:buSzPts val="1200"/>
              <a:buFont typeface="Roboto Condensed Light"/>
              <a:buChar char="○"/>
            </a:lvl2pPr>
            <a:lvl3pPr indent="-304800" lvl="2" marL="1371600" rtl="0">
              <a:lnSpc>
                <a:spcPct val="100000"/>
              </a:lnSpc>
              <a:spcBef>
                <a:spcPts val="0"/>
              </a:spcBef>
              <a:spcAft>
                <a:spcPts val="0"/>
              </a:spcAft>
              <a:buSzPts val="1200"/>
              <a:buFont typeface="Roboto Condensed Light"/>
              <a:buChar char="■"/>
            </a:lvl3pPr>
            <a:lvl4pPr indent="-304800" lvl="3" marL="1828800" rtl="0">
              <a:lnSpc>
                <a:spcPct val="100000"/>
              </a:lnSpc>
              <a:spcBef>
                <a:spcPts val="0"/>
              </a:spcBef>
              <a:spcAft>
                <a:spcPts val="0"/>
              </a:spcAft>
              <a:buSzPts val="1200"/>
              <a:buFont typeface="Roboto Condensed Light"/>
              <a:buChar char="●"/>
            </a:lvl4pPr>
            <a:lvl5pPr indent="-304800" lvl="4" marL="2286000" rtl="0">
              <a:lnSpc>
                <a:spcPct val="100000"/>
              </a:lnSpc>
              <a:spcBef>
                <a:spcPts val="0"/>
              </a:spcBef>
              <a:spcAft>
                <a:spcPts val="0"/>
              </a:spcAft>
              <a:buSzPts val="1200"/>
              <a:buFont typeface="Roboto Condensed Light"/>
              <a:buChar char="○"/>
            </a:lvl5pPr>
            <a:lvl6pPr indent="-304800" lvl="5" marL="2743200" rtl="0">
              <a:lnSpc>
                <a:spcPct val="100000"/>
              </a:lnSpc>
              <a:spcBef>
                <a:spcPts val="0"/>
              </a:spcBef>
              <a:spcAft>
                <a:spcPts val="0"/>
              </a:spcAft>
              <a:buSzPts val="1200"/>
              <a:buFont typeface="Roboto Condensed Light"/>
              <a:buChar char="■"/>
            </a:lvl6pPr>
            <a:lvl7pPr indent="-304800" lvl="6" marL="3200400" rtl="0">
              <a:lnSpc>
                <a:spcPct val="100000"/>
              </a:lnSpc>
              <a:spcBef>
                <a:spcPts val="0"/>
              </a:spcBef>
              <a:spcAft>
                <a:spcPts val="0"/>
              </a:spcAft>
              <a:buSzPts val="1200"/>
              <a:buFont typeface="Roboto Condensed Light"/>
              <a:buChar char="●"/>
            </a:lvl7pPr>
            <a:lvl8pPr indent="-304800" lvl="7" marL="3657600" rtl="0">
              <a:lnSpc>
                <a:spcPct val="100000"/>
              </a:lnSpc>
              <a:spcBef>
                <a:spcPts val="0"/>
              </a:spcBef>
              <a:spcAft>
                <a:spcPts val="0"/>
              </a:spcAft>
              <a:buSzPts val="1200"/>
              <a:buFont typeface="Roboto Condensed Light"/>
              <a:buChar char="○"/>
            </a:lvl8pPr>
            <a:lvl9pPr indent="-304800" lvl="8" marL="4114800" rtl="0">
              <a:lnSpc>
                <a:spcPct val="100000"/>
              </a:lnSpc>
              <a:spcBef>
                <a:spcPts val="0"/>
              </a:spcBef>
              <a:spcAft>
                <a:spcPts val="0"/>
              </a:spcAft>
              <a:buSzPts val="1200"/>
              <a:buFont typeface="Roboto Condensed Light"/>
              <a:buChar cha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258" name="Shape 10731"/>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257" name="Shape 10732"/>
        <p:cNvGrpSpPr/>
        <p:nvPr/>
      </p:nvGrpSpPr>
      <p:grpSpPr>
        <a:xfrm>
          <a:off x="0" y="0"/>
          <a:ext cx="0" cy="0"/>
          <a:chOff x="0" y="0"/>
          <a:chExt cx="0" cy="0"/>
        </a:xfrm>
      </p:grpSpPr>
      <p:sp>
        <p:nvSpPr>
          <p:cNvPr id="1059325" name="Google Shape;10733;p31"/>
          <p:cNvSpPr txBox="1"/>
          <p:nvPr>
            <p:ph type="title"/>
          </p:nvPr>
        </p:nvSpPr>
        <p:spPr>
          <a:xfrm>
            <a:off x="716700" y="511025"/>
            <a:ext cx="7710600" cy="482400"/>
          </a:xfrm>
          <a:prstGeom prst="rect"/>
        </p:spPr>
        <p:txBody>
          <a:bodyPr anchor="t" anchorCtr="0" bIns="91425" lIns="91425" rIns="91425" spcFirstLastPara="1" tIns="91425" wrap="square">
            <a:noAutofit/>
          </a:bodyPr>
          <a:lstStyle>
            <a:lvl1pPr lvl="0" rtl="0">
              <a:spcBef>
                <a:spcPts val="0"/>
              </a:spcBef>
              <a:spcAft>
                <a:spcPts val="0"/>
              </a:spcAft>
              <a:buSzPts val="2400"/>
              <a:buNone/>
              <a:defRPr>
                <a:solidFill>
                  <a:schemeClr val="lt1"/>
                </a:solidFill>
              </a:defRPr>
            </a:lvl1pPr>
            <a:lvl2pPr lvl="1" rtl="0">
              <a:spcBef>
                <a:spcPts val="0"/>
              </a:spcBef>
              <a:spcAft>
                <a:spcPts val="0"/>
              </a:spcAft>
              <a:buSzPts val="2400"/>
              <a:buNone/>
            </a:lvl2pPr>
            <a:lvl3pPr lvl="2" rtl="0">
              <a:spcBef>
                <a:spcPts val="0"/>
              </a:spcBef>
              <a:spcAft>
                <a:spcPts val="0"/>
              </a:spcAft>
              <a:buSzPts val="2400"/>
              <a:buNone/>
            </a:lvl3pPr>
            <a:lvl4pPr lvl="3" rtl="0">
              <a:spcBef>
                <a:spcPts val="0"/>
              </a:spcBef>
              <a:spcAft>
                <a:spcPts val="0"/>
              </a:spcAft>
              <a:buSzPts val="2400"/>
              <a:buNone/>
            </a:lvl4pPr>
            <a:lvl5pPr lvl="4" rtl="0">
              <a:spcBef>
                <a:spcPts val="0"/>
              </a:spcBef>
              <a:spcAft>
                <a:spcPts val="0"/>
              </a:spcAft>
              <a:buSzPts val="2400"/>
              <a:buNone/>
            </a:lvl5pPr>
            <a:lvl6pPr lvl="5" rtl="0">
              <a:spcBef>
                <a:spcPts val="0"/>
              </a:spcBef>
              <a:spcAft>
                <a:spcPts val="0"/>
              </a:spcAft>
              <a:buSzPts val="2400"/>
              <a:buNone/>
            </a:lvl6pPr>
            <a:lvl7pPr lvl="6" rtl="0">
              <a:spcBef>
                <a:spcPts val="0"/>
              </a:spcBef>
              <a:spcAft>
                <a:spcPts val="0"/>
              </a:spcAft>
              <a:buSzPts val="2400"/>
              <a:buNone/>
            </a:lvl7pPr>
            <a:lvl8pPr lvl="7" rtl="0">
              <a:spcBef>
                <a:spcPts val="0"/>
              </a:spcBef>
              <a:spcAft>
                <a:spcPts val="0"/>
              </a:spcAft>
              <a:buSzPts val="2400"/>
              <a:buNone/>
            </a:lvl8pPr>
            <a:lvl9pPr lvl="8" rtl="0">
              <a:spcBef>
                <a:spcPts val="0"/>
              </a:spcBef>
              <a:spcAft>
                <a:spcPts val="0"/>
              </a:spcAft>
              <a:buSzPts val="2400"/>
              <a:buNone/>
            </a:lvl9pPr>
          </a:lstStyle>
          <a:p>
            <a:r>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95" name="Shape 1560"/>
        <p:cNvGrpSpPr/>
        <p:nvPr/>
      </p:nvGrpSpPr>
      <p:grpSpPr>
        <a:xfrm>
          <a:off x="0" y="0"/>
          <a:ext cx="0" cy="0"/>
          <a:chOff x="0" y="0"/>
          <a:chExt cx="0" cy="0"/>
        </a:xfrm>
      </p:grpSpPr>
      <p:sp>
        <p:nvSpPr>
          <p:cNvPr id="1050881" name="Google Shape;1561;p5"/>
          <p:cNvSpPr/>
          <p:nvPr/>
        </p:nvSpPr>
        <p:spPr>
          <a:xfrm>
            <a:off x="0" y="0"/>
            <a:ext cx="9144080" cy="5142646"/>
          </a:xfrm>
          <a:custGeom>
            <a:avLst/>
            <a:ahLst/>
            <a:rect l="l" t="t" r="r" b="b"/>
            <a:pathLst>
              <a:path w="88355" h="49691" extrusionOk="0">
                <a:moveTo>
                  <a:pt x="5666" y="6075"/>
                </a:moveTo>
                <a:lnTo>
                  <a:pt x="12008" y="6102"/>
                </a:lnTo>
                <a:lnTo>
                  <a:pt x="11955" y="12472"/>
                </a:lnTo>
                <a:lnTo>
                  <a:pt x="5612" y="12445"/>
                </a:lnTo>
                <a:lnTo>
                  <a:pt x="5666" y="6075"/>
                </a:lnTo>
                <a:close/>
                <a:moveTo>
                  <a:pt x="12062" y="6102"/>
                </a:moveTo>
                <a:lnTo>
                  <a:pt x="18432" y="6129"/>
                </a:lnTo>
                <a:lnTo>
                  <a:pt x="18378" y="12507"/>
                </a:lnTo>
                <a:lnTo>
                  <a:pt x="12008" y="12472"/>
                </a:lnTo>
                <a:lnTo>
                  <a:pt x="12062" y="6102"/>
                </a:lnTo>
                <a:close/>
                <a:moveTo>
                  <a:pt x="18485" y="6129"/>
                </a:moveTo>
                <a:lnTo>
                  <a:pt x="24819" y="6156"/>
                </a:lnTo>
                <a:lnTo>
                  <a:pt x="24774" y="12534"/>
                </a:lnTo>
                <a:lnTo>
                  <a:pt x="18432" y="12507"/>
                </a:lnTo>
                <a:lnTo>
                  <a:pt x="18485" y="6129"/>
                </a:lnTo>
                <a:close/>
                <a:moveTo>
                  <a:pt x="24873" y="6156"/>
                </a:moveTo>
                <a:lnTo>
                  <a:pt x="31215" y="6183"/>
                </a:lnTo>
                <a:lnTo>
                  <a:pt x="31162" y="12561"/>
                </a:lnTo>
                <a:lnTo>
                  <a:pt x="24828" y="12534"/>
                </a:lnTo>
                <a:lnTo>
                  <a:pt x="24873" y="6156"/>
                </a:lnTo>
                <a:close/>
                <a:moveTo>
                  <a:pt x="31269" y="6183"/>
                </a:moveTo>
                <a:lnTo>
                  <a:pt x="37639" y="6218"/>
                </a:lnTo>
                <a:lnTo>
                  <a:pt x="37585" y="12588"/>
                </a:lnTo>
                <a:lnTo>
                  <a:pt x="31215" y="12561"/>
                </a:lnTo>
                <a:lnTo>
                  <a:pt x="31269" y="6183"/>
                </a:lnTo>
                <a:close/>
                <a:moveTo>
                  <a:pt x="37692" y="6218"/>
                </a:moveTo>
                <a:lnTo>
                  <a:pt x="44026" y="6245"/>
                </a:lnTo>
                <a:lnTo>
                  <a:pt x="43973" y="12623"/>
                </a:lnTo>
                <a:lnTo>
                  <a:pt x="37639" y="12588"/>
                </a:lnTo>
                <a:lnTo>
                  <a:pt x="37692" y="6218"/>
                </a:lnTo>
                <a:close/>
                <a:moveTo>
                  <a:pt x="44080" y="6245"/>
                </a:moveTo>
                <a:lnTo>
                  <a:pt x="50422" y="6272"/>
                </a:lnTo>
                <a:lnTo>
                  <a:pt x="50369" y="12650"/>
                </a:lnTo>
                <a:lnTo>
                  <a:pt x="44026" y="12623"/>
                </a:lnTo>
                <a:lnTo>
                  <a:pt x="44080" y="6245"/>
                </a:lnTo>
                <a:close/>
                <a:moveTo>
                  <a:pt x="50476" y="6272"/>
                </a:moveTo>
                <a:lnTo>
                  <a:pt x="56846" y="6298"/>
                </a:lnTo>
                <a:lnTo>
                  <a:pt x="56792" y="12677"/>
                </a:lnTo>
                <a:lnTo>
                  <a:pt x="50422" y="12650"/>
                </a:lnTo>
                <a:lnTo>
                  <a:pt x="50476" y="6272"/>
                </a:lnTo>
                <a:close/>
                <a:moveTo>
                  <a:pt x="56899" y="6298"/>
                </a:moveTo>
                <a:lnTo>
                  <a:pt x="63233" y="6325"/>
                </a:lnTo>
                <a:lnTo>
                  <a:pt x="63180" y="12704"/>
                </a:lnTo>
                <a:lnTo>
                  <a:pt x="56846" y="12677"/>
                </a:lnTo>
                <a:lnTo>
                  <a:pt x="56899" y="6298"/>
                </a:lnTo>
                <a:close/>
                <a:moveTo>
                  <a:pt x="63287" y="6325"/>
                </a:moveTo>
                <a:lnTo>
                  <a:pt x="69621" y="6361"/>
                </a:lnTo>
                <a:lnTo>
                  <a:pt x="69576" y="12731"/>
                </a:lnTo>
                <a:lnTo>
                  <a:pt x="63233" y="12704"/>
                </a:lnTo>
                <a:lnTo>
                  <a:pt x="63287" y="6325"/>
                </a:lnTo>
                <a:close/>
                <a:moveTo>
                  <a:pt x="69674" y="6361"/>
                </a:moveTo>
                <a:lnTo>
                  <a:pt x="76035" y="6388"/>
                </a:lnTo>
                <a:lnTo>
                  <a:pt x="75981" y="12766"/>
                </a:lnTo>
                <a:lnTo>
                  <a:pt x="69629" y="12731"/>
                </a:lnTo>
                <a:lnTo>
                  <a:pt x="69674" y="6361"/>
                </a:lnTo>
                <a:close/>
                <a:moveTo>
                  <a:pt x="76088" y="6388"/>
                </a:moveTo>
                <a:lnTo>
                  <a:pt x="82440" y="6414"/>
                </a:lnTo>
                <a:lnTo>
                  <a:pt x="82396" y="12793"/>
                </a:lnTo>
                <a:lnTo>
                  <a:pt x="76035" y="12766"/>
                </a:lnTo>
                <a:lnTo>
                  <a:pt x="76088" y="6388"/>
                </a:lnTo>
                <a:close/>
                <a:moveTo>
                  <a:pt x="5612" y="12499"/>
                </a:moveTo>
                <a:lnTo>
                  <a:pt x="11955" y="12525"/>
                </a:lnTo>
                <a:lnTo>
                  <a:pt x="11910" y="18904"/>
                </a:lnTo>
                <a:lnTo>
                  <a:pt x="5567" y="18877"/>
                </a:lnTo>
                <a:lnTo>
                  <a:pt x="5612" y="12499"/>
                </a:lnTo>
                <a:close/>
                <a:moveTo>
                  <a:pt x="12008" y="12534"/>
                </a:moveTo>
                <a:lnTo>
                  <a:pt x="18378" y="12561"/>
                </a:lnTo>
                <a:lnTo>
                  <a:pt x="18333" y="18931"/>
                </a:lnTo>
                <a:lnTo>
                  <a:pt x="11964" y="18904"/>
                </a:lnTo>
                <a:lnTo>
                  <a:pt x="12008" y="12534"/>
                </a:lnTo>
                <a:close/>
                <a:moveTo>
                  <a:pt x="18432" y="12561"/>
                </a:moveTo>
                <a:lnTo>
                  <a:pt x="24774" y="12588"/>
                </a:lnTo>
                <a:lnTo>
                  <a:pt x="24721" y="18957"/>
                </a:lnTo>
                <a:lnTo>
                  <a:pt x="18387" y="18931"/>
                </a:lnTo>
                <a:lnTo>
                  <a:pt x="18432" y="12561"/>
                </a:lnTo>
                <a:close/>
                <a:moveTo>
                  <a:pt x="24828" y="12588"/>
                </a:moveTo>
                <a:lnTo>
                  <a:pt x="31162" y="12615"/>
                </a:lnTo>
                <a:lnTo>
                  <a:pt x="31117" y="18984"/>
                </a:lnTo>
                <a:lnTo>
                  <a:pt x="24774" y="18957"/>
                </a:lnTo>
                <a:lnTo>
                  <a:pt x="24828" y="12588"/>
                </a:lnTo>
                <a:close/>
                <a:moveTo>
                  <a:pt x="31215" y="12615"/>
                </a:moveTo>
                <a:lnTo>
                  <a:pt x="37585" y="12641"/>
                </a:lnTo>
                <a:lnTo>
                  <a:pt x="37540" y="19011"/>
                </a:lnTo>
                <a:lnTo>
                  <a:pt x="31171" y="18984"/>
                </a:lnTo>
                <a:lnTo>
                  <a:pt x="31215" y="12615"/>
                </a:lnTo>
                <a:close/>
                <a:moveTo>
                  <a:pt x="37639" y="12641"/>
                </a:moveTo>
                <a:lnTo>
                  <a:pt x="43973" y="12677"/>
                </a:lnTo>
                <a:lnTo>
                  <a:pt x="43928" y="19047"/>
                </a:lnTo>
                <a:lnTo>
                  <a:pt x="37594" y="19011"/>
                </a:lnTo>
                <a:lnTo>
                  <a:pt x="37639" y="12641"/>
                </a:lnTo>
                <a:close/>
                <a:moveTo>
                  <a:pt x="44026" y="12677"/>
                </a:moveTo>
                <a:lnTo>
                  <a:pt x="50369" y="12704"/>
                </a:lnTo>
                <a:lnTo>
                  <a:pt x="50324" y="19073"/>
                </a:lnTo>
                <a:lnTo>
                  <a:pt x="43981" y="19047"/>
                </a:lnTo>
                <a:lnTo>
                  <a:pt x="44026" y="12677"/>
                </a:lnTo>
                <a:close/>
                <a:moveTo>
                  <a:pt x="50422" y="12704"/>
                </a:moveTo>
                <a:lnTo>
                  <a:pt x="56792" y="12731"/>
                </a:lnTo>
                <a:lnTo>
                  <a:pt x="56748" y="19100"/>
                </a:lnTo>
                <a:lnTo>
                  <a:pt x="50378" y="19073"/>
                </a:lnTo>
                <a:lnTo>
                  <a:pt x="50422" y="12704"/>
                </a:lnTo>
                <a:close/>
                <a:moveTo>
                  <a:pt x="56846" y="12731"/>
                </a:moveTo>
                <a:lnTo>
                  <a:pt x="63180" y="12757"/>
                </a:lnTo>
                <a:lnTo>
                  <a:pt x="63135" y="19127"/>
                </a:lnTo>
                <a:lnTo>
                  <a:pt x="56801" y="19100"/>
                </a:lnTo>
                <a:lnTo>
                  <a:pt x="56846" y="12731"/>
                </a:lnTo>
                <a:close/>
                <a:moveTo>
                  <a:pt x="63233" y="12757"/>
                </a:moveTo>
                <a:lnTo>
                  <a:pt x="69576" y="12784"/>
                </a:lnTo>
                <a:lnTo>
                  <a:pt x="69522" y="19154"/>
                </a:lnTo>
                <a:lnTo>
                  <a:pt x="63189" y="19127"/>
                </a:lnTo>
                <a:lnTo>
                  <a:pt x="63233" y="12757"/>
                </a:lnTo>
                <a:close/>
                <a:moveTo>
                  <a:pt x="69629" y="12784"/>
                </a:moveTo>
                <a:lnTo>
                  <a:pt x="75981" y="12820"/>
                </a:lnTo>
                <a:lnTo>
                  <a:pt x="75937" y="19180"/>
                </a:lnTo>
                <a:lnTo>
                  <a:pt x="69576" y="19154"/>
                </a:lnTo>
                <a:lnTo>
                  <a:pt x="69629" y="12784"/>
                </a:lnTo>
                <a:close/>
                <a:moveTo>
                  <a:pt x="76035" y="12820"/>
                </a:moveTo>
                <a:lnTo>
                  <a:pt x="82396" y="12846"/>
                </a:lnTo>
                <a:lnTo>
                  <a:pt x="82342" y="19216"/>
                </a:lnTo>
                <a:lnTo>
                  <a:pt x="75990" y="19180"/>
                </a:lnTo>
                <a:lnTo>
                  <a:pt x="76035" y="12820"/>
                </a:lnTo>
                <a:close/>
                <a:moveTo>
                  <a:pt x="5567" y="18931"/>
                </a:moveTo>
                <a:lnTo>
                  <a:pt x="11910" y="18957"/>
                </a:lnTo>
                <a:lnTo>
                  <a:pt x="11857" y="25318"/>
                </a:lnTo>
                <a:lnTo>
                  <a:pt x="5514" y="25291"/>
                </a:lnTo>
                <a:lnTo>
                  <a:pt x="5567" y="18931"/>
                </a:lnTo>
                <a:close/>
                <a:moveTo>
                  <a:pt x="11964" y="18957"/>
                </a:moveTo>
                <a:lnTo>
                  <a:pt x="18333" y="18984"/>
                </a:lnTo>
                <a:lnTo>
                  <a:pt x="18280" y="25354"/>
                </a:lnTo>
                <a:lnTo>
                  <a:pt x="11910" y="25318"/>
                </a:lnTo>
                <a:lnTo>
                  <a:pt x="11964" y="18957"/>
                </a:lnTo>
                <a:close/>
                <a:moveTo>
                  <a:pt x="18387" y="18984"/>
                </a:moveTo>
                <a:lnTo>
                  <a:pt x="24721" y="19011"/>
                </a:lnTo>
                <a:lnTo>
                  <a:pt x="24676" y="25380"/>
                </a:lnTo>
                <a:lnTo>
                  <a:pt x="18333" y="25354"/>
                </a:lnTo>
                <a:lnTo>
                  <a:pt x="18387" y="18984"/>
                </a:lnTo>
                <a:close/>
                <a:moveTo>
                  <a:pt x="24774" y="19011"/>
                </a:moveTo>
                <a:lnTo>
                  <a:pt x="31117" y="19038"/>
                </a:lnTo>
                <a:lnTo>
                  <a:pt x="31064" y="25407"/>
                </a:lnTo>
                <a:lnTo>
                  <a:pt x="24730" y="25380"/>
                </a:lnTo>
                <a:lnTo>
                  <a:pt x="24774" y="19011"/>
                </a:lnTo>
                <a:close/>
                <a:moveTo>
                  <a:pt x="31171" y="19038"/>
                </a:moveTo>
                <a:lnTo>
                  <a:pt x="37540" y="19064"/>
                </a:lnTo>
                <a:lnTo>
                  <a:pt x="37487" y="25434"/>
                </a:lnTo>
                <a:lnTo>
                  <a:pt x="31117" y="25407"/>
                </a:lnTo>
                <a:lnTo>
                  <a:pt x="31171" y="19038"/>
                </a:lnTo>
                <a:close/>
                <a:moveTo>
                  <a:pt x="37594" y="19064"/>
                </a:moveTo>
                <a:lnTo>
                  <a:pt x="43928" y="19100"/>
                </a:lnTo>
                <a:lnTo>
                  <a:pt x="43874" y="25461"/>
                </a:lnTo>
                <a:lnTo>
                  <a:pt x="37540" y="25434"/>
                </a:lnTo>
                <a:lnTo>
                  <a:pt x="37594" y="19064"/>
                </a:lnTo>
                <a:close/>
                <a:moveTo>
                  <a:pt x="43981" y="19100"/>
                </a:moveTo>
                <a:lnTo>
                  <a:pt x="50324" y="19127"/>
                </a:lnTo>
                <a:lnTo>
                  <a:pt x="50271" y="25488"/>
                </a:lnTo>
                <a:lnTo>
                  <a:pt x="43928" y="25461"/>
                </a:lnTo>
                <a:lnTo>
                  <a:pt x="43981" y="19100"/>
                </a:lnTo>
                <a:close/>
                <a:moveTo>
                  <a:pt x="50378" y="19127"/>
                </a:moveTo>
                <a:lnTo>
                  <a:pt x="56748" y="19154"/>
                </a:lnTo>
                <a:lnTo>
                  <a:pt x="56694" y="25523"/>
                </a:lnTo>
                <a:lnTo>
                  <a:pt x="50324" y="25488"/>
                </a:lnTo>
                <a:lnTo>
                  <a:pt x="50378" y="19127"/>
                </a:lnTo>
                <a:close/>
                <a:moveTo>
                  <a:pt x="56801" y="19154"/>
                </a:moveTo>
                <a:lnTo>
                  <a:pt x="63135" y="19180"/>
                </a:lnTo>
                <a:lnTo>
                  <a:pt x="63081" y="25550"/>
                </a:lnTo>
                <a:lnTo>
                  <a:pt x="56748" y="25523"/>
                </a:lnTo>
                <a:lnTo>
                  <a:pt x="56801" y="19154"/>
                </a:lnTo>
                <a:close/>
                <a:moveTo>
                  <a:pt x="63189" y="19180"/>
                </a:moveTo>
                <a:lnTo>
                  <a:pt x="69522" y="19207"/>
                </a:lnTo>
                <a:lnTo>
                  <a:pt x="69478" y="25577"/>
                </a:lnTo>
                <a:lnTo>
                  <a:pt x="63135" y="25550"/>
                </a:lnTo>
                <a:lnTo>
                  <a:pt x="63189" y="19180"/>
                </a:lnTo>
                <a:close/>
                <a:moveTo>
                  <a:pt x="69576" y="19207"/>
                </a:moveTo>
                <a:lnTo>
                  <a:pt x="75937" y="19234"/>
                </a:lnTo>
                <a:lnTo>
                  <a:pt x="75883" y="25604"/>
                </a:lnTo>
                <a:lnTo>
                  <a:pt x="69531" y="25577"/>
                </a:lnTo>
                <a:lnTo>
                  <a:pt x="69576" y="19207"/>
                </a:lnTo>
                <a:close/>
                <a:moveTo>
                  <a:pt x="75990" y="19234"/>
                </a:moveTo>
                <a:lnTo>
                  <a:pt x="82342" y="19270"/>
                </a:lnTo>
                <a:lnTo>
                  <a:pt x="82297" y="25630"/>
                </a:lnTo>
                <a:lnTo>
                  <a:pt x="75937" y="25604"/>
                </a:lnTo>
                <a:lnTo>
                  <a:pt x="75990" y="19234"/>
                </a:lnTo>
                <a:close/>
                <a:moveTo>
                  <a:pt x="5514" y="25345"/>
                </a:moveTo>
                <a:lnTo>
                  <a:pt x="11857" y="25372"/>
                </a:lnTo>
                <a:lnTo>
                  <a:pt x="11812" y="31750"/>
                </a:lnTo>
                <a:lnTo>
                  <a:pt x="5469" y="31723"/>
                </a:lnTo>
                <a:lnTo>
                  <a:pt x="5514" y="25345"/>
                </a:lnTo>
                <a:close/>
                <a:moveTo>
                  <a:pt x="11910" y="25380"/>
                </a:moveTo>
                <a:lnTo>
                  <a:pt x="18280" y="25407"/>
                </a:lnTo>
                <a:lnTo>
                  <a:pt x="18235" y="31777"/>
                </a:lnTo>
                <a:lnTo>
                  <a:pt x="11866" y="31750"/>
                </a:lnTo>
                <a:lnTo>
                  <a:pt x="11910" y="25380"/>
                </a:lnTo>
                <a:close/>
                <a:moveTo>
                  <a:pt x="18333" y="25407"/>
                </a:moveTo>
                <a:lnTo>
                  <a:pt x="24676" y="25434"/>
                </a:lnTo>
                <a:lnTo>
                  <a:pt x="24623" y="31813"/>
                </a:lnTo>
                <a:lnTo>
                  <a:pt x="18289" y="31777"/>
                </a:lnTo>
                <a:lnTo>
                  <a:pt x="18333" y="25407"/>
                </a:lnTo>
                <a:close/>
                <a:moveTo>
                  <a:pt x="24730" y="25434"/>
                </a:moveTo>
                <a:lnTo>
                  <a:pt x="31064" y="25461"/>
                </a:lnTo>
                <a:lnTo>
                  <a:pt x="31019" y="31839"/>
                </a:lnTo>
                <a:lnTo>
                  <a:pt x="24676" y="31813"/>
                </a:lnTo>
                <a:lnTo>
                  <a:pt x="24730" y="25434"/>
                </a:lnTo>
                <a:close/>
                <a:moveTo>
                  <a:pt x="31117" y="25461"/>
                </a:moveTo>
                <a:lnTo>
                  <a:pt x="37487" y="25488"/>
                </a:lnTo>
                <a:lnTo>
                  <a:pt x="37442" y="31866"/>
                </a:lnTo>
                <a:lnTo>
                  <a:pt x="31073" y="31839"/>
                </a:lnTo>
                <a:lnTo>
                  <a:pt x="31117" y="25461"/>
                </a:lnTo>
                <a:close/>
                <a:moveTo>
                  <a:pt x="37540" y="25488"/>
                </a:moveTo>
                <a:lnTo>
                  <a:pt x="43874" y="25514"/>
                </a:lnTo>
                <a:lnTo>
                  <a:pt x="43830" y="31893"/>
                </a:lnTo>
                <a:lnTo>
                  <a:pt x="37496" y="31866"/>
                </a:lnTo>
                <a:lnTo>
                  <a:pt x="37540" y="25488"/>
                </a:lnTo>
                <a:close/>
                <a:moveTo>
                  <a:pt x="43928" y="25514"/>
                </a:moveTo>
                <a:lnTo>
                  <a:pt x="50271" y="25541"/>
                </a:lnTo>
                <a:lnTo>
                  <a:pt x="50226" y="31920"/>
                </a:lnTo>
                <a:lnTo>
                  <a:pt x="43883" y="31893"/>
                </a:lnTo>
                <a:lnTo>
                  <a:pt x="43928" y="25514"/>
                </a:lnTo>
                <a:close/>
                <a:moveTo>
                  <a:pt x="50324" y="25541"/>
                </a:moveTo>
                <a:lnTo>
                  <a:pt x="56694" y="25577"/>
                </a:lnTo>
                <a:lnTo>
                  <a:pt x="56649" y="31946"/>
                </a:lnTo>
                <a:lnTo>
                  <a:pt x="50280" y="31920"/>
                </a:lnTo>
                <a:lnTo>
                  <a:pt x="50324" y="25541"/>
                </a:lnTo>
                <a:close/>
                <a:moveTo>
                  <a:pt x="56748" y="25577"/>
                </a:moveTo>
                <a:lnTo>
                  <a:pt x="63081" y="25604"/>
                </a:lnTo>
                <a:lnTo>
                  <a:pt x="63037" y="31973"/>
                </a:lnTo>
                <a:lnTo>
                  <a:pt x="56703" y="31946"/>
                </a:lnTo>
                <a:lnTo>
                  <a:pt x="56748" y="25577"/>
                </a:lnTo>
                <a:close/>
                <a:moveTo>
                  <a:pt x="63135" y="25604"/>
                </a:moveTo>
                <a:lnTo>
                  <a:pt x="69478" y="25630"/>
                </a:lnTo>
                <a:lnTo>
                  <a:pt x="69424" y="32009"/>
                </a:lnTo>
                <a:lnTo>
                  <a:pt x="63090" y="31982"/>
                </a:lnTo>
                <a:lnTo>
                  <a:pt x="63135" y="25604"/>
                </a:lnTo>
                <a:close/>
                <a:moveTo>
                  <a:pt x="69531" y="25630"/>
                </a:moveTo>
                <a:lnTo>
                  <a:pt x="75883" y="25657"/>
                </a:lnTo>
                <a:lnTo>
                  <a:pt x="75839" y="32036"/>
                </a:lnTo>
                <a:lnTo>
                  <a:pt x="69478" y="32009"/>
                </a:lnTo>
                <a:lnTo>
                  <a:pt x="69531" y="25630"/>
                </a:lnTo>
                <a:close/>
                <a:moveTo>
                  <a:pt x="75937" y="25657"/>
                </a:moveTo>
                <a:lnTo>
                  <a:pt x="82297" y="25684"/>
                </a:lnTo>
                <a:lnTo>
                  <a:pt x="82244" y="32062"/>
                </a:lnTo>
                <a:lnTo>
                  <a:pt x="75892" y="32036"/>
                </a:lnTo>
                <a:lnTo>
                  <a:pt x="75937" y="25657"/>
                </a:lnTo>
                <a:close/>
                <a:moveTo>
                  <a:pt x="5469" y="31777"/>
                </a:moveTo>
                <a:lnTo>
                  <a:pt x="11812" y="31804"/>
                </a:lnTo>
                <a:lnTo>
                  <a:pt x="11759" y="38173"/>
                </a:lnTo>
                <a:lnTo>
                  <a:pt x="5416" y="38146"/>
                </a:lnTo>
                <a:lnTo>
                  <a:pt x="5469" y="31777"/>
                </a:lnTo>
                <a:close/>
                <a:moveTo>
                  <a:pt x="11866" y="31804"/>
                </a:moveTo>
                <a:lnTo>
                  <a:pt x="18235" y="31830"/>
                </a:lnTo>
                <a:lnTo>
                  <a:pt x="18182" y="38200"/>
                </a:lnTo>
                <a:lnTo>
                  <a:pt x="11812" y="38173"/>
                </a:lnTo>
                <a:lnTo>
                  <a:pt x="11866" y="31804"/>
                </a:lnTo>
                <a:close/>
                <a:moveTo>
                  <a:pt x="18289" y="31830"/>
                </a:moveTo>
                <a:lnTo>
                  <a:pt x="24623" y="31866"/>
                </a:lnTo>
                <a:lnTo>
                  <a:pt x="24578" y="38227"/>
                </a:lnTo>
                <a:lnTo>
                  <a:pt x="18235" y="38200"/>
                </a:lnTo>
                <a:lnTo>
                  <a:pt x="18289" y="31830"/>
                </a:lnTo>
                <a:close/>
                <a:moveTo>
                  <a:pt x="24676" y="31866"/>
                </a:moveTo>
                <a:lnTo>
                  <a:pt x="31019" y="31893"/>
                </a:lnTo>
                <a:lnTo>
                  <a:pt x="30966" y="38253"/>
                </a:lnTo>
                <a:lnTo>
                  <a:pt x="24632" y="38227"/>
                </a:lnTo>
                <a:lnTo>
                  <a:pt x="24676" y="31866"/>
                </a:lnTo>
                <a:close/>
                <a:moveTo>
                  <a:pt x="31073" y="31893"/>
                </a:moveTo>
                <a:lnTo>
                  <a:pt x="37442" y="31920"/>
                </a:lnTo>
                <a:lnTo>
                  <a:pt x="37389" y="38289"/>
                </a:lnTo>
                <a:lnTo>
                  <a:pt x="31019" y="38253"/>
                </a:lnTo>
                <a:lnTo>
                  <a:pt x="31073" y="31893"/>
                </a:lnTo>
                <a:close/>
                <a:moveTo>
                  <a:pt x="37496" y="31920"/>
                </a:moveTo>
                <a:lnTo>
                  <a:pt x="43830" y="31946"/>
                </a:lnTo>
                <a:lnTo>
                  <a:pt x="43776" y="38316"/>
                </a:lnTo>
                <a:lnTo>
                  <a:pt x="37442" y="38289"/>
                </a:lnTo>
                <a:lnTo>
                  <a:pt x="37496" y="31920"/>
                </a:lnTo>
                <a:close/>
                <a:moveTo>
                  <a:pt x="43883" y="31946"/>
                </a:moveTo>
                <a:lnTo>
                  <a:pt x="50226" y="31973"/>
                </a:lnTo>
                <a:lnTo>
                  <a:pt x="50173" y="38343"/>
                </a:lnTo>
                <a:lnTo>
                  <a:pt x="43830" y="38316"/>
                </a:lnTo>
                <a:lnTo>
                  <a:pt x="43883" y="31946"/>
                </a:lnTo>
                <a:close/>
                <a:moveTo>
                  <a:pt x="50280" y="31973"/>
                </a:moveTo>
                <a:lnTo>
                  <a:pt x="56649" y="32000"/>
                </a:lnTo>
                <a:lnTo>
                  <a:pt x="56596" y="38369"/>
                </a:lnTo>
                <a:lnTo>
                  <a:pt x="50226" y="38343"/>
                </a:lnTo>
                <a:lnTo>
                  <a:pt x="50280" y="31973"/>
                </a:lnTo>
                <a:close/>
                <a:moveTo>
                  <a:pt x="56703" y="32000"/>
                </a:moveTo>
                <a:lnTo>
                  <a:pt x="63037" y="32036"/>
                </a:lnTo>
                <a:lnTo>
                  <a:pt x="62983" y="38396"/>
                </a:lnTo>
                <a:lnTo>
                  <a:pt x="56649" y="38369"/>
                </a:lnTo>
                <a:lnTo>
                  <a:pt x="56703" y="32000"/>
                </a:lnTo>
                <a:close/>
                <a:moveTo>
                  <a:pt x="63090" y="32036"/>
                </a:moveTo>
                <a:lnTo>
                  <a:pt x="69424" y="32062"/>
                </a:lnTo>
                <a:lnTo>
                  <a:pt x="69380" y="38423"/>
                </a:lnTo>
                <a:lnTo>
                  <a:pt x="63037" y="38396"/>
                </a:lnTo>
                <a:lnTo>
                  <a:pt x="63090" y="32036"/>
                </a:lnTo>
                <a:close/>
                <a:moveTo>
                  <a:pt x="69478" y="32062"/>
                </a:moveTo>
                <a:lnTo>
                  <a:pt x="75839" y="32089"/>
                </a:lnTo>
                <a:lnTo>
                  <a:pt x="75785" y="38450"/>
                </a:lnTo>
                <a:lnTo>
                  <a:pt x="69433" y="38423"/>
                </a:lnTo>
                <a:lnTo>
                  <a:pt x="69478" y="32062"/>
                </a:lnTo>
                <a:close/>
                <a:moveTo>
                  <a:pt x="75892" y="32089"/>
                </a:moveTo>
                <a:lnTo>
                  <a:pt x="82244" y="32116"/>
                </a:lnTo>
                <a:lnTo>
                  <a:pt x="82199" y="38485"/>
                </a:lnTo>
                <a:lnTo>
                  <a:pt x="75839" y="38459"/>
                </a:lnTo>
                <a:lnTo>
                  <a:pt x="75892" y="32089"/>
                </a:lnTo>
                <a:close/>
                <a:moveTo>
                  <a:pt x="5416" y="38200"/>
                </a:moveTo>
                <a:lnTo>
                  <a:pt x="11759" y="38227"/>
                </a:lnTo>
                <a:lnTo>
                  <a:pt x="11714" y="44605"/>
                </a:lnTo>
                <a:lnTo>
                  <a:pt x="5371" y="44578"/>
                </a:lnTo>
                <a:lnTo>
                  <a:pt x="5416" y="38200"/>
                </a:lnTo>
                <a:close/>
                <a:moveTo>
                  <a:pt x="11812" y="38227"/>
                </a:moveTo>
                <a:lnTo>
                  <a:pt x="18182" y="38253"/>
                </a:lnTo>
                <a:lnTo>
                  <a:pt x="18137" y="44632"/>
                </a:lnTo>
                <a:lnTo>
                  <a:pt x="11768" y="44605"/>
                </a:lnTo>
                <a:lnTo>
                  <a:pt x="11812" y="38227"/>
                </a:lnTo>
                <a:close/>
                <a:moveTo>
                  <a:pt x="18235" y="38253"/>
                </a:moveTo>
                <a:lnTo>
                  <a:pt x="24578" y="38280"/>
                </a:lnTo>
                <a:lnTo>
                  <a:pt x="24525" y="44659"/>
                </a:lnTo>
                <a:lnTo>
                  <a:pt x="18191" y="44632"/>
                </a:lnTo>
                <a:lnTo>
                  <a:pt x="18235" y="38253"/>
                </a:lnTo>
                <a:close/>
                <a:moveTo>
                  <a:pt x="24632" y="38280"/>
                </a:moveTo>
                <a:lnTo>
                  <a:pt x="30966" y="38307"/>
                </a:lnTo>
                <a:lnTo>
                  <a:pt x="30921" y="44686"/>
                </a:lnTo>
                <a:lnTo>
                  <a:pt x="24578" y="44659"/>
                </a:lnTo>
                <a:lnTo>
                  <a:pt x="24632" y="38280"/>
                </a:lnTo>
                <a:close/>
                <a:moveTo>
                  <a:pt x="31019" y="38307"/>
                </a:moveTo>
                <a:lnTo>
                  <a:pt x="37389" y="38343"/>
                </a:lnTo>
                <a:lnTo>
                  <a:pt x="37344" y="44712"/>
                </a:lnTo>
                <a:lnTo>
                  <a:pt x="30975" y="44686"/>
                </a:lnTo>
                <a:lnTo>
                  <a:pt x="31019" y="38307"/>
                </a:lnTo>
                <a:close/>
                <a:moveTo>
                  <a:pt x="37442" y="38343"/>
                </a:moveTo>
                <a:lnTo>
                  <a:pt x="43776" y="38369"/>
                </a:lnTo>
                <a:lnTo>
                  <a:pt x="43732" y="44739"/>
                </a:lnTo>
                <a:lnTo>
                  <a:pt x="37398" y="44712"/>
                </a:lnTo>
                <a:lnTo>
                  <a:pt x="37442" y="38343"/>
                </a:lnTo>
                <a:close/>
                <a:moveTo>
                  <a:pt x="43830" y="38369"/>
                </a:moveTo>
                <a:lnTo>
                  <a:pt x="50173" y="38396"/>
                </a:lnTo>
                <a:lnTo>
                  <a:pt x="50128" y="44775"/>
                </a:lnTo>
                <a:lnTo>
                  <a:pt x="43785" y="44739"/>
                </a:lnTo>
                <a:lnTo>
                  <a:pt x="43830" y="38369"/>
                </a:lnTo>
                <a:close/>
                <a:moveTo>
                  <a:pt x="50226" y="38396"/>
                </a:moveTo>
                <a:lnTo>
                  <a:pt x="56596" y="38423"/>
                </a:lnTo>
                <a:lnTo>
                  <a:pt x="56551" y="44801"/>
                </a:lnTo>
                <a:lnTo>
                  <a:pt x="50182" y="44775"/>
                </a:lnTo>
                <a:lnTo>
                  <a:pt x="50226" y="38396"/>
                </a:lnTo>
                <a:close/>
                <a:moveTo>
                  <a:pt x="56649" y="38423"/>
                </a:moveTo>
                <a:lnTo>
                  <a:pt x="62983" y="38450"/>
                </a:lnTo>
                <a:lnTo>
                  <a:pt x="62939" y="44828"/>
                </a:lnTo>
                <a:lnTo>
                  <a:pt x="56605" y="44801"/>
                </a:lnTo>
                <a:lnTo>
                  <a:pt x="56649" y="38423"/>
                </a:lnTo>
                <a:close/>
                <a:moveTo>
                  <a:pt x="63037" y="38450"/>
                </a:moveTo>
                <a:lnTo>
                  <a:pt x="69380" y="38477"/>
                </a:lnTo>
                <a:lnTo>
                  <a:pt x="69326" y="44855"/>
                </a:lnTo>
                <a:lnTo>
                  <a:pt x="62992" y="44828"/>
                </a:lnTo>
                <a:lnTo>
                  <a:pt x="63037" y="38450"/>
                </a:lnTo>
                <a:close/>
                <a:moveTo>
                  <a:pt x="69433" y="38477"/>
                </a:moveTo>
                <a:lnTo>
                  <a:pt x="75785" y="38512"/>
                </a:lnTo>
                <a:lnTo>
                  <a:pt x="75740" y="44882"/>
                </a:lnTo>
                <a:lnTo>
                  <a:pt x="69380" y="44855"/>
                </a:lnTo>
                <a:lnTo>
                  <a:pt x="69433" y="38477"/>
                </a:lnTo>
                <a:close/>
                <a:moveTo>
                  <a:pt x="75839" y="38512"/>
                </a:moveTo>
                <a:lnTo>
                  <a:pt x="82199" y="38539"/>
                </a:lnTo>
                <a:lnTo>
                  <a:pt x="82146" y="44909"/>
                </a:lnTo>
                <a:lnTo>
                  <a:pt x="75794" y="44882"/>
                </a:lnTo>
                <a:lnTo>
                  <a:pt x="75839" y="38512"/>
                </a:lnTo>
                <a:close/>
                <a:moveTo>
                  <a:pt x="5657" y="0"/>
                </a:moveTo>
                <a:lnTo>
                  <a:pt x="5612" y="6022"/>
                </a:lnTo>
                <a:lnTo>
                  <a:pt x="1" y="5995"/>
                </a:lnTo>
                <a:lnTo>
                  <a:pt x="1" y="6049"/>
                </a:lnTo>
                <a:lnTo>
                  <a:pt x="5612" y="6075"/>
                </a:lnTo>
                <a:lnTo>
                  <a:pt x="5559" y="12445"/>
                </a:lnTo>
                <a:lnTo>
                  <a:pt x="1" y="12418"/>
                </a:lnTo>
                <a:lnTo>
                  <a:pt x="1" y="12472"/>
                </a:lnTo>
                <a:lnTo>
                  <a:pt x="5559" y="12499"/>
                </a:lnTo>
                <a:lnTo>
                  <a:pt x="5514" y="18877"/>
                </a:lnTo>
                <a:lnTo>
                  <a:pt x="1" y="18850"/>
                </a:lnTo>
                <a:lnTo>
                  <a:pt x="1" y="18904"/>
                </a:lnTo>
                <a:lnTo>
                  <a:pt x="5514" y="18931"/>
                </a:lnTo>
                <a:lnTo>
                  <a:pt x="5460" y="25291"/>
                </a:lnTo>
                <a:lnTo>
                  <a:pt x="1" y="25273"/>
                </a:lnTo>
                <a:lnTo>
                  <a:pt x="1" y="25327"/>
                </a:lnTo>
                <a:lnTo>
                  <a:pt x="5460" y="25345"/>
                </a:lnTo>
                <a:lnTo>
                  <a:pt x="5416" y="31723"/>
                </a:lnTo>
                <a:lnTo>
                  <a:pt x="1" y="31697"/>
                </a:lnTo>
                <a:lnTo>
                  <a:pt x="1" y="31750"/>
                </a:lnTo>
                <a:lnTo>
                  <a:pt x="5416" y="31777"/>
                </a:lnTo>
                <a:lnTo>
                  <a:pt x="5362" y="38146"/>
                </a:lnTo>
                <a:lnTo>
                  <a:pt x="1" y="38120"/>
                </a:lnTo>
                <a:lnTo>
                  <a:pt x="1" y="38173"/>
                </a:lnTo>
                <a:lnTo>
                  <a:pt x="5362" y="38200"/>
                </a:lnTo>
                <a:lnTo>
                  <a:pt x="5318" y="44570"/>
                </a:lnTo>
                <a:lnTo>
                  <a:pt x="1" y="44552"/>
                </a:lnTo>
                <a:lnTo>
                  <a:pt x="1" y="44605"/>
                </a:lnTo>
                <a:lnTo>
                  <a:pt x="5318" y="44632"/>
                </a:lnTo>
                <a:lnTo>
                  <a:pt x="5273" y="49690"/>
                </a:lnTo>
                <a:lnTo>
                  <a:pt x="5336" y="49690"/>
                </a:lnTo>
                <a:lnTo>
                  <a:pt x="5371" y="44632"/>
                </a:lnTo>
                <a:lnTo>
                  <a:pt x="11714" y="44659"/>
                </a:lnTo>
                <a:lnTo>
                  <a:pt x="11669" y="49690"/>
                </a:lnTo>
                <a:lnTo>
                  <a:pt x="11723" y="49690"/>
                </a:lnTo>
                <a:lnTo>
                  <a:pt x="11768" y="44659"/>
                </a:lnTo>
                <a:lnTo>
                  <a:pt x="18137" y="44686"/>
                </a:lnTo>
                <a:lnTo>
                  <a:pt x="18093" y="49690"/>
                </a:lnTo>
                <a:lnTo>
                  <a:pt x="18146" y="49690"/>
                </a:lnTo>
                <a:lnTo>
                  <a:pt x="18191" y="44686"/>
                </a:lnTo>
                <a:lnTo>
                  <a:pt x="24525" y="44712"/>
                </a:lnTo>
                <a:lnTo>
                  <a:pt x="24489" y="49690"/>
                </a:lnTo>
                <a:lnTo>
                  <a:pt x="24543" y="49690"/>
                </a:lnTo>
                <a:lnTo>
                  <a:pt x="24578" y="44712"/>
                </a:lnTo>
                <a:lnTo>
                  <a:pt x="30921" y="44739"/>
                </a:lnTo>
                <a:lnTo>
                  <a:pt x="30885" y="49690"/>
                </a:lnTo>
                <a:lnTo>
                  <a:pt x="30939" y="49690"/>
                </a:lnTo>
                <a:lnTo>
                  <a:pt x="30975" y="44739"/>
                </a:lnTo>
                <a:lnTo>
                  <a:pt x="37344" y="44766"/>
                </a:lnTo>
                <a:lnTo>
                  <a:pt x="37309" y="49690"/>
                </a:lnTo>
                <a:lnTo>
                  <a:pt x="37362" y="49690"/>
                </a:lnTo>
                <a:lnTo>
                  <a:pt x="37398" y="44766"/>
                </a:lnTo>
                <a:lnTo>
                  <a:pt x="43732" y="44793"/>
                </a:lnTo>
                <a:lnTo>
                  <a:pt x="43696" y="49690"/>
                </a:lnTo>
                <a:lnTo>
                  <a:pt x="43750" y="49690"/>
                </a:lnTo>
                <a:lnTo>
                  <a:pt x="43785" y="44793"/>
                </a:lnTo>
                <a:lnTo>
                  <a:pt x="50128" y="44828"/>
                </a:lnTo>
                <a:lnTo>
                  <a:pt x="50083" y="49690"/>
                </a:lnTo>
                <a:lnTo>
                  <a:pt x="50137" y="49690"/>
                </a:lnTo>
                <a:lnTo>
                  <a:pt x="50182" y="44828"/>
                </a:lnTo>
                <a:lnTo>
                  <a:pt x="56551" y="44855"/>
                </a:lnTo>
                <a:lnTo>
                  <a:pt x="56507" y="49690"/>
                </a:lnTo>
                <a:lnTo>
                  <a:pt x="56560" y="49690"/>
                </a:lnTo>
                <a:lnTo>
                  <a:pt x="56605" y="44855"/>
                </a:lnTo>
                <a:lnTo>
                  <a:pt x="62939" y="44882"/>
                </a:lnTo>
                <a:lnTo>
                  <a:pt x="62894" y="49690"/>
                </a:lnTo>
                <a:lnTo>
                  <a:pt x="62948" y="49690"/>
                </a:lnTo>
                <a:lnTo>
                  <a:pt x="62992" y="44882"/>
                </a:lnTo>
                <a:lnTo>
                  <a:pt x="69326" y="44909"/>
                </a:lnTo>
                <a:lnTo>
                  <a:pt x="69290" y="49690"/>
                </a:lnTo>
                <a:lnTo>
                  <a:pt x="69344" y="49690"/>
                </a:lnTo>
                <a:lnTo>
                  <a:pt x="69380" y="44909"/>
                </a:lnTo>
                <a:lnTo>
                  <a:pt x="75740" y="44935"/>
                </a:lnTo>
                <a:lnTo>
                  <a:pt x="75705" y="49690"/>
                </a:lnTo>
                <a:lnTo>
                  <a:pt x="75758" y="49690"/>
                </a:lnTo>
                <a:lnTo>
                  <a:pt x="75794" y="44935"/>
                </a:lnTo>
                <a:lnTo>
                  <a:pt x="82146" y="44962"/>
                </a:lnTo>
                <a:lnTo>
                  <a:pt x="82110" y="49690"/>
                </a:lnTo>
                <a:lnTo>
                  <a:pt x="82164" y="49690"/>
                </a:lnTo>
                <a:lnTo>
                  <a:pt x="82199" y="44962"/>
                </a:lnTo>
                <a:lnTo>
                  <a:pt x="88355" y="44989"/>
                </a:lnTo>
                <a:lnTo>
                  <a:pt x="88355" y="44935"/>
                </a:lnTo>
                <a:lnTo>
                  <a:pt x="82199" y="44909"/>
                </a:lnTo>
                <a:lnTo>
                  <a:pt x="82253" y="38539"/>
                </a:lnTo>
                <a:lnTo>
                  <a:pt x="88355" y="38566"/>
                </a:lnTo>
                <a:lnTo>
                  <a:pt x="88355" y="38512"/>
                </a:lnTo>
                <a:lnTo>
                  <a:pt x="82253" y="38485"/>
                </a:lnTo>
                <a:lnTo>
                  <a:pt x="82297" y="32116"/>
                </a:lnTo>
                <a:lnTo>
                  <a:pt x="88355" y="32143"/>
                </a:lnTo>
                <a:lnTo>
                  <a:pt x="88355" y="32089"/>
                </a:lnTo>
                <a:lnTo>
                  <a:pt x="82297" y="32062"/>
                </a:lnTo>
                <a:lnTo>
                  <a:pt x="82351" y="25684"/>
                </a:lnTo>
                <a:lnTo>
                  <a:pt x="88355" y="25711"/>
                </a:lnTo>
                <a:lnTo>
                  <a:pt x="88355" y="25657"/>
                </a:lnTo>
                <a:lnTo>
                  <a:pt x="82351" y="25630"/>
                </a:lnTo>
                <a:lnTo>
                  <a:pt x="82396" y="19270"/>
                </a:lnTo>
                <a:lnTo>
                  <a:pt x="88355" y="19296"/>
                </a:lnTo>
                <a:lnTo>
                  <a:pt x="88355" y="19234"/>
                </a:lnTo>
                <a:lnTo>
                  <a:pt x="82396" y="19216"/>
                </a:lnTo>
                <a:lnTo>
                  <a:pt x="82449" y="12846"/>
                </a:lnTo>
                <a:lnTo>
                  <a:pt x="88355" y="12873"/>
                </a:lnTo>
                <a:lnTo>
                  <a:pt x="88355" y="12820"/>
                </a:lnTo>
                <a:lnTo>
                  <a:pt x="82449" y="12793"/>
                </a:lnTo>
                <a:lnTo>
                  <a:pt x="82494" y="6414"/>
                </a:lnTo>
                <a:lnTo>
                  <a:pt x="88355" y="6441"/>
                </a:lnTo>
                <a:lnTo>
                  <a:pt x="88355" y="6388"/>
                </a:lnTo>
                <a:lnTo>
                  <a:pt x="82503" y="6361"/>
                </a:lnTo>
                <a:lnTo>
                  <a:pt x="82547" y="0"/>
                </a:lnTo>
                <a:lnTo>
                  <a:pt x="82494" y="0"/>
                </a:lnTo>
                <a:lnTo>
                  <a:pt x="82440" y="6361"/>
                </a:lnTo>
                <a:lnTo>
                  <a:pt x="76088" y="6334"/>
                </a:lnTo>
                <a:lnTo>
                  <a:pt x="76133" y="0"/>
                </a:lnTo>
                <a:lnTo>
                  <a:pt x="76079" y="0"/>
                </a:lnTo>
                <a:lnTo>
                  <a:pt x="76035" y="6334"/>
                </a:lnTo>
                <a:lnTo>
                  <a:pt x="69674" y="6307"/>
                </a:lnTo>
                <a:lnTo>
                  <a:pt x="69728" y="0"/>
                </a:lnTo>
                <a:lnTo>
                  <a:pt x="69674" y="0"/>
                </a:lnTo>
                <a:lnTo>
                  <a:pt x="69621" y="6307"/>
                </a:lnTo>
                <a:lnTo>
                  <a:pt x="63287" y="6272"/>
                </a:lnTo>
                <a:lnTo>
                  <a:pt x="63331" y="0"/>
                </a:lnTo>
                <a:lnTo>
                  <a:pt x="63278" y="0"/>
                </a:lnTo>
                <a:lnTo>
                  <a:pt x="63233" y="6272"/>
                </a:lnTo>
                <a:lnTo>
                  <a:pt x="56899" y="6245"/>
                </a:lnTo>
                <a:lnTo>
                  <a:pt x="56944" y="0"/>
                </a:lnTo>
                <a:lnTo>
                  <a:pt x="56890" y="0"/>
                </a:lnTo>
                <a:lnTo>
                  <a:pt x="56846" y="6245"/>
                </a:lnTo>
                <a:lnTo>
                  <a:pt x="50476" y="6218"/>
                </a:lnTo>
                <a:lnTo>
                  <a:pt x="50521" y="0"/>
                </a:lnTo>
                <a:lnTo>
                  <a:pt x="50467" y="0"/>
                </a:lnTo>
                <a:lnTo>
                  <a:pt x="50422" y="6218"/>
                </a:lnTo>
                <a:lnTo>
                  <a:pt x="44080" y="6191"/>
                </a:lnTo>
                <a:lnTo>
                  <a:pt x="44124" y="0"/>
                </a:lnTo>
                <a:lnTo>
                  <a:pt x="44071" y="0"/>
                </a:lnTo>
                <a:lnTo>
                  <a:pt x="44026" y="6191"/>
                </a:lnTo>
                <a:lnTo>
                  <a:pt x="37692" y="6165"/>
                </a:lnTo>
                <a:lnTo>
                  <a:pt x="37737" y="0"/>
                </a:lnTo>
                <a:lnTo>
                  <a:pt x="37683" y="0"/>
                </a:lnTo>
                <a:lnTo>
                  <a:pt x="37639" y="6165"/>
                </a:lnTo>
                <a:lnTo>
                  <a:pt x="31269" y="6129"/>
                </a:lnTo>
                <a:lnTo>
                  <a:pt x="31314" y="0"/>
                </a:lnTo>
                <a:lnTo>
                  <a:pt x="31260" y="0"/>
                </a:lnTo>
                <a:lnTo>
                  <a:pt x="31215" y="6129"/>
                </a:lnTo>
                <a:lnTo>
                  <a:pt x="24873" y="6102"/>
                </a:lnTo>
                <a:lnTo>
                  <a:pt x="24917" y="0"/>
                </a:lnTo>
                <a:lnTo>
                  <a:pt x="24864" y="0"/>
                </a:lnTo>
                <a:lnTo>
                  <a:pt x="24819" y="6102"/>
                </a:lnTo>
                <a:lnTo>
                  <a:pt x="18485" y="6075"/>
                </a:lnTo>
                <a:lnTo>
                  <a:pt x="18530" y="0"/>
                </a:lnTo>
                <a:lnTo>
                  <a:pt x="18476" y="0"/>
                </a:lnTo>
                <a:lnTo>
                  <a:pt x="18432" y="6075"/>
                </a:lnTo>
                <a:lnTo>
                  <a:pt x="12062" y="6049"/>
                </a:lnTo>
                <a:lnTo>
                  <a:pt x="12107" y="0"/>
                </a:lnTo>
                <a:lnTo>
                  <a:pt x="12053" y="0"/>
                </a:lnTo>
                <a:lnTo>
                  <a:pt x="12008" y="6049"/>
                </a:lnTo>
                <a:lnTo>
                  <a:pt x="5666" y="6022"/>
                </a:lnTo>
                <a:lnTo>
                  <a:pt x="5710" y="0"/>
                </a:lnTo>
                <a:close/>
              </a:path>
            </a:pathLst>
          </a:custGeom>
          <a:solidFill>
            <a:schemeClr val="dk2"/>
          </a:solidFill>
          <a:ln w="9525" cap="flat" cmpd="sng">
            <a:solidFill>
              <a:schemeClr val="dk2"/>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96" name="Google Shape;1562;p5"/>
          <p:cNvGrpSpPr/>
          <p:nvPr/>
        </p:nvGrpSpPr>
        <p:grpSpPr>
          <a:xfrm>
            <a:off x="436965" y="371680"/>
            <a:ext cx="8270070" cy="4400212"/>
            <a:chOff x="4068925" y="3794325"/>
            <a:chExt cx="2771750" cy="1474750"/>
          </a:xfrm>
        </p:grpSpPr>
        <p:sp>
          <p:nvSpPr>
            <p:cNvPr id="1050882" name="Google Shape;1563;p5"/>
            <p:cNvSpPr/>
            <p:nvPr/>
          </p:nvSpPr>
          <p:spPr>
            <a:xfrm>
              <a:off x="4068925" y="3794325"/>
              <a:ext cx="2771750" cy="1474750"/>
            </a:xfrm>
            <a:custGeom>
              <a:avLst/>
              <a:ahLst/>
              <a:rect l="l" t="t" r="r" b="b"/>
              <a:pathLst>
                <a:path w="110870" h="58990" extrusionOk="0">
                  <a:moveTo>
                    <a:pt x="110448" y="1"/>
                  </a:moveTo>
                  <a:lnTo>
                    <a:pt x="429" y="453"/>
                  </a:lnTo>
                  <a:lnTo>
                    <a:pt x="23" y="52746"/>
                  </a:lnTo>
                  <a:lnTo>
                    <a:pt x="0" y="52746"/>
                  </a:lnTo>
                  <a:lnTo>
                    <a:pt x="0" y="58653"/>
                  </a:lnTo>
                  <a:lnTo>
                    <a:pt x="0" y="58913"/>
                  </a:lnTo>
                  <a:lnTo>
                    <a:pt x="0" y="58944"/>
                  </a:lnTo>
                  <a:lnTo>
                    <a:pt x="2482" y="58814"/>
                  </a:lnTo>
                  <a:lnTo>
                    <a:pt x="5784" y="58990"/>
                  </a:lnTo>
                  <a:lnTo>
                    <a:pt x="8266" y="58814"/>
                  </a:lnTo>
                  <a:lnTo>
                    <a:pt x="13223" y="58814"/>
                  </a:lnTo>
                  <a:lnTo>
                    <a:pt x="16525" y="58645"/>
                  </a:lnTo>
                  <a:lnTo>
                    <a:pt x="19827" y="58469"/>
                  </a:lnTo>
                  <a:lnTo>
                    <a:pt x="26438" y="58469"/>
                  </a:lnTo>
                  <a:lnTo>
                    <a:pt x="27373" y="58369"/>
                  </a:lnTo>
                  <a:cubicBezTo>
                    <a:pt x="27319" y="58369"/>
                    <a:pt x="27265" y="58362"/>
                    <a:pt x="27212" y="58362"/>
                  </a:cubicBezTo>
                  <a:lnTo>
                    <a:pt x="28085" y="58270"/>
                  </a:lnTo>
                  <a:lnTo>
                    <a:pt x="28690" y="58270"/>
                  </a:lnTo>
                  <a:cubicBezTo>
                    <a:pt x="28598" y="58277"/>
                    <a:pt x="28506" y="58285"/>
                    <a:pt x="28422" y="58300"/>
                  </a:cubicBezTo>
                  <a:cubicBezTo>
                    <a:pt x="29778" y="58300"/>
                    <a:pt x="34919" y="58323"/>
                    <a:pt x="36351" y="58469"/>
                  </a:cubicBezTo>
                  <a:cubicBezTo>
                    <a:pt x="36900" y="58528"/>
                    <a:pt x="37542" y="58547"/>
                    <a:pt x="38154" y="58547"/>
                  </a:cubicBezTo>
                  <a:cubicBezTo>
                    <a:pt x="39377" y="58547"/>
                    <a:pt x="40481" y="58469"/>
                    <a:pt x="40481" y="58469"/>
                  </a:cubicBezTo>
                  <a:cubicBezTo>
                    <a:pt x="40481" y="58469"/>
                    <a:pt x="43782" y="58124"/>
                    <a:pt x="47084" y="58124"/>
                  </a:cubicBezTo>
                  <a:cubicBezTo>
                    <a:pt x="50394" y="58124"/>
                    <a:pt x="50394" y="58469"/>
                    <a:pt x="52868" y="58469"/>
                  </a:cubicBezTo>
                  <a:cubicBezTo>
                    <a:pt x="55350" y="58469"/>
                    <a:pt x="60307" y="57779"/>
                    <a:pt x="62782" y="57779"/>
                  </a:cubicBezTo>
                  <a:cubicBezTo>
                    <a:pt x="65256" y="57779"/>
                    <a:pt x="71040" y="58300"/>
                    <a:pt x="72695" y="58300"/>
                  </a:cubicBezTo>
                  <a:cubicBezTo>
                    <a:pt x="74350" y="58300"/>
                    <a:pt x="81781" y="58645"/>
                    <a:pt x="81781" y="58645"/>
                  </a:cubicBezTo>
                  <a:lnTo>
                    <a:pt x="90039" y="58124"/>
                  </a:lnTo>
                  <a:lnTo>
                    <a:pt x="96651" y="58645"/>
                  </a:lnTo>
                  <a:lnTo>
                    <a:pt x="104082" y="58645"/>
                  </a:lnTo>
                  <a:lnTo>
                    <a:pt x="110693" y="58262"/>
                  </a:lnTo>
                  <a:lnTo>
                    <a:pt x="110693" y="58254"/>
                  </a:lnTo>
                  <a:lnTo>
                    <a:pt x="110479" y="58239"/>
                  </a:lnTo>
                  <a:lnTo>
                    <a:pt x="110693" y="58231"/>
                  </a:lnTo>
                  <a:lnTo>
                    <a:pt x="110693" y="55864"/>
                  </a:lnTo>
                  <a:lnTo>
                    <a:pt x="110869" y="55864"/>
                  </a:lnTo>
                  <a:lnTo>
                    <a:pt x="110448" y="1"/>
                  </a:ln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83" name="Google Shape;1564;p5"/>
            <p:cNvSpPr/>
            <p:nvPr/>
          </p:nvSpPr>
          <p:spPr>
            <a:xfrm>
              <a:off x="4173300" y="3806200"/>
              <a:ext cx="4800" cy="118375"/>
            </a:xfrm>
            <a:custGeom>
              <a:avLst/>
              <a:ahLst/>
              <a:rect l="l" t="t" r="r" b="b"/>
              <a:pathLst>
                <a:path w="192" h="4735" extrusionOk="0">
                  <a:moveTo>
                    <a:pt x="0" y="4735"/>
                  </a:moveTo>
                  <a:lnTo>
                    <a:pt x="192" y="4735"/>
                  </a:lnTo>
                  <a:lnTo>
                    <a:pt x="192" y="1"/>
                  </a:lnTo>
                  <a:lnTo>
                    <a:pt x="0"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84" name="Google Shape;1565;p5"/>
            <p:cNvSpPr/>
            <p:nvPr/>
          </p:nvSpPr>
          <p:spPr>
            <a:xfrm>
              <a:off x="417330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85" name="Google Shape;1566;p5"/>
            <p:cNvSpPr/>
            <p:nvPr/>
          </p:nvSpPr>
          <p:spPr>
            <a:xfrm>
              <a:off x="4173300" y="5150125"/>
              <a:ext cx="4800" cy="95975"/>
            </a:xfrm>
            <a:custGeom>
              <a:avLst/>
              <a:ahLst/>
              <a:rect l="l" t="t" r="r" b="b"/>
              <a:pathLst>
                <a:path w="192" h="3839" extrusionOk="0">
                  <a:moveTo>
                    <a:pt x="0" y="0"/>
                  </a:moveTo>
                  <a:lnTo>
                    <a:pt x="0" y="3839"/>
                  </a:lnTo>
                  <a:lnTo>
                    <a:pt x="192" y="3839"/>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86" name="Google Shape;1567;p5"/>
            <p:cNvSpPr/>
            <p:nvPr/>
          </p:nvSpPr>
          <p:spPr>
            <a:xfrm>
              <a:off x="417330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87" name="Google Shape;1568;p5"/>
            <p:cNvSpPr/>
            <p:nvPr/>
          </p:nvSpPr>
          <p:spPr>
            <a:xfrm>
              <a:off x="417330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88" name="Google Shape;1569;p5"/>
            <p:cNvSpPr/>
            <p:nvPr/>
          </p:nvSpPr>
          <p:spPr>
            <a:xfrm>
              <a:off x="417330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89" name="Google Shape;1570;p5"/>
            <p:cNvSpPr/>
            <p:nvPr/>
          </p:nvSpPr>
          <p:spPr>
            <a:xfrm>
              <a:off x="417330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90" name="Google Shape;1571;p5"/>
            <p:cNvSpPr/>
            <p:nvPr/>
          </p:nvSpPr>
          <p:spPr>
            <a:xfrm>
              <a:off x="417330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91" name="Google Shape;1572;p5"/>
            <p:cNvSpPr/>
            <p:nvPr/>
          </p:nvSpPr>
          <p:spPr>
            <a:xfrm>
              <a:off x="417330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92" name="Google Shape;1573;p5"/>
            <p:cNvSpPr/>
            <p:nvPr/>
          </p:nvSpPr>
          <p:spPr>
            <a:xfrm>
              <a:off x="417330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93" name="Google Shape;1574;p5"/>
            <p:cNvSpPr/>
            <p:nvPr/>
          </p:nvSpPr>
          <p:spPr>
            <a:xfrm>
              <a:off x="417330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94" name="Google Shape;1575;p5"/>
            <p:cNvSpPr/>
            <p:nvPr/>
          </p:nvSpPr>
          <p:spPr>
            <a:xfrm>
              <a:off x="417330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95" name="Google Shape;1576;p5"/>
            <p:cNvSpPr/>
            <p:nvPr/>
          </p:nvSpPr>
          <p:spPr>
            <a:xfrm>
              <a:off x="4280175" y="5150125"/>
              <a:ext cx="4800" cy="97325"/>
            </a:xfrm>
            <a:custGeom>
              <a:avLst/>
              <a:ahLst/>
              <a:rect l="l" t="t" r="r" b="b"/>
              <a:pathLst>
                <a:path w="192" h="3893" extrusionOk="0">
                  <a:moveTo>
                    <a:pt x="0" y="0"/>
                  </a:moveTo>
                  <a:lnTo>
                    <a:pt x="0" y="3892"/>
                  </a:lnTo>
                  <a:lnTo>
                    <a:pt x="192" y="3892"/>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96" name="Google Shape;1577;p5"/>
            <p:cNvSpPr/>
            <p:nvPr/>
          </p:nvSpPr>
          <p:spPr>
            <a:xfrm>
              <a:off x="4280175"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97" name="Google Shape;1578;p5"/>
            <p:cNvSpPr/>
            <p:nvPr/>
          </p:nvSpPr>
          <p:spPr>
            <a:xfrm>
              <a:off x="4280175" y="3806200"/>
              <a:ext cx="4800" cy="118375"/>
            </a:xfrm>
            <a:custGeom>
              <a:avLst/>
              <a:ahLst/>
              <a:rect l="l" t="t" r="r" b="b"/>
              <a:pathLst>
                <a:path w="192" h="4735" extrusionOk="0">
                  <a:moveTo>
                    <a:pt x="0" y="1"/>
                  </a:moveTo>
                  <a:lnTo>
                    <a:pt x="0" y="4735"/>
                  </a:lnTo>
                  <a:lnTo>
                    <a:pt x="192" y="4735"/>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98" name="Google Shape;1579;p5"/>
            <p:cNvSpPr/>
            <p:nvPr/>
          </p:nvSpPr>
          <p:spPr>
            <a:xfrm>
              <a:off x="4280175"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899" name="Google Shape;1580;p5"/>
            <p:cNvSpPr/>
            <p:nvPr/>
          </p:nvSpPr>
          <p:spPr>
            <a:xfrm>
              <a:off x="4280175"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00" name="Google Shape;1581;p5"/>
            <p:cNvSpPr/>
            <p:nvPr/>
          </p:nvSpPr>
          <p:spPr>
            <a:xfrm>
              <a:off x="4280175"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01" name="Google Shape;1582;p5"/>
            <p:cNvSpPr/>
            <p:nvPr/>
          </p:nvSpPr>
          <p:spPr>
            <a:xfrm>
              <a:off x="4280175"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02" name="Google Shape;1583;p5"/>
            <p:cNvSpPr/>
            <p:nvPr/>
          </p:nvSpPr>
          <p:spPr>
            <a:xfrm>
              <a:off x="4280175"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03" name="Google Shape;1584;p5"/>
            <p:cNvSpPr/>
            <p:nvPr/>
          </p:nvSpPr>
          <p:spPr>
            <a:xfrm>
              <a:off x="4280175"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04" name="Google Shape;1585;p5"/>
            <p:cNvSpPr/>
            <p:nvPr/>
          </p:nvSpPr>
          <p:spPr>
            <a:xfrm>
              <a:off x="4280175"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05" name="Google Shape;1586;p5"/>
            <p:cNvSpPr/>
            <p:nvPr/>
          </p:nvSpPr>
          <p:spPr>
            <a:xfrm>
              <a:off x="4280175"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06" name="Google Shape;1587;p5"/>
            <p:cNvSpPr/>
            <p:nvPr/>
          </p:nvSpPr>
          <p:spPr>
            <a:xfrm>
              <a:off x="4280175"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07" name="Google Shape;1588;p5"/>
            <p:cNvSpPr/>
            <p:nvPr/>
          </p:nvSpPr>
          <p:spPr>
            <a:xfrm>
              <a:off x="4386275" y="41741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08" name="Google Shape;1589;p5"/>
            <p:cNvSpPr/>
            <p:nvPr/>
          </p:nvSpPr>
          <p:spPr>
            <a:xfrm>
              <a:off x="4386275" y="4662125"/>
              <a:ext cx="5375" cy="116850"/>
            </a:xfrm>
            <a:custGeom>
              <a:avLst/>
              <a:ahLst/>
              <a:rect l="l" t="t" r="r" b="b"/>
              <a:pathLst>
                <a:path w="215" h="4674" extrusionOk="0">
                  <a:moveTo>
                    <a:pt x="0" y="0"/>
                  </a:moveTo>
                  <a:lnTo>
                    <a:pt x="0"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09" name="Google Shape;1590;p5"/>
            <p:cNvSpPr/>
            <p:nvPr/>
          </p:nvSpPr>
          <p:spPr>
            <a:xfrm>
              <a:off x="4386275" y="3929725"/>
              <a:ext cx="5375" cy="116875"/>
            </a:xfrm>
            <a:custGeom>
              <a:avLst/>
              <a:ahLst/>
              <a:rect l="l" t="t" r="r" b="b"/>
              <a:pathLst>
                <a:path w="215" h="4675" extrusionOk="0">
                  <a:moveTo>
                    <a:pt x="0" y="1"/>
                  </a:moveTo>
                  <a:lnTo>
                    <a:pt x="0"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10" name="Google Shape;1591;p5"/>
            <p:cNvSpPr/>
            <p:nvPr/>
          </p:nvSpPr>
          <p:spPr>
            <a:xfrm>
              <a:off x="4386275" y="5028700"/>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11" name="Google Shape;1592;p5"/>
            <p:cNvSpPr/>
            <p:nvPr/>
          </p:nvSpPr>
          <p:spPr>
            <a:xfrm>
              <a:off x="4386275" y="4539925"/>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12" name="Google Shape;1593;p5"/>
            <p:cNvSpPr/>
            <p:nvPr/>
          </p:nvSpPr>
          <p:spPr>
            <a:xfrm>
              <a:off x="4386275" y="405192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13" name="Google Shape;1594;p5"/>
            <p:cNvSpPr/>
            <p:nvPr/>
          </p:nvSpPr>
          <p:spPr>
            <a:xfrm>
              <a:off x="4386275" y="5150125"/>
              <a:ext cx="5375" cy="97900"/>
            </a:xfrm>
            <a:custGeom>
              <a:avLst/>
              <a:ahLst/>
              <a:rect l="l" t="t" r="r" b="b"/>
              <a:pathLst>
                <a:path w="215" h="3916" extrusionOk="0">
                  <a:moveTo>
                    <a:pt x="0" y="0"/>
                  </a:moveTo>
                  <a:lnTo>
                    <a:pt x="0" y="3915"/>
                  </a:lnTo>
                  <a:lnTo>
                    <a:pt x="215" y="3915"/>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14" name="Google Shape;1595;p5"/>
            <p:cNvSpPr/>
            <p:nvPr/>
          </p:nvSpPr>
          <p:spPr>
            <a:xfrm>
              <a:off x="4386275" y="3805625"/>
              <a:ext cx="5375" cy="118950"/>
            </a:xfrm>
            <a:custGeom>
              <a:avLst/>
              <a:ahLst/>
              <a:rect l="l" t="t" r="r" b="b"/>
              <a:pathLst>
                <a:path w="215" h="4758" extrusionOk="0">
                  <a:moveTo>
                    <a:pt x="0" y="1"/>
                  </a:moveTo>
                  <a:lnTo>
                    <a:pt x="0" y="4758"/>
                  </a:lnTo>
                  <a:lnTo>
                    <a:pt x="215" y="4758"/>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15" name="Google Shape;1596;p5"/>
            <p:cNvSpPr/>
            <p:nvPr/>
          </p:nvSpPr>
          <p:spPr>
            <a:xfrm>
              <a:off x="4386275" y="4906500"/>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16" name="Google Shape;1597;p5"/>
            <p:cNvSpPr/>
            <p:nvPr/>
          </p:nvSpPr>
          <p:spPr>
            <a:xfrm>
              <a:off x="4386275" y="4417725"/>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17" name="Google Shape;1598;p5"/>
            <p:cNvSpPr/>
            <p:nvPr/>
          </p:nvSpPr>
          <p:spPr>
            <a:xfrm>
              <a:off x="4386275" y="47843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18" name="Google Shape;1599;p5"/>
            <p:cNvSpPr/>
            <p:nvPr/>
          </p:nvSpPr>
          <p:spPr>
            <a:xfrm>
              <a:off x="4386275" y="4296300"/>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19" name="Google Shape;1600;p5"/>
            <p:cNvSpPr/>
            <p:nvPr/>
          </p:nvSpPr>
          <p:spPr>
            <a:xfrm>
              <a:off x="449295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20" name="Google Shape;1601;p5"/>
            <p:cNvSpPr/>
            <p:nvPr/>
          </p:nvSpPr>
          <p:spPr>
            <a:xfrm>
              <a:off x="449295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21" name="Google Shape;1602;p5"/>
            <p:cNvSpPr/>
            <p:nvPr/>
          </p:nvSpPr>
          <p:spPr>
            <a:xfrm>
              <a:off x="449295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22" name="Google Shape;1603;p5"/>
            <p:cNvSpPr/>
            <p:nvPr/>
          </p:nvSpPr>
          <p:spPr>
            <a:xfrm>
              <a:off x="449295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23" name="Google Shape;1604;p5"/>
            <p:cNvSpPr/>
            <p:nvPr/>
          </p:nvSpPr>
          <p:spPr>
            <a:xfrm>
              <a:off x="449295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24" name="Google Shape;1605;p5"/>
            <p:cNvSpPr/>
            <p:nvPr/>
          </p:nvSpPr>
          <p:spPr>
            <a:xfrm>
              <a:off x="4492950" y="3804850"/>
              <a:ext cx="4800" cy="119725"/>
            </a:xfrm>
            <a:custGeom>
              <a:avLst/>
              <a:ahLst/>
              <a:rect l="l" t="t" r="r" b="b"/>
              <a:pathLst>
                <a:path w="192" h="4789" extrusionOk="0">
                  <a:moveTo>
                    <a:pt x="0" y="1"/>
                  </a:moveTo>
                  <a:lnTo>
                    <a:pt x="0" y="4789"/>
                  </a:lnTo>
                  <a:lnTo>
                    <a:pt x="192" y="4789"/>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25" name="Google Shape;1606;p5"/>
            <p:cNvSpPr/>
            <p:nvPr/>
          </p:nvSpPr>
          <p:spPr>
            <a:xfrm>
              <a:off x="449295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26" name="Google Shape;1607;p5"/>
            <p:cNvSpPr/>
            <p:nvPr/>
          </p:nvSpPr>
          <p:spPr>
            <a:xfrm>
              <a:off x="449295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27" name="Google Shape;1608;p5"/>
            <p:cNvSpPr/>
            <p:nvPr/>
          </p:nvSpPr>
          <p:spPr>
            <a:xfrm>
              <a:off x="4492950" y="5150125"/>
              <a:ext cx="4800" cy="99225"/>
            </a:xfrm>
            <a:custGeom>
              <a:avLst/>
              <a:ahLst/>
              <a:rect l="l" t="t" r="r" b="b"/>
              <a:pathLst>
                <a:path w="192" h="3969" extrusionOk="0">
                  <a:moveTo>
                    <a:pt x="0" y="0"/>
                  </a:moveTo>
                  <a:lnTo>
                    <a:pt x="0" y="3946"/>
                  </a:lnTo>
                  <a:lnTo>
                    <a:pt x="192" y="3969"/>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28" name="Google Shape;1609;p5"/>
            <p:cNvSpPr/>
            <p:nvPr/>
          </p:nvSpPr>
          <p:spPr>
            <a:xfrm>
              <a:off x="449295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29" name="Google Shape;1610;p5"/>
            <p:cNvSpPr/>
            <p:nvPr/>
          </p:nvSpPr>
          <p:spPr>
            <a:xfrm>
              <a:off x="449295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30" name="Google Shape;1611;p5"/>
            <p:cNvSpPr/>
            <p:nvPr/>
          </p:nvSpPr>
          <p:spPr>
            <a:xfrm>
              <a:off x="449295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31" name="Google Shape;1612;p5"/>
            <p:cNvSpPr/>
            <p:nvPr/>
          </p:nvSpPr>
          <p:spPr>
            <a:xfrm>
              <a:off x="4599825" y="3804850"/>
              <a:ext cx="4625" cy="119725"/>
            </a:xfrm>
            <a:custGeom>
              <a:avLst/>
              <a:ahLst/>
              <a:rect l="l" t="t" r="r" b="b"/>
              <a:pathLst>
                <a:path w="185" h="4789" extrusionOk="0">
                  <a:moveTo>
                    <a:pt x="0" y="1"/>
                  </a:moveTo>
                  <a:lnTo>
                    <a:pt x="0" y="4789"/>
                  </a:lnTo>
                  <a:lnTo>
                    <a:pt x="184" y="4789"/>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32" name="Google Shape;1613;p5"/>
            <p:cNvSpPr/>
            <p:nvPr/>
          </p:nvSpPr>
          <p:spPr>
            <a:xfrm>
              <a:off x="4599825" y="4417725"/>
              <a:ext cx="4625" cy="117050"/>
            </a:xfrm>
            <a:custGeom>
              <a:avLst/>
              <a:ahLst/>
              <a:rect l="l" t="t" r="r" b="b"/>
              <a:pathLst>
                <a:path w="185" h="4682" extrusionOk="0">
                  <a:moveTo>
                    <a:pt x="0" y="1"/>
                  </a:moveTo>
                  <a:lnTo>
                    <a:pt x="0" y="4682"/>
                  </a:lnTo>
                  <a:lnTo>
                    <a:pt x="184" y="4682"/>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33" name="Google Shape;1614;p5"/>
            <p:cNvSpPr/>
            <p:nvPr/>
          </p:nvSpPr>
          <p:spPr>
            <a:xfrm>
              <a:off x="4599825" y="4539925"/>
              <a:ext cx="4625" cy="117050"/>
            </a:xfrm>
            <a:custGeom>
              <a:avLst/>
              <a:ahLst/>
              <a:rect l="l" t="t" r="r" b="b"/>
              <a:pathLst>
                <a:path w="185" h="4682" extrusionOk="0">
                  <a:moveTo>
                    <a:pt x="0" y="1"/>
                  </a:moveTo>
                  <a:lnTo>
                    <a:pt x="0" y="4681"/>
                  </a:lnTo>
                  <a:lnTo>
                    <a:pt x="184" y="468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34" name="Google Shape;1615;p5"/>
            <p:cNvSpPr/>
            <p:nvPr/>
          </p:nvSpPr>
          <p:spPr>
            <a:xfrm>
              <a:off x="4599825" y="3929725"/>
              <a:ext cx="4625" cy="116875"/>
            </a:xfrm>
            <a:custGeom>
              <a:avLst/>
              <a:ahLst/>
              <a:rect l="l" t="t" r="r" b="b"/>
              <a:pathLst>
                <a:path w="185" h="4675" extrusionOk="0">
                  <a:moveTo>
                    <a:pt x="0" y="1"/>
                  </a:moveTo>
                  <a:lnTo>
                    <a:pt x="0" y="4674"/>
                  </a:lnTo>
                  <a:lnTo>
                    <a:pt x="184" y="4674"/>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35" name="Google Shape;1616;p5"/>
            <p:cNvSpPr/>
            <p:nvPr/>
          </p:nvSpPr>
          <p:spPr>
            <a:xfrm>
              <a:off x="4599825" y="4174125"/>
              <a:ext cx="4625" cy="116275"/>
            </a:xfrm>
            <a:custGeom>
              <a:avLst/>
              <a:ahLst/>
              <a:rect l="l" t="t" r="r" b="b"/>
              <a:pathLst>
                <a:path w="185"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36" name="Google Shape;1617;p5"/>
            <p:cNvSpPr/>
            <p:nvPr/>
          </p:nvSpPr>
          <p:spPr>
            <a:xfrm>
              <a:off x="4599825" y="5028700"/>
              <a:ext cx="4625" cy="116275"/>
            </a:xfrm>
            <a:custGeom>
              <a:avLst/>
              <a:ahLst/>
              <a:rect l="l" t="t" r="r" b="b"/>
              <a:pathLst>
                <a:path w="185" h="4651" extrusionOk="0">
                  <a:moveTo>
                    <a:pt x="0" y="0"/>
                  </a:moveTo>
                  <a:lnTo>
                    <a:pt x="0" y="4651"/>
                  </a:lnTo>
                  <a:lnTo>
                    <a:pt x="184" y="465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37" name="Google Shape;1618;p5"/>
            <p:cNvSpPr/>
            <p:nvPr/>
          </p:nvSpPr>
          <p:spPr>
            <a:xfrm>
              <a:off x="4599825" y="4784325"/>
              <a:ext cx="4625" cy="116275"/>
            </a:xfrm>
            <a:custGeom>
              <a:avLst/>
              <a:ahLst/>
              <a:rect l="l" t="t" r="r" b="b"/>
              <a:pathLst>
                <a:path w="185"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38" name="Google Shape;1619;p5"/>
            <p:cNvSpPr/>
            <p:nvPr/>
          </p:nvSpPr>
          <p:spPr>
            <a:xfrm>
              <a:off x="4599825" y="4051925"/>
              <a:ext cx="4625" cy="116275"/>
            </a:xfrm>
            <a:custGeom>
              <a:avLst/>
              <a:ahLst/>
              <a:rect l="l" t="t" r="r" b="b"/>
              <a:pathLst>
                <a:path w="185"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39" name="Google Shape;1620;p5"/>
            <p:cNvSpPr/>
            <p:nvPr/>
          </p:nvSpPr>
          <p:spPr>
            <a:xfrm>
              <a:off x="4599825" y="4906500"/>
              <a:ext cx="4625" cy="116275"/>
            </a:xfrm>
            <a:custGeom>
              <a:avLst/>
              <a:ahLst/>
              <a:rect l="l" t="t" r="r" b="b"/>
              <a:pathLst>
                <a:path w="185"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40" name="Google Shape;1621;p5"/>
            <p:cNvSpPr/>
            <p:nvPr/>
          </p:nvSpPr>
          <p:spPr>
            <a:xfrm>
              <a:off x="4599825" y="5150125"/>
              <a:ext cx="4625" cy="99800"/>
            </a:xfrm>
            <a:custGeom>
              <a:avLst/>
              <a:ahLst/>
              <a:rect l="l" t="t" r="r" b="b"/>
              <a:pathLst>
                <a:path w="185" h="3992" extrusionOk="0">
                  <a:moveTo>
                    <a:pt x="0" y="0"/>
                  </a:moveTo>
                  <a:lnTo>
                    <a:pt x="0" y="3992"/>
                  </a:lnTo>
                  <a:lnTo>
                    <a:pt x="184" y="3992"/>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41" name="Google Shape;1622;p5"/>
            <p:cNvSpPr/>
            <p:nvPr/>
          </p:nvSpPr>
          <p:spPr>
            <a:xfrm>
              <a:off x="4599825" y="4296300"/>
              <a:ext cx="4625" cy="116300"/>
            </a:xfrm>
            <a:custGeom>
              <a:avLst/>
              <a:ahLst/>
              <a:rect l="l" t="t" r="r" b="b"/>
              <a:pathLst>
                <a:path w="185" h="4652"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42" name="Google Shape;1623;p5"/>
            <p:cNvSpPr/>
            <p:nvPr/>
          </p:nvSpPr>
          <p:spPr>
            <a:xfrm>
              <a:off x="4599825" y="4662125"/>
              <a:ext cx="4625" cy="116850"/>
            </a:xfrm>
            <a:custGeom>
              <a:avLst/>
              <a:ahLst/>
              <a:rect l="l" t="t" r="r" b="b"/>
              <a:pathLst>
                <a:path w="185" h="4674" extrusionOk="0">
                  <a:moveTo>
                    <a:pt x="0" y="0"/>
                  </a:moveTo>
                  <a:lnTo>
                    <a:pt x="0" y="4674"/>
                  </a:lnTo>
                  <a:lnTo>
                    <a:pt x="184" y="4674"/>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43" name="Google Shape;1624;p5"/>
            <p:cNvSpPr/>
            <p:nvPr/>
          </p:nvSpPr>
          <p:spPr>
            <a:xfrm>
              <a:off x="470650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44" name="Google Shape;1625;p5"/>
            <p:cNvSpPr/>
            <p:nvPr/>
          </p:nvSpPr>
          <p:spPr>
            <a:xfrm>
              <a:off x="470650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45" name="Google Shape;1626;p5"/>
            <p:cNvSpPr/>
            <p:nvPr/>
          </p:nvSpPr>
          <p:spPr>
            <a:xfrm>
              <a:off x="470650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46" name="Google Shape;1627;p5"/>
            <p:cNvSpPr/>
            <p:nvPr/>
          </p:nvSpPr>
          <p:spPr>
            <a:xfrm>
              <a:off x="470650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47" name="Google Shape;1628;p5"/>
            <p:cNvSpPr/>
            <p:nvPr/>
          </p:nvSpPr>
          <p:spPr>
            <a:xfrm>
              <a:off x="470650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48" name="Google Shape;1629;p5"/>
            <p:cNvSpPr/>
            <p:nvPr/>
          </p:nvSpPr>
          <p:spPr>
            <a:xfrm>
              <a:off x="470650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49" name="Google Shape;1630;p5"/>
            <p:cNvSpPr/>
            <p:nvPr/>
          </p:nvSpPr>
          <p:spPr>
            <a:xfrm>
              <a:off x="470650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50" name="Google Shape;1631;p5"/>
            <p:cNvSpPr/>
            <p:nvPr/>
          </p:nvSpPr>
          <p:spPr>
            <a:xfrm>
              <a:off x="470650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51" name="Google Shape;1632;p5"/>
            <p:cNvSpPr/>
            <p:nvPr/>
          </p:nvSpPr>
          <p:spPr>
            <a:xfrm>
              <a:off x="470650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52" name="Google Shape;1633;p5"/>
            <p:cNvSpPr/>
            <p:nvPr/>
          </p:nvSpPr>
          <p:spPr>
            <a:xfrm>
              <a:off x="4706500" y="5150125"/>
              <a:ext cx="4800" cy="100575"/>
            </a:xfrm>
            <a:custGeom>
              <a:avLst/>
              <a:ahLst/>
              <a:rect l="l" t="t" r="r" b="b"/>
              <a:pathLst>
                <a:path w="192" h="4023" extrusionOk="0">
                  <a:moveTo>
                    <a:pt x="0" y="0"/>
                  </a:moveTo>
                  <a:lnTo>
                    <a:pt x="0" y="4022"/>
                  </a:lnTo>
                  <a:lnTo>
                    <a:pt x="192" y="4022"/>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53" name="Google Shape;1634;p5"/>
            <p:cNvSpPr/>
            <p:nvPr/>
          </p:nvSpPr>
          <p:spPr>
            <a:xfrm>
              <a:off x="4706500" y="3804275"/>
              <a:ext cx="4800" cy="120300"/>
            </a:xfrm>
            <a:custGeom>
              <a:avLst/>
              <a:ahLst/>
              <a:rect l="l" t="t" r="r" b="b"/>
              <a:pathLst>
                <a:path w="192" h="4812" extrusionOk="0">
                  <a:moveTo>
                    <a:pt x="0" y="1"/>
                  </a:moveTo>
                  <a:lnTo>
                    <a:pt x="0" y="4812"/>
                  </a:lnTo>
                  <a:lnTo>
                    <a:pt x="192" y="481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54" name="Google Shape;1635;p5"/>
            <p:cNvSpPr/>
            <p:nvPr/>
          </p:nvSpPr>
          <p:spPr>
            <a:xfrm>
              <a:off x="470650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55" name="Google Shape;1636;p5"/>
            <p:cNvSpPr/>
            <p:nvPr/>
          </p:nvSpPr>
          <p:spPr>
            <a:xfrm>
              <a:off x="4812600" y="41741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56" name="Google Shape;1637;p5"/>
            <p:cNvSpPr/>
            <p:nvPr/>
          </p:nvSpPr>
          <p:spPr>
            <a:xfrm>
              <a:off x="4812600" y="453992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57" name="Google Shape;1638;p5"/>
            <p:cNvSpPr/>
            <p:nvPr/>
          </p:nvSpPr>
          <p:spPr>
            <a:xfrm>
              <a:off x="4812600" y="47843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58" name="Google Shape;1639;p5"/>
            <p:cNvSpPr/>
            <p:nvPr/>
          </p:nvSpPr>
          <p:spPr>
            <a:xfrm>
              <a:off x="4812600" y="405192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59" name="Google Shape;1640;p5"/>
            <p:cNvSpPr/>
            <p:nvPr/>
          </p:nvSpPr>
          <p:spPr>
            <a:xfrm>
              <a:off x="4812600" y="5028700"/>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60" name="Google Shape;1641;p5"/>
            <p:cNvSpPr/>
            <p:nvPr/>
          </p:nvSpPr>
          <p:spPr>
            <a:xfrm>
              <a:off x="4812600" y="4662125"/>
              <a:ext cx="5400" cy="116850"/>
            </a:xfrm>
            <a:custGeom>
              <a:avLst/>
              <a:ahLst/>
              <a:rect l="l" t="t" r="r" b="b"/>
              <a:pathLst>
                <a:path w="216" h="4674" extrusionOk="0">
                  <a:moveTo>
                    <a:pt x="1" y="0"/>
                  </a:moveTo>
                  <a:lnTo>
                    <a:pt x="1"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61" name="Google Shape;1642;p5"/>
            <p:cNvSpPr/>
            <p:nvPr/>
          </p:nvSpPr>
          <p:spPr>
            <a:xfrm>
              <a:off x="4812600" y="4296300"/>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62" name="Google Shape;1643;p5"/>
            <p:cNvSpPr/>
            <p:nvPr/>
          </p:nvSpPr>
          <p:spPr>
            <a:xfrm>
              <a:off x="4812600" y="441772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63" name="Google Shape;1644;p5"/>
            <p:cNvSpPr/>
            <p:nvPr/>
          </p:nvSpPr>
          <p:spPr>
            <a:xfrm>
              <a:off x="4812600" y="3803700"/>
              <a:ext cx="5400" cy="120875"/>
            </a:xfrm>
            <a:custGeom>
              <a:avLst/>
              <a:ahLst/>
              <a:rect l="l" t="t" r="r" b="b"/>
              <a:pathLst>
                <a:path w="216" h="4835" extrusionOk="0">
                  <a:moveTo>
                    <a:pt x="1" y="1"/>
                  </a:moveTo>
                  <a:lnTo>
                    <a:pt x="1" y="4835"/>
                  </a:lnTo>
                  <a:lnTo>
                    <a:pt x="215" y="4835"/>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64" name="Google Shape;1645;p5"/>
            <p:cNvSpPr/>
            <p:nvPr/>
          </p:nvSpPr>
          <p:spPr>
            <a:xfrm>
              <a:off x="4812600" y="3929725"/>
              <a:ext cx="5400" cy="116875"/>
            </a:xfrm>
            <a:custGeom>
              <a:avLst/>
              <a:ahLst/>
              <a:rect l="l" t="t" r="r" b="b"/>
              <a:pathLst>
                <a:path w="216" h="4675" extrusionOk="0">
                  <a:moveTo>
                    <a:pt x="1" y="1"/>
                  </a:moveTo>
                  <a:lnTo>
                    <a:pt x="1"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65" name="Google Shape;1646;p5"/>
            <p:cNvSpPr/>
            <p:nvPr/>
          </p:nvSpPr>
          <p:spPr>
            <a:xfrm>
              <a:off x="4812600" y="5150125"/>
              <a:ext cx="5400" cy="101925"/>
            </a:xfrm>
            <a:custGeom>
              <a:avLst/>
              <a:ahLst/>
              <a:rect l="l" t="t" r="r" b="b"/>
              <a:pathLst>
                <a:path w="216" h="4077" extrusionOk="0">
                  <a:moveTo>
                    <a:pt x="1" y="0"/>
                  </a:moveTo>
                  <a:lnTo>
                    <a:pt x="1" y="4076"/>
                  </a:lnTo>
                  <a:lnTo>
                    <a:pt x="215" y="4076"/>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66" name="Google Shape;1647;p5"/>
            <p:cNvSpPr/>
            <p:nvPr/>
          </p:nvSpPr>
          <p:spPr>
            <a:xfrm>
              <a:off x="4812600" y="490650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67" name="Google Shape;1648;p5"/>
            <p:cNvSpPr/>
            <p:nvPr/>
          </p:nvSpPr>
          <p:spPr>
            <a:xfrm>
              <a:off x="4919275" y="5028700"/>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68" name="Google Shape;1649;p5"/>
            <p:cNvSpPr/>
            <p:nvPr/>
          </p:nvSpPr>
          <p:spPr>
            <a:xfrm>
              <a:off x="4919275" y="441772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69" name="Google Shape;1650;p5"/>
            <p:cNvSpPr/>
            <p:nvPr/>
          </p:nvSpPr>
          <p:spPr>
            <a:xfrm>
              <a:off x="4919275" y="4296300"/>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70" name="Google Shape;1651;p5"/>
            <p:cNvSpPr/>
            <p:nvPr/>
          </p:nvSpPr>
          <p:spPr>
            <a:xfrm>
              <a:off x="4919275" y="490650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71" name="Google Shape;1652;p5"/>
            <p:cNvSpPr/>
            <p:nvPr/>
          </p:nvSpPr>
          <p:spPr>
            <a:xfrm>
              <a:off x="4919275" y="4662125"/>
              <a:ext cx="5400" cy="116850"/>
            </a:xfrm>
            <a:custGeom>
              <a:avLst/>
              <a:ahLst/>
              <a:rect l="l" t="t" r="r" b="b"/>
              <a:pathLst>
                <a:path w="216" h="4674" extrusionOk="0">
                  <a:moveTo>
                    <a:pt x="1" y="0"/>
                  </a:moveTo>
                  <a:lnTo>
                    <a:pt x="1"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72" name="Google Shape;1653;p5"/>
            <p:cNvSpPr/>
            <p:nvPr/>
          </p:nvSpPr>
          <p:spPr>
            <a:xfrm>
              <a:off x="4919275" y="3802950"/>
              <a:ext cx="5400" cy="121625"/>
            </a:xfrm>
            <a:custGeom>
              <a:avLst/>
              <a:ahLst/>
              <a:rect l="l" t="t" r="r" b="b"/>
              <a:pathLst>
                <a:path w="216" h="4865" extrusionOk="0">
                  <a:moveTo>
                    <a:pt x="1" y="0"/>
                  </a:moveTo>
                  <a:lnTo>
                    <a:pt x="1" y="4865"/>
                  </a:lnTo>
                  <a:lnTo>
                    <a:pt x="215" y="4865"/>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73" name="Google Shape;1654;p5"/>
            <p:cNvSpPr/>
            <p:nvPr/>
          </p:nvSpPr>
          <p:spPr>
            <a:xfrm>
              <a:off x="4919275" y="5150125"/>
              <a:ext cx="5400" cy="102500"/>
            </a:xfrm>
            <a:custGeom>
              <a:avLst/>
              <a:ahLst/>
              <a:rect l="l" t="t" r="r" b="b"/>
              <a:pathLst>
                <a:path w="216" h="4100" extrusionOk="0">
                  <a:moveTo>
                    <a:pt x="1" y="0"/>
                  </a:moveTo>
                  <a:lnTo>
                    <a:pt x="1" y="4099"/>
                  </a:lnTo>
                  <a:lnTo>
                    <a:pt x="215" y="4099"/>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74" name="Google Shape;1655;p5"/>
            <p:cNvSpPr/>
            <p:nvPr/>
          </p:nvSpPr>
          <p:spPr>
            <a:xfrm>
              <a:off x="4919275" y="47843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75" name="Google Shape;1656;p5"/>
            <p:cNvSpPr/>
            <p:nvPr/>
          </p:nvSpPr>
          <p:spPr>
            <a:xfrm>
              <a:off x="4919275" y="41741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76" name="Google Shape;1657;p5"/>
            <p:cNvSpPr/>
            <p:nvPr/>
          </p:nvSpPr>
          <p:spPr>
            <a:xfrm>
              <a:off x="4919275" y="405192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77" name="Google Shape;1658;p5"/>
            <p:cNvSpPr/>
            <p:nvPr/>
          </p:nvSpPr>
          <p:spPr>
            <a:xfrm>
              <a:off x="4919275" y="3929725"/>
              <a:ext cx="5400" cy="116875"/>
            </a:xfrm>
            <a:custGeom>
              <a:avLst/>
              <a:ahLst/>
              <a:rect l="l" t="t" r="r" b="b"/>
              <a:pathLst>
                <a:path w="216" h="4675" extrusionOk="0">
                  <a:moveTo>
                    <a:pt x="1" y="1"/>
                  </a:moveTo>
                  <a:lnTo>
                    <a:pt x="1"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78" name="Google Shape;1659;p5"/>
            <p:cNvSpPr/>
            <p:nvPr/>
          </p:nvSpPr>
          <p:spPr>
            <a:xfrm>
              <a:off x="4919275" y="453992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79" name="Google Shape;1660;p5"/>
            <p:cNvSpPr/>
            <p:nvPr/>
          </p:nvSpPr>
          <p:spPr>
            <a:xfrm>
              <a:off x="5026150" y="4539925"/>
              <a:ext cx="4625" cy="117050"/>
            </a:xfrm>
            <a:custGeom>
              <a:avLst/>
              <a:ahLst/>
              <a:rect l="l" t="t" r="r" b="b"/>
              <a:pathLst>
                <a:path w="185" h="4682" extrusionOk="0">
                  <a:moveTo>
                    <a:pt x="1" y="1"/>
                  </a:moveTo>
                  <a:lnTo>
                    <a:pt x="1" y="4681"/>
                  </a:lnTo>
                  <a:lnTo>
                    <a:pt x="184" y="468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80" name="Google Shape;1661;p5"/>
            <p:cNvSpPr/>
            <p:nvPr/>
          </p:nvSpPr>
          <p:spPr>
            <a:xfrm>
              <a:off x="5026150" y="4906500"/>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81" name="Google Shape;1662;p5"/>
            <p:cNvSpPr/>
            <p:nvPr/>
          </p:nvSpPr>
          <p:spPr>
            <a:xfrm>
              <a:off x="5026150" y="4784325"/>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82" name="Google Shape;1663;p5"/>
            <p:cNvSpPr/>
            <p:nvPr/>
          </p:nvSpPr>
          <p:spPr>
            <a:xfrm>
              <a:off x="5026150" y="4051925"/>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83" name="Google Shape;1664;p5"/>
            <p:cNvSpPr/>
            <p:nvPr/>
          </p:nvSpPr>
          <p:spPr>
            <a:xfrm>
              <a:off x="5026150" y="3929725"/>
              <a:ext cx="4625" cy="116875"/>
            </a:xfrm>
            <a:custGeom>
              <a:avLst/>
              <a:ahLst/>
              <a:rect l="l" t="t" r="r" b="b"/>
              <a:pathLst>
                <a:path w="185" h="4675" extrusionOk="0">
                  <a:moveTo>
                    <a:pt x="1" y="1"/>
                  </a:moveTo>
                  <a:lnTo>
                    <a:pt x="1" y="4674"/>
                  </a:lnTo>
                  <a:lnTo>
                    <a:pt x="184" y="4674"/>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84" name="Google Shape;1665;p5"/>
            <p:cNvSpPr/>
            <p:nvPr/>
          </p:nvSpPr>
          <p:spPr>
            <a:xfrm>
              <a:off x="5026150" y="5150125"/>
              <a:ext cx="4625" cy="103825"/>
            </a:xfrm>
            <a:custGeom>
              <a:avLst/>
              <a:ahLst/>
              <a:rect l="l" t="t" r="r" b="b"/>
              <a:pathLst>
                <a:path w="185" h="4153" extrusionOk="0">
                  <a:moveTo>
                    <a:pt x="1" y="0"/>
                  </a:moveTo>
                  <a:lnTo>
                    <a:pt x="1" y="4153"/>
                  </a:lnTo>
                  <a:lnTo>
                    <a:pt x="184" y="4153"/>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85" name="Google Shape;1666;p5"/>
            <p:cNvSpPr/>
            <p:nvPr/>
          </p:nvSpPr>
          <p:spPr>
            <a:xfrm>
              <a:off x="5026150" y="3802950"/>
              <a:ext cx="4625" cy="121625"/>
            </a:xfrm>
            <a:custGeom>
              <a:avLst/>
              <a:ahLst/>
              <a:rect l="l" t="t" r="r" b="b"/>
              <a:pathLst>
                <a:path w="185" h="4865" extrusionOk="0">
                  <a:moveTo>
                    <a:pt x="1" y="0"/>
                  </a:moveTo>
                  <a:lnTo>
                    <a:pt x="1" y="4865"/>
                  </a:lnTo>
                  <a:lnTo>
                    <a:pt x="184" y="4865"/>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86" name="Google Shape;1667;p5"/>
            <p:cNvSpPr/>
            <p:nvPr/>
          </p:nvSpPr>
          <p:spPr>
            <a:xfrm>
              <a:off x="5026150" y="4174125"/>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87" name="Google Shape;1668;p5"/>
            <p:cNvSpPr/>
            <p:nvPr/>
          </p:nvSpPr>
          <p:spPr>
            <a:xfrm>
              <a:off x="5026150" y="4296300"/>
              <a:ext cx="4625" cy="116300"/>
            </a:xfrm>
            <a:custGeom>
              <a:avLst/>
              <a:ahLst/>
              <a:rect l="l" t="t" r="r" b="b"/>
              <a:pathLst>
                <a:path w="185" h="4652" extrusionOk="0">
                  <a:moveTo>
                    <a:pt x="1" y="1"/>
                  </a:moveTo>
                  <a:lnTo>
                    <a:pt x="1"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88" name="Google Shape;1669;p5"/>
            <p:cNvSpPr/>
            <p:nvPr/>
          </p:nvSpPr>
          <p:spPr>
            <a:xfrm>
              <a:off x="5026150" y="4417725"/>
              <a:ext cx="4625" cy="117050"/>
            </a:xfrm>
            <a:custGeom>
              <a:avLst/>
              <a:ahLst/>
              <a:rect l="l" t="t" r="r" b="b"/>
              <a:pathLst>
                <a:path w="185" h="4682" extrusionOk="0">
                  <a:moveTo>
                    <a:pt x="1" y="1"/>
                  </a:moveTo>
                  <a:lnTo>
                    <a:pt x="1" y="4682"/>
                  </a:lnTo>
                  <a:lnTo>
                    <a:pt x="184" y="4682"/>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89" name="Google Shape;1670;p5"/>
            <p:cNvSpPr/>
            <p:nvPr/>
          </p:nvSpPr>
          <p:spPr>
            <a:xfrm>
              <a:off x="5026150" y="5028700"/>
              <a:ext cx="4625" cy="116275"/>
            </a:xfrm>
            <a:custGeom>
              <a:avLst/>
              <a:ahLst/>
              <a:rect l="l" t="t" r="r" b="b"/>
              <a:pathLst>
                <a:path w="185" h="4651" extrusionOk="0">
                  <a:moveTo>
                    <a:pt x="1" y="0"/>
                  </a:moveTo>
                  <a:lnTo>
                    <a:pt x="1" y="4651"/>
                  </a:lnTo>
                  <a:lnTo>
                    <a:pt x="184" y="465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90" name="Google Shape;1671;p5"/>
            <p:cNvSpPr/>
            <p:nvPr/>
          </p:nvSpPr>
          <p:spPr>
            <a:xfrm>
              <a:off x="5026150" y="4662125"/>
              <a:ext cx="4625" cy="116850"/>
            </a:xfrm>
            <a:custGeom>
              <a:avLst/>
              <a:ahLst/>
              <a:rect l="l" t="t" r="r" b="b"/>
              <a:pathLst>
                <a:path w="185" h="4674" extrusionOk="0">
                  <a:moveTo>
                    <a:pt x="1" y="0"/>
                  </a:moveTo>
                  <a:lnTo>
                    <a:pt x="1" y="4674"/>
                  </a:lnTo>
                  <a:lnTo>
                    <a:pt x="184" y="4674"/>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91" name="Google Shape;1672;p5"/>
            <p:cNvSpPr/>
            <p:nvPr/>
          </p:nvSpPr>
          <p:spPr>
            <a:xfrm>
              <a:off x="5132825" y="4296300"/>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92" name="Google Shape;1673;p5"/>
            <p:cNvSpPr/>
            <p:nvPr/>
          </p:nvSpPr>
          <p:spPr>
            <a:xfrm>
              <a:off x="5132825" y="405192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93" name="Google Shape;1674;p5"/>
            <p:cNvSpPr/>
            <p:nvPr/>
          </p:nvSpPr>
          <p:spPr>
            <a:xfrm>
              <a:off x="5132825" y="41741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94" name="Google Shape;1675;p5"/>
            <p:cNvSpPr/>
            <p:nvPr/>
          </p:nvSpPr>
          <p:spPr>
            <a:xfrm>
              <a:off x="5132825" y="4662125"/>
              <a:ext cx="4825" cy="116850"/>
            </a:xfrm>
            <a:custGeom>
              <a:avLst/>
              <a:ahLst/>
              <a:rect l="l" t="t" r="r" b="b"/>
              <a:pathLst>
                <a:path w="193" h="4674" extrusionOk="0">
                  <a:moveTo>
                    <a:pt x="1" y="0"/>
                  </a:moveTo>
                  <a:lnTo>
                    <a:pt x="1"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95" name="Google Shape;1676;p5"/>
            <p:cNvSpPr/>
            <p:nvPr/>
          </p:nvSpPr>
          <p:spPr>
            <a:xfrm>
              <a:off x="5132825" y="5150125"/>
              <a:ext cx="4825" cy="101725"/>
            </a:xfrm>
            <a:custGeom>
              <a:avLst/>
              <a:ahLst/>
              <a:rect l="l" t="t" r="r" b="b"/>
              <a:pathLst>
                <a:path w="193" h="4069" extrusionOk="0">
                  <a:moveTo>
                    <a:pt x="1" y="0"/>
                  </a:moveTo>
                  <a:lnTo>
                    <a:pt x="1" y="4068"/>
                  </a:lnTo>
                  <a:cubicBezTo>
                    <a:pt x="62" y="4061"/>
                    <a:pt x="131" y="4061"/>
                    <a:pt x="192" y="4053"/>
                  </a:cubicBez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96" name="Google Shape;1677;p5"/>
            <p:cNvSpPr/>
            <p:nvPr/>
          </p:nvSpPr>
          <p:spPr>
            <a:xfrm>
              <a:off x="5132825" y="3929725"/>
              <a:ext cx="4825" cy="116875"/>
            </a:xfrm>
            <a:custGeom>
              <a:avLst/>
              <a:ahLst/>
              <a:rect l="l" t="t" r="r" b="b"/>
              <a:pathLst>
                <a:path w="193" h="4675" extrusionOk="0">
                  <a:moveTo>
                    <a:pt x="1" y="1"/>
                  </a:moveTo>
                  <a:lnTo>
                    <a:pt x="1"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97" name="Google Shape;1678;p5"/>
            <p:cNvSpPr/>
            <p:nvPr/>
          </p:nvSpPr>
          <p:spPr>
            <a:xfrm>
              <a:off x="5132825" y="47843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98" name="Google Shape;1679;p5"/>
            <p:cNvSpPr/>
            <p:nvPr/>
          </p:nvSpPr>
          <p:spPr>
            <a:xfrm>
              <a:off x="5132825" y="5028700"/>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999" name="Google Shape;1680;p5"/>
            <p:cNvSpPr/>
            <p:nvPr/>
          </p:nvSpPr>
          <p:spPr>
            <a:xfrm>
              <a:off x="5132825" y="441772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00" name="Google Shape;1681;p5"/>
            <p:cNvSpPr/>
            <p:nvPr/>
          </p:nvSpPr>
          <p:spPr>
            <a:xfrm>
              <a:off x="5132825" y="3802375"/>
              <a:ext cx="4825" cy="122200"/>
            </a:xfrm>
            <a:custGeom>
              <a:avLst/>
              <a:ahLst/>
              <a:rect l="l" t="t" r="r" b="b"/>
              <a:pathLst>
                <a:path w="193" h="4888" extrusionOk="0">
                  <a:moveTo>
                    <a:pt x="1" y="0"/>
                  </a:moveTo>
                  <a:lnTo>
                    <a:pt x="1" y="4888"/>
                  </a:lnTo>
                  <a:lnTo>
                    <a:pt x="192" y="4888"/>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01" name="Google Shape;1682;p5"/>
            <p:cNvSpPr/>
            <p:nvPr/>
          </p:nvSpPr>
          <p:spPr>
            <a:xfrm>
              <a:off x="5132825" y="490650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02" name="Google Shape;1683;p5"/>
            <p:cNvSpPr/>
            <p:nvPr/>
          </p:nvSpPr>
          <p:spPr>
            <a:xfrm>
              <a:off x="5132825" y="453992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03" name="Google Shape;1684;p5"/>
            <p:cNvSpPr/>
            <p:nvPr/>
          </p:nvSpPr>
          <p:spPr>
            <a:xfrm>
              <a:off x="5239500" y="5028700"/>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04" name="Google Shape;1685;p5"/>
            <p:cNvSpPr/>
            <p:nvPr/>
          </p:nvSpPr>
          <p:spPr>
            <a:xfrm>
              <a:off x="5239500" y="47843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05" name="Google Shape;1686;p5"/>
            <p:cNvSpPr/>
            <p:nvPr/>
          </p:nvSpPr>
          <p:spPr>
            <a:xfrm>
              <a:off x="5239500" y="3801800"/>
              <a:ext cx="4825" cy="122775"/>
            </a:xfrm>
            <a:custGeom>
              <a:avLst/>
              <a:ahLst/>
              <a:rect l="l" t="t" r="r" b="b"/>
              <a:pathLst>
                <a:path w="193" h="4911" extrusionOk="0">
                  <a:moveTo>
                    <a:pt x="1" y="0"/>
                  </a:moveTo>
                  <a:lnTo>
                    <a:pt x="1" y="4911"/>
                  </a:lnTo>
                  <a:lnTo>
                    <a:pt x="192" y="491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06" name="Google Shape;1687;p5"/>
            <p:cNvSpPr/>
            <p:nvPr/>
          </p:nvSpPr>
          <p:spPr>
            <a:xfrm>
              <a:off x="5239500" y="490650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07" name="Google Shape;1688;p5"/>
            <p:cNvSpPr/>
            <p:nvPr/>
          </p:nvSpPr>
          <p:spPr>
            <a:xfrm>
              <a:off x="5239500" y="4662125"/>
              <a:ext cx="4825" cy="116850"/>
            </a:xfrm>
            <a:custGeom>
              <a:avLst/>
              <a:ahLst/>
              <a:rect l="l" t="t" r="r" b="b"/>
              <a:pathLst>
                <a:path w="193" h="4674" extrusionOk="0">
                  <a:moveTo>
                    <a:pt x="1" y="0"/>
                  </a:moveTo>
                  <a:lnTo>
                    <a:pt x="1"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08" name="Google Shape;1689;p5"/>
            <p:cNvSpPr/>
            <p:nvPr/>
          </p:nvSpPr>
          <p:spPr>
            <a:xfrm>
              <a:off x="5239500" y="453992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09" name="Google Shape;1690;p5"/>
            <p:cNvSpPr/>
            <p:nvPr/>
          </p:nvSpPr>
          <p:spPr>
            <a:xfrm>
              <a:off x="5239500" y="5150125"/>
              <a:ext cx="4825" cy="97325"/>
            </a:xfrm>
            <a:custGeom>
              <a:avLst/>
              <a:ahLst/>
              <a:rect l="l" t="t" r="r" b="b"/>
              <a:pathLst>
                <a:path w="193" h="3893" extrusionOk="0">
                  <a:moveTo>
                    <a:pt x="1" y="0"/>
                  </a:moveTo>
                  <a:lnTo>
                    <a:pt x="1" y="3892"/>
                  </a:lnTo>
                  <a:lnTo>
                    <a:pt x="192" y="3892"/>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10" name="Google Shape;1691;p5"/>
            <p:cNvSpPr/>
            <p:nvPr/>
          </p:nvSpPr>
          <p:spPr>
            <a:xfrm>
              <a:off x="5239500" y="405192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11" name="Google Shape;1692;p5"/>
            <p:cNvSpPr/>
            <p:nvPr/>
          </p:nvSpPr>
          <p:spPr>
            <a:xfrm>
              <a:off x="5239500" y="3929725"/>
              <a:ext cx="4825" cy="116875"/>
            </a:xfrm>
            <a:custGeom>
              <a:avLst/>
              <a:ahLst/>
              <a:rect l="l" t="t" r="r" b="b"/>
              <a:pathLst>
                <a:path w="193" h="4675" extrusionOk="0">
                  <a:moveTo>
                    <a:pt x="1" y="1"/>
                  </a:moveTo>
                  <a:lnTo>
                    <a:pt x="1"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12" name="Google Shape;1693;p5"/>
            <p:cNvSpPr/>
            <p:nvPr/>
          </p:nvSpPr>
          <p:spPr>
            <a:xfrm>
              <a:off x="5239500" y="41741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13" name="Google Shape;1694;p5"/>
            <p:cNvSpPr/>
            <p:nvPr/>
          </p:nvSpPr>
          <p:spPr>
            <a:xfrm>
              <a:off x="5239500" y="4296300"/>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14" name="Google Shape;1695;p5"/>
            <p:cNvSpPr/>
            <p:nvPr/>
          </p:nvSpPr>
          <p:spPr>
            <a:xfrm>
              <a:off x="5239500" y="441772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15" name="Google Shape;1696;p5"/>
            <p:cNvSpPr/>
            <p:nvPr/>
          </p:nvSpPr>
          <p:spPr>
            <a:xfrm>
              <a:off x="5345800" y="4296300"/>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16" name="Google Shape;1697;p5"/>
            <p:cNvSpPr/>
            <p:nvPr/>
          </p:nvSpPr>
          <p:spPr>
            <a:xfrm>
              <a:off x="5345800" y="47843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17" name="Google Shape;1698;p5"/>
            <p:cNvSpPr/>
            <p:nvPr/>
          </p:nvSpPr>
          <p:spPr>
            <a:xfrm>
              <a:off x="5345800" y="3801800"/>
              <a:ext cx="5400" cy="122775"/>
            </a:xfrm>
            <a:custGeom>
              <a:avLst/>
              <a:ahLst/>
              <a:rect l="l" t="t" r="r" b="b"/>
              <a:pathLst>
                <a:path w="216" h="4911" extrusionOk="0">
                  <a:moveTo>
                    <a:pt x="1" y="0"/>
                  </a:moveTo>
                  <a:lnTo>
                    <a:pt x="1" y="4911"/>
                  </a:lnTo>
                  <a:lnTo>
                    <a:pt x="215" y="491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18" name="Google Shape;1699;p5"/>
            <p:cNvSpPr/>
            <p:nvPr/>
          </p:nvSpPr>
          <p:spPr>
            <a:xfrm>
              <a:off x="5345800" y="3929725"/>
              <a:ext cx="5400" cy="116875"/>
            </a:xfrm>
            <a:custGeom>
              <a:avLst/>
              <a:ahLst/>
              <a:rect l="l" t="t" r="r" b="b"/>
              <a:pathLst>
                <a:path w="216" h="4675" extrusionOk="0">
                  <a:moveTo>
                    <a:pt x="1" y="1"/>
                  </a:moveTo>
                  <a:lnTo>
                    <a:pt x="1"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19" name="Google Shape;1700;p5"/>
            <p:cNvSpPr/>
            <p:nvPr/>
          </p:nvSpPr>
          <p:spPr>
            <a:xfrm>
              <a:off x="5345800" y="453992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20" name="Google Shape;1701;p5"/>
            <p:cNvSpPr/>
            <p:nvPr/>
          </p:nvSpPr>
          <p:spPr>
            <a:xfrm>
              <a:off x="5345800" y="405192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21" name="Google Shape;1702;p5"/>
            <p:cNvSpPr/>
            <p:nvPr/>
          </p:nvSpPr>
          <p:spPr>
            <a:xfrm>
              <a:off x="5345800" y="490650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22" name="Google Shape;1703;p5"/>
            <p:cNvSpPr/>
            <p:nvPr/>
          </p:nvSpPr>
          <p:spPr>
            <a:xfrm>
              <a:off x="5345800" y="5150125"/>
              <a:ext cx="5400" cy="104400"/>
            </a:xfrm>
            <a:custGeom>
              <a:avLst/>
              <a:ahLst/>
              <a:rect l="l" t="t" r="r" b="b"/>
              <a:pathLst>
                <a:path w="216" h="4176" extrusionOk="0">
                  <a:moveTo>
                    <a:pt x="1" y="0"/>
                  </a:moveTo>
                  <a:lnTo>
                    <a:pt x="1" y="4160"/>
                  </a:lnTo>
                  <a:cubicBezTo>
                    <a:pt x="70" y="4160"/>
                    <a:pt x="139" y="4168"/>
                    <a:pt x="215" y="4176"/>
                  </a:cubicBez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23" name="Google Shape;1704;p5"/>
            <p:cNvSpPr/>
            <p:nvPr/>
          </p:nvSpPr>
          <p:spPr>
            <a:xfrm>
              <a:off x="5345800" y="441772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24" name="Google Shape;1705;p5"/>
            <p:cNvSpPr/>
            <p:nvPr/>
          </p:nvSpPr>
          <p:spPr>
            <a:xfrm>
              <a:off x="5345800" y="41741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25" name="Google Shape;1706;p5"/>
            <p:cNvSpPr/>
            <p:nvPr/>
          </p:nvSpPr>
          <p:spPr>
            <a:xfrm>
              <a:off x="5345800" y="4662125"/>
              <a:ext cx="5400" cy="116850"/>
            </a:xfrm>
            <a:custGeom>
              <a:avLst/>
              <a:ahLst/>
              <a:rect l="l" t="t" r="r" b="b"/>
              <a:pathLst>
                <a:path w="216" h="4674" extrusionOk="0">
                  <a:moveTo>
                    <a:pt x="1" y="0"/>
                  </a:moveTo>
                  <a:lnTo>
                    <a:pt x="1"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26" name="Google Shape;1707;p5"/>
            <p:cNvSpPr/>
            <p:nvPr/>
          </p:nvSpPr>
          <p:spPr>
            <a:xfrm>
              <a:off x="5345800" y="5028700"/>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27" name="Google Shape;1708;p5"/>
            <p:cNvSpPr/>
            <p:nvPr/>
          </p:nvSpPr>
          <p:spPr>
            <a:xfrm>
              <a:off x="5452475" y="41741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28" name="Google Shape;1709;p5"/>
            <p:cNvSpPr/>
            <p:nvPr/>
          </p:nvSpPr>
          <p:spPr>
            <a:xfrm>
              <a:off x="5452475" y="47843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29" name="Google Shape;1710;p5"/>
            <p:cNvSpPr/>
            <p:nvPr/>
          </p:nvSpPr>
          <p:spPr>
            <a:xfrm>
              <a:off x="5452475" y="3929725"/>
              <a:ext cx="4825" cy="116875"/>
            </a:xfrm>
            <a:custGeom>
              <a:avLst/>
              <a:ahLst/>
              <a:rect l="l" t="t" r="r" b="b"/>
              <a:pathLst>
                <a:path w="193" h="4675" extrusionOk="0">
                  <a:moveTo>
                    <a:pt x="1" y="1"/>
                  </a:moveTo>
                  <a:lnTo>
                    <a:pt x="1"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30" name="Google Shape;1711;p5"/>
            <p:cNvSpPr/>
            <p:nvPr/>
          </p:nvSpPr>
          <p:spPr>
            <a:xfrm>
              <a:off x="5452475" y="5150125"/>
              <a:ext cx="4825" cy="102875"/>
            </a:xfrm>
            <a:custGeom>
              <a:avLst/>
              <a:ahLst/>
              <a:rect l="l" t="t" r="r" b="b"/>
              <a:pathLst>
                <a:path w="193" h="4115" extrusionOk="0">
                  <a:moveTo>
                    <a:pt x="1" y="0"/>
                  </a:moveTo>
                  <a:lnTo>
                    <a:pt x="1" y="4114"/>
                  </a:lnTo>
                  <a:cubicBezTo>
                    <a:pt x="62" y="4107"/>
                    <a:pt x="123" y="4107"/>
                    <a:pt x="192" y="4099"/>
                  </a:cubicBez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31" name="Google Shape;1712;p5"/>
            <p:cNvSpPr/>
            <p:nvPr/>
          </p:nvSpPr>
          <p:spPr>
            <a:xfrm>
              <a:off x="5452475" y="5028700"/>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32" name="Google Shape;1713;p5"/>
            <p:cNvSpPr/>
            <p:nvPr/>
          </p:nvSpPr>
          <p:spPr>
            <a:xfrm>
              <a:off x="5452475" y="441772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33" name="Google Shape;1714;p5"/>
            <p:cNvSpPr/>
            <p:nvPr/>
          </p:nvSpPr>
          <p:spPr>
            <a:xfrm>
              <a:off x="5452475" y="4296300"/>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34" name="Google Shape;1715;p5"/>
            <p:cNvSpPr/>
            <p:nvPr/>
          </p:nvSpPr>
          <p:spPr>
            <a:xfrm>
              <a:off x="5452475" y="453992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35" name="Google Shape;1716;p5"/>
            <p:cNvSpPr/>
            <p:nvPr/>
          </p:nvSpPr>
          <p:spPr>
            <a:xfrm>
              <a:off x="5452475" y="3801025"/>
              <a:ext cx="4825" cy="123550"/>
            </a:xfrm>
            <a:custGeom>
              <a:avLst/>
              <a:ahLst/>
              <a:rect l="l" t="t" r="r" b="b"/>
              <a:pathLst>
                <a:path w="193" h="4942" extrusionOk="0">
                  <a:moveTo>
                    <a:pt x="1" y="1"/>
                  </a:moveTo>
                  <a:lnTo>
                    <a:pt x="1" y="4942"/>
                  </a:lnTo>
                  <a:lnTo>
                    <a:pt x="192" y="494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36" name="Google Shape;1717;p5"/>
            <p:cNvSpPr/>
            <p:nvPr/>
          </p:nvSpPr>
          <p:spPr>
            <a:xfrm>
              <a:off x="5452475" y="490650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37" name="Google Shape;1718;p5"/>
            <p:cNvSpPr/>
            <p:nvPr/>
          </p:nvSpPr>
          <p:spPr>
            <a:xfrm>
              <a:off x="5452475" y="4662125"/>
              <a:ext cx="4825" cy="116850"/>
            </a:xfrm>
            <a:custGeom>
              <a:avLst/>
              <a:ahLst/>
              <a:rect l="l" t="t" r="r" b="b"/>
              <a:pathLst>
                <a:path w="193" h="4674" extrusionOk="0">
                  <a:moveTo>
                    <a:pt x="1" y="0"/>
                  </a:moveTo>
                  <a:lnTo>
                    <a:pt x="1"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38" name="Google Shape;1719;p5"/>
            <p:cNvSpPr/>
            <p:nvPr/>
          </p:nvSpPr>
          <p:spPr>
            <a:xfrm>
              <a:off x="5452475" y="405192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39" name="Google Shape;1720;p5"/>
            <p:cNvSpPr/>
            <p:nvPr/>
          </p:nvSpPr>
          <p:spPr>
            <a:xfrm>
              <a:off x="5559150" y="47843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40" name="Google Shape;1721;p5"/>
            <p:cNvSpPr/>
            <p:nvPr/>
          </p:nvSpPr>
          <p:spPr>
            <a:xfrm>
              <a:off x="5559150" y="5150125"/>
              <a:ext cx="4825" cy="93300"/>
            </a:xfrm>
            <a:custGeom>
              <a:avLst/>
              <a:ahLst/>
              <a:rect l="l" t="t" r="r" b="b"/>
              <a:pathLst>
                <a:path w="193" h="3732" extrusionOk="0">
                  <a:moveTo>
                    <a:pt x="1" y="0"/>
                  </a:moveTo>
                  <a:lnTo>
                    <a:pt x="1" y="3731"/>
                  </a:lnTo>
                  <a:cubicBezTo>
                    <a:pt x="70" y="3724"/>
                    <a:pt x="131" y="3724"/>
                    <a:pt x="192" y="3716"/>
                  </a:cubicBez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41" name="Google Shape;1722;p5"/>
            <p:cNvSpPr/>
            <p:nvPr/>
          </p:nvSpPr>
          <p:spPr>
            <a:xfrm>
              <a:off x="5559150" y="441772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42" name="Google Shape;1723;p5"/>
            <p:cNvSpPr/>
            <p:nvPr/>
          </p:nvSpPr>
          <p:spPr>
            <a:xfrm>
              <a:off x="5559150" y="3800450"/>
              <a:ext cx="4825" cy="124125"/>
            </a:xfrm>
            <a:custGeom>
              <a:avLst/>
              <a:ahLst/>
              <a:rect l="l" t="t" r="r" b="b"/>
              <a:pathLst>
                <a:path w="193" h="4965" extrusionOk="0">
                  <a:moveTo>
                    <a:pt x="1" y="1"/>
                  </a:moveTo>
                  <a:lnTo>
                    <a:pt x="1" y="4965"/>
                  </a:lnTo>
                  <a:lnTo>
                    <a:pt x="192" y="4965"/>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43" name="Google Shape;1724;p5"/>
            <p:cNvSpPr/>
            <p:nvPr/>
          </p:nvSpPr>
          <p:spPr>
            <a:xfrm>
              <a:off x="5559150" y="4296300"/>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44" name="Google Shape;1725;p5"/>
            <p:cNvSpPr/>
            <p:nvPr/>
          </p:nvSpPr>
          <p:spPr>
            <a:xfrm>
              <a:off x="5559150" y="405192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45" name="Google Shape;1726;p5"/>
            <p:cNvSpPr/>
            <p:nvPr/>
          </p:nvSpPr>
          <p:spPr>
            <a:xfrm>
              <a:off x="5559150" y="453992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46" name="Google Shape;1727;p5"/>
            <p:cNvSpPr/>
            <p:nvPr/>
          </p:nvSpPr>
          <p:spPr>
            <a:xfrm>
              <a:off x="5559150" y="490650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47" name="Google Shape;1728;p5"/>
            <p:cNvSpPr/>
            <p:nvPr/>
          </p:nvSpPr>
          <p:spPr>
            <a:xfrm>
              <a:off x="5559150" y="41741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48" name="Google Shape;1729;p5"/>
            <p:cNvSpPr/>
            <p:nvPr/>
          </p:nvSpPr>
          <p:spPr>
            <a:xfrm>
              <a:off x="5559150" y="3929725"/>
              <a:ext cx="4825" cy="116875"/>
            </a:xfrm>
            <a:custGeom>
              <a:avLst/>
              <a:ahLst/>
              <a:rect l="l" t="t" r="r" b="b"/>
              <a:pathLst>
                <a:path w="193" h="4675" extrusionOk="0">
                  <a:moveTo>
                    <a:pt x="1" y="1"/>
                  </a:moveTo>
                  <a:lnTo>
                    <a:pt x="1"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49" name="Google Shape;1730;p5"/>
            <p:cNvSpPr/>
            <p:nvPr/>
          </p:nvSpPr>
          <p:spPr>
            <a:xfrm>
              <a:off x="5559150" y="4662125"/>
              <a:ext cx="4825" cy="116850"/>
            </a:xfrm>
            <a:custGeom>
              <a:avLst/>
              <a:ahLst/>
              <a:rect l="l" t="t" r="r" b="b"/>
              <a:pathLst>
                <a:path w="193" h="4674" extrusionOk="0">
                  <a:moveTo>
                    <a:pt x="1" y="0"/>
                  </a:moveTo>
                  <a:lnTo>
                    <a:pt x="1"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50" name="Google Shape;1731;p5"/>
            <p:cNvSpPr/>
            <p:nvPr/>
          </p:nvSpPr>
          <p:spPr>
            <a:xfrm>
              <a:off x="5559150" y="5028700"/>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51" name="Google Shape;1732;p5"/>
            <p:cNvSpPr/>
            <p:nvPr/>
          </p:nvSpPr>
          <p:spPr>
            <a:xfrm>
              <a:off x="5666025" y="5028700"/>
              <a:ext cx="4625" cy="116275"/>
            </a:xfrm>
            <a:custGeom>
              <a:avLst/>
              <a:ahLst/>
              <a:rect l="l" t="t" r="r" b="b"/>
              <a:pathLst>
                <a:path w="185" h="4651" extrusionOk="0">
                  <a:moveTo>
                    <a:pt x="1" y="0"/>
                  </a:moveTo>
                  <a:lnTo>
                    <a:pt x="1" y="4651"/>
                  </a:lnTo>
                  <a:lnTo>
                    <a:pt x="185" y="4651"/>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52" name="Google Shape;1733;p5"/>
            <p:cNvSpPr/>
            <p:nvPr/>
          </p:nvSpPr>
          <p:spPr>
            <a:xfrm>
              <a:off x="5666025" y="478432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53" name="Google Shape;1734;p5"/>
            <p:cNvSpPr/>
            <p:nvPr/>
          </p:nvSpPr>
          <p:spPr>
            <a:xfrm>
              <a:off x="5666025" y="3929725"/>
              <a:ext cx="4625" cy="116875"/>
            </a:xfrm>
            <a:custGeom>
              <a:avLst/>
              <a:ahLst/>
              <a:rect l="l" t="t" r="r" b="b"/>
              <a:pathLst>
                <a:path w="185" h="4675" extrusionOk="0">
                  <a:moveTo>
                    <a:pt x="1" y="1"/>
                  </a:moveTo>
                  <a:lnTo>
                    <a:pt x="1" y="4674"/>
                  </a:lnTo>
                  <a:lnTo>
                    <a:pt x="185" y="4674"/>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54" name="Google Shape;1735;p5"/>
            <p:cNvSpPr/>
            <p:nvPr/>
          </p:nvSpPr>
          <p:spPr>
            <a:xfrm>
              <a:off x="5666025" y="417412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55" name="Google Shape;1736;p5"/>
            <p:cNvSpPr/>
            <p:nvPr/>
          </p:nvSpPr>
          <p:spPr>
            <a:xfrm>
              <a:off x="5666025" y="4296300"/>
              <a:ext cx="4625" cy="116300"/>
            </a:xfrm>
            <a:custGeom>
              <a:avLst/>
              <a:ahLst/>
              <a:rect l="l" t="t" r="r" b="b"/>
              <a:pathLst>
                <a:path w="185" h="4652"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56" name="Google Shape;1737;p5"/>
            <p:cNvSpPr/>
            <p:nvPr/>
          </p:nvSpPr>
          <p:spPr>
            <a:xfrm>
              <a:off x="5666025" y="4906500"/>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57" name="Google Shape;1738;p5"/>
            <p:cNvSpPr/>
            <p:nvPr/>
          </p:nvSpPr>
          <p:spPr>
            <a:xfrm>
              <a:off x="5666025" y="4051925"/>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58" name="Google Shape;1739;p5"/>
            <p:cNvSpPr/>
            <p:nvPr/>
          </p:nvSpPr>
          <p:spPr>
            <a:xfrm>
              <a:off x="5666025" y="5150125"/>
              <a:ext cx="4625" cy="89475"/>
            </a:xfrm>
            <a:custGeom>
              <a:avLst/>
              <a:ahLst/>
              <a:rect l="l" t="t" r="r" b="b"/>
              <a:pathLst>
                <a:path w="185" h="3579" extrusionOk="0">
                  <a:moveTo>
                    <a:pt x="1" y="0"/>
                  </a:moveTo>
                  <a:lnTo>
                    <a:pt x="1" y="3570"/>
                  </a:lnTo>
                  <a:cubicBezTo>
                    <a:pt x="62" y="3578"/>
                    <a:pt x="123" y="3578"/>
                    <a:pt x="185" y="3578"/>
                  </a:cubicBez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59" name="Google Shape;1740;p5"/>
            <p:cNvSpPr/>
            <p:nvPr/>
          </p:nvSpPr>
          <p:spPr>
            <a:xfrm>
              <a:off x="5666025" y="4662125"/>
              <a:ext cx="4625" cy="116850"/>
            </a:xfrm>
            <a:custGeom>
              <a:avLst/>
              <a:ahLst/>
              <a:rect l="l" t="t" r="r" b="b"/>
              <a:pathLst>
                <a:path w="185" h="4674" extrusionOk="0">
                  <a:moveTo>
                    <a:pt x="1" y="0"/>
                  </a:moveTo>
                  <a:lnTo>
                    <a:pt x="1" y="4674"/>
                  </a:lnTo>
                  <a:lnTo>
                    <a:pt x="185" y="4674"/>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60" name="Google Shape;1741;p5"/>
            <p:cNvSpPr/>
            <p:nvPr/>
          </p:nvSpPr>
          <p:spPr>
            <a:xfrm>
              <a:off x="5666025" y="3799700"/>
              <a:ext cx="4625" cy="124875"/>
            </a:xfrm>
            <a:custGeom>
              <a:avLst/>
              <a:ahLst/>
              <a:rect l="l" t="t" r="r" b="b"/>
              <a:pathLst>
                <a:path w="185" h="4995" extrusionOk="0">
                  <a:moveTo>
                    <a:pt x="1" y="0"/>
                  </a:moveTo>
                  <a:lnTo>
                    <a:pt x="1" y="4995"/>
                  </a:lnTo>
                  <a:lnTo>
                    <a:pt x="185" y="4995"/>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61" name="Google Shape;1742;p5"/>
            <p:cNvSpPr/>
            <p:nvPr/>
          </p:nvSpPr>
          <p:spPr>
            <a:xfrm>
              <a:off x="5666025" y="4539925"/>
              <a:ext cx="4625" cy="117050"/>
            </a:xfrm>
            <a:custGeom>
              <a:avLst/>
              <a:ahLst/>
              <a:rect l="l" t="t" r="r" b="b"/>
              <a:pathLst>
                <a:path w="185" h="4682" extrusionOk="0">
                  <a:moveTo>
                    <a:pt x="1" y="1"/>
                  </a:moveTo>
                  <a:lnTo>
                    <a:pt x="1" y="4681"/>
                  </a:lnTo>
                  <a:lnTo>
                    <a:pt x="185" y="468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62" name="Google Shape;1743;p5"/>
            <p:cNvSpPr/>
            <p:nvPr/>
          </p:nvSpPr>
          <p:spPr>
            <a:xfrm>
              <a:off x="5666025" y="4417725"/>
              <a:ext cx="4625" cy="117050"/>
            </a:xfrm>
            <a:custGeom>
              <a:avLst/>
              <a:ahLst/>
              <a:rect l="l" t="t" r="r" b="b"/>
              <a:pathLst>
                <a:path w="185" h="4682" extrusionOk="0">
                  <a:moveTo>
                    <a:pt x="1" y="1"/>
                  </a:moveTo>
                  <a:lnTo>
                    <a:pt x="1" y="4682"/>
                  </a:lnTo>
                  <a:lnTo>
                    <a:pt x="185" y="4682"/>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63" name="Google Shape;1744;p5"/>
            <p:cNvSpPr/>
            <p:nvPr/>
          </p:nvSpPr>
          <p:spPr>
            <a:xfrm>
              <a:off x="5772125" y="3929725"/>
              <a:ext cx="5400" cy="116875"/>
            </a:xfrm>
            <a:custGeom>
              <a:avLst/>
              <a:ahLst/>
              <a:rect l="l" t="t" r="r" b="b"/>
              <a:pathLst>
                <a:path w="216" h="4675" extrusionOk="0">
                  <a:moveTo>
                    <a:pt x="1" y="1"/>
                  </a:moveTo>
                  <a:lnTo>
                    <a:pt x="1"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64" name="Google Shape;1745;p5"/>
            <p:cNvSpPr/>
            <p:nvPr/>
          </p:nvSpPr>
          <p:spPr>
            <a:xfrm>
              <a:off x="5772125" y="5028700"/>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65" name="Google Shape;1746;p5"/>
            <p:cNvSpPr/>
            <p:nvPr/>
          </p:nvSpPr>
          <p:spPr>
            <a:xfrm>
              <a:off x="5772125" y="4296300"/>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66" name="Google Shape;1747;p5"/>
            <p:cNvSpPr/>
            <p:nvPr/>
          </p:nvSpPr>
          <p:spPr>
            <a:xfrm>
              <a:off x="5772125" y="5150125"/>
              <a:ext cx="5400" cy="95775"/>
            </a:xfrm>
            <a:custGeom>
              <a:avLst/>
              <a:ahLst/>
              <a:rect l="l" t="t" r="r" b="b"/>
              <a:pathLst>
                <a:path w="216" h="3831" extrusionOk="0">
                  <a:moveTo>
                    <a:pt x="1" y="0"/>
                  </a:moveTo>
                  <a:lnTo>
                    <a:pt x="1" y="3816"/>
                  </a:lnTo>
                  <a:cubicBezTo>
                    <a:pt x="70" y="3816"/>
                    <a:pt x="146" y="3823"/>
                    <a:pt x="215" y="3831"/>
                  </a:cubicBez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67" name="Google Shape;1748;p5"/>
            <p:cNvSpPr/>
            <p:nvPr/>
          </p:nvSpPr>
          <p:spPr>
            <a:xfrm>
              <a:off x="5772125" y="453992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68" name="Google Shape;1749;p5"/>
            <p:cNvSpPr/>
            <p:nvPr/>
          </p:nvSpPr>
          <p:spPr>
            <a:xfrm>
              <a:off x="5772125" y="47843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69" name="Google Shape;1750;p5"/>
            <p:cNvSpPr/>
            <p:nvPr/>
          </p:nvSpPr>
          <p:spPr>
            <a:xfrm>
              <a:off x="5772125" y="3799700"/>
              <a:ext cx="5400" cy="124875"/>
            </a:xfrm>
            <a:custGeom>
              <a:avLst/>
              <a:ahLst/>
              <a:rect l="l" t="t" r="r" b="b"/>
              <a:pathLst>
                <a:path w="216" h="4995" extrusionOk="0">
                  <a:moveTo>
                    <a:pt x="1" y="0"/>
                  </a:moveTo>
                  <a:lnTo>
                    <a:pt x="1" y="4995"/>
                  </a:lnTo>
                  <a:lnTo>
                    <a:pt x="215" y="4995"/>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70" name="Google Shape;1751;p5"/>
            <p:cNvSpPr/>
            <p:nvPr/>
          </p:nvSpPr>
          <p:spPr>
            <a:xfrm>
              <a:off x="5772125" y="490650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71" name="Google Shape;1752;p5"/>
            <p:cNvSpPr/>
            <p:nvPr/>
          </p:nvSpPr>
          <p:spPr>
            <a:xfrm>
              <a:off x="5772125" y="405192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72" name="Google Shape;1753;p5"/>
            <p:cNvSpPr/>
            <p:nvPr/>
          </p:nvSpPr>
          <p:spPr>
            <a:xfrm>
              <a:off x="5772125" y="41741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73" name="Google Shape;1754;p5"/>
            <p:cNvSpPr/>
            <p:nvPr/>
          </p:nvSpPr>
          <p:spPr>
            <a:xfrm>
              <a:off x="5772125" y="4662125"/>
              <a:ext cx="5400" cy="116850"/>
            </a:xfrm>
            <a:custGeom>
              <a:avLst/>
              <a:ahLst/>
              <a:rect l="l" t="t" r="r" b="b"/>
              <a:pathLst>
                <a:path w="216" h="4674" extrusionOk="0">
                  <a:moveTo>
                    <a:pt x="1" y="0"/>
                  </a:moveTo>
                  <a:lnTo>
                    <a:pt x="1"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74" name="Google Shape;1755;p5"/>
            <p:cNvSpPr/>
            <p:nvPr/>
          </p:nvSpPr>
          <p:spPr>
            <a:xfrm>
              <a:off x="5772125" y="441772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75" name="Google Shape;1756;p5"/>
            <p:cNvSpPr/>
            <p:nvPr/>
          </p:nvSpPr>
          <p:spPr>
            <a:xfrm>
              <a:off x="5878825" y="5150125"/>
              <a:ext cx="5375" cy="101725"/>
            </a:xfrm>
            <a:custGeom>
              <a:avLst/>
              <a:ahLst/>
              <a:rect l="l" t="t" r="r" b="b"/>
              <a:pathLst>
                <a:path w="215" h="4069" extrusionOk="0">
                  <a:moveTo>
                    <a:pt x="0" y="0"/>
                  </a:moveTo>
                  <a:lnTo>
                    <a:pt x="0" y="4061"/>
                  </a:lnTo>
                  <a:cubicBezTo>
                    <a:pt x="77" y="4061"/>
                    <a:pt x="146" y="4068"/>
                    <a:pt x="215" y="4068"/>
                  </a:cubicBez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76" name="Google Shape;1757;p5"/>
            <p:cNvSpPr/>
            <p:nvPr/>
          </p:nvSpPr>
          <p:spPr>
            <a:xfrm>
              <a:off x="5878825"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77" name="Google Shape;1758;p5"/>
            <p:cNvSpPr/>
            <p:nvPr/>
          </p:nvSpPr>
          <p:spPr>
            <a:xfrm>
              <a:off x="5878825"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78" name="Google Shape;1759;p5"/>
            <p:cNvSpPr/>
            <p:nvPr/>
          </p:nvSpPr>
          <p:spPr>
            <a:xfrm>
              <a:off x="5878825"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79" name="Google Shape;1760;p5"/>
            <p:cNvSpPr/>
            <p:nvPr/>
          </p:nvSpPr>
          <p:spPr>
            <a:xfrm>
              <a:off x="5878825"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80" name="Google Shape;1761;p5"/>
            <p:cNvSpPr/>
            <p:nvPr/>
          </p:nvSpPr>
          <p:spPr>
            <a:xfrm>
              <a:off x="5878825"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81" name="Google Shape;1762;p5"/>
            <p:cNvSpPr/>
            <p:nvPr/>
          </p:nvSpPr>
          <p:spPr>
            <a:xfrm>
              <a:off x="5878825"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82" name="Google Shape;1763;p5"/>
            <p:cNvSpPr/>
            <p:nvPr/>
          </p:nvSpPr>
          <p:spPr>
            <a:xfrm>
              <a:off x="5878825"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83" name="Google Shape;1764;p5"/>
            <p:cNvSpPr/>
            <p:nvPr/>
          </p:nvSpPr>
          <p:spPr>
            <a:xfrm>
              <a:off x="5878825"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84" name="Google Shape;1765;p5"/>
            <p:cNvSpPr/>
            <p:nvPr/>
          </p:nvSpPr>
          <p:spPr>
            <a:xfrm>
              <a:off x="5878825" y="3799125"/>
              <a:ext cx="5375" cy="125450"/>
            </a:xfrm>
            <a:custGeom>
              <a:avLst/>
              <a:ahLst/>
              <a:rect l="l" t="t" r="r" b="b"/>
              <a:pathLst>
                <a:path w="215" h="5018" extrusionOk="0">
                  <a:moveTo>
                    <a:pt x="0" y="0"/>
                  </a:moveTo>
                  <a:lnTo>
                    <a:pt x="0" y="5018"/>
                  </a:lnTo>
                  <a:lnTo>
                    <a:pt x="215" y="5018"/>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85" name="Google Shape;1766;p5"/>
            <p:cNvSpPr/>
            <p:nvPr/>
          </p:nvSpPr>
          <p:spPr>
            <a:xfrm>
              <a:off x="5878825"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86" name="Google Shape;1767;p5"/>
            <p:cNvSpPr/>
            <p:nvPr/>
          </p:nvSpPr>
          <p:spPr>
            <a:xfrm>
              <a:off x="5878825"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87" name="Google Shape;1768;p5"/>
            <p:cNvSpPr/>
            <p:nvPr/>
          </p:nvSpPr>
          <p:spPr>
            <a:xfrm>
              <a:off x="598550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88" name="Google Shape;1769;p5"/>
            <p:cNvSpPr/>
            <p:nvPr/>
          </p:nvSpPr>
          <p:spPr>
            <a:xfrm>
              <a:off x="598550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89" name="Google Shape;1770;p5"/>
            <p:cNvSpPr/>
            <p:nvPr/>
          </p:nvSpPr>
          <p:spPr>
            <a:xfrm>
              <a:off x="598550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90" name="Google Shape;1771;p5"/>
            <p:cNvSpPr/>
            <p:nvPr/>
          </p:nvSpPr>
          <p:spPr>
            <a:xfrm>
              <a:off x="5985500" y="3798350"/>
              <a:ext cx="4800" cy="126225"/>
            </a:xfrm>
            <a:custGeom>
              <a:avLst/>
              <a:ahLst/>
              <a:rect l="l" t="t" r="r" b="b"/>
              <a:pathLst>
                <a:path w="192" h="5049" extrusionOk="0">
                  <a:moveTo>
                    <a:pt x="0" y="0"/>
                  </a:moveTo>
                  <a:lnTo>
                    <a:pt x="0" y="5049"/>
                  </a:lnTo>
                  <a:lnTo>
                    <a:pt x="192" y="5049"/>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91" name="Google Shape;1772;p5"/>
            <p:cNvSpPr/>
            <p:nvPr/>
          </p:nvSpPr>
          <p:spPr>
            <a:xfrm>
              <a:off x="598550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92" name="Google Shape;1773;p5"/>
            <p:cNvSpPr/>
            <p:nvPr/>
          </p:nvSpPr>
          <p:spPr>
            <a:xfrm>
              <a:off x="598550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93" name="Google Shape;1774;p5"/>
            <p:cNvSpPr/>
            <p:nvPr/>
          </p:nvSpPr>
          <p:spPr>
            <a:xfrm>
              <a:off x="598550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94" name="Google Shape;1775;p5"/>
            <p:cNvSpPr/>
            <p:nvPr/>
          </p:nvSpPr>
          <p:spPr>
            <a:xfrm>
              <a:off x="598550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95" name="Google Shape;1776;p5"/>
            <p:cNvSpPr/>
            <p:nvPr/>
          </p:nvSpPr>
          <p:spPr>
            <a:xfrm>
              <a:off x="598550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96" name="Google Shape;1777;p5"/>
            <p:cNvSpPr/>
            <p:nvPr/>
          </p:nvSpPr>
          <p:spPr>
            <a:xfrm>
              <a:off x="598550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97" name="Google Shape;1778;p5"/>
            <p:cNvSpPr/>
            <p:nvPr/>
          </p:nvSpPr>
          <p:spPr>
            <a:xfrm>
              <a:off x="598550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98" name="Google Shape;1779;p5"/>
            <p:cNvSpPr/>
            <p:nvPr/>
          </p:nvSpPr>
          <p:spPr>
            <a:xfrm>
              <a:off x="5985500" y="5150125"/>
              <a:ext cx="4800" cy="104975"/>
            </a:xfrm>
            <a:custGeom>
              <a:avLst/>
              <a:ahLst/>
              <a:rect l="l" t="t" r="r" b="b"/>
              <a:pathLst>
                <a:path w="192" h="4199" extrusionOk="0">
                  <a:moveTo>
                    <a:pt x="0" y="0"/>
                  </a:moveTo>
                  <a:lnTo>
                    <a:pt x="0" y="4191"/>
                  </a:lnTo>
                  <a:cubicBezTo>
                    <a:pt x="69" y="4191"/>
                    <a:pt x="130" y="4199"/>
                    <a:pt x="192" y="4199"/>
                  </a:cubicBez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099" name="Google Shape;1780;p5"/>
            <p:cNvSpPr/>
            <p:nvPr/>
          </p:nvSpPr>
          <p:spPr>
            <a:xfrm>
              <a:off x="6092350" y="4906500"/>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00" name="Google Shape;1781;p5"/>
            <p:cNvSpPr/>
            <p:nvPr/>
          </p:nvSpPr>
          <p:spPr>
            <a:xfrm>
              <a:off x="6092350" y="3929725"/>
              <a:ext cx="4625" cy="116875"/>
            </a:xfrm>
            <a:custGeom>
              <a:avLst/>
              <a:ahLst/>
              <a:rect l="l" t="t" r="r" b="b"/>
              <a:pathLst>
                <a:path w="185" h="4675" extrusionOk="0">
                  <a:moveTo>
                    <a:pt x="1" y="1"/>
                  </a:moveTo>
                  <a:lnTo>
                    <a:pt x="1" y="4674"/>
                  </a:lnTo>
                  <a:lnTo>
                    <a:pt x="185" y="4674"/>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01" name="Google Shape;1782;p5"/>
            <p:cNvSpPr/>
            <p:nvPr/>
          </p:nvSpPr>
          <p:spPr>
            <a:xfrm>
              <a:off x="6092350" y="4417725"/>
              <a:ext cx="4625" cy="117050"/>
            </a:xfrm>
            <a:custGeom>
              <a:avLst/>
              <a:ahLst/>
              <a:rect l="l" t="t" r="r" b="b"/>
              <a:pathLst>
                <a:path w="185" h="4682" extrusionOk="0">
                  <a:moveTo>
                    <a:pt x="1" y="1"/>
                  </a:moveTo>
                  <a:lnTo>
                    <a:pt x="1" y="4682"/>
                  </a:lnTo>
                  <a:lnTo>
                    <a:pt x="185" y="4682"/>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02" name="Google Shape;1783;p5"/>
            <p:cNvSpPr/>
            <p:nvPr/>
          </p:nvSpPr>
          <p:spPr>
            <a:xfrm>
              <a:off x="6092350" y="4296300"/>
              <a:ext cx="4625" cy="116300"/>
            </a:xfrm>
            <a:custGeom>
              <a:avLst/>
              <a:ahLst/>
              <a:rect l="l" t="t" r="r" b="b"/>
              <a:pathLst>
                <a:path w="185" h="4652"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03" name="Google Shape;1784;p5"/>
            <p:cNvSpPr/>
            <p:nvPr/>
          </p:nvSpPr>
          <p:spPr>
            <a:xfrm>
              <a:off x="6092350" y="4662125"/>
              <a:ext cx="4625" cy="116850"/>
            </a:xfrm>
            <a:custGeom>
              <a:avLst/>
              <a:ahLst/>
              <a:rect l="l" t="t" r="r" b="b"/>
              <a:pathLst>
                <a:path w="185" h="4674" extrusionOk="0">
                  <a:moveTo>
                    <a:pt x="1" y="0"/>
                  </a:moveTo>
                  <a:lnTo>
                    <a:pt x="1" y="4674"/>
                  </a:lnTo>
                  <a:lnTo>
                    <a:pt x="185" y="4674"/>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04" name="Google Shape;1785;p5"/>
            <p:cNvSpPr/>
            <p:nvPr/>
          </p:nvSpPr>
          <p:spPr>
            <a:xfrm>
              <a:off x="6092350" y="5028700"/>
              <a:ext cx="4625" cy="116275"/>
            </a:xfrm>
            <a:custGeom>
              <a:avLst/>
              <a:ahLst/>
              <a:rect l="l" t="t" r="r" b="b"/>
              <a:pathLst>
                <a:path w="185" h="4651" extrusionOk="0">
                  <a:moveTo>
                    <a:pt x="1" y="0"/>
                  </a:moveTo>
                  <a:lnTo>
                    <a:pt x="1" y="4651"/>
                  </a:lnTo>
                  <a:lnTo>
                    <a:pt x="185" y="4651"/>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05" name="Google Shape;1786;p5"/>
            <p:cNvSpPr/>
            <p:nvPr/>
          </p:nvSpPr>
          <p:spPr>
            <a:xfrm>
              <a:off x="6092350" y="417412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06" name="Google Shape;1787;p5"/>
            <p:cNvSpPr/>
            <p:nvPr/>
          </p:nvSpPr>
          <p:spPr>
            <a:xfrm>
              <a:off x="6092350" y="478432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07" name="Google Shape;1788;p5"/>
            <p:cNvSpPr/>
            <p:nvPr/>
          </p:nvSpPr>
          <p:spPr>
            <a:xfrm>
              <a:off x="6092350" y="5150125"/>
              <a:ext cx="4625" cy="109575"/>
            </a:xfrm>
            <a:custGeom>
              <a:avLst/>
              <a:ahLst/>
              <a:rect l="l" t="t" r="r" b="b"/>
              <a:pathLst>
                <a:path w="185" h="4383" extrusionOk="0">
                  <a:moveTo>
                    <a:pt x="1" y="0"/>
                  </a:moveTo>
                  <a:lnTo>
                    <a:pt x="1" y="4375"/>
                  </a:lnTo>
                  <a:cubicBezTo>
                    <a:pt x="62" y="4375"/>
                    <a:pt x="131" y="4382"/>
                    <a:pt x="185" y="4382"/>
                  </a:cubicBez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08" name="Google Shape;1789;p5"/>
            <p:cNvSpPr/>
            <p:nvPr/>
          </p:nvSpPr>
          <p:spPr>
            <a:xfrm>
              <a:off x="6092350" y="4051925"/>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09" name="Google Shape;1790;p5"/>
            <p:cNvSpPr/>
            <p:nvPr/>
          </p:nvSpPr>
          <p:spPr>
            <a:xfrm>
              <a:off x="6092350" y="3798350"/>
              <a:ext cx="4625" cy="126225"/>
            </a:xfrm>
            <a:custGeom>
              <a:avLst/>
              <a:ahLst/>
              <a:rect l="l" t="t" r="r" b="b"/>
              <a:pathLst>
                <a:path w="185" h="5049" extrusionOk="0">
                  <a:moveTo>
                    <a:pt x="1" y="0"/>
                  </a:moveTo>
                  <a:lnTo>
                    <a:pt x="1" y="5049"/>
                  </a:lnTo>
                  <a:lnTo>
                    <a:pt x="185" y="5049"/>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10" name="Google Shape;1791;p5"/>
            <p:cNvSpPr/>
            <p:nvPr/>
          </p:nvSpPr>
          <p:spPr>
            <a:xfrm>
              <a:off x="6092350" y="4539925"/>
              <a:ext cx="4625" cy="117050"/>
            </a:xfrm>
            <a:custGeom>
              <a:avLst/>
              <a:ahLst/>
              <a:rect l="l" t="t" r="r" b="b"/>
              <a:pathLst>
                <a:path w="185" h="4682" extrusionOk="0">
                  <a:moveTo>
                    <a:pt x="1" y="1"/>
                  </a:moveTo>
                  <a:lnTo>
                    <a:pt x="1" y="4681"/>
                  </a:lnTo>
                  <a:lnTo>
                    <a:pt x="185" y="468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11" name="Google Shape;1792;p5"/>
            <p:cNvSpPr/>
            <p:nvPr/>
          </p:nvSpPr>
          <p:spPr>
            <a:xfrm>
              <a:off x="6198475" y="41741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12" name="Google Shape;1793;p5"/>
            <p:cNvSpPr/>
            <p:nvPr/>
          </p:nvSpPr>
          <p:spPr>
            <a:xfrm>
              <a:off x="6198475" y="405192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13" name="Google Shape;1794;p5"/>
            <p:cNvSpPr/>
            <p:nvPr/>
          </p:nvSpPr>
          <p:spPr>
            <a:xfrm>
              <a:off x="6199050" y="5150125"/>
              <a:ext cx="4800" cy="104975"/>
            </a:xfrm>
            <a:custGeom>
              <a:avLst/>
              <a:ahLst/>
              <a:rect l="l" t="t" r="r" b="b"/>
              <a:pathLst>
                <a:path w="192" h="4199" extrusionOk="0">
                  <a:moveTo>
                    <a:pt x="0" y="0"/>
                  </a:moveTo>
                  <a:lnTo>
                    <a:pt x="0" y="4199"/>
                  </a:lnTo>
                  <a:lnTo>
                    <a:pt x="192" y="4183"/>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14" name="Google Shape;1795;p5"/>
            <p:cNvSpPr/>
            <p:nvPr/>
          </p:nvSpPr>
          <p:spPr>
            <a:xfrm>
              <a:off x="6198475" y="3929725"/>
              <a:ext cx="5375" cy="116875"/>
            </a:xfrm>
            <a:custGeom>
              <a:avLst/>
              <a:ahLst/>
              <a:rect l="l" t="t" r="r" b="b"/>
              <a:pathLst>
                <a:path w="215" h="4675" extrusionOk="0">
                  <a:moveTo>
                    <a:pt x="0" y="1"/>
                  </a:moveTo>
                  <a:lnTo>
                    <a:pt x="0"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15" name="Google Shape;1796;p5"/>
            <p:cNvSpPr/>
            <p:nvPr/>
          </p:nvSpPr>
          <p:spPr>
            <a:xfrm>
              <a:off x="6198475" y="4539925"/>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16" name="Google Shape;1797;p5"/>
            <p:cNvSpPr/>
            <p:nvPr/>
          </p:nvSpPr>
          <p:spPr>
            <a:xfrm>
              <a:off x="6198475" y="5028700"/>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17" name="Google Shape;1798;p5"/>
            <p:cNvSpPr/>
            <p:nvPr/>
          </p:nvSpPr>
          <p:spPr>
            <a:xfrm>
              <a:off x="6198475" y="4296300"/>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18" name="Google Shape;1799;p5"/>
            <p:cNvSpPr/>
            <p:nvPr/>
          </p:nvSpPr>
          <p:spPr>
            <a:xfrm>
              <a:off x="6198475" y="4662125"/>
              <a:ext cx="5375" cy="116850"/>
            </a:xfrm>
            <a:custGeom>
              <a:avLst/>
              <a:ahLst/>
              <a:rect l="l" t="t" r="r" b="b"/>
              <a:pathLst>
                <a:path w="215" h="4674" extrusionOk="0">
                  <a:moveTo>
                    <a:pt x="0" y="0"/>
                  </a:moveTo>
                  <a:lnTo>
                    <a:pt x="0"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19" name="Google Shape;1800;p5"/>
            <p:cNvSpPr/>
            <p:nvPr/>
          </p:nvSpPr>
          <p:spPr>
            <a:xfrm>
              <a:off x="6198475" y="4417725"/>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20" name="Google Shape;1801;p5"/>
            <p:cNvSpPr/>
            <p:nvPr/>
          </p:nvSpPr>
          <p:spPr>
            <a:xfrm>
              <a:off x="6199050" y="3797775"/>
              <a:ext cx="4800" cy="126800"/>
            </a:xfrm>
            <a:custGeom>
              <a:avLst/>
              <a:ahLst/>
              <a:rect l="l" t="t" r="r" b="b"/>
              <a:pathLst>
                <a:path w="192" h="5072" extrusionOk="0">
                  <a:moveTo>
                    <a:pt x="0" y="0"/>
                  </a:moveTo>
                  <a:lnTo>
                    <a:pt x="0" y="5072"/>
                  </a:lnTo>
                  <a:lnTo>
                    <a:pt x="192" y="5072"/>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21" name="Google Shape;1802;p5"/>
            <p:cNvSpPr/>
            <p:nvPr/>
          </p:nvSpPr>
          <p:spPr>
            <a:xfrm>
              <a:off x="6198475" y="47843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22" name="Google Shape;1803;p5"/>
            <p:cNvSpPr/>
            <p:nvPr/>
          </p:nvSpPr>
          <p:spPr>
            <a:xfrm>
              <a:off x="6198475" y="4906500"/>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23" name="Google Shape;1804;p5"/>
            <p:cNvSpPr/>
            <p:nvPr/>
          </p:nvSpPr>
          <p:spPr>
            <a:xfrm>
              <a:off x="6305150" y="3929725"/>
              <a:ext cx="5375" cy="116875"/>
            </a:xfrm>
            <a:custGeom>
              <a:avLst/>
              <a:ahLst/>
              <a:rect l="l" t="t" r="r" b="b"/>
              <a:pathLst>
                <a:path w="215" h="4675" extrusionOk="0">
                  <a:moveTo>
                    <a:pt x="0" y="1"/>
                  </a:moveTo>
                  <a:lnTo>
                    <a:pt x="0"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24" name="Google Shape;1805;p5"/>
            <p:cNvSpPr/>
            <p:nvPr/>
          </p:nvSpPr>
          <p:spPr>
            <a:xfrm>
              <a:off x="6305150" y="47843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25" name="Google Shape;1806;p5"/>
            <p:cNvSpPr/>
            <p:nvPr/>
          </p:nvSpPr>
          <p:spPr>
            <a:xfrm>
              <a:off x="6305150" y="5028700"/>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26" name="Google Shape;1807;p5"/>
            <p:cNvSpPr/>
            <p:nvPr/>
          </p:nvSpPr>
          <p:spPr>
            <a:xfrm>
              <a:off x="6305150" y="405192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27" name="Google Shape;1808;p5"/>
            <p:cNvSpPr/>
            <p:nvPr/>
          </p:nvSpPr>
          <p:spPr>
            <a:xfrm>
              <a:off x="6305150" y="3797000"/>
              <a:ext cx="5375" cy="127575"/>
            </a:xfrm>
            <a:custGeom>
              <a:avLst/>
              <a:ahLst/>
              <a:rect l="l" t="t" r="r" b="b"/>
              <a:pathLst>
                <a:path w="215" h="5103" extrusionOk="0">
                  <a:moveTo>
                    <a:pt x="0" y="1"/>
                  </a:moveTo>
                  <a:lnTo>
                    <a:pt x="0" y="5103"/>
                  </a:lnTo>
                  <a:lnTo>
                    <a:pt x="215" y="5103"/>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28" name="Google Shape;1809;p5"/>
            <p:cNvSpPr/>
            <p:nvPr/>
          </p:nvSpPr>
          <p:spPr>
            <a:xfrm>
              <a:off x="6305150" y="5150125"/>
              <a:ext cx="5375" cy="98275"/>
            </a:xfrm>
            <a:custGeom>
              <a:avLst/>
              <a:ahLst/>
              <a:rect l="l" t="t" r="r" b="b"/>
              <a:pathLst>
                <a:path w="215" h="3931" extrusionOk="0">
                  <a:moveTo>
                    <a:pt x="0" y="0"/>
                  </a:moveTo>
                  <a:lnTo>
                    <a:pt x="0" y="3930"/>
                  </a:lnTo>
                  <a:lnTo>
                    <a:pt x="215" y="3915"/>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29" name="Google Shape;1810;p5"/>
            <p:cNvSpPr/>
            <p:nvPr/>
          </p:nvSpPr>
          <p:spPr>
            <a:xfrm>
              <a:off x="6305150" y="4906500"/>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30" name="Google Shape;1811;p5"/>
            <p:cNvSpPr/>
            <p:nvPr/>
          </p:nvSpPr>
          <p:spPr>
            <a:xfrm>
              <a:off x="6305150" y="41741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31" name="Google Shape;1812;p5"/>
            <p:cNvSpPr/>
            <p:nvPr/>
          </p:nvSpPr>
          <p:spPr>
            <a:xfrm>
              <a:off x="6305150" y="4417725"/>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32" name="Google Shape;1813;p5"/>
            <p:cNvSpPr/>
            <p:nvPr/>
          </p:nvSpPr>
          <p:spPr>
            <a:xfrm>
              <a:off x="6305150" y="4296300"/>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33" name="Google Shape;1814;p5"/>
            <p:cNvSpPr/>
            <p:nvPr/>
          </p:nvSpPr>
          <p:spPr>
            <a:xfrm>
              <a:off x="6305150" y="4662125"/>
              <a:ext cx="5375" cy="116850"/>
            </a:xfrm>
            <a:custGeom>
              <a:avLst/>
              <a:ahLst/>
              <a:rect l="l" t="t" r="r" b="b"/>
              <a:pathLst>
                <a:path w="215" h="4674" extrusionOk="0">
                  <a:moveTo>
                    <a:pt x="0" y="0"/>
                  </a:moveTo>
                  <a:lnTo>
                    <a:pt x="0"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34" name="Google Shape;1815;p5"/>
            <p:cNvSpPr/>
            <p:nvPr/>
          </p:nvSpPr>
          <p:spPr>
            <a:xfrm>
              <a:off x="6305150" y="4539925"/>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35" name="Google Shape;1816;p5"/>
            <p:cNvSpPr/>
            <p:nvPr/>
          </p:nvSpPr>
          <p:spPr>
            <a:xfrm>
              <a:off x="6412025" y="3929725"/>
              <a:ext cx="4600" cy="116875"/>
            </a:xfrm>
            <a:custGeom>
              <a:avLst/>
              <a:ahLst/>
              <a:rect l="l" t="t" r="r" b="b"/>
              <a:pathLst>
                <a:path w="184" h="4675" extrusionOk="0">
                  <a:moveTo>
                    <a:pt x="0" y="1"/>
                  </a:moveTo>
                  <a:lnTo>
                    <a:pt x="0" y="4674"/>
                  </a:lnTo>
                  <a:lnTo>
                    <a:pt x="184" y="4674"/>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36" name="Google Shape;1817;p5"/>
            <p:cNvSpPr/>
            <p:nvPr/>
          </p:nvSpPr>
          <p:spPr>
            <a:xfrm>
              <a:off x="6412025" y="4662125"/>
              <a:ext cx="4600" cy="116850"/>
            </a:xfrm>
            <a:custGeom>
              <a:avLst/>
              <a:ahLst/>
              <a:rect l="l" t="t" r="r" b="b"/>
              <a:pathLst>
                <a:path w="184" h="4674" extrusionOk="0">
                  <a:moveTo>
                    <a:pt x="0" y="0"/>
                  </a:moveTo>
                  <a:lnTo>
                    <a:pt x="0" y="4674"/>
                  </a:lnTo>
                  <a:lnTo>
                    <a:pt x="184" y="4674"/>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37" name="Google Shape;1818;p5"/>
            <p:cNvSpPr/>
            <p:nvPr/>
          </p:nvSpPr>
          <p:spPr>
            <a:xfrm>
              <a:off x="6412025" y="5028700"/>
              <a:ext cx="4600" cy="116275"/>
            </a:xfrm>
            <a:custGeom>
              <a:avLst/>
              <a:ahLst/>
              <a:rect l="l" t="t" r="r" b="b"/>
              <a:pathLst>
                <a:path w="184" h="4651" extrusionOk="0">
                  <a:moveTo>
                    <a:pt x="0" y="0"/>
                  </a:moveTo>
                  <a:lnTo>
                    <a:pt x="0" y="4651"/>
                  </a:lnTo>
                  <a:lnTo>
                    <a:pt x="184" y="465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38" name="Google Shape;1819;p5"/>
            <p:cNvSpPr/>
            <p:nvPr/>
          </p:nvSpPr>
          <p:spPr>
            <a:xfrm>
              <a:off x="6412025" y="4539925"/>
              <a:ext cx="4600" cy="117050"/>
            </a:xfrm>
            <a:custGeom>
              <a:avLst/>
              <a:ahLst/>
              <a:rect l="l" t="t" r="r" b="b"/>
              <a:pathLst>
                <a:path w="184" h="4682" extrusionOk="0">
                  <a:moveTo>
                    <a:pt x="0" y="1"/>
                  </a:moveTo>
                  <a:lnTo>
                    <a:pt x="0" y="4681"/>
                  </a:lnTo>
                  <a:lnTo>
                    <a:pt x="184" y="468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39" name="Google Shape;1820;p5"/>
            <p:cNvSpPr/>
            <p:nvPr/>
          </p:nvSpPr>
          <p:spPr>
            <a:xfrm>
              <a:off x="6412025" y="4906500"/>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40" name="Google Shape;1821;p5"/>
            <p:cNvSpPr/>
            <p:nvPr/>
          </p:nvSpPr>
          <p:spPr>
            <a:xfrm>
              <a:off x="6412025" y="4417725"/>
              <a:ext cx="4600" cy="117050"/>
            </a:xfrm>
            <a:custGeom>
              <a:avLst/>
              <a:ahLst/>
              <a:rect l="l" t="t" r="r" b="b"/>
              <a:pathLst>
                <a:path w="184" h="4682" extrusionOk="0">
                  <a:moveTo>
                    <a:pt x="0" y="1"/>
                  </a:moveTo>
                  <a:lnTo>
                    <a:pt x="0" y="4682"/>
                  </a:lnTo>
                  <a:lnTo>
                    <a:pt x="184" y="4682"/>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41" name="Google Shape;1822;p5"/>
            <p:cNvSpPr/>
            <p:nvPr/>
          </p:nvSpPr>
          <p:spPr>
            <a:xfrm>
              <a:off x="6412025" y="3796425"/>
              <a:ext cx="4600" cy="128150"/>
            </a:xfrm>
            <a:custGeom>
              <a:avLst/>
              <a:ahLst/>
              <a:rect l="l" t="t" r="r" b="b"/>
              <a:pathLst>
                <a:path w="184" h="5126" extrusionOk="0">
                  <a:moveTo>
                    <a:pt x="0" y="1"/>
                  </a:moveTo>
                  <a:lnTo>
                    <a:pt x="0" y="5126"/>
                  </a:lnTo>
                  <a:lnTo>
                    <a:pt x="184" y="5126"/>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42" name="Google Shape;1823;p5"/>
            <p:cNvSpPr/>
            <p:nvPr/>
          </p:nvSpPr>
          <p:spPr>
            <a:xfrm>
              <a:off x="6412025" y="4174125"/>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43" name="Google Shape;1824;p5"/>
            <p:cNvSpPr/>
            <p:nvPr/>
          </p:nvSpPr>
          <p:spPr>
            <a:xfrm>
              <a:off x="6412025" y="4784325"/>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44" name="Google Shape;1825;p5"/>
            <p:cNvSpPr/>
            <p:nvPr/>
          </p:nvSpPr>
          <p:spPr>
            <a:xfrm>
              <a:off x="6412025" y="4296300"/>
              <a:ext cx="4600" cy="116300"/>
            </a:xfrm>
            <a:custGeom>
              <a:avLst/>
              <a:ahLst/>
              <a:rect l="l" t="t" r="r" b="b"/>
              <a:pathLst>
                <a:path w="184" h="4652"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45" name="Google Shape;1826;p5"/>
            <p:cNvSpPr/>
            <p:nvPr/>
          </p:nvSpPr>
          <p:spPr>
            <a:xfrm>
              <a:off x="6412025" y="4051925"/>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46" name="Google Shape;1827;p5"/>
            <p:cNvSpPr/>
            <p:nvPr/>
          </p:nvSpPr>
          <p:spPr>
            <a:xfrm>
              <a:off x="6412025" y="5150125"/>
              <a:ext cx="4600" cy="104975"/>
            </a:xfrm>
            <a:custGeom>
              <a:avLst/>
              <a:ahLst/>
              <a:rect l="l" t="t" r="r" b="b"/>
              <a:pathLst>
                <a:path w="184" h="4199" extrusionOk="0">
                  <a:moveTo>
                    <a:pt x="0" y="0"/>
                  </a:moveTo>
                  <a:lnTo>
                    <a:pt x="0" y="4183"/>
                  </a:lnTo>
                  <a:lnTo>
                    <a:pt x="184" y="4199"/>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47" name="Google Shape;1828;p5"/>
            <p:cNvSpPr/>
            <p:nvPr/>
          </p:nvSpPr>
          <p:spPr>
            <a:xfrm>
              <a:off x="651870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48" name="Google Shape;1829;p5"/>
            <p:cNvSpPr/>
            <p:nvPr/>
          </p:nvSpPr>
          <p:spPr>
            <a:xfrm>
              <a:off x="651870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49" name="Google Shape;1830;p5"/>
            <p:cNvSpPr/>
            <p:nvPr/>
          </p:nvSpPr>
          <p:spPr>
            <a:xfrm>
              <a:off x="651870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50" name="Google Shape;1831;p5"/>
            <p:cNvSpPr/>
            <p:nvPr/>
          </p:nvSpPr>
          <p:spPr>
            <a:xfrm>
              <a:off x="651870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51" name="Google Shape;1832;p5"/>
            <p:cNvSpPr/>
            <p:nvPr/>
          </p:nvSpPr>
          <p:spPr>
            <a:xfrm>
              <a:off x="651870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52" name="Google Shape;1833;p5"/>
            <p:cNvSpPr/>
            <p:nvPr/>
          </p:nvSpPr>
          <p:spPr>
            <a:xfrm>
              <a:off x="651870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53" name="Google Shape;1834;p5"/>
            <p:cNvSpPr/>
            <p:nvPr/>
          </p:nvSpPr>
          <p:spPr>
            <a:xfrm>
              <a:off x="651870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54" name="Google Shape;1835;p5"/>
            <p:cNvSpPr/>
            <p:nvPr/>
          </p:nvSpPr>
          <p:spPr>
            <a:xfrm>
              <a:off x="651870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55" name="Google Shape;1836;p5"/>
            <p:cNvSpPr/>
            <p:nvPr/>
          </p:nvSpPr>
          <p:spPr>
            <a:xfrm>
              <a:off x="6518700" y="3796425"/>
              <a:ext cx="4800" cy="128150"/>
            </a:xfrm>
            <a:custGeom>
              <a:avLst/>
              <a:ahLst/>
              <a:rect l="l" t="t" r="r" b="b"/>
              <a:pathLst>
                <a:path w="192" h="5126" extrusionOk="0">
                  <a:moveTo>
                    <a:pt x="0" y="1"/>
                  </a:moveTo>
                  <a:lnTo>
                    <a:pt x="0" y="5126"/>
                  </a:lnTo>
                  <a:lnTo>
                    <a:pt x="192" y="5126"/>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56" name="Google Shape;1837;p5"/>
            <p:cNvSpPr/>
            <p:nvPr/>
          </p:nvSpPr>
          <p:spPr>
            <a:xfrm>
              <a:off x="6518700" y="5150125"/>
              <a:ext cx="4800" cy="110350"/>
            </a:xfrm>
            <a:custGeom>
              <a:avLst/>
              <a:ahLst/>
              <a:rect l="l" t="t" r="r" b="b"/>
              <a:pathLst>
                <a:path w="192" h="4414" extrusionOk="0">
                  <a:moveTo>
                    <a:pt x="0" y="0"/>
                  </a:moveTo>
                  <a:lnTo>
                    <a:pt x="0" y="4413"/>
                  </a:lnTo>
                  <a:lnTo>
                    <a:pt x="192" y="4413"/>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57" name="Google Shape;1838;p5"/>
            <p:cNvSpPr/>
            <p:nvPr/>
          </p:nvSpPr>
          <p:spPr>
            <a:xfrm>
              <a:off x="651870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58" name="Google Shape;1839;p5"/>
            <p:cNvSpPr/>
            <p:nvPr/>
          </p:nvSpPr>
          <p:spPr>
            <a:xfrm>
              <a:off x="651870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59" name="Google Shape;1840;p5"/>
            <p:cNvSpPr/>
            <p:nvPr/>
          </p:nvSpPr>
          <p:spPr>
            <a:xfrm>
              <a:off x="6625375" y="5150125"/>
              <a:ext cx="4800" cy="110350"/>
            </a:xfrm>
            <a:custGeom>
              <a:avLst/>
              <a:ahLst/>
              <a:rect l="l" t="t" r="r" b="b"/>
              <a:pathLst>
                <a:path w="192" h="4414" extrusionOk="0">
                  <a:moveTo>
                    <a:pt x="0" y="0"/>
                  </a:moveTo>
                  <a:lnTo>
                    <a:pt x="0" y="4413"/>
                  </a:lnTo>
                  <a:lnTo>
                    <a:pt x="192" y="4413"/>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60" name="Google Shape;1841;p5"/>
            <p:cNvSpPr/>
            <p:nvPr/>
          </p:nvSpPr>
          <p:spPr>
            <a:xfrm>
              <a:off x="6625375"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61" name="Google Shape;1842;p5"/>
            <p:cNvSpPr/>
            <p:nvPr/>
          </p:nvSpPr>
          <p:spPr>
            <a:xfrm>
              <a:off x="6625375"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62" name="Google Shape;1843;p5"/>
            <p:cNvSpPr/>
            <p:nvPr/>
          </p:nvSpPr>
          <p:spPr>
            <a:xfrm>
              <a:off x="6625375"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63" name="Google Shape;1844;p5"/>
            <p:cNvSpPr/>
            <p:nvPr/>
          </p:nvSpPr>
          <p:spPr>
            <a:xfrm>
              <a:off x="6625375"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64" name="Google Shape;1845;p5"/>
            <p:cNvSpPr/>
            <p:nvPr/>
          </p:nvSpPr>
          <p:spPr>
            <a:xfrm>
              <a:off x="6625375"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65" name="Google Shape;1846;p5"/>
            <p:cNvSpPr/>
            <p:nvPr/>
          </p:nvSpPr>
          <p:spPr>
            <a:xfrm>
              <a:off x="6625375"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66" name="Google Shape;1847;p5"/>
            <p:cNvSpPr/>
            <p:nvPr/>
          </p:nvSpPr>
          <p:spPr>
            <a:xfrm>
              <a:off x="6625375" y="3795675"/>
              <a:ext cx="4800" cy="128900"/>
            </a:xfrm>
            <a:custGeom>
              <a:avLst/>
              <a:ahLst/>
              <a:rect l="l" t="t" r="r" b="b"/>
              <a:pathLst>
                <a:path w="192" h="5156" extrusionOk="0">
                  <a:moveTo>
                    <a:pt x="0" y="0"/>
                  </a:moveTo>
                  <a:lnTo>
                    <a:pt x="0" y="5156"/>
                  </a:lnTo>
                  <a:lnTo>
                    <a:pt x="192" y="5156"/>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67" name="Google Shape;1848;p5"/>
            <p:cNvSpPr/>
            <p:nvPr/>
          </p:nvSpPr>
          <p:spPr>
            <a:xfrm>
              <a:off x="6625375"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68" name="Google Shape;1849;p5"/>
            <p:cNvSpPr/>
            <p:nvPr/>
          </p:nvSpPr>
          <p:spPr>
            <a:xfrm>
              <a:off x="6625375"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69" name="Google Shape;1850;p5"/>
            <p:cNvSpPr/>
            <p:nvPr/>
          </p:nvSpPr>
          <p:spPr>
            <a:xfrm>
              <a:off x="6625375"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70" name="Google Shape;1851;p5"/>
            <p:cNvSpPr/>
            <p:nvPr/>
          </p:nvSpPr>
          <p:spPr>
            <a:xfrm>
              <a:off x="6625375"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71" name="Google Shape;1852;p5"/>
            <p:cNvSpPr/>
            <p:nvPr/>
          </p:nvSpPr>
          <p:spPr>
            <a:xfrm>
              <a:off x="6731675" y="3795100"/>
              <a:ext cx="5200" cy="129475"/>
            </a:xfrm>
            <a:custGeom>
              <a:avLst/>
              <a:ahLst/>
              <a:rect l="l" t="t" r="r" b="b"/>
              <a:pathLst>
                <a:path w="208" h="5179" extrusionOk="0">
                  <a:moveTo>
                    <a:pt x="0" y="0"/>
                  </a:moveTo>
                  <a:lnTo>
                    <a:pt x="0" y="5179"/>
                  </a:lnTo>
                  <a:lnTo>
                    <a:pt x="207" y="5179"/>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72" name="Google Shape;1853;p5"/>
            <p:cNvSpPr/>
            <p:nvPr/>
          </p:nvSpPr>
          <p:spPr>
            <a:xfrm>
              <a:off x="6731675" y="5150125"/>
              <a:ext cx="5200" cy="106700"/>
            </a:xfrm>
            <a:custGeom>
              <a:avLst/>
              <a:ahLst/>
              <a:rect l="l" t="t" r="r" b="b"/>
              <a:pathLst>
                <a:path w="208" h="4268" extrusionOk="0">
                  <a:moveTo>
                    <a:pt x="0" y="0"/>
                  </a:moveTo>
                  <a:lnTo>
                    <a:pt x="0" y="4268"/>
                  </a:lnTo>
                  <a:lnTo>
                    <a:pt x="207" y="4260"/>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73" name="Google Shape;1854;p5"/>
            <p:cNvSpPr/>
            <p:nvPr/>
          </p:nvSpPr>
          <p:spPr>
            <a:xfrm>
              <a:off x="6731675" y="4784325"/>
              <a:ext cx="5200" cy="116275"/>
            </a:xfrm>
            <a:custGeom>
              <a:avLst/>
              <a:ahLst/>
              <a:rect l="l" t="t" r="r" b="b"/>
              <a:pathLst>
                <a:path w="208" h="4651" extrusionOk="0">
                  <a:moveTo>
                    <a:pt x="0" y="0"/>
                  </a:moveTo>
                  <a:lnTo>
                    <a:pt x="0" y="4650"/>
                  </a:lnTo>
                  <a:lnTo>
                    <a:pt x="207" y="4650"/>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74" name="Google Shape;1855;p5"/>
            <p:cNvSpPr/>
            <p:nvPr/>
          </p:nvSpPr>
          <p:spPr>
            <a:xfrm>
              <a:off x="6731675" y="4174125"/>
              <a:ext cx="5200" cy="116275"/>
            </a:xfrm>
            <a:custGeom>
              <a:avLst/>
              <a:ahLst/>
              <a:rect l="l" t="t" r="r" b="b"/>
              <a:pathLst>
                <a:path w="208" h="4651" extrusionOk="0">
                  <a:moveTo>
                    <a:pt x="0" y="0"/>
                  </a:moveTo>
                  <a:lnTo>
                    <a:pt x="0" y="4650"/>
                  </a:lnTo>
                  <a:lnTo>
                    <a:pt x="207" y="4650"/>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75" name="Google Shape;1856;p5"/>
            <p:cNvSpPr/>
            <p:nvPr/>
          </p:nvSpPr>
          <p:spPr>
            <a:xfrm>
              <a:off x="6731675" y="3929725"/>
              <a:ext cx="5200" cy="116875"/>
            </a:xfrm>
            <a:custGeom>
              <a:avLst/>
              <a:ahLst/>
              <a:rect l="l" t="t" r="r" b="b"/>
              <a:pathLst>
                <a:path w="208" h="4675" extrusionOk="0">
                  <a:moveTo>
                    <a:pt x="0" y="1"/>
                  </a:moveTo>
                  <a:lnTo>
                    <a:pt x="0" y="4674"/>
                  </a:lnTo>
                  <a:lnTo>
                    <a:pt x="207" y="4674"/>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76" name="Google Shape;1857;p5"/>
            <p:cNvSpPr/>
            <p:nvPr/>
          </p:nvSpPr>
          <p:spPr>
            <a:xfrm>
              <a:off x="6731675" y="4539925"/>
              <a:ext cx="5200" cy="117050"/>
            </a:xfrm>
            <a:custGeom>
              <a:avLst/>
              <a:ahLst/>
              <a:rect l="l" t="t" r="r" b="b"/>
              <a:pathLst>
                <a:path w="208" h="4682" extrusionOk="0">
                  <a:moveTo>
                    <a:pt x="0" y="1"/>
                  </a:moveTo>
                  <a:lnTo>
                    <a:pt x="0" y="4681"/>
                  </a:lnTo>
                  <a:lnTo>
                    <a:pt x="207" y="4681"/>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77" name="Google Shape;1858;p5"/>
            <p:cNvSpPr/>
            <p:nvPr/>
          </p:nvSpPr>
          <p:spPr>
            <a:xfrm>
              <a:off x="6731675" y="4051925"/>
              <a:ext cx="5200" cy="116275"/>
            </a:xfrm>
            <a:custGeom>
              <a:avLst/>
              <a:ahLst/>
              <a:rect l="l" t="t" r="r" b="b"/>
              <a:pathLst>
                <a:path w="208" h="4651" extrusionOk="0">
                  <a:moveTo>
                    <a:pt x="0" y="1"/>
                  </a:moveTo>
                  <a:lnTo>
                    <a:pt x="0" y="4651"/>
                  </a:lnTo>
                  <a:lnTo>
                    <a:pt x="207" y="4651"/>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78" name="Google Shape;1859;p5"/>
            <p:cNvSpPr/>
            <p:nvPr/>
          </p:nvSpPr>
          <p:spPr>
            <a:xfrm>
              <a:off x="6731675" y="4296300"/>
              <a:ext cx="5200" cy="116300"/>
            </a:xfrm>
            <a:custGeom>
              <a:avLst/>
              <a:ahLst/>
              <a:rect l="l" t="t" r="r" b="b"/>
              <a:pathLst>
                <a:path w="208" h="4652" extrusionOk="0">
                  <a:moveTo>
                    <a:pt x="0" y="1"/>
                  </a:moveTo>
                  <a:lnTo>
                    <a:pt x="0" y="4651"/>
                  </a:lnTo>
                  <a:lnTo>
                    <a:pt x="207" y="4651"/>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79" name="Google Shape;1860;p5"/>
            <p:cNvSpPr/>
            <p:nvPr/>
          </p:nvSpPr>
          <p:spPr>
            <a:xfrm>
              <a:off x="6731675" y="4662125"/>
              <a:ext cx="5200" cy="116850"/>
            </a:xfrm>
            <a:custGeom>
              <a:avLst/>
              <a:ahLst/>
              <a:rect l="l" t="t" r="r" b="b"/>
              <a:pathLst>
                <a:path w="208" h="4674" extrusionOk="0">
                  <a:moveTo>
                    <a:pt x="0" y="0"/>
                  </a:moveTo>
                  <a:lnTo>
                    <a:pt x="0" y="4674"/>
                  </a:lnTo>
                  <a:lnTo>
                    <a:pt x="207" y="4674"/>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80" name="Google Shape;1861;p5"/>
            <p:cNvSpPr/>
            <p:nvPr/>
          </p:nvSpPr>
          <p:spPr>
            <a:xfrm>
              <a:off x="6731675" y="4906500"/>
              <a:ext cx="5200" cy="116275"/>
            </a:xfrm>
            <a:custGeom>
              <a:avLst/>
              <a:ahLst/>
              <a:rect l="l" t="t" r="r" b="b"/>
              <a:pathLst>
                <a:path w="208" h="4651" extrusionOk="0">
                  <a:moveTo>
                    <a:pt x="0" y="1"/>
                  </a:moveTo>
                  <a:lnTo>
                    <a:pt x="0" y="4651"/>
                  </a:lnTo>
                  <a:lnTo>
                    <a:pt x="207" y="4651"/>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81" name="Google Shape;1862;p5"/>
            <p:cNvSpPr/>
            <p:nvPr/>
          </p:nvSpPr>
          <p:spPr>
            <a:xfrm>
              <a:off x="6731675" y="5028700"/>
              <a:ext cx="5200" cy="116275"/>
            </a:xfrm>
            <a:custGeom>
              <a:avLst/>
              <a:ahLst/>
              <a:rect l="l" t="t" r="r" b="b"/>
              <a:pathLst>
                <a:path w="208" h="4651" extrusionOk="0">
                  <a:moveTo>
                    <a:pt x="0" y="0"/>
                  </a:moveTo>
                  <a:lnTo>
                    <a:pt x="0" y="4651"/>
                  </a:lnTo>
                  <a:lnTo>
                    <a:pt x="207" y="4651"/>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82" name="Google Shape;1863;p5"/>
            <p:cNvSpPr/>
            <p:nvPr/>
          </p:nvSpPr>
          <p:spPr>
            <a:xfrm>
              <a:off x="6731675" y="4417725"/>
              <a:ext cx="5200" cy="117050"/>
            </a:xfrm>
            <a:custGeom>
              <a:avLst/>
              <a:ahLst/>
              <a:rect l="l" t="t" r="r" b="b"/>
              <a:pathLst>
                <a:path w="208" h="4682" extrusionOk="0">
                  <a:moveTo>
                    <a:pt x="0" y="1"/>
                  </a:moveTo>
                  <a:lnTo>
                    <a:pt x="0" y="4682"/>
                  </a:lnTo>
                  <a:lnTo>
                    <a:pt x="207" y="4682"/>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83" name="Google Shape;1864;p5"/>
            <p:cNvSpPr/>
            <p:nvPr/>
          </p:nvSpPr>
          <p:spPr>
            <a:xfrm>
              <a:off x="4069500" y="5144950"/>
              <a:ext cx="2770600" cy="5200"/>
            </a:xfrm>
            <a:custGeom>
              <a:avLst/>
              <a:ahLst/>
              <a:rect l="l" t="t" r="r" b="b"/>
              <a:pathLst>
                <a:path w="110824" h="208" extrusionOk="0">
                  <a:moveTo>
                    <a:pt x="0" y="1"/>
                  </a:moveTo>
                  <a:lnTo>
                    <a:pt x="0" y="207"/>
                  </a:lnTo>
                  <a:lnTo>
                    <a:pt x="110823" y="207"/>
                  </a:lnTo>
                  <a:lnTo>
                    <a:pt x="110823"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84" name="Google Shape;1865;p5"/>
            <p:cNvSpPr/>
            <p:nvPr/>
          </p:nvSpPr>
          <p:spPr>
            <a:xfrm>
              <a:off x="4070825" y="5022750"/>
              <a:ext cx="2768125" cy="5975"/>
            </a:xfrm>
            <a:custGeom>
              <a:avLst/>
              <a:ahLst/>
              <a:rect l="l" t="t" r="r" b="b"/>
              <a:pathLst>
                <a:path w="110725" h="239" extrusionOk="0">
                  <a:moveTo>
                    <a:pt x="1" y="1"/>
                  </a:moveTo>
                  <a:lnTo>
                    <a:pt x="1" y="238"/>
                  </a:lnTo>
                  <a:lnTo>
                    <a:pt x="110724" y="238"/>
                  </a:lnTo>
                  <a:lnTo>
                    <a:pt x="11072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85" name="Google Shape;1866;p5"/>
            <p:cNvSpPr/>
            <p:nvPr/>
          </p:nvSpPr>
          <p:spPr>
            <a:xfrm>
              <a:off x="4071400" y="4900575"/>
              <a:ext cx="2766975" cy="5950"/>
            </a:xfrm>
            <a:custGeom>
              <a:avLst/>
              <a:ahLst/>
              <a:rect l="l" t="t" r="r" b="b"/>
              <a:pathLst>
                <a:path w="110679" h="238" extrusionOk="0">
                  <a:moveTo>
                    <a:pt x="1" y="0"/>
                  </a:moveTo>
                  <a:lnTo>
                    <a:pt x="1" y="238"/>
                  </a:lnTo>
                  <a:lnTo>
                    <a:pt x="110678" y="238"/>
                  </a:lnTo>
                  <a:lnTo>
                    <a:pt x="110678"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86" name="Google Shape;1867;p5"/>
            <p:cNvSpPr/>
            <p:nvPr/>
          </p:nvSpPr>
          <p:spPr>
            <a:xfrm>
              <a:off x="4072550" y="4778950"/>
              <a:ext cx="2764675" cy="5375"/>
            </a:xfrm>
            <a:custGeom>
              <a:avLst/>
              <a:ahLst/>
              <a:rect l="l" t="t" r="r" b="b"/>
              <a:pathLst>
                <a:path w="110587" h="215" extrusionOk="0">
                  <a:moveTo>
                    <a:pt x="1" y="1"/>
                  </a:moveTo>
                  <a:lnTo>
                    <a:pt x="1" y="215"/>
                  </a:lnTo>
                  <a:lnTo>
                    <a:pt x="110586" y="215"/>
                  </a:lnTo>
                  <a:lnTo>
                    <a:pt x="110586"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87" name="Google Shape;1868;p5"/>
            <p:cNvSpPr/>
            <p:nvPr/>
          </p:nvSpPr>
          <p:spPr>
            <a:xfrm>
              <a:off x="4073125" y="4656950"/>
              <a:ext cx="2763525" cy="5200"/>
            </a:xfrm>
            <a:custGeom>
              <a:avLst/>
              <a:ahLst/>
              <a:rect l="l" t="t" r="r" b="b"/>
              <a:pathLst>
                <a:path w="110541" h="208" extrusionOk="0">
                  <a:moveTo>
                    <a:pt x="1" y="0"/>
                  </a:moveTo>
                  <a:lnTo>
                    <a:pt x="1" y="207"/>
                  </a:lnTo>
                  <a:lnTo>
                    <a:pt x="110540" y="207"/>
                  </a:lnTo>
                  <a:lnTo>
                    <a:pt x="110540"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88" name="Google Shape;1869;p5"/>
            <p:cNvSpPr/>
            <p:nvPr/>
          </p:nvSpPr>
          <p:spPr>
            <a:xfrm>
              <a:off x="4074275" y="4534750"/>
              <a:ext cx="2761025" cy="5200"/>
            </a:xfrm>
            <a:custGeom>
              <a:avLst/>
              <a:ahLst/>
              <a:rect l="l" t="t" r="r" b="b"/>
              <a:pathLst>
                <a:path w="110441" h="208" extrusionOk="0">
                  <a:moveTo>
                    <a:pt x="1" y="1"/>
                  </a:moveTo>
                  <a:lnTo>
                    <a:pt x="1" y="208"/>
                  </a:lnTo>
                  <a:lnTo>
                    <a:pt x="110441" y="208"/>
                  </a:lnTo>
                  <a:lnTo>
                    <a:pt x="110441"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89" name="Google Shape;1870;p5"/>
            <p:cNvSpPr/>
            <p:nvPr/>
          </p:nvSpPr>
          <p:spPr>
            <a:xfrm>
              <a:off x="4074850" y="4412575"/>
              <a:ext cx="2759875" cy="5175"/>
            </a:xfrm>
            <a:custGeom>
              <a:avLst/>
              <a:ahLst/>
              <a:rect l="l" t="t" r="r" b="b"/>
              <a:pathLst>
                <a:path w="110395" h="207" extrusionOk="0">
                  <a:moveTo>
                    <a:pt x="1" y="0"/>
                  </a:moveTo>
                  <a:lnTo>
                    <a:pt x="1" y="92"/>
                  </a:lnTo>
                  <a:lnTo>
                    <a:pt x="1" y="207"/>
                  </a:lnTo>
                  <a:lnTo>
                    <a:pt x="110395" y="207"/>
                  </a:lnTo>
                  <a:lnTo>
                    <a:pt x="110395" y="69"/>
                  </a:lnTo>
                  <a:lnTo>
                    <a:pt x="11039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90" name="Google Shape;1871;p5"/>
            <p:cNvSpPr/>
            <p:nvPr/>
          </p:nvSpPr>
          <p:spPr>
            <a:xfrm>
              <a:off x="4076200" y="4290375"/>
              <a:ext cx="2757775" cy="5950"/>
            </a:xfrm>
            <a:custGeom>
              <a:avLst/>
              <a:ahLst/>
              <a:rect l="l" t="t" r="r" b="b"/>
              <a:pathLst>
                <a:path w="110311" h="238" extrusionOk="0">
                  <a:moveTo>
                    <a:pt x="0" y="0"/>
                  </a:moveTo>
                  <a:lnTo>
                    <a:pt x="0" y="238"/>
                  </a:lnTo>
                  <a:lnTo>
                    <a:pt x="110310" y="238"/>
                  </a:lnTo>
                  <a:lnTo>
                    <a:pt x="110303" y="108"/>
                  </a:lnTo>
                  <a:lnTo>
                    <a:pt x="11029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91" name="Google Shape;1872;p5"/>
            <p:cNvSpPr/>
            <p:nvPr/>
          </p:nvSpPr>
          <p:spPr>
            <a:xfrm>
              <a:off x="4076775" y="4168175"/>
              <a:ext cx="2756225" cy="5975"/>
            </a:xfrm>
            <a:custGeom>
              <a:avLst/>
              <a:ahLst/>
              <a:rect l="l" t="t" r="r" b="b"/>
              <a:pathLst>
                <a:path w="110249" h="239" extrusionOk="0">
                  <a:moveTo>
                    <a:pt x="23" y="1"/>
                  </a:moveTo>
                  <a:lnTo>
                    <a:pt x="0" y="200"/>
                  </a:lnTo>
                  <a:lnTo>
                    <a:pt x="0" y="238"/>
                  </a:lnTo>
                  <a:lnTo>
                    <a:pt x="110249" y="238"/>
                  </a:lnTo>
                  <a:lnTo>
                    <a:pt x="110241"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92" name="Google Shape;1873;p5"/>
            <p:cNvSpPr/>
            <p:nvPr/>
          </p:nvSpPr>
          <p:spPr>
            <a:xfrm>
              <a:off x="4077925" y="4046575"/>
              <a:ext cx="2754125" cy="5375"/>
            </a:xfrm>
            <a:custGeom>
              <a:avLst/>
              <a:ahLst/>
              <a:rect l="l" t="t" r="r" b="b"/>
              <a:pathLst>
                <a:path w="110165" h="215" extrusionOk="0">
                  <a:moveTo>
                    <a:pt x="0" y="0"/>
                  </a:moveTo>
                  <a:lnTo>
                    <a:pt x="0" y="215"/>
                  </a:lnTo>
                  <a:lnTo>
                    <a:pt x="110165" y="215"/>
                  </a:lnTo>
                  <a:lnTo>
                    <a:pt x="11016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93" name="Google Shape;1874;p5"/>
            <p:cNvSpPr/>
            <p:nvPr/>
          </p:nvSpPr>
          <p:spPr>
            <a:xfrm>
              <a:off x="4078675" y="3924550"/>
              <a:ext cx="2752425" cy="5200"/>
            </a:xfrm>
            <a:custGeom>
              <a:avLst/>
              <a:ahLst/>
              <a:rect l="l" t="t" r="r" b="b"/>
              <a:pathLst>
                <a:path w="110097" h="208" extrusionOk="0">
                  <a:moveTo>
                    <a:pt x="16" y="1"/>
                  </a:moveTo>
                  <a:lnTo>
                    <a:pt x="1" y="124"/>
                  </a:lnTo>
                  <a:lnTo>
                    <a:pt x="1" y="208"/>
                  </a:lnTo>
                  <a:lnTo>
                    <a:pt x="110096" y="208"/>
                  </a:lnTo>
                  <a:lnTo>
                    <a:pt x="110096"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94" name="Google Shape;1875;p5"/>
            <p:cNvSpPr/>
            <p:nvPr/>
          </p:nvSpPr>
          <p:spPr>
            <a:xfrm>
              <a:off x="4814700" y="4786225"/>
              <a:ext cx="25" cy="56325"/>
            </a:xfrm>
            <a:custGeom>
              <a:avLst/>
              <a:ahLst/>
              <a:rect l="l" t="t" r="r" b="b"/>
              <a:pathLst>
                <a:path w="1" h="2253" fill="none" extrusionOk="0">
                  <a:moveTo>
                    <a:pt x="1" y="2253"/>
                  </a:moveTo>
                  <a:lnTo>
                    <a:pt x="1" y="1"/>
                  </a:lnTo>
                </a:path>
              </a:pathLst>
            </a:custGeom>
            <a:solidFill>
              <a:srgbClr val="222A54">
                <a:alpha val="17210"/>
              </a:srgbClr>
            </a:solidFill>
            <a:ln w="2300" cap="rnd" cmpd="sng">
              <a:solidFill>
                <a:srgbClr val="010000"/>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95" name="Google Shape;1876;p5"/>
            <p:cNvSpPr/>
            <p:nvPr/>
          </p:nvSpPr>
          <p:spPr>
            <a:xfrm>
              <a:off x="4269250" y="5135175"/>
              <a:ext cx="225" cy="425"/>
            </a:xfrm>
            <a:custGeom>
              <a:avLst/>
              <a:ahLst/>
              <a:rect l="l" t="t" r="r" b="b"/>
              <a:pathLst>
                <a:path w="9" h="17" extrusionOk="0">
                  <a:moveTo>
                    <a:pt x="0" y="16"/>
                  </a:moveTo>
                  <a:lnTo>
                    <a:pt x="8"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1196" name="Google Shape;1877;p5"/>
          <p:cNvSpPr/>
          <p:nvPr/>
        </p:nvSpPr>
        <p:spPr>
          <a:xfrm flipH="1">
            <a:off x="7618559" y="265450"/>
            <a:ext cx="1368143" cy="872190"/>
          </a:xfrm>
          <a:custGeom>
            <a:avLst/>
            <a:ahLst/>
            <a:rect l="l" t="t" r="r" b="b"/>
            <a:pathLst>
              <a:path w="5934" h="3783" extrusionOk="0">
                <a:moveTo>
                  <a:pt x="5211" y="0"/>
                </a:moveTo>
                <a:lnTo>
                  <a:pt x="19" y="2346"/>
                </a:lnTo>
                <a:cubicBezTo>
                  <a:pt x="1" y="2427"/>
                  <a:pt x="10" y="2480"/>
                  <a:pt x="90" y="2516"/>
                </a:cubicBezTo>
                <a:cubicBezTo>
                  <a:pt x="135" y="2534"/>
                  <a:pt x="179" y="2507"/>
                  <a:pt x="197" y="2552"/>
                </a:cubicBezTo>
                <a:cubicBezTo>
                  <a:pt x="215" y="2578"/>
                  <a:pt x="179" y="2650"/>
                  <a:pt x="179" y="2676"/>
                </a:cubicBezTo>
                <a:cubicBezTo>
                  <a:pt x="161" y="2757"/>
                  <a:pt x="161" y="2792"/>
                  <a:pt x="242" y="2828"/>
                </a:cubicBezTo>
                <a:cubicBezTo>
                  <a:pt x="304" y="2864"/>
                  <a:pt x="366" y="2873"/>
                  <a:pt x="402" y="2935"/>
                </a:cubicBezTo>
                <a:cubicBezTo>
                  <a:pt x="447" y="3024"/>
                  <a:pt x="349" y="3105"/>
                  <a:pt x="384" y="3185"/>
                </a:cubicBezTo>
                <a:cubicBezTo>
                  <a:pt x="411" y="3256"/>
                  <a:pt x="518" y="3256"/>
                  <a:pt x="491" y="3346"/>
                </a:cubicBezTo>
                <a:cubicBezTo>
                  <a:pt x="474" y="3390"/>
                  <a:pt x="286" y="3515"/>
                  <a:pt x="340" y="3586"/>
                </a:cubicBezTo>
                <a:cubicBezTo>
                  <a:pt x="348" y="3594"/>
                  <a:pt x="359" y="3597"/>
                  <a:pt x="372" y="3597"/>
                </a:cubicBezTo>
                <a:cubicBezTo>
                  <a:pt x="422" y="3597"/>
                  <a:pt x="502" y="3552"/>
                  <a:pt x="557" y="3552"/>
                </a:cubicBezTo>
                <a:cubicBezTo>
                  <a:pt x="569" y="3552"/>
                  <a:pt x="580" y="3554"/>
                  <a:pt x="589" y="3560"/>
                </a:cubicBezTo>
                <a:cubicBezTo>
                  <a:pt x="527" y="3631"/>
                  <a:pt x="474" y="3702"/>
                  <a:pt x="411" y="3783"/>
                </a:cubicBezTo>
                <a:lnTo>
                  <a:pt x="5933" y="1276"/>
                </a:lnTo>
                <a:cubicBezTo>
                  <a:pt x="5933" y="1196"/>
                  <a:pt x="5844" y="1204"/>
                  <a:pt x="5808" y="1151"/>
                </a:cubicBezTo>
                <a:cubicBezTo>
                  <a:pt x="5737" y="1053"/>
                  <a:pt x="5862" y="1026"/>
                  <a:pt x="5844" y="937"/>
                </a:cubicBezTo>
                <a:cubicBezTo>
                  <a:pt x="5782" y="910"/>
                  <a:pt x="5701" y="919"/>
                  <a:pt x="5630" y="892"/>
                </a:cubicBezTo>
                <a:cubicBezTo>
                  <a:pt x="5532" y="839"/>
                  <a:pt x="5603" y="839"/>
                  <a:pt x="5621" y="776"/>
                </a:cubicBezTo>
                <a:cubicBezTo>
                  <a:pt x="5657" y="696"/>
                  <a:pt x="5603" y="687"/>
                  <a:pt x="5550" y="634"/>
                </a:cubicBezTo>
                <a:cubicBezTo>
                  <a:pt x="5487" y="571"/>
                  <a:pt x="5541" y="580"/>
                  <a:pt x="5523" y="500"/>
                </a:cubicBezTo>
                <a:cubicBezTo>
                  <a:pt x="5514" y="437"/>
                  <a:pt x="5443" y="437"/>
                  <a:pt x="5389" y="402"/>
                </a:cubicBezTo>
                <a:cubicBezTo>
                  <a:pt x="5309" y="357"/>
                  <a:pt x="5344" y="339"/>
                  <a:pt x="5344" y="268"/>
                </a:cubicBezTo>
                <a:cubicBezTo>
                  <a:pt x="5353" y="152"/>
                  <a:pt x="5211" y="116"/>
                  <a:pt x="5211" y="0"/>
                </a:cubicBezTo>
                <a:close/>
              </a:path>
            </a:pathLst>
          </a:custGeom>
          <a:solidFill>
            <a:srgbClr val="FFCE59">
              <a:alpha val="6930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97" name="Google Shape;1878;p5"/>
          <p:cNvSpPr/>
          <p:nvPr/>
        </p:nvSpPr>
        <p:spPr>
          <a:xfrm>
            <a:off x="246397" y="265441"/>
            <a:ext cx="1368143" cy="872190"/>
          </a:xfrm>
          <a:custGeom>
            <a:avLst/>
            <a:ahLst/>
            <a:rect l="l" t="t" r="r" b="b"/>
            <a:pathLst>
              <a:path w="5934" h="3783" extrusionOk="0">
                <a:moveTo>
                  <a:pt x="5211" y="0"/>
                </a:moveTo>
                <a:lnTo>
                  <a:pt x="19" y="2346"/>
                </a:lnTo>
                <a:cubicBezTo>
                  <a:pt x="1" y="2427"/>
                  <a:pt x="10" y="2480"/>
                  <a:pt x="90" y="2516"/>
                </a:cubicBezTo>
                <a:cubicBezTo>
                  <a:pt x="135" y="2534"/>
                  <a:pt x="179" y="2507"/>
                  <a:pt x="197" y="2552"/>
                </a:cubicBezTo>
                <a:cubicBezTo>
                  <a:pt x="215" y="2578"/>
                  <a:pt x="179" y="2650"/>
                  <a:pt x="179" y="2676"/>
                </a:cubicBezTo>
                <a:cubicBezTo>
                  <a:pt x="161" y="2757"/>
                  <a:pt x="161" y="2792"/>
                  <a:pt x="242" y="2828"/>
                </a:cubicBezTo>
                <a:cubicBezTo>
                  <a:pt x="304" y="2864"/>
                  <a:pt x="366" y="2873"/>
                  <a:pt x="402" y="2935"/>
                </a:cubicBezTo>
                <a:cubicBezTo>
                  <a:pt x="447" y="3024"/>
                  <a:pt x="349" y="3105"/>
                  <a:pt x="384" y="3185"/>
                </a:cubicBezTo>
                <a:cubicBezTo>
                  <a:pt x="411" y="3256"/>
                  <a:pt x="518" y="3256"/>
                  <a:pt x="491" y="3346"/>
                </a:cubicBezTo>
                <a:cubicBezTo>
                  <a:pt x="474" y="3390"/>
                  <a:pt x="286" y="3515"/>
                  <a:pt x="340" y="3586"/>
                </a:cubicBezTo>
                <a:cubicBezTo>
                  <a:pt x="348" y="3594"/>
                  <a:pt x="359" y="3597"/>
                  <a:pt x="372" y="3597"/>
                </a:cubicBezTo>
                <a:cubicBezTo>
                  <a:pt x="422" y="3597"/>
                  <a:pt x="502" y="3552"/>
                  <a:pt x="557" y="3552"/>
                </a:cubicBezTo>
                <a:cubicBezTo>
                  <a:pt x="569" y="3552"/>
                  <a:pt x="580" y="3554"/>
                  <a:pt x="589" y="3560"/>
                </a:cubicBezTo>
                <a:cubicBezTo>
                  <a:pt x="527" y="3631"/>
                  <a:pt x="474" y="3702"/>
                  <a:pt x="411" y="3783"/>
                </a:cubicBezTo>
                <a:lnTo>
                  <a:pt x="5933" y="1276"/>
                </a:lnTo>
                <a:cubicBezTo>
                  <a:pt x="5933" y="1196"/>
                  <a:pt x="5844" y="1204"/>
                  <a:pt x="5808" y="1151"/>
                </a:cubicBezTo>
                <a:cubicBezTo>
                  <a:pt x="5737" y="1053"/>
                  <a:pt x="5862" y="1026"/>
                  <a:pt x="5844" y="937"/>
                </a:cubicBezTo>
                <a:cubicBezTo>
                  <a:pt x="5782" y="910"/>
                  <a:pt x="5701" y="919"/>
                  <a:pt x="5630" y="892"/>
                </a:cubicBezTo>
                <a:cubicBezTo>
                  <a:pt x="5532" y="839"/>
                  <a:pt x="5603" y="839"/>
                  <a:pt x="5621" y="776"/>
                </a:cubicBezTo>
                <a:cubicBezTo>
                  <a:pt x="5657" y="696"/>
                  <a:pt x="5603" y="687"/>
                  <a:pt x="5550" y="634"/>
                </a:cubicBezTo>
                <a:cubicBezTo>
                  <a:pt x="5487" y="571"/>
                  <a:pt x="5541" y="580"/>
                  <a:pt x="5523" y="500"/>
                </a:cubicBezTo>
                <a:cubicBezTo>
                  <a:pt x="5514" y="437"/>
                  <a:pt x="5443" y="437"/>
                  <a:pt x="5389" y="402"/>
                </a:cubicBezTo>
                <a:cubicBezTo>
                  <a:pt x="5309" y="357"/>
                  <a:pt x="5344" y="339"/>
                  <a:pt x="5344" y="268"/>
                </a:cubicBezTo>
                <a:cubicBezTo>
                  <a:pt x="5353" y="152"/>
                  <a:pt x="5211" y="116"/>
                  <a:pt x="5211" y="0"/>
                </a:cubicBezTo>
                <a:close/>
              </a:path>
            </a:pathLst>
          </a:custGeom>
          <a:solidFill>
            <a:srgbClr val="D6EAB6">
              <a:alpha val="7209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97" name="Google Shape;1879;p5"/>
          <p:cNvGrpSpPr/>
          <p:nvPr/>
        </p:nvGrpSpPr>
        <p:grpSpPr>
          <a:xfrm>
            <a:off x="3287492" y="4058277"/>
            <a:ext cx="2569280" cy="1129056"/>
            <a:chOff x="3276400" y="3594675"/>
            <a:chExt cx="414400" cy="182100"/>
          </a:xfrm>
        </p:grpSpPr>
        <p:sp>
          <p:nvSpPr>
            <p:cNvPr id="1051198" name="Google Shape;1880;p5"/>
            <p:cNvSpPr/>
            <p:nvPr/>
          </p:nvSpPr>
          <p:spPr>
            <a:xfrm>
              <a:off x="3581500" y="3610075"/>
              <a:ext cx="109300" cy="104225"/>
            </a:xfrm>
            <a:custGeom>
              <a:avLst/>
              <a:ahLst/>
              <a:rect l="l" t="t" r="r" b="b"/>
              <a:pathLst>
                <a:path w="4372" h="4169" extrusionOk="0">
                  <a:moveTo>
                    <a:pt x="4372" y="0"/>
                  </a:moveTo>
                  <a:cubicBezTo>
                    <a:pt x="4372" y="0"/>
                    <a:pt x="3355" y="197"/>
                    <a:pt x="2623" y="473"/>
                  </a:cubicBezTo>
                  <a:cubicBezTo>
                    <a:pt x="1321" y="982"/>
                    <a:pt x="0" y="1981"/>
                    <a:pt x="1356" y="3747"/>
                  </a:cubicBezTo>
                  <a:cubicBezTo>
                    <a:pt x="1356" y="3747"/>
                    <a:pt x="1832" y="4169"/>
                    <a:pt x="2410" y="4169"/>
                  </a:cubicBezTo>
                  <a:cubicBezTo>
                    <a:pt x="3175" y="4169"/>
                    <a:pt x="4118" y="3430"/>
                    <a:pt x="4372" y="0"/>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199" name="Google Shape;1881;p5"/>
            <p:cNvSpPr/>
            <p:nvPr/>
          </p:nvSpPr>
          <p:spPr>
            <a:xfrm>
              <a:off x="3616950" y="3610300"/>
              <a:ext cx="73850" cy="103950"/>
            </a:xfrm>
            <a:custGeom>
              <a:avLst/>
              <a:ahLst/>
              <a:rect l="l" t="t" r="r" b="b"/>
              <a:pathLst>
                <a:path w="2954" h="4158" extrusionOk="0">
                  <a:moveTo>
                    <a:pt x="2954" y="0"/>
                  </a:moveTo>
                  <a:lnTo>
                    <a:pt x="1" y="3783"/>
                  </a:lnTo>
                  <a:cubicBezTo>
                    <a:pt x="145" y="3893"/>
                    <a:pt x="537" y="4157"/>
                    <a:pt x="994" y="4157"/>
                  </a:cubicBezTo>
                  <a:cubicBezTo>
                    <a:pt x="1756" y="4157"/>
                    <a:pt x="2697" y="3421"/>
                    <a:pt x="2954"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00" name="Google Shape;1882;p5"/>
            <p:cNvSpPr/>
            <p:nvPr/>
          </p:nvSpPr>
          <p:spPr>
            <a:xfrm>
              <a:off x="3276400" y="3594675"/>
              <a:ext cx="97250" cy="107075"/>
            </a:xfrm>
            <a:custGeom>
              <a:avLst/>
              <a:ahLst/>
              <a:rect l="l" t="t" r="r" b="b"/>
              <a:pathLst>
                <a:path w="3890" h="4283" extrusionOk="0">
                  <a:moveTo>
                    <a:pt x="1000" y="1"/>
                  </a:moveTo>
                  <a:lnTo>
                    <a:pt x="1000" y="1"/>
                  </a:lnTo>
                  <a:cubicBezTo>
                    <a:pt x="999" y="2"/>
                    <a:pt x="1" y="4194"/>
                    <a:pt x="2980" y="4283"/>
                  </a:cubicBezTo>
                  <a:cubicBezTo>
                    <a:pt x="3078" y="4283"/>
                    <a:pt x="3248" y="4015"/>
                    <a:pt x="3292" y="3953"/>
                  </a:cubicBezTo>
                  <a:cubicBezTo>
                    <a:pt x="3640" y="3462"/>
                    <a:pt x="3890" y="2784"/>
                    <a:pt x="3774" y="2169"/>
                  </a:cubicBezTo>
                  <a:cubicBezTo>
                    <a:pt x="3649" y="1553"/>
                    <a:pt x="3185" y="1089"/>
                    <a:pt x="2668" y="795"/>
                  </a:cubicBezTo>
                  <a:cubicBezTo>
                    <a:pt x="2320" y="599"/>
                    <a:pt x="1954" y="465"/>
                    <a:pt x="1579" y="340"/>
                  </a:cubicBezTo>
                  <a:cubicBezTo>
                    <a:pt x="1463" y="304"/>
                    <a:pt x="982" y="179"/>
                    <a:pt x="1000" y="1"/>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01" name="Google Shape;1883;p5"/>
            <p:cNvSpPr/>
            <p:nvPr/>
          </p:nvSpPr>
          <p:spPr>
            <a:xfrm>
              <a:off x="3278625" y="3594900"/>
              <a:ext cx="72950" cy="106850"/>
            </a:xfrm>
            <a:custGeom>
              <a:avLst/>
              <a:ahLst/>
              <a:rect l="l" t="t" r="r" b="b"/>
              <a:pathLst>
                <a:path w="2918" h="4274" extrusionOk="0">
                  <a:moveTo>
                    <a:pt x="902" y="1"/>
                  </a:moveTo>
                  <a:cubicBezTo>
                    <a:pt x="848" y="242"/>
                    <a:pt x="1" y="4185"/>
                    <a:pt x="2891" y="4274"/>
                  </a:cubicBezTo>
                  <a:cubicBezTo>
                    <a:pt x="2900" y="4274"/>
                    <a:pt x="2909" y="4265"/>
                    <a:pt x="2918" y="4265"/>
                  </a:cubicBezTo>
                  <a:cubicBezTo>
                    <a:pt x="2499" y="3516"/>
                    <a:pt x="1071" y="946"/>
                    <a:pt x="902"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02" name="Google Shape;1884;p5"/>
            <p:cNvSpPr/>
            <p:nvPr/>
          </p:nvSpPr>
          <p:spPr>
            <a:xfrm>
              <a:off x="3370525" y="3621450"/>
              <a:ext cx="85200" cy="92800"/>
            </a:xfrm>
            <a:custGeom>
              <a:avLst/>
              <a:ahLst/>
              <a:rect l="l" t="t" r="r" b="b"/>
              <a:pathLst>
                <a:path w="3408" h="3712" extrusionOk="0">
                  <a:moveTo>
                    <a:pt x="0" y="0"/>
                  </a:moveTo>
                  <a:lnTo>
                    <a:pt x="0" y="0"/>
                  </a:lnTo>
                  <a:cubicBezTo>
                    <a:pt x="3" y="2"/>
                    <a:pt x="5" y="4"/>
                    <a:pt x="8" y="6"/>
                  </a:cubicBezTo>
                  <a:lnTo>
                    <a:pt x="8" y="6"/>
                  </a:lnTo>
                  <a:cubicBezTo>
                    <a:pt x="3" y="1"/>
                    <a:pt x="0" y="0"/>
                    <a:pt x="0" y="0"/>
                  </a:cubicBezTo>
                  <a:close/>
                  <a:moveTo>
                    <a:pt x="8" y="6"/>
                  </a:moveTo>
                  <a:cubicBezTo>
                    <a:pt x="31" y="31"/>
                    <a:pt x="106" y="160"/>
                    <a:pt x="223" y="812"/>
                  </a:cubicBezTo>
                  <a:cubicBezTo>
                    <a:pt x="375" y="1597"/>
                    <a:pt x="999" y="3676"/>
                    <a:pt x="2667" y="3712"/>
                  </a:cubicBezTo>
                  <a:cubicBezTo>
                    <a:pt x="2667" y="3712"/>
                    <a:pt x="3408" y="2489"/>
                    <a:pt x="2427" y="1383"/>
                  </a:cubicBezTo>
                  <a:cubicBezTo>
                    <a:pt x="1450" y="291"/>
                    <a:pt x="509" y="401"/>
                    <a:pt x="8" y="6"/>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03" name="Google Shape;1885;p5"/>
            <p:cNvSpPr/>
            <p:nvPr/>
          </p:nvSpPr>
          <p:spPr>
            <a:xfrm>
              <a:off x="3371175" y="3621900"/>
              <a:ext cx="84550" cy="92350"/>
            </a:xfrm>
            <a:custGeom>
              <a:avLst/>
              <a:ahLst/>
              <a:rect l="l" t="t" r="r" b="b"/>
              <a:pathLst>
                <a:path w="3382" h="3694" extrusionOk="0">
                  <a:moveTo>
                    <a:pt x="1" y="0"/>
                  </a:moveTo>
                  <a:lnTo>
                    <a:pt x="1" y="0"/>
                  </a:lnTo>
                  <a:cubicBezTo>
                    <a:pt x="625" y="857"/>
                    <a:pt x="1999" y="2739"/>
                    <a:pt x="2633" y="3694"/>
                  </a:cubicBezTo>
                  <a:lnTo>
                    <a:pt x="2641" y="3694"/>
                  </a:lnTo>
                  <a:cubicBezTo>
                    <a:pt x="2641" y="3694"/>
                    <a:pt x="3382" y="2471"/>
                    <a:pt x="2401" y="1365"/>
                  </a:cubicBezTo>
                  <a:cubicBezTo>
                    <a:pt x="1437" y="277"/>
                    <a:pt x="500" y="384"/>
                    <a:pt x="1"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04" name="Google Shape;1886;p5"/>
            <p:cNvSpPr/>
            <p:nvPr/>
          </p:nvSpPr>
          <p:spPr>
            <a:xfrm>
              <a:off x="3370525" y="3621450"/>
              <a:ext cx="225" cy="250"/>
            </a:xfrm>
            <a:custGeom>
              <a:avLst/>
              <a:ahLst/>
              <a:rect l="l" t="t" r="r" b="b"/>
              <a:pathLst>
                <a:path w="9" h="10" extrusionOk="0">
                  <a:moveTo>
                    <a:pt x="0" y="0"/>
                  </a:moveTo>
                  <a:cubicBezTo>
                    <a:pt x="0" y="9"/>
                    <a:pt x="0" y="9"/>
                    <a:pt x="9" y="9"/>
                  </a:cubicBezTo>
                  <a:cubicBezTo>
                    <a:pt x="0" y="9"/>
                    <a:pt x="0" y="1"/>
                    <a:pt x="0" y="0"/>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05" name="Google Shape;1887;p5"/>
            <p:cNvSpPr/>
            <p:nvPr/>
          </p:nvSpPr>
          <p:spPr>
            <a:xfrm>
              <a:off x="3450800" y="3605825"/>
              <a:ext cx="102225" cy="100975"/>
            </a:xfrm>
            <a:custGeom>
              <a:avLst/>
              <a:ahLst/>
              <a:rect l="l" t="t" r="r" b="b"/>
              <a:pathLst>
                <a:path w="4089" h="4039" extrusionOk="0">
                  <a:moveTo>
                    <a:pt x="3569" y="1"/>
                  </a:moveTo>
                  <a:cubicBezTo>
                    <a:pt x="3569" y="1"/>
                    <a:pt x="1" y="1312"/>
                    <a:pt x="1624" y="3944"/>
                  </a:cubicBezTo>
                  <a:cubicBezTo>
                    <a:pt x="1624" y="3944"/>
                    <a:pt x="1863" y="4038"/>
                    <a:pt x="2178" y="4038"/>
                  </a:cubicBezTo>
                  <a:cubicBezTo>
                    <a:pt x="2920" y="4038"/>
                    <a:pt x="4089" y="3515"/>
                    <a:pt x="3569" y="1"/>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06" name="Google Shape;1888;p5"/>
            <p:cNvSpPr/>
            <p:nvPr/>
          </p:nvSpPr>
          <p:spPr>
            <a:xfrm>
              <a:off x="3490950" y="3606950"/>
              <a:ext cx="61750" cy="99875"/>
            </a:xfrm>
            <a:custGeom>
              <a:avLst/>
              <a:ahLst/>
              <a:rect l="l" t="t" r="r" b="b"/>
              <a:pathLst>
                <a:path w="2470" h="3995" extrusionOk="0">
                  <a:moveTo>
                    <a:pt x="1963" y="1"/>
                  </a:moveTo>
                  <a:lnTo>
                    <a:pt x="0" y="3872"/>
                  </a:lnTo>
                  <a:cubicBezTo>
                    <a:pt x="9" y="3881"/>
                    <a:pt x="9" y="3890"/>
                    <a:pt x="18" y="3899"/>
                  </a:cubicBezTo>
                  <a:cubicBezTo>
                    <a:pt x="18" y="3899"/>
                    <a:pt x="258" y="3994"/>
                    <a:pt x="574" y="3994"/>
                  </a:cubicBezTo>
                  <a:cubicBezTo>
                    <a:pt x="1313" y="3994"/>
                    <a:pt x="2469" y="3474"/>
                    <a:pt x="1963"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07" name="Google Shape;1889;p5"/>
            <p:cNvSpPr/>
            <p:nvPr/>
          </p:nvSpPr>
          <p:spPr>
            <a:xfrm>
              <a:off x="3424275" y="3695925"/>
              <a:ext cx="38600" cy="77275"/>
            </a:xfrm>
            <a:custGeom>
              <a:avLst/>
              <a:ahLst/>
              <a:rect l="l" t="t" r="r" b="b"/>
              <a:pathLst>
                <a:path w="1544" h="3091" extrusionOk="0">
                  <a:moveTo>
                    <a:pt x="0" y="1"/>
                  </a:moveTo>
                  <a:cubicBezTo>
                    <a:pt x="152" y="215"/>
                    <a:pt x="294" y="438"/>
                    <a:pt x="419" y="670"/>
                  </a:cubicBezTo>
                  <a:cubicBezTo>
                    <a:pt x="544" y="902"/>
                    <a:pt x="651" y="1143"/>
                    <a:pt x="741" y="1384"/>
                  </a:cubicBezTo>
                  <a:cubicBezTo>
                    <a:pt x="839" y="1625"/>
                    <a:pt x="910" y="1874"/>
                    <a:pt x="964" y="2124"/>
                  </a:cubicBezTo>
                  <a:cubicBezTo>
                    <a:pt x="1026" y="2365"/>
                    <a:pt x="1071" y="2633"/>
                    <a:pt x="1080" y="2865"/>
                  </a:cubicBezTo>
                  <a:lnTo>
                    <a:pt x="1080" y="2874"/>
                  </a:lnTo>
                  <a:cubicBezTo>
                    <a:pt x="1080" y="2882"/>
                    <a:pt x="1080" y="2891"/>
                    <a:pt x="1080" y="2900"/>
                  </a:cubicBezTo>
                  <a:cubicBezTo>
                    <a:pt x="1104" y="3014"/>
                    <a:pt x="1201" y="3090"/>
                    <a:pt x="1312" y="3090"/>
                  </a:cubicBezTo>
                  <a:cubicBezTo>
                    <a:pt x="1324" y="3090"/>
                    <a:pt x="1335" y="3089"/>
                    <a:pt x="1347" y="3088"/>
                  </a:cubicBezTo>
                  <a:cubicBezTo>
                    <a:pt x="1463" y="3061"/>
                    <a:pt x="1543" y="2945"/>
                    <a:pt x="1526" y="2820"/>
                  </a:cubicBezTo>
                  <a:cubicBezTo>
                    <a:pt x="1463" y="2535"/>
                    <a:pt x="1383" y="2276"/>
                    <a:pt x="1285" y="2026"/>
                  </a:cubicBezTo>
                  <a:cubicBezTo>
                    <a:pt x="1187" y="1767"/>
                    <a:pt x="1071" y="1526"/>
                    <a:pt x="946" y="1286"/>
                  </a:cubicBezTo>
                  <a:cubicBezTo>
                    <a:pt x="812" y="1054"/>
                    <a:pt x="669" y="822"/>
                    <a:pt x="509" y="608"/>
                  </a:cubicBezTo>
                  <a:cubicBezTo>
                    <a:pt x="357" y="394"/>
                    <a:pt x="178" y="188"/>
                    <a:pt x="0"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08" name="Google Shape;1890;p5"/>
            <p:cNvSpPr/>
            <p:nvPr/>
          </p:nvSpPr>
          <p:spPr>
            <a:xfrm>
              <a:off x="3340400" y="3683225"/>
              <a:ext cx="122475" cy="89525"/>
            </a:xfrm>
            <a:custGeom>
              <a:avLst/>
              <a:ahLst/>
              <a:rect l="l" t="t" r="r" b="b"/>
              <a:pathLst>
                <a:path w="4899" h="3581" extrusionOk="0">
                  <a:moveTo>
                    <a:pt x="1" y="0"/>
                  </a:moveTo>
                  <a:lnTo>
                    <a:pt x="1" y="0"/>
                  </a:lnTo>
                  <a:cubicBezTo>
                    <a:pt x="233" y="447"/>
                    <a:pt x="491" y="875"/>
                    <a:pt x="795" y="1285"/>
                  </a:cubicBezTo>
                  <a:cubicBezTo>
                    <a:pt x="946" y="1490"/>
                    <a:pt x="1107" y="1687"/>
                    <a:pt x="1294" y="1874"/>
                  </a:cubicBezTo>
                  <a:cubicBezTo>
                    <a:pt x="1392" y="1963"/>
                    <a:pt x="1491" y="2043"/>
                    <a:pt x="1607" y="2115"/>
                  </a:cubicBezTo>
                  <a:cubicBezTo>
                    <a:pt x="1723" y="2195"/>
                    <a:pt x="1847" y="2240"/>
                    <a:pt x="1972" y="2284"/>
                  </a:cubicBezTo>
                  <a:cubicBezTo>
                    <a:pt x="2454" y="2454"/>
                    <a:pt x="2954" y="2561"/>
                    <a:pt x="3418" y="2712"/>
                  </a:cubicBezTo>
                  <a:cubicBezTo>
                    <a:pt x="3649" y="2784"/>
                    <a:pt x="3881" y="2873"/>
                    <a:pt x="4087" y="2980"/>
                  </a:cubicBezTo>
                  <a:cubicBezTo>
                    <a:pt x="4185" y="3043"/>
                    <a:pt x="4274" y="3105"/>
                    <a:pt x="4336" y="3176"/>
                  </a:cubicBezTo>
                  <a:cubicBezTo>
                    <a:pt x="4399" y="3239"/>
                    <a:pt x="4426" y="3310"/>
                    <a:pt x="4435" y="3382"/>
                  </a:cubicBezTo>
                  <a:cubicBezTo>
                    <a:pt x="4435" y="3382"/>
                    <a:pt x="4435" y="3390"/>
                    <a:pt x="4435" y="3390"/>
                  </a:cubicBezTo>
                  <a:cubicBezTo>
                    <a:pt x="4451" y="3504"/>
                    <a:pt x="4548" y="3580"/>
                    <a:pt x="4652" y="3580"/>
                  </a:cubicBezTo>
                  <a:cubicBezTo>
                    <a:pt x="4663" y="3580"/>
                    <a:pt x="4673" y="3579"/>
                    <a:pt x="4684" y="3578"/>
                  </a:cubicBezTo>
                  <a:cubicBezTo>
                    <a:pt x="4809" y="3560"/>
                    <a:pt x="4898" y="3444"/>
                    <a:pt x="4881" y="3328"/>
                  </a:cubicBezTo>
                  <a:lnTo>
                    <a:pt x="4872" y="3328"/>
                  </a:lnTo>
                  <a:cubicBezTo>
                    <a:pt x="4845" y="3141"/>
                    <a:pt x="4747" y="2980"/>
                    <a:pt x="4631" y="2873"/>
                  </a:cubicBezTo>
                  <a:cubicBezTo>
                    <a:pt x="4515" y="2766"/>
                    <a:pt x="4390" y="2695"/>
                    <a:pt x="4265" y="2632"/>
                  </a:cubicBezTo>
                  <a:cubicBezTo>
                    <a:pt x="4015" y="2516"/>
                    <a:pt x="3765" y="2445"/>
                    <a:pt x="3516" y="2382"/>
                  </a:cubicBezTo>
                  <a:cubicBezTo>
                    <a:pt x="3016" y="2258"/>
                    <a:pt x="2516" y="2186"/>
                    <a:pt x="2044" y="2052"/>
                  </a:cubicBezTo>
                  <a:cubicBezTo>
                    <a:pt x="1928" y="2026"/>
                    <a:pt x="1812" y="1981"/>
                    <a:pt x="1714" y="1936"/>
                  </a:cubicBezTo>
                  <a:cubicBezTo>
                    <a:pt x="1607" y="1883"/>
                    <a:pt x="1508" y="1811"/>
                    <a:pt x="1419" y="1731"/>
                  </a:cubicBezTo>
                  <a:cubicBezTo>
                    <a:pt x="1223" y="1580"/>
                    <a:pt x="1053" y="1401"/>
                    <a:pt x="893" y="1214"/>
                  </a:cubicBezTo>
                  <a:cubicBezTo>
                    <a:pt x="563" y="830"/>
                    <a:pt x="268" y="420"/>
                    <a:pt x="1" y="0"/>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09" name="Google Shape;1891;p5"/>
            <p:cNvSpPr/>
            <p:nvPr/>
          </p:nvSpPr>
          <p:spPr>
            <a:xfrm>
              <a:off x="3448575" y="3683225"/>
              <a:ext cx="51550" cy="93550"/>
            </a:xfrm>
            <a:custGeom>
              <a:avLst/>
              <a:ahLst/>
              <a:rect l="l" t="t" r="r" b="b"/>
              <a:pathLst>
                <a:path w="2062" h="3742" extrusionOk="0">
                  <a:moveTo>
                    <a:pt x="2061" y="0"/>
                  </a:moveTo>
                  <a:lnTo>
                    <a:pt x="63" y="3408"/>
                  </a:lnTo>
                  <a:cubicBezTo>
                    <a:pt x="54" y="3417"/>
                    <a:pt x="54" y="3426"/>
                    <a:pt x="45" y="3426"/>
                  </a:cubicBezTo>
                  <a:cubicBezTo>
                    <a:pt x="0" y="3542"/>
                    <a:pt x="45" y="3676"/>
                    <a:pt x="161" y="3721"/>
                  </a:cubicBezTo>
                  <a:cubicBezTo>
                    <a:pt x="192" y="3735"/>
                    <a:pt x="224" y="3742"/>
                    <a:pt x="255" y="3742"/>
                  </a:cubicBezTo>
                  <a:cubicBezTo>
                    <a:pt x="339" y="3742"/>
                    <a:pt x="416" y="3692"/>
                    <a:pt x="455" y="3613"/>
                  </a:cubicBezTo>
                  <a:lnTo>
                    <a:pt x="455" y="3605"/>
                  </a:lnTo>
                  <a:lnTo>
                    <a:pt x="2061" y="0"/>
                  </a:ln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10" name="Google Shape;1892;p5"/>
            <p:cNvSpPr/>
            <p:nvPr/>
          </p:nvSpPr>
          <p:spPr>
            <a:xfrm>
              <a:off x="3453250" y="3680775"/>
              <a:ext cx="181125" cy="86900"/>
            </a:xfrm>
            <a:custGeom>
              <a:avLst/>
              <a:ahLst/>
              <a:rect l="l" t="t" r="r" b="b"/>
              <a:pathLst>
                <a:path w="7245" h="3476" extrusionOk="0">
                  <a:moveTo>
                    <a:pt x="7245" y="0"/>
                  </a:moveTo>
                  <a:cubicBezTo>
                    <a:pt x="6852" y="536"/>
                    <a:pt x="6388" y="1026"/>
                    <a:pt x="5844" y="1392"/>
                  </a:cubicBezTo>
                  <a:cubicBezTo>
                    <a:pt x="5576" y="1579"/>
                    <a:pt x="5282" y="1713"/>
                    <a:pt x="4961" y="1793"/>
                  </a:cubicBezTo>
                  <a:cubicBezTo>
                    <a:pt x="4649" y="1892"/>
                    <a:pt x="4319" y="1954"/>
                    <a:pt x="3997" y="2017"/>
                  </a:cubicBezTo>
                  <a:cubicBezTo>
                    <a:pt x="3346" y="2132"/>
                    <a:pt x="2686" y="2213"/>
                    <a:pt x="2026" y="2329"/>
                  </a:cubicBezTo>
                  <a:cubicBezTo>
                    <a:pt x="1696" y="2382"/>
                    <a:pt x="1366" y="2445"/>
                    <a:pt x="1036" y="2543"/>
                  </a:cubicBezTo>
                  <a:cubicBezTo>
                    <a:pt x="866" y="2596"/>
                    <a:pt x="697" y="2650"/>
                    <a:pt x="536" y="2739"/>
                  </a:cubicBezTo>
                  <a:cubicBezTo>
                    <a:pt x="367" y="2819"/>
                    <a:pt x="197" y="2935"/>
                    <a:pt x="72" y="3132"/>
                  </a:cubicBezTo>
                  <a:lnTo>
                    <a:pt x="72" y="3141"/>
                  </a:lnTo>
                  <a:cubicBezTo>
                    <a:pt x="63" y="3149"/>
                    <a:pt x="63" y="3149"/>
                    <a:pt x="63" y="3158"/>
                  </a:cubicBezTo>
                  <a:cubicBezTo>
                    <a:pt x="1" y="3265"/>
                    <a:pt x="45" y="3399"/>
                    <a:pt x="161" y="3453"/>
                  </a:cubicBezTo>
                  <a:cubicBezTo>
                    <a:pt x="192" y="3468"/>
                    <a:pt x="225" y="3475"/>
                    <a:pt x="258" y="3475"/>
                  </a:cubicBezTo>
                  <a:cubicBezTo>
                    <a:pt x="339" y="3475"/>
                    <a:pt x="418" y="3431"/>
                    <a:pt x="456" y="3355"/>
                  </a:cubicBezTo>
                  <a:cubicBezTo>
                    <a:pt x="500" y="3265"/>
                    <a:pt x="607" y="3176"/>
                    <a:pt x="732" y="3105"/>
                  </a:cubicBezTo>
                  <a:cubicBezTo>
                    <a:pt x="857" y="3025"/>
                    <a:pt x="1000" y="2962"/>
                    <a:pt x="1152" y="2909"/>
                  </a:cubicBezTo>
                  <a:cubicBezTo>
                    <a:pt x="1455" y="2802"/>
                    <a:pt x="1776" y="2730"/>
                    <a:pt x="2088" y="2650"/>
                  </a:cubicBezTo>
                  <a:cubicBezTo>
                    <a:pt x="2740" y="2507"/>
                    <a:pt x="3391" y="2391"/>
                    <a:pt x="4042" y="2231"/>
                  </a:cubicBezTo>
                  <a:cubicBezTo>
                    <a:pt x="4372" y="2150"/>
                    <a:pt x="4693" y="2061"/>
                    <a:pt x="5014" y="1954"/>
                  </a:cubicBezTo>
                  <a:cubicBezTo>
                    <a:pt x="5166" y="1901"/>
                    <a:pt x="5327" y="1838"/>
                    <a:pt x="5478" y="1758"/>
                  </a:cubicBezTo>
                  <a:cubicBezTo>
                    <a:pt x="5630" y="1678"/>
                    <a:pt x="5773" y="1588"/>
                    <a:pt x="5907" y="1481"/>
                  </a:cubicBezTo>
                  <a:cubicBezTo>
                    <a:pt x="6183" y="1285"/>
                    <a:pt x="6424" y="1053"/>
                    <a:pt x="6647" y="803"/>
                  </a:cubicBezTo>
                  <a:cubicBezTo>
                    <a:pt x="6861" y="545"/>
                    <a:pt x="7066" y="286"/>
                    <a:pt x="7245" y="0"/>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1211" name="Google Shape;1893;p5"/>
          <p:cNvSpPr txBox="1"/>
          <p:nvPr>
            <p:ph type="title"/>
          </p:nvPr>
        </p:nvSpPr>
        <p:spPr>
          <a:xfrm>
            <a:off x="720000" y="445025"/>
            <a:ext cx="7704000" cy="572700"/>
          </a:xfrm>
          <a:prstGeom prst="rect"/>
        </p:spPr>
        <p:txBody>
          <a:bodyPr anchor="t" anchorCtr="0" bIns="91425" lIns="91425" rIns="91425" spcFirstLastPara="1" tIns="91425" wrap="square">
            <a:noAutofit/>
          </a:bodyPr>
          <a:lstStyle>
            <a:lvl1pP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sp>
        <p:nvSpPr>
          <p:cNvPr id="1051212" name="Google Shape;1894;p5"/>
          <p:cNvSpPr txBox="1"/>
          <p:nvPr>
            <p:ph type="title" idx="2"/>
          </p:nvPr>
        </p:nvSpPr>
        <p:spPr>
          <a:xfrm>
            <a:off x="1280925" y="2200065"/>
            <a:ext cx="2587500" cy="412200"/>
          </a:xfrm>
          <a:prstGeom prst="rect"/>
        </p:spPr>
        <p:txBody>
          <a:bodyPr anchor="b" anchorCtr="0" bIns="91425" lIns="91425" rIns="91425" spcFirstLastPara="1" tIns="91425" wrap="square">
            <a:noAutofit/>
          </a:bodyPr>
          <a:lstStyle>
            <a:lvl1pPr algn="ctr" lvl="0" rtl="0">
              <a:spcBef>
                <a:spcPts val="0"/>
              </a:spcBef>
              <a:spcAft>
                <a:spcPts val="0"/>
              </a:spcAft>
              <a:buSzPts val="3500"/>
              <a:buNone/>
              <a:defRPr sz="2500">
                <a:solidFill>
                  <a:schemeClr val="lt2"/>
                </a:solidFill>
              </a:defRPr>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sp>
        <p:nvSpPr>
          <p:cNvPr id="1051213" name="Google Shape;1895;p5"/>
          <p:cNvSpPr txBox="1"/>
          <p:nvPr>
            <p:ph type="title" idx="3"/>
          </p:nvPr>
        </p:nvSpPr>
        <p:spPr>
          <a:xfrm>
            <a:off x="5275725" y="2199988"/>
            <a:ext cx="2587500" cy="412200"/>
          </a:xfrm>
          <a:prstGeom prst="rect"/>
        </p:spPr>
        <p:txBody>
          <a:bodyPr anchor="b" anchorCtr="0" bIns="91425" lIns="91425" rIns="91425" spcFirstLastPara="1" tIns="91425" wrap="square">
            <a:noAutofit/>
          </a:bodyPr>
          <a:lstStyle>
            <a:lvl1pPr algn="ctr" lvl="0" rtl="0">
              <a:spcBef>
                <a:spcPts val="0"/>
              </a:spcBef>
              <a:spcAft>
                <a:spcPts val="0"/>
              </a:spcAft>
              <a:buSzPts val="3500"/>
              <a:buNone/>
              <a:defRPr sz="2500">
                <a:solidFill>
                  <a:schemeClr val="lt2"/>
                </a:solidFill>
              </a:defRPr>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sp>
        <p:nvSpPr>
          <p:cNvPr id="1051214" name="Google Shape;1896;p5"/>
          <p:cNvSpPr txBox="1"/>
          <p:nvPr>
            <p:ph type="subTitle" idx="1"/>
          </p:nvPr>
        </p:nvSpPr>
        <p:spPr>
          <a:xfrm>
            <a:off x="5275718" y="2535990"/>
            <a:ext cx="2587500" cy="9345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SzPts val="2800"/>
              <a:buNone/>
              <a:defRPr b="0"/>
            </a:lvl1pPr>
            <a:lvl2pPr algn="ctr" lvl="1" rtl="0">
              <a:lnSpc>
                <a:spcPct val="100000"/>
              </a:lnSpc>
              <a:spcBef>
                <a:spcPts val="0"/>
              </a:spcBef>
              <a:spcAft>
                <a:spcPts val="0"/>
              </a:spcAft>
              <a:buSzPts val="2800"/>
              <a:buNone/>
              <a:defRPr sz="2800"/>
            </a:lvl2pPr>
            <a:lvl3pPr algn="ctr" lvl="2" rtl="0">
              <a:lnSpc>
                <a:spcPct val="100000"/>
              </a:lnSpc>
              <a:spcBef>
                <a:spcPts val="0"/>
              </a:spcBef>
              <a:spcAft>
                <a:spcPts val="0"/>
              </a:spcAft>
              <a:buSzPts val="2800"/>
              <a:buNone/>
              <a:defRPr sz="2800"/>
            </a:lvl3pPr>
            <a:lvl4pPr algn="ctr" lvl="3" rtl="0">
              <a:lnSpc>
                <a:spcPct val="100000"/>
              </a:lnSpc>
              <a:spcBef>
                <a:spcPts val="0"/>
              </a:spcBef>
              <a:spcAft>
                <a:spcPts val="0"/>
              </a:spcAft>
              <a:buSzPts val="2800"/>
              <a:buNone/>
              <a:defRPr sz="2800"/>
            </a:lvl4pPr>
            <a:lvl5pPr algn="ctr" lvl="4" rtl="0">
              <a:lnSpc>
                <a:spcPct val="100000"/>
              </a:lnSpc>
              <a:spcBef>
                <a:spcPts val="0"/>
              </a:spcBef>
              <a:spcAft>
                <a:spcPts val="0"/>
              </a:spcAft>
              <a:buSzPts val="2800"/>
              <a:buNone/>
              <a:defRPr sz="2800"/>
            </a:lvl5pPr>
            <a:lvl6pPr algn="ctr" lvl="5" rtl="0">
              <a:lnSpc>
                <a:spcPct val="100000"/>
              </a:lnSpc>
              <a:spcBef>
                <a:spcPts val="0"/>
              </a:spcBef>
              <a:spcAft>
                <a:spcPts val="0"/>
              </a:spcAft>
              <a:buSzPts val="2800"/>
              <a:buNone/>
              <a:defRPr sz="2800"/>
            </a:lvl6pPr>
            <a:lvl7pPr algn="ctr" lvl="6" rtl="0">
              <a:lnSpc>
                <a:spcPct val="100000"/>
              </a:lnSpc>
              <a:spcBef>
                <a:spcPts val="0"/>
              </a:spcBef>
              <a:spcAft>
                <a:spcPts val="0"/>
              </a:spcAft>
              <a:buSzPts val="2800"/>
              <a:buNone/>
              <a:defRPr sz="2800"/>
            </a:lvl7pPr>
            <a:lvl8pPr algn="ctr" lvl="7" rtl="0">
              <a:lnSpc>
                <a:spcPct val="100000"/>
              </a:lnSpc>
              <a:spcBef>
                <a:spcPts val="0"/>
              </a:spcBef>
              <a:spcAft>
                <a:spcPts val="0"/>
              </a:spcAft>
              <a:buSzPts val="2800"/>
              <a:buNone/>
              <a:defRPr sz="2800"/>
            </a:lvl8pPr>
            <a:lvl9pPr algn="ctr" lvl="8" rtl="0">
              <a:lnSpc>
                <a:spcPct val="100000"/>
              </a:lnSpc>
              <a:spcBef>
                <a:spcPts val="0"/>
              </a:spcBef>
              <a:spcAft>
                <a:spcPts val="0"/>
              </a:spcAft>
              <a:buSzPts val="2800"/>
              <a:buNone/>
              <a:defRPr sz="2800"/>
            </a:lvl9pPr>
          </a:lstStyle>
          <a:p/>
        </p:txBody>
      </p:sp>
      <p:sp>
        <p:nvSpPr>
          <p:cNvPr id="1051215" name="Google Shape;1897;p5"/>
          <p:cNvSpPr txBox="1"/>
          <p:nvPr>
            <p:ph type="subTitle" idx="4"/>
          </p:nvPr>
        </p:nvSpPr>
        <p:spPr>
          <a:xfrm>
            <a:off x="1280925" y="2535990"/>
            <a:ext cx="2587500" cy="934500"/>
          </a:xfrm>
          <a:prstGeom prst="rect"/>
        </p:spPr>
        <p:txBody>
          <a:bodyPr anchor="t" anchorCtr="0" bIns="91425" lIns="91425" rIns="91425" spcFirstLastPara="1" tIns="91425" wrap="square">
            <a:noAutofit/>
          </a:bodyPr>
          <a:lstStyle>
            <a:lvl1pPr algn="ctr" lvl="0" rtl="0">
              <a:lnSpc>
                <a:spcPct val="100000"/>
              </a:lnSpc>
              <a:spcBef>
                <a:spcPts val="0"/>
              </a:spcBef>
              <a:spcAft>
                <a:spcPts val="0"/>
              </a:spcAft>
              <a:buSzPts val="2800"/>
              <a:buNone/>
              <a:defRPr b="0"/>
            </a:lvl1pPr>
            <a:lvl2pPr algn="ctr" lvl="1" rtl="0">
              <a:lnSpc>
                <a:spcPct val="100000"/>
              </a:lnSpc>
              <a:spcBef>
                <a:spcPts val="0"/>
              </a:spcBef>
              <a:spcAft>
                <a:spcPts val="0"/>
              </a:spcAft>
              <a:buSzPts val="2800"/>
              <a:buNone/>
              <a:defRPr sz="2800"/>
            </a:lvl2pPr>
            <a:lvl3pPr algn="ctr" lvl="2" rtl="0">
              <a:lnSpc>
                <a:spcPct val="100000"/>
              </a:lnSpc>
              <a:spcBef>
                <a:spcPts val="0"/>
              </a:spcBef>
              <a:spcAft>
                <a:spcPts val="0"/>
              </a:spcAft>
              <a:buSzPts val="2800"/>
              <a:buNone/>
              <a:defRPr sz="2800"/>
            </a:lvl3pPr>
            <a:lvl4pPr algn="ctr" lvl="3" rtl="0">
              <a:lnSpc>
                <a:spcPct val="100000"/>
              </a:lnSpc>
              <a:spcBef>
                <a:spcPts val="0"/>
              </a:spcBef>
              <a:spcAft>
                <a:spcPts val="0"/>
              </a:spcAft>
              <a:buSzPts val="2800"/>
              <a:buNone/>
              <a:defRPr sz="2800"/>
            </a:lvl4pPr>
            <a:lvl5pPr algn="ctr" lvl="4" rtl="0">
              <a:lnSpc>
                <a:spcPct val="100000"/>
              </a:lnSpc>
              <a:spcBef>
                <a:spcPts val="0"/>
              </a:spcBef>
              <a:spcAft>
                <a:spcPts val="0"/>
              </a:spcAft>
              <a:buSzPts val="2800"/>
              <a:buNone/>
              <a:defRPr sz="2800"/>
            </a:lvl5pPr>
            <a:lvl6pPr algn="ctr" lvl="5" rtl="0">
              <a:lnSpc>
                <a:spcPct val="100000"/>
              </a:lnSpc>
              <a:spcBef>
                <a:spcPts val="0"/>
              </a:spcBef>
              <a:spcAft>
                <a:spcPts val="0"/>
              </a:spcAft>
              <a:buSzPts val="2800"/>
              <a:buNone/>
              <a:defRPr sz="2800"/>
            </a:lvl6pPr>
            <a:lvl7pPr algn="ctr" lvl="6" rtl="0">
              <a:lnSpc>
                <a:spcPct val="100000"/>
              </a:lnSpc>
              <a:spcBef>
                <a:spcPts val="0"/>
              </a:spcBef>
              <a:spcAft>
                <a:spcPts val="0"/>
              </a:spcAft>
              <a:buSzPts val="2800"/>
              <a:buNone/>
              <a:defRPr sz="2800"/>
            </a:lvl7pPr>
            <a:lvl8pPr algn="ctr" lvl="7" rtl="0">
              <a:lnSpc>
                <a:spcPct val="100000"/>
              </a:lnSpc>
              <a:spcBef>
                <a:spcPts val="0"/>
              </a:spcBef>
              <a:spcAft>
                <a:spcPts val="0"/>
              </a:spcAft>
              <a:buSzPts val="2800"/>
              <a:buNone/>
              <a:defRPr sz="2800"/>
            </a:lvl8pPr>
            <a:lvl9pPr algn="ct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69" name="Shape 1898"/>
        <p:cNvGrpSpPr/>
        <p:nvPr/>
      </p:nvGrpSpPr>
      <p:grpSpPr>
        <a:xfrm>
          <a:off x="0" y="0"/>
          <a:ext cx="0" cy="0"/>
          <a:chOff x="0" y="0"/>
          <a:chExt cx="0" cy="0"/>
        </a:xfrm>
      </p:grpSpPr>
      <p:sp>
        <p:nvSpPr>
          <p:cNvPr id="1049654" name="Google Shape;1899;p6"/>
          <p:cNvSpPr/>
          <p:nvPr/>
        </p:nvSpPr>
        <p:spPr>
          <a:xfrm>
            <a:off x="0" y="0"/>
            <a:ext cx="9144080" cy="5142646"/>
          </a:xfrm>
          <a:custGeom>
            <a:avLst/>
            <a:ahLst/>
            <a:rect l="l" t="t" r="r" b="b"/>
            <a:pathLst>
              <a:path w="88355" h="49691" extrusionOk="0">
                <a:moveTo>
                  <a:pt x="5666" y="6075"/>
                </a:moveTo>
                <a:lnTo>
                  <a:pt x="12008" y="6102"/>
                </a:lnTo>
                <a:lnTo>
                  <a:pt x="11955" y="12472"/>
                </a:lnTo>
                <a:lnTo>
                  <a:pt x="5612" y="12445"/>
                </a:lnTo>
                <a:lnTo>
                  <a:pt x="5666" y="6075"/>
                </a:lnTo>
                <a:close/>
                <a:moveTo>
                  <a:pt x="12062" y="6102"/>
                </a:moveTo>
                <a:lnTo>
                  <a:pt x="18432" y="6129"/>
                </a:lnTo>
                <a:lnTo>
                  <a:pt x="18378" y="12507"/>
                </a:lnTo>
                <a:lnTo>
                  <a:pt x="12008" y="12472"/>
                </a:lnTo>
                <a:lnTo>
                  <a:pt x="12062" y="6102"/>
                </a:lnTo>
                <a:close/>
                <a:moveTo>
                  <a:pt x="18485" y="6129"/>
                </a:moveTo>
                <a:lnTo>
                  <a:pt x="24819" y="6156"/>
                </a:lnTo>
                <a:lnTo>
                  <a:pt x="24774" y="12534"/>
                </a:lnTo>
                <a:lnTo>
                  <a:pt x="18432" y="12507"/>
                </a:lnTo>
                <a:lnTo>
                  <a:pt x="18485" y="6129"/>
                </a:lnTo>
                <a:close/>
                <a:moveTo>
                  <a:pt x="24873" y="6156"/>
                </a:moveTo>
                <a:lnTo>
                  <a:pt x="31215" y="6183"/>
                </a:lnTo>
                <a:lnTo>
                  <a:pt x="31162" y="12561"/>
                </a:lnTo>
                <a:lnTo>
                  <a:pt x="24828" y="12534"/>
                </a:lnTo>
                <a:lnTo>
                  <a:pt x="24873" y="6156"/>
                </a:lnTo>
                <a:close/>
                <a:moveTo>
                  <a:pt x="31269" y="6183"/>
                </a:moveTo>
                <a:lnTo>
                  <a:pt x="37639" y="6218"/>
                </a:lnTo>
                <a:lnTo>
                  <a:pt x="37585" y="12588"/>
                </a:lnTo>
                <a:lnTo>
                  <a:pt x="31215" y="12561"/>
                </a:lnTo>
                <a:lnTo>
                  <a:pt x="31269" y="6183"/>
                </a:lnTo>
                <a:close/>
                <a:moveTo>
                  <a:pt x="37692" y="6218"/>
                </a:moveTo>
                <a:lnTo>
                  <a:pt x="44026" y="6245"/>
                </a:lnTo>
                <a:lnTo>
                  <a:pt x="43973" y="12623"/>
                </a:lnTo>
                <a:lnTo>
                  <a:pt x="37639" y="12588"/>
                </a:lnTo>
                <a:lnTo>
                  <a:pt x="37692" y="6218"/>
                </a:lnTo>
                <a:close/>
                <a:moveTo>
                  <a:pt x="44080" y="6245"/>
                </a:moveTo>
                <a:lnTo>
                  <a:pt x="50422" y="6272"/>
                </a:lnTo>
                <a:lnTo>
                  <a:pt x="50369" y="12650"/>
                </a:lnTo>
                <a:lnTo>
                  <a:pt x="44026" y="12623"/>
                </a:lnTo>
                <a:lnTo>
                  <a:pt x="44080" y="6245"/>
                </a:lnTo>
                <a:close/>
                <a:moveTo>
                  <a:pt x="50476" y="6272"/>
                </a:moveTo>
                <a:lnTo>
                  <a:pt x="56846" y="6298"/>
                </a:lnTo>
                <a:lnTo>
                  <a:pt x="56792" y="12677"/>
                </a:lnTo>
                <a:lnTo>
                  <a:pt x="50422" y="12650"/>
                </a:lnTo>
                <a:lnTo>
                  <a:pt x="50476" y="6272"/>
                </a:lnTo>
                <a:close/>
                <a:moveTo>
                  <a:pt x="56899" y="6298"/>
                </a:moveTo>
                <a:lnTo>
                  <a:pt x="63233" y="6325"/>
                </a:lnTo>
                <a:lnTo>
                  <a:pt x="63180" y="12704"/>
                </a:lnTo>
                <a:lnTo>
                  <a:pt x="56846" y="12677"/>
                </a:lnTo>
                <a:lnTo>
                  <a:pt x="56899" y="6298"/>
                </a:lnTo>
                <a:close/>
                <a:moveTo>
                  <a:pt x="63287" y="6325"/>
                </a:moveTo>
                <a:lnTo>
                  <a:pt x="69621" y="6361"/>
                </a:lnTo>
                <a:lnTo>
                  <a:pt x="69576" y="12731"/>
                </a:lnTo>
                <a:lnTo>
                  <a:pt x="63233" y="12704"/>
                </a:lnTo>
                <a:lnTo>
                  <a:pt x="63287" y="6325"/>
                </a:lnTo>
                <a:close/>
                <a:moveTo>
                  <a:pt x="69674" y="6361"/>
                </a:moveTo>
                <a:lnTo>
                  <a:pt x="76035" y="6388"/>
                </a:lnTo>
                <a:lnTo>
                  <a:pt x="75981" y="12766"/>
                </a:lnTo>
                <a:lnTo>
                  <a:pt x="69629" y="12731"/>
                </a:lnTo>
                <a:lnTo>
                  <a:pt x="69674" y="6361"/>
                </a:lnTo>
                <a:close/>
                <a:moveTo>
                  <a:pt x="76088" y="6388"/>
                </a:moveTo>
                <a:lnTo>
                  <a:pt x="82440" y="6414"/>
                </a:lnTo>
                <a:lnTo>
                  <a:pt x="82396" y="12793"/>
                </a:lnTo>
                <a:lnTo>
                  <a:pt x="76035" y="12766"/>
                </a:lnTo>
                <a:lnTo>
                  <a:pt x="76088" y="6388"/>
                </a:lnTo>
                <a:close/>
                <a:moveTo>
                  <a:pt x="5612" y="12499"/>
                </a:moveTo>
                <a:lnTo>
                  <a:pt x="11955" y="12525"/>
                </a:lnTo>
                <a:lnTo>
                  <a:pt x="11910" y="18904"/>
                </a:lnTo>
                <a:lnTo>
                  <a:pt x="5567" y="18877"/>
                </a:lnTo>
                <a:lnTo>
                  <a:pt x="5612" y="12499"/>
                </a:lnTo>
                <a:close/>
                <a:moveTo>
                  <a:pt x="12008" y="12534"/>
                </a:moveTo>
                <a:lnTo>
                  <a:pt x="18378" y="12561"/>
                </a:lnTo>
                <a:lnTo>
                  <a:pt x="18333" y="18931"/>
                </a:lnTo>
                <a:lnTo>
                  <a:pt x="11964" y="18904"/>
                </a:lnTo>
                <a:lnTo>
                  <a:pt x="12008" y="12534"/>
                </a:lnTo>
                <a:close/>
                <a:moveTo>
                  <a:pt x="18432" y="12561"/>
                </a:moveTo>
                <a:lnTo>
                  <a:pt x="24774" y="12588"/>
                </a:lnTo>
                <a:lnTo>
                  <a:pt x="24721" y="18957"/>
                </a:lnTo>
                <a:lnTo>
                  <a:pt x="18387" y="18931"/>
                </a:lnTo>
                <a:lnTo>
                  <a:pt x="18432" y="12561"/>
                </a:lnTo>
                <a:close/>
                <a:moveTo>
                  <a:pt x="24828" y="12588"/>
                </a:moveTo>
                <a:lnTo>
                  <a:pt x="31162" y="12615"/>
                </a:lnTo>
                <a:lnTo>
                  <a:pt x="31117" y="18984"/>
                </a:lnTo>
                <a:lnTo>
                  <a:pt x="24774" y="18957"/>
                </a:lnTo>
                <a:lnTo>
                  <a:pt x="24828" y="12588"/>
                </a:lnTo>
                <a:close/>
                <a:moveTo>
                  <a:pt x="31215" y="12615"/>
                </a:moveTo>
                <a:lnTo>
                  <a:pt x="37585" y="12641"/>
                </a:lnTo>
                <a:lnTo>
                  <a:pt x="37540" y="19011"/>
                </a:lnTo>
                <a:lnTo>
                  <a:pt x="31171" y="18984"/>
                </a:lnTo>
                <a:lnTo>
                  <a:pt x="31215" y="12615"/>
                </a:lnTo>
                <a:close/>
                <a:moveTo>
                  <a:pt x="37639" y="12641"/>
                </a:moveTo>
                <a:lnTo>
                  <a:pt x="43973" y="12677"/>
                </a:lnTo>
                <a:lnTo>
                  <a:pt x="43928" y="19047"/>
                </a:lnTo>
                <a:lnTo>
                  <a:pt x="37594" y="19011"/>
                </a:lnTo>
                <a:lnTo>
                  <a:pt x="37639" y="12641"/>
                </a:lnTo>
                <a:close/>
                <a:moveTo>
                  <a:pt x="44026" y="12677"/>
                </a:moveTo>
                <a:lnTo>
                  <a:pt x="50369" y="12704"/>
                </a:lnTo>
                <a:lnTo>
                  <a:pt x="50324" y="19073"/>
                </a:lnTo>
                <a:lnTo>
                  <a:pt x="43981" y="19047"/>
                </a:lnTo>
                <a:lnTo>
                  <a:pt x="44026" y="12677"/>
                </a:lnTo>
                <a:close/>
                <a:moveTo>
                  <a:pt x="50422" y="12704"/>
                </a:moveTo>
                <a:lnTo>
                  <a:pt x="56792" y="12731"/>
                </a:lnTo>
                <a:lnTo>
                  <a:pt x="56748" y="19100"/>
                </a:lnTo>
                <a:lnTo>
                  <a:pt x="50378" y="19073"/>
                </a:lnTo>
                <a:lnTo>
                  <a:pt x="50422" y="12704"/>
                </a:lnTo>
                <a:close/>
                <a:moveTo>
                  <a:pt x="56846" y="12731"/>
                </a:moveTo>
                <a:lnTo>
                  <a:pt x="63180" y="12757"/>
                </a:lnTo>
                <a:lnTo>
                  <a:pt x="63135" y="19127"/>
                </a:lnTo>
                <a:lnTo>
                  <a:pt x="56801" y="19100"/>
                </a:lnTo>
                <a:lnTo>
                  <a:pt x="56846" y="12731"/>
                </a:lnTo>
                <a:close/>
                <a:moveTo>
                  <a:pt x="63233" y="12757"/>
                </a:moveTo>
                <a:lnTo>
                  <a:pt x="69576" y="12784"/>
                </a:lnTo>
                <a:lnTo>
                  <a:pt x="69522" y="19154"/>
                </a:lnTo>
                <a:lnTo>
                  <a:pt x="63189" y="19127"/>
                </a:lnTo>
                <a:lnTo>
                  <a:pt x="63233" y="12757"/>
                </a:lnTo>
                <a:close/>
                <a:moveTo>
                  <a:pt x="69629" y="12784"/>
                </a:moveTo>
                <a:lnTo>
                  <a:pt x="75981" y="12820"/>
                </a:lnTo>
                <a:lnTo>
                  <a:pt x="75937" y="19180"/>
                </a:lnTo>
                <a:lnTo>
                  <a:pt x="69576" y="19154"/>
                </a:lnTo>
                <a:lnTo>
                  <a:pt x="69629" y="12784"/>
                </a:lnTo>
                <a:close/>
                <a:moveTo>
                  <a:pt x="76035" y="12820"/>
                </a:moveTo>
                <a:lnTo>
                  <a:pt x="82396" y="12846"/>
                </a:lnTo>
                <a:lnTo>
                  <a:pt x="82342" y="19216"/>
                </a:lnTo>
                <a:lnTo>
                  <a:pt x="75990" y="19180"/>
                </a:lnTo>
                <a:lnTo>
                  <a:pt x="76035" y="12820"/>
                </a:lnTo>
                <a:close/>
                <a:moveTo>
                  <a:pt x="5567" y="18931"/>
                </a:moveTo>
                <a:lnTo>
                  <a:pt x="11910" y="18957"/>
                </a:lnTo>
                <a:lnTo>
                  <a:pt x="11857" y="25318"/>
                </a:lnTo>
                <a:lnTo>
                  <a:pt x="5514" y="25291"/>
                </a:lnTo>
                <a:lnTo>
                  <a:pt x="5567" y="18931"/>
                </a:lnTo>
                <a:close/>
                <a:moveTo>
                  <a:pt x="11964" y="18957"/>
                </a:moveTo>
                <a:lnTo>
                  <a:pt x="18333" y="18984"/>
                </a:lnTo>
                <a:lnTo>
                  <a:pt x="18280" y="25354"/>
                </a:lnTo>
                <a:lnTo>
                  <a:pt x="11910" y="25318"/>
                </a:lnTo>
                <a:lnTo>
                  <a:pt x="11964" y="18957"/>
                </a:lnTo>
                <a:close/>
                <a:moveTo>
                  <a:pt x="18387" y="18984"/>
                </a:moveTo>
                <a:lnTo>
                  <a:pt x="24721" y="19011"/>
                </a:lnTo>
                <a:lnTo>
                  <a:pt x="24676" y="25380"/>
                </a:lnTo>
                <a:lnTo>
                  <a:pt x="18333" y="25354"/>
                </a:lnTo>
                <a:lnTo>
                  <a:pt x="18387" y="18984"/>
                </a:lnTo>
                <a:close/>
                <a:moveTo>
                  <a:pt x="24774" y="19011"/>
                </a:moveTo>
                <a:lnTo>
                  <a:pt x="31117" y="19038"/>
                </a:lnTo>
                <a:lnTo>
                  <a:pt x="31064" y="25407"/>
                </a:lnTo>
                <a:lnTo>
                  <a:pt x="24730" y="25380"/>
                </a:lnTo>
                <a:lnTo>
                  <a:pt x="24774" y="19011"/>
                </a:lnTo>
                <a:close/>
                <a:moveTo>
                  <a:pt x="31171" y="19038"/>
                </a:moveTo>
                <a:lnTo>
                  <a:pt x="37540" y="19064"/>
                </a:lnTo>
                <a:lnTo>
                  <a:pt x="37487" y="25434"/>
                </a:lnTo>
                <a:lnTo>
                  <a:pt x="31117" y="25407"/>
                </a:lnTo>
                <a:lnTo>
                  <a:pt x="31171" y="19038"/>
                </a:lnTo>
                <a:close/>
                <a:moveTo>
                  <a:pt x="37594" y="19064"/>
                </a:moveTo>
                <a:lnTo>
                  <a:pt x="43928" y="19100"/>
                </a:lnTo>
                <a:lnTo>
                  <a:pt x="43874" y="25461"/>
                </a:lnTo>
                <a:lnTo>
                  <a:pt x="37540" y="25434"/>
                </a:lnTo>
                <a:lnTo>
                  <a:pt x="37594" y="19064"/>
                </a:lnTo>
                <a:close/>
                <a:moveTo>
                  <a:pt x="43981" y="19100"/>
                </a:moveTo>
                <a:lnTo>
                  <a:pt x="50324" y="19127"/>
                </a:lnTo>
                <a:lnTo>
                  <a:pt x="50271" y="25488"/>
                </a:lnTo>
                <a:lnTo>
                  <a:pt x="43928" y="25461"/>
                </a:lnTo>
                <a:lnTo>
                  <a:pt x="43981" y="19100"/>
                </a:lnTo>
                <a:close/>
                <a:moveTo>
                  <a:pt x="50378" y="19127"/>
                </a:moveTo>
                <a:lnTo>
                  <a:pt x="56748" y="19154"/>
                </a:lnTo>
                <a:lnTo>
                  <a:pt x="56694" y="25523"/>
                </a:lnTo>
                <a:lnTo>
                  <a:pt x="50324" y="25488"/>
                </a:lnTo>
                <a:lnTo>
                  <a:pt x="50378" y="19127"/>
                </a:lnTo>
                <a:close/>
                <a:moveTo>
                  <a:pt x="56801" y="19154"/>
                </a:moveTo>
                <a:lnTo>
                  <a:pt x="63135" y="19180"/>
                </a:lnTo>
                <a:lnTo>
                  <a:pt x="63081" y="25550"/>
                </a:lnTo>
                <a:lnTo>
                  <a:pt x="56748" y="25523"/>
                </a:lnTo>
                <a:lnTo>
                  <a:pt x="56801" y="19154"/>
                </a:lnTo>
                <a:close/>
                <a:moveTo>
                  <a:pt x="63189" y="19180"/>
                </a:moveTo>
                <a:lnTo>
                  <a:pt x="69522" y="19207"/>
                </a:lnTo>
                <a:lnTo>
                  <a:pt x="69478" y="25577"/>
                </a:lnTo>
                <a:lnTo>
                  <a:pt x="63135" y="25550"/>
                </a:lnTo>
                <a:lnTo>
                  <a:pt x="63189" y="19180"/>
                </a:lnTo>
                <a:close/>
                <a:moveTo>
                  <a:pt x="69576" y="19207"/>
                </a:moveTo>
                <a:lnTo>
                  <a:pt x="75937" y="19234"/>
                </a:lnTo>
                <a:lnTo>
                  <a:pt x="75883" y="25604"/>
                </a:lnTo>
                <a:lnTo>
                  <a:pt x="69531" y="25577"/>
                </a:lnTo>
                <a:lnTo>
                  <a:pt x="69576" y="19207"/>
                </a:lnTo>
                <a:close/>
                <a:moveTo>
                  <a:pt x="75990" y="19234"/>
                </a:moveTo>
                <a:lnTo>
                  <a:pt x="82342" y="19270"/>
                </a:lnTo>
                <a:lnTo>
                  <a:pt x="82297" y="25630"/>
                </a:lnTo>
                <a:lnTo>
                  <a:pt x="75937" y="25604"/>
                </a:lnTo>
                <a:lnTo>
                  <a:pt x="75990" y="19234"/>
                </a:lnTo>
                <a:close/>
                <a:moveTo>
                  <a:pt x="5514" y="25345"/>
                </a:moveTo>
                <a:lnTo>
                  <a:pt x="11857" y="25372"/>
                </a:lnTo>
                <a:lnTo>
                  <a:pt x="11812" y="31750"/>
                </a:lnTo>
                <a:lnTo>
                  <a:pt x="5469" y="31723"/>
                </a:lnTo>
                <a:lnTo>
                  <a:pt x="5514" y="25345"/>
                </a:lnTo>
                <a:close/>
                <a:moveTo>
                  <a:pt x="11910" y="25380"/>
                </a:moveTo>
                <a:lnTo>
                  <a:pt x="18280" y="25407"/>
                </a:lnTo>
                <a:lnTo>
                  <a:pt x="18235" y="31777"/>
                </a:lnTo>
                <a:lnTo>
                  <a:pt x="11866" y="31750"/>
                </a:lnTo>
                <a:lnTo>
                  <a:pt x="11910" y="25380"/>
                </a:lnTo>
                <a:close/>
                <a:moveTo>
                  <a:pt x="18333" y="25407"/>
                </a:moveTo>
                <a:lnTo>
                  <a:pt x="24676" y="25434"/>
                </a:lnTo>
                <a:lnTo>
                  <a:pt x="24623" y="31813"/>
                </a:lnTo>
                <a:lnTo>
                  <a:pt x="18289" y="31777"/>
                </a:lnTo>
                <a:lnTo>
                  <a:pt x="18333" y="25407"/>
                </a:lnTo>
                <a:close/>
                <a:moveTo>
                  <a:pt x="24730" y="25434"/>
                </a:moveTo>
                <a:lnTo>
                  <a:pt x="31064" y="25461"/>
                </a:lnTo>
                <a:lnTo>
                  <a:pt x="31019" y="31839"/>
                </a:lnTo>
                <a:lnTo>
                  <a:pt x="24676" y="31813"/>
                </a:lnTo>
                <a:lnTo>
                  <a:pt x="24730" y="25434"/>
                </a:lnTo>
                <a:close/>
                <a:moveTo>
                  <a:pt x="31117" y="25461"/>
                </a:moveTo>
                <a:lnTo>
                  <a:pt x="37487" y="25488"/>
                </a:lnTo>
                <a:lnTo>
                  <a:pt x="37442" y="31866"/>
                </a:lnTo>
                <a:lnTo>
                  <a:pt x="31073" y="31839"/>
                </a:lnTo>
                <a:lnTo>
                  <a:pt x="31117" y="25461"/>
                </a:lnTo>
                <a:close/>
                <a:moveTo>
                  <a:pt x="37540" y="25488"/>
                </a:moveTo>
                <a:lnTo>
                  <a:pt x="43874" y="25514"/>
                </a:lnTo>
                <a:lnTo>
                  <a:pt x="43830" y="31893"/>
                </a:lnTo>
                <a:lnTo>
                  <a:pt x="37496" y="31866"/>
                </a:lnTo>
                <a:lnTo>
                  <a:pt x="37540" y="25488"/>
                </a:lnTo>
                <a:close/>
                <a:moveTo>
                  <a:pt x="43928" y="25514"/>
                </a:moveTo>
                <a:lnTo>
                  <a:pt x="50271" y="25541"/>
                </a:lnTo>
                <a:lnTo>
                  <a:pt x="50226" y="31920"/>
                </a:lnTo>
                <a:lnTo>
                  <a:pt x="43883" y="31893"/>
                </a:lnTo>
                <a:lnTo>
                  <a:pt x="43928" y="25514"/>
                </a:lnTo>
                <a:close/>
                <a:moveTo>
                  <a:pt x="50324" y="25541"/>
                </a:moveTo>
                <a:lnTo>
                  <a:pt x="56694" y="25577"/>
                </a:lnTo>
                <a:lnTo>
                  <a:pt x="56649" y="31946"/>
                </a:lnTo>
                <a:lnTo>
                  <a:pt x="50280" y="31920"/>
                </a:lnTo>
                <a:lnTo>
                  <a:pt x="50324" y="25541"/>
                </a:lnTo>
                <a:close/>
                <a:moveTo>
                  <a:pt x="56748" y="25577"/>
                </a:moveTo>
                <a:lnTo>
                  <a:pt x="63081" y="25604"/>
                </a:lnTo>
                <a:lnTo>
                  <a:pt x="63037" y="31973"/>
                </a:lnTo>
                <a:lnTo>
                  <a:pt x="56703" y="31946"/>
                </a:lnTo>
                <a:lnTo>
                  <a:pt x="56748" y="25577"/>
                </a:lnTo>
                <a:close/>
                <a:moveTo>
                  <a:pt x="63135" y="25604"/>
                </a:moveTo>
                <a:lnTo>
                  <a:pt x="69478" y="25630"/>
                </a:lnTo>
                <a:lnTo>
                  <a:pt x="69424" y="32009"/>
                </a:lnTo>
                <a:lnTo>
                  <a:pt x="63090" y="31982"/>
                </a:lnTo>
                <a:lnTo>
                  <a:pt x="63135" y="25604"/>
                </a:lnTo>
                <a:close/>
                <a:moveTo>
                  <a:pt x="69531" y="25630"/>
                </a:moveTo>
                <a:lnTo>
                  <a:pt x="75883" y="25657"/>
                </a:lnTo>
                <a:lnTo>
                  <a:pt x="75839" y="32036"/>
                </a:lnTo>
                <a:lnTo>
                  <a:pt x="69478" y="32009"/>
                </a:lnTo>
                <a:lnTo>
                  <a:pt x="69531" y="25630"/>
                </a:lnTo>
                <a:close/>
                <a:moveTo>
                  <a:pt x="75937" y="25657"/>
                </a:moveTo>
                <a:lnTo>
                  <a:pt x="82297" y="25684"/>
                </a:lnTo>
                <a:lnTo>
                  <a:pt x="82244" y="32062"/>
                </a:lnTo>
                <a:lnTo>
                  <a:pt x="75892" y="32036"/>
                </a:lnTo>
                <a:lnTo>
                  <a:pt x="75937" y="25657"/>
                </a:lnTo>
                <a:close/>
                <a:moveTo>
                  <a:pt x="5469" y="31777"/>
                </a:moveTo>
                <a:lnTo>
                  <a:pt x="11812" y="31804"/>
                </a:lnTo>
                <a:lnTo>
                  <a:pt x="11759" y="38173"/>
                </a:lnTo>
                <a:lnTo>
                  <a:pt x="5416" y="38146"/>
                </a:lnTo>
                <a:lnTo>
                  <a:pt x="5469" y="31777"/>
                </a:lnTo>
                <a:close/>
                <a:moveTo>
                  <a:pt x="11866" y="31804"/>
                </a:moveTo>
                <a:lnTo>
                  <a:pt x="18235" y="31830"/>
                </a:lnTo>
                <a:lnTo>
                  <a:pt x="18182" y="38200"/>
                </a:lnTo>
                <a:lnTo>
                  <a:pt x="11812" y="38173"/>
                </a:lnTo>
                <a:lnTo>
                  <a:pt x="11866" y="31804"/>
                </a:lnTo>
                <a:close/>
                <a:moveTo>
                  <a:pt x="18289" y="31830"/>
                </a:moveTo>
                <a:lnTo>
                  <a:pt x="24623" y="31866"/>
                </a:lnTo>
                <a:lnTo>
                  <a:pt x="24578" y="38227"/>
                </a:lnTo>
                <a:lnTo>
                  <a:pt x="18235" y="38200"/>
                </a:lnTo>
                <a:lnTo>
                  <a:pt x="18289" y="31830"/>
                </a:lnTo>
                <a:close/>
                <a:moveTo>
                  <a:pt x="24676" y="31866"/>
                </a:moveTo>
                <a:lnTo>
                  <a:pt x="31019" y="31893"/>
                </a:lnTo>
                <a:lnTo>
                  <a:pt x="30966" y="38253"/>
                </a:lnTo>
                <a:lnTo>
                  <a:pt x="24632" y="38227"/>
                </a:lnTo>
                <a:lnTo>
                  <a:pt x="24676" y="31866"/>
                </a:lnTo>
                <a:close/>
                <a:moveTo>
                  <a:pt x="31073" y="31893"/>
                </a:moveTo>
                <a:lnTo>
                  <a:pt x="37442" y="31920"/>
                </a:lnTo>
                <a:lnTo>
                  <a:pt x="37389" y="38289"/>
                </a:lnTo>
                <a:lnTo>
                  <a:pt x="31019" y="38253"/>
                </a:lnTo>
                <a:lnTo>
                  <a:pt x="31073" y="31893"/>
                </a:lnTo>
                <a:close/>
                <a:moveTo>
                  <a:pt x="37496" y="31920"/>
                </a:moveTo>
                <a:lnTo>
                  <a:pt x="43830" y="31946"/>
                </a:lnTo>
                <a:lnTo>
                  <a:pt x="43776" y="38316"/>
                </a:lnTo>
                <a:lnTo>
                  <a:pt x="37442" y="38289"/>
                </a:lnTo>
                <a:lnTo>
                  <a:pt x="37496" y="31920"/>
                </a:lnTo>
                <a:close/>
                <a:moveTo>
                  <a:pt x="43883" y="31946"/>
                </a:moveTo>
                <a:lnTo>
                  <a:pt x="50226" y="31973"/>
                </a:lnTo>
                <a:lnTo>
                  <a:pt x="50173" y="38343"/>
                </a:lnTo>
                <a:lnTo>
                  <a:pt x="43830" y="38316"/>
                </a:lnTo>
                <a:lnTo>
                  <a:pt x="43883" y="31946"/>
                </a:lnTo>
                <a:close/>
                <a:moveTo>
                  <a:pt x="50280" y="31973"/>
                </a:moveTo>
                <a:lnTo>
                  <a:pt x="56649" y="32000"/>
                </a:lnTo>
                <a:lnTo>
                  <a:pt x="56596" y="38369"/>
                </a:lnTo>
                <a:lnTo>
                  <a:pt x="50226" y="38343"/>
                </a:lnTo>
                <a:lnTo>
                  <a:pt x="50280" y="31973"/>
                </a:lnTo>
                <a:close/>
                <a:moveTo>
                  <a:pt x="56703" y="32000"/>
                </a:moveTo>
                <a:lnTo>
                  <a:pt x="63037" y="32036"/>
                </a:lnTo>
                <a:lnTo>
                  <a:pt x="62983" y="38396"/>
                </a:lnTo>
                <a:lnTo>
                  <a:pt x="56649" y="38369"/>
                </a:lnTo>
                <a:lnTo>
                  <a:pt x="56703" y="32000"/>
                </a:lnTo>
                <a:close/>
                <a:moveTo>
                  <a:pt x="63090" y="32036"/>
                </a:moveTo>
                <a:lnTo>
                  <a:pt x="69424" y="32062"/>
                </a:lnTo>
                <a:lnTo>
                  <a:pt x="69380" y="38423"/>
                </a:lnTo>
                <a:lnTo>
                  <a:pt x="63037" y="38396"/>
                </a:lnTo>
                <a:lnTo>
                  <a:pt x="63090" y="32036"/>
                </a:lnTo>
                <a:close/>
                <a:moveTo>
                  <a:pt x="69478" y="32062"/>
                </a:moveTo>
                <a:lnTo>
                  <a:pt x="75839" y="32089"/>
                </a:lnTo>
                <a:lnTo>
                  <a:pt x="75785" y="38450"/>
                </a:lnTo>
                <a:lnTo>
                  <a:pt x="69433" y="38423"/>
                </a:lnTo>
                <a:lnTo>
                  <a:pt x="69478" y="32062"/>
                </a:lnTo>
                <a:close/>
                <a:moveTo>
                  <a:pt x="75892" y="32089"/>
                </a:moveTo>
                <a:lnTo>
                  <a:pt x="82244" y="32116"/>
                </a:lnTo>
                <a:lnTo>
                  <a:pt x="82199" y="38485"/>
                </a:lnTo>
                <a:lnTo>
                  <a:pt x="75839" y="38459"/>
                </a:lnTo>
                <a:lnTo>
                  <a:pt x="75892" y="32089"/>
                </a:lnTo>
                <a:close/>
                <a:moveTo>
                  <a:pt x="5416" y="38200"/>
                </a:moveTo>
                <a:lnTo>
                  <a:pt x="11759" y="38227"/>
                </a:lnTo>
                <a:lnTo>
                  <a:pt x="11714" y="44605"/>
                </a:lnTo>
                <a:lnTo>
                  <a:pt x="5371" y="44578"/>
                </a:lnTo>
                <a:lnTo>
                  <a:pt x="5416" y="38200"/>
                </a:lnTo>
                <a:close/>
                <a:moveTo>
                  <a:pt x="11812" y="38227"/>
                </a:moveTo>
                <a:lnTo>
                  <a:pt x="18182" y="38253"/>
                </a:lnTo>
                <a:lnTo>
                  <a:pt x="18137" y="44632"/>
                </a:lnTo>
                <a:lnTo>
                  <a:pt x="11768" y="44605"/>
                </a:lnTo>
                <a:lnTo>
                  <a:pt x="11812" y="38227"/>
                </a:lnTo>
                <a:close/>
                <a:moveTo>
                  <a:pt x="18235" y="38253"/>
                </a:moveTo>
                <a:lnTo>
                  <a:pt x="24578" y="38280"/>
                </a:lnTo>
                <a:lnTo>
                  <a:pt x="24525" y="44659"/>
                </a:lnTo>
                <a:lnTo>
                  <a:pt x="18191" y="44632"/>
                </a:lnTo>
                <a:lnTo>
                  <a:pt x="18235" y="38253"/>
                </a:lnTo>
                <a:close/>
                <a:moveTo>
                  <a:pt x="24632" y="38280"/>
                </a:moveTo>
                <a:lnTo>
                  <a:pt x="30966" y="38307"/>
                </a:lnTo>
                <a:lnTo>
                  <a:pt x="30921" y="44686"/>
                </a:lnTo>
                <a:lnTo>
                  <a:pt x="24578" y="44659"/>
                </a:lnTo>
                <a:lnTo>
                  <a:pt x="24632" y="38280"/>
                </a:lnTo>
                <a:close/>
                <a:moveTo>
                  <a:pt x="31019" y="38307"/>
                </a:moveTo>
                <a:lnTo>
                  <a:pt x="37389" y="38343"/>
                </a:lnTo>
                <a:lnTo>
                  <a:pt x="37344" y="44712"/>
                </a:lnTo>
                <a:lnTo>
                  <a:pt x="30975" y="44686"/>
                </a:lnTo>
                <a:lnTo>
                  <a:pt x="31019" y="38307"/>
                </a:lnTo>
                <a:close/>
                <a:moveTo>
                  <a:pt x="37442" y="38343"/>
                </a:moveTo>
                <a:lnTo>
                  <a:pt x="43776" y="38369"/>
                </a:lnTo>
                <a:lnTo>
                  <a:pt x="43732" y="44739"/>
                </a:lnTo>
                <a:lnTo>
                  <a:pt x="37398" y="44712"/>
                </a:lnTo>
                <a:lnTo>
                  <a:pt x="37442" y="38343"/>
                </a:lnTo>
                <a:close/>
                <a:moveTo>
                  <a:pt x="43830" y="38369"/>
                </a:moveTo>
                <a:lnTo>
                  <a:pt x="50173" y="38396"/>
                </a:lnTo>
                <a:lnTo>
                  <a:pt x="50128" y="44775"/>
                </a:lnTo>
                <a:lnTo>
                  <a:pt x="43785" y="44739"/>
                </a:lnTo>
                <a:lnTo>
                  <a:pt x="43830" y="38369"/>
                </a:lnTo>
                <a:close/>
                <a:moveTo>
                  <a:pt x="50226" y="38396"/>
                </a:moveTo>
                <a:lnTo>
                  <a:pt x="56596" y="38423"/>
                </a:lnTo>
                <a:lnTo>
                  <a:pt x="56551" y="44801"/>
                </a:lnTo>
                <a:lnTo>
                  <a:pt x="50182" y="44775"/>
                </a:lnTo>
                <a:lnTo>
                  <a:pt x="50226" y="38396"/>
                </a:lnTo>
                <a:close/>
                <a:moveTo>
                  <a:pt x="56649" y="38423"/>
                </a:moveTo>
                <a:lnTo>
                  <a:pt x="62983" y="38450"/>
                </a:lnTo>
                <a:lnTo>
                  <a:pt x="62939" y="44828"/>
                </a:lnTo>
                <a:lnTo>
                  <a:pt x="56605" y="44801"/>
                </a:lnTo>
                <a:lnTo>
                  <a:pt x="56649" y="38423"/>
                </a:lnTo>
                <a:close/>
                <a:moveTo>
                  <a:pt x="63037" y="38450"/>
                </a:moveTo>
                <a:lnTo>
                  <a:pt x="69380" y="38477"/>
                </a:lnTo>
                <a:lnTo>
                  <a:pt x="69326" y="44855"/>
                </a:lnTo>
                <a:lnTo>
                  <a:pt x="62992" y="44828"/>
                </a:lnTo>
                <a:lnTo>
                  <a:pt x="63037" y="38450"/>
                </a:lnTo>
                <a:close/>
                <a:moveTo>
                  <a:pt x="69433" y="38477"/>
                </a:moveTo>
                <a:lnTo>
                  <a:pt x="75785" y="38512"/>
                </a:lnTo>
                <a:lnTo>
                  <a:pt x="75740" y="44882"/>
                </a:lnTo>
                <a:lnTo>
                  <a:pt x="69380" y="44855"/>
                </a:lnTo>
                <a:lnTo>
                  <a:pt x="69433" y="38477"/>
                </a:lnTo>
                <a:close/>
                <a:moveTo>
                  <a:pt x="75839" y="38512"/>
                </a:moveTo>
                <a:lnTo>
                  <a:pt x="82199" y="38539"/>
                </a:lnTo>
                <a:lnTo>
                  <a:pt x="82146" y="44909"/>
                </a:lnTo>
                <a:lnTo>
                  <a:pt x="75794" y="44882"/>
                </a:lnTo>
                <a:lnTo>
                  <a:pt x="75839" y="38512"/>
                </a:lnTo>
                <a:close/>
                <a:moveTo>
                  <a:pt x="5657" y="0"/>
                </a:moveTo>
                <a:lnTo>
                  <a:pt x="5612" y="6022"/>
                </a:lnTo>
                <a:lnTo>
                  <a:pt x="1" y="5995"/>
                </a:lnTo>
                <a:lnTo>
                  <a:pt x="1" y="6049"/>
                </a:lnTo>
                <a:lnTo>
                  <a:pt x="5612" y="6075"/>
                </a:lnTo>
                <a:lnTo>
                  <a:pt x="5559" y="12445"/>
                </a:lnTo>
                <a:lnTo>
                  <a:pt x="1" y="12418"/>
                </a:lnTo>
                <a:lnTo>
                  <a:pt x="1" y="12472"/>
                </a:lnTo>
                <a:lnTo>
                  <a:pt x="5559" y="12499"/>
                </a:lnTo>
                <a:lnTo>
                  <a:pt x="5514" y="18877"/>
                </a:lnTo>
                <a:lnTo>
                  <a:pt x="1" y="18850"/>
                </a:lnTo>
                <a:lnTo>
                  <a:pt x="1" y="18904"/>
                </a:lnTo>
                <a:lnTo>
                  <a:pt x="5514" y="18931"/>
                </a:lnTo>
                <a:lnTo>
                  <a:pt x="5460" y="25291"/>
                </a:lnTo>
                <a:lnTo>
                  <a:pt x="1" y="25273"/>
                </a:lnTo>
                <a:lnTo>
                  <a:pt x="1" y="25327"/>
                </a:lnTo>
                <a:lnTo>
                  <a:pt x="5460" y="25345"/>
                </a:lnTo>
                <a:lnTo>
                  <a:pt x="5416" y="31723"/>
                </a:lnTo>
                <a:lnTo>
                  <a:pt x="1" y="31697"/>
                </a:lnTo>
                <a:lnTo>
                  <a:pt x="1" y="31750"/>
                </a:lnTo>
                <a:lnTo>
                  <a:pt x="5416" y="31777"/>
                </a:lnTo>
                <a:lnTo>
                  <a:pt x="5362" y="38146"/>
                </a:lnTo>
                <a:lnTo>
                  <a:pt x="1" y="38120"/>
                </a:lnTo>
                <a:lnTo>
                  <a:pt x="1" y="38173"/>
                </a:lnTo>
                <a:lnTo>
                  <a:pt x="5362" y="38200"/>
                </a:lnTo>
                <a:lnTo>
                  <a:pt x="5318" y="44570"/>
                </a:lnTo>
                <a:lnTo>
                  <a:pt x="1" y="44552"/>
                </a:lnTo>
                <a:lnTo>
                  <a:pt x="1" y="44605"/>
                </a:lnTo>
                <a:lnTo>
                  <a:pt x="5318" y="44632"/>
                </a:lnTo>
                <a:lnTo>
                  <a:pt x="5273" y="49690"/>
                </a:lnTo>
                <a:lnTo>
                  <a:pt x="5336" y="49690"/>
                </a:lnTo>
                <a:lnTo>
                  <a:pt x="5371" y="44632"/>
                </a:lnTo>
                <a:lnTo>
                  <a:pt x="11714" y="44659"/>
                </a:lnTo>
                <a:lnTo>
                  <a:pt x="11669" y="49690"/>
                </a:lnTo>
                <a:lnTo>
                  <a:pt x="11723" y="49690"/>
                </a:lnTo>
                <a:lnTo>
                  <a:pt x="11768" y="44659"/>
                </a:lnTo>
                <a:lnTo>
                  <a:pt x="18137" y="44686"/>
                </a:lnTo>
                <a:lnTo>
                  <a:pt x="18093" y="49690"/>
                </a:lnTo>
                <a:lnTo>
                  <a:pt x="18146" y="49690"/>
                </a:lnTo>
                <a:lnTo>
                  <a:pt x="18191" y="44686"/>
                </a:lnTo>
                <a:lnTo>
                  <a:pt x="24525" y="44712"/>
                </a:lnTo>
                <a:lnTo>
                  <a:pt x="24489" y="49690"/>
                </a:lnTo>
                <a:lnTo>
                  <a:pt x="24543" y="49690"/>
                </a:lnTo>
                <a:lnTo>
                  <a:pt x="24578" y="44712"/>
                </a:lnTo>
                <a:lnTo>
                  <a:pt x="30921" y="44739"/>
                </a:lnTo>
                <a:lnTo>
                  <a:pt x="30885" y="49690"/>
                </a:lnTo>
                <a:lnTo>
                  <a:pt x="30939" y="49690"/>
                </a:lnTo>
                <a:lnTo>
                  <a:pt x="30975" y="44739"/>
                </a:lnTo>
                <a:lnTo>
                  <a:pt x="37344" y="44766"/>
                </a:lnTo>
                <a:lnTo>
                  <a:pt x="37309" y="49690"/>
                </a:lnTo>
                <a:lnTo>
                  <a:pt x="37362" y="49690"/>
                </a:lnTo>
                <a:lnTo>
                  <a:pt x="37398" y="44766"/>
                </a:lnTo>
                <a:lnTo>
                  <a:pt x="43732" y="44793"/>
                </a:lnTo>
                <a:lnTo>
                  <a:pt x="43696" y="49690"/>
                </a:lnTo>
                <a:lnTo>
                  <a:pt x="43750" y="49690"/>
                </a:lnTo>
                <a:lnTo>
                  <a:pt x="43785" y="44793"/>
                </a:lnTo>
                <a:lnTo>
                  <a:pt x="50128" y="44828"/>
                </a:lnTo>
                <a:lnTo>
                  <a:pt x="50083" y="49690"/>
                </a:lnTo>
                <a:lnTo>
                  <a:pt x="50137" y="49690"/>
                </a:lnTo>
                <a:lnTo>
                  <a:pt x="50182" y="44828"/>
                </a:lnTo>
                <a:lnTo>
                  <a:pt x="56551" y="44855"/>
                </a:lnTo>
                <a:lnTo>
                  <a:pt x="56507" y="49690"/>
                </a:lnTo>
                <a:lnTo>
                  <a:pt x="56560" y="49690"/>
                </a:lnTo>
                <a:lnTo>
                  <a:pt x="56605" y="44855"/>
                </a:lnTo>
                <a:lnTo>
                  <a:pt x="62939" y="44882"/>
                </a:lnTo>
                <a:lnTo>
                  <a:pt x="62894" y="49690"/>
                </a:lnTo>
                <a:lnTo>
                  <a:pt x="62948" y="49690"/>
                </a:lnTo>
                <a:lnTo>
                  <a:pt x="62992" y="44882"/>
                </a:lnTo>
                <a:lnTo>
                  <a:pt x="69326" y="44909"/>
                </a:lnTo>
                <a:lnTo>
                  <a:pt x="69290" y="49690"/>
                </a:lnTo>
                <a:lnTo>
                  <a:pt x="69344" y="49690"/>
                </a:lnTo>
                <a:lnTo>
                  <a:pt x="69380" y="44909"/>
                </a:lnTo>
                <a:lnTo>
                  <a:pt x="75740" y="44935"/>
                </a:lnTo>
                <a:lnTo>
                  <a:pt x="75705" y="49690"/>
                </a:lnTo>
                <a:lnTo>
                  <a:pt x="75758" y="49690"/>
                </a:lnTo>
                <a:lnTo>
                  <a:pt x="75794" y="44935"/>
                </a:lnTo>
                <a:lnTo>
                  <a:pt x="82146" y="44962"/>
                </a:lnTo>
                <a:lnTo>
                  <a:pt x="82110" y="49690"/>
                </a:lnTo>
                <a:lnTo>
                  <a:pt x="82164" y="49690"/>
                </a:lnTo>
                <a:lnTo>
                  <a:pt x="82199" y="44962"/>
                </a:lnTo>
                <a:lnTo>
                  <a:pt x="88355" y="44989"/>
                </a:lnTo>
                <a:lnTo>
                  <a:pt x="88355" y="44935"/>
                </a:lnTo>
                <a:lnTo>
                  <a:pt x="82199" y="44909"/>
                </a:lnTo>
                <a:lnTo>
                  <a:pt x="82253" y="38539"/>
                </a:lnTo>
                <a:lnTo>
                  <a:pt x="88355" y="38566"/>
                </a:lnTo>
                <a:lnTo>
                  <a:pt x="88355" y="38512"/>
                </a:lnTo>
                <a:lnTo>
                  <a:pt x="82253" y="38485"/>
                </a:lnTo>
                <a:lnTo>
                  <a:pt x="82297" y="32116"/>
                </a:lnTo>
                <a:lnTo>
                  <a:pt x="88355" y="32143"/>
                </a:lnTo>
                <a:lnTo>
                  <a:pt x="88355" y="32089"/>
                </a:lnTo>
                <a:lnTo>
                  <a:pt x="82297" y="32062"/>
                </a:lnTo>
                <a:lnTo>
                  <a:pt x="82351" y="25684"/>
                </a:lnTo>
                <a:lnTo>
                  <a:pt x="88355" y="25711"/>
                </a:lnTo>
                <a:lnTo>
                  <a:pt x="88355" y="25657"/>
                </a:lnTo>
                <a:lnTo>
                  <a:pt x="82351" y="25630"/>
                </a:lnTo>
                <a:lnTo>
                  <a:pt x="82396" y="19270"/>
                </a:lnTo>
                <a:lnTo>
                  <a:pt x="88355" y="19296"/>
                </a:lnTo>
                <a:lnTo>
                  <a:pt x="88355" y="19234"/>
                </a:lnTo>
                <a:lnTo>
                  <a:pt x="82396" y="19216"/>
                </a:lnTo>
                <a:lnTo>
                  <a:pt x="82449" y="12846"/>
                </a:lnTo>
                <a:lnTo>
                  <a:pt x="88355" y="12873"/>
                </a:lnTo>
                <a:lnTo>
                  <a:pt x="88355" y="12820"/>
                </a:lnTo>
                <a:lnTo>
                  <a:pt x="82449" y="12793"/>
                </a:lnTo>
                <a:lnTo>
                  <a:pt x="82494" y="6414"/>
                </a:lnTo>
                <a:lnTo>
                  <a:pt x="88355" y="6441"/>
                </a:lnTo>
                <a:lnTo>
                  <a:pt x="88355" y="6388"/>
                </a:lnTo>
                <a:lnTo>
                  <a:pt x="82503" y="6361"/>
                </a:lnTo>
                <a:lnTo>
                  <a:pt x="82547" y="0"/>
                </a:lnTo>
                <a:lnTo>
                  <a:pt x="82494" y="0"/>
                </a:lnTo>
                <a:lnTo>
                  <a:pt x="82440" y="6361"/>
                </a:lnTo>
                <a:lnTo>
                  <a:pt x="76088" y="6334"/>
                </a:lnTo>
                <a:lnTo>
                  <a:pt x="76133" y="0"/>
                </a:lnTo>
                <a:lnTo>
                  <a:pt x="76079" y="0"/>
                </a:lnTo>
                <a:lnTo>
                  <a:pt x="76035" y="6334"/>
                </a:lnTo>
                <a:lnTo>
                  <a:pt x="69674" y="6307"/>
                </a:lnTo>
                <a:lnTo>
                  <a:pt x="69728" y="0"/>
                </a:lnTo>
                <a:lnTo>
                  <a:pt x="69674" y="0"/>
                </a:lnTo>
                <a:lnTo>
                  <a:pt x="69621" y="6307"/>
                </a:lnTo>
                <a:lnTo>
                  <a:pt x="63287" y="6272"/>
                </a:lnTo>
                <a:lnTo>
                  <a:pt x="63331" y="0"/>
                </a:lnTo>
                <a:lnTo>
                  <a:pt x="63278" y="0"/>
                </a:lnTo>
                <a:lnTo>
                  <a:pt x="63233" y="6272"/>
                </a:lnTo>
                <a:lnTo>
                  <a:pt x="56899" y="6245"/>
                </a:lnTo>
                <a:lnTo>
                  <a:pt x="56944" y="0"/>
                </a:lnTo>
                <a:lnTo>
                  <a:pt x="56890" y="0"/>
                </a:lnTo>
                <a:lnTo>
                  <a:pt x="56846" y="6245"/>
                </a:lnTo>
                <a:lnTo>
                  <a:pt x="50476" y="6218"/>
                </a:lnTo>
                <a:lnTo>
                  <a:pt x="50521" y="0"/>
                </a:lnTo>
                <a:lnTo>
                  <a:pt x="50467" y="0"/>
                </a:lnTo>
                <a:lnTo>
                  <a:pt x="50422" y="6218"/>
                </a:lnTo>
                <a:lnTo>
                  <a:pt x="44080" y="6191"/>
                </a:lnTo>
                <a:lnTo>
                  <a:pt x="44124" y="0"/>
                </a:lnTo>
                <a:lnTo>
                  <a:pt x="44071" y="0"/>
                </a:lnTo>
                <a:lnTo>
                  <a:pt x="44026" y="6191"/>
                </a:lnTo>
                <a:lnTo>
                  <a:pt x="37692" y="6165"/>
                </a:lnTo>
                <a:lnTo>
                  <a:pt x="37737" y="0"/>
                </a:lnTo>
                <a:lnTo>
                  <a:pt x="37683" y="0"/>
                </a:lnTo>
                <a:lnTo>
                  <a:pt x="37639" y="6165"/>
                </a:lnTo>
                <a:lnTo>
                  <a:pt x="31269" y="6129"/>
                </a:lnTo>
                <a:lnTo>
                  <a:pt x="31314" y="0"/>
                </a:lnTo>
                <a:lnTo>
                  <a:pt x="31260" y="0"/>
                </a:lnTo>
                <a:lnTo>
                  <a:pt x="31215" y="6129"/>
                </a:lnTo>
                <a:lnTo>
                  <a:pt x="24873" y="6102"/>
                </a:lnTo>
                <a:lnTo>
                  <a:pt x="24917" y="0"/>
                </a:lnTo>
                <a:lnTo>
                  <a:pt x="24864" y="0"/>
                </a:lnTo>
                <a:lnTo>
                  <a:pt x="24819" y="6102"/>
                </a:lnTo>
                <a:lnTo>
                  <a:pt x="18485" y="6075"/>
                </a:lnTo>
                <a:lnTo>
                  <a:pt x="18530" y="0"/>
                </a:lnTo>
                <a:lnTo>
                  <a:pt x="18476" y="0"/>
                </a:lnTo>
                <a:lnTo>
                  <a:pt x="18432" y="6075"/>
                </a:lnTo>
                <a:lnTo>
                  <a:pt x="12062" y="6049"/>
                </a:lnTo>
                <a:lnTo>
                  <a:pt x="12107" y="0"/>
                </a:lnTo>
                <a:lnTo>
                  <a:pt x="12053" y="0"/>
                </a:lnTo>
                <a:lnTo>
                  <a:pt x="12008" y="6049"/>
                </a:lnTo>
                <a:lnTo>
                  <a:pt x="5666" y="6022"/>
                </a:lnTo>
                <a:lnTo>
                  <a:pt x="5710" y="0"/>
                </a:lnTo>
                <a:close/>
              </a:path>
            </a:pathLst>
          </a:custGeom>
          <a:solidFill>
            <a:schemeClr val="dk2"/>
          </a:solidFill>
          <a:ln w="9525" cap="flat" cmpd="sng">
            <a:solidFill>
              <a:schemeClr val="dk2"/>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55" name="Google Shape;1900;p6"/>
          <p:cNvSpPr/>
          <p:nvPr/>
        </p:nvSpPr>
        <p:spPr>
          <a:xfrm rot="585416">
            <a:off x="7339264" y="973410"/>
            <a:ext cx="1467527" cy="1658101"/>
          </a:xfrm>
          <a:prstGeom prst="rect"/>
          <a:solidFill>
            <a:schemeClr val="accent6"/>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70" name="Google Shape;1901;p6"/>
          <p:cNvGrpSpPr/>
          <p:nvPr/>
        </p:nvGrpSpPr>
        <p:grpSpPr>
          <a:xfrm>
            <a:off x="436599" y="371658"/>
            <a:ext cx="8270798" cy="4400202"/>
            <a:chOff x="579125" y="2404850"/>
            <a:chExt cx="1042450" cy="500700"/>
          </a:xfrm>
        </p:grpSpPr>
        <p:sp>
          <p:nvSpPr>
            <p:cNvPr id="1049656" name="Google Shape;1902;p6"/>
            <p:cNvSpPr/>
            <p:nvPr/>
          </p:nvSpPr>
          <p:spPr>
            <a:xfrm>
              <a:off x="579125" y="2404850"/>
              <a:ext cx="1042450" cy="500700"/>
            </a:xfrm>
            <a:custGeom>
              <a:avLst/>
              <a:ahLst/>
              <a:rect l="l" t="t" r="r" b="b"/>
              <a:pathLst>
                <a:path w="41698" h="20028" extrusionOk="0">
                  <a:moveTo>
                    <a:pt x="41537" y="0"/>
                  </a:moveTo>
                  <a:lnTo>
                    <a:pt x="161" y="161"/>
                  </a:lnTo>
                  <a:lnTo>
                    <a:pt x="0" y="19698"/>
                  </a:lnTo>
                  <a:lnTo>
                    <a:pt x="41697" y="20028"/>
                  </a:lnTo>
                  <a:lnTo>
                    <a:pt x="41697" y="20028"/>
                  </a:lnTo>
                  <a:lnTo>
                    <a:pt x="41537" y="0"/>
                  </a:ln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57" name="Google Shape;1903;p6"/>
            <p:cNvSpPr/>
            <p:nvPr/>
          </p:nvSpPr>
          <p:spPr>
            <a:xfrm>
              <a:off x="618375" y="2408650"/>
              <a:ext cx="1800" cy="40150"/>
            </a:xfrm>
            <a:custGeom>
              <a:avLst/>
              <a:ahLst/>
              <a:rect l="l" t="t" r="r" b="b"/>
              <a:pathLst>
                <a:path w="72" h="1606" extrusionOk="0">
                  <a:moveTo>
                    <a:pt x="0" y="0"/>
                  </a:moveTo>
                  <a:lnTo>
                    <a:pt x="0" y="1606"/>
                  </a:lnTo>
                  <a:lnTo>
                    <a:pt x="72" y="1606"/>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58" name="Google Shape;1904;p6"/>
            <p:cNvSpPr/>
            <p:nvPr/>
          </p:nvSpPr>
          <p:spPr>
            <a:xfrm>
              <a:off x="61837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59" name="Google Shape;1905;p6"/>
            <p:cNvSpPr/>
            <p:nvPr/>
          </p:nvSpPr>
          <p:spPr>
            <a:xfrm>
              <a:off x="618375" y="2864950"/>
              <a:ext cx="1800" cy="32575"/>
            </a:xfrm>
            <a:custGeom>
              <a:avLst/>
              <a:ahLst/>
              <a:rect l="l" t="t" r="r" b="b"/>
              <a:pathLst>
                <a:path w="72" h="1303" extrusionOk="0">
                  <a:moveTo>
                    <a:pt x="0" y="0"/>
                  </a:moveTo>
                  <a:lnTo>
                    <a:pt x="0" y="1303"/>
                  </a:lnTo>
                  <a:lnTo>
                    <a:pt x="72" y="1303"/>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60" name="Google Shape;1906;p6"/>
            <p:cNvSpPr/>
            <p:nvPr/>
          </p:nvSpPr>
          <p:spPr>
            <a:xfrm>
              <a:off x="61837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61" name="Google Shape;1907;p6"/>
            <p:cNvSpPr/>
            <p:nvPr/>
          </p:nvSpPr>
          <p:spPr>
            <a:xfrm>
              <a:off x="61837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62" name="Google Shape;1908;p6"/>
            <p:cNvSpPr/>
            <p:nvPr/>
          </p:nvSpPr>
          <p:spPr>
            <a:xfrm>
              <a:off x="61837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63" name="Google Shape;1909;p6"/>
            <p:cNvSpPr/>
            <p:nvPr/>
          </p:nvSpPr>
          <p:spPr>
            <a:xfrm>
              <a:off x="61837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64" name="Google Shape;1910;p6"/>
            <p:cNvSpPr/>
            <p:nvPr/>
          </p:nvSpPr>
          <p:spPr>
            <a:xfrm>
              <a:off x="61837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65" name="Google Shape;1911;p6"/>
            <p:cNvSpPr/>
            <p:nvPr/>
          </p:nvSpPr>
          <p:spPr>
            <a:xfrm>
              <a:off x="61837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66" name="Google Shape;1912;p6"/>
            <p:cNvSpPr/>
            <p:nvPr/>
          </p:nvSpPr>
          <p:spPr>
            <a:xfrm>
              <a:off x="61837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67" name="Google Shape;1913;p6"/>
            <p:cNvSpPr/>
            <p:nvPr/>
          </p:nvSpPr>
          <p:spPr>
            <a:xfrm>
              <a:off x="61837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68" name="Google Shape;1914;p6"/>
            <p:cNvSpPr/>
            <p:nvPr/>
          </p:nvSpPr>
          <p:spPr>
            <a:xfrm>
              <a:off x="61837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69" name="Google Shape;1915;p6"/>
            <p:cNvSpPr/>
            <p:nvPr/>
          </p:nvSpPr>
          <p:spPr>
            <a:xfrm>
              <a:off x="658525" y="2864950"/>
              <a:ext cx="1800" cy="33025"/>
            </a:xfrm>
            <a:custGeom>
              <a:avLst/>
              <a:ahLst/>
              <a:rect l="l" t="t" r="r" b="b"/>
              <a:pathLst>
                <a:path w="72" h="1321" extrusionOk="0">
                  <a:moveTo>
                    <a:pt x="0" y="0"/>
                  </a:moveTo>
                  <a:lnTo>
                    <a:pt x="0" y="1321"/>
                  </a:lnTo>
                  <a:lnTo>
                    <a:pt x="72" y="1321"/>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70" name="Google Shape;1916;p6"/>
            <p:cNvSpPr/>
            <p:nvPr/>
          </p:nvSpPr>
          <p:spPr>
            <a:xfrm>
              <a:off x="65852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71" name="Google Shape;1917;p6"/>
            <p:cNvSpPr/>
            <p:nvPr/>
          </p:nvSpPr>
          <p:spPr>
            <a:xfrm>
              <a:off x="658525" y="2408650"/>
              <a:ext cx="1800" cy="40150"/>
            </a:xfrm>
            <a:custGeom>
              <a:avLst/>
              <a:ahLst/>
              <a:rect l="l" t="t" r="r" b="b"/>
              <a:pathLst>
                <a:path w="72" h="1606" extrusionOk="0">
                  <a:moveTo>
                    <a:pt x="0" y="0"/>
                  </a:moveTo>
                  <a:lnTo>
                    <a:pt x="0" y="1606"/>
                  </a:lnTo>
                  <a:lnTo>
                    <a:pt x="72" y="1606"/>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72" name="Google Shape;1918;p6"/>
            <p:cNvSpPr/>
            <p:nvPr/>
          </p:nvSpPr>
          <p:spPr>
            <a:xfrm>
              <a:off x="65852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73" name="Google Shape;1919;p6"/>
            <p:cNvSpPr/>
            <p:nvPr/>
          </p:nvSpPr>
          <p:spPr>
            <a:xfrm>
              <a:off x="65852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74" name="Google Shape;1920;p6"/>
            <p:cNvSpPr/>
            <p:nvPr/>
          </p:nvSpPr>
          <p:spPr>
            <a:xfrm>
              <a:off x="65852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75" name="Google Shape;1921;p6"/>
            <p:cNvSpPr/>
            <p:nvPr/>
          </p:nvSpPr>
          <p:spPr>
            <a:xfrm>
              <a:off x="65852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76" name="Google Shape;1922;p6"/>
            <p:cNvSpPr/>
            <p:nvPr/>
          </p:nvSpPr>
          <p:spPr>
            <a:xfrm>
              <a:off x="65852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77" name="Google Shape;1923;p6"/>
            <p:cNvSpPr/>
            <p:nvPr/>
          </p:nvSpPr>
          <p:spPr>
            <a:xfrm>
              <a:off x="65852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78" name="Google Shape;1924;p6"/>
            <p:cNvSpPr/>
            <p:nvPr/>
          </p:nvSpPr>
          <p:spPr>
            <a:xfrm>
              <a:off x="65852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79" name="Google Shape;1925;p6"/>
            <p:cNvSpPr/>
            <p:nvPr/>
          </p:nvSpPr>
          <p:spPr>
            <a:xfrm>
              <a:off x="65852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80" name="Google Shape;1926;p6"/>
            <p:cNvSpPr/>
            <p:nvPr/>
          </p:nvSpPr>
          <p:spPr>
            <a:xfrm>
              <a:off x="65852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81" name="Google Shape;1927;p6"/>
            <p:cNvSpPr/>
            <p:nvPr/>
          </p:nvSpPr>
          <p:spPr>
            <a:xfrm>
              <a:off x="698450" y="253352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82" name="Google Shape;1928;p6"/>
            <p:cNvSpPr/>
            <p:nvPr/>
          </p:nvSpPr>
          <p:spPr>
            <a:xfrm>
              <a:off x="698450" y="2699250"/>
              <a:ext cx="2025" cy="39700"/>
            </a:xfrm>
            <a:custGeom>
              <a:avLst/>
              <a:ahLst/>
              <a:rect l="l" t="t" r="r" b="b"/>
              <a:pathLst>
                <a:path w="81" h="1588"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83" name="Google Shape;1929;p6"/>
            <p:cNvSpPr/>
            <p:nvPr/>
          </p:nvSpPr>
          <p:spPr>
            <a:xfrm>
              <a:off x="698450" y="24505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84" name="Google Shape;1930;p6"/>
            <p:cNvSpPr/>
            <p:nvPr/>
          </p:nvSpPr>
          <p:spPr>
            <a:xfrm>
              <a:off x="698450" y="282367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85" name="Google Shape;1931;p6"/>
            <p:cNvSpPr/>
            <p:nvPr/>
          </p:nvSpPr>
          <p:spPr>
            <a:xfrm>
              <a:off x="698450" y="2657750"/>
              <a:ext cx="2025" cy="39725"/>
            </a:xfrm>
            <a:custGeom>
              <a:avLst/>
              <a:ahLst/>
              <a:rect l="l" t="t" r="r" b="b"/>
              <a:pathLst>
                <a:path w="81" h="1589" extrusionOk="0">
                  <a:moveTo>
                    <a:pt x="0" y="1"/>
                  </a:moveTo>
                  <a:lnTo>
                    <a:pt x="0" y="1589"/>
                  </a:lnTo>
                  <a:lnTo>
                    <a:pt x="80" y="1589"/>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86" name="Google Shape;1932;p6"/>
            <p:cNvSpPr/>
            <p:nvPr/>
          </p:nvSpPr>
          <p:spPr>
            <a:xfrm>
              <a:off x="698450" y="2492050"/>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87" name="Google Shape;1933;p6"/>
            <p:cNvSpPr/>
            <p:nvPr/>
          </p:nvSpPr>
          <p:spPr>
            <a:xfrm>
              <a:off x="698450" y="2864950"/>
              <a:ext cx="2025" cy="33250"/>
            </a:xfrm>
            <a:custGeom>
              <a:avLst/>
              <a:ahLst/>
              <a:rect l="l" t="t" r="r" b="b"/>
              <a:pathLst>
                <a:path w="81" h="1330" extrusionOk="0">
                  <a:moveTo>
                    <a:pt x="0" y="0"/>
                  </a:moveTo>
                  <a:lnTo>
                    <a:pt x="0" y="1330"/>
                  </a:lnTo>
                  <a:lnTo>
                    <a:pt x="80" y="1330"/>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88" name="Google Shape;1934;p6"/>
            <p:cNvSpPr/>
            <p:nvPr/>
          </p:nvSpPr>
          <p:spPr>
            <a:xfrm>
              <a:off x="698450" y="2408425"/>
              <a:ext cx="2025" cy="40375"/>
            </a:xfrm>
            <a:custGeom>
              <a:avLst/>
              <a:ahLst/>
              <a:rect l="l" t="t" r="r" b="b"/>
              <a:pathLst>
                <a:path w="81" h="1615" extrusionOk="0">
                  <a:moveTo>
                    <a:pt x="0" y="0"/>
                  </a:moveTo>
                  <a:lnTo>
                    <a:pt x="0" y="1615"/>
                  </a:lnTo>
                  <a:lnTo>
                    <a:pt x="80" y="1615"/>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89" name="Google Shape;1935;p6"/>
            <p:cNvSpPr/>
            <p:nvPr/>
          </p:nvSpPr>
          <p:spPr>
            <a:xfrm>
              <a:off x="698450" y="2782200"/>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90" name="Google Shape;1936;p6"/>
            <p:cNvSpPr/>
            <p:nvPr/>
          </p:nvSpPr>
          <p:spPr>
            <a:xfrm>
              <a:off x="698450" y="26162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91" name="Google Shape;1937;p6"/>
            <p:cNvSpPr/>
            <p:nvPr/>
          </p:nvSpPr>
          <p:spPr>
            <a:xfrm>
              <a:off x="698450" y="27407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92" name="Google Shape;1938;p6"/>
            <p:cNvSpPr/>
            <p:nvPr/>
          </p:nvSpPr>
          <p:spPr>
            <a:xfrm>
              <a:off x="698450" y="25750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93" name="Google Shape;1939;p6"/>
            <p:cNvSpPr/>
            <p:nvPr/>
          </p:nvSpPr>
          <p:spPr>
            <a:xfrm>
              <a:off x="7385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94" name="Google Shape;1940;p6"/>
            <p:cNvSpPr/>
            <p:nvPr/>
          </p:nvSpPr>
          <p:spPr>
            <a:xfrm>
              <a:off x="7385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95" name="Google Shape;1941;p6"/>
            <p:cNvSpPr/>
            <p:nvPr/>
          </p:nvSpPr>
          <p:spPr>
            <a:xfrm>
              <a:off x="7385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96" name="Google Shape;1942;p6"/>
            <p:cNvSpPr/>
            <p:nvPr/>
          </p:nvSpPr>
          <p:spPr>
            <a:xfrm>
              <a:off x="7385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97" name="Google Shape;1943;p6"/>
            <p:cNvSpPr/>
            <p:nvPr/>
          </p:nvSpPr>
          <p:spPr>
            <a:xfrm>
              <a:off x="7385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98" name="Google Shape;1944;p6"/>
            <p:cNvSpPr/>
            <p:nvPr/>
          </p:nvSpPr>
          <p:spPr>
            <a:xfrm>
              <a:off x="738575" y="2408200"/>
              <a:ext cx="1825" cy="40600"/>
            </a:xfrm>
            <a:custGeom>
              <a:avLst/>
              <a:ahLst/>
              <a:rect l="l" t="t" r="r" b="b"/>
              <a:pathLst>
                <a:path w="73" h="1624" extrusionOk="0">
                  <a:moveTo>
                    <a:pt x="1" y="0"/>
                  </a:moveTo>
                  <a:lnTo>
                    <a:pt x="1" y="1624"/>
                  </a:lnTo>
                  <a:lnTo>
                    <a:pt x="72" y="1624"/>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99" name="Google Shape;1945;p6"/>
            <p:cNvSpPr/>
            <p:nvPr/>
          </p:nvSpPr>
          <p:spPr>
            <a:xfrm>
              <a:off x="7385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00" name="Google Shape;1946;p6"/>
            <p:cNvSpPr/>
            <p:nvPr/>
          </p:nvSpPr>
          <p:spPr>
            <a:xfrm>
              <a:off x="7385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01" name="Google Shape;1947;p6"/>
            <p:cNvSpPr/>
            <p:nvPr/>
          </p:nvSpPr>
          <p:spPr>
            <a:xfrm>
              <a:off x="738575" y="2864950"/>
              <a:ext cx="1825" cy="33700"/>
            </a:xfrm>
            <a:custGeom>
              <a:avLst/>
              <a:ahLst/>
              <a:rect l="l" t="t" r="r" b="b"/>
              <a:pathLst>
                <a:path w="73" h="1348" extrusionOk="0">
                  <a:moveTo>
                    <a:pt x="1" y="0"/>
                  </a:moveTo>
                  <a:lnTo>
                    <a:pt x="1" y="1339"/>
                  </a:lnTo>
                  <a:lnTo>
                    <a:pt x="72" y="1347"/>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02" name="Google Shape;1948;p6"/>
            <p:cNvSpPr/>
            <p:nvPr/>
          </p:nvSpPr>
          <p:spPr>
            <a:xfrm>
              <a:off x="7385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03" name="Google Shape;1949;p6"/>
            <p:cNvSpPr/>
            <p:nvPr/>
          </p:nvSpPr>
          <p:spPr>
            <a:xfrm>
              <a:off x="7385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04" name="Google Shape;1950;p6"/>
            <p:cNvSpPr/>
            <p:nvPr/>
          </p:nvSpPr>
          <p:spPr>
            <a:xfrm>
              <a:off x="7385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05" name="Google Shape;1951;p6"/>
            <p:cNvSpPr/>
            <p:nvPr/>
          </p:nvSpPr>
          <p:spPr>
            <a:xfrm>
              <a:off x="778725" y="2408200"/>
              <a:ext cx="1800" cy="40600"/>
            </a:xfrm>
            <a:custGeom>
              <a:avLst/>
              <a:ahLst/>
              <a:rect l="l" t="t" r="r" b="b"/>
              <a:pathLst>
                <a:path w="72" h="1624" extrusionOk="0">
                  <a:moveTo>
                    <a:pt x="1" y="0"/>
                  </a:moveTo>
                  <a:lnTo>
                    <a:pt x="1" y="1624"/>
                  </a:lnTo>
                  <a:lnTo>
                    <a:pt x="72" y="1624"/>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06" name="Google Shape;1952;p6"/>
            <p:cNvSpPr/>
            <p:nvPr/>
          </p:nvSpPr>
          <p:spPr>
            <a:xfrm>
              <a:off x="778725" y="26162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07" name="Google Shape;1953;p6"/>
            <p:cNvSpPr/>
            <p:nvPr/>
          </p:nvSpPr>
          <p:spPr>
            <a:xfrm>
              <a:off x="778725" y="2657750"/>
              <a:ext cx="1800" cy="39725"/>
            </a:xfrm>
            <a:custGeom>
              <a:avLst/>
              <a:ahLst/>
              <a:rect l="l" t="t" r="r" b="b"/>
              <a:pathLst>
                <a:path w="72"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08" name="Google Shape;1954;p6"/>
            <p:cNvSpPr/>
            <p:nvPr/>
          </p:nvSpPr>
          <p:spPr>
            <a:xfrm>
              <a:off x="778725" y="24505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09" name="Google Shape;1955;p6"/>
            <p:cNvSpPr/>
            <p:nvPr/>
          </p:nvSpPr>
          <p:spPr>
            <a:xfrm>
              <a:off x="778725" y="253352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10" name="Google Shape;1956;p6"/>
            <p:cNvSpPr/>
            <p:nvPr/>
          </p:nvSpPr>
          <p:spPr>
            <a:xfrm>
              <a:off x="778725" y="282367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11" name="Google Shape;1957;p6"/>
            <p:cNvSpPr/>
            <p:nvPr/>
          </p:nvSpPr>
          <p:spPr>
            <a:xfrm>
              <a:off x="778725" y="27407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12" name="Google Shape;1958;p6"/>
            <p:cNvSpPr/>
            <p:nvPr/>
          </p:nvSpPr>
          <p:spPr>
            <a:xfrm>
              <a:off x="778725" y="2492050"/>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13" name="Google Shape;1959;p6"/>
            <p:cNvSpPr/>
            <p:nvPr/>
          </p:nvSpPr>
          <p:spPr>
            <a:xfrm>
              <a:off x="778725" y="2782200"/>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14" name="Google Shape;1960;p6"/>
            <p:cNvSpPr/>
            <p:nvPr/>
          </p:nvSpPr>
          <p:spPr>
            <a:xfrm>
              <a:off x="778725" y="2864950"/>
              <a:ext cx="1800" cy="33925"/>
            </a:xfrm>
            <a:custGeom>
              <a:avLst/>
              <a:ahLst/>
              <a:rect l="l" t="t" r="r" b="b"/>
              <a:pathLst>
                <a:path w="72" h="1357" extrusionOk="0">
                  <a:moveTo>
                    <a:pt x="1" y="0"/>
                  </a:moveTo>
                  <a:lnTo>
                    <a:pt x="1" y="1356"/>
                  </a:lnTo>
                  <a:lnTo>
                    <a:pt x="72" y="1356"/>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15" name="Google Shape;1961;p6"/>
            <p:cNvSpPr/>
            <p:nvPr/>
          </p:nvSpPr>
          <p:spPr>
            <a:xfrm>
              <a:off x="778725" y="25750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16" name="Google Shape;1962;p6"/>
            <p:cNvSpPr/>
            <p:nvPr/>
          </p:nvSpPr>
          <p:spPr>
            <a:xfrm>
              <a:off x="778725" y="2699250"/>
              <a:ext cx="1800" cy="39700"/>
            </a:xfrm>
            <a:custGeom>
              <a:avLst/>
              <a:ahLst/>
              <a:rect l="l" t="t" r="r" b="b"/>
              <a:pathLst>
                <a:path w="72"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17" name="Google Shape;1963;p6"/>
            <p:cNvSpPr/>
            <p:nvPr/>
          </p:nvSpPr>
          <p:spPr>
            <a:xfrm>
              <a:off x="81887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18" name="Google Shape;1964;p6"/>
            <p:cNvSpPr/>
            <p:nvPr/>
          </p:nvSpPr>
          <p:spPr>
            <a:xfrm>
              <a:off x="81887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19" name="Google Shape;1965;p6"/>
            <p:cNvSpPr/>
            <p:nvPr/>
          </p:nvSpPr>
          <p:spPr>
            <a:xfrm>
              <a:off x="81887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20" name="Google Shape;1966;p6"/>
            <p:cNvSpPr/>
            <p:nvPr/>
          </p:nvSpPr>
          <p:spPr>
            <a:xfrm>
              <a:off x="81887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21" name="Google Shape;1967;p6"/>
            <p:cNvSpPr/>
            <p:nvPr/>
          </p:nvSpPr>
          <p:spPr>
            <a:xfrm>
              <a:off x="81887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22" name="Google Shape;1968;p6"/>
            <p:cNvSpPr/>
            <p:nvPr/>
          </p:nvSpPr>
          <p:spPr>
            <a:xfrm>
              <a:off x="81887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23" name="Google Shape;1969;p6"/>
            <p:cNvSpPr/>
            <p:nvPr/>
          </p:nvSpPr>
          <p:spPr>
            <a:xfrm>
              <a:off x="81887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24" name="Google Shape;1970;p6"/>
            <p:cNvSpPr/>
            <p:nvPr/>
          </p:nvSpPr>
          <p:spPr>
            <a:xfrm>
              <a:off x="81887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25" name="Google Shape;1971;p6"/>
            <p:cNvSpPr/>
            <p:nvPr/>
          </p:nvSpPr>
          <p:spPr>
            <a:xfrm>
              <a:off x="81887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26" name="Google Shape;1972;p6"/>
            <p:cNvSpPr/>
            <p:nvPr/>
          </p:nvSpPr>
          <p:spPr>
            <a:xfrm>
              <a:off x="818875" y="2864950"/>
              <a:ext cx="1800" cy="34150"/>
            </a:xfrm>
            <a:custGeom>
              <a:avLst/>
              <a:ahLst/>
              <a:rect l="l" t="t" r="r" b="b"/>
              <a:pathLst>
                <a:path w="72" h="1366" extrusionOk="0">
                  <a:moveTo>
                    <a:pt x="0" y="0"/>
                  </a:moveTo>
                  <a:lnTo>
                    <a:pt x="0" y="1365"/>
                  </a:lnTo>
                  <a:lnTo>
                    <a:pt x="72" y="1365"/>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27" name="Google Shape;1973;p6"/>
            <p:cNvSpPr/>
            <p:nvPr/>
          </p:nvSpPr>
          <p:spPr>
            <a:xfrm>
              <a:off x="818875" y="2407975"/>
              <a:ext cx="1800" cy="40825"/>
            </a:xfrm>
            <a:custGeom>
              <a:avLst/>
              <a:ahLst/>
              <a:rect l="l" t="t" r="r" b="b"/>
              <a:pathLst>
                <a:path w="72" h="1633" extrusionOk="0">
                  <a:moveTo>
                    <a:pt x="0" y="0"/>
                  </a:moveTo>
                  <a:lnTo>
                    <a:pt x="0" y="1633"/>
                  </a:lnTo>
                  <a:lnTo>
                    <a:pt x="72" y="1633"/>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28" name="Google Shape;1974;p6"/>
            <p:cNvSpPr/>
            <p:nvPr/>
          </p:nvSpPr>
          <p:spPr>
            <a:xfrm>
              <a:off x="81887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29" name="Google Shape;1975;p6"/>
            <p:cNvSpPr/>
            <p:nvPr/>
          </p:nvSpPr>
          <p:spPr>
            <a:xfrm>
              <a:off x="858800" y="253352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30" name="Google Shape;1976;p6"/>
            <p:cNvSpPr/>
            <p:nvPr/>
          </p:nvSpPr>
          <p:spPr>
            <a:xfrm>
              <a:off x="858800" y="2657750"/>
              <a:ext cx="2025" cy="39725"/>
            </a:xfrm>
            <a:custGeom>
              <a:avLst/>
              <a:ahLst/>
              <a:rect l="l" t="t" r="r" b="b"/>
              <a:pathLst>
                <a:path w="81" h="1589" extrusionOk="0">
                  <a:moveTo>
                    <a:pt x="0" y="1"/>
                  </a:moveTo>
                  <a:lnTo>
                    <a:pt x="0"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31" name="Google Shape;1977;p6"/>
            <p:cNvSpPr/>
            <p:nvPr/>
          </p:nvSpPr>
          <p:spPr>
            <a:xfrm>
              <a:off x="858800" y="27407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32" name="Google Shape;1978;p6"/>
            <p:cNvSpPr/>
            <p:nvPr/>
          </p:nvSpPr>
          <p:spPr>
            <a:xfrm>
              <a:off x="858800" y="2492050"/>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33" name="Google Shape;1979;p6"/>
            <p:cNvSpPr/>
            <p:nvPr/>
          </p:nvSpPr>
          <p:spPr>
            <a:xfrm>
              <a:off x="858800" y="282367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34" name="Google Shape;1980;p6"/>
            <p:cNvSpPr/>
            <p:nvPr/>
          </p:nvSpPr>
          <p:spPr>
            <a:xfrm>
              <a:off x="858800" y="2699250"/>
              <a:ext cx="2025" cy="39700"/>
            </a:xfrm>
            <a:custGeom>
              <a:avLst/>
              <a:ahLst/>
              <a:rect l="l" t="t" r="r" b="b"/>
              <a:pathLst>
                <a:path w="81" h="1588"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35" name="Google Shape;1981;p6"/>
            <p:cNvSpPr/>
            <p:nvPr/>
          </p:nvSpPr>
          <p:spPr>
            <a:xfrm>
              <a:off x="858800" y="25750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36" name="Google Shape;1982;p6"/>
            <p:cNvSpPr/>
            <p:nvPr/>
          </p:nvSpPr>
          <p:spPr>
            <a:xfrm>
              <a:off x="858800" y="26162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37" name="Google Shape;1983;p6"/>
            <p:cNvSpPr/>
            <p:nvPr/>
          </p:nvSpPr>
          <p:spPr>
            <a:xfrm>
              <a:off x="858800" y="2407750"/>
              <a:ext cx="2025" cy="41050"/>
            </a:xfrm>
            <a:custGeom>
              <a:avLst/>
              <a:ahLst/>
              <a:rect l="l" t="t" r="r" b="b"/>
              <a:pathLst>
                <a:path w="81" h="1642" extrusionOk="0">
                  <a:moveTo>
                    <a:pt x="0" y="0"/>
                  </a:moveTo>
                  <a:lnTo>
                    <a:pt x="0" y="1642"/>
                  </a:lnTo>
                  <a:lnTo>
                    <a:pt x="81" y="1642"/>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38" name="Google Shape;1984;p6"/>
            <p:cNvSpPr/>
            <p:nvPr/>
          </p:nvSpPr>
          <p:spPr>
            <a:xfrm>
              <a:off x="858800" y="24505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39" name="Google Shape;1985;p6"/>
            <p:cNvSpPr/>
            <p:nvPr/>
          </p:nvSpPr>
          <p:spPr>
            <a:xfrm>
              <a:off x="858800" y="2864950"/>
              <a:ext cx="2025" cy="34600"/>
            </a:xfrm>
            <a:custGeom>
              <a:avLst/>
              <a:ahLst/>
              <a:rect l="l" t="t" r="r" b="b"/>
              <a:pathLst>
                <a:path w="81" h="1384" extrusionOk="0">
                  <a:moveTo>
                    <a:pt x="0" y="0"/>
                  </a:moveTo>
                  <a:lnTo>
                    <a:pt x="0" y="1383"/>
                  </a:lnTo>
                  <a:lnTo>
                    <a:pt x="81" y="1383"/>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40" name="Google Shape;1986;p6"/>
            <p:cNvSpPr/>
            <p:nvPr/>
          </p:nvSpPr>
          <p:spPr>
            <a:xfrm>
              <a:off x="858800" y="2782200"/>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41" name="Google Shape;1987;p6"/>
            <p:cNvSpPr/>
            <p:nvPr/>
          </p:nvSpPr>
          <p:spPr>
            <a:xfrm>
              <a:off x="898950" y="282367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42" name="Google Shape;1988;p6"/>
            <p:cNvSpPr/>
            <p:nvPr/>
          </p:nvSpPr>
          <p:spPr>
            <a:xfrm>
              <a:off x="898950" y="26162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43" name="Google Shape;1989;p6"/>
            <p:cNvSpPr/>
            <p:nvPr/>
          </p:nvSpPr>
          <p:spPr>
            <a:xfrm>
              <a:off x="898950" y="25750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44" name="Google Shape;1990;p6"/>
            <p:cNvSpPr/>
            <p:nvPr/>
          </p:nvSpPr>
          <p:spPr>
            <a:xfrm>
              <a:off x="898950" y="2782200"/>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45" name="Google Shape;1991;p6"/>
            <p:cNvSpPr/>
            <p:nvPr/>
          </p:nvSpPr>
          <p:spPr>
            <a:xfrm>
              <a:off x="898950" y="2699250"/>
              <a:ext cx="2025" cy="39700"/>
            </a:xfrm>
            <a:custGeom>
              <a:avLst/>
              <a:ahLst/>
              <a:rect l="l" t="t" r="r" b="b"/>
              <a:pathLst>
                <a:path w="81" h="1588"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46" name="Google Shape;1992;p6"/>
            <p:cNvSpPr/>
            <p:nvPr/>
          </p:nvSpPr>
          <p:spPr>
            <a:xfrm>
              <a:off x="898950" y="2407525"/>
              <a:ext cx="2025" cy="41275"/>
            </a:xfrm>
            <a:custGeom>
              <a:avLst/>
              <a:ahLst/>
              <a:rect l="l" t="t" r="r" b="b"/>
              <a:pathLst>
                <a:path w="81" h="1651" extrusionOk="0">
                  <a:moveTo>
                    <a:pt x="0" y="0"/>
                  </a:moveTo>
                  <a:lnTo>
                    <a:pt x="0" y="1651"/>
                  </a:lnTo>
                  <a:lnTo>
                    <a:pt x="80" y="1651"/>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47" name="Google Shape;1993;p6"/>
            <p:cNvSpPr/>
            <p:nvPr/>
          </p:nvSpPr>
          <p:spPr>
            <a:xfrm>
              <a:off x="898950" y="2864950"/>
              <a:ext cx="2025" cy="34825"/>
            </a:xfrm>
            <a:custGeom>
              <a:avLst/>
              <a:ahLst/>
              <a:rect l="l" t="t" r="r" b="b"/>
              <a:pathLst>
                <a:path w="81" h="1393" extrusionOk="0">
                  <a:moveTo>
                    <a:pt x="0" y="0"/>
                  </a:moveTo>
                  <a:lnTo>
                    <a:pt x="0" y="1392"/>
                  </a:lnTo>
                  <a:lnTo>
                    <a:pt x="80" y="1392"/>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48" name="Google Shape;1994;p6"/>
            <p:cNvSpPr/>
            <p:nvPr/>
          </p:nvSpPr>
          <p:spPr>
            <a:xfrm>
              <a:off x="898950" y="2740725"/>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49" name="Google Shape;1995;p6"/>
            <p:cNvSpPr/>
            <p:nvPr/>
          </p:nvSpPr>
          <p:spPr>
            <a:xfrm>
              <a:off x="898950" y="2533525"/>
              <a:ext cx="2025" cy="39500"/>
            </a:xfrm>
            <a:custGeom>
              <a:avLst/>
              <a:ahLst/>
              <a:rect l="l" t="t" r="r" b="b"/>
              <a:pathLst>
                <a:path w="81" h="1580" extrusionOk="0">
                  <a:moveTo>
                    <a:pt x="0" y="1"/>
                  </a:moveTo>
                  <a:lnTo>
                    <a:pt x="0" y="1580"/>
                  </a:lnTo>
                  <a:lnTo>
                    <a:pt x="80" y="1580"/>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50" name="Google Shape;1996;p6"/>
            <p:cNvSpPr/>
            <p:nvPr/>
          </p:nvSpPr>
          <p:spPr>
            <a:xfrm>
              <a:off x="898950" y="2492050"/>
              <a:ext cx="2025" cy="39500"/>
            </a:xfrm>
            <a:custGeom>
              <a:avLst/>
              <a:ahLst/>
              <a:rect l="l" t="t" r="r" b="b"/>
              <a:pathLst>
                <a:path w="81" h="1580" extrusionOk="0">
                  <a:moveTo>
                    <a:pt x="0" y="0"/>
                  </a:moveTo>
                  <a:lnTo>
                    <a:pt x="0" y="1579"/>
                  </a:lnTo>
                  <a:lnTo>
                    <a:pt x="80" y="1579"/>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51" name="Google Shape;1997;p6"/>
            <p:cNvSpPr/>
            <p:nvPr/>
          </p:nvSpPr>
          <p:spPr>
            <a:xfrm>
              <a:off x="898950" y="2450575"/>
              <a:ext cx="2025" cy="39725"/>
            </a:xfrm>
            <a:custGeom>
              <a:avLst/>
              <a:ahLst/>
              <a:rect l="l" t="t" r="r" b="b"/>
              <a:pathLst>
                <a:path w="81" h="1589" extrusionOk="0">
                  <a:moveTo>
                    <a:pt x="0" y="0"/>
                  </a:moveTo>
                  <a:lnTo>
                    <a:pt x="0" y="1588"/>
                  </a:lnTo>
                  <a:lnTo>
                    <a:pt x="80" y="1588"/>
                  </a:lnTo>
                  <a:lnTo>
                    <a:pt x="80"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52" name="Google Shape;1998;p6"/>
            <p:cNvSpPr/>
            <p:nvPr/>
          </p:nvSpPr>
          <p:spPr>
            <a:xfrm>
              <a:off x="898950" y="2657750"/>
              <a:ext cx="2025" cy="39725"/>
            </a:xfrm>
            <a:custGeom>
              <a:avLst/>
              <a:ahLst/>
              <a:rect l="l" t="t" r="r" b="b"/>
              <a:pathLst>
                <a:path w="81" h="1589" extrusionOk="0">
                  <a:moveTo>
                    <a:pt x="0" y="1"/>
                  </a:moveTo>
                  <a:lnTo>
                    <a:pt x="0" y="1589"/>
                  </a:lnTo>
                  <a:lnTo>
                    <a:pt x="80" y="1589"/>
                  </a:lnTo>
                  <a:lnTo>
                    <a:pt x="80"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53" name="Google Shape;1999;p6"/>
            <p:cNvSpPr/>
            <p:nvPr/>
          </p:nvSpPr>
          <p:spPr>
            <a:xfrm>
              <a:off x="9390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54" name="Google Shape;2000;p6"/>
            <p:cNvSpPr/>
            <p:nvPr/>
          </p:nvSpPr>
          <p:spPr>
            <a:xfrm>
              <a:off x="9390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55" name="Google Shape;2001;p6"/>
            <p:cNvSpPr/>
            <p:nvPr/>
          </p:nvSpPr>
          <p:spPr>
            <a:xfrm>
              <a:off x="9390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56" name="Google Shape;2002;p6"/>
            <p:cNvSpPr/>
            <p:nvPr/>
          </p:nvSpPr>
          <p:spPr>
            <a:xfrm>
              <a:off x="9390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57" name="Google Shape;2003;p6"/>
            <p:cNvSpPr/>
            <p:nvPr/>
          </p:nvSpPr>
          <p:spPr>
            <a:xfrm>
              <a:off x="9390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58" name="Google Shape;2004;p6"/>
            <p:cNvSpPr/>
            <p:nvPr/>
          </p:nvSpPr>
          <p:spPr>
            <a:xfrm>
              <a:off x="939075" y="2864950"/>
              <a:ext cx="1825" cy="35250"/>
            </a:xfrm>
            <a:custGeom>
              <a:avLst/>
              <a:ahLst/>
              <a:rect l="l" t="t" r="r" b="b"/>
              <a:pathLst>
                <a:path w="73" h="1410" extrusionOk="0">
                  <a:moveTo>
                    <a:pt x="1" y="0"/>
                  </a:moveTo>
                  <a:lnTo>
                    <a:pt x="1" y="1410"/>
                  </a:lnTo>
                  <a:lnTo>
                    <a:pt x="72" y="141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59" name="Google Shape;2005;p6"/>
            <p:cNvSpPr/>
            <p:nvPr/>
          </p:nvSpPr>
          <p:spPr>
            <a:xfrm>
              <a:off x="939075" y="2407525"/>
              <a:ext cx="1825" cy="41275"/>
            </a:xfrm>
            <a:custGeom>
              <a:avLst/>
              <a:ahLst/>
              <a:rect l="l" t="t" r="r" b="b"/>
              <a:pathLst>
                <a:path w="73" h="1651" extrusionOk="0">
                  <a:moveTo>
                    <a:pt x="1" y="0"/>
                  </a:moveTo>
                  <a:lnTo>
                    <a:pt x="1" y="1651"/>
                  </a:lnTo>
                  <a:lnTo>
                    <a:pt x="72" y="1651"/>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60" name="Google Shape;2006;p6"/>
            <p:cNvSpPr/>
            <p:nvPr/>
          </p:nvSpPr>
          <p:spPr>
            <a:xfrm>
              <a:off x="9390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61" name="Google Shape;2007;p6"/>
            <p:cNvSpPr/>
            <p:nvPr/>
          </p:nvSpPr>
          <p:spPr>
            <a:xfrm>
              <a:off x="9390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62" name="Google Shape;2008;p6"/>
            <p:cNvSpPr/>
            <p:nvPr/>
          </p:nvSpPr>
          <p:spPr>
            <a:xfrm>
              <a:off x="9390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63" name="Google Shape;2009;p6"/>
            <p:cNvSpPr/>
            <p:nvPr/>
          </p:nvSpPr>
          <p:spPr>
            <a:xfrm>
              <a:off x="9390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64" name="Google Shape;2010;p6"/>
            <p:cNvSpPr/>
            <p:nvPr/>
          </p:nvSpPr>
          <p:spPr>
            <a:xfrm>
              <a:off x="9390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65" name="Google Shape;2011;p6"/>
            <p:cNvSpPr/>
            <p:nvPr/>
          </p:nvSpPr>
          <p:spPr>
            <a:xfrm>
              <a:off x="979225" y="25750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66" name="Google Shape;2012;p6"/>
            <p:cNvSpPr/>
            <p:nvPr/>
          </p:nvSpPr>
          <p:spPr>
            <a:xfrm>
              <a:off x="979225" y="2492050"/>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67" name="Google Shape;2013;p6"/>
            <p:cNvSpPr/>
            <p:nvPr/>
          </p:nvSpPr>
          <p:spPr>
            <a:xfrm>
              <a:off x="979225" y="253352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68" name="Google Shape;2014;p6"/>
            <p:cNvSpPr/>
            <p:nvPr/>
          </p:nvSpPr>
          <p:spPr>
            <a:xfrm>
              <a:off x="979225" y="2699250"/>
              <a:ext cx="1800" cy="39700"/>
            </a:xfrm>
            <a:custGeom>
              <a:avLst/>
              <a:ahLst/>
              <a:rect l="l" t="t" r="r" b="b"/>
              <a:pathLst>
                <a:path w="72"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69" name="Google Shape;2015;p6"/>
            <p:cNvSpPr/>
            <p:nvPr/>
          </p:nvSpPr>
          <p:spPr>
            <a:xfrm>
              <a:off x="979225" y="2864950"/>
              <a:ext cx="1800" cy="35475"/>
            </a:xfrm>
            <a:custGeom>
              <a:avLst/>
              <a:ahLst/>
              <a:rect l="l" t="t" r="r" b="b"/>
              <a:pathLst>
                <a:path w="72" h="1419" extrusionOk="0">
                  <a:moveTo>
                    <a:pt x="1" y="0"/>
                  </a:moveTo>
                  <a:lnTo>
                    <a:pt x="1" y="1419"/>
                  </a:lnTo>
                  <a:lnTo>
                    <a:pt x="72" y="141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70" name="Google Shape;2016;p6"/>
            <p:cNvSpPr/>
            <p:nvPr/>
          </p:nvSpPr>
          <p:spPr>
            <a:xfrm>
              <a:off x="979225" y="24505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71" name="Google Shape;2017;p6"/>
            <p:cNvSpPr/>
            <p:nvPr/>
          </p:nvSpPr>
          <p:spPr>
            <a:xfrm>
              <a:off x="979225" y="2740725"/>
              <a:ext cx="1800" cy="39500"/>
            </a:xfrm>
            <a:custGeom>
              <a:avLst/>
              <a:ahLst/>
              <a:rect l="l" t="t" r="r" b="b"/>
              <a:pathLst>
                <a:path w="72"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72" name="Google Shape;2018;p6"/>
            <p:cNvSpPr/>
            <p:nvPr/>
          </p:nvSpPr>
          <p:spPr>
            <a:xfrm>
              <a:off x="979225" y="2823675"/>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73" name="Google Shape;2019;p6"/>
            <p:cNvSpPr/>
            <p:nvPr/>
          </p:nvSpPr>
          <p:spPr>
            <a:xfrm>
              <a:off x="979225" y="2616275"/>
              <a:ext cx="1800" cy="39725"/>
            </a:xfrm>
            <a:custGeom>
              <a:avLst/>
              <a:ahLst/>
              <a:rect l="l" t="t" r="r" b="b"/>
              <a:pathLst>
                <a:path w="72"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74" name="Google Shape;2020;p6"/>
            <p:cNvSpPr/>
            <p:nvPr/>
          </p:nvSpPr>
          <p:spPr>
            <a:xfrm>
              <a:off x="979225" y="2407300"/>
              <a:ext cx="1800" cy="41500"/>
            </a:xfrm>
            <a:custGeom>
              <a:avLst/>
              <a:ahLst/>
              <a:rect l="l" t="t" r="r" b="b"/>
              <a:pathLst>
                <a:path w="72" h="1660" extrusionOk="0">
                  <a:moveTo>
                    <a:pt x="1" y="0"/>
                  </a:moveTo>
                  <a:lnTo>
                    <a:pt x="1" y="1660"/>
                  </a:lnTo>
                  <a:lnTo>
                    <a:pt x="72" y="166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75" name="Google Shape;2021;p6"/>
            <p:cNvSpPr/>
            <p:nvPr/>
          </p:nvSpPr>
          <p:spPr>
            <a:xfrm>
              <a:off x="979225" y="2782200"/>
              <a:ext cx="1800" cy="39500"/>
            </a:xfrm>
            <a:custGeom>
              <a:avLst/>
              <a:ahLst/>
              <a:rect l="l" t="t" r="r" b="b"/>
              <a:pathLst>
                <a:path w="72"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76" name="Google Shape;2022;p6"/>
            <p:cNvSpPr/>
            <p:nvPr/>
          </p:nvSpPr>
          <p:spPr>
            <a:xfrm>
              <a:off x="979225" y="2657750"/>
              <a:ext cx="1800" cy="39725"/>
            </a:xfrm>
            <a:custGeom>
              <a:avLst/>
              <a:ahLst/>
              <a:rect l="l" t="t" r="r" b="b"/>
              <a:pathLst>
                <a:path w="72"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77" name="Google Shape;2023;p6"/>
            <p:cNvSpPr/>
            <p:nvPr/>
          </p:nvSpPr>
          <p:spPr>
            <a:xfrm>
              <a:off x="1019375"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78" name="Google Shape;2024;p6"/>
            <p:cNvSpPr/>
            <p:nvPr/>
          </p:nvSpPr>
          <p:spPr>
            <a:xfrm>
              <a:off x="1019375"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79" name="Google Shape;2025;p6"/>
            <p:cNvSpPr/>
            <p:nvPr/>
          </p:nvSpPr>
          <p:spPr>
            <a:xfrm>
              <a:off x="1019375" y="2407075"/>
              <a:ext cx="1800" cy="41725"/>
            </a:xfrm>
            <a:custGeom>
              <a:avLst/>
              <a:ahLst/>
              <a:rect l="l" t="t" r="r" b="b"/>
              <a:pathLst>
                <a:path w="72" h="1669" extrusionOk="0">
                  <a:moveTo>
                    <a:pt x="0" y="1"/>
                  </a:moveTo>
                  <a:lnTo>
                    <a:pt x="0" y="1669"/>
                  </a:lnTo>
                  <a:lnTo>
                    <a:pt x="72" y="166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80" name="Google Shape;2026;p6"/>
            <p:cNvSpPr/>
            <p:nvPr/>
          </p:nvSpPr>
          <p:spPr>
            <a:xfrm>
              <a:off x="1019375"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81" name="Google Shape;2027;p6"/>
            <p:cNvSpPr/>
            <p:nvPr/>
          </p:nvSpPr>
          <p:spPr>
            <a:xfrm>
              <a:off x="1019375"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82" name="Google Shape;2028;p6"/>
            <p:cNvSpPr/>
            <p:nvPr/>
          </p:nvSpPr>
          <p:spPr>
            <a:xfrm>
              <a:off x="1019375"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83" name="Google Shape;2029;p6"/>
            <p:cNvSpPr/>
            <p:nvPr/>
          </p:nvSpPr>
          <p:spPr>
            <a:xfrm>
              <a:off x="1019375" y="2864950"/>
              <a:ext cx="1800" cy="35925"/>
            </a:xfrm>
            <a:custGeom>
              <a:avLst/>
              <a:ahLst/>
              <a:rect l="l" t="t" r="r" b="b"/>
              <a:pathLst>
                <a:path w="72" h="1437" extrusionOk="0">
                  <a:moveTo>
                    <a:pt x="0" y="0"/>
                  </a:moveTo>
                  <a:lnTo>
                    <a:pt x="0" y="1428"/>
                  </a:lnTo>
                  <a:lnTo>
                    <a:pt x="72" y="1437"/>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84" name="Google Shape;2030;p6"/>
            <p:cNvSpPr/>
            <p:nvPr/>
          </p:nvSpPr>
          <p:spPr>
            <a:xfrm>
              <a:off x="1019375"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85" name="Google Shape;2031;p6"/>
            <p:cNvSpPr/>
            <p:nvPr/>
          </p:nvSpPr>
          <p:spPr>
            <a:xfrm>
              <a:off x="1019375"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86" name="Google Shape;2032;p6"/>
            <p:cNvSpPr/>
            <p:nvPr/>
          </p:nvSpPr>
          <p:spPr>
            <a:xfrm>
              <a:off x="1019375"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87" name="Google Shape;2033;p6"/>
            <p:cNvSpPr/>
            <p:nvPr/>
          </p:nvSpPr>
          <p:spPr>
            <a:xfrm>
              <a:off x="1019375"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88" name="Google Shape;2034;p6"/>
            <p:cNvSpPr/>
            <p:nvPr/>
          </p:nvSpPr>
          <p:spPr>
            <a:xfrm>
              <a:off x="1019375"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89" name="Google Shape;2035;p6"/>
            <p:cNvSpPr/>
            <p:nvPr/>
          </p:nvSpPr>
          <p:spPr>
            <a:xfrm>
              <a:off x="1059300" y="25750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90" name="Google Shape;2036;p6"/>
            <p:cNvSpPr/>
            <p:nvPr/>
          </p:nvSpPr>
          <p:spPr>
            <a:xfrm>
              <a:off x="1059300" y="2740725"/>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91" name="Google Shape;2037;p6"/>
            <p:cNvSpPr/>
            <p:nvPr/>
          </p:nvSpPr>
          <p:spPr>
            <a:xfrm>
              <a:off x="1059300" y="2407075"/>
              <a:ext cx="2025" cy="41725"/>
            </a:xfrm>
            <a:custGeom>
              <a:avLst/>
              <a:ahLst/>
              <a:rect l="l" t="t" r="r" b="b"/>
              <a:pathLst>
                <a:path w="81" h="1669" extrusionOk="0">
                  <a:moveTo>
                    <a:pt x="0" y="1"/>
                  </a:moveTo>
                  <a:lnTo>
                    <a:pt x="0" y="1669"/>
                  </a:lnTo>
                  <a:lnTo>
                    <a:pt x="81" y="166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92" name="Google Shape;2038;p6"/>
            <p:cNvSpPr/>
            <p:nvPr/>
          </p:nvSpPr>
          <p:spPr>
            <a:xfrm>
              <a:off x="1059300" y="24505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93" name="Google Shape;2039;p6"/>
            <p:cNvSpPr/>
            <p:nvPr/>
          </p:nvSpPr>
          <p:spPr>
            <a:xfrm>
              <a:off x="1059300" y="2657750"/>
              <a:ext cx="2025" cy="39725"/>
            </a:xfrm>
            <a:custGeom>
              <a:avLst/>
              <a:ahLst/>
              <a:rect l="l" t="t" r="r" b="b"/>
              <a:pathLst>
                <a:path w="81" h="1589" extrusionOk="0">
                  <a:moveTo>
                    <a:pt x="0" y="1"/>
                  </a:moveTo>
                  <a:lnTo>
                    <a:pt x="0"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94" name="Google Shape;2040;p6"/>
            <p:cNvSpPr/>
            <p:nvPr/>
          </p:nvSpPr>
          <p:spPr>
            <a:xfrm>
              <a:off x="1059300" y="2492050"/>
              <a:ext cx="2025" cy="39500"/>
            </a:xfrm>
            <a:custGeom>
              <a:avLst/>
              <a:ahLst/>
              <a:rect l="l" t="t" r="r" b="b"/>
              <a:pathLst>
                <a:path w="81" h="1580" extrusionOk="0">
                  <a:moveTo>
                    <a:pt x="0" y="0"/>
                  </a:moveTo>
                  <a:lnTo>
                    <a:pt x="0"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95" name="Google Shape;2041;p6"/>
            <p:cNvSpPr/>
            <p:nvPr/>
          </p:nvSpPr>
          <p:spPr>
            <a:xfrm>
              <a:off x="1059300" y="2782200"/>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96" name="Google Shape;2042;p6"/>
            <p:cNvSpPr/>
            <p:nvPr/>
          </p:nvSpPr>
          <p:spPr>
            <a:xfrm>
              <a:off x="1059300" y="2864950"/>
              <a:ext cx="2025" cy="36150"/>
            </a:xfrm>
            <a:custGeom>
              <a:avLst/>
              <a:ahLst/>
              <a:rect l="l" t="t" r="r" b="b"/>
              <a:pathLst>
                <a:path w="81" h="1446" extrusionOk="0">
                  <a:moveTo>
                    <a:pt x="0" y="0"/>
                  </a:moveTo>
                  <a:lnTo>
                    <a:pt x="0" y="1446"/>
                  </a:lnTo>
                  <a:lnTo>
                    <a:pt x="81" y="1446"/>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97" name="Google Shape;2043;p6"/>
            <p:cNvSpPr/>
            <p:nvPr/>
          </p:nvSpPr>
          <p:spPr>
            <a:xfrm>
              <a:off x="1059300" y="2616275"/>
              <a:ext cx="2025" cy="39725"/>
            </a:xfrm>
            <a:custGeom>
              <a:avLst/>
              <a:ahLst/>
              <a:rect l="l" t="t" r="r" b="b"/>
              <a:pathLst>
                <a:path w="81" h="1589"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98" name="Google Shape;2044;p6"/>
            <p:cNvSpPr/>
            <p:nvPr/>
          </p:nvSpPr>
          <p:spPr>
            <a:xfrm>
              <a:off x="1059300" y="253352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799" name="Google Shape;2045;p6"/>
            <p:cNvSpPr/>
            <p:nvPr/>
          </p:nvSpPr>
          <p:spPr>
            <a:xfrm>
              <a:off x="1059300" y="2699250"/>
              <a:ext cx="2025" cy="39700"/>
            </a:xfrm>
            <a:custGeom>
              <a:avLst/>
              <a:ahLst/>
              <a:rect l="l" t="t" r="r" b="b"/>
              <a:pathLst>
                <a:path w="81" h="1588" extrusionOk="0">
                  <a:moveTo>
                    <a:pt x="0" y="0"/>
                  </a:moveTo>
                  <a:lnTo>
                    <a:pt x="0"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00" name="Google Shape;2046;p6"/>
            <p:cNvSpPr/>
            <p:nvPr/>
          </p:nvSpPr>
          <p:spPr>
            <a:xfrm>
              <a:off x="1059300" y="2823675"/>
              <a:ext cx="2025" cy="39500"/>
            </a:xfrm>
            <a:custGeom>
              <a:avLst/>
              <a:ahLst/>
              <a:rect l="l" t="t" r="r" b="b"/>
              <a:pathLst>
                <a:path w="81" h="1580" extrusionOk="0">
                  <a:moveTo>
                    <a:pt x="0" y="1"/>
                  </a:moveTo>
                  <a:lnTo>
                    <a:pt x="0"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01" name="Google Shape;2047;p6"/>
            <p:cNvSpPr/>
            <p:nvPr/>
          </p:nvSpPr>
          <p:spPr>
            <a:xfrm>
              <a:off x="1099450" y="253352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02" name="Google Shape;2048;p6"/>
            <p:cNvSpPr/>
            <p:nvPr/>
          </p:nvSpPr>
          <p:spPr>
            <a:xfrm>
              <a:off x="1099450" y="27407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03" name="Google Shape;2049;p6"/>
            <p:cNvSpPr/>
            <p:nvPr/>
          </p:nvSpPr>
          <p:spPr>
            <a:xfrm>
              <a:off x="1099450" y="24505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04" name="Google Shape;2050;p6"/>
            <p:cNvSpPr/>
            <p:nvPr/>
          </p:nvSpPr>
          <p:spPr>
            <a:xfrm>
              <a:off x="1099450" y="2864950"/>
              <a:ext cx="1800" cy="36375"/>
            </a:xfrm>
            <a:custGeom>
              <a:avLst/>
              <a:ahLst/>
              <a:rect l="l" t="t" r="r" b="b"/>
              <a:pathLst>
                <a:path w="72" h="1455" extrusionOk="0">
                  <a:moveTo>
                    <a:pt x="0" y="0"/>
                  </a:moveTo>
                  <a:lnTo>
                    <a:pt x="0" y="1454"/>
                  </a:lnTo>
                  <a:lnTo>
                    <a:pt x="71" y="1454"/>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05" name="Google Shape;2051;p6"/>
            <p:cNvSpPr/>
            <p:nvPr/>
          </p:nvSpPr>
          <p:spPr>
            <a:xfrm>
              <a:off x="1099450" y="282367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06" name="Google Shape;2052;p6"/>
            <p:cNvSpPr/>
            <p:nvPr/>
          </p:nvSpPr>
          <p:spPr>
            <a:xfrm>
              <a:off x="1099450" y="26162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07" name="Google Shape;2053;p6"/>
            <p:cNvSpPr/>
            <p:nvPr/>
          </p:nvSpPr>
          <p:spPr>
            <a:xfrm>
              <a:off x="1099450" y="25750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08" name="Google Shape;2054;p6"/>
            <p:cNvSpPr/>
            <p:nvPr/>
          </p:nvSpPr>
          <p:spPr>
            <a:xfrm>
              <a:off x="1099450" y="2657750"/>
              <a:ext cx="1800" cy="39725"/>
            </a:xfrm>
            <a:custGeom>
              <a:avLst/>
              <a:ahLst/>
              <a:rect l="l" t="t" r="r" b="b"/>
              <a:pathLst>
                <a:path w="72" h="1589" extrusionOk="0">
                  <a:moveTo>
                    <a:pt x="0" y="1"/>
                  </a:moveTo>
                  <a:lnTo>
                    <a:pt x="0" y="1589"/>
                  </a:lnTo>
                  <a:lnTo>
                    <a:pt x="71" y="1589"/>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09" name="Google Shape;2055;p6"/>
            <p:cNvSpPr/>
            <p:nvPr/>
          </p:nvSpPr>
          <p:spPr>
            <a:xfrm>
              <a:off x="1099450" y="2406850"/>
              <a:ext cx="1800" cy="41950"/>
            </a:xfrm>
            <a:custGeom>
              <a:avLst/>
              <a:ahLst/>
              <a:rect l="l" t="t" r="r" b="b"/>
              <a:pathLst>
                <a:path w="72" h="1678" extrusionOk="0">
                  <a:moveTo>
                    <a:pt x="0" y="1"/>
                  </a:moveTo>
                  <a:lnTo>
                    <a:pt x="0" y="1678"/>
                  </a:lnTo>
                  <a:lnTo>
                    <a:pt x="71" y="1678"/>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10" name="Google Shape;2056;p6"/>
            <p:cNvSpPr/>
            <p:nvPr/>
          </p:nvSpPr>
          <p:spPr>
            <a:xfrm>
              <a:off x="1099450" y="2782200"/>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11" name="Google Shape;2057;p6"/>
            <p:cNvSpPr/>
            <p:nvPr/>
          </p:nvSpPr>
          <p:spPr>
            <a:xfrm>
              <a:off x="1099450" y="2699250"/>
              <a:ext cx="1800" cy="39700"/>
            </a:xfrm>
            <a:custGeom>
              <a:avLst/>
              <a:ahLst/>
              <a:rect l="l" t="t" r="r" b="b"/>
              <a:pathLst>
                <a:path w="72" h="1588"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12" name="Google Shape;2058;p6"/>
            <p:cNvSpPr/>
            <p:nvPr/>
          </p:nvSpPr>
          <p:spPr>
            <a:xfrm>
              <a:off x="1099450" y="2492050"/>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13" name="Google Shape;2059;p6"/>
            <p:cNvSpPr/>
            <p:nvPr/>
          </p:nvSpPr>
          <p:spPr>
            <a:xfrm>
              <a:off x="11395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14" name="Google Shape;2060;p6"/>
            <p:cNvSpPr/>
            <p:nvPr/>
          </p:nvSpPr>
          <p:spPr>
            <a:xfrm>
              <a:off x="1139575" y="2864950"/>
              <a:ext cx="1825" cy="36825"/>
            </a:xfrm>
            <a:custGeom>
              <a:avLst/>
              <a:ahLst/>
              <a:rect l="l" t="t" r="r" b="b"/>
              <a:pathLst>
                <a:path w="73" h="1473" extrusionOk="0">
                  <a:moveTo>
                    <a:pt x="1" y="0"/>
                  </a:moveTo>
                  <a:lnTo>
                    <a:pt x="1" y="1472"/>
                  </a:lnTo>
                  <a:lnTo>
                    <a:pt x="72" y="1472"/>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15" name="Google Shape;2061;p6"/>
            <p:cNvSpPr/>
            <p:nvPr/>
          </p:nvSpPr>
          <p:spPr>
            <a:xfrm>
              <a:off x="11395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16" name="Google Shape;2062;p6"/>
            <p:cNvSpPr/>
            <p:nvPr/>
          </p:nvSpPr>
          <p:spPr>
            <a:xfrm>
              <a:off x="1139575" y="2406625"/>
              <a:ext cx="1825" cy="42175"/>
            </a:xfrm>
            <a:custGeom>
              <a:avLst/>
              <a:ahLst/>
              <a:rect l="l" t="t" r="r" b="b"/>
              <a:pathLst>
                <a:path w="73" h="1687" extrusionOk="0">
                  <a:moveTo>
                    <a:pt x="1" y="1"/>
                  </a:moveTo>
                  <a:lnTo>
                    <a:pt x="1" y="1687"/>
                  </a:lnTo>
                  <a:lnTo>
                    <a:pt x="72" y="1687"/>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17" name="Google Shape;2063;p6"/>
            <p:cNvSpPr/>
            <p:nvPr/>
          </p:nvSpPr>
          <p:spPr>
            <a:xfrm>
              <a:off x="11395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18" name="Google Shape;2064;p6"/>
            <p:cNvSpPr/>
            <p:nvPr/>
          </p:nvSpPr>
          <p:spPr>
            <a:xfrm>
              <a:off x="11395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19" name="Google Shape;2065;p6"/>
            <p:cNvSpPr/>
            <p:nvPr/>
          </p:nvSpPr>
          <p:spPr>
            <a:xfrm>
              <a:off x="11395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20" name="Google Shape;2066;p6"/>
            <p:cNvSpPr/>
            <p:nvPr/>
          </p:nvSpPr>
          <p:spPr>
            <a:xfrm>
              <a:off x="11395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21" name="Google Shape;2067;p6"/>
            <p:cNvSpPr/>
            <p:nvPr/>
          </p:nvSpPr>
          <p:spPr>
            <a:xfrm>
              <a:off x="11395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22" name="Google Shape;2068;p6"/>
            <p:cNvSpPr/>
            <p:nvPr/>
          </p:nvSpPr>
          <p:spPr>
            <a:xfrm>
              <a:off x="11395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23" name="Google Shape;2069;p6"/>
            <p:cNvSpPr/>
            <p:nvPr/>
          </p:nvSpPr>
          <p:spPr>
            <a:xfrm>
              <a:off x="11395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24" name="Google Shape;2070;p6"/>
            <p:cNvSpPr/>
            <p:nvPr/>
          </p:nvSpPr>
          <p:spPr>
            <a:xfrm>
              <a:off x="11395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25" name="Google Shape;2071;p6"/>
            <p:cNvSpPr/>
            <p:nvPr/>
          </p:nvSpPr>
          <p:spPr>
            <a:xfrm>
              <a:off x="117972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26" name="Google Shape;2072;p6"/>
            <p:cNvSpPr/>
            <p:nvPr/>
          </p:nvSpPr>
          <p:spPr>
            <a:xfrm>
              <a:off x="117972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27" name="Google Shape;2073;p6"/>
            <p:cNvSpPr/>
            <p:nvPr/>
          </p:nvSpPr>
          <p:spPr>
            <a:xfrm>
              <a:off x="117972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28" name="Google Shape;2074;p6"/>
            <p:cNvSpPr/>
            <p:nvPr/>
          </p:nvSpPr>
          <p:spPr>
            <a:xfrm>
              <a:off x="117972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29" name="Google Shape;2075;p6"/>
            <p:cNvSpPr/>
            <p:nvPr/>
          </p:nvSpPr>
          <p:spPr>
            <a:xfrm>
              <a:off x="117972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30" name="Google Shape;2076;p6"/>
            <p:cNvSpPr/>
            <p:nvPr/>
          </p:nvSpPr>
          <p:spPr>
            <a:xfrm>
              <a:off x="117972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31" name="Google Shape;2077;p6"/>
            <p:cNvSpPr/>
            <p:nvPr/>
          </p:nvSpPr>
          <p:spPr>
            <a:xfrm>
              <a:off x="117972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32" name="Google Shape;2078;p6"/>
            <p:cNvSpPr/>
            <p:nvPr/>
          </p:nvSpPr>
          <p:spPr>
            <a:xfrm>
              <a:off x="1179725" y="2864950"/>
              <a:ext cx="1825" cy="37050"/>
            </a:xfrm>
            <a:custGeom>
              <a:avLst/>
              <a:ahLst/>
              <a:rect l="l" t="t" r="r" b="b"/>
              <a:pathLst>
                <a:path w="73" h="1482" extrusionOk="0">
                  <a:moveTo>
                    <a:pt x="1" y="0"/>
                  </a:moveTo>
                  <a:lnTo>
                    <a:pt x="1" y="1481"/>
                  </a:lnTo>
                  <a:lnTo>
                    <a:pt x="72" y="1481"/>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33" name="Google Shape;2079;p6"/>
            <p:cNvSpPr/>
            <p:nvPr/>
          </p:nvSpPr>
          <p:spPr>
            <a:xfrm>
              <a:off x="117972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34" name="Google Shape;2080;p6"/>
            <p:cNvSpPr/>
            <p:nvPr/>
          </p:nvSpPr>
          <p:spPr>
            <a:xfrm>
              <a:off x="1179725" y="2406400"/>
              <a:ext cx="1825" cy="42400"/>
            </a:xfrm>
            <a:custGeom>
              <a:avLst/>
              <a:ahLst/>
              <a:rect l="l" t="t" r="r" b="b"/>
              <a:pathLst>
                <a:path w="73" h="1696" extrusionOk="0">
                  <a:moveTo>
                    <a:pt x="1" y="1"/>
                  </a:moveTo>
                  <a:lnTo>
                    <a:pt x="1" y="1696"/>
                  </a:lnTo>
                  <a:lnTo>
                    <a:pt x="72" y="1696"/>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35" name="Google Shape;2081;p6"/>
            <p:cNvSpPr/>
            <p:nvPr/>
          </p:nvSpPr>
          <p:spPr>
            <a:xfrm>
              <a:off x="117972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36" name="Google Shape;2082;p6"/>
            <p:cNvSpPr/>
            <p:nvPr/>
          </p:nvSpPr>
          <p:spPr>
            <a:xfrm>
              <a:off x="117972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37" name="Google Shape;2083;p6"/>
            <p:cNvSpPr/>
            <p:nvPr/>
          </p:nvSpPr>
          <p:spPr>
            <a:xfrm>
              <a:off x="1219650" y="24505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38" name="Google Shape;2084;p6"/>
            <p:cNvSpPr/>
            <p:nvPr/>
          </p:nvSpPr>
          <p:spPr>
            <a:xfrm>
              <a:off x="1219650" y="282367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39" name="Google Shape;2085;p6"/>
            <p:cNvSpPr/>
            <p:nvPr/>
          </p:nvSpPr>
          <p:spPr>
            <a:xfrm>
              <a:off x="1219650" y="25750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40" name="Google Shape;2086;p6"/>
            <p:cNvSpPr/>
            <p:nvPr/>
          </p:nvSpPr>
          <p:spPr>
            <a:xfrm>
              <a:off x="1219650" y="2864950"/>
              <a:ext cx="2025" cy="37500"/>
            </a:xfrm>
            <a:custGeom>
              <a:avLst/>
              <a:ahLst/>
              <a:rect l="l" t="t" r="r" b="b"/>
              <a:pathLst>
                <a:path w="81" h="1500" extrusionOk="0">
                  <a:moveTo>
                    <a:pt x="1" y="0"/>
                  </a:moveTo>
                  <a:lnTo>
                    <a:pt x="1" y="1499"/>
                  </a:lnTo>
                  <a:lnTo>
                    <a:pt x="81" y="149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41" name="Google Shape;2087;p6"/>
            <p:cNvSpPr/>
            <p:nvPr/>
          </p:nvSpPr>
          <p:spPr>
            <a:xfrm>
              <a:off x="1219650" y="2657750"/>
              <a:ext cx="2025" cy="39725"/>
            </a:xfrm>
            <a:custGeom>
              <a:avLst/>
              <a:ahLst/>
              <a:rect l="l" t="t" r="r" b="b"/>
              <a:pathLst>
                <a:path w="81"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42" name="Google Shape;2088;p6"/>
            <p:cNvSpPr/>
            <p:nvPr/>
          </p:nvSpPr>
          <p:spPr>
            <a:xfrm>
              <a:off x="1219650" y="27407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43" name="Google Shape;2089;p6"/>
            <p:cNvSpPr/>
            <p:nvPr/>
          </p:nvSpPr>
          <p:spPr>
            <a:xfrm>
              <a:off x="1219650" y="2406400"/>
              <a:ext cx="2025" cy="42400"/>
            </a:xfrm>
            <a:custGeom>
              <a:avLst/>
              <a:ahLst/>
              <a:rect l="l" t="t" r="r" b="b"/>
              <a:pathLst>
                <a:path w="81" h="1696" extrusionOk="0">
                  <a:moveTo>
                    <a:pt x="1" y="1"/>
                  </a:moveTo>
                  <a:lnTo>
                    <a:pt x="1" y="1696"/>
                  </a:lnTo>
                  <a:lnTo>
                    <a:pt x="81" y="1696"/>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44" name="Google Shape;2090;p6"/>
            <p:cNvSpPr/>
            <p:nvPr/>
          </p:nvSpPr>
          <p:spPr>
            <a:xfrm>
              <a:off x="1219650" y="2782200"/>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45" name="Google Shape;2091;p6"/>
            <p:cNvSpPr/>
            <p:nvPr/>
          </p:nvSpPr>
          <p:spPr>
            <a:xfrm>
              <a:off x="1219650" y="2492050"/>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46" name="Google Shape;2092;p6"/>
            <p:cNvSpPr/>
            <p:nvPr/>
          </p:nvSpPr>
          <p:spPr>
            <a:xfrm>
              <a:off x="1219650" y="253352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47" name="Google Shape;2093;p6"/>
            <p:cNvSpPr/>
            <p:nvPr/>
          </p:nvSpPr>
          <p:spPr>
            <a:xfrm>
              <a:off x="1219650" y="2699250"/>
              <a:ext cx="2025" cy="39700"/>
            </a:xfrm>
            <a:custGeom>
              <a:avLst/>
              <a:ahLst/>
              <a:rect l="l" t="t" r="r" b="b"/>
              <a:pathLst>
                <a:path w="81"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48" name="Google Shape;2094;p6"/>
            <p:cNvSpPr/>
            <p:nvPr/>
          </p:nvSpPr>
          <p:spPr>
            <a:xfrm>
              <a:off x="1219650" y="26162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49" name="Google Shape;2095;p6"/>
            <p:cNvSpPr/>
            <p:nvPr/>
          </p:nvSpPr>
          <p:spPr>
            <a:xfrm>
              <a:off x="1259800" y="2864950"/>
              <a:ext cx="2025" cy="37700"/>
            </a:xfrm>
            <a:custGeom>
              <a:avLst/>
              <a:ahLst/>
              <a:rect l="l" t="t" r="r" b="b"/>
              <a:pathLst>
                <a:path w="81" h="1508" extrusionOk="0">
                  <a:moveTo>
                    <a:pt x="0" y="0"/>
                  </a:moveTo>
                  <a:lnTo>
                    <a:pt x="0" y="1508"/>
                  </a:lnTo>
                  <a:lnTo>
                    <a:pt x="81" y="150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50" name="Google Shape;2096;p6"/>
            <p:cNvSpPr/>
            <p:nvPr/>
          </p:nvSpPr>
          <p:spPr>
            <a:xfrm>
              <a:off x="1259800"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51" name="Google Shape;2097;p6"/>
            <p:cNvSpPr/>
            <p:nvPr/>
          </p:nvSpPr>
          <p:spPr>
            <a:xfrm>
              <a:off x="1259800"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52" name="Google Shape;2098;p6"/>
            <p:cNvSpPr/>
            <p:nvPr/>
          </p:nvSpPr>
          <p:spPr>
            <a:xfrm>
              <a:off x="1259800"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53" name="Google Shape;2099;p6"/>
            <p:cNvSpPr/>
            <p:nvPr/>
          </p:nvSpPr>
          <p:spPr>
            <a:xfrm>
              <a:off x="1259800"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54" name="Google Shape;2100;p6"/>
            <p:cNvSpPr/>
            <p:nvPr/>
          </p:nvSpPr>
          <p:spPr>
            <a:xfrm>
              <a:off x="1259800"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55" name="Google Shape;2101;p6"/>
            <p:cNvSpPr/>
            <p:nvPr/>
          </p:nvSpPr>
          <p:spPr>
            <a:xfrm>
              <a:off x="1259800"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56" name="Google Shape;2102;p6"/>
            <p:cNvSpPr/>
            <p:nvPr/>
          </p:nvSpPr>
          <p:spPr>
            <a:xfrm>
              <a:off x="1259800"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57" name="Google Shape;2103;p6"/>
            <p:cNvSpPr/>
            <p:nvPr/>
          </p:nvSpPr>
          <p:spPr>
            <a:xfrm>
              <a:off x="1259800"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58" name="Google Shape;2104;p6"/>
            <p:cNvSpPr/>
            <p:nvPr/>
          </p:nvSpPr>
          <p:spPr>
            <a:xfrm>
              <a:off x="1259800" y="2406175"/>
              <a:ext cx="2025" cy="42625"/>
            </a:xfrm>
            <a:custGeom>
              <a:avLst/>
              <a:ahLst/>
              <a:rect l="l" t="t" r="r" b="b"/>
              <a:pathLst>
                <a:path w="81" h="1705" extrusionOk="0">
                  <a:moveTo>
                    <a:pt x="0" y="1"/>
                  </a:moveTo>
                  <a:lnTo>
                    <a:pt x="0" y="1705"/>
                  </a:lnTo>
                  <a:lnTo>
                    <a:pt x="81" y="1705"/>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59" name="Google Shape;2105;p6"/>
            <p:cNvSpPr/>
            <p:nvPr/>
          </p:nvSpPr>
          <p:spPr>
            <a:xfrm>
              <a:off x="1259800"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60" name="Google Shape;2106;p6"/>
            <p:cNvSpPr/>
            <p:nvPr/>
          </p:nvSpPr>
          <p:spPr>
            <a:xfrm>
              <a:off x="1259800"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61" name="Google Shape;2107;p6"/>
            <p:cNvSpPr/>
            <p:nvPr/>
          </p:nvSpPr>
          <p:spPr>
            <a:xfrm>
              <a:off x="1299950" y="24505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62" name="Google Shape;2108;p6"/>
            <p:cNvSpPr/>
            <p:nvPr/>
          </p:nvSpPr>
          <p:spPr>
            <a:xfrm>
              <a:off x="1299950" y="2782200"/>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63" name="Google Shape;2109;p6"/>
            <p:cNvSpPr/>
            <p:nvPr/>
          </p:nvSpPr>
          <p:spPr>
            <a:xfrm>
              <a:off x="1299950" y="282367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64" name="Google Shape;2110;p6"/>
            <p:cNvSpPr/>
            <p:nvPr/>
          </p:nvSpPr>
          <p:spPr>
            <a:xfrm>
              <a:off x="1299950" y="2405950"/>
              <a:ext cx="1800" cy="42850"/>
            </a:xfrm>
            <a:custGeom>
              <a:avLst/>
              <a:ahLst/>
              <a:rect l="l" t="t" r="r" b="b"/>
              <a:pathLst>
                <a:path w="72" h="1714" extrusionOk="0">
                  <a:moveTo>
                    <a:pt x="0" y="1"/>
                  </a:moveTo>
                  <a:lnTo>
                    <a:pt x="0" y="1714"/>
                  </a:lnTo>
                  <a:lnTo>
                    <a:pt x="71" y="1714"/>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65" name="Google Shape;2111;p6"/>
            <p:cNvSpPr/>
            <p:nvPr/>
          </p:nvSpPr>
          <p:spPr>
            <a:xfrm>
              <a:off x="1299950" y="2492050"/>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66" name="Google Shape;2112;p6"/>
            <p:cNvSpPr/>
            <p:nvPr/>
          </p:nvSpPr>
          <p:spPr>
            <a:xfrm>
              <a:off x="1299950" y="2699250"/>
              <a:ext cx="1800" cy="39700"/>
            </a:xfrm>
            <a:custGeom>
              <a:avLst/>
              <a:ahLst/>
              <a:rect l="l" t="t" r="r" b="b"/>
              <a:pathLst>
                <a:path w="72" h="1588"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67" name="Google Shape;2113;p6"/>
            <p:cNvSpPr/>
            <p:nvPr/>
          </p:nvSpPr>
          <p:spPr>
            <a:xfrm>
              <a:off x="1299950" y="26162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68" name="Google Shape;2114;p6"/>
            <p:cNvSpPr/>
            <p:nvPr/>
          </p:nvSpPr>
          <p:spPr>
            <a:xfrm>
              <a:off x="1299950" y="25750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69" name="Google Shape;2115;p6"/>
            <p:cNvSpPr/>
            <p:nvPr/>
          </p:nvSpPr>
          <p:spPr>
            <a:xfrm>
              <a:off x="1299950" y="253352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70" name="Google Shape;2116;p6"/>
            <p:cNvSpPr/>
            <p:nvPr/>
          </p:nvSpPr>
          <p:spPr>
            <a:xfrm>
              <a:off x="1299950" y="2657750"/>
              <a:ext cx="1800" cy="39725"/>
            </a:xfrm>
            <a:custGeom>
              <a:avLst/>
              <a:ahLst/>
              <a:rect l="l" t="t" r="r" b="b"/>
              <a:pathLst>
                <a:path w="72" h="1589" extrusionOk="0">
                  <a:moveTo>
                    <a:pt x="0" y="1"/>
                  </a:moveTo>
                  <a:lnTo>
                    <a:pt x="0" y="1589"/>
                  </a:lnTo>
                  <a:lnTo>
                    <a:pt x="71" y="1589"/>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71" name="Google Shape;2117;p6"/>
            <p:cNvSpPr/>
            <p:nvPr/>
          </p:nvSpPr>
          <p:spPr>
            <a:xfrm>
              <a:off x="1299950" y="27407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72" name="Google Shape;2118;p6"/>
            <p:cNvSpPr/>
            <p:nvPr/>
          </p:nvSpPr>
          <p:spPr>
            <a:xfrm>
              <a:off x="1299950" y="2864950"/>
              <a:ext cx="1800" cy="37925"/>
            </a:xfrm>
            <a:custGeom>
              <a:avLst/>
              <a:ahLst/>
              <a:rect l="l" t="t" r="r" b="b"/>
              <a:pathLst>
                <a:path w="72" h="1517" extrusionOk="0">
                  <a:moveTo>
                    <a:pt x="0" y="0"/>
                  </a:moveTo>
                  <a:lnTo>
                    <a:pt x="0" y="1517"/>
                  </a:lnTo>
                  <a:lnTo>
                    <a:pt x="71" y="1517"/>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73" name="Google Shape;2119;p6"/>
            <p:cNvSpPr/>
            <p:nvPr/>
          </p:nvSpPr>
          <p:spPr>
            <a:xfrm>
              <a:off x="13400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74" name="Google Shape;2120;p6"/>
            <p:cNvSpPr/>
            <p:nvPr/>
          </p:nvSpPr>
          <p:spPr>
            <a:xfrm>
              <a:off x="13400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75" name="Google Shape;2121;p6"/>
            <p:cNvSpPr/>
            <p:nvPr/>
          </p:nvSpPr>
          <p:spPr>
            <a:xfrm>
              <a:off x="13400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76" name="Google Shape;2122;p6"/>
            <p:cNvSpPr/>
            <p:nvPr/>
          </p:nvSpPr>
          <p:spPr>
            <a:xfrm>
              <a:off x="13400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77" name="Google Shape;2123;p6"/>
            <p:cNvSpPr/>
            <p:nvPr/>
          </p:nvSpPr>
          <p:spPr>
            <a:xfrm>
              <a:off x="13400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78" name="Google Shape;2124;p6"/>
            <p:cNvSpPr/>
            <p:nvPr/>
          </p:nvSpPr>
          <p:spPr>
            <a:xfrm>
              <a:off x="13400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79" name="Google Shape;2125;p6"/>
            <p:cNvSpPr/>
            <p:nvPr/>
          </p:nvSpPr>
          <p:spPr>
            <a:xfrm>
              <a:off x="13400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80" name="Google Shape;2126;p6"/>
            <p:cNvSpPr/>
            <p:nvPr/>
          </p:nvSpPr>
          <p:spPr>
            <a:xfrm>
              <a:off x="13400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81" name="Google Shape;2127;p6"/>
            <p:cNvSpPr/>
            <p:nvPr/>
          </p:nvSpPr>
          <p:spPr>
            <a:xfrm>
              <a:off x="1340075" y="2864950"/>
              <a:ext cx="1825" cy="38375"/>
            </a:xfrm>
            <a:custGeom>
              <a:avLst/>
              <a:ahLst/>
              <a:rect l="l" t="t" r="r" b="b"/>
              <a:pathLst>
                <a:path w="73" h="1535" extrusionOk="0">
                  <a:moveTo>
                    <a:pt x="1" y="0"/>
                  </a:moveTo>
                  <a:lnTo>
                    <a:pt x="1" y="1535"/>
                  </a:lnTo>
                  <a:lnTo>
                    <a:pt x="72" y="1535"/>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82" name="Google Shape;2128;p6"/>
            <p:cNvSpPr/>
            <p:nvPr/>
          </p:nvSpPr>
          <p:spPr>
            <a:xfrm>
              <a:off x="13400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83" name="Google Shape;2129;p6"/>
            <p:cNvSpPr/>
            <p:nvPr/>
          </p:nvSpPr>
          <p:spPr>
            <a:xfrm>
              <a:off x="1340075" y="2405950"/>
              <a:ext cx="1825" cy="42850"/>
            </a:xfrm>
            <a:custGeom>
              <a:avLst/>
              <a:ahLst/>
              <a:rect l="l" t="t" r="r" b="b"/>
              <a:pathLst>
                <a:path w="73" h="1714" extrusionOk="0">
                  <a:moveTo>
                    <a:pt x="1" y="1"/>
                  </a:moveTo>
                  <a:lnTo>
                    <a:pt x="1" y="1714"/>
                  </a:lnTo>
                  <a:lnTo>
                    <a:pt x="72" y="1714"/>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84" name="Google Shape;2130;p6"/>
            <p:cNvSpPr/>
            <p:nvPr/>
          </p:nvSpPr>
          <p:spPr>
            <a:xfrm>
              <a:off x="13400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85" name="Google Shape;2131;p6"/>
            <p:cNvSpPr/>
            <p:nvPr/>
          </p:nvSpPr>
          <p:spPr>
            <a:xfrm>
              <a:off x="1380000" y="253352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86" name="Google Shape;2132;p6"/>
            <p:cNvSpPr/>
            <p:nvPr/>
          </p:nvSpPr>
          <p:spPr>
            <a:xfrm>
              <a:off x="1380000" y="2492050"/>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87" name="Google Shape;2133;p6"/>
            <p:cNvSpPr/>
            <p:nvPr/>
          </p:nvSpPr>
          <p:spPr>
            <a:xfrm>
              <a:off x="1380225" y="2864950"/>
              <a:ext cx="1825" cy="38600"/>
            </a:xfrm>
            <a:custGeom>
              <a:avLst/>
              <a:ahLst/>
              <a:rect l="l" t="t" r="r" b="b"/>
              <a:pathLst>
                <a:path w="73" h="1544" extrusionOk="0">
                  <a:moveTo>
                    <a:pt x="1" y="0"/>
                  </a:moveTo>
                  <a:lnTo>
                    <a:pt x="1" y="1544"/>
                  </a:lnTo>
                  <a:lnTo>
                    <a:pt x="72" y="1544"/>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88" name="Google Shape;2134;p6"/>
            <p:cNvSpPr/>
            <p:nvPr/>
          </p:nvSpPr>
          <p:spPr>
            <a:xfrm>
              <a:off x="1380000" y="24505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89" name="Google Shape;2135;p6"/>
            <p:cNvSpPr/>
            <p:nvPr/>
          </p:nvSpPr>
          <p:spPr>
            <a:xfrm>
              <a:off x="1380000" y="2657750"/>
              <a:ext cx="2050" cy="39725"/>
            </a:xfrm>
            <a:custGeom>
              <a:avLst/>
              <a:ahLst/>
              <a:rect l="l" t="t" r="r" b="b"/>
              <a:pathLst>
                <a:path w="82"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90" name="Google Shape;2136;p6"/>
            <p:cNvSpPr/>
            <p:nvPr/>
          </p:nvSpPr>
          <p:spPr>
            <a:xfrm>
              <a:off x="1380000" y="282367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91" name="Google Shape;2137;p6"/>
            <p:cNvSpPr/>
            <p:nvPr/>
          </p:nvSpPr>
          <p:spPr>
            <a:xfrm>
              <a:off x="1380000" y="25750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92" name="Google Shape;2138;p6"/>
            <p:cNvSpPr/>
            <p:nvPr/>
          </p:nvSpPr>
          <p:spPr>
            <a:xfrm>
              <a:off x="1380000" y="2699250"/>
              <a:ext cx="2050" cy="39700"/>
            </a:xfrm>
            <a:custGeom>
              <a:avLst/>
              <a:ahLst/>
              <a:rect l="l" t="t" r="r" b="b"/>
              <a:pathLst>
                <a:path w="82"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93" name="Google Shape;2139;p6"/>
            <p:cNvSpPr/>
            <p:nvPr/>
          </p:nvSpPr>
          <p:spPr>
            <a:xfrm>
              <a:off x="1380000" y="26162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94" name="Google Shape;2140;p6"/>
            <p:cNvSpPr/>
            <p:nvPr/>
          </p:nvSpPr>
          <p:spPr>
            <a:xfrm>
              <a:off x="1380225" y="2405750"/>
              <a:ext cx="1825" cy="43050"/>
            </a:xfrm>
            <a:custGeom>
              <a:avLst/>
              <a:ahLst/>
              <a:rect l="l" t="t" r="r" b="b"/>
              <a:pathLst>
                <a:path w="73" h="1722" extrusionOk="0">
                  <a:moveTo>
                    <a:pt x="1" y="0"/>
                  </a:moveTo>
                  <a:lnTo>
                    <a:pt x="1" y="1722"/>
                  </a:lnTo>
                  <a:lnTo>
                    <a:pt x="72" y="1722"/>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95" name="Google Shape;2141;p6"/>
            <p:cNvSpPr/>
            <p:nvPr/>
          </p:nvSpPr>
          <p:spPr>
            <a:xfrm>
              <a:off x="1380000" y="27407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96" name="Google Shape;2142;p6"/>
            <p:cNvSpPr/>
            <p:nvPr/>
          </p:nvSpPr>
          <p:spPr>
            <a:xfrm>
              <a:off x="1380000" y="2782200"/>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97" name="Google Shape;2143;p6"/>
            <p:cNvSpPr/>
            <p:nvPr/>
          </p:nvSpPr>
          <p:spPr>
            <a:xfrm>
              <a:off x="1420150" y="24505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98" name="Google Shape;2144;p6"/>
            <p:cNvSpPr/>
            <p:nvPr/>
          </p:nvSpPr>
          <p:spPr>
            <a:xfrm>
              <a:off x="1420150" y="27407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899" name="Google Shape;2145;p6"/>
            <p:cNvSpPr/>
            <p:nvPr/>
          </p:nvSpPr>
          <p:spPr>
            <a:xfrm>
              <a:off x="1420150" y="282367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00" name="Google Shape;2146;p6"/>
            <p:cNvSpPr/>
            <p:nvPr/>
          </p:nvSpPr>
          <p:spPr>
            <a:xfrm>
              <a:off x="1420150" y="2492050"/>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01" name="Google Shape;2147;p6"/>
            <p:cNvSpPr/>
            <p:nvPr/>
          </p:nvSpPr>
          <p:spPr>
            <a:xfrm>
              <a:off x="1420150" y="2405525"/>
              <a:ext cx="2025" cy="43275"/>
            </a:xfrm>
            <a:custGeom>
              <a:avLst/>
              <a:ahLst/>
              <a:rect l="l" t="t" r="r" b="b"/>
              <a:pathLst>
                <a:path w="81" h="1731" extrusionOk="0">
                  <a:moveTo>
                    <a:pt x="1" y="0"/>
                  </a:moveTo>
                  <a:lnTo>
                    <a:pt x="1" y="1731"/>
                  </a:lnTo>
                  <a:lnTo>
                    <a:pt x="81" y="1731"/>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02" name="Google Shape;2148;p6"/>
            <p:cNvSpPr/>
            <p:nvPr/>
          </p:nvSpPr>
          <p:spPr>
            <a:xfrm>
              <a:off x="1420150" y="2864950"/>
              <a:ext cx="2025" cy="39050"/>
            </a:xfrm>
            <a:custGeom>
              <a:avLst/>
              <a:ahLst/>
              <a:rect l="l" t="t" r="r" b="b"/>
              <a:pathLst>
                <a:path w="81" h="1562" extrusionOk="0">
                  <a:moveTo>
                    <a:pt x="1" y="0"/>
                  </a:moveTo>
                  <a:lnTo>
                    <a:pt x="1" y="1562"/>
                  </a:lnTo>
                  <a:lnTo>
                    <a:pt x="81" y="1562"/>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03" name="Google Shape;2149;p6"/>
            <p:cNvSpPr/>
            <p:nvPr/>
          </p:nvSpPr>
          <p:spPr>
            <a:xfrm>
              <a:off x="1420150" y="2782200"/>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04" name="Google Shape;2150;p6"/>
            <p:cNvSpPr/>
            <p:nvPr/>
          </p:nvSpPr>
          <p:spPr>
            <a:xfrm>
              <a:off x="1420150" y="2533525"/>
              <a:ext cx="2025" cy="39500"/>
            </a:xfrm>
            <a:custGeom>
              <a:avLst/>
              <a:ahLst/>
              <a:rect l="l" t="t" r="r" b="b"/>
              <a:pathLst>
                <a:path w="81"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05" name="Google Shape;2151;p6"/>
            <p:cNvSpPr/>
            <p:nvPr/>
          </p:nvSpPr>
          <p:spPr>
            <a:xfrm>
              <a:off x="1420150" y="2616275"/>
              <a:ext cx="2025" cy="39725"/>
            </a:xfrm>
            <a:custGeom>
              <a:avLst/>
              <a:ahLst/>
              <a:rect l="l" t="t" r="r" b="b"/>
              <a:pathLst>
                <a:path w="81"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06" name="Google Shape;2152;p6"/>
            <p:cNvSpPr/>
            <p:nvPr/>
          </p:nvSpPr>
          <p:spPr>
            <a:xfrm>
              <a:off x="1420150" y="2575025"/>
              <a:ext cx="2025" cy="39500"/>
            </a:xfrm>
            <a:custGeom>
              <a:avLst/>
              <a:ahLst/>
              <a:rect l="l" t="t" r="r" b="b"/>
              <a:pathLst>
                <a:path w="81"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07" name="Google Shape;2153;p6"/>
            <p:cNvSpPr/>
            <p:nvPr/>
          </p:nvSpPr>
          <p:spPr>
            <a:xfrm>
              <a:off x="1420150" y="2699250"/>
              <a:ext cx="2025" cy="39700"/>
            </a:xfrm>
            <a:custGeom>
              <a:avLst/>
              <a:ahLst/>
              <a:rect l="l" t="t" r="r" b="b"/>
              <a:pathLst>
                <a:path w="81"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08" name="Google Shape;2154;p6"/>
            <p:cNvSpPr/>
            <p:nvPr/>
          </p:nvSpPr>
          <p:spPr>
            <a:xfrm>
              <a:off x="1420150" y="2657750"/>
              <a:ext cx="2025" cy="39725"/>
            </a:xfrm>
            <a:custGeom>
              <a:avLst/>
              <a:ahLst/>
              <a:rect l="l" t="t" r="r" b="b"/>
              <a:pathLst>
                <a:path w="81"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09" name="Google Shape;2155;p6"/>
            <p:cNvSpPr/>
            <p:nvPr/>
          </p:nvSpPr>
          <p:spPr>
            <a:xfrm>
              <a:off x="1460300" y="24505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10" name="Google Shape;2156;p6"/>
            <p:cNvSpPr/>
            <p:nvPr/>
          </p:nvSpPr>
          <p:spPr>
            <a:xfrm>
              <a:off x="1460300" y="2699250"/>
              <a:ext cx="1800" cy="39700"/>
            </a:xfrm>
            <a:custGeom>
              <a:avLst/>
              <a:ahLst/>
              <a:rect l="l" t="t" r="r" b="b"/>
              <a:pathLst>
                <a:path w="72" h="1588"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11" name="Google Shape;2157;p6"/>
            <p:cNvSpPr/>
            <p:nvPr/>
          </p:nvSpPr>
          <p:spPr>
            <a:xfrm>
              <a:off x="1460300" y="282367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12" name="Google Shape;2158;p6"/>
            <p:cNvSpPr/>
            <p:nvPr/>
          </p:nvSpPr>
          <p:spPr>
            <a:xfrm>
              <a:off x="1460300" y="2657750"/>
              <a:ext cx="1800" cy="39725"/>
            </a:xfrm>
            <a:custGeom>
              <a:avLst/>
              <a:ahLst/>
              <a:rect l="l" t="t" r="r" b="b"/>
              <a:pathLst>
                <a:path w="72" h="1589" extrusionOk="0">
                  <a:moveTo>
                    <a:pt x="0" y="1"/>
                  </a:moveTo>
                  <a:lnTo>
                    <a:pt x="0"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13" name="Google Shape;2159;p6"/>
            <p:cNvSpPr/>
            <p:nvPr/>
          </p:nvSpPr>
          <p:spPr>
            <a:xfrm>
              <a:off x="1460300" y="2782200"/>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14" name="Google Shape;2160;p6"/>
            <p:cNvSpPr/>
            <p:nvPr/>
          </p:nvSpPr>
          <p:spPr>
            <a:xfrm>
              <a:off x="1460300" y="2616275"/>
              <a:ext cx="1800" cy="39725"/>
            </a:xfrm>
            <a:custGeom>
              <a:avLst/>
              <a:ahLst/>
              <a:rect l="l" t="t" r="r" b="b"/>
              <a:pathLst>
                <a:path w="72" h="1589" extrusionOk="0">
                  <a:moveTo>
                    <a:pt x="0" y="0"/>
                  </a:moveTo>
                  <a:lnTo>
                    <a:pt x="0"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15" name="Google Shape;2161;p6"/>
            <p:cNvSpPr/>
            <p:nvPr/>
          </p:nvSpPr>
          <p:spPr>
            <a:xfrm>
              <a:off x="1460300" y="2405300"/>
              <a:ext cx="1800" cy="43500"/>
            </a:xfrm>
            <a:custGeom>
              <a:avLst/>
              <a:ahLst/>
              <a:rect l="l" t="t" r="r" b="b"/>
              <a:pathLst>
                <a:path w="72" h="1740" extrusionOk="0">
                  <a:moveTo>
                    <a:pt x="0" y="0"/>
                  </a:moveTo>
                  <a:lnTo>
                    <a:pt x="0" y="1740"/>
                  </a:lnTo>
                  <a:lnTo>
                    <a:pt x="72" y="174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16" name="Google Shape;2162;p6"/>
            <p:cNvSpPr/>
            <p:nvPr/>
          </p:nvSpPr>
          <p:spPr>
            <a:xfrm>
              <a:off x="1460300" y="2533525"/>
              <a:ext cx="1800" cy="39500"/>
            </a:xfrm>
            <a:custGeom>
              <a:avLst/>
              <a:ahLst/>
              <a:rect l="l" t="t" r="r" b="b"/>
              <a:pathLst>
                <a:path w="72" h="1580" extrusionOk="0">
                  <a:moveTo>
                    <a:pt x="0" y="1"/>
                  </a:moveTo>
                  <a:lnTo>
                    <a:pt x="0"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17" name="Google Shape;2163;p6"/>
            <p:cNvSpPr/>
            <p:nvPr/>
          </p:nvSpPr>
          <p:spPr>
            <a:xfrm>
              <a:off x="1460300" y="27407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18" name="Google Shape;2164;p6"/>
            <p:cNvSpPr/>
            <p:nvPr/>
          </p:nvSpPr>
          <p:spPr>
            <a:xfrm>
              <a:off x="1460300" y="2575025"/>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19" name="Google Shape;2165;p6"/>
            <p:cNvSpPr/>
            <p:nvPr/>
          </p:nvSpPr>
          <p:spPr>
            <a:xfrm>
              <a:off x="1460300" y="2492050"/>
              <a:ext cx="1800" cy="39500"/>
            </a:xfrm>
            <a:custGeom>
              <a:avLst/>
              <a:ahLst/>
              <a:rect l="l" t="t" r="r" b="b"/>
              <a:pathLst>
                <a:path w="72" h="1580" extrusionOk="0">
                  <a:moveTo>
                    <a:pt x="0" y="0"/>
                  </a:moveTo>
                  <a:lnTo>
                    <a:pt x="0"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20" name="Google Shape;2166;p6"/>
            <p:cNvSpPr/>
            <p:nvPr/>
          </p:nvSpPr>
          <p:spPr>
            <a:xfrm>
              <a:off x="1460300" y="2864950"/>
              <a:ext cx="1800" cy="39275"/>
            </a:xfrm>
            <a:custGeom>
              <a:avLst/>
              <a:ahLst/>
              <a:rect l="l" t="t" r="r" b="b"/>
              <a:pathLst>
                <a:path w="72" h="1571" extrusionOk="0">
                  <a:moveTo>
                    <a:pt x="0" y="0"/>
                  </a:moveTo>
                  <a:lnTo>
                    <a:pt x="0" y="1570"/>
                  </a:lnTo>
                  <a:lnTo>
                    <a:pt x="72" y="1570"/>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21" name="Google Shape;2167;p6"/>
            <p:cNvSpPr/>
            <p:nvPr/>
          </p:nvSpPr>
          <p:spPr>
            <a:xfrm>
              <a:off x="1500450" y="2699250"/>
              <a:ext cx="1800" cy="39700"/>
            </a:xfrm>
            <a:custGeom>
              <a:avLst/>
              <a:ahLst/>
              <a:rect l="l" t="t" r="r" b="b"/>
              <a:pathLst>
                <a:path w="72" h="1588"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22" name="Google Shape;2168;p6"/>
            <p:cNvSpPr/>
            <p:nvPr/>
          </p:nvSpPr>
          <p:spPr>
            <a:xfrm>
              <a:off x="1500450" y="27407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23" name="Google Shape;2169;p6"/>
            <p:cNvSpPr/>
            <p:nvPr/>
          </p:nvSpPr>
          <p:spPr>
            <a:xfrm>
              <a:off x="1500450" y="253352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24" name="Google Shape;2170;p6"/>
            <p:cNvSpPr/>
            <p:nvPr/>
          </p:nvSpPr>
          <p:spPr>
            <a:xfrm>
              <a:off x="1500450" y="2657750"/>
              <a:ext cx="1800" cy="39725"/>
            </a:xfrm>
            <a:custGeom>
              <a:avLst/>
              <a:ahLst/>
              <a:rect l="l" t="t" r="r" b="b"/>
              <a:pathLst>
                <a:path w="72" h="1589" extrusionOk="0">
                  <a:moveTo>
                    <a:pt x="0" y="1"/>
                  </a:moveTo>
                  <a:lnTo>
                    <a:pt x="0" y="1589"/>
                  </a:lnTo>
                  <a:lnTo>
                    <a:pt x="71" y="1589"/>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25" name="Google Shape;2171;p6"/>
            <p:cNvSpPr/>
            <p:nvPr/>
          </p:nvSpPr>
          <p:spPr>
            <a:xfrm>
              <a:off x="1500450" y="2823675"/>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26" name="Google Shape;2172;p6"/>
            <p:cNvSpPr/>
            <p:nvPr/>
          </p:nvSpPr>
          <p:spPr>
            <a:xfrm>
              <a:off x="1500450" y="2575025"/>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27" name="Google Shape;2173;p6"/>
            <p:cNvSpPr/>
            <p:nvPr/>
          </p:nvSpPr>
          <p:spPr>
            <a:xfrm>
              <a:off x="1500450" y="24505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28" name="Google Shape;2174;p6"/>
            <p:cNvSpPr/>
            <p:nvPr/>
          </p:nvSpPr>
          <p:spPr>
            <a:xfrm>
              <a:off x="1500450" y="2782200"/>
              <a:ext cx="1800" cy="39500"/>
            </a:xfrm>
            <a:custGeom>
              <a:avLst/>
              <a:ahLst/>
              <a:rect l="l" t="t" r="r" b="b"/>
              <a:pathLst>
                <a:path w="72" h="1580" extrusionOk="0">
                  <a:moveTo>
                    <a:pt x="0" y="1"/>
                  </a:moveTo>
                  <a:lnTo>
                    <a:pt x="0" y="1580"/>
                  </a:lnTo>
                  <a:lnTo>
                    <a:pt x="71" y="1580"/>
                  </a:lnTo>
                  <a:lnTo>
                    <a:pt x="7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29" name="Google Shape;2175;p6"/>
            <p:cNvSpPr/>
            <p:nvPr/>
          </p:nvSpPr>
          <p:spPr>
            <a:xfrm>
              <a:off x="1500450" y="2405300"/>
              <a:ext cx="1800" cy="43500"/>
            </a:xfrm>
            <a:custGeom>
              <a:avLst/>
              <a:ahLst/>
              <a:rect l="l" t="t" r="r" b="b"/>
              <a:pathLst>
                <a:path w="72" h="1740" extrusionOk="0">
                  <a:moveTo>
                    <a:pt x="0" y="0"/>
                  </a:moveTo>
                  <a:lnTo>
                    <a:pt x="0" y="1740"/>
                  </a:lnTo>
                  <a:lnTo>
                    <a:pt x="71" y="1740"/>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30" name="Google Shape;2176;p6"/>
            <p:cNvSpPr/>
            <p:nvPr/>
          </p:nvSpPr>
          <p:spPr>
            <a:xfrm>
              <a:off x="1500450" y="2864950"/>
              <a:ext cx="1800" cy="39725"/>
            </a:xfrm>
            <a:custGeom>
              <a:avLst/>
              <a:ahLst/>
              <a:rect l="l" t="t" r="r" b="b"/>
              <a:pathLst>
                <a:path w="72" h="1589" extrusionOk="0">
                  <a:moveTo>
                    <a:pt x="0" y="0"/>
                  </a:moveTo>
                  <a:lnTo>
                    <a:pt x="0" y="1579"/>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31" name="Google Shape;2177;p6"/>
            <p:cNvSpPr/>
            <p:nvPr/>
          </p:nvSpPr>
          <p:spPr>
            <a:xfrm>
              <a:off x="1500450" y="2492050"/>
              <a:ext cx="1800" cy="39500"/>
            </a:xfrm>
            <a:custGeom>
              <a:avLst/>
              <a:ahLst/>
              <a:rect l="l" t="t" r="r" b="b"/>
              <a:pathLst>
                <a:path w="72" h="1580" extrusionOk="0">
                  <a:moveTo>
                    <a:pt x="0" y="0"/>
                  </a:moveTo>
                  <a:lnTo>
                    <a:pt x="0" y="1579"/>
                  </a:lnTo>
                  <a:lnTo>
                    <a:pt x="71" y="1579"/>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32" name="Google Shape;2178;p6"/>
            <p:cNvSpPr/>
            <p:nvPr/>
          </p:nvSpPr>
          <p:spPr>
            <a:xfrm>
              <a:off x="1500450" y="2616275"/>
              <a:ext cx="1800" cy="39725"/>
            </a:xfrm>
            <a:custGeom>
              <a:avLst/>
              <a:ahLst/>
              <a:rect l="l" t="t" r="r" b="b"/>
              <a:pathLst>
                <a:path w="72" h="1589" extrusionOk="0">
                  <a:moveTo>
                    <a:pt x="0" y="0"/>
                  </a:moveTo>
                  <a:lnTo>
                    <a:pt x="0" y="1588"/>
                  </a:lnTo>
                  <a:lnTo>
                    <a:pt x="71" y="1588"/>
                  </a:lnTo>
                  <a:lnTo>
                    <a:pt x="7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33" name="Google Shape;2179;p6"/>
            <p:cNvSpPr/>
            <p:nvPr/>
          </p:nvSpPr>
          <p:spPr>
            <a:xfrm>
              <a:off x="1540575" y="2864950"/>
              <a:ext cx="1825" cy="39950"/>
            </a:xfrm>
            <a:custGeom>
              <a:avLst/>
              <a:ahLst/>
              <a:rect l="l" t="t" r="r" b="b"/>
              <a:pathLst>
                <a:path w="73" h="1598" extrusionOk="0">
                  <a:moveTo>
                    <a:pt x="1" y="0"/>
                  </a:moveTo>
                  <a:lnTo>
                    <a:pt x="1" y="1597"/>
                  </a:lnTo>
                  <a:lnTo>
                    <a:pt x="72" y="1597"/>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34" name="Google Shape;2180;p6"/>
            <p:cNvSpPr/>
            <p:nvPr/>
          </p:nvSpPr>
          <p:spPr>
            <a:xfrm>
              <a:off x="1540575" y="2699250"/>
              <a:ext cx="1825" cy="39700"/>
            </a:xfrm>
            <a:custGeom>
              <a:avLst/>
              <a:ahLst/>
              <a:rect l="l" t="t" r="r" b="b"/>
              <a:pathLst>
                <a:path w="73" h="1588"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35" name="Google Shape;2181;p6"/>
            <p:cNvSpPr/>
            <p:nvPr/>
          </p:nvSpPr>
          <p:spPr>
            <a:xfrm>
              <a:off x="1540575" y="26162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36" name="Google Shape;2182;p6"/>
            <p:cNvSpPr/>
            <p:nvPr/>
          </p:nvSpPr>
          <p:spPr>
            <a:xfrm>
              <a:off x="1540575" y="27407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37" name="Google Shape;2183;p6"/>
            <p:cNvSpPr/>
            <p:nvPr/>
          </p:nvSpPr>
          <p:spPr>
            <a:xfrm>
              <a:off x="1540575" y="253352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38" name="Google Shape;2184;p6"/>
            <p:cNvSpPr/>
            <p:nvPr/>
          </p:nvSpPr>
          <p:spPr>
            <a:xfrm>
              <a:off x="1540575" y="2823675"/>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39" name="Google Shape;2185;p6"/>
            <p:cNvSpPr/>
            <p:nvPr/>
          </p:nvSpPr>
          <p:spPr>
            <a:xfrm>
              <a:off x="1540575" y="2782200"/>
              <a:ext cx="1825" cy="39500"/>
            </a:xfrm>
            <a:custGeom>
              <a:avLst/>
              <a:ahLst/>
              <a:rect l="l" t="t" r="r" b="b"/>
              <a:pathLst>
                <a:path w="73" h="1580" extrusionOk="0">
                  <a:moveTo>
                    <a:pt x="1" y="1"/>
                  </a:moveTo>
                  <a:lnTo>
                    <a:pt x="1" y="1580"/>
                  </a:lnTo>
                  <a:lnTo>
                    <a:pt x="72" y="1580"/>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40" name="Google Shape;2186;p6"/>
            <p:cNvSpPr/>
            <p:nvPr/>
          </p:nvSpPr>
          <p:spPr>
            <a:xfrm>
              <a:off x="1540575" y="2405075"/>
              <a:ext cx="1825" cy="43725"/>
            </a:xfrm>
            <a:custGeom>
              <a:avLst/>
              <a:ahLst/>
              <a:rect l="l" t="t" r="r" b="b"/>
              <a:pathLst>
                <a:path w="73" h="1749" extrusionOk="0">
                  <a:moveTo>
                    <a:pt x="1" y="0"/>
                  </a:moveTo>
                  <a:lnTo>
                    <a:pt x="1" y="1749"/>
                  </a:lnTo>
                  <a:lnTo>
                    <a:pt x="72" y="174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41" name="Google Shape;2187;p6"/>
            <p:cNvSpPr/>
            <p:nvPr/>
          </p:nvSpPr>
          <p:spPr>
            <a:xfrm>
              <a:off x="1540575" y="2492050"/>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42" name="Google Shape;2188;p6"/>
            <p:cNvSpPr/>
            <p:nvPr/>
          </p:nvSpPr>
          <p:spPr>
            <a:xfrm>
              <a:off x="1540575" y="2657750"/>
              <a:ext cx="1825" cy="39725"/>
            </a:xfrm>
            <a:custGeom>
              <a:avLst/>
              <a:ahLst/>
              <a:rect l="l" t="t" r="r" b="b"/>
              <a:pathLst>
                <a:path w="73" h="1589" extrusionOk="0">
                  <a:moveTo>
                    <a:pt x="1" y="1"/>
                  </a:moveTo>
                  <a:lnTo>
                    <a:pt x="1" y="1589"/>
                  </a:lnTo>
                  <a:lnTo>
                    <a:pt x="72" y="1589"/>
                  </a:lnTo>
                  <a:lnTo>
                    <a:pt x="7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43" name="Google Shape;2189;p6"/>
            <p:cNvSpPr/>
            <p:nvPr/>
          </p:nvSpPr>
          <p:spPr>
            <a:xfrm>
              <a:off x="1540575" y="2450575"/>
              <a:ext cx="1825" cy="39725"/>
            </a:xfrm>
            <a:custGeom>
              <a:avLst/>
              <a:ahLst/>
              <a:rect l="l" t="t" r="r" b="b"/>
              <a:pathLst>
                <a:path w="73" h="1589" extrusionOk="0">
                  <a:moveTo>
                    <a:pt x="1" y="0"/>
                  </a:moveTo>
                  <a:lnTo>
                    <a:pt x="1" y="1588"/>
                  </a:lnTo>
                  <a:lnTo>
                    <a:pt x="72" y="1588"/>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44" name="Google Shape;2190;p6"/>
            <p:cNvSpPr/>
            <p:nvPr/>
          </p:nvSpPr>
          <p:spPr>
            <a:xfrm>
              <a:off x="1540575" y="2575025"/>
              <a:ext cx="1825" cy="39500"/>
            </a:xfrm>
            <a:custGeom>
              <a:avLst/>
              <a:ahLst/>
              <a:rect l="l" t="t" r="r" b="b"/>
              <a:pathLst>
                <a:path w="73" h="1580" extrusionOk="0">
                  <a:moveTo>
                    <a:pt x="1" y="0"/>
                  </a:moveTo>
                  <a:lnTo>
                    <a:pt x="1" y="1579"/>
                  </a:lnTo>
                  <a:lnTo>
                    <a:pt x="72" y="1579"/>
                  </a:lnTo>
                  <a:lnTo>
                    <a:pt x="7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45" name="Google Shape;2191;p6"/>
            <p:cNvSpPr/>
            <p:nvPr/>
          </p:nvSpPr>
          <p:spPr>
            <a:xfrm>
              <a:off x="1580500" y="2404850"/>
              <a:ext cx="2050" cy="43950"/>
            </a:xfrm>
            <a:custGeom>
              <a:avLst/>
              <a:ahLst/>
              <a:rect l="l" t="t" r="r" b="b"/>
              <a:pathLst>
                <a:path w="82" h="1758" extrusionOk="0">
                  <a:moveTo>
                    <a:pt x="1" y="0"/>
                  </a:moveTo>
                  <a:lnTo>
                    <a:pt x="1" y="1758"/>
                  </a:lnTo>
                  <a:lnTo>
                    <a:pt x="81" y="175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46" name="Google Shape;2192;p6"/>
            <p:cNvSpPr/>
            <p:nvPr/>
          </p:nvSpPr>
          <p:spPr>
            <a:xfrm>
              <a:off x="1580500" y="2864950"/>
              <a:ext cx="2050" cy="40175"/>
            </a:xfrm>
            <a:custGeom>
              <a:avLst/>
              <a:ahLst/>
              <a:rect l="l" t="t" r="r" b="b"/>
              <a:pathLst>
                <a:path w="82" h="1607" extrusionOk="0">
                  <a:moveTo>
                    <a:pt x="1" y="0"/>
                  </a:moveTo>
                  <a:lnTo>
                    <a:pt x="1" y="1606"/>
                  </a:lnTo>
                  <a:lnTo>
                    <a:pt x="81" y="1606"/>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47" name="Google Shape;2193;p6"/>
            <p:cNvSpPr/>
            <p:nvPr/>
          </p:nvSpPr>
          <p:spPr>
            <a:xfrm>
              <a:off x="1580500" y="27407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48" name="Google Shape;2194;p6"/>
            <p:cNvSpPr/>
            <p:nvPr/>
          </p:nvSpPr>
          <p:spPr>
            <a:xfrm>
              <a:off x="1580500" y="253352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49" name="Google Shape;2195;p6"/>
            <p:cNvSpPr/>
            <p:nvPr/>
          </p:nvSpPr>
          <p:spPr>
            <a:xfrm>
              <a:off x="1580500" y="24505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50" name="Google Shape;2196;p6"/>
            <p:cNvSpPr/>
            <p:nvPr/>
          </p:nvSpPr>
          <p:spPr>
            <a:xfrm>
              <a:off x="1580500" y="2657750"/>
              <a:ext cx="2050" cy="39725"/>
            </a:xfrm>
            <a:custGeom>
              <a:avLst/>
              <a:ahLst/>
              <a:rect l="l" t="t" r="r" b="b"/>
              <a:pathLst>
                <a:path w="82" h="1589" extrusionOk="0">
                  <a:moveTo>
                    <a:pt x="1" y="1"/>
                  </a:moveTo>
                  <a:lnTo>
                    <a:pt x="1" y="1589"/>
                  </a:lnTo>
                  <a:lnTo>
                    <a:pt x="81" y="1589"/>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51" name="Google Shape;2197;p6"/>
            <p:cNvSpPr/>
            <p:nvPr/>
          </p:nvSpPr>
          <p:spPr>
            <a:xfrm>
              <a:off x="1580500" y="2492050"/>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52" name="Google Shape;2198;p6"/>
            <p:cNvSpPr/>
            <p:nvPr/>
          </p:nvSpPr>
          <p:spPr>
            <a:xfrm>
              <a:off x="1580500" y="2575025"/>
              <a:ext cx="2050" cy="39500"/>
            </a:xfrm>
            <a:custGeom>
              <a:avLst/>
              <a:ahLst/>
              <a:rect l="l" t="t" r="r" b="b"/>
              <a:pathLst>
                <a:path w="82" h="1580" extrusionOk="0">
                  <a:moveTo>
                    <a:pt x="1" y="0"/>
                  </a:moveTo>
                  <a:lnTo>
                    <a:pt x="1" y="1579"/>
                  </a:lnTo>
                  <a:lnTo>
                    <a:pt x="81" y="1579"/>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53" name="Google Shape;2199;p6"/>
            <p:cNvSpPr/>
            <p:nvPr/>
          </p:nvSpPr>
          <p:spPr>
            <a:xfrm>
              <a:off x="1580500" y="2699250"/>
              <a:ext cx="2050" cy="39700"/>
            </a:xfrm>
            <a:custGeom>
              <a:avLst/>
              <a:ahLst/>
              <a:rect l="l" t="t" r="r" b="b"/>
              <a:pathLst>
                <a:path w="82" h="1588"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54" name="Google Shape;2200;p6"/>
            <p:cNvSpPr/>
            <p:nvPr/>
          </p:nvSpPr>
          <p:spPr>
            <a:xfrm>
              <a:off x="1580500" y="2782200"/>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55" name="Google Shape;2201;p6"/>
            <p:cNvSpPr/>
            <p:nvPr/>
          </p:nvSpPr>
          <p:spPr>
            <a:xfrm>
              <a:off x="1580500" y="2823675"/>
              <a:ext cx="2050" cy="39500"/>
            </a:xfrm>
            <a:custGeom>
              <a:avLst/>
              <a:ahLst/>
              <a:rect l="l" t="t" r="r" b="b"/>
              <a:pathLst>
                <a:path w="82" h="1580" extrusionOk="0">
                  <a:moveTo>
                    <a:pt x="1" y="1"/>
                  </a:moveTo>
                  <a:lnTo>
                    <a:pt x="1" y="1580"/>
                  </a:lnTo>
                  <a:lnTo>
                    <a:pt x="81" y="1580"/>
                  </a:lnTo>
                  <a:lnTo>
                    <a:pt x="8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56" name="Google Shape;2202;p6"/>
            <p:cNvSpPr/>
            <p:nvPr/>
          </p:nvSpPr>
          <p:spPr>
            <a:xfrm>
              <a:off x="1580500" y="2616275"/>
              <a:ext cx="2050" cy="39725"/>
            </a:xfrm>
            <a:custGeom>
              <a:avLst/>
              <a:ahLst/>
              <a:rect l="l" t="t" r="r" b="b"/>
              <a:pathLst>
                <a:path w="82" h="1589" extrusionOk="0">
                  <a:moveTo>
                    <a:pt x="1" y="0"/>
                  </a:moveTo>
                  <a:lnTo>
                    <a:pt x="1" y="1588"/>
                  </a:lnTo>
                  <a:lnTo>
                    <a:pt x="81" y="1588"/>
                  </a:lnTo>
                  <a:lnTo>
                    <a:pt x="81"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57" name="Google Shape;2203;p6"/>
            <p:cNvSpPr/>
            <p:nvPr/>
          </p:nvSpPr>
          <p:spPr>
            <a:xfrm>
              <a:off x="579350" y="2863150"/>
              <a:ext cx="1042000" cy="1825"/>
            </a:xfrm>
            <a:custGeom>
              <a:avLst/>
              <a:ahLst/>
              <a:rect l="l" t="t" r="r" b="b"/>
              <a:pathLst>
                <a:path w="41680" h="73" extrusionOk="0">
                  <a:moveTo>
                    <a:pt x="0" y="1"/>
                  </a:moveTo>
                  <a:lnTo>
                    <a:pt x="0" y="72"/>
                  </a:lnTo>
                  <a:lnTo>
                    <a:pt x="41679" y="72"/>
                  </a:lnTo>
                  <a:lnTo>
                    <a:pt x="41679"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58" name="Google Shape;2204;p6"/>
            <p:cNvSpPr/>
            <p:nvPr/>
          </p:nvSpPr>
          <p:spPr>
            <a:xfrm>
              <a:off x="579800" y="2821675"/>
              <a:ext cx="1041100" cy="2025"/>
            </a:xfrm>
            <a:custGeom>
              <a:avLst/>
              <a:ahLst/>
              <a:rect l="l" t="t" r="r" b="b"/>
              <a:pathLst>
                <a:path w="41644" h="81" extrusionOk="0">
                  <a:moveTo>
                    <a:pt x="0" y="1"/>
                  </a:moveTo>
                  <a:lnTo>
                    <a:pt x="0" y="81"/>
                  </a:lnTo>
                  <a:lnTo>
                    <a:pt x="41643" y="81"/>
                  </a:lnTo>
                  <a:lnTo>
                    <a:pt x="4164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59" name="Google Shape;2205;p6"/>
            <p:cNvSpPr/>
            <p:nvPr/>
          </p:nvSpPr>
          <p:spPr>
            <a:xfrm>
              <a:off x="580000" y="2780200"/>
              <a:ext cx="1040675" cy="2025"/>
            </a:xfrm>
            <a:custGeom>
              <a:avLst/>
              <a:ahLst/>
              <a:rect l="l" t="t" r="r" b="b"/>
              <a:pathLst>
                <a:path w="41627" h="81" extrusionOk="0">
                  <a:moveTo>
                    <a:pt x="1" y="0"/>
                  </a:moveTo>
                  <a:lnTo>
                    <a:pt x="1" y="81"/>
                  </a:lnTo>
                  <a:lnTo>
                    <a:pt x="41627" y="81"/>
                  </a:lnTo>
                  <a:lnTo>
                    <a:pt x="41627"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60" name="Google Shape;2206;p6"/>
            <p:cNvSpPr/>
            <p:nvPr/>
          </p:nvSpPr>
          <p:spPr>
            <a:xfrm>
              <a:off x="580450" y="2738925"/>
              <a:ext cx="1039775" cy="1825"/>
            </a:xfrm>
            <a:custGeom>
              <a:avLst/>
              <a:ahLst/>
              <a:rect l="l" t="t" r="r" b="b"/>
              <a:pathLst>
                <a:path w="41591" h="73" extrusionOk="0">
                  <a:moveTo>
                    <a:pt x="1" y="1"/>
                  </a:moveTo>
                  <a:lnTo>
                    <a:pt x="1" y="72"/>
                  </a:lnTo>
                  <a:lnTo>
                    <a:pt x="41591" y="72"/>
                  </a:lnTo>
                  <a:lnTo>
                    <a:pt x="41591"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61" name="Google Shape;2207;p6"/>
            <p:cNvSpPr/>
            <p:nvPr/>
          </p:nvSpPr>
          <p:spPr>
            <a:xfrm>
              <a:off x="580675" y="2697450"/>
              <a:ext cx="1039325" cy="1825"/>
            </a:xfrm>
            <a:custGeom>
              <a:avLst/>
              <a:ahLst/>
              <a:rect l="l" t="t" r="r" b="b"/>
              <a:pathLst>
                <a:path w="41573" h="73" extrusionOk="0">
                  <a:moveTo>
                    <a:pt x="1" y="1"/>
                  </a:moveTo>
                  <a:lnTo>
                    <a:pt x="1" y="72"/>
                  </a:lnTo>
                  <a:lnTo>
                    <a:pt x="41573" y="72"/>
                  </a:lnTo>
                  <a:lnTo>
                    <a:pt x="4157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62" name="Google Shape;2208;p6"/>
            <p:cNvSpPr/>
            <p:nvPr/>
          </p:nvSpPr>
          <p:spPr>
            <a:xfrm>
              <a:off x="581125" y="2655975"/>
              <a:ext cx="1038425" cy="1800"/>
            </a:xfrm>
            <a:custGeom>
              <a:avLst/>
              <a:ahLst/>
              <a:rect l="l" t="t" r="r" b="b"/>
              <a:pathLst>
                <a:path w="41537" h="72" extrusionOk="0">
                  <a:moveTo>
                    <a:pt x="1" y="0"/>
                  </a:moveTo>
                  <a:lnTo>
                    <a:pt x="1" y="72"/>
                  </a:lnTo>
                  <a:lnTo>
                    <a:pt x="41537" y="72"/>
                  </a:lnTo>
                  <a:lnTo>
                    <a:pt x="41537"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63" name="Google Shape;2209;p6"/>
            <p:cNvSpPr/>
            <p:nvPr/>
          </p:nvSpPr>
          <p:spPr>
            <a:xfrm>
              <a:off x="581350" y="2614500"/>
              <a:ext cx="1038000" cy="1800"/>
            </a:xfrm>
            <a:custGeom>
              <a:avLst/>
              <a:ahLst/>
              <a:rect l="l" t="t" r="r" b="b"/>
              <a:pathLst>
                <a:path w="41520" h="72" extrusionOk="0">
                  <a:moveTo>
                    <a:pt x="0" y="0"/>
                  </a:moveTo>
                  <a:lnTo>
                    <a:pt x="0" y="71"/>
                  </a:lnTo>
                  <a:lnTo>
                    <a:pt x="41519" y="71"/>
                  </a:lnTo>
                  <a:lnTo>
                    <a:pt x="41519"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64" name="Google Shape;2210;p6"/>
            <p:cNvSpPr/>
            <p:nvPr/>
          </p:nvSpPr>
          <p:spPr>
            <a:xfrm>
              <a:off x="581800" y="2573000"/>
              <a:ext cx="1037325" cy="2050"/>
            </a:xfrm>
            <a:custGeom>
              <a:avLst/>
              <a:ahLst/>
              <a:rect l="l" t="t" r="r" b="b"/>
              <a:pathLst>
                <a:path w="41493" h="82" extrusionOk="0">
                  <a:moveTo>
                    <a:pt x="0" y="1"/>
                  </a:moveTo>
                  <a:lnTo>
                    <a:pt x="0" y="81"/>
                  </a:lnTo>
                  <a:lnTo>
                    <a:pt x="41492" y="81"/>
                  </a:lnTo>
                  <a:lnTo>
                    <a:pt x="41483"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65" name="Google Shape;2211;p6"/>
            <p:cNvSpPr/>
            <p:nvPr/>
          </p:nvSpPr>
          <p:spPr>
            <a:xfrm>
              <a:off x="582025" y="2531525"/>
              <a:ext cx="1036650" cy="2025"/>
            </a:xfrm>
            <a:custGeom>
              <a:avLst/>
              <a:ahLst/>
              <a:rect l="l" t="t" r="r" b="b"/>
              <a:pathLst>
                <a:path w="41466" h="81" extrusionOk="0">
                  <a:moveTo>
                    <a:pt x="9" y="0"/>
                  </a:moveTo>
                  <a:lnTo>
                    <a:pt x="0" y="81"/>
                  </a:lnTo>
                  <a:lnTo>
                    <a:pt x="41465" y="81"/>
                  </a:lnTo>
                  <a:lnTo>
                    <a:pt x="41465"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66" name="Google Shape;2212;p6"/>
            <p:cNvSpPr/>
            <p:nvPr/>
          </p:nvSpPr>
          <p:spPr>
            <a:xfrm>
              <a:off x="582475" y="2490275"/>
              <a:ext cx="1035975" cy="1800"/>
            </a:xfrm>
            <a:custGeom>
              <a:avLst/>
              <a:ahLst/>
              <a:rect l="l" t="t" r="r" b="b"/>
              <a:pathLst>
                <a:path w="41439" h="72" extrusionOk="0">
                  <a:moveTo>
                    <a:pt x="0" y="0"/>
                  </a:moveTo>
                  <a:lnTo>
                    <a:pt x="0" y="71"/>
                  </a:lnTo>
                  <a:lnTo>
                    <a:pt x="41438" y="71"/>
                  </a:lnTo>
                  <a:lnTo>
                    <a:pt x="41438"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67" name="Google Shape;2213;p6"/>
            <p:cNvSpPr/>
            <p:nvPr/>
          </p:nvSpPr>
          <p:spPr>
            <a:xfrm>
              <a:off x="582700" y="2448775"/>
              <a:ext cx="1035300" cy="1825"/>
            </a:xfrm>
            <a:custGeom>
              <a:avLst/>
              <a:ahLst/>
              <a:rect l="l" t="t" r="r" b="b"/>
              <a:pathLst>
                <a:path w="41412" h="73" extrusionOk="0">
                  <a:moveTo>
                    <a:pt x="9" y="1"/>
                  </a:moveTo>
                  <a:lnTo>
                    <a:pt x="0" y="72"/>
                  </a:lnTo>
                  <a:lnTo>
                    <a:pt x="41412" y="72"/>
                  </a:lnTo>
                  <a:lnTo>
                    <a:pt x="41412" y="1"/>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49968" name="Google Shape;2214;p6"/>
          <p:cNvSpPr/>
          <p:nvPr/>
        </p:nvSpPr>
        <p:spPr>
          <a:xfrm rot="-691970">
            <a:off x="198593" y="295277"/>
            <a:ext cx="1029022" cy="656007"/>
          </a:xfrm>
          <a:custGeom>
            <a:avLst/>
            <a:ahLst/>
            <a:rect l="l" t="t" r="r" b="b"/>
            <a:pathLst>
              <a:path w="5934" h="3783" extrusionOk="0">
                <a:moveTo>
                  <a:pt x="5211" y="0"/>
                </a:moveTo>
                <a:lnTo>
                  <a:pt x="19" y="2346"/>
                </a:lnTo>
                <a:cubicBezTo>
                  <a:pt x="1" y="2427"/>
                  <a:pt x="10" y="2480"/>
                  <a:pt x="90" y="2516"/>
                </a:cubicBezTo>
                <a:cubicBezTo>
                  <a:pt x="135" y="2534"/>
                  <a:pt x="179" y="2507"/>
                  <a:pt x="197" y="2552"/>
                </a:cubicBezTo>
                <a:cubicBezTo>
                  <a:pt x="215" y="2578"/>
                  <a:pt x="179" y="2650"/>
                  <a:pt x="179" y="2676"/>
                </a:cubicBezTo>
                <a:cubicBezTo>
                  <a:pt x="161" y="2757"/>
                  <a:pt x="161" y="2792"/>
                  <a:pt x="242" y="2828"/>
                </a:cubicBezTo>
                <a:cubicBezTo>
                  <a:pt x="304" y="2864"/>
                  <a:pt x="366" y="2873"/>
                  <a:pt x="402" y="2935"/>
                </a:cubicBezTo>
                <a:cubicBezTo>
                  <a:pt x="447" y="3024"/>
                  <a:pt x="349" y="3105"/>
                  <a:pt x="384" y="3185"/>
                </a:cubicBezTo>
                <a:cubicBezTo>
                  <a:pt x="411" y="3256"/>
                  <a:pt x="518" y="3256"/>
                  <a:pt x="491" y="3346"/>
                </a:cubicBezTo>
                <a:cubicBezTo>
                  <a:pt x="474" y="3390"/>
                  <a:pt x="286" y="3515"/>
                  <a:pt x="340" y="3586"/>
                </a:cubicBezTo>
                <a:cubicBezTo>
                  <a:pt x="348" y="3594"/>
                  <a:pt x="359" y="3597"/>
                  <a:pt x="372" y="3597"/>
                </a:cubicBezTo>
                <a:cubicBezTo>
                  <a:pt x="422" y="3597"/>
                  <a:pt x="502" y="3552"/>
                  <a:pt x="557" y="3552"/>
                </a:cubicBezTo>
                <a:cubicBezTo>
                  <a:pt x="569" y="3552"/>
                  <a:pt x="580" y="3554"/>
                  <a:pt x="589" y="3560"/>
                </a:cubicBezTo>
                <a:cubicBezTo>
                  <a:pt x="527" y="3631"/>
                  <a:pt x="474" y="3702"/>
                  <a:pt x="411" y="3783"/>
                </a:cubicBezTo>
                <a:lnTo>
                  <a:pt x="5933" y="1276"/>
                </a:lnTo>
                <a:cubicBezTo>
                  <a:pt x="5933" y="1196"/>
                  <a:pt x="5844" y="1204"/>
                  <a:pt x="5808" y="1151"/>
                </a:cubicBezTo>
                <a:cubicBezTo>
                  <a:pt x="5737" y="1053"/>
                  <a:pt x="5862" y="1026"/>
                  <a:pt x="5844" y="937"/>
                </a:cubicBezTo>
                <a:cubicBezTo>
                  <a:pt x="5782" y="910"/>
                  <a:pt x="5701" y="919"/>
                  <a:pt x="5630" y="892"/>
                </a:cubicBezTo>
                <a:cubicBezTo>
                  <a:pt x="5532" y="839"/>
                  <a:pt x="5603" y="839"/>
                  <a:pt x="5621" y="776"/>
                </a:cubicBezTo>
                <a:cubicBezTo>
                  <a:pt x="5657" y="696"/>
                  <a:pt x="5603" y="687"/>
                  <a:pt x="5550" y="634"/>
                </a:cubicBezTo>
                <a:cubicBezTo>
                  <a:pt x="5487" y="571"/>
                  <a:pt x="5541" y="580"/>
                  <a:pt x="5523" y="500"/>
                </a:cubicBezTo>
                <a:cubicBezTo>
                  <a:pt x="5514" y="437"/>
                  <a:pt x="5443" y="437"/>
                  <a:pt x="5389" y="402"/>
                </a:cubicBezTo>
                <a:cubicBezTo>
                  <a:pt x="5309" y="357"/>
                  <a:pt x="5344" y="339"/>
                  <a:pt x="5344" y="268"/>
                </a:cubicBezTo>
                <a:cubicBezTo>
                  <a:pt x="5353" y="152"/>
                  <a:pt x="5211" y="116"/>
                  <a:pt x="5211" y="0"/>
                </a:cubicBezTo>
                <a:close/>
              </a:path>
            </a:pathLst>
          </a:custGeom>
          <a:solidFill>
            <a:srgbClr val="FFCE59">
              <a:alpha val="6930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69" name="Google Shape;2215;p6"/>
          <p:cNvSpPr/>
          <p:nvPr/>
        </p:nvSpPr>
        <p:spPr>
          <a:xfrm rot="-691970">
            <a:off x="8019018" y="4227802"/>
            <a:ext cx="1029022" cy="656007"/>
          </a:xfrm>
          <a:custGeom>
            <a:avLst/>
            <a:ahLst/>
            <a:rect l="l" t="t" r="r" b="b"/>
            <a:pathLst>
              <a:path w="5934" h="3783" extrusionOk="0">
                <a:moveTo>
                  <a:pt x="5211" y="0"/>
                </a:moveTo>
                <a:lnTo>
                  <a:pt x="19" y="2346"/>
                </a:lnTo>
                <a:cubicBezTo>
                  <a:pt x="1" y="2427"/>
                  <a:pt x="10" y="2480"/>
                  <a:pt x="90" y="2516"/>
                </a:cubicBezTo>
                <a:cubicBezTo>
                  <a:pt x="135" y="2534"/>
                  <a:pt x="179" y="2507"/>
                  <a:pt x="197" y="2552"/>
                </a:cubicBezTo>
                <a:cubicBezTo>
                  <a:pt x="215" y="2578"/>
                  <a:pt x="179" y="2650"/>
                  <a:pt x="179" y="2676"/>
                </a:cubicBezTo>
                <a:cubicBezTo>
                  <a:pt x="161" y="2757"/>
                  <a:pt x="161" y="2792"/>
                  <a:pt x="242" y="2828"/>
                </a:cubicBezTo>
                <a:cubicBezTo>
                  <a:pt x="304" y="2864"/>
                  <a:pt x="366" y="2873"/>
                  <a:pt x="402" y="2935"/>
                </a:cubicBezTo>
                <a:cubicBezTo>
                  <a:pt x="447" y="3024"/>
                  <a:pt x="349" y="3105"/>
                  <a:pt x="384" y="3185"/>
                </a:cubicBezTo>
                <a:cubicBezTo>
                  <a:pt x="411" y="3256"/>
                  <a:pt x="518" y="3256"/>
                  <a:pt x="491" y="3346"/>
                </a:cubicBezTo>
                <a:cubicBezTo>
                  <a:pt x="474" y="3390"/>
                  <a:pt x="286" y="3515"/>
                  <a:pt x="340" y="3586"/>
                </a:cubicBezTo>
                <a:cubicBezTo>
                  <a:pt x="348" y="3594"/>
                  <a:pt x="359" y="3597"/>
                  <a:pt x="372" y="3597"/>
                </a:cubicBezTo>
                <a:cubicBezTo>
                  <a:pt x="422" y="3597"/>
                  <a:pt x="502" y="3552"/>
                  <a:pt x="557" y="3552"/>
                </a:cubicBezTo>
                <a:cubicBezTo>
                  <a:pt x="569" y="3552"/>
                  <a:pt x="580" y="3554"/>
                  <a:pt x="589" y="3560"/>
                </a:cubicBezTo>
                <a:cubicBezTo>
                  <a:pt x="527" y="3631"/>
                  <a:pt x="474" y="3702"/>
                  <a:pt x="411" y="3783"/>
                </a:cubicBezTo>
                <a:lnTo>
                  <a:pt x="5933" y="1276"/>
                </a:lnTo>
                <a:cubicBezTo>
                  <a:pt x="5933" y="1196"/>
                  <a:pt x="5844" y="1204"/>
                  <a:pt x="5808" y="1151"/>
                </a:cubicBezTo>
                <a:cubicBezTo>
                  <a:pt x="5737" y="1053"/>
                  <a:pt x="5862" y="1026"/>
                  <a:pt x="5844" y="937"/>
                </a:cubicBezTo>
                <a:cubicBezTo>
                  <a:pt x="5782" y="910"/>
                  <a:pt x="5701" y="919"/>
                  <a:pt x="5630" y="892"/>
                </a:cubicBezTo>
                <a:cubicBezTo>
                  <a:pt x="5532" y="839"/>
                  <a:pt x="5603" y="839"/>
                  <a:pt x="5621" y="776"/>
                </a:cubicBezTo>
                <a:cubicBezTo>
                  <a:pt x="5657" y="696"/>
                  <a:pt x="5603" y="687"/>
                  <a:pt x="5550" y="634"/>
                </a:cubicBezTo>
                <a:cubicBezTo>
                  <a:pt x="5487" y="571"/>
                  <a:pt x="5541" y="580"/>
                  <a:pt x="5523" y="500"/>
                </a:cubicBezTo>
                <a:cubicBezTo>
                  <a:pt x="5514" y="437"/>
                  <a:pt x="5443" y="437"/>
                  <a:pt x="5389" y="402"/>
                </a:cubicBezTo>
                <a:cubicBezTo>
                  <a:pt x="5309" y="357"/>
                  <a:pt x="5344" y="339"/>
                  <a:pt x="5344" y="268"/>
                </a:cubicBezTo>
                <a:cubicBezTo>
                  <a:pt x="5353" y="152"/>
                  <a:pt x="5211" y="116"/>
                  <a:pt x="5211" y="0"/>
                </a:cubicBezTo>
                <a:close/>
              </a:path>
            </a:pathLst>
          </a:custGeom>
          <a:solidFill>
            <a:srgbClr val="FFA990">
              <a:alpha val="6558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71" name="Google Shape;2216;p6"/>
          <p:cNvGrpSpPr/>
          <p:nvPr/>
        </p:nvGrpSpPr>
        <p:grpSpPr>
          <a:xfrm rot="1896607" flipH="1">
            <a:off x="-766117" y="3908032"/>
            <a:ext cx="2003355" cy="1927283"/>
            <a:chOff x="3795825" y="3576625"/>
            <a:chExt cx="273225" cy="262850"/>
          </a:xfrm>
        </p:grpSpPr>
        <p:sp>
          <p:nvSpPr>
            <p:cNvPr id="1049970" name="Google Shape;2217;p6"/>
            <p:cNvSpPr/>
            <p:nvPr/>
          </p:nvSpPr>
          <p:spPr>
            <a:xfrm>
              <a:off x="3954600" y="3665275"/>
              <a:ext cx="114450" cy="80700"/>
            </a:xfrm>
            <a:custGeom>
              <a:avLst/>
              <a:ahLst/>
              <a:rect l="l" t="t" r="r" b="b"/>
              <a:pathLst>
                <a:path w="4578" h="3228" extrusionOk="0">
                  <a:moveTo>
                    <a:pt x="2303" y="0"/>
                  </a:moveTo>
                  <a:cubicBezTo>
                    <a:pt x="1128" y="0"/>
                    <a:pt x="1" y="457"/>
                    <a:pt x="331" y="2280"/>
                  </a:cubicBezTo>
                  <a:cubicBezTo>
                    <a:pt x="331" y="2280"/>
                    <a:pt x="701" y="3227"/>
                    <a:pt x="1548" y="3227"/>
                  </a:cubicBezTo>
                  <a:cubicBezTo>
                    <a:pt x="2230" y="3227"/>
                    <a:pt x="3221" y="2613"/>
                    <a:pt x="4578" y="397"/>
                  </a:cubicBezTo>
                  <a:cubicBezTo>
                    <a:pt x="4578" y="397"/>
                    <a:pt x="3614" y="112"/>
                    <a:pt x="2865" y="32"/>
                  </a:cubicBezTo>
                  <a:cubicBezTo>
                    <a:pt x="2680" y="12"/>
                    <a:pt x="2491" y="0"/>
                    <a:pt x="2303" y="0"/>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71" name="Google Shape;2218;p6"/>
            <p:cNvSpPr/>
            <p:nvPr/>
          </p:nvSpPr>
          <p:spPr>
            <a:xfrm>
              <a:off x="3963775" y="3675425"/>
              <a:ext cx="105275" cy="70575"/>
            </a:xfrm>
            <a:custGeom>
              <a:avLst/>
              <a:ahLst/>
              <a:rect l="l" t="t" r="r" b="b"/>
              <a:pathLst>
                <a:path w="4211" h="2823" extrusionOk="0">
                  <a:moveTo>
                    <a:pt x="4211" y="0"/>
                  </a:moveTo>
                  <a:lnTo>
                    <a:pt x="0" y="1936"/>
                  </a:lnTo>
                  <a:cubicBezTo>
                    <a:pt x="100" y="2155"/>
                    <a:pt x="473" y="2822"/>
                    <a:pt x="1183" y="2822"/>
                  </a:cubicBezTo>
                  <a:cubicBezTo>
                    <a:pt x="1863" y="2822"/>
                    <a:pt x="2853" y="2209"/>
                    <a:pt x="4211"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72" name="Google Shape;2219;p6"/>
            <p:cNvSpPr/>
            <p:nvPr/>
          </p:nvSpPr>
          <p:spPr>
            <a:xfrm>
              <a:off x="3936775" y="3576625"/>
              <a:ext cx="95025" cy="86125"/>
            </a:xfrm>
            <a:custGeom>
              <a:avLst/>
              <a:ahLst/>
              <a:rect l="l" t="t" r="r" b="b"/>
              <a:pathLst>
                <a:path w="3801" h="3445" extrusionOk="0">
                  <a:moveTo>
                    <a:pt x="3801" y="0"/>
                  </a:moveTo>
                  <a:cubicBezTo>
                    <a:pt x="3801" y="0"/>
                    <a:pt x="1" y="72"/>
                    <a:pt x="679" y="3096"/>
                  </a:cubicBezTo>
                  <a:cubicBezTo>
                    <a:pt x="679" y="3096"/>
                    <a:pt x="1084" y="3445"/>
                    <a:pt x="1620" y="3445"/>
                  </a:cubicBezTo>
                  <a:cubicBezTo>
                    <a:pt x="2329" y="3445"/>
                    <a:pt x="3268" y="2835"/>
                    <a:pt x="3801"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73" name="Google Shape;2220;p6"/>
            <p:cNvSpPr/>
            <p:nvPr/>
          </p:nvSpPr>
          <p:spPr>
            <a:xfrm>
              <a:off x="3953500" y="3577500"/>
              <a:ext cx="78100" cy="85250"/>
            </a:xfrm>
            <a:custGeom>
              <a:avLst/>
              <a:ahLst/>
              <a:rect l="l" t="t" r="r" b="b"/>
              <a:pathLst>
                <a:path w="3124" h="3410" extrusionOk="0">
                  <a:moveTo>
                    <a:pt x="3123" y="1"/>
                  </a:moveTo>
                  <a:lnTo>
                    <a:pt x="1" y="3025"/>
                  </a:lnTo>
                  <a:cubicBezTo>
                    <a:pt x="1" y="3034"/>
                    <a:pt x="1" y="3043"/>
                    <a:pt x="10" y="3061"/>
                  </a:cubicBezTo>
                  <a:cubicBezTo>
                    <a:pt x="10" y="3061"/>
                    <a:pt x="415" y="3410"/>
                    <a:pt x="952" y="3410"/>
                  </a:cubicBezTo>
                  <a:cubicBezTo>
                    <a:pt x="1658" y="3410"/>
                    <a:pt x="2591" y="2805"/>
                    <a:pt x="3123"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74" name="Google Shape;2221;p6"/>
            <p:cNvSpPr/>
            <p:nvPr/>
          </p:nvSpPr>
          <p:spPr>
            <a:xfrm>
              <a:off x="3826150" y="3592675"/>
              <a:ext cx="69150" cy="112425"/>
            </a:xfrm>
            <a:custGeom>
              <a:avLst/>
              <a:ahLst/>
              <a:rect l="l" t="t" r="r" b="b"/>
              <a:pathLst>
                <a:path w="2766" h="4497" extrusionOk="0">
                  <a:moveTo>
                    <a:pt x="1972" y="1"/>
                  </a:moveTo>
                  <a:cubicBezTo>
                    <a:pt x="1973" y="4"/>
                    <a:pt x="1973" y="7"/>
                    <a:pt x="1973" y="11"/>
                  </a:cubicBezTo>
                  <a:lnTo>
                    <a:pt x="1973" y="11"/>
                  </a:lnTo>
                  <a:cubicBezTo>
                    <a:pt x="1974" y="3"/>
                    <a:pt x="1972" y="1"/>
                    <a:pt x="1972" y="1"/>
                  </a:cubicBezTo>
                  <a:close/>
                  <a:moveTo>
                    <a:pt x="1973" y="11"/>
                  </a:moveTo>
                  <a:cubicBezTo>
                    <a:pt x="1971" y="46"/>
                    <a:pt x="1931" y="190"/>
                    <a:pt x="1544" y="723"/>
                  </a:cubicBezTo>
                  <a:cubicBezTo>
                    <a:pt x="1071" y="1374"/>
                    <a:pt x="1" y="3266"/>
                    <a:pt x="1125" y="4497"/>
                  </a:cubicBezTo>
                  <a:cubicBezTo>
                    <a:pt x="1125" y="4497"/>
                    <a:pt x="2525" y="4185"/>
                    <a:pt x="2650" y="2713"/>
                  </a:cubicBezTo>
                  <a:cubicBezTo>
                    <a:pt x="2766" y="1248"/>
                    <a:pt x="2042" y="649"/>
                    <a:pt x="1973" y="1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75" name="Google Shape;2222;p6"/>
            <p:cNvSpPr/>
            <p:nvPr/>
          </p:nvSpPr>
          <p:spPr>
            <a:xfrm>
              <a:off x="3854025" y="3593575"/>
              <a:ext cx="41300" cy="111525"/>
            </a:xfrm>
            <a:custGeom>
              <a:avLst/>
              <a:ahLst/>
              <a:rect l="l" t="t" r="r" b="b"/>
              <a:pathLst>
                <a:path w="1652" h="4461" extrusionOk="0">
                  <a:moveTo>
                    <a:pt x="866" y="0"/>
                  </a:moveTo>
                  <a:cubicBezTo>
                    <a:pt x="679" y="1044"/>
                    <a:pt x="260" y="3328"/>
                    <a:pt x="1" y="4452"/>
                  </a:cubicBezTo>
                  <a:cubicBezTo>
                    <a:pt x="10" y="4452"/>
                    <a:pt x="10" y="4461"/>
                    <a:pt x="10" y="4461"/>
                  </a:cubicBezTo>
                  <a:cubicBezTo>
                    <a:pt x="10" y="4461"/>
                    <a:pt x="1410" y="4149"/>
                    <a:pt x="1535" y="2677"/>
                  </a:cubicBezTo>
                  <a:cubicBezTo>
                    <a:pt x="1651" y="1231"/>
                    <a:pt x="938" y="625"/>
                    <a:pt x="86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76" name="Google Shape;2223;p6"/>
            <p:cNvSpPr/>
            <p:nvPr/>
          </p:nvSpPr>
          <p:spPr>
            <a:xfrm>
              <a:off x="3875450" y="3592675"/>
              <a:ext cx="25" cy="250"/>
            </a:xfrm>
            <a:custGeom>
              <a:avLst/>
              <a:ahLst/>
              <a:rect l="l" t="t" r="r" b="b"/>
              <a:pathLst>
                <a:path w="1" h="10" extrusionOk="0">
                  <a:moveTo>
                    <a:pt x="0" y="9"/>
                  </a:moveTo>
                  <a:cubicBezTo>
                    <a:pt x="0" y="9"/>
                    <a:pt x="0" y="1"/>
                    <a:pt x="0" y="1"/>
                  </a:cubicBezTo>
                  <a:cubicBezTo>
                    <a:pt x="0" y="9"/>
                    <a:pt x="0" y="9"/>
                    <a:pt x="0" y="9"/>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77" name="Google Shape;2224;p6"/>
            <p:cNvSpPr/>
            <p:nvPr/>
          </p:nvSpPr>
          <p:spPr>
            <a:xfrm>
              <a:off x="3795825" y="3621000"/>
              <a:ext cx="190925" cy="218325"/>
            </a:xfrm>
            <a:custGeom>
              <a:avLst/>
              <a:ahLst/>
              <a:rect l="l" t="t" r="r" b="b"/>
              <a:pathLst>
                <a:path w="7637" h="8733" extrusionOk="0">
                  <a:moveTo>
                    <a:pt x="7637" y="1"/>
                  </a:moveTo>
                  <a:lnTo>
                    <a:pt x="7557" y="36"/>
                  </a:lnTo>
                  <a:lnTo>
                    <a:pt x="7485" y="90"/>
                  </a:lnTo>
                  <a:cubicBezTo>
                    <a:pt x="7441" y="125"/>
                    <a:pt x="7396" y="161"/>
                    <a:pt x="7351" y="197"/>
                  </a:cubicBezTo>
                  <a:cubicBezTo>
                    <a:pt x="7253" y="277"/>
                    <a:pt x="7173" y="357"/>
                    <a:pt x="7084" y="438"/>
                  </a:cubicBezTo>
                  <a:cubicBezTo>
                    <a:pt x="6914" y="598"/>
                    <a:pt x="6754" y="768"/>
                    <a:pt x="6584" y="937"/>
                  </a:cubicBezTo>
                  <a:cubicBezTo>
                    <a:pt x="6263" y="1276"/>
                    <a:pt x="5942" y="1615"/>
                    <a:pt x="5621" y="1963"/>
                  </a:cubicBezTo>
                  <a:cubicBezTo>
                    <a:pt x="4987" y="2659"/>
                    <a:pt x="4363" y="3364"/>
                    <a:pt x="3747" y="4077"/>
                  </a:cubicBezTo>
                  <a:cubicBezTo>
                    <a:pt x="2507" y="5496"/>
                    <a:pt x="1294" y="6932"/>
                    <a:pt x="81" y="8368"/>
                  </a:cubicBezTo>
                  <a:cubicBezTo>
                    <a:pt x="81" y="8368"/>
                    <a:pt x="81" y="8377"/>
                    <a:pt x="81" y="8377"/>
                  </a:cubicBezTo>
                  <a:cubicBezTo>
                    <a:pt x="1" y="8475"/>
                    <a:pt x="18" y="8618"/>
                    <a:pt x="116" y="8690"/>
                  </a:cubicBezTo>
                  <a:cubicBezTo>
                    <a:pt x="157" y="8719"/>
                    <a:pt x="204" y="8733"/>
                    <a:pt x="251" y="8733"/>
                  </a:cubicBezTo>
                  <a:cubicBezTo>
                    <a:pt x="319" y="8733"/>
                    <a:pt x="387" y="8703"/>
                    <a:pt x="429" y="8645"/>
                  </a:cubicBezTo>
                  <a:cubicBezTo>
                    <a:pt x="1580" y="7164"/>
                    <a:pt x="2739" y="5683"/>
                    <a:pt x="3917" y="4220"/>
                  </a:cubicBezTo>
                  <a:cubicBezTo>
                    <a:pt x="4506" y="3489"/>
                    <a:pt x="5103" y="2757"/>
                    <a:pt x="5710" y="2043"/>
                  </a:cubicBezTo>
                  <a:cubicBezTo>
                    <a:pt x="6004" y="1678"/>
                    <a:pt x="6317" y="1321"/>
                    <a:pt x="6629" y="973"/>
                  </a:cubicBezTo>
                  <a:cubicBezTo>
                    <a:pt x="6781" y="795"/>
                    <a:pt x="6941" y="625"/>
                    <a:pt x="7102" y="456"/>
                  </a:cubicBezTo>
                  <a:cubicBezTo>
                    <a:pt x="7191" y="375"/>
                    <a:pt x="7271" y="286"/>
                    <a:pt x="7360" y="215"/>
                  </a:cubicBezTo>
                  <a:cubicBezTo>
                    <a:pt x="7405" y="170"/>
                    <a:pt x="7441" y="125"/>
                    <a:pt x="7494" y="99"/>
                  </a:cubicBezTo>
                  <a:lnTo>
                    <a:pt x="7566" y="45"/>
                  </a:lnTo>
                  <a:lnTo>
                    <a:pt x="7637" y="1"/>
                  </a:ln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78" name="Google Shape;2225;p6"/>
            <p:cNvSpPr/>
            <p:nvPr/>
          </p:nvSpPr>
          <p:spPr>
            <a:xfrm>
              <a:off x="3795825" y="3708425"/>
              <a:ext cx="201200" cy="131050"/>
            </a:xfrm>
            <a:custGeom>
              <a:avLst/>
              <a:ahLst/>
              <a:rect l="l" t="t" r="r" b="b"/>
              <a:pathLst>
                <a:path w="8048" h="5242" extrusionOk="0">
                  <a:moveTo>
                    <a:pt x="8047" y="1"/>
                  </a:moveTo>
                  <a:cubicBezTo>
                    <a:pt x="7334" y="322"/>
                    <a:pt x="6629" y="652"/>
                    <a:pt x="5933" y="991"/>
                  </a:cubicBezTo>
                  <a:cubicBezTo>
                    <a:pt x="5237" y="1339"/>
                    <a:pt x="4550" y="1696"/>
                    <a:pt x="3863" y="2079"/>
                  </a:cubicBezTo>
                  <a:cubicBezTo>
                    <a:pt x="3185" y="2463"/>
                    <a:pt x="2516" y="2864"/>
                    <a:pt x="1865" y="3310"/>
                  </a:cubicBezTo>
                  <a:cubicBezTo>
                    <a:pt x="1544" y="3524"/>
                    <a:pt x="1223" y="3765"/>
                    <a:pt x="919" y="4015"/>
                  </a:cubicBezTo>
                  <a:cubicBezTo>
                    <a:pt x="616" y="4274"/>
                    <a:pt x="322" y="4550"/>
                    <a:pt x="72" y="4889"/>
                  </a:cubicBezTo>
                  <a:cubicBezTo>
                    <a:pt x="72" y="4889"/>
                    <a:pt x="72" y="4889"/>
                    <a:pt x="63" y="4898"/>
                  </a:cubicBezTo>
                  <a:cubicBezTo>
                    <a:pt x="1" y="4996"/>
                    <a:pt x="27" y="5130"/>
                    <a:pt x="125" y="5202"/>
                  </a:cubicBezTo>
                  <a:cubicBezTo>
                    <a:pt x="166" y="5228"/>
                    <a:pt x="210" y="5241"/>
                    <a:pt x="253" y="5241"/>
                  </a:cubicBezTo>
                  <a:cubicBezTo>
                    <a:pt x="324" y="5241"/>
                    <a:pt x="393" y="5206"/>
                    <a:pt x="438" y="5139"/>
                  </a:cubicBezTo>
                  <a:cubicBezTo>
                    <a:pt x="643" y="4845"/>
                    <a:pt x="902" y="4568"/>
                    <a:pt x="1178" y="4309"/>
                  </a:cubicBezTo>
                  <a:cubicBezTo>
                    <a:pt x="1455" y="4051"/>
                    <a:pt x="1758" y="3810"/>
                    <a:pt x="2061" y="3578"/>
                  </a:cubicBezTo>
                  <a:cubicBezTo>
                    <a:pt x="2677" y="3114"/>
                    <a:pt x="3319" y="2686"/>
                    <a:pt x="3979" y="2275"/>
                  </a:cubicBezTo>
                  <a:cubicBezTo>
                    <a:pt x="4639" y="1865"/>
                    <a:pt x="5309" y="1473"/>
                    <a:pt x="5987" y="1098"/>
                  </a:cubicBezTo>
                  <a:cubicBezTo>
                    <a:pt x="6665" y="714"/>
                    <a:pt x="7351" y="348"/>
                    <a:pt x="804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79" name="Google Shape;2226;p6"/>
            <p:cNvSpPr/>
            <p:nvPr/>
          </p:nvSpPr>
          <p:spPr>
            <a:xfrm>
              <a:off x="3818125" y="3688350"/>
              <a:ext cx="39725" cy="124300"/>
            </a:xfrm>
            <a:custGeom>
              <a:avLst/>
              <a:ahLst/>
              <a:rect l="l" t="t" r="r" b="b"/>
              <a:pathLst>
                <a:path w="1589" h="4972" extrusionOk="0">
                  <a:moveTo>
                    <a:pt x="1589" y="1"/>
                  </a:moveTo>
                  <a:lnTo>
                    <a:pt x="1589" y="1"/>
                  </a:lnTo>
                  <a:cubicBezTo>
                    <a:pt x="1312" y="777"/>
                    <a:pt x="1035" y="1544"/>
                    <a:pt x="759" y="2320"/>
                  </a:cubicBezTo>
                  <a:cubicBezTo>
                    <a:pt x="625" y="2713"/>
                    <a:pt x="491" y="3105"/>
                    <a:pt x="366" y="3498"/>
                  </a:cubicBezTo>
                  <a:cubicBezTo>
                    <a:pt x="241" y="3890"/>
                    <a:pt x="117" y="4274"/>
                    <a:pt x="18" y="4702"/>
                  </a:cubicBezTo>
                  <a:cubicBezTo>
                    <a:pt x="18" y="4711"/>
                    <a:pt x="18" y="4711"/>
                    <a:pt x="18" y="4720"/>
                  </a:cubicBezTo>
                  <a:cubicBezTo>
                    <a:pt x="1" y="4845"/>
                    <a:pt x="90" y="4952"/>
                    <a:pt x="206" y="4970"/>
                  </a:cubicBezTo>
                  <a:cubicBezTo>
                    <a:pt x="217" y="4971"/>
                    <a:pt x="227" y="4972"/>
                    <a:pt x="238" y="4972"/>
                  </a:cubicBezTo>
                  <a:cubicBezTo>
                    <a:pt x="348" y="4972"/>
                    <a:pt x="439" y="4888"/>
                    <a:pt x="456" y="4773"/>
                  </a:cubicBezTo>
                  <a:lnTo>
                    <a:pt x="456" y="4764"/>
                  </a:lnTo>
                  <a:cubicBezTo>
                    <a:pt x="509" y="4390"/>
                    <a:pt x="598" y="3979"/>
                    <a:pt x="688" y="3578"/>
                  </a:cubicBezTo>
                  <a:cubicBezTo>
                    <a:pt x="777" y="3185"/>
                    <a:pt x="875" y="2784"/>
                    <a:pt x="973" y="2383"/>
                  </a:cubicBezTo>
                  <a:cubicBezTo>
                    <a:pt x="1169" y="1589"/>
                    <a:pt x="1374" y="795"/>
                    <a:pt x="1589"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72" name="Google Shape;2227;p6"/>
          <p:cNvGrpSpPr/>
          <p:nvPr/>
        </p:nvGrpSpPr>
        <p:grpSpPr>
          <a:xfrm>
            <a:off x="8241475" y="232400"/>
            <a:ext cx="861746" cy="781736"/>
            <a:chOff x="351175" y="1462825"/>
            <a:chExt cx="861746" cy="781736"/>
          </a:xfrm>
        </p:grpSpPr>
        <p:sp>
          <p:nvSpPr>
            <p:cNvPr id="1049980" name="Google Shape;2228;p6"/>
            <p:cNvSpPr/>
            <p:nvPr/>
          </p:nvSpPr>
          <p:spPr>
            <a:xfrm>
              <a:off x="351175" y="1462825"/>
              <a:ext cx="861746" cy="781736"/>
            </a:xfrm>
            <a:custGeom>
              <a:avLst/>
              <a:ahLst/>
              <a:rect l="l" t="t" r="r" b="b"/>
              <a:pathLst>
                <a:path w="6290" h="5706" extrusionOk="0">
                  <a:moveTo>
                    <a:pt x="2726" y="0"/>
                  </a:moveTo>
                  <a:cubicBezTo>
                    <a:pt x="2598" y="0"/>
                    <a:pt x="2467" y="22"/>
                    <a:pt x="2338" y="66"/>
                  </a:cubicBezTo>
                  <a:cubicBezTo>
                    <a:pt x="1749" y="271"/>
                    <a:pt x="1544" y="762"/>
                    <a:pt x="1562" y="1297"/>
                  </a:cubicBezTo>
                  <a:cubicBezTo>
                    <a:pt x="1497" y="1290"/>
                    <a:pt x="1434" y="1287"/>
                    <a:pt x="1370" y="1287"/>
                  </a:cubicBezTo>
                  <a:cubicBezTo>
                    <a:pt x="931" y="1287"/>
                    <a:pt x="521" y="1455"/>
                    <a:pt x="295" y="1868"/>
                  </a:cubicBezTo>
                  <a:cubicBezTo>
                    <a:pt x="0" y="2394"/>
                    <a:pt x="125" y="3117"/>
                    <a:pt x="634" y="3456"/>
                  </a:cubicBezTo>
                  <a:cubicBezTo>
                    <a:pt x="669" y="3483"/>
                    <a:pt x="705" y="3501"/>
                    <a:pt x="741" y="3527"/>
                  </a:cubicBezTo>
                  <a:cubicBezTo>
                    <a:pt x="696" y="3599"/>
                    <a:pt x="661" y="3679"/>
                    <a:pt x="634" y="3768"/>
                  </a:cubicBezTo>
                  <a:cubicBezTo>
                    <a:pt x="500" y="4179"/>
                    <a:pt x="625" y="4634"/>
                    <a:pt x="946" y="4928"/>
                  </a:cubicBezTo>
                  <a:cubicBezTo>
                    <a:pt x="1170" y="5134"/>
                    <a:pt x="1468" y="5245"/>
                    <a:pt x="1768" y="5245"/>
                  </a:cubicBezTo>
                  <a:cubicBezTo>
                    <a:pt x="1909" y="5245"/>
                    <a:pt x="2051" y="5220"/>
                    <a:pt x="2186" y="5169"/>
                  </a:cubicBezTo>
                  <a:cubicBezTo>
                    <a:pt x="2284" y="5133"/>
                    <a:pt x="2373" y="5097"/>
                    <a:pt x="2454" y="5044"/>
                  </a:cubicBezTo>
                  <a:cubicBezTo>
                    <a:pt x="2489" y="5115"/>
                    <a:pt x="2543" y="5187"/>
                    <a:pt x="2596" y="5249"/>
                  </a:cubicBezTo>
                  <a:cubicBezTo>
                    <a:pt x="2842" y="5540"/>
                    <a:pt x="3213" y="5706"/>
                    <a:pt x="3593" y="5706"/>
                  </a:cubicBezTo>
                  <a:cubicBezTo>
                    <a:pt x="3668" y="5706"/>
                    <a:pt x="3744" y="5699"/>
                    <a:pt x="3819" y="5686"/>
                  </a:cubicBezTo>
                  <a:cubicBezTo>
                    <a:pt x="4265" y="5606"/>
                    <a:pt x="4621" y="5276"/>
                    <a:pt x="4764" y="4839"/>
                  </a:cubicBezTo>
                  <a:cubicBezTo>
                    <a:pt x="4800" y="4723"/>
                    <a:pt x="4827" y="4598"/>
                    <a:pt x="4836" y="4473"/>
                  </a:cubicBezTo>
                  <a:cubicBezTo>
                    <a:pt x="4893" y="4479"/>
                    <a:pt x="4949" y="4483"/>
                    <a:pt x="5006" y="4483"/>
                  </a:cubicBezTo>
                  <a:cubicBezTo>
                    <a:pt x="5497" y="4483"/>
                    <a:pt x="5953" y="4232"/>
                    <a:pt x="6129" y="3608"/>
                  </a:cubicBezTo>
                  <a:cubicBezTo>
                    <a:pt x="6290" y="3001"/>
                    <a:pt x="5977" y="2608"/>
                    <a:pt x="5522" y="2377"/>
                  </a:cubicBezTo>
                  <a:cubicBezTo>
                    <a:pt x="5915" y="1913"/>
                    <a:pt x="6067" y="1315"/>
                    <a:pt x="5522" y="806"/>
                  </a:cubicBezTo>
                  <a:cubicBezTo>
                    <a:pt x="5263" y="562"/>
                    <a:pt x="4936" y="432"/>
                    <a:pt x="4608" y="432"/>
                  </a:cubicBezTo>
                  <a:cubicBezTo>
                    <a:pt x="4384" y="432"/>
                    <a:pt x="4158" y="493"/>
                    <a:pt x="3952" y="619"/>
                  </a:cubicBezTo>
                  <a:cubicBezTo>
                    <a:pt x="3899" y="646"/>
                    <a:pt x="3854" y="682"/>
                    <a:pt x="3819" y="708"/>
                  </a:cubicBezTo>
                  <a:cubicBezTo>
                    <a:pt x="3810" y="690"/>
                    <a:pt x="3801" y="673"/>
                    <a:pt x="3783" y="655"/>
                  </a:cubicBezTo>
                  <a:cubicBezTo>
                    <a:pt x="3576" y="248"/>
                    <a:pt x="3166" y="0"/>
                    <a:pt x="2726" y="0"/>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81" name="Google Shape;2229;p6"/>
            <p:cNvSpPr/>
            <p:nvPr/>
          </p:nvSpPr>
          <p:spPr>
            <a:xfrm>
              <a:off x="435432" y="1535984"/>
              <a:ext cx="725017" cy="635281"/>
            </a:xfrm>
            <a:custGeom>
              <a:avLst/>
              <a:ahLst/>
              <a:rect l="l" t="t" r="r" b="b"/>
              <a:pathLst>
                <a:path w="5292" h="4637" extrusionOk="0">
                  <a:moveTo>
                    <a:pt x="2120" y="0"/>
                  </a:moveTo>
                  <a:cubicBezTo>
                    <a:pt x="2093" y="0"/>
                    <a:pt x="2064" y="2"/>
                    <a:pt x="2035" y="5"/>
                  </a:cubicBezTo>
                  <a:cubicBezTo>
                    <a:pt x="1170" y="130"/>
                    <a:pt x="1464" y="1325"/>
                    <a:pt x="1830" y="1771"/>
                  </a:cubicBezTo>
                  <a:cubicBezTo>
                    <a:pt x="1610" y="1508"/>
                    <a:pt x="1139" y="1289"/>
                    <a:pt x="738" y="1289"/>
                  </a:cubicBezTo>
                  <a:cubicBezTo>
                    <a:pt x="391" y="1289"/>
                    <a:pt x="96" y="1453"/>
                    <a:pt x="63" y="1896"/>
                  </a:cubicBezTo>
                  <a:cubicBezTo>
                    <a:pt x="1" y="2681"/>
                    <a:pt x="884" y="2681"/>
                    <a:pt x="1464" y="2681"/>
                  </a:cubicBezTo>
                  <a:cubicBezTo>
                    <a:pt x="12" y="3159"/>
                    <a:pt x="454" y="4173"/>
                    <a:pt x="1152" y="4173"/>
                  </a:cubicBezTo>
                  <a:cubicBezTo>
                    <a:pt x="1509" y="4173"/>
                    <a:pt x="1933" y="3908"/>
                    <a:pt x="2204" y="3172"/>
                  </a:cubicBezTo>
                  <a:lnTo>
                    <a:pt x="2204" y="3172"/>
                  </a:lnTo>
                  <a:cubicBezTo>
                    <a:pt x="1971" y="4162"/>
                    <a:pt x="2486" y="4637"/>
                    <a:pt x="2970" y="4637"/>
                  </a:cubicBezTo>
                  <a:cubicBezTo>
                    <a:pt x="3523" y="4637"/>
                    <a:pt x="4036" y="4017"/>
                    <a:pt x="3346" y="2842"/>
                  </a:cubicBezTo>
                  <a:lnTo>
                    <a:pt x="3346" y="2842"/>
                  </a:lnTo>
                  <a:cubicBezTo>
                    <a:pt x="3529" y="3146"/>
                    <a:pt x="3986" y="3433"/>
                    <a:pt x="4379" y="3433"/>
                  </a:cubicBezTo>
                  <a:cubicBezTo>
                    <a:pt x="4620" y="3433"/>
                    <a:pt x="4837" y="3325"/>
                    <a:pt x="4952" y="3047"/>
                  </a:cubicBezTo>
                  <a:cubicBezTo>
                    <a:pt x="5291" y="2235"/>
                    <a:pt x="4087" y="2101"/>
                    <a:pt x="3596" y="2101"/>
                  </a:cubicBezTo>
                  <a:cubicBezTo>
                    <a:pt x="4212" y="1941"/>
                    <a:pt x="5131" y="1156"/>
                    <a:pt x="4497" y="629"/>
                  </a:cubicBezTo>
                  <a:cubicBezTo>
                    <a:pt x="4325" y="486"/>
                    <a:pt x="4160" y="427"/>
                    <a:pt x="4003" y="427"/>
                  </a:cubicBezTo>
                  <a:cubicBezTo>
                    <a:pt x="3484" y="427"/>
                    <a:pt x="3056" y="1075"/>
                    <a:pt x="2775" y="1486"/>
                  </a:cubicBezTo>
                  <a:cubicBezTo>
                    <a:pt x="2930" y="970"/>
                    <a:pt x="2828" y="0"/>
                    <a:pt x="2120" y="0"/>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982" name="Google Shape;2230;p6"/>
            <p:cNvSpPr/>
            <p:nvPr/>
          </p:nvSpPr>
          <p:spPr>
            <a:xfrm>
              <a:off x="691764" y="1792591"/>
              <a:ext cx="203175" cy="145634"/>
            </a:xfrm>
            <a:custGeom>
              <a:avLst/>
              <a:ahLst/>
              <a:rect l="l" t="t" r="r" b="b"/>
              <a:pathLst>
                <a:path w="1483" h="1063" extrusionOk="0">
                  <a:moveTo>
                    <a:pt x="749" y="1"/>
                  </a:moveTo>
                  <a:cubicBezTo>
                    <a:pt x="689" y="1"/>
                    <a:pt x="625" y="11"/>
                    <a:pt x="556" y="32"/>
                  </a:cubicBezTo>
                  <a:cubicBezTo>
                    <a:pt x="0" y="187"/>
                    <a:pt x="134" y="1063"/>
                    <a:pt x="710" y="1063"/>
                  </a:cubicBezTo>
                  <a:cubicBezTo>
                    <a:pt x="762" y="1063"/>
                    <a:pt x="818" y="1056"/>
                    <a:pt x="878" y="1040"/>
                  </a:cubicBezTo>
                  <a:cubicBezTo>
                    <a:pt x="1483" y="871"/>
                    <a:pt x="1314" y="1"/>
                    <a:pt x="749"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49983" name="Google Shape;2231;p6"/>
          <p:cNvSpPr txBox="1"/>
          <p:nvPr>
            <p:ph type="title"/>
          </p:nvPr>
        </p:nvSpPr>
        <p:spPr>
          <a:xfrm>
            <a:off x="720000" y="445025"/>
            <a:ext cx="7704000" cy="572700"/>
          </a:xfrm>
          <a:prstGeom prst="rect"/>
        </p:spPr>
        <p:txBody>
          <a:bodyPr anchor="t" anchorCtr="0" bIns="91425" lIns="91425" rIns="91425" spcFirstLastPara="1" tIns="91425" wrap="square">
            <a:noAutofit/>
          </a:bodyPr>
          <a:lstStyle>
            <a:lvl1pPr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21" name="Shape 2232"/>
        <p:cNvGrpSpPr/>
        <p:nvPr/>
      </p:nvGrpSpPr>
      <p:grpSpPr>
        <a:xfrm>
          <a:off x="0" y="0"/>
          <a:ext cx="0" cy="0"/>
          <a:chOff x="0" y="0"/>
          <a:chExt cx="0" cy="0"/>
        </a:xfrm>
      </p:grpSpPr>
      <p:sp>
        <p:nvSpPr>
          <p:cNvPr id="1051807" name="Google Shape;2233;p7"/>
          <p:cNvSpPr/>
          <p:nvPr/>
        </p:nvSpPr>
        <p:spPr>
          <a:xfrm>
            <a:off x="0" y="0"/>
            <a:ext cx="9144080" cy="5142646"/>
          </a:xfrm>
          <a:custGeom>
            <a:avLst/>
            <a:ahLst/>
            <a:rect l="l" t="t" r="r" b="b"/>
            <a:pathLst>
              <a:path w="88355" h="49691" extrusionOk="0">
                <a:moveTo>
                  <a:pt x="5666" y="6075"/>
                </a:moveTo>
                <a:lnTo>
                  <a:pt x="12008" y="6102"/>
                </a:lnTo>
                <a:lnTo>
                  <a:pt x="11955" y="12472"/>
                </a:lnTo>
                <a:lnTo>
                  <a:pt x="5612" y="12445"/>
                </a:lnTo>
                <a:lnTo>
                  <a:pt x="5666" y="6075"/>
                </a:lnTo>
                <a:close/>
                <a:moveTo>
                  <a:pt x="12062" y="6102"/>
                </a:moveTo>
                <a:lnTo>
                  <a:pt x="18432" y="6129"/>
                </a:lnTo>
                <a:lnTo>
                  <a:pt x="18378" y="12507"/>
                </a:lnTo>
                <a:lnTo>
                  <a:pt x="12008" y="12472"/>
                </a:lnTo>
                <a:lnTo>
                  <a:pt x="12062" y="6102"/>
                </a:lnTo>
                <a:close/>
                <a:moveTo>
                  <a:pt x="18485" y="6129"/>
                </a:moveTo>
                <a:lnTo>
                  <a:pt x="24819" y="6156"/>
                </a:lnTo>
                <a:lnTo>
                  <a:pt x="24774" y="12534"/>
                </a:lnTo>
                <a:lnTo>
                  <a:pt x="18432" y="12507"/>
                </a:lnTo>
                <a:lnTo>
                  <a:pt x="18485" y="6129"/>
                </a:lnTo>
                <a:close/>
                <a:moveTo>
                  <a:pt x="24873" y="6156"/>
                </a:moveTo>
                <a:lnTo>
                  <a:pt x="31215" y="6183"/>
                </a:lnTo>
                <a:lnTo>
                  <a:pt x="31162" y="12561"/>
                </a:lnTo>
                <a:lnTo>
                  <a:pt x="24828" y="12534"/>
                </a:lnTo>
                <a:lnTo>
                  <a:pt x="24873" y="6156"/>
                </a:lnTo>
                <a:close/>
                <a:moveTo>
                  <a:pt x="31269" y="6183"/>
                </a:moveTo>
                <a:lnTo>
                  <a:pt x="37639" y="6218"/>
                </a:lnTo>
                <a:lnTo>
                  <a:pt x="37585" y="12588"/>
                </a:lnTo>
                <a:lnTo>
                  <a:pt x="31215" y="12561"/>
                </a:lnTo>
                <a:lnTo>
                  <a:pt x="31269" y="6183"/>
                </a:lnTo>
                <a:close/>
                <a:moveTo>
                  <a:pt x="37692" y="6218"/>
                </a:moveTo>
                <a:lnTo>
                  <a:pt x="44026" y="6245"/>
                </a:lnTo>
                <a:lnTo>
                  <a:pt x="43973" y="12623"/>
                </a:lnTo>
                <a:lnTo>
                  <a:pt x="37639" y="12588"/>
                </a:lnTo>
                <a:lnTo>
                  <a:pt x="37692" y="6218"/>
                </a:lnTo>
                <a:close/>
                <a:moveTo>
                  <a:pt x="44080" y="6245"/>
                </a:moveTo>
                <a:lnTo>
                  <a:pt x="50422" y="6272"/>
                </a:lnTo>
                <a:lnTo>
                  <a:pt x="50369" y="12650"/>
                </a:lnTo>
                <a:lnTo>
                  <a:pt x="44026" y="12623"/>
                </a:lnTo>
                <a:lnTo>
                  <a:pt x="44080" y="6245"/>
                </a:lnTo>
                <a:close/>
                <a:moveTo>
                  <a:pt x="50476" y="6272"/>
                </a:moveTo>
                <a:lnTo>
                  <a:pt x="56846" y="6298"/>
                </a:lnTo>
                <a:lnTo>
                  <a:pt x="56792" y="12677"/>
                </a:lnTo>
                <a:lnTo>
                  <a:pt x="50422" y="12650"/>
                </a:lnTo>
                <a:lnTo>
                  <a:pt x="50476" y="6272"/>
                </a:lnTo>
                <a:close/>
                <a:moveTo>
                  <a:pt x="56899" y="6298"/>
                </a:moveTo>
                <a:lnTo>
                  <a:pt x="63233" y="6325"/>
                </a:lnTo>
                <a:lnTo>
                  <a:pt x="63180" y="12704"/>
                </a:lnTo>
                <a:lnTo>
                  <a:pt x="56846" y="12677"/>
                </a:lnTo>
                <a:lnTo>
                  <a:pt x="56899" y="6298"/>
                </a:lnTo>
                <a:close/>
                <a:moveTo>
                  <a:pt x="63287" y="6325"/>
                </a:moveTo>
                <a:lnTo>
                  <a:pt x="69621" y="6361"/>
                </a:lnTo>
                <a:lnTo>
                  <a:pt x="69576" y="12731"/>
                </a:lnTo>
                <a:lnTo>
                  <a:pt x="63233" y="12704"/>
                </a:lnTo>
                <a:lnTo>
                  <a:pt x="63287" y="6325"/>
                </a:lnTo>
                <a:close/>
                <a:moveTo>
                  <a:pt x="69674" y="6361"/>
                </a:moveTo>
                <a:lnTo>
                  <a:pt x="76035" y="6388"/>
                </a:lnTo>
                <a:lnTo>
                  <a:pt x="75981" y="12766"/>
                </a:lnTo>
                <a:lnTo>
                  <a:pt x="69629" y="12731"/>
                </a:lnTo>
                <a:lnTo>
                  <a:pt x="69674" y="6361"/>
                </a:lnTo>
                <a:close/>
                <a:moveTo>
                  <a:pt x="76088" y="6388"/>
                </a:moveTo>
                <a:lnTo>
                  <a:pt x="82440" y="6414"/>
                </a:lnTo>
                <a:lnTo>
                  <a:pt x="82396" y="12793"/>
                </a:lnTo>
                <a:lnTo>
                  <a:pt x="76035" y="12766"/>
                </a:lnTo>
                <a:lnTo>
                  <a:pt x="76088" y="6388"/>
                </a:lnTo>
                <a:close/>
                <a:moveTo>
                  <a:pt x="5612" y="12499"/>
                </a:moveTo>
                <a:lnTo>
                  <a:pt x="11955" y="12525"/>
                </a:lnTo>
                <a:lnTo>
                  <a:pt x="11910" y="18904"/>
                </a:lnTo>
                <a:lnTo>
                  <a:pt x="5567" y="18877"/>
                </a:lnTo>
                <a:lnTo>
                  <a:pt x="5612" y="12499"/>
                </a:lnTo>
                <a:close/>
                <a:moveTo>
                  <a:pt x="12008" y="12534"/>
                </a:moveTo>
                <a:lnTo>
                  <a:pt x="18378" y="12561"/>
                </a:lnTo>
                <a:lnTo>
                  <a:pt x="18333" y="18931"/>
                </a:lnTo>
                <a:lnTo>
                  <a:pt x="11964" y="18904"/>
                </a:lnTo>
                <a:lnTo>
                  <a:pt x="12008" y="12534"/>
                </a:lnTo>
                <a:close/>
                <a:moveTo>
                  <a:pt x="18432" y="12561"/>
                </a:moveTo>
                <a:lnTo>
                  <a:pt x="24774" y="12588"/>
                </a:lnTo>
                <a:lnTo>
                  <a:pt x="24721" y="18957"/>
                </a:lnTo>
                <a:lnTo>
                  <a:pt x="18387" y="18931"/>
                </a:lnTo>
                <a:lnTo>
                  <a:pt x="18432" y="12561"/>
                </a:lnTo>
                <a:close/>
                <a:moveTo>
                  <a:pt x="24828" y="12588"/>
                </a:moveTo>
                <a:lnTo>
                  <a:pt x="31162" y="12615"/>
                </a:lnTo>
                <a:lnTo>
                  <a:pt x="31117" y="18984"/>
                </a:lnTo>
                <a:lnTo>
                  <a:pt x="24774" y="18957"/>
                </a:lnTo>
                <a:lnTo>
                  <a:pt x="24828" y="12588"/>
                </a:lnTo>
                <a:close/>
                <a:moveTo>
                  <a:pt x="31215" y="12615"/>
                </a:moveTo>
                <a:lnTo>
                  <a:pt x="37585" y="12641"/>
                </a:lnTo>
                <a:lnTo>
                  <a:pt x="37540" y="19011"/>
                </a:lnTo>
                <a:lnTo>
                  <a:pt x="31171" y="18984"/>
                </a:lnTo>
                <a:lnTo>
                  <a:pt x="31215" y="12615"/>
                </a:lnTo>
                <a:close/>
                <a:moveTo>
                  <a:pt x="37639" y="12641"/>
                </a:moveTo>
                <a:lnTo>
                  <a:pt x="43973" y="12677"/>
                </a:lnTo>
                <a:lnTo>
                  <a:pt x="43928" y="19047"/>
                </a:lnTo>
                <a:lnTo>
                  <a:pt x="37594" y="19011"/>
                </a:lnTo>
                <a:lnTo>
                  <a:pt x="37639" y="12641"/>
                </a:lnTo>
                <a:close/>
                <a:moveTo>
                  <a:pt x="44026" y="12677"/>
                </a:moveTo>
                <a:lnTo>
                  <a:pt x="50369" y="12704"/>
                </a:lnTo>
                <a:lnTo>
                  <a:pt x="50324" y="19073"/>
                </a:lnTo>
                <a:lnTo>
                  <a:pt x="43981" y="19047"/>
                </a:lnTo>
                <a:lnTo>
                  <a:pt x="44026" y="12677"/>
                </a:lnTo>
                <a:close/>
                <a:moveTo>
                  <a:pt x="50422" y="12704"/>
                </a:moveTo>
                <a:lnTo>
                  <a:pt x="56792" y="12731"/>
                </a:lnTo>
                <a:lnTo>
                  <a:pt x="56748" y="19100"/>
                </a:lnTo>
                <a:lnTo>
                  <a:pt x="50378" y="19073"/>
                </a:lnTo>
                <a:lnTo>
                  <a:pt x="50422" y="12704"/>
                </a:lnTo>
                <a:close/>
                <a:moveTo>
                  <a:pt x="56846" y="12731"/>
                </a:moveTo>
                <a:lnTo>
                  <a:pt x="63180" y="12757"/>
                </a:lnTo>
                <a:lnTo>
                  <a:pt x="63135" y="19127"/>
                </a:lnTo>
                <a:lnTo>
                  <a:pt x="56801" y="19100"/>
                </a:lnTo>
                <a:lnTo>
                  <a:pt x="56846" y="12731"/>
                </a:lnTo>
                <a:close/>
                <a:moveTo>
                  <a:pt x="63233" y="12757"/>
                </a:moveTo>
                <a:lnTo>
                  <a:pt x="69576" y="12784"/>
                </a:lnTo>
                <a:lnTo>
                  <a:pt x="69522" y="19154"/>
                </a:lnTo>
                <a:lnTo>
                  <a:pt x="63189" y="19127"/>
                </a:lnTo>
                <a:lnTo>
                  <a:pt x="63233" y="12757"/>
                </a:lnTo>
                <a:close/>
                <a:moveTo>
                  <a:pt x="69629" y="12784"/>
                </a:moveTo>
                <a:lnTo>
                  <a:pt x="75981" y="12820"/>
                </a:lnTo>
                <a:lnTo>
                  <a:pt x="75937" y="19180"/>
                </a:lnTo>
                <a:lnTo>
                  <a:pt x="69576" y="19154"/>
                </a:lnTo>
                <a:lnTo>
                  <a:pt x="69629" y="12784"/>
                </a:lnTo>
                <a:close/>
                <a:moveTo>
                  <a:pt x="76035" y="12820"/>
                </a:moveTo>
                <a:lnTo>
                  <a:pt x="82396" y="12846"/>
                </a:lnTo>
                <a:lnTo>
                  <a:pt x="82342" y="19216"/>
                </a:lnTo>
                <a:lnTo>
                  <a:pt x="75990" y="19180"/>
                </a:lnTo>
                <a:lnTo>
                  <a:pt x="76035" y="12820"/>
                </a:lnTo>
                <a:close/>
                <a:moveTo>
                  <a:pt x="5567" y="18931"/>
                </a:moveTo>
                <a:lnTo>
                  <a:pt x="11910" y="18957"/>
                </a:lnTo>
                <a:lnTo>
                  <a:pt x="11857" y="25318"/>
                </a:lnTo>
                <a:lnTo>
                  <a:pt x="5514" y="25291"/>
                </a:lnTo>
                <a:lnTo>
                  <a:pt x="5567" y="18931"/>
                </a:lnTo>
                <a:close/>
                <a:moveTo>
                  <a:pt x="11964" y="18957"/>
                </a:moveTo>
                <a:lnTo>
                  <a:pt x="18333" y="18984"/>
                </a:lnTo>
                <a:lnTo>
                  <a:pt x="18280" y="25354"/>
                </a:lnTo>
                <a:lnTo>
                  <a:pt x="11910" y="25318"/>
                </a:lnTo>
                <a:lnTo>
                  <a:pt x="11964" y="18957"/>
                </a:lnTo>
                <a:close/>
                <a:moveTo>
                  <a:pt x="18387" y="18984"/>
                </a:moveTo>
                <a:lnTo>
                  <a:pt x="24721" y="19011"/>
                </a:lnTo>
                <a:lnTo>
                  <a:pt x="24676" y="25380"/>
                </a:lnTo>
                <a:lnTo>
                  <a:pt x="18333" y="25354"/>
                </a:lnTo>
                <a:lnTo>
                  <a:pt x="18387" y="18984"/>
                </a:lnTo>
                <a:close/>
                <a:moveTo>
                  <a:pt x="24774" y="19011"/>
                </a:moveTo>
                <a:lnTo>
                  <a:pt x="31117" y="19038"/>
                </a:lnTo>
                <a:lnTo>
                  <a:pt x="31064" y="25407"/>
                </a:lnTo>
                <a:lnTo>
                  <a:pt x="24730" y="25380"/>
                </a:lnTo>
                <a:lnTo>
                  <a:pt x="24774" y="19011"/>
                </a:lnTo>
                <a:close/>
                <a:moveTo>
                  <a:pt x="31171" y="19038"/>
                </a:moveTo>
                <a:lnTo>
                  <a:pt x="37540" y="19064"/>
                </a:lnTo>
                <a:lnTo>
                  <a:pt x="37487" y="25434"/>
                </a:lnTo>
                <a:lnTo>
                  <a:pt x="31117" y="25407"/>
                </a:lnTo>
                <a:lnTo>
                  <a:pt x="31171" y="19038"/>
                </a:lnTo>
                <a:close/>
                <a:moveTo>
                  <a:pt x="37594" y="19064"/>
                </a:moveTo>
                <a:lnTo>
                  <a:pt x="43928" y="19100"/>
                </a:lnTo>
                <a:lnTo>
                  <a:pt x="43874" y="25461"/>
                </a:lnTo>
                <a:lnTo>
                  <a:pt x="37540" y="25434"/>
                </a:lnTo>
                <a:lnTo>
                  <a:pt x="37594" y="19064"/>
                </a:lnTo>
                <a:close/>
                <a:moveTo>
                  <a:pt x="43981" y="19100"/>
                </a:moveTo>
                <a:lnTo>
                  <a:pt x="50324" y="19127"/>
                </a:lnTo>
                <a:lnTo>
                  <a:pt x="50271" y="25488"/>
                </a:lnTo>
                <a:lnTo>
                  <a:pt x="43928" y="25461"/>
                </a:lnTo>
                <a:lnTo>
                  <a:pt x="43981" y="19100"/>
                </a:lnTo>
                <a:close/>
                <a:moveTo>
                  <a:pt x="50378" y="19127"/>
                </a:moveTo>
                <a:lnTo>
                  <a:pt x="56748" y="19154"/>
                </a:lnTo>
                <a:lnTo>
                  <a:pt x="56694" y="25523"/>
                </a:lnTo>
                <a:lnTo>
                  <a:pt x="50324" y="25488"/>
                </a:lnTo>
                <a:lnTo>
                  <a:pt x="50378" y="19127"/>
                </a:lnTo>
                <a:close/>
                <a:moveTo>
                  <a:pt x="56801" y="19154"/>
                </a:moveTo>
                <a:lnTo>
                  <a:pt x="63135" y="19180"/>
                </a:lnTo>
                <a:lnTo>
                  <a:pt x="63081" y="25550"/>
                </a:lnTo>
                <a:lnTo>
                  <a:pt x="56748" y="25523"/>
                </a:lnTo>
                <a:lnTo>
                  <a:pt x="56801" y="19154"/>
                </a:lnTo>
                <a:close/>
                <a:moveTo>
                  <a:pt x="63189" y="19180"/>
                </a:moveTo>
                <a:lnTo>
                  <a:pt x="69522" y="19207"/>
                </a:lnTo>
                <a:lnTo>
                  <a:pt x="69478" y="25577"/>
                </a:lnTo>
                <a:lnTo>
                  <a:pt x="63135" y="25550"/>
                </a:lnTo>
                <a:lnTo>
                  <a:pt x="63189" y="19180"/>
                </a:lnTo>
                <a:close/>
                <a:moveTo>
                  <a:pt x="69576" y="19207"/>
                </a:moveTo>
                <a:lnTo>
                  <a:pt x="75937" y="19234"/>
                </a:lnTo>
                <a:lnTo>
                  <a:pt x="75883" y="25604"/>
                </a:lnTo>
                <a:lnTo>
                  <a:pt x="69531" y="25577"/>
                </a:lnTo>
                <a:lnTo>
                  <a:pt x="69576" y="19207"/>
                </a:lnTo>
                <a:close/>
                <a:moveTo>
                  <a:pt x="75990" y="19234"/>
                </a:moveTo>
                <a:lnTo>
                  <a:pt x="82342" y="19270"/>
                </a:lnTo>
                <a:lnTo>
                  <a:pt x="82297" y="25630"/>
                </a:lnTo>
                <a:lnTo>
                  <a:pt x="75937" y="25604"/>
                </a:lnTo>
                <a:lnTo>
                  <a:pt x="75990" y="19234"/>
                </a:lnTo>
                <a:close/>
                <a:moveTo>
                  <a:pt x="5514" y="25345"/>
                </a:moveTo>
                <a:lnTo>
                  <a:pt x="11857" y="25372"/>
                </a:lnTo>
                <a:lnTo>
                  <a:pt x="11812" y="31750"/>
                </a:lnTo>
                <a:lnTo>
                  <a:pt x="5469" y="31723"/>
                </a:lnTo>
                <a:lnTo>
                  <a:pt x="5514" y="25345"/>
                </a:lnTo>
                <a:close/>
                <a:moveTo>
                  <a:pt x="11910" y="25380"/>
                </a:moveTo>
                <a:lnTo>
                  <a:pt x="18280" y="25407"/>
                </a:lnTo>
                <a:lnTo>
                  <a:pt x="18235" y="31777"/>
                </a:lnTo>
                <a:lnTo>
                  <a:pt x="11866" y="31750"/>
                </a:lnTo>
                <a:lnTo>
                  <a:pt x="11910" y="25380"/>
                </a:lnTo>
                <a:close/>
                <a:moveTo>
                  <a:pt x="18333" y="25407"/>
                </a:moveTo>
                <a:lnTo>
                  <a:pt x="24676" y="25434"/>
                </a:lnTo>
                <a:lnTo>
                  <a:pt x="24623" y="31813"/>
                </a:lnTo>
                <a:lnTo>
                  <a:pt x="18289" y="31777"/>
                </a:lnTo>
                <a:lnTo>
                  <a:pt x="18333" y="25407"/>
                </a:lnTo>
                <a:close/>
                <a:moveTo>
                  <a:pt x="24730" y="25434"/>
                </a:moveTo>
                <a:lnTo>
                  <a:pt x="31064" y="25461"/>
                </a:lnTo>
                <a:lnTo>
                  <a:pt x="31019" y="31839"/>
                </a:lnTo>
                <a:lnTo>
                  <a:pt x="24676" y="31813"/>
                </a:lnTo>
                <a:lnTo>
                  <a:pt x="24730" y="25434"/>
                </a:lnTo>
                <a:close/>
                <a:moveTo>
                  <a:pt x="31117" y="25461"/>
                </a:moveTo>
                <a:lnTo>
                  <a:pt x="37487" y="25488"/>
                </a:lnTo>
                <a:lnTo>
                  <a:pt x="37442" y="31866"/>
                </a:lnTo>
                <a:lnTo>
                  <a:pt x="31073" y="31839"/>
                </a:lnTo>
                <a:lnTo>
                  <a:pt x="31117" y="25461"/>
                </a:lnTo>
                <a:close/>
                <a:moveTo>
                  <a:pt x="37540" y="25488"/>
                </a:moveTo>
                <a:lnTo>
                  <a:pt x="43874" y="25514"/>
                </a:lnTo>
                <a:lnTo>
                  <a:pt x="43830" y="31893"/>
                </a:lnTo>
                <a:lnTo>
                  <a:pt x="37496" y="31866"/>
                </a:lnTo>
                <a:lnTo>
                  <a:pt x="37540" y="25488"/>
                </a:lnTo>
                <a:close/>
                <a:moveTo>
                  <a:pt x="43928" y="25514"/>
                </a:moveTo>
                <a:lnTo>
                  <a:pt x="50271" y="25541"/>
                </a:lnTo>
                <a:lnTo>
                  <a:pt x="50226" y="31920"/>
                </a:lnTo>
                <a:lnTo>
                  <a:pt x="43883" y="31893"/>
                </a:lnTo>
                <a:lnTo>
                  <a:pt x="43928" y="25514"/>
                </a:lnTo>
                <a:close/>
                <a:moveTo>
                  <a:pt x="50324" y="25541"/>
                </a:moveTo>
                <a:lnTo>
                  <a:pt x="56694" y="25577"/>
                </a:lnTo>
                <a:lnTo>
                  <a:pt x="56649" y="31946"/>
                </a:lnTo>
                <a:lnTo>
                  <a:pt x="50280" y="31920"/>
                </a:lnTo>
                <a:lnTo>
                  <a:pt x="50324" y="25541"/>
                </a:lnTo>
                <a:close/>
                <a:moveTo>
                  <a:pt x="56748" y="25577"/>
                </a:moveTo>
                <a:lnTo>
                  <a:pt x="63081" y="25604"/>
                </a:lnTo>
                <a:lnTo>
                  <a:pt x="63037" y="31973"/>
                </a:lnTo>
                <a:lnTo>
                  <a:pt x="56703" y="31946"/>
                </a:lnTo>
                <a:lnTo>
                  <a:pt x="56748" y="25577"/>
                </a:lnTo>
                <a:close/>
                <a:moveTo>
                  <a:pt x="63135" y="25604"/>
                </a:moveTo>
                <a:lnTo>
                  <a:pt x="69478" y="25630"/>
                </a:lnTo>
                <a:lnTo>
                  <a:pt x="69424" y="32009"/>
                </a:lnTo>
                <a:lnTo>
                  <a:pt x="63090" y="31982"/>
                </a:lnTo>
                <a:lnTo>
                  <a:pt x="63135" y="25604"/>
                </a:lnTo>
                <a:close/>
                <a:moveTo>
                  <a:pt x="69531" y="25630"/>
                </a:moveTo>
                <a:lnTo>
                  <a:pt x="75883" y="25657"/>
                </a:lnTo>
                <a:lnTo>
                  <a:pt x="75839" y="32036"/>
                </a:lnTo>
                <a:lnTo>
                  <a:pt x="69478" y="32009"/>
                </a:lnTo>
                <a:lnTo>
                  <a:pt x="69531" y="25630"/>
                </a:lnTo>
                <a:close/>
                <a:moveTo>
                  <a:pt x="75937" y="25657"/>
                </a:moveTo>
                <a:lnTo>
                  <a:pt x="82297" y="25684"/>
                </a:lnTo>
                <a:lnTo>
                  <a:pt x="82244" y="32062"/>
                </a:lnTo>
                <a:lnTo>
                  <a:pt x="75892" y="32036"/>
                </a:lnTo>
                <a:lnTo>
                  <a:pt x="75937" y="25657"/>
                </a:lnTo>
                <a:close/>
                <a:moveTo>
                  <a:pt x="5469" y="31777"/>
                </a:moveTo>
                <a:lnTo>
                  <a:pt x="11812" y="31804"/>
                </a:lnTo>
                <a:lnTo>
                  <a:pt x="11759" y="38173"/>
                </a:lnTo>
                <a:lnTo>
                  <a:pt x="5416" y="38146"/>
                </a:lnTo>
                <a:lnTo>
                  <a:pt x="5469" y="31777"/>
                </a:lnTo>
                <a:close/>
                <a:moveTo>
                  <a:pt x="11866" y="31804"/>
                </a:moveTo>
                <a:lnTo>
                  <a:pt x="18235" y="31830"/>
                </a:lnTo>
                <a:lnTo>
                  <a:pt x="18182" y="38200"/>
                </a:lnTo>
                <a:lnTo>
                  <a:pt x="11812" y="38173"/>
                </a:lnTo>
                <a:lnTo>
                  <a:pt x="11866" y="31804"/>
                </a:lnTo>
                <a:close/>
                <a:moveTo>
                  <a:pt x="18289" y="31830"/>
                </a:moveTo>
                <a:lnTo>
                  <a:pt x="24623" y="31866"/>
                </a:lnTo>
                <a:lnTo>
                  <a:pt x="24578" y="38227"/>
                </a:lnTo>
                <a:lnTo>
                  <a:pt x="18235" y="38200"/>
                </a:lnTo>
                <a:lnTo>
                  <a:pt x="18289" y="31830"/>
                </a:lnTo>
                <a:close/>
                <a:moveTo>
                  <a:pt x="24676" y="31866"/>
                </a:moveTo>
                <a:lnTo>
                  <a:pt x="31019" y="31893"/>
                </a:lnTo>
                <a:lnTo>
                  <a:pt x="30966" y="38253"/>
                </a:lnTo>
                <a:lnTo>
                  <a:pt x="24632" y="38227"/>
                </a:lnTo>
                <a:lnTo>
                  <a:pt x="24676" y="31866"/>
                </a:lnTo>
                <a:close/>
                <a:moveTo>
                  <a:pt x="31073" y="31893"/>
                </a:moveTo>
                <a:lnTo>
                  <a:pt x="37442" y="31920"/>
                </a:lnTo>
                <a:lnTo>
                  <a:pt x="37389" y="38289"/>
                </a:lnTo>
                <a:lnTo>
                  <a:pt x="31019" y="38253"/>
                </a:lnTo>
                <a:lnTo>
                  <a:pt x="31073" y="31893"/>
                </a:lnTo>
                <a:close/>
                <a:moveTo>
                  <a:pt x="37496" y="31920"/>
                </a:moveTo>
                <a:lnTo>
                  <a:pt x="43830" y="31946"/>
                </a:lnTo>
                <a:lnTo>
                  <a:pt x="43776" y="38316"/>
                </a:lnTo>
                <a:lnTo>
                  <a:pt x="37442" y="38289"/>
                </a:lnTo>
                <a:lnTo>
                  <a:pt x="37496" y="31920"/>
                </a:lnTo>
                <a:close/>
                <a:moveTo>
                  <a:pt x="43883" y="31946"/>
                </a:moveTo>
                <a:lnTo>
                  <a:pt x="50226" y="31973"/>
                </a:lnTo>
                <a:lnTo>
                  <a:pt x="50173" y="38343"/>
                </a:lnTo>
                <a:lnTo>
                  <a:pt x="43830" y="38316"/>
                </a:lnTo>
                <a:lnTo>
                  <a:pt x="43883" y="31946"/>
                </a:lnTo>
                <a:close/>
                <a:moveTo>
                  <a:pt x="50280" y="31973"/>
                </a:moveTo>
                <a:lnTo>
                  <a:pt x="56649" y="32000"/>
                </a:lnTo>
                <a:lnTo>
                  <a:pt x="56596" y="38369"/>
                </a:lnTo>
                <a:lnTo>
                  <a:pt x="50226" y="38343"/>
                </a:lnTo>
                <a:lnTo>
                  <a:pt x="50280" y="31973"/>
                </a:lnTo>
                <a:close/>
                <a:moveTo>
                  <a:pt x="56703" y="32000"/>
                </a:moveTo>
                <a:lnTo>
                  <a:pt x="63037" y="32036"/>
                </a:lnTo>
                <a:lnTo>
                  <a:pt x="62983" y="38396"/>
                </a:lnTo>
                <a:lnTo>
                  <a:pt x="56649" y="38369"/>
                </a:lnTo>
                <a:lnTo>
                  <a:pt x="56703" y="32000"/>
                </a:lnTo>
                <a:close/>
                <a:moveTo>
                  <a:pt x="63090" y="32036"/>
                </a:moveTo>
                <a:lnTo>
                  <a:pt x="69424" y="32062"/>
                </a:lnTo>
                <a:lnTo>
                  <a:pt x="69380" y="38423"/>
                </a:lnTo>
                <a:lnTo>
                  <a:pt x="63037" y="38396"/>
                </a:lnTo>
                <a:lnTo>
                  <a:pt x="63090" y="32036"/>
                </a:lnTo>
                <a:close/>
                <a:moveTo>
                  <a:pt x="69478" y="32062"/>
                </a:moveTo>
                <a:lnTo>
                  <a:pt x="75839" y="32089"/>
                </a:lnTo>
                <a:lnTo>
                  <a:pt x="75785" y="38450"/>
                </a:lnTo>
                <a:lnTo>
                  <a:pt x="69433" y="38423"/>
                </a:lnTo>
                <a:lnTo>
                  <a:pt x="69478" y="32062"/>
                </a:lnTo>
                <a:close/>
                <a:moveTo>
                  <a:pt x="75892" y="32089"/>
                </a:moveTo>
                <a:lnTo>
                  <a:pt x="82244" y="32116"/>
                </a:lnTo>
                <a:lnTo>
                  <a:pt x="82199" y="38485"/>
                </a:lnTo>
                <a:lnTo>
                  <a:pt x="75839" y="38459"/>
                </a:lnTo>
                <a:lnTo>
                  <a:pt x="75892" y="32089"/>
                </a:lnTo>
                <a:close/>
                <a:moveTo>
                  <a:pt x="5416" y="38200"/>
                </a:moveTo>
                <a:lnTo>
                  <a:pt x="11759" y="38227"/>
                </a:lnTo>
                <a:lnTo>
                  <a:pt x="11714" y="44605"/>
                </a:lnTo>
                <a:lnTo>
                  <a:pt x="5371" y="44578"/>
                </a:lnTo>
                <a:lnTo>
                  <a:pt x="5416" y="38200"/>
                </a:lnTo>
                <a:close/>
                <a:moveTo>
                  <a:pt x="11812" y="38227"/>
                </a:moveTo>
                <a:lnTo>
                  <a:pt x="18182" y="38253"/>
                </a:lnTo>
                <a:lnTo>
                  <a:pt x="18137" y="44632"/>
                </a:lnTo>
                <a:lnTo>
                  <a:pt x="11768" y="44605"/>
                </a:lnTo>
                <a:lnTo>
                  <a:pt x="11812" y="38227"/>
                </a:lnTo>
                <a:close/>
                <a:moveTo>
                  <a:pt x="18235" y="38253"/>
                </a:moveTo>
                <a:lnTo>
                  <a:pt x="24578" y="38280"/>
                </a:lnTo>
                <a:lnTo>
                  <a:pt x="24525" y="44659"/>
                </a:lnTo>
                <a:lnTo>
                  <a:pt x="18191" y="44632"/>
                </a:lnTo>
                <a:lnTo>
                  <a:pt x="18235" y="38253"/>
                </a:lnTo>
                <a:close/>
                <a:moveTo>
                  <a:pt x="24632" y="38280"/>
                </a:moveTo>
                <a:lnTo>
                  <a:pt x="30966" y="38307"/>
                </a:lnTo>
                <a:lnTo>
                  <a:pt x="30921" y="44686"/>
                </a:lnTo>
                <a:lnTo>
                  <a:pt x="24578" y="44659"/>
                </a:lnTo>
                <a:lnTo>
                  <a:pt x="24632" y="38280"/>
                </a:lnTo>
                <a:close/>
                <a:moveTo>
                  <a:pt x="31019" y="38307"/>
                </a:moveTo>
                <a:lnTo>
                  <a:pt x="37389" y="38343"/>
                </a:lnTo>
                <a:lnTo>
                  <a:pt x="37344" y="44712"/>
                </a:lnTo>
                <a:lnTo>
                  <a:pt x="30975" y="44686"/>
                </a:lnTo>
                <a:lnTo>
                  <a:pt x="31019" y="38307"/>
                </a:lnTo>
                <a:close/>
                <a:moveTo>
                  <a:pt x="37442" y="38343"/>
                </a:moveTo>
                <a:lnTo>
                  <a:pt x="43776" y="38369"/>
                </a:lnTo>
                <a:lnTo>
                  <a:pt x="43732" y="44739"/>
                </a:lnTo>
                <a:lnTo>
                  <a:pt x="37398" y="44712"/>
                </a:lnTo>
                <a:lnTo>
                  <a:pt x="37442" y="38343"/>
                </a:lnTo>
                <a:close/>
                <a:moveTo>
                  <a:pt x="43830" y="38369"/>
                </a:moveTo>
                <a:lnTo>
                  <a:pt x="50173" y="38396"/>
                </a:lnTo>
                <a:lnTo>
                  <a:pt x="50128" y="44775"/>
                </a:lnTo>
                <a:lnTo>
                  <a:pt x="43785" y="44739"/>
                </a:lnTo>
                <a:lnTo>
                  <a:pt x="43830" y="38369"/>
                </a:lnTo>
                <a:close/>
                <a:moveTo>
                  <a:pt x="50226" y="38396"/>
                </a:moveTo>
                <a:lnTo>
                  <a:pt x="56596" y="38423"/>
                </a:lnTo>
                <a:lnTo>
                  <a:pt x="56551" y="44801"/>
                </a:lnTo>
                <a:lnTo>
                  <a:pt x="50182" y="44775"/>
                </a:lnTo>
                <a:lnTo>
                  <a:pt x="50226" y="38396"/>
                </a:lnTo>
                <a:close/>
                <a:moveTo>
                  <a:pt x="56649" y="38423"/>
                </a:moveTo>
                <a:lnTo>
                  <a:pt x="62983" y="38450"/>
                </a:lnTo>
                <a:lnTo>
                  <a:pt x="62939" y="44828"/>
                </a:lnTo>
                <a:lnTo>
                  <a:pt x="56605" y="44801"/>
                </a:lnTo>
                <a:lnTo>
                  <a:pt x="56649" y="38423"/>
                </a:lnTo>
                <a:close/>
                <a:moveTo>
                  <a:pt x="63037" y="38450"/>
                </a:moveTo>
                <a:lnTo>
                  <a:pt x="69380" y="38477"/>
                </a:lnTo>
                <a:lnTo>
                  <a:pt x="69326" y="44855"/>
                </a:lnTo>
                <a:lnTo>
                  <a:pt x="62992" y="44828"/>
                </a:lnTo>
                <a:lnTo>
                  <a:pt x="63037" y="38450"/>
                </a:lnTo>
                <a:close/>
                <a:moveTo>
                  <a:pt x="69433" y="38477"/>
                </a:moveTo>
                <a:lnTo>
                  <a:pt x="75785" y="38512"/>
                </a:lnTo>
                <a:lnTo>
                  <a:pt x="75740" y="44882"/>
                </a:lnTo>
                <a:lnTo>
                  <a:pt x="69380" y="44855"/>
                </a:lnTo>
                <a:lnTo>
                  <a:pt x="69433" y="38477"/>
                </a:lnTo>
                <a:close/>
                <a:moveTo>
                  <a:pt x="75839" y="38512"/>
                </a:moveTo>
                <a:lnTo>
                  <a:pt x="82199" y="38539"/>
                </a:lnTo>
                <a:lnTo>
                  <a:pt x="82146" y="44909"/>
                </a:lnTo>
                <a:lnTo>
                  <a:pt x="75794" y="44882"/>
                </a:lnTo>
                <a:lnTo>
                  <a:pt x="75839" y="38512"/>
                </a:lnTo>
                <a:close/>
                <a:moveTo>
                  <a:pt x="5657" y="0"/>
                </a:moveTo>
                <a:lnTo>
                  <a:pt x="5612" y="6022"/>
                </a:lnTo>
                <a:lnTo>
                  <a:pt x="1" y="5995"/>
                </a:lnTo>
                <a:lnTo>
                  <a:pt x="1" y="6049"/>
                </a:lnTo>
                <a:lnTo>
                  <a:pt x="5612" y="6075"/>
                </a:lnTo>
                <a:lnTo>
                  <a:pt x="5559" y="12445"/>
                </a:lnTo>
                <a:lnTo>
                  <a:pt x="1" y="12418"/>
                </a:lnTo>
                <a:lnTo>
                  <a:pt x="1" y="12472"/>
                </a:lnTo>
                <a:lnTo>
                  <a:pt x="5559" y="12499"/>
                </a:lnTo>
                <a:lnTo>
                  <a:pt x="5514" y="18877"/>
                </a:lnTo>
                <a:lnTo>
                  <a:pt x="1" y="18850"/>
                </a:lnTo>
                <a:lnTo>
                  <a:pt x="1" y="18904"/>
                </a:lnTo>
                <a:lnTo>
                  <a:pt x="5514" y="18931"/>
                </a:lnTo>
                <a:lnTo>
                  <a:pt x="5460" y="25291"/>
                </a:lnTo>
                <a:lnTo>
                  <a:pt x="1" y="25273"/>
                </a:lnTo>
                <a:lnTo>
                  <a:pt x="1" y="25327"/>
                </a:lnTo>
                <a:lnTo>
                  <a:pt x="5460" y="25345"/>
                </a:lnTo>
                <a:lnTo>
                  <a:pt x="5416" y="31723"/>
                </a:lnTo>
                <a:lnTo>
                  <a:pt x="1" y="31697"/>
                </a:lnTo>
                <a:lnTo>
                  <a:pt x="1" y="31750"/>
                </a:lnTo>
                <a:lnTo>
                  <a:pt x="5416" y="31777"/>
                </a:lnTo>
                <a:lnTo>
                  <a:pt x="5362" y="38146"/>
                </a:lnTo>
                <a:lnTo>
                  <a:pt x="1" y="38120"/>
                </a:lnTo>
                <a:lnTo>
                  <a:pt x="1" y="38173"/>
                </a:lnTo>
                <a:lnTo>
                  <a:pt x="5362" y="38200"/>
                </a:lnTo>
                <a:lnTo>
                  <a:pt x="5318" y="44570"/>
                </a:lnTo>
                <a:lnTo>
                  <a:pt x="1" y="44552"/>
                </a:lnTo>
                <a:lnTo>
                  <a:pt x="1" y="44605"/>
                </a:lnTo>
                <a:lnTo>
                  <a:pt x="5318" y="44632"/>
                </a:lnTo>
                <a:lnTo>
                  <a:pt x="5273" y="49690"/>
                </a:lnTo>
                <a:lnTo>
                  <a:pt x="5336" y="49690"/>
                </a:lnTo>
                <a:lnTo>
                  <a:pt x="5371" y="44632"/>
                </a:lnTo>
                <a:lnTo>
                  <a:pt x="11714" y="44659"/>
                </a:lnTo>
                <a:lnTo>
                  <a:pt x="11669" y="49690"/>
                </a:lnTo>
                <a:lnTo>
                  <a:pt x="11723" y="49690"/>
                </a:lnTo>
                <a:lnTo>
                  <a:pt x="11768" y="44659"/>
                </a:lnTo>
                <a:lnTo>
                  <a:pt x="18137" y="44686"/>
                </a:lnTo>
                <a:lnTo>
                  <a:pt x="18093" y="49690"/>
                </a:lnTo>
                <a:lnTo>
                  <a:pt x="18146" y="49690"/>
                </a:lnTo>
                <a:lnTo>
                  <a:pt x="18191" y="44686"/>
                </a:lnTo>
                <a:lnTo>
                  <a:pt x="24525" y="44712"/>
                </a:lnTo>
                <a:lnTo>
                  <a:pt x="24489" y="49690"/>
                </a:lnTo>
                <a:lnTo>
                  <a:pt x="24543" y="49690"/>
                </a:lnTo>
                <a:lnTo>
                  <a:pt x="24578" y="44712"/>
                </a:lnTo>
                <a:lnTo>
                  <a:pt x="30921" y="44739"/>
                </a:lnTo>
                <a:lnTo>
                  <a:pt x="30885" y="49690"/>
                </a:lnTo>
                <a:lnTo>
                  <a:pt x="30939" y="49690"/>
                </a:lnTo>
                <a:lnTo>
                  <a:pt x="30975" y="44739"/>
                </a:lnTo>
                <a:lnTo>
                  <a:pt x="37344" y="44766"/>
                </a:lnTo>
                <a:lnTo>
                  <a:pt x="37309" y="49690"/>
                </a:lnTo>
                <a:lnTo>
                  <a:pt x="37362" y="49690"/>
                </a:lnTo>
                <a:lnTo>
                  <a:pt x="37398" y="44766"/>
                </a:lnTo>
                <a:lnTo>
                  <a:pt x="43732" y="44793"/>
                </a:lnTo>
                <a:lnTo>
                  <a:pt x="43696" y="49690"/>
                </a:lnTo>
                <a:lnTo>
                  <a:pt x="43750" y="49690"/>
                </a:lnTo>
                <a:lnTo>
                  <a:pt x="43785" y="44793"/>
                </a:lnTo>
                <a:lnTo>
                  <a:pt x="50128" y="44828"/>
                </a:lnTo>
                <a:lnTo>
                  <a:pt x="50083" y="49690"/>
                </a:lnTo>
                <a:lnTo>
                  <a:pt x="50137" y="49690"/>
                </a:lnTo>
                <a:lnTo>
                  <a:pt x="50182" y="44828"/>
                </a:lnTo>
                <a:lnTo>
                  <a:pt x="56551" y="44855"/>
                </a:lnTo>
                <a:lnTo>
                  <a:pt x="56507" y="49690"/>
                </a:lnTo>
                <a:lnTo>
                  <a:pt x="56560" y="49690"/>
                </a:lnTo>
                <a:lnTo>
                  <a:pt x="56605" y="44855"/>
                </a:lnTo>
                <a:lnTo>
                  <a:pt x="62939" y="44882"/>
                </a:lnTo>
                <a:lnTo>
                  <a:pt x="62894" y="49690"/>
                </a:lnTo>
                <a:lnTo>
                  <a:pt x="62948" y="49690"/>
                </a:lnTo>
                <a:lnTo>
                  <a:pt x="62992" y="44882"/>
                </a:lnTo>
                <a:lnTo>
                  <a:pt x="69326" y="44909"/>
                </a:lnTo>
                <a:lnTo>
                  <a:pt x="69290" y="49690"/>
                </a:lnTo>
                <a:lnTo>
                  <a:pt x="69344" y="49690"/>
                </a:lnTo>
                <a:lnTo>
                  <a:pt x="69380" y="44909"/>
                </a:lnTo>
                <a:lnTo>
                  <a:pt x="75740" y="44935"/>
                </a:lnTo>
                <a:lnTo>
                  <a:pt x="75705" y="49690"/>
                </a:lnTo>
                <a:lnTo>
                  <a:pt x="75758" y="49690"/>
                </a:lnTo>
                <a:lnTo>
                  <a:pt x="75794" y="44935"/>
                </a:lnTo>
                <a:lnTo>
                  <a:pt x="82146" y="44962"/>
                </a:lnTo>
                <a:lnTo>
                  <a:pt x="82110" y="49690"/>
                </a:lnTo>
                <a:lnTo>
                  <a:pt x="82164" y="49690"/>
                </a:lnTo>
                <a:lnTo>
                  <a:pt x="82199" y="44962"/>
                </a:lnTo>
                <a:lnTo>
                  <a:pt x="88355" y="44989"/>
                </a:lnTo>
                <a:lnTo>
                  <a:pt x="88355" y="44935"/>
                </a:lnTo>
                <a:lnTo>
                  <a:pt x="82199" y="44909"/>
                </a:lnTo>
                <a:lnTo>
                  <a:pt x="82253" y="38539"/>
                </a:lnTo>
                <a:lnTo>
                  <a:pt x="88355" y="38566"/>
                </a:lnTo>
                <a:lnTo>
                  <a:pt x="88355" y="38512"/>
                </a:lnTo>
                <a:lnTo>
                  <a:pt x="82253" y="38485"/>
                </a:lnTo>
                <a:lnTo>
                  <a:pt x="82297" y="32116"/>
                </a:lnTo>
                <a:lnTo>
                  <a:pt x="88355" y="32143"/>
                </a:lnTo>
                <a:lnTo>
                  <a:pt x="88355" y="32089"/>
                </a:lnTo>
                <a:lnTo>
                  <a:pt x="82297" y="32062"/>
                </a:lnTo>
                <a:lnTo>
                  <a:pt x="82351" y="25684"/>
                </a:lnTo>
                <a:lnTo>
                  <a:pt x="88355" y="25711"/>
                </a:lnTo>
                <a:lnTo>
                  <a:pt x="88355" y="25657"/>
                </a:lnTo>
                <a:lnTo>
                  <a:pt x="82351" y="25630"/>
                </a:lnTo>
                <a:lnTo>
                  <a:pt x="82396" y="19270"/>
                </a:lnTo>
                <a:lnTo>
                  <a:pt x="88355" y="19296"/>
                </a:lnTo>
                <a:lnTo>
                  <a:pt x="88355" y="19234"/>
                </a:lnTo>
                <a:lnTo>
                  <a:pt x="82396" y="19216"/>
                </a:lnTo>
                <a:lnTo>
                  <a:pt x="82449" y="12846"/>
                </a:lnTo>
                <a:lnTo>
                  <a:pt x="88355" y="12873"/>
                </a:lnTo>
                <a:lnTo>
                  <a:pt x="88355" y="12820"/>
                </a:lnTo>
                <a:lnTo>
                  <a:pt x="82449" y="12793"/>
                </a:lnTo>
                <a:lnTo>
                  <a:pt x="82494" y="6414"/>
                </a:lnTo>
                <a:lnTo>
                  <a:pt x="88355" y="6441"/>
                </a:lnTo>
                <a:lnTo>
                  <a:pt x="88355" y="6388"/>
                </a:lnTo>
                <a:lnTo>
                  <a:pt x="82503" y="6361"/>
                </a:lnTo>
                <a:lnTo>
                  <a:pt x="82547" y="0"/>
                </a:lnTo>
                <a:lnTo>
                  <a:pt x="82494" y="0"/>
                </a:lnTo>
                <a:lnTo>
                  <a:pt x="82440" y="6361"/>
                </a:lnTo>
                <a:lnTo>
                  <a:pt x="76088" y="6334"/>
                </a:lnTo>
                <a:lnTo>
                  <a:pt x="76133" y="0"/>
                </a:lnTo>
                <a:lnTo>
                  <a:pt x="76079" y="0"/>
                </a:lnTo>
                <a:lnTo>
                  <a:pt x="76035" y="6334"/>
                </a:lnTo>
                <a:lnTo>
                  <a:pt x="69674" y="6307"/>
                </a:lnTo>
                <a:lnTo>
                  <a:pt x="69728" y="0"/>
                </a:lnTo>
                <a:lnTo>
                  <a:pt x="69674" y="0"/>
                </a:lnTo>
                <a:lnTo>
                  <a:pt x="69621" y="6307"/>
                </a:lnTo>
                <a:lnTo>
                  <a:pt x="63287" y="6272"/>
                </a:lnTo>
                <a:lnTo>
                  <a:pt x="63331" y="0"/>
                </a:lnTo>
                <a:lnTo>
                  <a:pt x="63278" y="0"/>
                </a:lnTo>
                <a:lnTo>
                  <a:pt x="63233" y="6272"/>
                </a:lnTo>
                <a:lnTo>
                  <a:pt x="56899" y="6245"/>
                </a:lnTo>
                <a:lnTo>
                  <a:pt x="56944" y="0"/>
                </a:lnTo>
                <a:lnTo>
                  <a:pt x="56890" y="0"/>
                </a:lnTo>
                <a:lnTo>
                  <a:pt x="56846" y="6245"/>
                </a:lnTo>
                <a:lnTo>
                  <a:pt x="50476" y="6218"/>
                </a:lnTo>
                <a:lnTo>
                  <a:pt x="50521" y="0"/>
                </a:lnTo>
                <a:lnTo>
                  <a:pt x="50467" y="0"/>
                </a:lnTo>
                <a:lnTo>
                  <a:pt x="50422" y="6218"/>
                </a:lnTo>
                <a:lnTo>
                  <a:pt x="44080" y="6191"/>
                </a:lnTo>
                <a:lnTo>
                  <a:pt x="44124" y="0"/>
                </a:lnTo>
                <a:lnTo>
                  <a:pt x="44071" y="0"/>
                </a:lnTo>
                <a:lnTo>
                  <a:pt x="44026" y="6191"/>
                </a:lnTo>
                <a:lnTo>
                  <a:pt x="37692" y="6165"/>
                </a:lnTo>
                <a:lnTo>
                  <a:pt x="37737" y="0"/>
                </a:lnTo>
                <a:lnTo>
                  <a:pt x="37683" y="0"/>
                </a:lnTo>
                <a:lnTo>
                  <a:pt x="37639" y="6165"/>
                </a:lnTo>
                <a:lnTo>
                  <a:pt x="31269" y="6129"/>
                </a:lnTo>
                <a:lnTo>
                  <a:pt x="31314" y="0"/>
                </a:lnTo>
                <a:lnTo>
                  <a:pt x="31260" y="0"/>
                </a:lnTo>
                <a:lnTo>
                  <a:pt x="31215" y="6129"/>
                </a:lnTo>
                <a:lnTo>
                  <a:pt x="24873" y="6102"/>
                </a:lnTo>
                <a:lnTo>
                  <a:pt x="24917" y="0"/>
                </a:lnTo>
                <a:lnTo>
                  <a:pt x="24864" y="0"/>
                </a:lnTo>
                <a:lnTo>
                  <a:pt x="24819" y="6102"/>
                </a:lnTo>
                <a:lnTo>
                  <a:pt x="18485" y="6075"/>
                </a:lnTo>
                <a:lnTo>
                  <a:pt x="18530" y="0"/>
                </a:lnTo>
                <a:lnTo>
                  <a:pt x="18476" y="0"/>
                </a:lnTo>
                <a:lnTo>
                  <a:pt x="18432" y="6075"/>
                </a:lnTo>
                <a:lnTo>
                  <a:pt x="12062" y="6049"/>
                </a:lnTo>
                <a:lnTo>
                  <a:pt x="12107" y="0"/>
                </a:lnTo>
                <a:lnTo>
                  <a:pt x="12053" y="0"/>
                </a:lnTo>
                <a:lnTo>
                  <a:pt x="12008" y="6049"/>
                </a:lnTo>
                <a:lnTo>
                  <a:pt x="5666" y="6022"/>
                </a:lnTo>
                <a:lnTo>
                  <a:pt x="5710" y="0"/>
                </a:lnTo>
                <a:close/>
              </a:path>
            </a:pathLst>
          </a:custGeom>
          <a:solidFill>
            <a:schemeClr val="dk2"/>
          </a:solidFill>
          <a:ln w="9525" cap="flat" cmpd="sng">
            <a:solidFill>
              <a:schemeClr val="dk2"/>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22" name="Google Shape;2234;p7"/>
          <p:cNvGrpSpPr/>
          <p:nvPr/>
        </p:nvGrpSpPr>
        <p:grpSpPr>
          <a:xfrm>
            <a:off x="436965" y="371680"/>
            <a:ext cx="8270070" cy="4400212"/>
            <a:chOff x="4068925" y="3794325"/>
            <a:chExt cx="2771750" cy="1474750"/>
          </a:xfrm>
        </p:grpSpPr>
        <p:sp>
          <p:nvSpPr>
            <p:cNvPr id="1051808" name="Google Shape;2235;p7"/>
            <p:cNvSpPr/>
            <p:nvPr/>
          </p:nvSpPr>
          <p:spPr>
            <a:xfrm>
              <a:off x="4068925" y="3794325"/>
              <a:ext cx="2771750" cy="1474750"/>
            </a:xfrm>
            <a:custGeom>
              <a:avLst/>
              <a:ahLst/>
              <a:rect l="l" t="t" r="r" b="b"/>
              <a:pathLst>
                <a:path w="110870" h="58990" extrusionOk="0">
                  <a:moveTo>
                    <a:pt x="110448" y="1"/>
                  </a:moveTo>
                  <a:lnTo>
                    <a:pt x="429" y="453"/>
                  </a:lnTo>
                  <a:lnTo>
                    <a:pt x="23" y="52746"/>
                  </a:lnTo>
                  <a:lnTo>
                    <a:pt x="0" y="52746"/>
                  </a:lnTo>
                  <a:lnTo>
                    <a:pt x="0" y="58653"/>
                  </a:lnTo>
                  <a:lnTo>
                    <a:pt x="0" y="58913"/>
                  </a:lnTo>
                  <a:lnTo>
                    <a:pt x="0" y="58944"/>
                  </a:lnTo>
                  <a:lnTo>
                    <a:pt x="2482" y="58814"/>
                  </a:lnTo>
                  <a:lnTo>
                    <a:pt x="5784" y="58990"/>
                  </a:lnTo>
                  <a:lnTo>
                    <a:pt x="8266" y="58814"/>
                  </a:lnTo>
                  <a:lnTo>
                    <a:pt x="13223" y="58814"/>
                  </a:lnTo>
                  <a:lnTo>
                    <a:pt x="16525" y="58645"/>
                  </a:lnTo>
                  <a:lnTo>
                    <a:pt x="19827" y="58469"/>
                  </a:lnTo>
                  <a:lnTo>
                    <a:pt x="26438" y="58469"/>
                  </a:lnTo>
                  <a:lnTo>
                    <a:pt x="27373" y="58369"/>
                  </a:lnTo>
                  <a:cubicBezTo>
                    <a:pt x="27319" y="58369"/>
                    <a:pt x="27265" y="58362"/>
                    <a:pt x="27212" y="58362"/>
                  </a:cubicBezTo>
                  <a:lnTo>
                    <a:pt x="28085" y="58270"/>
                  </a:lnTo>
                  <a:lnTo>
                    <a:pt x="28690" y="58270"/>
                  </a:lnTo>
                  <a:cubicBezTo>
                    <a:pt x="28598" y="58277"/>
                    <a:pt x="28506" y="58285"/>
                    <a:pt x="28422" y="58300"/>
                  </a:cubicBezTo>
                  <a:cubicBezTo>
                    <a:pt x="29778" y="58300"/>
                    <a:pt x="34919" y="58323"/>
                    <a:pt x="36351" y="58469"/>
                  </a:cubicBezTo>
                  <a:cubicBezTo>
                    <a:pt x="36900" y="58528"/>
                    <a:pt x="37542" y="58547"/>
                    <a:pt x="38154" y="58547"/>
                  </a:cubicBezTo>
                  <a:cubicBezTo>
                    <a:pt x="39377" y="58547"/>
                    <a:pt x="40481" y="58469"/>
                    <a:pt x="40481" y="58469"/>
                  </a:cubicBezTo>
                  <a:cubicBezTo>
                    <a:pt x="40481" y="58469"/>
                    <a:pt x="43782" y="58124"/>
                    <a:pt x="47084" y="58124"/>
                  </a:cubicBezTo>
                  <a:cubicBezTo>
                    <a:pt x="50394" y="58124"/>
                    <a:pt x="50394" y="58469"/>
                    <a:pt x="52868" y="58469"/>
                  </a:cubicBezTo>
                  <a:cubicBezTo>
                    <a:pt x="55350" y="58469"/>
                    <a:pt x="60307" y="57779"/>
                    <a:pt x="62782" y="57779"/>
                  </a:cubicBezTo>
                  <a:cubicBezTo>
                    <a:pt x="65256" y="57779"/>
                    <a:pt x="71040" y="58300"/>
                    <a:pt x="72695" y="58300"/>
                  </a:cubicBezTo>
                  <a:cubicBezTo>
                    <a:pt x="74350" y="58300"/>
                    <a:pt x="81781" y="58645"/>
                    <a:pt x="81781" y="58645"/>
                  </a:cubicBezTo>
                  <a:lnTo>
                    <a:pt x="90039" y="58124"/>
                  </a:lnTo>
                  <a:lnTo>
                    <a:pt x="96651" y="58645"/>
                  </a:lnTo>
                  <a:lnTo>
                    <a:pt x="104082" y="58645"/>
                  </a:lnTo>
                  <a:lnTo>
                    <a:pt x="110693" y="58262"/>
                  </a:lnTo>
                  <a:lnTo>
                    <a:pt x="110693" y="58254"/>
                  </a:lnTo>
                  <a:lnTo>
                    <a:pt x="110479" y="58239"/>
                  </a:lnTo>
                  <a:lnTo>
                    <a:pt x="110693" y="58231"/>
                  </a:lnTo>
                  <a:lnTo>
                    <a:pt x="110693" y="55864"/>
                  </a:lnTo>
                  <a:lnTo>
                    <a:pt x="110869" y="55864"/>
                  </a:lnTo>
                  <a:lnTo>
                    <a:pt x="110448" y="1"/>
                  </a:ln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09" name="Google Shape;2236;p7"/>
            <p:cNvSpPr/>
            <p:nvPr/>
          </p:nvSpPr>
          <p:spPr>
            <a:xfrm>
              <a:off x="4173300" y="3806200"/>
              <a:ext cx="4800" cy="118375"/>
            </a:xfrm>
            <a:custGeom>
              <a:avLst/>
              <a:ahLst/>
              <a:rect l="l" t="t" r="r" b="b"/>
              <a:pathLst>
                <a:path w="192" h="4735" extrusionOk="0">
                  <a:moveTo>
                    <a:pt x="0" y="4735"/>
                  </a:moveTo>
                  <a:lnTo>
                    <a:pt x="192" y="4735"/>
                  </a:lnTo>
                  <a:lnTo>
                    <a:pt x="192" y="1"/>
                  </a:lnTo>
                  <a:lnTo>
                    <a:pt x="0"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10" name="Google Shape;2237;p7"/>
            <p:cNvSpPr/>
            <p:nvPr/>
          </p:nvSpPr>
          <p:spPr>
            <a:xfrm>
              <a:off x="417330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11" name="Google Shape;2238;p7"/>
            <p:cNvSpPr/>
            <p:nvPr/>
          </p:nvSpPr>
          <p:spPr>
            <a:xfrm>
              <a:off x="4173300" y="5150125"/>
              <a:ext cx="4800" cy="95975"/>
            </a:xfrm>
            <a:custGeom>
              <a:avLst/>
              <a:ahLst/>
              <a:rect l="l" t="t" r="r" b="b"/>
              <a:pathLst>
                <a:path w="192" h="3839" extrusionOk="0">
                  <a:moveTo>
                    <a:pt x="0" y="0"/>
                  </a:moveTo>
                  <a:lnTo>
                    <a:pt x="0" y="3839"/>
                  </a:lnTo>
                  <a:lnTo>
                    <a:pt x="192" y="3839"/>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12" name="Google Shape;2239;p7"/>
            <p:cNvSpPr/>
            <p:nvPr/>
          </p:nvSpPr>
          <p:spPr>
            <a:xfrm>
              <a:off x="417330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13" name="Google Shape;2240;p7"/>
            <p:cNvSpPr/>
            <p:nvPr/>
          </p:nvSpPr>
          <p:spPr>
            <a:xfrm>
              <a:off x="417330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14" name="Google Shape;2241;p7"/>
            <p:cNvSpPr/>
            <p:nvPr/>
          </p:nvSpPr>
          <p:spPr>
            <a:xfrm>
              <a:off x="417330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15" name="Google Shape;2242;p7"/>
            <p:cNvSpPr/>
            <p:nvPr/>
          </p:nvSpPr>
          <p:spPr>
            <a:xfrm>
              <a:off x="417330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16" name="Google Shape;2243;p7"/>
            <p:cNvSpPr/>
            <p:nvPr/>
          </p:nvSpPr>
          <p:spPr>
            <a:xfrm>
              <a:off x="417330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17" name="Google Shape;2244;p7"/>
            <p:cNvSpPr/>
            <p:nvPr/>
          </p:nvSpPr>
          <p:spPr>
            <a:xfrm>
              <a:off x="417330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18" name="Google Shape;2245;p7"/>
            <p:cNvSpPr/>
            <p:nvPr/>
          </p:nvSpPr>
          <p:spPr>
            <a:xfrm>
              <a:off x="417330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19" name="Google Shape;2246;p7"/>
            <p:cNvSpPr/>
            <p:nvPr/>
          </p:nvSpPr>
          <p:spPr>
            <a:xfrm>
              <a:off x="417330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20" name="Google Shape;2247;p7"/>
            <p:cNvSpPr/>
            <p:nvPr/>
          </p:nvSpPr>
          <p:spPr>
            <a:xfrm>
              <a:off x="417330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21" name="Google Shape;2248;p7"/>
            <p:cNvSpPr/>
            <p:nvPr/>
          </p:nvSpPr>
          <p:spPr>
            <a:xfrm>
              <a:off x="4280175" y="5150125"/>
              <a:ext cx="4800" cy="97325"/>
            </a:xfrm>
            <a:custGeom>
              <a:avLst/>
              <a:ahLst/>
              <a:rect l="l" t="t" r="r" b="b"/>
              <a:pathLst>
                <a:path w="192" h="3893" extrusionOk="0">
                  <a:moveTo>
                    <a:pt x="0" y="0"/>
                  </a:moveTo>
                  <a:lnTo>
                    <a:pt x="0" y="3892"/>
                  </a:lnTo>
                  <a:lnTo>
                    <a:pt x="192" y="3892"/>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22" name="Google Shape;2249;p7"/>
            <p:cNvSpPr/>
            <p:nvPr/>
          </p:nvSpPr>
          <p:spPr>
            <a:xfrm>
              <a:off x="4280175"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23" name="Google Shape;2250;p7"/>
            <p:cNvSpPr/>
            <p:nvPr/>
          </p:nvSpPr>
          <p:spPr>
            <a:xfrm>
              <a:off x="4280175" y="3806200"/>
              <a:ext cx="4800" cy="118375"/>
            </a:xfrm>
            <a:custGeom>
              <a:avLst/>
              <a:ahLst/>
              <a:rect l="l" t="t" r="r" b="b"/>
              <a:pathLst>
                <a:path w="192" h="4735" extrusionOk="0">
                  <a:moveTo>
                    <a:pt x="0" y="1"/>
                  </a:moveTo>
                  <a:lnTo>
                    <a:pt x="0" y="4735"/>
                  </a:lnTo>
                  <a:lnTo>
                    <a:pt x="192" y="4735"/>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24" name="Google Shape;2251;p7"/>
            <p:cNvSpPr/>
            <p:nvPr/>
          </p:nvSpPr>
          <p:spPr>
            <a:xfrm>
              <a:off x="4280175"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25" name="Google Shape;2252;p7"/>
            <p:cNvSpPr/>
            <p:nvPr/>
          </p:nvSpPr>
          <p:spPr>
            <a:xfrm>
              <a:off x="4280175"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26" name="Google Shape;2253;p7"/>
            <p:cNvSpPr/>
            <p:nvPr/>
          </p:nvSpPr>
          <p:spPr>
            <a:xfrm>
              <a:off x="4280175"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27" name="Google Shape;2254;p7"/>
            <p:cNvSpPr/>
            <p:nvPr/>
          </p:nvSpPr>
          <p:spPr>
            <a:xfrm>
              <a:off x="4280175"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28" name="Google Shape;2255;p7"/>
            <p:cNvSpPr/>
            <p:nvPr/>
          </p:nvSpPr>
          <p:spPr>
            <a:xfrm>
              <a:off x="4280175"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29" name="Google Shape;2256;p7"/>
            <p:cNvSpPr/>
            <p:nvPr/>
          </p:nvSpPr>
          <p:spPr>
            <a:xfrm>
              <a:off x="4280175"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30" name="Google Shape;2257;p7"/>
            <p:cNvSpPr/>
            <p:nvPr/>
          </p:nvSpPr>
          <p:spPr>
            <a:xfrm>
              <a:off x="4280175"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31" name="Google Shape;2258;p7"/>
            <p:cNvSpPr/>
            <p:nvPr/>
          </p:nvSpPr>
          <p:spPr>
            <a:xfrm>
              <a:off x="4280175"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32" name="Google Shape;2259;p7"/>
            <p:cNvSpPr/>
            <p:nvPr/>
          </p:nvSpPr>
          <p:spPr>
            <a:xfrm>
              <a:off x="4280175"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33" name="Google Shape;2260;p7"/>
            <p:cNvSpPr/>
            <p:nvPr/>
          </p:nvSpPr>
          <p:spPr>
            <a:xfrm>
              <a:off x="4386275" y="41741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34" name="Google Shape;2261;p7"/>
            <p:cNvSpPr/>
            <p:nvPr/>
          </p:nvSpPr>
          <p:spPr>
            <a:xfrm>
              <a:off x="4386275" y="4662125"/>
              <a:ext cx="5375" cy="116850"/>
            </a:xfrm>
            <a:custGeom>
              <a:avLst/>
              <a:ahLst/>
              <a:rect l="l" t="t" r="r" b="b"/>
              <a:pathLst>
                <a:path w="215" h="4674" extrusionOk="0">
                  <a:moveTo>
                    <a:pt x="0" y="0"/>
                  </a:moveTo>
                  <a:lnTo>
                    <a:pt x="0"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35" name="Google Shape;2262;p7"/>
            <p:cNvSpPr/>
            <p:nvPr/>
          </p:nvSpPr>
          <p:spPr>
            <a:xfrm>
              <a:off x="4386275" y="3929725"/>
              <a:ext cx="5375" cy="116875"/>
            </a:xfrm>
            <a:custGeom>
              <a:avLst/>
              <a:ahLst/>
              <a:rect l="l" t="t" r="r" b="b"/>
              <a:pathLst>
                <a:path w="215" h="4675" extrusionOk="0">
                  <a:moveTo>
                    <a:pt x="0" y="1"/>
                  </a:moveTo>
                  <a:lnTo>
                    <a:pt x="0"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36" name="Google Shape;2263;p7"/>
            <p:cNvSpPr/>
            <p:nvPr/>
          </p:nvSpPr>
          <p:spPr>
            <a:xfrm>
              <a:off x="4386275" y="5028700"/>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37" name="Google Shape;2264;p7"/>
            <p:cNvSpPr/>
            <p:nvPr/>
          </p:nvSpPr>
          <p:spPr>
            <a:xfrm>
              <a:off x="4386275" y="4539925"/>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38" name="Google Shape;2265;p7"/>
            <p:cNvSpPr/>
            <p:nvPr/>
          </p:nvSpPr>
          <p:spPr>
            <a:xfrm>
              <a:off x="4386275" y="405192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39" name="Google Shape;2266;p7"/>
            <p:cNvSpPr/>
            <p:nvPr/>
          </p:nvSpPr>
          <p:spPr>
            <a:xfrm>
              <a:off x="4386275" y="5150125"/>
              <a:ext cx="5375" cy="97900"/>
            </a:xfrm>
            <a:custGeom>
              <a:avLst/>
              <a:ahLst/>
              <a:rect l="l" t="t" r="r" b="b"/>
              <a:pathLst>
                <a:path w="215" h="3916" extrusionOk="0">
                  <a:moveTo>
                    <a:pt x="0" y="0"/>
                  </a:moveTo>
                  <a:lnTo>
                    <a:pt x="0" y="3915"/>
                  </a:lnTo>
                  <a:lnTo>
                    <a:pt x="215" y="3915"/>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40" name="Google Shape;2267;p7"/>
            <p:cNvSpPr/>
            <p:nvPr/>
          </p:nvSpPr>
          <p:spPr>
            <a:xfrm>
              <a:off x="4386275" y="3805625"/>
              <a:ext cx="5375" cy="118950"/>
            </a:xfrm>
            <a:custGeom>
              <a:avLst/>
              <a:ahLst/>
              <a:rect l="l" t="t" r="r" b="b"/>
              <a:pathLst>
                <a:path w="215" h="4758" extrusionOk="0">
                  <a:moveTo>
                    <a:pt x="0" y="1"/>
                  </a:moveTo>
                  <a:lnTo>
                    <a:pt x="0" y="4758"/>
                  </a:lnTo>
                  <a:lnTo>
                    <a:pt x="215" y="4758"/>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41" name="Google Shape;2268;p7"/>
            <p:cNvSpPr/>
            <p:nvPr/>
          </p:nvSpPr>
          <p:spPr>
            <a:xfrm>
              <a:off x="4386275" y="4906500"/>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42" name="Google Shape;2269;p7"/>
            <p:cNvSpPr/>
            <p:nvPr/>
          </p:nvSpPr>
          <p:spPr>
            <a:xfrm>
              <a:off x="4386275" y="4417725"/>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43" name="Google Shape;2270;p7"/>
            <p:cNvSpPr/>
            <p:nvPr/>
          </p:nvSpPr>
          <p:spPr>
            <a:xfrm>
              <a:off x="4386275" y="47843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44" name="Google Shape;2271;p7"/>
            <p:cNvSpPr/>
            <p:nvPr/>
          </p:nvSpPr>
          <p:spPr>
            <a:xfrm>
              <a:off x="4386275" y="4296300"/>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45" name="Google Shape;2272;p7"/>
            <p:cNvSpPr/>
            <p:nvPr/>
          </p:nvSpPr>
          <p:spPr>
            <a:xfrm>
              <a:off x="449295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46" name="Google Shape;2273;p7"/>
            <p:cNvSpPr/>
            <p:nvPr/>
          </p:nvSpPr>
          <p:spPr>
            <a:xfrm>
              <a:off x="449295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47" name="Google Shape;2274;p7"/>
            <p:cNvSpPr/>
            <p:nvPr/>
          </p:nvSpPr>
          <p:spPr>
            <a:xfrm>
              <a:off x="449295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48" name="Google Shape;2275;p7"/>
            <p:cNvSpPr/>
            <p:nvPr/>
          </p:nvSpPr>
          <p:spPr>
            <a:xfrm>
              <a:off x="449295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49" name="Google Shape;2276;p7"/>
            <p:cNvSpPr/>
            <p:nvPr/>
          </p:nvSpPr>
          <p:spPr>
            <a:xfrm>
              <a:off x="449295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50" name="Google Shape;2277;p7"/>
            <p:cNvSpPr/>
            <p:nvPr/>
          </p:nvSpPr>
          <p:spPr>
            <a:xfrm>
              <a:off x="4492950" y="3804850"/>
              <a:ext cx="4800" cy="119725"/>
            </a:xfrm>
            <a:custGeom>
              <a:avLst/>
              <a:ahLst/>
              <a:rect l="l" t="t" r="r" b="b"/>
              <a:pathLst>
                <a:path w="192" h="4789" extrusionOk="0">
                  <a:moveTo>
                    <a:pt x="0" y="1"/>
                  </a:moveTo>
                  <a:lnTo>
                    <a:pt x="0" y="4789"/>
                  </a:lnTo>
                  <a:lnTo>
                    <a:pt x="192" y="4789"/>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51" name="Google Shape;2278;p7"/>
            <p:cNvSpPr/>
            <p:nvPr/>
          </p:nvSpPr>
          <p:spPr>
            <a:xfrm>
              <a:off x="449295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52" name="Google Shape;2279;p7"/>
            <p:cNvSpPr/>
            <p:nvPr/>
          </p:nvSpPr>
          <p:spPr>
            <a:xfrm>
              <a:off x="449295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53" name="Google Shape;2280;p7"/>
            <p:cNvSpPr/>
            <p:nvPr/>
          </p:nvSpPr>
          <p:spPr>
            <a:xfrm>
              <a:off x="4492950" y="5150125"/>
              <a:ext cx="4800" cy="99225"/>
            </a:xfrm>
            <a:custGeom>
              <a:avLst/>
              <a:ahLst/>
              <a:rect l="l" t="t" r="r" b="b"/>
              <a:pathLst>
                <a:path w="192" h="3969" extrusionOk="0">
                  <a:moveTo>
                    <a:pt x="0" y="0"/>
                  </a:moveTo>
                  <a:lnTo>
                    <a:pt x="0" y="3946"/>
                  </a:lnTo>
                  <a:lnTo>
                    <a:pt x="192" y="3969"/>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54" name="Google Shape;2281;p7"/>
            <p:cNvSpPr/>
            <p:nvPr/>
          </p:nvSpPr>
          <p:spPr>
            <a:xfrm>
              <a:off x="449295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55" name="Google Shape;2282;p7"/>
            <p:cNvSpPr/>
            <p:nvPr/>
          </p:nvSpPr>
          <p:spPr>
            <a:xfrm>
              <a:off x="449295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56" name="Google Shape;2283;p7"/>
            <p:cNvSpPr/>
            <p:nvPr/>
          </p:nvSpPr>
          <p:spPr>
            <a:xfrm>
              <a:off x="449295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57" name="Google Shape;2284;p7"/>
            <p:cNvSpPr/>
            <p:nvPr/>
          </p:nvSpPr>
          <p:spPr>
            <a:xfrm>
              <a:off x="4599825" y="3804850"/>
              <a:ext cx="4625" cy="119725"/>
            </a:xfrm>
            <a:custGeom>
              <a:avLst/>
              <a:ahLst/>
              <a:rect l="l" t="t" r="r" b="b"/>
              <a:pathLst>
                <a:path w="185" h="4789" extrusionOk="0">
                  <a:moveTo>
                    <a:pt x="0" y="1"/>
                  </a:moveTo>
                  <a:lnTo>
                    <a:pt x="0" y="4789"/>
                  </a:lnTo>
                  <a:lnTo>
                    <a:pt x="184" y="4789"/>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58" name="Google Shape;2285;p7"/>
            <p:cNvSpPr/>
            <p:nvPr/>
          </p:nvSpPr>
          <p:spPr>
            <a:xfrm>
              <a:off x="4599825" y="4417725"/>
              <a:ext cx="4625" cy="117050"/>
            </a:xfrm>
            <a:custGeom>
              <a:avLst/>
              <a:ahLst/>
              <a:rect l="l" t="t" r="r" b="b"/>
              <a:pathLst>
                <a:path w="185" h="4682" extrusionOk="0">
                  <a:moveTo>
                    <a:pt x="0" y="1"/>
                  </a:moveTo>
                  <a:lnTo>
                    <a:pt x="0" y="4682"/>
                  </a:lnTo>
                  <a:lnTo>
                    <a:pt x="184" y="4682"/>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59" name="Google Shape;2286;p7"/>
            <p:cNvSpPr/>
            <p:nvPr/>
          </p:nvSpPr>
          <p:spPr>
            <a:xfrm>
              <a:off x="4599825" y="4539925"/>
              <a:ext cx="4625" cy="117050"/>
            </a:xfrm>
            <a:custGeom>
              <a:avLst/>
              <a:ahLst/>
              <a:rect l="l" t="t" r="r" b="b"/>
              <a:pathLst>
                <a:path w="185" h="4682" extrusionOk="0">
                  <a:moveTo>
                    <a:pt x="0" y="1"/>
                  </a:moveTo>
                  <a:lnTo>
                    <a:pt x="0" y="4681"/>
                  </a:lnTo>
                  <a:lnTo>
                    <a:pt x="184" y="468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60" name="Google Shape;2287;p7"/>
            <p:cNvSpPr/>
            <p:nvPr/>
          </p:nvSpPr>
          <p:spPr>
            <a:xfrm>
              <a:off x="4599825" y="3929725"/>
              <a:ext cx="4625" cy="116875"/>
            </a:xfrm>
            <a:custGeom>
              <a:avLst/>
              <a:ahLst/>
              <a:rect l="l" t="t" r="r" b="b"/>
              <a:pathLst>
                <a:path w="185" h="4675" extrusionOk="0">
                  <a:moveTo>
                    <a:pt x="0" y="1"/>
                  </a:moveTo>
                  <a:lnTo>
                    <a:pt x="0" y="4674"/>
                  </a:lnTo>
                  <a:lnTo>
                    <a:pt x="184" y="4674"/>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61" name="Google Shape;2288;p7"/>
            <p:cNvSpPr/>
            <p:nvPr/>
          </p:nvSpPr>
          <p:spPr>
            <a:xfrm>
              <a:off x="4599825" y="4174125"/>
              <a:ext cx="4625" cy="116275"/>
            </a:xfrm>
            <a:custGeom>
              <a:avLst/>
              <a:ahLst/>
              <a:rect l="l" t="t" r="r" b="b"/>
              <a:pathLst>
                <a:path w="185"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62" name="Google Shape;2289;p7"/>
            <p:cNvSpPr/>
            <p:nvPr/>
          </p:nvSpPr>
          <p:spPr>
            <a:xfrm>
              <a:off x="4599825" y="5028700"/>
              <a:ext cx="4625" cy="116275"/>
            </a:xfrm>
            <a:custGeom>
              <a:avLst/>
              <a:ahLst/>
              <a:rect l="l" t="t" r="r" b="b"/>
              <a:pathLst>
                <a:path w="185" h="4651" extrusionOk="0">
                  <a:moveTo>
                    <a:pt x="0" y="0"/>
                  </a:moveTo>
                  <a:lnTo>
                    <a:pt x="0" y="4651"/>
                  </a:lnTo>
                  <a:lnTo>
                    <a:pt x="184" y="465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63" name="Google Shape;2290;p7"/>
            <p:cNvSpPr/>
            <p:nvPr/>
          </p:nvSpPr>
          <p:spPr>
            <a:xfrm>
              <a:off x="4599825" y="4784325"/>
              <a:ext cx="4625" cy="116275"/>
            </a:xfrm>
            <a:custGeom>
              <a:avLst/>
              <a:ahLst/>
              <a:rect l="l" t="t" r="r" b="b"/>
              <a:pathLst>
                <a:path w="185"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64" name="Google Shape;2291;p7"/>
            <p:cNvSpPr/>
            <p:nvPr/>
          </p:nvSpPr>
          <p:spPr>
            <a:xfrm>
              <a:off x="4599825" y="4051925"/>
              <a:ext cx="4625" cy="116275"/>
            </a:xfrm>
            <a:custGeom>
              <a:avLst/>
              <a:ahLst/>
              <a:rect l="l" t="t" r="r" b="b"/>
              <a:pathLst>
                <a:path w="185"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65" name="Google Shape;2292;p7"/>
            <p:cNvSpPr/>
            <p:nvPr/>
          </p:nvSpPr>
          <p:spPr>
            <a:xfrm>
              <a:off x="4599825" y="4906500"/>
              <a:ext cx="4625" cy="116275"/>
            </a:xfrm>
            <a:custGeom>
              <a:avLst/>
              <a:ahLst/>
              <a:rect l="l" t="t" r="r" b="b"/>
              <a:pathLst>
                <a:path w="185"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66" name="Google Shape;2293;p7"/>
            <p:cNvSpPr/>
            <p:nvPr/>
          </p:nvSpPr>
          <p:spPr>
            <a:xfrm>
              <a:off x="4599825" y="5150125"/>
              <a:ext cx="4625" cy="99800"/>
            </a:xfrm>
            <a:custGeom>
              <a:avLst/>
              <a:ahLst/>
              <a:rect l="l" t="t" r="r" b="b"/>
              <a:pathLst>
                <a:path w="185" h="3992" extrusionOk="0">
                  <a:moveTo>
                    <a:pt x="0" y="0"/>
                  </a:moveTo>
                  <a:lnTo>
                    <a:pt x="0" y="3992"/>
                  </a:lnTo>
                  <a:lnTo>
                    <a:pt x="184" y="3992"/>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67" name="Google Shape;2294;p7"/>
            <p:cNvSpPr/>
            <p:nvPr/>
          </p:nvSpPr>
          <p:spPr>
            <a:xfrm>
              <a:off x="4599825" y="4296300"/>
              <a:ext cx="4625" cy="116300"/>
            </a:xfrm>
            <a:custGeom>
              <a:avLst/>
              <a:ahLst/>
              <a:rect l="l" t="t" r="r" b="b"/>
              <a:pathLst>
                <a:path w="185" h="4652"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68" name="Google Shape;2295;p7"/>
            <p:cNvSpPr/>
            <p:nvPr/>
          </p:nvSpPr>
          <p:spPr>
            <a:xfrm>
              <a:off x="4599825" y="4662125"/>
              <a:ext cx="4625" cy="116850"/>
            </a:xfrm>
            <a:custGeom>
              <a:avLst/>
              <a:ahLst/>
              <a:rect l="l" t="t" r="r" b="b"/>
              <a:pathLst>
                <a:path w="185" h="4674" extrusionOk="0">
                  <a:moveTo>
                    <a:pt x="0" y="0"/>
                  </a:moveTo>
                  <a:lnTo>
                    <a:pt x="0" y="4674"/>
                  </a:lnTo>
                  <a:lnTo>
                    <a:pt x="184" y="4674"/>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69" name="Google Shape;2296;p7"/>
            <p:cNvSpPr/>
            <p:nvPr/>
          </p:nvSpPr>
          <p:spPr>
            <a:xfrm>
              <a:off x="470650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70" name="Google Shape;2297;p7"/>
            <p:cNvSpPr/>
            <p:nvPr/>
          </p:nvSpPr>
          <p:spPr>
            <a:xfrm>
              <a:off x="470650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71" name="Google Shape;2298;p7"/>
            <p:cNvSpPr/>
            <p:nvPr/>
          </p:nvSpPr>
          <p:spPr>
            <a:xfrm>
              <a:off x="470650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72" name="Google Shape;2299;p7"/>
            <p:cNvSpPr/>
            <p:nvPr/>
          </p:nvSpPr>
          <p:spPr>
            <a:xfrm>
              <a:off x="470650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73" name="Google Shape;2300;p7"/>
            <p:cNvSpPr/>
            <p:nvPr/>
          </p:nvSpPr>
          <p:spPr>
            <a:xfrm>
              <a:off x="470650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74" name="Google Shape;2301;p7"/>
            <p:cNvSpPr/>
            <p:nvPr/>
          </p:nvSpPr>
          <p:spPr>
            <a:xfrm>
              <a:off x="470650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75" name="Google Shape;2302;p7"/>
            <p:cNvSpPr/>
            <p:nvPr/>
          </p:nvSpPr>
          <p:spPr>
            <a:xfrm>
              <a:off x="470650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76" name="Google Shape;2303;p7"/>
            <p:cNvSpPr/>
            <p:nvPr/>
          </p:nvSpPr>
          <p:spPr>
            <a:xfrm>
              <a:off x="470650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77" name="Google Shape;2304;p7"/>
            <p:cNvSpPr/>
            <p:nvPr/>
          </p:nvSpPr>
          <p:spPr>
            <a:xfrm>
              <a:off x="470650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78" name="Google Shape;2305;p7"/>
            <p:cNvSpPr/>
            <p:nvPr/>
          </p:nvSpPr>
          <p:spPr>
            <a:xfrm>
              <a:off x="4706500" y="5150125"/>
              <a:ext cx="4800" cy="100575"/>
            </a:xfrm>
            <a:custGeom>
              <a:avLst/>
              <a:ahLst/>
              <a:rect l="l" t="t" r="r" b="b"/>
              <a:pathLst>
                <a:path w="192" h="4023" extrusionOk="0">
                  <a:moveTo>
                    <a:pt x="0" y="0"/>
                  </a:moveTo>
                  <a:lnTo>
                    <a:pt x="0" y="4022"/>
                  </a:lnTo>
                  <a:lnTo>
                    <a:pt x="192" y="4022"/>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79" name="Google Shape;2306;p7"/>
            <p:cNvSpPr/>
            <p:nvPr/>
          </p:nvSpPr>
          <p:spPr>
            <a:xfrm>
              <a:off x="4706500" y="3804275"/>
              <a:ext cx="4800" cy="120300"/>
            </a:xfrm>
            <a:custGeom>
              <a:avLst/>
              <a:ahLst/>
              <a:rect l="l" t="t" r="r" b="b"/>
              <a:pathLst>
                <a:path w="192" h="4812" extrusionOk="0">
                  <a:moveTo>
                    <a:pt x="0" y="1"/>
                  </a:moveTo>
                  <a:lnTo>
                    <a:pt x="0" y="4812"/>
                  </a:lnTo>
                  <a:lnTo>
                    <a:pt x="192" y="481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80" name="Google Shape;2307;p7"/>
            <p:cNvSpPr/>
            <p:nvPr/>
          </p:nvSpPr>
          <p:spPr>
            <a:xfrm>
              <a:off x="470650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81" name="Google Shape;2308;p7"/>
            <p:cNvSpPr/>
            <p:nvPr/>
          </p:nvSpPr>
          <p:spPr>
            <a:xfrm>
              <a:off x="4812600" y="41741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82" name="Google Shape;2309;p7"/>
            <p:cNvSpPr/>
            <p:nvPr/>
          </p:nvSpPr>
          <p:spPr>
            <a:xfrm>
              <a:off x="4812600" y="453992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83" name="Google Shape;2310;p7"/>
            <p:cNvSpPr/>
            <p:nvPr/>
          </p:nvSpPr>
          <p:spPr>
            <a:xfrm>
              <a:off x="4812600" y="47843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84" name="Google Shape;2311;p7"/>
            <p:cNvSpPr/>
            <p:nvPr/>
          </p:nvSpPr>
          <p:spPr>
            <a:xfrm>
              <a:off x="4812600" y="405192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85" name="Google Shape;2312;p7"/>
            <p:cNvSpPr/>
            <p:nvPr/>
          </p:nvSpPr>
          <p:spPr>
            <a:xfrm>
              <a:off x="4812600" y="5028700"/>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86" name="Google Shape;2313;p7"/>
            <p:cNvSpPr/>
            <p:nvPr/>
          </p:nvSpPr>
          <p:spPr>
            <a:xfrm>
              <a:off x="4812600" y="4662125"/>
              <a:ext cx="5400" cy="116850"/>
            </a:xfrm>
            <a:custGeom>
              <a:avLst/>
              <a:ahLst/>
              <a:rect l="l" t="t" r="r" b="b"/>
              <a:pathLst>
                <a:path w="216" h="4674" extrusionOk="0">
                  <a:moveTo>
                    <a:pt x="1" y="0"/>
                  </a:moveTo>
                  <a:lnTo>
                    <a:pt x="1"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87" name="Google Shape;2314;p7"/>
            <p:cNvSpPr/>
            <p:nvPr/>
          </p:nvSpPr>
          <p:spPr>
            <a:xfrm>
              <a:off x="4812600" y="4296300"/>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88" name="Google Shape;2315;p7"/>
            <p:cNvSpPr/>
            <p:nvPr/>
          </p:nvSpPr>
          <p:spPr>
            <a:xfrm>
              <a:off x="4812600" y="441772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89" name="Google Shape;2316;p7"/>
            <p:cNvSpPr/>
            <p:nvPr/>
          </p:nvSpPr>
          <p:spPr>
            <a:xfrm>
              <a:off x="4812600" y="3803700"/>
              <a:ext cx="5400" cy="120875"/>
            </a:xfrm>
            <a:custGeom>
              <a:avLst/>
              <a:ahLst/>
              <a:rect l="l" t="t" r="r" b="b"/>
              <a:pathLst>
                <a:path w="216" h="4835" extrusionOk="0">
                  <a:moveTo>
                    <a:pt x="1" y="1"/>
                  </a:moveTo>
                  <a:lnTo>
                    <a:pt x="1" y="4835"/>
                  </a:lnTo>
                  <a:lnTo>
                    <a:pt x="215" y="4835"/>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90" name="Google Shape;2317;p7"/>
            <p:cNvSpPr/>
            <p:nvPr/>
          </p:nvSpPr>
          <p:spPr>
            <a:xfrm>
              <a:off x="4812600" y="3929725"/>
              <a:ext cx="5400" cy="116875"/>
            </a:xfrm>
            <a:custGeom>
              <a:avLst/>
              <a:ahLst/>
              <a:rect l="l" t="t" r="r" b="b"/>
              <a:pathLst>
                <a:path w="216" h="4675" extrusionOk="0">
                  <a:moveTo>
                    <a:pt x="1" y="1"/>
                  </a:moveTo>
                  <a:lnTo>
                    <a:pt x="1"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91" name="Google Shape;2318;p7"/>
            <p:cNvSpPr/>
            <p:nvPr/>
          </p:nvSpPr>
          <p:spPr>
            <a:xfrm>
              <a:off x="4812600" y="5150125"/>
              <a:ext cx="5400" cy="101925"/>
            </a:xfrm>
            <a:custGeom>
              <a:avLst/>
              <a:ahLst/>
              <a:rect l="l" t="t" r="r" b="b"/>
              <a:pathLst>
                <a:path w="216" h="4077" extrusionOk="0">
                  <a:moveTo>
                    <a:pt x="1" y="0"/>
                  </a:moveTo>
                  <a:lnTo>
                    <a:pt x="1" y="4076"/>
                  </a:lnTo>
                  <a:lnTo>
                    <a:pt x="215" y="4076"/>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92" name="Google Shape;2319;p7"/>
            <p:cNvSpPr/>
            <p:nvPr/>
          </p:nvSpPr>
          <p:spPr>
            <a:xfrm>
              <a:off x="4812600" y="490650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93" name="Google Shape;2320;p7"/>
            <p:cNvSpPr/>
            <p:nvPr/>
          </p:nvSpPr>
          <p:spPr>
            <a:xfrm>
              <a:off x="4919275" y="5028700"/>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94" name="Google Shape;2321;p7"/>
            <p:cNvSpPr/>
            <p:nvPr/>
          </p:nvSpPr>
          <p:spPr>
            <a:xfrm>
              <a:off x="4919275" y="441772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95" name="Google Shape;2322;p7"/>
            <p:cNvSpPr/>
            <p:nvPr/>
          </p:nvSpPr>
          <p:spPr>
            <a:xfrm>
              <a:off x="4919275" y="4296300"/>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96" name="Google Shape;2323;p7"/>
            <p:cNvSpPr/>
            <p:nvPr/>
          </p:nvSpPr>
          <p:spPr>
            <a:xfrm>
              <a:off x="4919275" y="490650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97" name="Google Shape;2324;p7"/>
            <p:cNvSpPr/>
            <p:nvPr/>
          </p:nvSpPr>
          <p:spPr>
            <a:xfrm>
              <a:off x="4919275" y="4662125"/>
              <a:ext cx="5400" cy="116850"/>
            </a:xfrm>
            <a:custGeom>
              <a:avLst/>
              <a:ahLst/>
              <a:rect l="l" t="t" r="r" b="b"/>
              <a:pathLst>
                <a:path w="216" h="4674" extrusionOk="0">
                  <a:moveTo>
                    <a:pt x="1" y="0"/>
                  </a:moveTo>
                  <a:lnTo>
                    <a:pt x="1"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98" name="Google Shape;2325;p7"/>
            <p:cNvSpPr/>
            <p:nvPr/>
          </p:nvSpPr>
          <p:spPr>
            <a:xfrm>
              <a:off x="4919275" y="3802950"/>
              <a:ext cx="5400" cy="121625"/>
            </a:xfrm>
            <a:custGeom>
              <a:avLst/>
              <a:ahLst/>
              <a:rect l="l" t="t" r="r" b="b"/>
              <a:pathLst>
                <a:path w="216" h="4865" extrusionOk="0">
                  <a:moveTo>
                    <a:pt x="1" y="0"/>
                  </a:moveTo>
                  <a:lnTo>
                    <a:pt x="1" y="4865"/>
                  </a:lnTo>
                  <a:lnTo>
                    <a:pt x="215" y="4865"/>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99" name="Google Shape;2326;p7"/>
            <p:cNvSpPr/>
            <p:nvPr/>
          </p:nvSpPr>
          <p:spPr>
            <a:xfrm>
              <a:off x="4919275" y="5150125"/>
              <a:ext cx="5400" cy="102500"/>
            </a:xfrm>
            <a:custGeom>
              <a:avLst/>
              <a:ahLst/>
              <a:rect l="l" t="t" r="r" b="b"/>
              <a:pathLst>
                <a:path w="216" h="4100" extrusionOk="0">
                  <a:moveTo>
                    <a:pt x="1" y="0"/>
                  </a:moveTo>
                  <a:lnTo>
                    <a:pt x="1" y="4099"/>
                  </a:lnTo>
                  <a:lnTo>
                    <a:pt x="215" y="4099"/>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00" name="Google Shape;2327;p7"/>
            <p:cNvSpPr/>
            <p:nvPr/>
          </p:nvSpPr>
          <p:spPr>
            <a:xfrm>
              <a:off x="4919275" y="47843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01" name="Google Shape;2328;p7"/>
            <p:cNvSpPr/>
            <p:nvPr/>
          </p:nvSpPr>
          <p:spPr>
            <a:xfrm>
              <a:off x="4919275" y="41741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02" name="Google Shape;2329;p7"/>
            <p:cNvSpPr/>
            <p:nvPr/>
          </p:nvSpPr>
          <p:spPr>
            <a:xfrm>
              <a:off x="4919275" y="405192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03" name="Google Shape;2330;p7"/>
            <p:cNvSpPr/>
            <p:nvPr/>
          </p:nvSpPr>
          <p:spPr>
            <a:xfrm>
              <a:off x="4919275" y="3929725"/>
              <a:ext cx="5400" cy="116875"/>
            </a:xfrm>
            <a:custGeom>
              <a:avLst/>
              <a:ahLst/>
              <a:rect l="l" t="t" r="r" b="b"/>
              <a:pathLst>
                <a:path w="216" h="4675" extrusionOk="0">
                  <a:moveTo>
                    <a:pt x="1" y="1"/>
                  </a:moveTo>
                  <a:lnTo>
                    <a:pt x="1"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04" name="Google Shape;2331;p7"/>
            <p:cNvSpPr/>
            <p:nvPr/>
          </p:nvSpPr>
          <p:spPr>
            <a:xfrm>
              <a:off x="4919275" y="453992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05" name="Google Shape;2332;p7"/>
            <p:cNvSpPr/>
            <p:nvPr/>
          </p:nvSpPr>
          <p:spPr>
            <a:xfrm>
              <a:off x="5026150" y="4539925"/>
              <a:ext cx="4625" cy="117050"/>
            </a:xfrm>
            <a:custGeom>
              <a:avLst/>
              <a:ahLst/>
              <a:rect l="l" t="t" r="r" b="b"/>
              <a:pathLst>
                <a:path w="185" h="4682" extrusionOk="0">
                  <a:moveTo>
                    <a:pt x="1" y="1"/>
                  </a:moveTo>
                  <a:lnTo>
                    <a:pt x="1" y="4681"/>
                  </a:lnTo>
                  <a:lnTo>
                    <a:pt x="184" y="468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06" name="Google Shape;2333;p7"/>
            <p:cNvSpPr/>
            <p:nvPr/>
          </p:nvSpPr>
          <p:spPr>
            <a:xfrm>
              <a:off x="5026150" y="4906500"/>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07" name="Google Shape;2334;p7"/>
            <p:cNvSpPr/>
            <p:nvPr/>
          </p:nvSpPr>
          <p:spPr>
            <a:xfrm>
              <a:off x="5026150" y="4784325"/>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08" name="Google Shape;2335;p7"/>
            <p:cNvSpPr/>
            <p:nvPr/>
          </p:nvSpPr>
          <p:spPr>
            <a:xfrm>
              <a:off x="5026150" y="4051925"/>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09" name="Google Shape;2336;p7"/>
            <p:cNvSpPr/>
            <p:nvPr/>
          </p:nvSpPr>
          <p:spPr>
            <a:xfrm>
              <a:off x="5026150" y="3929725"/>
              <a:ext cx="4625" cy="116875"/>
            </a:xfrm>
            <a:custGeom>
              <a:avLst/>
              <a:ahLst/>
              <a:rect l="l" t="t" r="r" b="b"/>
              <a:pathLst>
                <a:path w="185" h="4675" extrusionOk="0">
                  <a:moveTo>
                    <a:pt x="1" y="1"/>
                  </a:moveTo>
                  <a:lnTo>
                    <a:pt x="1" y="4674"/>
                  </a:lnTo>
                  <a:lnTo>
                    <a:pt x="184" y="4674"/>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10" name="Google Shape;2337;p7"/>
            <p:cNvSpPr/>
            <p:nvPr/>
          </p:nvSpPr>
          <p:spPr>
            <a:xfrm>
              <a:off x="5026150" y="5150125"/>
              <a:ext cx="4625" cy="103825"/>
            </a:xfrm>
            <a:custGeom>
              <a:avLst/>
              <a:ahLst/>
              <a:rect l="l" t="t" r="r" b="b"/>
              <a:pathLst>
                <a:path w="185" h="4153" extrusionOk="0">
                  <a:moveTo>
                    <a:pt x="1" y="0"/>
                  </a:moveTo>
                  <a:lnTo>
                    <a:pt x="1" y="4153"/>
                  </a:lnTo>
                  <a:lnTo>
                    <a:pt x="184" y="4153"/>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11" name="Google Shape;2338;p7"/>
            <p:cNvSpPr/>
            <p:nvPr/>
          </p:nvSpPr>
          <p:spPr>
            <a:xfrm>
              <a:off x="5026150" y="3802950"/>
              <a:ext cx="4625" cy="121625"/>
            </a:xfrm>
            <a:custGeom>
              <a:avLst/>
              <a:ahLst/>
              <a:rect l="l" t="t" r="r" b="b"/>
              <a:pathLst>
                <a:path w="185" h="4865" extrusionOk="0">
                  <a:moveTo>
                    <a:pt x="1" y="0"/>
                  </a:moveTo>
                  <a:lnTo>
                    <a:pt x="1" y="4865"/>
                  </a:lnTo>
                  <a:lnTo>
                    <a:pt x="184" y="4865"/>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12" name="Google Shape;2339;p7"/>
            <p:cNvSpPr/>
            <p:nvPr/>
          </p:nvSpPr>
          <p:spPr>
            <a:xfrm>
              <a:off x="5026150" y="4174125"/>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13" name="Google Shape;2340;p7"/>
            <p:cNvSpPr/>
            <p:nvPr/>
          </p:nvSpPr>
          <p:spPr>
            <a:xfrm>
              <a:off x="5026150" y="4296300"/>
              <a:ext cx="4625" cy="116300"/>
            </a:xfrm>
            <a:custGeom>
              <a:avLst/>
              <a:ahLst/>
              <a:rect l="l" t="t" r="r" b="b"/>
              <a:pathLst>
                <a:path w="185" h="4652" extrusionOk="0">
                  <a:moveTo>
                    <a:pt x="1" y="1"/>
                  </a:moveTo>
                  <a:lnTo>
                    <a:pt x="1"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14" name="Google Shape;2341;p7"/>
            <p:cNvSpPr/>
            <p:nvPr/>
          </p:nvSpPr>
          <p:spPr>
            <a:xfrm>
              <a:off x="5026150" y="4417725"/>
              <a:ext cx="4625" cy="117050"/>
            </a:xfrm>
            <a:custGeom>
              <a:avLst/>
              <a:ahLst/>
              <a:rect l="l" t="t" r="r" b="b"/>
              <a:pathLst>
                <a:path w="185" h="4682" extrusionOk="0">
                  <a:moveTo>
                    <a:pt x="1" y="1"/>
                  </a:moveTo>
                  <a:lnTo>
                    <a:pt x="1" y="4682"/>
                  </a:lnTo>
                  <a:lnTo>
                    <a:pt x="184" y="4682"/>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15" name="Google Shape;2342;p7"/>
            <p:cNvSpPr/>
            <p:nvPr/>
          </p:nvSpPr>
          <p:spPr>
            <a:xfrm>
              <a:off x="5026150" y="5028700"/>
              <a:ext cx="4625" cy="116275"/>
            </a:xfrm>
            <a:custGeom>
              <a:avLst/>
              <a:ahLst/>
              <a:rect l="l" t="t" r="r" b="b"/>
              <a:pathLst>
                <a:path w="185" h="4651" extrusionOk="0">
                  <a:moveTo>
                    <a:pt x="1" y="0"/>
                  </a:moveTo>
                  <a:lnTo>
                    <a:pt x="1" y="4651"/>
                  </a:lnTo>
                  <a:lnTo>
                    <a:pt x="184" y="465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16" name="Google Shape;2343;p7"/>
            <p:cNvSpPr/>
            <p:nvPr/>
          </p:nvSpPr>
          <p:spPr>
            <a:xfrm>
              <a:off x="5026150" y="4662125"/>
              <a:ext cx="4625" cy="116850"/>
            </a:xfrm>
            <a:custGeom>
              <a:avLst/>
              <a:ahLst/>
              <a:rect l="l" t="t" r="r" b="b"/>
              <a:pathLst>
                <a:path w="185" h="4674" extrusionOk="0">
                  <a:moveTo>
                    <a:pt x="1" y="0"/>
                  </a:moveTo>
                  <a:lnTo>
                    <a:pt x="1" y="4674"/>
                  </a:lnTo>
                  <a:lnTo>
                    <a:pt x="184" y="4674"/>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17" name="Google Shape;2344;p7"/>
            <p:cNvSpPr/>
            <p:nvPr/>
          </p:nvSpPr>
          <p:spPr>
            <a:xfrm>
              <a:off x="5132825" y="4296300"/>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18" name="Google Shape;2345;p7"/>
            <p:cNvSpPr/>
            <p:nvPr/>
          </p:nvSpPr>
          <p:spPr>
            <a:xfrm>
              <a:off x="5132825" y="405192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19" name="Google Shape;2346;p7"/>
            <p:cNvSpPr/>
            <p:nvPr/>
          </p:nvSpPr>
          <p:spPr>
            <a:xfrm>
              <a:off x="5132825" y="41741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20" name="Google Shape;2347;p7"/>
            <p:cNvSpPr/>
            <p:nvPr/>
          </p:nvSpPr>
          <p:spPr>
            <a:xfrm>
              <a:off x="5132825" y="4662125"/>
              <a:ext cx="4825" cy="116850"/>
            </a:xfrm>
            <a:custGeom>
              <a:avLst/>
              <a:ahLst/>
              <a:rect l="l" t="t" r="r" b="b"/>
              <a:pathLst>
                <a:path w="193" h="4674" extrusionOk="0">
                  <a:moveTo>
                    <a:pt x="1" y="0"/>
                  </a:moveTo>
                  <a:lnTo>
                    <a:pt x="1"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21" name="Google Shape;2348;p7"/>
            <p:cNvSpPr/>
            <p:nvPr/>
          </p:nvSpPr>
          <p:spPr>
            <a:xfrm>
              <a:off x="5132825" y="5150125"/>
              <a:ext cx="4825" cy="101725"/>
            </a:xfrm>
            <a:custGeom>
              <a:avLst/>
              <a:ahLst/>
              <a:rect l="l" t="t" r="r" b="b"/>
              <a:pathLst>
                <a:path w="193" h="4069" extrusionOk="0">
                  <a:moveTo>
                    <a:pt x="1" y="0"/>
                  </a:moveTo>
                  <a:lnTo>
                    <a:pt x="1" y="4068"/>
                  </a:lnTo>
                  <a:cubicBezTo>
                    <a:pt x="62" y="4061"/>
                    <a:pt x="131" y="4061"/>
                    <a:pt x="192" y="4053"/>
                  </a:cubicBez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22" name="Google Shape;2349;p7"/>
            <p:cNvSpPr/>
            <p:nvPr/>
          </p:nvSpPr>
          <p:spPr>
            <a:xfrm>
              <a:off x="5132825" y="3929725"/>
              <a:ext cx="4825" cy="116875"/>
            </a:xfrm>
            <a:custGeom>
              <a:avLst/>
              <a:ahLst/>
              <a:rect l="l" t="t" r="r" b="b"/>
              <a:pathLst>
                <a:path w="193" h="4675" extrusionOk="0">
                  <a:moveTo>
                    <a:pt x="1" y="1"/>
                  </a:moveTo>
                  <a:lnTo>
                    <a:pt x="1"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23" name="Google Shape;2350;p7"/>
            <p:cNvSpPr/>
            <p:nvPr/>
          </p:nvSpPr>
          <p:spPr>
            <a:xfrm>
              <a:off x="5132825" y="47843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24" name="Google Shape;2351;p7"/>
            <p:cNvSpPr/>
            <p:nvPr/>
          </p:nvSpPr>
          <p:spPr>
            <a:xfrm>
              <a:off x="5132825" y="5028700"/>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25" name="Google Shape;2352;p7"/>
            <p:cNvSpPr/>
            <p:nvPr/>
          </p:nvSpPr>
          <p:spPr>
            <a:xfrm>
              <a:off x="5132825" y="441772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26" name="Google Shape;2353;p7"/>
            <p:cNvSpPr/>
            <p:nvPr/>
          </p:nvSpPr>
          <p:spPr>
            <a:xfrm>
              <a:off x="5132825" y="3802375"/>
              <a:ext cx="4825" cy="122200"/>
            </a:xfrm>
            <a:custGeom>
              <a:avLst/>
              <a:ahLst/>
              <a:rect l="l" t="t" r="r" b="b"/>
              <a:pathLst>
                <a:path w="193" h="4888" extrusionOk="0">
                  <a:moveTo>
                    <a:pt x="1" y="0"/>
                  </a:moveTo>
                  <a:lnTo>
                    <a:pt x="1" y="4888"/>
                  </a:lnTo>
                  <a:lnTo>
                    <a:pt x="192" y="4888"/>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27" name="Google Shape;2354;p7"/>
            <p:cNvSpPr/>
            <p:nvPr/>
          </p:nvSpPr>
          <p:spPr>
            <a:xfrm>
              <a:off x="5132825" y="490650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28" name="Google Shape;2355;p7"/>
            <p:cNvSpPr/>
            <p:nvPr/>
          </p:nvSpPr>
          <p:spPr>
            <a:xfrm>
              <a:off x="5132825" y="453992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29" name="Google Shape;2356;p7"/>
            <p:cNvSpPr/>
            <p:nvPr/>
          </p:nvSpPr>
          <p:spPr>
            <a:xfrm>
              <a:off x="5239500" y="5028700"/>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30" name="Google Shape;2357;p7"/>
            <p:cNvSpPr/>
            <p:nvPr/>
          </p:nvSpPr>
          <p:spPr>
            <a:xfrm>
              <a:off x="5239500" y="47843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31" name="Google Shape;2358;p7"/>
            <p:cNvSpPr/>
            <p:nvPr/>
          </p:nvSpPr>
          <p:spPr>
            <a:xfrm>
              <a:off x="5239500" y="3801800"/>
              <a:ext cx="4825" cy="122775"/>
            </a:xfrm>
            <a:custGeom>
              <a:avLst/>
              <a:ahLst/>
              <a:rect l="l" t="t" r="r" b="b"/>
              <a:pathLst>
                <a:path w="193" h="4911" extrusionOk="0">
                  <a:moveTo>
                    <a:pt x="1" y="0"/>
                  </a:moveTo>
                  <a:lnTo>
                    <a:pt x="1" y="4911"/>
                  </a:lnTo>
                  <a:lnTo>
                    <a:pt x="192" y="491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32" name="Google Shape;2359;p7"/>
            <p:cNvSpPr/>
            <p:nvPr/>
          </p:nvSpPr>
          <p:spPr>
            <a:xfrm>
              <a:off x="5239500" y="490650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33" name="Google Shape;2360;p7"/>
            <p:cNvSpPr/>
            <p:nvPr/>
          </p:nvSpPr>
          <p:spPr>
            <a:xfrm>
              <a:off x="5239500" y="4662125"/>
              <a:ext cx="4825" cy="116850"/>
            </a:xfrm>
            <a:custGeom>
              <a:avLst/>
              <a:ahLst/>
              <a:rect l="l" t="t" r="r" b="b"/>
              <a:pathLst>
                <a:path w="193" h="4674" extrusionOk="0">
                  <a:moveTo>
                    <a:pt x="1" y="0"/>
                  </a:moveTo>
                  <a:lnTo>
                    <a:pt x="1"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34" name="Google Shape;2361;p7"/>
            <p:cNvSpPr/>
            <p:nvPr/>
          </p:nvSpPr>
          <p:spPr>
            <a:xfrm>
              <a:off x="5239500" y="453992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35" name="Google Shape;2362;p7"/>
            <p:cNvSpPr/>
            <p:nvPr/>
          </p:nvSpPr>
          <p:spPr>
            <a:xfrm>
              <a:off x="5239500" y="5150125"/>
              <a:ext cx="4825" cy="97325"/>
            </a:xfrm>
            <a:custGeom>
              <a:avLst/>
              <a:ahLst/>
              <a:rect l="l" t="t" r="r" b="b"/>
              <a:pathLst>
                <a:path w="193" h="3893" extrusionOk="0">
                  <a:moveTo>
                    <a:pt x="1" y="0"/>
                  </a:moveTo>
                  <a:lnTo>
                    <a:pt x="1" y="3892"/>
                  </a:lnTo>
                  <a:lnTo>
                    <a:pt x="192" y="3892"/>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36" name="Google Shape;2363;p7"/>
            <p:cNvSpPr/>
            <p:nvPr/>
          </p:nvSpPr>
          <p:spPr>
            <a:xfrm>
              <a:off x="5239500" y="405192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37" name="Google Shape;2364;p7"/>
            <p:cNvSpPr/>
            <p:nvPr/>
          </p:nvSpPr>
          <p:spPr>
            <a:xfrm>
              <a:off x="5239500" y="3929725"/>
              <a:ext cx="4825" cy="116875"/>
            </a:xfrm>
            <a:custGeom>
              <a:avLst/>
              <a:ahLst/>
              <a:rect l="l" t="t" r="r" b="b"/>
              <a:pathLst>
                <a:path w="193" h="4675" extrusionOk="0">
                  <a:moveTo>
                    <a:pt x="1" y="1"/>
                  </a:moveTo>
                  <a:lnTo>
                    <a:pt x="1"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38" name="Google Shape;2365;p7"/>
            <p:cNvSpPr/>
            <p:nvPr/>
          </p:nvSpPr>
          <p:spPr>
            <a:xfrm>
              <a:off x="5239500" y="41741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39" name="Google Shape;2366;p7"/>
            <p:cNvSpPr/>
            <p:nvPr/>
          </p:nvSpPr>
          <p:spPr>
            <a:xfrm>
              <a:off x="5239500" y="4296300"/>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40" name="Google Shape;2367;p7"/>
            <p:cNvSpPr/>
            <p:nvPr/>
          </p:nvSpPr>
          <p:spPr>
            <a:xfrm>
              <a:off x="5239500" y="441772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41" name="Google Shape;2368;p7"/>
            <p:cNvSpPr/>
            <p:nvPr/>
          </p:nvSpPr>
          <p:spPr>
            <a:xfrm>
              <a:off x="5345800" y="4296300"/>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42" name="Google Shape;2369;p7"/>
            <p:cNvSpPr/>
            <p:nvPr/>
          </p:nvSpPr>
          <p:spPr>
            <a:xfrm>
              <a:off x="5345800" y="47843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43" name="Google Shape;2370;p7"/>
            <p:cNvSpPr/>
            <p:nvPr/>
          </p:nvSpPr>
          <p:spPr>
            <a:xfrm>
              <a:off x="5345800" y="3801800"/>
              <a:ext cx="5400" cy="122775"/>
            </a:xfrm>
            <a:custGeom>
              <a:avLst/>
              <a:ahLst/>
              <a:rect l="l" t="t" r="r" b="b"/>
              <a:pathLst>
                <a:path w="216" h="4911" extrusionOk="0">
                  <a:moveTo>
                    <a:pt x="1" y="0"/>
                  </a:moveTo>
                  <a:lnTo>
                    <a:pt x="1" y="4911"/>
                  </a:lnTo>
                  <a:lnTo>
                    <a:pt x="215" y="491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44" name="Google Shape;2371;p7"/>
            <p:cNvSpPr/>
            <p:nvPr/>
          </p:nvSpPr>
          <p:spPr>
            <a:xfrm>
              <a:off x="5345800" y="3929725"/>
              <a:ext cx="5400" cy="116875"/>
            </a:xfrm>
            <a:custGeom>
              <a:avLst/>
              <a:ahLst/>
              <a:rect l="l" t="t" r="r" b="b"/>
              <a:pathLst>
                <a:path w="216" h="4675" extrusionOk="0">
                  <a:moveTo>
                    <a:pt x="1" y="1"/>
                  </a:moveTo>
                  <a:lnTo>
                    <a:pt x="1"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45" name="Google Shape;2372;p7"/>
            <p:cNvSpPr/>
            <p:nvPr/>
          </p:nvSpPr>
          <p:spPr>
            <a:xfrm>
              <a:off x="5345800" y="453992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46" name="Google Shape;2373;p7"/>
            <p:cNvSpPr/>
            <p:nvPr/>
          </p:nvSpPr>
          <p:spPr>
            <a:xfrm>
              <a:off x="5345800" y="405192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47" name="Google Shape;2374;p7"/>
            <p:cNvSpPr/>
            <p:nvPr/>
          </p:nvSpPr>
          <p:spPr>
            <a:xfrm>
              <a:off x="5345800" y="490650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48" name="Google Shape;2375;p7"/>
            <p:cNvSpPr/>
            <p:nvPr/>
          </p:nvSpPr>
          <p:spPr>
            <a:xfrm>
              <a:off x="5345800" y="5150125"/>
              <a:ext cx="5400" cy="104400"/>
            </a:xfrm>
            <a:custGeom>
              <a:avLst/>
              <a:ahLst/>
              <a:rect l="l" t="t" r="r" b="b"/>
              <a:pathLst>
                <a:path w="216" h="4176" extrusionOk="0">
                  <a:moveTo>
                    <a:pt x="1" y="0"/>
                  </a:moveTo>
                  <a:lnTo>
                    <a:pt x="1" y="4160"/>
                  </a:lnTo>
                  <a:cubicBezTo>
                    <a:pt x="70" y="4160"/>
                    <a:pt x="139" y="4168"/>
                    <a:pt x="215" y="4176"/>
                  </a:cubicBez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49" name="Google Shape;2376;p7"/>
            <p:cNvSpPr/>
            <p:nvPr/>
          </p:nvSpPr>
          <p:spPr>
            <a:xfrm>
              <a:off x="5345800" y="441772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50" name="Google Shape;2377;p7"/>
            <p:cNvSpPr/>
            <p:nvPr/>
          </p:nvSpPr>
          <p:spPr>
            <a:xfrm>
              <a:off x="5345800" y="41741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51" name="Google Shape;2378;p7"/>
            <p:cNvSpPr/>
            <p:nvPr/>
          </p:nvSpPr>
          <p:spPr>
            <a:xfrm>
              <a:off x="5345800" y="4662125"/>
              <a:ext cx="5400" cy="116850"/>
            </a:xfrm>
            <a:custGeom>
              <a:avLst/>
              <a:ahLst/>
              <a:rect l="l" t="t" r="r" b="b"/>
              <a:pathLst>
                <a:path w="216" h="4674" extrusionOk="0">
                  <a:moveTo>
                    <a:pt x="1" y="0"/>
                  </a:moveTo>
                  <a:lnTo>
                    <a:pt x="1"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52" name="Google Shape;2379;p7"/>
            <p:cNvSpPr/>
            <p:nvPr/>
          </p:nvSpPr>
          <p:spPr>
            <a:xfrm>
              <a:off x="5345800" y="5028700"/>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53" name="Google Shape;2380;p7"/>
            <p:cNvSpPr/>
            <p:nvPr/>
          </p:nvSpPr>
          <p:spPr>
            <a:xfrm>
              <a:off x="5452475" y="41741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54" name="Google Shape;2381;p7"/>
            <p:cNvSpPr/>
            <p:nvPr/>
          </p:nvSpPr>
          <p:spPr>
            <a:xfrm>
              <a:off x="5452475" y="47843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55" name="Google Shape;2382;p7"/>
            <p:cNvSpPr/>
            <p:nvPr/>
          </p:nvSpPr>
          <p:spPr>
            <a:xfrm>
              <a:off x="5452475" y="3929725"/>
              <a:ext cx="4825" cy="116875"/>
            </a:xfrm>
            <a:custGeom>
              <a:avLst/>
              <a:ahLst/>
              <a:rect l="l" t="t" r="r" b="b"/>
              <a:pathLst>
                <a:path w="193" h="4675" extrusionOk="0">
                  <a:moveTo>
                    <a:pt x="1" y="1"/>
                  </a:moveTo>
                  <a:lnTo>
                    <a:pt x="1"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56" name="Google Shape;2383;p7"/>
            <p:cNvSpPr/>
            <p:nvPr/>
          </p:nvSpPr>
          <p:spPr>
            <a:xfrm>
              <a:off x="5452475" y="5150125"/>
              <a:ext cx="4825" cy="102875"/>
            </a:xfrm>
            <a:custGeom>
              <a:avLst/>
              <a:ahLst/>
              <a:rect l="l" t="t" r="r" b="b"/>
              <a:pathLst>
                <a:path w="193" h="4115" extrusionOk="0">
                  <a:moveTo>
                    <a:pt x="1" y="0"/>
                  </a:moveTo>
                  <a:lnTo>
                    <a:pt x="1" y="4114"/>
                  </a:lnTo>
                  <a:cubicBezTo>
                    <a:pt x="62" y="4107"/>
                    <a:pt x="123" y="4107"/>
                    <a:pt x="192" y="4099"/>
                  </a:cubicBez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57" name="Google Shape;2384;p7"/>
            <p:cNvSpPr/>
            <p:nvPr/>
          </p:nvSpPr>
          <p:spPr>
            <a:xfrm>
              <a:off x="5452475" y="5028700"/>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58" name="Google Shape;2385;p7"/>
            <p:cNvSpPr/>
            <p:nvPr/>
          </p:nvSpPr>
          <p:spPr>
            <a:xfrm>
              <a:off x="5452475" y="441772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59" name="Google Shape;2386;p7"/>
            <p:cNvSpPr/>
            <p:nvPr/>
          </p:nvSpPr>
          <p:spPr>
            <a:xfrm>
              <a:off x="5452475" y="4296300"/>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60" name="Google Shape;2387;p7"/>
            <p:cNvSpPr/>
            <p:nvPr/>
          </p:nvSpPr>
          <p:spPr>
            <a:xfrm>
              <a:off x="5452475" y="453992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61" name="Google Shape;2388;p7"/>
            <p:cNvSpPr/>
            <p:nvPr/>
          </p:nvSpPr>
          <p:spPr>
            <a:xfrm>
              <a:off x="5452475" y="3801025"/>
              <a:ext cx="4825" cy="123550"/>
            </a:xfrm>
            <a:custGeom>
              <a:avLst/>
              <a:ahLst/>
              <a:rect l="l" t="t" r="r" b="b"/>
              <a:pathLst>
                <a:path w="193" h="4942" extrusionOk="0">
                  <a:moveTo>
                    <a:pt x="1" y="1"/>
                  </a:moveTo>
                  <a:lnTo>
                    <a:pt x="1" y="4942"/>
                  </a:lnTo>
                  <a:lnTo>
                    <a:pt x="192" y="494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62" name="Google Shape;2389;p7"/>
            <p:cNvSpPr/>
            <p:nvPr/>
          </p:nvSpPr>
          <p:spPr>
            <a:xfrm>
              <a:off x="5452475" y="490650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63" name="Google Shape;2390;p7"/>
            <p:cNvSpPr/>
            <p:nvPr/>
          </p:nvSpPr>
          <p:spPr>
            <a:xfrm>
              <a:off x="5452475" y="4662125"/>
              <a:ext cx="4825" cy="116850"/>
            </a:xfrm>
            <a:custGeom>
              <a:avLst/>
              <a:ahLst/>
              <a:rect l="l" t="t" r="r" b="b"/>
              <a:pathLst>
                <a:path w="193" h="4674" extrusionOk="0">
                  <a:moveTo>
                    <a:pt x="1" y="0"/>
                  </a:moveTo>
                  <a:lnTo>
                    <a:pt x="1"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64" name="Google Shape;2391;p7"/>
            <p:cNvSpPr/>
            <p:nvPr/>
          </p:nvSpPr>
          <p:spPr>
            <a:xfrm>
              <a:off x="5452475" y="405192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65" name="Google Shape;2392;p7"/>
            <p:cNvSpPr/>
            <p:nvPr/>
          </p:nvSpPr>
          <p:spPr>
            <a:xfrm>
              <a:off x="5559150" y="47843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66" name="Google Shape;2393;p7"/>
            <p:cNvSpPr/>
            <p:nvPr/>
          </p:nvSpPr>
          <p:spPr>
            <a:xfrm>
              <a:off x="5559150" y="5150125"/>
              <a:ext cx="4825" cy="93300"/>
            </a:xfrm>
            <a:custGeom>
              <a:avLst/>
              <a:ahLst/>
              <a:rect l="l" t="t" r="r" b="b"/>
              <a:pathLst>
                <a:path w="193" h="3732" extrusionOk="0">
                  <a:moveTo>
                    <a:pt x="1" y="0"/>
                  </a:moveTo>
                  <a:lnTo>
                    <a:pt x="1" y="3731"/>
                  </a:lnTo>
                  <a:cubicBezTo>
                    <a:pt x="70" y="3724"/>
                    <a:pt x="131" y="3724"/>
                    <a:pt x="192" y="3716"/>
                  </a:cubicBez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67" name="Google Shape;2394;p7"/>
            <p:cNvSpPr/>
            <p:nvPr/>
          </p:nvSpPr>
          <p:spPr>
            <a:xfrm>
              <a:off x="5559150" y="441772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68" name="Google Shape;2395;p7"/>
            <p:cNvSpPr/>
            <p:nvPr/>
          </p:nvSpPr>
          <p:spPr>
            <a:xfrm>
              <a:off x="5559150" y="3800450"/>
              <a:ext cx="4825" cy="124125"/>
            </a:xfrm>
            <a:custGeom>
              <a:avLst/>
              <a:ahLst/>
              <a:rect l="l" t="t" r="r" b="b"/>
              <a:pathLst>
                <a:path w="193" h="4965" extrusionOk="0">
                  <a:moveTo>
                    <a:pt x="1" y="1"/>
                  </a:moveTo>
                  <a:lnTo>
                    <a:pt x="1" y="4965"/>
                  </a:lnTo>
                  <a:lnTo>
                    <a:pt x="192" y="4965"/>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69" name="Google Shape;2396;p7"/>
            <p:cNvSpPr/>
            <p:nvPr/>
          </p:nvSpPr>
          <p:spPr>
            <a:xfrm>
              <a:off x="5559150" y="4296300"/>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70" name="Google Shape;2397;p7"/>
            <p:cNvSpPr/>
            <p:nvPr/>
          </p:nvSpPr>
          <p:spPr>
            <a:xfrm>
              <a:off x="5559150" y="405192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71" name="Google Shape;2398;p7"/>
            <p:cNvSpPr/>
            <p:nvPr/>
          </p:nvSpPr>
          <p:spPr>
            <a:xfrm>
              <a:off x="5559150" y="453992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72" name="Google Shape;2399;p7"/>
            <p:cNvSpPr/>
            <p:nvPr/>
          </p:nvSpPr>
          <p:spPr>
            <a:xfrm>
              <a:off x="5559150" y="490650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73" name="Google Shape;2400;p7"/>
            <p:cNvSpPr/>
            <p:nvPr/>
          </p:nvSpPr>
          <p:spPr>
            <a:xfrm>
              <a:off x="5559150" y="41741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74" name="Google Shape;2401;p7"/>
            <p:cNvSpPr/>
            <p:nvPr/>
          </p:nvSpPr>
          <p:spPr>
            <a:xfrm>
              <a:off x="5559150" y="3929725"/>
              <a:ext cx="4825" cy="116875"/>
            </a:xfrm>
            <a:custGeom>
              <a:avLst/>
              <a:ahLst/>
              <a:rect l="l" t="t" r="r" b="b"/>
              <a:pathLst>
                <a:path w="193" h="4675" extrusionOk="0">
                  <a:moveTo>
                    <a:pt x="1" y="1"/>
                  </a:moveTo>
                  <a:lnTo>
                    <a:pt x="1"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75" name="Google Shape;2402;p7"/>
            <p:cNvSpPr/>
            <p:nvPr/>
          </p:nvSpPr>
          <p:spPr>
            <a:xfrm>
              <a:off x="5559150" y="4662125"/>
              <a:ext cx="4825" cy="116850"/>
            </a:xfrm>
            <a:custGeom>
              <a:avLst/>
              <a:ahLst/>
              <a:rect l="l" t="t" r="r" b="b"/>
              <a:pathLst>
                <a:path w="193" h="4674" extrusionOk="0">
                  <a:moveTo>
                    <a:pt x="1" y="0"/>
                  </a:moveTo>
                  <a:lnTo>
                    <a:pt x="1"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76" name="Google Shape;2403;p7"/>
            <p:cNvSpPr/>
            <p:nvPr/>
          </p:nvSpPr>
          <p:spPr>
            <a:xfrm>
              <a:off x="5559150" y="5028700"/>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77" name="Google Shape;2404;p7"/>
            <p:cNvSpPr/>
            <p:nvPr/>
          </p:nvSpPr>
          <p:spPr>
            <a:xfrm>
              <a:off x="5666025" y="5028700"/>
              <a:ext cx="4625" cy="116275"/>
            </a:xfrm>
            <a:custGeom>
              <a:avLst/>
              <a:ahLst/>
              <a:rect l="l" t="t" r="r" b="b"/>
              <a:pathLst>
                <a:path w="185" h="4651" extrusionOk="0">
                  <a:moveTo>
                    <a:pt x="1" y="0"/>
                  </a:moveTo>
                  <a:lnTo>
                    <a:pt x="1" y="4651"/>
                  </a:lnTo>
                  <a:lnTo>
                    <a:pt x="185" y="4651"/>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78" name="Google Shape;2405;p7"/>
            <p:cNvSpPr/>
            <p:nvPr/>
          </p:nvSpPr>
          <p:spPr>
            <a:xfrm>
              <a:off x="5666025" y="478432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79" name="Google Shape;2406;p7"/>
            <p:cNvSpPr/>
            <p:nvPr/>
          </p:nvSpPr>
          <p:spPr>
            <a:xfrm>
              <a:off x="5666025" y="3929725"/>
              <a:ext cx="4625" cy="116875"/>
            </a:xfrm>
            <a:custGeom>
              <a:avLst/>
              <a:ahLst/>
              <a:rect l="l" t="t" r="r" b="b"/>
              <a:pathLst>
                <a:path w="185" h="4675" extrusionOk="0">
                  <a:moveTo>
                    <a:pt x="1" y="1"/>
                  </a:moveTo>
                  <a:lnTo>
                    <a:pt x="1" y="4674"/>
                  </a:lnTo>
                  <a:lnTo>
                    <a:pt x="185" y="4674"/>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80" name="Google Shape;2407;p7"/>
            <p:cNvSpPr/>
            <p:nvPr/>
          </p:nvSpPr>
          <p:spPr>
            <a:xfrm>
              <a:off x="5666025" y="417412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81" name="Google Shape;2408;p7"/>
            <p:cNvSpPr/>
            <p:nvPr/>
          </p:nvSpPr>
          <p:spPr>
            <a:xfrm>
              <a:off x="5666025" y="4296300"/>
              <a:ext cx="4625" cy="116300"/>
            </a:xfrm>
            <a:custGeom>
              <a:avLst/>
              <a:ahLst/>
              <a:rect l="l" t="t" r="r" b="b"/>
              <a:pathLst>
                <a:path w="185" h="4652"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82" name="Google Shape;2409;p7"/>
            <p:cNvSpPr/>
            <p:nvPr/>
          </p:nvSpPr>
          <p:spPr>
            <a:xfrm>
              <a:off x="5666025" y="4906500"/>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83" name="Google Shape;2410;p7"/>
            <p:cNvSpPr/>
            <p:nvPr/>
          </p:nvSpPr>
          <p:spPr>
            <a:xfrm>
              <a:off x="5666025" y="4051925"/>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84" name="Google Shape;2411;p7"/>
            <p:cNvSpPr/>
            <p:nvPr/>
          </p:nvSpPr>
          <p:spPr>
            <a:xfrm>
              <a:off x="5666025" y="5150125"/>
              <a:ext cx="4625" cy="89475"/>
            </a:xfrm>
            <a:custGeom>
              <a:avLst/>
              <a:ahLst/>
              <a:rect l="l" t="t" r="r" b="b"/>
              <a:pathLst>
                <a:path w="185" h="3579" extrusionOk="0">
                  <a:moveTo>
                    <a:pt x="1" y="0"/>
                  </a:moveTo>
                  <a:lnTo>
                    <a:pt x="1" y="3570"/>
                  </a:lnTo>
                  <a:cubicBezTo>
                    <a:pt x="62" y="3578"/>
                    <a:pt x="123" y="3578"/>
                    <a:pt x="185" y="3578"/>
                  </a:cubicBez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85" name="Google Shape;2412;p7"/>
            <p:cNvSpPr/>
            <p:nvPr/>
          </p:nvSpPr>
          <p:spPr>
            <a:xfrm>
              <a:off x="5666025" y="4662125"/>
              <a:ext cx="4625" cy="116850"/>
            </a:xfrm>
            <a:custGeom>
              <a:avLst/>
              <a:ahLst/>
              <a:rect l="l" t="t" r="r" b="b"/>
              <a:pathLst>
                <a:path w="185" h="4674" extrusionOk="0">
                  <a:moveTo>
                    <a:pt x="1" y="0"/>
                  </a:moveTo>
                  <a:lnTo>
                    <a:pt x="1" y="4674"/>
                  </a:lnTo>
                  <a:lnTo>
                    <a:pt x="185" y="4674"/>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86" name="Google Shape;2413;p7"/>
            <p:cNvSpPr/>
            <p:nvPr/>
          </p:nvSpPr>
          <p:spPr>
            <a:xfrm>
              <a:off x="5666025" y="3799700"/>
              <a:ext cx="4625" cy="124875"/>
            </a:xfrm>
            <a:custGeom>
              <a:avLst/>
              <a:ahLst/>
              <a:rect l="l" t="t" r="r" b="b"/>
              <a:pathLst>
                <a:path w="185" h="4995" extrusionOk="0">
                  <a:moveTo>
                    <a:pt x="1" y="0"/>
                  </a:moveTo>
                  <a:lnTo>
                    <a:pt x="1" y="4995"/>
                  </a:lnTo>
                  <a:lnTo>
                    <a:pt x="185" y="4995"/>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87" name="Google Shape;2414;p7"/>
            <p:cNvSpPr/>
            <p:nvPr/>
          </p:nvSpPr>
          <p:spPr>
            <a:xfrm>
              <a:off x="5666025" y="4539925"/>
              <a:ext cx="4625" cy="117050"/>
            </a:xfrm>
            <a:custGeom>
              <a:avLst/>
              <a:ahLst/>
              <a:rect l="l" t="t" r="r" b="b"/>
              <a:pathLst>
                <a:path w="185" h="4682" extrusionOk="0">
                  <a:moveTo>
                    <a:pt x="1" y="1"/>
                  </a:moveTo>
                  <a:lnTo>
                    <a:pt x="1" y="4681"/>
                  </a:lnTo>
                  <a:lnTo>
                    <a:pt x="185" y="468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88" name="Google Shape;2415;p7"/>
            <p:cNvSpPr/>
            <p:nvPr/>
          </p:nvSpPr>
          <p:spPr>
            <a:xfrm>
              <a:off x="5666025" y="4417725"/>
              <a:ext cx="4625" cy="117050"/>
            </a:xfrm>
            <a:custGeom>
              <a:avLst/>
              <a:ahLst/>
              <a:rect l="l" t="t" r="r" b="b"/>
              <a:pathLst>
                <a:path w="185" h="4682" extrusionOk="0">
                  <a:moveTo>
                    <a:pt x="1" y="1"/>
                  </a:moveTo>
                  <a:lnTo>
                    <a:pt x="1" y="4682"/>
                  </a:lnTo>
                  <a:lnTo>
                    <a:pt x="185" y="4682"/>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89" name="Google Shape;2416;p7"/>
            <p:cNvSpPr/>
            <p:nvPr/>
          </p:nvSpPr>
          <p:spPr>
            <a:xfrm>
              <a:off x="5772125" y="3929725"/>
              <a:ext cx="5400" cy="116875"/>
            </a:xfrm>
            <a:custGeom>
              <a:avLst/>
              <a:ahLst/>
              <a:rect l="l" t="t" r="r" b="b"/>
              <a:pathLst>
                <a:path w="216" h="4675" extrusionOk="0">
                  <a:moveTo>
                    <a:pt x="1" y="1"/>
                  </a:moveTo>
                  <a:lnTo>
                    <a:pt x="1"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90" name="Google Shape;2417;p7"/>
            <p:cNvSpPr/>
            <p:nvPr/>
          </p:nvSpPr>
          <p:spPr>
            <a:xfrm>
              <a:off x="5772125" y="5028700"/>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91" name="Google Shape;2418;p7"/>
            <p:cNvSpPr/>
            <p:nvPr/>
          </p:nvSpPr>
          <p:spPr>
            <a:xfrm>
              <a:off x="5772125" y="4296300"/>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92" name="Google Shape;2419;p7"/>
            <p:cNvSpPr/>
            <p:nvPr/>
          </p:nvSpPr>
          <p:spPr>
            <a:xfrm>
              <a:off x="5772125" y="5150125"/>
              <a:ext cx="5400" cy="95775"/>
            </a:xfrm>
            <a:custGeom>
              <a:avLst/>
              <a:ahLst/>
              <a:rect l="l" t="t" r="r" b="b"/>
              <a:pathLst>
                <a:path w="216" h="3831" extrusionOk="0">
                  <a:moveTo>
                    <a:pt x="1" y="0"/>
                  </a:moveTo>
                  <a:lnTo>
                    <a:pt x="1" y="3816"/>
                  </a:lnTo>
                  <a:cubicBezTo>
                    <a:pt x="70" y="3816"/>
                    <a:pt x="146" y="3823"/>
                    <a:pt x="215" y="3831"/>
                  </a:cubicBez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93" name="Google Shape;2420;p7"/>
            <p:cNvSpPr/>
            <p:nvPr/>
          </p:nvSpPr>
          <p:spPr>
            <a:xfrm>
              <a:off x="5772125" y="453992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94" name="Google Shape;2421;p7"/>
            <p:cNvSpPr/>
            <p:nvPr/>
          </p:nvSpPr>
          <p:spPr>
            <a:xfrm>
              <a:off x="5772125" y="47843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95" name="Google Shape;2422;p7"/>
            <p:cNvSpPr/>
            <p:nvPr/>
          </p:nvSpPr>
          <p:spPr>
            <a:xfrm>
              <a:off x="5772125" y="3799700"/>
              <a:ext cx="5400" cy="124875"/>
            </a:xfrm>
            <a:custGeom>
              <a:avLst/>
              <a:ahLst/>
              <a:rect l="l" t="t" r="r" b="b"/>
              <a:pathLst>
                <a:path w="216" h="4995" extrusionOk="0">
                  <a:moveTo>
                    <a:pt x="1" y="0"/>
                  </a:moveTo>
                  <a:lnTo>
                    <a:pt x="1" y="4995"/>
                  </a:lnTo>
                  <a:lnTo>
                    <a:pt x="215" y="4995"/>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96" name="Google Shape;2423;p7"/>
            <p:cNvSpPr/>
            <p:nvPr/>
          </p:nvSpPr>
          <p:spPr>
            <a:xfrm>
              <a:off x="5772125" y="490650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97" name="Google Shape;2424;p7"/>
            <p:cNvSpPr/>
            <p:nvPr/>
          </p:nvSpPr>
          <p:spPr>
            <a:xfrm>
              <a:off x="5772125" y="405192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98" name="Google Shape;2425;p7"/>
            <p:cNvSpPr/>
            <p:nvPr/>
          </p:nvSpPr>
          <p:spPr>
            <a:xfrm>
              <a:off x="5772125" y="41741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999" name="Google Shape;2426;p7"/>
            <p:cNvSpPr/>
            <p:nvPr/>
          </p:nvSpPr>
          <p:spPr>
            <a:xfrm>
              <a:off x="5772125" y="4662125"/>
              <a:ext cx="5400" cy="116850"/>
            </a:xfrm>
            <a:custGeom>
              <a:avLst/>
              <a:ahLst/>
              <a:rect l="l" t="t" r="r" b="b"/>
              <a:pathLst>
                <a:path w="216" h="4674" extrusionOk="0">
                  <a:moveTo>
                    <a:pt x="1" y="0"/>
                  </a:moveTo>
                  <a:lnTo>
                    <a:pt x="1"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00" name="Google Shape;2427;p7"/>
            <p:cNvSpPr/>
            <p:nvPr/>
          </p:nvSpPr>
          <p:spPr>
            <a:xfrm>
              <a:off x="5772125" y="441772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01" name="Google Shape;2428;p7"/>
            <p:cNvSpPr/>
            <p:nvPr/>
          </p:nvSpPr>
          <p:spPr>
            <a:xfrm>
              <a:off x="5878825" y="5150125"/>
              <a:ext cx="5375" cy="101725"/>
            </a:xfrm>
            <a:custGeom>
              <a:avLst/>
              <a:ahLst/>
              <a:rect l="l" t="t" r="r" b="b"/>
              <a:pathLst>
                <a:path w="215" h="4069" extrusionOk="0">
                  <a:moveTo>
                    <a:pt x="0" y="0"/>
                  </a:moveTo>
                  <a:lnTo>
                    <a:pt x="0" y="4061"/>
                  </a:lnTo>
                  <a:cubicBezTo>
                    <a:pt x="77" y="4061"/>
                    <a:pt x="146" y="4068"/>
                    <a:pt x="215" y="4068"/>
                  </a:cubicBez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02" name="Google Shape;2429;p7"/>
            <p:cNvSpPr/>
            <p:nvPr/>
          </p:nvSpPr>
          <p:spPr>
            <a:xfrm>
              <a:off x="5878825"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03" name="Google Shape;2430;p7"/>
            <p:cNvSpPr/>
            <p:nvPr/>
          </p:nvSpPr>
          <p:spPr>
            <a:xfrm>
              <a:off x="5878825"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04" name="Google Shape;2431;p7"/>
            <p:cNvSpPr/>
            <p:nvPr/>
          </p:nvSpPr>
          <p:spPr>
            <a:xfrm>
              <a:off x="5878825"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05" name="Google Shape;2432;p7"/>
            <p:cNvSpPr/>
            <p:nvPr/>
          </p:nvSpPr>
          <p:spPr>
            <a:xfrm>
              <a:off x="5878825"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06" name="Google Shape;2433;p7"/>
            <p:cNvSpPr/>
            <p:nvPr/>
          </p:nvSpPr>
          <p:spPr>
            <a:xfrm>
              <a:off x="5878825"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07" name="Google Shape;2434;p7"/>
            <p:cNvSpPr/>
            <p:nvPr/>
          </p:nvSpPr>
          <p:spPr>
            <a:xfrm>
              <a:off x="5878825"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08" name="Google Shape;2435;p7"/>
            <p:cNvSpPr/>
            <p:nvPr/>
          </p:nvSpPr>
          <p:spPr>
            <a:xfrm>
              <a:off x="5878825"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09" name="Google Shape;2436;p7"/>
            <p:cNvSpPr/>
            <p:nvPr/>
          </p:nvSpPr>
          <p:spPr>
            <a:xfrm>
              <a:off x="5878825"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10" name="Google Shape;2437;p7"/>
            <p:cNvSpPr/>
            <p:nvPr/>
          </p:nvSpPr>
          <p:spPr>
            <a:xfrm>
              <a:off x="5878825" y="3799125"/>
              <a:ext cx="5375" cy="125450"/>
            </a:xfrm>
            <a:custGeom>
              <a:avLst/>
              <a:ahLst/>
              <a:rect l="l" t="t" r="r" b="b"/>
              <a:pathLst>
                <a:path w="215" h="5018" extrusionOk="0">
                  <a:moveTo>
                    <a:pt x="0" y="0"/>
                  </a:moveTo>
                  <a:lnTo>
                    <a:pt x="0" y="5018"/>
                  </a:lnTo>
                  <a:lnTo>
                    <a:pt x="215" y="5018"/>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11" name="Google Shape;2438;p7"/>
            <p:cNvSpPr/>
            <p:nvPr/>
          </p:nvSpPr>
          <p:spPr>
            <a:xfrm>
              <a:off x="5878825"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12" name="Google Shape;2439;p7"/>
            <p:cNvSpPr/>
            <p:nvPr/>
          </p:nvSpPr>
          <p:spPr>
            <a:xfrm>
              <a:off x="5878825"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13" name="Google Shape;2440;p7"/>
            <p:cNvSpPr/>
            <p:nvPr/>
          </p:nvSpPr>
          <p:spPr>
            <a:xfrm>
              <a:off x="598550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14" name="Google Shape;2441;p7"/>
            <p:cNvSpPr/>
            <p:nvPr/>
          </p:nvSpPr>
          <p:spPr>
            <a:xfrm>
              <a:off x="598550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15" name="Google Shape;2442;p7"/>
            <p:cNvSpPr/>
            <p:nvPr/>
          </p:nvSpPr>
          <p:spPr>
            <a:xfrm>
              <a:off x="598550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16" name="Google Shape;2443;p7"/>
            <p:cNvSpPr/>
            <p:nvPr/>
          </p:nvSpPr>
          <p:spPr>
            <a:xfrm>
              <a:off x="5985500" y="3798350"/>
              <a:ext cx="4800" cy="126225"/>
            </a:xfrm>
            <a:custGeom>
              <a:avLst/>
              <a:ahLst/>
              <a:rect l="l" t="t" r="r" b="b"/>
              <a:pathLst>
                <a:path w="192" h="5049" extrusionOk="0">
                  <a:moveTo>
                    <a:pt x="0" y="0"/>
                  </a:moveTo>
                  <a:lnTo>
                    <a:pt x="0" y="5049"/>
                  </a:lnTo>
                  <a:lnTo>
                    <a:pt x="192" y="5049"/>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17" name="Google Shape;2444;p7"/>
            <p:cNvSpPr/>
            <p:nvPr/>
          </p:nvSpPr>
          <p:spPr>
            <a:xfrm>
              <a:off x="598550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18" name="Google Shape;2445;p7"/>
            <p:cNvSpPr/>
            <p:nvPr/>
          </p:nvSpPr>
          <p:spPr>
            <a:xfrm>
              <a:off x="598550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19" name="Google Shape;2446;p7"/>
            <p:cNvSpPr/>
            <p:nvPr/>
          </p:nvSpPr>
          <p:spPr>
            <a:xfrm>
              <a:off x="598550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20" name="Google Shape;2447;p7"/>
            <p:cNvSpPr/>
            <p:nvPr/>
          </p:nvSpPr>
          <p:spPr>
            <a:xfrm>
              <a:off x="598550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21" name="Google Shape;2448;p7"/>
            <p:cNvSpPr/>
            <p:nvPr/>
          </p:nvSpPr>
          <p:spPr>
            <a:xfrm>
              <a:off x="598550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22" name="Google Shape;2449;p7"/>
            <p:cNvSpPr/>
            <p:nvPr/>
          </p:nvSpPr>
          <p:spPr>
            <a:xfrm>
              <a:off x="598550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23" name="Google Shape;2450;p7"/>
            <p:cNvSpPr/>
            <p:nvPr/>
          </p:nvSpPr>
          <p:spPr>
            <a:xfrm>
              <a:off x="598550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24" name="Google Shape;2451;p7"/>
            <p:cNvSpPr/>
            <p:nvPr/>
          </p:nvSpPr>
          <p:spPr>
            <a:xfrm>
              <a:off x="5985500" y="5150125"/>
              <a:ext cx="4800" cy="104975"/>
            </a:xfrm>
            <a:custGeom>
              <a:avLst/>
              <a:ahLst/>
              <a:rect l="l" t="t" r="r" b="b"/>
              <a:pathLst>
                <a:path w="192" h="4199" extrusionOk="0">
                  <a:moveTo>
                    <a:pt x="0" y="0"/>
                  </a:moveTo>
                  <a:lnTo>
                    <a:pt x="0" y="4191"/>
                  </a:lnTo>
                  <a:cubicBezTo>
                    <a:pt x="69" y="4191"/>
                    <a:pt x="130" y="4199"/>
                    <a:pt x="192" y="4199"/>
                  </a:cubicBez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25" name="Google Shape;2452;p7"/>
            <p:cNvSpPr/>
            <p:nvPr/>
          </p:nvSpPr>
          <p:spPr>
            <a:xfrm>
              <a:off x="6092350" y="4906500"/>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26" name="Google Shape;2453;p7"/>
            <p:cNvSpPr/>
            <p:nvPr/>
          </p:nvSpPr>
          <p:spPr>
            <a:xfrm>
              <a:off x="6092350" y="3929725"/>
              <a:ext cx="4625" cy="116875"/>
            </a:xfrm>
            <a:custGeom>
              <a:avLst/>
              <a:ahLst/>
              <a:rect l="l" t="t" r="r" b="b"/>
              <a:pathLst>
                <a:path w="185" h="4675" extrusionOk="0">
                  <a:moveTo>
                    <a:pt x="1" y="1"/>
                  </a:moveTo>
                  <a:lnTo>
                    <a:pt x="1" y="4674"/>
                  </a:lnTo>
                  <a:lnTo>
                    <a:pt x="185" y="4674"/>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27" name="Google Shape;2454;p7"/>
            <p:cNvSpPr/>
            <p:nvPr/>
          </p:nvSpPr>
          <p:spPr>
            <a:xfrm>
              <a:off x="6092350" y="4417725"/>
              <a:ext cx="4625" cy="117050"/>
            </a:xfrm>
            <a:custGeom>
              <a:avLst/>
              <a:ahLst/>
              <a:rect l="l" t="t" r="r" b="b"/>
              <a:pathLst>
                <a:path w="185" h="4682" extrusionOk="0">
                  <a:moveTo>
                    <a:pt x="1" y="1"/>
                  </a:moveTo>
                  <a:lnTo>
                    <a:pt x="1" y="4682"/>
                  </a:lnTo>
                  <a:lnTo>
                    <a:pt x="185" y="4682"/>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28" name="Google Shape;2455;p7"/>
            <p:cNvSpPr/>
            <p:nvPr/>
          </p:nvSpPr>
          <p:spPr>
            <a:xfrm>
              <a:off x="6092350" y="4296300"/>
              <a:ext cx="4625" cy="116300"/>
            </a:xfrm>
            <a:custGeom>
              <a:avLst/>
              <a:ahLst/>
              <a:rect l="l" t="t" r="r" b="b"/>
              <a:pathLst>
                <a:path w="185" h="4652"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29" name="Google Shape;2456;p7"/>
            <p:cNvSpPr/>
            <p:nvPr/>
          </p:nvSpPr>
          <p:spPr>
            <a:xfrm>
              <a:off x="6092350" y="4662125"/>
              <a:ext cx="4625" cy="116850"/>
            </a:xfrm>
            <a:custGeom>
              <a:avLst/>
              <a:ahLst/>
              <a:rect l="l" t="t" r="r" b="b"/>
              <a:pathLst>
                <a:path w="185" h="4674" extrusionOk="0">
                  <a:moveTo>
                    <a:pt x="1" y="0"/>
                  </a:moveTo>
                  <a:lnTo>
                    <a:pt x="1" y="4674"/>
                  </a:lnTo>
                  <a:lnTo>
                    <a:pt x="185" y="4674"/>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30" name="Google Shape;2457;p7"/>
            <p:cNvSpPr/>
            <p:nvPr/>
          </p:nvSpPr>
          <p:spPr>
            <a:xfrm>
              <a:off x="6092350" y="5028700"/>
              <a:ext cx="4625" cy="116275"/>
            </a:xfrm>
            <a:custGeom>
              <a:avLst/>
              <a:ahLst/>
              <a:rect l="l" t="t" r="r" b="b"/>
              <a:pathLst>
                <a:path w="185" h="4651" extrusionOk="0">
                  <a:moveTo>
                    <a:pt x="1" y="0"/>
                  </a:moveTo>
                  <a:lnTo>
                    <a:pt x="1" y="4651"/>
                  </a:lnTo>
                  <a:lnTo>
                    <a:pt x="185" y="4651"/>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31" name="Google Shape;2458;p7"/>
            <p:cNvSpPr/>
            <p:nvPr/>
          </p:nvSpPr>
          <p:spPr>
            <a:xfrm>
              <a:off x="6092350" y="417412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32" name="Google Shape;2459;p7"/>
            <p:cNvSpPr/>
            <p:nvPr/>
          </p:nvSpPr>
          <p:spPr>
            <a:xfrm>
              <a:off x="6092350" y="478432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33" name="Google Shape;2460;p7"/>
            <p:cNvSpPr/>
            <p:nvPr/>
          </p:nvSpPr>
          <p:spPr>
            <a:xfrm>
              <a:off x="6092350" y="5150125"/>
              <a:ext cx="4625" cy="109575"/>
            </a:xfrm>
            <a:custGeom>
              <a:avLst/>
              <a:ahLst/>
              <a:rect l="l" t="t" r="r" b="b"/>
              <a:pathLst>
                <a:path w="185" h="4383" extrusionOk="0">
                  <a:moveTo>
                    <a:pt x="1" y="0"/>
                  </a:moveTo>
                  <a:lnTo>
                    <a:pt x="1" y="4375"/>
                  </a:lnTo>
                  <a:cubicBezTo>
                    <a:pt x="62" y="4375"/>
                    <a:pt x="131" y="4382"/>
                    <a:pt x="185" y="4382"/>
                  </a:cubicBez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34" name="Google Shape;2461;p7"/>
            <p:cNvSpPr/>
            <p:nvPr/>
          </p:nvSpPr>
          <p:spPr>
            <a:xfrm>
              <a:off x="6092350" y="4051925"/>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35" name="Google Shape;2462;p7"/>
            <p:cNvSpPr/>
            <p:nvPr/>
          </p:nvSpPr>
          <p:spPr>
            <a:xfrm>
              <a:off x="6092350" y="3798350"/>
              <a:ext cx="4625" cy="126225"/>
            </a:xfrm>
            <a:custGeom>
              <a:avLst/>
              <a:ahLst/>
              <a:rect l="l" t="t" r="r" b="b"/>
              <a:pathLst>
                <a:path w="185" h="5049" extrusionOk="0">
                  <a:moveTo>
                    <a:pt x="1" y="0"/>
                  </a:moveTo>
                  <a:lnTo>
                    <a:pt x="1" y="5049"/>
                  </a:lnTo>
                  <a:lnTo>
                    <a:pt x="185" y="5049"/>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36" name="Google Shape;2463;p7"/>
            <p:cNvSpPr/>
            <p:nvPr/>
          </p:nvSpPr>
          <p:spPr>
            <a:xfrm>
              <a:off x="6092350" y="4539925"/>
              <a:ext cx="4625" cy="117050"/>
            </a:xfrm>
            <a:custGeom>
              <a:avLst/>
              <a:ahLst/>
              <a:rect l="l" t="t" r="r" b="b"/>
              <a:pathLst>
                <a:path w="185" h="4682" extrusionOk="0">
                  <a:moveTo>
                    <a:pt x="1" y="1"/>
                  </a:moveTo>
                  <a:lnTo>
                    <a:pt x="1" y="4681"/>
                  </a:lnTo>
                  <a:lnTo>
                    <a:pt x="185" y="468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37" name="Google Shape;2464;p7"/>
            <p:cNvSpPr/>
            <p:nvPr/>
          </p:nvSpPr>
          <p:spPr>
            <a:xfrm>
              <a:off x="6198475" y="41741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38" name="Google Shape;2465;p7"/>
            <p:cNvSpPr/>
            <p:nvPr/>
          </p:nvSpPr>
          <p:spPr>
            <a:xfrm>
              <a:off x="6198475" y="405192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39" name="Google Shape;2466;p7"/>
            <p:cNvSpPr/>
            <p:nvPr/>
          </p:nvSpPr>
          <p:spPr>
            <a:xfrm>
              <a:off x="6199050" y="5150125"/>
              <a:ext cx="4800" cy="104975"/>
            </a:xfrm>
            <a:custGeom>
              <a:avLst/>
              <a:ahLst/>
              <a:rect l="l" t="t" r="r" b="b"/>
              <a:pathLst>
                <a:path w="192" h="4199" extrusionOk="0">
                  <a:moveTo>
                    <a:pt x="0" y="0"/>
                  </a:moveTo>
                  <a:lnTo>
                    <a:pt x="0" y="4199"/>
                  </a:lnTo>
                  <a:lnTo>
                    <a:pt x="192" y="4183"/>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40" name="Google Shape;2467;p7"/>
            <p:cNvSpPr/>
            <p:nvPr/>
          </p:nvSpPr>
          <p:spPr>
            <a:xfrm>
              <a:off x="6198475" y="3929725"/>
              <a:ext cx="5375" cy="116875"/>
            </a:xfrm>
            <a:custGeom>
              <a:avLst/>
              <a:ahLst/>
              <a:rect l="l" t="t" r="r" b="b"/>
              <a:pathLst>
                <a:path w="215" h="4675" extrusionOk="0">
                  <a:moveTo>
                    <a:pt x="0" y="1"/>
                  </a:moveTo>
                  <a:lnTo>
                    <a:pt x="0"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41" name="Google Shape;2468;p7"/>
            <p:cNvSpPr/>
            <p:nvPr/>
          </p:nvSpPr>
          <p:spPr>
            <a:xfrm>
              <a:off x="6198475" y="4539925"/>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42" name="Google Shape;2469;p7"/>
            <p:cNvSpPr/>
            <p:nvPr/>
          </p:nvSpPr>
          <p:spPr>
            <a:xfrm>
              <a:off x="6198475" y="5028700"/>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43" name="Google Shape;2470;p7"/>
            <p:cNvSpPr/>
            <p:nvPr/>
          </p:nvSpPr>
          <p:spPr>
            <a:xfrm>
              <a:off x="6198475" y="4296300"/>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44" name="Google Shape;2471;p7"/>
            <p:cNvSpPr/>
            <p:nvPr/>
          </p:nvSpPr>
          <p:spPr>
            <a:xfrm>
              <a:off x="6198475" y="4662125"/>
              <a:ext cx="5375" cy="116850"/>
            </a:xfrm>
            <a:custGeom>
              <a:avLst/>
              <a:ahLst/>
              <a:rect l="l" t="t" r="r" b="b"/>
              <a:pathLst>
                <a:path w="215" h="4674" extrusionOk="0">
                  <a:moveTo>
                    <a:pt x="0" y="0"/>
                  </a:moveTo>
                  <a:lnTo>
                    <a:pt x="0"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45" name="Google Shape;2472;p7"/>
            <p:cNvSpPr/>
            <p:nvPr/>
          </p:nvSpPr>
          <p:spPr>
            <a:xfrm>
              <a:off x="6198475" y="4417725"/>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46" name="Google Shape;2473;p7"/>
            <p:cNvSpPr/>
            <p:nvPr/>
          </p:nvSpPr>
          <p:spPr>
            <a:xfrm>
              <a:off x="6199050" y="3797775"/>
              <a:ext cx="4800" cy="126800"/>
            </a:xfrm>
            <a:custGeom>
              <a:avLst/>
              <a:ahLst/>
              <a:rect l="l" t="t" r="r" b="b"/>
              <a:pathLst>
                <a:path w="192" h="5072" extrusionOk="0">
                  <a:moveTo>
                    <a:pt x="0" y="0"/>
                  </a:moveTo>
                  <a:lnTo>
                    <a:pt x="0" y="5072"/>
                  </a:lnTo>
                  <a:lnTo>
                    <a:pt x="192" y="5072"/>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47" name="Google Shape;2474;p7"/>
            <p:cNvSpPr/>
            <p:nvPr/>
          </p:nvSpPr>
          <p:spPr>
            <a:xfrm>
              <a:off x="6198475" y="47843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48" name="Google Shape;2475;p7"/>
            <p:cNvSpPr/>
            <p:nvPr/>
          </p:nvSpPr>
          <p:spPr>
            <a:xfrm>
              <a:off x="6198475" y="4906500"/>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49" name="Google Shape;2476;p7"/>
            <p:cNvSpPr/>
            <p:nvPr/>
          </p:nvSpPr>
          <p:spPr>
            <a:xfrm>
              <a:off x="6305150" y="3929725"/>
              <a:ext cx="5375" cy="116875"/>
            </a:xfrm>
            <a:custGeom>
              <a:avLst/>
              <a:ahLst/>
              <a:rect l="l" t="t" r="r" b="b"/>
              <a:pathLst>
                <a:path w="215" h="4675" extrusionOk="0">
                  <a:moveTo>
                    <a:pt x="0" y="1"/>
                  </a:moveTo>
                  <a:lnTo>
                    <a:pt x="0"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50" name="Google Shape;2477;p7"/>
            <p:cNvSpPr/>
            <p:nvPr/>
          </p:nvSpPr>
          <p:spPr>
            <a:xfrm>
              <a:off x="6305150" y="47843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51" name="Google Shape;2478;p7"/>
            <p:cNvSpPr/>
            <p:nvPr/>
          </p:nvSpPr>
          <p:spPr>
            <a:xfrm>
              <a:off x="6305150" y="5028700"/>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52" name="Google Shape;2479;p7"/>
            <p:cNvSpPr/>
            <p:nvPr/>
          </p:nvSpPr>
          <p:spPr>
            <a:xfrm>
              <a:off x="6305150" y="405192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53" name="Google Shape;2480;p7"/>
            <p:cNvSpPr/>
            <p:nvPr/>
          </p:nvSpPr>
          <p:spPr>
            <a:xfrm>
              <a:off x="6305150" y="3797000"/>
              <a:ext cx="5375" cy="127575"/>
            </a:xfrm>
            <a:custGeom>
              <a:avLst/>
              <a:ahLst/>
              <a:rect l="l" t="t" r="r" b="b"/>
              <a:pathLst>
                <a:path w="215" h="5103" extrusionOk="0">
                  <a:moveTo>
                    <a:pt x="0" y="1"/>
                  </a:moveTo>
                  <a:lnTo>
                    <a:pt x="0" y="5103"/>
                  </a:lnTo>
                  <a:lnTo>
                    <a:pt x="215" y="5103"/>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54" name="Google Shape;2481;p7"/>
            <p:cNvSpPr/>
            <p:nvPr/>
          </p:nvSpPr>
          <p:spPr>
            <a:xfrm>
              <a:off x="6305150" y="5150125"/>
              <a:ext cx="5375" cy="98275"/>
            </a:xfrm>
            <a:custGeom>
              <a:avLst/>
              <a:ahLst/>
              <a:rect l="l" t="t" r="r" b="b"/>
              <a:pathLst>
                <a:path w="215" h="3931" extrusionOk="0">
                  <a:moveTo>
                    <a:pt x="0" y="0"/>
                  </a:moveTo>
                  <a:lnTo>
                    <a:pt x="0" y="3930"/>
                  </a:lnTo>
                  <a:lnTo>
                    <a:pt x="215" y="3915"/>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55" name="Google Shape;2482;p7"/>
            <p:cNvSpPr/>
            <p:nvPr/>
          </p:nvSpPr>
          <p:spPr>
            <a:xfrm>
              <a:off x="6305150" y="4906500"/>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56" name="Google Shape;2483;p7"/>
            <p:cNvSpPr/>
            <p:nvPr/>
          </p:nvSpPr>
          <p:spPr>
            <a:xfrm>
              <a:off x="6305150" y="41741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57" name="Google Shape;2484;p7"/>
            <p:cNvSpPr/>
            <p:nvPr/>
          </p:nvSpPr>
          <p:spPr>
            <a:xfrm>
              <a:off x="6305150" y="4417725"/>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58" name="Google Shape;2485;p7"/>
            <p:cNvSpPr/>
            <p:nvPr/>
          </p:nvSpPr>
          <p:spPr>
            <a:xfrm>
              <a:off x="6305150" y="4296300"/>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59" name="Google Shape;2486;p7"/>
            <p:cNvSpPr/>
            <p:nvPr/>
          </p:nvSpPr>
          <p:spPr>
            <a:xfrm>
              <a:off x="6305150" y="4662125"/>
              <a:ext cx="5375" cy="116850"/>
            </a:xfrm>
            <a:custGeom>
              <a:avLst/>
              <a:ahLst/>
              <a:rect l="l" t="t" r="r" b="b"/>
              <a:pathLst>
                <a:path w="215" h="4674" extrusionOk="0">
                  <a:moveTo>
                    <a:pt x="0" y="0"/>
                  </a:moveTo>
                  <a:lnTo>
                    <a:pt x="0"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60" name="Google Shape;2487;p7"/>
            <p:cNvSpPr/>
            <p:nvPr/>
          </p:nvSpPr>
          <p:spPr>
            <a:xfrm>
              <a:off x="6305150" y="4539925"/>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61" name="Google Shape;2488;p7"/>
            <p:cNvSpPr/>
            <p:nvPr/>
          </p:nvSpPr>
          <p:spPr>
            <a:xfrm>
              <a:off x="6412025" y="3929725"/>
              <a:ext cx="4600" cy="116875"/>
            </a:xfrm>
            <a:custGeom>
              <a:avLst/>
              <a:ahLst/>
              <a:rect l="l" t="t" r="r" b="b"/>
              <a:pathLst>
                <a:path w="184" h="4675" extrusionOk="0">
                  <a:moveTo>
                    <a:pt x="0" y="1"/>
                  </a:moveTo>
                  <a:lnTo>
                    <a:pt x="0" y="4674"/>
                  </a:lnTo>
                  <a:lnTo>
                    <a:pt x="184" y="4674"/>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62" name="Google Shape;2489;p7"/>
            <p:cNvSpPr/>
            <p:nvPr/>
          </p:nvSpPr>
          <p:spPr>
            <a:xfrm>
              <a:off x="6412025" y="4662125"/>
              <a:ext cx="4600" cy="116850"/>
            </a:xfrm>
            <a:custGeom>
              <a:avLst/>
              <a:ahLst/>
              <a:rect l="l" t="t" r="r" b="b"/>
              <a:pathLst>
                <a:path w="184" h="4674" extrusionOk="0">
                  <a:moveTo>
                    <a:pt x="0" y="0"/>
                  </a:moveTo>
                  <a:lnTo>
                    <a:pt x="0" y="4674"/>
                  </a:lnTo>
                  <a:lnTo>
                    <a:pt x="184" y="4674"/>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63" name="Google Shape;2490;p7"/>
            <p:cNvSpPr/>
            <p:nvPr/>
          </p:nvSpPr>
          <p:spPr>
            <a:xfrm>
              <a:off x="6412025" y="5028700"/>
              <a:ext cx="4600" cy="116275"/>
            </a:xfrm>
            <a:custGeom>
              <a:avLst/>
              <a:ahLst/>
              <a:rect l="l" t="t" r="r" b="b"/>
              <a:pathLst>
                <a:path w="184" h="4651" extrusionOk="0">
                  <a:moveTo>
                    <a:pt x="0" y="0"/>
                  </a:moveTo>
                  <a:lnTo>
                    <a:pt x="0" y="4651"/>
                  </a:lnTo>
                  <a:lnTo>
                    <a:pt x="184" y="465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64" name="Google Shape;2491;p7"/>
            <p:cNvSpPr/>
            <p:nvPr/>
          </p:nvSpPr>
          <p:spPr>
            <a:xfrm>
              <a:off x="6412025" y="4539925"/>
              <a:ext cx="4600" cy="117050"/>
            </a:xfrm>
            <a:custGeom>
              <a:avLst/>
              <a:ahLst/>
              <a:rect l="l" t="t" r="r" b="b"/>
              <a:pathLst>
                <a:path w="184" h="4682" extrusionOk="0">
                  <a:moveTo>
                    <a:pt x="0" y="1"/>
                  </a:moveTo>
                  <a:lnTo>
                    <a:pt x="0" y="4681"/>
                  </a:lnTo>
                  <a:lnTo>
                    <a:pt x="184" y="468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65" name="Google Shape;2492;p7"/>
            <p:cNvSpPr/>
            <p:nvPr/>
          </p:nvSpPr>
          <p:spPr>
            <a:xfrm>
              <a:off x="6412025" y="4906500"/>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66" name="Google Shape;2493;p7"/>
            <p:cNvSpPr/>
            <p:nvPr/>
          </p:nvSpPr>
          <p:spPr>
            <a:xfrm>
              <a:off x="6412025" y="4417725"/>
              <a:ext cx="4600" cy="117050"/>
            </a:xfrm>
            <a:custGeom>
              <a:avLst/>
              <a:ahLst/>
              <a:rect l="l" t="t" r="r" b="b"/>
              <a:pathLst>
                <a:path w="184" h="4682" extrusionOk="0">
                  <a:moveTo>
                    <a:pt x="0" y="1"/>
                  </a:moveTo>
                  <a:lnTo>
                    <a:pt x="0" y="4682"/>
                  </a:lnTo>
                  <a:lnTo>
                    <a:pt x="184" y="4682"/>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67" name="Google Shape;2494;p7"/>
            <p:cNvSpPr/>
            <p:nvPr/>
          </p:nvSpPr>
          <p:spPr>
            <a:xfrm>
              <a:off x="6412025" y="3796425"/>
              <a:ext cx="4600" cy="128150"/>
            </a:xfrm>
            <a:custGeom>
              <a:avLst/>
              <a:ahLst/>
              <a:rect l="l" t="t" r="r" b="b"/>
              <a:pathLst>
                <a:path w="184" h="5126" extrusionOk="0">
                  <a:moveTo>
                    <a:pt x="0" y="1"/>
                  </a:moveTo>
                  <a:lnTo>
                    <a:pt x="0" y="5126"/>
                  </a:lnTo>
                  <a:lnTo>
                    <a:pt x="184" y="5126"/>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68" name="Google Shape;2495;p7"/>
            <p:cNvSpPr/>
            <p:nvPr/>
          </p:nvSpPr>
          <p:spPr>
            <a:xfrm>
              <a:off x="6412025" y="4174125"/>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69" name="Google Shape;2496;p7"/>
            <p:cNvSpPr/>
            <p:nvPr/>
          </p:nvSpPr>
          <p:spPr>
            <a:xfrm>
              <a:off x="6412025" y="4784325"/>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70" name="Google Shape;2497;p7"/>
            <p:cNvSpPr/>
            <p:nvPr/>
          </p:nvSpPr>
          <p:spPr>
            <a:xfrm>
              <a:off x="6412025" y="4296300"/>
              <a:ext cx="4600" cy="116300"/>
            </a:xfrm>
            <a:custGeom>
              <a:avLst/>
              <a:ahLst/>
              <a:rect l="l" t="t" r="r" b="b"/>
              <a:pathLst>
                <a:path w="184" h="4652"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71" name="Google Shape;2498;p7"/>
            <p:cNvSpPr/>
            <p:nvPr/>
          </p:nvSpPr>
          <p:spPr>
            <a:xfrm>
              <a:off x="6412025" y="4051925"/>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72" name="Google Shape;2499;p7"/>
            <p:cNvSpPr/>
            <p:nvPr/>
          </p:nvSpPr>
          <p:spPr>
            <a:xfrm>
              <a:off x="6412025" y="5150125"/>
              <a:ext cx="4600" cy="104975"/>
            </a:xfrm>
            <a:custGeom>
              <a:avLst/>
              <a:ahLst/>
              <a:rect l="l" t="t" r="r" b="b"/>
              <a:pathLst>
                <a:path w="184" h="4199" extrusionOk="0">
                  <a:moveTo>
                    <a:pt x="0" y="0"/>
                  </a:moveTo>
                  <a:lnTo>
                    <a:pt x="0" y="4183"/>
                  </a:lnTo>
                  <a:lnTo>
                    <a:pt x="184" y="4199"/>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73" name="Google Shape;2500;p7"/>
            <p:cNvSpPr/>
            <p:nvPr/>
          </p:nvSpPr>
          <p:spPr>
            <a:xfrm>
              <a:off x="651870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74" name="Google Shape;2501;p7"/>
            <p:cNvSpPr/>
            <p:nvPr/>
          </p:nvSpPr>
          <p:spPr>
            <a:xfrm>
              <a:off x="651870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75" name="Google Shape;2502;p7"/>
            <p:cNvSpPr/>
            <p:nvPr/>
          </p:nvSpPr>
          <p:spPr>
            <a:xfrm>
              <a:off x="651870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76" name="Google Shape;2503;p7"/>
            <p:cNvSpPr/>
            <p:nvPr/>
          </p:nvSpPr>
          <p:spPr>
            <a:xfrm>
              <a:off x="651870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77" name="Google Shape;2504;p7"/>
            <p:cNvSpPr/>
            <p:nvPr/>
          </p:nvSpPr>
          <p:spPr>
            <a:xfrm>
              <a:off x="651870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78" name="Google Shape;2505;p7"/>
            <p:cNvSpPr/>
            <p:nvPr/>
          </p:nvSpPr>
          <p:spPr>
            <a:xfrm>
              <a:off x="651870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79" name="Google Shape;2506;p7"/>
            <p:cNvSpPr/>
            <p:nvPr/>
          </p:nvSpPr>
          <p:spPr>
            <a:xfrm>
              <a:off x="651870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80" name="Google Shape;2507;p7"/>
            <p:cNvSpPr/>
            <p:nvPr/>
          </p:nvSpPr>
          <p:spPr>
            <a:xfrm>
              <a:off x="651870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81" name="Google Shape;2508;p7"/>
            <p:cNvSpPr/>
            <p:nvPr/>
          </p:nvSpPr>
          <p:spPr>
            <a:xfrm>
              <a:off x="6518700" y="3796425"/>
              <a:ext cx="4800" cy="128150"/>
            </a:xfrm>
            <a:custGeom>
              <a:avLst/>
              <a:ahLst/>
              <a:rect l="l" t="t" r="r" b="b"/>
              <a:pathLst>
                <a:path w="192" h="5126" extrusionOk="0">
                  <a:moveTo>
                    <a:pt x="0" y="1"/>
                  </a:moveTo>
                  <a:lnTo>
                    <a:pt x="0" y="5126"/>
                  </a:lnTo>
                  <a:lnTo>
                    <a:pt x="192" y="5126"/>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82" name="Google Shape;2509;p7"/>
            <p:cNvSpPr/>
            <p:nvPr/>
          </p:nvSpPr>
          <p:spPr>
            <a:xfrm>
              <a:off x="6518700" y="5150125"/>
              <a:ext cx="4800" cy="110350"/>
            </a:xfrm>
            <a:custGeom>
              <a:avLst/>
              <a:ahLst/>
              <a:rect l="l" t="t" r="r" b="b"/>
              <a:pathLst>
                <a:path w="192" h="4414" extrusionOk="0">
                  <a:moveTo>
                    <a:pt x="0" y="0"/>
                  </a:moveTo>
                  <a:lnTo>
                    <a:pt x="0" y="4413"/>
                  </a:lnTo>
                  <a:lnTo>
                    <a:pt x="192" y="4413"/>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83" name="Google Shape;2510;p7"/>
            <p:cNvSpPr/>
            <p:nvPr/>
          </p:nvSpPr>
          <p:spPr>
            <a:xfrm>
              <a:off x="651870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84" name="Google Shape;2511;p7"/>
            <p:cNvSpPr/>
            <p:nvPr/>
          </p:nvSpPr>
          <p:spPr>
            <a:xfrm>
              <a:off x="651870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85" name="Google Shape;2512;p7"/>
            <p:cNvSpPr/>
            <p:nvPr/>
          </p:nvSpPr>
          <p:spPr>
            <a:xfrm>
              <a:off x="6625375" y="5150125"/>
              <a:ext cx="4800" cy="110350"/>
            </a:xfrm>
            <a:custGeom>
              <a:avLst/>
              <a:ahLst/>
              <a:rect l="l" t="t" r="r" b="b"/>
              <a:pathLst>
                <a:path w="192" h="4414" extrusionOk="0">
                  <a:moveTo>
                    <a:pt x="0" y="0"/>
                  </a:moveTo>
                  <a:lnTo>
                    <a:pt x="0" y="4413"/>
                  </a:lnTo>
                  <a:lnTo>
                    <a:pt x="192" y="4413"/>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86" name="Google Shape;2513;p7"/>
            <p:cNvSpPr/>
            <p:nvPr/>
          </p:nvSpPr>
          <p:spPr>
            <a:xfrm>
              <a:off x="6625375"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87" name="Google Shape;2514;p7"/>
            <p:cNvSpPr/>
            <p:nvPr/>
          </p:nvSpPr>
          <p:spPr>
            <a:xfrm>
              <a:off x="6625375"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88" name="Google Shape;2515;p7"/>
            <p:cNvSpPr/>
            <p:nvPr/>
          </p:nvSpPr>
          <p:spPr>
            <a:xfrm>
              <a:off x="6625375"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89" name="Google Shape;2516;p7"/>
            <p:cNvSpPr/>
            <p:nvPr/>
          </p:nvSpPr>
          <p:spPr>
            <a:xfrm>
              <a:off x="6625375"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90" name="Google Shape;2517;p7"/>
            <p:cNvSpPr/>
            <p:nvPr/>
          </p:nvSpPr>
          <p:spPr>
            <a:xfrm>
              <a:off x="6625375"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91" name="Google Shape;2518;p7"/>
            <p:cNvSpPr/>
            <p:nvPr/>
          </p:nvSpPr>
          <p:spPr>
            <a:xfrm>
              <a:off x="6625375"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92" name="Google Shape;2519;p7"/>
            <p:cNvSpPr/>
            <p:nvPr/>
          </p:nvSpPr>
          <p:spPr>
            <a:xfrm>
              <a:off x="6625375" y="3795675"/>
              <a:ext cx="4800" cy="128900"/>
            </a:xfrm>
            <a:custGeom>
              <a:avLst/>
              <a:ahLst/>
              <a:rect l="l" t="t" r="r" b="b"/>
              <a:pathLst>
                <a:path w="192" h="5156" extrusionOk="0">
                  <a:moveTo>
                    <a:pt x="0" y="0"/>
                  </a:moveTo>
                  <a:lnTo>
                    <a:pt x="0" y="5156"/>
                  </a:lnTo>
                  <a:lnTo>
                    <a:pt x="192" y="5156"/>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93" name="Google Shape;2520;p7"/>
            <p:cNvSpPr/>
            <p:nvPr/>
          </p:nvSpPr>
          <p:spPr>
            <a:xfrm>
              <a:off x="6625375"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94" name="Google Shape;2521;p7"/>
            <p:cNvSpPr/>
            <p:nvPr/>
          </p:nvSpPr>
          <p:spPr>
            <a:xfrm>
              <a:off x="6625375"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95" name="Google Shape;2522;p7"/>
            <p:cNvSpPr/>
            <p:nvPr/>
          </p:nvSpPr>
          <p:spPr>
            <a:xfrm>
              <a:off x="6625375"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96" name="Google Shape;2523;p7"/>
            <p:cNvSpPr/>
            <p:nvPr/>
          </p:nvSpPr>
          <p:spPr>
            <a:xfrm>
              <a:off x="6625375"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97" name="Google Shape;2524;p7"/>
            <p:cNvSpPr/>
            <p:nvPr/>
          </p:nvSpPr>
          <p:spPr>
            <a:xfrm>
              <a:off x="6731675" y="3795100"/>
              <a:ext cx="5200" cy="129475"/>
            </a:xfrm>
            <a:custGeom>
              <a:avLst/>
              <a:ahLst/>
              <a:rect l="l" t="t" r="r" b="b"/>
              <a:pathLst>
                <a:path w="208" h="5179" extrusionOk="0">
                  <a:moveTo>
                    <a:pt x="0" y="0"/>
                  </a:moveTo>
                  <a:lnTo>
                    <a:pt x="0" y="5179"/>
                  </a:lnTo>
                  <a:lnTo>
                    <a:pt x="207" y="5179"/>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98" name="Google Shape;2525;p7"/>
            <p:cNvSpPr/>
            <p:nvPr/>
          </p:nvSpPr>
          <p:spPr>
            <a:xfrm>
              <a:off x="6731675" y="5150125"/>
              <a:ext cx="5200" cy="106700"/>
            </a:xfrm>
            <a:custGeom>
              <a:avLst/>
              <a:ahLst/>
              <a:rect l="l" t="t" r="r" b="b"/>
              <a:pathLst>
                <a:path w="208" h="4268" extrusionOk="0">
                  <a:moveTo>
                    <a:pt x="0" y="0"/>
                  </a:moveTo>
                  <a:lnTo>
                    <a:pt x="0" y="4268"/>
                  </a:lnTo>
                  <a:lnTo>
                    <a:pt x="207" y="4260"/>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099" name="Google Shape;2526;p7"/>
            <p:cNvSpPr/>
            <p:nvPr/>
          </p:nvSpPr>
          <p:spPr>
            <a:xfrm>
              <a:off x="6731675" y="4784325"/>
              <a:ext cx="5200" cy="116275"/>
            </a:xfrm>
            <a:custGeom>
              <a:avLst/>
              <a:ahLst/>
              <a:rect l="l" t="t" r="r" b="b"/>
              <a:pathLst>
                <a:path w="208" h="4651" extrusionOk="0">
                  <a:moveTo>
                    <a:pt x="0" y="0"/>
                  </a:moveTo>
                  <a:lnTo>
                    <a:pt x="0" y="4650"/>
                  </a:lnTo>
                  <a:lnTo>
                    <a:pt x="207" y="4650"/>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00" name="Google Shape;2527;p7"/>
            <p:cNvSpPr/>
            <p:nvPr/>
          </p:nvSpPr>
          <p:spPr>
            <a:xfrm>
              <a:off x="6731675" y="4174125"/>
              <a:ext cx="5200" cy="116275"/>
            </a:xfrm>
            <a:custGeom>
              <a:avLst/>
              <a:ahLst/>
              <a:rect l="l" t="t" r="r" b="b"/>
              <a:pathLst>
                <a:path w="208" h="4651" extrusionOk="0">
                  <a:moveTo>
                    <a:pt x="0" y="0"/>
                  </a:moveTo>
                  <a:lnTo>
                    <a:pt x="0" y="4650"/>
                  </a:lnTo>
                  <a:lnTo>
                    <a:pt x="207" y="4650"/>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01" name="Google Shape;2528;p7"/>
            <p:cNvSpPr/>
            <p:nvPr/>
          </p:nvSpPr>
          <p:spPr>
            <a:xfrm>
              <a:off x="6731675" y="3929725"/>
              <a:ext cx="5200" cy="116875"/>
            </a:xfrm>
            <a:custGeom>
              <a:avLst/>
              <a:ahLst/>
              <a:rect l="l" t="t" r="r" b="b"/>
              <a:pathLst>
                <a:path w="208" h="4675" extrusionOk="0">
                  <a:moveTo>
                    <a:pt x="0" y="1"/>
                  </a:moveTo>
                  <a:lnTo>
                    <a:pt x="0" y="4674"/>
                  </a:lnTo>
                  <a:lnTo>
                    <a:pt x="207" y="4674"/>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02" name="Google Shape;2529;p7"/>
            <p:cNvSpPr/>
            <p:nvPr/>
          </p:nvSpPr>
          <p:spPr>
            <a:xfrm>
              <a:off x="6731675" y="4539925"/>
              <a:ext cx="5200" cy="117050"/>
            </a:xfrm>
            <a:custGeom>
              <a:avLst/>
              <a:ahLst/>
              <a:rect l="l" t="t" r="r" b="b"/>
              <a:pathLst>
                <a:path w="208" h="4682" extrusionOk="0">
                  <a:moveTo>
                    <a:pt x="0" y="1"/>
                  </a:moveTo>
                  <a:lnTo>
                    <a:pt x="0" y="4681"/>
                  </a:lnTo>
                  <a:lnTo>
                    <a:pt x="207" y="4681"/>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03" name="Google Shape;2530;p7"/>
            <p:cNvSpPr/>
            <p:nvPr/>
          </p:nvSpPr>
          <p:spPr>
            <a:xfrm>
              <a:off x="6731675" y="4051925"/>
              <a:ext cx="5200" cy="116275"/>
            </a:xfrm>
            <a:custGeom>
              <a:avLst/>
              <a:ahLst/>
              <a:rect l="l" t="t" r="r" b="b"/>
              <a:pathLst>
                <a:path w="208" h="4651" extrusionOk="0">
                  <a:moveTo>
                    <a:pt x="0" y="1"/>
                  </a:moveTo>
                  <a:lnTo>
                    <a:pt x="0" y="4651"/>
                  </a:lnTo>
                  <a:lnTo>
                    <a:pt x="207" y="4651"/>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04" name="Google Shape;2531;p7"/>
            <p:cNvSpPr/>
            <p:nvPr/>
          </p:nvSpPr>
          <p:spPr>
            <a:xfrm>
              <a:off x="6731675" y="4296300"/>
              <a:ext cx="5200" cy="116300"/>
            </a:xfrm>
            <a:custGeom>
              <a:avLst/>
              <a:ahLst/>
              <a:rect l="l" t="t" r="r" b="b"/>
              <a:pathLst>
                <a:path w="208" h="4652" extrusionOk="0">
                  <a:moveTo>
                    <a:pt x="0" y="1"/>
                  </a:moveTo>
                  <a:lnTo>
                    <a:pt x="0" y="4651"/>
                  </a:lnTo>
                  <a:lnTo>
                    <a:pt x="207" y="4651"/>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05" name="Google Shape;2532;p7"/>
            <p:cNvSpPr/>
            <p:nvPr/>
          </p:nvSpPr>
          <p:spPr>
            <a:xfrm>
              <a:off x="6731675" y="4662125"/>
              <a:ext cx="5200" cy="116850"/>
            </a:xfrm>
            <a:custGeom>
              <a:avLst/>
              <a:ahLst/>
              <a:rect l="l" t="t" r="r" b="b"/>
              <a:pathLst>
                <a:path w="208" h="4674" extrusionOk="0">
                  <a:moveTo>
                    <a:pt x="0" y="0"/>
                  </a:moveTo>
                  <a:lnTo>
                    <a:pt x="0" y="4674"/>
                  </a:lnTo>
                  <a:lnTo>
                    <a:pt x="207" y="4674"/>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06" name="Google Shape;2533;p7"/>
            <p:cNvSpPr/>
            <p:nvPr/>
          </p:nvSpPr>
          <p:spPr>
            <a:xfrm>
              <a:off x="6731675" y="4906500"/>
              <a:ext cx="5200" cy="116275"/>
            </a:xfrm>
            <a:custGeom>
              <a:avLst/>
              <a:ahLst/>
              <a:rect l="l" t="t" r="r" b="b"/>
              <a:pathLst>
                <a:path w="208" h="4651" extrusionOk="0">
                  <a:moveTo>
                    <a:pt x="0" y="1"/>
                  </a:moveTo>
                  <a:lnTo>
                    <a:pt x="0" y="4651"/>
                  </a:lnTo>
                  <a:lnTo>
                    <a:pt x="207" y="4651"/>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07" name="Google Shape;2534;p7"/>
            <p:cNvSpPr/>
            <p:nvPr/>
          </p:nvSpPr>
          <p:spPr>
            <a:xfrm>
              <a:off x="6731675" y="5028700"/>
              <a:ext cx="5200" cy="116275"/>
            </a:xfrm>
            <a:custGeom>
              <a:avLst/>
              <a:ahLst/>
              <a:rect l="l" t="t" r="r" b="b"/>
              <a:pathLst>
                <a:path w="208" h="4651" extrusionOk="0">
                  <a:moveTo>
                    <a:pt x="0" y="0"/>
                  </a:moveTo>
                  <a:lnTo>
                    <a:pt x="0" y="4651"/>
                  </a:lnTo>
                  <a:lnTo>
                    <a:pt x="207" y="4651"/>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08" name="Google Shape;2535;p7"/>
            <p:cNvSpPr/>
            <p:nvPr/>
          </p:nvSpPr>
          <p:spPr>
            <a:xfrm>
              <a:off x="6731675" y="4417725"/>
              <a:ext cx="5200" cy="117050"/>
            </a:xfrm>
            <a:custGeom>
              <a:avLst/>
              <a:ahLst/>
              <a:rect l="l" t="t" r="r" b="b"/>
              <a:pathLst>
                <a:path w="208" h="4682" extrusionOk="0">
                  <a:moveTo>
                    <a:pt x="0" y="1"/>
                  </a:moveTo>
                  <a:lnTo>
                    <a:pt x="0" y="4682"/>
                  </a:lnTo>
                  <a:lnTo>
                    <a:pt x="207" y="4682"/>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09" name="Google Shape;2536;p7"/>
            <p:cNvSpPr/>
            <p:nvPr/>
          </p:nvSpPr>
          <p:spPr>
            <a:xfrm>
              <a:off x="4069500" y="5144950"/>
              <a:ext cx="2770600" cy="5200"/>
            </a:xfrm>
            <a:custGeom>
              <a:avLst/>
              <a:ahLst/>
              <a:rect l="l" t="t" r="r" b="b"/>
              <a:pathLst>
                <a:path w="110824" h="208" extrusionOk="0">
                  <a:moveTo>
                    <a:pt x="0" y="1"/>
                  </a:moveTo>
                  <a:lnTo>
                    <a:pt x="0" y="207"/>
                  </a:lnTo>
                  <a:lnTo>
                    <a:pt x="110823" y="207"/>
                  </a:lnTo>
                  <a:lnTo>
                    <a:pt x="110823"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10" name="Google Shape;2537;p7"/>
            <p:cNvSpPr/>
            <p:nvPr/>
          </p:nvSpPr>
          <p:spPr>
            <a:xfrm>
              <a:off x="4070825" y="5022750"/>
              <a:ext cx="2768125" cy="5975"/>
            </a:xfrm>
            <a:custGeom>
              <a:avLst/>
              <a:ahLst/>
              <a:rect l="l" t="t" r="r" b="b"/>
              <a:pathLst>
                <a:path w="110725" h="239" extrusionOk="0">
                  <a:moveTo>
                    <a:pt x="1" y="1"/>
                  </a:moveTo>
                  <a:lnTo>
                    <a:pt x="1" y="238"/>
                  </a:lnTo>
                  <a:lnTo>
                    <a:pt x="110724" y="238"/>
                  </a:lnTo>
                  <a:lnTo>
                    <a:pt x="11072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11" name="Google Shape;2538;p7"/>
            <p:cNvSpPr/>
            <p:nvPr/>
          </p:nvSpPr>
          <p:spPr>
            <a:xfrm>
              <a:off x="4071400" y="4900575"/>
              <a:ext cx="2766975" cy="5950"/>
            </a:xfrm>
            <a:custGeom>
              <a:avLst/>
              <a:ahLst/>
              <a:rect l="l" t="t" r="r" b="b"/>
              <a:pathLst>
                <a:path w="110679" h="238" extrusionOk="0">
                  <a:moveTo>
                    <a:pt x="1" y="0"/>
                  </a:moveTo>
                  <a:lnTo>
                    <a:pt x="1" y="238"/>
                  </a:lnTo>
                  <a:lnTo>
                    <a:pt x="110678" y="238"/>
                  </a:lnTo>
                  <a:lnTo>
                    <a:pt x="110678"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12" name="Google Shape;2539;p7"/>
            <p:cNvSpPr/>
            <p:nvPr/>
          </p:nvSpPr>
          <p:spPr>
            <a:xfrm>
              <a:off x="4072550" y="4778950"/>
              <a:ext cx="2764675" cy="5375"/>
            </a:xfrm>
            <a:custGeom>
              <a:avLst/>
              <a:ahLst/>
              <a:rect l="l" t="t" r="r" b="b"/>
              <a:pathLst>
                <a:path w="110587" h="215" extrusionOk="0">
                  <a:moveTo>
                    <a:pt x="1" y="1"/>
                  </a:moveTo>
                  <a:lnTo>
                    <a:pt x="1" y="215"/>
                  </a:lnTo>
                  <a:lnTo>
                    <a:pt x="110586" y="215"/>
                  </a:lnTo>
                  <a:lnTo>
                    <a:pt x="110586"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13" name="Google Shape;2540;p7"/>
            <p:cNvSpPr/>
            <p:nvPr/>
          </p:nvSpPr>
          <p:spPr>
            <a:xfrm>
              <a:off x="4073125" y="4656950"/>
              <a:ext cx="2763525" cy="5200"/>
            </a:xfrm>
            <a:custGeom>
              <a:avLst/>
              <a:ahLst/>
              <a:rect l="l" t="t" r="r" b="b"/>
              <a:pathLst>
                <a:path w="110541" h="208" extrusionOk="0">
                  <a:moveTo>
                    <a:pt x="1" y="0"/>
                  </a:moveTo>
                  <a:lnTo>
                    <a:pt x="1" y="207"/>
                  </a:lnTo>
                  <a:lnTo>
                    <a:pt x="110540" y="207"/>
                  </a:lnTo>
                  <a:lnTo>
                    <a:pt x="110540"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14" name="Google Shape;2541;p7"/>
            <p:cNvSpPr/>
            <p:nvPr/>
          </p:nvSpPr>
          <p:spPr>
            <a:xfrm>
              <a:off x="4074275" y="4534750"/>
              <a:ext cx="2761025" cy="5200"/>
            </a:xfrm>
            <a:custGeom>
              <a:avLst/>
              <a:ahLst/>
              <a:rect l="l" t="t" r="r" b="b"/>
              <a:pathLst>
                <a:path w="110441" h="208" extrusionOk="0">
                  <a:moveTo>
                    <a:pt x="1" y="1"/>
                  </a:moveTo>
                  <a:lnTo>
                    <a:pt x="1" y="208"/>
                  </a:lnTo>
                  <a:lnTo>
                    <a:pt x="110441" y="208"/>
                  </a:lnTo>
                  <a:lnTo>
                    <a:pt x="110441"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15" name="Google Shape;2542;p7"/>
            <p:cNvSpPr/>
            <p:nvPr/>
          </p:nvSpPr>
          <p:spPr>
            <a:xfrm>
              <a:off x="4074850" y="4412575"/>
              <a:ext cx="2759875" cy="5175"/>
            </a:xfrm>
            <a:custGeom>
              <a:avLst/>
              <a:ahLst/>
              <a:rect l="l" t="t" r="r" b="b"/>
              <a:pathLst>
                <a:path w="110395" h="207" extrusionOk="0">
                  <a:moveTo>
                    <a:pt x="1" y="0"/>
                  </a:moveTo>
                  <a:lnTo>
                    <a:pt x="1" y="92"/>
                  </a:lnTo>
                  <a:lnTo>
                    <a:pt x="1" y="207"/>
                  </a:lnTo>
                  <a:lnTo>
                    <a:pt x="110395" y="207"/>
                  </a:lnTo>
                  <a:lnTo>
                    <a:pt x="110395" y="69"/>
                  </a:lnTo>
                  <a:lnTo>
                    <a:pt x="11039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16" name="Google Shape;2543;p7"/>
            <p:cNvSpPr/>
            <p:nvPr/>
          </p:nvSpPr>
          <p:spPr>
            <a:xfrm>
              <a:off x="4076200" y="4290375"/>
              <a:ext cx="2757775" cy="5950"/>
            </a:xfrm>
            <a:custGeom>
              <a:avLst/>
              <a:ahLst/>
              <a:rect l="l" t="t" r="r" b="b"/>
              <a:pathLst>
                <a:path w="110311" h="238" extrusionOk="0">
                  <a:moveTo>
                    <a:pt x="0" y="0"/>
                  </a:moveTo>
                  <a:lnTo>
                    <a:pt x="0" y="238"/>
                  </a:lnTo>
                  <a:lnTo>
                    <a:pt x="110310" y="238"/>
                  </a:lnTo>
                  <a:lnTo>
                    <a:pt x="110303" y="108"/>
                  </a:lnTo>
                  <a:lnTo>
                    <a:pt x="11029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17" name="Google Shape;2544;p7"/>
            <p:cNvSpPr/>
            <p:nvPr/>
          </p:nvSpPr>
          <p:spPr>
            <a:xfrm>
              <a:off x="4076775" y="4168175"/>
              <a:ext cx="2756225" cy="5975"/>
            </a:xfrm>
            <a:custGeom>
              <a:avLst/>
              <a:ahLst/>
              <a:rect l="l" t="t" r="r" b="b"/>
              <a:pathLst>
                <a:path w="110249" h="239" extrusionOk="0">
                  <a:moveTo>
                    <a:pt x="23" y="1"/>
                  </a:moveTo>
                  <a:lnTo>
                    <a:pt x="0" y="200"/>
                  </a:lnTo>
                  <a:lnTo>
                    <a:pt x="0" y="238"/>
                  </a:lnTo>
                  <a:lnTo>
                    <a:pt x="110249" y="238"/>
                  </a:lnTo>
                  <a:lnTo>
                    <a:pt x="110241"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18" name="Google Shape;2545;p7"/>
            <p:cNvSpPr/>
            <p:nvPr/>
          </p:nvSpPr>
          <p:spPr>
            <a:xfrm>
              <a:off x="4077925" y="4046575"/>
              <a:ext cx="2754125" cy="5375"/>
            </a:xfrm>
            <a:custGeom>
              <a:avLst/>
              <a:ahLst/>
              <a:rect l="l" t="t" r="r" b="b"/>
              <a:pathLst>
                <a:path w="110165" h="215" extrusionOk="0">
                  <a:moveTo>
                    <a:pt x="0" y="0"/>
                  </a:moveTo>
                  <a:lnTo>
                    <a:pt x="0" y="215"/>
                  </a:lnTo>
                  <a:lnTo>
                    <a:pt x="110165" y="215"/>
                  </a:lnTo>
                  <a:lnTo>
                    <a:pt x="11016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19" name="Google Shape;2546;p7"/>
            <p:cNvSpPr/>
            <p:nvPr/>
          </p:nvSpPr>
          <p:spPr>
            <a:xfrm>
              <a:off x="4078675" y="3924550"/>
              <a:ext cx="2752425" cy="5200"/>
            </a:xfrm>
            <a:custGeom>
              <a:avLst/>
              <a:ahLst/>
              <a:rect l="l" t="t" r="r" b="b"/>
              <a:pathLst>
                <a:path w="110097" h="208" extrusionOk="0">
                  <a:moveTo>
                    <a:pt x="16" y="1"/>
                  </a:moveTo>
                  <a:lnTo>
                    <a:pt x="1" y="124"/>
                  </a:lnTo>
                  <a:lnTo>
                    <a:pt x="1" y="208"/>
                  </a:lnTo>
                  <a:lnTo>
                    <a:pt x="110096" y="208"/>
                  </a:lnTo>
                  <a:lnTo>
                    <a:pt x="110096"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20" name="Google Shape;2547;p7"/>
            <p:cNvSpPr/>
            <p:nvPr/>
          </p:nvSpPr>
          <p:spPr>
            <a:xfrm>
              <a:off x="4814700" y="4786225"/>
              <a:ext cx="25" cy="56325"/>
            </a:xfrm>
            <a:custGeom>
              <a:avLst/>
              <a:ahLst/>
              <a:rect l="l" t="t" r="r" b="b"/>
              <a:pathLst>
                <a:path w="1" h="2253" fill="none" extrusionOk="0">
                  <a:moveTo>
                    <a:pt x="1" y="2253"/>
                  </a:moveTo>
                  <a:lnTo>
                    <a:pt x="1" y="1"/>
                  </a:lnTo>
                </a:path>
              </a:pathLst>
            </a:custGeom>
            <a:solidFill>
              <a:srgbClr val="222A54">
                <a:alpha val="17210"/>
              </a:srgbClr>
            </a:solidFill>
            <a:ln w="2300" cap="rnd" cmpd="sng">
              <a:solidFill>
                <a:srgbClr val="010000"/>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21" name="Google Shape;2548;p7"/>
            <p:cNvSpPr/>
            <p:nvPr/>
          </p:nvSpPr>
          <p:spPr>
            <a:xfrm>
              <a:off x="4269250" y="5135175"/>
              <a:ext cx="225" cy="425"/>
            </a:xfrm>
            <a:custGeom>
              <a:avLst/>
              <a:ahLst/>
              <a:rect l="l" t="t" r="r" b="b"/>
              <a:pathLst>
                <a:path w="9" h="17" extrusionOk="0">
                  <a:moveTo>
                    <a:pt x="0" y="16"/>
                  </a:moveTo>
                  <a:lnTo>
                    <a:pt x="8"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123" name="Google Shape;2549;p7"/>
          <p:cNvGrpSpPr/>
          <p:nvPr/>
        </p:nvGrpSpPr>
        <p:grpSpPr>
          <a:xfrm>
            <a:off x="8225264" y="2107785"/>
            <a:ext cx="631798" cy="640579"/>
            <a:chOff x="1611050" y="1662750"/>
            <a:chExt cx="102400" cy="103825"/>
          </a:xfrm>
        </p:grpSpPr>
        <p:sp>
          <p:nvSpPr>
            <p:cNvPr id="1052122" name="Google Shape;2550;p7"/>
            <p:cNvSpPr/>
            <p:nvPr/>
          </p:nvSpPr>
          <p:spPr>
            <a:xfrm>
              <a:off x="1611050" y="1662750"/>
              <a:ext cx="102400" cy="103825"/>
            </a:xfrm>
            <a:custGeom>
              <a:avLst/>
              <a:ahLst/>
              <a:rect l="l" t="t" r="r" b="b"/>
              <a:pathLst>
                <a:path w="4096" h="4153" extrusionOk="0">
                  <a:moveTo>
                    <a:pt x="2568" y="1"/>
                  </a:moveTo>
                  <a:cubicBezTo>
                    <a:pt x="2430" y="1"/>
                    <a:pt x="2292" y="42"/>
                    <a:pt x="2178" y="120"/>
                  </a:cubicBezTo>
                  <a:cubicBezTo>
                    <a:pt x="1910" y="308"/>
                    <a:pt x="1723" y="539"/>
                    <a:pt x="1544" y="745"/>
                  </a:cubicBezTo>
                  <a:cubicBezTo>
                    <a:pt x="1535" y="762"/>
                    <a:pt x="1518" y="780"/>
                    <a:pt x="1500" y="798"/>
                  </a:cubicBezTo>
                  <a:cubicBezTo>
                    <a:pt x="1125" y="611"/>
                    <a:pt x="1027" y="566"/>
                    <a:pt x="893" y="548"/>
                  </a:cubicBezTo>
                  <a:cubicBezTo>
                    <a:pt x="871" y="546"/>
                    <a:pt x="849" y="545"/>
                    <a:pt x="827" y="545"/>
                  </a:cubicBezTo>
                  <a:cubicBezTo>
                    <a:pt x="654" y="545"/>
                    <a:pt x="485" y="608"/>
                    <a:pt x="358" y="727"/>
                  </a:cubicBezTo>
                  <a:cubicBezTo>
                    <a:pt x="206" y="870"/>
                    <a:pt x="135" y="1057"/>
                    <a:pt x="144" y="1262"/>
                  </a:cubicBezTo>
                  <a:cubicBezTo>
                    <a:pt x="162" y="1592"/>
                    <a:pt x="331" y="1833"/>
                    <a:pt x="438" y="1994"/>
                  </a:cubicBezTo>
                  <a:lnTo>
                    <a:pt x="465" y="2038"/>
                  </a:lnTo>
                  <a:cubicBezTo>
                    <a:pt x="465" y="2047"/>
                    <a:pt x="474" y="2047"/>
                    <a:pt x="474" y="2047"/>
                  </a:cubicBezTo>
                  <a:cubicBezTo>
                    <a:pt x="367" y="2190"/>
                    <a:pt x="260" y="2359"/>
                    <a:pt x="153" y="2547"/>
                  </a:cubicBezTo>
                  <a:cubicBezTo>
                    <a:pt x="126" y="2591"/>
                    <a:pt x="54" y="2698"/>
                    <a:pt x="37" y="2850"/>
                  </a:cubicBezTo>
                  <a:cubicBezTo>
                    <a:pt x="1" y="3100"/>
                    <a:pt x="90" y="3332"/>
                    <a:pt x="286" y="3474"/>
                  </a:cubicBezTo>
                  <a:cubicBezTo>
                    <a:pt x="414" y="3576"/>
                    <a:pt x="558" y="3621"/>
                    <a:pt x="723" y="3621"/>
                  </a:cubicBezTo>
                  <a:cubicBezTo>
                    <a:pt x="948" y="3621"/>
                    <a:pt x="1212" y="3537"/>
                    <a:pt x="1526" y="3403"/>
                  </a:cubicBezTo>
                  <a:cubicBezTo>
                    <a:pt x="1553" y="3457"/>
                    <a:pt x="1580" y="3510"/>
                    <a:pt x="1607" y="3555"/>
                  </a:cubicBezTo>
                  <a:cubicBezTo>
                    <a:pt x="1634" y="3599"/>
                    <a:pt x="1651" y="3644"/>
                    <a:pt x="1678" y="3689"/>
                  </a:cubicBezTo>
                  <a:cubicBezTo>
                    <a:pt x="1883" y="4090"/>
                    <a:pt x="2187" y="4152"/>
                    <a:pt x="2356" y="4152"/>
                  </a:cubicBezTo>
                  <a:lnTo>
                    <a:pt x="2410" y="4152"/>
                  </a:lnTo>
                  <a:cubicBezTo>
                    <a:pt x="2552" y="4144"/>
                    <a:pt x="2900" y="4063"/>
                    <a:pt x="3043" y="3582"/>
                  </a:cubicBezTo>
                  <a:cubicBezTo>
                    <a:pt x="3105" y="3394"/>
                    <a:pt x="3168" y="3180"/>
                    <a:pt x="3213" y="2957"/>
                  </a:cubicBezTo>
                  <a:cubicBezTo>
                    <a:pt x="3400" y="2930"/>
                    <a:pt x="3721" y="2868"/>
                    <a:pt x="3899" y="2556"/>
                  </a:cubicBezTo>
                  <a:cubicBezTo>
                    <a:pt x="4096" y="2226"/>
                    <a:pt x="3998" y="1824"/>
                    <a:pt x="3676" y="1637"/>
                  </a:cubicBezTo>
                  <a:cubicBezTo>
                    <a:pt x="3507" y="1530"/>
                    <a:pt x="3320" y="1458"/>
                    <a:pt x="3150" y="1387"/>
                  </a:cubicBezTo>
                  <a:cubicBezTo>
                    <a:pt x="3159" y="1351"/>
                    <a:pt x="3168" y="1316"/>
                    <a:pt x="3177" y="1280"/>
                  </a:cubicBezTo>
                  <a:lnTo>
                    <a:pt x="3186" y="1226"/>
                  </a:lnTo>
                  <a:cubicBezTo>
                    <a:pt x="3230" y="1030"/>
                    <a:pt x="3302" y="745"/>
                    <a:pt x="3186" y="432"/>
                  </a:cubicBezTo>
                  <a:cubicBezTo>
                    <a:pt x="3114" y="236"/>
                    <a:pt x="2963" y="93"/>
                    <a:pt x="2766" y="31"/>
                  </a:cubicBezTo>
                  <a:cubicBezTo>
                    <a:pt x="2702" y="10"/>
                    <a:pt x="2635" y="1"/>
                    <a:pt x="2568" y="1"/>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23" name="Google Shape;2551;p7"/>
            <p:cNvSpPr/>
            <p:nvPr/>
          </p:nvSpPr>
          <p:spPr>
            <a:xfrm>
              <a:off x="1626450" y="1677625"/>
              <a:ext cx="69825" cy="74150"/>
            </a:xfrm>
            <a:custGeom>
              <a:avLst/>
              <a:ahLst/>
              <a:rect l="l" t="t" r="r" b="b"/>
              <a:pathLst>
                <a:path w="2793" h="2966" extrusionOk="0">
                  <a:moveTo>
                    <a:pt x="1954" y="1"/>
                  </a:moveTo>
                  <a:cubicBezTo>
                    <a:pt x="1939" y="1"/>
                    <a:pt x="1923" y="6"/>
                    <a:pt x="1910" y="16"/>
                  </a:cubicBezTo>
                  <a:cubicBezTo>
                    <a:pt x="1633" y="212"/>
                    <a:pt x="1437" y="489"/>
                    <a:pt x="1214" y="738"/>
                  </a:cubicBezTo>
                  <a:cubicBezTo>
                    <a:pt x="1160" y="801"/>
                    <a:pt x="1089" y="863"/>
                    <a:pt x="1053" y="944"/>
                  </a:cubicBezTo>
                  <a:cubicBezTo>
                    <a:pt x="1053" y="944"/>
                    <a:pt x="1052" y="944"/>
                    <a:pt x="1052" y="944"/>
                  </a:cubicBezTo>
                  <a:cubicBezTo>
                    <a:pt x="1012" y="944"/>
                    <a:pt x="284" y="560"/>
                    <a:pt x="206" y="551"/>
                  </a:cubicBezTo>
                  <a:cubicBezTo>
                    <a:pt x="201" y="550"/>
                    <a:pt x="197" y="550"/>
                    <a:pt x="192" y="550"/>
                  </a:cubicBezTo>
                  <a:cubicBezTo>
                    <a:pt x="146" y="550"/>
                    <a:pt x="117" y="591"/>
                    <a:pt x="125" y="631"/>
                  </a:cubicBezTo>
                  <a:cubicBezTo>
                    <a:pt x="134" y="819"/>
                    <a:pt x="250" y="970"/>
                    <a:pt x="348" y="1113"/>
                  </a:cubicBezTo>
                  <a:cubicBezTo>
                    <a:pt x="420" y="1220"/>
                    <a:pt x="509" y="1318"/>
                    <a:pt x="580" y="1425"/>
                  </a:cubicBezTo>
                  <a:cubicBezTo>
                    <a:pt x="589" y="1443"/>
                    <a:pt x="598" y="1452"/>
                    <a:pt x="598" y="1470"/>
                  </a:cubicBezTo>
                  <a:cubicBezTo>
                    <a:pt x="598" y="1470"/>
                    <a:pt x="598" y="1479"/>
                    <a:pt x="589" y="1488"/>
                  </a:cubicBezTo>
                  <a:cubicBezTo>
                    <a:pt x="580" y="1506"/>
                    <a:pt x="563" y="1523"/>
                    <a:pt x="554" y="1532"/>
                  </a:cubicBezTo>
                  <a:cubicBezTo>
                    <a:pt x="366" y="1746"/>
                    <a:pt x="188" y="2014"/>
                    <a:pt x="45" y="2255"/>
                  </a:cubicBezTo>
                  <a:cubicBezTo>
                    <a:pt x="27" y="2282"/>
                    <a:pt x="18" y="2309"/>
                    <a:pt x="9" y="2344"/>
                  </a:cubicBezTo>
                  <a:cubicBezTo>
                    <a:pt x="1" y="2405"/>
                    <a:pt x="41" y="2429"/>
                    <a:pt x="112" y="2429"/>
                  </a:cubicBezTo>
                  <a:cubicBezTo>
                    <a:pt x="406" y="2429"/>
                    <a:pt x="1219" y="2014"/>
                    <a:pt x="1240" y="2014"/>
                  </a:cubicBezTo>
                  <a:cubicBezTo>
                    <a:pt x="1240" y="2014"/>
                    <a:pt x="1240" y="2014"/>
                    <a:pt x="1241" y="2014"/>
                  </a:cubicBezTo>
                  <a:cubicBezTo>
                    <a:pt x="1267" y="2077"/>
                    <a:pt x="1285" y="2139"/>
                    <a:pt x="1303" y="2210"/>
                  </a:cubicBezTo>
                  <a:cubicBezTo>
                    <a:pt x="1357" y="2424"/>
                    <a:pt x="1490" y="2621"/>
                    <a:pt x="1588" y="2826"/>
                  </a:cubicBezTo>
                  <a:cubicBezTo>
                    <a:pt x="1638" y="2916"/>
                    <a:pt x="1690" y="2965"/>
                    <a:pt x="1737" y="2965"/>
                  </a:cubicBezTo>
                  <a:cubicBezTo>
                    <a:pt x="1783" y="2965"/>
                    <a:pt x="1825" y="2918"/>
                    <a:pt x="1856" y="2817"/>
                  </a:cubicBezTo>
                  <a:cubicBezTo>
                    <a:pt x="1945" y="2532"/>
                    <a:pt x="2035" y="2228"/>
                    <a:pt x="2061" y="1925"/>
                  </a:cubicBezTo>
                  <a:cubicBezTo>
                    <a:pt x="2061" y="1907"/>
                    <a:pt x="2052" y="1862"/>
                    <a:pt x="2070" y="1845"/>
                  </a:cubicBezTo>
                  <a:cubicBezTo>
                    <a:pt x="2106" y="1809"/>
                    <a:pt x="2213" y="1809"/>
                    <a:pt x="2266" y="1800"/>
                  </a:cubicBezTo>
                  <a:cubicBezTo>
                    <a:pt x="2311" y="1791"/>
                    <a:pt x="2365" y="1782"/>
                    <a:pt x="2418" y="1782"/>
                  </a:cubicBezTo>
                  <a:cubicBezTo>
                    <a:pt x="2525" y="1764"/>
                    <a:pt x="2713" y="1764"/>
                    <a:pt x="2775" y="1657"/>
                  </a:cubicBezTo>
                  <a:cubicBezTo>
                    <a:pt x="2793" y="1631"/>
                    <a:pt x="2793" y="1577"/>
                    <a:pt x="2757" y="1559"/>
                  </a:cubicBezTo>
                  <a:cubicBezTo>
                    <a:pt x="2481" y="1390"/>
                    <a:pt x="2159" y="1300"/>
                    <a:pt x="1865" y="1176"/>
                  </a:cubicBezTo>
                  <a:cubicBezTo>
                    <a:pt x="1910" y="970"/>
                    <a:pt x="1927" y="756"/>
                    <a:pt x="1972" y="551"/>
                  </a:cubicBezTo>
                  <a:cubicBezTo>
                    <a:pt x="2008" y="391"/>
                    <a:pt x="2070" y="203"/>
                    <a:pt x="2017" y="43"/>
                  </a:cubicBezTo>
                  <a:cubicBezTo>
                    <a:pt x="2006" y="15"/>
                    <a:pt x="1980" y="1"/>
                    <a:pt x="1954"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2124" name="Google Shape;2552;p7"/>
          <p:cNvSpPr/>
          <p:nvPr/>
        </p:nvSpPr>
        <p:spPr>
          <a:xfrm rot="3030316">
            <a:off x="198596" y="4327872"/>
            <a:ext cx="1029015" cy="656003"/>
          </a:xfrm>
          <a:custGeom>
            <a:avLst/>
            <a:ahLst/>
            <a:rect l="l" t="t" r="r" b="b"/>
            <a:pathLst>
              <a:path w="5934" h="3783" extrusionOk="0">
                <a:moveTo>
                  <a:pt x="5211" y="0"/>
                </a:moveTo>
                <a:lnTo>
                  <a:pt x="19" y="2346"/>
                </a:lnTo>
                <a:cubicBezTo>
                  <a:pt x="1" y="2427"/>
                  <a:pt x="10" y="2480"/>
                  <a:pt x="90" y="2516"/>
                </a:cubicBezTo>
                <a:cubicBezTo>
                  <a:pt x="135" y="2534"/>
                  <a:pt x="179" y="2507"/>
                  <a:pt x="197" y="2552"/>
                </a:cubicBezTo>
                <a:cubicBezTo>
                  <a:pt x="215" y="2578"/>
                  <a:pt x="179" y="2650"/>
                  <a:pt x="179" y="2676"/>
                </a:cubicBezTo>
                <a:cubicBezTo>
                  <a:pt x="161" y="2757"/>
                  <a:pt x="161" y="2792"/>
                  <a:pt x="242" y="2828"/>
                </a:cubicBezTo>
                <a:cubicBezTo>
                  <a:pt x="304" y="2864"/>
                  <a:pt x="366" y="2873"/>
                  <a:pt x="402" y="2935"/>
                </a:cubicBezTo>
                <a:cubicBezTo>
                  <a:pt x="447" y="3024"/>
                  <a:pt x="349" y="3105"/>
                  <a:pt x="384" y="3185"/>
                </a:cubicBezTo>
                <a:cubicBezTo>
                  <a:pt x="411" y="3256"/>
                  <a:pt x="518" y="3256"/>
                  <a:pt x="491" y="3346"/>
                </a:cubicBezTo>
                <a:cubicBezTo>
                  <a:pt x="474" y="3390"/>
                  <a:pt x="286" y="3515"/>
                  <a:pt x="340" y="3586"/>
                </a:cubicBezTo>
                <a:cubicBezTo>
                  <a:pt x="348" y="3594"/>
                  <a:pt x="359" y="3597"/>
                  <a:pt x="372" y="3597"/>
                </a:cubicBezTo>
                <a:cubicBezTo>
                  <a:pt x="422" y="3597"/>
                  <a:pt x="502" y="3552"/>
                  <a:pt x="557" y="3552"/>
                </a:cubicBezTo>
                <a:cubicBezTo>
                  <a:pt x="569" y="3552"/>
                  <a:pt x="580" y="3554"/>
                  <a:pt x="589" y="3560"/>
                </a:cubicBezTo>
                <a:cubicBezTo>
                  <a:pt x="527" y="3631"/>
                  <a:pt x="474" y="3702"/>
                  <a:pt x="411" y="3783"/>
                </a:cubicBezTo>
                <a:lnTo>
                  <a:pt x="5933" y="1276"/>
                </a:lnTo>
                <a:cubicBezTo>
                  <a:pt x="5933" y="1196"/>
                  <a:pt x="5844" y="1204"/>
                  <a:pt x="5808" y="1151"/>
                </a:cubicBezTo>
                <a:cubicBezTo>
                  <a:pt x="5737" y="1053"/>
                  <a:pt x="5862" y="1026"/>
                  <a:pt x="5844" y="937"/>
                </a:cubicBezTo>
                <a:cubicBezTo>
                  <a:pt x="5782" y="910"/>
                  <a:pt x="5701" y="919"/>
                  <a:pt x="5630" y="892"/>
                </a:cubicBezTo>
                <a:cubicBezTo>
                  <a:pt x="5532" y="839"/>
                  <a:pt x="5603" y="839"/>
                  <a:pt x="5621" y="776"/>
                </a:cubicBezTo>
                <a:cubicBezTo>
                  <a:pt x="5657" y="696"/>
                  <a:pt x="5603" y="687"/>
                  <a:pt x="5550" y="634"/>
                </a:cubicBezTo>
                <a:cubicBezTo>
                  <a:pt x="5487" y="571"/>
                  <a:pt x="5541" y="580"/>
                  <a:pt x="5523" y="500"/>
                </a:cubicBezTo>
                <a:cubicBezTo>
                  <a:pt x="5514" y="437"/>
                  <a:pt x="5443" y="437"/>
                  <a:pt x="5389" y="402"/>
                </a:cubicBezTo>
                <a:cubicBezTo>
                  <a:pt x="5309" y="357"/>
                  <a:pt x="5344" y="339"/>
                  <a:pt x="5344" y="268"/>
                </a:cubicBezTo>
                <a:cubicBezTo>
                  <a:pt x="5353" y="152"/>
                  <a:pt x="5211" y="116"/>
                  <a:pt x="5211" y="0"/>
                </a:cubicBezTo>
                <a:close/>
              </a:path>
            </a:pathLst>
          </a:custGeom>
          <a:solidFill>
            <a:srgbClr val="FFCE59">
              <a:alpha val="6930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25" name="Google Shape;2553;p7"/>
          <p:cNvSpPr/>
          <p:nvPr/>
        </p:nvSpPr>
        <p:spPr>
          <a:xfrm>
            <a:off x="771196" y="669220"/>
            <a:ext cx="23550" cy="3889706"/>
          </a:xfrm>
          <a:custGeom>
            <a:avLst/>
            <a:ahLst/>
            <a:rect l="l" t="t" r="r" b="b"/>
            <a:pathLst>
              <a:path w="143" h="21259" extrusionOk="0">
                <a:moveTo>
                  <a:pt x="0" y="0"/>
                </a:moveTo>
                <a:lnTo>
                  <a:pt x="0" y="21259"/>
                </a:lnTo>
                <a:cubicBezTo>
                  <a:pt x="45" y="21250"/>
                  <a:pt x="98" y="21232"/>
                  <a:pt x="143" y="21214"/>
                </a:cubicBezTo>
                <a:lnTo>
                  <a:pt x="143" y="0"/>
                </a:ln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26" name="Google Shape;2554;p7"/>
          <p:cNvSpPr txBox="1"/>
          <p:nvPr>
            <p:ph type="body" idx="1"/>
          </p:nvPr>
        </p:nvSpPr>
        <p:spPr>
          <a:xfrm>
            <a:off x="1270400" y="2112475"/>
            <a:ext cx="3712500" cy="2268000"/>
          </a:xfrm>
          <a:prstGeom prst="rect"/>
        </p:spPr>
        <p:txBody>
          <a:bodyPr anchor="t" anchorCtr="0" bIns="91425" lIns="91425" rIns="91425" spcFirstLastPara="1" tIns="91425" wrap="square">
            <a:noAutofit/>
          </a:bodyPr>
          <a:lstStyle>
            <a:lvl1pPr indent="-317500" lvl="0" marL="457200" rtl="0">
              <a:lnSpc>
                <a:spcPct val="100000"/>
              </a:lnSpc>
              <a:spcBef>
                <a:spcPts val="0"/>
              </a:spcBef>
              <a:spcAft>
                <a:spcPts val="0"/>
              </a:spcAft>
              <a:buSzPts val="1400"/>
              <a:buAutoNum type="arabicPeriod"/>
            </a:lvl1pPr>
            <a:lvl2pPr indent="-317500" lvl="1" marL="914400" rtl="0">
              <a:lnSpc>
                <a:spcPct val="115000"/>
              </a:lnSpc>
              <a:spcBef>
                <a:spcPts val="0"/>
              </a:spcBef>
              <a:spcAft>
                <a:spcPts val="0"/>
              </a:spcAft>
              <a:buSzPts val="1400"/>
              <a:buAutoNum type="alphaLcPeriod"/>
            </a:lvl2pPr>
            <a:lvl3pPr indent="-317500" lvl="2" marL="1371600" rtl="0">
              <a:lnSpc>
                <a:spcPct val="115000"/>
              </a:lnSpc>
              <a:spcBef>
                <a:spcPts val="1600"/>
              </a:spcBef>
              <a:spcAft>
                <a:spcPts val="0"/>
              </a:spcAft>
              <a:buSzPts val="1400"/>
              <a:buAutoNum type="romanLcPeriod"/>
            </a:lvl3pPr>
            <a:lvl4pPr indent="-317500" lvl="3" marL="1828800" rtl="0">
              <a:lnSpc>
                <a:spcPct val="115000"/>
              </a:lnSpc>
              <a:spcBef>
                <a:spcPts val="1600"/>
              </a:spcBef>
              <a:spcAft>
                <a:spcPts val="0"/>
              </a:spcAft>
              <a:buSzPts val="1400"/>
              <a:buAutoNum type="arabicPeriod"/>
            </a:lvl4pPr>
            <a:lvl5pPr indent="-317500" lvl="4" marL="2286000" rtl="0">
              <a:lnSpc>
                <a:spcPct val="115000"/>
              </a:lnSpc>
              <a:spcBef>
                <a:spcPts val="1600"/>
              </a:spcBef>
              <a:spcAft>
                <a:spcPts val="0"/>
              </a:spcAft>
              <a:buSzPts val="1400"/>
              <a:buAutoNum type="alphaLcPeriod"/>
            </a:lvl5pPr>
            <a:lvl6pPr indent="-317500" lvl="5" marL="2743200" rtl="0">
              <a:lnSpc>
                <a:spcPct val="115000"/>
              </a:lnSpc>
              <a:spcBef>
                <a:spcPts val="1600"/>
              </a:spcBef>
              <a:spcAft>
                <a:spcPts val="0"/>
              </a:spcAft>
              <a:buSzPts val="1400"/>
              <a:buAutoNum type="romanLcPeriod"/>
            </a:lvl6pPr>
            <a:lvl7pPr indent="-317500" lvl="6" marL="3200400" rtl="0">
              <a:lnSpc>
                <a:spcPct val="115000"/>
              </a:lnSpc>
              <a:spcBef>
                <a:spcPts val="1600"/>
              </a:spcBef>
              <a:spcAft>
                <a:spcPts val="0"/>
              </a:spcAft>
              <a:buSzPts val="1400"/>
              <a:buAutoNum type="arabicPeriod"/>
            </a:lvl7pPr>
            <a:lvl8pPr indent="-317500" lvl="7" marL="3657600" rtl="0">
              <a:lnSpc>
                <a:spcPct val="115000"/>
              </a:lnSpc>
              <a:spcBef>
                <a:spcPts val="1600"/>
              </a:spcBef>
              <a:spcAft>
                <a:spcPts val="0"/>
              </a:spcAft>
              <a:buSzPts val="1400"/>
              <a:buAutoNum type="alphaLcPeriod"/>
            </a:lvl8pPr>
            <a:lvl9pPr indent="-317500" lvl="8" marL="4114800" rtl="0">
              <a:lnSpc>
                <a:spcPct val="115000"/>
              </a:lnSpc>
              <a:spcBef>
                <a:spcPts val="1600"/>
              </a:spcBef>
              <a:spcAft>
                <a:spcPts val="1600"/>
              </a:spcAft>
              <a:buSzPts val="1400"/>
              <a:buAutoNum type="romanLcPeriod"/>
            </a:lvl9pPr>
          </a:lstStyle>
          <a:p/>
        </p:txBody>
      </p:sp>
      <p:sp>
        <p:nvSpPr>
          <p:cNvPr id="1052127" name="Google Shape;2555;p7"/>
          <p:cNvSpPr txBox="1"/>
          <p:nvPr>
            <p:ph type="title"/>
          </p:nvPr>
        </p:nvSpPr>
        <p:spPr>
          <a:xfrm>
            <a:off x="1270400" y="808625"/>
            <a:ext cx="3712500" cy="1303800"/>
          </a:xfrm>
          <a:prstGeom prst="rect"/>
        </p:spPr>
        <p:txBody>
          <a:bodyPr anchor="t" anchorCtr="0" bIns="91425" lIns="91425" rIns="91425" spcFirstLastPara="1" tIns="91425" wrap="square">
            <a:noAutofit/>
          </a:bodyPr>
          <a:lstStyle>
            <a:lvl1pPr algn="l" lvl="0" rtl="0">
              <a:spcBef>
                <a:spcPts val="0"/>
              </a:spcBef>
              <a:spcAft>
                <a:spcPts val="0"/>
              </a:spcAft>
              <a:buSzPts val="3500"/>
              <a:buNone/>
            </a:lvl1pPr>
            <a:lvl2pPr lvl="1" rtl="0">
              <a:spcBef>
                <a:spcPts val="0"/>
              </a:spcBef>
              <a:spcAft>
                <a:spcPts val="0"/>
              </a:spcAft>
              <a:buSzPts val="3500"/>
              <a:buNone/>
            </a:lvl2pPr>
            <a:lvl3pPr lvl="2" rtl="0">
              <a:spcBef>
                <a:spcPts val="0"/>
              </a:spcBef>
              <a:spcAft>
                <a:spcPts val="0"/>
              </a:spcAft>
              <a:buSzPts val="3500"/>
              <a:buNone/>
            </a:lvl3pPr>
            <a:lvl4pPr lvl="3" rtl="0">
              <a:spcBef>
                <a:spcPts val="0"/>
              </a:spcBef>
              <a:spcAft>
                <a:spcPts val="0"/>
              </a:spcAft>
              <a:buSzPts val="3500"/>
              <a:buNone/>
            </a:lvl4pPr>
            <a:lvl5pPr lvl="4" rtl="0">
              <a:spcBef>
                <a:spcPts val="0"/>
              </a:spcBef>
              <a:spcAft>
                <a:spcPts val="0"/>
              </a:spcAft>
              <a:buSzPts val="3500"/>
              <a:buNone/>
            </a:lvl5pPr>
            <a:lvl6pPr lvl="5" rtl="0">
              <a:spcBef>
                <a:spcPts val="0"/>
              </a:spcBef>
              <a:spcAft>
                <a:spcPts val="0"/>
              </a:spcAft>
              <a:buSzPts val="3500"/>
              <a:buNone/>
            </a:lvl6pPr>
            <a:lvl7pPr lvl="6" rtl="0">
              <a:spcBef>
                <a:spcPts val="0"/>
              </a:spcBef>
              <a:spcAft>
                <a:spcPts val="0"/>
              </a:spcAft>
              <a:buSzPts val="3500"/>
              <a:buNone/>
            </a:lvl7pPr>
            <a:lvl8pPr lvl="7" rtl="0">
              <a:spcBef>
                <a:spcPts val="0"/>
              </a:spcBef>
              <a:spcAft>
                <a:spcPts val="0"/>
              </a:spcAft>
              <a:buSzPts val="3500"/>
              <a:buNone/>
            </a:lvl8pPr>
            <a:lvl9pPr lvl="8" rtl="0">
              <a:spcBef>
                <a:spcPts val="0"/>
              </a:spcBef>
              <a:spcAft>
                <a:spcPts val="0"/>
              </a:spcAft>
              <a:buSzPts val="3500"/>
              <a:buNone/>
            </a:lvl9pPr>
          </a:lstStyle>
          <a:p/>
        </p:txBody>
      </p:sp>
      <p:grpSp>
        <p:nvGrpSpPr>
          <p:cNvPr id="124" name="Google Shape;2556;p7"/>
          <p:cNvGrpSpPr/>
          <p:nvPr/>
        </p:nvGrpSpPr>
        <p:grpSpPr>
          <a:xfrm rot="-7130480" flipH="1">
            <a:off x="-422684" y="-424253"/>
            <a:ext cx="2003370" cy="1927297"/>
            <a:chOff x="3795825" y="3576625"/>
            <a:chExt cx="273225" cy="262850"/>
          </a:xfrm>
        </p:grpSpPr>
        <p:sp>
          <p:nvSpPr>
            <p:cNvPr id="1052128" name="Google Shape;2557;p7"/>
            <p:cNvSpPr/>
            <p:nvPr/>
          </p:nvSpPr>
          <p:spPr>
            <a:xfrm>
              <a:off x="3954600" y="3665275"/>
              <a:ext cx="114450" cy="80700"/>
            </a:xfrm>
            <a:custGeom>
              <a:avLst/>
              <a:ahLst/>
              <a:rect l="l" t="t" r="r" b="b"/>
              <a:pathLst>
                <a:path w="4578" h="3228" extrusionOk="0">
                  <a:moveTo>
                    <a:pt x="2303" y="0"/>
                  </a:moveTo>
                  <a:cubicBezTo>
                    <a:pt x="1128" y="0"/>
                    <a:pt x="1" y="457"/>
                    <a:pt x="331" y="2280"/>
                  </a:cubicBezTo>
                  <a:cubicBezTo>
                    <a:pt x="331" y="2280"/>
                    <a:pt x="701" y="3227"/>
                    <a:pt x="1548" y="3227"/>
                  </a:cubicBezTo>
                  <a:cubicBezTo>
                    <a:pt x="2230" y="3227"/>
                    <a:pt x="3221" y="2613"/>
                    <a:pt x="4578" y="397"/>
                  </a:cubicBezTo>
                  <a:cubicBezTo>
                    <a:pt x="4578" y="397"/>
                    <a:pt x="3614" y="112"/>
                    <a:pt x="2865" y="32"/>
                  </a:cubicBezTo>
                  <a:cubicBezTo>
                    <a:pt x="2680" y="12"/>
                    <a:pt x="2491" y="0"/>
                    <a:pt x="2303" y="0"/>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29" name="Google Shape;2558;p7"/>
            <p:cNvSpPr/>
            <p:nvPr/>
          </p:nvSpPr>
          <p:spPr>
            <a:xfrm>
              <a:off x="3963775" y="3675425"/>
              <a:ext cx="105275" cy="70575"/>
            </a:xfrm>
            <a:custGeom>
              <a:avLst/>
              <a:ahLst/>
              <a:rect l="l" t="t" r="r" b="b"/>
              <a:pathLst>
                <a:path w="4211" h="2823" extrusionOk="0">
                  <a:moveTo>
                    <a:pt x="4211" y="0"/>
                  </a:moveTo>
                  <a:lnTo>
                    <a:pt x="0" y="1936"/>
                  </a:lnTo>
                  <a:cubicBezTo>
                    <a:pt x="100" y="2155"/>
                    <a:pt x="473" y="2822"/>
                    <a:pt x="1183" y="2822"/>
                  </a:cubicBezTo>
                  <a:cubicBezTo>
                    <a:pt x="1863" y="2822"/>
                    <a:pt x="2853" y="2209"/>
                    <a:pt x="4211"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30" name="Google Shape;2559;p7"/>
            <p:cNvSpPr/>
            <p:nvPr/>
          </p:nvSpPr>
          <p:spPr>
            <a:xfrm>
              <a:off x="3936775" y="3576625"/>
              <a:ext cx="95025" cy="86125"/>
            </a:xfrm>
            <a:custGeom>
              <a:avLst/>
              <a:ahLst/>
              <a:rect l="l" t="t" r="r" b="b"/>
              <a:pathLst>
                <a:path w="3801" h="3445" extrusionOk="0">
                  <a:moveTo>
                    <a:pt x="3801" y="0"/>
                  </a:moveTo>
                  <a:cubicBezTo>
                    <a:pt x="3801" y="0"/>
                    <a:pt x="1" y="72"/>
                    <a:pt x="679" y="3096"/>
                  </a:cubicBezTo>
                  <a:cubicBezTo>
                    <a:pt x="679" y="3096"/>
                    <a:pt x="1084" y="3445"/>
                    <a:pt x="1620" y="3445"/>
                  </a:cubicBezTo>
                  <a:cubicBezTo>
                    <a:pt x="2329" y="3445"/>
                    <a:pt x="3268" y="2835"/>
                    <a:pt x="3801"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31" name="Google Shape;2560;p7"/>
            <p:cNvSpPr/>
            <p:nvPr/>
          </p:nvSpPr>
          <p:spPr>
            <a:xfrm>
              <a:off x="3953500" y="3577500"/>
              <a:ext cx="78100" cy="85250"/>
            </a:xfrm>
            <a:custGeom>
              <a:avLst/>
              <a:ahLst/>
              <a:rect l="l" t="t" r="r" b="b"/>
              <a:pathLst>
                <a:path w="3124" h="3410" extrusionOk="0">
                  <a:moveTo>
                    <a:pt x="3123" y="1"/>
                  </a:moveTo>
                  <a:lnTo>
                    <a:pt x="1" y="3025"/>
                  </a:lnTo>
                  <a:cubicBezTo>
                    <a:pt x="1" y="3034"/>
                    <a:pt x="1" y="3043"/>
                    <a:pt x="10" y="3061"/>
                  </a:cubicBezTo>
                  <a:cubicBezTo>
                    <a:pt x="10" y="3061"/>
                    <a:pt x="415" y="3410"/>
                    <a:pt x="952" y="3410"/>
                  </a:cubicBezTo>
                  <a:cubicBezTo>
                    <a:pt x="1658" y="3410"/>
                    <a:pt x="2591" y="2805"/>
                    <a:pt x="3123"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32" name="Google Shape;2561;p7"/>
            <p:cNvSpPr/>
            <p:nvPr/>
          </p:nvSpPr>
          <p:spPr>
            <a:xfrm>
              <a:off x="3826150" y="3592675"/>
              <a:ext cx="69150" cy="112425"/>
            </a:xfrm>
            <a:custGeom>
              <a:avLst/>
              <a:ahLst/>
              <a:rect l="l" t="t" r="r" b="b"/>
              <a:pathLst>
                <a:path w="2766" h="4497" extrusionOk="0">
                  <a:moveTo>
                    <a:pt x="1972" y="1"/>
                  </a:moveTo>
                  <a:cubicBezTo>
                    <a:pt x="1973" y="4"/>
                    <a:pt x="1973" y="7"/>
                    <a:pt x="1973" y="11"/>
                  </a:cubicBezTo>
                  <a:lnTo>
                    <a:pt x="1973" y="11"/>
                  </a:lnTo>
                  <a:cubicBezTo>
                    <a:pt x="1974" y="3"/>
                    <a:pt x="1972" y="1"/>
                    <a:pt x="1972" y="1"/>
                  </a:cubicBezTo>
                  <a:close/>
                  <a:moveTo>
                    <a:pt x="1973" y="11"/>
                  </a:moveTo>
                  <a:cubicBezTo>
                    <a:pt x="1971" y="46"/>
                    <a:pt x="1931" y="190"/>
                    <a:pt x="1544" y="723"/>
                  </a:cubicBezTo>
                  <a:cubicBezTo>
                    <a:pt x="1071" y="1374"/>
                    <a:pt x="1" y="3266"/>
                    <a:pt x="1125" y="4497"/>
                  </a:cubicBezTo>
                  <a:cubicBezTo>
                    <a:pt x="1125" y="4497"/>
                    <a:pt x="2525" y="4185"/>
                    <a:pt x="2650" y="2713"/>
                  </a:cubicBezTo>
                  <a:cubicBezTo>
                    <a:pt x="2766" y="1248"/>
                    <a:pt x="2042" y="649"/>
                    <a:pt x="1973" y="1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33" name="Google Shape;2562;p7"/>
            <p:cNvSpPr/>
            <p:nvPr/>
          </p:nvSpPr>
          <p:spPr>
            <a:xfrm>
              <a:off x="3854025" y="3593575"/>
              <a:ext cx="41300" cy="111525"/>
            </a:xfrm>
            <a:custGeom>
              <a:avLst/>
              <a:ahLst/>
              <a:rect l="l" t="t" r="r" b="b"/>
              <a:pathLst>
                <a:path w="1652" h="4461" extrusionOk="0">
                  <a:moveTo>
                    <a:pt x="866" y="0"/>
                  </a:moveTo>
                  <a:cubicBezTo>
                    <a:pt x="679" y="1044"/>
                    <a:pt x="260" y="3328"/>
                    <a:pt x="1" y="4452"/>
                  </a:cubicBezTo>
                  <a:cubicBezTo>
                    <a:pt x="10" y="4452"/>
                    <a:pt x="10" y="4461"/>
                    <a:pt x="10" y="4461"/>
                  </a:cubicBezTo>
                  <a:cubicBezTo>
                    <a:pt x="10" y="4461"/>
                    <a:pt x="1410" y="4149"/>
                    <a:pt x="1535" y="2677"/>
                  </a:cubicBezTo>
                  <a:cubicBezTo>
                    <a:pt x="1651" y="1231"/>
                    <a:pt x="938" y="625"/>
                    <a:pt x="86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34" name="Google Shape;2563;p7"/>
            <p:cNvSpPr/>
            <p:nvPr/>
          </p:nvSpPr>
          <p:spPr>
            <a:xfrm>
              <a:off x="3875450" y="3592675"/>
              <a:ext cx="25" cy="250"/>
            </a:xfrm>
            <a:custGeom>
              <a:avLst/>
              <a:ahLst/>
              <a:rect l="l" t="t" r="r" b="b"/>
              <a:pathLst>
                <a:path w="1" h="10" extrusionOk="0">
                  <a:moveTo>
                    <a:pt x="0" y="9"/>
                  </a:moveTo>
                  <a:cubicBezTo>
                    <a:pt x="0" y="9"/>
                    <a:pt x="0" y="1"/>
                    <a:pt x="0" y="1"/>
                  </a:cubicBezTo>
                  <a:cubicBezTo>
                    <a:pt x="0" y="9"/>
                    <a:pt x="0" y="9"/>
                    <a:pt x="0" y="9"/>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35" name="Google Shape;2564;p7"/>
            <p:cNvSpPr/>
            <p:nvPr/>
          </p:nvSpPr>
          <p:spPr>
            <a:xfrm>
              <a:off x="3795825" y="3621000"/>
              <a:ext cx="190925" cy="218325"/>
            </a:xfrm>
            <a:custGeom>
              <a:avLst/>
              <a:ahLst/>
              <a:rect l="l" t="t" r="r" b="b"/>
              <a:pathLst>
                <a:path w="7637" h="8733" extrusionOk="0">
                  <a:moveTo>
                    <a:pt x="7637" y="1"/>
                  </a:moveTo>
                  <a:lnTo>
                    <a:pt x="7557" y="36"/>
                  </a:lnTo>
                  <a:lnTo>
                    <a:pt x="7485" y="90"/>
                  </a:lnTo>
                  <a:cubicBezTo>
                    <a:pt x="7441" y="125"/>
                    <a:pt x="7396" y="161"/>
                    <a:pt x="7351" y="197"/>
                  </a:cubicBezTo>
                  <a:cubicBezTo>
                    <a:pt x="7253" y="277"/>
                    <a:pt x="7173" y="357"/>
                    <a:pt x="7084" y="438"/>
                  </a:cubicBezTo>
                  <a:cubicBezTo>
                    <a:pt x="6914" y="598"/>
                    <a:pt x="6754" y="768"/>
                    <a:pt x="6584" y="937"/>
                  </a:cubicBezTo>
                  <a:cubicBezTo>
                    <a:pt x="6263" y="1276"/>
                    <a:pt x="5942" y="1615"/>
                    <a:pt x="5621" y="1963"/>
                  </a:cubicBezTo>
                  <a:cubicBezTo>
                    <a:pt x="4987" y="2659"/>
                    <a:pt x="4363" y="3364"/>
                    <a:pt x="3747" y="4077"/>
                  </a:cubicBezTo>
                  <a:cubicBezTo>
                    <a:pt x="2507" y="5496"/>
                    <a:pt x="1294" y="6932"/>
                    <a:pt x="81" y="8368"/>
                  </a:cubicBezTo>
                  <a:cubicBezTo>
                    <a:pt x="81" y="8368"/>
                    <a:pt x="81" y="8377"/>
                    <a:pt x="81" y="8377"/>
                  </a:cubicBezTo>
                  <a:cubicBezTo>
                    <a:pt x="1" y="8475"/>
                    <a:pt x="18" y="8618"/>
                    <a:pt x="116" y="8690"/>
                  </a:cubicBezTo>
                  <a:cubicBezTo>
                    <a:pt x="157" y="8719"/>
                    <a:pt x="204" y="8733"/>
                    <a:pt x="251" y="8733"/>
                  </a:cubicBezTo>
                  <a:cubicBezTo>
                    <a:pt x="319" y="8733"/>
                    <a:pt x="387" y="8703"/>
                    <a:pt x="429" y="8645"/>
                  </a:cubicBezTo>
                  <a:cubicBezTo>
                    <a:pt x="1580" y="7164"/>
                    <a:pt x="2739" y="5683"/>
                    <a:pt x="3917" y="4220"/>
                  </a:cubicBezTo>
                  <a:cubicBezTo>
                    <a:pt x="4506" y="3489"/>
                    <a:pt x="5103" y="2757"/>
                    <a:pt x="5710" y="2043"/>
                  </a:cubicBezTo>
                  <a:cubicBezTo>
                    <a:pt x="6004" y="1678"/>
                    <a:pt x="6317" y="1321"/>
                    <a:pt x="6629" y="973"/>
                  </a:cubicBezTo>
                  <a:cubicBezTo>
                    <a:pt x="6781" y="795"/>
                    <a:pt x="6941" y="625"/>
                    <a:pt x="7102" y="456"/>
                  </a:cubicBezTo>
                  <a:cubicBezTo>
                    <a:pt x="7191" y="375"/>
                    <a:pt x="7271" y="286"/>
                    <a:pt x="7360" y="215"/>
                  </a:cubicBezTo>
                  <a:cubicBezTo>
                    <a:pt x="7405" y="170"/>
                    <a:pt x="7441" y="125"/>
                    <a:pt x="7494" y="99"/>
                  </a:cubicBezTo>
                  <a:lnTo>
                    <a:pt x="7566" y="45"/>
                  </a:lnTo>
                  <a:lnTo>
                    <a:pt x="7637" y="1"/>
                  </a:ln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36" name="Google Shape;2565;p7"/>
            <p:cNvSpPr/>
            <p:nvPr/>
          </p:nvSpPr>
          <p:spPr>
            <a:xfrm>
              <a:off x="3795825" y="3708425"/>
              <a:ext cx="201200" cy="131050"/>
            </a:xfrm>
            <a:custGeom>
              <a:avLst/>
              <a:ahLst/>
              <a:rect l="l" t="t" r="r" b="b"/>
              <a:pathLst>
                <a:path w="8048" h="5242" extrusionOk="0">
                  <a:moveTo>
                    <a:pt x="8047" y="1"/>
                  </a:moveTo>
                  <a:cubicBezTo>
                    <a:pt x="7334" y="322"/>
                    <a:pt x="6629" y="652"/>
                    <a:pt x="5933" y="991"/>
                  </a:cubicBezTo>
                  <a:cubicBezTo>
                    <a:pt x="5237" y="1339"/>
                    <a:pt x="4550" y="1696"/>
                    <a:pt x="3863" y="2079"/>
                  </a:cubicBezTo>
                  <a:cubicBezTo>
                    <a:pt x="3185" y="2463"/>
                    <a:pt x="2516" y="2864"/>
                    <a:pt x="1865" y="3310"/>
                  </a:cubicBezTo>
                  <a:cubicBezTo>
                    <a:pt x="1544" y="3524"/>
                    <a:pt x="1223" y="3765"/>
                    <a:pt x="919" y="4015"/>
                  </a:cubicBezTo>
                  <a:cubicBezTo>
                    <a:pt x="616" y="4274"/>
                    <a:pt x="322" y="4550"/>
                    <a:pt x="72" y="4889"/>
                  </a:cubicBezTo>
                  <a:cubicBezTo>
                    <a:pt x="72" y="4889"/>
                    <a:pt x="72" y="4889"/>
                    <a:pt x="63" y="4898"/>
                  </a:cubicBezTo>
                  <a:cubicBezTo>
                    <a:pt x="1" y="4996"/>
                    <a:pt x="27" y="5130"/>
                    <a:pt x="125" y="5202"/>
                  </a:cubicBezTo>
                  <a:cubicBezTo>
                    <a:pt x="166" y="5228"/>
                    <a:pt x="210" y="5241"/>
                    <a:pt x="253" y="5241"/>
                  </a:cubicBezTo>
                  <a:cubicBezTo>
                    <a:pt x="324" y="5241"/>
                    <a:pt x="393" y="5206"/>
                    <a:pt x="438" y="5139"/>
                  </a:cubicBezTo>
                  <a:cubicBezTo>
                    <a:pt x="643" y="4845"/>
                    <a:pt x="902" y="4568"/>
                    <a:pt x="1178" y="4309"/>
                  </a:cubicBezTo>
                  <a:cubicBezTo>
                    <a:pt x="1455" y="4051"/>
                    <a:pt x="1758" y="3810"/>
                    <a:pt x="2061" y="3578"/>
                  </a:cubicBezTo>
                  <a:cubicBezTo>
                    <a:pt x="2677" y="3114"/>
                    <a:pt x="3319" y="2686"/>
                    <a:pt x="3979" y="2275"/>
                  </a:cubicBezTo>
                  <a:cubicBezTo>
                    <a:pt x="4639" y="1865"/>
                    <a:pt x="5309" y="1473"/>
                    <a:pt x="5987" y="1098"/>
                  </a:cubicBezTo>
                  <a:cubicBezTo>
                    <a:pt x="6665" y="714"/>
                    <a:pt x="7351" y="348"/>
                    <a:pt x="804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37" name="Google Shape;2566;p7"/>
            <p:cNvSpPr/>
            <p:nvPr/>
          </p:nvSpPr>
          <p:spPr>
            <a:xfrm>
              <a:off x="3818125" y="3688350"/>
              <a:ext cx="39725" cy="124300"/>
            </a:xfrm>
            <a:custGeom>
              <a:avLst/>
              <a:ahLst/>
              <a:rect l="l" t="t" r="r" b="b"/>
              <a:pathLst>
                <a:path w="1589" h="4972" extrusionOk="0">
                  <a:moveTo>
                    <a:pt x="1589" y="1"/>
                  </a:moveTo>
                  <a:lnTo>
                    <a:pt x="1589" y="1"/>
                  </a:lnTo>
                  <a:cubicBezTo>
                    <a:pt x="1312" y="777"/>
                    <a:pt x="1035" y="1544"/>
                    <a:pt x="759" y="2320"/>
                  </a:cubicBezTo>
                  <a:cubicBezTo>
                    <a:pt x="625" y="2713"/>
                    <a:pt x="491" y="3105"/>
                    <a:pt x="366" y="3498"/>
                  </a:cubicBezTo>
                  <a:cubicBezTo>
                    <a:pt x="241" y="3890"/>
                    <a:pt x="117" y="4274"/>
                    <a:pt x="18" y="4702"/>
                  </a:cubicBezTo>
                  <a:cubicBezTo>
                    <a:pt x="18" y="4711"/>
                    <a:pt x="18" y="4711"/>
                    <a:pt x="18" y="4720"/>
                  </a:cubicBezTo>
                  <a:cubicBezTo>
                    <a:pt x="1" y="4845"/>
                    <a:pt x="90" y="4952"/>
                    <a:pt x="206" y="4970"/>
                  </a:cubicBezTo>
                  <a:cubicBezTo>
                    <a:pt x="217" y="4971"/>
                    <a:pt x="227" y="4972"/>
                    <a:pt x="238" y="4972"/>
                  </a:cubicBezTo>
                  <a:cubicBezTo>
                    <a:pt x="348" y="4972"/>
                    <a:pt x="439" y="4888"/>
                    <a:pt x="456" y="4773"/>
                  </a:cubicBezTo>
                  <a:lnTo>
                    <a:pt x="456" y="4764"/>
                  </a:lnTo>
                  <a:cubicBezTo>
                    <a:pt x="509" y="4390"/>
                    <a:pt x="598" y="3979"/>
                    <a:pt x="688" y="3578"/>
                  </a:cubicBezTo>
                  <a:cubicBezTo>
                    <a:pt x="777" y="3185"/>
                    <a:pt x="875" y="2784"/>
                    <a:pt x="973" y="2383"/>
                  </a:cubicBezTo>
                  <a:cubicBezTo>
                    <a:pt x="1169" y="1589"/>
                    <a:pt x="1374" y="795"/>
                    <a:pt x="1589"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50" name="Shape 2567"/>
        <p:cNvGrpSpPr/>
        <p:nvPr/>
      </p:nvGrpSpPr>
      <p:grpSpPr>
        <a:xfrm>
          <a:off x="0" y="0"/>
          <a:ext cx="0" cy="0"/>
          <a:chOff x="0" y="0"/>
          <a:chExt cx="0" cy="0"/>
        </a:xfrm>
      </p:grpSpPr>
      <p:sp>
        <p:nvSpPr>
          <p:cNvPr id="1052875" name="Google Shape;2568;p8"/>
          <p:cNvSpPr/>
          <p:nvPr/>
        </p:nvSpPr>
        <p:spPr>
          <a:xfrm>
            <a:off x="0" y="0"/>
            <a:ext cx="9144080" cy="5142646"/>
          </a:xfrm>
          <a:custGeom>
            <a:avLst/>
            <a:ahLst/>
            <a:rect l="l" t="t" r="r" b="b"/>
            <a:pathLst>
              <a:path w="88355" h="49691" extrusionOk="0">
                <a:moveTo>
                  <a:pt x="5666" y="6075"/>
                </a:moveTo>
                <a:lnTo>
                  <a:pt x="12008" y="6102"/>
                </a:lnTo>
                <a:lnTo>
                  <a:pt x="11955" y="12472"/>
                </a:lnTo>
                <a:lnTo>
                  <a:pt x="5612" y="12445"/>
                </a:lnTo>
                <a:lnTo>
                  <a:pt x="5666" y="6075"/>
                </a:lnTo>
                <a:close/>
                <a:moveTo>
                  <a:pt x="12062" y="6102"/>
                </a:moveTo>
                <a:lnTo>
                  <a:pt x="18432" y="6129"/>
                </a:lnTo>
                <a:lnTo>
                  <a:pt x="18378" y="12507"/>
                </a:lnTo>
                <a:lnTo>
                  <a:pt x="12008" y="12472"/>
                </a:lnTo>
                <a:lnTo>
                  <a:pt x="12062" y="6102"/>
                </a:lnTo>
                <a:close/>
                <a:moveTo>
                  <a:pt x="18485" y="6129"/>
                </a:moveTo>
                <a:lnTo>
                  <a:pt x="24819" y="6156"/>
                </a:lnTo>
                <a:lnTo>
                  <a:pt x="24774" y="12534"/>
                </a:lnTo>
                <a:lnTo>
                  <a:pt x="18432" y="12507"/>
                </a:lnTo>
                <a:lnTo>
                  <a:pt x="18485" y="6129"/>
                </a:lnTo>
                <a:close/>
                <a:moveTo>
                  <a:pt x="24873" y="6156"/>
                </a:moveTo>
                <a:lnTo>
                  <a:pt x="31215" y="6183"/>
                </a:lnTo>
                <a:lnTo>
                  <a:pt x="31162" y="12561"/>
                </a:lnTo>
                <a:lnTo>
                  <a:pt x="24828" y="12534"/>
                </a:lnTo>
                <a:lnTo>
                  <a:pt x="24873" y="6156"/>
                </a:lnTo>
                <a:close/>
                <a:moveTo>
                  <a:pt x="31269" y="6183"/>
                </a:moveTo>
                <a:lnTo>
                  <a:pt x="37639" y="6218"/>
                </a:lnTo>
                <a:lnTo>
                  <a:pt x="37585" y="12588"/>
                </a:lnTo>
                <a:lnTo>
                  <a:pt x="31215" y="12561"/>
                </a:lnTo>
                <a:lnTo>
                  <a:pt x="31269" y="6183"/>
                </a:lnTo>
                <a:close/>
                <a:moveTo>
                  <a:pt x="37692" y="6218"/>
                </a:moveTo>
                <a:lnTo>
                  <a:pt x="44026" y="6245"/>
                </a:lnTo>
                <a:lnTo>
                  <a:pt x="43973" y="12623"/>
                </a:lnTo>
                <a:lnTo>
                  <a:pt x="37639" y="12588"/>
                </a:lnTo>
                <a:lnTo>
                  <a:pt x="37692" y="6218"/>
                </a:lnTo>
                <a:close/>
                <a:moveTo>
                  <a:pt x="44080" y="6245"/>
                </a:moveTo>
                <a:lnTo>
                  <a:pt x="50422" y="6272"/>
                </a:lnTo>
                <a:lnTo>
                  <a:pt x="50369" y="12650"/>
                </a:lnTo>
                <a:lnTo>
                  <a:pt x="44026" y="12623"/>
                </a:lnTo>
                <a:lnTo>
                  <a:pt x="44080" y="6245"/>
                </a:lnTo>
                <a:close/>
                <a:moveTo>
                  <a:pt x="50476" y="6272"/>
                </a:moveTo>
                <a:lnTo>
                  <a:pt x="56846" y="6298"/>
                </a:lnTo>
                <a:lnTo>
                  <a:pt x="56792" y="12677"/>
                </a:lnTo>
                <a:lnTo>
                  <a:pt x="50422" y="12650"/>
                </a:lnTo>
                <a:lnTo>
                  <a:pt x="50476" y="6272"/>
                </a:lnTo>
                <a:close/>
                <a:moveTo>
                  <a:pt x="56899" y="6298"/>
                </a:moveTo>
                <a:lnTo>
                  <a:pt x="63233" y="6325"/>
                </a:lnTo>
                <a:lnTo>
                  <a:pt x="63180" y="12704"/>
                </a:lnTo>
                <a:lnTo>
                  <a:pt x="56846" y="12677"/>
                </a:lnTo>
                <a:lnTo>
                  <a:pt x="56899" y="6298"/>
                </a:lnTo>
                <a:close/>
                <a:moveTo>
                  <a:pt x="63287" y="6325"/>
                </a:moveTo>
                <a:lnTo>
                  <a:pt x="69621" y="6361"/>
                </a:lnTo>
                <a:lnTo>
                  <a:pt x="69576" y="12731"/>
                </a:lnTo>
                <a:lnTo>
                  <a:pt x="63233" y="12704"/>
                </a:lnTo>
                <a:lnTo>
                  <a:pt x="63287" y="6325"/>
                </a:lnTo>
                <a:close/>
                <a:moveTo>
                  <a:pt x="69674" y="6361"/>
                </a:moveTo>
                <a:lnTo>
                  <a:pt x="76035" y="6388"/>
                </a:lnTo>
                <a:lnTo>
                  <a:pt x="75981" y="12766"/>
                </a:lnTo>
                <a:lnTo>
                  <a:pt x="69629" y="12731"/>
                </a:lnTo>
                <a:lnTo>
                  <a:pt x="69674" y="6361"/>
                </a:lnTo>
                <a:close/>
                <a:moveTo>
                  <a:pt x="76088" y="6388"/>
                </a:moveTo>
                <a:lnTo>
                  <a:pt x="82440" y="6414"/>
                </a:lnTo>
                <a:lnTo>
                  <a:pt x="82396" y="12793"/>
                </a:lnTo>
                <a:lnTo>
                  <a:pt x="76035" y="12766"/>
                </a:lnTo>
                <a:lnTo>
                  <a:pt x="76088" y="6388"/>
                </a:lnTo>
                <a:close/>
                <a:moveTo>
                  <a:pt x="5612" y="12499"/>
                </a:moveTo>
                <a:lnTo>
                  <a:pt x="11955" y="12525"/>
                </a:lnTo>
                <a:lnTo>
                  <a:pt x="11910" y="18904"/>
                </a:lnTo>
                <a:lnTo>
                  <a:pt x="5567" y="18877"/>
                </a:lnTo>
                <a:lnTo>
                  <a:pt x="5612" y="12499"/>
                </a:lnTo>
                <a:close/>
                <a:moveTo>
                  <a:pt x="12008" y="12534"/>
                </a:moveTo>
                <a:lnTo>
                  <a:pt x="18378" y="12561"/>
                </a:lnTo>
                <a:lnTo>
                  <a:pt x="18333" y="18931"/>
                </a:lnTo>
                <a:lnTo>
                  <a:pt x="11964" y="18904"/>
                </a:lnTo>
                <a:lnTo>
                  <a:pt x="12008" y="12534"/>
                </a:lnTo>
                <a:close/>
                <a:moveTo>
                  <a:pt x="18432" y="12561"/>
                </a:moveTo>
                <a:lnTo>
                  <a:pt x="24774" y="12588"/>
                </a:lnTo>
                <a:lnTo>
                  <a:pt x="24721" y="18957"/>
                </a:lnTo>
                <a:lnTo>
                  <a:pt x="18387" y="18931"/>
                </a:lnTo>
                <a:lnTo>
                  <a:pt x="18432" y="12561"/>
                </a:lnTo>
                <a:close/>
                <a:moveTo>
                  <a:pt x="24828" y="12588"/>
                </a:moveTo>
                <a:lnTo>
                  <a:pt x="31162" y="12615"/>
                </a:lnTo>
                <a:lnTo>
                  <a:pt x="31117" y="18984"/>
                </a:lnTo>
                <a:lnTo>
                  <a:pt x="24774" y="18957"/>
                </a:lnTo>
                <a:lnTo>
                  <a:pt x="24828" y="12588"/>
                </a:lnTo>
                <a:close/>
                <a:moveTo>
                  <a:pt x="31215" y="12615"/>
                </a:moveTo>
                <a:lnTo>
                  <a:pt x="37585" y="12641"/>
                </a:lnTo>
                <a:lnTo>
                  <a:pt x="37540" y="19011"/>
                </a:lnTo>
                <a:lnTo>
                  <a:pt x="31171" y="18984"/>
                </a:lnTo>
                <a:lnTo>
                  <a:pt x="31215" y="12615"/>
                </a:lnTo>
                <a:close/>
                <a:moveTo>
                  <a:pt x="37639" y="12641"/>
                </a:moveTo>
                <a:lnTo>
                  <a:pt x="43973" y="12677"/>
                </a:lnTo>
                <a:lnTo>
                  <a:pt x="43928" y="19047"/>
                </a:lnTo>
                <a:lnTo>
                  <a:pt x="37594" y="19011"/>
                </a:lnTo>
                <a:lnTo>
                  <a:pt x="37639" y="12641"/>
                </a:lnTo>
                <a:close/>
                <a:moveTo>
                  <a:pt x="44026" y="12677"/>
                </a:moveTo>
                <a:lnTo>
                  <a:pt x="50369" y="12704"/>
                </a:lnTo>
                <a:lnTo>
                  <a:pt x="50324" y="19073"/>
                </a:lnTo>
                <a:lnTo>
                  <a:pt x="43981" y="19047"/>
                </a:lnTo>
                <a:lnTo>
                  <a:pt x="44026" y="12677"/>
                </a:lnTo>
                <a:close/>
                <a:moveTo>
                  <a:pt x="50422" y="12704"/>
                </a:moveTo>
                <a:lnTo>
                  <a:pt x="56792" y="12731"/>
                </a:lnTo>
                <a:lnTo>
                  <a:pt x="56748" y="19100"/>
                </a:lnTo>
                <a:lnTo>
                  <a:pt x="50378" y="19073"/>
                </a:lnTo>
                <a:lnTo>
                  <a:pt x="50422" y="12704"/>
                </a:lnTo>
                <a:close/>
                <a:moveTo>
                  <a:pt x="56846" y="12731"/>
                </a:moveTo>
                <a:lnTo>
                  <a:pt x="63180" y="12757"/>
                </a:lnTo>
                <a:lnTo>
                  <a:pt x="63135" y="19127"/>
                </a:lnTo>
                <a:lnTo>
                  <a:pt x="56801" y="19100"/>
                </a:lnTo>
                <a:lnTo>
                  <a:pt x="56846" y="12731"/>
                </a:lnTo>
                <a:close/>
                <a:moveTo>
                  <a:pt x="63233" y="12757"/>
                </a:moveTo>
                <a:lnTo>
                  <a:pt x="69576" y="12784"/>
                </a:lnTo>
                <a:lnTo>
                  <a:pt x="69522" y="19154"/>
                </a:lnTo>
                <a:lnTo>
                  <a:pt x="63189" y="19127"/>
                </a:lnTo>
                <a:lnTo>
                  <a:pt x="63233" y="12757"/>
                </a:lnTo>
                <a:close/>
                <a:moveTo>
                  <a:pt x="69629" y="12784"/>
                </a:moveTo>
                <a:lnTo>
                  <a:pt x="75981" y="12820"/>
                </a:lnTo>
                <a:lnTo>
                  <a:pt x="75937" y="19180"/>
                </a:lnTo>
                <a:lnTo>
                  <a:pt x="69576" y="19154"/>
                </a:lnTo>
                <a:lnTo>
                  <a:pt x="69629" y="12784"/>
                </a:lnTo>
                <a:close/>
                <a:moveTo>
                  <a:pt x="76035" y="12820"/>
                </a:moveTo>
                <a:lnTo>
                  <a:pt x="82396" y="12846"/>
                </a:lnTo>
                <a:lnTo>
                  <a:pt x="82342" y="19216"/>
                </a:lnTo>
                <a:lnTo>
                  <a:pt x="75990" y="19180"/>
                </a:lnTo>
                <a:lnTo>
                  <a:pt x="76035" y="12820"/>
                </a:lnTo>
                <a:close/>
                <a:moveTo>
                  <a:pt x="5567" y="18931"/>
                </a:moveTo>
                <a:lnTo>
                  <a:pt x="11910" y="18957"/>
                </a:lnTo>
                <a:lnTo>
                  <a:pt x="11857" y="25318"/>
                </a:lnTo>
                <a:lnTo>
                  <a:pt x="5514" y="25291"/>
                </a:lnTo>
                <a:lnTo>
                  <a:pt x="5567" y="18931"/>
                </a:lnTo>
                <a:close/>
                <a:moveTo>
                  <a:pt x="11964" y="18957"/>
                </a:moveTo>
                <a:lnTo>
                  <a:pt x="18333" y="18984"/>
                </a:lnTo>
                <a:lnTo>
                  <a:pt x="18280" y="25354"/>
                </a:lnTo>
                <a:lnTo>
                  <a:pt x="11910" y="25318"/>
                </a:lnTo>
                <a:lnTo>
                  <a:pt x="11964" y="18957"/>
                </a:lnTo>
                <a:close/>
                <a:moveTo>
                  <a:pt x="18387" y="18984"/>
                </a:moveTo>
                <a:lnTo>
                  <a:pt x="24721" y="19011"/>
                </a:lnTo>
                <a:lnTo>
                  <a:pt x="24676" y="25380"/>
                </a:lnTo>
                <a:lnTo>
                  <a:pt x="18333" y="25354"/>
                </a:lnTo>
                <a:lnTo>
                  <a:pt x="18387" y="18984"/>
                </a:lnTo>
                <a:close/>
                <a:moveTo>
                  <a:pt x="24774" y="19011"/>
                </a:moveTo>
                <a:lnTo>
                  <a:pt x="31117" y="19038"/>
                </a:lnTo>
                <a:lnTo>
                  <a:pt x="31064" y="25407"/>
                </a:lnTo>
                <a:lnTo>
                  <a:pt x="24730" y="25380"/>
                </a:lnTo>
                <a:lnTo>
                  <a:pt x="24774" y="19011"/>
                </a:lnTo>
                <a:close/>
                <a:moveTo>
                  <a:pt x="31171" y="19038"/>
                </a:moveTo>
                <a:lnTo>
                  <a:pt x="37540" y="19064"/>
                </a:lnTo>
                <a:lnTo>
                  <a:pt x="37487" y="25434"/>
                </a:lnTo>
                <a:lnTo>
                  <a:pt x="31117" y="25407"/>
                </a:lnTo>
                <a:lnTo>
                  <a:pt x="31171" y="19038"/>
                </a:lnTo>
                <a:close/>
                <a:moveTo>
                  <a:pt x="37594" y="19064"/>
                </a:moveTo>
                <a:lnTo>
                  <a:pt x="43928" y="19100"/>
                </a:lnTo>
                <a:lnTo>
                  <a:pt x="43874" y="25461"/>
                </a:lnTo>
                <a:lnTo>
                  <a:pt x="37540" y="25434"/>
                </a:lnTo>
                <a:lnTo>
                  <a:pt x="37594" y="19064"/>
                </a:lnTo>
                <a:close/>
                <a:moveTo>
                  <a:pt x="43981" y="19100"/>
                </a:moveTo>
                <a:lnTo>
                  <a:pt x="50324" y="19127"/>
                </a:lnTo>
                <a:lnTo>
                  <a:pt x="50271" y="25488"/>
                </a:lnTo>
                <a:lnTo>
                  <a:pt x="43928" y="25461"/>
                </a:lnTo>
                <a:lnTo>
                  <a:pt x="43981" y="19100"/>
                </a:lnTo>
                <a:close/>
                <a:moveTo>
                  <a:pt x="50378" y="19127"/>
                </a:moveTo>
                <a:lnTo>
                  <a:pt x="56748" y="19154"/>
                </a:lnTo>
                <a:lnTo>
                  <a:pt x="56694" y="25523"/>
                </a:lnTo>
                <a:lnTo>
                  <a:pt x="50324" y="25488"/>
                </a:lnTo>
                <a:lnTo>
                  <a:pt x="50378" y="19127"/>
                </a:lnTo>
                <a:close/>
                <a:moveTo>
                  <a:pt x="56801" y="19154"/>
                </a:moveTo>
                <a:lnTo>
                  <a:pt x="63135" y="19180"/>
                </a:lnTo>
                <a:lnTo>
                  <a:pt x="63081" y="25550"/>
                </a:lnTo>
                <a:lnTo>
                  <a:pt x="56748" y="25523"/>
                </a:lnTo>
                <a:lnTo>
                  <a:pt x="56801" y="19154"/>
                </a:lnTo>
                <a:close/>
                <a:moveTo>
                  <a:pt x="63189" y="19180"/>
                </a:moveTo>
                <a:lnTo>
                  <a:pt x="69522" y="19207"/>
                </a:lnTo>
                <a:lnTo>
                  <a:pt x="69478" y="25577"/>
                </a:lnTo>
                <a:lnTo>
                  <a:pt x="63135" y="25550"/>
                </a:lnTo>
                <a:lnTo>
                  <a:pt x="63189" y="19180"/>
                </a:lnTo>
                <a:close/>
                <a:moveTo>
                  <a:pt x="69576" y="19207"/>
                </a:moveTo>
                <a:lnTo>
                  <a:pt x="75937" y="19234"/>
                </a:lnTo>
                <a:lnTo>
                  <a:pt x="75883" y="25604"/>
                </a:lnTo>
                <a:lnTo>
                  <a:pt x="69531" y="25577"/>
                </a:lnTo>
                <a:lnTo>
                  <a:pt x="69576" y="19207"/>
                </a:lnTo>
                <a:close/>
                <a:moveTo>
                  <a:pt x="75990" y="19234"/>
                </a:moveTo>
                <a:lnTo>
                  <a:pt x="82342" y="19270"/>
                </a:lnTo>
                <a:lnTo>
                  <a:pt x="82297" y="25630"/>
                </a:lnTo>
                <a:lnTo>
                  <a:pt x="75937" y="25604"/>
                </a:lnTo>
                <a:lnTo>
                  <a:pt x="75990" y="19234"/>
                </a:lnTo>
                <a:close/>
                <a:moveTo>
                  <a:pt x="5514" y="25345"/>
                </a:moveTo>
                <a:lnTo>
                  <a:pt x="11857" y="25372"/>
                </a:lnTo>
                <a:lnTo>
                  <a:pt x="11812" y="31750"/>
                </a:lnTo>
                <a:lnTo>
                  <a:pt x="5469" y="31723"/>
                </a:lnTo>
                <a:lnTo>
                  <a:pt x="5514" y="25345"/>
                </a:lnTo>
                <a:close/>
                <a:moveTo>
                  <a:pt x="11910" y="25380"/>
                </a:moveTo>
                <a:lnTo>
                  <a:pt x="18280" y="25407"/>
                </a:lnTo>
                <a:lnTo>
                  <a:pt x="18235" y="31777"/>
                </a:lnTo>
                <a:lnTo>
                  <a:pt x="11866" y="31750"/>
                </a:lnTo>
                <a:lnTo>
                  <a:pt x="11910" y="25380"/>
                </a:lnTo>
                <a:close/>
                <a:moveTo>
                  <a:pt x="18333" y="25407"/>
                </a:moveTo>
                <a:lnTo>
                  <a:pt x="24676" y="25434"/>
                </a:lnTo>
                <a:lnTo>
                  <a:pt x="24623" y="31813"/>
                </a:lnTo>
                <a:lnTo>
                  <a:pt x="18289" y="31777"/>
                </a:lnTo>
                <a:lnTo>
                  <a:pt x="18333" y="25407"/>
                </a:lnTo>
                <a:close/>
                <a:moveTo>
                  <a:pt x="24730" y="25434"/>
                </a:moveTo>
                <a:lnTo>
                  <a:pt x="31064" y="25461"/>
                </a:lnTo>
                <a:lnTo>
                  <a:pt x="31019" y="31839"/>
                </a:lnTo>
                <a:lnTo>
                  <a:pt x="24676" y="31813"/>
                </a:lnTo>
                <a:lnTo>
                  <a:pt x="24730" y="25434"/>
                </a:lnTo>
                <a:close/>
                <a:moveTo>
                  <a:pt x="31117" y="25461"/>
                </a:moveTo>
                <a:lnTo>
                  <a:pt x="37487" y="25488"/>
                </a:lnTo>
                <a:lnTo>
                  <a:pt x="37442" y="31866"/>
                </a:lnTo>
                <a:lnTo>
                  <a:pt x="31073" y="31839"/>
                </a:lnTo>
                <a:lnTo>
                  <a:pt x="31117" y="25461"/>
                </a:lnTo>
                <a:close/>
                <a:moveTo>
                  <a:pt x="37540" y="25488"/>
                </a:moveTo>
                <a:lnTo>
                  <a:pt x="43874" y="25514"/>
                </a:lnTo>
                <a:lnTo>
                  <a:pt x="43830" y="31893"/>
                </a:lnTo>
                <a:lnTo>
                  <a:pt x="37496" y="31866"/>
                </a:lnTo>
                <a:lnTo>
                  <a:pt x="37540" y="25488"/>
                </a:lnTo>
                <a:close/>
                <a:moveTo>
                  <a:pt x="43928" y="25514"/>
                </a:moveTo>
                <a:lnTo>
                  <a:pt x="50271" y="25541"/>
                </a:lnTo>
                <a:lnTo>
                  <a:pt x="50226" y="31920"/>
                </a:lnTo>
                <a:lnTo>
                  <a:pt x="43883" y="31893"/>
                </a:lnTo>
                <a:lnTo>
                  <a:pt x="43928" y="25514"/>
                </a:lnTo>
                <a:close/>
                <a:moveTo>
                  <a:pt x="50324" y="25541"/>
                </a:moveTo>
                <a:lnTo>
                  <a:pt x="56694" y="25577"/>
                </a:lnTo>
                <a:lnTo>
                  <a:pt x="56649" y="31946"/>
                </a:lnTo>
                <a:lnTo>
                  <a:pt x="50280" y="31920"/>
                </a:lnTo>
                <a:lnTo>
                  <a:pt x="50324" y="25541"/>
                </a:lnTo>
                <a:close/>
                <a:moveTo>
                  <a:pt x="56748" y="25577"/>
                </a:moveTo>
                <a:lnTo>
                  <a:pt x="63081" y="25604"/>
                </a:lnTo>
                <a:lnTo>
                  <a:pt x="63037" y="31973"/>
                </a:lnTo>
                <a:lnTo>
                  <a:pt x="56703" y="31946"/>
                </a:lnTo>
                <a:lnTo>
                  <a:pt x="56748" y="25577"/>
                </a:lnTo>
                <a:close/>
                <a:moveTo>
                  <a:pt x="63135" y="25604"/>
                </a:moveTo>
                <a:lnTo>
                  <a:pt x="69478" y="25630"/>
                </a:lnTo>
                <a:lnTo>
                  <a:pt x="69424" y="32009"/>
                </a:lnTo>
                <a:lnTo>
                  <a:pt x="63090" y="31982"/>
                </a:lnTo>
                <a:lnTo>
                  <a:pt x="63135" y="25604"/>
                </a:lnTo>
                <a:close/>
                <a:moveTo>
                  <a:pt x="69531" y="25630"/>
                </a:moveTo>
                <a:lnTo>
                  <a:pt x="75883" y="25657"/>
                </a:lnTo>
                <a:lnTo>
                  <a:pt x="75839" y="32036"/>
                </a:lnTo>
                <a:lnTo>
                  <a:pt x="69478" y="32009"/>
                </a:lnTo>
                <a:lnTo>
                  <a:pt x="69531" y="25630"/>
                </a:lnTo>
                <a:close/>
                <a:moveTo>
                  <a:pt x="75937" y="25657"/>
                </a:moveTo>
                <a:lnTo>
                  <a:pt x="82297" y="25684"/>
                </a:lnTo>
                <a:lnTo>
                  <a:pt x="82244" y="32062"/>
                </a:lnTo>
                <a:lnTo>
                  <a:pt x="75892" y="32036"/>
                </a:lnTo>
                <a:lnTo>
                  <a:pt x="75937" y="25657"/>
                </a:lnTo>
                <a:close/>
                <a:moveTo>
                  <a:pt x="5469" y="31777"/>
                </a:moveTo>
                <a:lnTo>
                  <a:pt x="11812" y="31804"/>
                </a:lnTo>
                <a:lnTo>
                  <a:pt x="11759" y="38173"/>
                </a:lnTo>
                <a:lnTo>
                  <a:pt x="5416" y="38146"/>
                </a:lnTo>
                <a:lnTo>
                  <a:pt x="5469" y="31777"/>
                </a:lnTo>
                <a:close/>
                <a:moveTo>
                  <a:pt x="11866" y="31804"/>
                </a:moveTo>
                <a:lnTo>
                  <a:pt x="18235" y="31830"/>
                </a:lnTo>
                <a:lnTo>
                  <a:pt x="18182" y="38200"/>
                </a:lnTo>
                <a:lnTo>
                  <a:pt x="11812" y="38173"/>
                </a:lnTo>
                <a:lnTo>
                  <a:pt x="11866" y="31804"/>
                </a:lnTo>
                <a:close/>
                <a:moveTo>
                  <a:pt x="18289" y="31830"/>
                </a:moveTo>
                <a:lnTo>
                  <a:pt x="24623" y="31866"/>
                </a:lnTo>
                <a:lnTo>
                  <a:pt x="24578" y="38227"/>
                </a:lnTo>
                <a:lnTo>
                  <a:pt x="18235" y="38200"/>
                </a:lnTo>
                <a:lnTo>
                  <a:pt x="18289" y="31830"/>
                </a:lnTo>
                <a:close/>
                <a:moveTo>
                  <a:pt x="24676" y="31866"/>
                </a:moveTo>
                <a:lnTo>
                  <a:pt x="31019" y="31893"/>
                </a:lnTo>
                <a:lnTo>
                  <a:pt x="30966" y="38253"/>
                </a:lnTo>
                <a:lnTo>
                  <a:pt x="24632" y="38227"/>
                </a:lnTo>
                <a:lnTo>
                  <a:pt x="24676" y="31866"/>
                </a:lnTo>
                <a:close/>
                <a:moveTo>
                  <a:pt x="31073" y="31893"/>
                </a:moveTo>
                <a:lnTo>
                  <a:pt x="37442" y="31920"/>
                </a:lnTo>
                <a:lnTo>
                  <a:pt x="37389" y="38289"/>
                </a:lnTo>
                <a:lnTo>
                  <a:pt x="31019" y="38253"/>
                </a:lnTo>
                <a:lnTo>
                  <a:pt x="31073" y="31893"/>
                </a:lnTo>
                <a:close/>
                <a:moveTo>
                  <a:pt x="37496" y="31920"/>
                </a:moveTo>
                <a:lnTo>
                  <a:pt x="43830" y="31946"/>
                </a:lnTo>
                <a:lnTo>
                  <a:pt x="43776" y="38316"/>
                </a:lnTo>
                <a:lnTo>
                  <a:pt x="37442" y="38289"/>
                </a:lnTo>
                <a:lnTo>
                  <a:pt x="37496" y="31920"/>
                </a:lnTo>
                <a:close/>
                <a:moveTo>
                  <a:pt x="43883" y="31946"/>
                </a:moveTo>
                <a:lnTo>
                  <a:pt x="50226" y="31973"/>
                </a:lnTo>
                <a:lnTo>
                  <a:pt x="50173" y="38343"/>
                </a:lnTo>
                <a:lnTo>
                  <a:pt x="43830" y="38316"/>
                </a:lnTo>
                <a:lnTo>
                  <a:pt x="43883" y="31946"/>
                </a:lnTo>
                <a:close/>
                <a:moveTo>
                  <a:pt x="50280" y="31973"/>
                </a:moveTo>
                <a:lnTo>
                  <a:pt x="56649" y="32000"/>
                </a:lnTo>
                <a:lnTo>
                  <a:pt x="56596" y="38369"/>
                </a:lnTo>
                <a:lnTo>
                  <a:pt x="50226" y="38343"/>
                </a:lnTo>
                <a:lnTo>
                  <a:pt x="50280" y="31973"/>
                </a:lnTo>
                <a:close/>
                <a:moveTo>
                  <a:pt x="56703" y="32000"/>
                </a:moveTo>
                <a:lnTo>
                  <a:pt x="63037" y="32036"/>
                </a:lnTo>
                <a:lnTo>
                  <a:pt x="62983" y="38396"/>
                </a:lnTo>
                <a:lnTo>
                  <a:pt x="56649" y="38369"/>
                </a:lnTo>
                <a:lnTo>
                  <a:pt x="56703" y="32000"/>
                </a:lnTo>
                <a:close/>
                <a:moveTo>
                  <a:pt x="63090" y="32036"/>
                </a:moveTo>
                <a:lnTo>
                  <a:pt x="69424" y="32062"/>
                </a:lnTo>
                <a:lnTo>
                  <a:pt x="69380" y="38423"/>
                </a:lnTo>
                <a:lnTo>
                  <a:pt x="63037" y="38396"/>
                </a:lnTo>
                <a:lnTo>
                  <a:pt x="63090" y="32036"/>
                </a:lnTo>
                <a:close/>
                <a:moveTo>
                  <a:pt x="69478" y="32062"/>
                </a:moveTo>
                <a:lnTo>
                  <a:pt x="75839" y="32089"/>
                </a:lnTo>
                <a:lnTo>
                  <a:pt x="75785" y="38450"/>
                </a:lnTo>
                <a:lnTo>
                  <a:pt x="69433" y="38423"/>
                </a:lnTo>
                <a:lnTo>
                  <a:pt x="69478" y="32062"/>
                </a:lnTo>
                <a:close/>
                <a:moveTo>
                  <a:pt x="75892" y="32089"/>
                </a:moveTo>
                <a:lnTo>
                  <a:pt x="82244" y="32116"/>
                </a:lnTo>
                <a:lnTo>
                  <a:pt x="82199" y="38485"/>
                </a:lnTo>
                <a:lnTo>
                  <a:pt x="75839" y="38459"/>
                </a:lnTo>
                <a:lnTo>
                  <a:pt x="75892" y="32089"/>
                </a:lnTo>
                <a:close/>
                <a:moveTo>
                  <a:pt x="5416" y="38200"/>
                </a:moveTo>
                <a:lnTo>
                  <a:pt x="11759" y="38227"/>
                </a:lnTo>
                <a:lnTo>
                  <a:pt x="11714" y="44605"/>
                </a:lnTo>
                <a:lnTo>
                  <a:pt x="5371" y="44578"/>
                </a:lnTo>
                <a:lnTo>
                  <a:pt x="5416" y="38200"/>
                </a:lnTo>
                <a:close/>
                <a:moveTo>
                  <a:pt x="11812" y="38227"/>
                </a:moveTo>
                <a:lnTo>
                  <a:pt x="18182" y="38253"/>
                </a:lnTo>
                <a:lnTo>
                  <a:pt x="18137" y="44632"/>
                </a:lnTo>
                <a:lnTo>
                  <a:pt x="11768" y="44605"/>
                </a:lnTo>
                <a:lnTo>
                  <a:pt x="11812" y="38227"/>
                </a:lnTo>
                <a:close/>
                <a:moveTo>
                  <a:pt x="18235" y="38253"/>
                </a:moveTo>
                <a:lnTo>
                  <a:pt x="24578" y="38280"/>
                </a:lnTo>
                <a:lnTo>
                  <a:pt x="24525" y="44659"/>
                </a:lnTo>
                <a:lnTo>
                  <a:pt x="18191" y="44632"/>
                </a:lnTo>
                <a:lnTo>
                  <a:pt x="18235" y="38253"/>
                </a:lnTo>
                <a:close/>
                <a:moveTo>
                  <a:pt x="24632" y="38280"/>
                </a:moveTo>
                <a:lnTo>
                  <a:pt x="30966" y="38307"/>
                </a:lnTo>
                <a:lnTo>
                  <a:pt x="30921" y="44686"/>
                </a:lnTo>
                <a:lnTo>
                  <a:pt x="24578" y="44659"/>
                </a:lnTo>
                <a:lnTo>
                  <a:pt x="24632" y="38280"/>
                </a:lnTo>
                <a:close/>
                <a:moveTo>
                  <a:pt x="31019" y="38307"/>
                </a:moveTo>
                <a:lnTo>
                  <a:pt x="37389" y="38343"/>
                </a:lnTo>
                <a:lnTo>
                  <a:pt x="37344" y="44712"/>
                </a:lnTo>
                <a:lnTo>
                  <a:pt x="30975" y="44686"/>
                </a:lnTo>
                <a:lnTo>
                  <a:pt x="31019" y="38307"/>
                </a:lnTo>
                <a:close/>
                <a:moveTo>
                  <a:pt x="37442" y="38343"/>
                </a:moveTo>
                <a:lnTo>
                  <a:pt x="43776" y="38369"/>
                </a:lnTo>
                <a:lnTo>
                  <a:pt x="43732" y="44739"/>
                </a:lnTo>
                <a:lnTo>
                  <a:pt x="37398" y="44712"/>
                </a:lnTo>
                <a:lnTo>
                  <a:pt x="37442" y="38343"/>
                </a:lnTo>
                <a:close/>
                <a:moveTo>
                  <a:pt x="43830" y="38369"/>
                </a:moveTo>
                <a:lnTo>
                  <a:pt x="50173" y="38396"/>
                </a:lnTo>
                <a:lnTo>
                  <a:pt x="50128" y="44775"/>
                </a:lnTo>
                <a:lnTo>
                  <a:pt x="43785" y="44739"/>
                </a:lnTo>
                <a:lnTo>
                  <a:pt x="43830" y="38369"/>
                </a:lnTo>
                <a:close/>
                <a:moveTo>
                  <a:pt x="50226" y="38396"/>
                </a:moveTo>
                <a:lnTo>
                  <a:pt x="56596" y="38423"/>
                </a:lnTo>
                <a:lnTo>
                  <a:pt x="56551" y="44801"/>
                </a:lnTo>
                <a:lnTo>
                  <a:pt x="50182" y="44775"/>
                </a:lnTo>
                <a:lnTo>
                  <a:pt x="50226" y="38396"/>
                </a:lnTo>
                <a:close/>
                <a:moveTo>
                  <a:pt x="56649" y="38423"/>
                </a:moveTo>
                <a:lnTo>
                  <a:pt x="62983" y="38450"/>
                </a:lnTo>
                <a:lnTo>
                  <a:pt x="62939" y="44828"/>
                </a:lnTo>
                <a:lnTo>
                  <a:pt x="56605" y="44801"/>
                </a:lnTo>
                <a:lnTo>
                  <a:pt x="56649" y="38423"/>
                </a:lnTo>
                <a:close/>
                <a:moveTo>
                  <a:pt x="63037" y="38450"/>
                </a:moveTo>
                <a:lnTo>
                  <a:pt x="69380" y="38477"/>
                </a:lnTo>
                <a:lnTo>
                  <a:pt x="69326" y="44855"/>
                </a:lnTo>
                <a:lnTo>
                  <a:pt x="62992" y="44828"/>
                </a:lnTo>
                <a:lnTo>
                  <a:pt x="63037" y="38450"/>
                </a:lnTo>
                <a:close/>
                <a:moveTo>
                  <a:pt x="69433" y="38477"/>
                </a:moveTo>
                <a:lnTo>
                  <a:pt x="75785" y="38512"/>
                </a:lnTo>
                <a:lnTo>
                  <a:pt x="75740" y="44882"/>
                </a:lnTo>
                <a:lnTo>
                  <a:pt x="69380" y="44855"/>
                </a:lnTo>
                <a:lnTo>
                  <a:pt x="69433" y="38477"/>
                </a:lnTo>
                <a:close/>
                <a:moveTo>
                  <a:pt x="75839" y="38512"/>
                </a:moveTo>
                <a:lnTo>
                  <a:pt x="82199" y="38539"/>
                </a:lnTo>
                <a:lnTo>
                  <a:pt x="82146" y="44909"/>
                </a:lnTo>
                <a:lnTo>
                  <a:pt x="75794" y="44882"/>
                </a:lnTo>
                <a:lnTo>
                  <a:pt x="75839" y="38512"/>
                </a:lnTo>
                <a:close/>
                <a:moveTo>
                  <a:pt x="5657" y="0"/>
                </a:moveTo>
                <a:lnTo>
                  <a:pt x="5612" y="6022"/>
                </a:lnTo>
                <a:lnTo>
                  <a:pt x="1" y="5995"/>
                </a:lnTo>
                <a:lnTo>
                  <a:pt x="1" y="6049"/>
                </a:lnTo>
                <a:lnTo>
                  <a:pt x="5612" y="6075"/>
                </a:lnTo>
                <a:lnTo>
                  <a:pt x="5559" y="12445"/>
                </a:lnTo>
                <a:lnTo>
                  <a:pt x="1" y="12418"/>
                </a:lnTo>
                <a:lnTo>
                  <a:pt x="1" y="12472"/>
                </a:lnTo>
                <a:lnTo>
                  <a:pt x="5559" y="12499"/>
                </a:lnTo>
                <a:lnTo>
                  <a:pt x="5514" y="18877"/>
                </a:lnTo>
                <a:lnTo>
                  <a:pt x="1" y="18850"/>
                </a:lnTo>
                <a:lnTo>
                  <a:pt x="1" y="18904"/>
                </a:lnTo>
                <a:lnTo>
                  <a:pt x="5514" y="18931"/>
                </a:lnTo>
                <a:lnTo>
                  <a:pt x="5460" y="25291"/>
                </a:lnTo>
                <a:lnTo>
                  <a:pt x="1" y="25273"/>
                </a:lnTo>
                <a:lnTo>
                  <a:pt x="1" y="25327"/>
                </a:lnTo>
                <a:lnTo>
                  <a:pt x="5460" y="25345"/>
                </a:lnTo>
                <a:lnTo>
                  <a:pt x="5416" y="31723"/>
                </a:lnTo>
                <a:lnTo>
                  <a:pt x="1" y="31697"/>
                </a:lnTo>
                <a:lnTo>
                  <a:pt x="1" y="31750"/>
                </a:lnTo>
                <a:lnTo>
                  <a:pt x="5416" y="31777"/>
                </a:lnTo>
                <a:lnTo>
                  <a:pt x="5362" y="38146"/>
                </a:lnTo>
                <a:lnTo>
                  <a:pt x="1" y="38120"/>
                </a:lnTo>
                <a:lnTo>
                  <a:pt x="1" y="38173"/>
                </a:lnTo>
                <a:lnTo>
                  <a:pt x="5362" y="38200"/>
                </a:lnTo>
                <a:lnTo>
                  <a:pt x="5318" y="44570"/>
                </a:lnTo>
                <a:lnTo>
                  <a:pt x="1" y="44552"/>
                </a:lnTo>
                <a:lnTo>
                  <a:pt x="1" y="44605"/>
                </a:lnTo>
                <a:lnTo>
                  <a:pt x="5318" y="44632"/>
                </a:lnTo>
                <a:lnTo>
                  <a:pt x="5273" y="49690"/>
                </a:lnTo>
                <a:lnTo>
                  <a:pt x="5336" y="49690"/>
                </a:lnTo>
                <a:lnTo>
                  <a:pt x="5371" y="44632"/>
                </a:lnTo>
                <a:lnTo>
                  <a:pt x="11714" y="44659"/>
                </a:lnTo>
                <a:lnTo>
                  <a:pt x="11669" y="49690"/>
                </a:lnTo>
                <a:lnTo>
                  <a:pt x="11723" y="49690"/>
                </a:lnTo>
                <a:lnTo>
                  <a:pt x="11768" y="44659"/>
                </a:lnTo>
                <a:lnTo>
                  <a:pt x="18137" y="44686"/>
                </a:lnTo>
                <a:lnTo>
                  <a:pt x="18093" y="49690"/>
                </a:lnTo>
                <a:lnTo>
                  <a:pt x="18146" y="49690"/>
                </a:lnTo>
                <a:lnTo>
                  <a:pt x="18191" y="44686"/>
                </a:lnTo>
                <a:lnTo>
                  <a:pt x="24525" y="44712"/>
                </a:lnTo>
                <a:lnTo>
                  <a:pt x="24489" y="49690"/>
                </a:lnTo>
                <a:lnTo>
                  <a:pt x="24543" y="49690"/>
                </a:lnTo>
                <a:lnTo>
                  <a:pt x="24578" y="44712"/>
                </a:lnTo>
                <a:lnTo>
                  <a:pt x="30921" y="44739"/>
                </a:lnTo>
                <a:lnTo>
                  <a:pt x="30885" y="49690"/>
                </a:lnTo>
                <a:lnTo>
                  <a:pt x="30939" y="49690"/>
                </a:lnTo>
                <a:lnTo>
                  <a:pt x="30975" y="44739"/>
                </a:lnTo>
                <a:lnTo>
                  <a:pt x="37344" y="44766"/>
                </a:lnTo>
                <a:lnTo>
                  <a:pt x="37309" y="49690"/>
                </a:lnTo>
                <a:lnTo>
                  <a:pt x="37362" y="49690"/>
                </a:lnTo>
                <a:lnTo>
                  <a:pt x="37398" y="44766"/>
                </a:lnTo>
                <a:lnTo>
                  <a:pt x="43732" y="44793"/>
                </a:lnTo>
                <a:lnTo>
                  <a:pt x="43696" y="49690"/>
                </a:lnTo>
                <a:lnTo>
                  <a:pt x="43750" y="49690"/>
                </a:lnTo>
                <a:lnTo>
                  <a:pt x="43785" y="44793"/>
                </a:lnTo>
                <a:lnTo>
                  <a:pt x="50128" y="44828"/>
                </a:lnTo>
                <a:lnTo>
                  <a:pt x="50083" y="49690"/>
                </a:lnTo>
                <a:lnTo>
                  <a:pt x="50137" y="49690"/>
                </a:lnTo>
                <a:lnTo>
                  <a:pt x="50182" y="44828"/>
                </a:lnTo>
                <a:lnTo>
                  <a:pt x="56551" y="44855"/>
                </a:lnTo>
                <a:lnTo>
                  <a:pt x="56507" y="49690"/>
                </a:lnTo>
                <a:lnTo>
                  <a:pt x="56560" y="49690"/>
                </a:lnTo>
                <a:lnTo>
                  <a:pt x="56605" y="44855"/>
                </a:lnTo>
                <a:lnTo>
                  <a:pt x="62939" y="44882"/>
                </a:lnTo>
                <a:lnTo>
                  <a:pt x="62894" y="49690"/>
                </a:lnTo>
                <a:lnTo>
                  <a:pt x="62948" y="49690"/>
                </a:lnTo>
                <a:lnTo>
                  <a:pt x="62992" y="44882"/>
                </a:lnTo>
                <a:lnTo>
                  <a:pt x="69326" y="44909"/>
                </a:lnTo>
                <a:lnTo>
                  <a:pt x="69290" y="49690"/>
                </a:lnTo>
                <a:lnTo>
                  <a:pt x="69344" y="49690"/>
                </a:lnTo>
                <a:lnTo>
                  <a:pt x="69380" y="44909"/>
                </a:lnTo>
                <a:lnTo>
                  <a:pt x="75740" y="44935"/>
                </a:lnTo>
                <a:lnTo>
                  <a:pt x="75705" y="49690"/>
                </a:lnTo>
                <a:lnTo>
                  <a:pt x="75758" y="49690"/>
                </a:lnTo>
                <a:lnTo>
                  <a:pt x="75794" y="44935"/>
                </a:lnTo>
                <a:lnTo>
                  <a:pt x="82146" y="44962"/>
                </a:lnTo>
                <a:lnTo>
                  <a:pt x="82110" y="49690"/>
                </a:lnTo>
                <a:lnTo>
                  <a:pt x="82164" y="49690"/>
                </a:lnTo>
                <a:lnTo>
                  <a:pt x="82199" y="44962"/>
                </a:lnTo>
                <a:lnTo>
                  <a:pt x="88355" y="44989"/>
                </a:lnTo>
                <a:lnTo>
                  <a:pt x="88355" y="44935"/>
                </a:lnTo>
                <a:lnTo>
                  <a:pt x="82199" y="44909"/>
                </a:lnTo>
                <a:lnTo>
                  <a:pt x="82253" y="38539"/>
                </a:lnTo>
                <a:lnTo>
                  <a:pt x="88355" y="38566"/>
                </a:lnTo>
                <a:lnTo>
                  <a:pt x="88355" y="38512"/>
                </a:lnTo>
                <a:lnTo>
                  <a:pt x="82253" y="38485"/>
                </a:lnTo>
                <a:lnTo>
                  <a:pt x="82297" y="32116"/>
                </a:lnTo>
                <a:lnTo>
                  <a:pt x="88355" y="32143"/>
                </a:lnTo>
                <a:lnTo>
                  <a:pt x="88355" y="32089"/>
                </a:lnTo>
                <a:lnTo>
                  <a:pt x="82297" y="32062"/>
                </a:lnTo>
                <a:lnTo>
                  <a:pt x="82351" y="25684"/>
                </a:lnTo>
                <a:lnTo>
                  <a:pt x="88355" y="25711"/>
                </a:lnTo>
                <a:lnTo>
                  <a:pt x="88355" y="25657"/>
                </a:lnTo>
                <a:lnTo>
                  <a:pt x="82351" y="25630"/>
                </a:lnTo>
                <a:lnTo>
                  <a:pt x="82396" y="19270"/>
                </a:lnTo>
                <a:lnTo>
                  <a:pt x="88355" y="19296"/>
                </a:lnTo>
                <a:lnTo>
                  <a:pt x="88355" y="19234"/>
                </a:lnTo>
                <a:lnTo>
                  <a:pt x="82396" y="19216"/>
                </a:lnTo>
                <a:lnTo>
                  <a:pt x="82449" y="12846"/>
                </a:lnTo>
                <a:lnTo>
                  <a:pt x="88355" y="12873"/>
                </a:lnTo>
                <a:lnTo>
                  <a:pt x="88355" y="12820"/>
                </a:lnTo>
                <a:lnTo>
                  <a:pt x="82449" y="12793"/>
                </a:lnTo>
                <a:lnTo>
                  <a:pt x="82494" y="6414"/>
                </a:lnTo>
                <a:lnTo>
                  <a:pt x="88355" y="6441"/>
                </a:lnTo>
                <a:lnTo>
                  <a:pt x="88355" y="6388"/>
                </a:lnTo>
                <a:lnTo>
                  <a:pt x="82503" y="6361"/>
                </a:lnTo>
                <a:lnTo>
                  <a:pt x="82547" y="0"/>
                </a:lnTo>
                <a:lnTo>
                  <a:pt x="82494" y="0"/>
                </a:lnTo>
                <a:lnTo>
                  <a:pt x="82440" y="6361"/>
                </a:lnTo>
                <a:lnTo>
                  <a:pt x="76088" y="6334"/>
                </a:lnTo>
                <a:lnTo>
                  <a:pt x="76133" y="0"/>
                </a:lnTo>
                <a:lnTo>
                  <a:pt x="76079" y="0"/>
                </a:lnTo>
                <a:lnTo>
                  <a:pt x="76035" y="6334"/>
                </a:lnTo>
                <a:lnTo>
                  <a:pt x="69674" y="6307"/>
                </a:lnTo>
                <a:lnTo>
                  <a:pt x="69728" y="0"/>
                </a:lnTo>
                <a:lnTo>
                  <a:pt x="69674" y="0"/>
                </a:lnTo>
                <a:lnTo>
                  <a:pt x="69621" y="6307"/>
                </a:lnTo>
                <a:lnTo>
                  <a:pt x="63287" y="6272"/>
                </a:lnTo>
                <a:lnTo>
                  <a:pt x="63331" y="0"/>
                </a:lnTo>
                <a:lnTo>
                  <a:pt x="63278" y="0"/>
                </a:lnTo>
                <a:lnTo>
                  <a:pt x="63233" y="6272"/>
                </a:lnTo>
                <a:lnTo>
                  <a:pt x="56899" y="6245"/>
                </a:lnTo>
                <a:lnTo>
                  <a:pt x="56944" y="0"/>
                </a:lnTo>
                <a:lnTo>
                  <a:pt x="56890" y="0"/>
                </a:lnTo>
                <a:lnTo>
                  <a:pt x="56846" y="6245"/>
                </a:lnTo>
                <a:lnTo>
                  <a:pt x="50476" y="6218"/>
                </a:lnTo>
                <a:lnTo>
                  <a:pt x="50521" y="0"/>
                </a:lnTo>
                <a:lnTo>
                  <a:pt x="50467" y="0"/>
                </a:lnTo>
                <a:lnTo>
                  <a:pt x="50422" y="6218"/>
                </a:lnTo>
                <a:lnTo>
                  <a:pt x="44080" y="6191"/>
                </a:lnTo>
                <a:lnTo>
                  <a:pt x="44124" y="0"/>
                </a:lnTo>
                <a:lnTo>
                  <a:pt x="44071" y="0"/>
                </a:lnTo>
                <a:lnTo>
                  <a:pt x="44026" y="6191"/>
                </a:lnTo>
                <a:lnTo>
                  <a:pt x="37692" y="6165"/>
                </a:lnTo>
                <a:lnTo>
                  <a:pt x="37737" y="0"/>
                </a:lnTo>
                <a:lnTo>
                  <a:pt x="37683" y="0"/>
                </a:lnTo>
                <a:lnTo>
                  <a:pt x="37639" y="6165"/>
                </a:lnTo>
                <a:lnTo>
                  <a:pt x="31269" y="6129"/>
                </a:lnTo>
                <a:lnTo>
                  <a:pt x="31314" y="0"/>
                </a:lnTo>
                <a:lnTo>
                  <a:pt x="31260" y="0"/>
                </a:lnTo>
                <a:lnTo>
                  <a:pt x="31215" y="6129"/>
                </a:lnTo>
                <a:lnTo>
                  <a:pt x="24873" y="6102"/>
                </a:lnTo>
                <a:lnTo>
                  <a:pt x="24917" y="0"/>
                </a:lnTo>
                <a:lnTo>
                  <a:pt x="24864" y="0"/>
                </a:lnTo>
                <a:lnTo>
                  <a:pt x="24819" y="6102"/>
                </a:lnTo>
                <a:lnTo>
                  <a:pt x="18485" y="6075"/>
                </a:lnTo>
                <a:lnTo>
                  <a:pt x="18530" y="0"/>
                </a:lnTo>
                <a:lnTo>
                  <a:pt x="18476" y="0"/>
                </a:lnTo>
                <a:lnTo>
                  <a:pt x="18432" y="6075"/>
                </a:lnTo>
                <a:lnTo>
                  <a:pt x="12062" y="6049"/>
                </a:lnTo>
                <a:lnTo>
                  <a:pt x="12107" y="0"/>
                </a:lnTo>
                <a:lnTo>
                  <a:pt x="12053" y="0"/>
                </a:lnTo>
                <a:lnTo>
                  <a:pt x="12008" y="6049"/>
                </a:lnTo>
                <a:lnTo>
                  <a:pt x="5666" y="6022"/>
                </a:lnTo>
                <a:lnTo>
                  <a:pt x="5710" y="0"/>
                </a:lnTo>
                <a:close/>
              </a:path>
            </a:pathLst>
          </a:custGeom>
          <a:solidFill>
            <a:schemeClr val="dk2"/>
          </a:solidFill>
          <a:ln w="9525" cap="flat" cmpd="sng">
            <a:solidFill>
              <a:schemeClr val="dk2"/>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76" name="Google Shape;2569;p8"/>
          <p:cNvSpPr/>
          <p:nvPr/>
        </p:nvSpPr>
        <p:spPr>
          <a:xfrm rot="222207">
            <a:off x="1634025" y="3373100"/>
            <a:ext cx="1467665" cy="1657963"/>
          </a:xfrm>
          <a:prstGeom prst="rect"/>
          <a:solidFill>
            <a:schemeClr val="accent5"/>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51" name="Google Shape;2570;p8"/>
          <p:cNvGrpSpPr/>
          <p:nvPr/>
        </p:nvGrpSpPr>
        <p:grpSpPr>
          <a:xfrm>
            <a:off x="436965" y="371680"/>
            <a:ext cx="8270070" cy="4400212"/>
            <a:chOff x="4068925" y="3794325"/>
            <a:chExt cx="2771750" cy="1474750"/>
          </a:xfrm>
        </p:grpSpPr>
        <p:sp>
          <p:nvSpPr>
            <p:cNvPr id="1052877" name="Google Shape;2571;p8"/>
            <p:cNvSpPr/>
            <p:nvPr/>
          </p:nvSpPr>
          <p:spPr>
            <a:xfrm>
              <a:off x="4068925" y="3794325"/>
              <a:ext cx="2771750" cy="1474750"/>
            </a:xfrm>
            <a:custGeom>
              <a:avLst/>
              <a:ahLst/>
              <a:rect l="l" t="t" r="r" b="b"/>
              <a:pathLst>
                <a:path w="110870" h="58990" extrusionOk="0">
                  <a:moveTo>
                    <a:pt x="110448" y="1"/>
                  </a:moveTo>
                  <a:lnTo>
                    <a:pt x="429" y="453"/>
                  </a:lnTo>
                  <a:lnTo>
                    <a:pt x="23" y="52746"/>
                  </a:lnTo>
                  <a:lnTo>
                    <a:pt x="0" y="52746"/>
                  </a:lnTo>
                  <a:lnTo>
                    <a:pt x="0" y="58653"/>
                  </a:lnTo>
                  <a:lnTo>
                    <a:pt x="0" y="58913"/>
                  </a:lnTo>
                  <a:lnTo>
                    <a:pt x="0" y="58944"/>
                  </a:lnTo>
                  <a:lnTo>
                    <a:pt x="2482" y="58814"/>
                  </a:lnTo>
                  <a:lnTo>
                    <a:pt x="5784" y="58990"/>
                  </a:lnTo>
                  <a:lnTo>
                    <a:pt x="8266" y="58814"/>
                  </a:lnTo>
                  <a:lnTo>
                    <a:pt x="13223" y="58814"/>
                  </a:lnTo>
                  <a:lnTo>
                    <a:pt x="16525" y="58645"/>
                  </a:lnTo>
                  <a:lnTo>
                    <a:pt x="19827" y="58469"/>
                  </a:lnTo>
                  <a:lnTo>
                    <a:pt x="26438" y="58469"/>
                  </a:lnTo>
                  <a:lnTo>
                    <a:pt x="27373" y="58369"/>
                  </a:lnTo>
                  <a:cubicBezTo>
                    <a:pt x="27319" y="58369"/>
                    <a:pt x="27265" y="58362"/>
                    <a:pt x="27212" y="58362"/>
                  </a:cubicBezTo>
                  <a:lnTo>
                    <a:pt x="28085" y="58270"/>
                  </a:lnTo>
                  <a:lnTo>
                    <a:pt x="28690" y="58270"/>
                  </a:lnTo>
                  <a:cubicBezTo>
                    <a:pt x="28598" y="58277"/>
                    <a:pt x="28506" y="58285"/>
                    <a:pt x="28422" y="58300"/>
                  </a:cubicBezTo>
                  <a:cubicBezTo>
                    <a:pt x="29778" y="58300"/>
                    <a:pt x="34919" y="58323"/>
                    <a:pt x="36351" y="58469"/>
                  </a:cubicBezTo>
                  <a:cubicBezTo>
                    <a:pt x="36900" y="58528"/>
                    <a:pt x="37542" y="58547"/>
                    <a:pt x="38154" y="58547"/>
                  </a:cubicBezTo>
                  <a:cubicBezTo>
                    <a:pt x="39377" y="58547"/>
                    <a:pt x="40481" y="58469"/>
                    <a:pt x="40481" y="58469"/>
                  </a:cubicBezTo>
                  <a:cubicBezTo>
                    <a:pt x="40481" y="58469"/>
                    <a:pt x="43782" y="58124"/>
                    <a:pt x="47084" y="58124"/>
                  </a:cubicBezTo>
                  <a:cubicBezTo>
                    <a:pt x="50394" y="58124"/>
                    <a:pt x="50394" y="58469"/>
                    <a:pt x="52868" y="58469"/>
                  </a:cubicBezTo>
                  <a:cubicBezTo>
                    <a:pt x="55350" y="58469"/>
                    <a:pt x="60307" y="57779"/>
                    <a:pt x="62782" y="57779"/>
                  </a:cubicBezTo>
                  <a:cubicBezTo>
                    <a:pt x="65256" y="57779"/>
                    <a:pt x="71040" y="58300"/>
                    <a:pt x="72695" y="58300"/>
                  </a:cubicBezTo>
                  <a:cubicBezTo>
                    <a:pt x="74350" y="58300"/>
                    <a:pt x="81781" y="58645"/>
                    <a:pt x="81781" y="58645"/>
                  </a:cubicBezTo>
                  <a:lnTo>
                    <a:pt x="90039" y="58124"/>
                  </a:lnTo>
                  <a:lnTo>
                    <a:pt x="96651" y="58645"/>
                  </a:lnTo>
                  <a:lnTo>
                    <a:pt x="104082" y="58645"/>
                  </a:lnTo>
                  <a:lnTo>
                    <a:pt x="110693" y="58262"/>
                  </a:lnTo>
                  <a:lnTo>
                    <a:pt x="110693" y="58254"/>
                  </a:lnTo>
                  <a:lnTo>
                    <a:pt x="110479" y="58239"/>
                  </a:lnTo>
                  <a:lnTo>
                    <a:pt x="110693" y="58231"/>
                  </a:lnTo>
                  <a:lnTo>
                    <a:pt x="110693" y="55864"/>
                  </a:lnTo>
                  <a:lnTo>
                    <a:pt x="110869" y="55864"/>
                  </a:lnTo>
                  <a:lnTo>
                    <a:pt x="110448" y="1"/>
                  </a:ln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78" name="Google Shape;2572;p8"/>
            <p:cNvSpPr/>
            <p:nvPr/>
          </p:nvSpPr>
          <p:spPr>
            <a:xfrm>
              <a:off x="4173300" y="3806200"/>
              <a:ext cx="4800" cy="118375"/>
            </a:xfrm>
            <a:custGeom>
              <a:avLst/>
              <a:ahLst/>
              <a:rect l="l" t="t" r="r" b="b"/>
              <a:pathLst>
                <a:path w="192" h="4735" extrusionOk="0">
                  <a:moveTo>
                    <a:pt x="0" y="4735"/>
                  </a:moveTo>
                  <a:lnTo>
                    <a:pt x="192" y="4735"/>
                  </a:lnTo>
                  <a:lnTo>
                    <a:pt x="192" y="1"/>
                  </a:lnTo>
                  <a:lnTo>
                    <a:pt x="0"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79" name="Google Shape;2573;p8"/>
            <p:cNvSpPr/>
            <p:nvPr/>
          </p:nvSpPr>
          <p:spPr>
            <a:xfrm>
              <a:off x="417330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80" name="Google Shape;2574;p8"/>
            <p:cNvSpPr/>
            <p:nvPr/>
          </p:nvSpPr>
          <p:spPr>
            <a:xfrm>
              <a:off x="4173300" y="5150125"/>
              <a:ext cx="4800" cy="95975"/>
            </a:xfrm>
            <a:custGeom>
              <a:avLst/>
              <a:ahLst/>
              <a:rect l="l" t="t" r="r" b="b"/>
              <a:pathLst>
                <a:path w="192" h="3839" extrusionOk="0">
                  <a:moveTo>
                    <a:pt x="0" y="0"/>
                  </a:moveTo>
                  <a:lnTo>
                    <a:pt x="0" y="3839"/>
                  </a:lnTo>
                  <a:lnTo>
                    <a:pt x="192" y="3839"/>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81" name="Google Shape;2575;p8"/>
            <p:cNvSpPr/>
            <p:nvPr/>
          </p:nvSpPr>
          <p:spPr>
            <a:xfrm>
              <a:off x="417330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82" name="Google Shape;2576;p8"/>
            <p:cNvSpPr/>
            <p:nvPr/>
          </p:nvSpPr>
          <p:spPr>
            <a:xfrm>
              <a:off x="417330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83" name="Google Shape;2577;p8"/>
            <p:cNvSpPr/>
            <p:nvPr/>
          </p:nvSpPr>
          <p:spPr>
            <a:xfrm>
              <a:off x="417330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84" name="Google Shape;2578;p8"/>
            <p:cNvSpPr/>
            <p:nvPr/>
          </p:nvSpPr>
          <p:spPr>
            <a:xfrm>
              <a:off x="417330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85" name="Google Shape;2579;p8"/>
            <p:cNvSpPr/>
            <p:nvPr/>
          </p:nvSpPr>
          <p:spPr>
            <a:xfrm>
              <a:off x="417330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86" name="Google Shape;2580;p8"/>
            <p:cNvSpPr/>
            <p:nvPr/>
          </p:nvSpPr>
          <p:spPr>
            <a:xfrm>
              <a:off x="417330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87" name="Google Shape;2581;p8"/>
            <p:cNvSpPr/>
            <p:nvPr/>
          </p:nvSpPr>
          <p:spPr>
            <a:xfrm>
              <a:off x="417330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88" name="Google Shape;2582;p8"/>
            <p:cNvSpPr/>
            <p:nvPr/>
          </p:nvSpPr>
          <p:spPr>
            <a:xfrm>
              <a:off x="417330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89" name="Google Shape;2583;p8"/>
            <p:cNvSpPr/>
            <p:nvPr/>
          </p:nvSpPr>
          <p:spPr>
            <a:xfrm>
              <a:off x="417330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90" name="Google Shape;2584;p8"/>
            <p:cNvSpPr/>
            <p:nvPr/>
          </p:nvSpPr>
          <p:spPr>
            <a:xfrm>
              <a:off x="4280175" y="5150125"/>
              <a:ext cx="4800" cy="97325"/>
            </a:xfrm>
            <a:custGeom>
              <a:avLst/>
              <a:ahLst/>
              <a:rect l="l" t="t" r="r" b="b"/>
              <a:pathLst>
                <a:path w="192" h="3893" extrusionOk="0">
                  <a:moveTo>
                    <a:pt x="0" y="0"/>
                  </a:moveTo>
                  <a:lnTo>
                    <a:pt x="0" y="3892"/>
                  </a:lnTo>
                  <a:lnTo>
                    <a:pt x="192" y="3892"/>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91" name="Google Shape;2585;p8"/>
            <p:cNvSpPr/>
            <p:nvPr/>
          </p:nvSpPr>
          <p:spPr>
            <a:xfrm>
              <a:off x="4280175"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92" name="Google Shape;2586;p8"/>
            <p:cNvSpPr/>
            <p:nvPr/>
          </p:nvSpPr>
          <p:spPr>
            <a:xfrm>
              <a:off x="4280175" y="3806200"/>
              <a:ext cx="4800" cy="118375"/>
            </a:xfrm>
            <a:custGeom>
              <a:avLst/>
              <a:ahLst/>
              <a:rect l="l" t="t" r="r" b="b"/>
              <a:pathLst>
                <a:path w="192" h="4735" extrusionOk="0">
                  <a:moveTo>
                    <a:pt x="0" y="1"/>
                  </a:moveTo>
                  <a:lnTo>
                    <a:pt x="0" y="4735"/>
                  </a:lnTo>
                  <a:lnTo>
                    <a:pt x="192" y="4735"/>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93" name="Google Shape;2587;p8"/>
            <p:cNvSpPr/>
            <p:nvPr/>
          </p:nvSpPr>
          <p:spPr>
            <a:xfrm>
              <a:off x="4280175"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94" name="Google Shape;2588;p8"/>
            <p:cNvSpPr/>
            <p:nvPr/>
          </p:nvSpPr>
          <p:spPr>
            <a:xfrm>
              <a:off x="4280175"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95" name="Google Shape;2589;p8"/>
            <p:cNvSpPr/>
            <p:nvPr/>
          </p:nvSpPr>
          <p:spPr>
            <a:xfrm>
              <a:off x="4280175"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96" name="Google Shape;2590;p8"/>
            <p:cNvSpPr/>
            <p:nvPr/>
          </p:nvSpPr>
          <p:spPr>
            <a:xfrm>
              <a:off x="4280175"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97" name="Google Shape;2591;p8"/>
            <p:cNvSpPr/>
            <p:nvPr/>
          </p:nvSpPr>
          <p:spPr>
            <a:xfrm>
              <a:off x="4280175"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98" name="Google Shape;2592;p8"/>
            <p:cNvSpPr/>
            <p:nvPr/>
          </p:nvSpPr>
          <p:spPr>
            <a:xfrm>
              <a:off x="4280175"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899" name="Google Shape;2593;p8"/>
            <p:cNvSpPr/>
            <p:nvPr/>
          </p:nvSpPr>
          <p:spPr>
            <a:xfrm>
              <a:off x="4280175"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00" name="Google Shape;2594;p8"/>
            <p:cNvSpPr/>
            <p:nvPr/>
          </p:nvSpPr>
          <p:spPr>
            <a:xfrm>
              <a:off x="4280175"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01" name="Google Shape;2595;p8"/>
            <p:cNvSpPr/>
            <p:nvPr/>
          </p:nvSpPr>
          <p:spPr>
            <a:xfrm>
              <a:off x="4280175"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02" name="Google Shape;2596;p8"/>
            <p:cNvSpPr/>
            <p:nvPr/>
          </p:nvSpPr>
          <p:spPr>
            <a:xfrm>
              <a:off x="4386275" y="41741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03" name="Google Shape;2597;p8"/>
            <p:cNvSpPr/>
            <p:nvPr/>
          </p:nvSpPr>
          <p:spPr>
            <a:xfrm>
              <a:off x="4386275" y="4662125"/>
              <a:ext cx="5375" cy="116850"/>
            </a:xfrm>
            <a:custGeom>
              <a:avLst/>
              <a:ahLst/>
              <a:rect l="l" t="t" r="r" b="b"/>
              <a:pathLst>
                <a:path w="215" h="4674" extrusionOk="0">
                  <a:moveTo>
                    <a:pt x="0" y="0"/>
                  </a:moveTo>
                  <a:lnTo>
                    <a:pt x="0"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04" name="Google Shape;2598;p8"/>
            <p:cNvSpPr/>
            <p:nvPr/>
          </p:nvSpPr>
          <p:spPr>
            <a:xfrm>
              <a:off x="4386275" y="3929725"/>
              <a:ext cx="5375" cy="116875"/>
            </a:xfrm>
            <a:custGeom>
              <a:avLst/>
              <a:ahLst/>
              <a:rect l="l" t="t" r="r" b="b"/>
              <a:pathLst>
                <a:path w="215" h="4675" extrusionOk="0">
                  <a:moveTo>
                    <a:pt x="0" y="1"/>
                  </a:moveTo>
                  <a:lnTo>
                    <a:pt x="0"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05" name="Google Shape;2599;p8"/>
            <p:cNvSpPr/>
            <p:nvPr/>
          </p:nvSpPr>
          <p:spPr>
            <a:xfrm>
              <a:off x="4386275" y="5028700"/>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06" name="Google Shape;2600;p8"/>
            <p:cNvSpPr/>
            <p:nvPr/>
          </p:nvSpPr>
          <p:spPr>
            <a:xfrm>
              <a:off x="4386275" y="4539925"/>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07" name="Google Shape;2601;p8"/>
            <p:cNvSpPr/>
            <p:nvPr/>
          </p:nvSpPr>
          <p:spPr>
            <a:xfrm>
              <a:off x="4386275" y="405192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08" name="Google Shape;2602;p8"/>
            <p:cNvSpPr/>
            <p:nvPr/>
          </p:nvSpPr>
          <p:spPr>
            <a:xfrm>
              <a:off x="4386275" y="5150125"/>
              <a:ext cx="5375" cy="97900"/>
            </a:xfrm>
            <a:custGeom>
              <a:avLst/>
              <a:ahLst/>
              <a:rect l="l" t="t" r="r" b="b"/>
              <a:pathLst>
                <a:path w="215" h="3916" extrusionOk="0">
                  <a:moveTo>
                    <a:pt x="0" y="0"/>
                  </a:moveTo>
                  <a:lnTo>
                    <a:pt x="0" y="3915"/>
                  </a:lnTo>
                  <a:lnTo>
                    <a:pt x="215" y="3915"/>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09" name="Google Shape;2603;p8"/>
            <p:cNvSpPr/>
            <p:nvPr/>
          </p:nvSpPr>
          <p:spPr>
            <a:xfrm>
              <a:off x="4386275" y="3805625"/>
              <a:ext cx="5375" cy="118950"/>
            </a:xfrm>
            <a:custGeom>
              <a:avLst/>
              <a:ahLst/>
              <a:rect l="l" t="t" r="r" b="b"/>
              <a:pathLst>
                <a:path w="215" h="4758" extrusionOk="0">
                  <a:moveTo>
                    <a:pt x="0" y="1"/>
                  </a:moveTo>
                  <a:lnTo>
                    <a:pt x="0" y="4758"/>
                  </a:lnTo>
                  <a:lnTo>
                    <a:pt x="215" y="4758"/>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10" name="Google Shape;2604;p8"/>
            <p:cNvSpPr/>
            <p:nvPr/>
          </p:nvSpPr>
          <p:spPr>
            <a:xfrm>
              <a:off x="4386275" y="4906500"/>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11" name="Google Shape;2605;p8"/>
            <p:cNvSpPr/>
            <p:nvPr/>
          </p:nvSpPr>
          <p:spPr>
            <a:xfrm>
              <a:off x="4386275" y="4417725"/>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12" name="Google Shape;2606;p8"/>
            <p:cNvSpPr/>
            <p:nvPr/>
          </p:nvSpPr>
          <p:spPr>
            <a:xfrm>
              <a:off x="4386275" y="47843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13" name="Google Shape;2607;p8"/>
            <p:cNvSpPr/>
            <p:nvPr/>
          </p:nvSpPr>
          <p:spPr>
            <a:xfrm>
              <a:off x="4386275" y="4296300"/>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14" name="Google Shape;2608;p8"/>
            <p:cNvSpPr/>
            <p:nvPr/>
          </p:nvSpPr>
          <p:spPr>
            <a:xfrm>
              <a:off x="449295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15" name="Google Shape;2609;p8"/>
            <p:cNvSpPr/>
            <p:nvPr/>
          </p:nvSpPr>
          <p:spPr>
            <a:xfrm>
              <a:off x="449295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16" name="Google Shape;2610;p8"/>
            <p:cNvSpPr/>
            <p:nvPr/>
          </p:nvSpPr>
          <p:spPr>
            <a:xfrm>
              <a:off x="449295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17" name="Google Shape;2611;p8"/>
            <p:cNvSpPr/>
            <p:nvPr/>
          </p:nvSpPr>
          <p:spPr>
            <a:xfrm>
              <a:off x="449295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18" name="Google Shape;2612;p8"/>
            <p:cNvSpPr/>
            <p:nvPr/>
          </p:nvSpPr>
          <p:spPr>
            <a:xfrm>
              <a:off x="449295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19" name="Google Shape;2613;p8"/>
            <p:cNvSpPr/>
            <p:nvPr/>
          </p:nvSpPr>
          <p:spPr>
            <a:xfrm>
              <a:off x="4492950" y="3804850"/>
              <a:ext cx="4800" cy="119725"/>
            </a:xfrm>
            <a:custGeom>
              <a:avLst/>
              <a:ahLst/>
              <a:rect l="l" t="t" r="r" b="b"/>
              <a:pathLst>
                <a:path w="192" h="4789" extrusionOk="0">
                  <a:moveTo>
                    <a:pt x="0" y="1"/>
                  </a:moveTo>
                  <a:lnTo>
                    <a:pt x="0" y="4789"/>
                  </a:lnTo>
                  <a:lnTo>
                    <a:pt x="192" y="4789"/>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20" name="Google Shape;2614;p8"/>
            <p:cNvSpPr/>
            <p:nvPr/>
          </p:nvSpPr>
          <p:spPr>
            <a:xfrm>
              <a:off x="449295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21" name="Google Shape;2615;p8"/>
            <p:cNvSpPr/>
            <p:nvPr/>
          </p:nvSpPr>
          <p:spPr>
            <a:xfrm>
              <a:off x="449295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22" name="Google Shape;2616;p8"/>
            <p:cNvSpPr/>
            <p:nvPr/>
          </p:nvSpPr>
          <p:spPr>
            <a:xfrm>
              <a:off x="4492950" y="5150125"/>
              <a:ext cx="4800" cy="99225"/>
            </a:xfrm>
            <a:custGeom>
              <a:avLst/>
              <a:ahLst/>
              <a:rect l="l" t="t" r="r" b="b"/>
              <a:pathLst>
                <a:path w="192" h="3969" extrusionOk="0">
                  <a:moveTo>
                    <a:pt x="0" y="0"/>
                  </a:moveTo>
                  <a:lnTo>
                    <a:pt x="0" y="3946"/>
                  </a:lnTo>
                  <a:lnTo>
                    <a:pt x="192" y="3969"/>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23" name="Google Shape;2617;p8"/>
            <p:cNvSpPr/>
            <p:nvPr/>
          </p:nvSpPr>
          <p:spPr>
            <a:xfrm>
              <a:off x="449295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24" name="Google Shape;2618;p8"/>
            <p:cNvSpPr/>
            <p:nvPr/>
          </p:nvSpPr>
          <p:spPr>
            <a:xfrm>
              <a:off x="449295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25" name="Google Shape;2619;p8"/>
            <p:cNvSpPr/>
            <p:nvPr/>
          </p:nvSpPr>
          <p:spPr>
            <a:xfrm>
              <a:off x="449295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26" name="Google Shape;2620;p8"/>
            <p:cNvSpPr/>
            <p:nvPr/>
          </p:nvSpPr>
          <p:spPr>
            <a:xfrm>
              <a:off x="4599825" y="3804850"/>
              <a:ext cx="4625" cy="119725"/>
            </a:xfrm>
            <a:custGeom>
              <a:avLst/>
              <a:ahLst/>
              <a:rect l="l" t="t" r="r" b="b"/>
              <a:pathLst>
                <a:path w="185" h="4789" extrusionOk="0">
                  <a:moveTo>
                    <a:pt x="0" y="1"/>
                  </a:moveTo>
                  <a:lnTo>
                    <a:pt x="0" y="4789"/>
                  </a:lnTo>
                  <a:lnTo>
                    <a:pt x="184" y="4789"/>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27" name="Google Shape;2621;p8"/>
            <p:cNvSpPr/>
            <p:nvPr/>
          </p:nvSpPr>
          <p:spPr>
            <a:xfrm>
              <a:off x="4599825" y="4417725"/>
              <a:ext cx="4625" cy="117050"/>
            </a:xfrm>
            <a:custGeom>
              <a:avLst/>
              <a:ahLst/>
              <a:rect l="l" t="t" r="r" b="b"/>
              <a:pathLst>
                <a:path w="185" h="4682" extrusionOk="0">
                  <a:moveTo>
                    <a:pt x="0" y="1"/>
                  </a:moveTo>
                  <a:lnTo>
                    <a:pt x="0" y="4682"/>
                  </a:lnTo>
                  <a:lnTo>
                    <a:pt x="184" y="4682"/>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28" name="Google Shape;2622;p8"/>
            <p:cNvSpPr/>
            <p:nvPr/>
          </p:nvSpPr>
          <p:spPr>
            <a:xfrm>
              <a:off x="4599825" y="4539925"/>
              <a:ext cx="4625" cy="117050"/>
            </a:xfrm>
            <a:custGeom>
              <a:avLst/>
              <a:ahLst/>
              <a:rect l="l" t="t" r="r" b="b"/>
              <a:pathLst>
                <a:path w="185" h="4682" extrusionOk="0">
                  <a:moveTo>
                    <a:pt x="0" y="1"/>
                  </a:moveTo>
                  <a:lnTo>
                    <a:pt x="0" y="4681"/>
                  </a:lnTo>
                  <a:lnTo>
                    <a:pt x="184" y="468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29" name="Google Shape;2623;p8"/>
            <p:cNvSpPr/>
            <p:nvPr/>
          </p:nvSpPr>
          <p:spPr>
            <a:xfrm>
              <a:off x="4599825" y="3929725"/>
              <a:ext cx="4625" cy="116875"/>
            </a:xfrm>
            <a:custGeom>
              <a:avLst/>
              <a:ahLst/>
              <a:rect l="l" t="t" r="r" b="b"/>
              <a:pathLst>
                <a:path w="185" h="4675" extrusionOk="0">
                  <a:moveTo>
                    <a:pt x="0" y="1"/>
                  </a:moveTo>
                  <a:lnTo>
                    <a:pt x="0" y="4674"/>
                  </a:lnTo>
                  <a:lnTo>
                    <a:pt x="184" y="4674"/>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30" name="Google Shape;2624;p8"/>
            <p:cNvSpPr/>
            <p:nvPr/>
          </p:nvSpPr>
          <p:spPr>
            <a:xfrm>
              <a:off x="4599825" y="4174125"/>
              <a:ext cx="4625" cy="116275"/>
            </a:xfrm>
            <a:custGeom>
              <a:avLst/>
              <a:ahLst/>
              <a:rect l="l" t="t" r="r" b="b"/>
              <a:pathLst>
                <a:path w="185"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31" name="Google Shape;2625;p8"/>
            <p:cNvSpPr/>
            <p:nvPr/>
          </p:nvSpPr>
          <p:spPr>
            <a:xfrm>
              <a:off x="4599825" y="5028700"/>
              <a:ext cx="4625" cy="116275"/>
            </a:xfrm>
            <a:custGeom>
              <a:avLst/>
              <a:ahLst/>
              <a:rect l="l" t="t" r="r" b="b"/>
              <a:pathLst>
                <a:path w="185" h="4651" extrusionOk="0">
                  <a:moveTo>
                    <a:pt x="0" y="0"/>
                  </a:moveTo>
                  <a:lnTo>
                    <a:pt x="0" y="4651"/>
                  </a:lnTo>
                  <a:lnTo>
                    <a:pt x="184" y="465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32" name="Google Shape;2626;p8"/>
            <p:cNvSpPr/>
            <p:nvPr/>
          </p:nvSpPr>
          <p:spPr>
            <a:xfrm>
              <a:off x="4599825" y="4784325"/>
              <a:ext cx="4625" cy="116275"/>
            </a:xfrm>
            <a:custGeom>
              <a:avLst/>
              <a:ahLst/>
              <a:rect l="l" t="t" r="r" b="b"/>
              <a:pathLst>
                <a:path w="185"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33" name="Google Shape;2627;p8"/>
            <p:cNvSpPr/>
            <p:nvPr/>
          </p:nvSpPr>
          <p:spPr>
            <a:xfrm>
              <a:off x="4599825" y="4051925"/>
              <a:ext cx="4625" cy="116275"/>
            </a:xfrm>
            <a:custGeom>
              <a:avLst/>
              <a:ahLst/>
              <a:rect l="l" t="t" r="r" b="b"/>
              <a:pathLst>
                <a:path w="185"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34" name="Google Shape;2628;p8"/>
            <p:cNvSpPr/>
            <p:nvPr/>
          </p:nvSpPr>
          <p:spPr>
            <a:xfrm>
              <a:off x="4599825" y="4906500"/>
              <a:ext cx="4625" cy="116275"/>
            </a:xfrm>
            <a:custGeom>
              <a:avLst/>
              <a:ahLst/>
              <a:rect l="l" t="t" r="r" b="b"/>
              <a:pathLst>
                <a:path w="185"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35" name="Google Shape;2629;p8"/>
            <p:cNvSpPr/>
            <p:nvPr/>
          </p:nvSpPr>
          <p:spPr>
            <a:xfrm>
              <a:off x="4599825" y="5150125"/>
              <a:ext cx="4625" cy="99800"/>
            </a:xfrm>
            <a:custGeom>
              <a:avLst/>
              <a:ahLst/>
              <a:rect l="l" t="t" r="r" b="b"/>
              <a:pathLst>
                <a:path w="185" h="3992" extrusionOk="0">
                  <a:moveTo>
                    <a:pt x="0" y="0"/>
                  </a:moveTo>
                  <a:lnTo>
                    <a:pt x="0" y="3992"/>
                  </a:lnTo>
                  <a:lnTo>
                    <a:pt x="184" y="3992"/>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36" name="Google Shape;2630;p8"/>
            <p:cNvSpPr/>
            <p:nvPr/>
          </p:nvSpPr>
          <p:spPr>
            <a:xfrm>
              <a:off x="4599825" y="4296300"/>
              <a:ext cx="4625" cy="116300"/>
            </a:xfrm>
            <a:custGeom>
              <a:avLst/>
              <a:ahLst/>
              <a:rect l="l" t="t" r="r" b="b"/>
              <a:pathLst>
                <a:path w="185" h="4652"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37" name="Google Shape;2631;p8"/>
            <p:cNvSpPr/>
            <p:nvPr/>
          </p:nvSpPr>
          <p:spPr>
            <a:xfrm>
              <a:off x="4599825" y="4662125"/>
              <a:ext cx="4625" cy="116850"/>
            </a:xfrm>
            <a:custGeom>
              <a:avLst/>
              <a:ahLst/>
              <a:rect l="l" t="t" r="r" b="b"/>
              <a:pathLst>
                <a:path w="185" h="4674" extrusionOk="0">
                  <a:moveTo>
                    <a:pt x="0" y="0"/>
                  </a:moveTo>
                  <a:lnTo>
                    <a:pt x="0" y="4674"/>
                  </a:lnTo>
                  <a:lnTo>
                    <a:pt x="184" y="4674"/>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38" name="Google Shape;2632;p8"/>
            <p:cNvSpPr/>
            <p:nvPr/>
          </p:nvSpPr>
          <p:spPr>
            <a:xfrm>
              <a:off x="470650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39" name="Google Shape;2633;p8"/>
            <p:cNvSpPr/>
            <p:nvPr/>
          </p:nvSpPr>
          <p:spPr>
            <a:xfrm>
              <a:off x="470650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40" name="Google Shape;2634;p8"/>
            <p:cNvSpPr/>
            <p:nvPr/>
          </p:nvSpPr>
          <p:spPr>
            <a:xfrm>
              <a:off x="470650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41" name="Google Shape;2635;p8"/>
            <p:cNvSpPr/>
            <p:nvPr/>
          </p:nvSpPr>
          <p:spPr>
            <a:xfrm>
              <a:off x="470650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42" name="Google Shape;2636;p8"/>
            <p:cNvSpPr/>
            <p:nvPr/>
          </p:nvSpPr>
          <p:spPr>
            <a:xfrm>
              <a:off x="470650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43" name="Google Shape;2637;p8"/>
            <p:cNvSpPr/>
            <p:nvPr/>
          </p:nvSpPr>
          <p:spPr>
            <a:xfrm>
              <a:off x="470650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44" name="Google Shape;2638;p8"/>
            <p:cNvSpPr/>
            <p:nvPr/>
          </p:nvSpPr>
          <p:spPr>
            <a:xfrm>
              <a:off x="470650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45" name="Google Shape;2639;p8"/>
            <p:cNvSpPr/>
            <p:nvPr/>
          </p:nvSpPr>
          <p:spPr>
            <a:xfrm>
              <a:off x="470650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46" name="Google Shape;2640;p8"/>
            <p:cNvSpPr/>
            <p:nvPr/>
          </p:nvSpPr>
          <p:spPr>
            <a:xfrm>
              <a:off x="470650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47" name="Google Shape;2641;p8"/>
            <p:cNvSpPr/>
            <p:nvPr/>
          </p:nvSpPr>
          <p:spPr>
            <a:xfrm>
              <a:off x="4706500" y="5150125"/>
              <a:ext cx="4800" cy="100575"/>
            </a:xfrm>
            <a:custGeom>
              <a:avLst/>
              <a:ahLst/>
              <a:rect l="l" t="t" r="r" b="b"/>
              <a:pathLst>
                <a:path w="192" h="4023" extrusionOk="0">
                  <a:moveTo>
                    <a:pt x="0" y="0"/>
                  </a:moveTo>
                  <a:lnTo>
                    <a:pt x="0" y="4022"/>
                  </a:lnTo>
                  <a:lnTo>
                    <a:pt x="192" y="4022"/>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48" name="Google Shape;2642;p8"/>
            <p:cNvSpPr/>
            <p:nvPr/>
          </p:nvSpPr>
          <p:spPr>
            <a:xfrm>
              <a:off x="4706500" y="3804275"/>
              <a:ext cx="4800" cy="120300"/>
            </a:xfrm>
            <a:custGeom>
              <a:avLst/>
              <a:ahLst/>
              <a:rect l="l" t="t" r="r" b="b"/>
              <a:pathLst>
                <a:path w="192" h="4812" extrusionOk="0">
                  <a:moveTo>
                    <a:pt x="0" y="1"/>
                  </a:moveTo>
                  <a:lnTo>
                    <a:pt x="0" y="4812"/>
                  </a:lnTo>
                  <a:lnTo>
                    <a:pt x="192" y="481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49" name="Google Shape;2643;p8"/>
            <p:cNvSpPr/>
            <p:nvPr/>
          </p:nvSpPr>
          <p:spPr>
            <a:xfrm>
              <a:off x="470650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50" name="Google Shape;2644;p8"/>
            <p:cNvSpPr/>
            <p:nvPr/>
          </p:nvSpPr>
          <p:spPr>
            <a:xfrm>
              <a:off x="4812600" y="41741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51" name="Google Shape;2645;p8"/>
            <p:cNvSpPr/>
            <p:nvPr/>
          </p:nvSpPr>
          <p:spPr>
            <a:xfrm>
              <a:off x="4812600" y="453992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52" name="Google Shape;2646;p8"/>
            <p:cNvSpPr/>
            <p:nvPr/>
          </p:nvSpPr>
          <p:spPr>
            <a:xfrm>
              <a:off x="4812600" y="47843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53" name="Google Shape;2647;p8"/>
            <p:cNvSpPr/>
            <p:nvPr/>
          </p:nvSpPr>
          <p:spPr>
            <a:xfrm>
              <a:off x="4812600" y="405192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54" name="Google Shape;2648;p8"/>
            <p:cNvSpPr/>
            <p:nvPr/>
          </p:nvSpPr>
          <p:spPr>
            <a:xfrm>
              <a:off x="4812600" y="5028700"/>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55" name="Google Shape;2649;p8"/>
            <p:cNvSpPr/>
            <p:nvPr/>
          </p:nvSpPr>
          <p:spPr>
            <a:xfrm>
              <a:off x="4812600" y="4662125"/>
              <a:ext cx="5400" cy="116850"/>
            </a:xfrm>
            <a:custGeom>
              <a:avLst/>
              <a:ahLst/>
              <a:rect l="l" t="t" r="r" b="b"/>
              <a:pathLst>
                <a:path w="216" h="4674" extrusionOk="0">
                  <a:moveTo>
                    <a:pt x="1" y="0"/>
                  </a:moveTo>
                  <a:lnTo>
                    <a:pt x="1"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56" name="Google Shape;2650;p8"/>
            <p:cNvSpPr/>
            <p:nvPr/>
          </p:nvSpPr>
          <p:spPr>
            <a:xfrm>
              <a:off x="4812600" y="4296300"/>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57" name="Google Shape;2651;p8"/>
            <p:cNvSpPr/>
            <p:nvPr/>
          </p:nvSpPr>
          <p:spPr>
            <a:xfrm>
              <a:off x="4812600" y="441772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58" name="Google Shape;2652;p8"/>
            <p:cNvSpPr/>
            <p:nvPr/>
          </p:nvSpPr>
          <p:spPr>
            <a:xfrm>
              <a:off x="4812600" y="3803700"/>
              <a:ext cx="5400" cy="120875"/>
            </a:xfrm>
            <a:custGeom>
              <a:avLst/>
              <a:ahLst/>
              <a:rect l="l" t="t" r="r" b="b"/>
              <a:pathLst>
                <a:path w="216" h="4835" extrusionOk="0">
                  <a:moveTo>
                    <a:pt x="1" y="1"/>
                  </a:moveTo>
                  <a:lnTo>
                    <a:pt x="1" y="4835"/>
                  </a:lnTo>
                  <a:lnTo>
                    <a:pt x="215" y="4835"/>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59" name="Google Shape;2653;p8"/>
            <p:cNvSpPr/>
            <p:nvPr/>
          </p:nvSpPr>
          <p:spPr>
            <a:xfrm>
              <a:off x="4812600" y="3929725"/>
              <a:ext cx="5400" cy="116875"/>
            </a:xfrm>
            <a:custGeom>
              <a:avLst/>
              <a:ahLst/>
              <a:rect l="l" t="t" r="r" b="b"/>
              <a:pathLst>
                <a:path w="216" h="4675" extrusionOk="0">
                  <a:moveTo>
                    <a:pt x="1" y="1"/>
                  </a:moveTo>
                  <a:lnTo>
                    <a:pt x="1"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60" name="Google Shape;2654;p8"/>
            <p:cNvSpPr/>
            <p:nvPr/>
          </p:nvSpPr>
          <p:spPr>
            <a:xfrm>
              <a:off x="4812600" y="5150125"/>
              <a:ext cx="5400" cy="101925"/>
            </a:xfrm>
            <a:custGeom>
              <a:avLst/>
              <a:ahLst/>
              <a:rect l="l" t="t" r="r" b="b"/>
              <a:pathLst>
                <a:path w="216" h="4077" extrusionOk="0">
                  <a:moveTo>
                    <a:pt x="1" y="0"/>
                  </a:moveTo>
                  <a:lnTo>
                    <a:pt x="1" y="4076"/>
                  </a:lnTo>
                  <a:lnTo>
                    <a:pt x="215" y="4076"/>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61" name="Google Shape;2655;p8"/>
            <p:cNvSpPr/>
            <p:nvPr/>
          </p:nvSpPr>
          <p:spPr>
            <a:xfrm>
              <a:off x="4812600" y="490650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62" name="Google Shape;2656;p8"/>
            <p:cNvSpPr/>
            <p:nvPr/>
          </p:nvSpPr>
          <p:spPr>
            <a:xfrm>
              <a:off x="4919275" y="5028700"/>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63" name="Google Shape;2657;p8"/>
            <p:cNvSpPr/>
            <p:nvPr/>
          </p:nvSpPr>
          <p:spPr>
            <a:xfrm>
              <a:off x="4919275" y="441772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64" name="Google Shape;2658;p8"/>
            <p:cNvSpPr/>
            <p:nvPr/>
          </p:nvSpPr>
          <p:spPr>
            <a:xfrm>
              <a:off x="4919275" y="4296300"/>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65" name="Google Shape;2659;p8"/>
            <p:cNvSpPr/>
            <p:nvPr/>
          </p:nvSpPr>
          <p:spPr>
            <a:xfrm>
              <a:off x="4919275" y="490650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66" name="Google Shape;2660;p8"/>
            <p:cNvSpPr/>
            <p:nvPr/>
          </p:nvSpPr>
          <p:spPr>
            <a:xfrm>
              <a:off x="4919275" y="4662125"/>
              <a:ext cx="5400" cy="116850"/>
            </a:xfrm>
            <a:custGeom>
              <a:avLst/>
              <a:ahLst/>
              <a:rect l="l" t="t" r="r" b="b"/>
              <a:pathLst>
                <a:path w="216" h="4674" extrusionOk="0">
                  <a:moveTo>
                    <a:pt x="1" y="0"/>
                  </a:moveTo>
                  <a:lnTo>
                    <a:pt x="1"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67" name="Google Shape;2661;p8"/>
            <p:cNvSpPr/>
            <p:nvPr/>
          </p:nvSpPr>
          <p:spPr>
            <a:xfrm>
              <a:off x="4919275" y="3802950"/>
              <a:ext cx="5400" cy="121625"/>
            </a:xfrm>
            <a:custGeom>
              <a:avLst/>
              <a:ahLst/>
              <a:rect l="l" t="t" r="r" b="b"/>
              <a:pathLst>
                <a:path w="216" h="4865" extrusionOk="0">
                  <a:moveTo>
                    <a:pt x="1" y="0"/>
                  </a:moveTo>
                  <a:lnTo>
                    <a:pt x="1" y="4865"/>
                  </a:lnTo>
                  <a:lnTo>
                    <a:pt x="215" y="4865"/>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68" name="Google Shape;2662;p8"/>
            <p:cNvSpPr/>
            <p:nvPr/>
          </p:nvSpPr>
          <p:spPr>
            <a:xfrm>
              <a:off x="4919275" y="5150125"/>
              <a:ext cx="5400" cy="102500"/>
            </a:xfrm>
            <a:custGeom>
              <a:avLst/>
              <a:ahLst/>
              <a:rect l="l" t="t" r="r" b="b"/>
              <a:pathLst>
                <a:path w="216" h="4100" extrusionOk="0">
                  <a:moveTo>
                    <a:pt x="1" y="0"/>
                  </a:moveTo>
                  <a:lnTo>
                    <a:pt x="1" y="4099"/>
                  </a:lnTo>
                  <a:lnTo>
                    <a:pt x="215" y="4099"/>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69" name="Google Shape;2663;p8"/>
            <p:cNvSpPr/>
            <p:nvPr/>
          </p:nvSpPr>
          <p:spPr>
            <a:xfrm>
              <a:off x="4919275" y="47843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70" name="Google Shape;2664;p8"/>
            <p:cNvSpPr/>
            <p:nvPr/>
          </p:nvSpPr>
          <p:spPr>
            <a:xfrm>
              <a:off x="4919275" y="41741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71" name="Google Shape;2665;p8"/>
            <p:cNvSpPr/>
            <p:nvPr/>
          </p:nvSpPr>
          <p:spPr>
            <a:xfrm>
              <a:off x="4919275" y="405192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72" name="Google Shape;2666;p8"/>
            <p:cNvSpPr/>
            <p:nvPr/>
          </p:nvSpPr>
          <p:spPr>
            <a:xfrm>
              <a:off x="4919275" y="3929725"/>
              <a:ext cx="5400" cy="116875"/>
            </a:xfrm>
            <a:custGeom>
              <a:avLst/>
              <a:ahLst/>
              <a:rect l="l" t="t" r="r" b="b"/>
              <a:pathLst>
                <a:path w="216" h="4675" extrusionOk="0">
                  <a:moveTo>
                    <a:pt x="1" y="1"/>
                  </a:moveTo>
                  <a:lnTo>
                    <a:pt x="1"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73" name="Google Shape;2667;p8"/>
            <p:cNvSpPr/>
            <p:nvPr/>
          </p:nvSpPr>
          <p:spPr>
            <a:xfrm>
              <a:off x="4919275" y="453992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74" name="Google Shape;2668;p8"/>
            <p:cNvSpPr/>
            <p:nvPr/>
          </p:nvSpPr>
          <p:spPr>
            <a:xfrm>
              <a:off x="5026150" y="4539925"/>
              <a:ext cx="4625" cy="117050"/>
            </a:xfrm>
            <a:custGeom>
              <a:avLst/>
              <a:ahLst/>
              <a:rect l="l" t="t" r="r" b="b"/>
              <a:pathLst>
                <a:path w="185" h="4682" extrusionOk="0">
                  <a:moveTo>
                    <a:pt x="1" y="1"/>
                  </a:moveTo>
                  <a:lnTo>
                    <a:pt x="1" y="4681"/>
                  </a:lnTo>
                  <a:lnTo>
                    <a:pt x="184" y="468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75" name="Google Shape;2669;p8"/>
            <p:cNvSpPr/>
            <p:nvPr/>
          </p:nvSpPr>
          <p:spPr>
            <a:xfrm>
              <a:off x="5026150" y="4906500"/>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76" name="Google Shape;2670;p8"/>
            <p:cNvSpPr/>
            <p:nvPr/>
          </p:nvSpPr>
          <p:spPr>
            <a:xfrm>
              <a:off x="5026150" y="4784325"/>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77" name="Google Shape;2671;p8"/>
            <p:cNvSpPr/>
            <p:nvPr/>
          </p:nvSpPr>
          <p:spPr>
            <a:xfrm>
              <a:off x="5026150" y="4051925"/>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78" name="Google Shape;2672;p8"/>
            <p:cNvSpPr/>
            <p:nvPr/>
          </p:nvSpPr>
          <p:spPr>
            <a:xfrm>
              <a:off x="5026150" y="3929725"/>
              <a:ext cx="4625" cy="116875"/>
            </a:xfrm>
            <a:custGeom>
              <a:avLst/>
              <a:ahLst/>
              <a:rect l="l" t="t" r="r" b="b"/>
              <a:pathLst>
                <a:path w="185" h="4675" extrusionOk="0">
                  <a:moveTo>
                    <a:pt x="1" y="1"/>
                  </a:moveTo>
                  <a:lnTo>
                    <a:pt x="1" y="4674"/>
                  </a:lnTo>
                  <a:lnTo>
                    <a:pt x="184" y="4674"/>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79" name="Google Shape;2673;p8"/>
            <p:cNvSpPr/>
            <p:nvPr/>
          </p:nvSpPr>
          <p:spPr>
            <a:xfrm>
              <a:off x="5026150" y="5150125"/>
              <a:ext cx="4625" cy="103825"/>
            </a:xfrm>
            <a:custGeom>
              <a:avLst/>
              <a:ahLst/>
              <a:rect l="l" t="t" r="r" b="b"/>
              <a:pathLst>
                <a:path w="185" h="4153" extrusionOk="0">
                  <a:moveTo>
                    <a:pt x="1" y="0"/>
                  </a:moveTo>
                  <a:lnTo>
                    <a:pt x="1" y="4153"/>
                  </a:lnTo>
                  <a:lnTo>
                    <a:pt x="184" y="4153"/>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80" name="Google Shape;2674;p8"/>
            <p:cNvSpPr/>
            <p:nvPr/>
          </p:nvSpPr>
          <p:spPr>
            <a:xfrm>
              <a:off x="5026150" y="3802950"/>
              <a:ext cx="4625" cy="121625"/>
            </a:xfrm>
            <a:custGeom>
              <a:avLst/>
              <a:ahLst/>
              <a:rect l="l" t="t" r="r" b="b"/>
              <a:pathLst>
                <a:path w="185" h="4865" extrusionOk="0">
                  <a:moveTo>
                    <a:pt x="1" y="0"/>
                  </a:moveTo>
                  <a:lnTo>
                    <a:pt x="1" y="4865"/>
                  </a:lnTo>
                  <a:lnTo>
                    <a:pt x="184" y="4865"/>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81" name="Google Shape;2675;p8"/>
            <p:cNvSpPr/>
            <p:nvPr/>
          </p:nvSpPr>
          <p:spPr>
            <a:xfrm>
              <a:off x="5026150" y="4174125"/>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82" name="Google Shape;2676;p8"/>
            <p:cNvSpPr/>
            <p:nvPr/>
          </p:nvSpPr>
          <p:spPr>
            <a:xfrm>
              <a:off x="5026150" y="4296300"/>
              <a:ext cx="4625" cy="116300"/>
            </a:xfrm>
            <a:custGeom>
              <a:avLst/>
              <a:ahLst/>
              <a:rect l="l" t="t" r="r" b="b"/>
              <a:pathLst>
                <a:path w="185" h="4652" extrusionOk="0">
                  <a:moveTo>
                    <a:pt x="1" y="1"/>
                  </a:moveTo>
                  <a:lnTo>
                    <a:pt x="1"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83" name="Google Shape;2677;p8"/>
            <p:cNvSpPr/>
            <p:nvPr/>
          </p:nvSpPr>
          <p:spPr>
            <a:xfrm>
              <a:off x="5026150" y="4417725"/>
              <a:ext cx="4625" cy="117050"/>
            </a:xfrm>
            <a:custGeom>
              <a:avLst/>
              <a:ahLst/>
              <a:rect l="l" t="t" r="r" b="b"/>
              <a:pathLst>
                <a:path w="185" h="4682" extrusionOk="0">
                  <a:moveTo>
                    <a:pt x="1" y="1"/>
                  </a:moveTo>
                  <a:lnTo>
                    <a:pt x="1" y="4682"/>
                  </a:lnTo>
                  <a:lnTo>
                    <a:pt x="184" y="4682"/>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84" name="Google Shape;2678;p8"/>
            <p:cNvSpPr/>
            <p:nvPr/>
          </p:nvSpPr>
          <p:spPr>
            <a:xfrm>
              <a:off x="5026150" y="5028700"/>
              <a:ext cx="4625" cy="116275"/>
            </a:xfrm>
            <a:custGeom>
              <a:avLst/>
              <a:ahLst/>
              <a:rect l="l" t="t" r="r" b="b"/>
              <a:pathLst>
                <a:path w="185" h="4651" extrusionOk="0">
                  <a:moveTo>
                    <a:pt x="1" y="0"/>
                  </a:moveTo>
                  <a:lnTo>
                    <a:pt x="1" y="4651"/>
                  </a:lnTo>
                  <a:lnTo>
                    <a:pt x="184" y="465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85" name="Google Shape;2679;p8"/>
            <p:cNvSpPr/>
            <p:nvPr/>
          </p:nvSpPr>
          <p:spPr>
            <a:xfrm>
              <a:off x="5026150" y="4662125"/>
              <a:ext cx="4625" cy="116850"/>
            </a:xfrm>
            <a:custGeom>
              <a:avLst/>
              <a:ahLst/>
              <a:rect l="l" t="t" r="r" b="b"/>
              <a:pathLst>
                <a:path w="185" h="4674" extrusionOk="0">
                  <a:moveTo>
                    <a:pt x="1" y="0"/>
                  </a:moveTo>
                  <a:lnTo>
                    <a:pt x="1" y="4674"/>
                  </a:lnTo>
                  <a:lnTo>
                    <a:pt x="184" y="4674"/>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86" name="Google Shape;2680;p8"/>
            <p:cNvSpPr/>
            <p:nvPr/>
          </p:nvSpPr>
          <p:spPr>
            <a:xfrm>
              <a:off x="5132825" y="4296300"/>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87" name="Google Shape;2681;p8"/>
            <p:cNvSpPr/>
            <p:nvPr/>
          </p:nvSpPr>
          <p:spPr>
            <a:xfrm>
              <a:off x="5132825" y="405192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88" name="Google Shape;2682;p8"/>
            <p:cNvSpPr/>
            <p:nvPr/>
          </p:nvSpPr>
          <p:spPr>
            <a:xfrm>
              <a:off x="5132825" y="41741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89" name="Google Shape;2683;p8"/>
            <p:cNvSpPr/>
            <p:nvPr/>
          </p:nvSpPr>
          <p:spPr>
            <a:xfrm>
              <a:off x="5132825" y="4662125"/>
              <a:ext cx="4825" cy="116850"/>
            </a:xfrm>
            <a:custGeom>
              <a:avLst/>
              <a:ahLst/>
              <a:rect l="l" t="t" r="r" b="b"/>
              <a:pathLst>
                <a:path w="193" h="4674" extrusionOk="0">
                  <a:moveTo>
                    <a:pt x="1" y="0"/>
                  </a:moveTo>
                  <a:lnTo>
                    <a:pt x="1"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90" name="Google Shape;2684;p8"/>
            <p:cNvSpPr/>
            <p:nvPr/>
          </p:nvSpPr>
          <p:spPr>
            <a:xfrm>
              <a:off x="5132825" y="5150125"/>
              <a:ext cx="4825" cy="101725"/>
            </a:xfrm>
            <a:custGeom>
              <a:avLst/>
              <a:ahLst/>
              <a:rect l="l" t="t" r="r" b="b"/>
              <a:pathLst>
                <a:path w="193" h="4069" extrusionOk="0">
                  <a:moveTo>
                    <a:pt x="1" y="0"/>
                  </a:moveTo>
                  <a:lnTo>
                    <a:pt x="1" y="4068"/>
                  </a:lnTo>
                  <a:cubicBezTo>
                    <a:pt x="62" y="4061"/>
                    <a:pt x="131" y="4061"/>
                    <a:pt x="192" y="4053"/>
                  </a:cubicBez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91" name="Google Shape;2685;p8"/>
            <p:cNvSpPr/>
            <p:nvPr/>
          </p:nvSpPr>
          <p:spPr>
            <a:xfrm>
              <a:off x="5132825" y="3929725"/>
              <a:ext cx="4825" cy="116875"/>
            </a:xfrm>
            <a:custGeom>
              <a:avLst/>
              <a:ahLst/>
              <a:rect l="l" t="t" r="r" b="b"/>
              <a:pathLst>
                <a:path w="193" h="4675" extrusionOk="0">
                  <a:moveTo>
                    <a:pt x="1" y="1"/>
                  </a:moveTo>
                  <a:lnTo>
                    <a:pt x="1"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92" name="Google Shape;2686;p8"/>
            <p:cNvSpPr/>
            <p:nvPr/>
          </p:nvSpPr>
          <p:spPr>
            <a:xfrm>
              <a:off x="5132825" y="47843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93" name="Google Shape;2687;p8"/>
            <p:cNvSpPr/>
            <p:nvPr/>
          </p:nvSpPr>
          <p:spPr>
            <a:xfrm>
              <a:off x="5132825" y="5028700"/>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94" name="Google Shape;2688;p8"/>
            <p:cNvSpPr/>
            <p:nvPr/>
          </p:nvSpPr>
          <p:spPr>
            <a:xfrm>
              <a:off x="5132825" y="441772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95" name="Google Shape;2689;p8"/>
            <p:cNvSpPr/>
            <p:nvPr/>
          </p:nvSpPr>
          <p:spPr>
            <a:xfrm>
              <a:off x="5132825" y="3802375"/>
              <a:ext cx="4825" cy="122200"/>
            </a:xfrm>
            <a:custGeom>
              <a:avLst/>
              <a:ahLst/>
              <a:rect l="l" t="t" r="r" b="b"/>
              <a:pathLst>
                <a:path w="193" h="4888" extrusionOk="0">
                  <a:moveTo>
                    <a:pt x="1" y="0"/>
                  </a:moveTo>
                  <a:lnTo>
                    <a:pt x="1" y="4888"/>
                  </a:lnTo>
                  <a:lnTo>
                    <a:pt x="192" y="4888"/>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96" name="Google Shape;2690;p8"/>
            <p:cNvSpPr/>
            <p:nvPr/>
          </p:nvSpPr>
          <p:spPr>
            <a:xfrm>
              <a:off x="5132825" y="490650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97" name="Google Shape;2691;p8"/>
            <p:cNvSpPr/>
            <p:nvPr/>
          </p:nvSpPr>
          <p:spPr>
            <a:xfrm>
              <a:off x="5132825" y="453992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98" name="Google Shape;2692;p8"/>
            <p:cNvSpPr/>
            <p:nvPr/>
          </p:nvSpPr>
          <p:spPr>
            <a:xfrm>
              <a:off x="5239500" y="5028700"/>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999" name="Google Shape;2693;p8"/>
            <p:cNvSpPr/>
            <p:nvPr/>
          </p:nvSpPr>
          <p:spPr>
            <a:xfrm>
              <a:off x="5239500" y="47843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00" name="Google Shape;2694;p8"/>
            <p:cNvSpPr/>
            <p:nvPr/>
          </p:nvSpPr>
          <p:spPr>
            <a:xfrm>
              <a:off x="5239500" y="3801800"/>
              <a:ext cx="4825" cy="122775"/>
            </a:xfrm>
            <a:custGeom>
              <a:avLst/>
              <a:ahLst/>
              <a:rect l="l" t="t" r="r" b="b"/>
              <a:pathLst>
                <a:path w="193" h="4911" extrusionOk="0">
                  <a:moveTo>
                    <a:pt x="1" y="0"/>
                  </a:moveTo>
                  <a:lnTo>
                    <a:pt x="1" y="4911"/>
                  </a:lnTo>
                  <a:lnTo>
                    <a:pt x="192" y="491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01" name="Google Shape;2695;p8"/>
            <p:cNvSpPr/>
            <p:nvPr/>
          </p:nvSpPr>
          <p:spPr>
            <a:xfrm>
              <a:off x="5239500" y="490650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02" name="Google Shape;2696;p8"/>
            <p:cNvSpPr/>
            <p:nvPr/>
          </p:nvSpPr>
          <p:spPr>
            <a:xfrm>
              <a:off x="5239500" y="4662125"/>
              <a:ext cx="4825" cy="116850"/>
            </a:xfrm>
            <a:custGeom>
              <a:avLst/>
              <a:ahLst/>
              <a:rect l="l" t="t" r="r" b="b"/>
              <a:pathLst>
                <a:path w="193" h="4674" extrusionOk="0">
                  <a:moveTo>
                    <a:pt x="1" y="0"/>
                  </a:moveTo>
                  <a:lnTo>
                    <a:pt x="1"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03" name="Google Shape;2697;p8"/>
            <p:cNvSpPr/>
            <p:nvPr/>
          </p:nvSpPr>
          <p:spPr>
            <a:xfrm>
              <a:off x="5239500" y="453992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04" name="Google Shape;2698;p8"/>
            <p:cNvSpPr/>
            <p:nvPr/>
          </p:nvSpPr>
          <p:spPr>
            <a:xfrm>
              <a:off x="5239500" y="5150125"/>
              <a:ext cx="4825" cy="97325"/>
            </a:xfrm>
            <a:custGeom>
              <a:avLst/>
              <a:ahLst/>
              <a:rect l="l" t="t" r="r" b="b"/>
              <a:pathLst>
                <a:path w="193" h="3893" extrusionOk="0">
                  <a:moveTo>
                    <a:pt x="1" y="0"/>
                  </a:moveTo>
                  <a:lnTo>
                    <a:pt x="1" y="3892"/>
                  </a:lnTo>
                  <a:lnTo>
                    <a:pt x="192" y="3892"/>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05" name="Google Shape;2699;p8"/>
            <p:cNvSpPr/>
            <p:nvPr/>
          </p:nvSpPr>
          <p:spPr>
            <a:xfrm>
              <a:off x="5239500" y="405192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06" name="Google Shape;2700;p8"/>
            <p:cNvSpPr/>
            <p:nvPr/>
          </p:nvSpPr>
          <p:spPr>
            <a:xfrm>
              <a:off x="5239500" y="3929725"/>
              <a:ext cx="4825" cy="116875"/>
            </a:xfrm>
            <a:custGeom>
              <a:avLst/>
              <a:ahLst/>
              <a:rect l="l" t="t" r="r" b="b"/>
              <a:pathLst>
                <a:path w="193" h="4675" extrusionOk="0">
                  <a:moveTo>
                    <a:pt x="1" y="1"/>
                  </a:moveTo>
                  <a:lnTo>
                    <a:pt x="1"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07" name="Google Shape;2701;p8"/>
            <p:cNvSpPr/>
            <p:nvPr/>
          </p:nvSpPr>
          <p:spPr>
            <a:xfrm>
              <a:off x="5239500" y="41741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08" name="Google Shape;2702;p8"/>
            <p:cNvSpPr/>
            <p:nvPr/>
          </p:nvSpPr>
          <p:spPr>
            <a:xfrm>
              <a:off x="5239500" y="4296300"/>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09" name="Google Shape;2703;p8"/>
            <p:cNvSpPr/>
            <p:nvPr/>
          </p:nvSpPr>
          <p:spPr>
            <a:xfrm>
              <a:off x="5239500" y="441772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10" name="Google Shape;2704;p8"/>
            <p:cNvSpPr/>
            <p:nvPr/>
          </p:nvSpPr>
          <p:spPr>
            <a:xfrm>
              <a:off x="5345800" y="4296300"/>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11" name="Google Shape;2705;p8"/>
            <p:cNvSpPr/>
            <p:nvPr/>
          </p:nvSpPr>
          <p:spPr>
            <a:xfrm>
              <a:off x="5345800" y="47843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12" name="Google Shape;2706;p8"/>
            <p:cNvSpPr/>
            <p:nvPr/>
          </p:nvSpPr>
          <p:spPr>
            <a:xfrm>
              <a:off x="5345800" y="3801800"/>
              <a:ext cx="5400" cy="122775"/>
            </a:xfrm>
            <a:custGeom>
              <a:avLst/>
              <a:ahLst/>
              <a:rect l="l" t="t" r="r" b="b"/>
              <a:pathLst>
                <a:path w="216" h="4911" extrusionOk="0">
                  <a:moveTo>
                    <a:pt x="1" y="0"/>
                  </a:moveTo>
                  <a:lnTo>
                    <a:pt x="1" y="4911"/>
                  </a:lnTo>
                  <a:lnTo>
                    <a:pt x="215" y="491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13" name="Google Shape;2707;p8"/>
            <p:cNvSpPr/>
            <p:nvPr/>
          </p:nvSpPr>
          <p:spPr>
            <a:xfrm>
              <a:off x="5345800" y="3929725"/>
              <a:ext cx="5400" cy="116875"/>
            </a:xfrm>
            <a:custGeom>
              <a:avLst/>
              <a:ahLst/>
              <a:rect l="l" t="t" r="r" b="b"/>
              <a:pathLst>
                <a:path w="216" h="4675" extrusionOk="0">
                  <a:moveTo>
                    <a:pt x="1" y="1"/>
                  </a:moveTo>
                  <a:lnTo>
                    <a:pt x="1"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14" name="Google Shape;2708;p8"/>
            <p:cNvSpPr/>
            <p:nvPr/>
          </p:nvSpPr>
          <p:spPr>
            <a:xfrm>
              <a:off x="5345800" y="453992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15" name="Google Shape;2709;p8"/>
            <p:cNvSpPr/>
            <p:nvPr/>
          </p:nvSpPr>
          <p:spPr>
            <a:xfrm>
              <a:off x="5345800" y="405192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16" name="Google Shape;2710;p8"/>
            <p:cNvSpPr/>
            <p:nvPr/>
          </p:nvSpPr>
          <p:spPr>
            <a:xfrm>
              <a:off x="5345800" y="490650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17" name="Google Shape;2711;p8"/>
            <p:cNvSpPr/>
            <p:nvPr/>
          </p:nvSpPr>
          <p:spPr>
            <a:xfrm>
              <a:off x="5345800" y="5150125"/>
              <a:ext cx="5400" cy="104400"/>
            </a:xfrm>
            <a:custGeom>
              <a:avLst/>
              <a:ahLst/>
              <a:rect l="l" t="t" r="r" b="b"/>
              <a:pathLst>
                <a:path w="216" h="4176" extrusionOk="0">
                  <a:moveTo>
                    <a:pt x="1" y="0"/>
                  </a:moveTo>
                  <a:lnTo>
                    <a:pt x="1" y="4160"/>
                  </a:lnTo>
                  <a:cubicBezTo>
                    <a:pt x="70" y="4160"/>
                    <a:pt x="139" y="4168"/>
                    <a:pt x="215" y="4176"/>
                  </a:cubicBez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18" name="Google Shape;2712;p8"/>
            <p:cNvSpPr/>
            <p:nvPr/>
          </p:nvSpPr>
          <p:spPr>
            <a:xfrm>
              <a:off x="5345800" y="441772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19" name="Google Shape;2713;p8"/>
            <p:cNvSpPr/>
            <p:nvPr/>
          </p:nvSpPr>
          <p:spPr>
            <a:xfrm>
              <a:off x="5345800" y="41741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20" name="Google Shape;2714;p8"/>
            <p:cNvSpPr/>
            <p:nvPr/>
          </p:nvSpPr>
          <p:spPr>
            <a:xfrm>
              <a:off x="5345800" y="4662125"/>
              <a:ext cx="5400" cy="116850"/>
            </a:xfrm>
            <a:custGeom>
              <a:avLst/>
              <a:ahLst/>
              <a:rect l="l" t="t" r="r" b="b"/>
              <a:pathLst>
                <a:path w="216" h="4674" extrusionOk="0">
                  <a:moveTo>
                    <a:pt x="1" y="0"/>
                  </a:moveTo>
                  <a:lnTo>
                    <a:pt x="1"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21" name="Google Shape;2715;p8"/>
            <p:cNvSpPr/>
            <p:nvPr/>
          </p:nvSpPr>
          <p:spPr>
            <a:xfrm>
              <a:off x="5345800" y="5028700"/>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22" name="Google Shape;2716;p8"/>
            <p:cNvSpPr/>
            <p:nvPr/>
          </p:nvSpPr>
          <p:spPr>
            <a:xfrm>
              <a:off x="5452475" y="41741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23" name="Google Shape;2717;p8"/>
            <p:cNvSpPr/>
            <p:nvPr/>
          </p:nvSpPr>
          <p:spPr>
            <a:xfrm>
              <a:off x="5452475" y="47843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24" name="Google Shape;2718;p8"/>
            <p:cNvSpPr/>
            <p:nvPr/>
          </p:nvSpPr>
          <p:spPr>
            <a:xfrm>
              <a:off x="5452475" y="3929725"/>
              <a:ext cx="4825" cy="116875"/>
            </a:xfrm>
            <a:custGeom>
              <a:avLst/>
              <a:ahLst/>
              <a:rect l="l" t="t" r="r" b="b"/>
              <a:pathLst>
                <a:path w="193" h="4675" extrusionOk="0">
                  <a:moveTo>
                    <a:pt x="1" y="1"/>
                  </a:moveTo>
                  <a:lnTo>
                    <a:pt x="1"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25" name="Google Shape;2719;p8"/>
            <p:cNvSpPr/>
            <p:nvPr/>
          </p:nvSpPr>
          <p:spPr>
            <a:xfrm>
              <a:off x="5452475" y="5150125"/>
              <a:ext cx="4825" cy="102875"/>
            </a:xfrm>
            <a:custGeom>
              <a:avLst/>
              <a:ahLst/>
              <a:rect l="l" t="t" r="r" b="b"/>
              <a:pathLst>
                <a:path w="193" h="4115" extrusionOk="0">
                  <a:moveTo>
                    <a:pt x="1" y="0"/>
                  </a:moveTo>
                  <a:lnTo>
                    <a:pt x="1" y="4114"/>
                  </a:lnTo>
                  <a:cubicBezTo>
                    <a:pt x="62" y="4107"/>
                    <a:pt x="123" y="4107"/>
                    <a:pt x="192" y="4099"/>
                  </a:cubicBez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26" name="Google Shape;2720;p8"/>
            <p:cNvSpPr/>
            <p:nvPr/>
          </p:nvSpPr>
          <p:spPr>
            <a:xfrm>
              <a:off x="5452475" y="5028700"/>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27" name="Google Shape;2721;p8"/>
            <p:cNvSpPr/>
            <p:nvPr/>
          </p:nvSpPr>
          <p:spPr>
            <a:xfrm>
              <a:off x="5452475" y="441772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28" name="Google Shape;2722;p8"/>
            <p:cNvSpPr/>
            <p:nvPr/>
          </p:nvSpPr>
          <p:spPr>
            <a:xfrm>
              <a:off x="5452475" y="4296300"/>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29" name="Google Shape;2723;p8"/>
            <p:cNvSpPr/>
            <p:nvPr/>
          </p:nvSpPr>
          <p:spPr>
            <a:xfrm>
              <a:off x="5452475" y="453992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30" name="Google Shape;2724;p8"/>
            <p:cNvSpPr/>
            <p:nvPr/>
          </p:nvSpPr>
          <p:spPr>
            <a:xfrm>
              <a:off x="5452475" y="3801025"/>
              <a:ext cx="4825" cy="123550"/>
            </a:xfrm>
            <a:custGeom>
              <a:avLst/>
              <a:ahLst/>
              <a:rect l="l" t="t" r="r" b="b"/>
              <a:pathLst>
                <a:path w="193" h="4942" extrusionOk="0">
                  <a:moveTo>
                    <a:pt x="1" y="1"/>
                  </a:moveTo>
                  <a:lnTo>
                    <a:pt x="1" y="4942"/>
                  </a:lnTo>
                  <a:lnTo>
                    <a:pt x="192" y="494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31" name="Google Shape;2725;p8"/>
            <p:cNvSpPr/>
            <p:nvPr/>
          </p:nvSpPr>
          <p:spPr>
            <a:xfrm>
              <a:off x="5452475" y="490650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32" name="Google Shape;2726;p8"/>
            <p:cNvSpPr/>
            <p:nvPr/>
          </p:nvSpPr>
          <p:spPr>
            <a:xfrm>
              <a:off x="5452475" y="4662125"/>
              <a:ext cx="4825" cy="116850"/>
            </a:xfrm>
            <a:custGeom>
              <a:avLst/>
              <a:ahLst/>
              <a:rect l="l" t="t" r="r" b="b"/>
              <a:pathLst>
                <a:path w="193" h="4674" extrusionOk="0">
                  <a:moveTo>
                    <a:pt x="1" y="0"/>
                  </a:moveTo>
                  <a:lnTo>
                    <a:pt x="1"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33" name="Google Shape;2727;p8"/>
            <p:cNvSpPr/>
            <p:nvPr/>
          </p:nvSpPr>
          <p:spPr>
            <a:xfrm>
              <a:off x="5452475" y="405192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34" name="Google Shape;2728;p8"/>
            <p:cNvSpPr/>
            <p:nvPr/>
          </p:nvSpPr>
          <p:spPr>
            <a:xfrm>
              <a:off x="5559150" y="47843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35" name="Google Shape;2729;p8"/>
            <p:cNvSpPr/>
            <p:nvPr/>
          </p:nvSpPr>
          <p:spPr>
            <a:xfrm>
              <a:off x="5559150" y="5150125"/>
              <a:ext cx="4825" cy="93300"/>
            </a:xfrm>
            <a:custGeom>
              <a:avLst/>
              <a:ahLst/>
              <a:rect l="l" t="t" r="r" b="b"/>
              <a:pathLst>
                <a:path w="193" h="3732" extrusionOk="0">
                  <a:moveTo>
                    <a:pt x="1" y="0"/>
                  </a:moveTo>
                  <a:lnTo>
                    <a:pt x="1" y="3731"/>
                  </a:lnTo>
                  <a:cubicBezTo>
                    <a:pt x="70" y="3724"/>
                    <a:pt x="131" y="3724"/>
                    <a:pt x="192" y="3716"/>
                  </a:cubicBez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36" name="Google Shape;2730;p8"/>
            <p:cNvSpPr/>
            <p:nvPr/>
          </p:nvSpPr>
          <p:spPr>
            <a:xfrm>
              <a:off x="5559150" y="441772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37" name="Google Shape;2731;p8"/>
            <p:cNvSpPr/>
            <p:nvPr/>
          </p:nvSpPr>
          <p:spPr>
            <a:xfrm>
              <a:off x="5559150" y="3800450"/>
              <a:ext cx="4825" cy="124125"/>
            </a:xfrm>
            <a:custGeom>
              <a:avLst/>
              <a:ahLst/>
              <a:rect l="l" t="t" r="r" b="b"/>
              <a:pathLst>
                <a:path w="193" h="4965" extrusionOk="0">
                  <a:moveTo>
                    <a:pt x="1" y="1"/>
                  </a:moveTo>
                  <a:lnTo>
                    <a:pt x="1" y="4965"/>
                  </a:lnTo>
                  <a:lnTo>
                    <a:pt x="192" y="4965"/>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38" name="Google Shape;2732;p8"/>
            <p:cNvSpPr/>
            <p:nvPr/>
          </p:nvSpPr>
          <p:spPr>
            <a:xfrm>
              <a:off x="5559150" y="4296300"/>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39" name="Google Shape;2733;p8"/>
            <p:cNvSpPr/>
            <p:nvPr/>
          </p:nvSpPr>
          <p:spPr>
            <a:xfrm>
              <a:off x="5559150" y="405192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40" name="Google Shape;2734;p8"/>
            <p:cNvSpPr/>
            <p:nvPr/>
          </p:nvSpPr>
          <p:spPr>
            <a:xfrm>
              <a:off x="5559150" y="453992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41" name="Google Shape;2735;p8"/>
            <p:cNvSpPr/>
            <p:nvPr/>
          </p:nvSpPr>
          <p:spPr>
            <a:xfrm>
              <a:off x="5559150" y="490650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42" name="Google Shape;2736;p8"/>
            <p:cNvSpPr/>
            <p:nvPr/>
          </p:nvSpPr>
          <p:spPr>
            <a:xfrm>
              <a:off x="5559150" y="417412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43" name="Google Shape;2737;p8"/>
            <p:cNvSpPr/>
            <p:nvPr/>
          </p:nvSpPr>
          <p:spPr>
            <a:xfrm>
              <a:off x="5559150" y="3929725"/>
              <a:ext cx="4825" cy="116875"/>
            </a:xfrm>
            <a:custGeom>
              <a:avLst/>
              <a:ahLst/>
              <a:rect l="l" t="t" r="r" b="b"/>
              <a:pathLst>
                <a:path w="193" h="4675" extrusionOk="0">
                  <a:moveTo>
                    <a:pt x="1" y="1"/>
                  </a:moveTo>
                  <a:lnTo>
                    <a:pt x="1"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44" name="Google Shape;2738;p8"/>
            <p:cNvSpPr/>
            <p:nvPr/>
          </p:nvSpPr>
          <p:spPr>
            <a:xfrm>
              <a:off x="5559150" y="4662125"/>
              <a:ext cx="4825" cy="116850"/>
            </a:xfrm>
            <a:custGeom>
              <a:avLst/>
              <a:ahLst/>
              <a:rect l="l" t="t" r="r" b="b"/>
              <a:pathLst>
                <a:path w="193" h="4674" extrusionOk="0">
                  <a:moveTo>
                    <a:pt x="1" y="0"/>
                  </a:moveTo>
                  <a:lnTo>
                    <a:pt x="1"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45" name="Google Shape;2739;p8"/>
            <p:cNvSpPr/>
            <p:nvPr/>
          </p:nvSpPr>
          <p:spPr>
            <a:xfrm>
              <a:off x="5559150" y="5028700"/>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46" name="Google Shape;2740;p8"/>
            <p:cNvSpPr/>
            <p:nvPr/>
          </p:nvSpPr>
          <p:spPr>
            <a:xfrm>
              <a:off x="5666025" y="5028700"/>
              <a:ext cx="4625" cy="116275"/>
            </a:xfrm>
            <a:custGeom>
              <a:avLst/>
              <a:ahLst/>
              <a:rect l="l" t="t" r="r" b="b"/>
              <a:pathLst>
                <a:path w="185" h="4651" extrusionOk="0">
                  <a:moveTo>
                    <a:pt x="1" y="0"/>
                  </a:moveTo>
                  <a:lnTo>
                    <a:pt x="1" y="4651"/>
                  </a:lnTo>
                  <a:lnTo>
                    <a:pt x="185" y="4651"/>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47" name="Google Shape;2741;p8"/>
            <p:cNvSpPr/>
            <p:nvPr/>
          </p:nvSpPr>
          <p:spPr>
            <a:xfrm>
              <a:off x="5666025" y="478432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48" name="Google Shape;2742;p8"/>
            <p:cNvSpPr/>
            <p:nvPr/>
          </p:nvSpPr>
          <p:spPr>
            <a:xfrm>
              <a:off x="5666025" y="3929725"/>
              <a:ext cx="4625" cy="116875"/>
            </a:xfrm>
            <a:custGeom>
              <a:avLst/>
              <a:ahLst/>
              <a:rect l="l" t="t" r="r" b="b"/>
              <a:pathLst>
                <a:path w="185" h="4675" extrusionOk="0">
                  <a:moveTo>
                    <a:pt x="1" y="1"/>
                  </a:moveTo>
                  <a:lnTo>
                    <a:pt x="1" y="4674"/>
                  </a:lnTo>
                  <a:lnTo>
                    <a:pt x="185" y="4674"/>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49" name="Google Shape;2743;p8"/>
            <p:cNvSpPr/>
            <p:nvPr/>
          </p:nvSpPr>
          <p:spPr>
            <a:xfrm>
              <a:off x="5666025" y="417412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50" name="Google Shape;2744;p8"/>
            <p:cNvSpPr/>
            <p:nvPr/>
          </p:nvSpPr>
          <p:spPr>
            <a:xfrm>
              <a:off x="5666025" y="4296300"/>
              <a:ext cx="4625" cy="116300"/>
            </a:xfrm>
            <a:custGeom>
              <a:avLst/>
              <a:ahLst/>
              <a:rect l="l" t="t" r="r" b="b"/>
              <a:pathLst>
                <a:path w="185" h="4652"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51" name="Google Shape;2745;p8"/>
            <p:cNvSpPr/>
            <p:nvPr/>
          </p:nvSpPr>
          <p:spPr>
            <a:xfrm>
              <a:off x="5666025" y="4906500"/>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52" name="Google Shape;2746;p8"/>
            <p:cNvSpPr/>
            <p:nvPr/>
          </p:nvSpPr>
          <p:spPr>
            <a:xfrm>
              <a:off x="5666025" y="4051925"/>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53" name="Google Shape;2747;p8"/>
            <p:cNvSpPr/>
            <p:nvPr/>
          </p:nvSpPr>
          <p:spPr>
            <a:xfrm>
              <a:off x="5666025" y="5150125"/>
              <a:ext cx="4625" cy="89475"/>
            </a:xfrm>
            <a:custGeom>
              <a:avLst/>
              <a:ahLst/>
              <a:rect l="l" t="t" r="r" b="b"/>
              <a:pathLst>
                <a:path w="185" h="3579" extrusionOk="0">
                  <a:moveTo>
                    <a:pt x="1" y="0"/>
                  </a:moveTo>
                  <a:lnTo>
                    <a:pt x="1" y="3570"/>
                  </a:lnTo>
                  <a:cubicBezTo>
                    <a:pt x="62" y="3578"/>
                    <a:pt x="123" y="3578"/>
                    <a:pt x="185" y="3578"/>
                  </a:cubicBez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54" name="Google Shape;2748;p8"/>
            <p:cNvSpPr/>
            <p:nvPr/>
          </p:nvSpPr>
          <p:spPr>
            <a:xfrm>
              <a:off x="5666025" y="4662125"/>
              <a:ext cx="4625" cy="116850"/>
            </a:xfrm>
            <a:custGeom>
              <a:avLst/>
              <a:ahLst/>
              <a:rect l="l" t="t" r="r" b="b"/>
              <a:pathLst>
                <a:path w="185" h="4674" extrusionOk="0">
                  <a:moveTo>
                    <a:pt x="1" y="0"/>
                  </a:moveTo>
                  <a:lnTo>
                    <a:pt x="1" y="4674"/>
                  </a:lnTo>
                  <a:lnTo>
                    <a:pt x="185" y="4674"/>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55" name="Google Shape;2749;p8"/>
            <p:cNvSpPr/>
            <p:nvPr/>
          </p:nvSpPr>
          <p:spPr>
            <a:xfrm>
              <a:off x="5666025" y="3799700"/>
              <a:ext cx="4625" cy="124875"/>
            </a:xfrm>
            <a:custGeom>
              <a:avLst/>
              <a:ahLst/>
              <a:rect l="l" t="t" r="r" b="b"/>
              <a:pathLst>
                <a:path w="185" h="4995" extrusionOk="0">
                  <a:moveTo>
                    <a:pt x="1" y="0"/>
                  </a:moveTo>
                  <a:lnTo>
                    <a:pt x="1" y="4995"/>
                  </a:lnTo>
                  <a:lnTo>
                    <a:pt x="185" y="4995"/>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56" name="Google Shape;2750;p8"/>
            <p:cNvSpPr/>
            <p:nvPr/>
          </p:nvSpPr>
          <p:spPr>
            <a:xfrm>
              <a:off x="5666025" y="4539925"/>
              <a:ext cx="4625" cy="117050"/>
            </a:xfrm>
            <a:custGeom>
              <a:avLst/>
              <a:ahLst/>
              <a:rect l="l" t="t" r="r" b="b"/>
              <a:pathLst>
                <a:path w="185" h="4682" extrusionOk="0">
                  <a:moveTo>
                    <a:pt x="1" y="1"/>
                  </a:moveTo>
                  <a:lnTo>
                    <a:pt x="1" y="4681"/>
                  </a:lnTo>
                  <a:lnTo>
                    <a:pt x="185" y="468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57" name="Google Shape;2751;p8"/>
            <p:cNvSpPr/>
            <p:nvPr/>
          </p:nvSpPr>
          <p:spPr>
            <a:xfrm>
              <a:off x="5666025" y="4417725"/>
              <a:ext cx="4625" cy="117050"/>
            </a:xfrm>
            <a:custGeom>
              <a:avLst/>
              <a:ahLst/>
              <a:rect l="l" t="t" r="r" b="b"/>
              <a:pathLst>
                <a:path w="185" h="4682" extrusionOk="0">
                  <a:moveTo>
                    <a:pt x="1" y="1"/>
                  </a:moveTo>
                  <a:lnTo>
                    <a:pt x="1" y="4682"/>
                  </a:lnTo>
                  <a:lnTo>
                    <a:pt x="185" y="4682"/>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58" name="Google Shape;2752;p8"/>
            <p:cNvSpPr/>
            <p:nvPr/>
          </p:nvSpPr>
          <p:spPr>
            <a:xfrm>
              <a:off x="5772125" y="3929725"/>
              <a:ext cx="5400" cy="116875"/>
            </a:xfrm>
            <a:custGeom>
              <a:avLst/>
              <a:ahLst/>
              <a:rect l="l" t="t" r="r" b="b"/>
              <a:pathLst>
                <a:path w="216" h="4675" extrusionOk="0">
                  <a:moveTo>
                    <a:pt x="1" y="1"/>
                  </a:moveTo>
                  <a:lnTo>
                    <a:pt x="1"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59" name="Google Shape;2753;p8"/>
            <p:cNvSpPr/>
            <p:nvPr/>
          </p:nvSpPr>
          <p:spPr>
            <a:xfrm>
              <a:off x="5772125" y="5028700"/>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60" name="Google Shape;2754;p8"/>
            <p:cNvSpPr/>
            <p:nvPr/>
          </p:nvSpPr>
          <p:spPr>
            <a:xfrm>
              <a:off x="5772125" y="4296300"/>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61" name="Google Shape;2755;p8"/>
            <p:cNvSpPr/>
            <p:nvPr/>
          </p:nvSpPr>
          <p:spPr>
            <a:xfrm>
              <a:off x="5772125" y="5150125"/>
              <a:ext cx="5400" cy="95775"/>
            </a:xfrm>
            <a:custGeom>
              <a:avLst/>
              <a:ahLst/>
              <a:rect l="l" t="t" r="r" b="b"/>
              <a:pathLst>
                <a:path w="216" h="3831" extrusionOk="0">
                  <a:moveTo>
                    <a:pt x="1" y="0"/>
                  </a:moveTo>
                  <a:lnTo>
                    <a:pt x="1" y="3816"/>
                  </a:lnTo>
                  <a:cubicBezTo>
                    <a:pt x="70" y="3816"/>
                    <a:pt x="146" y="3823"/>
                    <a:pt x="215" y="3831"/>
                  </a:cubicBez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62" name="Google Shape;2756;p8"/>
            <p:cNvSpPr/>
            <p:nvPr/>
          </p:nvSpPr>
          <p:spPr>
            <a:xfrm>
              <a:off x="5772125" y="453992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63" name="Google Shape;2757;p8"/>
            <p:cNvSpPr/>
            <p:nvPr/>
          </p:nvSpPr>
          <p:spPr>
            <a:xfrm>
              <a:off x="5772125" y="47843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64" name="Google Shape;2758;p8"/>
            <p:cNvSpPr/>
            <p:nvPr/>
          </p:nvSpPr>
          <p:spPr>
            <a:xfrm>
              <a:off x="5772125" y="3799700"/>
              <a:ext cx="5400" cy="124875"/>
            </a:xfrm>
            <a:custGeom>
              <a:avLst/>
              <a:ahLst/>
              <a:rect l="l" t="t" r="r" b="b"/>
              <a:pathLst>
                <a:path w="216" h="4995" extrusionOk="0">
                  <a:moveTo>
                    <a:pt x="1" y="0"/>
                  </a:moveTo>
                  <a:lnTo>
                    <a:pt x="1" y="4995"/>
                  </a:lnTo>
                  <a:lnTo>
                    <a:pt x="215" y="4995"/>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65" name="Google Shape;2759;p8"/>
            <p:cNvSpPr/>
            <p:nvPr/>
          </p:nvSpPr>
          <p:spPr>
            <a:xfrm>
              <a:off x="5772125" y="490650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66" name="Google Shape;2760;p8"/>
            <p:cNvSpPr/>
            <p:nvPr/>
          </p:nvSpPr>
          <p:spPr>
            <a:xfrm>
              <a:off x="5772125" y="405192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67" name="Google Shape;2761;p8"/>
            <p:cNvSpPr/>
            <p:nvPr/>
          </p:nvSpPr>
          <p:spPr>
            <a:xfrm>
              <a:off x="5772125" y="417412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68" name="Google Shape;2762;p8"/>
            <p:cNvSpPr/>
            <p:nvPr/>
          </p:nvSpPr>
          <p:spPr>
            <a:xfrm>
              <a:off x="5772125" y="4662125"/>
              <a:ext cx="5400" cy="116850"/>
            </a:xfrm>
            <a:custGeom>
              <a:avLst/>
              <a:ahLst/>
              <a:rect l="l" t="t" r="r" b="b"/>
              <a:pathLst>
                <a:path w="216" h="4674" extrusionOk="0">
                  <a:moveTo>
                    <a:pt x="1" y="0"/>
                  </a:moveTo>
                  <a:lnTo>
                    <a:pt x="1"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69" name="Google Shape;2763;p8"/>
            <p:cNvSpPr/>
            <p:nvPr/>
          </p:nvSpPr>
          <p:spPr>
            <a:xfrm>
              <a:off x="5772125" y="441772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70" name="Google Shape;2764;p8"/>
            <p:cNvSpPr/>
            <p:nvPr/>
          </p:nvSpPr>
          <p:spPr>
            <a:xfrm>
              <a:off x="5878825" y="5150125"/>
              <a:ext cx="5375" cy="101725"/>
            </a:xfrm>
            <a:custGeom>
              <a:avLst/>
              <a:ahLst/>
              <a:rect l="l" t="t" r="r" b="b"/>
              <a:pathLst>
                <a:path w="215" h="4069" extrusionOk="0">
                  <a:moveTo>
                    <a:pt x="0" y="0"/>
                  </a:moveTo>
                  <a:lnTo>
                    <a:pt x="0" y="4061"/>
                  </a:lnTo>
                  <a:cubicBezTo>
                    <a:pt x="77" y="4061"/>
                    <a:pt x="146" y="4068"/>
                    <a:pt x="215" y="4068"/>
                  </a:cubicBez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71" name="Google Shape;2765;p8"/>
            <p:cNvSpPr/>
            <p:nvPr/>
          </p:nvSpPr>
          <p:spPr>
            <a:xfrm>
              <a:off x="5878825"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72" name="Google Shape;2766;p8"/>
            <p:cNvSpPr/>
            <p:nvPr/>
          </p:nvSpPr>
          <p:spPr>
            <a:xfrm>
              <a:off x="5878825"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73" name="Google Shape;2767;p8"/>
            <p:cNvSpPr/>
            <p:nvPr/>
          </p:nvSpPr>
          <p:spPr>
            <a:xfrm>
              <a:off x="5878825"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74" name="Google Shape;2768;p8"/>
            <p:cNvSpPr/>
            <p:nvPr/>
          </p:nvSpPr>
          <p:spPr>
            <a:xfrm>
              <a:off x="5878825"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75" name="Google Shape;2769;p8"/>
            <p:cNvSpPr/>
            <p:nvPr/>
          </p:nvSpPr>
          <p:spPr>
            <a:xfrm>
              <a:off x="5878825"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76" name="Google Shape;2770;p8"/>
            <p:cNvSpPr/>
            <p:nvPr/>
          </p:nvSpPr>
          <p:spPr>
            <a:xfrm>
              <a:off x="5878825"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77" name="Google Shape;2771;p8"/>
            <p:cNvSpPr/>
            <p:nvPr/>
          </p:nvSpPr>
          <p:spPr>
            <a:xfrm>
              <a:off x="5878825"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78" name="Google Shape;2772;p8"/>
            <p:cNvSpPr/>
            <p:nvPr/>
          </p:nvSpPr>
          <p:spPr>
            <a:xfrm>
              <a:off x="5878825"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79" name="Google Shape;2773;p8"/>
            <p:cNvSpPr/>
            <p:nvPr/>
          </p:nvSpPr>
          <p:spPr>
            <a:xfrm>
              <a:off x="5878825" y="3799125"/>
              <a:ext cx="5375" cy="125450"/>
            </a:xfrm>
            <a:custGeom>
              <a:avLst/>
              <a:ahLst/>
              <a:rect l="l" t="t" r="r" b="b"/>
              <a:pathLst>
                <a:path w="215" h="5018" extrusionOk="0">
                  <a:moveTo>
                    <a:pt x="0" y="0"/>
                  </a:moveTo>
                  <a:lnTo>
                    <a:pt x="0" y="5018"/>
                  </a:lnTo>
                  <a:lnTo>
                    <a:pt x="215" y="5018"/>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80" name="Google Shape;2774;p8"/>
            <p:cNvSpPr/>
            <p:nvPr/>
          </p:nvSpPr>
          <p:spPr>
            <a:xfrm>
              <a:off x="5878825"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81" name="Google Shape;2775;p8"/>
            <p:cNvSpPr/>
            <p:nvPr/>
          </p:nvSpPr>
          <p:spPr>
            <a:xfrm>
              <a:off x="5878825"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82" name="Google Shape;2776;p8"/>
            <p:cNvSpPr/>
            <p:nvPr/>
          </p:nvSpPr>
          <p:spPr>
            <a:xfrm>
              <a:off x="598550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83" name="Google Shape;2777;p8"/>
            <p:cNvSpPr/>
            <p:nvPr/>
          </p:nvSpPr>
          <p:spPr>
            <a:xfrm>
              <a:off x="598550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84" name="Google Shape;2778;p8"/>
            <p:cNvSpPr/>
            <p:nvPr/>
          </p:nvSpPr>
          <p:spPr>
            <a:xfrm>
              <a:off x="598550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85" name="Google Shape;2779;p8"/>
            <p:cNvSpPr/>
            <p:nvPr/>
          </p:nvSpPr>
          <p:spPr>
            <a:xfrm>
              <a:off x="5985500" y="3798350"/>
              <a:ext cx="4800" cy="126225"/>
            </a:xfrm>
            <a:custGeom>
              <a:avLst/>
              <a:ahLst/>
              <a:rect l="l" t="t" r="r" b="b"/>
              <a:pathLst>
                <a:path w="192" h="5049" extrusionOk="0">
                  <a:moveTo>
                    <a:pt x="0" y="0"/>
                  </a:moveTo>
                  <a:lnTo>
                    <a:pt x="0" y="5049"/>
                  </a:lnTo>
                  <a:lnTo>
                    <a:pt x="192" y="5049"/>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86" name="Google Shape;2780;p8"/>
            <p:cNvSpPr/>
            <p:nvPr/>
          </p:nvSpPr>
          <p:spPr>
            <a:xfrm>
              <a:off x="598550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87" name="Google Shape;2781;p8"/>
            <p:cNvSpPr/>
            <p:nvPr/>
          </p:nvSpPr>
          <p:spPr>
            <a:xfrm>
              <a:off x="598550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88" name="Google Shape;2782;p8"/>
            <p:cNvSpPr/>
            <p:nvPr/>
          </p:nvSpPr>
          <p:spPr>
            <a:xfrm>
              <a:off x="598550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89" name="Google Shape;2783;p8"/>
            <p:cNvSpPr/>
            <p:nvPr/>
          </p:nvSpPr>
          <p:spPr>
            <a:xfrm>
              <a:off x="598550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90" name="Google Shape;2784;p8"/>
            <p:cNvSpPr/>
            <p:nvPr/>
          </p:nvSpPr>
          <p:spPr>
            <a:xfrm>
              <a:off x="598550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91" name="Google Shape;2785;p8"/>
            <p:cNvSpPr/>
            <p:nvPr/>
          </p:nvSpPr>
          <p:spPr>
            <a:xfrm>
              <a:off x="598550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92" name="Google Shape;2786;p8"/>
            <p:cNvSpPr/>
            <p:nvPr/>
          </p:nvSpPr>
          <p:spPr>
            <a:xfrm>
              <a:off x="598550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93" name="Google Shape;2787;p8"/>
            <p:cNvSpPr/>
            <p:nvPr/>
          </p:nvSpPr>
          <p:spPr>
            <a:xfrm>
              <a:off x="5985500" y="5150125"/>
              <a:ext cx="4800" cy="104975"/>
            </a:xfrm>
            <a:custGeom>
              <a:avLst/>
              <a:ahLst/>
              <a:rect l="l" t="t" r="r" b="b"/>
              <a:pathLst>
                <a:path w="192" h="4199" extrusionOk="0">
                  <a:moveTo>
                    <a:pt x="0" y="0"/>
                  </a:moveTo>
                  <a:lnTo>
                    <a:pt x="0" y="4191"/>
                  </a:lnTo>
                  <a:cubicBezTo>
                    <a:pt x="69" y="4191"/>
                    <a:pt x="130" y="4199"/>
                    <a:pt x="192" y="4199"/>
                  </a:cubicBez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94" name="Google Shape;2788;p8"/>
            <p:cNvSpPr/>
            <p:nvPr/>
          </p:nvSpPr>
          <p:spPr>
            <a:xfrm>
              <a:off x="6092350" y="4906500"/>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95" name="Google Shape;2789;p8"/>
            <p:cNvSpPr/>
            <p:nvPr/>
          </p:nvSpPr>
          <p:spPr>
            <a:xfrm>
              <a:off x="6092350" y="3929725"/>
              <a:ext cx="4625" cy="116875"/>
            </a:xfrm>
            <a:custGeom>
              <a:avLst/>
              <a:ahLst/>
              <a:rect l="l" t="t" r="r" b="b"/>
              <a:pathLst>
                <a:path w="185" h="4675" extrusionOk="0">
                  <a:moveTo>
                    <a:pt x="1" y="1"/>
                  </a:moveTo>
                  <a:lnTo>
                    <a:pt x="1" y="4674"/>
                  </a:lnTo>
                  <a:lnTo>
                    <a:pt x="185" y="4674"/>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96" name="Google Shape;2790;p8"/>
            <p:cNvSpPr/>
            <p:nvPr/>
          </p:nvSpPr>
          <p:spPr>
            <a:xfrm>
              <a:off x="6092350" y="4417725"/>
              <a:ext cx="4625" cy="117050"/>
            </a:xfrm>
            <a:custGeom>
              <a:avLst/>
              <a:ahLst/>
              <a:rect l="l" t="t" r="r" b="b"/>
              <a:pathLst>
                <a:path w="185" h="4682" extrusionOk="0">
                  <a:moveTo>
                    <a:pt x="1" y="1"/>
                  </a:moveTo>
                  <a:lnTo>
                    <a:pt x="1" y="4682"/>
                  </a:lnTo>
                  <a:lnTo>
                    <a:pt x="185" y="4682"/>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97" name="Google Shape;2791;p8"/>
            <p:cNvSpPr/>
            <p:nvPr/>
          </p:nvSpPr>
          <p:spPr>
            <a:xfrm>
              <a:off x="6092350" y="4296300"/>
              <a:ext cx="4625" cy="116300"/>
            </a:xfrm>
            <a:custGeom>
              <a:avLst/>
              <a:ahLst/>
              <a:rect l="l" t="t" r="r" b="b"/>
              <a:pathLst>
                <a:path w="185" h="4652"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98" name="Google Shape;2792;p8"/>
            <p:cNvSpPr/>
            <p:nvPr/>
          </p:nvSpPr>
          <p:spPr>
            <a:xfrm>
              <a:off x="6092350" y="4662125"/>
              <a:ext cx="4625" cy="116850"/>
            </a:xfrm>
            <a:custGeom>
              <a:avLst/>
              <a:ahLst/>
              <a:rect l="l" t="t" r="r" b="b"/>
              <a:pathLst>
                <a:path w="185" h="4674" extrusionOk="0">
                  <a:moveTo>
                    <a:pt x="1" y="0"/>
                  </a:moveTo>
                  <a:lnTo>
                    <a:pt x="1" y="4674"/>
                  </a:lnTo>
                  <a:lnTo>
                    <a:pt x="185" y="4674"/>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099" name="Google Shape;2793;p8"/>
            <p:cNvSpPr/>
            <p:nvPr/>
          </p:nvSpPr>
          <p:spPr>
            <a:xfrm>
              <a:off x="6092350" y="5028700"/>
              <a:ext cx="4625" cy="116275"/>
            </a:xfrm>
            <a:custGeom>
              <a:avLst/>
              <a:ahLst/>
              <a:rect l="l" t="t" r="r" b="b"/>
              <a:pathLst>
                <a:path w="185" h="4651" extrusionOk="0">
                  <a:moveTo>
                    <a:pt x="1" y="0"/>
                  </a:moveTo>
                  <a:lnTo>
                    <a:pt x="1" y="4651"/>
                  </a:lnTo>
                  <a:lnTo>
                    <a:pt x="185" y="4651"/>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00" name="Google Shape;2794;p8"/>
            <p:cNvSpPr/>
            <p:nvPr/>
          </p:nvSpPr>
          <p:spPr>
            <a:xfrm>
              <a:off x="6092350" y="417412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01" name="Google Shape;2795;p8"/>
            <p:cNvSpPr/>
            <p:nvPr/>
          </p:nvSpPr>
          <p:spPr>
            <a:xfrm>
              <a:off x="6092350" y="478432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02" name="Google Shape;2796;p8"/>
            <p:cNvSpPr/>
            <p:nvPr/>
          </p:nvSpPr>
          <p:spPr>
            <a:xfrm>
              <a:off x="6092350" y="5150125"/>
              <a:ext cx="4625" cy="109575"/>
            </a:xfrm>
            <a:custGeom>
              <a:avLst/>
              <a:ahLst/>
              <a:rect l="l" t="t" r="r" b="b"/>
              <a:pathLst>
                <a:path w="185" h="4383" extrusionOk="0">
                  <a:moveTo>
                    <a:pt x="1" y="0"/>
                  </a:moveTo>
                  <a:lnTo>
                    <a:pt x="1" y="4375"/>
                  </a:lnTo>
                  <a:cubicBezTo>
                    <a:pt x="62" y="4375"/>
                    <a:pt x="131" y="4382"/>
                    <a:pt x="185" y="4382"/>
                  </a:cubicBez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03" name="Google Shape;2797;p8"/>
            <p:cNvSpPr/>
            <p:nvPr/>
          </p:nvSpPr>
          <p:spPr>
            <a:xfrm>
              <a:off x="6092350" y="4051925"/>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04" name="Google Shape;2798;p8"/>
            <p:cNvSpPr/>
            <p:nvPr/>
          </p:nvSpPr>
          <p:spPr>
            <a:xfrm>
              <a:off x="6092350" y="3798350"/>
              <a:ext cx="4625" cy="126225"/>
            </a:xfrm>
            <a:custGeom>
              <a:avLst/>
              <a:ahLst/>
              <a:rect l="l" t="t" r="r" b="b"/>
              <a:pathLst>
                <a:path w="185" h="5049" extrusionOk="0">
                  <a:moveTo>
                    <a:pt x="1" y="0"/>
                  </a:moveTo>
                  <a:lnTo>
                    <a:pt x="1" y="5049"/>
                  </a:lnTo>
                  <a:lnTo>
                    <a:pt x="185" y="5049"/>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05" name="Google Shape;2799;p8"/>
            <p:cNvSpPr/>
            <p:nvPr/>
          </p:nvSpPr>
          <p:spPr>
            <a:xfrm>
              <a:off x="6092350" y="4539925"/>
              <a:ext cx="4625" cy="117050"/>
            </a:xfrm>
            <a:custGeom>
              <a:avLst/>
              <a:ahLst/>
              <a:rect l="l" t="t" r="r" b="b"/>
              <a:pathLst>
                <a:path w="185" h="4682" extrusionOk="0">
                  <a:moveTo>
                    <a:pt x="1" y="1"/>
                  </a:moveTo>
                  <a:lnTo>
                    <a:pt x="1" y="4681"/>
                  </a:lnTo>
                  <a:lnTo>
                    <a:pt x="185" y="468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06" name="Google Shape;2800;p8"/>
            <p:cNvSpPr/>
            <p:nvPr/>
          </p:nvSpPr>
          <p:spPr>
            <a:xfrm>
              <a:off x="6198475" y="41741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07" name="Google Shape;2801;p8"/>
            <p:cNvSpPr/>
            <p:nvPr/>
          </p:nvSpPr>
          <p:spPr>
            <a:xfrm>
              <a:off x="6198475" y="405192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08" name="Google Shape;2802;p8"/>
            <p:cNvSpPr/>
            <p:nvPr/>
          </p:nvSpPr>
          <p:spPr>
            <a:xfrm>
              <a:off x="6199050" y="5150125"/>
              <a:ext cx="4800" cy="104975"/>
            </a:xfrm>
            <a:custGeom>
              <a:avLst/>
              <a:ahLst/>
              <a:rect l="l" t="t" r="r" b="b"/>
              <a:pathLst>
                <a:path w="192" h="4199" extrusionOk="0">
                  <a:moveTo>
                    <a:pt x="0" y="0"/>
                  </a:moveTo>
                  <a:lnTo>
                    <a:pt x="0" y="4199"/>
                  </a:lnTo>
                  <a:lnTo>
                    <a:pt x="192" y="4183"/>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09" name="Google Shape;2803;p8"/>
            <p:cNvSpPr/>
            <p:nvPr/>
          </p:nvSpPr>
          <p:spPr>
            <a:xfrm>
              <a:off x="6198475" y="3929725"/>
              <a:ext cx="5375" cy="116875"/>
            </a:xfrm>
            <a:custGeom>
              <a:avLst/>
              <a:ahLst/>
              <a:rect l="l" t="t" r="r" b="b"/>
              <a:pathLst>
                <a:path w="215" h="4675" extrusionOk="0">
                  <a:moveTo>
                    <a:pt x="0" y="1"/>
                  </a:moveTo>
                  <a:lnTo>
                    <a:pt x="0"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10" name="Google Shape;2804;p8"/>
            <p:cNvSpPr/>
            <p:nvPr/>
          </p:nvSpPr>
          <p:spPr>
            <a:xfrm>
              <a:off x="6198475" y="4539925"/>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11" name="Google Shape;2805;p8"/>
            <p:cNvSpPr/>
            <p:nvPr/>
          </p:nvSpPr>
          <p:spPr>
            <a:xfrm>
              <a:off x="6198475" y="5028700"/>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12" name="Google Shape;2806;p8"/>
            <p:cNvSpPr/>
            <p:nvPr/>
          </p:nvSpPr>
          <p:spPr>
            <a:xfrm>
              <a:off x="6198475" y="4296300"/>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13" name="Google Shape;2807;p8"/>
            <p:cNvSpPr/>
            <p:nvPr/>
          </p:nvSpPr>
          <p:spPr>
            <a:xfrm>
              <a:off x="6198475" y="4662125"/>
              <a:ext cx="5375" cy="116850"/>
            </a:xfrm>
            <a:custGeom>
              <a:avLst/>
              <a:ahLst/>
              <a:rect l="l" t="t" r="r" b="b"/>
              <a:pathLst>
                <a:path w="215" h="4674" extrusionOk="0">
                  <a:moveTo>
                    <a:pt x="0" y="0"/>
                  </a:moveTo>
                  <a:lnTo>
                    <a:pt x="0"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14" name="Google Shape;2808;p8"/>
            <p:cNvSpPr/>
            <p:nvPr/>
          </p:nvSpPr>
          <p:spPr>
            <a:xfrm>
              <a:off x="6198475" y="4417725"/>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15" name="Google Shape;2809;p8"/>
            <p:cNvSpPr/>
            <p:nvPr/>
          </p:nvSpPr>
          <p:spPr>
            <a:xfrm>
              <a:off x="6199050" y="3797775"/>
              <a:ext cx="4800" cy="126800"/>
            </a:xfrm>
            <a:custGeom>
              <a:avLst/>
              <a:ahLst/>
              <a:rect l="l" t="t" r="r" b="b"/>
              <a:pathLst>
                <a:path w="192" h="5072" extrusionOk="0">
                  <a:moveTo>
                    <a:pt x="0" y="0"/>
                  </a:moveTo>
                  <a:lnTo>
                    <a:pt x="0" y="5072"/>
                  </a:lnTo>
                  <a:lnTo>
                    <a:pt x="192" y="5072"/>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16" name="Google Shape;2810;p8"/>
            <p:cNvSpPr/>
            <p:nvPr/>
          </p:nvSpPr>
          <p:spPr>
            <a:xfrm>
              <a:off x="6198475" y="47843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17" name="Google Shape;2811;p8"/>
            <p:cNvSpPr/>
            <p:nvPr/>
          </p:nvSpPr>
          <p:spPr>
            <a:xfrm>
              <a:off x="6198475" y="4906500"/>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18" name="Google Shape;2812;p8"/>
            <p:cNvSpPr/>
            <p:nvPr/>
          </p:nvSpPr>
          <p:spPr>
            <a:xfrm>
              <a:off x="6305150" y="3929725"/>
              <a:ext cx="5375" cy="116875"/>
            </a:xfrm>
            <a:custGeom>
              <a:avLst/>
              <a:ahLst/>
              <a:rect l="l" t="t" r="r" b="b"/>
              <a:pathLst>
                <a:path w="215" h="4675" extrusionOk="0">
                  <a:moveTo>
                    <a:pt x="0" y="1"/>
                  </a:moveTo>
                  <a:lnTo>
                    <a:pt x="0" y="4674"/>
                  </a:lnTo>
                  <a:lnTo>
                    <a:pt x="215" y="4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19" name="Google Shape;2813;p8"/>
            <p:cNvSpPr/>
            <p:nvPr/>
          </p:nvSpPr>
          <p:spPr>
            <a:xfrm>
              <a:off x="6305150" y="47843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20" name="Google Shape;2814;p8"/>
            <p:cNvSpPr/>
            <p:nvPr/>
          </p:nvSpPr>
          <p:spPr>
            <a:xfrm>
              <a:off x="6305150" y="5028700"/>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21" name="Google Shape;2815;p8"/>
            <p:cNvSpPr/>
            <p:nvPr/>
          </p:nvSpPr>
          <p:spPr>
            <a:xfrm>
              <a:off x="6305150" y="405192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22" name="Google Shape;2816;p8"/>
            <p:cNvSpPr/>
            <p:nvPr/>
          </p:nvSpPr>
          <p:spPr>
            <a:xfrm>
              <a:off x="6305150" y="3797000"/>
              <a:ext cx="5375" cy="127575"/>
            </a:xfrm>
            <a:custGeom>
              <a:avLst/>
              <a:ahLst/>
              <a:rect l="l" t="t" r="r" b="b"/>
              <a:pathLst>
                <a:path w="215" h="5103" extrusionOk="0">
                  <a:moveTo>
                    <a:pt x="0" y="1"/>
                  </a:moveTo>
                  <a:lnTo>
                    <a:pt x="0" y="5103"/>
                  </a:lnTo>
                  <a:lnTo>
                    <a:pt x="215" y="5103"/>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23" name="Google Shape;2817;p8"/>
            <p:cNvSpPr/>
            <p:nvPr/>
          </p:nvSpPr>
          <p:spPr>
            <a:xfrm>
              <a:off x="6305150" y="5150125"/>
              <a:ext cx="5375" cy="98275"/>
            </a:xfrm>
            <a:custGeom>
              <a:avLst/>
              <a:ahLst/>
              <a:rect l="l" t="t" r="r" b="b"/>
              <a:pathLst>
                <a:path w="215" h="3931" extrusionOk="0">
                  <a:moveTo>
                    <a:pt x="0" y="0"/>
                  </a:moveTo>
                  <a:lnTo>
                    <a:pt x="0" y="3930"/>
                  </a:lnTo>
                  <a:lnTo>
                    <a:pt x="215" y="3915"/>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24" name="Google Shape;2818;p8"/>
            <p:cNvSpPr/>
            <p:nvPr/>
          </p:nvSpPr>
          <p:spPr>
            <a:xfrm>
              <a:off x="6305150" y="4906500"/>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25" name="Google Shape;2819;p8"/>
            <p:cNvSpPr/>
            <p:nvPr/>
          </p:nvSpPr>
          <p:spPr>
            <a:xfrm>
              <a:off x="6305150" y="417412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26" name="Google Shape;2820;p8"/>
            <p:cNvSpPr/>
            <p:nvPr/>
          </p:nvSpPr>
          <p:spPr>
            <a:xfrm>
              <a:off x="6305150" y="4417725"/>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27" name="Google Shape;2821;p8"/>
            <p:cNvSpPr/>
            <p:nvPr/>
          </p:nvSpPr>
          <p:spPr>
            <a:xfrm>
              <a:off x="6305150" y="4296300"/>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28" name="Google Shape;2822;p8"/>
            <p:cNvSpPr/>
            <p:nvPr/>
          </p:nvSpPr>
          <p:spPr>
            <a:xfrm>
              <a:off x="6305150" y="4662125"/>
              <a:ext cx="5375" cy="116850"/>
            </a:xfrm>
            <a:custGeom>
              <a:avLst/>
              <a:ahLst/>
              <a:rect l="l" t="t" r="r" b="b"/>
              <a:pathLst>
                <a:path w="215" h="4674" extrusionOk="0">
                  <a:moveTo>
                    <a:pt x="0" y="0"/>
                  </a:moveTo>
                  <a:lnTo>
                    <a:pt x="0" y="4674"/>
                  </a:lnTo>
                  <a:lnTo>
                    <a:pt x="215" y="467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29" name="Google Shape;2823;p8"/>
            <p:cNvSpPr/>
            <p:nvPr/>
          </p:nvSpPr>
          <p:spPr>
            <a:xfrm>
              <a:off x="6305150" y="4539925"/>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30" name="Google Shape;2824;p8"/>
            <p:cNvSpPr/>
            <p:nvPr/>
          </p:nvSpPr>
          <p:spPr>
            <a:xfrm>
              <a:off x="6412025" y="3929725"/>
              <a:ext cx="4600" cy="116875"/>
            </a:xfrm>
            <a:custGeom>
              <a:avLst/>
              <a:ahLst/>
              <a:rect l="l" t="t" r="r" b="b"/>
              <a:pathLst>
                <a:path w="184" h="4675" extrusionOk="0">
                  <a:moveTo>
                    <a:pt x="0" y="1"/>
                  </a:moveTo>
                  <a:lnTo>
                    <a:pt x="0" y="4674"/>
                  </a:lnTo>
                  <a:lnTo>
                    <a:pt x="184" y="4674"/>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31" name="Google Shape;2825;p8"/>
            <p:cNvSpPr/>
            <p:nvPr/>
          </p:nvSpPr>
          <p:spPr>
            <a:xfrm>
              <a:off x="6412025" y="4662125"/>
              <a:ext cx="4600" cy="116850"/>
            </a:xfrm>
            <a:custGeom>
              <a:avLst/>
              <a:ahLst/>
              <a:rect l="l" t="t" r="r" b="b"/>
              <a:pathLst>
                <a:path w="184" h="4674" extrusionOk="0">
                  <a:moveTo>
                    <a:pt x="0" y="0"/>
                  </a:moveTo>
                  <a:lnTo>
                    <a:pt x="0" y="4674"/>
                  </a:lnTo>
                  <a:lnTo>
                    <a:pt x="184" y="4674"/>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32" name="Google Shape;2826;p8"/>
            <p:cNvSpPr/>
            <p:nvPr/>
          </p:nvSpPr>
          <p:spPr>
            <a:xfrm>
              <a:off x="6412025" y="5028700"/>
              <a:ext cx="4600" cy="116275"/>
            </a:xfrm>
            <a:custGeom>
              <a:avLst/>
              <a:ahLst/>
              <a:rect l="l" t="t" r="r" b="b"/>
              <a:pathLst>
                <a:path w="184" h="4651" extrusionOk="0">
                  <a:moveTo>
                    <a:pt x="0" y="0"/>
                  </a:moveTo>
                  <a:lnTo>
                    <a:pt x="0" y="4651"/>
                  </a:lnTo>
                  <a:lnTo>
                    <a:pt x="184" y="465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33" name="Google Shape;2827;p8"/>
            <p:cNvSpPr/>
            <p:nvPr/>
          </p:nvSpPr>
          <p:spPr>
            <a:xfrm>
              <a:off x="6412025" y="4539925"/>
              <a:ext cx="4600" cy="117050"/>
            </a:xfrm>
            <a:custGeom>
              <a:avLst/>
              <a:ahLst/>
              <a:rect l="l" t="t" r="r" b="b"/>
              <a:pathLst>
                <a:path w="184" h="4682" extrusionOk="0">
                  <a:moveTo>
                    <a:pt x="0" y="1"/>
                  </a:moveTo>
                  <a:lnTo>
                    <a:pt x="0" y="4681"/>
                  </a:lnTo>
                  <a:lnTo>
                    <a:pt x="184" y="468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34" name="Google Shape;2828;p8"/>
            <p:cNvSpPr/>
            <p:nvPr/>
          </p:nvSpPr>
          <p:spPr>
            <a:xfrm>
              <a:off x="6412025" y="4906500"/>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35" name="Google Shape;2829;p8"/>
            <p:cNvSpPr/>
            <p:nvPr/>
          </p:nvSpPr>
          <p:spPr>
            <a:xfrm>
              <a:off x="6412025" y="4417725"/>
              <a:ext cx="4600" cy="117050"/>
            </a:xfrm>
            <a:custGeom>
              <a:avLst/>
              <a:ahLst/>
              <a:rect l="l" t="t" r="r" b="b"/>
              <a:pathLst>
                <a:path w="184" h="4682" extrusionOk="0">
                  <a:moveTo>
                    <a:pt x="0" y="1"/>
                  </a:moveTo>
                  <a:lnTo>
                    <a:pt x="0" y="4682"/>
                  </a:lnTo>
                  <a:lnTo>
                    <a:pt x="184" y="4682"/>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36" name="Google Shape;2830;p8"/>
            <p:cNvSpPr/>
            <p:nvPr/>
          </p:nvSpPr>
          <p:spPr>
            <a:xfrm>
              <a:off x="6412025" y="3796425"/>
              <a:ext cx="4600" cy="128150"/>
            </a:xfrm>
            <a:custGeom>
              <a:avLst/>
              <a:ahLst/>
              <a:rect l="l" t="t" r="r" b="b"/>
              <a:pathLst>
                <a:path w="184" h="5126" extrusionOk="0">
                  <a:moveTo>
                    <a:pt x="0" y="1"/>
                  </a:moveTo>
                  <a:lnTo>
                    <a:pt x="0" y="5126"/>
                  </a:lnTo>
                  <a:lnTo>
                    <a:pt x="184" y="5126"/>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37" name="Google Shape;2831;p8"/>
            <p:cNvSpPr/>
            <p:nvPr/>
          </p:nvSpPr>
          <p:spPr>
            <a:xfrm>
              <a:off x="6412025" y="4174125"/>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38" name="Google Shape;2832;p8"/>
            <p:cNvSpPr/>
            <p:nvPr/>
          </p:nvSpPr>
          <p:spPr>
            <a:xfrm>
              <a:off x="6412025" y="4784325"/>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39" name="Google Shape;2833;p8"/>
            <p:cNvSpPr/>
            <p:nvPr/>
          </p:nvSpPr>
          <p:spPr>
            <a:xfrm>
              <a:off x="6412025" y="4296300"/>
              <a:ext cx="4600" cy="116300"/>
            </a:xfrm>
            <a:custGeom>
              <a:avLst/>
              <a:ahLst/>
              <a:rect l="l" t="t" r="r" b="b"/>
              <a:pathLst>
                <a:path w="184" h="4652"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40" name="Google Shape;2834;p8"/>
            <p:cNvSpPr/>
            <p:nvPr/>
          </p:nvSpPr>
          <p:spPr>
            <a:xfrm>
              <a:off x="6412025" y="4051925"/>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41" name="Google Shape;2835;p8"/>
            <p:cNvSpPr/>
            <p:nvPr/>
          </p:nvSpPr>
          <p:spPr>
            <a:xfrm>
              <a:off x="6412025" y="5150125"/>
              <a:ext cx="4600" cy="104975"/>
            </a:xfrm>
            <a:custGeom>
              <a:avLst/>
              <a:ahLst/>
              <a:rect l="l" t="t" r="r" b="b"/>
              <a:pathLst>
                <a:path w="184" h="4199" extrusionOk="0">
                  <a:moveTo>
                    <a:pt x="0" y="0"/>
                  </a:moveTo>
                  <a:lnTo>
                    <a:pt x="0" y="4183"/>
                  </a:lnTo>
                  <a:lnTo>
                    <a:pt x="184" y="4199"/>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42" name="Google Shape;2836;p8"/>
            <p:cNvSpPr/>
            <p:nvPr/>
          </p:nvSpPr>
          <p:spPr>
            <a:xfrm>
              <a:off x="6518700"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43" name="Google Shape;2837;p8"/>
            <p:cNvSpPr/>
            <p:nvPr/>
          </p:nvSpPr>
          <p:spPr>
            <a:xfrm>
              <a:off x="6518700"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44" name="Google Shape;2838;p8"/>
            <p:cNvSpPr/>
            <p:nvPr/>
          </p:nvSpPr>
          <p:spPr>
            <a:xfrm>
              <a:off x="6518700"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45" name="Google Shape;2839;p8"/>
            <p:cNvSpPr/>
            <p:nvPr/>
          </p:nvSpPr>
          <p:spPr>
            <a:xfrm>
              <a:off x="6518700"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46" name="Google Shape;2840;p8"/>
            <p:cNvSpPr/>
            <p:nvPr/>
          </p:nvSpPr>
          <p:spPr>
            <a:xfrm>
              <a:off x="6518700"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47" name="Google Shape;2841;p8"/>
            <p:cNvSpPr/>
            <p:nvPr/>
          </p:nvSpPr>
          <p:spPr>
            <a:xfrm>
              <a:off x="6518700"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48" name="Google Shape;2842;p8"/>
            <p:cNvSpPr/>
            <p:nvPr/>
          </p:nvSpPr>
          <p:spPr>
            <a:xfrm>
              <a:off x="6518700"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49" name="Google Shape;2843;p8"/>
            <p:cNvSpPr/>
            <p:nvPr/>
          </p:nvSpPr>
          <p:spPr>
            <a:xfrm>
              <a:off x="6518700"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50" name="Google Shape;2844;p8"/>
            <p:cNvSpPr/>
            <p:nvPr/>
          </p:nvSpPr>
          <p:spPr>
            <a:xfrm>
              <a:off x="6518700" y="3796425"/>
              <a:ext cx="4800" cy="128150"/>
            </a:xfrm>
            <a:custGeom>
              <a:avLst/>
              <a:ahLst/>
              <a:rect l="l" t="t" r="r" b="b"/>
              <a:pathLst>
                <a:path w="192" h="5126" extrusionOk="0">
                  <a:moveTo>
                    <a:pt x="0" y="1"/>
                  </a:moveTo>
                  <a:lnTo>
                    <a:pt x="0" y="5126"/>
                  </a:lnTo>
                  <a:lnTo>
                    <a:pt x="192" y="5126"/>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51" name="Google Shape;2845;p8"/>
            <p:cNvSpPr/>
            <p:nvPr/>
          </p:nvSpPr>
          <p:spPr>
            <a:xfrm>
              <a:off x="6518700" y="5150125"/>
              <a:ext cx="4800" cy="110350"/>
            </a:xfrm>
            <a:custGeom>
              <a:avLst/>
              <a:ahLst/>
              <a:rect l="l" t="t" r="r" b="b"/>
              <a:pathLst>
                <a:path w="192" h="4414" extrusionOk="0">
                  <a:moveTo>
                    <a:pt x="0" y="0"/>
                  </a:moveTo>
                  <a:lnTo>
                    <a:pt x="0" y="4413"/>
                  </a:lnTo>
                  <a:lnTo>
                    <a:pt x="192" y="4413"/>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52" name="Google Shape;2846;p8"/>
            <p:cNvSpPr/>
            <p:nvPr/>
          </p:nvSpPr>
          <p:spPr>
            <a:xfrm>
              <a:off x="6518700"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53" name="Google Shape;2847;p8"/>
            <p:cNvSpPr/>
            <p:nvPr/>
          </p:nvSpPr>
          <p:spPr>
            <a:xfrm>
              <a:off x="6518700"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54" name="Google Shape;2848;p8"/>
            <p:cNvSpPr/>
            <p:nvPr/>
          </p:nvSpPr>
          <p:spPr>
            <a:xfrm>
              <a:off x="6625375" y="5150125"/>
              <a:ext cx="4800" cy="110350"/>
            </a:xfrm>
            <a:custGeom>
              <a:avLst/>
              <a:ahLst/>
              <a:rect l="l" t="t" r="r" b="b"/>
              <a:pathLst>
                <a:path w="192" h="4414" extrusionOk="0">
                  <a:moveTo>
                    <a:pt x="0" y="0"/>
                  </a:moveTo>
                  <a:lnTo>
                    <a:pt x="0" y="4413"/>
                  </a:lnTo>
                  <a:lnTo>
                    <a:pt x="192" y="4413"/>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55" name="Google Shape;2849;p8"/>
            <p:cNvSpPr/>
            <p:nvPr/>
          </p:nvSpPr>
          <p:spPr>
            <a:xfrm>
              <a:off x="6625375" y="4662125"/>
              <a:ext cx="4800" cy="116850"/>
            </a:xfrm>
            <a:custGeom>
              <a:avLst/>
              <a:ahLst/>
              <a:rect l="l" t="t" r="r" b="b"/>
              <a:pathLst>
                <a:path w="192" h="4674" extrusionOk="0">
                  <a:moveTo>
                    <a:pt x="0" y="0"/>
                  </a:moveTo>
                  <a:lnTo>
                    <a:pt x="0" y="4674"/>
                  </a:lnTo>
                  <a:lnTo>
                    <a:pt x="192" y="467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56" name="Google Shape;2850;p8"/>
            <p:cNvSpPr/>
            <p:nvPr/>
          </p:nvSpPr>
          <p:spPr>
            <a:xfrm>
              <a:off x="6625375" y="441772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57" name="Google Shape;2851;p8"/>
            <p:cNvSpPr/>
            <p:nvPr/>
          </p:nvSpPr>
          <p:spPr>
            <a:xfrm>
              <a:off x="6625375" y="47843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58" name="Google Shape;2852;p8"/>
            <p:cNvSpPr/>
            <p:nvPr/>
          </p:nvSpPr>
          <p:spPr>
            <a:xfrm>
              <a:off x="6625375" y="417412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59" name="Google Shape;2853;p8"/>
            <p:cNvSpPr/>
            <p:nvPr/>
          </p:nvSpPr>
          <p:spPr>
            <a:xfrm>
              <a:off x="6625375" y="5028700"/>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60" name="Google Shape;2854;p8"/>
            <p:cNvSpPr/>
            <p:nvPr/>
          </p:nvSpPr>
          <p:spPr>
            <a:xfrm>
              <a:off x="6625375" y="490650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61" name="Google Shape;2855;p8"/>
            <p:cNvSpPr/>
            <p:nvPr/>
          </p:nvSpPr>
          <p:spPr>
            <a:xfrm>
              <a:off x="6625375" y="3795675"/>
              <a:ext cx="4800" cy="128900"/>
            </a:xfrm>
            <a:custGeom>
              <a:avLst/>
              <a:ahLst/>
              <a:rect l="l" t="t" r="r" b="b"/>
              <a:pathLst>
                <a:path w="192" h="5156" extrusionOk="0">
                  <a:moveTo>
                    <a:pt x="0" y="0"/>
                  </a:moveTo>
                  <a:lnTo>
                    <a:pt x="0" y="5156"/>
                  </a:lnTo>
                  <a:lnTo>
                    <a:pt x="192" y="5156"/>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62" name="Google Shape;2856;p8"/>
            <p:cNvSpPr/>
            <p:nvPr/>
          </p:nvSpPr>
          <p:spPr>
            <a:xfrm>
              <a:off x="6625375" y="405192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63" name="Google Shape;2857;p8"/>
            <p:cNvSpPr/>
            <p:nvPr/>
          </p:nvSpPr>
          <p:spPr>
            <a:xfrm>
              <a:off x="6625375" y="453992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64" name="Google Shape;2858;p8"/>
            <p:cNvSpPr/>
            <p:nvPr/>
          </p:nvSpPr>
          <p:spPr>
            <a:xfrm>
              <a:off x="6625375" y="3929725"/>
              <a:ext cx="4800" cy="116875"/>
            </a:xfrm>
            <a:custGeom>
              <a:avLst/>
              <a:ahLst/>
              <a:rect l="l" t="t" r="r" b="b"/>
              <a:pathLst>
                <a:path w="192" h="4675" extrusionOk="0">
                  <a:moveTo>
                    <a:pt x="0" y="1"/>
                  </a:moveTo>
                  <a:lnTo>
                    <a:pt x="0" y="4674"/>
                  </a:lnTo>
                  <a:lnTo>
                    <a:pt x="192" y="467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65" name="Google Shape;2859;p8"/>
            <p:cNvSpPr/>
            <p:nvPr/>
          </p:nvSpPr>
          <p:spPr>
            <a:xfrm>
              <a:off x="6625375" y="4296300"/>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66" name="Google Shape;2860;p8"/>
            <p:cNvSpPr/>
            <p:nvPr/>
          </p:nvSpPr>
          <p:spPr>
            <a:xfrm>
              <a:off x="6731675" y="3795100"/>
              <a:ext cx="5200" cy="129475"/>
            </a:xfrm>
            <a:custGeom>
              <a:avLst/>
              <a:ahLst/>
              <a:rect l="l" t="t" r="r" b="b"/>
              <a:pathLst>
                <a:path w="208" h="5179" extrusionOk="0">
                  <a:moveTo>
                    <a:pt x="0" y="0"/>
                  </a:moveTo>
                  <a:lnTo>
                    <a:pt x="0" y="5179"/>
                  </a:lnTo>
                  <a:lnTo>
                    <a:pt x="207" y="5179"/>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67" name="Google Shape;2861;p8"/>
            <p:cNvSpPr/>
            <p:nvPr/>
          </p:nvSpPr>
          <p:spPr>
            <a:xfrm>
              <a:off x="6731675" y="5150125"/>
              <a:ext cx="5200" cy="106700"/>
            </a:xfrm>
            <a:custGeom>
              <a:avLst/>
              <a:ahLst/>
              <a:rect l="l" t="t" r="r" b="b"/>
              <a:pathLst>
                <a:path w="208" h="4268" extrusionOk="0">
                  <a:moveTo>
                    <a:pt x="0" y="0"/>
                  </a:moveTo>
                  <a:lnTo>
                    <a:pt x="0" y="4268"/>
                  </a:lnTo>
                  <a:lnTo>
                    <a:pt x="207" y="4260"/>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68" name="Google Shape;2862;p8"/>
            <p:cNvSpPr/>
            <p:nvPr/>
          </p:nvSpPr>
          <p:spPr>
            <a:xfrm>
              <a:off x="6731675" y="4784325"/>
              <a:ext cx="5200" cy="116275"/>
            </a:xfrm>
            <a:custGeom>
              <a:avLst/>
              <a:ahLst/>
              <a:rect l="l" t="t" r="r" b="b"/>
              <a:pathLst>
                <a:path w="208" h="4651" extrusionOk="0">
                  <a:moveTo>
                    <a:pt x="0" y="0"/>
                  </a:moveTo>
                  <a:lnTo>
                    <a:pt x="0" y="4650"/>
                  </a:lnTo>
                  <a:lnTo>
                    <a:pt x="207" y="4650"/>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69" name="Google Shape;2863;p8"/>
            <p:cNvSpPr/>
            <p:nvPr/>
          </p:nvSpPr>
          <p:spPr>
            <a:xfrm>
              <a:off x="6731675" y="4174125"/>
              <a:ext cx="5200" cy="116275"/>
            </a:xfrm>
            <a:custGeom>
              <a:avLst/>
              <a:ahLst/>
              <a:rect l="l" t="t" r="r" b="b"/>
              <a:pathLst>
                <a:path w="208" h="4651" extrusionOk="0">
                  <a:moveTo>
                    <a:pt x="0" y="0"/>
                  </a:moveTo>
                  <a:lnTo>
                    <a:pt x="0" y="4650"/>
                  </a:lnTo>
                  <a:lnTo>
                    <a:pt x="207" y="4650"/>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70" name="Google Shape;2864;p8"/>
            <p:cNvSpPr/>
            <p:nvPr/>
          </p:nvSpPr>
          <p:spPr>
            <a:xfrm>
              <a:off x="6731675" y="3929725"/>
              <a:ext cx="5200" cy="116875"/>
            </a:xfrm>
            <a:custGeom>
              <a:avLst/>
              <a:ahLst/>
              <a:rect l="l" t="t" r="r" b="b"/>
              <a:pathLst>
                <a:path w="208" h="4675" extrusionOk="0">
                  <a:moveTo>
                    <a:pt x="0" y="1"/>
                  </a:moveTo>
                  <a:lnTo>
                    <a:pt x="0" y="4674"/>
                  </a:lnTo>
                  <a:lnTo>
                    <a:pt x="207" y="4674"/>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71" name="Google Shape;2865;p8"/>
            <p:cNvSpPr/>
            <p:nvPr/>
          </p:nvSpPr>
          <p:spPr>
            <a:xfrm>
              <a:off x="6731675" y="4539925"/>
              <a:ext cx="5200" cy="117050"/>
            </a:xfrm>
            <a:custGeom>
              <a:avLst/>
              <a:ahLst/>
              <a:rect l="l" t="t" r="r" b="b"/>
              <a:pathLst>
                <a:path w="208" h="4682" extrusionOk="0">
                  <a:moveTo>
                    <a:pt x="0" y="1"/>
                  </a:moveTo>
                  <a:lnTo>
                    <a:pt x="0" y="4681"/>
                  </a:lnTo>
                  <a:lnTo>
                    <a:pt x="207" y="4681"/>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72" name="Google Shape;2866;p8"/>
            <p:cNvSpPr/>
            <p:nvPr/>
          </p:nvSpPr>
          <p:spPr>
            <a:xfrm>
              <a:off x="6731675" y="4051925"/>
              <a:ext cx="5200" cy="116275"/>
            </a:xfrm>
            <a:custGeom>
              <a:avLst/>
              <a:ahLst/>
              <a:rect l="l" t="t" r="r" b="b"/>
              <a:pathLst>
                <a:path w="208" h="4651" extrusionOk="0">
                  <a:moveTo>
                    <a:pt x="0" y="1"/>
                  </a:moveTo>
                  <a:lnTo>
                    <a:pt x="0" y="4651"/>
                  </a:lnTo>
                  <a:lnTo>
                    <a:pt x="207" y="4651"/>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73" name="Google Shape;2867;p8"/>
            <p:cNvSpPr/>
            <p:nvPr/>
          </p:nvSpPr>
          <p:spPr>
            <a:xfrm>
              <a:off x="6731675" y="4296300"/>
              <a:ext cx="5200" cy="116300"/>
            </a:xfrm>
            <a:custGeom>
              <a:avLst/>
              <a:ahLst/>
              <a:rect l="l" t="t" r="r" b="b"/>
              <a:pathLst>
                <a:path w="208" h="4652" extrusionOk="0">
                  <a:moveTo>
                    <a:pt x="0" y="1"/>
                  </a:moveTo>
                  <a:lnTo>
                    <a:pt x="0" y="4651"/>
                  </a:lnTo>
                  <a:lnTo>
                    <a:pt x="207" y="4651"/>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74" name="Google Shape;2868;p8"/>
            <p:cNvSpPr/>
            <p:nvPr/>
          </p:nvSpPr>
          <p:spPr>
            <a:xfrm>
              <a:off x="6731675" y="4662125"/>
              <a:ext cx="5200" cy="116850"/>
            </a:xfrm>
            <a:custGeom>
              <a:avLst/>
              <a:ahLst/>
              <a:rect l="l" t="t" r="r" b="b"/>
              <a:pathLst>
                <a:path w="208" h="4674" extrusionOk="0">
                  <a:moveTo>
                    <a:pt x="0" y="0"/>
                  </a:moveTo>
                  <a:lnTo>
                    <a:pt x="0" y="4674"/>
                  </a:lnTo>
                  <a:lnTo>
                    <a:pt x="207" y="4674"/>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75" name="Google Shape;2869;p8"/>
            <p:cNvSpPr/>
            <p:nvPr/>
          </p:nvSpPr>
          <p:spPr>
            <a:xfrm>
              <a:off x="6731675" y="4906500"/>
              <a:ext cx="5200" cy="116275"/>
            </a:xfrm>
            <a:custGeom>
              <a:avLst/>
              <a:ahLst/>
              <a:rect l="l" t="t" r="r" b="b"/>
              <a:pathLst>
                <a:path w="208" h="4651" extrusionOk="0">
                  <a:moveTo>
                    <a:pt x="0" y="1"/>
                  </a:moveTo>
                  <a:lnTo>
                    <a:pt x="0" y="4651"/>
                  </a:lnTo>
                  <a:lnTo>
                    <a:pt x="207" y="4651"/>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76" name="Google Shape;2870;p8"/>
            <p:cNvSpPr/>
            <p:nvPr/>
          </p:nvSpPr>
          <p:spPr>
            <a:xfrm>
              <a:off x="6731675" y="5028700"/>
              <a:ext cx="5200" cy="116275"/>
            </a:xfrm>
            <a:custGeom>
              <a:avLst/>
              <a:ahLst/>
              <a:rect l="l" t="t" r="r" b="b"/>
              <a:pathLst>
                <a:path w="208" h="4651" extrusionOk="0">
                  <a:moveTo>
                    <a:pt x="0" y="0"/>
                  </a:moveTo>
                  <a:lnTo>
                    <a:pt x="0" y="4651"/>
                  </a:lnTo>
                  <a:lnTo>
                    <a:pt x="207" y="4651"/>
                  </a:lnTo>
                  <a:lnTo>
                    <a:pt x="20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77" name="Google Shape;2871;p8"/>
            <p:cNvSpPr/>
            <p:nvPr/>
          </p:nvSpPr>
          <p:spPr>
            <a:xfrm>
              <a:off x="6731675" y="4417725"/>
              <a:ext cx="5200" cy="117050"/>
            </a:xfrm>
            <a:custGeom>
              <a:avLst/>
              <a:ahLst/>
              <a:rect l="l" t="t" r="r" b="b"/>
              <a:pathLst>
                <a:path w="208" h="4682" extrusionOk="0">
                  <a:moveTo>
                    <a:pt x="0" y="1"/>
                  </a:moveTo>
                  <a:lnTo>
                    <a:pt x="0" y="4682"/>
                  </a:lnTo>
                  <a:lnTo>
                    <a:pt x="207" y="4682"/>
                  </a:lnTo>
                  <a:lnTo>
                    <a:pt x="207"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78" name="Google Shape;2872;p8"/>
            <p:cNvSpPr/>
            <p:nvPr/>
          </p:nvSpPr>
          <p:spPr>
            <a:xfrm>
              <a:off x="4069500" y="5144950"/>
              <a:ext cx="2770600" cy="5200"/>
            </a:xfrm>
            <a:custGeom>
              <a:avLst/>
              <a:ahLst/>
              <a:rect l="l" t="t" r="r" b="b"/>
              <a:pathLst>
                <a:path w="110824" h="208" extrusionOk="0">
                  <a:moveTo>
                    <a:pt x="0" y="1"/>
                  </a:moveTo>
                  <a:lnTo>
                    <a:pt x="0" y="207"/>
                  </a:lnTo>
                  <a:lnTo>
                    <a:pt x="110823" y="207"/>
                  </a:lnTo>
                  <a:lnTo>
                    <a:pt x="110823"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79" name="Google Shape;2873;p8"/>
            <p:cNvSpPr/>
            <p:nvPr/>
          </p:nvSpPr>
          <p:spPr>
            <a:xfrm>
              <a:off x="4070825" y="5022750"/>
              <a:ext cx="2768125" cy="5975"/>
            </a:xfrm>
            <a:custGeom>
              <a:avLst/>
              <a:ahLst/>
              <a:rect l="l" t="t" r="r" b="b"/>
              <a:pathLst>
                <a:path w="110725" h="239" extrusionOk="0">
                  <a:moveTo>
                    <a:pt x="1" y="1"/>
                  </a:moveTo>
                  <a:lnTo>
                    <a:pt x="1" y="238"/>
                  </a:lnTo>
                  <a:lnTo>
                    <a:pt x="110724" y="238"/>
                  </a:lnTo>
                  <a:lnTo>
                    <a:pt x="11072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80" name="Google Shape;2874;p8"/>
            <p:cNvSpPr/>
            <p:nvPr/>
          </p:nvSpPr>
          <p:spPr>
            <a:xfrm>
              <a:off x="4071400" y="4900575"/>
              <a:ext cx="2766975" cy="5950"/>
            </a:xfrm>
            <a:custGeom>
              <a:avLst/>
              <a:ahLst/>
              <a:rect l="l" t="t" r="r" b="b"/>
              <a:pathLst>
                <a:path w="110679" h="238" extrusionOk="0">
                  <a:moveTo>
                    <a:pt x="1" y="0"/>
                  </a:moveTo>
                  <a:lnTo>
                    <a:pt x="1" y="238"/>
                  </a:lnTo>
                  <a:lnTo>
                    <a:pt x="110678" y="238"/>
                  </a:lnTo>
                  <a:lnTo>
                    <a:pt x="110678"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81" name="Google Shape;2875;p8"/>
            <p:cNvSpPr/>
            <p:nvPr/>
          </p:nvSpPr>
          <p:spPr>
            <a:xfrm>
              <a:off x="4072550" y="4778950"/>
              <a:ext cx="2764675" cy="5375"/>
            </a:xfrm>
            <a:custGeom>
              <a:avLst/>
              <a:ahLst/>
              <a:rect l="l" t="t" r="r" b="b"/>
              <a:pathLst>
                <a:path w="110587" h="215" extrusionOk="0">
                  <a:moveTo>
                    <a:pt x="1" y="1"/>
                  </a:moveTo>
                  <a:lnTo>
                    <a:pt x="1" y="215"/>
                  </a:lnTo>
                  <a:lnTo>
                    <a:pt x="110586" y="215"/>
                  </a:lnTo>
                  <a:lnTo>
                    <a:pt x="110586"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82" name="Google Shape;2876;p8"/>
            <p:cNvSpPr/>
            <p:nvPr/>
          </p:nvSpPr>
          <p:spPr>
            <a:xfrm>
              <a:off x="4073125" y="4656950"/>
              <a:ext cx="2763525" cy="5200"/>
            </a:xfrm>
            <a:custGeom>
              <a:avLst/>
              <a:ahLst/>
              <a:rect l="l" t="t" r="r" b="b"/>
              <a:pathLst>
                <a:path w="110541" h="208" extrusionOk="0">
                  <a:moveTo>
                    <a:pt x="1" y="0"/>
                  </a:moveTo>
                  <a:lnTo>
                    <a:pt x="1" y="207"/>
                  </a:lnTo>
                  <a:lnTo>
                    <a:pt x="110540" y="207"/>
                  </a:lnTo>
                  <a:lnTo>
                    <a:pt x="110540"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83" name="Google Shape;2877;p8"/>
            <p:cNvSpPr/>
            <p:nvPr/>
          </p:nvSpPr>
          <p:spPr>
            <a:xfrm>
              <a:off x="4074275" y="4534750"/>
              <a:ext cx="2761025" cy="5200"/>
            </a:xfrm>
            <a:custGeom>
              <a:avLst/>
              <a:ahLst/>
              <a:rect l="l" t="t" r="r" b="b"/>
              <a:pathLst>
                <a:path w="110441" h="208" extrusionOk="0">
                  <a:moveTo>
                    <a:pt x="1" y="1"/>
                  </a:moveTo>
                  <a:lnTo>
                    <a:pt x="1" y="208"/>
                  </a:lnTo>
                  <a:lnTo>
                    <a:pt x="110441" y="208"/>
                  </a:lnTo>
                  <a:lnTo>
                    <a:pt x="110441"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84" name="Google Shape;2878;p8"/>
            <p:cNvSpPr/>
            <p:nvPr/>
          </p:nvSpPr>
          <p:spPr>
            <a:xfrm>
              <a:off x="4074850" y="4412575"/>
              <a:ext cx="2759875" cy="5175"/>
            </a:xfrm>
            <a:custGeom>
              <a:avLst/>
              <a:ahLst/>
              <a:rect l="l" t="t" r="r" b="b"/>
              <a:pathLst>
                <a:path w="110395" h="207" extrusionOk="0">
                  <a:moveTo>
                    <a:pt x="1" y="0"/>
                  </a:moveTo>
                  <a:lnTo>
                    <a:pt x="1" y="92"/>
                  </a:lnTo>
                  <a:lnTo>
                    <a:pt x="1" y="207"/>
                  </a:lnTo>
                  <a:lnTo>
                    <a:pt x="110395" y="207"/>
                  </a:lnTo>
                  <a:lnTo>
                    <a:pt x="110395" y="69"/>
                  </a:lnTo>
                  <a:lnTo>
                    <a:pt x="11039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85" name="Google Shape;2879;p8"/>
            <p:cNvSpPr/>
            <p:nvPr/>
          </p:nvSpPr>
          <p:spPr>
            <a:xfrm>
              <a:off x="4076200" y="4290375"/>
              <a:ext cx="2757775" cy="5950"/>
            </a:xfrm>
            <a:custGeom>
              <a:avLst/>
              <a:ahLst/>
              <a:rect l="l" t="t" r="r" b="b"/>
              <a:pathLst>
                <a:path w="110311" h="238" extrusionOk="0">
                  <a:moveTo>
                    <a:pt x="0" y="0"/>
                  </a:moveTo>
                  <a:lnTo>
                    <a:pt x="0" y="238"/>
                  </a:lnTo>
                  <a:lnTo>
                    <a:pt x="110310" y="238"/>
                  </a:lnTo>
                  <a:lnTo>
                    <a:pt x="110303" y="108"/>
                  </a:lnTo>
                  <a:lnTo>
                    <a:pt x="11029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86" name="Google Shape;2880;p8"/>
            <p:cNvSpPr/>
            <p:nvPr/>
          </p:nvSpPr>
          <p:spPr>
            <a:xfrm>
              <a:off x="4076775" y="4168175"/>
              <a:ext cx="2756225" cy="5975"/>
            </a:xfrm>
            <a:custGeom>
              <a:avLst/>
              <a:ahLst/>
              <a:rect l="l" t="t" r="r" b="b"/>
              <a:pathLst>
                <a:path w="110249" h="239" extrusionOk="0">
                  <a:moveTo>
                    <a:pt x="23" y="1"/>
                  </a:moveTo>
                  <a:lnTo>
                    <a:pt x="0" y="200"/>
                  </a:lnTo>
                  <a:lnTo>
                    <a:pt x="0" y="238"/>
                  </a:lnTo>
                  <a:lnTo>
                    <a:pt x="110249" y="238"/>
                  </a:lnTo>
                  <a:lnTo>
                    <a:pt x="110241"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87" name="Google Shape;2881;p8"/>
            <p:cNvSpPr/>
            <p:nvPr/>
          </p:nvSpPr>
          <p:spPr>
            <a:xfrm>
              <a:off x="4077925" y="4046575"/>
              <a:ext cx="2754125" cy="5375"/>
            </a:xfrm>
            <a:custGeom>
              <a:avLst/>
              <a:ahLst/>
              <a:rect l="l" t="t" r="r" b="b"/>
              <a:pathLst>
                <a:path w="110165" h="215" extrusionOk="0">
                  <a:moveTo>
                    <a:pt x="0" y="0"/>
                  </a:moveTo>
                  <a:lnTo>
                    <a:pt x="0" y="215"/>
                  </a:lnTo>
                  <a:lnTo>
                    <a:pt x="110165" y="215"/>
                  </a:lnTo>
                  <a:lnTo>
                    <a:pt x="11016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88" name="Google Shape;2882;p8"/>
            <p:cNvSpPr/>
            <p:nvPr/>
          </p:nvSpPr>
          <p:spPr>
            <a:xfrm>
              <a:off x="4078675" y="3924550"/>
              <a:ext cx="2752425" cy="5200"/>
            </a:xfrm>
            <a:custGeom>
              <a:avLst/>
              <a:ahLst/>
              <a:rect l="l" t="t" r="r" b="b"/>
              <a:pathLst>
                <a:path w="110097" h="208" extrusionOk="0">
                  <a:moveTo>
                    <a:pt x="16" y="1"/>
                  </a:moveTo>
                  <a:lnTo>
                    <a:pt x="1" y="124"/>
                  </a:lnTo>
                  <a:lnTo>
                    <a:pt x="1" y="208"/>
                  </a:lnTo>
                  <a:lnTo>
                    <a:pt x="110096" y="208"/>
                  </a:lnTo>
                  <a:lnTo>
                    <a:pt x="110096"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89" name="Google Shape;2883;p8"/>
            <p:cNvSpPr/>
            <p:nvPr/>
          </p:nvSpPr>
          <p:spPr>
            <a:xfrm>
              <a:off x="4814700" y="4786225"/>
              <a:ext cx="25" cy="56325"/>
            </a:xfrm>
            <a:custGeom>
              <a:avLst/>
              <a:ahLst/>
              <a:rect l="l" t="t" r="r" b="b"/>
              <a:pathLst>
                <a:path w="1" h="2253" fill="none" extrusionOk="0">
                  <a:moveTo>
                    <a:pt x="1" y="2253"/>
                  </a:moveTo>
                  <a:lnTo>
                    <a:pt x="1" y="1"/>
                  </a:lnTo>
                </a:path>
              </a:pathLst>
            </a:custGeom>
            <a:solidFill>
              <a:srgbClr val="222A54">
                <a:alpha val="17210"/>
              </a:srgbClr>
            </a:solidFill>
            <a:ln w="2300" cap="rnd" cmpd="sng">
              <a:solidFill>
                <a:srgbClr val="010000"/>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90" name="Google Shape;2884;p8"/>
            <p:cNvSpPr/>
            <p:nvPr/>
          </p:nvSpPr>
          <p:spPr>
            <a:xfrm>
              <a:off x="4269250" y="5135175"/>
              <a:ext cx="225" cy="425"/>
            </a:xfrm>
            <a:custGeom>
              <a:avLst/>
              <a:ahLst/>
              <a:rect l="l" t="t" r="r" b="b"/>
              <a:pathLst>
                <a:path w="9" h="17" extrusionOk="0">
                  <a:moveTo>
                    <a:pt x="0" y="16"/>
                  </a:moveTo>
                  <a:lnTo>
                    <a:pt x="8"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3191" name="Google Shape;2885;p8"/>
          <p:cNvSpPr/>
          <p:nvPr/>
        </p:nvSpPr>
        <p:spPr>
          <a:xfrm rot="585416">
            <a:off x="6373989" y="-781315"/>
            <a:ext cx="1467527" cy="1658101"/>
          </a:xfrm>
          <a:prstGeom prst="rect"/>
          <a:solidFill>
            <a:schemeClr val="accent2"/>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52" name="Google Shape;2886;p8"/>
          <p:cNvGrpSpPr/>
          <p:nvPr/>
        </p:nvGrpSpPr>
        <p:grpSpPr>
          <a:xfrm rot="-1532069">
            <a:off x="4399783" y="4099118"/>
            <a:ext cx="1417870" cy="1009955"/>
            <a:chOff x="1174150" y="1093100"/>
            <a:chExt cx="360450" cy="256750"/>
          </a:xfrm>
        </p:grpSpPr>
        <p:sp>
          <p:nvSpPr>
            <p:cNvPr id="1053192" name="Google Shape;2887;p8"/>
            <p:cNvSpPr/>
            <p:nvPr/>
          </p:nvSpPr>
          <p:spPr>
            <a:xfrm>
              <a:off x="1174150" y="1093100"/>
              <a:ext cx="360450" cy="256750"/>
            </a:xfrm>
            <a:custGeom>
              <a:avLst/>
              <a:ahLst/>
              <a:rect l="l" t="t" r="r" b="b"/>
              <a:pathLst>
                <a:path w="14418" h="10270" extrusionOk="0">
                  <a:moveTo>
                    <a:pt x="7252" y="1"/>
                  </a:moveTo>
                  <a:cubicBezTo>
                    <a:pt x="6939" y="1"/>
                    <a:pt x="6617" y="23"/>
                    <a:pt x="6281" y="68"/>
                  </a:cubicBezTo>
                  <a:cubicBezTo>
                    <a:pt x="5237" y="211"/>
                    <a:pt x="4283" y="559"/>
                    <a:pt x="3453" y="1112"/>
                  </a:cubicBezTo>
                  <a:cubicBezTo>
                    <a:pt x="2739" y="1585"/>
                    <a:pt x="2070" y="2201"/>
                    <a:pt x="1410" y="2994"/>
                  </a:cubicBezTo>
                  <a:cubicBezTo>
                    <a:pt x="1035" y="3441"/>
                    <a:pt x="741" y="3931"/>
                    <a:pt x="420" y="4466"/>
                  </a:cubicBezTo>
                  <a:cubicBezTo>
                    <a:pt x="322" y="4654"/>
                    <a:pt x="215" y="4832"/>
                    <a:pt x="143" y="4966"/>
                  </a:cubicBezTo>
                  <a:cubicBezTo>
                    <a:pt x="10" y="5216"/>
                    <a:pt x="1" y="5519"/>
                    <a:pt x="126" y="5760"/>
                  </a:cubicBezTo>
                  <a:cubicBezTo>
                    <a:pt x="241" y="6001"/>
                    <a:pt x="473" y="6170"/>
                    <a:pt x="741" y="6215"/>
                  </a:cubicBezTo>
                  <a:cubicBezTo>
                    <a:pt x="786" y="6465"/>
                    <a:pt x="955" y="6697"/>
                    <a:pt x="1196" y="6813"/>
                  </a:cubicBezTo>
                  <a:cubicBezTo>
                    <a:pt x="1313" y="6874"/>
                    <a:pt x="1435" y="6899"/>
                    <a:pt x="1554" y="6899"/>
                  </a:cubicBezTo>
                  <a:cubicBezTo>
                    <a:pt x="1590" y="6899"/>
                    <a:pt x="1625" y="6897"/>
                    <a:pt x="1660" y="6893"/>
                  </a:cubicBezTo>
                  <a:cubicBezTo>
                    <a:pt x="1713" y="6991"/>
                    <a:pt x="1785" y="7089"/>
                    <a:pt x="1874" y="7161"/>
                  </a:cubicBezTo>
                  <a:cubicBezTo>
                    <a:pt x="1981" y="7241"/>
                    <a:pt x="2097" y="7303"/>
                    <a:pt x="2222" y="7330"/>
                  </a:cubicBezTo>
                  <a:cubicBezTo>
                    <a:pt x="2267" y="7500"/>
                    <a:pt x="2365" y="7651"/>
                    <a:pt x="2516" y="7767"/>
                  </a:cubicBezTo>
                  <a:cubicBezTo>
                    <a:pt x="2672" y="7887"/>
                    <a:pt x="2852" y="7946"/>
                    <a:pt x="3032" y="7946"/>
                  </a:cubicBezTo>
                  <a:cubicBezTo>
                    <a:pt x="3253" y="7946"/>
                    <a:pt x="3473" y="7856"/>
                    <a:pt x="3640" y="7678"/>
                  </a:cubicBezTo>
                  <a:cubicBezTo>
                    <a:pt x="3694" y="7624"/>
                    <a:pt x="3739" y="7571"/>
                    <a:pt x="3765" y="7526"/>
                  </a:cubicBezTo>
                  <a:lnTo>
                    <a:pt x="3783" y="7509"/>
                  </a:lnTo>
                  <a:cubicBezTo>
                    <a:pt x="3846" y="7428"/>
                    <a:pt x="3908" y="7339"/>
                    <a:pt x="3970" y="7259"/>
                  </a:cubicBezTo>
                  <a:cubicBezTo>
                    <a:pt x="4095" y="7089"/>
                    <a:pt x="4211" y="6929"/>
                    <a:pt x="4336" y="6777"/>
                  </a:cubicBezTo>
                  <a:cubicBezTo>
                    <a:pt x="4684" y="6358"/>
                    <a:pt x="5023" y="6045"/>
                    <a:pt x="5380" y="5822"/>
                  </a:cubicBezTo>
                  <a:cubicBezTo>
                    <a:pt x="5790" y="5564"/>
                    <a:pt x="6219" y="5376"/>
                    <a:pt x="6665" y="5260"/>
                  </a:cubicBezTo>
                  <a:cubicBezTo>
                    <a:pt x="6875" y="5207"/>
                    <a:pt x="7076" y="5180"/>
                    <a:pt x="7269" y="5180"/>
                  </a:cubicBezTo>
                  <a:cubicBezTo>
                    <a:pt x="7626" y="5180"/>
                    <a:pt x="7955" y="5272"/>
                    <a:pt x="8262" y="5457"/>
                  </a:cubicBezTo>
                  <a:cubicBezTo>
                    <a:pt x="8859" y="5805"/>
                    <a:pt x="9243" y="6295"/>
                    <a:pt x="9430" y="6947"/>
                  </a:cubicBezTo>
                  <a:cubicBezTo>
                    <a:pt x="9573" y="7446"/>
                    <a:pt x="9618" y="7999"/>
                    <a:pt x="9582" y="8695"/>
                  </a:cubicBezTo>
                  <a:cubicBezTo>
                    <a:pt x="9573" y="8829"/>
                    <a:pt x="9555" y="8972"/>
                    <a:pt x="9546" y="9123"/>
                  </a:cubicBezTo>
                  <a:cubicBezTo>
                    <a:pt x="9537" y="9186"/>
                    <a:pt x="9528" y="9257"/>
                    <a:pt x="9519" y="9328"/>
                  </a:cubicBezTo>
                  <a:cubicBezTo>
                    <a:pt x="9484" y="9757"/>
                    <a:pt x="9725" y="10122"/>
                    <a:pt x="10117" y="10238"/>
                  </a:cubicBezTo>
                  <a:cubicBezTo>
                    <a:pt x="10153" y="10247"/>
                    <a:pt x="10188" y="10256"/>
                    <a:pt x="10215" y="10256"/>
                  </a:cubicBezTo>
                  <a:cubicBezTo>
                    <a:pt x="10267" y="10265"/>
                    <a:pt x="10318" y="10270"/>
                    <a:pt x="10369" y="10270"/>
                  </a:cubicBezTo>
                  <a:cubicBezTo>
                    <a:pt x="10613" y="10270"/>
                    <a:pt x="10836" y="10165"/>
                    <a:pt x="10991" y="9980"/>
                  </a:cubicBezTo>
                  <a:cubicBezTo>
                    <a:pt x="11000" y="9980"/>
                    <a:pt x="11009" y="9989"/>
                    <a:pt x="11018" y="9989"/>
                  </a:cubicBezTo>
                  <a:lnTo>
                    <a:pt x="11036" y="9989"/>
                  </a:lnTo>
                  <a:cubicBezTo>
                    <a:pt x="11115" y="10012"/>
                    <a:pt x="11194" y="10023"/>
                    <a:pt x="11271" y="10023"/>
                  </a:cubicBezTo>
                  <a:cubicBezTo>
                    <a:pt x="11456" y="10023"/>
                    <a:pt x="11632" y="9959"/>
                    <a:pt x="11776" y="9846"/>
                  </a:cubicBezTo>
                  <a:cubicBezTo>
                    <a:pt x="11883" y="10006"/>
                    <a:pt x="12044" y="10131"/>
                    <a:pt x="12240" y="10185"/>
                  </a:cubicBezTo>
                  <a:cubicBezTo>
                    <a:pt x="12303" y="10203"/>
                    <a:pt x="12365" y="10221"/>
                    <a:pt x="12428" y="10221"/>
                  </a:cubicBezTo>
                  <a:cubicBezTo>
                    <a:pt x="12449" y="10222"/>
                    <a:pt x="12470" y="10223"/>
                    <a:pt x="12491" y="10223"/>
                  </a:cubicBezTo>
                  <a:cubicBezTo>
                    <a:pt x="12673" y="10223"/>
                    <a:pt x="12845" y="10155"/>
                    <a:pt x="12981" y="10051"/>
                  </a:cubicBezTo>
                  <a:cubicBezTo>
                    <a:pt x="13052" y="10105"/>
                    <a:pt x="13123" y="10149"/>
                    <a:pt x="13204" y="10176"/>
                  </a:cubicBezTo>
                  <a:cubicBezTo>
                    <a:pt x="13231" y="10185"/>
                    <a:pt x="13248" y="10194"/>
                    <a:pt x="13275" y="10203"/>
                  </a:cubicBezTo>
                  <a:cubicBezTo>
                    <a:pt x="13352" y="10226"/>
                    <a:pt x="13431" y="10237"/>
                    <a:pt x="13509" y="10237"/>
                  </a:cubicBezTo>
                  <a:cubicBezTo>
                    <a:pt x="13795" y="10237"/>
                    <a:pt x="14076" y="10089"/>
                    <a:pt x="14230" y="9837"/>
                  </a:cubicBezTo>
                  <a:cubicBezTo>
                    <a:pt x="14301" y="9703"/>
                    <a:pt x="14355" y="9569"/>
                    <a:pt x="14372" y="9427"/>
                  </a:cubicBezTo>
                  <a:cubicBezTo>
                    <a:pt x="14399" y="9239"/>
                    <a:pt x="14408" y="9088"/>
                    <a:pt x="14408" y="8936"/>
                  </a:cubicBezTo>
                  <a:cubicBezTo>
                    <a:pt x="14417" y="8427"/>
                    <a:pt x="14417" y="8044"/>
                    <a:pt x="14408" y="7687"/>
                  </a:cubicBezTo>
                  <a:cubicBezTo>
                    <a:pt x="14390" y="6786"/>
                    <a:pt x="14265" y="6001"/>
                    <a:pt x="14016" y="5269"/>
                  </a:cubicBezTo>
                  <a:cubicBezTo>
                    <a:pt x="13819" y="4681"/>
                    <a:pt x="13534" y="4083"/>
                    <a:pt x="13150" y="3423"/>
                  </a:cubicBezTo>
                  <a:cubicBezTo>
                    <a:pt x="12677" y="2620"/>
                    <a:pt x="12089" y="1933"/>
                    <a:pt x="11384" y="1389"/>
                  </a:cubicBezTo>
                  <a:cubicBezTo>
                    <a:pt x="10733" y="880"/>
                    <a:pt x="10028" y="514"/>
                    <a:pt x="9287" y="291"/>
                  </a:cubicBezTo>
                  <a:lnTo>
                    <a:pt x="9270" y="291"/>
                  </a:lnTo>
                  <a:cubicBezTo>
                    <a:pt x="8788" y="167"/>
                    <a:pt x="8369" y="86"/>
                    <a:pt x="7967" y="42"/>
                  </a:cubicBezTo>
                  <a:cubicBezTo>
                    <a:pt x="7733" y="14"/>
                    <a:pt x="7495" y="1"/>
                    <a:pt x="7252" y="1"/>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93" name="Google Shape;2888;p8"/>
            <p:cNvSpPr/>
            <p:nvPr/>
          </p:nvSpPr>
          <p:spPr>
            <a:xfrm>
              <a:off x="1187975" y="1107625"/>
              <a:ext cx="332125" cy="226925"/>
            </a:xfrm>
            <a:custGeom>
              <a:avLst/>
              <a:ahLst/>
              <a:rect l="l" t="t" r="r" b="b"/>
              <a:pathLst>
                <a:path w="13285" h="9077" extrusionOk="0">
                  <a:moveTo>
                    <a:pt x="6740" y="0"/>
                  </a:moveTo>
                  <a:cubicBezTo>
                    <a:pt x="6427" y="0"/>
                    <a:pt x="6116" y="24"/>
                    <a:pt x="5808" y="67"/>
                  </a:cubicBezTo>
                  <a:cubicBezTo>
                    <a:pt x="4872" y="183"/>
                    <a:pt x="4006" y="487"/>
                    <a:pt x="3221" y="1013"/>
                  </a:cubicBezTo>
                  <a:cubicBezTo>
                    <a:pt x="2490" y="1504"/>
                    <a:pt x="1865" y="2110"/>
                    <a:pt x="1303" y="2779"/>
                  </a:cubicBezTo>
                  <a:cubicBezTo>
                    <a:pt x="946" y="3216"/>
                    <a:pt x="652" y="3698"/>
                    <a:pt x="375" y="4180"/>
                  </a:cubicBezTo>
                  <a:cubicBezTo>
                    <a:pt x="277" y="4340"/>
                    <a:pt x="188" y="4501"/>
                    <a:pt x="99" y="4662"/>
                  </a:cubicBezTo>
                  <a:cubicBezTo>
                    <a:pt x="1" y="4840"/>
                    <a:pt x="99" y="5036"/>
                    <a:pt x="286" y="5063"/>
                  </a:cubicBezTo>
                  <a:cubicBezTo>
                    <a:pt x="303" y="5066"/>
                    <a:pt x="319" y="5067"/>
                    <a:pt x="335" y="5067"/>
                  </a:cubicBezTo>
                  <a:cubicBezTo>
                    <a:pt x="425" y="5067"/>
                    <a:pt x="492" y="5023"/>
                    <a:pt x="545" y="4947"/>
                  </a:cubicBezTo>
                  <a:cubicBezTo>
                    <a:pt x="607" y="4840"/>
                    <a:pt x="670" y="4742"/>
                    <a:pt x="723" y="4635"/>
                  </a:cubicBezTo>
                  <a:cubicBezTo>
                    <a:pt x="982" y="4171"/>
                    <a:pt x="1250" y="3725"/>
                    <a:pt x="1571" y="3297"/>
                  </a:cubicBezTo>
                  <a:cubicBezTo>
                    <a:pt x="1999" y="2735"/>
                    <a:pt x="2499" y="2244"/>
                    <a:pt x="3043" y="1798"/>
                  </a:cubicBezTo>
                  <a:cubicBezTo>
                    <a:pt x="3453" y="1459"/>
                    <a:pt x="3908" y="1173"/>
                    <a:pt x="4408" y="968"/>
                  </a:cubicBezTo>
                  <a:cubicBezTo>
                    <a:pt x="5095" y="692"/>
                    <a:pt x="5817" y="558"/>
                    <a:pt x="6558" y="531"/>
                  </a:cubicBezTo>
                  <a:cubicBezTo>
                    <a:pt x="6616" y="529"/>
                    <a:pt x="6675" y="528"/>
                    <a:pt x="6734" y="528"/>
                  </a:cubicBezTo>
                  <a:cubicBezTo>
                    <a:pt x="7128" y="528"/>
                    <a:pt x="7515" y="578"/>
                    <a:pt x="7896" y="656"/>
                  </a:cubicBezTo>
                  <a:cubicBezTo>
                    <a:pt x="8387" y="754"/>
                    <a:pt x="8850" y="897"/>
                    <a:pt x="9288" y="1129"/>
                  </a:cubicBezTo>
                  <a:cubicBezTo>
                    <a:pt x="10046" y="1530"/>
                    <a:pt x="10679" y="2066"/>
                    <a:pt x="11197" y="2744"/>
                  </a:cubicBezTo>
                  <a:cubicBezTo>
                    <a:pt x="11661" y="3350"/>
                    <a:pt x="12017" y="4028"/>
                    <a:pt x="12303" y="4742"/>
                  </a:cubicBezTo>
                  <a:cubicBezTo>
                    <a:pt x="12508" y="5259"/>
                    <a:pt x="12642" y="5786"/>
                    <a:pt x="12695" y="6339"/>
                  </a:cubicBezTo>
                  <a:cubicBezTo>
                    <a:pt x="12749" y="6847"/>
                    <a:pt x="12749" y="7356"/>
                    <a:pt x="12758" y="7864"/>
                  </a:cubicBezTo>
                  <a:cubicBezTo>
                    <a:pt x="12758" y="8176"/>
                    <a:pt x="12758" y="8480"/>
                    <a:pt x="12695" y="8783"/>
                  </a:cubicBezTo>
                  <a:cubicBezTo>
                    <a:pt x="12678" y="8899"/>
                    <a:pt x="12749" y="9015"/>
                    <a:pt x="12865" y="9060"/>
                  </a:cubicBezTo>
                  <a:cubicBezTo>
                    <a:pt x="12893" y="9071"/>
                    <a:pt x="12923" y="9077"/>
                    <a:pt x="12954" y="9077"/>
                  </a:cubicBezTo>
                  <a:cubicBezTo>
                    <a:pt x="13041" y="9077"/>
                    <a:pt x="13131" y="9032"/>
                    <a:pt x="13177" y="8953"/>
                  </a:cubicBezTo>
                  <a:cubicBezTo>
                    <a:pt x="13204" y="8899"/>
                    <a:pt x="13231" y="8837"/>
                    <a:pt x="13240" y="8774"/>
                  </a:cubicBezTo>
                  <a:cubicBezTo>
                    <a:pt x="13257" y="8631"/>
                    <a:pt x="13275" y="8489"/>
                    <a:pt x="13275" y="8355"/>
                  </a:cubicBezTo>
                  <a:cubicBezTo>
                    <a:pt x="13275" y="7936"/>
                    <a:pt x="13284" y="7525"/>
                    <a:pt x="13275" y="7115"/>
                  </a:cubicBezTo>
                  <a:cubicBezTo>
                    <a:pt x="13257" y="6348"/>
                    <a:pt x="13159" y="5598"/>
                    <a:pt x="12909" y="4876"/>
                  </a:cubicBezTo>
                  <a:cubicBezTo>
                    <a:pt x="12704" y="4269"/>
                    <a:pt x="12419" y="3689"/>
                    <a:pt x="12098" y="3136"/>
                  </a:cubicBezTo>
                  <a:cubicBezTo>
                    <a:pt x="11669" y="2413"/>
                    <a:pt x="11134" y="1780"/>
                    <a:pt x="10474" y="1263"/>
                  </a:cubicBezTo>
                  <a:cubicBezTo>
                    <a:pt x="9894" y="817"/>
                    <a:pt x="9261" y="478"/>
                    <a:pt x="8574" y="272"/>
                  </a:cubicBezTo>
                  <a:cubicBezTo>
                    <a:pt x="8163" y="165"/>
                    <a:pt x="7762" y="76"/>
                    <a:pt x="7352" y="32"/>
                  </a:cubicBezTo>
                  <a:cubicBezTo>
                    <a:pt x="7148" y="10"/>
                    <a:pt x="6943" y="0"/>
                    <a:pt x="6740"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94" name="Google Shape;2889;p8"/>
            <p:cNvSpPr/>
            <p:nvPr/>
          </p:nvSpPr>
          <p:spPr>
            <a:xfrm>
              <a:off x="1206275" y="1136150"/>
              <a:ext cx="287950" cy="198000"/>
            </a:xfrm>
            <a:custGeom>
              <a:avLst/>
              <a:ahLst/>
              <a:rect l="l" t="t" r="r" b="b"/>
              <a:pathLst>
                <a:path w="11518" h="7920" extrusionOk="0">
                  <a:moveTo>
                    <a:pt x="6023" y="1"/>
                  </a:moveTo>
                  <a:cubicBezTo>
                    <a:pt x="5954" y="1"/>
                    <a:pt x="5885" y="2"/>
                    <a:pt x="5817" y="6"/>
                  </a:cubicBezTo>
                  <a:cubicBezTo>
                    <a:pt x="4559" y="77"/>
                    <a:pt x="3417" y="461"/>
                    <a:pt x="2418" y="1237"/>
                  </a:cubicBezTo>
                  <a:cubicBezTo>
                    <a:pt x="1749" y="1754"/>
                    <a:pt x="1160" y="2361"/>
                    <a:pt x="705" y="3083"/>
                  </a:cubicBezTo>
                  <a:cubicBezTo>
                    <a:pt x="482" y="3431"/>
                    <a:pt x="286" y="3797"/>
                    <a:pt x="81" y="4154"/>
                  </a:cubicBezTo>
                  <a:cubicBezTo>
                    <a:pt x="63" y="4190"/>
                    <a:pt x="45" y="4234"/>
                    <a:pt x="36" y="4270"/>
                  </a:cubicBezTo>
                  <a:cubicBezTo>
                    <a:pt x="0" y="4395"/>
                    <a:pt x="54" y="4520"/>
                    <a:pt x="170" y="4573"/>
                  </a:cubicBezTo>
                  <a:cubicBezTo>
                    <a:pt x="206" y="4591"/>
                    <a:pt x="246" y="4600"/>
                    <a:pt x="285" y="4600"/>
                  </a:cubicBezTo>
                  <a:cubicBezTo>
                    <a:pt x="361" y="4600"/>
                    <a:pt x="435" y="4567"/>
                    <a:pt x="482" y="4502"/>
                  </a:cubicBezTo>
                  <a:cubicBezTo>
                    <a:pt x="509" y="4475"/>
                    <a:pt x="527" y="4448"/>
                    <a:pt x="536" y="4422"/>
                  </a:cubicBezTo>
                  <a:cubicBezTo>
                    <a:pt x="634" y="4252"/>
                    <a:pt x="723" y="4092"/>
                    <a:pt x="812" y="3931"/>
                  </a:cubicBezTo>
                  <a:cubicBezTo>
                    <a:pt x="1160" y="3280"/>
                    <a:pt x="1597" y="2700"/>
                    <a:pt x="2123" y="2191"/>
                  </a:cubicBezTo>
                  <a:cubicBezTo>
                    <a:pt x="2578" y="1754"/>
                    <a:pt x="3060" y="1362"/>
                    <a:pt x="3640" y="1094"/>
                  </a:cubicBezTo>
                  <a:cubicBezTo>
                    <a:pt x="4068" y="898"/>
                    <a:pt x="4514" y="746"/>
                    <a:pt x="4969" y="648"/>
                  </a:cubicBezTo>
                  <a:cubicBezTo>
                    <a:pt x="5318" y="570"/>
                    <a:pt x="5667" y="530"/>
                    <a:pt x="6015" y="530"/>
                  </a:cubicBezTo>
                  <a:cubicBezTo>
                    <a:pt x="6343" y="530"/>
                    <a:pt x="6670" y="566"/>
                    <a:pt x="6994" y="639"/>
                  </a:cubicBezTo>
                  <a:cubicBezTo>
                    <a:pt x="7744" y="809"/>
                    <a:pt x="8431" y="1112"/>
                    <a:pt x="9028" y="1594"/>
                  </a:cubicBezTo>
                  <a:cubicBezTo>
                    <a:pt x="9367" y="1870"/>
                    <a:pt x="9680" y="2156"/>
                    <a:pt x="9912" y="2521"/>
                  </a:cubicBezTo>
                  <a:cubicBezTo>
                    <a:pt x="10108" y="2843"/>
                    <a:pt x="10295" y="3164"/>
                    <a:pt x="10456" y="3503"/>
                  </a:cubicBezTo>
                  <a:cubicBezTo>
                    <a:pt x="10679" y="3976"/>
                    <a:pt x="10821" y="4466"/>
                    <a:pt x="10884" y="4984"/>
                  </a:cubicBezTo>
                  <a:cubicBezTo>
                    <a:pt x="10982" y="5813"/>
                    <a:pt x="10982" y="6643"/>
                    <a:pt x="10937" y="7473"/>
                  </a:cubicBezTo>
                  <a:cubicBezTo>
                    <a:pt x="10937" y="7544"/>
                    <a:pt x="10929" y="7624"/>
                    <a:pt x="10929" y="7696"/>
                  </a:cubicBezTo>
                  <a:cubicBezTo>
                    <a:pt x="10946" y="7821"/>
                    <a:pt x="11053" y="7910"/>
                    <a:pt x="11178" y="7919"/>
                  </a:cubicBezTo>
                  <a:cubicBezTo>
                    <a:pt x="11185" y="7919"/>
                    <a:pt x="11191" y="7919"/>
                    <a:pt x="11197" y="7919"/>
                  </a:cubicBezTo>
                  <a:cubicBezTo>
                    <a:pt x="11314" y="7919"/>
                    <a:pt x="11412" y="7841"/>
                    <a:pt x="11446" y="7722"/>
                  </a:cubicBezTo>
                  <a:cubicBezTo>
                    <a:pt x="11455" y="7687"/>
                    <a:pt x="11455" y="7642"/>
                    <a:pt x="11455" y="7606"/>
                  </a:cubicBezTo>
                  <a:cubicBezTo>
                    <a:pt x="11517" y="6821"/>
                    <a:pt x="11499" y="6036"/>
                    <a:pt x="11446" y="5260"/>
                  </a:cubicBezTo>
                  <a:cubicBezTo>
                    <a:pt x="11410" y="4770"/>
                    <a:pt x="11312" y="4306"/>
                    <a:pt x="11160" y="3842"/>
                  </a:cubicBezTo>
                  <a:cubicBezTo>
                    <a:pt x="10973" y="3280"/>
                    <a:pt x="10697" y="2771"/>
                    <a:pt x="10384" y="2281"/>
                  </a:cubicBezTo>
                  <a:cubicBezTo>
                    <a:pt x="10242" y="2058"/>
                    <a:pt x="10090" y="1852"/>
                    <a:pt x="9912" y="1674"/>
                  </a:cubicBezTo>
                  <a:cubicBezTo>
                    <a:pt x="9216" y="978"/>
                    <a:pt x="8404" y="479"/>
                    <a:pt x="7646" y="264"/>
                  </a:cubicBezTo>
                  <a:cubicBezTo>
                    <a:pt x="7020" y="85"/>
                    <a:pt x="6511" y="1"/>
                    <a:pt x="6023"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95" name="Google Shape;2890;p8"/>
            <p:cNvSpPr/>
            <p:nvPr/>
          </p:nvSpPr>
          <p:spPr>
            <a:xfrm>
              <a:off x="1227225" y="1164275"/>
              <a:ext cx="238000" cy="164825"/>
            </a:xfrm>
            <a:custGeom>
              <a:avLst/>
              <a:ahLst/>
              <a:rect l="l" t="t" r="r" b="b"/>
              <a:pathLst>
                <a:path w="9520" h="6593" extrusionOk="0">
                  <a:moveTo>
                    <a:pt x="5037" y="1"/>
                  </a:moveTo>
                  <a:cubicBezTo>
                    <a:pt x="4671" y="1"/>
                    <a:pt x="4305" y="48"/>
                    <a:pt x="3944" y="139"/>
                  </a:cubicBezTo>
                  <a:cubicBezTo>
                    <a:pt x="3489" y="246"/>
                    <a:pt x="3061" y="433"/>
                    <a:pt x="2677" y="718"/>
                  </a:cubicBezTo>
                  <a:cubicBezTo>
                    <a:pt x="2311" y="995"/>
                    <a:pt x="1972" y="1298"/>
                    <a:pt x="1660" y="1619"/>
                  </a:cubicBezTo>
                  <a:cubicBezTo>
                    <a:pt x="1080" y="2199"/>
                    <a:pt x="581" y="2833"/>
                    <a:pt x="90" y="3484"/>
                  </a:cubicBezTo>
                  <a:cubicBezTo>
                    <a:pt x="81" y="3502"/>
                    <a:pt x="63" y="3529"/>
                    <a:pt x="54" y="3555"/>
                  </a:cubicBezTo>
                  <a:cubicBezTo>
                    <a:pt x="1" y="3662"/>
                    <a:pt x="28" y="3787"/>
                    <a:pt x="126" y="3859"/>
                  </a:cubicBezTo>
                  <a:cubicBezTo>
                    <a:pt x="173" y="3901"/>
                    <a:pt x="232" y="3923"/>
                    <a:pt x="292" y="3923"/>
                  </a:cubicBezTo>
                  <a:cubicBezTo>
                    <a:pt x="346" y="3923"/>
                    <a:pt x="401" y="3905"/>
                    <a:pt x="447" y="3868"/>
                  </a:cubicBezTo>
                  <a:cubicBezTo>
                    <a:pt x="483" y="3841"/>
                    <a:pt x="509" y="3805"/>
                    <a:pt x="536" y="3769"/>
                  </a:cubicBezTo>
                  <a:cubicBezTo>
                    <a:pt x="652" y="3618"/>
                    <a:pt x="768" y="3475"/>
                    <a:pt x="884" y="3323"/>
                  </a:cubicBezTo>
                  <a:cubicBezTo>
                    <a:pt x="1393" y="2663"/>
                    <a:pt x="1937" y="2030"/>
                    <a:pt x="2570" y="1495"/>
                  </a:cubicBezTo>
                  <a:cubicBezTo>
                    <a:pt x="2856" y="1245"/>
                    <a:pt x="3141" y="1004"/>
                    <a:pt x="3489" y="843"/>
                  </a:cubicBezTo>
                  <a:cubicBezTo>
                    <a:pt x="3864" y="674"/>
                    <a:pt x="4265" y="594"/>
                    <a:pt x="4667" y="549"/>
                  </a:cubicBezTo>
                  <a:cubicBezTo>
                    <a:pt x="4800" y="535"/>
                    <a:pt x="4932" y="528"/>
                    <a:pt x="5062" y="528"/>
                  </a:cubicBezTo>
                  <a:cubicBezTo>
                    <a:pt x="5683" y="528"/>
                    <a:pt x="6274" y="685"/>
                    <a:pt x="6834" y="995"/>
                  </a:cubicBezTo>
                  <a:cubicBezTo>
                    <a:pt x="7334" y="1263"/>
                    <a:pt x="7771" y="1611"/>
                    <a:pt x="8101" y="2066"/>
                  </a:cubicBezTo>
                  <a:cubicBezTo>
                    <a:pt x="8485" y="2592"/>
                    <a:pt x="8735" y="3181"/>
                    <a:pt x="8859" y="3823"/>
                  </a:cubicBezTo>
                  <a:cubicBezTo>
                    <a:pt x="9020" y="4635"/>
                    <a:pt x="9047" y="5447"/>
                    <a:pt x="8877" y="6258"/>
                  </a:cubicBezTo>
                  <a:cubicBezTo>
                    <a:pt x="8851" y="6410"/>
                    <a:pt x="8931" y="6544"/>
                    <a:pt x="9065" y="6580"/>
                  </a:cubicBezTo>
                  <a:cubicBezTo>
                    <a:pt x="9091" y="6588"/>
                    <a:pt x="9118" y="6593"/>
                    <a:pt x="9144" y="6593"/>
                  </a:cubicBezTo>
                  <a:cubicBezTo>
                    <a:pt x="9251" y="6593"/>
                    <a:pt x="9350" y="6523"/>
                    <a:pt x="9386" y="6401"/>
                  </a:cubicBezTo>
                  <a:cubicBezTo>
                    <a:pt x="9421" y="6303"/>
                    <a:pt x="9448" y="6205"/>
                    <a:pt x="9457" y="6098"/>
                  </a:cubicBezTo>
                  <a:cubicBezTo>
                    <a:pt x="9511" y="5768"/>
                    <a:pt x="9511" y="5429"/>
                    <a:pt x="9511" y="5090"/>
                  </a:cubicBezTo>
                  <a:cubicBezTo>
                    <a:pt x="9520" y="4421"/>
                    <a:pt x="9439" y="3761"/>
                    <a:pt x="9225" y="3127"/>
                  </a:cubicBezTo>
                  <a:cubicBezTo>
                    <a:pt x="9029" y="2556"/>
                    <a:pt x="8770" y="2030"/>
                    <a:pt x="8387" y="1575"/>
                  </a:cubicBezTo>
                  <a:cubicBezTo>
                    <a:pt x="7807" y="888"/>
                    <a:pt x="7075" y="424"/>
                    <a:pt x="6147" y="139"/>
                  </a:cubicBezTo>
                  <a:cubicBezTo>
                    <a:pt x="6031" y="121"/>
                    <a:pt x="5853" y="76"/>
                    <a:pt x="5675" y="49"/>
                  </a:cubicBezTo>
                  <a:cubicBezTo>
                    <a:pt x="5462" y="17"/>
                    <a:pt x="5249" y="1"/>
                    <a:pt x="5037"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96" name="Google Shape;2891;p8"/>
            <p:cNvSpPr/>
            <p:nvPr/>
          </p:nvSpPr>
          <p:spPr>
            <a:xfrm>
              <a:off x="1242625" y="1194925"/>
              <a:ext cx="199175" cy="140425"/>
            </a:xfrm>
            <a:custGeom>
              <a:avLst/>
              <a:ahLst/>
              <a:rect l="l" t="t" r="r" b="b"/>
              <a:pathLst>
                <a:path w="7967" h="5617" extrusionOk="0">
                  <a:moveTo>
                    <a:pt x="4488" y="1"/>
                  </a:moveTo>
                  <a:cubicBezTo>
                    <a:pt x="4006" y="1"/>
                    <a:pt x="3551" y="126"/>
                    <a:pt x="3105" y="286"/>
                  </a:cubicBezTo>
                  <a:cubicBezTo>
                    <a:pt x="2266" y="599"/>
                    <a:pt x="1544" y="1080"/>
                    <a:pt x="955" y="1749"/>
                  </a:cubicBezTo>
                  <a:cubicBezTo>
                    <a:pt x="669" y="2062"/>
                    <a:pt x="420" y="2410"/>
                    <a:pt x="170" y="2749"/>
                  </a:cubicBezTo>
                  <a:cubicBezTo>
                    <a:pt x="134" y="2793"/>
                    <a:pt x="99" y="2838"/>
                    <a:pt x="72" y="2882"/>
                  </a:cubicBezTo>
                  <a:cubicBezTo>
                    <a:pt x="0" y="3007"/>
                    <a:pt x="27" y="3150"/>
                    <a:pt x="134" y="3230"/>
                  </a:cubicBezTo>
                  <a:cubicBezTo>
                    <a:pt x="181" y="3270"/>
                    <a:pt x="236" y="3288"/>
                    <a:pt x="290" y="3288"/>
                  </a:cubicBezTo>
                  <a:cubicBezTo>
                    <a:pt x="358" y="3288"/>
                    <a:pt x="427" y="3258"/>
                    <a:pt x="482" y="3204"/>
                  </a:cubicBezTo>
                  <a:cubicBezTo>
                    <a:pt x="518" y="3168"/>
                    <a:pt x="553" y="3123"/>
                    <a:pt x="580" y="3079"/>
                  </a:cubicBezTo>
                  <a:cubicBezTo>
                    <a:pt x="768" y="2829"/>
                    <a:pt x="955" y="2579"/>
                    <a:pt x="1151" y="2329"/>
                  </a:cubicBezTo>
                  <a:cubicBezTo>
                    <a:pt x="1490" y="1919"/>
                    <a:pt x="1874" y="1544"/>
                    <a:pt x="2329" y="1259"/>
                  </a:cubicBezTo>
                  <a:cubicBezTo>
                    <a:pt x="2784" y="973"/>
                    <a:pt x="3265" y="759"/>
                    <a:pt x="3783" y="625"/>
                  </a:cubicBezTo>
                  <a:cubicBezTo>
                    <a:pt x="4034" y="559"/>
                    <a:pt x="4284" y="524"/>
                    <a:pt x="4530" y="524"/>
                  </a:cubicBezTo>
                  <a:cubicBezTo>
                    <a:pt x="4973" y="524"/>
                    <a:pt x="5407" y="637"/>
                    <a:pt x="5826" y="884"/>
                  </a:cubicBezTo>
                  <a:cubicBezTo>
                    <a:pt x="6540" y="1303"/>
                    <a:pt x="7012" y="1910"/>
                    <a:pt x="7244" y="2713"/>
                  </a:cubicBezTo>
                  <a:cubicBezTo>
                    <a:pt x="7432" y="3355"/>
                    <a:pt x="7458" y="3998"/>
                    <a:pt x="7423" y="4658"/>
                  </a:cubicBezTo>
                  <a:cubicBezTo>
                    <a:pt x="7405" y="4872"/>
                    <a:pt x="7378" y="5086"/>
                    <a:pt x="7360" y="5309"/>
                  </a:cubicBezTo>
                  <a:cubicBezTo>
                    <a:pt x="7342" y="5470"/>
                    <a:pt x="7432" y="5585"/>
                    <a:pt x="7574" y="5612"/>
                  </a:cubicBezTo>
                  <a:cubicBezTo>
                    <a:pt x="7591" y="5615"/>
                    <a:pt x="7608" y="5617"/>
                    <a:pt x="7624" y="5617"/>
                  </a:cubicBezTo>
                  <a:cubicBezTo>
                    <a:pt x="7744" y="5617"/>
                    <a:pt x="7838" y="5532"/>
                    <a:pt x="7878" y="5398"/>
                  </a:cubicBezTo>
                  <a:cubicBezTo>
                    <a:pt x="7887" y="5362"/>
                    <a:pt x="7896" y="5318"/>
                    <a:pt x="7904" y="5282"/>
                  </a:cubicBezTo>
                  <a:cubicBezTo>
                    <a:pt x="7922" y="4925"/>
                    <a:pt x="7958" y="4568"/>
                    <a:pt x="7958" y="4212"/>
                  </a:cubicBezTo>
                  <a:cubicBezTo>
                    <a:pt x="7967" y="3632"/>
                    <a:pt x="7904" y="3070"/>
                    <a:pt x="7735" y="2517"/>
                  </a:cubicBezTo>
                  <a:cubicBezTo>
                    <a:pt x="7521" y="1803"/>
                    <a:pt x="7137" y="1214"/>
                    <a:pt x="6566" y="750"/>
                  </a:cubicBezTo>
                  <a:cubicBezTo>
                    <a:pt x="6218" y="474"/>
                    <a:pt x="5835" y="251"/>
                    <a:pt x="5371" y="108"/>
                  </a:cubicBezTo>
                  <a:cubicBezTo>
                    <a:pt x="5112" y="37"/>
                    <a:pt x="4791" y="1"/>
                    <a:pt x="448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3197" name="Google Shape;2892;p8"/>
          <p:cNvSpPr/>
          <p:nvPr/>
        </p:nvSpPr>
        <p:spPr>
          <a:xfrm rot="1489915">
            <a:off x="3881431" y="59099"/>
            <a:ext cx="1029017" cy="656007"/>
          </a:xfrm>
          <a:custGeom>
            <a:avLst/>
            <a:ahLst/>
            <a:rect l="l" t="t" r="r" b="b"/>
            <a:pathLst>
              <a:path w="5934" h="3783" extrusionOk="0">
                <a:moveTo>
                  <a:pt x="5211" y="0"/>
                </a:moveTo>
                <a:lnTo>
                  <a:pt x="19" y="2346"/>
                </a:lnTo>
                <a:cubicBezTo>
                  <a:pt x="1" y="2427"/>
                  <a:pt x="10" y="2480"/>
                  <a:pt x="90" y="2516"/>
                </a:cubicBezTo>
                <a:cubicBezTo>
                  <a:pt x="135" y="2534"/>
                  <a:pt x="179" y="2507"/>
                  <a:pt x="197" y="2552"/>
                </a:cubicBezTo>
                <a:cubicBezTo>
                  <a:pt x="215" y="2578"/>
                  <a:pt x="179" y="2650"/>
                  <a:pt x="179" y="2676"/>
                </a:cubicBezTo>
                <a:cubicBezTo>
                  <a:pt x="161" y="2757"/>
                  <a:pt x="161" y="2792"/>
                  <a:pt x="242" y="2828"/>
                </a:cubicBezTo>
                <a:cubicBezTo>
                  <a:pt x="304" y="2864"/>
                  <a:pt x="366" y="2873"/>
                  <a:pt x="402" y="2935"/>
                </a:cubicBezTo>
                <a:cubicBezTo>
                  <a:pt x="447" y="3024"/>
                  <a:pt x="349" y="3105"/>
                  <a:pt x="384" y="3185"/>
                </a:cubicBezTo>
                <a:cubicBezTo>
                  <a:pt x="411" y="3256"/>
                  <a:pt x="518" y="3256"/>
                  <a:pt x="491" y="3346"/>
                </a:cubicBezTo>
                <a:cubicBezTo>
                  <a:pt x="474" y="3390"/>
                  <a:pt x="286" y="3515"/>
                  <a:pt x="340" y="3586"/>
                </a:cubicBezTo>
                <a:cubicBezTo>
                  <a:pt x="348" y="3594"/>
                  <a:pt x="359" y="3597"/>
                  <a:pt x="372" y="3597"/>
                </a:cubicBezTo>
                <a:cubicBezTo>
                  <a:pt x="422" y="3597"/>
                  <a:pt x="502" y="3552"/>
                  <a:pt x="557" y="3552"/>
                </a:cubicBezTo>
                <a:cubicBezTo>
                  <a:pt x="569" y="3552"/>
                  <a:pt x="580" y="3554"/>
                  <a:pt x="589" y="3560"/>
                </a:cubicBezTo>
                <a:cubicBezTo>
                  <a:pt x="527" y="3631"/>
                  <a:pt x="474" y="3702"/>
                  <a:pt x="411" y="3783"/>
                </a:cubicBezTo>
                <a:lnTo>
                  <a:pt x="5933" y="1276"/>
                </a:lnTo>
                <a:cubicBezTo>
                  <a:pt x="5933" y="1196"/>
                  <a:pt x="5844" y="1204"/>
                  <a:pt x="5808" y="1151"/>
                </a:cubicBezTo>
                <a:cubicBezTo>
                  <a:pt x="5737" y="1053"/>
                  <a:pt x="5862" y="1026"/>
                  <a:pt x="5844" y="937"/>
                </a:cubicBezTo>
                <a:cubicBezTo>
                  <a:pt x="5782" y="910"/>
                  <a:pt x="5701" y="919"/>
                  <a:pt x="5630" y="892"/>
                </a:cubicBezTo>
                <a:cubicBezTo>
                  <a:pt x="5532" y="839"/>
                  <a:pt x="5603" y="839"/>
                  <a:pt x="5621" y="776"/>
                </a:cubicBezTo>
                <a:cubicBezTo>
                  <a:pt x="5657" y="696"/>
                  <a:pt x="5603" y="687"/>
                  <a:pt x="5550" y="634"/>
                </a:cubicBezTo>
                <a:cubicBezTo>
                  <a:pt x="5487" y="571"/>
                  <a:pt x="5541" y="580"/>
                  <a:pt x="5523" y="500"/>
                </a:cubicBezTo>
                <a:cubicBezTo>
                  <a:pt x="5514" y="437"/>
                  <a:pt x="5443" y="437"/>
                  <a:pt x="5389" y="402"/>
                </a:cubicBezTo>
                <a:cubicBezTo>
                  <a:pt x="5309" y="357"/>
                  <a:pt x="5344" y="339"/>
                  <a:pt x="5344" y="268"/>
                </a:cubicBezTo>
                <a:cubicBezTo>
                  <a:pt x="5353" y="152"/>
                  <a:pt x="5211" y="116"/>
                  <a:pt x="5211" y="0"/>
                </a:cubicBezTo>
                <a:close/>
              </a:path>
            </a:pathLst>
          </a:custGeom>
          <a:solidFill>
            <a:srgbClr val="FFA990">
              <a:alpha val="6558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53" name="Google Shape;2893;p8"/>
          <p:cNvGrpSpPr/>
          <p:nvPr/>
        </p:nvGrpSpPr>
        <p:grpSpPr>
          <a:xfrm rot="-3669520">
            <a:off x="8161279" y="1228972"/>
            <a:ext cx="2003370" cy="1927297"/>
            <a:chOff x="3795825" y="3576625"/>
            <a:chExt cx="273225" cy="262850"/>
          </a:xfrm>
        </p:grpSpPr>
        <p:sp>
          <p:nvSpPr>
            <p:cNvPr id="1053198" name="Google Shape;2894;p8"/>
            <p:cNvSpPr/>
            <p:nvPr/>
          </p:nvSpPr>
          <p:spPr>
            <a:xfrm>
              <a:off x="3954600" y="3665275"/>
              <a:ext cx="114450" cy="80700"/>
            </a:xfrm>
            <a:custGeom>
              <a:avLst/>
              <a:ahLst/>
              <a:rect l="l" t="t" r="r" b="b"/>
              <a:pathLst>
                <a:path w="4578" h="3228" extrusionOk="0">
                  <a:moveTo>
                    <a:pt x="2303" y="0"/>
                  </a:moveTo>
                  <a:cubicBezTo>
                    <a:pt x="1128" y="0"/>
                    <a:pt x="1" y="457"/>
                    <a:pt x="331" y="2280"/>
                  </a:cubicBezTo>
                  <a:cubicBezTo>
                    <a:pt x="331" y="2280"/>
                    <a:pt x="701" y="3227"/>
                    <a:pt x="1548" y="3227"/>
                  </a:cubicBezTo>
                  <a:cubicBezTo>
                    <a:pt x="2230" y="3227"/>
                    <a:pt x="3221" y="2613"/>
                    <a:pt x="4578" y="397"/>
                  </a:cubicBezTo>
                  <a:cubicBezTo>
                    <a:pt x="4578" y="397"/>
                    <a:pt x="3614" y="112"/>
                    <a:pt x="2865" y="32"/>
                  </a:cubicBezTo>
                  <a:cubicBezTo>
                    <a:pt x="2680" y="12"/>
                    <a:pt x="2491" y="0"/>
                    <a:pt x="2303" y="0"/>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199" name="Google Shape;2895;p8"/>
            <p:cNvSpPr/>
            <p:nvPr/>
          </p:nvSpPr>
          <p:spPr>
            <a:xfrm>
              <a:off x="3963775" y="3675425"/>
              <a:ext cx="105275" cy="70575"/>
            </a:xfrm>
            <a:custGeom>
              <a:avLst/>
              <a:ahLst/>
              <a:rect l="l" t="t" r="r" b="b"/>
              <a:pathLst>
                <a:path w="4211" h="2823" extrusionOk="0">
                  <a:moveTo>
                    <a:pt x="4211" y="0"/>
                  </a:moveTo>
                  <a:lnTo>
                    <a:pt x="0" y="1936"/>
                  </a:lnTo>
                  <a:cubicBezTo>
                    <a:pt x="100" y="2155"/>
                    <a:pt x="473" y="2822"/>
                    <a:pt x="1183" y="2822"/>
                  </a:cubicBezTo>
                  <a:cubicBezTo>
                    <a:pt x="1863" y="2822"/>
                    <a:pt x="2853" y="2209"/>
                    <a:pt x="4211"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00" name="Google Shape;2896;p8"/>
            <p:cNvSpPr/>
            <p:nvPr/>
          </p:nvSpPr>
          <p:spPr>
            <a:xfrm>
              <a:off x="3936775" y="3576625"/>
              <a:ext cx="95025" cy="86125"/>
            </a:xfrm>
            <a:custGeom>
              <a:avLst/>
              <a:ahLst/>
              <a:rect l="l" t="t" r="r" b="b"/>
              <a:pathLst>
                <a:path w="3801" h="3445" extrusionOk="0">
                  <a:moveTo>
                    <a:pt x="3801" y="0"/>
                  </a:moveTo>
                  <a:cubicBezTo>
                    <a:pt x="3801" y="0"/>
                    <a:pt x="1" y="72"/>
                    <a:pt x="679" y="3096"/>
                  </a:cubicBezTo>
                  <a:cubicBezTo>
                    <a:pt x="679" y="3096"/>
                    <a:pt x="1084" y="3445"/>
                    <a:pt x="1620" y="3445"/>
                  </a:cubicBezTo>
                  <a:cubicBezTo>
                    <a:pt x="2329" y="3445"/>
                    <a:pt x="3268" y="2835"/>
                    <a:pt x="3801"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01" name="Google Shape;2897;p8"/>
            <p:cNvSpPr/>
            <p:nvPr/>
          </p:nvSpPr>
          <p:spPr>
            <a:xfrm>
              <a:off x="3953500" y="3577500"/>
              <a:ext cx="78100" cy="85250"/>
            </a:xfrm>
            <a:custGeom>
              <a:avLst/>
              <a:ahLst/>
              <a:rect l="l" t="t" r="r" b="b"/>
              <a:pathLst>
                <a:path w="3124" h="3410" extrusionOk="0">
                  <a:moveTo>
                    <a:pt x="3123" y="1"/>
                  </a:moveTo>
                  <a:lnTo>
                    <a:pt x="1" y="3025"/>
                  </a:lnTo>
                  <a:cubicBezTo>
                    <a:pt x="1" y="3034"/>
                    <a:pt x="1" y="3043"/>
                    <a:pt x="10" y="3061"/>
                  </a:cubicBezTo>
                  <a:cubicBezTo>
                    <a:pt x="10" y="3061"/>
                    <a:pt x="415" y="3410"/>
                    <a:pt x="952" y="3410"/>
                  </a:cubicBezTo>
                  <a:cubicBezTo>
                    <a:pt x="1658" y="3410"/>
                    <a:pt x="2591" y="2805"/>
                    <a:pt x="3123"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02" name="Google Shape;2898;p8"/>
            <p:cNvSpPr/>
            <p:nvPr/>
          </p:nvSpPr>
          <p:spPr>
            <a:xfrm>
              <a:off x="3826150" y="3592675"/>
              <a:ext cx="69150" cy="112425"/>
            </a:xfrm>
            <a:custGeom>
              <a:avLst/>
              <a:ahLst/>
              <a:rect l="l" t="t" r="r" b="b"/>
              <a:pathLst>
                <a:path w="2766" h="4497" extrusionOk="0">
                  <a:moveTo>
                    <a:pt x="1972" y="1"/>
                  </a:moveTo>
                  <a:cubicBezTo>
                    <a:pt x="1973" y="4"/>
                    <a:pt x="1973" y="7"/>
                    <a:pt x="1973" y="11"/>
                  </a:cubicBezTo>
                  <a:lnTo>
                    <a:pt x="1973" y="11"/>
                  </a:lnTo>
                  <a:cubicBezTo>
                    <a:pt x="1974" y="3"/>
                    <a:pt x="1972" y="1"/>
                    <a:pt x="1972" y="1"/>
                  </a:cubicBezTo>
                  <a:close/>
                  <a:moveTo>
                    <a:pt x="1973" y="11"/>
                  </a:moveTo>
                  <a:cubicBezTo>
                    <a:pt x="1971" y="46"/>
                    <a:pt x="1931" y="190"/>
                    <a:pt x="1544" y="723"/>
                  </a:cubicBezTo>
                  <a:cubicBezTo>
                    <a:pt x="1071" y="1374"/>
                    <a:pt x="1" y="3266"/>
                    <a:pt x="1125" y="4497"/>
                  </a:cubicBezTo>
                  <a:cubicBezTo>
                    <a:pt x="1125" y="4497"/>
                    <a:pt x="2525" y="4185"/>
                    <a:pt x="2650" y="2713"/>
                  </a:cubicBezTo>
                  <a:cubicBezTo>
                    <a:pt x="2766" y="1248"/>
                    <a:pt x="2042" y="649"/>
                    <a:pt x="1973" y="1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03" name="Google Shape;2899;p8"/>
            <p:cNvSpPr/>
            <p:nvPr/>
          </p:nvSpPr>
          <p:spPr>
            <a:xfrm>
              <a:off x="3854025" y="3593575"/>
              <a:ext cx="41300" cy="111525"/>
            </a:xfrm>
            <a:custGeom>
              <a:avLst/>
              <a:ahLst/>
              <a:rect l="l" t="t" r="r" b="b"/>
              <a:pathLst>
                <a:path w="1652" h="4461" extrusionOk="0">
                  <a:moveTo>
                    <a:pt x="866" y="0"/>
                  </a:moveTo>
                  <a:cubicBezTo>
                    <a:pt x="679" y="1044"/>
                    <a:pt x="260" y="3328"/>
                    <a:pt x="1" y="4452"/>
                  </a:cubicBezTo>
                  <a:cubicBezTo>
                    <a:pt x="10" y="4452"/>
                    <a:pt x="10" y="4461"/>
                    <a:pt x="10" y="4461"/>
                  </a:cubicBezTo>
                  <a:cubicBezTo>
                    <a:pt x="10" y="4461"/>
                    <a:pt x="1410" y="4149"/>
                    <a:pt x="1535" y="2677"/>
                  </a:cubicBezTo>
                  <a:cubicBezTo>
                    <a:pt x="1651" y="1231"/>
                    <a:pt x="938" y="625"/>
                    <a:pt x="86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04" name="Google Shape;2900;p8"/>
            <p:cNvSpPr/>
            <p:nvPr/>
          </p:nvSpPr>
          <p:spPr>
            <a:xfrm>
              <a:off x="3875450" y="3592675"/>
              <a:ext cx="25" cy="250"/>
            </a:xfrm>
            <a:custGeom>
              <a:avLst/>
              <a:ahLst/>
              <a:rect l="l" t="t" r="r" b="b"/>
              <a:pathLst>
                <a:path w="1" h="10" extrusionOk="0">
                  <a:moveTo>
                    <a:pt x="0" y="9"/>
                  </a:moveTo>
                  <a:cubicBezTo>
                    <a:pt x="0" y="9"/>
                    <a:pt x="0" y="1"/>
                    <a:pt x="0" y="1"/>
                  </a:cubicBezTo>
                  <a:cubicBezTo>
                    <a:pt x="0" y="9"/>
                    <a:pt x="0" y="9"/>
                    <a:pt x="0" y="9"/>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05" name="Google Shape;2901;p8"/>
            <p:cNvSpPr/>
            <p:nvPr/>
          </p:nvSpPr>
          <p:spPr>
            <a:xfrm>
              <a:off x="3795825" y="3621000"/>
              <a:ext cx="190925" cy="218325"/>
            </a:xfrm>
            <a:custGeom>
              <a:avLst/>
              <a:ahLst/>
              <a:rect l="l" t="t" r="r" b="b"/>
              <a:pathLst>
                <a:path w="7637" h="8733" extrusionOk="0">
                  <a:moveTo>
                    <a:pt x="7637" y="1"/>
                  </a:moveTo>
                  <a:lnTo>
                    <a:pt x="7557" y="36"/>
                  </a:lnTo>
                  <a:lnTo>
                    <a:pt x="7485" y="90"/>
                  </a:lnTo>
                  <a:cubicBezTo>
                    <a:pt x="7441" y="125"/>
                    <a:pt x="7396" y="161"/>
                    <a:pt x="7351" y="197"/>
                  </a:cubicBezTo>
                  <a:cubicBezTo>
                    <a:pt x="7253" y="277"/>
                    <a:pt x="7173" y="357"/>
                    <a:pt x="7084" y="438"/>
                  </a:cubicBezTo>
                  <a:cubicBezTo>
                    <a:pt x="6914" y="598"/>
                    <a:pt x="6754" y="768"/>
                    <a:pt x="6584" y="937"/>
                  </a:cubicBezTo>
                  <a:cubicBezTo>
                    <a:pt x="6263" y="1276"/>
                    <a:pt x="5942" y="1615"/>
                    <a:pt x="5621" y="1963"/>
                  </a:cubicBezTo>
                  <a:cubicBezTo>
                    <a:pt x="4987" y="2659"/>
                    <a:pt x="4363" y="3364"/>
                    <a:pt x="3747" y="4077"/>
                  </a:cubicBezTo>
                  <a:cubicBezTo>
                    <a:pt x="2507" y="5496"/>
                    <a:pt x="1294" y="6932"/>
                    <a:pt x="81" y="8368"/>
                  </a:cubicBezTo>
                  <a:cubicBezTo>
                    <a:pt x="81" y="8368"/>
                    <a:pt x="81" y="8377"/>
                    <a:pt x="81" y="8377"/>
                  </a:cubicBezTo>
                  <a:cubicBezTo>
                    <a:pt x="1" y="8475"/>
                    <a:pt x="18" y="8618"/>
                    <a:pt x="116" y="8690"/>
                  </a:cubicBezTo>
                  <a:cubicBezTo>
                    <a:pt x="157" y="8719"/>
                    <a:pt x="204" y="8733"/>
                    <a:pt x="251" y="8733"/>
                  </a:cubicBezTo>
                  <a:cubicBezTo>
                    <a:pt x="319" y="8733"/>
                    <a:pt x="387" y="8703"/>
                    <a:pt x="429" y="8645"/>
                  </a:cubicBezTo>
                  <a:cubicBezTo>
                    <a:pt x="1580" y="7164"/>
                    <a:pt x="2739" y="5683"/>
                    <a:pt x="3917" y="4220"/>
                  </a:cubicBezTo>
                  <a:cubicBezTo>
                    <a:pt x="4506" y="3489"/>
                    <a:pt x="5103" y="2757"/>
                    <a:pt x="5710" y="2043"/>
                  </a:cubicBezTo>
                  <a:cubicBezTo>
                    <a:pt x="6004" y="1678"/>
                    <a:pt x="6317" y="1321"/>
                    <a:pt x="6629" y="973"/>
                  </a:cubicBezTo>
                  <a:cubicBezTo>
                    <a:pt x="6781" y="795"/>
                    <a:pt x="6941" y="625"/>
                    <a:pt x="7102" y="456"/>
                  </a:cubicBezTo>
                  <a:cubicBezTo>
                    <a:pt x="7191" y="375"/>
                    <a:pt x="7271" y="286"/>
                    <a:pt x="7360" y="215"/>
                  </a:cubicBezTo>
                  <a:cubicBezTo>
                    <a:pt x="7405" y="170"/>
                    <a:pt x="7441" y="125"/>
                    <a:pt x="7494" y="99"/>
                  </a:cubicBezTo>
                  <a:lnTo>
                    <a:pt x="7566" y="45"/>
                  </a:lnTo>
                  <a:lnTo>
                    <a:pt x="7637" y="1"/>
                  </a:ln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06" name="Google Shape;2902;p8"/>
            <p:cNvSpPr/>
            <p:nvPr/>
          </p:nvSpPr>
          <p:spPr>
            <a:xfrm>
              <a:off x="3795825" y="3708425"/>
              <a:ext cx="201200" cy="131050"/>
            </a:xfrm>
            <a:custGeom>
              <a:avLst/>
              <a:ahLst/>
              <a:rect l="l" t="t" r="r" b="b"/>
              <a:pathLst>
                <a:path w="8048" h="5242" extrusionOk="0">
                  <a:moveTo>
                    <a:pt x="8047" y="1"/>
                  </a:moveTo>
                  <a:cubicBezTo>
                    <a:pt x="7334" y="322"/>
                    <a:pt x="6629" y="652"/>
                    <a:pt x="5933" y="991"/>
                  </a:cubicBezTo>
                  <a:cubicBezTo>
                    <a:pt x="5237" y="1339"/>
                    <a:pt x="4550" y="1696"/>
                    <a:pt x="3863" y="2079"/>
                  </a:cubicBezTo>
                  <a:cubicBezTo>
                    <a:pt x="3185" y="2463"/>
                    <a:pt x="2516" y="2864"/>
                    <a:pt x="1865" y="3310"/>
                  </a:cubicBezTo>
                  <a:cubicBezTo>
                    <a:pt x="1544" y="3524"/>
                    <a:pt x="1223" y="3765"/>
                    <a:pt x="919" y="4015"/>
                  </a:cubicBezTo>
                  <a:cubicBezTo>
                    <a:pt x="616" y="4274"/>
                    <a:pt x="322" y="4550"/>
                    <a:pt x="72" y="4889"/>
                  </a:cubicBezTo>
                  <a:cubicBezTo>
                    <a:pt x="72" y="4889"/>
                    <a:pt x="72" y="4889"/>
                    <a:pt x="63" y="4898"/>
                  </a:cubicBezTo>
                  <a:cubicBezTo>
                    <a:pt x="1" y="4996"/>
                    <a:pt x="27" y="5130"/>
                    <a:pt x="125" y="5202"/>
                  </a:cubicBezTo>
                  <a:cubicBezTo>
                    <a:pt x="166" y="5228"/>
                    <a:pt x="210" y="5241"/>
                    <a:pt x="253" y="5241"/>
                  </a:cubicBezTo>
                  <a:cubicBezTo>
                    <a:pt x="324" y="5241"/>
                    <a:pt x="393" y="5206"/>
                    <a:pt x="438" y="5139"/>
                  </a:cubicBezTo>
                  <a:cubicBezTo>
                    <a:pt x="643" y="4845"/>
                    <a:pt x="902" y="4568"/>
                    <a:pt x="1178" y="4309"/>
                  </a:cubicBezTo>
                  <a:cubicBezTo>
                    <a:pt x="1455" y="4051"/>
                    <a:pt x="1758" y="3810"/>
                    <a:pt x="2061" y="3578"/>
                  </a:cubicBezTo>
                  <a:cubicBezTo>
                    <a:pt x="2677" y="3114"/>
                    <a:pt x="3319" y="2686"/>
                    <a:pt x="3979" y="2275"/>
                  </a:cubicBezTo>
                  <a:cubicBezTo>
                    <a:pt x="4639" y="1865"/>
                    <a:pt x="5309" y="1473"/>
                    <a:pt x="5987" y="1098"/>
                  </a:cubicBezTo>
                  <a:cubicBezTo>
                    <a:pt x="6665" y="714"/>
                    <a:pt x="7351" y="348"/>
                    <a:pt x="804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07" name="Google Shape;2903;p8"/>
            <p:cNvSpPr/>
            <p:nvPr/>
          </p:nvSpPr>
          <p:spPr>
            <a:xfrm>
              <a:off x="3818125" y="3688350"/>
              <a:ext cx="39725" cy="124300"/>
            </a:xfrm>
            <a:custGeom>
              <a:avLst/>
              <a:ahLst/>
              <a:rect l="l" t="t" r="r" b="b"/>
              <a:pathLst>
                <a:path w="1589" h="4972" extrusionOk="0">
                  <a:moveTo>
                    <a:pt x="1589" y="1"/>
                  </a:moveTo>
                  <a:lnTo>
                    <a:pt x="1589" y="1"/>
                  </a:lnTo>
                  <a:cubicBezTo>
                    <a:pt x="1312" y="777"/>
                    <a:pt x="1035" y="1544"/>
                    <a:pt x="759" y="2320"/>
                  </a:cubicBezTo>
                  <a:cubicBezTo>
                    <a:pt x="625" y="2713"/>
                    <a:pt x="491" y="3105"/>
                    <a:pt x="366" y="3498"/>
                  </a:cubicBezTo>
                  <a:cubicBezTo>
                    <a:pt x="241" y="3890"/>
                    <a:pt x="117" y="4274"/>
                    <a:pt x="18" y="4702"/>
                  </a:cubicBezTo>
                  <a:cubicBezTo>
                    <a:pt x="18" y="4711"/>
                    <a:pt x="18" y="4711"/>
                    <a:pt x="18" y="4720"/>
                  </a:cubicBezTo>
                  <a:cubicBezTo>
                    <a:pt x="1" y="4845"/>
                    <a:pt x="90" y="4952"/>
                    <a:pt x="206" y="4970"/>
                  </a:cubicBezTo>
                  <a:cubicBezTo>
                    <a:pt x="217" y="4971"/>
                    <a:pt x="227" y="4972"/>
                    <a:pt x="238" y="4972"/>
                  </a:cubicBezTo>
                  <a:cubicBezTo>
                    <a:pt x="348" y="4972"/>
                    <a:pt x="439" y="4888"/>
                    <a:pt x="456" y="4773"/>
                  </a:cubicBezTo>
                  <a:lnTo>
                    <a:pt x="456" y="4764"/>
                  </a:lnTo>
                  <a:cubicBezTo>
                    <a:pt x="509" y="4390"/>
                    <a:pt x="598" y="3979"/>
                    <a:pt x="688" y="3578"/>
                  </a:cubicBezTo>
                  <a:cubicBezTo>
                    <a:pt x="777" y="3185"/>
                    <a:pt x="875" y="2784"/>
                    <a:pt x="973" y="2383"/>
                  </a:cubicBezTo>
                  <a:cubicBezTo>
                    <a:pt x="1169" y="1589"/>
                    <a:pt x="1374" y="795"/>
                    <a:pt x="1589"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154" name="Google Shape;2904;p8"/>
          <p:cNvGrpSpPr/>
          <p:nvPr/>
        </p:nvGrpSpPr>
        <p:grpSpPr>
          <a:xfrm rot="-5400000">
            <a:off x="7631292" y="3174908"/>
            <a:ext cx="2310839" cy="1902145"/>
            <a:chOff x="3857825" y="4400025"/>
            <a:chExt cx="287500" cy="236650"/>
          </a:xfrm>
        </p:grpSpPr>
        <p:sp>
          <p:nvSpPr>
            <p:cNvPr id="1053208" name="Google Shape;2905;p8"/>
            <p:cNvSpPr/>
            <p:nvPr/>
          </p:nvSpPr>
          <p:spPr>
            <a:xfrm>
              <a:off x="4020425" y="4400025"/>
              <a:ext cx="106175" cy="56425"/>
            </a:xfrm>
            <a:custGeom>
              <a:avLst/>
              <a:ahLst/>
              <a:rect l="l" t="t" r="r" b="b"/>
              <a:pathLst>
                <a:path w="4247" h="2257" extrusionOk="0">
                  <a:moveTo>
                    <a:pt x="4246" y="1"/>
                  </a:moveTo>
                  <a:cubicBezTo>
                    <a:pt x="4244" y="2"/>
                    <a:pt x="4242" y="4"/>
                    <a:pt x="4239" y="6"/>
                  </a:cubicBezTo>
                  <a:lnTo>
                    <a:pt x="4239" y="6"/>
                  </a:lnTo>
                  <a:cubicBezTo>
                    <a:pt x="4245" y="3"/>
                    <a:pt x="4246" y="1"/>
                    <a:pt x="4246" y="1"/>
                  </a:cubicBezTo>
                  <a:close/>
                  <a:moveTo>
                    <a:pt x="4239" y="6"/>
                  </a:moveTo>
                  <a:cubicBezTo>
                    <a:pt x="4220" y="17"/>
                    <a:pt x="4150" y="38"/>
                    <a:pt x="3908" y="38"/>
                  </a:cubicBezTo>
                  <a:cubicBezTo>
                    <a:pt x="3789" y="38"/>
                    <a:pt x="3627" y="33"/>
                    <a:pt x="3408" y="18"/>
                  </a:cubicBezTo>
                  <a:cubicBezTo>
                    <a:pt x="3329" y="14"/>
                    <a:pt x="3236" y="11"/>
                    <a:pt x="3133" y="11"/>
                  </a:cubicBezTo>
                  <a:cubicBezTo>
                    <a:pt x="2194" y="11"/>
                    <a:pt x="394" y="248"/>
                    <a:pt x="0" y="1696"/>
                  </a:cubicBezTo>
                  <a:cubicBezTo>
                    <a:pt x="0" y="1696"/>
                    <a:pt x="566" y="2256"/>
                    <a:pt x="1394" y="2256"/>
                  </a:cubicBezTo>
                  <a:cubicBezTo>
                    <a:pt x="1676" y="2256"/>
                    <a:pt x="1988" y="2191"/>
                    <a:pt x="2319" y="2017"/>
                  </a:cubicBezTo>
                  <a:cubicBezTo>
                    <a:pt x="3616" y="1333"/>
                    <a:pt x="3737" y="393"/>
                    <a:pt x="4239" y="6"/>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09" name="Google Shape;2906;p8"/>
            <p:cNvSpPr/>
            <p:nvPr/>
          </p:nvSpPr>
          <p:spPr>
            <a:xfrm>
              <a:off x="4020425" y="4400475"/>
              <a:ext cx="105500" cy="55975"/>
            </a:xfrm>
            <a:custGeom>
              <a:avLst/>
              <a:ahLst/>
              <a:rect l="l" t="t" r="r" b="b"/>
              <a:pathLst>
                <a:path w="4220" h="2239" extrusionOk="0">
                  <a:moveTo>
                    <a:pt x="4220" y="0"/>
                  </a:moveTo>
                  <a:cubicBezTo>
                    <a:pt x="3238" y="402"/>
                    <a:pt x="1088" y="1285"/>
                    <a:pt x="0" y="1669"/>
                  </a:cubicBezTo>
                  <a:cubicBezTo>
                    <a:pt x="0" y="1669"/>
                    <a:pt x="0" y="1678"/>
                    <a:pt x="0" y="1678"/>
                  </a:cubicBezTo>
                  <a:cubicBezTo>
                    <a:pt x="0" y="1678"/>
                    <a:pt x="566" y="2238"/>
                    <a:pt x="1394" y="2238"/>
                  </a:cubicBezTo>
                  <a:cubicBezTo>
                    <a:pt x="1676" y="2238"/>
                    <a:pt x="1988" y="2173"/>
                    <a:pt x="2319" y="1999"/>
                  </a:cubicBezTo>
                  <a:cubicBezTo>
                    <a:pt x="3604" y="1330"/>
                    <a:pt x="3738" y="393"/>
                    <a:pt x="4220"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10" name="Google Shape;2907;p8"/>
            <p:cNvSpPr/>
            <p:nvPr/>
          </p:nvSpPr>
          <p:spPr>
            <a:xfrm>
              <a:off x="4126350" y="4400025"/>
              <a:ext cx="250" cy="25"/>
            </a:xfrm>
            <a:custGeom>
              <a:avLst/>
              <a:ahLst/>
              <a:rect l="l" t="t" r="r" b="b"/>
              <a:pathLst>
                <a:path w="10" h="1" extrusionOk="0">
                  <a:moveTo>
                    <a:pt x="1" y="1"/>
                  </a:moveTo>
                  <a:cubicBezTo>
                    <a:pt x="1" y="1"/>
                    <a:pt x="9" y="1"/>
                    <a:pt x="9" y="1"/>
                  </a:cubicBezTo>
                  <a:cubicBezTo>
                    <a:pt x="1" y="1"/>
                    <a:pt x="1" y="1"/>
                    <a:pt x="1" y="1"/>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11" name="Google Shape;2908;p8"/>
            <p:cNvSpPr/>
            <p:nvPr/>
          </p:nvSpPr>
          <p:spPr>
            <a:xfrm>
              <a:off x="4035800" y="4466525"/>
              <a:ext cx="109525" cy="62450"/>
            </a:xfrm>
            <a:custGeom>
              <a:avLst/>
              <a:ahLst/>
              <a:rect l="l" t="t" r="r" b="b"/>
              <a:pathLst>
                <a:path w="4381" h="2498" extrusionOk="0">
                  <a:moveTo>
                    <a:pt x="1349" y="1"/>
                  </a:moveTo>
                  <a:cubicBezTo>
                    <a:pt x="206" y="1"/>
                    <a:pt x="1" y="1150"/>
                    <a:pt x="1" y="1150"/>
                  </a:cubicBezTo>
                  <a:cubicBezTo>
                    <a:pt x="513" y="2175"/>
                    <a:pt x="1248" y="2498"/>
                    <a:pt x="1970" y="2498"/>
                  </a:cubicBezTo>
                  <a:cubicBezTo>
                    <a:pt x="3194" y="2498"/>
                    <a:pt x="4381" y="1569"/>
                    <a:pt x="4381" y="1569"/>
                  </a:cubicBezTo>
                  <a:cubicBezTo>
                    <a:pt x="2969" y="379"/>
                    <a:pt x="2005" y="1"/>
                    <a:pt x="1349" y="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12" name="Google Shape;2909;p8"/>
            <p:cNvSpPr/>
            <p:nvPr/>
          </p:nvSpPr>
          <p:spPr>
            <a:xfrm>
              <a:off x="4035800" y="4466600"/>
              <a:ext cx="108650" cy="38725"/>
            </a:xfrm>
            <a:custGeom>
              <a:avLst/>
              <a:ahLst/>
              <a:rect l="l" t="t" r="r" b="b"/>
              <a:pathLst>
                <a:path w="4346" h="1549" extrusionOk="0">
                  <a:moveTo>
                    <a:pt x="1346" y="1"/>
                  </a:moveTo>
                  <a:cubicBezTo>
                    <a:pt x="207" y="1"/>
                    <a:pt x="1" y="1147"/>
                    <a:pt x="1" y="1147"/>
                  </a:cubicBezTo>
                  <a:cubicBezTo>
                    <a:pt x="9" y="1156"/>
                    <a:pt x="9" y="1165"/>
                    <a:pt x="18" y="1174"/>
                  </a:cubicBezTo>
                  <a:lnTo>
                    <a:pt x="4345" y="1548"/>
                  </a:lnTo>
                  <a:cubicBezTo>
                    <a:pt x="2951" y="375"/>
                    <a:pt x="1996" y="1"/>
                    <a:pt x="1346"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13" name="Google Shape;2910;p8"/>
            <p:cNvSpPr/>
            <p:nvPr/>
          </p:nvSpPr>
          <p:spPr>
            <a:xfrm>
              <a:off x="4011725" y="4550425"/>
              <a:ext cx="107725" cy="86250"/>
            </a:xfrm>
            <a:custGeom>
              <a:avLst/>
              <a:ahLst/>
              <a:rect l="l" t="t" r="r" b="b"/>
              <a:pathLst>
                <a:path w="4309" h="3450" extrusionOk="0">
                  <a:moveTo>
                    <a:pt x="2077" y="0"/>
                  </a:moveTo>
                  <a:cubicBezTo>
                    <a:pt x="1744" y="0"/>
                    <a:pt x="1409" y="69"/>
                    <a:pt x="1115" y="176"/>
                  </a:cubicBezTo>
                  <a:cubicBezTo>
                    <a:pt x="1035" y="203"/>
                    <a:pt x="732" y="292"/>
                    <a:pt x="705" y="390"/>
                  </a:cubicBezTo>
                  <a:cubicBezTo>
                    <a:pt x="0" y="3289"/>
                    <a:pt x="4309" y="3450"/>
                    <a:pt x="4309" y="3450"/>
                  </a:cubicBezTo>
                  <a:cubicBezTo>
                    <a:pt x="4122" y="3414"/>
                    <a:pt x="4139" y="2914"/>
                    <a:pt x="4139" y="2790"/>
                  </a:cubicBezTo>
                  <a:cubicBezTo>
                    <a:pt x="4113" y="2397"/>
                    <a:pt x="4086" y="2005"/>
                    <a:pt x="3988" y="1621"/>
                  </a:cubicBezTo>
                  <a:cubicBezTo>
                    <a:pt x="3845" y="1050"/>
                    <a:pt x="3524" y="470"/>
                    <a:pt x="2953" y="194"/>
                  </a:cubicBezTo>
                  <a:cubicBezTo>
                    <a:pt x="2685" y="57"/>
                    <a:pt x="2382" y="0"/>
                    <a:pt x="2077"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14" name="Google Shape;2911;p8"/>
            <p:cNvSpPr/>
            <p:nvPr/>
          </p:nvSpPr>
          <p:spPr>
            <a:xfrm>
              <a:off x="4012150" y="4559500"/>
              <a:ext cx="107100" cy="77175"/>
            </a:xfrm>
            <a:custGeom>
              <a:avLst/>
              <a:ahLst/>
              <a:rect l="l" t="t" r="r" b="b"/>
              <a:pathLst>
                <a:path w="4284" h="3087" extrusionOk="0">
                  <a:moveTo>
                    <a:pt x="706" y="0"/>
                  </a:moveTo>
                  <a:cubicBezTo>
                    <a:pt x="697" y="9"/>
                    <a:pt x="697" y="18"/>
                    <a:pt x="688" y="27"/>
                  </a:cubicBezTo>
                  <a:cubicBezTo>
                    <a:pt x="1" y="2837"/>
                    <a:pt x="4033" y="3069"/>
                    <a:pt x="4283" y="3087"/>
                  </a:cubicBezTo>
                  <a:cubicBezTo>
                    <a:pt x="3409" y="2667"/>
                    <a:pt x="1312" y="607"/>
                    <a:pt x="70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15" name="Google Shape;2912;p8"/>
            <p:cNvSpPr/>
            <p:nvPr/>
          </p:nvSpPr>
          <p:spPr>
            <a:xfrm>
              <a:off x="3857825" y="4493200"/>
              <a:ext cx="204325" cy="55950"/>
            </a:xfrm>
            <a:custGeom>
              <a:avLst/>
              <a:ahLst/>
              <a:rect l="l" t="t" r="r" b="b"/>
              <a:pathLst>
                <a:path w="8173" h="2238" extrusionOk="0">
                  <a:moveTo>
                    <a:pt x="5877" y="1"/>
                  </a:moveTo>
                  <a:cubicBezTo>
                    <a:pt x="5269" y="1"/>
                    <a:pt x="4657" y="32"/>
                    <a:pt x="4051" y="119"/>
                  </a:cubicBezTo>
                  <a:cubicBezTo>
                    <a:pt x="3703" y="172"/>
                    <a:pt x="3364" y="234"/>
                    <a:pt x="3025" y="342"/>
                  </a:cubicBezTo>
                  <a:cubicBezTo>
                    <a:pt x="2855" y="395"/>
                    <a:pt x="2686" y="458"/>
                    <a:pt x="2516" y="520"/>
                  </a:cubicBezTo>
                  <a:cubicBezTo>
                    <a:pt x="2365" y="591"/>
                    <a:pt x="2204" y="663"/>
                    <a:pt x="2043" y="734"/>
                  </a:cubicBezTo>
                  <a:cubicBezTo>
                    <a:pt x="1419" y="1028"/>
                    <a:pt x="803" y="1332"/>
                    <a:pt x="188" y="1680"/>
                  </a:cubicBezTo>
                  <a:cubicBezTo>
                    <a:pt x="188" y="1680"/>
                    <a:pt x="179" y="1689"/>
                    <a:pt x="170" y="1689"/>
                  </a:cubicBezTo>
                  <a:cubicBezTo>
                    <a:pt x="36" y="1787"/>
                    <a:pt x="1" y="1965"/>
                    <a:pt x="90" y="2108"/>
                  </a:cubicBezTo>
                  <a:cubicBezTo>
                    <a:pt x="146" y="2192"/>
                    <a:pt x="241" y="2237"/>
                    <a:pt x="336" y="2237"/>
                  </a:cubicBezTo>
                  <a:cubicBezTo>
                    <a:pt x="393" y="2237"/>
                    <a:pt x="450" y="2221"/>
                    <a:pt x="500" y="2188"/>
                  </a:cubicBezTo>
                  <a:lnTo>
                    <a:pt x="509" y="2179"/>
                  </a:lnTo>
                  <a:cubicBezTo>
                    <a:pt x="1062" y="1805"/>
                    <a:pt x="1651" y="1457"/>
                    <a:pt x="2240" y="1127"/>
                  </a:cubicBezTo>
                  <a:cubicBezTo>
                    <a:pt x="2391" y="1037"/>
                    <a:pt x="2543" y="957"/>
                    <a:pt x="2686" y="877"/>
                  </a:cubicBezTo>
                  <a:cubicBezTo>
                    <a:pt x="2837" y="805"/>
                    <a:pt x="2980" y="734"/>
                    <a:pt x="3141" y="681"/>
                  </a:cubicBezTo>
                  <a:cubicBezTo>
                    <a:pt x="3444" y="565"/>
                    <a:pt x="3774" y="475"/>
                    <a:pt x="4104" y="404"/>
                  </a:cubicBezTo>
                  <a:cubicBezTo>
                    <a:pt x="4764" y="261"/>
                    <a:pt x="5442" y="181"/>
                    <a:pt x="6120" y="145"/>
                  </a:cubicBezTo>
                  <a:cubicBezTo>
                    <a:pt x="6459" y="127"/>
                    <a:pt x="6807" y="127"/>
                    <a:pt x="7146" y="127"/>
                  </a:cubicBezTo>
                  <a:cubicBezTo>
                    <a:pt x="7485" y="136"/>
                    <a:pt x="7833" y="145"/>
                    <a:pt x="8172" y="199"/>
                  </a:cubicBezTo>
                  <a:cubicBezTo>
                    <a:pt x="7833" y="119"/>
                    <a:pt x="7494" y="92"/>
                    <a:pt x="7155" y="56"/>
                  </a:cubicBezTo>
                  <a:cubicBezTo>
                    <a:pt x="6807" y="29"/>
                    <a:pt x="6468" y="11"/>
                    <a:pt x="6120" y="3"/>
                  </a:cubicBezTo>
                  <a:cubicBezTo>
                    <a:pt x="6039" y="1"/>
                    <a:pt x="5958" y="1"/>
                    <a:pt x="587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16" name="Google Shape;2913;p8"/>
            <p:cNvSpPr/>
            <p:nvPr/>
          </p:nvSpPr>
          <p:spPr>
            <a:xfrm>
              <a:off x="3918500" y="4503650"/>
              <a:ext cx="129825" cy="74825"/>
            </a:xfrm>
            <a:custGeom>
              <a:avLst/>
              <a:ahLst/>
              <a:rect l="l" t="t" r="r" b="b"/>
              <a:pathLst>
                <a:path w="5193" h="2993" extrusionOk="0">
                  <a:moveTo>
                    <a:pt x="788" y="0"/>
                  </a:moveTo>
                  <a:cubicBezTo>
                    <a:pt x="554" y="0"/>
                    <a:pt x="313" y="48"/>
                    <a:pt x="98" y="155"/>
                  </a:cubicBezTo>
                  <a:cubicBezTo>
                    <a:pt x="98" y="155"/>
                    <a:pt x="89" y="164"/>
                    <a:pt x="89" y="164"/>
                  </a:cubicBezTo>
                  <a:cubicBezTo>
                    <a:pt x="18" y="200"/>
                    <a:pt x="0" y="289"/>
                    <a:pt x="36" y="361"/>
                  </a:cubicBezTo>
                  <a:cubicBezTo>
                    <a:pt x="66" y="408"/>
                    <a:pt x="115" y="436"/>
                    <a:pt x="166" y="436"/>
                  </a:cubicBezTo>
                  <a:cubicBezTo>
                    <a:pt x="191" y="436"/>
                    <a:pt x="217" y="429"/>
                    <a:pt x="241" y="414"/>
                  </a:cubicBezTo>
                  <a:cubicBezTo>
                    <a:pt x="433" y="305"/>
                    <a:pt x="652" y="260"/>
                    <a:pt x="879" y="260"/>
                  </a:cubicBezTo>
                  <a:cubicBezTo>
                    <a:pt x="1117" y="260"/>
                    <a:pt x="1364" y="310"/>
                    <a:pt x="1597" y="387"/>
                  </a:cubicBezTo>
                  <a:cubicBezTo>
                    <a:pt x="2061" y="539"/>
                    <a:pt x="2498" y="771"/>
                    <a:pt x="2917" y="1048"/>
                  </a:cubicBezTo>
                  <a:cubicBezTo>
                    <a:pt x="3337" y="1315"/>
                    <a:pt x="3729" y="1627"/>
                    <a:pt x="4113" y="1949"/>
                  </a:cubicBezTo>
                  <a:cubicBezTo>
                    <a:pt x="4487" y="2279"/>
                    <a:pt x="4862" y="2618"/>
                    <a:pt x="5192" y="2992"/>
                  </a:cubicBezTo>
                  <a:cubicBezTo>
                    <a:pt x="4880" y="2600"/>
                    <a:pt x="4523" y="2243"/>
                    <a:pt x="4157" y="1895"/>
                  </a:cubicBezTo>
                  <a:cubicBezTo>
                    <a:pt x="3792" y="1547"/>
                    <a:pt x="3408" y="1217"/>
                    <a:pt x="2998" y="923"/>
                  </a:cubicBezTo>
                  <a:cubicBezTo>
                    <a:pt x="2587" y="628"/>
                    <a:pt x="2150" y="361"/>
                    <a:pt x="1668" y="173"/>
                  </a:cubicBezTo>
                  <a:cubicBezTo>
                    <a:pt x="1427" y="84"/>
                    <a:pt x="1169" y="13"/>
                    <a:pt x="901" y="4"/>
                  </a:cubicBezTo>
                  <a:cubicBezTo>
                    <a:pt x="864" y="1"/>
                    <a:pt x="826" y="0"/>
                    <a:pt x="788" y="0"/>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17" name="Google Shape;2914;p8"/>
            <p:cNvSpPr/>
            <p:nvPr/>
          </p:nvSpPr>
          <p:spPr>
            <a:xfrm>
              <a:off x="3938775" y="4432800"/>
              <a:ext cx="108200" cy="72600"/>
            </a:xfrm>
            <a:custGeom>
              <a:avLst/>
              <a:ahLst/>
              <a:rect l="l" t="t" r="r" b="b"/>
              <a:pathLst>
                <a:path w="4328" h="2904" extrusionOk="0">
                  <a:moveTo>
                    <a:pt x="4328" y="1"/>
                  </a:moveTo>
                  <a:cubicBezTo>
                    <a:pt x="3908" y="72"/>
                    <a:pt x="3516" y="233"/>
                    <a:pt x="3132" y="411"/>
                  </a:cubicBezTo>
                  <a:cubicBezTo>
                    <a:pt x="2749" y="599"/>
                    <a:pt x="2392" y="822"/>
                    <a:pt x="2044" y="1054"/>
                  </a:cubicBezTo>
                  <a:cubicBezTo>
                    <a:pt x="1687" y="1295"/>
                    <a:pt x="1348" y="1544"/>
                    <a:pt x="1027" y="1812"/>
                  </a:cubicBezTo>
                  <a:cubicBezTo>
                    <a:pt x="697" y="2080"/>
                    <a:pt x="376" y="2356"/>
                    <a:pt x="63" y="2650"/>
                  </a:cubicBezTo>
                  <a:lnTo>
                    <a:pt x="54" y="2650"/>
                  </a:lnTo>
                  <a:cubicBezTo>
                    <a:pt x="1" y="2713"/>
                    <a:pt x="1" y="2811"/>
                    <a:pt x="63" y="2865"/>
                  </a:cubicBezTo>
                  <a:cubicBezTo>
                    <a:pt x="93" y="2890"/>
                    <a:pt x="130" y="2904"/>
                    <a:pt x="166" y="2904"/>
                  </a:cubicBezTo>
                  <a:cubicBezTo>
                    <a:pt x="205" y="2904"/>
                    <a:pt x="245" y="2888"/>
                    <a:pt x="277" y="2856"/>
                  </a:cubicBezTo>
                  <a:cubicBezTo>
                    <a:pt x="554" y="2552"/>
                    <a:pt x="857" y="2258"/>
                    <a:pt x="1170" y="1981"/>
                  </a:cubicBezTo>
                  <a:cubicBezTo>
                    <a:pt x="1473" y="1696"/>
                    <a:pt x="1794" y="1428"/>
                    <a:pt x="2124" y="1179"/>
                  </a:cubicBezTo>
                  <a:cubicBezTo>
                    <a:pt x="2463" y="920"/>
                    <a:pt x="2802" y="679"/>
                    <a:pt x="3168" y="483"/>
                  </a:cubicBezTo>
                  <a:cubicBezTo>
                    <a:pt x="3534" y="278"/>
                    <a:pt x="3917" y="99"/>
                    <a:pt x="4328"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155" name="Google Shape;2915;p8"/>
          <p:cNvGrpSpPr/>
          <p:nvPr/>
        </p:nvGrpSpPr>
        <p:grpSpPr>
          <a:xfrm>
            <a:off x="30540" y="98798"/>
            <a:ext cx="1523737" cy="1065174"/>
            <a:chOff x="551250" y="1010950"/>
            <a:chExt cx="438700" cy="306675"/>
          </a:xfrm>
        </p:grpSpPr>
        <p:sp>
          <p:nvSpPr>
            <p:cNvPr id="1053218" name="Google Shape;2916;p8"/>
            <p:cNvSpPr/>
            <p:nvPr/>
          </p:nvSpPr>
          <p:spPr>
            <a:xfrm>
              <a:off x="551250" y="1010950"/>
              <a:ext cx="438700" cy="306675"/>
            </a:xfrm>
            <a:custGeom>
              <a:avLst/>
              <a:ahLst/>
              <a:rect l="l" t="t" r="r" b="b"/>
              <a:pathLst>
                <a:path w="17548" h="12267" extrusionOk="0">
                  <a:moveTo>
                    <a:pt x="15416" y="0"/>
                  </a:moveTo>
                  <a:cubicBezTo>
                    <a:pt x="15130" y="0"/>
                    <a:pt x="14791" y="18"/>
                    <a:pt x="14515" y="143"/>
                  </a:cubicBezTo>
                  <a:cubicBezTo>
                    <a:pt x="14372" y="205"/>
                    <a:pt x="14229" y="277"/>
                    <a:pt x="14086" y="348"/>
                  </a:cubicBezTo>
                  <a:lnTo>
                    <a:pt x="14033" y="384"/>
                  </a:lnTo>
                  <a:cubicBezTo>
                    <a:pt x="13444" y="678"/>
                    <a:pt x="12855" y="999"/>
                    <a:pt x="12293" y="1303"/>
                  </a:cubicBezTo>
                  <a:lnTo>
                    <a:pt x="12276" y="1312"/>
                  </a:lnTo>
                  <a:cubicBezTo>
                    <a:pt x="11027" y="1990"/>
                    <a:pt x="9706" y="2712"/>
                    <a:pt x="8234" y="3533"/>
                  </a:cubicBezTo>
                  <a:lnTo>
                    <a:pt x="7753" y="3800"/>
                  </a:lnTo>
                  <a:cubicBezTo>
                    <a:pt x="7271" y="4077"/>
                    <a:pt x="6789" y="4345"/>
                    <a:pt x="6307" y="4612"/>
                  </a:cubicBezTo>
                  <a:cubicBezTo>
                    <a:pt x="5826" y="4889"/>
                    <a:pt x="5335" y="5156"/>
                    <a:pt x="4853" y="5424"/>
                  </a:cubicBezTo>
                  <a:cubicBezTo>
                    <a:pt x="4505" y="5620"/>
                    <a:pt x="4166" y="5817"/>
                    <a:pt x="3818" y="6004"/>
                  </a:cubicBezTo>
                  <a:cubicBezTo>
                    <a:pt x="3551" y="6156"/>
                    <a:pt x="3274" y="6307"/>
                    <a:pt x="3007" y="6459"/>
                  </a:cubicBezTo>
                  <a:lnTo>
                    <a:pt x="2123" y="6950"/>
                  </a:lnTo>
                  <a:cubicBezTo>
                    <a:pt x="1945" y="7048"/>
                    <a:pt x="1410" y="7351"/>
                    <a:pt x="1410" y="7351"/>
                  </a:cubicBezTo>
                  <a:cubicBezTo>
                    <a:pt x="1124" y="7512"/>
                    <a:pt x="821" y="7681"/>
                    <a:pt x="544" y="7904"/>
                  </a:cubicBezTo>
                  <a:cubicBezTo>
                    <a:pt x="393" y="8020"/>
                    <a:pt x="250" y="8154"/>
                    <a:pt x="125" y="8288"/>
                  </a:cubicBezTo>
                  <a:lnTo>
                    <a:pt x="107" y="8306"/>
                  </a:lnTo>
                  <a:cubicBezTo>
                    <a:pt x="63" y="8350"/>
                    <a:pt x="9" y="8413"/>
                    <a:pt x="0" y="8466"/>
                  </a:cubicBezTo>
                  <a:cubicBezTo>
                    <a:pt x="205" y="8520"/>
                    <a:pt x="402" y="8573"/>
                    <a:pt x="598" y="8627"/>
                  </a:cubicBezTo>
                  <a:lnTo>
                    <a:pt x="678" y="8653"/>
                  </a:lnTo>
                  <a:lnTo>
                    <a:pt x="651" y="8716"/>
                  </a:lnTo>
                  <a:cubicBezTo>
                    <a:pt x="625" y="8769"/>
                    <a:pt x="607" y="8832"/>
                    <a:pt x="580" y="8885"/>
                  </a:cubicBezTo>
                  <a:cubicBezTo>
                    <a:pt x="535" y="9010"/>
                    <a:pt x="482" y="9126"/>
                    <a:pt x="419" y="9251"/>
                  </a:cubicBezTo>
                  <a:cubicBezTo>
                    <a:pt x="518" y="9269"/>
                    <a:pt x="634" y="9278"/>
                    <a:pt x="741" y="9287"/>
                  </a:cubicBezTo>
                  <a:cubicBezTo>
                    <a:pt x="857" y="9305"/>
                    <a:pt x="981" y="9314"/>
                    <a:pt x="1106" y="9340"/>
                  </a:cubicBezTo>
                  <a:lnTo>
                    <a:pt x="1178" y="9358"/>
                  </a:lnTo>
                  <a:lnTo>
                    <a:pt x="1151" y="9421"/>
                  </a:lnTo>
                  <a:cubicBezTo>
                    <a:pt x="1133" y="9483"/>
                    <a:pt x="1115" y="9537"/>
                    <a:pt x="1097" y="9590"/>
                  </a:cubicBezTo>
                  <a:cubicBezTo>
                    <a:pt x="1053" y="9724"/>
                    <a:pt x="1017" y="9849"/>
                    <a:pt x="964" y="9983"/>
                  </a:cubicBezTo>
                  <a:cubicBezTo>
                    <a:pt x="1044" y="10009"/>
                    <a:pt x="1133" y="10045"/>
                    <a:pt x="1222" y="10072"/>
                  </a:cubicBezTo>
                  <a:cubicBezTo>
                    <a:pt x="1356" y="10117"/>
                    <a:pt x="1490" y="10170"/>
                    <a:pt x="1624" y="10224"/>
                  </a:cubicBezTo>
                  <a:lnTo>
                    <a:pt x="1686" y="10241"/>
                  </a:lnTo>
                  <a:lnTo>
                    <a:pt x="1659" y="10304"/>
                  </a:lnTo>
                  <a:cubicBezTo>
                    <a:pt x="1615" y="10402"/>
                    <a:pt x="1561" y="10491"/>
                    <a:pt x="1499" y="10580"/>
                  </a:cubicBezTo>
                  <a:cubicBezTo>
                    <a:pt x="1463" y="10643"/>
                    <a:pt x="1419" y="10705"/>
                    <a:pt x="1383" y="10768"/>
                  </a:cubicBezTo>
                  <a:cubicBezTo>
                    <a:pt x="1526" y="10812"/>
                    <a:pt x="1668" y="10830"/>
                    <a:pt x="1811" y="10839"/>
                  </a:cubicBezTo>
                  <a:cubicBezTo>
                    <a:pt x="1882" y="10848"/>
                    <a:pt x="1963" y="10857"/>
                    <a:pt x="2034" y="10866"/>
                  </a:cubicBezTo>
                  <a:lnTo>
                    <a:pt x="2106" y="10884"/>
                  </a:lnTo>
                  <a:lnTo>
                    <a:pt x="2088" y="10955"/>
                  </a:lnTo>
                  <a:cubicBezTo>
                    <a:pt x="2061" y="11018"/>
                    <a:pt x="2034" y="11089"/>
                    <a:pt x="2016" y="11169"/>
                  </a:cubicBezTo>
                  <a:cubicBezTo>
                    <a:pt x="1981" y="11267"/>
                    <a:pt x="1945" y="11374"/>
                    <a:pt x="1909" y="11481"/>
                  </a:cubicBezTo>
                  <a:cubicBezTo>
                    <a:pt x="2088" y="11508"/>
                    <a:pt x="2275" y="11544"/>
                    <a:pt x="2445" y="11606"/>
                  </a:cubicBezTo>
                  <a:lnTo>
                    <a:pt x="2507" y="11633"/>
                  </a:lnTo>
                  <a:lnTo>
                    <a:pt x="2480" y="11687"/>
                  </a:lnTo>
                  <a:cubicBezTo>
                    <a:pt x="2418" y="11856"/>
                    <a:pt x="2293" y="11999"/>
                    <a:pt x="2177" y="12124"/>
                  </a:cubicBezTo>
                  <a:lnTo>
                    <a:pt x="2132" y="12186"/>
                  </a:lnTo>
                  <a:cubicBezTo>
                    <a:pt x="2267" y="12239"/>
                    <a:pt x="2392" y="12266"/>
                    <a:pt x="2521" y="12266"/>
                  </a:cubicBezTo>
                  <a:cubicBezTo>
                    <a:pt x="2674" y="12266"/>
                    <a:pt x="2831" y="12228"/>
                    <a:pt x="3015" y="12151"/>
                  </a:cubicBezTo>
                  <a:cubicBezTo>
                    <a:pt x="3265" y="12052"/>
                    <a:pt x="3533" y="11919"/>
                    <a:pt x="3845" y="11740"/>
                  </a:cubicBezTo>
                  <a:cubicBezTo>
                    <a:pt x="4032" y="11642"/>
                    <a:pt x="4220" y="11526"/>
                    <a:pt x="4398" y="11428"/>
                  </a:cubicBezTo>
                  <a:lnTo>
                    <a:pt x="4407" y="11419"/>
                  </a:lnTo>
                  <a:cubicBezTo>
                    <a:pt x="4577" y="11321"/>
                    <a:pt x="4773" y="11205"/>
                    <a:pt x="4969" y="11098"/>
                  </a:cubicBezTo>
                  <a:cubicBezTo>
                    <a:pt x="5049" y="11044"/>
                    <a:pt x="5130" y="11000"/>
                    <a:pt x="5219" y="10955"/>
                  </a:cubicBezTo>
                  <a:cubicBezTo>
                    <a:pt x="5433" y="10848"/>
                    <a:pt x="5656" y="10723"/>
                    <a:pt x="5915" y="10580"/>
                  </a:cubicBezTo>
                  <a:cubicBezTo>
                    <a:pt x="6182" y="10429"/>
                    <a:pt x="6450" y="10277"/>
                    <a:pt x="6718" y="10125"/>
                  </a:cubicBezTo>
                  <a:lnTo>
                    <a:pt x="6736" y="10117"/>
                  </a:lnTo>
                  <a:cubicBezTo>
                    <a:pt x="7003" y="9956"/>
                    <a:pt x="7280" y="9804"/>
                    <a:pt x="7547" y="9653"/>
                  </a:cubicBezTo>
                  <a:cubicBezTo>
                    <a:pt x="7663" y="9590"/>
                    <a:pt x="7779" y="9528"/>
                    <a:pt x="7886" y="9465"/>
                  </a:cubicBezTo>
                  <a:cubicBezTo>
                    <a:pt x="8422" y="9171"/>
                    <a:pt x="8993" y="8859"/>
                    <a:pt x="9635" y="8502"/>
                  </a:cubicBezTo>
                  <a:cubicBezTo>
                    <a:pt x="10036" y="8270"/>
                    <a:pt x="10447" y="8047"/>
                    <a:pt x="10848" y="7815"/>
                  </a:cubicBezTo>
                  <a:cubicBezTo>
                    <a:pt x="11151" y="7645"/>
                    <a:pt x="11446" y="7476"/>
                    <a:pt x="11749" y="7306"/>
                  </a:cubicBezTo>
                  <a:cubicBezTo>
                    <a:pt x="12329" y="6976"/>
                    <a:pt x="12909" y="6646"/>
                    <a:pt x="13489" y="6325"/>
                  </a:cubicBezTo>
                  <a:cubicBezTo>
                    <a:pt x="13953" y="6066"/>
                    <a:pt x="14363" y="5843"/>
                    <a:pt x="14747" y="5629"/>
                  </a:cubicBezTo>
                  <a:lnTo>
                    <a:pt x="14800" y="5603"/>
                  </a:lnTo>
                  <a:cubicBezTo>
                    <a:pt x="15032" y="5478"/>
                    <a:pt x="15264" y="5353"/>
                    <a:pt x="15487" y="5219"/>
                  </a:cubicBezTo>
                  <a:cubicBezTo>
                    <a:pt x="15960" y="4960"/>
                    <a:pt x="16326" y="4746"/>
                    <a:pt x="16656" y="4532"/>
                  </a:cubicBezTo>
                  <a:lnTo>
                    <a:pt x="16754" y="4470"/>
                  </a:lnTo>
                  <a:cubicBezTo>
                    <a:pt x="17048" y="4273"/>
                    <a:pt x="17423" y="4032"/>
                    <a:pt x="17548" y="3720"/>
                  </a:cubicBezTo>
                  <a:cubicBezTo>
                    <a:pt x="17343" y="3676"/>
                    <a:pt x="17137" y="3613"/>
                    <a:pt x="16941" y="3560"/>
                  </a:cubicBezTo>
                  <a:lnTo>
                    <a:pt x="16861" y="3542"/>
                  </a:lnTo>
                  <a:lnTo>
                    <a:pt x="16888" y="3470"/>
                  </a:lnTo>
                  <a:cubicBezTo>
                    <a:pt x="16914" y="3417"/>
                    <a:pt x="16941" y="3363"/>
                    <a:pt x="16959" y="3301"/>
                  </a:cubicBezTo>
                  <a:cubicBezTo>
                    <a:pt x="17013" y="3185"/>
                    <a:pt x="17057" y="3060"/>
                    <a:pt x="17129" y="2935"/>
                  </a:cubicBezTo>
                  <a:cubicBezTo>
                    <a:pt x="17048" y="2917"/>
                    <a:pt x="16968" y="2908"/>
                    <a:pt x="16888" y="2891"/>
                  </a:cubicBezTo>
                  <a:cubicBezTo>
                    <a:pt x="16763" y="2864"/>
                    <a:pt x="16629" y="2846"/>
                    <a:pt x="16504" y="2810"/>
                  </a:cubicBezTo>
                  <a:lnTo>
                    <a:pt x="16442" y="2792"/>
                  </a:lnTo>
                  <a:lnTo>
                    <a:pt x="16468" y="2730"/>
                  </a:lnTo>
                  <a:cubicBezTo>
                    <a:pt x="16486" y="2667"/>
                    <a:pt x="16504" y="2614"/>
                    <a:pt x="16522" y="2552"/>
                  </a:cubicBezTo>
                  <a:cubicBezTo>
                    <a:pt x="16567" y="2427"/>
                    <a:pt x="16602" y="2302"/>
                    <a:pt x="16656" y="2168"/>
                  </a:cubicBezTo>
                  <a:cubicBezTo>
                    <a:pt x="16531" y="2114"/>
                    <a:pt x="16406" y="2052"/>
                    <a:pt x="16299" y="1990"/>
                  </a:cubicBezTo>
                  <a:cubicBezTo>
                    <a:pt x="16228" y="1945"/>
                    <a:pt x="16156" y="1909"/>
                    <a:pt x="16085" y="1874"/>
                  </a:cubicBezTo>
                  <a:lnTo>
                    <a:pt x="16031" y="1847"/>
                  </a:lnTo>
                  <a:lnTo>
                    <a:pt x="16049" y="1793"/>
                  </a:lnTo>
                  <a:cubicBezTo>
                    <a:pt x="16076" y="1731"/>
                    <a:pt x="16103" y="1668"/>
                    <a:pt x="16129" y="1606"/>
                  </a:cubicBezTo>
                  <a:cubicBezTo>
                    <a:pt x="16156" y="1535"/>
                    <a:pt x="16183" y="1463"/>
                    <a:pt x="16210" y="1392"/>
                  </a:cubicBezTo>
                  <a:cubicBezTo>
                    <a:pt x="16040" y="1303"/>
                    <a:pt x="15871" y="1267"/>
                    <a:pt x="15674" y="1222"/>
                  </a:cubicBezTo>
                  <a:lnTo>
                    <a:pt x="15612" y="1213"/>
                  </a:lnTo>
                  <a:lnTo>
                    <a:pt x="15630" y="1142"/>
                  </a:lnTo>
                  <a:cubicBezTo>
                    <a:pt x="15666" y="1008"/>
                    <a:pt x="15701" y="874"/>
                    <a:pt x="15728" y="732"/>
                  </a:cubicBezTo>
                  <a:lnTo>
                    <a:pt x="15737" y="723"/>
                  </a:lnTo>
                  <a:lnTo>
                    <a:pt x="15746" y="642"/>
                  </a:lnTo>
                  <a:cubicBezTo>
                    <a:pt x="15666" y="625"/>
                    <a:pt x="15585" y="625"/>
                    <a:pt x="15496" y="625"/>
                  </a:cubicBezTo>
                  <a:cubicBezTo>
                    <a:pt x="15371" y="616"/>
                    <a:pt x="15228" y="616"/>
                    <a:pt x="15103" y="580"/>
                  </a:cubicBezTo>
                  <a:lnTo>
                    <a:pt x="15032" y="562"/>
                  </a:lnTo>
                  <a:lnTo>
                    <a:pt x="15059" y="500"/>
                  </a:lnTo>
                  <a:cubicBezTo>
                    <a:pt x="15130" y="339"/>
                    <a:pt x="15255" y="187"/>
                    <a:pt x="15362" y="63"/>
                  </a:cubicBezTo>
                  <a:lnTo>
                    <a:pt x="15416" y="0"/>
                  </a:lnTo>
                  <a:close/>
                </a:path>
              </a:pathLst>
            </a:custGeom>
            <a:solidFill>
              <a:srgbClr val="FFA990">
                <a:alpha val="6558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19" name="Google Shape;2917;p8"/>
            <p:cNvSpPr/>
            <p:nvPr/>
          </p:nvSpPr>
          <p:spPr>
            <a:xfrm>
              <a:off x="606325" y="1296850"/>
              <a:ext cx="25450" cy="20775"/>
            </a:xfrm>
            <a:custGeom>
              <a:avLst/>
              <a:ahLst/>
              <a:rect l="l" t="t" r="r" b="b"/>
              <a:pathLst>
                <a:path w="1018" h="831" extrusionOk="0">
                  <a:moveTo>
                    <a:pt x="652" y="1"/>
                  </a:moveTo>
                  <a:lnTo>
                    <a:pt x="652" y="1"/>
                  </a:lnTo>
                  <a:cubicBezTo>
                    <a:pt x="589" y="19"/>
                    <a:pt x="518" y="45"/>
                    <a:pt x="456" y="90"/>
                  </a:cubicBezTo>
                  <a:cubicBezTo>
                    <a:pt x="509" y="117"/>
                    <a:pt x="554" y="170"/>
                    <a:pt x="563" y="224"/>
                  </a:cubicBezTo>
                  <a:cubicBezTo>
                    <a:pt x="589" y="304"/>
                    <a:pt x="572" y="393"/>
                    <a:pt x="518" y="465"/>
                  </a:cubicBezTo>
                  <a:cubicBezTo>
                    <a:pt x="465" y="544"/>
                    <a:pt x="374" y="586"/>
                    <a:pt x="284" y="586"/>
                  </a:cubicBezTo>
                  <a:cubicBezTo>
                    <a:pt x="224" y="586"/>
                    <a:pt x="164" y="567"/>
                    <a:pt x="117" y="527"/>
                  </a:cubicBezTo>
                  <a:cubicBezTo>
                    <a:pt x="81" y="563"/>
                    <a:pt x="54" y="607"/>
                    <a:pt x="18" y="643"/>
                  </a:cubicBezTo>
                  <a:cubicBezTo>
                    <a:pt x="10" y="661"/>
                    <a:pt x="10" y="679"/>
                    <a:pt x="1" y="697"/>
                  </a:cubicBezTo>
                  <a:cubicBezTo>
                    <a:pt x="81" y="777"/>
                    <a:pt x="170" y="822"/>
                    <a:pt x="250" y="830"/>
                  </a:cubicBezTo>
                  <a:lnTo>
                    <a:pt x="331" y="830"/>
                  </a:lnTo>
                  <a:cubicBezTo>
                    <a:pt x="696" y="804"/>
                    <a:pt x="1018" y="260"/>
                    <a:pt x="6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20" name="Google Shape;2918;p8"/>
            <p:cNvSpPr/>
            <p:nvPr/>
          </p:nvSpPr>
          <p:spPr>
            <a:xfrm>
              <a:off x="634425" y="1297075"/>
              <a:ext cx="3375" cy="14075"/>
            </a:xfrm>
            <a:custGeom>
              <a:avLst/>
              <a:ahLst/>
              <a:rect l="l" t="t" r="r" b="b"/>
              <a:pathLst>
                <a:path w="135" h="563" extrusionOk="0">
                  <a:moveTo>
                    <a:pt x="1" y="1"/>
                  </a:moveTo>
                  <a:lnTo>
                    <a:pt x="1" y="1"/>
                  </a:lnTo>
                  <a:cubicBezTo>
                    <a:pt x="27" y="72"/>
                    <a:pt x="45" y="152"/>
                    <a:pt x="54" y="215"/>
                  </a:cubicBezTo>
                  <a:cubicBezTo>
                    <a:pt x="72" y="331"/>
                    <a:pt x="63" y="465"/>
                    <a:pt x="10" y="563"/>
                  </a:cubicBezTo>
                  <a:cubicBezTo>
                    <a:pt x="36" y="554"/>
                    <a:pt x="72" y="536"/>
                    <a:pt x="99" y="518"/>
                  </a:cubicBezTo>
                  <a:cubicBezTo>
                    <a:pt x="135" y="358"/>
                    <a:pt x="126" y="179"/>
                    <a:pt x="54" y="19"/>
                  </a:cubicBezTo>
                  <a:cubicBezTo>
                    <a:pt x="36" y="10"/>
                    <a:pt x="19" y="10"/>
                    <a:pt x="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21" name="Google Shape;2919;p8"/>
            <p:cNvSpPr/>
            <p:nvPr/>
          </p:nvSpPr>
          <p:spPr>
            <a:xfrm>
              <a:off x="623725" y="1295975"/>
              <a:ext cx="11400" cy="19875"/>
            </a:xfrm>
            <a:custGeom>
              <a:avLst/>
              <a:ahLst/>
              <a:rect l="l" t="t" r="r" b="b"/>
              <a:pathLst>
                <a:path w="456" h="795" extrusionOk="0">
                  <a:moveTo>
                    <a:pt x="206" y="0"/>
                  </a:moveTo>
                  <a:cubicBezTo>
                    <a:pt x="161" y="0"/>
                    <a:pt x="125" y="0"/>
                    <a:pt x="81" y="9"/>
                  </a:cubicBezTo>
                  <a:cubicBezTo>
                    <a:pt x="313" y="241"/>
                    <a:pt x="224" y="589"/>
                    <a:pt x="0" y="794"/>
                  </a:cubicBezTo>
                  <a:cubicBezTo>
                    <a:pt x="36" y="785"/>
                    <a:pt x="81" y="767"/>
                    <a:pt x="116" y="750"/>
                  </a:cubicBezTo>
                  <a:cubicBezTo>
                    <a:pt x="215" y="714"/>
                    <a:pt x="322" y="669"/>
                    <a:pt x="429" y="616"/>
                  </a:cubicBezTo>
                  <a:cubicBezTo>
                    <a:pt x="438" y="491"/>
                    <a:pt x="455" y="366"/>
                    <a:pt x="420" y="241"/>
                  </a:cubicBezTo>
                  <a:cubicBezTo>
                    <a:pt x="402" y="179"/>
                    <a:pt x="384" y="116"/>
                    <a:pt x="357" y="63"/>
                  </a:cubicBezTo>
                  <a:cubicBezTo>
                    <a:pt x="339" y="45"/>
                    <a:pt x="331" y="27"/>
                    <a:pt x="322" y="18"/>
                  </a:cubicBezTo>
                  <a:cubicBezTo>
                    <a:pt x="313" y="9"/>
                    <a:pt x="304" y="9"/>
                    <a:pt x="304" y="9"/>
                  </a:cubicBezTo>
                  <a:lnTo>
                    <a:pt x="304" y="9"/>
                  </a:lnTo>
                  <a:cubicBezTo>
                    <a:pt x="322" y="45"/>
                    <a:pt x="339" y="89"/>
                    <a:pt x="348" y="125"/>
                  </a:cubicBezTo>
                  <a:cubicBezTo>
                    <a:pt x="384" y="223"/>
                    <a:pt x="420" y="339"/>
                    <a:pt x="384" y="446"/>
                  </a:cubicBezTo>
                  <a:cubicBezTo>
                    <a:pt x="366" y="330"/>
                    <a:pt x="348" y="241"/>
                    <a:pt x="304" y="143"/>
                  </a:cubicBezTo>
                  <a:cubicBezTo>
                    <a:pt x="277" y="89"/>
                    <a:pt x="241" y="45"/>
                    <a:pt x="206"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22" name="Google Shape;2920;p8"/>
            <p:cNvSpPr/>
            <p:nvPr/>
          </p:nvSpPr>
          <p:spPr>
            <a:xfrm>
              <a:off x="609225" y="1293375"/>
              <a:ext cx="31025" cy="24250"/>
            </a:xfrm>
            <a:custGeom>
              <a:avLst/>
              <a:ahLst/>
              <a:rect l="l" t="t" r="r" b="b"/>
              <a:pathLst>
                <a:path w="1241" h="970" extrusionOk="0">
                  <a:moveTo>
                    <a:pt x="763" y="0"/>
                  </a:moveTo>
                  <a:cubicBezTo>
                    <a:pt x="508" y="0"/>
                    <a:pt x="268" y="117"/>
                    <a:pt x="90" y="300"/>
                  </a:cubicBezTo>
                  <a:cubicBezTo>
                    <a:pt x="99" y="300"/>
                    <a:pt x="117" y="309"/>
                    <a:pt x="126" y="309"/>
                  </a:cubicBezTo>
                  <a:lnTo>
                    <a:pt x="188" y="336"/>
                  </a:lnTo>
                  <a:lnTo>
                    <a:pt x="161" y="390"/>
                  </a:lnTo>
                  <a:cubicBezTo>
                    <a:pt x="126" y="488"/>
                    <a:pt x="63" y="586"/>
                    <a:pt x="1" y="666"/>
                  </a:cubicBezTo>
                  <a:cubicBezTo>
                    <a:pt x="48" y="706"/>
                    <a:pt x="108" y="725"/>
                    <a:pt x="168" y="725"/>
                  </a:cubicBezTo>
                  <a:cubicBezTo>
                    <a:pt x="258" y="725"/>
                    <a:pt x="349" y="683"/>
                    <a:pt x="402" y="604"/>
                  </a:cubicBezTo>
                  <a:cubicBezTo>
                    <a:pt x="456" y="532"/>
                    <a:pt x="473" y="443"/>
                    <a:pt x="447" y="363"/>
                  </a:cubicBezTo>
                  <a:cubicBezTo>
                    <a:pt x="438" y="309"/>
                    <a:pt x="393" y="256"/>
                    <a:pt x="340" y="229"/>
                  </a:cubicBezTo>
                  <a:cubicBezTo>
                    <a:pt x="402" y="184"/>
                    <a:pt x="473" y="158"/>
                    <a:pt x="536" y="140"/>
                  </a:cubicBezTo>
                  <a:lnTo>
                    <a:pt x="536" y="140"/>
                  </a:lnTo>
                  <a:cubicBezTo>
                    <a:pt x="902" y="399"/>
                    <a:pt x="580" y="943"/>
                    <a:pt x="215" y="969"/>
                  </a:cubicBezTo>
                  <a:cubicBezTo>
                    <a:pt x="331" y="969"/>
                    <a:pt x="456" y="943"/>
                    <a:pt x="580" y="898"/>
                  </a:cubicBezTo>
                  <a:cubicBezTo>
                    <a:pt x="804" y="693"/>
                    <a:pt x="893" y="345"/>
                    <a:pt x="661" y="113"/>
                  </a:cubicBezTo>
                  <a:cubicBezTo>
                    <a:pt x="705" y="104"/>
                    <a:pt x="741" y="104"/>
                    <a:pt x="786" y="104"/>
                  </a:cubicBezTo>
                  <a:cubicBezTo>
                    <a:pt x="821" y="149"/>
                    <a:pt x="857" y="193"/>
                    <a:pt x="884" y="247"/>
                  </a:cubicBezTo>
                  <a:cubicBezTo>
                    <a:pt x="928" y="345"/>
                    <a:pt x="946" y="434"/>
                    <a:pt x="964" y="550"/>
                  </a:cubicBezTo>
                  <a:cubicBezTo>
                    <a:pt x="1000" y="443"/>
                    <a:pt x="964" y="327"/>
                    <a:pt x="928" y="229"/>
                  </a:cubicBezTo>
                  <a:cubicBezTo>
                    <a:pt x="919" y="193"/>
                    <a:pt x="902" y="149"/>
                    <a:pt x="884" y="113"/>
                  </a:cubicBezTo>
                  <a:lnTo>
                    <a:pt x="884" y="113"/>
                  </a:lnTo>
                  <a:cubicBezTo>
                    <a:pt x="884" y="113"/>
                    <a:pt x="893" y="113"/>
                    <a:pt x="902" y="122"/>
                  </a:cubicBezTo>
                  <a:cubicBezTo>
                    <a:pt x="911" y="131"/>
                    <a:pt x="919" y="149"/>
                    <a:pt x="937" y="167"/>
                  </a:cubicBezTo>
                  <a:cubicBezTo>
                    <a:pt x="964" y="220"/>
                    <a:pt x="982" y="283"/>
                    <a:pt x="1000" y="345"/>
                  </a:cubicBezTo>
                  <a:cubicBezTo>
                    <a:pt x="1035" y="470"/>
                    <a:pt x="1018" y="595"/>
                    <a:pt x="1000" y="720"/>
                  </a:cubicBezTo>
                  <a:lnTo>
                    <a:pt x="1018" y="711"/>
                  </a:lnTo>
                  <a:cubicBezTo>
                    <a:pt x="1071" y="613"/>
                    <a:pt x="1080" y="479"/>
                    <a:pt x="1062" y="363"/>
                  </a:cubicBezTo>
                  <a:cubicBezTo>
                    <a:pt x="1053" y="300"/>
                    <a:pt x="1035" y="220"/>
                    <a:pt x="1009" y="149"/>
                  </a:cubicBezTo>
                  <a:lnTo>
                    <a:pt x="1009" y="149"/>
                  </a:lnTo>
                  <a:cubicBezTo>
                    <a:pt x="1027" y="158"/>
                    <a:pt x="1044" y="158"/>
                    <a:pt x="1062" y="167"/>
                  </a:cubicBezTo>
                  <a:cubicBezTo>
                    <a:pt x="1134" y="327"/>
                    <a:pt x="1143" y="506"/>
                    <a:pt x="1107" y="666"/>
                  </a:cubicBezTo>
                  <a:cubicBezTo>
                    <a:pt x="1143" y="648"/>
                    <a:pt x="1187" y="630"/>
                    <a:pt x="1223" y="613"/>
                  </a:cubicBezTo>
                  <a:cubicBezTo>
                    <a:pt x="1241" y="443"/>
                    <a:pt x="1223" y="274"/>
                    <a:pt x="1151" y="113"/>
                  </a:cubicBezTo>
                  <a:cubicBezTo>
                    <a:pt x="1143" y="104"/>
                    <a:pt x="1143" y="95"/>
                    <a:pt x="1134" y="95"/>
                  </a:cubicBezTo>
                  <a:cubicBezTo>
                    <a:pt x="1125" y="86"/>
                    <a:pt x="1125" y="86"/>
                    <a:pt x="1116" y="77"/>
                  </a:cubicBezTo>
                  <a:cubicBezTo>
                    <a:pt x="998" y="24"/>
                    <a:pt x="879" y="0"/>
                    <a:pt x="7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23" name="Google Shape;2921;p8"/>
            <p:cNvSpPr/>
            <p:nvPr/>
          </p:nvSpPr>
          <p:spPr>
            <a:xfrm>
              <a:off x="604550" y="1312925"/>
              <a:ext cx="8050" cy="4700"/>
            </a:xfrm>
            <a:custGeom>
              <a:avLst/>
              <a:ahLst/>
              <a:rect l="l" t="t" r="r" b="b"/>
              <a:pathLst>
                <a:path w="322" h="188" extrusionOk="0">
                  <a:moveTo>
                    <a:pt x="89" y="0"/>
                  </a:moveTo>
                  <a:lnTo>
                    <a:pt x="89" y="0"/>
                  </a:lnTo>
                  <a:cubicBezTo>
                    <a:pt x="72" y="18"/>
                    <a:pt x="63" y="36"/>
                    <a:pt x="45" y="45"/>
                  </a:cubicBezTo>
                  <a:lnTo>
                    <a:pt x="0" y="107"/>
                  </a:lnTo>
                  <a:cubicBezTo>
                    <a:pt x="107" y="152"/>
                    <a:pt x="214" y="179"/>
                    <a:pt x="321" y="187"/>
                  </a:cubicBezTo>
                  <a:cubicBezTo>
                    <a:pt x="241" y="179"/>
                    <a:pt x="152" y="134"/>
                    <a:pt x="72" y="54"/>
                  </a:cubicBezTo>
                  <a:cubicBezTo>
                    <a:pt x="81" y="36"/>
                    <a:pt x="81" y="18"/>
                    <a:pt x="8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24" name="Google Shape;2922;p8"/>
            <p:cNvSpPr/>
            <p:nvPr/>
          </p:nvSpPr>
          <p:spPr>
            <a:xfrm>
              <a:off x="610100" y="1288725"/>
              <a:ext cx="5575" cy="6175"/>
            </a:xfrm>
            <a:custGeom>
              <a:avLst/>
              <a:ahLst/>
              <a:rect l="l" t="t" r="r" b="b"/>
              <a:pathLst>
                <a:path w="223" h="247" extrusionOk="0">
                  <a:moveTo>
                    <a:pt x="73" y="0"/>
                  </a:moveTo>
                  <a:cubicBezTo>
                    <a:pt x="39" y="0"/>
                    <a:pt x="0" y="38"/>
                    <a:pt x="19" y="76"/>
                  </a:cubicBezTo>
                  <a:cubicBezTo>
                    <a:pt x="46" y="130"/>
                    <a:pt x="82" y="174"/>
                    <a:pt x="108" y="219"/>
                  </a:cubicBezTo>
                  <a:cubicBezTo>
                    <a:pt x="120" y="238"/>
                    <a:pt x="136" y="247"/>
                    <a:pt x="152" y="247"/>
                  </a:cubicBezTo>
                  <a:cubicBezTo>
                    <a:pt x="188" y="247"/>
                    <a:pt x="222" y="208"/>
                    <a:pt x="198" y="165"/>
                  </a:cubicBezTo>
                  <a:cubicBezTo>
                    <a:pt x="171" y="121"/>
                    <a:pt x="135" y="76"/>
                    <a:pt x="108" y="23"/>
                  </a:cubicBezTo>
                  <a:cubicBezTo>
                    <a:pt x="101" y="7"/>
                    <a:pt x="87" y="0"/>
                    <a:pt x="7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25" name="Google Shape;2923;p8"/>
            <p:cNvSpPr/>
            <p:nvPr/>
          </p:nvSpPr>
          <p:spPr>
            <a:xfrm>
              <a:off x="621725" y="1283875"/>
              <a:ext cx="3375" cy="6775"/>
            </a:xfrm>
            <a:custGeom>
              <a:avLst/>
              <a:ahLst/>
              <a:rect l="l" t="t" r="r" b="b"/>
              <a:pathLst>
                <a:path w="135" h="271" extrusionOk="0">
                  <a:moveTo>
                    <a:pt x="59" y="0"/>
                  </a:moveTo>
                  <a:cubicBezTo>
                    <a:pt x="54" y="0"/>
                    <a:pt x="50" y="1"/>
                    <a:pt x="45" y="2"/>
                  </a:cubicBezTo>
                  <a:cubicBezTo>
                    <a:pt x="9" y="11"/>
                    <a:pt x="0" y="38"/>
                    <a:pt x="9" y="65"/>
                  </a:cubicBezTo>
                  <a:cubicBezTo>
                    <a:pt x="18" y="118"/>
                    <a:pt x="18" y="163"/>
                    <a:pt x="27" y="217"/>
                  </a:cubicBezTo>
                  <a:cubicBezTo>
                    <a:pt x="27" y="243"/>
                    <a:pt x="45" y="270"/>
                    <a:pt x="72" y="270"/>
                  </a:cubicBezTo>
                  <a:cubicBezTo>
                    <a:pt x="98" y="270"/>
                    <a:pt x="134" y="243"/>
                    <a:pt x="125" y="217"/>
                  </a:cubicBezTo>
                  <a:cubicBezTo>
                    <a:pt x="116" y="154"/>
                    <a:pt x="116" y="92"/>
                    <a:pt x="107" y="38"/>
                  </a:cubicBezTo>
                  <a:cubicBezTo>
                    <a:pt x="100" y="16"/>
                    <a:pt x="80" y="0"/>
                    <a:pt x="5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26" name="Google Shape;2924;p8"/>
            <p:cNvSpPr/>
            <p:nvPr/>
          </p:nvSpPr>
          <p:spPr>
            <a:xfrm>
              <a:off x="632875" y="1284600"/>
              <a:ext cx="3175" cy="6300"/>
            </a:xfrm>
            <a:custGeom>
              <a:avLst/>
              <a:ahLst/>
              <a:rect l="l" t="t" r="r" b="b"/>
              <a:pathLst>
                <a:path w="127" h="252" extrusionOk="0">
                  <a:moveTo>
                    <a:pt x="61" y="0"/>
                  </a:moveTo>
                  <a:cubicBezTo>
                    <a:pt x="41" y="0"/>
                    <a:pt x="22" y="11"/>
                    <a:pt x="18" y="36"/>
                  </a:cubicBezTo>
                  <a:cubicBezTo>
                    <a:pt x="9" y="89"/>
                    <a:pt x="0" y="143"/>
                    <a:pt x="0" y="205"/>
                  </a:cubicBezTo>
                  <a:cubicBezTo>
                    <a:pt x="0" y="236"/>
                    <a:pt x="23" y="251"/>
                    <a:pt x="48" y="251"/>
                  </a:cubicBezTo>
                  <a:cubicBezTo>
                    <a:pt x="74" y="251"/>
                    <a:pt x="103" y="233"/>
                    <a:pt x="107" y="196"/>
                  </a:cubicBezTo>
                  <a:cubicBezTo>
                    <a:pt x="107" y="152"/>
                    <a:pt x="107" y="107"/>
                    <a:pt x="116" y="63"/>
                  </a:cubicBezTo>
                  <a:cubicBezTo>
                    <a:pt x="127" y="25"/>
                    <a:pt x="92" y="0"/>
                    <a:pt x="6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27" name="Google Shape;2925;p8"/>
            <p:cNvSpPr/>
            <p:nvPr/>
          </p:nvSpPr>
          <p:spPr>
            <a:xfrm>
              <a:off x="601500" y="1296050"/>
              <a:ext cx="6425" cy="3725"/>
            </a:xfrm>
            <a:custGeom>
              <a:avLst/>
              <a:ahLst/>
              <a:rect l="l" t="t" r="r" b="b"/>
              <a:pathLst>
                <a:path w="257" h="149" extrusionOk="0">
                  <a:moveTo>
                    <a:pt x="77" y="1"/>
                  </a:moveTo>
                  <a:cubicBezTo>
                    <a:pt x="34" y="1"/>
                    <a:pt x="0" y="54"/>
                    <a:pt x="42" y="95"/>
                  </a:cubicBezTo>
                  <a:cubicBezTo>
                    <a:pt x="42" y="95"/>
                    <a:pt x="51" y="104"/>
                    <a:pt x="51" y="104"/>
                  </a:cubicBezTo>
                  <a:cubicBezTo>
                    <a:pt x="122" y="122"/>
                    <a:pt x="185" y="131"/>
                    <a:pt x="256" y="149"/>
                  </a:cubicBezTo>
                  <a:cubicBezTo>
                    <a:pt x="247" y="140"/>
                    <a:pt x="247" y="140"/>
                    <a:pt x="238" y="131"/>
                  </a:cubicBezTo>
                  <a:cubicBezTo>
                    <a:pt x="194" y="95"/>
                    <a:pt x="149" y="60"/>
                    <a:pt x="113" y="15"/>
                  </a:cubicBezTo>
                  <a:cubicBezTo>
                    <a:pt x="102" y="5"/>
                    <a:pt x="89" y="1"/>
                    <a:pt x="7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28" name="Google Shape;2926;p8"/>
            <p:cNvSpPr/>
            <p:nvPr/>
          </p:nvSpPr>
          <p:spPr>
            <a:xfrm>
              <a:off x="655175" y="1189350"/>
              <a:ext cx="25700" cy="20725"/>
            </a:xfrm>
            <a:custGeom>
              <a:avLst/>
              <a:ahLst/>
              <a:rect l="l" t="t" r="r" b="b"/>
              <a:pathLst>
                <a:path w="1028" h="829" extrusionOk="0">
                  <a:moveTo>
                    <a:pt x="661" y="1"/>
                  </a:moveTo>
                  <a:cubicBezTo>
                    <a:pt x="589" y="19"/>
                    <a:pt x="527" y="46"/>
                    <a:pt x="464" y="81"/>
                  </a:cubicBezTo>
                  <a:cubicBezTo>
                    <a:pt x="509" y="117"/>
                    <a:pt x="553" y="170"/>
                    <a:pt x="571" y="224"/>
                  </a:cubicBezTo>
                  <a:cubicBezTo>
                    <a:pt x="589" y="304"/>
                    <a:pt x="571" y="393"/>
                    <a:pt x="527" y="465"/>
                  </a:cubicBezTo>
                  <a:cubicBezTo>
                    <a:pt x="469" y="542"/>
                    <a:pt x="375" y="583"/>
                    <a:pt x="283" y="583"/>
                  </a:cubicBezTo>
                  <a:cubicBezTo>
                    <a:pt x="206" y="583"/>
                    <a:pt x="130" y="553"/>
                    <a:pt x="81" y="492"/>
                  </a:cubicBezTo>
                  <a:cubicBezTo>
                    <a:pt x="45" y="563"/>
                    <a:pt x="18" y="625"/>
                    <a:pt x="0" y="697"/>
                  </a:cubicBezTo>
                  <a:cubicBezTo>
                    <a:pt x="95" y="790"/>
                    <a:pt x="199" y="828"/>
                    <a:pt x="300" y="828"/>
                  </a:cubicBezTo>
                  <a:cubicBezTo>
                    <a:pt x="685" y="828"/>
                    <a:pt x="1028" y="269"/>
                    <a:pt x="661"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29" name="Google Shape;2927;p8"/>
            <p:cNvSpPr/>
            <p:nvPr/>
          </p:nvSpPr>
          <p:spPr>
            <a:xfrm>
              <a:off x="654500" y="1188475"/>
              <a:ext cx="36425" cy="33625"/>
            </a:xfrm>
            <a:custGeom>
              <a:avLst/>
              <a:ahLst/>
              <a:rect l="l" t="t" r="r" b="b"/>
              <a:pathLst>
                <a:path w="1457" h="1345" extrusionOk="0">
                  <a:moveTo>
                    <a:pt x="928" y="0"/>
                  </a:moveTo>
                  <a:cubicBezTo>
                    <a:pt x="893" y="0"/>
                    <a:pt x="848" y="0"/>
                    <a:pt x="803" y="9"/>
                  </a:cubicBezTo>
                  <a:cubicBezTo>
                    <a:pt x="1156" y="369"/>
                    <a:pt x="760" y="972"/>
                    <a:pt x="322" y="972"/>
                  </a:cubicBezTo>
                  <a:cubicBezTo>
                    <a:pt x="217" y="972"/>
                    <a:pt x="110" y="938"/>
                    <a:pt x="10" y="857"/>
                  </a:cubicBezTo>
                  <a:cubicBezTo>
                    <a:pt x="1" y="919"/>
                    <a:pt x="1" y="990"/>
                    <a:pt x="1" y="1053"/>
                  </a:cubicBezTo>
                  <a:cubicBezTo>
                    <a:pt x="72" y="1089"/>
                    <a:pt x="134" y="1124"/>
                    <a:pt x="206" y="1142"/>
                  </a:cubicBezTo>
                  <a:cubicBezTo>
                    <a:pt x="295" y="1160"/>
                    <a:pt x="375" y="1178"/>
                    <a:pt x="464" y="1178"/>
                  </a:cubicBezTo>
                  <a:cubicBezTo>
                    <a:pt x="473" y="1178"/>
                    <a:pt x="473" y="1187"/>
                    <a:pt x="473" y="1187"/>
                  </a:cubicBezTo>
                  <a:cubicBezTo>
                    <a:pt x="446" y="1195"/>
                    <a:pt x="418" y="1198"/>
                    <a:pt x="390" y="1198"/>
                  </a:cubicBezTo>
                  <a:cubicBezTo>
                    <a:pt x="325" y="1198"/>
                    <a:pt x="259" y="1181"/>
                    <a:pt x="197" y="1169"/>
                  </a:cubicBezTo>
                  <a:cubicBezTo>
                    <a:pt x="143" y="1160"/>
                    <a:pt x="81" y="1142"/>
                    <a:pt x="18" y="1124"/>
                  </a:cubicBezTo>
                  <a:lnTo>
                    <a:pt x="18" y="1124"/>
                  </a:lnTo>
                  <a:cubicBezTo>
                    <a:pt x="18" y="1142"/>
                    <a:pt x="18" y="1151"/>
                    <a:pt x="27" y="1169"/>
                  </a:cubicBezTo>
                  <a:cubicBezTo>
                    <a:pt x="117" y="1196"/>
                    <a:pt x="206" y="1231"/>
                    <a:pt x="295" y="1240"/>
                  </a:cubicBezTo>
                  <a:cubicBezTo>
                    <a:pt x="336" y="1247"/>
                    <a:pt x="375" y="1250"/>
                    <a:pt x="415" y="1250"/>
                  </a:cubicBezTo>
                  <a:cubicBezTo>
                    <a:pt x="478" y="1250"/>
                    <a:pt x="541" y="1242"/>
                    <a:pt x="607" y="1231"/>
                  </a:cubicBezTo>
                  <a:lnTo>
                    <a:pt x="607" y="1231"/>
                  </a:lnTo>
                  <a:cubicBezTo>
                    <a:pt x="553" y="1276"/>
                    <a:pt x="474" y="1287"/>
                    <a:pt x="396" y="1287"/>
                  </a:cubicBezTo>
                  <a:cubicBezTo>
                    <a:pt x="333" y="1287"/>
                    <a:pt x="271" y="1280"/>
                    <a:pt x="224" y="1276"/>
                  </a:cubicBezTo>
                  <a:cubicBezTo>
                    <a:pt x="206" y="1276"/>
                    <a:pt x="125" y="1258"/>
                    <a:pt x="54" y="1240"/>
                  </a:cubicBezTo>
                  <a:lnTo>
                    <a:pt x="54" y="1240"/>
                  </a:lnTo>
                  <a:cubicBezTo>
                    <a:pt x="54" y="1258"/>
                    <a:pt x="63" y="1267"/>
                    <a:pt x="63" y="1276"/>
                  </a:cubicBezTo>
                  <a:cubicBezTo>
                    <a:pt x="167" y="1323"/>
                    <a:pt x="271" y="1345"/>
                    <a:pt x="372" y="1345"/>
                  </a:cubicBezTo>
                  <a:cubicBezTo>
                    <a:pt x="961" y="1345"/>
                    <a:pt x="1456" y="626"/>
                    <a:pt x="1205" y="63"/>
                  </a:cubicBezTo>
                  <a:cubicBezTo>
                    <a:pt x="1187" y="54"/>
                    <a:pt x="1169" y="45"/>
                    <a:pt x="1151" y="45"/>
                  </a:cubicBezTo>
                  <a:cubicBezTo>
                    <a:pt x="1187" y="107"/>
                    <a:pt x="1205" y="196"/>
                    <a:pt x="1214" y="259"/>
                  </a:cubicBezTo>
                  <a:cubicBezTo>
                    <a:pt x="1232" y="375"/>
                    <a:pt x="1214" y="518"/>
                    <a:pt x="1151" y="625"/>
                  </a:cubicBezTo>
                  <a:cubicBezTo>
                    <a:pt x="1169" y="491"/>
                    <a:pt x="1178" y="366"/>
                    <a:pt x="1142" y="241"/>
                  </a:cubicBezTo>
                  <a:cubicBezTo>
                    <a:pt x="1134" y="179"/>
                    <a:pt x="1116" y="116"/>
                    <a:pt x="1080" y="63"/>
                  </a:cubicBezTo>
                  <a:cubicBezTo>
                    <a:pt x="1071" y="45"/>
                    <a:pt x="1053" y="27"/>
                    <a:pt x="1044" y="9"/>
                  </a:cubicBezTo>
                  <a:lnTo>
                    <a:pt x="1027" y="9"/>
                  </a:lnTo>
                  <a:cubicBezTo>
                    <a:pt x="1044" y="45"/>
                    <a:pt x="1062" y="89"/>
                    <a:pt x="1071" y="125"/>
                  </a:cubicBezTo>
                  <a:cubicBezTo>
                    <a:pt x="1107" y="223"/>
                    <a:pt x="1142" y="339"/>
                    <a:pt x="1107" y="446"/>
                  </a:cubicBezTo>
                  <a:cubicBezTo>
                    <a:pt x="1107" y="446"/>
                    <a:pt x="1107" y="446"/>
                    <a:pt x="1107" y="437"/>
                  </a:cubicBezTo>
                  <a:cubicBezTo>
                    <a:pt x="1098" y="330"/>
                    <a:pt x="1071" y="241"/>
                    <a:pt x="1027" y="143"/>
                  </a:cubicBezTo>
                  <a:cubicBezTo>
                    <a:pt x="1000" y="89"/>
                    <a:pt x="964" y="45"/>
                    <a:pt x="928"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30" name="Google Shape;2928;p8"/>
            <p:cNvSpPr/>
            <p:nvPr/>
          </p:nvSpPr>
          <p:spPr>
            <a:xfrm>
              <a:off x="646625" y="1185800"/>
              <a:ext cx="47625" cy="38875"/>
            </a:xfrm>
            <a:custGeom>
              <a:avLst/>
              <a:ahLst/>
              <a:rect l="l" t="t" r="r" b="b"/>
              <a:pathLst>
                <a:path w="1905" h="1555" extrusionOk="0">
                  <a:moveTo>
                    <a:pt x="1003" y="143"/>
                  </a:moveTo>
                  <a:lnTo>
                    <a:pt x="1003" y="143"/>
                  </a:lnTo>
                  <a:cubicBezTo>
                    <a:pt x="1370" y="411"/>
                    <a:pt x="1027" y="970"/>
                    <a:pt x="642" y="970"/>
                  </a:cubicBezTo>
                  <a:cubicBezTo>
                    <a:pt x="541" y="970"/>
                    <a:pt x="437" y="932"/>
                    <a:pt x="342" y="839"/>
                  </a:cubicBezTo>
                  <a:cubicBezTo>
                    <a:pt x="360" y="767"/>
                    <a:pt x="387" y="705"/>
                    <a:pt x="423" y="634"/>
                  </a:cubicBezTo>
                  <a:cubicBezTo>
                    <a:pt x="472" y="695"/>
                    <a:pt x="548" y="725"/>
                    <a:pt x="625" y="725"/>
                  </a:cubicBezTo>
                  <a:cubicBezTo>
                    <a:pt x="717" y="725"/>
                    <a:pt x="811" y="684"/>
                    <a:pt x="869" y="607"/>
                  </a:cubicBezTo>
                  <a:cubicBezTo>
                    <a:pt x="913" y="535"/>
                    <a:pt x="931" y="446"/>
                    <a:pt x="913" y="366"/>
                  </a:cubicBezTo>
                  <a:cubicBezTo>
                    <a:pt x="895" y="312"/>
                    <a:pt x="851" y="259"/>
                    <a:pt x="806" y="223"/>
                  </a:cubicBezTo>
                  <a:cubicBezTo>
                    <a:pt x="869" y="188"/>
                    <a:pt x="931" y="161"/>
                    <a:pt x="1003" y="143"/>
                  </a:cubicBezTo>
                  <a:close/>
                  <a:moveTo>
                    <a:pt x="1243" y="107"/>
                  </a:moveTo>
                  <a:cubicBezTo>
                    <a:pt x="1279" y="152"/>
                    <a:pt x="1315" y="196"/>
                    <a:pt x="1342" y="250"/>
                  </a:cubicBezTo>
                  <a:cubicBezTo>
                    <a:pt x="1386" y="348"/>
                    <a:pt x="1413" y="437"/>
                    <a:pt x="1422" y="544"/>
                  </a:cubicBezTo>
                  <a:cubicBezTo>
                    <a:pt x="1422" y="553"/>
                    <a:pt x="1422" y="553"/>
                    <a:pt x="1422" y="553"/>
                  </a:cubicBezTo>
                  <a:cubicBezTo>
                    <a:pt x="1457" y="446"/>
                    <a:pt x="1422" y="330"/>
                    <a:pt x="1386" y="232"/>
                  </a:cubicBezTo>
                  <a:cubicBezTo>
                    <a:pt x="1377" y="196"/>
                    <a:pt x="1359" y="152"/>
                    <a:pt x="1342" y="116"/>
                  </a:cubicBezTo>
                  <a:lnTo>
                    <a:pt x="1359" y="116"/>
                  </a:lnTo>
                  <a:cubicBezTo>
                    <a:pt x="1368" y="134"/>
                    <a:pt x="1386" y="152"/>
                    <a:pt x="1395" y="170"/>
                  </a:cubicBezTo>
                  <a:cubicBezTo>
                    <a:pt x="1431" y="223"/>
                    <a:pt x="1449" y="286"/>
                    <a:pt x="1457" y="348"/>
                  </a:cubicBezTo>
                  <a:cubicBezTo>
                    <a:pt x="1493" y="473"/>
                    <a:pt x="1484" y="598"/>
                    <a:pt x="1466" y="732"/>
                  </a:cubicBezTo>
                  <a:cubicBezTo>
                    <a:pt x="1529" y="625"/>
                    <a:pt x="1547" y="482"/>
                    <a:pt x="1529" y="366"/>
                  </a:cubicBezTo>
                  <a:cubicBezTo>
                    <a:pt x="1520" y="303"/>
                    <a:pt x="1502" y="214"/>
                    <a:pt x="1466" y="152"/>
                  </a:cubicBezTo>
                  <a:cubicBezTo>
                    <a:pt x="1484" y="152"/>
                    <a:pt x="1502" y="161"/>
                    <a:pt x="1520" y="170"/>
                  </a:cubicBezTo>
                  <a:cubicBezTo>
                    <a:pt x="1771" y="733"/>
                    <a:pt x="1276" y="1452"/>
                    <a:pt x="687" y="1452"/>
                  </a:cubicBezTo>
                  <a:cubicBezTo>
                    <a:pt x="586" y="1452"/>
                    <a:pt x="482" y="1430"/>
                    <a:pt x="378" y="1383"/>
                  </a:cubicBezTo>
                  <a:cubicBezTo>
                    <a:pt x="378" y="1374"/>
                    <a:pt x="369" y="1365"/>
                    <a:pt x="369" y="1347"/>
                  </a:cubicBezTo>
                  <a:lnTo>
                    <a:pt x="369" y="1347"/>
                  </a:lnTo>
                  <a:cubicBezTo>
                    <a:pt x="440" y="1365"/>
                    <a:pt x="521" y="1383"/>
                    <a:pt x="539" y="1383"/>
                  </a:cubicBezTo>
                  <a:cubicBezTo>
                    <a:pt x="586" y="1387"/>
                    <a:pt x="648" y="1394"/>
                    <a:pt x="711" y="1394"/>
                  </a:cubicBezTo>
                  <a:cubicBezTo>
                    <a:pt x="789" y="1394"/>
                    <a:pt x="868" y="1383"/>
                    <a:pt x="922" y="1338"/>
                  </a:cubicBezTo>
                  <a:lnTo>
                    <a:pt x="922" y="1338"/>
                  </a:lnTo>
                  <a:cubicBezTo>
                    <a:pt x="856" y="1349"/>
                    <a:pt x="793" y="1357"/>
                    <a:pt x="730" y="1357"/>
                  </a:cubicBezTo>
                  <a:cubicBezTo>
                    <a:pt x="690" y="1357"/>
                    <a:pt x="651" y="1354"/>
                    <a:pt x="610" y="1347"/>
                  </a:cubicBezTo>
                  <a:cubicBezTo>
                    <a:pt x="521" y="1338"/>
                    <a:pt x="432" y="1303"/>
                    <a:pt x="342" y="1276"/>
                  </a:cubicBezTo>
                  <a:cubicBezTo>
                    <a:pt x="333" y="1258"/>
                    <a:pt x="333" y="1249"/>
                    <a:pt x="333" y="1231"/>
                  </a:cubicBezTo>
                  <a:lnTo>
                    <a:pt x="333" y="1231"/>
                  </a:lnTo>
                  <a:cubicBezTo>
                    <a:pt x="396" y="1249"/>
                    <a:pt x="458" y="1267"/>
                    <a:pt x="512" y="1276"/>
                  </a:cubicBezTo>
                  <a:cubicBezTo>
                    <a:pt x="574" y="1288"/>
                    <a:pt x="640" y="1305"/>
                    <a:pt x="705" y="1305"/>
                  </a:cubicBezTo>
                  <a:cubicBezTo>
                    <a:pt x="733" y="1305"/>
                    <a:pt x="761" y="1302"/>
                    <a:pt x="788" y="1294"/>
                  </a:cubicBezTo>
                  <a:cubicBezTo>
                    <a:pt x="788" y="1294"/>
                    <a:pt x="788" y="1285"/>
                    <a:pt x="779" y="1285"/>
                  </a:cubicBezTo>
                  <a:cubicBezTo>
                    <a:pt x="690" y="1285"/>
                    <a:pt x="610" y="1267"/>
                    <a:pt x="521" y="1249"/>
                  </a:cubicBezTo>
                  <a:cubicBezTo>
                    <a:pt x="449" y="1231"/>
                    <a:pt x="387" y="1196"/>
                    <a:pt x="316" y="1160"/>
                  </a:cubicBezTo>
                  <a:cubicBezTo>
                    <a:pt x="316" y="1097"/>
                    <a:pt x="316" y="1026"/>
                    <a:pt x="325" y="964"/>
                  </a:cubicBezTo>
                  <a:cubicBezTo>
                    <a:pt x="425" y="1045"/>
                    <a:pt x="532" y="1079"/>
                    <a:pt x="637" y="1079"/>
                  </a:cubicBezTo>
                  <a:cubicBezTo>
                    <a:pt x="1075" y="1079"/>
                    <a:pt x="1471" y="476"/>
                    <a:pt x="1118" y="116"/>
                  </a:cubicBezTo>
                  <a:cubicBezTo>
                    <a:pt x="1163" y="107"/>
                    <a:pt x="1208" y="107"/>
                    <a:pt x="1243" y="107"/>
                  </a:cubicBezTo>
                  <a:close/>
                  <a:moveTo>
                    <a:pt x="1219" y="1"/>
                  </a:moveTo>
                  <a:cubicBezTo>
                    <a:pt x="557" y="1"/>
                    <a:pt x="1" y="801"/>
                    <a:pt x="289" y="1445"/>
                  </a:cubicBezTo>
                  <a:cubicBezTo>
                    <a:pt x="298" y="1454"/>
                    <a:pt x="307" y="1463"/>
                    <a:pt x="307" y="1463"/>
                  </a:cubicBezTo>
                  <a:cubicBezTo>
                    <a:pt x="316" y="1472"/>
                    <a:pt x="316" y="1472"/>
                    <a:pt x="325" y="1472"/>
                  </a:cubicBezTo>
                  <a:cubicBezTo>
                    <a:pt x="446" y="1529"/>
                    <a:pt x="569" y="1555"/>
                    <a:pt x="687" y="1555"/>
                  </a:cubicBezTo>
                  <a:cubicBezTo>
                    <a:pt x="1352" y="1555"/>
                    <a:pt x="1904" y="752"/>
                    <a:pt x="1609" y="116"/>
                  </a:cubicBezTo>
                  <a:cubicBezTo>
                    <a:pt x="1609" y="107"/>
                    <a:pt x="1600" y="98"/>
                    <a:pt x="1591" y="98"/>
                  </a:cubicBezTo>
                  <a:cubicBezTo>
                    <a:pt x="1591" y="89"/>
                    <a:pt x="1582" y="89"/>
                    <a:pt x="1573" y="80"/>
                  </a:cubicBezTo>
                  <a:cubicBezTo>
                    <a:pt x="1455" y="26"/>
                    <a:pt x="1335" y="1"/>
                    <a:pt x="12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31" name="Google Shape;2929;p8"/>
            <p:cNvSpPr/>
            <p:nvPr/>
          </p:nvSpPr>
          <p:spPr>
            <a:xfrm>
              <a:off x="643575" y="1217825"/>
              <a:ext cx="6275" cy="3025"/>
            </a:xfrm>
            <a:custGeom>
              <a:avLst/>
              <a:ahLst/>
              <a:rect l="l" t="t" r="r" b="b"/>
              <a:pathLst>
                <a:path w="251" h="121" extrusionOk="0">
                  <a:moveTo>
                    <a:pt x="203" y="1"/>
                  </a:moveTo>
                  <a:cubicBezTo>
                    <a:pt x="195" y="1"/>
                    <a:pt x="187" y="2"/>
                    <a:pt x="179" y="4"/>
                  </a:cubicBezTo>
                  <a:cubicBezTo>
                    <a:pt x="143" y="4"/>
                    <a:pt x="108" y="13"/>
                    <a:pt x="63" y="22"/>
                  </a:cubicBezTo>
                  <a:cubicBezTo>
                    <a:pt x="3" y="22"/>
                    <a:pt x="1" y="120"/>
                    <a:pt x="64" y="120"/>
                  </a:cubicBezTo>
                  <a:cubicBezTo>
                    <a:pt x="66" y="120"/>
                    <a:pt x="69" y="120"/>
                    <a:pt x="72" y="120"/>
                  </a:cubicBezTo>
                  <a:cubicBezTo>
                    <a:pt x="116" y="120"/>
                    <a:pt x="161" y="111"/>
                    <a:pt x="215" y="102"/>
                  </a:cubicBezTo>
                  <a:cubicBezTo>
                    <a:pt x="241" y="93"/>
                    <a:pt x="250" y="57"/>
                    <a:pt x="250" y="39"/>
                  </a:cubicBezTo>
                  <a:cubicBezTo>
                    <a:pt x="243" y="12"/>
                    <a:pt x="226" y="1"/>
                    <a:pt x="20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32" name="Google Shape;2930;p8"/>
            <p:cNvSpPr/>
            <p:nvPr/>
          </p:nvSpPr>
          <p:spPr>
            <a:xfrm>
              <a:off x="642900" y="1208100"/>
              <a:ext cx="7050" cy="2975"/>
            </a:xfrm>
            <a:custGeom>
              <a:avLst/>
              <a:ahLst/>
              <a:rect l="l" t="t" r="r" b="b"/>
              <a:pathLst>
                <a:path w="282" h="119" extrusionOk="0">
                  <a:moveTo>
                    <a:pt x="54" y="0"/>
                  </a:moveTo>
                  <a:cubicBezTo>
                    <a:pt x="19" y="0"/>
                    <a:pt x="1" y="27"/>
                    <a:pt x="1" y="54"/>
                  </a:cubicBezTo>
                  <a:cubicBezTo>
                    <a:pt x="1" y="81"/>
                    <a:pt x="27" y="98"/>
                    <a:pt x="54" y="98"/>
                  </a:cubicBezTo>
                  <a:cubicBezTo>
                    <a:pt x="99" y="107"/>
                    <a:pt x="143" y="107"/>
                    <a:pt x="197" y="116"/>
                  </a:cubicBezTo>
                  <a:cubicBezTo>
                    <a:pt x="202" y="118"/>
                    <a:pt x="206" y="118"/>
                    <a:pt x="211" y="118"/>
                  </a:cubicBezTo>
                  <a:cubicBezTo>
                    <a:pt x="263" y="118"/>
                    <a:pt x="281" y="26"/>
                    <a:pt x="224" y="18"/>
                  </a:cubicBezTo>
                  <a:cubicBezTo>
                    <a:pt x="161" y="9"/>
                    <a:pt x="108" y="0"/>
                    <a:pt x="5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33" name="Google Shape;2931;p8"/>
            <p:cNvSpPr/>
            <p:nvPr/>
          </p:nvSpPr>
          <p:spPr>
            <a:xfrm>
              <a:off x="644475" y="1198500"/>
              <a:ext cx="7250" cy="4325"/>
            </a:xfrm>
            <a:custGeom>
              <a:avLst/>
              <a:ahLst/>
              <a:rect l="l" t="t" r="r" b="b"/>
              <a:pathLst>
                <a:path w="290" h="173" extrusionOk="0">
                  <a:moveTo>
                    <a:pt x="59" y="0"/>
                  </a:moveTo>
                  <a:cubicBezTo>
                    <a:pt x="41" y="0"/>
                    <a:pt x="24" y="10"/>
                    <a:pt x="18" y="27"/>
                  </a:cubicBezTo>
                  <a:cubicBezTo>
                    <a:pt x="0" y="54"/>
                    <a:pt x="9" y="90"/>
                    <a:pt x="36" y="99"/>
                  </a:cubicBezTo>
                  <a:cubicBezTo>
                    <a:pt x="89" y="126"/>
                    <a:pt x="152" y="152"/>
                    <a:pt x="205" y="170"/>
                  </a:cubicBezTo>
                  <a:cubicBezTo>
                    <a:pt x="210" y="172"/>
                    <a:pt x="215" y="172"/>
                    <a:pt x="220" y="172"/>
                  </a:cubicBezTo>
                  <a:cubicBezTo>
                    <a:pt x="272" y="172"/>
                    <a:pt x="289" y="88"/>
                    <a:pt x="232" y="63"/>
                  </a:cubicBezTo>
                  <a:cubicBezTo>
                    <a:pt x="179" y="54"/>
                    <a:pt x="134" y="27"/>
                    <a:pt x="89" y="10"/>
                  </a:cubicBezTo>
                  <a:cubicBezTo>
                    <a:pt x="80" y="3"/>
                    <a:pt x="69" y="0"/>
                    <a:pt x="5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34" name="Google Shape;2932;p8"/>
            <p:cNvSpPr/>
            <p:nvPr/>
          </p:nvSpPr>
          <p:spPr>
            <a:xfrm>
              <a:off x="659025" y="1181075"/>
              <a:ext cx="5550" cy="6325"/>
            </a:xfrm>
            <a:custGeom>
              <a:avLst/>
              <a:ahLst/>
              <a:rect l="l" t="t" r="r" b="b"/>
              <a:pathLst>
                <a:path w="222" h="253" extrusionOk="0">
                  <a:moveTo>
                    <a:pt x="70" y="1"/>
                  </a:moveTo>
                  <a:cubicBezTo>
                    <a:pt x="34" y="1"/>
                    <a:pt x="0" y="39"/>
                    <a:pt x="25" y="82"/>
                  </a:cubicBezTo>
                  <a:cubicBezTo>
                    <a:pt x="43" y="136"/>
                    <a:pt x="78" y="180"/>
                    <a:pt x="105" y="225"/>
                  </a:cubicBezTo>
                  <a:cubicBezTo>
                    <a:pt x="116" y="245"/>
                    <a:pt x="133" y="253"/>
                    <a:pt x="149" y="253"/>
                  </a:cubicBezTo>
                  <a:cubicBezTo>
                    <a:pt x="185" y="253"/>
                    <a:pt x="222" y="214"/>
                    <a:pt x="203" y="171"/>
                  </a:cubicBezTo>
                  <a:cubicBezTo>
                    <a:pt x="168" y="127"/>
                    <a:pt x="141" y="82"/>
                    <a:pt x="114" y="29"/>
                  </a:cubicBezTo>
                  <a:cubicBezTo>
                    <a:pt x="103" y="9"/>
                    <a:pt x="86" y="1"/>
                    <a:pt x="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35" name="Google Shape;2933;p8"/>
            <p:cNvSpPr/>
            <p:nvPr/>
          </p:nvSpPr>
          <p:spPr>
            <a:xfrm>
              <a:off x="670550" y="1176375"/>
              <a:ext cx="3375" cy="6775"/>
            </a:xfrm>
            <a:custGeom>
              <a:avLst/>
              <a:ahLst/>
              <a:rect l="l" t="t" r="r" b="b"/>
              <a:pathLst>
                <a:path w="135" h="271" extrusionOk="0">
                  <a:moveTo>
                    <a:pt x="60" y="0"/>
                  </a:moveTo>
                  <a:cubicBezTo>
                    <a:pt x="55" y="0"/>
                    <a:pt x="50" y="1"/>
                    <a:pt x="46" y="2"/>
                  </a:cubicBezTo>
                  <a:cubicBezTo>
                    <a:pt x="19" y="11"/>
                    <a:pt x="1" y="38"/>
                    <a:pt x="10" y="65"/>
                  </a:cubicBezTo>
                  <a:cubicBezTo>
                    <a:pt x="19" y="110"/>
                    <a:pt x="19" y="163"/>
                    <a:pt x="28" y="217"/>
                  </a:cubicBezTo>
                  <a:cubicBezTo>
                    <a:pt x="28" y="243"/>
                    <a:pt x="46" y="270"/>
                    <a:pt x="81" y="270"/>
                  </a:cubicBezTo>
                  <a:cubicBezTo>
                    <a:pt x="108" y="270"/>
                    <a:pt x="135" y="243"/>
                    <a:pt x="126" y="217"/>
                  </a:cubicBezTo>
                  <a:cubicBezTo>
                    <a:pt x="126" y="154"/>
                    <a:pt x="117" y="92"/>
                    <a:pt x="108" y="38"/>
                  </a:cubicBezTo>
                  <a:cubicBezTo>
                    <a:pt x="108" y="16"/>
                    <a:pt x="84" y="0"/>
                    <a:pt x="6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36" name="Google Shape;2934;p8"/>
            <p:cNvSpPr/>
            <p:nvPr/>
          </p:nvSpPr>
          <p:spPr>
            <a:xfrm>
              <a:off x="681700" y="1177100"/>
              <a:ext cx="3300" cy="6275"/>
            </a:xfrm>
            <a:custGeom>
              <a:avLst/>
              <a:ahLst/>
              <a:rect l="l" t="t" r="r" b="b"/>
              <a:pathLst>
                <a:path w="132" h="251" extrusionOk="0">
                  <a:moveTo>
                    <a:pt x="66" y="0"/>
                  </a:moveTo>
                  <a:cubicBezTo>
                    <a:pt x="46" y="0"/>
                    <a:pt x="26" y="11"/>
                    <a:pt x="19" y="36"/>
                  </a:cubicBezTo>
                  <a:cubicBezTo>
                    <a:pt x="10" y="89"/>
                    <a:pt x="10" y="143"/>
                    <a:pt x="1" y="197"/>
                  </a:cubicBezTo>
                  <a:cubicBezTo>
                    <a:pt x="1" y="232"/>
                    <a:pt x="28" y="250"/>
                    <a:pt x="54" y="250"/>
                  </a:cubicBezTo>
                  <a:cubicBezTo>
                    <a:pt x="81" y="250"/>
                    <a:pt x="108" y="232"/>
                    <a:pt x="108" y="197"/>
                  </a:cubicBezTo>
                  <a:cubicBezTo>
                    <a:pt x="108" y="152"/>
                    <a:pt x="117" y="107"/>
                    <a:pt x="126" y="63"/>
                  </a:cubicBezTo>
                  <a:cubicBezTo>
                    <a:pt x="131" y="25"/>
                    <a:pt x="98" y="0"/>
                    <a:pt x="6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37" name="Google Shape;2935;p8"/>
            <p:cNvSpPr/>
            <p:nvPr/>
          </p:nvSpPr>
          <p:spPr>
            <a:xfrm>
              <a:off x="650350" y="1188550"/>
              <a:ext cx="7025" cy="5625"/>
            </a:xfrm>
            <a:custGeom>
              <a:avLst/>
              <a:ahLst/>
              <a:rect l="l" t="t" r="r" b="b"/>
              <a:pathLst>
                <a:path w="281" h="225" extrusionOk="0">
                  <a:moveTo>
                    <a:pt x="80" y="1"/>
                  </a:moveTo>
                  <a:cubicBezTo>
                    <a:pt x="39" y="1"/>
                    <a:pt x="0" y="52"/>
                    <a:pt x="42" y="86"/>
                  </a:cubicBezTo>
                  <a:cubicBezTo>
                    <a:pt x="86" y="131"/>
                    <a:pt x="122" y="167"/>
                    <a:pt x="167" y="211"/>
                  </a:cubicBezTo>
                  <a:cubicBezTo>
                    <a:pt x="178" y="221"/>
                    <a:pt x="189" y="224"/>
                    <a:pt x="201" y="224"/>
                  </a:cubicBezTo>
                  <a:cubicBezTo>
                    <a:pt x="244" y="224"/>
                    <a:pt x="280" y="166"/>
                    <a:pt x="238" y="131"/>
                  </a:cubicBezTo>
                  <a:cubicBezTo>
                    <a:pt x="202" y="95"/>
                    <a:pt x="158" y="51"/>
                    <a:pt x="113" y="15"/>
                  </a:cubicBezTo>
                  <a:cubicBezTo>
                    <a:pt x="103" y="5"/>
                    <a:pt x="91"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38" name="Google Shape;2936;p8"/>
            <p:cNvSpPr/>
            <p:nvPr/>
          </p:nvSpPr>
          <p:spPr>
            <a:xfrm>
              <a:off x="607450" y="1183775"/>
              <a:ext cx="18750" cy="24150"/>
            </a:xfrm>
            <a:custGeom>
              <a:avLst/>
              <a:ahLst/>
              <a:rect l="l" t="t" r="r" b="b"/>
              <a:pathLst>
                <a:path w="750" h="966" extrusionOk="0">
                  <a:moveTo>
                    <a:pt x="152" y="1"/>
                  </a:moveTo>
                  <a:cubicBezTo>
                    <a:pt x="116" y="63"/>
                    <a:pt x="81" y="135"/>
                    <a:pt x="54" y="197"/>
                  </a:cubicBezTo>
                  <a:cubicBezTo>
                    <a:pt x="223" y="197"/>
                    <a:pt x="366" y="376"/>
                    <a:pt x="321" y="545"/>
                  </a:cubicBezTo>
                  <a:cubicBezTo>
                    <a:pt x="304" y="634"/>
                    <a:pt x="250" y="706"/>
                    <a:pt x="170" y="741"/>
                  </a:cubicBezTo>
                  <a:cubicBezTo>
                    <a:pt x="140" y="756"/>
                    <a:pt x="108" y="763"/>
                    <a:pt x="76" y="763"/>
                  </a:cubicBezTo>
                  <a:cubicBezTo>
                    <a:pt x="50" y="763"/>
                    <a:pt x="24" y="758"/>
                    <a:pt x="0" y="750"/>
                  </a:cubicBezTo>
                  <a:lnTo>
                    <a:pt x="0" y="750"/>
                  </a:lnTo>
                  <a:cubicBezTo>
                    <a:pt x="9" y="822"/>
                    <a:pt x="27" y="893"/>
                    <a:pt x="63" y="955"/>
                  </a:cubicBezTo>
                  <a:cubicBezTo>
                    <a:pt x="95" y="963"/>
                    <a:pt x="125" y="966"/>
                    <a:pt x="155" y="966"/>
                  </a:cubicBezTo>
                  <a:cubicBezTo>
                    <a:pt x="640" y="966"/>
                    <a:pt x="749" y="43"/>
                    <a:pt x="1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39" name="Google Shape;2937;p8"/>
            <p:cNvSpPr/>
            <p:nvPr/>
          </p:nvSpPr>
          <p:spPr>
            <a:xfrm>
              <a:off x="610575" y="1175525"/>
              <a:ext cx="29000" cy="41525"/>
            </a:xfrm>
            <a:custGeom>
              <a:avLst/>
              <a:ahLst/>
              <a:rect l="l" t="t" r="r" b="b"/>
              <a:pathLst>
                <a:path w="1160" h="1661" extrusionOk="0">
                  <a:moveTo>
                    <a:pt x="464" y="1"/>
                  </a:moveTo>
                  <a:cubicBezTo>
                    <a:pt x="446" y="1"/>
                    <a:pt x="437" y="10"/>
                    <a:pt x="419" y="10"/>
                  </a:cubicBezTo>
                  <a:cubicBezTo>
                    <a:pt x="482" y="54"/>
                    <a:pt x="544" y="108"/>
                    <a:pt x="562" y="117"/>
                  </a:cubicBezTo>
                  <a:cubicBezTo>
                    <a:pt x="642" y="197"/>
                    <a:pt x="776" y="313"/>
                    <a:pt x="785" y="438"/>
                  </a:cubicBezTo>
                  <a:cubicBezTo>
                    <a:pt x="723" y="340"/>
                    <a:pt x="669" y="268"/>
                    <a:pt x="589" y="197"/>
                  </a:cubicBezTo>
                  <a:cubicBezTo>
                    <a:pt x="518" y="135"/>
                    <a:pt x="428" y="90"/>
                    <a:pt x="357" y="45"/>
                  </a:cubicBezTo>
                  <a:cubicBezTo>
                    <a:pt x="339" y="54"/>
                    <a:pt x="321" y="54"/>
                    <a:pt x="312" y="63"/>
                  </a:cubicBezTo>
                  <a:cubicBezTo>
                    <a:pt x="366" y="99"/>
                    <a:pt x="419" y="135"/>
                    <a:pt x="473" y="170"/>
                  </a:cubicBezTo>
                  <a:cubicBezTo>
                    <a:pt x="544" y="224"/>
                    <a:pt x="616" y="277"/>
                    <a:pt x="660" y="367"/>
                  </a:cubicBezTo>
                  <a:lnTo>
                    <a:pt x="651" y="367"/>
                  </a:lnTo>
                  <a:cubicBezTo>
                    <a:pt x="589" y="304"/>
                    <a:pt x="526" y="251"/>
                    <a:pt x="455" y="197"/>
                  </a:cubicBezTo>
                  <a:cubicBezTo>
                    <a:pt x="393" y="152"/>
                    <a:pt x="321" y="135"/>
                    <a:pt x="250" y="108"/>
                  </a:cubicBezTo>
                  <a:cubicBezTo>
                    <a:pt x="196" y="144"/>
                    <a:pt x="143" y="188"/>
                    <a:pt x="98" y="242"/>
                  </a:cubicBezTo>
                  <a:cubicBezTo>
                    <a:pt x="759" y="347"/>
                    <a:pt x="619" y="1402"/>
                    <a:pt x="23" y="1402"/>
                  </a:cubicBezTo>
                  <a:cubicBezTo>
                    <a:pt x="15" y="1402"/>
                    <a:pt x="8" y="1402"/>
                    <a:pt x="0" y="1401"/>
                  </a:cubicBezTo>
                  <a:lnTo>
                    <a:pt x="0" y="1401"/>
                  </a:lnTo>
                  <a:cubicBezTo>
                    <a:pt x="18" y="1437"/>
                    <a:pt x="45" y="1464"/>
                    <a:pt x="72" y="1500"/>
                  </a:cubicBezTo>
                  <a:cubicBezTo>
                    <a:pt x="134" y="1491"/>
                    <a:pt x="187" y="1491"/>
                    <a:pt x="241" y="1473"/>
                  </a:cubicBezTo>
                  <a:cubicBezTo>
                    <a:pt x="348" y="1446"/>
                    <a:pt x="428" y="1401"/>
                    <a:pt x="526" y="1330"/>
                  </a:cubicBezTo>
                  <a:cubicBezTo>
                    <a:pt x="526" y="1330"/>
                    <a:pt x="526" y="1339"/>
                    <a:pt x="526" y="1339"/>
                  </a:cubicBezTo>
                  <a:cubicBezTo>
                    <a:pt x="464" y="1428"/>
                    <a:pt x="357" y="1482"/>
                    <a:pt x="259" y="1517"/>
                  </a:cubicBezTo>
                  <a:cubicBezTo>
                    <a:pt x="232" y="1535"/>
                    <a:pt x="187" y="1553"/>
                    <a:pt x="143" y="1562"/>
                  </a:cubicBezTo>
                  <a:cubicBezTo>
                    <a:pt x="152" y="1562"/>
                    <a:pt x="152" y="1571"/>
                    <a:pt x="161" y="1571"/>
                  </a:cubicBezTo>
                  <a:cubicBezTo>
                    <a:pt x="179" y="1571"/>
                    <a:pt x="196" y="1571"/>
                    <a:pt x="223" y="1562"/>
                  </a:cubicBezTo>
                  <a:cubicBezTo>
                    <a:pt x="286" y="1553"/>
                    <a:pt x="339" y="1526"/>
                    <a:pt x="393" y="1500"/>
                  </a:cubicBezTo>
                  <a:cubicBezTo>
                    <a:pt x="518" y="1437"/>
                    <a:pt x="598" y="1348"/>
                    <a:pt x="687" y="1241"/>
                  </a:cubicBezTo>
                  <a:cubicBezTo>
                    <a:pt x="687" y="1241"/>
                    <a:pt x="687" y="1241"/>
                    <a:pt x="687" y="1250"/>
                  </a:cubicBezTo>
                  <a:cubicBezTo>
                    <a:pt x="651" y="1366"/>
                    <a:pt x="553" y="1473"/>
                    <a:pt x="455" y="1535"/>
                  </a:cubicBezTo>
                  <a:cubicBezTo>
                    <a:pt x="402" y="1571"/>
                    <a:pt x="330" y="1616"/>
                    <a:pt x="250" y="1633"/>
                  </a:cubicBezTo>
                  <a:cubicBezTo>
                    <a:pt x="268" y="1642"/>
                    <a:pt x="286" y="1651"/>
                    <a:pt x="303" y="1660"/>
                  </a:cubicBezTo>
                  <a:cubicBezTo>
                    <a:pt x="990" y="1446"/>
                    <a:pt x="1160" y="313"/>
                    <a:pt x="464"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40" name="Google Shape;2938;p8"/>
            <p:cNvSpPr/>
            <p:nvPr/>
          </p:nvSpPr>
          <p:spPr>
            <a:xfrm>
              <a:off x="601200" y="1173525"/>
              <a:ext cx="41500" cy="46200"/>
            </a:xfrm>
            <a:custGeom>
              <a:avLst/>
              <a:ahLst/>
              <a:rect l="l" t="t" r="r" b="b"/>
              <a:pathLst>
                <a:path w="1660" h="1848" extrusionOk="0">
                  <a:moveTo>
                    <a:pt x="402" y="411"/>
                  </a:moveTo>
                  <a:cubicBezTo>
                    <a:pt x="999" y="453"/>
                    <a:pt x="890" y="1376"/>
                    <a:pt x="405" y="1376"/>
                  </a:cubicBezTo>
                  <a:cubicBezTo>
                    <a:pt x="375" y="1376"/>
                    <a:pt x="345" y="1373"/>
                    <a:pt x="313" y="1365"/>
                  </a:cubicBezTo>
                  <a:cubicBezTo>
                    <a:pt x="277" y="1303"/>
                    <a:pt x="259" y="1232"/>
                    <a:pt x="250" y="1160"/>
                  </a:cubicBezTo>
                  <a:lnTo>
                    <a:pt x="250" y="1160"/>
                  </a:lnTo>
                  <a:cubicBezTo>
                    <a:pt x="274" y="1168"/>
                    <a:pt x="300" y="1173"/>
                    <a:pt x="326" y="1173"/>
                  </a:cubicBezTo>
                  <a:cubicBezTo>
                    <a:pt x="358" y="1173"/>
                    <a:pt x="390" y="1166"/>
                    <a:pt x="420" y="1151"/>
                  </a:cubicBezTo>
                  <a:cubicBezTo>
                    <a:pt x="500" y="1116"/>
                    <a:pt x="554" y="1044"/>
                    <a:pt x="571" y="955"/>
                  </a:cubicBezTo>
                  <a:cubicBezTo>
                    <a:pt x="616" y="786"/>
                    <a:pt x="473" y="607"/>
                    <a:pt x="304" y="607"/>
                  </a:cubicBezTo>
                  <a:cubicBezTo>
                    <a:pt x="331" y="545"/>
                    <a:pt x="366" y="473"/>
                    <a:pt x="402" y="411"/>
                  </a:cubicBezTo>
                  <a:close/>
                  <a:moveTo>
                    <a:pt x="839" y="81"/>
                  </a:moveTo>
                  <a:cubicBezTo>
                    <a:pt x="1535" y="393"/>
                    <a:pt x="1365" y="1526"/>
                    <a:pt x="678" y="1740"/>
                  </a:cubicBezTo>
                  <a:cubicBezTo>
                    <a:pt x="661" y="1731"/>
                    <a:pt x="643" y="1722"/>
                    <a:pt x="625" y="1713"/>
                  </a:cubicBezTo>
                  <a:cubicBezTo>
                    <a:pt x="705" y="1696"/>
                    <a:pt x="777" y="1651"/>
                    <a:pt x="830" y="1615"/>
                  </a:cubicBezTo>
                  <a:cubicBezTo>
                    <a:pt x="928" y="1553"/>
                    <a:pt x="1026" y="1446"/>
                    <a:pt x="1062" y="1330"/>
                  </a:cubicBezTo>
                  <a:cubicBezTo>
                    <a:pt x="1062" y="1321"/>
                    <a:pt x="1062" y="1321"/>
                    <a:pt x="1062" y="1321"/>
                  </a:cubicBezTo>
                  <a:cubicBezTo>
                    <a:pt x="973" y="1428"/>
                    <a:pt x="893" y="1517"/>
                    <a:pt x="768" y="1580"/>
                  </a:cubicBezTo>
                  <a:cubicBezTo>
                    <a:pt x="714" y="1606"/>
                    <a:pt x="661" y="1633"/>
                    <a:pt x="598" y="1642"/>
                  </a:cubicBezTo>
                  <a:cubicBezTo>
                    <a:pt x="571" y="1651"/>
                    <a:pt x="554" y="1651"/>
                    <a:pt x="536" y="1651"/>
                  </a:cubicBezTo>
                  <a:cubicBezTo>
                    <a:pt x="527" y="1651"/>
                    <a:pt x="527" y="1642"/>
                    <a:pt x="518" y="1642"/>
                  </a:cubicBezTo>
                  <a:cubicBezTo>
                    <a:pt x="562" y="1633"/>
                    <a:pt x="607" y="1615"/>
                    <a:pt x="634" y="1597"/>
                  </a:cubicBezTo>
                  <a:cubicBezTo>
                    <a:pt x="732" y="1562"/>
                    <a:pt x="848" y="1508"/>
                    <a:pt x="901" y="1419"/>
                  </a:cubicBezTo>
                  <a:cubicBezTo>
                    <a:pt x="901" y="1419"/>
                    <a:pt x="901" y="1410"/>
                    <a:pt x="901" y="1410"/>
                  </a:cubicBezTo>
                  <a:cubicBezTo>
                    <a:pt x="803" y="1481"/>
                    <a:pt x="723" y="1526"/>
                    <a:pt x="616" y="1553"/>
                  </a:cubicBezTo>
                  <a:cubicBezTo>
                    <a:pt x="562" y="1571"/>
                    <a:pt x="509" y="1571"/>
                    <a:pt x="447" y="1580"/>
                  </a:cubicBezTo>
                  <a:cubicBezTo>
                    <a:pt x="420" y="1544"/>
                    <a:pt x="393" y="1517"/>
                    <a:pt x="375" y="1481"/>
                  </a:cubicBezTo>
                  <a:lnTo>
                    <a:pt x="375" y="1481"/>
                  </a:lnTo>
                  <a:cubicBezTo>
                    <a:pt x="383" y="1482"/>
                    <a:pt x="390" y="1482"/>
                    <a:pt x="398" y="1482"/>
                  </a:cubicBezTo>
                  <a:cubicBezTo>
                    <a:pt x="994" y="1482"/>
                    <a:pt x="1134" y="427"/>
                    <a:pt x="473" y="322"/>
                  </a:cubicBezTo>
                  <a:cubicBezTo>
                    <a:pt x="518" y="268"/>
                    <a:pt x="571" y="224"/>
                    <a:pt x="625" y="188"/>
                  </a:cubicBezTo>
                  <a:cubicBezTo>
                    <a:pt x="696" y="215"/>
                    <a:pt x="768" y="232"/>
                    <a:pt x="830" y="277"/>
                  </a:cubicBezTo>
                  <a:cubicBezTo>
                    <a:pt x="901" y="331"/>
                    <a:pt x="964" y="384"/>
                    <a:pt x="1026" y="447"/>
                  </a:cubicBezTo>
                  <a:lnTo>
                    <a:pt x="1035" y="447"/>
                  </a:lnTo>
                  <a:cubicBezTo>
                    <a:pt x="991" y="357"/>
                    <a:pt x="919" y="304"/>
                    <a:pt x="848" y="250"/>
                  </a:cubicBezTo>
                  <a:cubicBezTo>
                    <a:pt x="794" y="215"/>
                    <a:pt x="741" y="179"/>
                    <a:pt x="687" y="143"/>
                  </a:cubicBezTo>
                  <a:cubicBezTo>
                    <a:pt x="696" y="134"/>
                    <a:pt x="714" y="134"/>
                    <a:pt x="732" y="125"/>
                  </a:cubicBezTo>
                  <a:cubicBezTo>
                    <a:pt x="812" y="170"/>
                    <a:pt x="893" y="215"/>
                    <a:pt x="964" y="277"/>
                  </a:cubicBezTo>
                  <a:cubicBezTo>
                    <a:pt x="1044" y="348"/>
                    <a:pt x="1098" y="420"/>
                    <a:pt x="1160" y="518"/>
                  </a:cubicBezTo>
                  <a:cubicBezTo>
                    <a:pt x="1151" y="393"/>
                    <a:pt x="1017" y="277"/>
                    <a:pt x="937" y="197"/>
                  </a:cubicBezTo>
                  <a:cubicBezTo>
                    <a:pt x="919" y="188"/>
                    <a:pt x="857" y="134"/>
                    <a:pt x="794" y="90"/>
                  </a:cubicBezTo>
                  <a:cubicBezTo>
                    <a:pt x="812" y="90"/>
                    <a:pt x="821" y="81"/>
                    <a:pt x="839" y="81"/>
                  </a:cubicBezTo>
                  <a:close/>
                  <a:moveTo>
                    <a:pt x="919" y="1"/>
                  </a:moveTo>
                  <a:lnTo>
                    <a:pt x="339" y="331"/>
                  </a:lnTo>
                  <a:cubicBezTo>
                    <a:pt x="0" y="803"/>
                    <a:pt x="54" y="1580"/>
                    <a:pt x="652" y="1838"/>
                  </a:cubicBezTo>
                  <a:cubicBezTo>
                    <a:pt x="661" y="1847"/>
                    <a:pt x="661" y="1847"/>
                    <a:pt x="670" y="1847"/>
                  </a:cubicBezTo>
                  <a:lnTo>
                    <a:pt x="696" y="1847"/>
                  </a:lnTo>
                  <a:cubicBezTo>
                    <a:pt x="1472" y="1606"/>
                    <a:pt x="1660" y="393"/>
                    <a:pt x="9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41" name="Google Shape;2939;p8"/>
            <p:cNvSpPr/>
            <p:nvPr/>
          </p:nvSpPr>
          <p:spPr>
            <a:xfrm>
              <a:off x="594850" y="1202050"/>
              <a:ext cx="7850" cy="3450"/>
            </a:xfrm>
            <a:custGeom>
              <a:avLst/>
              <a:ahLst/>
              <a:rect l="l" t="t" r="r" b="b"/>
              <a:pathLst>
                <a:path w="314" h="138" extrusionOk="0">
                  <a:moveTo>
                    <a:pt x="237" y="1"/>
                  </a:moveTo>
                  <a:cubicBezTo>
                    <a:pt x="234" y="1"/>
                    <a:pt x="231" y="1"/>
                    <a:pt x="228" y="1"/>
                  </a:cubicBezTo>
                  <a:cubicBezTo>
                    <a:pt x="174" y="10"/>
                    <a:pt x="121" y="19"/>
                    <a:pt x="58" y="28"/>
                  </a:cubicBezTo>
                  <a:cubicBezTo>
                    <a:pt x="1" y="45"/>
                    <a:pt x="11" y="137"/>
                    <a:pt x="70" y="137"/>
                  </a:cubicBezTo>
                  <a:cubicBezTo>
                    <a:pt x="74" y="137"/>
                    <a:pt x="80" y="137"/>
                    <a:pt x="85" y="135"/>
                  </a:cubicBezTo>
                  <a:cubicBezTo>
                    <a:pt x="138" y="117"/>
                    <a:pt x="192" y="117"/>
                    <a:pt x="246" y="100"/>
                  </a:cubicBezTo>
                  <a:cubicBezTo>
                    <a:pt x="314" y="91"/>
                    <a:pt x="300" y="1"/>
                    <a:pt x="23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42" name="Google Shape;2940;p8"/>
            <p:cNvSpPr/>
            <p:nvPr/>
          </p:nvSpPr>
          <p:spPr>
            <a:xfrm>
              <a:off x="598975" y="1212175"/>
              <a:ext cx="6475" cy="5050"/>
            </a:xfrm>
            <a:custGeom>
              <a:avLst/>
              <a:ahLst/>
              <a:rect l="l" t="t" r="r" b="b"/>
              <a:pathLst>
                <a:path w="259" h="202" extrusionOk="0">
                  <a:moveTo>
                    <a:pt x="194" y="1"/>
                  </a:moveTo>
                  <a:cubicBezTo>
                    <a:pt x="183" y="1"/>
                    <a:pt x="172" y="3"/>
                    <a:pt x="161" y="7"/>
                  </a:cubicBezTo>
                  <a:cubicBezTo>
                    <a:pt x="125" y="42"/>
                    <a:pt x="81" y="69"/>
                    <a:pt x="36" y="96"/>
                  </a:cubicBezTo>
                  <a:cubicBezTo>
                    <a:pt x="18" y="114"/>
                    <a:pt x="0" y="141"/>
                    <a:pt x="18" y="167"/>
                  </a:cubicBezTo>
                  <a:cubicBezTo>
                    <a:pt x="25" y="187"/>
                    <a:pt x="45" y="201"/>
                    <a:pt x="66" y="201"/>
                  </a:cubicBezTo>
                  <a:cubicBezTo>
                    <a:pt x="74" y="201"/>
                    <a:pt x="82" y="199"/>
                    <a:pt x="89" y="194"/>
                  </a:cubicBezTo>
                  <a:cubicBezTo>
                    <a:pt x="134" y="158"/>
                    <a:pt x="179" y="123"/>
                    <a:pt x="232" y="87"/>
                  </a:cubicBezTo>
                  <a:cubicBezTo>
                    <a:pt x="259" y="78"/>
                    <a:pt x="250" y="34"/>
                    <a:pt x="241" y="16"/>
                  </a:cubicBezTo>
                  <a:cubicBezTo>
                    <a:pt x="225" y="5"/>
                    <a:pt x="210" y="1"/>
                    <a:pt x="19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43" name="Google Shape;2941;p8"/>
            <p:cNvSpPr/>
            <p:nvPr/>
          </p:nvSpPr>
          <p:spPr>
            <a:xfrm>
              <a:off x="606850" y="1219800"/>
              <a:ext cx="6200" cy="5325"/>
            </a:xfrm>
            <a:custGeom>
              <a:avLst/>
              <a:ahLst/>
              <a:rect l="l" t="t" r="r" b="b"/>
              <a:pathLst>
                <a:path w="248" h="213" extrusionOk="0">
                  <a:moveTo>
                    <a:pt x="170" y="1"/>
                  </a:moveTo>
                  <a:cubicBezTo>
                    <a:pt x="160" y="1"/>
                    <a:pt x="149" y="5"/>
                    <a:pt x="140" y="14"/>
                  </a:cubicBezTo>
                  <a:cubicBezTo>
                    <a:pt x="105" y="50"/>
                    <a:pt x="60" y="94"/>
                    <a:pt x="33" y="130"/>
                  </a:cubicBezTo>
                  <a:cubicBezTo>
                    <a:pt x="1" y="169"/>
                    <a:pt x="39" y="213"/>
                    <a:pt x="77" y="213"/>
                  </a:cubicBezTo>
                  <a:cubicBezTo>
                    <a:pt x="90" y="213"/>
                    <a:pt x="104" y="207"/>
                    <a:pt x="113" y="192"/>
                  </a:cubicBezTo>
                  <a:cubicBezTo>
                    <a:pt x="140" y="157"/>
                    <a:pt x="176" y="130"/>
                    <a:pt x="212" y="94"/>
                  </a:cubicBezTo>
                  <a:cubicBezTo>
                    <a:pt x="247" y="59"/>
                    <a:pt x="209" y="1"/>
                    <a:pt x="1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44" name="Google Shape;2942;p8"/>
            <p:cNvSpPr/>
            <p:nvPr/>
          </p:nvSpPr>
          <p:spPr>
            <a:xfrm>
              <a:off x="594800" y="1191575"/>
              <a:ext cx="7925" cy="3175"/>
            </a:xfrm>
            <a:custGeom>
              <a:avLst/>
              <a:ahLst/>
              <a:rect l="l" t="t" r="r" b="b"/>
              <a:pathLst>
                <a:path w="317" h="127" extrusionOk="0">
                  <a:moveTo>
                    <a:pt x="70" y="1"/>
                  </a:moveTo>
                  <a:cubicBezTo>
                    <a:pt x="6" y="1"/>
                    <a:pt x="1" y="100"/>
                    <a:pt x="69" y="108"/>
                  </a:cubicBezTo>
                  <a:cubicBezTo>
                    <a:pt x="123" y="108"/>
                    <a:pt x="185" y="117"/>
                    <a:pt x="239" y="126"/>
                  </a:cubicBezTo>
                  <a:cubicBezTo>
                    <a:pt x="241" y="126"/>
                    <a:pt x="244" y="127"/>
                    <a:pt x="247" y="127"/>
                  </a:cubicBezTo>
                  <a:cubicBezTo>
                    <a:pt x="311" y="127"/>
                    <a:pt x="316" y="28"/>
                    <a:pt x="248" y="19"/>
                  </a:cubicBezTo>
                  <a:cubicBezTo>
                    <a:pt x="194" y="10"/>
                    <a:pt x="132" y="10"/>
                    <a:pt x="78" y="1"/>
                  </a:cubicBezTo>
                  <a:cubicBezTo>
                    <a:pt x="75" y="1"/>
                    <a:pt x="72" y="1"/>
                    <a:pt x="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45" name="Google Shape;2943;p8"/>
            <p:cNvSpPr/>
            <p:nvPr/>
          </p:nvSpPr>
          <p:spPr>
            <a:xfrm>
              <a:off x="687050" y="1230925"/>
              <a:ext cx="20325" cy="24025"/>
            </a:xfrm>
            <a:custGeom>
              <a:avLst/>
              <a:ahLst/>
              <a:rect l="l" t="t" r="r" b="b"/>
              <a:pathLst>
                <a:path w="813" h="961" extrusionOk="0">
                  <a:moveTo>
                    <a:pt x="636" y="1"/>
                  </a:moveTo>
                  <a:cubicBezTo>
                    <a:pt x="184" y="1"/>
                    <a:pt x="0" y="855"/>
                    <a:pt x="572" y="961"/>
                  </a:cubicBezTo>
                  <a:cubicBezTo>
                    <a:pt x="626" y="907"/>
                    <a:pt x="661" y="845"/>
                    <a:pt x="697" y="773"/>
                  </a:cubicBezTo>
                  <a:cubicBezTo>
                    <a:pt x="527" y="764"/>
                    <a:pt x="403" y="568"/>
                    <a:pt x="465" y="399"/>
                  </a:cubicBezTo>
                  <a:cubicBezTo>
                    <a:pt x="492" y="318"/>
                    <a:pt x="554" y="247"/>
                    <a:pt x="634" y="220"/>
                  </a:cubicBezTo>
                  <a:cubicBezTo>
                    <a:pt x="655" y="213"/>
                    <a:pt x="678" y="211"/>
                    <a:pt x="702" y="211"/>
                  </a:cubicBezTo>
                  <a:cubicBezTo>
                    <a:pt x="740" y="211"/>
                    <a:pt x="780" y="218"/>
                    <a:pt x="813" y="229"/>
                  </a:cubicBezTo>
                  <a:cubicBezTo>
                    <a:pt x="804" y="158"/>
                    <a:pt x="795" y="86"/>
                    <a:pt x="768" y="24"/>
                  </a:cubicBezTo>
                  <a:cubicBezTo>
                    <a:pt x="722" y="8"/>
                    <a:pt x="678" y="1"/>
                    <a:pt x="63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46" name="Google Shape;2944;p8"/>
            <p:cNvSpPr/>
            <p:nvPr/>
          </p:nvSpPr>
          <p:spPr>
            <a:xfrm>
              <a:off x="673225" y="1221250"/>
              <a:ext cx="31925" cy="40850"/>
            </a:xfrm>
            <a:custGeom>
              <a:avLst/>
              <a:ahLst/>
              <a:rect l="l" t="t" r="r" b="b"/>
              <a:pathLst>
                <a:path w="1277" h="1634" extrusionOk="0">
                  <a:moveTo>
                    <a:pt x="991" y="1"/>
                  </a:moveTo>
                  <a:cubicBezTo>
                    <a:pt x="286" y="134"/>
                    <a:pt x="1" y="1241"/>
                    <a:pt x="661" y="1633"/>
                  </a:cubicBezTo>
                  <a:cubicBezTo>
                    <a:pt x="679" y="1633"/>
                    <a:pt x="688" y="1624"/>
                    <a:pt x="706" y="1624"/>
                  </a:cubicBezTo>
                  <a:cubicBezTo>
                    <a:pt x="643" y="1580"/>
                    <a:pt x="590" y="1517"/>
                    <a:pt x="581" y="1508"/>
                  </a:cubicBezTo>
                  <a:cubicBezTo>
                    <a:pt x="501" y="1419"/>
                    <a:pt x="385" y="1285"/>
                    <a:pt x="385" y="1160"/>
                  </a:cubicBezTo>
                  <a:lnTo>
                    <a:pt x="385" y="1160"/>
                  </a:lnTo>
                  <a:cubicBezTo>
                    <a:pt x="438" y="1258"/>
                    <a:pt x="483" y="1339"/>
                    <a:pt x="563" y="1428"/>
                  </a:cubicBezTo>
                  <a:cubicBezTo>
                    <a:pt x="625" y="1490"/>
                    <a:pt x="697" y="1544"/>
                    <a:pt x="777" y="1597"/>
                  </a:cubicBezTo>
                  <a:cubicBezTo>
                    <a:pt x="786" y="1597"/>
                    <a:pt x="804" y="1589"/>
                    <a:pt x="822" y="1580"/>
                  </a:cubicBezTo>
                  <a:cubicBezTo>
                    <a:pt x="768" y="1544"/>
                    <a:pt x="715" y="1499"/>
                    <a:pt x="670" y="1464"/>
                  </a:cubicBezTo>
                  <a:cubicBezTo>
                    <a:pt x="608" y="1401"/>
                    <a:pt x="536" y="1339"/>
                    <a:pt x="509" y="1250"/>
                  </a:cubicBezTo>
                  <a:lnTo>
                    <a:pt x="509" y="1250"/>
                  </a:lnTo>
                  <a:cubicBezTo>
                    <a:pt x="563" y="1321"/>
                    <a:pt x="625" y="1374"/>
                    <a:pt x="697" y="1437"/>
                  </a:cubicBezTo>
                  <a:cubicBezTo>
                    <a:pt x="750" y="1482"/>
                    <a:pt x="813" y="1517"/>
                    <a:pt x="884" y="1553"/>
                  </a:cubicBezTo>
                  <a:cubicBezTo>
                    <a:pt x="938" y="1517"/>
                    <a:pt x="991" y="1482"/>
                    <a:pt x="1045" y="1437"/>
                  </a:cubicBezTo>
                  <a:cubicBezTo>
                    <a:pt x="422" y="1258"/>
                    <a:pt x="639" y="289"/>
                    <a:pt x="1197" y="289"/>
                  </a:cubicBezTo>
                  <a:cubicBezTo>
                    <a:pt x="1223" y="289"/>
                    <a:pt x="1249" y="291"/>
                    <a:pt x="1277" y="295"/>
                  </a:cubicBezTo>
                  <a:cubicBezTo>
                    <a:pt x="1259" y="250"/>
                    <a:pt x="1232" y="224"/>
                    <a:pt x="1205" y="188"/>
                  </a:cubicBezTo>
                  <a:cubicBezTo>
                    <a:pt x="1170" y="188"/>
                    <a:pt x="1130" y="184"/>
                    <a:pt x="1092" y="184"/>
                  </a:cubicBezTo>
                  <a:cubicBezTo>
                    <a:pt x="1072" y="184"/>
                    <a:pt x="1054" y="185"/>
                    <a:pt x="1036" y="188"/>
                  </a:cubicBezTo>
                  <a:cubicBezTo>
                    <a:pt x="929" y="206"/>
                    <a:pt x="840" y="241"/>
                    <a:pt x="741" y="295"/>
                  </a:cubicBezTo>
                  <a:cubicBezTo>
                    <a:pt x="813" y="206"/>
                    <a:pt x="920" y="170"/>
                    <a:pt x="1027" y="143"/>
                  </a:cubicBezTo>
                  <a:cubicBezTo>
                    <a:pt x="1054" y="134"/>
                    <a:pt x="1098" y="117"/>
                    <a:pt x="1143" y="117"/>
                  </a:cubicBezTo>
                  <a:cubicBezTo>
                    <a:pt x="1143" y="108"/>
                    <a:pt x="1134" y="108"/>
                    <a:pt x="1134" y="99"/>
                  </a:cubicBezTo>
                  <a:lnTo>
                    <a:pt x="1071" y="99"/>
                  </a:lnTo>
                  <a:cubicBezTo>
                    <a:pt x="1009" y="108"/>
                    <a:pt x="947" y="126"/>
                    <a:pt x="884" y="152"/>
                  </a:cubicBezTo>
                  <a:cubicBezTo>
                    <a:pt x="768" y="197"/>
                    <a:pt x="670" y="277"/>
                    <a:pt x="572" y="366"/>
                  </a:cubicBezTo>
                  <a:cubicBezTo>
                    <a:pt x="625" y="259"/>
                    <a:pt x="724" y="161"/>
                    <a:pt x="840" y="108"/>
                  </a:cubicBezTo>
                  <a:cubicBezTo>
                    <a:pt x="884" y="81"/>
                    <a:pt x="964" y="45"/>
                    <a:pt x="1045" y="36"/>
                  </a:cubicBezTo>
                  <a:cubicBezTo>
                    <a:pt x="1027" y="18"/>
                    <a:pt x="1009" y="10"/>
                    <a:pt x="991"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47" name="Google Shape;2945;p8"/>
            <p:cNvSpPr/>
            <p:nvPr/>
          </p:nvSpPr>
          <p:spPr>
            <a:xfrm>
              <a:off x="669675" y="1218575"/>
              <a:ext cx="48425" cy="46200"/>
            </a:xfrm>
            <a:custGeom>
              <a:avLst/>
              <a:ahLst/>
              <a:rect l="l" t="t" r="r" b="b"/>
              <a:pathLst>
                <a:path w="1937" h="1848" extrusionOk="0">
                  <a:moveTo>
                    <a:pt x="1331" y="495"/>
                  </a:moveTo>
                  <a:cubicBezTo>
                    <a:pt x="1373" y="495"/>
                    <a:pt x="1417" y="502"/>
                    <a:pt x="1463" y="518"/>
                  </a:cubicBezTo>
                  <a:cubicBezTo>
                    <a:pt x="1490" y="580"/>
                    <a:pt x="1499" y="652"/>
                    <a:pt x="1508" y="723"/>
                  </a:cubicBezTo>
                  <a:cubicBezTo>
                    <a:pt x="1475" y="712"/>
                    <a:pt x="1435" y="705"/>
                    <a:pt x="1397" y="705"/>
                  </a:cubicBezTo>
                  <a:cubicBezTo>
                    <a:pt x="1373" y="705"/>
                    <a:pt x="1350" y="707"/>
                    <a:pt x="1329" y="714"/>
                  </a:cubicBezTo>
                  <a:cubicBezTo>
                    <a:pt x="1249" y="741"/>
                    <a:pt x="1187" y="812"/>
                    <a:pt x="1160" y="893"/>
                  </a:cubicBezTo>
                  <a:cubicBezTo>
                    <a:pt x="1098" y="1062"/>
                    <a:pt x="1222" y="1258"/>
                    <a:pt x="1392" y="1267"/>
                  </a:cubicBezTo>
                  <a:cubicBezTo>
                    <a:pt x="1356" y="1339"/>
                    <a:pt x="1321" y="1401"/>
                    <a:pt x="1267" y="1455"/>
                  </a:cubicBezTo>
                  <a:cubicBezTo>
                    <a:pt x="695" y="1349"/>
                    <a:pt x="879" y="495"/>
                    <a:pt x="1331" y="495"/>
                  </a:cubicBezTo>
                  <a:close/>
                  <a:moveTo>
                    <a:pt x="1133" y="108"/>
                  </a:moveTo>
                  <a:cubicBezTo>
                    <a:pt x="1151" y="117"/>
                    <a:pt x="1169" y="125"/>
                    <a:pt x="1187" y="143"/>
                  </a:cubicBezTo>
                  <a:cubicBezTo>
                    <a:pt x="1106" y="152"/>
                    <a:pt x="1026" y="188"/>
                    <a:pt x="982" y="215"/>
                  </a:cubicBezTo>
                  <a:cubicBezTo>
                    <a:pt x="866" y="268"/>
                    <a:pt x="767" y="366"/>
                    <a:pt x="714" y="473"/>
                  </a:cubicBezTo>
                  <a:cubicBezTo>
                    <a:pt x="812" y="384"/>
                    <a:pt x="910" y="304"/>
                    <a:pt x="1026" y="259"/>
                  </a:cubicBezTo>
                  <a:cubicBezTo>
                    <a:pt x="1089" y="233"/>
                    <a:pt x="1151" y="215"/>
                    <a:pt x="1213" y="206"/>
                  </a:cubicBezTo>
                  <a:lnTo>
                    <a:pt x="1276" y="206"/>
                  </a:lnTo>
                  <a:cubicBezTo>
                    <a:pt x="1276" y="215"/>
                    <a:pt x="1285" y="215"/>
                    <a:pt x="1285" y="224"/>
                  </a:cubicBezTo>
                  <a:cubicBezTo>
                    <a:pt x="1240" y="224"/>
                    <a:pt x="1196" y="241"/>
                    <a:pt x="1169" y="250"/>
                  </a:cubicBezTo>
                  <a:cubicBezTo>
                    <a:pt x="1062" y="277"/>
                    <a:pt x="955" y="313"/>
                    <a:pt x="883" y="402"/>
                  </a:cubicBezTo>
                  <a:cubicBezTo>
                    <a:pt x="982" y="348"/>
                    <a:pt x="1071" y="313"/>
                    <a:pt x="1178" y="295"/>
                  </a:cubicBezTo>
                  <a:cubicBezTo>
                    <a:pt x="1196" y="292"/>
                    <a:pt x="1214" y="291"/>
                    <a:pt x="1234" y="291"/>
                  </a:cubicBezTo>
                  <a:cubicBezTo>
                    <a:pt x="1272" y="291"/>
                    <a:pt x="1312" y="295"/>
                    <a:pt x="1347" y="295"/>
                  </a:cubicBezTo>
                  <a:cubicBezTo>
                    <a:pt x="1374" y="331"/>
                    <a:pt x="1401" y="357"/>
                    <a:pt x="1419" y="402"/>
                  </a:cubicBezTo>
                  <a:cubicBezTo>
                    <a:pt x="1391" y="398"/>
                    <a:pt x="1365" y="396"/>
                    <a:pt x="1339" y="396"/>
                  </a:cubicBezTo>
                  <a:cubicBezTo>
                    <a:pt x="781" y="396"/>
                    <a:pt x="564" y="1365"/>
                    <a:pt x="1187" y="1544"/>
                  </a:cubicBezTo>
                  <a:cubicBezTo>
                    <a:pt x="1133" y="1589"/>
                    <a:pt x="1080" y="1624"/>
                    <a:pt x="1026" y="1660"/>
                  </a:cubicBezTo>
                  <a:cubicBezTo>
                    <a:pt x="955" y="1624"/>
                    <a:pt x="892" y="1589"/>
                    <a:pt x="839" y="1544"/>
                  </a:cubicBezTo>
                  <a:cubicBezTo>
                    <a:pt x="767" y="1481"/>
                    <a:pt x="705" y="1428"/>
                    <a:pt x="651" y="1357"/>
                  </a:cubicBezTo>
                  <a:lnTo>
                    <a:pt x="651" y="1357"/>
                  </a:lnTo>
                  <a:cubicBezTo>
                    <a:pt x="678" y="1446"/>
                    <a:pt x="750" y="1508"/>
                    <a:pt x="812" y="1571"/>
                  </a:cubicBezTo>
                  <a:cubicBezTo>
                    <a:pt x="857" y="1606"/>
                    <a:pt x="910" y="1651"/>
                    <a:pt x="964" y="1687"/>
                  </a:cubicBezTo>
                  <a:cubicBezTo>
                    <a:pt x="946" y="1696"/>
                    <a:pt x="928" y="1704"/>
                    <a:pt x="919" y="1704"/>
                  </a:cubicBezTo>
                  <a:cubicBezTo>
                    <a:pt x="839" y="1651"/>
                    <a:pt x="767" y="1597"/>
                    <a:pt x="705" y="1535"/>
                  </a:cubicBezTo>
                  <a:cubicBezTo>
                    <a:pt x="625" y="1446"/>
                    <a:pt x="580" y="1365"/>
                    <a:pt x="527" y="1267"/>
                  </a:cubicBezTo>
                  <a:lnTo>
                    <a:pt x="527" y="1267"/>
                  </a:lnTo>
                  <a:cubicBezTo>
                    <a:pt x="527" y="1392"/>
                    <a:pt x="643" y="1526"/>
                    <a:pt x="723" y="1615"/>
                  </a:cubicBezTo>
                  <a:cubicBezTo>
                    <a:pt x="732" y="1624"/>
                    <a:pt x="785" y="1687"/>
                    <a:pt x="848" y="1731"/>
                  </a:cubicBezTo>
                  <a:cubicBezTo>
                    <a:pt x="830" y="1731"/>
                    <a:pt x="821" y="1740"/>
                    <a:pt x="803" y="1740"/>
                  </a:cubicBezTo>
                  <a:cubicBezTo>
                    <a:pt x="143" y="1348"/>
                    <a:pt x="428" y="241"/>
                    <a:pt x="1133" y="108"/>
                  </a:cubicBezTo>
                  <a:close/>
                  <a:moveTo>
                    <a:pt x="1133" y="1"/>
                  </a:moveTo>
                  <a:cubicBezTo>
                    <a:pt x="312" y="152"/>
                    <a:pt x="0" y="1392"/>
                    <a:pt x="767" y="1838"/>
                  </a:cubicBezTo>
                  <a:lnTo>
                    <a:pt x="785" y="1838"/>
                  </a:lnTo>
                  <a:cubicBezTo>
                    <a:pt x="785" y="1847"/>
                    <a:pt x="794" y="1847"/>
                    <a:pt x="803" y="1847"/>
                  </a:cubicBezTo>
                  <a:cubicBezTo>
                    <a:pt x="1624" y="1696"/>
                    <a:pt x="1936" y="447"/>
                    <a:pt x="1178" y="9"/>
                  </a:cubicBezTo>
                  <a:cubicBezTo>
                    <a:pt x="1169" y="9"/>
                    <a:pt x="1169" y="1"/>
                    <a:pt x="116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48" name="Google Shape;2946;p8"/>
            <p:cNvSpPr/>
            <p:nvPr/>
          </p:nvSpPr>
          <p:spPr>
            <a:xfrm>
              <a:off x="693750" y="1266225"/>
              <a:ext cx="4700" cy="5525"/>
            </a:xfrm>
            <a:custGeom>
              <a:avLst/>
              <a:ahLst/>
              <a:rect l="l" t="t" r="r" b="b"/>
              <a:pathLst>
                <a:path w="188" h="221" extrusionOk="0">
                  <a:moveTo>
                    <a:pt x="65" y="0"/>
                  </a:moveTo>
                  <a:cubicBezTo>
                    <a:pt x="59" y="0"/>
                    <a:pt x="52" y="1"/>
                    <a:pt x="45" y="4"/>
                  </a:cubicBezTo>
                  <a:cubicBezTo>
                    <a:pt x="19" y="13"/>
                    <a:pt x="1" y="39"/>
                    <a:pt x="19" y="66"/>
                  </a:cubicBezTo>
                  <a:cubicBezTo>
                    <a:pt x="36" y="111"/>
                    <a:pt x="54" y="155"/>
                    <a:pt x="81" y="200"/>
                  </a:cubicBezTo>
                  <a:cubicBezTo>
                    <a:pt x="91" y="214"/>
                    <a:pt x="104" y="220"/>
                    <a:pt x="116" y="220"/>
                  </a:cubicBezTo>
                  <a:cubicBezTo>
                    <a:pt x="152" y="220"/>
                    <a:pt x="187" y="177"/>
                    <a:pt x="161" y="137"/>
                  </a:cubicBezTo>
                  <a:cubicBezTo>
                    <a:pt x="143" y="102"/>
                    <a:pt x="126" y="66"/>
                    <a:pt x="117" y="30"/>
                  </a:cubicBezTo>
                  <a:cubicBezTo>
                    <a:pt x="103" y="10"/>
                    <a:pt x="85" y="0"/>
                    <a:pt x="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49" name="Google Shape;2947;p8"/>
            <p:cNvSpPr/>
            <p:nvPr/>
          </p:nvSpPr>
          <p:spPr>
            <a:xfrm>
              <a:off x="701350" y="1261075"/>
              <a:ext cx="6025" cy="5700"/>
            </a:xfrm>
            <a:custGeom>
              <a:avLst/>
              <a:ahLst/>
              <a:rect l="l" t="t" r="r" b="b"/>
              <a:pathLst>
                <a:path w="241" h="228" extrusionOk="0">
                  <a:moveTo>
                    <a:pt x="74" y="0"/>
                  </a:moveTo>
                  <a:cubicBezTo>
                    <a:pt x="32" y="0"/>
                    <a:pt x="0" y="58"/>
                    <a:pt x="36" y="94"/>
                  </a:cubicBezTo>
                  <a:cubicBezTo>
                    <a:pt x="71" y="129"/>
                    <a:pt x="98" y="165"/>
                    <a:pt x="134" y="201"/>
                  </a:cubicBezTo>
                  <a:cubicBezTo>
                    <a:pt x="145" y="218"/>
                    <a:pt x="161" y="228"/>
                    <a:pt x="177" y="228"/>
                  </a:cubicBezTo>
                  <a:cubicBezTo>
                    <a:pt x="186" y="228"/>
                    <a:pt x="196" y="225"/>
                    <a:pt x="205" y="219"/>
                  </a:cubicBezTo>
                  <a:cubicBezTo>
                    <a:pt x="232" y="201"/>
                    <a:pt x="241" y="165"/>
                    <a:pt x="223" y="147"/>
                  </a:cubicBezTo>
                  <a:cubicBezTo>
                    <a:pt x="187" y="94"/>
                    <a:pt x="143" y="58"/>
                    <a:pt x="107" y="13"/>
                  </a:cubicBezTo>
                  <a:cubicBezTo>
                    <a:pt x="96" y="4"/>
                    <a:pt x="85" y="0"/>
                    <a:pt x="7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50" name="Google Shape;2948;p8"/>
            <p:cNvSpPr/>
            <p:nvPr/>
          </p:nvSpPr>
          <p:spPr>
            <a:xfrm>
              <a:off x="706975" y="1254825"/>
              <a:ext cx="7100" cy="4900"/>
            </a:xfrm>
            <a:custGeom>
              <a:avLst/>
              <a:ahLst/>
              <a:rect l="l" t="t" r="r" b="b"/>
              <a:pathLst>
                <a:path w="284" h="196" extrusionOk="0">
                  <a:moveTo>
                    <a:pt x="80" y="1"/>
                  </a:moveTo>
                  <a:cubicBezTo>
                    <a:pt x="36" y="1"/>
                    <a:pt x="0" y="58"/>
                    <a:pt x="43" y="94"/>
                  </a:cubicBezTo>
                  <a:cubicBezTo>
                    <a:pt x="96" y="130"/>
                    <a:pt x="150" y="156"/>
                    <a:pt x="194" y="192"/>
                  </a:cubicBezTo>
                  <a:cubicBezTo>
                    <a:pt x="201" y="194"/>
                    <a:pt x="208" y="195"/>
                    <a:pt x="215" y="195"/>
                  </a:cubicBezTo>
                  <a:cubicBezTo>
                    <a:pt x="237" y="195"/>
                    <a:pt x="259" y="185"/>
                    <a:pt x="266" y="165"/>
                  </a:cubicBezTo>
                  <a:cubicBezTo>
                    <a:pt x="284" y="139"/>
                    <a:pt x="266" y="112"/>
                    <a:pt x="248" y="94"/>
                  </a:cubicBezTo>
                  <a:cubicBezTo>
                    <a:pt x="203" y="67"/>
                    <a:pt x="150" y="40"/>
                    <a:pt x="114" y="14"/>
                  </a:cubicBezTo>
                  <a:cubicBezTo>
                    <a:pt x="103" y="4"/>
                    <a:pt x="91"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51" name="Google Shape;2949;p8"/>
            <p:cNvSpPr/>
            <p:nvPr/>
          </p:nvSpPr>
          <p:spPr>
            <a:xfrm>
              <a:off x="712050" y="1235075"/>
              <a:ext cx="7750" cy="2925"/>
            </a:xfrm>
            <a:custGeom>
              <a:avLst/>
              <a:ahLst/>
              <a:rect l="l" t="t" r="r" b="b"/>
              <a:pathLst>
                <a:path w="310" h="117" extrusionOk="0">
                  <a:moveTo>
                    <a:pt x="248" y="0"/>
                  </a:moveTo>
                  <a:cubicBezTo>
                    <a:pt x="246" y="0"/>
                    <a:pt x="244" y="0"/>
                    <a:pt x="241" y="1"/>
                  </a:cubicBezTo>
                  <a:cubicBezTo>
                    <a:pt x="188" y="10"/>
                    <a:pt x="125" y="10"/>
                    <a:pt x="72" y="10"/>
                  </a:cubicBezTo>
                  <a:cubicBezTo>
                    <a:pt x="0" y="19"/>
                    <a:pt x="9" y="117"/>
                    <a:pt x="81" y="117"/>
                  </a:cubicBezTo>
                  <a:cubicBezTo>
                    <a:pt x="107" y="112"/>
                    <a:pt x="136" y="112"/>
                    <a:pt x="165" y="112"/>
                  </a:cubicBezTo>
                  <a:cubicBezTo>
                    <a:pt x="194" y="112"/>
                    <a:pt x="223" y="112"/>
                    <a:pt x="250" y="108"/>
                  </a:cubicBezTo>
                  <a:cubicBezTo>
                    <a:pt x="310" y="99"/>
                    <a:pt x="304" y="0"/>
                    <a:pt x="24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52" name="Google Shape;2950;p8"/>
            <p:cNvSpPr/>
            <p:nvPr/>
          </p:nvSpPr>
          <p:spPr>
            <a:xfrm>
              <a:off x="710475" y="1222975"/>
              <a:ext cx="6500" cy="4675"/>
            </a:xfrm>
            <a:custGeom>
              <a:avLst/>
              <a:ahLst/>
              <a:rect l="l" t="t" r="r" b="b"/>
              <a:pathLst>
                <a:path w="260" h="187" extrusionOk="0">
                  <a:moveTo>
                    <a:pt x="202" y="1"/>
                  </a:moveTo>
                  <a:cubicBezTo>
                    <a:pt x="198" y="1"/>
                    <a:pt x="193" y="1"/>
                    <a:pt x="188" y="3"/>
                  </a:cubicBezTo>
                  <a:cubicBezTo>
                    <a:pt x="135" y="30"/>
                    <a:pt x="81" y="65"/>
                    <a:pt x="28" y="92"/>
                  </a:cubicBezTo>
                  <a:cubicBezTo>
                    <a:pt x="1" y="101"/>
                    <a:pt x="1" y="146"/>
                    <a:pt x="19" y="164"/>
                  </a:cubicBezTo>
                  <a:cubicBezTo>
                    <a:pt x="30" y="181"/>
                    <a:pt x="45" y="187"/>
                    <a:pt x="61" y="187"/>
                  </a:cubicBezTo>
                  <a:cubicBezTo>
                    <a:pt x="70" y="187"/>
                    <a:pt x="80" y="185"/>
                    <a:pt x="90" y="181"/>
                  </a:cubicBezTo>
                  <a:cubicBezTo>
                    <a:pt x="135" y="155"/>
                    <a:pt x="170" y="128"/>
                    <a:pt x="224" y="101"/>
                  </a:cubicBezTo>
                  <a:cubicBezTo>
                    <a:pt x="242" y="92"/>
                    <a:pt x="259" y="65"/>
                    <a:pt x="251" y="39"/>
                  </a:cubicBezTo>
                  <a:cubicBezTo>
                    <a:pt x="243" y="17"/>
                    <a:pt x="224" y="1"/>
                    <a:pt x="20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53" name="Google Shape;2951;p8"/>
            <p:cNvSpPr/>
            <p:nvPr/>
          </p:nvSpPr>
          <p:spPr>
            <a:xfrm>
              <a:off x="703575" y="1214175"/>
              <a:ext cx="6675" cy="5100"/>
            </a:xfrm>
            <a:custGeom>
              <a:avLst/>
              <a:ahLst/>
              <a:rect l="l" t="t" r="r" b="b"/>
              <a:pathLst>
                <a:path w="267" h="204" extrusionOk="0">
                  <a:moveTo>
                    <a:pt x="188" y="1"/>
                  </a:moveTo>
                  <a:cubicBezTo>
                    <a:pt x="175" y="1"/>
                    <a:pt x="163" y="5"/>
                    <a:pt x="152" y="16"/>
                  </a:cubicBezTo>
                  <a:cubicBezTo>
                    <a:pt x="116" y="52"/>
                    <a:pt x="89" y="78"/>
                    <a:pt x="45" y="105"/>
                  </a:cubicBezTo>
                  <a:cubicBezTo>
                    <a:pt x="1" y="142"/>
                    <a:pt x="36" y="203"/>
                    <a:pt x="79" y="203"/>
                  </a:cubicBezTo>
                  <a:cubicBezTo>
                    <a:pt x="88" y="203"/>
                    <a:pt x="98" y="201"/>
                    <a:pt x="107" y="194"/>
                  </a:cubicBezTo>
                  <a:cubicBezTo>
                    <a:pt x="152" y="159"/>
                    <a:pt x="188" y="123"/>
                    <a:pt x="232" y="87"/>
                  </a:cubicBezTo>
                  <a:cubicBezTo>
                    <a:pt x="266" y="47"/>
                    <a:pt x="228" y="1"/>
                    <a:pt x="18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54" name="Google Shape;2952;p8"/>
            <p:cNvSpPr/>
            <p:nvPr/>
          </p:nvSpPr>
          <p:spPr>
            <a:xfrm>
              <a:off x="711050" y="1245300"/>
              <a:ext cx="7800" cy="3450"/>
            </a:xfrm>
            <a:custGeom>
              <a:avLst/>
              <a:ahLst/>
              <a:rect l="l" t="t" r="r" b="b"/>
              <a:pathLst>
                <a:path w="312" h="138" extrusionOk="0">
                  <a:moveTo>
                    <a:pt x="62" y="0"/>
                  </a:moveTo>
                  <a:cubicBezTo>
                    <a:pt x="11" y="0"/>
                    <a:pt x="0" y="92"/>
                    <a:pt x="58" y="100"/>
                  </a:cubicBezTo>
                  <a:cubicBezTo>
                    <a:pt x="112" y="118"/>
                    <a:pt x="174" y="127"/>
                    <a:pt x="228" y="136"/>
                  </a:cubicBezTo>
                  <a:cubicBezTo>
                    <a:pt x="232" y="137"/>
                    <a:pt x="237" y="138"/>
                    <a:pt x="241" y="138"/>
                  </a:cubicBezTo>
                  <a:cubicBezTo>
                    <a:pt x="294" y="138"/>
                    <a:pt x="311" y="46"/>
                    <a:pt x="245" y="38"/>
                  </a:cubicBezTo>
                  <a:cubicBezTo>
                    <a:pt x="192" y="29"/>
                    <a:pt x="138" y="11"/>
                    <a:pt x="76" y="2"/>
                  </a:cubicBezTo>
                  <a:cubicBezTo>
                    <a:pt x="71" y="1"/>
                    <a:pt x="67" y="0"/>
                    <a:pt x="6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55" name="Google Shape;2953;p8"/>
            <p:cNvSpPr/>
            <p:nvPr/>
          </p:nvSpPr>
          <p:spPr>
            <a:xfrm>
              <a:off x="627525" y="1247800"/>
              <a:ext cx="25450" cy="14750"/>
            </a:xfrm>
            <a:custGeom>
              <a:avLst/>
              <a:ahLst/>
              <a:rect l="l" t="t" r="r" b="b"/>
              <a:pathLst>
                <a:path w="1018" h="590" extrusionOk="0">
                  <a:moveTo>
                    <a:pt x="723" y="0"/>
                  </a:moveTo>
                  <a:cubicBezTo>
                    <a:pt x="776" y="161"/>
                    <a:pt x="642" y="348"/>
                    <a:pt x="464" y="357"/>
                  </a:cubicBezTo>
                  <a:cubicBezTo>
                    <a:pt x="454" y="358"/>
                    <a:pt x="444" y="359"/>
                    <a:pt x="434" y="359"/>
                  </a:cubicBezTo>
                  <a:cubicBezTo>
                    <a:pt x="362" y="359"/>
                    <a:pt x="287" y="330"/>
                    <a:pt x="232" y="268"/>
                  </a:cubicBezTo>
                  <a:cubicBezTo>
                    <a:pt x="196" y="232"/>
                    <a:pt x="179" y="170"/>
                    <a:pt x="179" y="107"/>
                  </a:cubicBezTo>
                  <a:cubicBezTo>
                    <a:pt x="116" y="143"/>
                    <a:pt x="54" y="179"/>
                    <a:pt x="0" y="223"/>
                  </a:cubicBezTo>
                  <a:cubicBezTo>
                    <a:pt x="19" y="474"/>
                    <a:pt x="224" y="590"/>
                    <a:pt x="438" y="590"/>
                  </a:cubicBezTo>
                  <a:cubicBezTo>
                    <a:pt x="720" y="590"/>
                    <a:pt x="1018" y="390"/>
                    <a:pt x="937" y="36"/>
                  </a:cubicBezTo>
                  <a:cubicBezTo>
                    <a:pt x="865" y="18"/>
                    <a:pt x="794" y="0"/>
                    <a:pt x="72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56" name="Google Shape;2954;p8"/>
            <p:cNvSpPr/>
            <p:nvPr/>
          </p:nvSpPr>
          <p:spPr>
            <a:xfrm>
              <a:off x="621275" y="1249800"/>
              <a:ext cx="40825" cy="24200"/>
            </a:xfrm>
            <a:custGeom>
              <a:avLst/>
              <a:ahLst/>
              <a:rect l="l" t="t" r="r" b="b"/>
              <a:pathLst>
                <a:path w="1633" h="968" extrusionOk="0">
                  <a:moveTo>
                    <a:pt x="1303" y="1"/>
                  </a:moveTo>
                  <a:lnTo>
                    <a:pt x="1303" y="1"/>
                  </a:lnTo>
                  <a:cubicBezTo>
                    <a:pt x="1355" y="388"/>
                    <a:pt x="1014" y="608"/>
                    <a:pt x="688" y="608"/>
                  </a:cubicBezTo>
                  <a:cubicBezTo>
                    <a:pt x="452" y="608"/>
                    <a:pt x="225" y="493"/>
                    <a:pt x="161" y="241"/>
                  </a:cubicBezTo>
                  <a:cubicBezTo>
                    <a:pt x="134" y="268"/>
                    <a:pt x="107" y="304"/>
                    <a:pt x="90" y="340"/>
                  </a:cubicBezTo>
                  <a:cubicBezTo>
                    <a:pt x="116" y="393"/>
                    <a:pt x="134" y="447"/>
                    <a:pt x="161" y="500"/>
                  </a:cubicBezTo>
                  <a:cubicBezTo>
                    <a:pt x="223" y="589"/>
                    <a:pt x="286" y="652"/>
                    <a:pt x="375" y="723"/>
                  </a:cubicBezTo>
                  <a:cubicBezTo>
                    <a:pt x="268" y="696"/>
                    <a:pt x="188" y="607"/>
                    <a:pt x="125" y="527"/>
                  </a:cubicBezTo>
                  <a:cubicBezTo>
                    <a:pt x="98" y="500"/>
                    <a:pt x="72" y="464"/>
                    <a:pt x="54" y="429"/>
                  </a:cubicBezTo>
                  <a:cubicBezTo>
                    <a:pt x="45" y="429"/>
                    <a:pt x="45" y="438"/>
                    <a:pt x="45" y="447"/>
                  </a:cubicBezTo>
                  <a:cubicBezTo>
                    <a:pt x="54" y="464"/>
                    <a:pt x="54" y="482"/>
                    <a:pt x="63" y="500"/>
                  </a:cubicBezTo>
                  <a:cubicBezTo>
                    <a:pt x="98" y="554"/>
                    <a:pt x="134" y="607"/>
                    <a:pt x="179" y="652"/>
                  </a:cubicBezTo>
                  <a:cubicBezTo>
                    <a:pt x="277" y="741"/>
                    <a:pt x="393" y="803"/>
                    <a:pt x="509" y="857"/>
                  </a:cubicBezTo>
                  <a:cubicBezTo>
                    <a:pt x="384" y="848"/>
                    <a:pt x="259" y="794"/>
                    <a:pt x="161" y="714"/>
                  </a:cubicBezTo>
                  <a:cubicBezTo>
                    <a:pt x="116" y="679"/>
                    <a:pt x="54" y="616"/>
                    <a:pt x="9" y="554"/>
                  </a:cubicBezTo>
                  <a:cubicBezTo>
                    <a:pt x="9" y="571"/>
                    <a:pt x="9" y="589"/>
                    <a:pt x="0" y="607"/>
                  </a:cubicBezTo>
                  <a:cubicBezTo>
                    <a:pt x="168" y="852"/>
                    <a:pt x="455" y="968"/>
                    <a:pt x="743" y="968"/>
                  </a:cubicBezTo>
                  <a:cubicBezTo>
                    <a:pt x="1159" y="968"/>
                    <a:pt x="1575" y="725"/>
                    <a:pt x="1633" y="277"/>
                  </a:cubicBezTo>
                  <a:cubicBezTo>
                    <a:pt x="1624" y="268"/>
                    <a:pt x="1615" y="250"/>
                    <a:pt x="1615" y="241"/>
                  </a:cubicBezTo>
                  <a:cubicBezTo>
                    <a:pt x="1588" y="313"/>
                    <a:pt x="1553" y="393"/>
                    <a:pt x="1553" y="402"/>
                  </a:cubicBezTo>
                  <a:cubicBezTo>
                    <a:pt x="1499" y="509"/>
                    <a:pt x="1428" y="670"/>
                    <a:pt x="1312" y="714"/>
                  </a:cubicBezTo>
                  <a:cubicBezTo>
                    <a:pt x="1383" y="625"/>
                    <a:pt x="1437" y="554"/>
                    <a:pt x="1481" y="455"/>
                  </a:cubicBezTo>
                  <a:cubicBezTo>
                    <a:pt x="1526" y="366"/>
                    <a:pt x="1544" y="277"/>
                    <a:pt x="1562" y="188"/>
                  </a:cubicBezTo>
                  <a:cubicBezTo>
                    <a:pt x="1553" y="170"/>
                    <a:pt x="1544" y="161"/>
                    <a:pt x="1526" y="152"/>
                  </a:cubicBezTo>
                  <a:cubicBezTo>
                    <a:pt x="1517" y="215"/>
                    <a:pt x="1490" y="277"/>
                    <a:pt x="1472" y="331"/>
                  </a:cubicBezTo>
                  <a:cubicBezTo>
                    <a:pt x="1446" y="420"/>
                    <a:pt x="1410" y="509"/>
                    <a:pt x="1339" y="571"/>
                  </a:cubicBezTo>
                  <a:cubicBezTo>
                    <a:pt x="1339" y="571"/>
                    <a:pt x="1339" y="571"/>
                    <a:pt x="1339" y="563"/>
                  </a:cubicBezTo>
                  <a:cubicBezTo>
                    <a:pt x="1383" y="491"/>
                    <a:pt x="1419" y="411"/>
                    <a:pt x="1446" y="322"/>
                  </a:cubicBezTo>
                  <a:cubicBezTo>
                    <a:pt x="1463" y="250"/>
                    <a:pt x="1472" y="179"/>
                    <a:pt x="1472" y="108"/>
                  </a:cubicBezTo>
                  <a:cubicBezTo>
                    <a:pt x="1419" y="63"/>
                    <a:pt x="1365" y="27"/>
                    <a:pt x="1303"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57" name="Google Shape;2955;p8"/>
            <p:cNvSpPr/>
            <p:nvPr/>
          </p:nvSpPr>
          <p:spPr>
            <a:xfrm>
              <a:off x="618600" y="1245075"/>
              <a:ext cx="46175" cy="31550"/>
            </a:xfrm>
            <a:custGeom>
              <a:avLst/>
              <a:ahLst/>
              <a:rect l="l" t="t" r="r" b="b"/>
              <a:pathLst>
                <a:path w="1847" h="1262" extrusionOk="0">
                  <a:moveTo>
                    <a:pt x="1080" y="109"/>
                  </a:moveTo>
                  <a:cubicBezTo>
                    <a:pt x="1151" y="109"/>
                    <a:pt x="1222" y="127"/>
                    <a:pt x="1294" y="145"/>
                  </a:cubicBezTo>
                  <a:cubicBezTo>
                    <a:pt x="1375" y="499"/>
                    <a:pt x="1077" y="699"/>
                    <a:pt x="795" y="699"/>
                  </a:cubicBezTo>
                  <a:cubicBezTo>
                    <a:pt x="581" y="699"/>
                    <a:pt x="376" y="583"/>
                    <a:pt x="357" y="332"/>
                  </a:cubicBezTo>
                  <a:cubicBezTo>
                    <a:pt x="411" y="288"/>
                    <a:pt x="473" y="252"/>
                    <a:pt x="536" y="216"/>
                  </a:cubicBezTo>
                  <a:cubicBezTo>
                    <a:pt x="536" y="279"/>
                    <a:pt x="553" y="341"/>
                    <a:pt x="589" y="377"/>
                  </a:cubicBezTo>
                  <a:cubicBezTo>
                    <a:pt x="644" y="439"/>
                    <a:pt x="719" y="468"/>
                    <a:pt x="791" y="468"/>
                  </a:cubicBezTo>
                  <a:cubicBezTo>
                    <a:pt x="801" y="468"/>
                    <a:pt x="811" y="467"/>
                    <a:pt x="821" y="466"/>
                  </a:cubicBezTo>
                  <a:cubicBezTo>
                    <a:pt x="999" y="457"/>
                    <a:pt x="1133" y="270"/>
                    <a:pt x="1080" y="109"/>
                  </a:cubicBezTo>
                  <a:close/>
                  <a:moveTo>
                    <a:pt x="1410" y="190"/>
                  </a:moveTo>
                  <a:lnTo>
                    <a:pt x="1410" y="190"/>
                  </a:lnTo>
                  <a:cubicBezTo>
                    <a:pt x="1472" y="216"/>
                    <a:pt x="1526" y="252"/>
                    <a:pt x="1579" y="297"/>
                  </a:cubicBezTo>
                  <a:cubicBezTo>
                    <a:pt x="1579" y="368"/>
                    <a:pt x="1570" y="439"/>
                    <a:pt x="1553" y="511"/>
                  </a:cubicBezTo>
                  <a:cubicBezTo>
                    <a:pt x="1526" y="600"/>
                    <a:pt x="1490" y="680"/>
                    <a:pt x="1446" y="752"/>
                  </a:cubicBezTo>
                  <a:cubicBezTo>
                    <a:pt x="1446" y="760"/>
                    <a:pt x="1446" y="760"/>
                    <a:pt x="1446" y="760"/>
                  </a:cubicBezTo>
                  <a:cubicBezTo>
                    <a:pt x="1517" y="698"/>
                    <a:pt x="1553" y="609"/>
                    <a:pt x="1579" y="520"/>
                  </a:cubicBezTo>
                  <a:cubicBezTo>
                    <a:pt x="1597" y="466"/>
                    <a:pt x="1624" y="404"/>
                    <a:pt x="1633" y="341"/>
                  </a:cubicBezTo>
                  <a:cubicBezTo>
                    <a:pt x="1651" y="350"/>
                    <a:pt x="1660" y="359"/>
                    <a:pt x="1669" y="377"/>
                  </a:cubicBezTo>
                  <a:cubicBezTo>
                    <a:pt x="1651" y="466"/>
                    <a:pt x="1633" y="555"/>
                    <a:pt x="1588" y="644"/>
                  </a:cubicBezTo>
                  <a:cubicBezTo>
                    <a:pt x="1544" y="743"/>
                    <a:pt x="1490" y="814"/>
                    <a:pt x="1419" y="903"/>
                  </a:cubicBezTo>
                  <a:cubicBezTo>
                    <a:pt x="1535" y="859"/>
                    <a:pt x="1606" y="698"/>
                    <a:pt x="1660" y="591"/>
                  </a:cubicBezTo>
                  <a:cubicBezTo>
                    <a:pt x="1660" y="582"/>
                    <a:pt x="1695" y="502"/>
                    <a:pt x="1722" y="430"/>
                  </a:cubicBezTo>
                  <a:cubicBezTo>
                    <a:pt x="1731" y="439"/>
                    <a:pt x="1731" y="457"/>
                    <a:pt x="1740" y="466"/>
                  </a:cubicBezTo>
                  <a:cubicBezTo>
                    <a:pt x="1682" y="914"/>
                    <a:pt x="1266" y="1157"/>
                    <a:pt x="850" y="1157"/>
                  </a:cubicBezTo>
                  <a:cubicBezTo>
                    <a:pt x="562" y="1157"/>
                    <a:pt x="275" y="1041"/>
                    <a:pt x="107" y="796"/>
                  </a:cubicBezTo>
                  <a:cubicBezTo>
                    <a:pt x="116" y="778"/>
                    <a:pt x="116" y="760"/>
                    <a:pt x="116" y="743"/>
                  </a:cubicBezTo>
                  <a:cubicBezTo>
                    <a:pt x="161" y="805"/>
                    <a:pt x="223" y="868"/>
                    <a:pt x="268" y="903"/>
                  </a:cubicBezTo>
                  <a:cubicBezTo>
                    <a:pt x="366" y="983"/>
                    <a:pt x="491" y="1037"/>
                    <a:pt x="616" y="1046"/>
                  </a:cubicBezTo>
                  <a:cubicBezTo>
                    <a:pt x="500" y="992"/>
                    <a:pt x="384" y="930"/>
                    <a:pt x="286" y="841"/>
                  </a:cubicBezTo>
                  <a:cubicBezTo>
                    <a:pt x="241" y="796"/>
                    <a:pt x="205" y="743"/>
                    <a:pt x="179" y="689"/>
                  </a:cubicBezTo>
                  <a:cubicBezTo>
                    <a:pt x="161" y="671"/>
                    <a:pt x="161" y="653"/>
                    <a:pt x="152" y="636"/>
                  </a:cubicBezTo>
                  <a:cubicBezTo>
                    <a:pt x="152" y="627"/>
                    <a:pt x="152" y="618"/>
                    <a:pt x="161" y="618"/>
                  </a:cubicBezTo>
                  <a:cubicBezTo>
                    <a:pt x="179" y="653"/>
                    <a:pt x="205" y="689"/>
                    <a:pt x="232" y="716"/>
                  </a:cubicBezTo>
                  <a:cubicBezTo>
                    <a:pt x="295" y="796"/>
                    <a:pt x="375" y="885"/>
                    <a:pt x="482" y="912"/>
                  </a:cubicBezTo>
                  <a:cubicBezTo>
                    <a:pt x="393" y="841"/>
                    <a:pt x="330" y="778"/>
                    <a:pt x="268" y="689"/>
                  </a:cubicBezTo>
                  <a:cubicBezTo>
                    <a:pt x="241" y="636"/>
                    <a:pt x="223" y="582"/>
                    <a:pt x="197" y="529"/>
                  </a:cubicBezTo>
                  <a:cubicBezTo>
                    <a:pt x="223" y="493"/>
                    <a:pt x="241" y="457"/>
                    <a:pt x="268" y="430"/>
                  </a:cubicBezTo>
                  <a:cubicBezTo>
                    <a:pt x="332" y="682"/>
                    <a:pt x="559" y="797"/>
                    <a:pt x="795" y="797"/>
                  </a:cubicBezTo>
                  <a:cubicBezTo>
                    <a:pt x="1121" y="797"/>
                    <a:pt x="1462" y="577"/>
                    <a:pt x="1410" y="190"/>
                  </a:cubicBezTo>
                  <a:close/>
                  <a:moveTo>
                    <a:pt x="997" y="1"/>
                  </a:moveTo>
                  <a:cubicBezTo>
                    <a:pt x="530" y="1"/>
                    <a:pt x="63" y="280"/>
                    <a:pt x="0" y="796"/>
                  </a:cubicBezTo>
                  <a:cubicBezTo>
                    <a:pt x="0" y="805"/>
                    <a:pt x="0" y="814"/>
                    <a:pt x="9" y="814"/>
                  </a:cubicBezTo>
                  <a:cubicBezTo>
                    <a:pt x="9" y="823"/>
                    <a:pt x="9" y="832"/>
                    <a:pt x="18" y="841"/>
                  </a:cubicBezTo>
                  <a:cubicBezTo>
                    <a:pt x="205" y="1126"/>
                    <a:pt x="528" y="1261"/>
                    <a:pt x="852" y="1261"/>
                  </a:cubicBezTo>
                  <a:cubicBezTo>
                    <a:pt x="1317" y="1261"/>
                    <a:pt x="1784" y="982"/>
                    <a:pt x="1847" y="466"/>
                  </a:cubicBezTo>
                  <a:cubicBezTo>
                    <a:pt x="1847" y="457"/>
                    <a:pt x="1847" y="448"/>
                    <a:pt x="1847" y="448"/>
                  </a:cubicBezTo>
                  <a:cubicBezTo>
                    <a:pt x="1847" y="439"/>
                    <a:pt x="1847" y="430"/>
                    <a:pt x="1838" y="421"/>
                  </a:cubicBezTo>
                  <a:cubicBezTo>
                    <a:pt x="1648" y="136"/>
                    <a:pt x="1322" y="1"/>
                    <a:pt x="99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58" name="Google Shape;2956;p8"/>
            <p:cNvSpPr/>
            <p:nvPr/>
          </p:nvSpPr>
          <p:spPr>
            <a:xfrm>
              <a:off x="663425" y="1245675"/>
              <a:ext cx="5500" cy="5050"/>
            </a:xfrm>
            <a:custGeom>
              <a:avLst/>
              <a:ahLst/>
              <a:rect l="l" t="t" r="r" b="b"/>
              <a:pathLst>
                <a:path w="220" h="202" extrusionOk="0">
                  <a:moveTo>
                    <a:pt x="148" y="1"/>
                  </a:moveTo>
                  <a:cubicBezTo>
                    <a:pt x="133" y="1"/>
                    <a:pt x="118" y="7"/>
                    <a:pt x="107" y="23"/>
                  </a:cubicBezTo>
                  <a:cubicBezTo>
                    <a:pt x="81" y="58"/>
                    <a:pt x="54" y="85"/>
                    <a:pt x="27" y="112"/>
                  </a:cubicBezTo>
                  <a:cubicBezTo>
                    <a:pt x="9" y="130"/>
                    <a:pt x="0" y="166"/>
                    <a:pt x="27" y="183"/>
                  </a:cubicBezTo>
                  <a:cubicBezTo>
                    <a:pt x="38" y="194"/>
                    <a:pt x="56" y="202"/>
                    <a:pt x="72" y="202"/>
                  </a:cubicBezTo>
                  <a:cubicBezTo>
                    <a:pt x="82" y="202"/>
                    <a:pt x="92" y="199"/>
                    <a:pt x="99" y="192"/>
                  </a:cubicBezTo>
                  <a:cubicBezTo>
                    <a:pt x="125" y="157"/>
                    <a:pt x="161" y="121"/>
                    <a:pt x="188" y="76"/>
                  </a:cubicBezTo>
                  <a:cubicBezTo>
                    <a:pt x="219" y="38"/>
                    <a:pt x="184" y="1"/>
                    <a:pt x="14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59" name="Google Shape;2957;p8"/>
            <p:cNvSpPr/>
            <p:nvPr/>
          </p:nvSpPr>
          <p:spPr>
            <a:xfrm>
              <a:off x="655650" y="1239300"/>
              <a:ext cx="4675" cy="6200"/>
            </a:xfrm>
            <a:custGeom>
              <a:avLst/>
              <a:ahLst/>
              <a:rect l="l" t="t" r="r" b="b"/>
              <a:pathLst>
                <a:path w="187" h="248" extrusionOk="0">
                  <a:moveTo>
                    <a:pt x="134" y="1"/>
                  </a:moveTo>
                  <a:cubicBezTo>
                    <a:pt x="115" y="1"/>
                    <a:pt x="94" y="11"/>
                    <a:pt x="88" y="28"/>
                  </a:cubicBezTo>
                  <a:cubicBezTo>
                    <a:pt x="62" y="82"/>
                    <a:pt x="35" y="126"/>
                    <a:pt x="17" y="180"/>
                  </a:cubicBezTo>
                  <a:cubicBezTo>
                    <a:pt x="0" y="219"/>
                    <a:pt x="33" y="248"/>
                    <a:pt x="67" y="248"/>
                  </a:cubicBezTo>
                  <a:cubicBezTo>
                    <a:pt x="86" y="248"/>
                    <a:pt x="105" y="238"/>
                    <a:pt x="115" y="215"/>
                  </a:cubicBezTo>
                  <a:cubicBezTo>
                    <a:pt x="133" y="171"/>
                    <a:pt x="151" y="126"/>
                    <a:pt x="178" y="82"/>
                  </a:cubicBezTo>
                  <a:cubicBezTo>
                    <a:pt x="187" y="55"/>
                    <a:pt x="187" y="28"/>
                    <a:pt x="160" y="10"/>
                  </a:cubicBezTo>
                  <a:cubicBezTo>
                    <a:pt x="153" y="4"/>
                    <a:pt x="144" y="1"/>
                    <a:pt x="13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60" name="Google Shape;2958;p8"/>
            <p:cNvSpPr/>
            <p:nvPr/>
          </p:nvSpPr>
          <p:spPr>
            <a:xfrm>
              <a:off x="647750" y="1235925"/>
              <a:ext cx="3650" cy="6750"/>
            </a:xfrm>
            <a:custGeom>
              <a:avLst/>
              <a:ahLst/>
              <a:rect l="l" t="t" r="r" b="b"/>
              <a:pathLst>
                <a:path w="146" h="270" extrusionOk="0">
                  <a:moveTo>
                    <a:pt x="79" y="1"/>
                  </a:moveTo>
                  <a:cubicBezTo>
                    <a:pt x="52" y="1"/>
                    <a:pt x="37" y="24"/>
                    <a:pt x="30" y="47"/>
                  </a:cubicBezTo>
                  <a:cubicBezTo>
                    <a:pt x="21" y="101"/>
                    <a:pt x="21" y="154"/>
                    <a:pt x="12" y="199"/>
                  </a:cubicBezTo>
                  <a:cubicBezTo>
                    <a:pt x="1" y="242"/>
                    <a:pt x="34" y="269"/>
                    <a:pt x="65" y="269"/>
                  </a:cubicBezTo>
                  <a:cubicBezTo>
                    <a:pt x="84" y="269"/>
                    <a:pt x="103" y="259"/>
                    <a:pt x="110" y="234"/>
                  </a:cubicBezTo>
                  <a:cubicBezTo>
                    <a:pt x="119" y="172"/>
                    <a:pt x="128" y="118"/>
                    <a:pt x="137" y="56"/>
                  </a:cubicBezTo>
                  <a:cubicBezTo>
                    <a:pt x="146" y="29"/>
                    <a:pt x="110" y="2"/>
                    <a:pt x="92" y="2"/>
                  </a:cubicBezTo>
                  <a:cubicBezTo>
                    <a:pt x="87" y="1"/>
                    <a:pt x="83" y="1"/>
                    <a:pt x="7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61" name="Google Shape;2959;p8"/>
            <p:cNvSpPr/>
            <p:nvPr/>
          </p:nvSpPr>
          <p:spPr>
            <a:xfrm>
              <a:off x="625575" y="1239400"/>
              <a:ext cx="5450" cy="6275"/>
            </a:xfrm>
            <a:custGeom>
              <a:avLst/>
              <a:ahLst/>
              <a:rect l="l" t="t" r="r" b="b"/>
              <a:pathLst>
                <a:path w="218" h="251" extrusionOk="0">
                  <a:moveTo>
                    <a:pt x="77" y="0"/>
                  </a:moveTo>
                  <a:cubicBezTo>
                    <a:pt x="39" y="0"/>
                    <a:pt x="0" y="35"/>
                    <a:pt x="25" y="78"/>
                  </a:cubicBezTo>
                  <a:cubicBezTo>
                    <a:pt x="60" y="122"/>
                    <a:pt x="78" y="176"/>
                    <a:pt x="105" y="220"/>
                  </a:cubicBezTo>
                  <a:cubicBezTo>
                    <a:pt x="114" y="241"/>
                    <a:pt x="131" y="250"/>
                    <a:pt x="149" y="250"/>
                  </a:cubicBezTo>
                  <a:cubicBezTo>
                    <a:pt x="183" y="250"/>
                    <a:pt x="218" y="217"/>
                    <a:pt x="194" y="176"/>
                  </a:cubicBezTo>
                  <a:cubicBezTo>
                    <a:pt x="167" y="122"/>
                    <a:pt x="150" y="78"/>
                    <a:pt x="123" y="24"/>
                  </a:cubicBezTo>
                  <a:cubicBezTo>
                    <a:pt x="112" y="7"/>
                    <a:pt x="94" y="0"/>
                    <a:pt x="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62" name="Google Shape;2960;p8"/>
            <p:cNvSpPr/>
            <p:nvPr/>
          </p:nvSpPr>
          <p:spPr>
            <a:xfrm>
              <a:off x="615925" y="1246475"/>
              <a:ext cx="6275" cy="5150"/>
            </a:xfrm>
            <a:custGeom>
              <a:avLst/>
              <a:ahLst/>
              <a:rect l="l" t="t" r="r" b="b"/>
              <a:pathLst>
                <a:path w="251" h="206" extrusionOk="0">
                  <a:moveTo>
                    <a:pt x="54" y="1"/>
                  </a:moveTo>
                  <a:cubicBezTo>
                    <a:pt x="42" y="1"/>
                    <a:pt x="30" y="5"/>
                    <a:pt x="18" y="18"/>
                  </a:cubicBezTo>
                  <a:cubicBezTo>
                    <a:pt x="0" y="35"/>
                    <a:pt x="0" y="71"/>
                    <a:pt x="18" y="89"/>
                  </a:cubicBezTo>
                  <a:cubicBezTo>
                    <a:pt x="63" y="125"/>
                    <a:pt x="116" y="160"/>
                    <a:pt x="161" y="196"/>
                  </a:cubicBezTo>
                  <a:cubicBezTo>
                    <a:pt x="167" y="202"/>
                    <a:pt x="176" y="205"/>
                    <a:pt x="185" y="205"/>
                  </a:cubicBezTo>
                  <a:cubicBezTo>
                    <a:pt x="202" y="205"/>
                    <a:pt x="221" y="195"/>
                    <a:pt x="232" y="178"/>
                  </a:cubicBezTo>
                  <a:cubicBezTo>
                    <a:pt x="250" y="151"/>
                    <a:pt x="241" y="125"/>
                    <a:pt x="214" y="107"/>
                  </a:cubicBezTo>
                  <a:cubicBezTo>
                    <a:pt x="179" y="80"/>
                    <a:pt x="134" y="53"/>
                    <a:pt x="98" y="18"/>
                  </a:cubicBezTo>
                  <a:cubicBezTo>
                    <a:pt x="84" y="8"/>
                    <a:pt x="69" y="1"/>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63" name="Google Shape;2961;p8"/>
            <p:cNvSpPr/>
            <p:nvPr/>
          </p:nvSpPr>
          <p:spPr>
            <a:xfrm>
              <a:off x="610075" y="1256600"/>
              <a:ext cx="7175" cy="4150"/>
            </a:xfrm>
            <a:custGeom>
              <a:avLst/>
              <a:ahLst/>
              <a:rect l="l" t="t" r="r" b="b"/>
              <a:pathLst>
                <a:path w="287" h="166" extrusionOk="0">
                  <a:moveTo>
                    <a:pt x="71" y="0"/>
                  </a:moveTo>
                  <a:cubicBezTo>
                    <a:pt x="22" y="0"/>
                    <a:pt x="1" y="80"/>
                    <a:pt x="56" y="103"/>
                  </a:cubicBezTo>
                  <a:cubicBezTo>
                    <a:pt x="100" y="121"/>
                    <a:pt x="145" y="139"/>
                    <a:pt x="181" y="157"/>
                  </a:cubicBezTo>
                  <a:cubicBezTo>
                    <a:pt x="191" y="163"/>
                    <a:pt x="201" y="165"/>
                    <a:pt x="210" y="165"/>
                  </a:cubicBezTo>
                  <a:cubicBezTo>
                    <a:pt x="258" y="165"/>
                    <a:pt x="287" y="99"/>
                    <a:pt x="234" y="76"/>
                  </a:cubicBezTo>
                  <a:cubicBezTo>
                    <a:pt x="190" y="50"/>
                    <a:pt x="145" y="23"/>
                    <a:pt x="92" y="5"/>
                  </a:cubicBezTo>
                  <a:cubicBezTo>
                    <a:pt x="84" y="2"/>
                    <a:pt x="77" y="0"/>
                    <a:pt x="7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64" name="Google Shape;2962;p8"/>
            <p:cNvSpPr/>
            <p:nvPr/>
          </p:nvSpPr>
          <p:spPr>
            <a:xfrm>
              <a:off x="636625" y="1236025"/>
              <a:ext cx="3750" cy="6825"/>
            </a:xfrm>
            <a:custGeom>
              <a:avLst/>
              <a:ahLst/>
              <a:rect l="l" t="t" r="r" b="b"/>
              <a:pathLst>
                <a:path w="150" h="273" extrusionOk="0">
                  <a:moveTo>
                    <a:pt x="62" y="0"/>
                  </a:moveTo>
                  <a:cubicBezTo>
                    <a:pt x="32" y="0"/>
                    <a:pt x="0" y="25"/>
                    <a:pt x="11" y="61"/>
                  </a:cubicBezTo>
                  <a:cubicBezTo>
                    <a:pt x="20" y="123"/>
                    <a:pt x="29" y="177"/>
                    <a:pt x="38" y="230"/>
                  </a:cubicBezTo>
                  <a:cubicBezTo>
                    <a:pt x="45" y="260"/>
                    <a:pt x="67" y="273"/>
                    <a:pt x="89" y="273"/>
                  </a:cubicBezTo>
                  <a:cubicBezTo>
                    <a:pt x="119" y="273"/>
                    <a:pt x="150" y="249"/>
                    <a:pt x="145" y="213"/>
                  </a:cubicBezTo>
                  <a:cubicBezTo>
                    <a:pt x="136" y="159"/>
                    <a:pt x="127" y="97"/>
                    <a:pt x="109" y="43"/>
                  </a:cubicBezTo>
                  <a:cubicBezTo>
                    <a:pt x="105" y="13"/>
                    <a:pt x="84" y="0"/>
                    <a:pt x="6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65" name="Google Shape;2963;p8"/>
            <p:cNvSpPr/>
            <p:nvPr/>
          </p:nvSpPr>
          <p:spPr>
            <a:xfrm>
              <a:off x="567300" y="1234475"/>
              <a:ext cx="10500" cy="9775"/>
            </a:xfrm>
            <a:custGeom>
              <a:avLst/>
              <a:ahLst/>
              <a:rect l="l" t="t" r="r" b="b"/>
              <a:pathLst>
                <a:path w="420" h="391" extrusionOk="0">
                  <a:moveTo>
                    <a:pt x="170" y="0"/>
                  </a:moveTo>
                  <a:cubicBezTo>
                    <a:pt x="134" y="0"/>
                    <a:pt x="99" y="2"/>
                    <a:pt x="63" y="7"/>
                  </a:cubicBezTo>
                  <a:cubicBezTo>
                    <a:pt x="0" y="132"/>
                    <a:pt x="9" y="248"/>
                    <a:pt x="54" y="346"/>
                  </a:cubicBezTo>
                  <a:lnTo>
                    <a:pt x="99" y="346"/>
                  </a:lnTo>
                  <a:cubicBezTo>
                    <a:pt x="204" y="355"/>
                    <a:pt x="309" y="372"/>
                    <a:pt x="415" y="390"/>
                  </a:cubicBezTo>
                  <a:lnTo>
                    <a:pt x="415" y="390"/>
                  </a:lnTo>
                  <a:cubicBezTo>
                    <a:pt x="407" y="387"/>
                    <a:pt x="399" y="380"/>
                    <a:pt x="384" y="373"/>
                  </a:cubicBezTo>
                  <a:cubicBezTo>
                    <a:pt x="313" y="328"/>
                    <a:pt x="259" y="257"/>
                    <a:pt x="241" y="176"/>
                  </a:cubicBezTo>
                  <a:cubicBezTo>
                    <a:pt x="232" y="123"/>
                    <a:pt x="250" y="51"/>
                    <a:pt x="277" y="7"/>
                  </a:cubicBezTo>
                  <a:cubicBezTo>
                    <a:pt x="241" y="2"/>
                    <a:pt x="206" y="0"/>
                    <a:pt x="170" y="0"/>
                  </a:cubicBezTo>
                  <a:close/>
                  <a:moveTo>
                    <a:pt x="415" y="390"/>
                  </a:moveTo>
                  <a:cubicBezTo>
                    <a:pt x="417" y="390"/>
                    <a:pt x="418" y="390"/>
                    <a:pt x="420" y="390"/>
                  </a:cubicBezTo>
                  <a:cubicBezTo>
                    <a:pt x="418" y="390"/>
                    <a:pt x="417" y="390"/>
                    <a:pt x="415" y="39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66" name="Google Shape;2964;p8"/>
            <p:cNvSpPr/>
            <p:nvPr/>
          </p:nvSpPr>
          <p:spPr>
            <a:xfrm>
              <a:off x="578675" y="1239775"/>
              <a:ext cx="12525" cy="10925"/>
            </a:xfrm>
            <a:custGeom>
              <a:avLst/>
              <a:ahLst/>
              <a:rect l="l" t="t" r="r" b="b"/>
              <a:pathLst>
                <a:path w="501" h="437" extrusionOk="0">
                  <a:moveTo>
                    <a:pt x="339" y="0"/>
                  </a:moveTo>
                  <a:cubicBezTo>
                    <a:pt x="314" y="119"/>
                    <a:pt x="192" y="197"/>
                    <a:pt x="73" y="197"/>
                  </a:cubicBezTo>
                  <a:cubicBezTo>
                    <a:pt x="67" y="197"/>
                    <a:pt x="60" y="197"/>
                    <a:pt x="54" y="196"/>
                  </a:cubicBezTo>
                  <a:lnTo>
                    <a:pt x="54" y="196"/>
                  </a:lnTo>
                  <a:lnTo>
                    <a:pt x="81" y="205"/>
                  </a:lnTo>
                  <a:lnTo>
                    <a:pt x="54" y="268"/>
                  </a:lnTo>
                  <a:cubicBezTo>
                    <a:pt x="36" y="321"/>
                    <a:pt x="18" y="375"/>
                    <a:pt x="0" y="428"/>
                  </a:cubicBezTo>
                  <a:cubicBezTo>
                    <a:pt x="33" y="434"/>
                    <a:pt x="66" y="437"/>
                    <a:pt x="98" y="437"/>
                  </a:cubicBezTo>
                  <a:cubicBezTo>
                    <a:pt x="268" y="437"/>
                    <a:pt x="425" y="354"/>
                    <a:pt x="500" y="152"/>
                  </a:cubicBezTo>
                  <a:cubicBezTo>
                    <a:pt x="455" y="98"/>
                    <a:pt x="402" y="45"/>
                    <a:pt x="3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67" name="Google Shape;2965;p8"/>
            <p:cNvSpPr/>
            <p:nvPr/>
          </p:nvSpPr>
          <p:spPr>
            <a:xfrm>
              <a:off x="575325" y="1246000"/>
              <a:ext cx="21000" cy="16750"/>
            </a:xfrm>
            <a:custGeom>
              <a:avLst/>
              <a:ahLst/>
              <a:rect l="l" t="t" r="r" b="b"/>
              <a:pathLst>
                <a:path w="840" h="670" extrusionOk="0">
                  <a:moveTo>
                    <a:pt x="705" y="1"/>
                  </a:moveTo>
                  <a:cubicBezTo>
                    <a:pt x="613" y="207"/>
                    <a:pt x="436" y="294"/>
                    <a:pt x="250" y="294"/>
                  </a:cubicBezTo>
                  <a:cubicBezTo>
                    <a:pt x="203" y="294"/>
                    <a:pt x="155" y="288"/>
                    <a:pt x="108" y="277"/>
                  </a:cubicBezTo>
                  <a:cubicBezTo>
                    <a:pt x="72" y="376"/>
                    <a:pt x="36" y="474"/>
                    <a:pt x="1" y="581"/>
                  </a:cubicBezTo>
                  <a:cubicBezTo>
                    <a:pt x="81" y="607"/>
                    <a:pt x="170" y="643"/>
                    <a:pt x="259" y="670"/>
                  </a:cubicBezTo>
                  <a:lnTo>
                    <a:pt x="268" y="670"/>
                  </a:lnTo>
                  <a:cubicBezTo>
                    <a:pt x="473" y="670"/>
                    <a:pt x="688" y="590"/>
                    <a:pt x="839" y="411"/>
                  </a:cubicBezTo>
                  <a:cubicBezTo>
                    <a:pt x="839" y="393"/>
                    <a:pt x="839" y="384"/>
                    <a:pt x="839" y="367"/>
                  </a:cubicBezTo>
                  <a:cubicBezTo>
                    <a:pt x="777" y="420"/>
                    <a:pt x="714" y="465"/>
                    <a:pt x="696" y="474"/>
                  </a:cubicBezTo>
                  <a:cubicBezTo>
                    <a:pt x="607" y="531"/>
                    <a:pt x="473" y="610"/>
                    <a:pt x="362" y="610"/>
                  </a:cubicBezTo>
                  <a:cubicBezTo>
                    <a:pt x="351" y="610"/>
                    <a:pt x="341" y="609"/>
                    <a:pt x="331" y="607"/>
                  </a:cubicBezTo>
                  <a:cubicBezTo>
                    <a:pt x="331" y="599"/>
                    <a:pt x="331" y="599"/>
                    <a:pt x="331" y="599"/>
                  </a:cubicBezTo>
                  <a:cubicBezTo>
                    <a:pt x="438" y="572"/>
                    <a:pt x="518" y="536"/>
                    <a:pt x="616" y="474"/>
                  </a:cubicBezTo>
                  <a:cubicBezTo>
                    <a:pt x="696" y="429"/>
                    <a:pt x="759" y="358"/>
                    <a:pt x="830" y="295"/>
                  </a:cubicBezTo>
                  <a:cubicBezTo>
                    <a:pt x="821" y="277"/>
                    <a:pt x="821" y="260"/>
                    <a:pt x="812" y="251"/>
                  </a:cubicBezTo>
                  <a:cubicBezTo>
                    <a:pt x="768" y="295"/>
                    <a:pt x="714" y="340"/>
                    <a:pt x="670" y="376"/>
                  </a:cubicBezTo>
                  <a:cubicBezTo>
                    <a:pt x="598" y="429"/>
                    <a:pt x="527" y="483"/>
                    <a:pt x="429" y="500"/>
                  </a:cubicBezTo>
                  <a:cubicBezTo>
                    <a:pt x="429" y="500"/>
                    <a:pt x="429" y="492"/>
                    <a:pt x="429" y="492"/>
                  </a:cubicBezTo>
                  <a:cubicBezTo>
                    <a:pt x="509" y="456"/>
                    <a:pt x="580" y="402"/>
                    <a:pt x="652" y="349"/>
                  </a:cubicBezTo>
                  <a:cubicBezTo>
                    <a:pt x="705" y="295"/>
                    <a:pt x="750" y="242"/>
                    <a:pt x="795" y="179"/>
                  </a:cubicBezTo>
                  <a:cubicBezTo>
                    <a:pt x="777" y="117"/>
                    <a:pt x="750" y="54"/>
                    <a:pt x="7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68" name="Google Shape;2966;p8"/>
            <p:cNvSpPr/>
            <p:nvPr/>
          </p:nvSpPr>
          <p:spPr>
            <a:xfrm>
              <a:off x="564625" y="1231825"/>
              <a:ext cx="34375" cy="32950"/>
            </a:xfrm>
            <a:custGeom>
              <a:avLst/>
              <a:ahLst/>
              <a:rect l="l" t="t" r="r" b="b"/>
              <a:pathLst>
                <a:path w="1375" h="1318" extrusionOk="0">
                  <a:moveTo>
                    <a:pt x="295" y="1"/>
                  </a:moveTo>
                  <a:cubicBezTo>
                    <a:pt x="213" y="1"/>
                    <a:pt x="132" y="11"/>
                    <a:pt x="54" y="33"/>
                  </a:cubicBezTo>
                  <a:cubicBezTo>
                    <a:pt x="54" y="42"/>
                    <a:pt x="45" y="50"/>
                    <a:pt x="45" y="50"/>
                  </a:cubicBezTo>
                  <a:cubicBezTo>
                    <a:pt x="27" y="86"/>
                    <a:pt x="18" y="122"/>
                    <a:pt x="0" y="166"/>
                  </a:cubicBezTo>
                  <a:cubicBezTo>
                    <a:pt x="18" y="157"/>
                    <a:pt x="36" y="149"/>
                    <a:pt x="54" y="149"/>
                  </a:cubicBezTo>
                  <a:cubicBezTo>
                    <a:pt x="18" y="247"/>
                    <a:pt x="18" y="354"/>
                    <a:pt x="45" y="443"/>
                  </a:cubicBezTo>
                  <a:cubicBezTo>
                    <a:pt x="81" y="443"/>
                    <a:pt x="125" y="452"/>
                    <a:pt x="161" y="452"/>
                  </a:cubicBezTo>
                  <a:cubicBezTo>
                    <a:pt x="116" y="354"/>
                    <a:pt x="107" y="238"/>
                    <a:pt x="170" y="113"/>
                  </a:cubicBezTo>
                  <a:cubicBezTo>
                    <a:pt x="206" y="108"/>
                    <a:pt x="241" y="106"/>
                    <a:pt x="277" y="106"/>
                  </a:cubicBezTo>
                  <a:cubicBezTo>
                    <a:pt x="313" y="106"/>
                    <a:pt x="348" y="108"/>
                    <a:pt x="384" y="113"/>
                  </a:cubicBezTo>
                  <a:cubicBezTo>
                    <a:pt x="357" y="157"/>
                    <a:pt x="339" y="229"/>
                    <a:pt x="348" y="282"/>
                  </a:cubicBezTo>
                  <a:cubicBezTo>
                    <a:pt x="366" y="363"/>
                    <a:pt x="420" y="434"/>
                    <a:pt x="491" y="479"/>
                  </a:cubicBezTo>
                  <a:cubicBezTo>
                    <a:pt x="509" y="488"/>
                    <a:pt x="518" y="496"/>
                    <a:pt x="527" y="496"/>
                  </a:cubicBezTo>
                  <a:cubicBezTo>
                    <a:pt x="545" y="496"/>
                    <a:pt x="554" y="505"/>
                    <a:pt x="571" y="505"/>
                  </a:cubicBezTo>
                  <a:lnTo>
                    <a:pt x="616" y="514"/>
                  </a:lnTo>
                  <a:cubicBezTo>
                    <a:pt x="622" y="515"/>
                    <a:pt x="629" y="515"/>
                    <a:pt x="635" y="515"/>
                  </a:cubicBezTo>
                  <a:cubicBezTo>
                    <a:pt x="754" y="515"/>
                    <a:pt x="876" y="437"/>
                    <a:pt x="901" y="318"/>
                  </a:cubicBezTo>
                  <a:cubicBezTo>
                    <a:pt x="964" y="363"/>
                    <a:pt x="1017" y="416"/>
                    <a:pt x="1062" y="470"/>
                  </a:cubicBezTo>
                  <a:cubicBezTo>
                    <a:pt x="987" y="672"/>
                    <a:pt x="830" y="755"/>
                    <a:pt x="660" y="755"/>
                  </a:cubicBezTo>
                  <a:cubicBezTo>
                    <a:pt x="628" y="755"/>
                    <a:pt x="595" y="752"/>
                    <a:pt x="562" y="746"/>
                  </a:cubicBezTo>
                  <a:cubicBezTo>
                    <a:pt x="562" y="755"/>
                    <a:pt x="562" y="755"/>
                    <a:pt x="562" y="755"/>
                  </a:cubicBezTo>
                  <a:cubicBezTo>
                    <a:pt x="554" y="791"/>
                    <a:pt x="545" y="818"/>
                    <a:pt x="536" y="844"/>
                  </a:cubicBezTo>
                  <a:cubicBezTo>
                    <a:pt x="583" y="855"/>
                    <a:pt x="631" y="861"/>
                    <a:pt x="678" y="861"/>
                  </a:cubicBezTo>
                  <a:cubicBezTo>
                    <a:pt x="864" y="861"/>
                    <a:pt x="1041" y="774"/>
                    <a:pt x="1133" y="568"/>
                  </a:cubicBezTo>
                  <a:cubicBezTo>
                    <a:pt x="1169" y="621"/>
                    <a:pt x="1205" y="684"/>
                    <a:pt x="1223" y="746"/>
                  </a:cubicBezTo>
                  <a:cubicBezTo>
                    <a:pt x="1178" y="809"/>
                    <a:pt x="1133" y="862"/>
                    <a:pt x="1080" y="916"/>
                  </a:cubicBezTo>
                  <a:cubicBezTo>
                    <a:pt x="1008" y="969"/>
                    <a:pt x="937" y="1023"/>
                    <a:pt x="857" y="1059"/>
                  </a:cubicBezTo>
                  <a:cubicBezTo>
                    <a:pt x="857" y="1059"/>
                    <a:pt x="857" y="1067"/>
                    <a:pt x="857" y="1067"/>
                  </a:cubicBezTo>
                  <a:cubicBezTo>
                    <a:pt x="955" y="1050"/>
                    <a:pt x="1026" y="996"/>
                    <a:pt x="1098" y="943"/>
                  </a:cubicBezTo>
                  <a:cubicBezTo>
                    <a:pt x="1142" y="907"/>
                    <a:pt x="1196" y="862"/>
                    <a:pt x="1240" y="818"/>
                  </a:cubicBezTo>
                  <a:cubicBezTo>
                    <a:pt x="1249" y="827"/>
                    <a:pt x="1249" y="844"/>
                    <a:pt x="1258" y="862"/>
                  </a:cubicBezTo>
                  <a:cubicBezTo>
                    <a:pt x="1187" y="925"/>
                    <a:pt x="1124" y="996"/>
                    <a:pt x="1044" y="1041"/>
                  </a:cubicBezTo>
                  <a:cubicBezTo>
                    <a:pt x="946" y="1103"/>
                    <a:pt x="866" y="1139"/>
                    <a:pt x="759" y="1166"/>
                  </a:cubicBezTo>
                  <a:cubicBezTo>
                    <a:pt x="759" y="1166"/>
                    <a:pt x="759" y="1166"/>
                    <a:pt x="759" y="1174"/>
                  </a:cubicBezTo>
                  <a:cubicBezTo>
                    <a:pt x="769" y="1176"/>
                    <a:pt x="779" y="1177"/>
                    <a:pt x="790" y="1177"/>
                  </a:cubicBezTo>
                  <a:cubicBezTo>
                    <a:pt x="901" y="1177"/>
                    <a:pt x="1035" y="1098"/>
                    <a:pt x="1124" y="1041"/>
                  </a:cubicBezTo>
                  <a:cubicBezTo>
                    <a:pt x="1142" y="1032"/>
                    <a:pt x="1205" y="987"/>
                    <a:pt x="1267" y="934"/>
                  </a:cubicBezTo>
                  <a:cubicBezTo>
                    <a:pt x="1267" y="951"/>
                    <a:pt x="1267" y="960"/>
                    <a:pt x="1267" y="978"/>
                  </a:cubicBezTo>
                  <a:cubicBezTo>
                    <a:pt x="1116" y="1157"/>
                    <a:pt x="901" y="1237"/>
                    <a:pt x="696" y="1237"/>
                  </a:cubicBezTo>
                  <a:cubicBezTo>
                    <a:pt x="759" y="1264"/>
                    <a:pt x="839" y="1290"/>
                    <a:pt x="910" y="1317"/>
                  </a:cubicBezTo>
                  <a:cubicBezTo>
                    <a:pt x="1071" y="1273"/>
                    <a:pt x="1232" y="1183"/>
                    <a:pt x="1356" y="1032"/>
                  </a:cubicBezTo>
                  <a:cubicBezTo>
                    <a:pt x="1356" y="1032"/>
                    <a:pt x="1365" y="1023"/>
                    <a:pt x="1365" y="1014"/>
                  </a:cubicBezTo>
                  <a:cubicBezTo>
                    <a:pt x="1365" y="1014"/>
                    <a:pt x="1374" y="1005"/>
                    <a:pt x="1374" y="996"/>
                  </a:cubicBezTo>
                  <a:cubicBezTo>
                    <a:pt x="1367" y="425"/>
                    <a:pt x="818" y="1"/>
                    <a:pt x="295"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69" name="Google Shape;2967;p8"/>
            <p:cNvSpPr/>
            <p:nvPr/>
          </p:nvSpPr>
          <p:spPr>
            <a:xfrm>
              <a:off x="601200" y="1249475"/>
              <a:ext cx="6525" cy="3525"/>
            </a:xfrm>
            <a:custGeom>
              <a:avLst/>
              <a:ahLst/>
              <a:rect l="l" t="t" r="r" b="b"/>
              <a:pathLst>
                <a:path w="261" h="141" extrusionOk="0">
                  <a:moveTo>
                    <a:pt x="182" y="0"/>
                  </a:moveTo>
                  <a:cubicBezTo>
                    <a:pt x="176" y="0"/>
                    <a:pt x="168" y="1"/>
                    <a:pt x="161" y="5"/>
                  </a:cubicBezTo>
                  <a:cubicBezTo>
                    <a:pt x="125" y="22"/>
                    <a:pt x="81" y="31"/>
                    <a:pt x="45" y="40"/>
                  </a:cubicBezTo>
                  <a:cubicBezTo>
                    <a:pt x="18" y="49"/>
                    <a:pt x="0" y="67"/>
                    <a:pt x="0" y="103"/>
                  </a:cubicBezTo>
                  <a:cubicBezTo>
                    <a:pt x="8" y="118"/>
                    <a:pt x="29" y="140"/>
                    <a:pt x="52" y="140"/>
                  </a:cubicBezTo>
                  <a:cubicBezTo>
                    <a:pt x="56" y="140"/>
                    <a:pt x="59" y="140"/>
                    <a:pt x="63" y="138"/>
                  </a:cubicBezTo>
                  <a:cubicBezTo>
                    <a:pt x="108" y="129"/>
                    <a:pt x="161" y="121"/>
                    <a:pt x="206" y="103"/>
                  </a:cubicBezTo>
                  <a:cubicBezTo>
                    <a:pt x="261" y="79"/>
                    <a:pt x="233" y="0"/>
                    <a:pt x="18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70" name="Google Shape;2968;p8"/>
            <p:cNvSpPr/>
            <p:nvPr/>
          </p:nvSpPr>
          <p:spPr>
            <a:xfrm>
              <a:off x="596975" y="1239800"/>
              <a:ext cx="6925" cy="4675"/>
            </a:xfrm>
            <a:custGeom>
              <a:avLst/>
              <a:ahLst/>
              <a:rect l="l" t="t" r="r" b="b"/>
              <a:pathLst>
                <a:path w="277" h="187" extrusionOk="0">
                  <a:moveTo>
                    <a:pt x="214" y="1"/>
                  </a:moveTo>
                  <a:cubicBezTo>
                    <a:pt x="208" y="1"/>
                    <a:pt x="201" y="3"/>
                    <a:pt x="196" y="8"/>
                  </a:cubicBezTo>
                  <a:cubicBezTo>
                    <a:pt x="143" y="35"/>
                    <a:pt x="89" y="62"/>
                    <a:pt x="45" y="97"/>
                  </a:cubicBezTo>
                  <a:cubicBezTo>
                    <a:pt x="0" y="127"/>
                    <a:pt x="35" y="186"/>
                    <a:pt x="84" y="186"/>
                  </a:cubicBezTo>
                  <a:cubicBezTo>
                    <a:pt x="94" y="186"/>
                    <a:pt x="105" y="184"/>
                    <a:pt x="116" y="177"/>
                  </a:cubicBezTo>
                  <a:cubicBezTo>
                    <a:pt x="152" y="151"/>
                    <a:pt x="187" y="124"/>
                    <a:pt x="232" y="97"/>
                  </a:cubicBezTo>
                  <a:cubicBezTo>
                    <a:pt x="259" y="88"/>
                    <a:pt x="277" y="62"/>
                    <a:pt x="259" y="35"/>
                  </a:cubicBezTo>
                  <a:cubicBezTo>
                    <a:pt x="252" y="15"/>
                    <a:pt x="232" y="1"/>
                    <a:pt x="21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71" name="Google Shape;2969;p8"/>
            <p:cNvSpPr/>
            <p:nvPr/>
          </p:nvSpPr>
          <p:spPr>
            <a:xfrm>
              <a:off x="591900" y="1231950"/>
              <a:ext cx="6200" cy="5800"/>
            </a:xfrm>
            <a:custGeom>
              <a:avLst/>
              <a:ahLst/>
              <a:rect l="l" t="t" r="r" b="b"/>
              <a:pathLst>
                <a:path w="248" h="232" extrusionOk="0">
                  <a:moveTo>
                    <a:pt x="191" y="0"/>
                  </a:moveTo>
                  <a:cubicBezTo>
                    <a:pt x="175" y="0"/>
                    <a:pt x="160" y="8"/>
                    <a:pt x="149" y="19"/>
                  </a:cubicBezTo>
                  <a:cubicBezTo>
                    <a:pt x="114" y="63"/>
                    <a:pt x="78" y="99"/>
                    <a:pt x="42" y="135"/>
                  </a:cubicBezTo>
                  <a:cubicBezTo>
                    <a:pt x="1" y="169"/>
                    <a:pt x="35" y="232"/>
                    <a:pt x="73" y="232"/>
                  </a:cubicBezTo>
                  <a:cubicBezTo>
                    <a:pt x="84" y="232"/>
                    <a:pt x="95" y="227"/>
                    <a:pt x="105" y="215"/>
                  </a:cubicBezTo>
                  <a:cubicBezTo>
                    <a:pt x="149" y="179"/>
                    <a:pt x="185" y="126"/>
                    <a:pt x="230" y="81"/>
                  </a:cubicBezTo>
                  <a:cubicBezTo>
                    <a:pt x="248" y="63"/>
                    <a:pt x="239" y="28"/>
                    <a:pt x="221" y="10"/>
                  </a:cubicBezTo>
                  <a:cubicBezTo>
                    <a:pt x="211" y="3"/>
                    <a:pt x="200" y="0"/>
                    <a:pt x="19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72" name="Google Shape;2970;p8"/>
            <p:cNvSpPr/>
            <p:nvPr/>
          </p:nvSpPr>
          <p:spPr>
            <a:xfrm>
              <a:off x="574100" y="1222650"/>
              <a:ext cx="3150" cy="6775"/>
            </a:xfrm>
            <a:custGeom>
              <a:avLst/>
              <a:ahLst/>
              <a:rect l="l" t="t" r="r" b="b"/>
              <a:pathLst>
                <a:path w="126" h="271" extrusionOk="0">
                  <a:moveTo>
                    <a:pt x="70" y="0"/>
                  </a:moveTo>
                  <a:cubicBezTo>
                    <a:pt x="46" y="0"/>
                    <a:pt x="23" y="14"/>
                    <a:pt x="23" y="43"/>
                  </a:cubicBezTo>
                  <a:cubicBezTo>
                    <a:pt x="23" y="105"/>
                    <a:pt x="5" y="159"/>
                    <a:pt x="5" y="212"/>
                  </a:cubicBezTo>
                  <a:cubicBezTo>
                    <a:pt x="0" y="250"/>
                    <a:pt x="28" y="270"/>
                    <a:pt x="56" y="270"/>
                  </a:cubicBezTo>
                  <a:cubicBezTo>
                    <a:pt x="80" y="270"/>
                    <a:pt x="103" y="255"/>
                    <a:pt x="103" y="221"/>
                  </a:cubicBezTo>
                  <a:cubicBezTo>
                    <a:pt x="112" y="168"/>
                    <a:pt x="121" y="114"/>
                    <a:pt x="121" y="52"/>
                  </a:cubicBezTo>
                  <a:cubicBezTo>
                    <a:pt x="126" y="18"/>
                    <a:pt x="97"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73" name="Google Shape;2971;p8"/>
            <p:cNvSpPr/>
            <p:nvPr/>
          </p:nvSpPr>
          <p:spPr>
            <a:xfrm>
              <a:off x="583350" y="1225700"/>
              <a:ext cx="4925" cy="6600"/>
            </a:xfrm>
            <a:custGeom>
              <a:avLst/>
              <a:ahLst/>
              <a:rect l="l" t="t" r="r" b="b"/>
              <a:pathLst>
                <a:path w="197" h="264" extrusionOk="0">
                  <a:moveTo>
                    <a:pt x="129" y="0"/>
                  </a:moveTo>
                  <a:cubicBezTo>
                    <a:pt x="110" y="0"/>
                    <a:pt x="91" y="11"/>
                    <a:pt x="81" y="37"/>
                  </a:cubicBezTo>
                  <a:cubicBezTo>
                    <a:pt x="63" y="90"/>
                    <a:pt x="36" y="135"/>
                    <a:pt x="19" y="188"/>
                  </a:cubicBezTo>
                  <a:cubicBezTo>
                    <a:pt x="1" y="230"/>
                    <a:pt x="38" y="263"/>
                    <a:pt x="72" y="263"/>
                  </a:cubicBezTo>
                  <a:cubicBezTo>
                    <a:pt x="90" y="263"/>
                    <a:pt x="108" y="254"/>
                    <a:pt x="117" y="233"/>
                  </a:cubicBezTo>
                  <a:cubicBezTo>
                    <a:pt x="135" y="179"/>
                    <a:pt x="161" y="126"/>
                    <a:pt x="179" y="72"/>
                  </a:cubicBezTo>
                  <a:cubicBezTo>
                    <a:pt x="196" y="33"/>
                    <a:pt x="163" y="0"/>
                    <a:pt x="12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74" name="Google Shape;2972;p8"/>
            <p:cNvSpPr/>
            <p:nvPr/>
          </p:nvSpPr>
          <p:spPr>
            <a:xfrm>
              <a:off x="741475" y="1221250"/>
              <a:ext cx="25675" cy="20925"/>
            </a:xfrm>
            <a:custGeom>
              <a:avLst/>
              <a:ahLst/>
              <a:rect l="l" t="t" r="r" b="b"/>
              <a:pathLst>
                <a:path w="1027" h="837" extrusionOk="0">
                  <a:moveTo>
                    <a:pt x="652" y="1"/>
                  </a:moveTo>
                  <a:lnTo>
                    <a:pt x="652" y="1"/>
                  </a:lnTo>
                  <a:cubicBezTo>
                    <a:pt x="590" y="18"/>
                    <a:pt x="518" y="54"/>
                    <a:pt x="456" y="90"/>
                  </a:cubicBezTo>
                  <a:cubicBezTo>
                    <a:pt x="509" y="126"/>
                    <a:pt x="554" y="170"/>
                    <a:pt x="563" y="224"/>
                  </a:cubicBezTo>
                  <a:cubicBezTo>
                    <a:pt x="590" y="313"/>
                    <a:pt x="572" y="402"/>
                    <a:pt x="518" y="473"/>
                  </a:cubicBezTo>
                  <a:cubicBezTo>
                    <a:pt x="465" y="551"/>
                    <a:pt x="373" y="591"/>
                    <a:pt x="283" y="591"/>
                  </a:cubicBezTo>
                  <a:cubicBezTo>
                    <a:pt x="206" y="591"/>
                    <a:pt x="130" y="562"/>
                    <a:pt x="81" y="500"/>
                  </a:cubicBezTo>
                  <a:cubicBezTo>
                    <a:pt x="45" y="563"/>
                    <a:pt x="19" y="634"/>
                    <a:pt x="1" y="705"/>
                  </a:cubicBezTo>
                  <a:cubicBezTo>
                    <a:pt x="95" y="798"/>
                    <a:pt x="199" y="837"/>
                    <a:pt x="300" y="837"/>
                  </a:cubicBezTo>
                  <a:cubicBezTo>
                    <a:pt x="685" y="837"/>
                    <a:pt x="1026" y="276"/>
                    <a:pt x="6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75" name="Google Shape;2973;p8"/>
            <p:cNvSpPr/>
            <p:nvPr/>
          </p:nvSpPr>
          <p:spPr>
            <a:xfrm>
              <a:off x="741025" y="1248450"/>
              <a:ext cx="3825" cy="2050"/>
            </a:xfrm>
            <a:custGeom>
              <a:avLst/>
              <a:ahLst/>
              <a:rect l="l" t="t" r="r" b="b"/>
              <a:pathLst>
                <a:path w="153" h="82" extrusionOk="0">
                  <a:moveTo>
                    <a:pt x="1" y="1"/>
                  </a:moveTo>
                  <a:lnTo>
                    <a:pt x="1" y="1"/>
                  </a:lnTo>
                  <a:cubicBezTo>
                    <a:pt x="10" y="19"/>
                    <a:pt x="10" y="37"/>
                    <a:pt x="19" y="55"/>
                  </a:cubicBezTo>
                  <a:cubicBezTo>
                    <a:pt x="37" y="63"/>
                    <a:pt x="63" y="72"/>
                    <a:pt x="90" y="81"/>
                  </a:cubicBezTo>
                  <a:cubicBezTo>
                    <a:pt x="108" y="63"/>
                    <a:pt x="126" y="55"/>
                    <a:pt x="153" y="46"/>
                  </a:cubicBezTo>
                  <a:cubicBezTo>
                    <a:pt x="99" y="37"/>
                    <a:pt x="54" y="19"/>
                    <a:pt x="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76" name="Google Shape;2974;p8"/>
            <p:cNvSpPr/>
            <p:nvPr/>
          </p:nvSpPr>
          <p:spPr>
            <a:xfrm>
              <a:off x="740600" y="1220350"/>
              <a:ext cx="29675" cy="28575"/>
            </a:xfrm>
            <a:custGeom>
              <a:avLst/>
              <a:ahLst/>
              <a:rect l="l" t="t" r="r" b="b"/>
              <a:pathLst>
                <a:path w="1187" h="1143" extrusionOk="0">
                  <a:moveTo>
                    <a:pt x="937" y="1"/>
                  </a:moveTo>
                  <a:cubicBezTo>
                    <a:pt x="892" y="1"/>
                    <a:pt x="857" y="1"/>
                    <a:pt x="812" y="10"/>
                  </a:cubicBezTo>
                  <a:cubicBezTo>
                    <a:pt x="1164" y="369"/>
                    <a:pt x="770" y="977"/>
                    <a:pt x="328" y="977"/>
                  </a:cubicBezTo>
                  <a:cubicBezTo>
                    <a:pt x="221" y="977"/>
                    <a:pt x="112" y="941"/>
                    <a:pt x="9" y="857"/>
                  </a:cubicBezTo>
                  <a:cubicBezTo>
                    <a:pt x="0" y="929"/>
                    <a:pt x="0" y="991"/>
                    <a:pt x="9" y="1063"/>
                  </a:cubicBezTo>
                  <a:cubicBezTo>
                    <a:pt x="71" y="1089"/>
                    <a:pt x="134" y="1125"/>
                    <a:pt x="205" y="1143"/>
                  </a:cubicBezTo>
                  <a:cubicBezTo>
                    <a:pt x="241" y="1125"/>
                    <a:pt x="277" y="1107"/>
                    <a:pt x="312" y="1089"/>
                  </a:cubicBezTo>
                  <a:cubicBezTo>
                    <a:pt x="589" y="938"/>
                    <a:pt x="865" y="786"/>
                    <a:pt x="1151" y="625"/>
                  </a:cubicBezTo>
                  <a:cubicBezTo>
                    <a:pt x="1169" y="501"/>
                    <a:pt x="1187" y="367"/>
                    <a:pt x="1151" y="242"/>
                  </a:cubicBezTo>
                  <a:cubicBezTo>
                    <a:pt x="1133" y="179"/>
                    <a:pt x="1115" y="117"/>
                    <a:pt x="1088" y="63"/>
                  </a:cubicBezTo>
                  <a:cubicBezTo>
                    <a:pt x="1071" y="54"/>
                    <a:pt x="1062" y="37"/>
                    <a:pt x="1053" y="19"/>
                  </a:cubicBezTo>
                  <a:lnTo>
                    <a:pt x="1035" y="19"/>
                  </a:lnTo>
                  <a:cubicBezTo>
                    <a:pt x="1053" y="54"/>
                    <a:pt x="1071" y="99"/>
                    <a:pt x="1080" y="126"/>
                  </a:cubicBezTo>
                  <a:cubicBezTo>
                    <a:pt x="1115" y="224"/>
                    <a:pt x="1151" y="340"/>
                    <a:pt x="1115" y="447"/>
                  </a:cubicBezTo>
                  <a:cubicBezTo>
                    <a:pt x="1097" y="340"/>
                    <a:pt x="1080" y="251"/>
                    <a:pt x="1035" y="144"/>
                  </a:cubicBezTo>
                  <a:cubicBezTo>
                    <a:pt x="1008" y="99"/>
                    <a:pt x="964" y="54"/>
                    <a:pt x="937"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77" name="Google Shape;2975;p8"/>
            <p:cNvSpPr/>
            <p:nvPr/>
          </p:nvSpPr>
          <p:spPr>
            <a:xfrm>
              <a:off x="769575" y="1221475"/>
              <a:ext cx="3375" cy="14525"/>
            </a:xfrm>
            <a:custGeom>
              <a:avLst/>
              <a:ahLst/>
              <a:rect l="l" t="t" r="r" b="b"/>
              <a:pathLst>
                <a:path w="135" h="581" extrusionOk="0">
                  <a:moveTo>
                    <a:pt x="1" y="1"/>
                  </a:moveTo>
                  <a:lnTo>
                    <a:pt x="1" y="1"/>
                  </a:lnTo>
                  <a:cubicBezTo>
                    <a:pt x="28" y="72"/>
                    <a:pt x="45" y="161"/>
                    <a:pt x="54" y="215"/>
                  </a:cubicBezTo>
                  <a:cubicBezTo>
                    <a:pt x="72" y="331"/>
                    <a:pt x="63" y="473"/>
                    <a:pt x="1" y="580"/>
                  </a:cubicBezTo>
                  <a:cubicBezTo>
                    <a:pt x="37" y="563"/>
                    <a:pt x="72" y="536"/>
                    <a:pt x="99" y="518"/>
                  </a:cubicBezTo>
                  <a:cubicBezTo>
                    <a:pt x="135" y="357"/>
                    <a:pt x="126" y="188"/>
                    <a:pt x="54" y="27"/>
                  </a:cubicBezTo>
                  <a:cubicBezTo>
                    <a:pt x="37" y="18"/>
                    <a:pt x="19" y="9"/>
                    <a:pt x="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78" name="Google Shape;2976;p8"/>
            <p:cNvSpPr/>
            <p:nvPr/>
          </p:nvSpPr>
          <p:spPr>
            <a:xfrm>
              <a:off x="733625" y="1217925"/>
              <a:ext cx="41775" cy="34575"/>
            </a:xfrm>
            <a:custGeom>
              <a:avLst/>
              <a:ahLst/>
              <a:rect l="l" t="t" r="r" b="b"/>
              <a:pathLst>
                <a:path w="1671" h="1383" extrusionOk="0">
                  <a:moveTo>
                    <a:pt x="966" y="134"/>
                  </a:moveTo>
                  <a:lnTo>
                    <a:pt x="966" y="134"/>
                  </a:lnTo>
                  <a:cubicBezTo>
                    <a:pt x="1340" y="409"/>
                    <a:pt x="999" y="970"/>
                    <a:pt x="614" y="970"/>
                  </a:cubicBezTo>
                  <a:cubicBezTo>
                    <a:pt x="513" y="970"/>
                    <a:pt x="409" y="931"/>
                    <a:pt x="315" y="838"/>
                  </a:cubicBezTo>
                  <a:cubicBezTo>
                    <a:pt x="333" y="767"/>
                    <a:pt x="359" y="696"/>
                    <a:pt x="395" y="633"/>
                  </a:cubicBezTo>
                  <a:cubicBezTo>
                    <a:pt x="444" y="695"/>
                    <a:pt x="520" y="724"/>
                    <a:pt x="597" y="724"/>
                  </a:cubicBezTo>
                  <a:cubicBezTo>
                    <a:pt x="687" y="724"/>
                    <a:pt x="779" y="684"/>
                    <a:pt x="832" y="606"/>
                  </a:cubicBezTo>
                  <a:cubicBezTo>
                    <a:pt x="886" y="535"/>
                    <a:pt x="904" y="446"/>
                    <a:pt x="877" y="357"/>
                  </a:cubicBezTo>
                  <a:cubicBezTo>
                    <a:pt x="868" y="303"/>
                    <a:pt x="823" y="259"/>
                    <a:pt x="770" y="223"/>
                  </a:cubicBezTo>
                  <a:cubicBezTo>
                    <a:pt x="832" y="187"/>
                    <a:pt x="904" y="151"/>
                    <a:pt x="966" y="134"/>
                  </a:cubicBezTo>
                  <a:close/>
                  <a:moveTo>
                    <a:pt x="1188" y="0"/>
                  </a:moveTo>
                  <a:cubicBezTo>
                    <a:pt x="545" y="0"/>
                    <a:pt x="1" y="749"/>
                    <a:pt x="235" y="1383"/>
                  </a:cubicBezTo>
                  <a:cubicBezTo>
                    <a:pt x="243" y="1374"/>
                    <a:pt x="252" y="1374"/>
                    <a:pt x="252" y="1374"/>
                  </a:cubicBezTo>
                  <a:cubicBezTo>
                    <a:pt x="297" y="1347"/>
                    <a:pt x="342" y="1320"/>
                    <a:pt x="386" y="1302"/>
                  </a:cubicBezTo>
                  <a:cubicBezTo>
                    <a:pt x="359" y="1293"/>
                    <a:pt x="333" y="1284"/>
                    <a:pt x="315" y="1276"/>
                  </a:cubicBezTo>
                  <a:cubicBezTo>
                    <a:pt x="306" y="1258"/>
                    <a:pt x="306" y="1240"/>
                    <a:pt x="297" y="1222"/>
                  </a:cubicBezTo>
                  <a:lnTo>
                    <a:pt x="297" y="1222"/>
                  </a:lnTo>
                  <a:cubicBezTo>
                    <a:pt x="350" y="1240"/>
                    <a:pt x="395" y="1258"/>
                    <a:pt x="449" y="1267"/>
                  </a:cubicBezTo>
                  <a:cubicBezTo>
                    <a:pt x="458" y="1258"/>
                    <a:pt x="475" y="1249"/>
                    <a:pt x="484" y="1240"/>
                  </a:cubicBezTo>
                  <a:cubicBezTo>
                    <a:pt x="413" y="1222"/>
                    <a:pt x="350" y="1186"/>
                    <a:pt x="288" y="1160"/>
                  </a:cubicBezTo>
                  <a:cubicBezTo>
                    <a:pt x="279" y="1088"/>
                    <a:pt x="279" y="1026"/>
                    <a:pt x="288" y="954"/>
                  </a:cubicBezTo>
                  <a:cubicBezTo>
                    <a:pt x="391" y="1038"/>
                    <a:pt x="500" y="1074"/>
                    <a:pt x="607" y="1074"/>
                  </a:cubicBezTo>
                  <a:cubicBezTo>
                    <a:pt x="1049" y="1074"/>
                    <a:pt x="1443" y="466"/>
                    <a:pt x="1091" y="107"/>
                  </a:cubicBezTo>
                  <a:cubicBezTo>
                    <a:pt x="1136" y="98"/>
                    <a:pt x="1171" y="98"/>
                    <a:pt x="1216" y="98"/>
                  </a:cubicBezTo>
                  <a:cubicBezTo>
                    <a:pt x="1252" y="151"/>
                    <a:pt x="1287" y="196"/>
                    <a:pt x="1314" y="241"/>
                  </a:cubicBezTo>
                  <a:cubicBezTo>
                    <a:pt x="1359" y="348"/>
                    <a:pt x="1376" y="437"/>
                    <a:pt x="1394" y="544"/>
                  </a:cubicBezTo>
                  <a:cubicBezTo>
                    <a:pt x="1430" y="437"/>
                    <a:pt x="1394" y="321"/>
                    <a:pt x="1359" y="223"/>
                  </a:cubicBezTo>
                  <a:cubicBezTo>
                    <a:pt x="1350" y="196"/>
                    <a:pt x="1332" y="151"/>
                    <a:pt x="1314" y="116"/>
                  </a:cubicBezTo>
                  <a:lnTo>
                    <a:pt x="1332" y="116"/>
                  </a:lnTo>
                  <a:cubicBezTo>
                    <a:pt x="1341" y="134"/>
                    <a:pt x="1350" y="151"/>
                    <a:pt x="1367" y="169"/>
                  </a:cubicBezTo>
                  <a:cubicBezTo>
                    <a:pt x="1394" y="214"/>
                    <a:pt x="1412" y="276"/>
                    <a:pt x="1430" y="339"/>
                  </a:cubicBezTo>
                  <a:cubicBezTo>
                    <a:pt x="1466" y="464"/>
                    <a:pt x="1448" y="598"/>
                    <a:pt x="1430" y="722"/>
                  </a:cubicBezTo>
                  <a:lnTo>
                    <a:pt x="1439" y="722"/>
                  </a:lnTo>
                  <a:cubicBezTo>
                    <a:pt x="1501" y="615"/>
                    <a:pt x="1510" y="473"/>
                    <a:pt x="1492" y="357"/>
                  </a:cubicBezTo>
                  <a:cubicBezTo>
                    <a:pt x="1483" y="303"/>
                    <a:pt x="1466" y="214"/>
                    <a:pt x="1439" y="143"/>
                  </a:cubicBezTo>
                  <a:lnTo>
                    <a:pt x="1439" y="143"/>
                  </a:lnTo>
                  <a:cubicBezTo>
                    <a:pt x="1457" y="151"/>
                    <a:pt x="1475" y="160"/>
                    <a:pt x="1492" y="169"/>
                  </a:cubicBezTo>
                  <a:cubicBezTo>
                    <a:pt x="1564" y="330"/>
                    <a:pt x="1573" y="499"/>
                    <a:pt x="1537" y="660"/>
                  </a:cubicBezTo>
                  <a:cubicBezTo>
                    <a:pt x="1573" y="642"/>
                    <a:pt x="1617" y="624"/>
                    <a:pt x="1653" y="598"/>
                  </a:cubicBezTo>
                  <a:cubicBezTo>
                    <a:pt x="1671" y="437"/>
                    <a:pt x="1653" y="267"/>
                    <a:pt x="1582" y="107"/>
                  </a:cubicBezTo>
                  <a:cubicBezTo>
                    <a:pt x="1573" y="98"/>
                    <a:pt x="1573" y="98"/>
                    <a:pt x="1564" y="89"/>
                  </a:cubicBezTo>
                  <a:cubicBezTo>
                    <a:pt x="1555" y="89"/>
                    <a:pt x="1555" y="80"/>
                    <a:pt x="1546" y="80"/>
                  </a:cubicBezTo>
                  <a:cubicBezTo>
                    <a:pt x="1426" y="25"/>
                    <a:pt x="1306" y="0"/>
                    <a:pt x="118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79" name="Google Shape;2977;p8"/>
            <p:cNvSpPr/>
            <p:nvPr/>
          </p:nvSpPr>
          <p:spPr>
            <a:xfrm>
              <a:off x="729875" y="1249750"/>
              <a:ext cx="6275" cy="3200"/>
            </a:xfrm>
            <a:custGeom>
              <a:avLst/>
              <a:ahLst/>
              <a:rect l="l" t="t" r="r" b="b"/>
              <a:pathLst>
                <a:path w="251" h="128" extrusionOk="0">
                  <a:moveTo>
                    <a:pt x="193" y="0"/>
                  </a:moveTo>
                  <a:cubicBezTo>
                    <a:pt x="189" y="0"/>
                    <a:pt x="184" y="1"/>
                    <a:pt x="179" y="3"/>
                  </a:cubicBezTo>
                  <a:cubicBezTo>
                    <a:pt x="144" y="11"/>
                    <a:pt x="108" y="20"/>
                    <a:pt x="63" y="20"/>
                  </a:cubicBezTo>
                  <a:cubicBezTo>
                    <a:pt x="1" y="20"/>
                    <a:pt x="1" y="127"/>
                    <a:pt x="63" y="127"/>
                  </a:cubicBezTo>
                  <a:cubicBezTo>
                    <a:pt x="117" y="127"/>
                    <a:pt x="161" y="110"/>
                    <a:pt x="206" y="101"/>
                  </a:cubicBezTo>
                  <a:cubicBezTo>
                    <a:pt x="242" y="101"/>
                    <a:pt x="251" y="65"/>
                    <a:pt x="242" y="38"/>
                  </a:cubicBezTo>
                  <a:cubicBezTo>
                    <a:pt x="234" y="16"/>
                    <a:pt x="215" y="0"/>
                    <a:pt x="19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80" name="Google Shape;2978;p8"/>
            <p:cNvSpPr/>
            <p:nvPr/>
          </p:nvSpPr>
          <p:spPr>
            <a:xfrm>
              <a:off x="729000" y="1239975"/>
              <a:ext cx="7300" cy="3175"/>
            </a:xfrm>
            <a:custGeom>
              <a:avLst/>
              <a:ahLst/>
              <a:rect l="l" t="t" r="r" b="b"/>
              <a:pathLst>
                <a:path w="292" h="127" extrusionOk="0">
                  <a:moveTo>
                    <a:pt x="54" y="1"/>
                  </a:moveTo>
                  <a:cubicBezTo>
                    <a:pt x="27" y="1"/>
                    <a:pt x="0" y="28"/>
                    <a:pt x="9" y="55"/>
                  </a:cubicBezTo>
                  <a:cubicBezTo>
                    <a:pt x="9" y="90"/>
                    <a:pt x="27" y="108"/>
                    <a:pt x="63" y="108"/>
                  </a:cubicBezTo>
                  <a:cubicBezTo>
                    <a:pt x="107" y="108"/>
                    <a:pt x="152" y="117"/>
                    <a:pt x="205" y="126"/>
                  </a:cubicBezTo>
                  <a:cubicBezTo>
                    <a:pt x="208" y="126"/>
                    <a:pt x="211" y="126"/>
                    <a:pt x="213" y="126"/>
                  </a:cubicBezTo>
                  <a:cubicBezTo>
                    <a:pt x="270" y="126"/>
                    <a:pt x="292" y="36"/>
                    <a:pt x="223" y="19"/>
                  </a:cubicBezTo>
                  <a:cubicBezTo>
                    <a:pt x="170" y="10"/>
                    <a:pt x="116" y="10"/>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81" name="Google Shape;2979;p8"/>
            <p:cNvSpPr/>
            <p:nvPr/>
          </p:nvSpPr>
          <p:spPr>
            <a:xfrm>
              <a:off x="730775" y="1230525"/>
              <a:ext cx="7200" cy="4250"/>
            </a:xfrm>
            <a:custGeom>
              <a:avLst/>
              <a:ahLst/>
              <a:rect l="l" t="t" r="r" b="b"/>
              <a:pathLst>
                <a:path w="288" h="170" extrusionOk="0">
                  <a:moveTo>
                    <a:pt x="61" y="1"/>
                  </a:moveTo>
                  <a:cubicBezTo>
                    <a:pt x="41" y="1"/>
                    <a:pt x="23" y="11"/>
                    <a:pt x="10" y="31"/>
                  </a:cubicBezTo>
                  <a:cubicBezTo>
                    <a:pt x="1" y="49"/>
                    <a:pt x="10" y="85"/>
                    <a:pt x="36" y="94"/>
                  </a:cubicBezTo>
                  <a:cubicBezTo>
                    <a:pt x="90" y="120"/>
                    <a:pt x="143" y="147"/>
                    <a:pt x="206" y="165"/>
                  </a:cubicBezTo>
                  <a:cubicBezTo>
                    <a:pt x="213" y="168"/>
                    <a:pt x="219" y="169"/>
                    <a:pt x="225" y="169"/>
                  </a:cubicBezTo>
                  <a:cubicBezTo>
                    <a:pt x="273" y="169"/>
                    <a:pt x="287" y="83"/>
                    <a:pt x="224" y="67"/>
                  </a:cubicBezTo>
                  <a:cubicBezTo>
                    <a:pt x="179" y="49"/>
                    <a:pt x="134" y="22"/>
                    <a:pt x="81" y="4"/>
                  </a:cubicBezTo>
                  <a:cubicBezTo>
                    <a:pt x="74" y="2"/>
                    <a:pt x="67" y="1"/>
                    <a:pt x="6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82" name="Google Shape;2980;p8"/>
            <p:cNvSpPr/>
            <p:nvPr/>
          </p:nvSpPr>
          <p:spPr>
            <a:xfrm>
              <a:off x="745250" y="1213200"/>
              <a:ext cx="5575" cy="6175"/>
            </a:xfrm>
            <a:custGeom>
              <a:avLst/>
              <a:ahLst/>
              <a:rect l="l" t="t" r="r" b="b"/>
              <a:pathLst>
                <a:path w="223" h="247" extrusionOk="0">
                  <a:moveTo>
                    <a:pt x="70" y="0"/>
                  </a:moveTo>
                  <a:cubicBezTo>
                    <a:pt x="37" y="0"/>
                    <a:pt x="1" y="39"/>
                    <a:pt x="19" y="82"/>
                  </a:cubicBezTo>
                  <a:cubicBezTo>
                    <a:pt x="46" y="126"/>
                    <a:pt x="82" y="171"/>
                    <a:pt x="109" y="224"/>
                  </a:cubicBezTo>
                  <a:cubicBezTo>
                    <a:pt x="119" y="240"/>
                    <a:pt x="134" y="247"/>
                    <a:pt x="149" y="247"/>
                  </a:cubicBezTo>
                  <a:cubicBezTo>
                    <a:pt x="186" y="247"/>
                    <a:pt x="223" y="209"/>
                    <a:pt x="198" y="171"/>
                  </a:cubicBezTo>
                  <a:cubicBezTo>
                    <a:pt x="171" y="117"/>
                    <a:pt x="135" y="73"/>
                    <a:pt x="109" y="28"/>
                  </a:cubicBezTo>
                  <a:cubicBezTo>
                    <a:pt x="100" y="9"/>
                    <a:pt x="85"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83" name="Google Shape;2981;p8"/>
            <p:cNvSpPr/>
            <p:nvPr/>
          </p:nvSpPr>
          <p:spPr>
            <a:xfrm>
              <a:off x="756875" y="1208250"/>
              <a:ext cx="3375" cy="6775"/>
            </a:xfrm>
            <a:custGeom>
              <a:avLst/>
              <a:ahLst/>
              <a:rect l="l" t="t" r="r" b="b"/>
              <a:pathLst>
                <a:path w="135" h="271" extrusionOk="0">
                  <a:moveTo>
                    <a:pt x="59" y="1"/>
                  </a:moveTo>
                  <a:cubicBezTo>
                    <a:pt x="54" y="1"/>
                    <a:pt x="50" y="2"/>
                    <a:pt x="45" y="3"/>
                  </a:cubicBezTo>
                  <a:cubicBezTo>
                    <a:pt x="9" y="12"/>
                    <a:pt x="0" y="39"/>
                    <a:pt x="9" y="66"/>
                  </a:cubicBezTo>
                  <a:cubicBezTo>
                    <a:pt x="18" y="119"/>
                    <a:pt x="18" y="173"/>
                    <a:pt x="18" y="217"/>
                  </a:cubicBezTo>
                  <a:cubicBezTo>
                    <a:pt x="27" y="253"/>
                    <a:pt x="45" y="271"/>
                    <a:pt x="72" y="271"/>
                  </a:cubicBezTo>
                  <a:cubicBezTo>
                    <a:pt x="98" y="271"/>
                    <a:pt x="134" y="244"/>
                    <a:pt x="125" y="217"/>
                  </a:cubicBezTo>
                  <a:cubicBezTo>
                    <a:pt x="116" y="164"/>
                    <a:pt x="116" y="101"/>
                    <a:pt x="107" y="39"/>
                  </a:cubicBezTo>
                  <a:cubicBezTo>
                    <a:pt x="100" y="17"/>
                    <a:pt x="81" y="1"/>
                    <a:pt x="5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84" name="Google Shape;2982;p8"/>
            <p:cNvSpPr/>
            <p:nvPr/>
          </p:nvSpPr>
          <p:spPr>
            <a:xfrm>
              <a:off x="768025" y="1209050"/>
              <a:ext cx="3175" cy="6250"/>
            </a:xfrm>
            <a:custGeom>
              <a:avLst/>
              <a:ahLst/>
              <a:rect l="l" t="t" r="r" b="b"/>
              <a:pathLst>
                <a:path w="127" h="250" extrusionOk="0">
                  <a:moveTo>
                    <a:pt x="63" y="1"/>
                  </a:moveTo>
                  <a:cubicBezTo>
                    <a:pt x="42" y="1"/>
                    <a:pt x="22" y="13"/>
                    <a:pt x="18" y="43"/>
                  </a:cubicBezTo>
                  <a:cubicBezTo>
                    <a:pt x="9" y="96"/>
                    <a:pt x="0" y="150"/>
                    <a:pt x="0" y="203"/>
                  </a:cubicBezTo>
                  <a:cubicBezTo>
                    <a:pt x="0" y="234"/>
                    <a:pt x="25" y="250"/>
                    <a:pt x="51" y="250"/>
                  </a:cubicBezTo>
                  <a:cubicBezTo>
                    <a:pt x="76" y="250"/>
                    <a:pt x="103" y="234"/>
                    <a:pt x="107" y="203"/>
                  </a:cubicBezTo>
                  <a:cubicBezTo>
                    <a:pt x="107" y="159"/>
                    <a:pt x="107" y="114"/>
                    <a:pt x="116" y="69"/>
                  </a:cubicBezTo>
                  <a:cubicBezTo>
                    <a:pt x="127" y="27"/>
                    <a:pt x="94" y="1"/>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85" name="Google Shape;2983;p8"/>
            <p:cNvSpPr/>
            <p:nvPr/>
          </p:nvSpPr>
          <p:spPr>
            <a:xfrm>
              <a:off x="736625" y="1220475"/>
              <a:ext cx="7025" cy="5625"/>
            </a:xfrm>
            <a:custGeom>
              <a:avLst/>
              <a:ahLst/>
              <a:rect l="l" t="t" r="r" b="b"/>
              <a:pathLst>
                <a:path w="281" h="225" extrusionOk="0">
                  <a:moveTo>
                    <a:pt x="80" y="1"/>
                  </a:moveTo>
                  <a:cubicBezTo>
                    <a:pt x="37" y="1"/>
                    <a:pt x="1" y="59"/>
                    <a:pt x="43" y="94"/>
                  </a:cubicBezTo>
                  <a:cubicBezTo>
                    <a:pt x="79" y="130"/>
                    <a:pt x="123" y="174"/>
                    <a:pt x="168" y="210"/>
                  </a:cubicBezTo>
                  <a:cubicBezTo>
                    <a:pt x="180" y="220"/>
                    <a:pt x="193" y="224"/>
                    <a:pt x="205" y="224"/>
                  </a:cubicBezTo>
                  <a:cubicBezTo>
                    <a:pt x="247" y="224"/>
                    <a:pt x="281" y="173"/>
                    <a:pt x="239" y="139"/>
                  </a:cubicBezTo>
                  <a:cubicBezTo>
                    <a:pt x="195" y="94"/>
                    <a:pt x="150" y="58"/>
                    <a:pt x="115" y="14"/>
                  </a:cubicBezTo>
                  <a:cubicBezTo>
                    <a:pt x="103" y="5"/>
                    <a:pt x="92"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86" name="Google Shape;2984;p8"/>
            <p:cNvSpPr/>
            <p:nvPr/>
          </p:nvSpPr>
          <p:spPr>
            <a:xfrm>
              <a:off x="790325" y="1113750"/>
              <a:ext cx="25675" cy="20925"/>
            </a:xfrm>
            <a:custGeom>
              <a:avLst/>
              <a:ahLst/>
              <a:rect l="l" t="t" r="r" b="b"/>
              <a:pathLst>
                <a:path w="1027" h="837" extrusionOk="0">
                  <a:moveTo>
                    <a:pt x="652" y="1"/>
                  </a:moveTo>
                  <a:lnTo>
                    <a:pt x="652" y="1"/>
                  </a:lnTo>
                  <a:cubicBezTo>
                    <a:pt x="589" y="19"/>
                    <a:pt x="527" y="54"/>
                    <a:pt x="464" y="90"/>
                  </a:cubicBezTo>
                  <a:cubicBezTo>
                    <a:pt x="509" y="117"/>
                    <a:pt x="554" y="170"/>
                    <a:pt x="571" y="224"/>
                  </a:cubicBezTo>
                  <a:cubicBezTo>
                    <a:pt x="589" y="304"/>
                    <a:pt x="571" y="393"/>
                    <a:pt x="518" y="465"/>
                  </a:cubicBezTo>
                  <a:cubicBezTo>
                    <a:pt x="465" y="547"/>
                    <a:pt x="373" y="587"/>
                    <a:pt x="282" y="587"/>
                  </a:cubicBezTo>
                  <a:cubicBezTo>
                    <a:pt x="206" y="587"/>
                    <a:pt x="130" y="558"/>
                    <a:pt x="81" y="500"/>
                  </a:cubicBezTo>
                  <a:cubicBezTo>
                    <a:pt x="45" y="563"/>
                    <a:pt x="18" y="634"/>
                    <a:pt x="1" y="705"/>
                  </a:cubicBezTo>
                  <a:cubicBezTo>
                    <a:pt x="95" y="798"/>
                    <a:pt x="198" y="836"/>
                    <a:pt x="298" y="836"/>
                  </a:cubicBezTo>
                  <a:cubicBezTo>
                    <a:pt x="683" y="836"/>
                    <a:pt x="1027" y="270"/>
                    <a:pt x="6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87" name="Google Shape;2985;p8"/>
            <p:cNvSpPr/>
            <p:nvPr/>
          </p:nvSpPr>
          <p:spPr>
            <a:xfrm>
              <a:off x="789650" y="1112875"/>
              <a:ext cx="36450" cy="33750"/>
            </a:xfrm>
            <a:custGeom>
              <a:avLst/>
              <a:ahLst/>
              <a:rect l="l" t="t" r="r" b="b"/>
              <a:pathLst>
                <a:path w="1458" h="1350" extrusionOk="0">
                  <a:moveTo>
                    <a:pt x="929" y="0"/>
                  </a:moveTo>
                  <a:cubicBezTo>
                    <a:pt x="893" y="0"/>
                    <a:pt x="848" y="0"/>
                    <a:pt x="804" y="9"/>
                  </a:cubicBezTo>
                  <a:cubicBezTo>
                    <a:pt x="1156" y="368"/>
                    <a:pt x="762" y="976"/>
                    <a:pt x="325" y="976"/>
                  </a:cubicBezTo>
                  <a:cubicBezTo>
                    <a:pt x="219" y="976"/>
                    <a:pt x="111" y="940"/>
                    <a:pt x="10" y="856"/>
                  </a:cubicBezTo>
                  <a:cubicBezTo>
                    <a:pt x="1" y="919"/>
                    <a:pt x="1" y="990"/>
                    <a:pt x="1" y="1053"/>
                  </a:cubicBezTo>
                  <a:cubicBezTo>
                    <a:pt x="72" y="1088"/>
                    <a:pt x="135" y="1124"/>
                    <a:pt x="206" y="1142"/>
                  </a:cubicBezTo>
                  <a:cubicBezTo>
                    <a:pt x="295" y="1169"/>
                    <a:pt x="375" y="1187"/>
                    <a:pt x="465" y="1187"/>
                  </a:cubicBezTo>
                  <a:lnTo>
                    <a:pt x="474" y="1187"/>
                  </a:lnTo>
                  <a:cubicBezTo>
                    <a:pt x="441" y="1196"/>
                    <a:pt x="407" y="1200"/>
                    <a:pt x="372" y="1200"/>
                  </a:cubicBezTo>
                  <a:cubicBezTo>
                    <a:pt x="313" y="1200"/>
                    <a:pt x="253" y="1189"/>
                    <a:pt x="197" y="1178"/>
                  </a:cubicBezTo>
                  <a:cubicBezTo>
                    <a:pt x="143" y="1160"/>
                    <a:pt x="72" y="1151"/>
                    <a:pt x="19" y="1124"/>
                  </a:cubicBezTo>
                  <a:lnTo>
                    <a:pt x="19" y="1124"/>
                  </a:lnTo>
                  <a:cubicBezTo>
                    <a:pt x="19" y="1142"/>
                    <a:pt x="19" y="1160"/>
                    <a:pt x="28" y="1178"/>
                  </a:cubicBezTo>
                  <a:cubicBezTo>
                    <a:pt x="117" y="1204"/>
                    <a:pt x="206" y="1240"/>
                    <a:pt x="295" y="1249"/>
                  </a:cubicBezTo>
                  <a:cubicBezTo>
                    <a:pt x="326" y="1252"/>
                    <a:pt x="357" y="1253"/>
                    <a:pt x="387" y="1253"/>
                  </a:cubicBezTo>
                  <a:cubicBezTo>
                    <a:pt x="460" y="1253"/>
                    <a:pt x="532" y="1246"/>
                    <a:pt x="607" y="1240"/>
                  </a:cubicBezTo>
                  <a:lnTo>
                    <a:pt x="607" y="1240"/>
                  </a:lnTo>
                  <a:cubicBezTo>
                    <a:pt x="553" y="1279"/>
                    <a:pt x="474" y="1292"/>
                    <a:pt x="395" y="1292"/>
                  </a:cubicBezTo>
                  <a:cubicBezTo>
                    <a:pt x="331" y="1292"/>
                    <a:pt x="267" y="1284"/>
                    <a:pt x="215" y="1276"/>
                  </a:cubicBezTo>
                  <a:cubicBezTo>
                    <a:pt x="206" y="1276"/>
                    <a:pt x="126" y="1267"/>
                    <a:pt x="54" y="1249"/>
                  </a:cubicBezTo>
                  <a:lnTo>
                    <a:pt x="54" y="1249"/>
                  </a:lnTo>
                  <a:cubicBezTo>
                    <a:pt x="54" y="1258"/>
                    <a:pt x="63" y="1267"/>
                    <a:pt x="63" y="1285"/>
                  </a:cubicBezTo>
                  <a:cubicBezTo>
                    <a:pt x="165" y="1330"/>
                    <a:pt x="267" y="1350"/>
                    <a:pt x="366" y="1350"/>
                  </a:cubicBezTo>
                  <a:cubicBezTo>
                    <a:pt x="957" y="1350"/>
                    <a:pt x="1457" y="629"/>
                    <a:pt x="1205" y="71"/>
                  </a:cubicBezTo>
                  <a:cubicBezTo>
                    <a:pt x="1187" y="62"/>
                    <a:pt x="1169" y="54"/>
                    <a:pt x="1152" y="45"/>
                  </a:cubicBezTo>
                  <a:lnTo>
                    <a:pt x="1152" y="45"/>
                  </a:lnTo>
                  <a:cubicBezTo>
                    <a:pt x="1187" y="116"/>
                    <a:pt x="1205" y="205"/>
                    <a:pt x="1214" y="259"/>
                  </a:cubicBezTo>
                  <a:cubicBezTo>
                    <a:pt x="1232" y="384"/>
                    <a:pt x="1214" y="517"/>
                    <a:pt x="1152" y="624"/>
                  </a:cubicBezTo>
                  <a:cubicBezTo>
                    <a:pt x="1169" y="500"/>
                    <a:pt x="1178" y="366"/>
                    <a:pt x="1143" y="241"/>
                  </a:cubicBezTo>
                  <a:cubicBezTo>
                    <a:pt x="1134" y="178"/>
                    <a:pt x="1116" y="116"/>
                    <a:pt x="1080" y="62"/>
                  </a:cubicBezTo>
                  <a:cubicBezTo>
                    <a:pt x="1071" y="45"/>
                    <a:pt x="1053" y="36"/>
                    <a:pt x="1045" y="18"/>
                  </a:cubicBezTo>
                  <a:cubicBezTo>
                    <a:pt x="1036" y="18"/>
                    <a:pt x="1036" y="18"/>
                    <a:pt x="1027" y="9"/>
                  </a:cubicBezTo>
                  <a:lnTo>
                    <a:pt x="1027" y="9"/>
                  </a:lnTo>
                  <a:cubicBezTo>
                    <a:pt x="1045" y="54"/>
                    <a:pt x="1062" y="89"/>
                    <a:pt x="1071" y="125"/>
                  </a:cubicBezTo>
                  <a:cubicBezTo>
                    <a:pt x="1107" y="223"/>
                    <a:pt x="1143" y="339"/>
                    <a:pt x="1107" y="446"/>
                  </a:cubicBezTo>
                  <a:cubicBezTo>
                    <a:pt x="1098" y="339"/>
                    <a:pt x="1071" y="241"/>
                    <a:pt x="1027" y="143"/>
                  </a:cubicBezTo>
                  <a:cubicBezTo>
                    <a:pt x="1000" y="98"/>
                    <a:pt x="964" y="54"/>
                    <a:pt x="929"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88" name="Google Shape;2986;p8"/>
            <p:cNvSpPr/>
            <p:nvPr/>
          </p:nvSpPr>
          <p:spPr>
            <a:xfrm>
              <a:off x="781800" y="1110350"/>
              <a:ext cx="47625" cy="38875"/>
            </a:xfrm>
            <a:custGeom>
              <a:avLst/>
              <a:ahLst/>
              <a:rect l="l" t="t" r="r" b="b"/>
              <a:pathLst>
                <a:path w="1905" h="1555" extrusionOk="0">
                  <a:moveTo>
                    <a:pt x="993" y="137"/>
                  </a:moveTo>
                  <a:cubicBezTo>
                    <a:pt x="1368" y="406"/>
                    <a:pt x="1024" y="972"/>
                    <a:pt x="639" y="972"/>
                  </a:cubicBezTo>
                  <a:cubicBezTo>
                    <a:pt x="539" y="972"/>
                    <a:pt x="436" y="934"/>
                    <a:pt x="342" y="841"/>
                  </a:cubicBezTo>
                  <a:cubicBezTo>
                    <a:pt x="359" y="770"/>
                    <a:pt x="386" y="699"/>
                    <a:pt x="422" y="636"/>
                  </a:cubicBezTo>
                  <a:cubicBezTo>
                    <a:pt x="471" y="694"/>
                    <a:pt x="547" y="723"/>
                    <a:pt x="623" y="723"/>
                  </a:cubicBezTo>
                  <a:cubicBezTo>
                    <a:pt x="714" y="723"/>
                    <a:pt x="806" y="683"/>
                    <a:pt x="859" y="601"/>
                  </a:cubicBezTo>
                  <a:cubicBezTo>
                    <a:pt x="912" y="529"/>
                    <a:pt x="930" y="440"/>
                    <a:pt x="912" y="360"/>
                  </a:cubicBezTo>
                  <a:cubicBezTo>
                    <a:pt x="895" y="306"/>
                    <a:pt x="850" y="253"/>
                    <a:pt x="805" y="226"/>
                  </a:cubicBezTo>
                  <a:cubicBezTo>
                    <a:pt x="868" y="190"/>
                    <a:pt x="930" y="155"/>
                    <a:pt x="993" y="137"/>
                  </a:cubicBezTo>
                  <a:close/>
                  <a:moveTo>
                    <a:pt x="1243" y="101"/>
                  </a:moveTo>
                  <a:cubicBezTo>
                    <a:pt x="1278" y="155"/>
                    <a:pt x="1314" y="199"/>
                    <a:pt x="1341" y="244"/>
                  </a:cubicBezTo>
                  <a:cubicBezTo>
                    <a:pt x="1385" y="342"/>
                    <a:pt x="1412" y="440"/>
                    <a:pt x="1421" y="547"/>
                  </a:cubicBezTo>
                  <a:cubicBezTo>
                    <a:pt x="1457" y="440"/>
                    <a:pt x="1421" y="324"/>
                    <a:pt x="1385" y="226"/>
                  </a:cubicBezTo>
                  <a:cubicBezTo>
                    <a:pt x="1376" y="190"/>
                    <a:pt x="1359" y="155"/>
                    <a:pt x="1341" y="110"/>
                  </a:cubicBezTo>
                  <a:lnTo>
                    <a:pt x="1341" y="110"/>
                  </a:lnTo>
                  <a:cubicBezTo>
                    <a:pt x="1350" y="119"/>
                    <a:pt x="1350" y="119"/>
                    <a:pt x="1359" y="119"/>
                  </a:cubicBezTo>
                  <a:cubicBezTo>
                    <a:pt x="1367" y="137"/>
                    <a:pt x="1385" y="146"/>
                    <a:pt x="1394" y="163"/>
                  </a:cubicBezTo>
                  <a:cubicBezTo>
                    <a:pt x="1430" y="217"/>
                    <a:pt x="1448" y="279"/>
                    <a:pt x="1457" y="342"/>
                  </a:cubicBezTo>
                  <a:cubicBezTo>
                    <a:pt x="1492" y="467"/>
                    <a:pt x="1483" y="601"/>
                    <a:pt x="1466" y="725"/>
                  </a:cubicBezTo>
                  <a:cubicBezTo>
                    <a:pt x="1528" y="618"/>
                    <a:pt x="1546" y="485"/>
                    <a:pt x="1528" y="360"/>
                  </a:cubicBezTo>
                  <a:cubicBezTo>
                    <a:pt x="1519" y="306"/>
                    <a:pt x="1501" y="217"/>
                    <a:pt x="1466" y="146"/>
                  </a:cubicBezTo>
                  <a:lnTo>
                    <a:pt x="1466" y="146"/>
                  </a:lnTo>
                  <a:cubicBezTo>
                    <a:pt x="1483" y="155"/>
                    <a:pt x="1501" y="163"/>
                    <a:pt x="1519" y="172"/>
                  </a:cubicBezTo>
                  <a:cubicBezTo>
                    <a:pt x="1771" y="730"/>
                    <a:pt x="1271" y="1451"/>
                    <a:pt x="680" y="1451"/>
                  </a:cubicBezTo>
                  <a:cubicBezTo>
                    <a:pt x="581" y="1451"/>
                    <a:pt x="479" y="1431"/>
                    <a:pt x="377" y="1386"/>
                  </a:cubicBezTo>
                  <a:cubicBezTo>
                    <a:pt x="377" y="1368"/>
                    <a:pt x="368" y="1359"/>
                    <a:pt x="368" y="1350"/>
                  </a:cubicBezTo>
                  <a:lnTo>
                    <a:pt x="368" y="1350"/>
                  </a:lnTo>
                  <a:cubicBezTo>
                    <a:pt x="440" y="1368"/>
                    <a:pt x="520" y="1377"/>
                    <a:pt x="529" y="1377"/>
                  </a:cubicBezTo>
                  <a:cubicBezTo>
                    <a:pt x="581" y="1385"/>
                    <a:pt x="645" y="1393"/>
                    <a:pt x="709" y="1393"/>
                  </a:cubicBezTo>
                  <a:cubicBezTo>
                    <a:pt x="788" y="1393"/>
                    <a:pt x="867" y="1380"/>
                    <a:pt x="921" y="1341"/>
                  </a:cubicBezTo>
                  <a:lnTo>
                    <a:pt x="921" y="1341"/>
                  </a:lnTo>
                  <a:cubicBezTo>
                    <a:pt x="846" y="1347"/>
                    <a:pt x="774" y="1354"/>
                    <a:pt x="701" y="1354"/>
                  </a:cubicBezTo>
                  <a:cubicBezTo>
                    <a:pt x="671" y="1354"/>
                    <a:pt x="640" y="1353"/>
                    <a:pt x="609" y="1350"/>
                  </a:cubicBezTo>
                  <a:cubicBezTo>
                    <a:pt x="520" y="1341"/>
                    <a:pt x="431" y="1305"/>
                    <a:pt x="342" y="1279"/>
                  </a:cubicBezTo>
                  <a:cubicBezTo>
                    <a:pt x="333" y="1261"/>
                    <a:pt x="333" y="1243"/>
                    <a:pt x="333" y="1225"/>
                  </a:cubicBezTo>
                  <a:lnTo>
                    <a:pt x="333" y="1225"/>
                  </a:lnTo>
                  <a:cubicBezTo>
                    <a:pt x="386" y="1252"/>
                    <a:pt x="457" y="1261"/>
                    <a:pt x="511" y="1279"/>
                  </a:cubicBezTo>
                  <a:cubicBezTo>
                    <a:pt x="567" y="1290"/>
                    <a:pt x="627" y="1301"/>
                    <a:pt x="686" y="1301"/>
                  </a:cubicBezTo>
                  <a:cubicBezTo>
                    <a:pt x="721" y="1301"/>
                    <a:pt x="755" y="1297"/>
                    <a:pt x="788" y="1288"/>
                  </a:cubicBezTo>
                  <a:lnTo>
                    <a:pt x="779" y="1288"/>
                  </a:lnTo>
                  <a:cubicBezTo>
                    <a:pt x="689" y="1288"/>
                    <a:pt x="609" y="1270"/>
                    <a:pt x="520" y="1243"/>
                  </a:cubicBezTo>
                  <a:cubicBezTo>
                    <a:pt x="449" y="1225"/>
                    <a:pt x="386" y="1189"/>
                    <a:pt x="315" y="1154"/>
                  </a:cubicBezTo>
                  <a:cubicBezTo>
                    <a:pt x="306" y="1091"/>
                    <a:pt x="315" y="1020"/>
                    <a:pt x="324" y="957"/>
                  </a:cubicBezTo>
                  <a:cubicBezTo>
                    <a:pt x="425" y="1041"/>
                    <a:pt x="533" y="1077"/>
                    <a:pt x="639" y="1077"/>
                  </a:cubicBezTo>
                  <a:cubicBezTo>
                    <a:pt x="1076" y="1077"/>
                    <a:pt x="1470" y="469"/>
                    <a:pt x="1118" y="110"/>
                  </a:cubicBezTo>
                  <a:cubicBezTo>
                    <a:pt x="1162" y="101"/>
                    <a:pt x="1207" y="101"/>
                    <a:pt x="1243" y="101"/>
                  </a:cubicBezTo>
                  <a:close/>
                  <a:moveTo>
                    <a:pt x="1213" y="1"/>
                  </a:moveTo>
                  <a:cubicBezTo>
                    <a:pt x="554" y="1"/>
                    <a:pt x="0" y="803"/>
                    <a:pt x="288" y="1439"/>
                  </a:cubicBezTo>
                  <a:cubicBezTo>
                    <a:pt x="297" y="1448"/>
                    <a:pt x="306" y="1457"/>
                    <a:pt x="306" y="1466"/>
                  </a:cubicBezTo>
                  <a:cubicBezTo>
                    <a:pt x="315" y="1466"/>
                    <a:pt x="315" y="1475"/>
                    <a:pt x="324" y="1475"/>
                  </a:cubicBezTo>
                  <a:cubicBezTo>
                    <a:pt x="444" y="1530"/>
                    <a:pt x="565" y="1554"/>
                    <a:pt x="682" y="1554"/>
                  </a:cubicBezTo>
                  <a:cubicBezTo>
                    <a:pt x="1349" y="1554"/>
                    <a:pt x="1904" y="755"/>
                    <a:pt x="1608" y="110"/>
                  </a:cubicBezTo>
                  <a:cubicBezTo>
                    <a:pt x="1599" y="101"/>
                    <a:pt x="1599" y="92"/>
                    <a:pt x="1590" y="92"/>
                  </a:cubicBezTo>
                  <a:cubicBezTo>
                    <a:pt x="1590" y="83"/>
                    <a:pt x="1582" y="83"/>
                    <a:pt x="1573" y="83"/>
                  </a:cubicBezTo>
                  <a:cubicBezTo>
                    <a:pt x="1452" y="26"/>
                    <a:pt x="1331" y="1"/>
                    <a:pt x="12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89" name="Google Shape;2987;p8"/>
            <p:cNvSpPr/>
            <p:nvPr/>
          </p:nvSpPr>
          <p:spPr>
            <a:xfrm>
              <a:off x="778725" y="1142250"/>
              <a:ext cx="6275" cy="3200"/>
            </a:xfrm>
            <a:custGeom>
              <a:avLst/>
              <a:ahLst/>
              <a:rect l="l" t="t" r="r" b="b"/>
              <a:pathLst>
                <a:path w="251" h="128" extrusionOk="0">
                  <a:moveTo>
                    <a:pt x="197" y="0"/>
                  </a:moveTo>
                  <a:cubicBezTo>
                    <a:pt x="191" y="0"/>
                    <a:pt x="185" y="1"/>
                    <a:pt x="179" y="3"/>
                  </a:cubicBezTo>
                  <a:cubicBezTo>
                    <a:pt x="143" y="12"/>
                    <a:pt x="108" y="20"/>
                    <a:pt x="63" y="20"/>
                  </a:cubicBezTo>
                  <a:cubicBezTo>
                    <a:pt x="1" y="20"/>
                    <a:pt x="1" y="127"/>
                    <a:pt x="72" y="127"/>
                  </a:cubicBezTo>
                  <a:cubicBezTo>
                    <a:pt x="117" y="127"/>
                    <a:pt x="161" y="110"/>
                    <a:pt x="215" y="101"/>
                  </a:cubicBezTo>
                  <a:cubicBezTo>
                    <a:pt x="241" y="101"/>
                    <a:pt x="250" y="65"/>
                    <a:pt x="250" y="38"/>
                  </a:cubicBezTo>
                  <a:cubicBezTo>
                    <a:pt x="243" y="16"/>
                    <a:pt x="224" y="0"/>
                    <a:pt x="19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90" name="Google Shape;2988;p8"/>
            <p:cNvSpPr/>
            <p:nvPr/>
          </p:nvSpPr>
          <p:spPr>
            <a:xfrm>
              <a:off x="778050" y="1132500"/>
              <a:ext cx="7100" cy="3150"/>
            </a:xfrm>
            <a:custGeom>
              <a:avLst/>
              <a:ahLst/>
              <a:rect l="l" t="t" r="r" b="b"/>
              <a:pathLst>
                <a:path w="284" h="126" extrusionOk="0">
                  <a:moveTo>
                    <a:pt x="54" y="0"/>
                  </a:moveTo>
                  <a:cubicBezTo>
                    <a:pt x="19" y="0"/>
                    <a:pt x="1" y="27"/>
                    <a:pt x="1" y="54"/>
                  </a:cubicBezTo>
                  <a:cubicBezTo>
                    <a:pt x="1" y="80"/>
                    <a:pt x="28" y="107"/>
                    <a:pt x="54" y="107"/>
                  </a:cubicBezTo>
                  <a:cubicBezTo>
                    <a:pt x="99" y="107"/>
                    <a:pt x="144" y="116"/>
                    <a:pt x="197" y="125"/>
                  </a:cubicBezTo>
                  <a:cubicBezTo>
                    <a:pt x="200" y="125"/>
                    <a:pt x="202" y="126"/>
                    <a:pt x="205" y="126"/>
                  </a:cubicBezTo>
                  <a:cubicBezTo>
                    <a:pt x="262" y="126"/>
                    <a:pt x="284" y="35"/>
                    <a:pt x="224" y="18"/>
                  </a:cubicBezTo>
                  <a:cubicBezTo>
                    <a:pt x="161" y="9"/>
                    <a:pt x="108" y="0"/>
                    <a:pt x="5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91" name="Google Shape;2989;p8"/>
            <p:cNvSpPr/>
            <p:nvPr/>
          </p:nvSpPr>
          <p:spPr>
            <a:xfrm>
              <a:off x="779625" y="1123000"/>
              <a:ext cx="7250" cy="4225"/>
            </a:xfrm>
            <a:custGeom>
              <a:avLst/>
              <a:ahLst/>
              <a:rect l="l" t="t" r="r" b="b"/>
              <a:pathLst>
                <a:path w="290" h="169" extrusionOk="0">
                  <a:moveTo>
                    <a:pt x="58" y="0"/>
                  </a:moveTo>
                  <a:cubicBezTo>
                    <a:pt x="40" y="0"/>
                    <a:pt x="24" y="6"/>
                    <a:pt x="18" y="23"/>
                  </a:cubicBezTo>
                  <a:cubicBezTo>
                    <a:pt x="0" y="50"/>
                    <a:pt x="9" y="86"/>
                    <a:pt x="36" y="95"/>
                  </a:cubicBezTo>
                  <a:cubicBezTo>
                    <a:pt x="90" y="121"/>
                    <a:pt x="143" y="148"/>
                    <a:pt x="205" y="166"/>
                  </a:cubicBezTo>
                  <a:cubicBezTo>
                    <a:pt x="211" y="167"/>
                    <a:pt x="216" y="168"/>
                    <a:pt x="220" y="168"/>
                  </a:cubicBezTo>
                  <a:cubicBezTo>
                    <a:pt x="272" y="168"/>
                    <a:pt x="290" y="84"/>
                    <a:pt x="232" y="68"/>
                  </a:cubicBezTo>
                  <a:cubicBezTo>
                    <a:pt x="179" y="50"/>
                    <a:pt x="134" y="23"/>
                    <a:pt x="90" y="5"/>
                  </a:cubicBezTo>
                  <a:cubicBezTo>
                    <a:pt x="80" y="2"/>
                    <a:pt x="69" y="0"/>
                    <a:pt x="5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92" name="Google Shape;2990;p8"/>
            <p:cNvSpPr/>
            <p:nvPr/>
          </p:nvSpPr>
          <p:spPr>
            <a:xfrm>
              <a:off x="794175" y="1105700"/>
              <a:ext cx="5575" cy="6175"/>
            </a:xfrm>
            <a:custGeom>
              <a:avLst/>
              <a:ahLst/>
              <a:rect l="l" t="t" r="r" b="b"/>
              <a:pathLst>
                <a:path w="223" h="247" extrusionOk="0">
                  <a:moveTo>
                    <a:pt x="70" y="0"/>
                  </a:moveTo>
                  <a:cubicBezTo>
                    <a:pt x="35" y="0"/>
                    <a:pt x="0" y="39"/>
                    <a:pt x="25" y="82"/>
                  </a:cubicBezTo>
                  <a:cubicBezTo>
                    <a:pt x="43" y="126"/>
                    <a:pt x="78" y="171"/>
                    <a:pt x="105" y="225"/>
                  </a:cubicBezTo>
                  <a:cubicBezTo>
                    <a:pt x="116" y="240"/>
                    <a:pt x="131" y="247"/>
                    <a:pt x="146" y="247"/>
                  </a:cubicBezTo>
                  <a:cubicBezTo>
                    <a:pt x="183" y="247"/>
                    <a:pt x="222" y="209"/>
                    <a:pt x="203" y="171"/>
                  </a:cubicBezTo>
                  <a:cubicBezTo>
                    <a:pt x="168" y="118"/>
                    <a:pt x="132" y="73"/>
                    <a:pt x="114" y="28"/>
                  </a:cubicBezTo>
                  <a:cubicBezTo>
                    <a:pt x="103" y="9"/>
                    <a:pt x="86"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93" name="Google Shape;2991;p8"/>
            <p:cNvSpPr/>
            <p:nvPr/>
          </p:nvSpPr>
          <p:spPr>
            <a:xfrm>
              <a:off x="805725" y="1100750"/>
              <a:ext cx="3350" cy="6775"/>
            </a:xfrm>
            <a:custGeom>
              <a:avLst/>
              <a:ahLst/>
              <a:rect l="l" t="t" r="r" b="b"/>
              <a:pathLst>
                <a:path w="134" h="271" extrusionOk="0">
                  <a:moveTo>
                    <a:pt x="59" y="1"/>
                  </a:moveTo>
                  <a:cubicBezTo>
                    <a:pt x="54" y="1"/>
                    <a:pt x="49" y="2"/>
                    <a:pt x="45" y="3"/>
                  </a:cubicBezTo>
                  <a:cubicBezTo>
                    <a:pt x="18" y="12"/>
                    <a:pt x="0" y="39"/>
                    <a:pt x="9" y="66"/>
                  </a:cubicBezTo>
                  <a:cubicBezTo>
                    <a:pt x="18" y="119"/>
                    <a:pt x="18" y="173"/>
                    <a:pt x="27" y="217"/>
                  </a:cubicBezTo>
                  <a:cubicBezTo>
                    <a:pt x="27" y="244"/>
                    <a:pt x="45" y="271"/>
                    <a:pt x="80" y="271"/>
                  </a:cubicBezTo>
                  <a:cubicBezTo>
                    <a:pt x="107" y="271"/>
                    <a:pt x="134" y="244"/>
                    <a:pt x="125" y="217"/>
                  </a:cubicBezTo>
                  <a:cubicBezTo>
                    <a:pt x="125" y="155"/>
                    <a:pt x="116" y="101"/>
                    <a:pt x="107" y="39"/>
                  </a:cubicBezTo>
                  <a:cubicBezTo>
                    <a:pt x="107" y="17"/>
                    <a:pt x="83" y="1"/>
                    <a:pt x="5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94" name="Google Shape;2992;p8"/>
            <p:cNvSpPr/>
            <p:nvPr/>
          </p:nvSpPr>
          <p:spPr>
            <a:xfrm>
              <a:off x="816875" y="1101550"/>
              <a:ext cx="3275" cy="6275"/>
            </a:xfrm>
            <a:custGeom>
              <a:avLst/>
              <a:ahLst/>
              <a:rect l="l" t="t" r="r" b="b"/>
              <a:pathLst>
                <a:path w="131" h="251" extrusionOk="0">
                  <a:moveTo>
                    <a:pt x="65" y="0"/>
                  </a:moveTo>
                  <a:cubicBezTo>
                    <a:pt x="43" y="0"/>
                    <a:pt x="22" y="13"/>
                    <a:pt x="18" y="43"/>
                  </a:cubicBezTo>
                  <a:cubicBezTo>
                    <a:pt x="9" y="96"/>
                    <a:pt x="0" y="150"/>
                    <a:pt x="0" y="203"/>
                  </a:cubicBezTo>
                  <a:cubicBezTo>
                    <a:pt x="0" y="234"/>
                    <a:pt x="27" y="250"/>
                    <a:pt x="54" y="250"/>
                  </a:cubicBezTo>
                  <a:cubicBezTo>
                    <a:pt x="80" y="250"/>
                    <a:pt x="107" y="234"/>
                    <a:pt x="107" y="203"/>
                  </a:cubicBezTo>
                  <a:cubicBezTo>
                    <a:pt x="107" y="150"/>
                    <a:pt x="116" y="105"/>
                    <a:pt x="125" y="60"/>
                  </a:cubicBezTo>
                  <a:cubicBezTo>
                    <a:pt x="130" y="24"/>
                    <a:pt x="96" y="0"/>
                    <a:pt x="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95" name="Google Shape;2993;p8"/>
            <p:cNvSpPr/>
            <p:nvPr/>
          </p:nvSpPr>
          <p:spPr>
            <a:xfrm>
              <a:off x="785475" y="1112975"/>
              <a:ext cx="7025" cy="5625"/>
            </a:xfrm>
            <a:custGeom>
              <a:avLst/>
              <a:ahLst/>
              <a:rect l="l" t="t" r="r" b="b"/>
              <a:pathLst>
                <a:path w="281" h="225" extrusionOk="0">
                  <a:moveTo>
                    <a:pt x="84" y="1"/>
                  </a:moveTo>
                  <a:cubicBezTo>
                    <a:pt x="42" y="1"/>
                    <a:pt x="0" y="59"/>
                    <a:pt x="43" y="94"/>
                  </a:cubicBezTo>
                  <a:cubicBezTo>
                    <a:pt x="87" y="130"/>
                    <a:pt x="123" y="174"/>
                    <a:pt x="168" y="210"/>
                  </a:cubicBezTo>
                  <a:cubicBezTo>
                    <a:pt x="180" y="220"/>
                    <a:pt x="192" y="224"/>
                    <a:pt x="204" y="224"/>
                  </a:cubicBezTo>
                  <a:cubicBezTo>
                    <a:pt x="247" y="224"/>
                    <a:pt x="281" y="172"/>
                    <a:pt x="239" y="130"/>
                  </a:cubicBezTo>
                  <a:cubicBezTo>
                    <a:pt x="203" y="94"/>
                    <a:pt x="159" y="58"/>
                    <a:pt x="114" y="14"/>
                  </a:cubicBezTo>
                  <a:cubicBezTo>
                    <a:pt x="105" y="5"/>
                    <a:pt x="94" y="1"/>
                    <a:pt x="8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96" name="Google Shape;2994;p8"/>
            <p:cNvSpPr/>
            <p:nvPr/>
          </p:nvSpPr>
          <p:spPr>
            <a:xfrm>
              <a:off x="742600" y="1108400"/>
              <a:ext cx="18750" cy="24150"/>
            </a:xfrm>
            <a:custGeom>
              <a:avLst/>
              <a:ahLst/>
              <a:rect l="l" t="t" r="r" b="b"/>
              <a:pathLst>
                <a:path w="750" h="966" extrusionOk="0">
                  <a:moveTo>
                    <a:pt x="152" y="1"/>
                  </a:moveTo>
                  <a:cubicBezTo>
                    <a:pt x="116" y="63"/>
                    <a:pt x="81" y="125"/>
                    <a:pt x="54" y="197"/>
                  </a:cubicBezTo>
                  <a:cubicBezTo>
                    <a:pt x="58" y="197"/>
                    <a:pt x="62" y="197"/>
                    <a:pt x="66" y="197"/>
                  </a:cubicBezTo>
                  <a:cubicBezTo>
                    <a:pt x="230" y="197"/>
                    <a:pt x="365" y="379"/>
                    <a:pt x="322" y="545"/>
                  </a:cubicBezTo>
                  <a:cubicBezTo>
                    <a:pt x="304" y="625"/>
                    <a:pt x="250" y="705"/>
                    <a:pt x="170" y="741"/>
                  </a:cubicBezTo>
                  <a:cubicBezTo>
                    <a:pt x="137" y="752"/>
                    <a:pt x="100" y="760"/>
                    <a:pt x="65" y="760"/>
                  </a:cubicBezTo>
                  <a:cubicBezTo>
                    <a:pt x="43" y="760"/>
                    <a:pt x="21" y="757"/>
                    <a:pt x="0" y="750"/>
                  </a:cubicBezTo>
                  <a:lnTo>
                    <a:pt x="0" y="750"/>
                  </a:lnTo>
                  <a:cubicBezTo>
                    <a:pt x="9" y="821"/>
                    <a:pt x="27" y="893"/>
                    <a:pt x="63" y="955"/>
                  </a:cubicBezTo>
                  <a:cubicBezTo>
                    <a:pt x="95" y="962"/>
                    <a:pt x="125" y="966"/>
                    <a:pt x="155" y="966"/>
                  </a:cubicBezTo>
                  <a:cubicBezTo>
                    <a:pt x="641" y="966"/>
                    <a:pt x="749" y="43"/>
                    <a:pt x="1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97" name="Google Shape;2995;p8"/>
            <p:cNvSpPr/>
            <p:nvPr/>
          </p:nvSpPr>
          <p:spPr>
            <a:xfrm>
              <a:off x="745725" y="1099925"/>
              <a:ext cx="29025" cy="41500"/>
            </a:xfrm>
            <a:custGeom>
              <a:avLst/>
              <a:ahLst/>
              <a:rect l="l" t="t" r="r" b="b"/>
              <a:pathLst>
                <a:path w="1161" h="1660" extrusionOk="0">
                  <a:moveTo>
                    <a:pt x="464" y="1"/>
                  </a:moveTo>
                  <a:cubicBezTo>
                    <a:pt x="446" y="10"/>
                    <a:pt x="437" y="10"/>
                    <a:pt x="420" y="18"/>
                  </a:cubicBezTo>
                  <a:cubicBezTo>
                    <a:pt x="482" y="54"/>
                    <a:pt x="544" y="108"/>
                    <a:pt x="562" y="125"/>
                  </a:cubicBezTo>
                  <a:cubicBezTo>
                    <a:pt x="643" y="197"/>
                    <a:pt x="776" y="313"/>
                    <a:pt x="785" y="438"/>
                  </a:cubicBezTo>
                  <a:cubicBezTo>
                    <a:pt x="723" y="349"/>
                    <a:pt x="669" y="268"/>
                    <a:pt x="589" y="197"/>
                  </a:cubicBezTo>
                  <a:cubicBezTo>
                    <a:pt x="518" y="134"/>
                    <a:pt x="429" y="90"/>
                    <a:pt x="348" y="45"/>
                  </a:cubicBezTo>
                  <a:cubicBezTo>
                    <a:pt x="339" y="54"/>
                    <a:pt x="321" y="63"/>
                    <a:pt x="313" y="72"/>
                  </a:cubicBezTo>
                  <a:cubicBezTo>
                    <a:pt x="366" y="99"/>
                    <a:pt x="420" y="143"/>
                    <a:pt x="473" y="179"/>
                  </a:cubicBezTo>
                  <a:cubicBezTo>
                    <a:pt x="544" y="233"/>
                    <a:pt x="616" y="286"/>
                    <a:pt x="660" y="366"/>
                  </a:cubicBezTo>
                  <a:cubicBezTo>
                    <a:pt x="660" y="366"/>
                    <a:pt x="656" y="370"/>
                    <a:pt x="654" y="370"/>
                  </a:cubicBezTo>
                  <a:cubicBezTo>
                    <a:pt x="653" y="370"/>
                    <a:pt x="652" y="369"/>
                    <a:pt x="652" y="366"/>
                  </a:cubicBezTo>
                  <a:cubicBezTo>
                    <a:pt x="589" y="304"/>
                    <a:pt x="527" y="250"/>
                    <a:pt x="455" y="206"/>
                  </a:cubicBezTo>
                  <a:cubicBezTo>
                    <a:pt x="393" y="161"/>
                    <a:pt x="321" y="134"/>
                    <a:pt x="250" y="108"/>
                  </a:cubicBezTo>
                  <a:cubicBezTo>
                    <a:pt x="197" y="143"/>
                    <a:pt x="143" y="188"/>
                    <a:pt x="98" y="241"/>
                  </a:cubicBezTo>
                  <a:cubicBezTo>
                    <a:pt x="759" y="347"/>
                    <a:pt x="619" y="1402"/>
                    <a:pt x="23" y="1402"/>
                  </a:cubicBezTo>
                  <a:cubicBezTo>
                    <a:pt x="15" y="1402"/>
                    <a:pt x="8" y="1402"/>
                    <a:pt x="0" y="1401"/>
                  </a:cubicBezTo>
                  <a:lnTo>
                    <a:pt x="0" y="1401"/>
                  </a:lnTo>
                  <a:cubicBezTo>
                    <a:pt x="18" y="1437"/>
                    <a:pt x="45" y="1473"/>
                    <a:pt x="72" y="1499"/>
                  </a:cubicBezTo>
                  <a:cubicBezTo>
                    <a:pt x="134" y="1490"/>
                    <a:pt x="188" y="1490"/>
                    <a:pt x="241" y="1473"/>
                  </a:cubicBezTo>
                  <a:cubicBezTo>
                    <a:pt x="348" y="1446"/>
                    <a:pt x="429" y="1401"/>
                    <a:pt x="518" y="1339"/>
                  </a:cubicBezTo>
                  <a:lnTo>
                    <a:pt x="527" y="1339"/>
                  </a:lnTo>
                  <a:cubicBezTo>
                    <a:pt x="464" y="1437"/>
                    <a:pt x="357" y="1481"/>
                    <a:pt x="259" y="1526"/>
                  </a:cubicBezTo>
                  <a:cubicBezTo>
                    <a:pt x="232" y="1535"/>
                    <a:pt x="188" y="1553"/>
                    <a:pt x="143" y="1562"/>
                  </a:cubicBezTo>
                  <a:cubicBezTo>
                    <a:pt x="152" y="1571"/>
                    <a:pt x="152" y="1571"/>
                    <a:pt x="161" y="1571"/>
                  </a:cubicBezTo>
                  <a:lnTo>
                    <a:pt x="223" y="1571"/>
                  </a:lnTo>
                  <a:cubicBezTo>
                    <a:pt x="286" y="1562"/>
                    <a:pt x="339" y="1535"/>
                    <a:pt x="393" y="1499"/>
                  </a:cubicBezTo>
                  <a:cubicBezTo>
                    <a:pt x="518" y="1446"/>
                    <a:pt x="598" y="1348"/>
                    <a:pt x="687" y="1250"/>
                  </a:cubicBezTo>
                  <a:lnTo>
                    <a:pt x="687" y="1250"/>
                  </a:lnTo>
                  <a:cubicBezTo>
                    <a:pt x="652" y="1366"/>
                    <a:pt x="553" y="1473"/>
                    <a:pt x="455" y="1544"/>
                  </a:cubicBezTo>
                  <a:cubicBezTo>
                    <a:pt x="402" y="1571"/>
                    <a:pt x="330" y="1615"/>
                    <a:pt x="250" y="1633"/>
                  </a:cubicBezTo>
                  <a:cubicBezTo>
                    <a:pt x="268" y="1642"/>
                    <a:pt x="286" y="1651"/>
                    <a:pt x="304" y="1660"/>
                  </a:cubicBezTo>
                  <a:cubicBezTo>
                    <a:pt x="991" y="1446"/>
                    <a:pt x="1160" y="322"/>
                    <a:pt x="464"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98" name="Google Shape;2996;p8"/>
            <p:cNvSpPr/>
            <p:nvPr/>
          </p:nvSpPr>
          <p:spPr>
            <a:xfrm>
              <a:off x="736350" y="1098150"/>
              <a:ext cx="41500" cy="45950"/>
            </a:xfrm>
            <a:custGeom>
              <a:avLst/>
              <a:ahLst/>
              <a:rect l="l" t="t" r="r" b="b"/>
              <a:pathLst>
                <a:path w="1660" h="1838" extrusionOk="0">
                  <a:moveTo>
                    <a:pt x="402" y="411"/>
                  </a:moveTo>
                  <a:cubicBezTo>
                    <a:pt x="999" y="453"/>
                    <a:pt x="891" y="1376"/>
                    <a:pt x="405" y="1376"/>
                  </a:cubicBezTo>
                  <a:cubicBezTo>
                    <a:pt x="375" y="1376"/>
                    <a:pt x="345" y="1372"/>
                    <a:pt x="313" y="1365"/>
                  </a:cubicBezTo>
                  <a:cubicBezTo>
                    <a:pt x="277" y="1303"/>
                    <a:pt x="259" y="1231"/>
                    <a:pt x="250" y="1160"/>
                  </a:cubicBezTo>
                  <a:lnTo>
                    <a:pt x="250" y="1160"/>
                  </a:lnTo>
                  <a:cubicBezTo>
                    <a:pt x="271" y="1167"/>
                    <a:pt x="293" y="1170"/>
                    <a:pt x="315" y="1170"/>
                  </a:cubicBezTo>
                  <a:cubicBezTo>
                    <a:pt x="350" y="1170"/>
                    <a:pt x="387" y="1162"/>
                    <a:pt x="420" y="1151"/>
                  </a:cubicBezTo>
                  <a:cubicBezTo>
                    <a:pt x="500" y="1115"/>
                    <a:pt x="554" y="1035"/>
                    <a:pt x="572" y="955"/>
                  </a:cubicBezTo>
                  <a:cubicBezTo>
                    <a:pt x="615" y="789"/>
                    <a:pt x="480" y="607"/>
                    <a:pt x="316" y="607"/>
                  </a:cubicBezTo>
                  <a:cubicBezTo>
                    <a:pt x="312" y="607"/>
                    <a:pt x="308" y="607"/>
                    <a:pt x="304" y="607"/>
                  </a:cubicBezTo>
                  <a:cubicBezTo>
                    <a:pt x="331" y="535"/>
                    <a:pt x="366" y="473"/>
                    <a:pt x="402" y="411"/>
                  </a:cubicBezTo>
                  <a:close/>
                  <a:moveTo>
                    <a:pt x="839" y="72"/>
                  </a:moveTo>
                  <a:lnTo>
                    <a:pt x="839" y="72"/>
                  </a:lnTo>
                  <a:cubicBezTo>
                    <a:pt x="1535" y="393"/>
                    <a:pt x="1366" y="1517"/>
                    <a:pt x="679" y="1731"/>
                  </a:cubicBezTo>
                  <a:cubicBezTo>
                    <a:pt x="661" y="1722"/>
                    <a:pt x="643" y="1713"/>
                    <a:pt x="625" y="1704"/>
                  </a:cubicBezTo>
                  <a:cubicBezTo>
                    <a:pt x="705" y="1686"/>
                    <a:pt x="777" y="1642"/>
                    <a:pt x="830" y="1615"/>
                  </a:cubicBezTo>
                  <a:cubicBezTo>
                    <a:pt x="928" y="1544"/>
                    <a:pt x="1027" y="1437"/>
                    <a:pt x="1062" y="1321"/>
                  </a:cubicBezTo>
                  <a:lnTo>
                    <a:pt x="1062" y="1321"/>
                  </a:lnTo>
                  <a:cubicBezTo>
                    <a:pt x="973" y="1419"/>
                    <a:pt x="893" y="1517"/>
                    <a:pt x="768" y="1570"/>
                  </a:cubicBezTo>
                  <a:cubicBezTo>
                    <a:pt x="714" y="1606"/>
                    <a:pt x="661" y="1633"/>
                    <a:pt x="598" y="1642"/>
                  </a:cubicBezTo>
                  <a:lnTo>
                    <a:pt x="536" y="1642"/>
                  </a:lnTo>
                  <a:cubicBezTo>
                    <a:pt x="527" y="1642"/>
                    <a:pt x="527" y="1642"/>
                    <a:pt x="518" y="1633"/>
                  </a:cubicBezTo>
                  <a:cubicBezTo>
                    <a:pt x="563" y="1624"/>
                    <a:pt x="607" y="1606"/>
                    <a:pt x="634" y="1597"/>
                  </a:cubicBezTo>
                  <a:cubicBezTo>
                    <a:pt x="732" y="1552"/>
                    <a:pt x="839" y="1508"/>
                    <a:pt x="902" y="1410"/>
                  </a:cubicBezTo>
                  <a:lnTo>
                    <a:pt x="893" y="1410"/>
                  </a:lnTo>
                  <a:cubicBezTo>
                    <a:pt x="804" y="1472"/>
                    <a:pt x="723" y="1517"/>
                    <a:pt x="616" y="1544"/>
                  </a:cubicBezTo>
                  <a:cubicBezTo>
                    <a:pt x="563" y="1561"/>
                    <a:pt x="509" y="1561"/>
                    <a:pt x="447" y="1570"/>
                  </a:cubicBezTo>
                  <a:cubicBezTo>
                    <a:pt x="420" y="1544"/>
                    <a:pt x="393" y="1508"/>
                    <a:pt x="375" y="1472"/>
                  </a:cubicBezTo>
                  <a:lnTo>
                    <a:pt x="375" y="1472"/>
                  </a:lnTo>
                  <a:cubicBezTo>
                    <a:pt x="383" y="1473"/>
                    <a:pt x="390" y="1473"/>
                    <a:pt x="398" y="1473"/>
                  </a:cubicBezTo>
                  <a:cubicBezTo>
                    <a:pt x="994" y="1473"/>
                    <a:pt x="1134" y="418"/>
                    <a:pt x="473" y="312"/>
                  </a:cubicBezTo>
                  <a:cubicBezTo>
                    <a:pt x="518" y="259"/>
                    <a:pt x="572" y="214"/>
                    <a:pt x="625" y="179"/>
                  </a:cubicBezTo>
                  <a:cubicBezTo>
                    <a:pt x="696" y="205"/>
                    <a:pt x="768" y="232"/>
                    <a:pt x="830" y="277"/>
                  </a:cubicBezTo>
                  <a:cubicBezTo>
                    <a:pt x="902" y="321"/>
                    <a:pt x="964" y="375"/>
                    <a:pt x="1027" y="437"/>
                  </a:cubicBezTo>
                  <a:cubicBezTo>
                    <a:pt x="1027" y="440"/>
                    <a:pt x="1028" y="441"/>
                    <a:pt x="1029" y="441"/>
                  </a:cubicBezTo>
                  <a:cubicBezTo>
                    <a:pt x="1031" y="441"/>
                    <a:pt x="1035" y="437"/>
                    <a:pt x="1035" y="437"/>
                  </a:cubicBezTo>
                  <a:cubicBezTo>
                    <a:pt x="991" y="357"/>
                    <a:pt x="919" y="304"/>
                    <a:pt x="848" y="250"/>
                  </a:cubicBezTo>
                  <a:cubicBezTo>
                    <a:pt x="795" y="214"/>
                    <a:pt x="741" y="170"/>
                    <a:pt x="688" y="143"/>
                  </a:cubicBezTo>
                  <a:cubicBezTo>
                    <a:pt x="696" y="134"/>
                    <a:pt x="714" y="125"/>
                    <a:pt x="723" y="116"/>
                  </a:cubicBezTo>
                  <a:cubicBezTo>
                    <a:pt x="804" y="161"/>
                    <a:pt x="893" y="205"/>
                    <a:pt x="964" y="268"/>
                  </a:cubicBezTo>
                  <a:cubicBezTo>
                    <a:pt x="1044" y="339"/>
                    <a:pt x="1098" y="420"/>
                    <a:pt x="1160" y="509"/>
                  </a:cubicBezTo>
                  <a:cubicBezTo>
                    <a:pt x="1151" y="384"/>
                    <a:pt x="1018" y="268"/>
                    <a:pt x="937" y="196"/>
                  </a:cubicBezTo>
                  <a:cubicBezTo>
                    <a:pt x="919" y="179"/>
                    <a:pt x="857" y="125"/>
                    <a:pt x="795" y="89"/>
                  </a:cubicBezTo>
                  <a:cubicBezTo>
                    <a:pt x="812" y="81"/>
                    <a:pt x="821" y="81"/>
                    <a:pt x="839" y="72"/>
                  </a:cubicBezTo>
                  <a:close/>
                  <a:moveTo>
                    <a:pt x="919" y="0"/>
                  </a:moveTo>
                  <a:lnTo>
                    <a:pt x="919" y="0"/>
                  </a:lnTo>
                  <a:cubicBezTo>
                    <a:pt x="893" y="18"/>
                    <a:pt x="857" y="27"/>
                    <a:pt x="830" y="45"/>
                  </a:cubicBezTo>
                  <a:lnTo>
                    <a:pt x="349" y="312"/>
                  </a:lnTo>
                  <a:cubicBezTo>
                    <a:pt x="349" y="321"/>
                    <a:pt x="340" y="321"/>
                    <a:pt x="340" y="321"/>
                  </a:cubicBezTo>
                  <a:cubicBezTo>
                    <a:pt x="1" y="794"/>
                    <a:pt x="54" y="1570"/>
                    <a:pt x="652" y="1838"/>
                  </a:cubicBezTo>
                  <a:lnTo>
                    <a:pt x="696" y="1838"/>
                  </a:lnTo>
                  <a:cubicBezTo>
                    <a:pt x="1473" y="1606"/>
                    <a:pt x="1660" y="384"/>
                    <a:pt x="91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299" name="Google Shape;2997;p8"/>
            <p:cNvSpPr/>
            <p:nvPr/>
          </p:nvSpPr>
          <p:spPr>
            <a:xfrm>
              <a:off x="730025" y="1126450"/>
              <a:ext cx="7850" cy="3450"/>
            </a:xfrm>
            <a:custGeom>
              <a:avLst/>
              <a:ahLst/>
              <a:rect l="l" t="t" r="r" b="b"/>
              <a:pathLst>
                <a:path w="314" h="138" extrusionOk="0">
                  <a:moveTo>
                    <a:pt x="234" y="1"/>
                  </a:moveTo>
                  <a:cubicBezTo>
                    <a:pt x="232" y="1"/>
                    <a:pt x="229" y="1"/>
                    <a:pt x="227" y="1"/>
                  </a:cubicBezTo>
                  <a:cubicBezTo>
                    <a:pt x="173" y="19"/>
                    <a:pt x="120" y="19"/>
                    <a:pt x="57" y="37"/>
                  </a:cubicBezTo>
                  <a:cubicBezTo>
                    <a:pt x="0" y="53"/>
                    <a:pt x="10" y="137"/>
                    <a:pt x="68" y="137"/>
                  </a:cubicBezTo>
                  <a:cubicBezTo>
                    <a:pt x="73" y="137"/>
                    <a:pt x="78" y="136"/>
                    <a:pt x="84" y="135"/>
                  </a:cubicBezTo>
                  <a:cubicBezTo>
                    <a:pt x="138" y="126"/>
                    <a:pt x="191" y="117"/>
                    <a:pt x="245" y="108"/>
                  </a:cubicBezTo>
                  <a:cubicBezTo>
                    <a:pt x="313" y="100"/>
                    <a:pt x="291" y="1"/>
                    <a:pt x="23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00" name="Google Shape;2998;p8"/>
            <p:cNvSpPr/>
            <p:nvPr/>
          </p:nvSpPr>
          <p:spPr>
            <a:xfrm>
              <a:off x="734125" y="1136650"/>
              <a:ext cx="6500" cy="4975"/>
            </a:xfrm>
            <a:custGeom>
              <a:avLst/>
              <a:ahLst/>
              <a:rect l="l" t="t" r="r" b="b"/>
              <a:pathLst>
                <a:path w="260" h="199" extrusionOk="0">
                  <a:moveTo>
                    <a:pt x="197" y="0"/>
                  </a:moveTo>
                  <a:cubicBezTo>
                    <a:pt x="185" y="0"/>
                    <a:pt x="173" y="4"/>
                    <a:pt x="161" y="12"/>
                  </a:cubicBezTo>
                  <a:cubicBezTo>
                    <a:pt x="125" y="39"/>
                    <a:pt x="81" y="75"/>
                    <a:pt x="36" y="102"/>
                  </a:cubicBezTo>
                  <a:cubicBezTo>
                    <a:pt x="18" y="111"/>
                    <a:pt x="0" y="137"/>
                    <a:pt x="18" y="173"/>
                  </a:cubicBezTo>
                  <a:cubicBezTo>
                    <a:pt x="25" y="186"/>
                    <a:pt x="44" y="198"/>
                    <a:pt x="65" y="198"/>
                  </a:cubicBezTo>
                  <a:cubicBezTo>
                    <a:pt x="73" y="198"/>
                    <a:pt x="82" y="196"/>
                    <a:pt x="90" y="191"/>
                  </a:cubicBezTo>
                  <a:cubicBezTo>
                    <a:pt x="134" y="164"/>
                    <a:pt x="179" y="128"/>
                    <a:pt x="232" y="93"/>
                  </a:cubicBezTo>
                  <a:cubicBezTo>
                    <a:pt x="259" y="75"/>
                    <a:pt x="250" y="39"/>
                    <a:pt x="241" y="21"/>
                  </a:cubicBezTo>
                  <a:cubicBezTo>
                    <a:pt x="227" y="7"/>
                    <a:pt x="212" y="0"/>
                    <a:pt x="19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01" name="Google Shape;2999;p8"/>
            <p:cNvSpPr/>
            <p:nvPr/>
          </p:nvSpPr>
          <p:spPr>
            <a:xfrm>
              <a:off x="742000" y="1144200"/>
              <a:ext cx="6200" cy="5450"/>
            </a:xfrm>
            <a:custGeom>
              <a:avLst/>
              <a:ahLst/>
              <a:rect l="l" t="t" r="r" b="b"/>
              <a:pathLst>
                <a:path w="248" h="218" extrusionOk="0">
                  <a:moveTo>
                    <a:pt x="170" y="1"/>
                  </a:moveTo>
                  <a:cubicBezTo>
                    <a:pt x="160" y="1"/>
                    <a:pt x="150" y="5"/>
                    <a:pt x="140" y="14"/>
                  </a:cubicBezTo>
                  <a:cubicBezTo>
                    <a:pt x="105" y="58"/>
                    <a:pt x="60" y="94"/>
                    <a:pt x="33" y="139"/>
                  </a:cubicBezTo>
                  <a:cubicBezTo>
                    <a:pt x="0" y="178"/>
                    <a:pt x="40" y="218"/>
                    <a:pt x="78" y="218"/>
                  </a:cubicBezTo>
                  <a:cubicBezTo>
                    <a:pt x="91" y="218"/>
                    <a:pt x="104" y="213"/>
                    <a:pt x="114" y="201"/>
                  </a:cubicBezTo>
                  <a:cubicBezTo>
                    <a:pt x="140" y="165"/>
                    <a:pt x="176" y="130"/>
                    <a:pt x="212" y="94"/>
                  </a:cubicBezTo>
                  <a:cubicBezTo>
                    <a:pt x="247" y="59"/>
                    <a:pt x="209" y="1"/>
                    <a:pt x="1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02" name="Google Shape;3000;p8"/>
            <p:cNvSpPr/>
            <p:nvPr/>
          </p:nvSpPr>
          <p:spPr>
            <a:xfrm>
              <a:off x="729875" y="1115975"/>
              <a:ext cx="8000" cy="3175"/>
            </a:xfrm>
            <a:custGeom>
              <a:avLst/>
              <a:ahLst/>
              <a:rect l="l" t="t" r="r" b="b"/>
              <a:pathLst>
                <a:path w="320" h="127" extrusionOk="0">
                  <a:moveTo>
                    <a:pt x="81" y="1"/>
                  </a:moveTo>
                  <a:cubicBezTo>
                    <a:pt x="10" y="1"/>
                    <a:pt x="1" y="108"/>
                    <a:pt x="72" y="108"/>
                  </a:cubicBezTo>
                  <a:cubicBezTo>
                    <a:pt x="126" y="117"/>
                    <a:pt x="188" y="117"/>
                    <a:pt x="242" y="126"/>
                  </a:cubicBezTo>
                  <a:cubicBezTo>
                    <a:pt x="245" y="126"/>
                    <a:pt x="247" y="126"/>
                    <a:pt x="250" y="126"/>
                  </a:cubicBezTo>
                  <a:cubicBezTo>
                    <a:pt x="314" y="126"/>
                    <a:pt x="319" y="28"/>
                    <a:pt x="251" y="28"/>
                  </a:cubicBezTo>
                  <a:cubicBezTo>
                    <a:pt x="197" y="19"/>
                    <a:pt x="135" y="10"/>
                    <a:pt x="8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03" name="Google Shape;3001;p8"/>
            <p:cNvSpPr/>
            <p:nvPr/>
          </p:nvSpPr>
          <p:spPr>
            <a:xfrm>
              <a:off x="822200" y="1155325"/>
              <a:ext cx="20350" cy="24025"/>
            </a:xfrm>
            <a:custGeom>
              <a:avLst/>
              <a:ahLst/>
              <a:rect l="l" t="t" r="r" b="b"/>
              <a:pathLst>
                <a:path w="814" h="961" extrusionOk="0">
                  <a:moveTo>
                    <a:pt x="635" y="1"/>
                  </a:moveTo>
                  <a:cubicBezTo>
                    <a:pt x="177" y="1"/>
                    <a:pt x="0" y="862"/>
                    <a:pt x="572" y="960"/>
                  </a:cubicBezTo>
                  <a:cubicBezTo>
                    <a:pt x="626" y="907"/>
                    <a:pt x="661" y="844"/>
                    <a:pt x="697" y="782"/>
                  </a:cubicBezTo>
                  <a:cubicBezTo>
                    <a:pt x="528" y="764"/>
                    <a:pt x="403" y="568"/>
                    <a:pt x="465" y="407"/>
                  </a:cubicBezTo>
                  <a:cubicBezTo>
                    <a:pt x="492" y="318"/>
                    <a:pt x="554" y="256"/>
                    <a:pt x="635" y="229"/>
                  </a:cubicBezTo>
                  <a:cubicBezTo>
                    <a:pt x="659" y="221"/>
                    <a:pt x="686" y="217"/>
                    <a:pt x="714" y="217"/>
                  </a:cubicBezTo>
                  <a:cubicBezTo>
                    <a:pt x="749" y="217"/>
                    <a:pt x="784" y="223"/>
                    <a:pt x="813" y="238"/>
                  </a:cubicBezTo>
                  <a:cubicBezTo>
                    <a:pt x="804" y="158"/>
                    <a:pt x="795" y="95"/>
                    <a:pt x="768" y="24"/>
                  </a:cubicBezTo>
                  <a:cubicBezTo>
                    <a:pt x="722" y="8"/>
                    <a:pt x="678" y="1"/>
                    <a:pt x="63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04" name="Google Shape;3002;p8"/>
            <p:cNvSpPr/>
            <p:nvPr/>
          </p:nvSpPr>
          <p:spPr>
            <a:xfrm>
              <a:off x="808400" y="1145650"/>
              <a:ext cx="31900" cy="40825"/>
            </a:xfrm>
            <a:custGeom>
              <a:avLst/>
              <a:ahLst/>
              <a:rect l="l" t="t" r="r" b="b"/>
              <a:pathLst>
                <a:path w="1276" h="1633" extrusionOk="0">
                  <a:moveTo>
                    <a:pt x="990" y="0"/>
                  </a:moveTo>
                  <a:cubicBezTo>
                    <a:pt x="286" y="143"/>
                    <a:pt x="0" y="1249"/>
                    <a:pt x="660" y="1633"/>
                  </a:cubicBezTo>
                  <a:cubicBezTo>
                    <a:pt x="678" y="1633"/>
                    <a:pt x="687" y="1633"/>
                    <a:pt x="696" y="1624"/>
                  </a:cubicBezTo>
                  <a:cubicBezTo>
                    <a:pt x="642" y="1579"/>
                    <a:pt x="589" y="1517"/>
                    <a:pt x="580" y="1508"/>
                  </a:cubicBezTo>
                  <a:cubicBezTo>
                    <a:pt x="500" y="1419"/>
                    <a:pt x="384" y="1294"/>
                    <a:pt x="384" y="1169"/>
                  </a:cubicBezTo>
                  <a:lnTo>
                    <a:pt x="384" y="1169"/>
                  </a:lnTo>
                  <a:cubicBezTo>
                    <a:pt x="437" y="1267"/>
                    <a:pt x="482" y="1347"/>
                    <a:pt x="562" y="1428"/>
                  </a:cubicBezTo>
                  <a:cubicBezTo>
                    <a:pt x="625" y="1499"/>
                    <a:pt x="696" y="1553"/>
                    <a:pt x="776" y="1606"/>
                  </a:cubicBezTo>
                  <a:cubicBezTo>
                    <a:pt x="785" y="1597"/>
                    <a:pt x="803" y="1588"/>
                    <a:pt x="821" y="1588"/>
                  </a:cubicBezTo>
                  <a:cubicBezTo>
                    <a:pt x="767" y="1553"/>
                    <a:pt x="714" y="1499"/>
                    <a:pt x="669" y="1463"/>
                  </a:cubicBezTo>
                  <a:cubicBezTo>
                    <a:pt x="607" y="1401"/>
                    <a:pt x="535" y="1339"/>
                    <a:pt x="509" y="1249"/>
                  </a:cubicBezTo>
                  <a:lnTo>
                    <a:pt x="509" y="1249"/>
                  </a:lnTo>
                  <a:cubicBezTo>
                    <a:pt x="562" y="1321"/>
                    <a:pt x="625" y="1383"/>
                    <a:pt x="687" y="1437"/>
                  </a:cubicBezTo>
                  <a:cubicBezTo>
                    <a:pt x="749" y="1490"/>
                    <a:pt x="812" y="1517"/>
                    <a:pt x="883" y="1553"/>
                  </a:cubicBezTo>
                  <a:cubicBezTo>
                    <a:pt x="937" y="1526"/>
                    <a:pt x="990" y="1481"/>
                    <a:pt x="1044" y="1437"/>
                  </a:cubicBezTo>
                  <a:cubicBezTo>
                    <a:pt x="421" y="1266"/>
                    <a:pt x="638" y="288"/>
                    <a:pt x="1197" y="288"/>
                  </a:cubicBezTo>
                  <a:cubicBezTo>
                    <a:pt x="1222" y="288"/>
                    <a:pt x="1249" y="290"/>
                    <a:pt x="1276" y="295"/>
                  </a:cubicBezTo>
                  <a:cubicBezTo>
                    <a:pt x="1249" y="259"/>
                    <a:pt x="1231" y="223"/>
                    <a:pt x="1204" y="188"/>
                  </a:cubicBezTo>
                  <a:cubicBezTo>
                    <a:pt x="1151" y="188"/>
                    <a:pt x="1088" y="188"/>
                    <a:pt x="1035" y="197"/>
                  </a:cubicBezTo>
                  <a:cubicBezTo>
                    <a:pt x="928" y="215"/>
                    <a:pt x="839" y="250"/>
                    <a:pt x="741" y="304"/>
                  </a:cubicBezTo>
                  <a:cubicBezTo>
                    <a:pt x="803" y="215"/>
                    <a:pt x="919" y="170"/>
                    <a:pt x="1026" y="143"/>
                  </a:cubicBezTo>
                  <a:cubicBezTo>
                    <a:pt x="1053" y="134"/>
                    <a:pt x="1097" y="125"/>
                    <a:pt x="1142" y="116"/>
                  </a:cubicBezTo>
                  <a:cubicBezTo>
                    <a:pt x="1142" y="116"/>
                    <a:pt x="1133" y="107"/>
                    <a:pt x="1133" y="107"/>
                  </a:cubicBezTo>
                  <a:lnTo>
                    <a:pt x="1071" y="107"/>
                  </a:lnTo>
                  <a:cubicBezTo>
                    <a:pt x="1008" y="107"/>
                    <a:pt x="946" y="125"/>
                    <a:pt x="883" y="152"/>
                  </a:cubicBezTo>
                  <a:cubicBezTo>
                    <a:pt x="767" y="197"/>
                    <a:pt x="669" y="286"/>
                    <a:pt x="571" y="375"/>
                  </a:cubicBezTo>
                  <a:cubicBezTo>
                    <a:pt x="625" y="259"/>
                    <a:pt x="723" y="161"/>
                    <a:pt x="839" y="107"/>
                  </a:cubicBezTo>
                  <a:cubicBezTo>
                    <a:pt x="883" y="81"/>
                    <a:pt x="964" y="45"/>
                    <a:pt x="1044" y="36"/>
                  </a:cubicBezTo>
                  <a:cubicBezTo>
                    <a:pt x="1026" y="27"/>
                    <a:pt x="1008" y="9"/>
                    <a:pt x="990"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05" name="Google Shape;3003;p8"/>
            <p:cNvSpPr/>
            <p:nvPr/>
          </p:nvSpPr>
          <p:spPr>
            <a:xfrm>
              <a:off x="804825" y="1142975"/>
              <a:ext cx="48425" cy="46175"/>
            </a:xfrm>
            <a:custGeom>
              <a:avLst/>
              <a:ahLst/>
              <a:rect l="l" t="t" r="r" b="b"/>
              <a:pathLst>
                <a:path w="1937" h="1847" extrusionOk="0">
                  <a:moveTo>
                    <a:pt x="1330" y="495"/>
                  </a:moveTo>
                  <a:cubicBezTo>
                    <a:pt x="1373" y="495"/>
                    <a:pt x="1417" y="502"/>
                    <a:pt x="1463" y="518"/>
                  </a:cubicBezTo>
                  <a:cubicBezTo>
                    <a:pt x="1490" y="589"/>
                    <a:pt x="1499" y="652"/>
                    <a:pt x="1508" y="732"/>
                  </a:cubicBezTo>
                  <a:cubicBezTo>
                    <a:pt x="1473" y="715"/>
                    <a:pt x="1431" y="705"/>
                    <a:pt x="1392" y="705"/>
                  </a:cubicBezTo>
                  <a:cubicBezTo>
                    <a:pt x="1370" y="705"/>
                    <a:pt x="1349" y="708"/>
                    <a:pt x="1330" y="714"/>
                  </a:cubicBezTo>
                  <a:cubicBezTo>
                    <a:pt x="1249" y="750"/>
                    <a:pt x="1187" y="812"/>
                    <a:pt x="1160" y="901"/>
                  </a:cubicBezTo>
                  <a:cubicBezTo>
                    <a:pt x="1098" y="1062"/>
                    <a:pt x="1223" y="1258"/>
                    <a:pt x="1392" y="1276"/>
                  </a:cubicBezTo>
                  <a:cubicBezTo>
                    <a:pt x="1356" y="1338"/>
                    <a:pt x="1321" y="1401"/>
                    <a:pt x="1267" y="1454"/>
                  </a:cubicBezTo>
                  <a:cubicBezTo>
                    <a:pt x="695" y="1356"/>
                    <a:pt x="872" y="495"/>
                    <a:pt x="1330" y="495"/>
                  </a:cubicBezTo>
                  <a:close/>
                  <a:moveTo>
                    <a:pt x="1133" y="107"/>
                  </a:moveTo>
                  <a:cubicBezTo>
                    <a:pt x="1151" y="116"/>
                    <a:pt x="1169" y="134"/>
                    <a:pt x="1187" y="143"/>
                  </a:cubicBezTo>
                  <a:cubicBezTo>
                    <a:pt x="1107" y="152"/>
                    <a:pt x="1026" y="188"/>
                    <a:pt x="982" y="214"/>
                  </a:cubicBezTo>
                  <a:cubicBezTo>
                    <a:pt x="866" y="268"/>
                    <a:pt x="768" y="366"/>
                    <a:pt x="714" y="482"/>
                  </a:cubicBezTo>
                  <a:cubicBezTo>
                    <a:pt x="812" y="393"/>
                    <a:pt x="910" y="304"/>
                    <a:pt x="1026" y="259"/>
                  </a:cubicBezTo>
                  <a:cubicBezTo>
                    <a:pt x="1089" y="232"/>
                    <a:pt x="1151" y="214"/>
                    <a:pt x="1214" y="214"/>
                  </a:cubicBezTo>
                  <a:lnTo>
                    <a:pt x="1276" y="214"/>
                  </a:lnTo>
                  <a:cubicBezTo>
                    <a:pt x="1276" y="214"/>
                    <a:pt x="1285" y="223"/>
                    <a:pt x="1285" y="223"/>
                  </a:cubicBezTo>
                  <a:cubicBezTo>
                    <a:pt x="1240" y="232"/>
                    <a:pt x="1196" y="241"/>
                    <a:pt x="1169" y="250"/>
                  </a:cubicBezTo>
                  <a:cubicBezTo>
                    <a:pt x="1062" y="277"/>
                    <a:pt x="946" y="322"/>
                    <a:pt x="884" y="411"/>
                  </a:cubicBezTo>
                  <a:cubicBezTo>
                    <a:pt x="982" y="357"/>
                    <a:pt x="1071" y="322"/>
                    <a:pt x="1178" y="304"/>
                  </a:cubicBezTo>
                  <a:cubicBezTo>
                    <a:pt x="1231" y="295"/>
                    <a:pt x="1294" y="295"/>
                    <a:pt x="1347" y="295"/>
                  </a:cubicBezTo>
                  <a:cubicBezTo>
                    <a:pt x="1374" y="330"/>
                    <a:pt x="1392" y="366"/>
                    <a:pt x="1419" y="402"/>
                  </a:cubicBezTo>
                  <a:cubicBezTo>
                    <a:pt x="1392" y="397"/>
                    <a:pt x="1365" y="395"/>
                    <a:pt x="1340" y="395"/>
                  </a:cubicBezTo>
                  <a:cubicBezTo>
                    <a:pt x="781" y="395"/>
                    <a:pt x="564" y="1373"/>
                    <a:pt x="1187" y="1544"/>
                  </a:cubicBezTo>
                  <a:cubicBezTo>
                    <a:pt x="1133" y="1588"/>
                    <a:pt x="1080" y="1633"/>
                    <a:pt x="1026" y="1660"/>
                  </a:cubicBezTo>
                  <a:cubicBezTo>
                    <a:pt x="955" y="1624"/>
                    <a:pt x="892" y="1597"/>
                    <a:pt x="830" y="1544"/>
                  </a:cubicBezTo>
                  <a:cubicBezTo>
                    <a:pt x="768" y="1490"/>
                    <a:pt x="705" y="1428"/>
                    <a:pt x="652" y="1356"/>
                  </a:cubicBezTo>
                  <a:lnTo>
                    <a:pt x="652" y="1356"/>
                  </a:lnTo>
                  <a:cubicBezTo>
                    <a:pt x="678" y="1446"/>
                    <a:pt x="750" y="1508"/>
                    <a:pt x="812" y="1570"/>
                  </a:cubicBezTo>
                  <a:cubicBezTo>
                    <a:pt x="857" y="1606"/>
                    <a:pt x="910" y="1660"/>
                    <a:pt x="964" y="1695"/>
                  </a:cubicBezTo>
                  <a:cubicBezTo>
                    <a:pt x="946" y="1695"/>
                    <a:pt x="928" y="1704"/>
                    <a:pt x="919" y="1713"/>
                  </a:cubicBezTo>
                  <a:cubicBezTo>
                    <a:pt x="839" y="1660"/>
                    <a:pt x="768" y="1606"/>
                    <a:pt x="705" y="1535"/>
                  </a:cubicBezTo>
                  <a:cubicBezTo>
                    <a:pt x="625" y="1454"/>
                    <a:pt x="580" y="1374"/>
                    <a:pt x="527" y="1276"/>
                  </a:cubicBezTo>
                  <a:lnTo>
                    <a:pt x="527" y="1276"/>
                  </a:lnTo>
                  <a:cubicBezTo>
                    <a:pt x="527" y="1401"/>
                    <a:pt x="643" y="1526"/>
                    <a:pt x="723" y="1615"/>
                  </a:cubicBezTo>
                  <a:cubicBezTo>
                    <a:pt x="732" y="1624"/>
                    <a:pt x="785" y="1686"/>
                    <a:pt x="839" y="1731"/>
                  </a:cubicBezTo>
                  <a:cubicBezTo>
                    <a:pt x="830" y="1740"/>
                    <a:pt x="821" y="1740"/>
                    <a:pt x="803" y="1740"/>
                  </a:cubicBezTo>
                  <a:cubicBezTo>
                    <a:pt x="143" y="1356"/>
                    <a:pt x="429" y="250"/>
                    <a:pt x="1133" y="107"/>
                  </a:cubicBezTo>
                  <a:close/>
                  <a:moveTo>
                    <a:pt x="1133" y="0"/>
                  </a:moveTo>
                  <a:cubicBezTo>
                    <a:pt x="313" y="161"/>
                    <a:pt x="0" y="1401"/>
                    <a:pt x="759" y="1838"/>
                  </a:cubicBezTo>
                  <a:cubicBezTo>
                    <a:pt x="768" y="1847"/>
                    <a:pt x="777" y="1847"/>
                    <a:pt x="785" y="1847"/>
                  </a:cubicBezTo>
                  <a:lnTo>
                    <a:pt x="803" y="1847"/>
                  </a:lnTo>
                  <a:cubicBezTo>
                    <a:pt x="1624" y="1695"/>
                    <a:pt x="1936" y="455"/>
                    <a:pt x="1178" y="9"/>
                  </a:cubicBezTo>
                  <a:lnTo>
                    <a:pt x="1160" y="9"/>
                  </a:lnTo>
                  <a:cubicBezTo>
                    <a:pt x="1151" y="0"/>
                    <a:pt x="1142" y="0"/>
                    <a:pt x="113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06" name="Google Shape;3004;p8"/>
            <p:cNvSpPr/>
            <p:nvPr/>
          </p:nvSpPr>
          <p:spPr>
            <a:xfrm>
              <a:off x="828900" y="1190650"/>
              <a:ext cx="4675" cy="5525"/>
            </a:xfrm>
            <a:custGeom>
              <a:avLst/>
              <a:ahLst/>
              <a:rect l="l" t="t" r="r" b="b"/>
              <a:pathLst>
                <a:path w="187" h="221" extrusionOk="0">
                  <a:moveTo>
                    <a:pt x="60" y="0"/>
                  </a:moveTo>
                  <a:cubicBezTo>
                    <a:pt x="55" y="0"/>
                    <a:pt x="50" y="1"/>
                    <a:pt x="45" y="2"/>
                  </a:cubicBezTo>
                  <a:cubicBezTo>
                    <a:pt x="19" y="11"/>
                    <a:pt x="1" y="47"/>
                    <a:pt x="10" y="74"/>
                  </a:cubicBezTo>
                  <a:cubicBezTo>
                    <a:pt x="37" y="109"/>
                    <a:pt x="54" y="163"/>
                    <a:pt x="81" y="199"/>
                  </a:cubicBezTo>
                  <a:cubicBezTo>
                    <a:pt x="91" y="214"/>
                    <a:pt x="105" y="221"/>
                    <a:pt x="119" y="221"/>
                  </a:cubicBezTo>
                  <a:cubicBezTo>
                    <a:pt x="153" y="221"/>
                    <a:pt x="187" y="181"/>
                    <a:pt x="161" y="136"/>
                  </a:cubicBezTo>
                  <a:cubicBezTo>
                    <a:pt x="144" y="109"/>
                    <a:pt x="126" y="74"/>
                    <a:pt x="117" y="38"/>
                  </a:cubicBezTo>
                  <a:cubicBezTo>
                    <a:pt x="102" y="16"/>
                    <a:pt x="81" y="0"/>
                    <a:pt x="6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07" name="Google Shape;3005;p8"/>
            <p:cNvSpPr/>
            <p:nvPr/>
          </p:nvSpPr>
          <p:spPr>
            <a:xfrm>
              <a:off x="836525" y="1185575"/>
              <a:ext cx="6025" cy="5600"/>
            </a:xfrm>
            <a:custGeom>
              <a:avLst/>
              <a:ahLst/>
              <a:rect l="l" t="t" r="r" b="b"/>
              <a:pathLst>
                <a:path w="241" h="224" extrusionOk="0">
                  <a:moveTo>
                    <a:pt x="69" y="0"/>
                  </a:moveTo>
                  <a:cubicBezTo>
                    <a:pt x="29" y="0"/>
                    <a:pt x="1" y="55"/>
                    <a:pt x="35" y="89"/>
                  </a:cubicBezTo>
                  <a:cubicBezTo>
                    <a:pt x="71" y="125"/>
                    <a:pt x="97" y="161"/>
                    <a:pt x="133" y="197"/>
                  </a:cubicBezTo>
                  <a:cubicBezTo>
                    <a:pt x="145" y="214"/>
                    <a:pt x="160" y="224"/>
                    <a:pt x="176" y="224"/>
                  </a:cubicBezTo>
                  <a:cubicBezTo>
                    <a:pt x="185" y="224"/>
                    <a:pt x="195" y="221"/>
                    <a:pt x="204" y="214"/>
                  </a:cubicBezTo>
                  <a:cubicBezTo>
                    <a:pt x="231" y="197"/>
                    <a:pt x="240" y="161"/>
                    <a:pt x="222" y="143"/>
                  </a:cubicBezTo>
                  <a:cubicBezTo>
                    <a:pt x="187" y="98"/>
                    <a:pt x="142" y="54"/>
                    <a:pt x="106" y="18"/>
                  </a:cubicBezTo>
                  <a:cubicBezTo>
                    <a:pt x="94" y="6"/>
                    <a:pt x="81" y="0"/>
                    <a:pt x="6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08" name="Google Shape;3006;p8"/>
            <p:cNvSpPr/>
            <p:nvPr/>
          </p:nvSpPr>
          <p:spPr>
            <a:xfrm>
              <a:off x="842075" y="1179325"/>
              <a:ext cx="7150" cy="4875"/>
            </a:xfrm>
            <a:custGeom>
              <a:avLst/>
              <a:ahLst/>
              <a:rect l="l" t="t" r="r" b="b"/>
              <a:pathLst>
                <a:path w="286" h="195" extrusionOk="0">
                  <a:moveTo>
                    <a:pt x="87" y="0"/>
                  </a:moveTo>
                  <a:cubicBezTo>
                    <a:pt x="41" y="0"/>
                    <a:pt x="1" y="60"/>
                    <a:pt x="45" y="90"/>
                  </a:cubicBezTo>
                  <a:cubicBezTo>
                    <a:pt x="98" y="125"/>
                    <a:pt x="152" y="152"/>
                    <a:pt x="196" y="188"/>
                  </a:cubicBezTo>
                  <a:cubicBezTo>
                    <a:pt x="204" y="193"/>
                    <a:pt x="212" y="195"/>
                    <a:pt x="220" y="195"/>
                  </a:cubicBezTo>
                  <a:cubicBezTo>
                    <a:pt x="241" y="195"/>
                    <a:pt x="261" y="180"/>
                    <a:pt x="268" y="161"/>
                  </a:cubicBezTo>
                  <a:cubicBezTo>
                    <a:pt x="286" y="134"/>
                    <a:pt x="268" y="108"/>
                    <a:pt x="250" y="99"/>
                  </a:cubicBezTo>
                  <a:cubicBezTo>
                    <a:pt x="205" y="63"/>
                    <a:pt x="152" y="45"/>
                    <a:pt x="116" y="9"/>
                  </a:cubicBezTo>
                  <a:cubicBezTo>
                    <a:pt x="107" y="3"/>
                    <a:pt x="97" y="0"/>
                    <a:pt x="8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09" name="Google Shape;3007;p8"/>
            <p:cNvSpPr/>
            <p:nvPr/>
          </p:nvSpPr>
          <p:spPr>
            <a:xfrm>
              <a:off x="847275" y="1159450"/>
              <a:ext cx="7700" cy="2950"/>
            </a:xfrm>
            <a:custGeom>
              <a:avLst/>
              <a:ahLst/>
              <a:rect l="l" t="t" r="r" b="b"/>
              <a:pathLst>
                <a:path w="308" h="118" extrusionOk="0">
                  <a:moveTo>
                    <a:pt x="245" y="1"/>
                  </a:moveTo>
                  <a:cubicBezTo>
                    <a:pt x="243" y="1"/>
                    <a:pt x="241" y="1"/>
                    <a:pt x="238" y="2"/>
                  </a:cubicBezTo>
                  <a:cubicBezTo>
                    <a:pt x="185" y="10"/>
                    <a:pt x="122" y="10"/>
                    <a:pt x="69" y="19"/>
                  </a:cubicBezTo>
                  <a:cubicBezTo>
                    <a:pt x="0" y="19"/>
                    <a:pt x="6" y="118"/>
                    <a:pt x="69" y="118"/>
                  </a:cubicBezTo>
                  <a:cubicBezTo>
                    <a:pt x="72" y="118"/>
                    <a:pt x="75" y="118"/>
                    <a:pt x="78" y="117"/>
                  </a:cubicBezTo>
                  <a:cubicBezTo>
                    <a:pt x="131" y="117"/>
                    <a:pt x="185" y="117"/>
                    <a:pt x="247" y="109"/>
                  </a:cubicBezTo>
                  <a:cubicBezTo>
                    <a:pt x="307" y="100"/>
                    <a:pt x="301" y="1"/>
                    <a:pt x="245"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10" name="Google Shape;3008;p8"/>
            <p:cNvSpPr/>
            <p:nvPr/>
          </p:nvSpPr>
          <p:spPr>
            <a:xfrm>
              <a:off x="845625" y="1147375"/>
              <a:ext cx="6500" cy="4675"/>
            </a:xfrm>
            <a:custGeom>
              <a:avLst/>
              <a:ahLst/>
              <a:rect l="l" t="t" r="r" b="b"/>
              <a:pathLst>
                <a:path w="260" h="187" extrusionOk="0">
                  <a:moveTo>
                    <a:pt x="202" y="0"/>
                  </a:moveTo>
                  <a:cubicBezTo>
                    <a:pt x="198" y="0"/>
                    <a:pt x="193" y="1"/>
                    <a:pt x="188" y="3"/>
                  </a:cubicBezTo>
                  <a:cubicBezTo>
                    <a:pt x="135" y="30"/>
                    <a:pt x="81" y="65"/>
                    <a:pt x="28" y="92"/>
                  </a:cubicBezTo>
                  <a:cubicBezTo>
                    <a:pt x="1" y="110"/>
                    <a:pt x="1" y="146"/>
                    <a:pt x="19" y="163"/>
                  </a:cubicBezTo>
                  <a:cubicBezTo>
                    <a:pt x="30" y="180"/>
                    <a:pt x="45" y="187"/>
                    <a:pt x="61" y="187"/>
                  </a:cubicBezTo>
                  <a:cubicBezTo>
                    <a:pt x="71" y="187"/>
                    <a:pt x="80" y="184"/>
                    <a:pt x="90" y="181"/>
                  </a:cubicBezTo>
                  <a:cubicBezTo>
                    <a:pt x="135" y="154"/>
                    <a:pt x="170" y="128"/>
                    <a:pt x="224" y="110"/>
                  </a:cubicBezTo>
                  <a:cubicBezTo>
                    <a:pt x="242" y="92"/>
                    <a:pt x="260" y="65"/>
                    <a:pt x="251" y="38"/>
                  </a:cubicBezTo>
                  <a:cubicBezTo>
                    <a:pt x="243" y="16"/>
                    <a:pt x="224" y="0"/>
                    <a:pt x="20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11" name="Google Shape;3009;p8"/>
            <p:cNvSpPr/>
            <p:nvPr/>
          </p:nvSpPr>
          <p:spPr>
            <a:xfrm>
              <a:off x="838750" y="1138600"/>
              <a:ext cx="6650" cy="5150"/>
            </a:xfrm>
            <a:custGeom>
              <a:avLst/>
              <a:ahLst/>
              <a:rect l="l" t="t" r="r" b="b"/>
              <a:pathLst>
                <a:path w="266" h="206" extrusionOk="0">
                  <a:moveTo>
                    <a:pt x="184" y="1"/>
                  </a:moveTo>
                  <a:cubicBezTo>
                    <a:pt x="173" y="1"/>
                    <a:pt x="161" y="5"/>
                    <a:pt x="151" y="15"/>
                  </a:cubicBezTo>
                  <a:cubicBezTo>
                    <a:pt x="115" y="50"/>
                    <a:pt x="80" y="77"/>
                    <a:pt x="44" y="104"/>
                  </a:cubicBezTo>
                  <a:cubicBezTo>
                    <a:pt x="1" y="140"/>
                    <a:pt x="33" y="205"/>
                    <a:pt x="76" y="205"/>
                  </a:cubicBezTo>
                  <a:cubicBezTo>
                    <a:pt x="86" y="205"/>
                    <a:pt x="96" y="202"/>
                    <a:pt x="106" y="193"/>
                  </a:cubicBezTo>
                  <a:cubicBezTo>
                    <a:pt x="151" y="158"/>
                    <a:pt x="187" y="122"/>
                    <a:pt x="231" y="86"/>
                  </a:cubicBezTo>
                  <a:cubicBezTo>
                    <a:pt x="266" y="51"/>
                    <a:pt x="225" y="1"/>
                    <a:pt x="18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12" name="Google Shape;3010;p8"/>
            <p:cNvSpPr/>
            <p:nvPr/>
          </p:nvSpPr>
          <p:spPr>
            <a:xfrm>
              <a:off x="846150" y="1169725"/>
              <a:ext cx="7900" cy="3625"/>
            </a:xfrm>
            <a:custGeom>
              <a:avLst/>
              <a:ahLst/>
              <a:rect l="l" t="t" r="r" b="b"/>
              <a:pathLst>
                <a:path w="316" h="145" extrusionOk="0">
                  <a:moveTo>
                    <a:pt x="70" y="0"/>
                  </a:moveTo>
                  <a:cubicBezTo>
                    <a:pt x="14" y="0"/>
                    <a:pt x="0" y="91"/>
                    <a:pt x="60" y="108"/>
                  </a:cubicBezTo>
                  <a:cubicBezTo>
                    <a:pt x="114" y="117"/>
                    <a:pt x="176" y="135"/>
                    <a:pt x="230" y="144"/>
                  </a:cubicBezTo>
                  <a:cubicBezTo>
                    <a:pt x="232" y="144"/>
                    <a:pt x="235" y="144"/>
                    <a:pt x="238" y="144"/>
                  </a:cubicBezTo>
                  <a:cubicBezTo>
                    <a:pt x="294" y="144"/>
                    <a:pt x="316" y="54"/>
                    <a:pt x="248" y="37"/>
                  </a:cubicBezTo>
                  <a:cubicBezTo>
                    <a:pt x="194" y="28"/>
                    <a:pt x="141" y="19"/>
                    <a:pt x="78" y="1"/>
                  </a:cubicBezTo>
                  <a:cubicBezTo>
                    <a:pt x="75" y="0"/>
                    <a:pt x="73"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13" name="Google Shape;3011;p8"/>
            <p:cNvSpPr/>
            <p:nvPr/>
          </p:nvSpPr>
          <p:spPr>
            <a:xfrm>
              <a:off x="762675" y="1172175"/>
              <a:ext cx="25475" cy="14925"/>
            </a:xfrm>
            <a:custGeom>
              <a:avLst/>
              <a:ahLst/>
              <a:rect l="l" t="t" r="r" b="b"/>
              <a:pathLst>
                <a:path w="1019" h="597" extrusionOk="0">
                  <a:moveTo>
                    <a:pt x="723" y="1"/>
                  </a:moveTo>
                  <a:lnTo>
                    <a:pt x="723" y="1"/>
                  </a:lnTo>
                  <a:cubicBezTo>
                    <a:pt x="776" y="162"/>
                    <a:pt x="643" y="358"/>
                    <a:pt x="464" y="367"/>
                  </a:cubicBezTo>
                  <a:cubicBezTo>
                    <a:pt x="384" y="367"/>
                    <a:pt x="295" y="340"/>
                    <a:pt x="232" y="278"/>
                  </a:cubicBezTo>
                  <a:cubicBezTo>
                    <a:pt x="197" y="233"/>
                    <a:pt x="179" y="170"/>
                    <a:pt x="179" y="108"/>
                  </a:cubicBezTo>
                  <a:cubicBezTo>
                    <a:pt x="116" y="144"/>
                    <a:pt x="54" y="188"/>
                    <a:pt x="0" y="233"/>
                  </a:cubicBezTo>
                  <a:cubicBezTo>
                    <a:pt x="19" y="482"/>
                    <a:pt x="222" y="596"/>
                    <a:pt x="435" y="596"/>
                  </a:cubicBezTo>
                  <a:cubicBezTo>
                    <a:pt x="717" y="596"/>
                    <a:pt x="1018" y="396"/>
                    <a:pt x="937" y="46"/>
                  </a:cubicBezTo>
                  <a:cubicBezTo>
                    <a:pt x="866" y="19"/>
                    <a:pt x="794" y="10"/>
                    <a:pt x="723"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14" name="Google Shape;3012;p8"/>
            <p:cNvSpPr/>
            <p:nvPr/>
          </p:nvSpPr>
          <p:spPr>
            <a:xfrm>
              <a:off x="756425" y="1174200"/>
              <a:ext cx="40850" cy="24350"/>
            </a:xfrm>
            <a:custGeom>
              <a:avLst/>
              <a:ahLst/>
              <a:rect l="l" t="t" r="r" b="b"/>
              <a:pathLst>
                <a:path w="1634" h="974" extrusionOk="0">
                  <a:moveTo>
                    <a:pt x="1303" y="0"/>
                  </a:moveTo>
                  <a:lnTo>
                    <a:pt x="1303" y="0"/>
                  </a:lnTo>
                  <a:cubicBezTo>
                    <a:pt x="1355" y="389"/>
                    <a:pt x="1013" y="612"/>
                    <a:pt x="687" y="612"/>
                  </a:cubicBezTo>
                  <a:cubicBezTo>
                    <a:pt x="451" y="612"/>
                    <a:pt x="225" y="496"/>
                    <a:pt x="161" y="241"/>
                  </a:cubicBezTo>
                  <a:cubicBezTo>
                    <a:pt x="134" y="277"/>
                    <a:pt x="108" y="304"/>
                    <a:pt x="90" y="348"/>
                  </a:cubicBezTo>
                  <a:cubicBezTo>
                    <a:pt x="116" y="393"/>
                    <a:pt x="134" y="446"/>
                    <a:pt x="161" y="500"/>
                  </a:cubicBezTo>
                  <a:cubicBezTo>
                    <a:pt x="224" y="589"/>
                    <a:pt x="286" y="660"/>
                    <a:pt x="375" y="723"/>
                  </a:cubicBezTo>
                  <a:cubicBezTo>
                    <a:pt x="375" y="723"/>
                    <a:pt x="375" y="732"/>
                    <a:pt x="375" y="732"/>
                  </a:cubicBezTo>
                  <a:cubicBezTo>
                    <a:pt x="268" y="705"/>
                    <a:pt x="188" y="616"/>
                    <a:pt x="125" y="527"/>
                  </a:cubicBezTo>
                  <a:cubicBezTo>
                    <a:pt x="99" y="500"/>
                    <a:pt x="72" y="464"/>
                    <a:pt x="45" y="428"/>
                  </a:cubicBezTo>
                  <a:cubicBezTo>
                    <a:pt x="45" y="437"/>
                    <a:pt x="45" y="437"/>
                    <a:pt x="45" y="446"/>
                  </a:cubicBezTo>
                  <a:cubicBezTo>
                    <a:pt x="54" y="464"/>
                    <a:pt x="54" y="482"/>
                    <a:pt x="63" y="500"/>
                  </a:cubicBezTo>
                  <a:cubicBezTo>
                    <a:pt x="99" y="562"/>
                    <a:pt x="134" y="607"/>
                    <a:pt x="179" y="652"/>
                  </a:cubicBezTo>
                  <a:cubicBezTo>
                    <a:pt x="277" y="750"/>
                    <a:pt x="393" y="803"/>
                    <a:pt x="509" y="857"/>
                  </a:cubicBezTo>
                  <a:cubicBezTo>
                    <a:pt x="384" y="857"/>
                    <a:pt x="259" y="794"/>
                    <a:pt x="161" y="714"/>
                  </a:cubicBezTo>
                  <a:cubicBezTo>
                    <a:pt x="116" y="678"/>
                    <a:pt x="54" y="616"/>
                    <a:pt x="9" y="553"/>
                  </a:cubicBezTo>
                  <a:cubicBezTo>
                    <a:pt x="9" y="571"/>
                    <a:pt x="9" y="589"/>
                    <a:pt x="1" y="616"/>
                  </a:cubicBezTo>
                  <a:cubicBezTo>
                    <a:pt x="167" y="858"/>
                    <a:pt x="451" y="973"/>
                    <a:pt x="737" y="973"/>
                  </a:cubicBezTo>
                  <a:cubicBezTo>
                    <a:pt x="1154" y="973"/>
                    <a:pt x="1575" y="727"/>
                    <a:pt x="1633" y="277"/>
                  </a:cubicBezTo>
                  <a:cubicBezTo>
                    <a:pt x="1624" y="268"/>
                    <a:pt x="1615" y="259"/>
                    <a:pt x="1615" y="250"/>
                  </a:cubicBezTo>
                  <a:cubicBezTo>
                    <a:pt x="1588" y="313"/>
                    <a:pt x="1553" y="393"/>
                    <a:pt x="1553" y="411"/>
                  </a:cubicBezTo>
                  <a:cubicBezTo>
                    <a:pt x="1499" y="509"/>
                    <a:pt x="1428" y="669"/>
                    <a:pt x="1312" y="714"/>
                  </a:cubicBezTo>
                  <a:cubicBezTo>
                    <a:pt x="1383" y="634"/>
                    <a:pt x="1437" y="553"/>
                    <a:pt x="1481" y="455"/>
                  </a:cubicBezTo>
                  <a:cubicBezTo>
                    <a:pt x="1526" y="366"/>
                    <a:pt x="1544" y="277"/>
                    <a:pt x="1562" y="188"/>
                  </a:cubicBezTo>
                  <a:cubicBezTo>
                    <a:pt x="1553" y="179"/>
                    <a:pt x="1544" y="161"/>
                    <a:pt x="1526" y="152"/>
                  </a:cubicBezTo>
                  <a:cubicBezTo>
                    <a:pt x="1517" y="214"/>
                    <a:pt x="1490" y="277"/>
                    <a:pt x="1472" y="339"/>
                  </a:cubicBezTo>
                  <a:cubicBezTo>
                    <a:pt x="1437" y="420"/>
                    <a:pt x="1410" y="509"/>
                    <a:pt x="1339" y="571"/>
                  </a:cubicBezTo>
                  <a:cubicBezTo>
                    <a:pt x="1383" y="491"/>
                    <a:pt x="1419" y="411"/>
                    <a:pt x="1446" y="330"/>
                  </a:cubicBezTo>
                  <a:cubicBezTo>
                    <a:pt x="1464" y="259"/>
                    <a:pt x="1472" y="179"/>
                    <a:pt x="1472" y="107"/>
                  </a:cubicBezTo>
                  <a:cubicBezTo>
                    <a:pt x="1419" y="63"/>
                    <a:pt x="1365" y="27"/>
                    <a:pt x="1303"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15" name="Google Shape;3013;p8"/>
            <p:cNvSpPr/>
            <p:nvPr/>
          </p:nvSpPr>
          <p:spPr>
            <a:xfrm>
              <a:off x="753750" y="1169650"/>
              <a:ext cx="46200" cy="31425"/>
            </a:xfrm>
            <a:custGeom>
              <a:avLst/>
              <a:ahLst/>
              <a:rect l="l" t="t" r="r" b="b"/>
              <a:pathLst>
                <a:path w="1848" h="1257" extrusionOk="0">
                  <a:moveTo>
                    <a:pt x="1080" y="102"/>
                  </a:moveTo>
                  <a:lnTo>
                    <a:pt x="1080" y="102"/>
                  </a:lnTo>
                  <a:cubicBezTo>
                    <a:pt x="1151" y="111"/>
                    <a:pt x="1223" y="120"/>
                    <a:pt x="1294" y="147"/>
                  </a:cubicBezTo>
                  <a:cubicBezTo>
                    <a:pt x="1375" y="497"/>
                    <a:pt x="1074" y="697"/>
                    <a:pt x="792" y="697"/>
                  </a:cubicBezTo>
                  <a:cubicBezTo>
                    <a:pt x="579" y="697"/>
                    <a:pt x="376" y="583"/>
                    <a:pt x="357" y="334"/>
                  </a:cubicBezTo>
                  <a:cubicBezTo>
                    <a:pt x="411" y="289"/>
                    <a:pt x="473" y="245"/>
                    <a:pt x="536" y="209"/>
                  </a:cubicBezTo>
                  <a:cubicBezTo>
                    <a:pt x="536" y="271"/>
                    <a:pt x="554" y="334"/>
                    <a:pt x="589" y="379"/>
                  </a:cubicBezTo>
                  <a:cubicBezTo>
                    <a:pt x="652" y="441"/>
                    <a:pt x="741" y="468"/>
                    <a:pt x="821" y="468"/>
                  </a:cubicBezTo>
                  <a:cubicBezTo>
                    <a:pt x="1000" y="459"/>
                    <a:pt x="1133" y="263"/>
                    <a:pt x="1080" y="102"/>
                  </a:cubicBezTo>
                  <a:close/>
                  <a:moveTo>
                    <a:pt x="1410" y="182"/>
                  </a:moveTo>
                  <a:lnTo>
                    <a:pt x="1410" y="182"/>
                  </a:lnTo>
                  <a:cubicBezTo>
                    <a:pt x="1472" y="209"/>
                    <a:pt x="1526" y="245"/>
                    <a:pt x="1579" y="289"/>
                  </a:cubicBezTo>
                  <a:cubicBezTo>
                    <a:pt x="1579" y="361"/>
                    <a:pt x="1571" y="441"/>
                    <a:pt x="1553" y="512"/>
                  </a:cubicBezTo>
                  <a:cubicBezTo>
                    <a:pt x="1526" y="593"/>
                    <a:pt x="1490" y="673"/>
                    <a:pt x="1446" y="753"/>
                  </a:cubicBezTo>
                  <a:cubicBezTo>
                    <a:pt x="1517" y="691"/>
                    <a:pt x="1544" y="602"/>
                    <a:pt x="1579" y="521"/>
                  </a:cubicBezTo>
                  <a:cubicBezTo>
                    <a:pt x="1597" y="459"/>
                    <a:pt x="1624" y="396"/>
                    <a:pt x="1633" y="334"/>
                  </a:cubicBezTo>
                  <a:cubicBezTo>
                    <a:pt x="1651" y="343"/>
                    <a:pt x="1660" y="361"/>
                    <a:pt x="1669" y="370"/>
                  </a:cubicBezTo>
                  <a:cubicBezTo>
                    <a:pt x="1651" y="459"/>
                    <a:pt x="1633" y="548"/>
                    <a:pt x="1588" y="637"/>
                  </a:cubicBezTo>
                  <a:cubicBezTo>
                    <a:pt x="1544" y="735"/>
                    <a:pt x="1490" y="816"/>
                    <a:pt x="1419" y="896"/>
                  </a:cubicBezTo>
                  <a:cubicBezTo>
                    <a:pt x="1535" y="851"/>
                    <a:pt x="1606" y="691"/>
                    <a:pt x="1660" y="593"/>
                  </a:cubicBezTo>
                  <a:cubicBezTo>
                    <a:pt x="1660" y="575"/>
                    <a:pt x="1695" y="495"/>
                    <a:pt x="1722" y="432"/>
                  </a:cubicBezTo>
                  <a:cubicBezTo>
                    <a:pt x="1722" y="441"/>
                    <a:pt x="1731" y="450"/>
                    <a:pt x="1740" y="459"/>
                  </a:cubicBezTo>
                  <a:cubicBezTo>
                    <a:pt x="1682" y="909"/>
                    <a:pt x="1261" y="1155"/>
                    <a:pt x="844" y="1155"/>
                  </a:cubicBezTo>
                  <a:cubicBezTo>
                    <a:pt x="558" y="1155"/>
                    <a:pt x="274" y="1040"/>
                    <a:pt x="108" y="798"/>
                  </a:cubicBezTo>
                  <a:cubicBezTo>
                    <a:pt x="116" y="771"/>
                    <a:pt x="116" y="753"/>
                    <a:pt x="116" y="735"/>
                  </a:cubicBezTo>
                  <a:cubicBezTo>
                    <a:pt x="161" y="798"/>
                    <a:pt x="223" y="860"/>
                    <a:pt x="268" y="896"/>
                  </a:cubicBezTo>
                  <a:cubicBezTo>
                    <a:pt x="366" y="976"/>
                    <a:pt x="491" y="1039"/>
                    <a:pt x="616" y="1039"/>
                  </a:cubicBezTo>
                  <a:cubicBezTo>
                    <a:pt x="500" y="985"/>
                    <a:pt x="384" y="932"/>
                    <a:pt x="286" y="834"/>
                  </a:cubicBezTo>
                  <a:cubicBezTo>
                    <a:pt x="241" y="789"/>
                    <a:pt x="206" y="744"/>
                    <a:pt x="170" y="682"/>
                  </a:cubicBezTo>
                  <a:cubicBezTo>
                    <a:pt x="161" y="664"/>
                    <a:pt x="161" y="646"/>
                    <a:pt x="152" y="628"/>
                  </a:cubicBezTo>
                  <a:cubicBezTo>
                    <a:pt x="152" y="619"/>
                    <a:pt x="152" y="619"/>
                    <a:pt x="152" y="610"/>
                  </a:cubicBezTo>
                  <a:cubicBezTo>
                    <a:pt x="179" y="646"/>
                    <a:pt x="206" y="682"/>
                    <a:pt x="232" y="709"/>
                  </a:cubicBezTo>
                  <a:cubicBezTo>
                    <a:pt x="295" y="798"/>
                    <a:pt x="375" y="887"/>
                    <a:pt x="482" y="914"/>
                  </a:cubicBezTo>
                  <a:cubicBezTo>
                    <a:pt x="482" y="914"/>
                    <a:pt x="482" y="905"/>
                    <a:pt x="482" y="905"/>
                  </a:cubicBezTo>
                  <a:cubicBezTo>
                    <a:pt x="393" y="842"/>
                    <a:pt x="331" y="771"/>
                    <a:pt x="268" y="682"/>
                  </a:cubicBezTo>
                  <a:cubicBezTo>
                    <a:pt x="241" y="628"/>
                    <a:pt x="223" y="575"/>
                    <a:pt x="197" y="530"/>
                  </a:cubicBezTo>
                  <a:cubicBezTo>
                    <a:pt x="215" y="486"/>
                    <a:pt x="241" y="459"/>
                    <a:pt x="268" y="423"/>
                  </a:cubicBezTo>
                  <a:cubicBezTo>
                    <a:pt x="332" y="678"/>
                    <a:pt x="558" y="794"/>
                    <a:pt x="794" y="794"/>
                  </a:cubicBezTo>
                  <a:cubicBezTo>
                    <a:pt x="1120" y="794"/>
                    <a:pt x="1462" y="571"/>
                    <a:pt x="1410" y="182"/>
                  </a:cubicBezTo>
                  <a:close/>
                  <a:moveTo>
                    <a:pt x="1002" y="1"/>
                  </a:moveTo>
                  <a:cubicBezTo>
                    <a:pt x="533" y="1"/>
                    <a:pt x="64" y="280"/>
                    <a:pt x="0" y="798"/>
                  </a:cubicBezTo>
                  <a:cubicBezTo>
                    <a:pt x="0" y="807"/>
                    <a:pt x="0" y="807"/>
                    <a:pt x="9" y="816"/>
                  </a:cubicBezTo>
                  <a:cubicBezTo>
                    <a:pt x="9" y="825"/>
                    <a:pt x="9" y="834"/>
                    <a:pt x="9" y="842"/>
                  </a:cubicBezTo>
                  <a:cubicBezTo>
                    <a:pt x="199" y="1123"/>
                    <a:pt x="522" y="1256"/>
                    <a:pt x="845" y="1256"/>
                  </a:cubicBezTo>
                  <a:cubicBezTo>
                    <a:pt x="1314" y="1256"/>
                    <a:pt x="1784" y="976"/>
                    <a:pt x="1847" y="459"/>
                  </a:cubicBezTo>
                  <a:cubicBezTo>
                    <a:pt x="1847" y="450"/>
                    <a:pt x="1847" y="450"/>
                    <a:pt x="1847" y="441"/>
                  </a:cubicBezTo>
                  <a:cubicBezTo>
                    <a:pt x="1847" y="432"/>
                    <a:pt x="1847" y="423"/>
                    <a:pt x="1838" y="414"/>
                  </a:cubicBezTo>
                  <a:cubicBezTo>
                    <a:pt x="1649" y="134"/>
                    <a:pt x="1326" y="1"/>
                    <a:pt x="100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16" name="Google Shape;3014;p8"/>
            <p:cNvSpPr/>
            <p:nvPr/>
          </p:nvSpPr>
          <p:spPr>
            <a:xfrm>
              <a:off x="798575" y="1170125"/>
              <a:ext cx="5525" cy="5100"/>
            </a:xfrm>
            <a:custGeom>
              <a:avLst/>
              <a:ahLst/>
              <a:rect l="l" t="t" r="r" b="b"/>
              <a:pathLst>
                <a:path w="221" h="204" extrusionOk="0">
                  <a:moveTo>
                    <a:pt x="141" y="0"/>
                  </a:moveTo>
                  <a:cubicBezTo>
                    <a:pt x="126" y="0"/>
                    <a:pt x="111" y="6"/>
                    <a:pt x="99" y="21"/>
                  </a:cubicBezTo>
                  <a:cubicBezTo>
                    <a:pt x="81" y="56"/>
                    <a:pt x="54" y="83"/>
                    <a:pt x="27" y="110"/>
                  </a:cubicBezTo>
                  <a:cubicBezTo>
                    <a:pt x="10" y="137"/>
                    <a:pt x="1" y="163"/>
                    <a:pt x="18" y="190"/>
                  </a:cubicBezTo>
                  <a:cubicBezTo>
                    <a:pt x="27" y="199"/>
                    <a:pt x="43" y="203"/>
                    <a:pt x="59" y="203"/>
                  </a:cubicBezTo>
                  <a:cubicBezTo>
                    <a:pt x="74" y="203"/>
                    <a:pt x="90" y="199"/>
                    <a:pt x="99" y="190"/>
                  </a:cubicBezTo>
                  <a:cubicBezTo>
                    <a:pt x="125" y="154"/>
                    <a:pt x="161" y="119"/>
                    <a:pt x="188" y="83"/>
                  </a:cubicBezTo>
                  <a:cubicBezTo>
                    <a:pt x="220" y="44"/>
                    <a:pt x="182" y="0"/>
                    <a:pt x="14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17" name="Google Shape;3015;p8"/>
            <p:cNvSpPr/>
            <p:nvPr/>
          </p:nvSpPr>
          <p:spPr>
            <a:xfrm>
              <a:off x="790825" y="1163800"/>
              <a:ext cx="4650" cy="6175"/>
            </a:xfrm>
            <a:custGeom>
              <a:avLst/>
              <a:ahLst/>
              <a:rect l="l" t="t" r="r" b="b"/>
              <a:pathLst>
                <a:path w="186" h="247" extrusionOk="0">
                  <a:moveTo>
                    <a:pt x="128" y="1"/>
                  </a:moveTo>
                  <a:cubicBezTo>
                    <a:pt x="110" y="1"/>
                    <a:pt x="93" y="7"/>
                    <a:pt x="88" y="24"/>
                  </a:cubicBezTo>
                  <a:cubicBezTo>
                    <a:pt x="61" y="77"/>
                    <a:pt x="34" y="131"/>
                    <a:pt x="16" y="184"/>
                  </a:cubicBezTo>
                  <a:cubicBezTo>
                    <a:pt x="0" y="222"/>
                    <a:pt x="29" y="247"/>
                    <a:pt x="61" y="247"/>
                  </a:cubicBezTo>
                  <a:cubicBezTo>
                    <a:pt x="82" y="247"/>
                    <a:pt x="104" y="236"/>
                    <a:pt x="114" y="211"/>
                  </a:cubicBezTo>
                  <a:cubicBezTo>
                    <a:pt x="132" y="166"/>
                    <a:pt x="150" y="131"/>
                    <a:pt x="177" y="86"/>
                  </a:cubicBezTo>
                  <a:cubicBezTo>
                    <a:pt x="186" y="59"/>
                    <a:pt x="186" y="24"/>
                    <a:pt x="159" y="6"/>
                  </a:cubicBezTo>
                  <a:cubicBezTo>
                    <a:pt x="149" y="3"/>
                    <a:pt x="138" y="1"/>
                    <a:pt x="12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18" name="Google Shape;3016;p8"/>
            <p:cNvSpPr/>
            <p:nvPr/>
          </p:nvSpPr>
          <p:spPr>
            <a:xfrm>
              <a:off x="782925" y="1160375"/>
              <a:ext cx="3625" cy="6800"/>
            </a:xfrm>
            <a:custGeom>
              <a:avLst/>
              <a:ahLst/>
              <a:rect l="l" t="t" r="r" b="b"/>
              <a:pathLst>
                <a:path w="145" h="272" extrusionOk="0">
                  <a:moveTo>
                    <a:pt x="82" y="0"/>
                  </a:moveTo>
                  <a:cubicBezTo>
                    <a:pt x="56" y="0"/>
                    <a:pt x="38" y="18"/>
                    <a:pt x="29" y="54"/>
                  </a:cubicBezTo>
                  <a:cubicBezTo>
                    <a:pt x="20" y="98"/>
                    <a:pt x="20" y="152"/>
                    <a:pt x="11" y="205"/>
                  </a:cubicBezTo>
                  <a:cubicBezTo>
                    <a:pt x="0" y="243"/>
                    <a:pt x="32" y="272"/>
                    <a:pt x="63" y="272"/>
                  </a:cubicBezTo>
                  <a:cubicBezTo>
                    <a:pt x="83" y="272"/>
                    <a:pt x="102" y="260"/>
                    <a:pt x="109" y="232"/>
                  </a:cubicBezTo>
                  <a:cubicBezTo>
                    <a:pt x="118" y="179"/>
                    <a:pt x="127" y="116"/>
                    <a:pt x="136" y="54"/>
                  </a:cubicBezTo>
                  <a:cubicBezTo>
                    <a:pt x="145" y="27"/>
                    <a:pt x="109" y="0"/>
                    <a:pt x="8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19" name="Google Shape;3017;p8"/>
            <p:cNvSpPr/>
            <p:nvPr/>
          </p:nvSpPr>
          <p:spPr>
            <a:xfrm>
              <a:off x="760750" y="1163850"/>
              <a:ext cx="5450" cy="6375"/>
            </a:xfrm>
            <a:custGeom>
              <a:avLst/>
              <a:ahLst/>
              <a:rect l="l" t="t" r="r" b="b"/>
              <a:pathLst>
                <a:path w="218" h="255" extrusionOk="0">
                  <a:moveTo>
                    <a:pt x="72" y="1"/>
                  </a:moveTo>
                  <a:cubicBezTo>
                    <a:pt x="35" y="1"/>
                    <a:pt x="0" y="34"/>
                    <a:pt x="24" y="75"/>
                  </a:cubicBezTo>
                  <a:cubicBezTo>
                    <a:pt x="59" y="120"/>
                    <a:pt x="77" y="173"/>
                    <a:pt x="104" y="227"/>
                  </a:cubicBezTo>
                  <a:cubicBezTo>
                    <a:pt x="112" y="247"/>
                    <a:pt x="128" y="255"/>
                    <a:pt x="144" y="255"/>
                  </a:cubicBezTo>
                  <a:cubicBezTo>
                    <a:pt x="179" y="255"/>
                    <a:pt x="218" y="216"/>
                    <a:pt x="193" y="173"/>
                  </a:cubicBezTo>
                  <a:cubicBezTo>
                    <a:pt x="167" y="129"/>
                    <a:pt x="149" y="75"/>
                    <a:pt x="122" y="31"/>
                  </a:cubicBezTo>
                  <a:cubicBezTo>
                    <a:pt x="110" y="9"/>
                    <a:pt x="90" y="1"/>
                    <a:pt x="7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20" name="Google Shape;3018;p8"/>
            <p:cNvSpPr/>
            <p:nvPr/>
          </p:nvSpPr>
          <p:spPr>
            <a:xfrm>
              <a:off x="750850" y="1170950"/>
              <a:ext cx="6500" cy="5250"/>
            </a:xfrm>
            <a:custGeom>
              <a:avLst/>
              <a:ahLst/>
              <a:rect l="l" t="t" r="r" b="b"/>
              <a:pathLst>
                <a:path w="260" h="210" extrusionOk="0">
                  <a:moveTo>
                    <a:pt x="66" y="1"/>
                  </a:moveTo>
                  <a:cubicBezTo>
                    <a:pt x="54" y="1"/>
                    <a:pt x="41" y="5"/>
                    <a:pt x="27" y="14"/>
                  </a:cubicBezTo>
                  <a:cubicBezTo>
                    <a:pt x="9" y="32"/>
                    <a:pt x="0" y="68"/>
                    <a:pt x="27" y="86"/>
                  </a:cubicBezTo>
                  <a:cubicBezTo>
                    <a:pt x="72" y="130"/>
                    <a:pt x="125" y="157"/>
                    <a:pt x="170" y="202"/>
                  </a:cubicBezTo>
                  <a:cubicBezTo>
                    <a:pt x="175" y="207"/>
                    <a:pt x="182" y="209"/>
                    <a:pt x="189" y="209"/>
                  </a:cubicBezTo>
                  <a:cubicBezTo>
                    <a:pt x="207" y="209"/>
                    <a:pt x="229" y="196"/>
                    <a:pt x="241" y="184"/>
                  </a:cubicBezTo>
                  <a:cubicBezTo>
                    <a:pt x="259" y="157"/>
                    <a:pt x="241" y="130"/>
                    <a:pt x="224" y="112"/>
                  </a:cubicBezTo>
                  <a:cubicBezTo>
                    <a:pt x="188" y="77"/>
                    <a:pt x="143" y="50"/>
                    <a:pt x="99" y="14"/>
                  </a:cubicBezTo>
                  <a:cubicBezTo>
                    <a:pt x="90" y="5"/>
                    <a:pt x="79" y="1"/>
                    <a:pt x="66"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21" name="Google Shape;3019;p8"/>
            <p:cNvSpPr/>
            <p:nvPr/>
          </p:nvSpPr>
          <p:spPr>
            <a:xfrm>
              <a:off x="745225" y="1181000"/>
              <a:ext cx="7225" cy="4275"/>
            </a:xfrm>
            <a:custGeom>
              <a:avLst/>
              <a:ahLst/>
              <a:rect l="l" t="t" r="r" b="b"/>
              <a:pathLst>
                <a:path w="289" h="171" extrusionOk="0">
                  <a:moveTo>
                    <a:pt x="71" y="0"/>
                  </a:moveTo>
                  <a:cubicBezTo>
                    <a:pt x="22" y="0"/>
                    <a:pt x="1" y="79"/>
                    <a:pt x="56" y="103"/>
                  </a:cubicBezTo>
                  <a:cubicBezTo>
                    <a:pt x="101" y="121"/>
                    <a:pt x="145" y="139"/>
                    <a:pt x="181" y="165"/>
                  </a:cubicBezTo>
                  <a:cubicBezTo>
                    <a:pt x="190" y="169"/>
                    <a:pt x="198" y="171"/>
                    <a:pt x="206" y="171"/>
                  </a:cubicBezTo>
                  <a:cubicBezTo>
                    <a:pt x="256" y="171"/>
                    <a:pt x="288" y="107"/>
                    <a:pt x="234" y="76"/>
                  </a:cubicBezTo>
                  <a:cubicBezTo>
                    <a:pt x="190" y="49"/>
                    <a:pt x="145" y="23"/>
                    <a:pt x="92" y="5"/>
                  </a:cubicBezTo>
                  <a:cubicBezTo>
                    <a:pt x="84" y="2"/>
                    <a:pt x="77" y="0"/>
                    <a:pt x="7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22" name="Google Shape;3020;p8"/>
            <p:cNvSpPr/>
            <p:nvPr/>
          </p:nvSpPr>
          <p:spPr>
            <a:xfrm>
              <a:off x="771775" y="1160525"/>
              <a:ext cx="3750" cy="6850"/>
            </a:xfrm>
            <a:custGeom>
              <a:avLst/>
              <a:ahLst/>
              <a:rect l="l" t="t" r="r" b="b"/>
              <a:pathLst>
                <a:path w="150" h="274" extrusionOk="0">
                  <a:moveTo>
                    <a:pt x="63" y="1"/>
                  </a:moveTo>
                  <a:cubicBezTo>
                    <a:pt x="33" y="1"/>
                    <a:pt x="1" y="24"/>
                    <a:pt x="11" y="66"/>
                  </a:cubicBezTo>
                  <a:cubicBezTo>
                    <a:pt x="20" y="119"/>
                    <a:pt x="29" y="173"/>
                    <a:pt x="38" y="235"/>
                  </a:cubicBezTo>
                  <a:cubicBezTo>
                    <a:pt x="45" y="261"/>
                    <a:pt x="67" y="273"/>
                    <a:pt x="89" y="273"/>
                  </a:cubicBezTo>
                  <a:cubicBezTo>
                    <a:pt x="119" y="273"/>
                    <a:pt x="150" y="250"/>
                    <a:pt x="145" y="208"/>
                  </a:cubicBezTo>
                  <a:cubicBezTo>
                    <a:pt x="136" y="155"/>
                    <a:pt x="118" y="101"/>
                    <a:pt x="109" y="39"/>
                  </a:cubicBezTo>
                  <a:cubicBezTo>
                    <a:pt x="105" y="13"/>
                    <a:pt x="85" y="1"/>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23" name="Google Shape;3021;p8"/>
            <p:cNvSpPr/>
            <p:nvPr/>
          </p:nvSpPr>
          <p:spPr>
            <a:xfrm>
              <a:off x="699475" y="1158925"/>
              <a:ext cx="26875" cy="16275"/>
            </a:xfrm>
            <a:custGeom>
              <a:avLst/>
              <a:ahLst/>
              <a:rect l="l" t="t" r="r" b="b"/>
              <a:pathLst>
                <a:path w="1075" h="651" extrusionOk="0">
                  <a:moveTo>
                    <a:pt x="333" y="1"/>
                  </a:moveTo>
                  <a:cubicBezTo>
                    <a:pt x="283" y="1"/>
                    <a:pt x="233" y="7"/>
                    <a:pt x="182" y="14"/>
                  </a:cubicBezTo>
                  <a:cubicBezTo>
                    <a:pt x="1" y="347"/>
                    <a:pt x="349" y="650"/>
                    <a:pt x="671" y="650"/>
                  </a:cubicBezTo>
                  <a:cubicBezTo>
                    <a:pt x="839" y="650"/>
                    <a:pt x="1001" y="567"/>
                    <a:pt x="1074" y="361"/>
                  </a:cubicBezTo>
                  <a:cubicBezTo>
                    <a:pt x="1030" y="308"/>
                    <a:pt x="976" y="254"/>
                    <a:pt x="914" y="210"/>
                  </a:cubicBezTo>
                  <a:cubicBezTo>
                    <a:pt x="888" y="334"/>
                    <a:pt x="762" y="415"/>
                    <a:pt x="637" y="415"/>
                  </a:cubicBezTo>
                  <a:cubicBezTo>
                    <a:pt x="590" y="415"/>
                    <a:pt x="544" y="403"/>
                    <a:pt x="503" y="379"/>
                  </a:cubicBezTo>
                  <a:cubicBezTo>
                    <a:pt x="432" y="335"/>
                    <a:pt x="378" y="263"/>
                    <a:pt x="360" y="174"/>
                  </a:cubicBezTo>
                  <a:cubicBezTo>
                    <a:pt x="352" y="121"/>
                    <a:pt x="369" y="58"/>
                    <a:pt x="396" y="5"/>
                  </a:cubicBezTo>
                  <a:cubicBezTo>
                    <a:pt x="375" y="2"/>
                    <a:pt x="354" y="1"/>
                    <a:pt x="333"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24" name="Google Shape;3022;p8"/>
            <p:cNvSpPr/>
            <p:nvPr/>
          </p:nvSpPr>
          <p:spPr>
            <a:xfrm>
              <a:off x="692650" y="1159925"/>
              <a:ext cx="38825" cy="27400"/>
            </a:xfrm>
            <a:custGeom>
              <a:avLst/>
              <a:ahLst/>
              <a:rect l="l" t="t" r="r" b="b"/>
              <a:pathLst>
                <a:path w="1553" h="1096" extrusionOk="0">
                  <a:moveTo>
                    <a:pt x="339" y="0"/>
                  </a:moveTo>
                  <a:cubicBezTo>
                    <a:pt x="294" y="9"/>
                    <a:pt x="259" y="27"/>
                    <a:pt x="223" y="45"/>
                  </a:cubicBezTo>
                  <a:cubicBezTo>
                    <a:pt x="214" y="107"/>
                    <a:pt x="196" y="161"/>
                    <a:pt x="196" y="214"/>
                  </a:cubicBezTo>
                  <a:cubicBezTo>
                    <a:pt x="196" y="330"/>
                    <a:pt x="214" y="420"/>
                    <a:pt x="250" y="518"/>
                  </a:cubicBezTo>
                  <a:cubicBezTo>
                    <a:pt x="250" y="527"/>
                    <a:pt x="250" y="527"/>
                    <a:pt x="250" y="527"/>
                  </a:cubicBezTo>
                  <a:cubicBezTo>
                    <a:pt x="170" y="446"/>
                    <a:pt x="152" y="321"/>
                    <a:pt x="143" y="223"/>
                  </a:cubicBezTo>
                  <a:cubicBezTo>
                    <a:pt x="143" y="188"/>
                    <a:pt x="134" y="143"/>
                    <a:pt x="134" y="98"/>
                  </a:cubicBezTo>
                  <a:cubicBezTo>
                    <a:pt x="134" y="98"/>
                    <a:pt x="125" y="107"/>
                    <a:pt x="125" y="107"/>
                  </a:cubicBezTo>
                  <a:cubicBezTo>
                    <a:pt x="125" y="125"/>
                    <a:pt x="116" y="143"/>
                    <a:pt x="116" y="170"/>
                  </a:cubicBezTo>
                  <a:cubicBezTo>
                    <a:pt x="107" y="232"/>
                    <a:pt x="116" y="295"/>
                    <a:pt x="125" y="357"/>
                  </a:cubicBezTo>
                  <a:cubicBezTo>
                    <a:pt x="152" y="482"/>
                    <a:pt x="223" y="598"/>
                    <a:pt x="294" y="705"/>
                  </a:cubicBezTo>
                  <a:lnTo>
                    <a:pt x="286" y="705"/>
                  </a:lnTo>
                  <a:cubicBezTo>
                    <a:pt x="187" y="634"/>
                    <a:pt x="116" y="518"/>
                    <a:pt x="80" y="402"/>
                  </a:cubicBezTo>
                  <a:cubicBezTo>
                    <a:pt x="63" y="348"/>
                    <a:pt x="36" y="259"/>
                    <a:pt x="45" y="179"/>
                  </a:cubicBezTo>
                  <a:lnTo>
                    <a:pt x="45" y="179"/>
                  </a:lnTo>
                  <a:cubicBezTo>
                    <a:pt x="27" y="197"/>
                    <a:pt x="9" y="206"/>
                    <a:pt x="0" y="223"/>
                  </a:cubicBezTo>
                  <a:cubicBezTo>
                    <a:pt x="12" y="718"/>
                    <a:pt x="501" y="1096"/>
                    <a:pt x="969" y="1096"/>
                  </a:cubicBezTo>
                  <a:cubicBezTo>
                    <a:pt x="1184" y="1096"/>
                    <a:pt x="1395" y="1016"/>
                    <a:pt x="1552" y="830"/>
                  </a:cubicBezTo>
                  <a:cubicBezTo>
                    <a:pt x="1552" y="821"/>
                    <a:pt x="1552" y="803"/>
                    <a:pt x="1552" y="794"/>
                  </a:cubicBezTo>
                  <a:cubicBezTo>
                    <a:pt x="1490" y="839"/>
                    <a:pt x="1427" y="884"/>
                    <a:pt x="1410" y="892"/>
                  </a:cubicBezTo>
                  <a:cubicBezTo>
                    <a:pt x="1320" y="949"/>
                    <a:pt x="1186" y="1029"/>
                    <a:pt x="1075" y="1029"/>
                  </a:cubicBezTo>
                  <a:cubicBezTo>
                    <a:pt x="1065" y="1029"/>
                    <a:pt x="1054" y="1028"/>
                    <a:pt x="1044" y="1026"/>
                  </a:cubicBezTo>
                  <a:cubicBezTo>
                    <a:pt x="1151" y="991"/>
                    <a:pt x="1231" y="955"/>
                    <a:pt x="1329" y="901"/>
                  </a:cubicBezTo>
                  <a:cubicBezTo>
                    <a:pt x="1410" y="848"/>
                    <a:pt x="1472" y="785"/>
                    <a:pt x="1543" y="714"/>
                  </a:cubicBezTo>
                  <a:cubicBezTo>
                    <a:pt x="1535" y="705"/>
                    <a:pt x="1535" y="687"/>
                    <a:pt x="1526" y="669"/>
                  </a:cubicBezTo>
                  <a:cubicBezTo>
                    <a:pt x="1481" y="714"/>
                    <a:pt x="1427" y="759"/>
                    <a:pt x="1383" y="794"/>
                  </a:cubicBezTo>
                  <a:cubicBezTo>
                    <a:pt x="1311" y="848"/>
                    <a:pt x="1240" y="910"/>
                    <a:pt x="1142" y="919"/>
                  </a:cubicBezTo>
                  <a:cubicBezTo>
                    <a:pt x="1222" y="875"/>
                    <a:pt x="1294" y="830"/>
                    <a:pt x="1365" y="768"/>
                  </a:cubicBezTo>
                  <a:cubicBezTo>
                    <a:pt x="1419" y="723"/>
                    <a:pt x="1463" y="660"/>
                    <a:pt x="1508" y="598"/>
                  </a:cubicBezTo>
                  <a:cubicBezTo>
                    <a:pt x="1490" y="536"/>
                    <a:pt x="1454" y="482"/>
                    <a:pt x="1419" y="420"/>
                  </a:cubicBezTo>
                  <a:cubicBezTo>
                    <a:pt x="1321" y="629"/>
                    <a:pt x="1142" y="715"/>
                    <a:pt x="955" y="715"/>
                  </a:cubicBezTo>
                  <a:cubicBezTo>
                    <a:pt x="593" y="715"/>
                    <a:pt x="204" y="389"/>
                    <a:pt x="339"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25" name="Google Shape;3023;p8"/>
            <p:cNvSpPr/>
            <p:nvPr/>
          </p:nvSpPr>
          <p:spPr>
            <a:xfrm>
              <a:off x="689975" y="1156400"/>
              <a:ext cx="44175" cy="33500"/>
            </a:xfrm>
            <a:custGeom>
              <a:avLst/>
              <a:ahLst/>
              <a:rect l="l" t="t" r="r" b="b"/>
              <a:pathLst>
                <a:path w="1767" h="1340" extrusionOk="0">
                  <a:moveTo>
                    <a:pt x="713" y="102"/>
                  </a:moveTo>
                  <a:cubicBezTo>
                    <a:pt x="734" y="102"/>
                    <a:pt x="755" y="103"/>
                    <a:pt x="776" y="106"/>
                  </a:cubicBezTo>
                  <a:cubicBezTo>
                    <a:pt x="749" y="159"/>
                    <a:pt x="732" y="222"/>
                    <a:pt x="740" y="275"/>
                  </a:cubicBezTo>
                  <a:cubicBezTo>
                    <a:pt x="758" y="364"/>
                    <a:pt x="812" y="436"/>
                    <a:pt x="883" y="480"/>
                  </a:cubicBezTo>
                  <a:cubicBezTo>
                    <a:pt x="924" y="504"/>
                    <a:pt x="970" y="516"/>
                    <a:pt x="1017" y="516"/>
                  </a:cubicBezTo>
                  <a:cubicBezTo>
                    <a:pt x="1142" y="516"/>
                    <a:pt x="1268" y="435"/>
                    <a:pt x="1294" y="311"/>
                  </a:cubicBezTo>
                  <a:cubicBezTo>
                    <a:pt x="1356" y="355"/>
                    <a:pt x="1410" y="409"/>
                    <a:pt x="1454" y="462"/>
                  </a:cubicBezTo>
                  <a:cubicBezTo>
                    <a:pt x="1381" y="668"/>
                    <a:pt x="1219" y="751"/>
                    <a:pt x="1051" y="751"/>
                  </a:cubicBezTo>
                  <a:cubicBezTo>
                    <a:pt x="729" y="751"/>
                    <a:pt x="381" y="448"/>
                    <a:pt x="562" y="115"/>
                  </a:cubicBezTo>
                  <a:cubicBezTo>
                    <a:pt x="613" y="108"/>
                    <a:pt x="663" y="102"/>
                    <a:pt x="713" y="102"/>
                  </a:cubicBezTo>
                  <a:close/>
                  <a:moveTo>
                    <a:pt x="446" y="141"/>
                  </a:moveTo>
                  <a:lnTo>
                    <a:pt x="446" y="141"/>
                  </a:lnTo>
                  <a:cubicBezTo>
                    <a:pt x="311" y="530"/>
                    <a:pt x="700" y="856"/>
                    <a:pt x="1062" y="856"/>
                  </a:cubicBezTo>
                  <a:cubicBezTo>
                    <a:pt x="1249" y="856"/>
                    <a:pt x="1428" y="770"/>
                    <a:pt x="1526" y="561"/>
                  </a:cubicBezTo>
                  <a:cubicBezTo>
                    <a:pt x="1561" y="623"/>
                    <a:pt x="1597" y="677"/>
                    <a:pt x="1615" y="739"/>
                  </a:cubicBezTo>
                  <a:cubicBezTo>
                    <a:pt x="1570" y="801"/>
                    <a:pt x="1526" y="864"/>
                    <a:pt x="1472" y="909"/>
                  </a:cubicBezTo>
                  <a:cubicBezTo>
                    <a:pt x="1401" y="971"/>
                    <a:pt x="1329" y="1016"/>
                    <a:pt x="1249" y="1060"/>
                  </a:cubicBezTo>
                  <a:cubicBezTo>
                    <a:pt x="1347" y="1051"/>
                    <a:pt x="1418" y="989"/>
                    <a:pt x="1490" y="935"/>
                  </a:cubicBezTo>
                  <a:cubicBezTo>
                    <a:pt x="1534" y="900"/>
                    <a:pt x="1588" y="855"/>
                    <a:pt x="1633" y="810"/>
                  </a:cubicBezTo>
                  <a:cubicBezTo>
                    <a:pt x="1642" y="828"/>
                    <a:pt x="1642" y="846"/>
                    <a:pt x="1650" y="855"/>
                  </a:cubicBezTo>
                  <a:cubicBezTo>
                    <a:pt x="1579" y="926"/>
                    <a:pt x="1517" y="989"/>
                    <a:pt x="1436" y="1042"/>
                  </a:cubicBezTo>
                  <a:cubicBezTo>
                    <a:pt x="1338" y="1096"/>
                    <a:pt x="1258" y="1132"/>
                    <a:pt x="1151" y="1167"/>
                  </a:cubicBezTo>
                  <a:cubicBezTo>
                    <a:pt x="1161" y="1169"/>
                    <a:pt x="1172" y="1170"/>
                    <a:pt x="1182" y="1170"/>
                  </a:cubicBezTo>
                  <a:cubicBezTo>
                    <a:pt x="1293" y="1170"/>
                    <a:pt x="1427" y="1090"/>
                    <a:pt x="1517" y="1033"/>
                  </a:cubicBezTo>
                  <a:cubicBezTo>
                    <a:pt x="1534" y="1025"/>
                    <a:pt x="1597" y="980"/>
                    <a:pt x="1659" y="935"/>
                  </a:cubicBezTo>
                  <a:cubicBezTo>
                    <a:pt x="1659" y="944"/>
                    <a:pt x="1659" y="962"/>
                    <a:pt x="1659" y="971"/>
                  </a:cubicBezTo>
                  <a:cubicBezTo>
                    <a:pt x="1502" y="1157"/>
                    <a:pt x="1291" y="1237"/>
                    <a:pt x="1076" y="1237"/>
                  </a:cubicBezTo>
                  <a:cubicBezTo>
                    <a:pt x="608" y="1237"/>
                    <a:pt x="119" y="859"/>
                    <a:pt x="107" y="364"/>
                  </a:cubicBezTo>
                  <a:cubicBezTo>
                    <a:pt x="116" y="347"/>
                    <a:pt x="134" y="338"/>
                    <a:pt x="152" y="320"/>
                  </a:cubicBezTo>
                  <a:lnTo>
                    <a:pt x="152" y="320"/>
                  </a:lnTo>
                  <a:cubicBezTo>
                    <a:pt x="143" y="400"/>
                    <a:pt x="170" y="489"/>
                    <a:pt x="187" y="543"/>
                  </a:cubicBezTo>
                  <a:cubicBezTo>
                    <a:pt x="223" y="659"/>
                    <a:pt x="294" y="775"/>
                    <a:pt x="393" y="846"/>
                  </a:cubicBezTo>
                  <a:lnTo>
                    <a:pt x="401" y="846"/>
                  </a:lnTo>
                  <a:cubicBezTo>
                    <a:pt x="330" y="739"/>
                    <a:pt x="259" y="623"/>
                    <a:pt x="232" y="498"/>
                  </a:cubicBezTo>
                  <a:cubicBezTo>
                    <a:pt x="223" y="436"/>
                    <a:pt x="214" y="373"/>
                    <a:pt x="223" y="311"/>
                  </a:cubicBezTo>
                  <a:cubicBezTo>
                    <a:pt x="223" y="284"/>
                    <a:pt x="232" y="266"/>
                    <a:pt x="232" y="248"/>
                  </a:cubicBezTo>
                  <a:cubicBezTo>
                    <a:pt x="232" y="248"/>
                    <a:pt x="241" y="239"/>
                    <a:pt x="241" y="239"/>
                  </a:cubicBezTo>
                  <a:cubicBezTo>
                    <a:pt x="241" y="284"/>
                    <a:pt x="250" y="329"/>
                    <a:pt x="250" y="364"/>
                  </a:cubicBezTo>
                  <a:cubicBezTo>
                    <a:pt x="259" y="462"/>
                    <a:pt x="277" y="587"/>
                    <a:pt x="357" y="668"/>
                  </a:cubicBezTo>
                  <a:cubicBezTo>
                    <a:pt x="357" y="668"/>
                    <a:pt x="357" y="668"/>
                    <a:pt x="357" y="659"/>
                  </a:cubicBezTo>
                  <a:cubicBezTo>
                    <a:pt x="321" y="561"/>
                    <a:pt x="303" y="471"/>
                    <a:pt x="303" y="355"/>
                  </a:cubicBezTo>
                  <a:cubicBezTo>
                    <a:pt x="303" y="302"/>
                    <a:pt x="321" y="248"/>
                    <a:pt x="330" y="186"/>
                  </a:cubicBezTo>
                  <a:cubicBezTo>
                    <a:pt x="366" y="168"/>
                    <a:pt x="401" y="150"/>
                    <a:pt x="446" y="141"/>
                  </a:cubicBezTo>
                  <a:close/>
                  <a:moveTo>
                    <a:pt x="686" y="0"/>
                  </a:moveTo>
                  <a:cubicBezTo>
                    <a:pt x="439" y="0"/>
                    <a:pt x="198" y="94"/>
                    <a:pt x="18" y="311"/>
                  </a:cubicBezTo>
                  <a:cubicBezTo>
                    <a:pt x="18" y="311"/>
                    <a:pt x="9" y="320"/>
                    <a:pt x="9" y="329"/>
                  </a:cubicBezTo>
                  <a:cubicBezTo>
                    <a:pt x="9" y="329"/>
                    <a:pt x="0" y="338"/>
                    <a:pt x="0" y="347"/>
                  </a:cubicBezTo>
                  <a:cubicBezTo>
                    <a:pt x="6" y="918"/>
                    <a:pt x="550" y="1340"/>
                    <a:pt x="1077" y="1340"/>
                  </a:cubicBezTo>
                  <a:cubicBezTo>
                    <a:pt x="1323" y="1340"/>
                    <a:pt x="1566" y="1247"/>
                    <a:pt x="1749" y="1033"/>
                  </a:cubicBezTo>
                  <a:cubicBezTo>
                    <a:pt x="1749" y="1025"/>
                    <a:pt x="1757" y="1025"/>
                    <a:pt x="1757" y="1016"/>
                  </a:cubicBezTo>
                  <a:cubicBezTo>
                    <a:pt x="1757" y="1007"/>
                    <a:pt x="1766" y="998"/>
                    <a:pt x="1766" y="989"/>
                  </a:cubicBezTo>
                  <a:cubicBezTo>
                    <a:pt x="1754" y="424"/>
                    <a:pt x="1210" y="0"/>
                    <a:pt x="68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26" name="Google Shape;3024;p8"/>
            <p:cNvSpPr/>
            <p:nvPr/>
          </p:nvSpPr>
          <p:spPr>
            <a:xfrm>
              <a:off x="736350" y="1174075"/>
              <a:ext cx="6325" cy="3525"/>
            </a:xfrm>
            <a:custGeom>
              <a:avLst/>
              <a:ahLst/>
              <a:rect l="l" t="t" r="r" b="b"/>
              <a:pathLst>
                <a:path w="253" h="141" extrusionOk="0">
                  <a:moveTo>
                    <a:pt x="184" y="0"/>
                  </a:moveTo>
                  <a:cubicBezTo>
                    <a:pt x="177" y="0"/>
                    <a:pt x="169" y="2"/>
                    <a:pt x="161" y="5"/>
                  </a:cubicBezTo>
                  <a:cubicBezTo>
                    <a:pt x="126" y="14"/>
                    <a:pt x="81" y="23"/>
                    <a:pt x="45" y="32"/>
                  </a:cubicBezTo>
                  <a:cubicBezTo>
                    <a:pt x="18" y="41"/>
                    <a:pt x="1" y="68"/>
                    <a:pt x="1" y="94"/>
                  </a:cubicBezTo>
                  <a:cubicBezTo>
                    <a:pt x="8" y="118"/>
                    <a:pt x="29" y="141"/>
                    <a:pt x="52" y="141"/>
                  </a:cubicBezTo>
                  <a:cubicBezTo>
                    <a:pt x="56" y="141"/>
                    <a:pt x="59" y="140"/>
                    <a:pt x="63" y="139"/>
                  </a:cubicBezTo>
                  <a:cubicBezTo>
                    <a:pt x="108" y="121"/>
                    <a:pt x="161" y="112"/>
                    <a:pt x="206" y="94"/>
                  </a:cubicBezTo>
                  <a:cubicBezTo>
                    <a:pt x="252" y="71"/>
                    <a:pt x="231" y="0"/>
                    <a:pt x="18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27" name="Google Shape;3025;p8"/>
            <p:cNvSpPr/>
            <p:nvPr/>
          </p:nvSpPr>
          <p:spPr>
            <a:xfrm>
              <a:off x="732175" y="1164200"/>
              <a:ext cx="6875" cy="4775"/>
            </a:xfrm>
            <a:custGeom>
              <a:avLst/>
              <a:ahLst/>
              <a:rect l="l" t="t" r="r" b="b"/>
              <a:pathLst>
                <a:path w="275" h="191" extrusionOk="0">
                  <a:moveTo>
                    <a:pt x="209" y="1"/>
                  </a:moveTo>
                  <a:cubicBezTo>
                    <a:pt x="201" y="1"/>
                    <a:pt x="193" y="3"/>
                    <a:pt x="185" y="8"/>
                  </a:cubicBezTo>
                  <a:cubicBezTo>
                    <a:pt x="141" y="35"/>
                    <a:pt x="87" y="61"/>
                    <a:pt x="43" y="97"/>
                  </a:cubicBezTo>
                  <a:cubicBezTo>
                    <a:pt x="0" y="132"/>
                    <a:pt x="31" y="190"/>
                    <a:pt x="72" y="190"/>
                  </a:cubicBezTo>
                  <a:cubicBezTo>
                    <a:pt x="83" y="190"/>
                    <a:pt x="94" y="186"/>
                    <a:pt x="105" y="177"/>
                  </a:cubicBezTo>
                  <a:cubicBezTo>
                    <a:pt x="150" y="150"/>
                    <a:pt x="185" y="124"/>
                    <a:pt x="230" y="106"/>
                  </a:cubicBezTo>
                  <a:cubicBezTo>
                    <a:pt x="257" y="88"/>
                    <a:pt x="275" y="61"/>
                    <a:pt x="257" y="35"/>
                  </a:cubicBezTo>
                  <a:cubicBezTo>
                    <a:pt x="250" y="15"/>
                    <a:pt x="230" y="1"/>
                    <a:pt x="20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28" name="Google Shape;3026;p8"/>
            <p:cNvSpPr/>
            <p:nvPr/>
          </p:nvSpPr>
          <p:spPr>
            <a:xfrm>
              <a:off x="727050" y="1156350"/>
              <a:ext cx="6200" cy="5925"/>
            </a:xfrm>
            <a:custGeom>
              <a:avLst/>
              <a:ahLst/>
              <a:rect l="l" t="t" r="r" b="b"/>
              <a:pathLst>
                <a:path w="248" h="237" extrusionOk="0">
                  <a:moveTo>
                    <a:pt x="193" y="0"/>
                  </a:moveTo>
                  <a:cubicBezTo>
                    <a:pt x="176" y="0"/>
                    <a:pt x="161" y="10"/>
                    <a:pt x="150" y="27"/>
                  </a:cubicBezTo>
                  <a:cubicBezTo>
                    <a:pt x="114" y="63"/>
                    <a:pt x="78" y="108"/>
                    <a:pt x="43" y="143"/>
                  </a:cubicBezTo>
                  <a:cubicBezTo>
                    <a:pt x="0" y="179"/>
                    <a:pt x="36" y="237"/>
                    <a:pt x="75" y="237"/>
                  </a:cubicBezTo>
                  <a:cubicBezTo>
                    <a:pt x="85" y="237"/>
                    <a:pt x="96" y="233"/>
                    <a:pt x="105" y="224"/>
                  </a:cubicBezTo>
                  <a:cubicBezTo>
                    <a:pt x="150" y="179"/>
                    <a:pt x="185" y="134"/>
                    <a:pt x="230" y="90"/>
                  </a:cubicBezTo>
                  <a:cubicBezTo>
                    <a:pt x="248" y="63"/>
                    <a:pt x="239" y="27"/>
                    <a:pt x="221" y="10"/>
                  </a:cubicBezTo>
                  <a:cubicBezTo>
                    <a:pt x="211" y="3"/>
                    <a:pt x="202" y="0"/>
                    <a:pt x="19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29" name="Google Shape;3027;p8"/>
            <p:cNvSpPr/>
            <p:nvPr/>
          </p:nvSpPr>
          <p:spPr>
            <a:xfrm>
              <a:off x="709250" y="1147100"/>
              <a:ext cx="3150" cy="6750"/>
            </a:xfrm>
            <a:custGeom>
              <a:avLst/>
              <a:ahLst/>
              <a:rect l="l" t="t" r="r" b="b"/>
              <a:pathLst>
                <a:path w="126" h="270" extrusionOk="0">
                  <a:moveTo>
                    <a:pt x="71" y="0"/>
                  </a:moveTo>
                  <a:cubicBezTo>
                    <a:pt x="47" y="0"/>
                    <a:pt x="23" y="16"/>
                    <a:pt x="23" y="49"/>
                  </a:cubicBezTo>
                  <a:cubicBezTo>
                    <a:pt x="14" y="103"/>
                    <a:pt x="5" y="157"/>
                    <a:pt x="5" y="210"/>
                  </a:cubicBezTo>
                  <a:cubicBezTo>
                    <a:pt x="0" y="249"/>
                    <a:pt x="28" y="270"/>
                    <a:pt x="55" y="270"/>
                  </a:cubicBezTo>
                  <a:cubicBezTo>
                    <a:pt x="77" y="270"/>
                    <a:pt x="99" y="256"/>
                    <a:pt x="103" y="228"/>
                  </a:cubicBezTo>
                  <a:cubicBezTo>
                    <a:pt x="112" y="165"/>
                    <a:pt x="121" y="112"/>
                    <a:pt x="121" y="58"/>
                  </a:cubicBezTo>
                  <a:cubicBezTo>
                    <a:pt x="126" y="20"/>
                    <a:pt x="98" y="0"/>
                    <a:pt x="7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30" name="Google Shape;3028;p8"/>
            <p:cNvSpPr/>
            <p:nvPr/>
          </p:nvSpPr>
          <p:spPr>
            <a:xfrm>
              <a:off x="697100" y="1147600"/>
              <a:ext cx="4275" cy="6400"/>
            </a:xfrm>
            <a:custGeom>
              <a:avLst/>
              <a:ahLst/>
              <a:rect l="l" t="t" r="r" b="b"/>
              <a:pathLst>
                <a:path w="171" h="256" extrusionOk="0">
                  <a:moveTo>
                    <a:pt x="68" y="0"/>
                  </a:moveTo>
                  <a:cubicBezTo>
                    <a:pt x="64" y="0"/>
                    <a:pt x="59" y="1"/>
                    <a:pt x="54" y="3"/>
                  </a:cubicBezTo>
                  <a:cubicBezTo>
                    <a:pt x="27" y="3"/>
                    <a:pt x="1" y="29"/>
                    <a:pt x="9" y="56"/>
                  </a:cubicBezTo>
                  <a:cubicBezTo>
                    <a:pt x="27" y="119"/>
                    <a:pt x="54" y="172"/>
                    <a:pt x="72" y="226"/>
                  </a:cubicBezTo>
                  <a:cubicBezTo>
                    <a:pt x="79" y="246"/>
                    <a:pt x="100" y="256"/>
                    <a:pt x="122" y="256"/>
                  </a:cubicBezTo>
                  <a:cubicBezTo>
                    <a:pt x="129" y="256"/>
                    <a:pt x="137" y="255"/>
                    <a:pt x="143" y="252"/>
                  </a:cubicBezTo>
                  <a:cubicBezTo>
                    <a:pt x="170" y="244"/>
                    <a:pt x="170" y="217"/>
                    <a:pt x="161" y="181"/>
                  </a:cubicBezTo>
                  <a:cubicBezTo>
                    <a:pt x="152" y="137"/>
                    <a:pt x="125" y="92"/>
                    <a:pt x="116" y="38"/>
                  </a:cubicBezTo>
                  <a:cubicBezTo>
                    <a:pt x="109" y="16"/>
                    <a:pt x="90" y="0"/>
                    <a:pt x="6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31" name="Google Shape;3029;p8"/>
            <p:cNvSpPr/>
            <p:nvPr/>
          </p:nvSpPr>
          <p:spPr>
            <a:xfrm>
              <a:off x="686925" y="1153175"/>
              <a:ext cx="5425" cy="5750"/>
            </a:xfrm>
            <a:custGeom>
              <a:avLst/>
              <a:ahLst/>
              <a:rect l="l" t="t" r="r" b="b"/>
              <a:pathLst>
                <a:path w="217" h="230" extrusionOk="0">
                  <a:moveTo>
                    <a:pt x="72" y="0"/>
                  </a:moveTo>
                  <a:cubicBezTo>
                    <a:pt x="34" y="0"/>
                    <a:pt x="0" y="44"/>
                    <a:pt x="33" y="83"/>
                  </a:cubicBezTo>
                  <a:cubicBezTo>
                    <a:pt x="60" y="119"/>
                    <a:pt x="77" y="154"/>
                    <a:pt x="104" y="199"/>
                  </a:cubicBezTo>
                  <a:cubicBezTo>
                    <a:pt x="113" y="220"/>
                    <a:pt x="131" y="229"/>
                    <a:pt x="148" y="229"/>
                  </a:cubicBezTo>
                  <a:cubicBezTo>
                    <a:pt x="182" y="229"/>
                    <a:pt x="217" y="196"/>
                    <a:pt x="193" y="154"/>
                  </a:cubicBezTo>
                  <a:cubicBezTo>
                    <a:pt x="167" y="110"/>
                    <a:pt x="140" y="65"/>
                    <a:pt x="113" y="21"/>
                  </a:cubicBezTo>
                  <a:cubicBezTo>
                    <a:pt x="101" y="6"/>
                    <a:pt x="86" y="0"/>
                    <a:pt x="7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32" name="Google Shape;3030;p8"/>
            <p:cNvSpPr/>
            <p:nvPr/>
          </p:nvSpPr>
          <p:spPr>
            <a:xfrm>
              <a:off x="718525" y="1150175"/>
              <a:ext cx="4900" cy="6575"/>
            </a:xfrm>
            <a:custGeom>
              <a:avLst/>
              <a:ahLst/>
              <a:rect l="l" t="t" r="r" b="b"/>
              <a:pathLst>
                <a:path w="196" h="263" extrusionOk="0">
                  <a:moveTo>
                    <a:pt x="129" y="1"/>
                  </a:moveTo>
                  <a:cubicBezTo>
                    <a:pt x="110" y="1"/>
                    <a:pt x="90" y="11"/>
                    <a:pt x="80" y="34"/>
                  </a:cubicBezTo>
                  <a:cubicBezTo>
                    <a:pt x="62" y="87"/>
                    <a:pt x="36" y="141"/>
                    <a:pt x="18" y="194"/>
                  </a:cubicBezTo>
                  <a:cubicBezTo>
                    <a:pt x="1" y="234"/>
                    <a:pt x="34" y="262"/>
                    <a:pt x="67" y="262"/>
                  </a:cubicBezTo>
                  <a:cubicBezTo>
                    <a:pt x="87" y="262"/>
                    <a:pt x="106" y="253"/>
                    <a:pt x="116" y="230"/>
                  </a:cubicBezTo>
                  <a:cubicBezTo>
                    <a:pt x="134" y="176"/>
                    <a:pt x="161" y="123"/>
                    <a:pt x="178" y="69"/>
                  </a:cubicBezTo>
                  <a:cubicBezTo>
                    <a:pt x="195" y="30"/>
                    <a:pt x="162" y="1"/>
                    <a:pt x="12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33" name="Google Shape;3031;p8"/>
            <p:cNvSpPr/>
            <p:nvPr/>
          </p:nvSpPr>
          <p:spPr>
            <a:xfrm>
              <a:off x="876625" y="1145650"/>
              <a:ext cx="25675" cy="20925"/>
            </a:xfrm>
            <a:custGeom>
              <a:avLst/>
              <a:ahLst/>
              <a:rect l="l" t="t" r="r" b="b"/>
              <a:pathLst>
                <a:path w="1027" h="837" extrusionOk="0">
                  <a:moveTo>
                    <a:pt x="652" y="0"/>
                  </a:moveTo>
                  <a:lnTo>
                    <a:pt x="652" y="0"/>
                  </a:lnTo>
                  <a:cubicBezTo>
                    <a:pt x="590" y="27"/>
                    <a:pt x="518" y="54"/>
                    <a:pt x="456" y="90"/>
                  </a:cubicBezTo>
                  <a:cubicBezTo>
                    <a:pt x="509" y="125"/>
                    <a:pt x="554" y="179"/>
                    <a:pt x="563" y="232"/>
                  </a:cubicBezTo>
                  <a:cubicBezTo>
                    <a:pt x="590" y="313"/>
                    <a:pt x="572" y="402"/>
                    <a:pt x="518" y="473"/>
                  </a:cubicBezTo>
                  <a:cubicBezTo>
                    <a:pt x="465" y="550"/>
                    <a:pt x="373" y="591"/>
                    <a:pt x="283" y="591"/>
                  </a:cubicBezTo>
                  <a:cubicBezTo>
                    <a:pt x="206" y="591"/>
                    <a:pt x="130" y="562"/>
                    <a:pt x="81" y="500"/>
                  </a:cubicBezTo>
                  <a:cubicBezTo>
                    <a:pt x="46" y="571"/>
                    <a:pt x="19" y="634"/>
                    <a:pt x="1" y="705"/>
                  </a:cubicBezTo>
                  <a:cubicBezTo>
                    <a:pt x="94" y="798"/>
                    <a:pt x="197" y="837"/>
                    <a:pt x="297" y="837"/>
                  </a:cubicBezTo>
                  <a:cubicBezTo>
                    <a:pt x="679" y="837"/>
                    <a:pt x="1027" y="276"/>
                    <a:pt x="652"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34" name="Google Shape;3032;p8"/>
            <p:cNvSpPr/>
            <p:nvPr/>
          </p:nvSpPr>
          <p:spPr>
            <a:xfrm>
              <a:off x="904750" y="1146100"/>
              <a:ext cx="3350" cy="13850"/>
            </a:xfrm>
            <a:custGeom>
              <a:avLst/>
              <a:ahLst/>
              <a:rect l="l" t="t" r="r" b="b"/>
              <a:pathLst>
                <a:path w="134" h="554" extrusionOk="0">
                  <a:moveTo>
                    <a:pt x="0" y="0"/>
                  </a:moveTo>
                  <a:cubicBezTo>
                    <a:pt x="27" y="63"/>
                    <a:pt x="45" y="152"/>
                    <a:pt x="54" y="205"/>
                  </a:cubicBezTo>
                  <a:cubicBezTo>
                    <a:pt x="71" y="321"/>
                    <a:pt x="62" y="446"/>
                    <a:pt x="9" y="553"/>
                  </a:cubicBezTo>
                  <a:cubicBezTo>
                    <a:pt x="45" y="536"/>
                    <a:pt x="71" y="518"/>
                    <a:pt x="98" y="500"/>
                  </a:cubicBezTo>
                  <a:cubicBezTo>
                    <a:pt x="134" y="339"/>
                    <a:pt x="125" y="179"/>
                    <a:pt x="54" y="18"/>
                  </a:cubicBezTo>
                  <a:cubicBezTo>
                    <a:pt x="36" y="9"/>
                    <a:pt x="18" y="0"/>
                    <a:pt x="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35" name="Google Shape;3033;p8"/>
            <p:cNvSpPr/>
            <p:nvPr/>
          </p:nvSpPr>
          <p:spPr>
            <a:xfrm>
              <a:off x="875750" y="1144975"/>
              <a:ext cx="29675" cy="28350"/>
            </a:xfrm>
            <a:custGeom>
              <a:avLst/>
              <a:ahLst/>
              <a:rect l="l" t="t" r="r" b="b"/>
              <a:pathLst>
                <a:path w="1187" h="1134" extrusionOk="0">
                  <a:moveTo>
                    <a:pt x="812" y="1"/>
                  </a:moveTo>
                  <a:cubicBezTo>
                    <a:pt x="1165" y="368"/>
                    <a:pt x="768" y="973"/>
                    <a:pt x="326" y="973"/>
                  </a:cubicBezTo>
                  <a:cubicBezTo>
                    <a:pt x="220" y="973"/>
                    <a:pt x="111" y="938"/>
                    <a:pt x="9" y="857"/>
                  </a:cubicBezTo>
                  <a:cubicBezTo>
                    <a:pt x="0" y="919"/>
                    <a:pt x="0" y="982"/>
                    <a:pt x="9" y="1053"/>
                  </a:cubicBezTo>
                  <a:cubicBezTo>
                    <a:pt x="72" y="1089"/>
                    <a:pt x="134" y="1116"/>
                    <a:pt x="205" y="1134"/>
                  </a:cubicBezTo>
                  <a:cubicBezTo>
                    <a:pt x="304" y="1080"/>
                    <a:pt x="411" y="1018"/>
                    <a:pt x="509" y="964"/>
                  </a:cubicBezTo>
                  <a:cubicBezTo>
                    <a:pt x="741" y="839"/>
                    <a:pt x="955" y="723"/>
                    <a:pt x="1160" y="607"/>
                  </a:cubicBezTo>
                  <a:cubicBezTo>
                    <a:pt x="1169" y="482"/>
                    <a:pt x="1187" y="357"/>
                    <a:pt x="1151" y="242"/>
                  </a:cubicBezTo>
                  <a:cubicBezTo>
                    <a:pt x="1133" y="179"/>
                    <a:pt x="1115" y="117"/>
                    <a:pt x="1089" y="63"/>
                  </a:cubicBezTo>
                  <a:cubicBezTo>
                    <a:pt x="1071" y="45"/>
                    <a:pt x="1062" y="27"/>
                    <a:pt x="1053" y="10"/>
                  </a:cubicBezTo>
                  <a:lnTo>
                    <a:pt x="1035" y="10"/>
                  </a:lnTo>
                  <a:cubicBezTo>
                    <a:pt x="1053" y="45"/>
                    <a:pt x="1071" y="90"/>
                    <a:pt x="1080" y="126"/>
                  </a:cubicBezTo>
                  <a:cubicBezTo>
                    <a:pt x="1115" y="224"/>
                    <a:pt x="1151" y="340"/>
                    <a:pt x="1115" y="438"/>
                  </a:cubicBezTo>
                  <a:cubicBezTo>
                    <a:pt x="1098" y="331"/>
                    <a:pt x="1080" y="242"/>
                    <a:pt x="1035" y="143"/>
                  </a:cubicBezTo>
                  <a:cubicBezTo>
                    <a:pt x="1008" y="90"/>
                    <a:pt x="964" y="45"/>
                    <a:pt x="937"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36" name="Google Shape;3034;p8"/>
            <p:cNvSpPr/>
            <p:nvPr/>
          </p:nvSpPr>
          <p:spPr>
            <a:xfrm>
              <a:off x="876200" y="1173075"/>
              <a:ext cx="3575" cy="1825"/>
            </a:xfrm>
            <a:custGeom>
              <a:avLst/>
              <a:ahLst/>
              <a:rect l="l" t="t" r="r" b="b"/>
              <a:pathLst>
                <a:path w="143" h="73" extrusionOk="0">
                  <a:moveTo>
                    <a:pt x="0" y="1"/>
                  </a:moveTo>
                  <a:lnTo>
                    <a:pt x="0" y="1"/>
                  </a:lnTo>
                  <a:cubicBezTo>
                    <a:pt x="9" y="19"/>
                    <a:pt x="9" y="27"/>
                    <a:pt x="18" y="45"/>
                  </a:cubicBezTo>
                  <a:cubicBezTo>
                    <a:pt x="36" y="54"/>
                    <a:pt x="63" y="63"/>
                    <a:pt x="80" y="72"/>
                  </a:cubicBezTo>
                  <a:lnTo>
                    <a:pt x="143" y="36"/>
                  </a:lnTo>
                  <a:cubicBezTo>
                    <a:pt x="98" y="27"/>
                    <a:pt x="45" y="19"/>
                    <a:pt x="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37" name="Google Shape;3035;p8"/>
            <p:cNvSpPr/>
            <p:nvPr/>
          </p:nvSpPr>
          <p:spPr>
            <a:xfrm>
              <a:off x="868775" y="1142300"/>
              <a:ext cx="41775" cy="34600"/>
            </a:xfrm>
            <a:custGeom>
              <a:avLst/>
              <a:ahLst/>
              <a:rect l="l" t="t" r="r" b="b"/>
              <a:pathLst>
                <a:path w="1671" h="1384" extrusionOk="0">
                  <a:moveTo>
                    <a:pt x="966" y="134"/>
                  </a:moveTo>
                  <a:cubicBezTo>
                    <a:pt x="1341" y="410"/>
                    <a:pt x="993" y="971"/>
                    <a:pt x="611" y="971"/>
                  </a:cubicBezTo>
                  <a:cubicBezTo>
                    <a:pt x="511" y="971"/>
                    <a:pt x="408" y="932"/>
                    <a:pt x="315" y="839"/>
                  </a:cubicBezTo>
                  <a:cubicBezTo>
                    <a:pt x="333" y="768"/>
                    <a:pt x="360" y="705"/>
                    <a:pt x="395" y="634"/>
                  </a:cubicBezTo>
                  <a:cubicBezTo>
                    <a:pt x="444" y="696"/>
                    <a:pt x="520" y="725"/>
                    <a:pt x="597" y="725"/>
                  </a:cubicBezTo>
                  <a:cubicBezTo>
                    <a:pt x="687" y="725"/>
                    <a:pt x="779" y="684"/>
                    <a:pt x="832" y="607"/>
                  </a:cubicBezTo>
                  <a:cubicBezTo>
                    <a:pt x="886" y="536"/>
                    <a:pt x="904" y="447"/>
                    <a:pt x="877" y="366"/>
                  </a:cubicBezTo>
                  <a:cubicBezTo>
                    <a:pt x="868" y="313"/>
                    <a:pt x="823" y="259"/>
                    <a:pt x="770" y="224"/>
                  </a:cubicBezTo>
                  <a:cubicBezTo>
                    <a:pt x="832" y="188"/>
                    <a:pt x="904" y="161"/>
                    <a:pt x="966" y="134"/>
                  </a:cubicBezTo>
                  <a:close/>
                  <a:moveTo>
                    <a:pt x="1188" y="1"/>
                  </a:moveTo>
                  <a:cubicBezTo>
                    <a:pt x="545" y="1"/>
                    <a:pt x="1" y="750"/>
                    <a:pt x="235" y="1383"/>
                  </a:cubicBezTo>
                  <a:lnTo>
                    <a:pt x="377" y="1303"/>
                  </a:lnTo>
                  <a:cubicBezTo>
                    <a:pt x="360" y="1294"/>
                    <a:pt x="333" y="1285"/>
                    <a:pt x="315" y="1276"/>
                  </a:cubicBezTo>
                  <a:cubicBezTo>
                    <a:pt x="306" y="1258"/>
                    <a:pt x="306" y="1250"/>
                    <a:pt x="297" y="1232"/>
                  </a:cubicBezTo>
                  <a:lnTo>
                    <a:pt x="297" y="1232"/>
                  </a:lnTo>
                  <a:cubicBezTo>
                    <a:pt x="342" y="1250"/>
                    <a:pt x="395" y="1258"/>
                    <a:pt x="440" y="1267"/>
                  </a:cubicBezTo>
                  <a:cubicBezTo>
                    <a:pt x="458" y="1258"/>
                    <a:pt x="467" y="1250"/>
                    <a:pt x="484" y="1241"/>
                  </a:cubicBezTo>
                  <a:cubicBezTo>
                    <a:pt x="413" y="1223"/>
                    <a:pt x="351" y="1196"/>
                    <a:pt x="288" y="1160"/>
                  </a:cubicBezTo>
                  <a:cubicBezTo>
                    <a:pt x="279" y="1089"/>
                    <a:pt x="279" y="1026"/>
                    <a:pt x="288" y="964"/>
                  </a:cubicBezTo>
                  <a:cubicBezTo>
                    <a:pt x="390" y="1045"/>
                    <a:pt x="499" y="1080"/>
                    <a:pt x="605" y="1080"/>
                  </a:cubicBezTo>
                  <a:cubicBezTo>
                    <a:pt x="1047" y="1080"/>
                    <a:pt x="1444" y="475"/>
                    <a:pt x="1091" y="108"/>
                  </a:cubicBezTo>
                  <a:lnTo>
                    <a:pt x="1216" y="108"/>
                  </a:lnTo>
                  <a:cubicBezTo>
                    <a:pt x="1243" y="152"/>
                    <a:pt x="1287" y="197"/>
                    <a:pt x="1314" y="250"/>
                  </a:cubicBezTo>
                  <a:cubicBezTo>
                    <a:pt x="1359" y="349"/>
                    <a:pt x="1377" y="438"/>
                    <a:pt x="1394" y="545"/>
                  </a:cubicBezTo>
                  <a:cubicBezTo>
                    <a:pt x="1430" y="447"/>
                    <a:pt x="1394" y="331"/>
                    <a:pt x="1359" y="233"/>
                  </a:cubicBezTo>
                  <a:cubicBezTo>
                    <a:pt x="1350" y="197"/>
                    <a:pt x="1332" y="152"/>
                    <a:pt x="1314" y="117"/>
                  </a:cubicBezTo>
                  <a:lnTo>
                    <a:pt x="1332" y="117"/>
                  </a:lnTo>
                  <a:cubicBezTo>
                    <a:pt x="1341" y="134"/>
                    <a:pt x="1350" y="152"/>
                    <a:pt x="1368" y="170"/>
                  </a:cubicBezTo>
                  <a:cubicBezTo>
                    <a:pt x="1394" y="224"/>
                    <a:pt x="1412" y="286"/>
                    <a:pt x="1430" y="349"/>
                  </a:cubicBezTo>
                  <a:cubicBezTo>
                    <a:pt x="1466" y="464"/>
                    <a:pt x="1448" y="589"/>
                    <a:pt x="1439" y="714"/>
                  </a:cubicBezTo>
                  <a:cubicBezTo>
                    <a:pt x="1439" y="714"/>
                    <a:pt x="1448" y="705"/>
                    <a:pt x="1448" y="705"/>
                  </a:cubicBezTo>
                  <a:cubicBezTo>
                    <a:pt x="1501" y="598"/>
                    <a:pt x="1510" y="473"/>
                    <a:pt x="1493" y="357"/>
                  </a:cubicBezTo>
                  <a:cubicBezTo>
                    <a:pt x="1484" y="304"/>
                    <a:pt x="1466" y="215"/>
                    <a:pt x="1439" y="152"/>
                  </a:cubicBezTo>
                  <a:cubicBezTo>
                    <a:pt x="1457" y="152"/>
                    <a:pt x="1475" y="161"/>
                    <a:pt x="1493" y="170"/>
                  </a:cubicBezTo>
                  <a:cubicBezTo>
                    <a:pt x="1564" y="331"/>
                    <a:pt x="1573" y="491"/>
                    <a:pt x="1537" y="652"/>
                  </a:cubicBezTo>
                  <a:cubicBezTo>
                    <a:pt x="1582" y="634"/>
                    <a:pt x="1617" y="616"/>
                    <a:pt x="1653" y="589"/>
                  </a:cubicBezTo>
                  <a:cubicBezTo>
                    <a:pt x="1671" y="429"/>
                    <a:pt x="1653" y="268"/>
                    <a:pt x="1582" y="117"/>
                  </a:cubicBezTo>
                  <a:cubicBezTo>
                    <a:pt x="1573" y="108"/>
                    <a:pt x="1564" y="99"/>
                    <a:pt x="1564" y="90"/>
                  </a:cubicBezTo>
                  <a:cubicBezTo>
                    <a:pt x="1555" y="90"/>
                    <a:pt x="1555" y="81"/>
                    <a:pt x="1546" y="81"/>
                  </a:cubicBezTo>
                  <a:cubicBezTo>
                    <a:pt x="1426" y="26"/>
                    <a:pt x="1306" y="1"/>
                    <a:pt x="118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38" name="Google Shape;3036;p8"/>
            <p:cNvSpPr/>
            <p:nvPr/>
          </p:nvSpPr>
          <p:spPr>
            <a:xfrm>
              <a:off x="865050" y="1174200"/>
              <a:ext cx="6250" cy="3150"/>
            </a:xfrm>
            <a:custGeom>
              <a:avLst/>
              <a:ahLst/>
              <a:rect l="l" t="t" r="r" b="b"/>
              <a:pathLst>
                <a:path w="250" h="126" extrusionOk="0">
                  <a:moveTo>
                    <a:pt x="178" y="0"/>
                  </a:moveTo>
                  <a:cubicBezTo>
                    <a:pt x="143" y="9"/>
                    <a:pt x="107" y="18"/>
                    <a:pt x="63" y="27"/>
                  </a:cubicBezTo>
                  <a:cubicBezTo>
                    <a:pt x="3" y="27"/>
                    <a:pt x="0" y="126"/>
                    <a:pt x="55" y="126"/>
                  </a:cubicBezTo>
                  <a:cubicBezTo>
                    <a:pt x="58" y="126"/>
                    <a:pt x="60" y="126"/>
                    <a:pt x="63" y="125"/>
                  </a:cubicBezTo>
                  <a:cubicBezTo>
                    <a:pt x="116" y="125"/>
                    <a:pt x="161" y="116"/>
                    <a:pt x="205" y="107"/>
                  </a:cubicBezTo>
                  <a:cubicBezTo>
                    <a:pt x="232" y="98"/>
                    <a:pt x="250" y="63"/>
                    <a:pt x="241" y="36"/>
                  </a:cubicBezTo>
                  <a:cubicBezTo>
                    <a:pt x="232" y="9"/>
                    <a:pt x="205" y="0"/>
                    <a:pt x="17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39" name="Google Shape;3037;p8"/>
            <p:cNvSpPr/>
            <p:nvPr/>
          </p:nvSpPr>
          <p:spPr>
            <a:xfrm>
              <a:off x="864175" y="1164575"/>
              <a:ext cx="7225" cy="3000"/>
            </a:xfrm>
            <a:custGeom>
              <a:avLst/>
              <a:ahLst/>
              <a:rect l="l" t="t" r="r" b="b"/>
              <a:pathLst>
                <a:path w="289" h="120" extrusionOk="0">
                  <a:moveTo>
                    <a:pt x="44" y="0"/>
                  </a:moveTo>
                  <a:cubicBezTo>
                    <a:pt x="21" y="0"/>
                    <a:pt x="0" y="31"/>
                    <a:pt x="8" y="55"/>
                  </a:cubicBezTo>
                  <a:cubicBezTo>
                    <a:pt x="8" y="82"/>
                    <a:pt x="26" y="100"/>
                    <a:pt x="53" y="100"/>
                  </a:cubicBezTo>
                  <a:cubicBezTo>
                    <a:pt x="106" y="109"/>
                    <a:pt x="151" y="109"/>
                    <a:pt x="205" y="118"/>
                  </a:cubicBezTo>
                  <a:cubicBezTo>
                    <a:pt x="209" y="119"/>
                    <a:pt x="214" y="120"/>
                    <a:pt x="218" y="120"/>
                  </a:cubicBezTo>
                  <a:cubicBezTo>
                    <a:pt x="271" y="120"/>
                    <a:pt x="288" y="28"/>
                    <a:pt x="222" y="20"/>
                  </a:cubicBezTo>
                  <a:cubicBezTo>
                    <a:pt x="169" y="11"/>
                    <a:pt x="115" y="2"/>
                    <a:pt x="53" y="2"/>
                  </a:cubicBezTo>
                  <a:cubicBezTo>
                    <a:pt x="50" y="1"/>
                    <a:pt x="47" y="0"/>
                    <a:pt x="4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40" name="Google Shape;3038;p8"/>
            <p:cNvSpPr/>
            <p:nvPr/>
          </p:nvSpPr>
          <p:spPr>
            <a:xfrm>
              <a:off x="865925" y="1155000"/>
              <a:ext cx="7250" cy="4325"/>
            </a:xfrm>
            <a:custGeom>
              <a:avLst/>
              <a:ahLst/>
              <a:rect l="l" t="t" r="r" b="b"/>
              <a:pathLst>
                <a:path w="290" h="173" extrusionOk="0">
                  <a:moveTo>
                    <a:pt x="53" y="1"/>
                  </a:moveTo>
                  <a:cubicBezTo>
                    <a:pt x="36" y="1"/>
                    <a:pt x="21" y="11"/>
                    <a:pt x="10" y="28"/>
                  </a:cubicBezTo>
                  <a:cubicBezTo>
                    <a:pt x="1" y="55"/>
                    <a:pt x="10" y="90"/>
                    <a:pt x="36" y="99"/>
                  </a:cubicBezTo>
                  <a:cubicBezTo>
                    <a:pt x="90" y="117"/>
                    <a:pt x="143" y="153"/>
                    <a:pt x="206" y="171"/>
                  </a:cubicBezTo>
                  <a:cubicBezTo>
                    <a:pt x="211" y="172"/>
                    <a:pt x="216" y="173"/>
                    <a:pt x="221" y="173"/>
                  </a:cubicBezTo>
                  <a:cubicBezTo>
                    <a:pt x="272" y="173"/>
                    <a:pt x="289" y="88"/>
                    <a:pt x="224" y="64"/>
                  </a:cubicBezTo>
                  <a:cubicBezTo>
                    <a:pt x="179" y="46"/>
                    <a:pt x="135" y="28"/>
                    <a:pt x="81" y="10"/>
                  </a:cubicBezTo>
                  <a:cubicBezTo>
                    <a:pt x="72" y="4"/>
                    <a:pt x="62" y="1"/>
                    <a:pt x="5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41" name="Google Shape;3039;p8"/>
            <p:cNvSpPr/>
            <p:nvPr/>
          </p:nvSpPr>
          <p:spPr>
            <a:xfrm>
              <a:off x="880425" y="1137600"/>
              <a:ext cx="5550" cy="6325"/>
            </a:xfrm>
            <a:custGeom>
              <a:avLst/>
              <a:ahLst/>
              <a:rect l="l" t="t" r="r" b="b"/>
              <a:pathLst>
                <a:path w="222" h="253" extrusionOk="0">
                  <a:moveTo>
                    <a:pt x="69" y="0"/>
                  </a:moveTo>
                  <a:cubicBezTo>
                    <a:pt x="36" y="0"/>
                    <a:pt x="0" y="39"/>
                    <a:pt x="18" y="82"/>
                  </a:cubicBezTo>
                  <a:cubicBezTo>
                    <a:pt x="45" y="135"/>
                    <a:pt x="81" y="180"/>
                    <a:pt x="108" y="224"/>
                  </a:cubicBezTo>
                  <a:cubicBezTo>
                    <a:pt x="119" y="244"/>
                    <a:pt x="135" y="252"/>
                    <a:pt x="152" y="252"/>
                  </a:cubicBezTo>
                  <a:cubicBezTo>
                    <a:pt x="187" y="252"/>
                    <a:pt x="221" y="214"/>
                    <a:pt x="197" y="171"/>
                  </a:cubicBezTo>
                  <a:cubicBezTo>
                    <a:pt x="170" y="126"/>
                    <a:pt x="134" y="82"/>
                    <a:pt x="108" y="28"/>
                  </a:cubicBezTo>
                  <a:cubicBezTo>
                    <a:pt x="99" y="8"/>
                    <a:pt x="85" y="0"/>
                    <a:pt x="6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42" name="Google Shape;3040;p8"/>
            <p:cNvSpPr/>
            <p:nvPr/>
          </p:nvSpPr>
          <p:spPr>
            <a:xfrm>
              <a:off x="892025" y="1132850"/>
              <a:ext cx="3375" cy="6625"/>
            </a:xfrm>
            <a:custGeom>
              <a:avLst/>
              <a:ahLst/>
              <a:rect l="l" t="t" r="r" b="b"/>
              <a:pathLst>
                <a:path w="135" h="265" extrusionOk="0">
                  <a:moveTo>
                    <a:pt x="64" y="1"/>
                  </a:moveTo>
                  <a:cubicBezTo>
                    <a:pt x="58" y="1"/>
                    <a:pt x="51" y="2"/>
                    <a:pt x="45" y="4"/>
                  </a:cubicBezTo>
                  <a:cubicBezTo>
                    <a:pt x="9" y="13"/>
                    <a:pt x="1" y="40"/>
                    <a:pt x="9" y="66"/>
                  </a:cubicBezTo>
                  <a:cubicBezTo>
                    <a:pt x="18" y="111"/>
                    <a:pt x="18" y="164"/>
                    <a:pt x="18" y="218"/>
                  </a:cubicBezTo>
                  <a:cubicBezTo>
                    <a:pt x="26" y="241"/>
                    <a:pt x="40" y="264"/>
                    <a:pt x="62" y="264"/>
                  </a:cubicBezTo>
                  <a:cubicBezTo>
                    <a:pt x="65" y="264"/>
                    <a:pt x="68" y="264"/>
                    <a:pt x="72" y="263"/>
                  </a:cubicBezTo>
                  <a:cubicBezTo>
                    <a:pt x="99" y="263"/>
                    <a:pt x="134" y="245"/>
                    <a:pt x="125" y="218"/>
                  </a:cubicBezTo>
                  <a:cubicBezTo>
                    <a:pt x="116" y="156"/>
                    <a:pt x="116" y="93"/>
                    <a:pt x="108" y="40"/>
                  </a:cubicBezTo>
                  <a:cubicBezTo>
                    <a:pt x="101" y="12"/>
                    <a:pt x="84" y="1"/>
                    <a:pt x="6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43" name="Google Shape;3041;p8"/>
            <p:cNvSpPr/>
            <p:nvPr/>
          </p:nvSpPr>
          <p:spPr>
            <a:xfrm>
              <a:off x="903175" y="1133600"/>
              <a:ext cx="3200" cy="6275"/>
            </a:xfrm>
            <a:custGeom>
              <a:avLst/>
              <a:ahLst/>
              <a:rect l="l" t="t" r="r" b="b"/>
              <a:pathLst>
                <a:path w="128" h="251" extrusionOk="0">
                  <a:moveTo>
                    <a:pt x="62" y="1"/>
                  </a:moveTo>
                  <a:cubicBezTo>
                    <a:pt x="41" y="1"/>
                    <a:pt x="22" y="12"/>
                    <a:pt x="18" y="36"/>
                  </a:cubicBezTo>
                  <a:cubicBezTo>
                    <a:pt x="9" y="90"/>
                    <a:pt x="1" y="143"/>
                    <a:pt x="1" y="197"/>
                  </a:cubicBezTo>
                  <a:cubicBezTo>
                    <a:pt x="1" y="233"/>
                    <a:pt x="25" y="250"/>
                    <a:pt x="51" y="250"/>
                  </a:cubicBezTo>
                  <a:cubicBezTo>
                    <a:pt x="76" y="250"/>
                    <a:pt x="103" y="233"/>
                    <a:pt x="108" y="197"/>
                  </a:cubicBezTo>
                  <a:cubicBezTo>
                    <a:pt x="108" y="152"/>
                    <a:pt x="108" y="108"/>
                    <a:pt x="117" y="63"/>
                  </a:cubicBezTo>
                  <a:cubicBezTo>
                    <a:pt x="127" y="25"/>
                    <a:pt x="93" y="1"/>
                    <a:pt x="6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44" name="Google Shape;3042;p8"/>
            <p:cNvSpPr/>
            <p:nvPr/>
          </p:nvSpPr>
          <p:spPr>
            <a:xfrm>
              <a:off x="871800" y="1145075"/>
              <a:ext cx="7025" cy="5400"/>
            </a:xfrm>
            <a:custGeom>
              <a:avLst/>
              <a:ahLst/>
              <a:rect l="l" t="t" r="r" b="b"/>
              <a:pathLst>
                <a:path w="281" h="216" extrusionOk="0">
                  <a:moveTo>
                    <a:pt x="77" y="0"/>
                  </a:moveTo>
                  <a:cubicBezTo>
                    <a:pt x="35" y="0"/>
                    <a:pt x="1" y="51"/>
                    <a:pt x="42" y="86"/>
                  </a:cubicBezTo>
                  <a:cubicBezTo>
                    <a:pt x="78" y="130"/>
                    <a:pt x="123" y="166"/>
                    <a:pt x="167" y="202"/>
                  </a:cubicBezTo>
                  <a:cubicBezTo>
                    <a:pt x="179" y="212"/>
                    <a:pt x="192" y="216"/>
                    <a:pt x="204" y="216"/>
                  </a:cubicBezTo>
                  <a:cubicBezTo>
                    <a:pt x="246" y="216"/>
                    <a:pt x="280" y="165"/>
                    <a:pt x="239" y="130"/>
                  </a:cubicBezTo>
                  <a:cubicBezTo>
                    <a:pt x="194" y="95"/>
                    <a:pt x="149" y="50"/>
                    <a:pt x="114" y="14"/>
                  </a:cubicBezTo>
                  <a:cubicBezTo>
                    <a:pt x="102" y="5"/>
                    <a:pt x="89" y="0"/>
                    <a:pt x="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45" name="Google Shape;3043;p8"/>
            <p:cNvSpPr/>
            <p:nvPr/>
          </p:nvSpPr>
          <p:spPr>
            <a:xfrm>
              <a:off x="925475" y="1038150"/>
              <a:ext cx="22825" cy="20950"/>
            </a:xfrm>
            <a:custGeom>
              <a:avLst/>
              <a:ahLst/>
              <a:rect l="l" t="t" r="r" b="b"/>
              <a:pathLst>
                <a:path w="913" h="838" extrusionOk="0">
                  <a:moveTo>
                    <a:pt x="652" y="0"/>
                  </a:moveTo>
                  <a:cubicBezTo>
                    <a:pt x="589" y="27"/>
                    <a:pt x="518" y="54"/>
                    <a:pt x="465" y="90"/>
                  </a:cubicBezTo>
                  <a:cubicBezTo>
                    <a:pt x="509" y="125"/>
                    <a:pt x="554" y="170"/>
                    <a:pt x="572" y="224"/>
                  </a:cubicBezTo>
                  <a:cubicBezTo>
                    <a:pt x="589" y="313"/>
                    <a:pt x="572" y="402"/>
                    <a:pt x="518" y="473"/>
                  </a:cubicBezTo>
                  <a:cubicBezTo>
                    <a:pt x="465" y="550"/>
                    <a:pt x="373" y="591"/>
                    <a:pt x="283" y="591"/>
                  </a:cubicBezTo>
                  <a:cubicBezTo>
                    <a:pt x="206" y="591"/>
                    <a:pt x="130" y="562"/>
                    <a:pt x="81" y="500"/>
                  </a:cubicBezTo>
                  <a:cubicBezTo>
                    <a:pt x="45" y="563"/>
                    <a:pt x="19" y="634"/>
                    <a:pt x="1" y="705"/>
                  </a:cubicBezTo>
                  <a:cubicBezTo>
                    <a:pt x="94" y="799"/>
                    <a:pt x="197" y="837"/>
                    <a:pt x="297" y="837"/>
                  </a:cubicBezTo>
                  <a:cubicBezTo>
                    <a:pt x="619" y="837"/>
                    <a:pt x="913" y="438"/>
                    <a:pt x="777" y="152"/>
                  </a:cubicBezTo>
                  <a:cubicBezTo>
                    <a:pt x="759" y="143"/>
                    <a:pt x="732" y="143"/>
                    <a:pt x="705" y="134"/>
                  </a:cubicBezTo>
                  <a:lnTo>
                    <a:pt x="643" y="125"/>
                  </a:lnTo>
                  <a:lnTo>
                    <a:pt x="661" y="54"/>
                  </a:lnTo>
                  <a:cubicBezTo>
                    <a:pt x="661" y="45"/>
                    <a:pt x="661" y="27"/>
                    <a:pt x="670" y="18"/>
                  </a:cubicBezTo>
                  <a:cubicBezTo>
                    <a:pt x="661" y="9"/>
                    <a:pt x="661" y="9"/>
                    <a:pt x="652"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46" name="Google Shape;3044;p8"/>
            <p:cNvSpPr/>
            <p:nvPr/>
          </p:nvSpPr>
          <p:spPr>
            <a:xfrm>
              <a:off x="924575" y="1042600"/>
              <a:ext cx="29700" cy="28450"/>
            </a:xfrm>
            <a:custGeom>
              <a:avLst/>
              <a:ahLst/>
              <a:rect l="l" t="t" r="r" b="b"/>
              <a:pathLst>
                <a:path w="1188" h="1138" extrusionOk="0">
                  <a:moveTo>
                    <a:pt x="929" y="1"/>
                  </a:moveTo>
                  <a:cubicBezTo>
                    <a:pt x="1025" y="346"/>
                    <a:pt x="696" y="765"/>
                    <a:pt x="335" y="765"/>
                  </a:cubicBezTo>
                  <a:cubicBezTo>
                    <a:pt x="229" y="765"/>
                    <a:pt x="120" y="728"/>
                    <a:pt x="19" y="643"/>
                  </a:cubicBezTo>
                  <a:cubicBezTo>
                    <a:pt x="10" y="715"/>
                    <a:pt x="1" y="777"/>
                    <a:pt x="10" y="848"/>
                  </a:cubicBezTo>
                  <a:cubicBezTo>
                    <a:pt x="81" y="884"/>
                    <a:pt x="144" y="920"/>
                    <a:pt x="215" y="938"/>
                  </a:cubicBezTo>
                  <a:cubicBezTo>
                    <a:pt x="304" y="955"/>
                    <a:pt x="385" y="973"/>
                    <a:pt x="474" y="973"/>
                  </a:cubicBezTo>
                  <a:cubicBezTo>
                    <a:pt x="483" y="973"/>
                    <a:pt x="483" y="973"/>
                    <a:pt x="474" y="982"/>
                  </a:cubicBezTo>
                  <a:cubicBezTo>
                    <a:pt x="449" y="990"/>
                    <a:pt x="423" y="994"/>
                    <a:pt x="396" y="994"/>
                  </a:cubicBezTo>
                  <a:cubicBezTo>
                    <a:pt x="335" y="994"/>
                    <a:pt x="268" y="977"/>
                    <a:pt x="206" y="964"/>
                  </a:cubicBezTo>
                  <a:cubicBezTo>
                    <a:pt x="153" y="955"/>
                    <a:pt x="81" y="938"/>
                    <a:pt x="28" y="920"/>
                  </a:cubicBezTo>
                  <a:lnTo>
                    <a:pt x="28" y="920"/>
                  </a:lnTo>
                  <a:cubicBezTo>
                    <a:pt x="28" y="929"/>
                    <a:pt x="28" y="947"/>
                    <a:pt x="37" y="964"/>
                  </a:cubicBezTo>
                  <a:cubicBezTo>
                    <a:pt x="126" y="991"/>
                    <a:pt x="206" y="1027"/>
                    <a:pt x="304" y="1036"/>
                  </a:cubicBezTo>
                  <a:cubicBezTo>
                    <a:pt x="345" y="1043"/>
                    <a:pt x="385" y="1045"/>
                    <a:pt x="424" y="1045"/>
                  </a:cubicBezTo>
                  <a:cubicBezTo>
                    <a:pt x="488" y="1045"/>
                    <a:pt x="550" y="1038"/>
                    <a:pt x="617" y="1027"/>
                  </a:cubicBezTo>
                  <a:lnTo>
                    <a:pt x="617" y="1027"/>
                  </a:lnTo>
                  <a:cubicBezTo>
                    <a:pt x="558" y="1069"/>
                    <a:pt x="472" y="1080"/>
                    <a:pt x="387" y="1080"/>
                  </a:cubicBezTo>
                  <a:cubicBezTo>
                    <a:pt x="328" y="1080"/>
                    <a:pt x="271" y="1075"/>
                    <a:pt x="224" y="1071"/>
                  </a:cubicBezTo>
                  <a:cubicBezTo>
                    <a:pt x="215" y="1062"/>
                    <a:pt x="135" y="1054"/>
                    <a:pt x="63" y="1036"/>
                  </a:cubicBezTo>
                  <a:lnTo>
                    <a:pt x="63" y="1036"/>
                  </a:lnTo>
                  <a:cubicBezTo>
                    <a:pt x="63" y="1045"/>
                    <a:pt x="72" y="1062"/>
                    <a:pt x="72" y="1071"/>
                  </a:cubicBezTo>
                  <a:cubicBezTo>
                    <a:pt x="174" y="1117"/>
                    <a:pt x="276" y="1137"/>
                    <a:pt x="376" y="1137"/>
                  </a:cubicBezTo>
                  <a:cubicBezTo>
                    <a:pt x="707" y="1137"/>
                    <a:pt x="1012" y="911"/>
                    <a:pt x="1170" y="616"/>
                  </a:cubicBezTo>
                  <a:cubicBezTo>
                    <a:pt x="1161" y="616"/>
                    <a:pt x="1152" y="608"/>
                    <a:pt x="1152" y="608"/>
                  </a:cubicBezTo>
                  <a:lnTo>
                    <a:pt x="1098" y="581"/>
                  </a:lnTo>
                  <a:lnTo>
                    <a:pt x="1116" y="527"/>
                  </a:lnTo>
                  <a:cubicBezTo>
                    <a:pt x="1134" y="492"/>
                    <a:pt x="1143" y="456"/>
                    <a:pt x="1161" y="420"/>
                  </a:cubicBezTo>
                  <a:cubicBezTo>
                    <a:pt x="1170" y="304"/>
                    <a:pt x="1187" y="188"/>
                    <a:pt x="1161" y="72"/>
                  </a:cubicBezTo>
                  <a:cubicBezTo>
                    <a:pt x="1152" y="63"/>
                    <a:pt x="1134" y="63"/>
                    <a:pt x="1125" y="54"/>
                  </a:cubicBezTo>
                  <a:lnTo>
                    <a:pt x="1125" y="54"/>
                  </a:lnTo>
                  <a:cubicBezTo>
                    <a:pt x="1134" y="117"/>
                    <a:pt x="1134" y="179"/>
                    <a:pt x="1116" y="233"/>
                  </a:cubicBezTo>
                  <a:cubicBezTo>
                    <a:pt x="1107" y="161"/>
                    <a:pt x="1098" y="99"/>
                    <a:pt x="1080" y="37"/>
                  </a:cubicBezTo>
                  <a:cubicBezTo>
                    <a:pt x="1027" y="28"/>
                    <a:pt x="982" y="10"/>
                    <a:pt x="929"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47" name="Google Shape;3045;p8"/>
            <p:cNvSpPr/>
            <p:nvPr/>
          </p:nvSpPr>
          <p:spPr>
            <a:xfrm>
              <a:off x="954700" y="1045075"/>
              <a:ext cx="1800" cy="5375"/>
            </a:xfrm>
            <a:custGeom>
              <a:avLst/>
              <a:ahLst/>
              <a:rect l="l" t="t" r="r" b="b"/>
              <a:pathLst>
                <a:path w="72" h="215" extrusionOk="0">
                  <a:moveTo>
                    <a:pt x="18" y="0"/>
                  </a:moveTo>
                  <a:cubicBezTo>
                    <a:pt x="27" y="71"/>
                    <a:pt x="18" y="143"/>
                    <a:pt x="0" y="214"/>
                  </a:cubicBezTo>
                  <a:cubicBezTo>
                    <a:pt x="27" y="152"/>
                    <a:pt x="54" y="89"/>
                    <a:pt x="72" y="27"/>
                  </a:cubicBezTo>
                  <a:cubicBezTo>
                    <a:pt x="54" y="18"/>
                    <a:pt x="36" y="9"/>
                    <a:pt x="1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48" name="Google Shape;3046;p8"/>
            <p:cNvSpPr/>
            <p:nvPr/>
          </p:nvSpPr>
          <p:spPr>
            <a:xfrm>
              <a:off x="917450" y="1035250"/>
              <a:ext cx="38600" cy="38400"/>
            </a:xfrm>
            <a:custGeom>
              <a:avLst/>
              <a:ahLst/>
              <a:rect l="l" t="t" r="r" b="b"/>
              <a:pathLst>
                <a:path w="1544" h="1536" extrusionOk="0">
                  <a:moveTo>
                    <a:pt x="1026" y="1"/>
                  </a:moveTo>
                  <a:cubicBezTo>
                    <a:pt x="438" y="125"/>
                    <a:pt x="1" y="839"/>
                    <a:pt x="268" y="1428"/>
                  </a:cubicBezTo>
                  <a:cubicBezTo>
                    <a:pt x="277" y="1437"/>
                    <a:pt x="286" y="1437"/>
                    <a:pt x="286" y="1446"/>
                  </a:cubicBezTo>
                  <a:cubicBezTo>
                    <a:pt x="295" y="1446"/>
                    <a:pt x="295" y="1455"/>
                    <a:pt x="304" y="1455"/>
                  </a:cubicBezTo>
                  <a:cubicBezTo>
                    <a:pt x="425" y="1511"/>
                    <a:pt x="546" y="1536"/>
                    <a:pt x="663" y="1536"/>
                  </a:cubicBezTo>
                  <a:cubicBezTo>
                    <a:pt x="1033" y="1536"/>
                    <a:pt x="1368" y="1287"/>
                    <a:pt x="1544" y="955"/>
                  </a:cubicBezTo>
                  <a:cubicBezTo>
                    <a:pt x="1508" y="946"/>
                    <a:pt x="1481" y="928"/>
                    <a:pt x="1455" y="910"/>
                  </a:cubicBezTo>
                  <a:cubicBezTo>
                    <a:pt x="1297" y="1205"/>
                    <a:pt x="992" y="1431"/>
                    <a:pt x="661" y="1431"/>
                  </a:cubicBezTo>
                  <a:cubicBezTo>
                    <a:pt x="561" y="1431"/>
                    <a:pt x="459" y="1411"/>
                    <a:pt x="357" y="1365"/>
                  </a:cubicBezTo>
                  <a:cubicBezTo>
                    <a:pt x="357" y="1356"/>
                    <a:pt x="348" y="1339"/>
                    <a:pt x="348" y="1330"/>
                  </a:cubicBezTo>
                  <a:lnTo>
                    <a:pt x="348" y="1330"/>
                  </a:lnTo>
                  <a:cubicBezTo>
                    <a:pt x="420" y="1348"/>
                    <a:pt x="500" y="1356"/>
                    <a:pt x="509" y="1365"/>
                  </a:cubicBezTo>
                  <a:cubicBezTo>
                    <a:pt x="556" y="1369"/>
                    <a:pt x="613" y="1374"/>
                    <a:pt x="672" y="1374"/>
                  </a:cubicBezTo>
                  <a:cubicBezTo>
                    <a:pt x="757" y="1374"/>
                    <a:pt x="843" y="1363"/>
                    <a:pt x="902" y="1321"/>
                  </a:cubicBezTo>
                  <a:lnTo>
                    <a:pt x="902" y="1321"/>
                  </a:lnTo>
                  <a:cubicBezTo>
                    <a:pt x="835" y="1332"/>
                    <a:pt x="773" y="1339"/>
                    <a:pt x="709" y="1339"/>
                  </a:cubicBezTo>
                  <a:cubicBezTo>
                    <a:pt x="670" y="1339"/>
                    <a:pt x="630" y="1337"/>
                    <a:pt x="589" y="1330"/>
                  </a:cubicBezTo>
                  <a:cubicBezTo>
                    <a:pt x="491" y="1321"/>
                    <a:pt x="411" y="1285"/>
                    <a:pt x="322" y="1258"/>
                  </a:cubicBezTo>
                  <a:cubicBezTo>
                    <a:pt x="313" y="1241"/>
                    <a:pt x="313" y="1223"/>
                    <a:pt x="313" y="1214"/>
                  </a:cubicBezTo>
                  <a:lnTo>
                    <a:pt x="313" y="1214"/>
                  </a:lnTo>
                  <a:cubicBezTo>
                    <a:pt x="366" y="1232"/>
                    <a:pt x="438" y="1249"/>
                    <a:pt x="491" y="1258"/>
                  </a:cubicBezTo>
                  <a:cubicBezTo>
                    <a:pt x="553" y="1271"/>
                    <a:pt x="620" y="1288"/>
                    <a:pt x="681" y="1288"/>
                  </a:cubicBezTo>
                  <a:cubicBezTo>
                    <a:pt x="708" y="1288"/>
                    <a:pt x="734" y="1284"/>
                    <a:pt x="759" y="1276"/>
                  </a:cubicBezTo>
                  <a:cubicBezTo>
                    <a:pt x="768" y="1267"/>
                    <a:pt x="768" y="1267"/>
                    <a:pt x="759" y="1267"/>
                  </a:cubicBezTo>
                  <a:cubicBezTo>
                    <a:pt x="670" y="1267"/>
                    <a:pt x="589" y="1249"/>
                    <a:pt x="500" y="1232"/>
                  </a:cubicBezTo>
                  <a:cubicBezTo>
                    <a:pt x="429" y="1214"/>
                    <a:pt x="366" y="1178"/>
                    <a:pt x="295" y="1142"/>
                  </a:cubicBezTo>
                  <a:cubicBezTo>
                    <a:pt x="286" y="1071"/>
                    <a:pt x="295" y="1009"/>
                    <a:pt x="304" y="937"/>
                  </a:cubicBezTo>
                  <a:cubicBezTo>
                    <a:pt x="405" y="1022"/>
                    <a:pt x="514" y="1059"/>
                    <a:pt x="620" y="1059"/>
                  </a:cubicBezTo>
                  <a:cubicBezTo>
                    <a:pt x="981" y="1059"/>
                    <a:pt x="1310" y="640"/>
                    <a:pt x="1214" y="295"/>
                  </a:cubicBezTo>
                  <a:cubicBezTo>
                    <a:pt x="1178" y="286"/>
                    <a:pt x="1142" y="277"/>
                    <a:pt x="1098" y="268"/>
                  </a:cubicBezTo>
                  <a:lnTo>
                    <a:pt x="1098" y="268"/>
                  </a:lnTo>
                  <a:cubicBezTo>
                    <a:pt x="1234" y="554"/>
                    <a:pt x="940" y="953"/>
                    <a:pt x="618" y="953"/>
                  </a:cubicBezTo>
                  <a:cubicBezTo>
                    <a:pt x="518" y="953"/>
                    <a:pt x="415" y="915"/>
                    <a:pt x="322" y="821"/>
                  </a:cubicBezTo>
                  <a:cubicBezTo>
                    <a:pt x="340" y="750"/>
                    <a:pt x="366" y="679"/>
                    <a:pt x="402" y="616"/>
                  </a:cubicBezTo>
                  <a:cubicBezTo>
                    <a:pt x="451" y="678"/>
                    <a:pt x="527" y="707"/>
                    <a:pt x="604" y="707"/>
                  </a:cubicBezTo>
                  <a:cubicBezTo>
                    <a:pt x="694" y="707"/>
                    <a:pt x="786" y="666"/>
                    <a:pt x="839" y="589"/>
                  </a:cubicBezTo>
                  <a:cubicBezTo>
                    <a:pt x="893" y="518"/>
                    <a:pt x="910" y="429"/>
                    <a:pt x="893" y="340"/>
                  </a:cubicBezTo>
                  <a:cubicBezTo>
                    <a:pt x="875" y="286"/>
                    <a:pt x="830" y="241"/>
                    <a:pt x="786" y="206"/>
                  </a:cubicBezTo>
                  <a:cubicBezTo>
                    <a:pt x="839" y="170"/>
                    <a:pt x="910" y="143"/>
                    <a:pt x="973" y="116"/>
                  </a:cubicBezTo>
                  <a:cubicBezTo>
                    <a:pt x="982" y="125"/>
                    <a:pt x="982" y="125"/>
                    <a:pt x="991" y="134"/>
                  </a:cubicBezTo>
                  <a:cubicBezTo>
                    <a:pt x="1000" y="90"/>
                    <a:pt x="1009" y="45"/>
                    <a:pt x="1026"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49" name="Google Shape;3047;p8"/>
            <p:cNvSpPr/>
            <p:nvPr/>
          </p:nvSpPr>
          <p:spPr>
            <a:xfrm>
              <a:off x="951575" y="1043500"/>
              <a:ext cx="1350" cy="4925"/>
            </a:xfrm>
            <a:custGeom>
              <a:avLst/>
              <a:ahLst/>
              <a:rect l="l" t="t" r="r" b="b"/>
              <a:pathLst>
                <a:path w="54" h="197" extrusionOk="0">
                  <a:moveTo>
                    <a:pt x="0" y="1"/>
                  </a:moveTo>
                  <a:cubicBezTo>
                    <a:pt x="18" y="63"/>
                    <a:pt x="27" y="125"/>
                    <a:pt x="36" y="197"/>
                  </a:cubicBezTo>
                  <a:cubicBezTo>
                    <a:pt x="54" y="143"/>
                    <a:pt x="54" y="81"/>
                    <a:pt x="45" y="18"/>
                  </a:cubicBezTo>
                  <a:cubicBezTo>
                    <a:pt x="27" y="18"/>
                    <a:pt x="9" y="10"/>
                    <a:pt x="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50" name="Google Shape;3048;p8"/>
            <p:cNvSpPr/>
            <p:nvPr/>
          </p:nvSpPr>
          <p:spPr>
            <a:xfrm>
              <a:off x="953575" y="1044400"/>
              <a:ext cx="1825" cy="8725"/>
            </a:xfrm>
            <a:custGeom>
              <a:avLst/>
              <a:ahLst/>
              <a:rect l="l" t="t" r="r" b="b"/>
              <a:pathLst>
                <a:path w="73" h="349" extrusionOk="0">
                  <a:moveTo>
                    <a:pt x="1" y="0"/>
                  </a:moveTo>
                  <a:lnTo>
                    <a:pt x="1" y="0"/>
                  </a:lnTo>
                  <a:cubicBezTo>
                    <a:pt x="27" y="116"/>
                    <a:pt x="10" y="232"/>
                    <a:pt x="1" y="348"/>
                  </a:cubicBezTo>
                  <a:cubicBezTo>
                    <a:pt x="10" y="321"/>
                    <a:pt x="19" y="295"/>
                    <a:pt x="36" y="268"/>
                  </a:cubicBezTo>
                  <a:cubicBezTo>
                    <a:pt x="36" y="259"/>
                    <a:pt x="36" y="250"/>
                    <a:pt x="45" y="241"/>
                  </a:cubicBezTo>
                  <a:cubicBezTo>
                    <a:pt x="63" y="170"/>
                    <a:pt x="72" y="98"/>
                    <a:pt x="63" y="27"/>
                  </a:cubicBezTo>
                  <a:cubicBezTo>
                    <a:pt x="45" y="18"/>
                    <a:pt x="27" y="9"/>
                    <a:pt x="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51" name="Google Shape;3049;p8"/>
            <p:cNvSpPr/>
            <p:nvPr/>
          </p:nvSpPr>
          <p:spPr>
            <a:xfrm>
              <a:off x="913875" y="1066700"/>
              <a:ext cx="6275" cy="3150"/>
            </a:xfrm>
            <a:custGeom>
              <a:avLst/>
              <a:ahLst/>
              <a:rect l="l" t="t" r="r" b="b"/>
              <a:pathLst>
                <a:path w="251" h="126" extrusionOk="0">
                  <a:moveTo>
                    <a:pt x="179" y="0"/>
                  </a:moveTo>
                  <a:cubicBezTo>
                    <a:pt x="144" y="9"/>
                    <a:pt x="108" y="18"/>
                    <a:pt x="63" y="18"/>
                  </a:cubicBezTo>
                  <a:cubicBezTo>
                    <a:pt x="1" y="27"/>
                    <a:pt x="1" y="125"/>
                    <a:pt x="72" y="125"/>
                  </a:cubicBezTo>
                  <a:cubicBezTo>
                    <a:pt x="117" y="125"/>
                    <a:pt x="161" y="107"/>
                    <a:pt x="215" y="107"/>
                  </a:cubicBezTo>
                  <a:cubicBezTo>
                    <a:pt x="242" y="98"/>
                    <a:pt x="251" y="63"/>
                    <a:pt x="251" y="36"/>
                  </a:cubicBezTo>
                  <a:cubicBezTo>
                    <a:pt x="242" y="9"/>
                    <a:pt x="215" y="0"/>
                    <a:pt x="17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52" name="Google Shape;3050;p8"/>
            <p:cNvSpPr/>
            <p:nvPr/>
          </p:nvSpPr>
          <p:spPr>
            <a:xfrm>
              <a:off x="913225" y="1056875"/>
              <a:ext cx="7075" cy="3175"/>
            </a:xfrm>
            <a:custGeom>
              <a:avLst/>
              <a:ahLst/>
              <a:rect l="l" t="t" r="r" b="b"/>
              <a:pathLst>
                <a:path w="283" h="127" extrusionOk="0">
                  <a:moveTo>
                    <a:pt x="54" y="1"/>
                  </a:moveTo>
                  <a:cubicBezTo>
                    <a:pt x="18" y="1"/>
                    <a:pt x="0" y="28"/>
                    <a:pt x="0" y="54"/>
                  </a:cubicBezTo>
                  <a:cubicBezTo>
                    <a:pt x="0" y="90"/>
                    <a:pt x="27" y="108"/>
                    <a:pt x="54" y="108"/>
                  </a:cubicBezTo>
                  <a:cubicBezTo>
                    <a:pt x="98" y="117"/>
                    <a:pt x="143" y="117"/>
                    <a:pt x="196" y="126"/>
                  </a:cubicBezTo>
                  <a:cubicBezTo>
                    <a:pt x="199" y="126"/>
                    <a:pt x="202" y="126"/>
                    <a:pt x="204" y="126"/>
                  </a:cubicBezTo>
                  <a:cubicBezTo>
                    <a:pt x="261" y="126"/>
                    <a:pt x="283" y="36"/>
                    <a:pt x="223" y="28"/>
                  </a:cubicBezTo>
                  <a:cubicBezTo>
                    <a:pt x="161" y="19"/>
                    <a:pt x="107" y="10"/>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53" name="Google Shape;3051;p8"/>
            <p:cNvSpPr/>
            <p:nvPr/>
          </p:nvSpPr>
          <p:spPr>
            <a:xfrm>
              <a:off x="914775" y="1047425"/>
              <a:ext cx="7200" cy="4250"/>
            </a:xfrm>
            <a:custGeom>
              <a:avLst/>
              <a:ahLst/>
              <a:rect l="l" t="t" r="r" b="b"/>
              <a:pathLst>
                <a:path w="288" h="170" extrusionOk="0">
                  <a:moveTo>
                    <a:pt x="68" y="1"/>
                  </a:moveTo>
                  <a:cubicBezTo>
                    <a:pt x="47" y="1"/>
                    <a:pt x="25" y="11"/>
                    <a:pt x="18" y="31"/>
                  </a:cubicBezTo>
                  <a:cubicBezTo>
                    <a:pt x="0" y="49"/>
                    <a:pt x="9" y="93"/>
                    <a:pt x="36" y="102"/>
                  </a:cubicBezTo>
                  <a:cubicBezTo>
                    <a:pt x="90" y="120"/>
                    <a:pt x="143" y="147"/>
                    <a:pt x="206" y="165"/>
                  </a:cubicBezTo>
                  <a:cubicBezTo>
                    <a:pt x="213" y="168"/>
                    <a:pt x="219" y="169"/>
                    <a:pt x="225" y="169"/>
                  </a:cubicBezTo>
                  <a:cubicBezTo>
                    <a:pt x="273" y="169"/>
                    <a:pt x="288" y="82"/>
                    <a:pt x="232" y="67"/>
                  </a:cubicBezTo>
                  <a:cubicBezTo>
                    <a:pt x="179" y="49"/>
                    <a:pt x="134" y="31"/>
                    <a:pt x="90" y="4"/>
                  </a:cubicBezTo>
                  <a:cubicBezTo>
                    <a:pt x="83" y="2"/>
                    <a:pt x="76" y="1"/>
                    <a:pt x="6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54" name="Google Shape;3052;p8"/>
            <p:cNvSpPr/>
            <p:nvPr/>
          </p:nvSpPr>
          <p:spPr>
            <a:xfrm>
              <a:off x="929325" y="1030100"/>
              <a:ext cx="5500" cy="6175"/>
            </a:xfrm>
            <a:custGeom>
              <a:avLst/>
              <a:ahLst/>
              <a:rect l="l" t="t" r="r" b="b"/>
              <a:pathLst>
                <a:path w="220" h="247" extrusionOk="0">
                  <a:moveTo>
                    <a:pt x="70" y="0"/>
                  </a:moveTo>
                  <a:cubicBezTo>
                    <a:pt x="35" y="0"/>
                    <a:pt x="1" y="39"/>
                    <a:pt x="25" y="82"/>
                  </a:cubicBezTo>
                  <a:cubicBezTo>
                    <a:pt x="43" y="135"/>
                    <a:pt x="79" y="180"/>
                    <a:pt x="105" y="224"/>
                  </a:cubicBezTo>
                  <a:cubicBezTo>
                    <a:pt x="116" y="240"/>
                    <a:pt x="131" y="247"/>
                    <a:pt x="146" y="247"/>
                  </a:cubicBezTo>
                  <a:cubicBezTo>
                    <a:pt x="183" y="247"/>
                    <a:pt x="220" y="209"/>
                    <a:pt x="195" y="171"/>
                  </a:cubicBezTo>
                  <a:cubicBezTo>
                    <a:pt x="168" y="126"/>
                    <a:pt x="132" y="82"/>
                    <a:pt x="114" y="28"/>
                  </a:cubicBezTo>
                  <a:cubicBezTo>
                    <a:pt x="103" y="8"/>
                    <a:pt x="86"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55" name="Google Shape;3053;p8"/>
            <p:cNvSpPr/>
            <p:nvPr/>
          </p:nvSpPr>
          <p:spPr>
            <a:xfrm>
              <a:off x="941100" y="1026550"/>
              <a:ext cx="3150" cy="5375"/>
            </a:xfrm>
            <a:custGeom>
              <a:avLst/>
              <a:ahLst/>
              <a:rect l="l" t="t" r="r" b="b"/>
              <a:pathLst>
                <a:path w="126" h="215" extrusionOk="0">
                  <a:moveTo>
                    <a:pt x="0" y="1"/>
                  </a:moveTo>
                  <a:cubicBezTo>
                    <a:pt x="0" y="10"/>
                    <a:pt x="0" y="10"/>
                    <a:pt x="0" y="18"/>
                  </a:cubicBezTo>
                  <a:cubicBezTo>
                    <a:pt x="9" y="63"/>
                    <a:pt x="9" y="117"/>
                    <a:pt x="18" y="170"/>
                  </a:cubicBezTo>
                  <a:cubicBezTo>
                    <a:pt x="18" y="197"/>
                    <a:pt x="36" y="215"/>
                    <a:pt x="72" y="215"/>
                  </a:cubicBezTo>
                  <a:cubicBezTo>
                    <a:pt x="98" y="215"/>
                    <a:pt x="125" y="197"/>
                    <a:pt x="116" y="161"/>
                  </a:cubicBezTo>
                  <a:cubicBezTo>
                    <a:pt x="116" y="117"/>
                    <a:pt x="107" y="63"/>
                    <a:pt x="107" y="10"/>
                  </a:cubicBezTo>
                  <a:cubicBezTo>
                    <a:pt x="72" y="10"/>
                    <a:pt x="36" y="1"/>
                    <a:pt x="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56" name="Google Shape;3054;p8"/>
            <p:cNvSpPr/>
            <p:nvPr/>
          </p:nvSpPr>
          <p:spPr>
            <a:xfrm>
              <a:off x="920650" y="1037575"/>
              <a:ext cx="7000" cy="5425"/>
            </a:xfrm>
            <a:custGeom>
              <a:avLst/>
              <a:ahLst/>
              <a:rect l="l" t="t" r="r" b="b"/>
              <a:pathLst>
                <a:path w="280" h="217" extrusionOk="0">
                  <a:moveTo>
                    <a:pt x="80" y="0"/>
                  </a:moveTo>
                  <a:cubicBezTo>
                    <a:pt x="40" y="0"/>
                    <a:pt x="0" y="51"/>
                    <a:pt x="42" y="86"/>
                  </a:cubicBezTo>
                  <a:cubicBezTo>
                    <a:pt x="87" y="131"/>
                    <a:pt x="122" y="166"/>
                    <a:pt x="167" y="202"/>
                  </a:cubicBezTo>
                  <a:cubicBezTo>
                    <a:pt x="179" y="212"/>
                    <a:pt x="192" y="216"/>
                    <a:pt x="204" y="216"/>
                  </a:cubicBezTo>
                  <a:cubicBezTo>
                    <a:pt x="246" y="216"/>
                    <a:pt x="280" y="165"/>
                    <a:pt x="238" y="131"/>
                  </a:cubicBezTo>
                  <a:cubicBezTo>
                    <a:pt x="203" y="86"/>
                    <a:pt x="158" y="50"/>
                    <a:pt x="113" y="15"/>
                  </a:cubicBezTo>
                  <a:cubicBezTo>
                    <a:pt x="103" y="5"/>
                    <a:pt x="92" y="0"/>
                    <a:pt x="8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57" name="Google Shape;3055;p8"/>
            <p:cNvSpPr/>
            <p:nvPr/>
          </p:nvSpPr>
          <p:spPr>
            <a:xfrm>
              <a:off x="877750" y="1032800"/>
              <a:ext cx="18750" cy="24150"/>
            </a:xfrm>
            <a:custGeom>
              <a:avLst/>
              <a:ahLst/>
              <a:rect l="l" t="t" r="r" b="b"/>
              <a:pathLst>
                <a:path w="750" h="966" extrusionOk="0">
                  <a:moveTo>
                    <a:pt x="152" y="0"/>
                  </a:moveTo>
                  <a:cubicBezTo>
                    <a:pt x="117" y="63"/>
                    <a:pt x="81" y="125"/>
                    <a:pt x="54" y="197"/>
                  </a:cubicBezTo>
                  <a:cubicBezTo>
                    <a:pt x="58" y="196"/>
                    <a:pt x="62" y="196"/>
                    <a:pt x="66" y="196"/>
                  </a:cubicBezTo>
                  <a:cubicBezTo>
                    <a:pt x="230" y="196"/>
                    <a:pt x="365" y="379"/>
                    <a:pt x="322" y="545"/>
                  </a:cubicBezTo>
                  <a:cubicBezTo>
                    <a:pt x="304" y="634"/>
                    <a:pt x="250" y="705"/>
                    <a:pt x="170" y="741"/>
                  </a:cubicBezTo>
                  <a:cubicBezTo>
                    <a:pt x="141" y="756"/>
                    <a:pt x="108" y="762"/>
                    <a:pt x="77" y="762"/>
                  </a:cubicBezTo>
                  <a:cubicBezTo>
                    <a:pt x="50" y="762"/>
                    <a:pt x="25" y="758"/>
                    <a:pt x="1" y="750"/>
                  </a:cubicBezTo>
                  <a:lnTo>
                    <a:pt x="1" y="750"/>
                  </a:lnTo>
                  <a:cubicBezTo>
                    <a:pt x="9" y="821"/>
                    <a:pt x="27" y="892"/>
                    <a:pt x="63" y="955"/>
                  </a:cubicBezTo>
                  <a:cubicBezTo>
                    <a:pt x="95" y="962"/>
                    <a:pt x="126" y="965"/>
                    <a:pt x="155" y="965"/>
                  </a:cubicBezTo>
                  <a:cubicBezTo>
                    <a:pt x="641" y="965"/>
                    <a:pt x="750" y="42"/>
                    <a:pt x="152"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58" name="Google Shape;3056;p8"/>
            <p:cNvSpPr/>
            <p:nvPr/>
          </p:nvSpPr>
          <p:spPr>
            <a:xfrm>
              <a:off x="880875" y="1025000"/>
              <a:ext cx="28800" cy="41050"/>
            </a:xfrm>
            <a:custGeom>
              <a:avLst/>
              <a:ahLst/>
              <a:rect l="l" t="t" r="r" b="b"/>
              <a:pathLst>
                <a:path w="1152" h="1642" extrusionOk="0">
                  <a:moveTo>
                    <a:pt x="500" y="0"/>
                  </a:moveTo>
                  <a:lnTo>
                    <a:pt x="500" y="0"/>
                  </a:lnTo>
                  <a:cubicBezTo>
                    <a:pt x="482" y="9"/>
                    <a:pt x="473" y="9"/>
                    <a:pt x="455" y="18"/>
                  </a:cubicBezTo>
                  <a:cubicBezTo>
                    <a:pt x="509" y="54"/>
                    <a:pt x="545" y="89"/>
                    <a:pt x="554" y="98"/>
                  </a:cubicBezTo>
                  <a:cubicBezTo>
                    <a:pt x="643" y="170"/>
                    <a:pt x="777" y="295"/>
                    <a:pt x="786" y="411"/>
                  </a:cubicBezTo>
                  <a:cubicBezTo>
                    <a:pt x="786" y="419"/>
                    <a:pt x="786" y="419"/>
                    <a:pt x="786" y="419"/>
                  </a:cubicBezTo>
                  <a:cubicBezTo>
                    <a:pt x="723" y="321"/>
                    <a:pt x="670" y="250"/>
                    <a:pt x="580" y="179"/>
                  </a:cubicBezTo>
                  <a:cubicBezTo>
                    <a:pt x="527" y="125"/>
                    <a:pt x="464" y="89"/>
                    <a:pt x="402" y="45"/>
                  </a:cubicBezTo>
                  <a:cubicBezTo>
                    <a:pt x="384" y="54"/>
                    <a:pt x="366" y="63"/>
                    <a:pt x="357" y="72"/>
                  </a:cubicBezTo>
                  <a:cubicBezTo>
                    <a:pt x="393" y="98"/>
                    <a:pt x="438" y="125"/>
                    <a:pt x="464" y="152"/>
                  </a:cubicBezTo>
                  <a:cubicBezTo>
                    <a:pt x="545" y="205"/>
                    <a:pt x="616" y="259"/>
                    <a:pt x="652" y="348"/>
                  </a:cubicBezTo>
                  <a:cubicBezTo>
                    <a:pt x="589" y="277"/>
                    <a:pt x="527" y="232"/>
                    <a:pt x="447" y="179"/>
                  </a:cubicBezTo>
                  <a:cubicBezTo>
                    <a:pt x="402" y="143"/>
                    <a:pt x="348" y="125"/>
                    <a:pt x="295" y="107"/>
                  </a:cubicBezTo>
                  <a:cubicBezTo>
                    <a:pt x="241" y="134"/>
                    <a:pt x="179" y="170"/>
                    <a:pt x="116" y="196"/>
                  </a:cubicBezTo>
                  <a:cubicBezTo>
                    <a:pt x="116" y="205"/>
                    <a:pt x="108" y="214"/>
                    <a:pt x="99" y="214"/>
                  </a:cubicBezTo>
                  <a:cubicBezTo>
                    <a:pt x="759" y="329"/>
                    <a:pt x="620" y="1383"/>
                    <a:pt x="23" y="1383"/>
                  </a:cubicBezTo>
                  <a:cubicBezTo>
                    <a:pt x="15" y="1383"/>
                    <a:pt x="8" y="1383"/>
                    <a:pt x="0" y="1383"/>
                  </a:cubicBezTo>
                  <a:lnTo>
                    <a:pt x="0" y="1383"/>
                  </a:lnTo>
                  <a:cubicBezTo>
                    <a:pt x="18" y="1410"/>
                    <a:pt x="45" y="1445"/>
                    <a:pt x="72" y="1472"/>
                  </a:cubicBezTo>
                  <a:cubicBezTo>
                    <a:pt x="134" y="1472"/>
                    <a:pt x="188" y="1463"/>
                    <a:pt x="241" y="1454"/>
                  </a:cubicBezTo>
                  <a:cubicBezTo>
                    <a:pt x="348" y="1419"/>
                    <a:pt x="429" y="1374"/>
                    <a:pt x="518" y="1312"/>
                  </a:cubicBezTo>
                  <a:cubicBezTo>
                    <a:pt x="527" y="1312"/>
                    <a:pt x="527" y="1312"/>
                    <a:pt x="527" y="1320"/>
                  </a:cubicBezTo>
                  <a:cubicBezTo>
                    <a:pt x="464" y="1410"/>
                    <a:pt x="357" y="1463"/>
                    <a:pt x="259" y="1499"/>
                  </a:cubicBezTo>
                  <a:cubicBezTo>
                    <a:pt x="232" y="1517"/>
                    <a:pt x="188" y="1535"/>
                    <a:pt x="143" y="1543"/>
                  </a:cubicBezTo>
                  <a:cubicBezTo>
                    <a:pt x="152" y="1543"/>
                    <a:pt x="152" y="1543"/>
                    <a:pt x="161" y="1552"/>
                  </a:cubicBezTo>
                  <a:cubicBezTo>
                    <a:pt x="179" y="1552"/>
                    <a:pt x="197" y="1552"/>
                    <a:pt x="223" y="1543"/>
                  </a:cubicBezTo>
                  <a:cubicBezTo>
                    <a:pt x="286" y="1535"/>
                    <a:pt x="339" y="1508"/>
                    <a:pt x="393" y="1481"/>
                  </a:cubicBezTo>
                  <a:cubicBezTo>
                    <a:pt x="518" y="1419"/>
                    <a:pt x="598" y="1320"/>
                    <a:pt x="687" y="1222"/>
                  </a:cubicBezTo>
                  <a:lnTo>
                    <a:pt x="687" y="1222"/>
                  </a:lnTo>
                  <a:cubicBezTo>
                    <a:pt x="652" y="1347"/>
                    <a:pt x="554" y="1445"/>
                    <a:pt x="447" y="1517"/>
                  </a:cubicBezTo>
                  <a:cubicBezTo>
                    <a:pt x="402" y="1543"/>
                    <a:pt x="331" y="1588"/>
                    <a:pt x="250" y="1615"/>
                  </a:cubicBezTo>
                  <a:cubicBezTo>
                    <a:pt x="268" y="1624"/>
                    <a:pt x="286" y="1633"/>
                    <a:pt x="304" y="1642"/>
                  </a:cubicBezTo>
                  <a:cubicBezTo>
                    <a:pt x="982" y="1428"/>
                    <a:pt x="1151" y="339"/>
                    <a:pt x="500"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59" name="Google Shape;3057;p8"/>
            <p:cNvSpPr/>
            <p:nvPr/>
          </p:nvSpPr>
          <p:spPr>
            <a:xfrm>
              <a:off x="871725" y="1023425"/>
              <a:ext cx="41075" cy="45250"/>
            </a:xfrm>
            <a:custGeom>
              <a:avLst/>
              <a:ahLst/>
              <a:rect l="l" t="t" r="r" b="b"/>
              <a:pathLst>
                <a:path w="1643" h="1810" extrusionOk="0">
                  <a:moveTo>
                    <a:pt x="393" y="375"/>
                  </a:moveTo>
                  <a:cubicBezTo>
                    <a:pt x="991" y="417"/>
                    <a:pt x="882" y="1340"/>
                    <a:pt x="396" y="1340"/>
                  </a:cubicBezTo>
                  <a:cubicBezTo>
                    <a:pt x="367" y="1340"/>
                    <a:pt x="336" y="1337"/>
                    <a:pt x="304" y="1330"/>
                  </a:cubicBezTo>
                  <a:cubicBezTo>
                    <a:pt x="268" y="1267"/>
                    <a:pt x="250" y="1196"/>
                    <a:pt x="242" y="1125"/>
                  </a:cubicBezTo>
                  <a:lnTo>
                    <a:pt x="242" y="1125"/>
                  </a:lnTo>
                  <a:cubicBezTo>
                    <a:pt x="266" y="1133"/>
                    <a:pt x="291" y="1137"/>
                    <a:pt x="318" y="1137"/>
                  </a:cubicBezTo>
                  <a:cubicBezTo>
                    <a:pt x="349" y="1137"/>
                    <a:pt x="382" y="1131"/>
                    <a:pt x="411" y="1116"/>
                  </a:cubicBezTo>
                  <a:cubicBezTo>
                    <a:pt x="491" y="1080"/>
                    <a:pt x="545" y="1009"/>
                    <a:pt x="563" y="920"/>
                  </a:cubicBezTo>
                  <a:cubicBezTo>
                    <a:pt x="606" y="754"/>
                    <a:pt x="471" y="571"/>
                    <a:pt x="307" y="571"/>
                  </a:cubicBezTo>
                  <a:cubicBezTo>
                    <a:pt x="303" y="571"/>
                    <a:pt x="299" y="571"/>
                    <a:pt x="295" y="572"/>
                  </a:cubicBezTo>
                  <a:cubicBezTo>
                    <a:pt x="322" y="500"/>
                    <a:pt x="358" y="438"/>
                    <a:pt x="393" y="375"/>
                  </a:cubicBezTo>
                  <a:close/>
                  <a:moveTo>
                    <a:pt x="973" y="1"/>
                  </a:moveTo>
                  <a:cubicBezTo>
                    <a:pt x="937" y="27"/>
                    <a:pt x="902" y="45"/>
                    <a:pt x="866" y="63"/>
                  </a:cubicBezTo>
                  <a:cubicBezTo>
                    <a:pt x="1517" y="402"/>
                    <a:pt x="1348" y="1491"/>
                    <a:pt x="670" y="1705"/>
                  </a:cubicBezTo>
                  <a:cubicBezTo>
                    <a:pt x="652" y="1696"/>
                    <a:pt x="634" y="1687"/>
                    <a:pt x="616" y="1678"/>
                  </a:cubicBezTo>
                  <a:cubicBezTo>
                    <a:pt x="697" y="1651"/>
                    <a:pt x="768" y="1606"/>
                    <a:pt x="821" y="1580"/>
                  </a:cubicBezTo>
                  <a:cubicBezTo>
                    <a:pt x="920" y="1508"/>
                    <a:pt x="1018" y="1410"/>
                    <a:pt x="1053" y="1285"/>
                  </a:cubicBezTo>
                  <a:lnTo>
                    <a:pt x="1053" y="1285"/>
                  </a:lnTo>
                  <a:cubicBezTo>
                    <a:pt x="964" y="1383"/>
                    <a:pt x="884" y="1482"/>
                    <a:pt x="759" y="1544"/>
                  </a:cubicBezTo>
                  <a:cubicBezTo>
                    <a:pt x="705" y="1571"/>
                    <a:pt x="652" y="1598"/>
                    <a:pt x="589" y="1606"/>
                  </a:cubicBezTo>
                  <a:cubicBezTo>
                    <a:pt x="563" y="1615"/>
                    <a:pt x="545" y="1615"/>
                    <a:pt x="527" y="1615"/>
                  </a:cubicBezTo>
                  <a:cubicBezTo>
                    <a:pt x="518" y="1606"/>
                    <a:pt x="518" y="1606"/>
                    <a:pt x="509" y="1606"/>
                  </a:cubicBezTo>
                  <a:cubicBezTo>
                    <a:pt x="554" y="1598"/>
                    <a:pt x="598" y="1580"/>
                    <a:pt x="625" y="1562"/>
                  </a:cubicBezTo>
                  <a:cubicBezTo>
                    <a:pt x="723" y="1526"/>
                    <a:pt x="830" y="1473"/>
                    <a:pt x="893" y="1383"/>
                  </a:cubicBezTo>
                  <a:cubicBezTo>
                    <a:pt x="893" y="1375"/>
                    <a:pt x="893" y="1375"/>
                    <a:pt x="884" y="1375"/>
                  </a:cubicBezTo>
                  <a:cubicBezTo>
                    <a:pt x="795" y="1437"/>
                    <a:pt x="714" y="1482"/>
                    <a:pt x="607" y="1517"/>
                  </a:cubicBezTo>
                  <a:cubicBezTo>
                    <a:pt x="554" y="1526"/>
                    <a:pt x="500" y="1535"/>
                    <a:pt x="438" y="1535"/>
                  </a:cubicBezTo>
                  <a:cubicBezTo>
                    <a:pt x="411" y="1508"/>
                    <a:pt x="384" y="1473"/>
                    <a:pt x="366" y="1446"/>
                  </a:cubicBezTo>
                  <a:lnTo>
                    <a:pt x="366" y="1446"/>
                  </a:lnTo>
                  <a:cubicBezTo>
                    <a:pt x="374" y="1446"/>
                    <a:pt x="381" y="1446"/>
                    <a:pt x="389" y="1446"/>
                  </a:cubicBezTo>
                  <a:cubicBezTo>
                    <a:pt x="986" y="1446"/>
                    <a:pt x="1125" y="392"/>
                    <a:pt x="465" y="277"/>
                  </a:cubicBezTo>
                  <a:cubicBezTo>
                    <a:pt x="474" y="277"/>
                    <a:pt x="482" y="268"/>
                    <a:pt x="482" y="259"/>
                  </a:cubicBezTo>
                  <a:lnTo>
                    <a:pt x="482" y="259"/>
                  </a:lnTo>
                  <a:cubicBezTo>
                    <a:pt x="420" y="295"/>
                    <a:pt x="349" y="331"/>
                    <a:pt x="277" y="375"/>
                  </a:cubicBezTo>
                  <a:cubicBezTo>
                    <a:pt x="1" y="848"/>
                    <a:pt x="72" y="1553"/>
                    <a:pt x="643" y="1803"/>
                  </a:cubicBezTo>
                  <a:lnTo>
                    <a:pt x="661" y="1803"/>
                  </a:lnTo>
                  <a:cubicBezTo>
                    <a:pt x="665" y="1807"/>
                    <a:pt x="670" y="1809"/>
                    <a:pt x="674" y="1809"/>
                  </a:cubicBezTo>
                  <a:cubicBezTo>
                    <a:pt x="679" y="1809"/>
                    <a:pt x="683" y="1807"/>
                    <a:pt x="688" y="1803"/>
                  </a:cubicBezTo>
                  <a:cubicBezTo>
                    <a:pt x="1437" y="1580"/>
                    <a:pt x="1642" y="429"/>
                    <a:pt x="97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60" name="Google Shape;3058;p8"/>
            <p:cNvSpPr/>
            <p:nvPr/>
          </p:nvSpPr>
          <p:spPr>
            <a:xfrm>
              <a:off x="890900" y="1025425"/>
              <a:ext cx="9625" cy="10075"/>
            </a:xfrm>
            <a:custGeom>
              <a:avLst/>
              <a:ahLst/>
              <a:rect l="l" t="t" r="r" b="b"/>
              <a:pathLst>
                <a:path w="385" h="403" extrusionOk="0">
                  <a:moveTo>
                    <a:pt x="54" y="1"/>
                  </a:moveTo>
                  <a:cubicBezTo>
                    <a:pt x="37" y="10"/>
                    <a:pt x="19" y="19"/>
                    <a:pt x="1" y="37"/>
                  </a:cubicBezTo>
                  <a:cubicBezTo>
                    <a:pt x="63" y="72"/>
                    <a:pt x="126" y="108"/>
                    <a:pt x="179" y="162"/>
                  </a:cubicBezTo>
                  <a:cubicBezTo>
                    <a:pt x="269" y="233"/>
                    <a:pt x="322" y="304"/>
                    <a:pt x="385" y="402"/>
                  </a:cubicBezTo>
                  <a:cubicBezTo>
                    <a:pt x="385" y="402"/>
                    <a:pt x="385" y="402"/>
                    <a:pt x="385" y="394"/>
                  </a:cubicBezTo>
                  <a:cubicBezTo>
                    <a:pt x="376" y="278"/>
                    <a:pt x="242" y="153"/>
                    <a:pt x="153" y="81"/>
                  </a:cubicBezTo>
                  <a:cubicBezTo>
                    <a:pt x="144" y="72"/>
                    <a:pt x="108" y="37"/>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61" name="Google Shape;3059;p8"/>
            <p:cNvSpPr/>
            <p:nvPr/>
          </p:nvSpPr>
          <p:spPr>
            <a:xfrm>
              <a:off x="888225" y="1026775"/>
              <a:ext cx="8950" cy="6950"/>
            </a:xfrm>
            <a:custGeom>
              <a:avLst/>
              <a:ahLst/>
              <a:rect l="l" t="t" r="r" b="b"/>
              <a:pathLst>
                <a:path w="358" h="278" extrusionOk="0">
                  <a:moveTo>
                    <a:pt x="63" y="1"/>
                  </a:moveTo>
                  <a:cubicBezTo>
                    <a:pt x="45" y="9"/>
                    <a:pt x="19" y="18"/>
                    <a:pt x="1" y="36"/>
                  </a:cubicBezTo>
                  <a:cubicBezTo>
                    <a:pt x="54" y="54"/>
                    <a:pt x="108" y="72"/>
                    <a:pt x="153" y="108"/>
                  </a:cubicBezTo>
                  <a:cubicBezTo>
                    <a:pt x="233" y="161"/>
                    <a:pt x="295" y="206"/>
                    <a:pt x="358" y="277"/>
                  </a:cubicBezTo>
                  <a:cubicBezTo>
                    <a:pt x="322" y="188"/>
                    <a:pt x="251" y="134"/>
                    <a:pt x="170" y="81"/>
                  </a:cubicBezTo>
                  <a:cubicBezTo>
                    <a:pt x="144" y="54"/>
                    <a:pt x="99" y="27"/>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62" name="Google Shape;3060;p8"/>
            <p:cNvSpPr/>
            <p:nvPr/>
          </p:nvSpPr>
          <p:spPr>
            <a:xfrm>
              <a:off x="869275" y="1061025"/>
              <a:ext cx="6500" cy="5100"/>
            </a:xfrm>
            <a:custGeom>
              <a:avLst/>
              <a:ahLst/>
              <a:rect l="l" t="t" r="r" b="b"/>
              <a:pathLst>
                <a:path w="260" h="204" extrusionOk="0">
                  <a:moveTo>
                    <a:pt x="197" y="1"/>
                  </a:moveTo>
                  <a:cubicBezTo>
                    <a:pt x="185" y="1"/>
                    <a:pt x="173" y="5"/>
                    <a:pt x="161" y="13"/>
                  </a:cubicBezTo>
                  <a:cubicBezTo>
                    <a:pt x="125" y="40"/>
                    <a:pt x="81" y="76"/>
                    <a:pt x="36" y="102"/>
                  </a:cubicBezTo>
                  <a:cubicBezTo>
                    <a:pt x="18" y="120"/>
                    <a:pt x="1" y="147"/>
                    <a:pt x="18" y="174"/>
                  </a:cubicBezTo>
                  <a:cubicBezTo>
                    <a:pt x="25" y="194"/>
                    <a:pt x="47" y="204"/>
                    <a:pt x="65" y="204"/>
                  </a:cubicBezTo>
                  <a:cubicBezTo>
                    <a:pt x="71" y="204"/>
                    <a:pt x="76" y="203"/>
                    <a:pt x="81" y="201"/>
                  </a:cubicBezTo>
                  <a:cubicBezTo>
                    <a:pt x="134" y="165"/>
                    <a:pt x="179" y="129"/>
                    <a:pt x="233" y="94"/>
                  </a:cubicBezTo>
                  <a:cubicBezTo>
                    <a:pt x="259" y="76"/>
                    <a:pt x="250" y="40"/>
                    <a:pt x="241" y="22"/>
                  </a:cubicBezTo>
                  <a:cubicBezTo>
                    <a:pt x="227" y="7"/>
                    <a:pt x="212" y="1"/>
                    <a:pt x="19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63" name="Google Shape;3061;p8"/>
            <p:cNvSpPr/>
            <p:nvPr/>
          </p:nvSpPr>
          <p:spPr>
            <a:xfrm>
              <a:off x="877150" y="1068825"/>
              <a:ext cx="6150" cy="5325"/>
            </a:xfrm>
            <a:custGeom>
              <a:avLst/>
              <a:ahLst/>
              <a:rect l="l" t="t" r="r" b="b"/>
              <a:pathLst>
                <a:path w="246" h="213" extrusionOk="0">
                  <a:moveTo>
                    <a:pt x="170" y="0"/>
                  </a:moveTo>
                  <a:cubicBezTo>
                    <a:pt x="160" y="0"/>
                    <a:pt x="150" y="4"/>
                    <a:pt x="141" y="13"/>
                  </a:cubicBezTo>
                  <a:cubicBezTo>
                    <a:pt x="96" y="49"/>
                    <a:pt x="60" y="85"/>
                    <a:pt x="33" y="129"/>
                  </a:cubicBezTo>
                  <a:cubicBezTo>
                    <a:pt x="1" y="169"/>
                    <a:pt x="40" y="212"/>
                    <a:pt x="77" y="212"/>
                  </a:cubicBezTo>
                  <a:cubicBezTo>
                    <a:pt x="91" y="212"/>
                    <a:pt x="104" y="206"/>
                    <a:pt x="114" y="192"/>
                  </a:cubicBezTo>
                  <a:cubicBezTo>
                    <a:pt x="141" y="156"/>
                    <a:pt x="176" y="121"/>
                    <a:pt x="203" y="94"/>
                  </a:cubicBezTo>
                  <a:cubicBezTo>
                    <a:pt x="245" y="58"/>
                    <a:pt x="209" y="0"/>
                    <a:pt x="1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64" name="Google Shape;3062;p8"/>
            <p:cNvSpPr/>
            <p:nvPr/>
          </p:nvSpPr>
          <p:spPr>
            <a:xfrm>
              <a:off x="960275" y="1082075"/>
              <a:ext cx="17425" cy="21900"/>
            </a:xfrm>
            <a:custGeom>
              <a:avLst/>
              <a:ahLst/>
              <a:rect l="l" t="t" r="r" b="b"/>
              <a:pathLst>
                <a:path w="697" h="876" extrusionOk="0">
                  <a:moveTo>
                    <a:pt x="286" y="1"/>
                  </a:moveTo>
                  <a:lnTo>
                    <a:pt x="286" y="1"/>
                  </a:lnTo>
                  <a:cubicBezTo>
                    <a:pt x="27" y="224"/>
                    <a:pt x="0" y="786"/>
                    <a:pt x="455" y="875"/>
                  </a:cubicBezTo>
                  <a:cubicBezTo>
                    <a:pt x="500" y="822"/>
                    <a:pt x="536" y="768"/>
                    <a:pt x="562" y="715"/>
                  </a:cubicBezTo>
                  <a:lnTo>
                    <a:pt x="500" y="697"/>
                  </a:lnTo>
                  <a:lnTo>
                    <a:pt x="509" y="670"/>
                  </a:lnTo>
                  <a:cubicBezTo>
                    <a:pt x="375" y="616"/>
                    <a:pt x="295" y="456"/>
                    <a:pt x="348" y="313"/>
                  </a:cubicBezTo>
                  <a:cubicBezTo>
                    <a:pt x="375" y="233"/>
                    <a:pt x="437" y="161"/>
                    <a:pt x="518" y="135"/>
                  </a:cubicBezTo>
                  <a:cubicBezTo>
                    <a:pt x="542" y="127"/>
                    <a:pt x="569" y="122"/>
                    <a:pt x="598" y="122"/>
                  </a:cubicBezTo>
                  <a:cubicBezTo>
                    <a:pt x="632" y="122"/>
                    <a:pt x="667" y="129"/>
                    <a:pt x="696" y="144"/>
                  </a:cubicBezTo>
                  <a:cubicBezTo>
                    <a:pt x="696" y="117"/>
                    <a:pt x="687" y="99"/>
                    <a:pt x="687" y="81"/>
                  </a:cubicBezTo>
                  <a:cubicBezTo>
                    <a:pt x="634" y="63"/>
                    <a:pt x="580" y="54"/>
                    <a:pt x="527" y="46"/>
                  </a:cubicBezTo>
                  <a:cubicBezTo>
                    <a:pt x="446" y="28"/>
                    <a:pt x="366" y="19"/>
                    <a:pt x="28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65" name="Google Shape;3063;p8"/>
            <p:cNvSpPr/>
            <p:nvPr/>
          </p:nvSpPr>
          <p:spPr>
            <a:xfrm>
              <a:off x="944425" y="1070925"/>
              <a:ext cx="25250" cy="40175"/>
            </a:xfrm>
            <a:custGeom>
              <a:avLst/>
              <a:ahLst/>
              <a:rect l="l" t="t" r="r" b="b"/>
              <a:pathLst>
                <a:path w="1010" h="1607" extrusionOk="0">
                  <a:moveTo>
                    <a:pt x="848" y="1"/>
                  </a:moveTo>
                  <a:lnTo>
                    <a:pt x="848" y="1"/>
                  </a:lnTo>
                  <a:cubicBezTo>
                    <a:pt x="224" y="233"/>
                    <a:pt x="1" y="1241"/>
                    <a:pt x="625" y="1607"/>
                  </a:cubicBezTo>
                  <a:cubicBezTo>
                    <a:pt x="643" y="1598"/>
                    <a:pt x="652" y="1598"/>
                    <a:pt x="661" y="1598"/>
                  </a:cubicBezTo>
                  <a:cubicBezTo>
                    <a:pt x="608" y="1544"/>
                    <a:pt x="554" y="1491"/>
                    <a:pt x="545" y="1473"/>
                  </a:cubicBezTo>
                  <a:cubicBezTo>
                    <a:pt x="465" y="1393"/>
                    <a:pt x="349" y="1259"/>
                    <a:pt x="349" y="1134"/>
                  </a:cubicBezTo>
                  <a:lnTo>
                    <a:pt x="349" y="1134"/>
                  </a:lnTo>
                  <a:cubicBezTo>
                    <a:pt x="402" y="1232"/>
                    <a:pt x="447" y="1312"/>
                    <a:pt x="527" y="1393"/>
                  </a:cubicBezTo>
                  <a:cubicBezTo>
                    <a:pt x="590" y="1464"/>
                    <a:pt x="661" y="1517"/>
                    <a:pt x="741" y="1571"/>
                  </a:cubicBezTo>
                  <a:cubicBezTo>
                    <a:pt x="750" y="1571"/>
                    <a:pt x="768" y="1562"/>
                    <a:pt x="786" y="1553"/>
                  </a:cubicBezTo>
                  <a:cubicBezTo>
                    <a:pt x="732" y="1517"/>
                    <a:pt x="679" y="1473"/>
                    <a:pt x="634" y="1428"/>
                  </a:cubicBezTo>
                  <a:cubicBezTo>
                    <a:pt x="572" y="1366"/>
                    <a:pt x="501" y="1303"/>
                    <a:pt x="474" y="1223"/>
                  </a:cubicBezTo>
                  <a:cubicBezTo>
                    <a:pt x="465" y="1214"/>
                    <a:pt x="474" y="1214"/>
                    <a:pt x="474" y="1214"/>
                  </a:cubicBezTo>
                  <a:cubicBezTo>
                    <a:pt x="527" y="1294"/>
                    <a:pt x="590" y="1348"/>
                    <a:pt x="652" y="1410"/>
                  </a:cubicBezTo>
                  <a:cubicBezTo>
                    <a:pt x="715" y="1455"/>
                    <a:pt x="777" y="1491"/>
                    <a:pt x="848" y="1526"/>
                  </a:cubicBezTo>
                  <a:cubicBezTo>
                    <a:pt x="902" y="1491"/>
                    <a:pt x="956" y="1455"/>
                    <a:pt x="1009" y="1410"/>
                  </a:cubicBezTo>
                  <a:cubicBezTo>
                    <a:pt x="545" y="1277"/>
                    <a:pt x="545" y="697"/>
                    <a:pt x="813" y="420"/>
                  </a:cubicBezTo>
                  <a:cubicBezTo>
                    <a:pt x="795" y="411"/>
                    <a:pt x="786" y="411"/>
                    <a:pt x="777" y="411"/>
                  </a:cubicBezTo>
                  <a:lnTo>
                    <a:pt x="715" y="393"/>
                  </a:lnTo>
                  <a:lnTo>
                    <a:pt x="741" y="331"/>
                  </a:lnTo>
                  <a:cubicBezTo>
                    <a:pt x="750" y="295"/>
                    <a:pt x="759" y="268"/>
                    <a:pt x="768" y="242"/>
                  </a:cubicBezTo>
                  <a:lnTo>
                    <a:pt x="768" y="242"/>
                  </a:lnTo>
                  <a:cubicBezTo>
                    <a:pt x="750" y="251"/>
                    <a:pt x="732" y="260"/>
                    <a:pt x="706" y="268"/>
                  </a:cubicBezTo>
                  <a:cubicBezTo>
                    <a:pt x="724" y="242"/>
                    <a:pt x="750" y="215"/>
                    <a:pt x="777" y="197"/>
                  </a:cubicBezTo>
                  <a:cubicBezTo>
                    <a:pt x="786" y="188"/>
                    <a:pt x="795" y="170"/>
                    <a:pt x="795" y="153"/>
                  </a:cubicBezTo>
                  <a:cubicBezTo>
                    <a:pt x="795" y="153"/>
                    <a:pt x="795" y="144"/>
                    <a:pt x="795" y="144"/>
                  </a:cubicBezTo>
                  <a:cubicBezTo>
                    <a:pt x="697" y="188"/>
                    <a:pt x="617" y="268"/>
                    <a:pt x="536" y="340"/>
                  </a:cubicBezTo>
                  <a:cubicBezTo>
                    <a:pt x="590" y="224"/>
                    <a:pt x="688" y="135"/>
                    <a:pt x="804" y="81"/>
                  </a:cubicBezTo>
                  <a:cubicBezTo>
                    <a:pt x="804" y="72"/>
                    <a:pt x="813" y="72"/>
                    <a:pt x="822" y="63"/>
                  </a:cubicBezTo>
                  <a:cubicBezTo>
                    <a:pt x="831" y="45"/>
                    <a:pt x="840" y="28"/>
                    <a:pt x="84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66" name="Google Shape;3064;p8"/>
            <p:cNvSpPr/>
            <p:nvPr/>
          </p:nvSpPr>
          <p:spPr>
            <a:xfrm>
              <a:off x="940425" y="1068025"/>
              <a:ext cx="36600" cy="45750"/>
            </a:xfrm>
            <a:custGeom>
              <a:avLst/>
              <a:ahLst/>
              <a:rect l="l" t="t" r="r" b="b"/>
              <a:pathLst>
                <a:path w="1464" h="1830" extrusionOk="0">
                  <a:moveTo>
                    <a:pt x="1044" y="1"/>
                  </a:moveTo>
                  <a:cubicBezTo>
                    <a:pt x="277" y="206"/>
                    <a:pt x="0" y="1393"/>
                    <a:pt x="741" y="1821"/>
                  </a:cubicBezTo>
                  <a:lnTo>
                    <a:pt x="759" y="1821"/>
                  </a:lnTo>
                  <a:cubicBezTo>
                    <a:pt x="768" y="1830"/>
                    <a:pt x="777" y="1830"/>
                    <a:pt x="785" y="1830"/>
                  </a:cubicBezTo>
                  <a:cubicBezTo>
                    <a:pt x="1089" y="1767"/>
                    <a:pt x="1321" y="1562"/>
                    <a:pt x="1463" y="1303"/>
                  </a:cubicBezTo>
                  <a:cubicBezTo>
                    <a:pt x="1428" y="1294"/>
                    <a:pt x="1401" y="1286"/>
                    <a:pt x="1374" y="1277"/>
                  </a:cubicBezTo>
                  <a:lnTo>
                    <a:pt x="1356" y="1277"/>
                  </a:lnTo>
                  <a:cubicBezTo>
                    <a:pt x="1330" y="1330"/>
                    <a:pt x="1294" y="1384"/>
                    <a:pt x="1249" y="1437"/>
                  </a:cubicBezTo>
                  <a:cubicBezTo>
                    <a:pt x="794" y="1357"/>
                    <a:pt x="821" y="786"/>
                    <a:pt x="1080" y="563"/>
                  </a:cubicBezTo>
                  <a:cubicBezTo>
                    <a:pt x="1044" y="554"/>
                    <a:pt x="1008" y="545"/>
                    <a:pt x="973" y="536"/>
                  </a:cubicBezTo>
                  <a:lnTo>
                    <a:pt x="973" y="536"/>
                  </a:lnTo>
                  <a:cubicBezTo>
                    <a:pt x="705" y="822"/>
                    <a:pt x="705" y="1393"/>
                    <a:pt x="1169" y="1526"/>
                  </a:cubicBezTo>
                  <a:cubicBezTo>
                    <a:pt x="1116" y="1571"/>
                    <a:pt x="1062" y="1607"/>
                    <a:pt x="1008" y="1642"/>
                  </a:cubicBezTo>
                  <a:cubicBezTo>
                    <a:pt x="937" y="1607"/>
                    <a:pt x="875" y="1571"/>
                    <a:pt x="812" y="1526"/>
                  </a:cubicBezTo>
                  <a:cubicBezTo>
                    <a:pt x="750" y="1464"/>
                    <a:pt x="687" y="1410"/>
                    <a:pt x="634" y="1330"/>
                  </a:cubicBezTo>
                  <a:cubicBezTo>
                    <a:pt x="634" y="1330"/>
                    <a:pt x="625" y="1330"/>
                    <a:pt x="634" y="1339"/>
                  </a:cubicBezTo>
                  <a:cubicBezTo>
                    <a:pt x="661" y="1428"/>
                    <a:pt x="732" y="1482"/>
                    <a:pt x="794" y="1544"/>
                  </a:cubicBezTo>
                  <a:cubicBezTo>
                    <a:pt x="839" y="1589"/>
                    <a:pt x="892" y="1633"/>
                    <a:pt x="946" y="1669"/>
                  </a:cubicBezTo>
                  <a:cubicBezTo>
                    <a:pt x="928" y="1678"/>
                    <a:pt x="910" y="1687"/>
                    <a:pt x="901" y="1687"/>
                  </a:cubicBezTo>
                  <a:cubicBezTo>
                    <a:pt x="821" y="1633"/>
                    <a:pt x="750" y="1580"/>
                    <a:pt x="678" y="1509"/>
                  </a:cubicBezTo>
                  <a:cubicBezTo>
                    <a:pt x="607" y="1428"/>
                    <a:pt x="562" y="1348"/>
                    <a:pt x="509" y="1250"/>
                  </a:cubicBezTo>
                  <a:lnTo>
                    <a:pt x="509" y="1250"/>
                  </a:lnTo>
                  <a:cubicBezTo>
                    <a:pt x="509" y="1375"/>
                    <a:pt x="625" y="1509"/>
                    <a:pt x="705" y="1589"/>
                  </a:cubicBezTo>
                  <a:cubicBezTo>
                    <a:pt x="714" y="1607"/>
                    <a:pt x="768" y="1660"/>
                    <a:pt x="821" y="1714"/>
                  </a:cubicBezTo>
                  <a:cubicBezTo>
                    <a:pt x="812" y="1714"/>
                    <a:pt x="803" y="1714"/>
                    <a:pt x="785" y="1723"/>
                  </a:cubicBezTo>
                  <a:cubicBezTo>
                    <a:pt x="161" y="1357"/>
                    <a:pt x="384" y="349"/>
                    <a:pt x="1008" y="117"/>
                  </a:cubicBezTo>
                  <a:cubicBezTo>
                    <a:pt x="1017" y="81"/>
                    <a:pt x="1035" y="37"/>
                    <a:pt x="104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67" name="Google Shape;3065;p8"/>
            <p:cNvSpPr/>
            <p:nvPr/>
          </p:nvSpPr>
          <p:spPr>
            <a:xfrm>
              <a:off x="967625" y="1084100"/>
              <a:ext cx="11850" cy="14725"/>
            </a:xfrm>
            <a:custGeom>
              <a:avLst/>
              <a:ahLst/>
              <a:rect l="l" t="t" r="r" b="b"/>
              <a:pathLst>
                <a:path w="474" h="589" extrusionOk="0">
                  <a:moveTo>
                    <a:pt x="393" y="0"/>
                  </a:moveTo>
                  <a:cubicBezTo>
                    <a:pt x="393" y="18"/>
                    <a:pt x="402" y="36"/>
                    <a:pt x="402" y="63"/>
                  </a:cubicBezTo>
                  <a:cubicBezTo>
                    <a:pt x="373" y="48"/>
                    <a:pt x="338" y="41"/>
                    <a:pt x="304" y="41"/>
                  </a:cubicBezTo>
                  <a:cubicBezTo>
                    <a:pt x="275" y="41"/>
                    <a:pt x="248" y="46"/>
                    <a:pt x="224" y="54"/>
                  </a:cubicBezTo>
                  <a:cubicBezTo>
                    <a:pt x="143" y="80"/>
                    <a:pt x="81" y="152"/>
                    <a:pt x="54" y="232"/>
                  </a:cubicBezTo>
                  <a:cubicBezTo>
                    <a:pt x="1" y="375"/>
                    <a:pt x="81" y="535"/>
                    <a:pt x="215" y="589"/>
                  </a:cubicBezTo>
                  <a:lnTo>
                    <a:pt x="233" y="544"/>
                  </a:lnTo>
                  <a:cubicBezTo>
                    <a:pt x="259" y="491"/>
                    <a:pt x="286" y="437"/>
                    <a:pt x="304" y="375"/>
                  </a:cubicBezTo>
                  <a:cubicBezTo>
                    <a:pt x="358" y="259"/>
                    <a:pt x="402" y="134"/>
                    <a:pt x="474" y="9"/>
                  </a:cubicBezTo>
                  <a:cubicBezTo>
                    <a:pt x="447" y="9"/>
                    <a:pt x="420" y="0"/>
                    <a:pt x="39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68" name="Google Shape;3066;p8"/>
            <p:cNvSpPr/>
            <p:nvPr/>
          </p:nvSpPr>
          <p:spPr>
            <a:xfrm>
              <a:off x="962050" y="1075850"/>
              <a:ext cx="1825" cy="1800"/>
            </a:xfrm>
            <a:custGeom>
              <a:avLst/>
              <a:ahLst/>
              <a:rect l="l" t="t" r="r" b="b"/>
              <a:pathLst>
                <a:path w="73" h="72" extrusionOk="0">
                  <a:moveTo>
                    <a:pt x="72" y="0"/>
                  </a:moveTo>
                  <a:lnTo>
                    <a:pt x="72" y="0"/>
                  </a:lnTo>
                  <a:cubicBezTo>
                    <a:pt x="45" y="18"/>
                    <a:pt x="19" y="45"/>
                    <a:pt x="1" y="71"/>
                  </a:cubicBezTo>
                  <a:cubicBezTo>
                    <a:pt x="27" y="63"/>
                    <a:pt x="45" y="54"/>
                    <a:pt x="63" y="45"/>
                  </a:cubicBezTo>
                  <a:cubicBezTo>
                    <a:pt x="63" y="27"/>
                    <a:pt x="72" y="18"/>
                    <a:pt x="7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69" name="Google Shape;3067;p8"/>
            <p:cNvSpPr/>
            <p:nvPr/>
          </p:nvSpPr>
          <p:spPr>
            <a:xfrm>
              <a:off x="957825" y="1072500"/>
              <a:ext cx="7150" cy="6925"/>
            </a:xfrm>
            <a:custGeom>
              <a:avLst/>
              <a:ahLst/>
              <a:rect l="l" t="t" r="r" b="b"/>
              <a:pathLst>
                <a:path w="286" h="277" extrusionOk="0">
                  <a:moveTo>
                    <a:pt x="286" y="0"/>
                  </a:moveTo>
                  <a:cubicBezTo>
                    <a:pt x="277" y="9"/>
                    <a:pt x="268" y="9"/>
                    <a:pt x="268" y="18"/>
                  </a:cubicBezTo>
                  <a:cubicBezTo>
                    <a:pt x="152" y="72"/>
                    <a:pt x="54" y="161"/>
                    <a:pt x="0" y="277"/>
                  </a:cubicBezTo>
                  <a:cubicBezTo>
                    <a:pt x="81" y="205"/>
                    <a:pt x="161" y="125"/>
                    <a:pt x="259" y="81"/>
                  </a:cubicBezTo>
                  <a:cubicBezTo>
                    <a:pt x="268" y="54"/>
                    <a:pt x="277" y="27"/>
                    <a:pt x="28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70" name="Google Shape;3068;p8"/>
            <p:cNvSpPr/>
            <p:nvPr/>
          </p:nvSpPr>
          <p:spPr>
            <a:xfrm>
              <a:off x="964075" y="1115025"/>
              <a:ext cx="4650" cy="5650"/>
            </a:xfrm>
            <a:custGeom>
              <a:avLst/>
              <a:ahLst/>
              <a:rect l="l" t="t" r="r" b="b"/>
              <a:pathLst>
                <a:path w="186" h="226" extrusionOk="0">
                  <a:moveTo>
                    <a:pt x="59" y="1"/>
                  </a:moveTo>
                  <a:cubicBezTo>
                    <a:pt x="54" y="1"/>
                    <a:pt x="49" y="2"/>
                    <a:pt x="45" y="3"/>
                  </a:cubicBezTo>
                  <a:cubicBezTo>
                    <a:pt x="18" y="12"/>
                    <a:pt x="0" y="48"/>
                    <a:pt x="9" y="75"/>
                  </a:cubicBezTo>
                  <a:cubicBezTo>
                    <a:pt x="36" y="119"/>
                    <a:pt x="54" y="164"/>
                    <a:pt x="80" y="199"/>
                  </a:cubicBezTo>
                  <a:cubicBezTo>
                    <a:pt x="91" y="218"/>
                    <a:pt x="105" y="226"/>
                    <a:pt x="120" y="226"/>
                  </a:cubicBezTo>
                  <a:cubicBezTo>
                    <a:pt x="153" y="226"/>
                    <a:pt x="186" y="184"/>
                    <a:pt x="161" y="146"/>
                  </a:cubicBezTo>
                  <a:cubicBezTo>
                    <a:pt x="143" y="110"/>
                    <a:pt x="125" y="75"/>
                    <a:pt x="107" y="39"/>
                  </a:cubicBezTo>
                  <a:cubicBezTo>
                    <a:pt x="100" y="17"/>
                    <a:pt x="80" y="1"/>
                    <a:pt x="5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71" name="Google Shape;3069;p8"/>
            <p:cNvSpPr/>
            <p:nvPr/>
          </p:nvSpPr>
          <p:spPr>
            <a:xfrm>
              <a:off x="971650" y="1110075"/>
              <a:ext cx="6050" cy="5500"/>
            </a:xfrm>
            <a:custGeom>
              <a:avLst/>
              <a:ahLst/>
              <a:rect l="l" t="t" r="r" b="b"/>
              <a:pathLst>
                <a:path w="242" h="220" extrusionOk="0">
                  <a:moveTo>
                    <a:pt x="74" y="1"/>
                  </a:moveTo>
                  <a:cubicBezTo>
                    <a:pt x="33" y="1"/>
                    <a:pt x="1" y="59"/>
                    <a:pt x="36" y="94"/>
                  </a:cubicBezTo>
                  <a:cubicBezTo>
                    <a:pt x="72" y="130"/>
                    <a:pt x="98" y="157"/>
                    <a:pt x="134" y="201"/>
                  </a:cubicBezTo>
                  <a:cubicBezTo>
                    <a:pt x="145" y="212"/>
                    <a:pt x="160" y="220"/>
                    <a:pt x="175" y="220"/>
                  </a:cubicBezTo>
                  <a:cubicBezTo>
                    <a:pt x="185" y="220"/>
                    <a:pt x="195" y="217"/>
                    <a:pt x="206" y="210"/>
                  </a:cubicBezTo>
                  <a:cubicBezTo>
                    <a:pt x="223" y="201"/>
                    <a:pt x="241" y="166"/>
                    <a:pt x="223" y="139"/>
                  </a:cubicBezTo>
                  <a:cubicBezTo>
                    <a:pt x="188" y="94"/>
                    <a:pt x="143" y="50"/>
                    <a:pt x="107" y="14"/>
                  </a:cubicBezTo>
                  <a:cubicBezTo>
                    <a:pt x="96" y="5"/>
                    <a:pt x="85" y="1"/>
                    <a:pt x="7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72" name="Google Shape;3070;p8"/>
            <p:cNvSpPr/>
            <p:nvPr/>
          </p:nvSpPr>
          <p:spPr>
            <a:xfrm>
              <a:off x="977275" y="1103825"/>
              <a:ext cx="7100" cy="4875"/>
            </a:xfrm>
            <a:custGeom>
              <a:avLst/>
              <a:ahLst/>
              <a:rect l="l" t="t" r="r" b="b"/>
              <a:pathLst>
                <a:path w="284" h="195" extrusionOk="0">
                  <a:moveTo>
                    <a:pt x="80" y="1"/>
                  </a:moveTo>
                  <a:cubicBezTo>
                    <a:pt x="37" y="1"/>
                    <a:pt x="1" y="57"/>
                    <a:pt x="43" y="85"/>
                  </a:cubicBezTo>
                  <a:cubicBezTo>
                    <a:pt x="96" y="130"/>
                    <a:pt x="150" y="157"/>
                    <a:pt x="195" y="193"/>
                  </a:cubicBezTo>
                  <a:cubicBezTo>
                    <a:pt x="200" y="194"/>
                    <a:pt x="205" y="195"/>
                    <a:pt x="210" y="195"/>
                  </a:cubicBezTo>
                  <a:cubicBezTo>
                    <a:pt x="234" y="195"/>
                    <a:pt x="259" y="180"/>
                    <a:pt x="266" y="166"/>
                  </a:cubicBezTo>
                  <a:cubicBezTo>
                    <a:pt x="284" y="139"/>
                    <a:pt x="266" y="112"/>
                    <a:pt x="248" y="94"/>
                  </a:cubicBezTo>
                  <a:cubicBezTo>
                    <a:pt x="204" y="68"/>
                    <a:pt x="150" y="41"/>
                    <a:pt x="114" y="14"/>
                  </a:cubicBezTo>
                  <a:cubicBezTo>
                    <a:pt x="103" y="5"/>
                    <a:pt x="91"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73" name="Google Shape;3071;p8"/>
            <p:cNvSpPr/>
            <p:nvPr/>
          </p:nvSpPr>
          <p:spPr>
            <a:xfrm>
              <a:off x="897825" y="1096800"/>
              <a:ext cx="25475" cy="14700"/>
            </a:xfrm>
            <a:custGeom>
              <a:avLst/>
              <a:ahLst/>
              <a:rect l="l" t="t" r="r" b="b"/>
              <a:pathLst>
                <a:path w="1019" h="588" extrusionOk="0">
                  <a:moveTo>
                    <a:pt x="723" y="1"/>
                  </a:moveTo>
                  <a:cubicBezTo>
                    <a:pt x="777" y="161"/>
                    <a:pt x="643" y="349"/>
                    <a:pt x="464" y="358"/>
                  </a:cubicBezTo>
                  <a:cubicBezTo>
                    <a:pt x="384" y="358"/>
                    <a:pt x="295" y="331"/>
                    <a:pt x="232" y="268"/>
                  </a:cubicBezTo>
                  <a:cubicBezTo>
                    <a:pt x="197" y="224"/>
                    <a:pt x="179" y="161"/>
                    <a:pt x="179" y="108"/>
                  </a:cubicBezTo>
                  <a:cubicBezTo>
                    <a:pt x="108" y="135"/>
                    <a:pt x="54" y="179"/>
                    <a:pt x="0" y="224"/>
                  </a:cubicBezTo>
                  <a:cubicBezTo>
                    <a:pt x="20" y="473"/>
                    <a:pt x="222" y="587"/>
                    <a:pt x="435" y="587"/>
                  </a:cubicBezTo>
                  <a:cubicBezTo>
                    <a:pt x="717" y="587"/>
                    <a:pt x="1018" y="387"/>
                    <a:pt x="937" y="36"/>
                  </a:cubicBezTo>
                  <a:cubicBezTo>
                    <a:pt x="866" y="19"/>
                    <a:pt x="794" y="1"/>
                    <a:pt x="723"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74" name="Google Shape;3072;p8"/>
            <p:cNvSpPr/>
            <p:nvPr/>
          </p:nvSpPr>
          <p:spPr>
            <a:xfrm>
              <a:off x="891575" y="1098800"/>
              <a:ext cx="40850" cy="24225"/>
            </a:xfrm>
            <a:custGeom>
              <a:avLst/>
              <a:ahLst/>
              <a:rect l="l" t="t" r="r" b="b"/>
              <a:pathLst>
                <a:path w="1634" h="969" extrusionOk="0">
                  <a:moveTo>
                    <a:pt x="1303" y="1"/>
                  </a:moveTo>
                  <a:lnTo>
                    <a:pt x="1303" y="1"/>
                  </a:lnTo>
                  <a:cubicBezTo>
                    <a:pt x="1355" y="387"/>
                    <a:pt x="1017" y="607"/>
                    <a:pt x="692" y="607"/>
                  </a:cubicBezTo>
                  <a:cubicBezTo>
                    <a:pt x="455" y="607"/>
                    <a:pt x="225" y="489"/>
                    <a:pt x="161" y="233"/>
                  </a:cubicBezTo>
                  <a:cubicBezTo>
                    <a:pt x="134" y="269"/>
                    <a:pt x="108" y="304"/>
                    <a:pt x="90" y="340"/>
                  </a:cubicBezTo>
                  <a:cubicBezTo>
                    <a:pt x="117" y="394"/>
                    <a:pt x="134" y="447"/>
                    <a:pt x="161" y="492"/>
                  </a:cubicBezTo>
                  <a:cubicBezTo>
                    <a:pt x="224" y="590"/>
                    <a:pt x="286" y="652"/>
                    <a:pt x="375" y="724"/>
                  </a:cubicBezTo>
                  <a:cubicBezTo>
                    <a:pt x="268" y="697"/>
                    <a:pt x="188" y="608"/>
                    <a:pt x="117" y="527"/>
                  </a:cubicBezTo>
                  <a:cubicBezTo>
                    <a:pt x="99" y="501"/>
                    <a:pt x="72" y="465"/>
                    <a:pt x="45" y="429"/>
                  </a:cubicBezTo>
                  <a:cubicBezTo>
                    <a:pt x="45" y="429"/>
                    <a:pt x="45" y="438"/>
                    <a:pt x="45" y="438"/>
                  </a:cubicBezTo>
                  <a:cubicBezTo>
                    <a:pt x="54" y="465"/>
                    <a:pt x="54" y="483"/>
                    <a:pt x="63" y="501"/>
                  </a:cubicBezTo>
                  <a:cubicBezTo>
                    <a:pt x="99" y="554"/>
                    <a:pt x="134" y="608"/>
                    <a:pt x="179" y="652"/>
                  </a:cubicBezTo>
                  <a:cubicBezTo>
                    <a:pt x="277" y="741"/>
                    <a:pt x="393" y="795"/>
                    <a:pt x="509" y="848"/>
                  </a:cubicBezTo>
                  <a:cubicBezTo>
                    <a:pt x="509" y="848"/>
                    <a:pt x="509" y="857"/>
                    <a:pt x="509" y="857"/>
                  </a:cubicBezTo>
                  <a:cubicBezTo>
                    <a:pt x="384" y="848"/>
                    <a:pt x="259" y="795"/>
                    <a:pt x="161" y="715"/>
                  </a:cubicBezTo>
                  <a:cubicBezTo>
                    <a:pt x="117" y="670"/>
                    <a:pt x="54" y="617"/>
                    <a:pt x="10" y="545"/>
                  </a:cubicBezTo>
                  <a:cubicBezTo>
                    <a:pt x="10" y="572"/>
                    <a:pt x="1" y="590"/>
                    <a:pt x="1" y="608"/>
                  </a:cubicBezTo>
                  <a:cubicBezTo>
                    <a:pt x="165" y="852"/>
                    <a:pt x="451" y="968"/>
                    <a:pt x="739" y="968"/>
                  </a:cubicBezTo>
                  <a:cubicBezTo>
                    <a:pt x="1156" y="968"/>
                    <a:pt x="1575" y="726"/>
                    <a:pt x="1633" y="278"/>
                  </a:cubicBezTo>
                  <a:cubicBezTo>
                    <a:pt x="1624" y="260"/>
                    <a:pt x="1615" y="251"/>
                    <a:pt x="1615" y="242"/>
                  </a:cubicBezTo>
                  <a:cubicBezTo>
                    <a:pt x="1589" y="313"/>
                    <a:pt x="1553" y="385"/>
                    <a:pt x="1553" y="402"/>
                  </a:cubicBezTo>
                  <a:cubicBezTo>
                    <a:pt x="1499" y="501"/>
                    <a:pt x="1428" y="661"/>
                    <a:pt x="1312" y="715"/>
                  </a:cubicBezTo>
                  <a:cubicBezTo>
                    <a:pt x="1312" y="715"/>
                    <a:pt x="1312" y="715"/>
                    <a:pt x="1312" y="706"/>
                  </a:cubicBezTo>
                  <a:cubicBezTo>
                    <a:pt x="1383" y="625"/>
                    <a:pt x="1437" y="554"/>
                    <a:pt x="1482" y="447"/>
                  </a:cubicBezTo>
                  <a:cubicBezTo>
                    <a:pt x="1526" y="367"/>
                    <a:pt x="1544" y="278"/>
                    <a:pt x="1562" y="179"/>
                  </a:cubicBezTo>
                  <a:cubicBezTo>
                    <a:pt x="1553" y="170"/>
                    <a:pt x="1535" y="162"/>
                    <a:pt x="1526" y="144"/>
                  </a:cubicBezTo>
                  <a:cubicBezTo>
                    <a:pt x="1517" y="215"/>
                    <a:pt x="1490" y="278"/>
                    <a:pt x="1473" y="331"/>
                  </a:cubicBezTo>
                  <a:cubicBezTo>
                    <a:pt x="1437" y="420"/>
                    <a:pt x="1410" y="509"/>
                    <a:pt x="1339" y="572"/>
                  </a:cubicBezTo>
                  <a:cubicBezTo>
                    <a:pt x="1339" y="572"/>
                    <a:pt x="1339" y="563"/>
                    <a:pt x="1339" y="563"/>
                  </a:cubicBezTo>
                  <a:cubicBezTo>
                    <a:pt x="1383" y="492"/>
                    <a:pt x="1419" y="411"/>
                    <a:pt x="1446" y="322"/>
                  </a:cubicBezTo>
                  <a:cubicBezTo>
                    <a:pt x="1464" y="251"/>
                    <a:pt x="1464" y="179"/>
                    <a:pt x="1473" y="99"/>
                  </a:cubicBezTo>
                  <a:cubicBezTo>
                    <a:pt x="1419" y="63"/>
                    <a:pt x="1366" y="28"/>
                    <a:pt x="1303"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75" name="Google Shape;3073;p8"/>
            <p:cNvSpPr/>
            <p:nvPr/>
          </p:nvSpPr>
          <p:spPr>
            <a:xfrm>
              <a:off x="888900" y="1094100"/>
              <a:ext cx="46200" cy="31450"/>
            </a:xfrm>
            <a:custGeom>
              <a:avLst/>
              <a:ahLst/>
              <a:rect l="l" t="t" r="r" b="b"/>
              <a:pathLst>
                <a:path w="1848" h="1258" extrusionOk="0">
                  <a:moveTo>
                    <a:pt x="1080" y="109"/>
                  </a:moveTo>
                  <a:cubicBezTo>
                    <a:pt x="1151" y="109"/>
                    <a:pt x="1223" y="127"/>
                    <a:pt x="1294" y="144"/>
                  </a:cubicBezTo>
                  <a:cubicBezTo>
                    <a:pt x="1375" y="495"/>
                    <a:pt x="1074" y="695"/>
                    <a:pt x="792" y="695"/>
                  </a:cubicBezTo>
                  <a:cubicBezTo>
                    <a:pt x="579" y="695"/>
                    <a:pt x="377" y="581"/>
                    <a:pt x="357" y="332"/>
                  </a:cubicBezTo>
                  <a:cubicBezTo>
                    <a:pt x="411" y="287"/>
                    <a:pt x="465" y="243"/>
                    <a:pt x="536" y="216"/>
                  </a:cubicBezTo>
                  <a:cubicBezTo>
                    <a:pt x="536" y="269"/>
                    <a:pt x="554" y="332"/>
                    <a:pt x="589" y="376"/>
                  </a:cubicBezTo>
                  <a:cubicBezTo>
                    <a:pt x="652" y="439"/>
                    <a:pt x="741" y="466"/>
                    <a:pt x="821" y="466"/>
                  </a:cubicBezTo>
                  <a:cubicBezTo>
                    <a:pt x="1000" y="457"/>
                    <a:pt x="1134" y="269"/>
                    <a:pt x="1080" y="109"/>
                  </a:cubicBezTo>
                  <a:close/>
                  <a:moveTo>
                    <a:pt x="1410" y="189"/>
                  </a:moveTo>
                  <a:lnTo>
                    <a:pt x="1410" y="189"/>
                  </a:lnTo>
                  <a:cubicBezTo>
                    <a:pt x="1473" y="216"/>
                    <a:pt x="1526" y="251"/>
                    <a:pt x="1580" y="287"/>
                  </a:cubicBezTo>
                  <a:cubicBezTo>
                    <a:pt x="1571" y="367"/>
                    <a:pt x="1571" y="439"/>
                    <a:pt x="1553" y="510"/>
                  </a:cubicBezTo>
                  <a:cubicBezTo>
                    <a:pt x="1526" y="599"/>
                    <a:pt x="1490" y="680"/>
                    <a:pt x="1446" y="751"/>
                  </a:cubicBezTo>
                  <a:cubicBezTo>
                    <a:pt x="1446" y="751"/>
                    <a:pt x="1446" y="760"/>
                    <a:pt x="1446" y="760"/>
                  </a:cubicBezTo>
                  <a:cubicBezTo>
                    <a:pt x="1517" y="697"/>
                    <a:pt x="1544" y="608"/>
                    <a:pt x="1580" y="519"/>
                  </a:cubicBezTo>
                  <a:cubicBezTo>
                    <a:pt x="1597" y="466"/>
                    <a:pt x="1624" y="403"/>
                    <a:pt x="1633" y="332"/>
                  </a:cubicBezTo>
                  <a:cubicBezTo>
                    <a:pt x="1642" y="350"/>
                    <a:pt x="1660" y="358"/>
                    <a:pt x="1669" y="367"/>
                  </a:cubicBezTo>
                  <a:cubicBezTo>
                    <a:pt x="1651" y="466"/>
                    <a:pt x="1633" y="555"/>
                    <a:pt x="1589" y="635"/>
                  </a:cubicBezTo>
                  <a:cubicBezTo>
                    <a:pt x="1544" y="742"/>
                    <a:pt x="1490" y="813"/>
                    <a:pt x="1419" y="894"/>
                  </a:cubicBezTo>
                  <a:cubicBezTo>
                    <a:pt x="1419" y="903"/>
                    <a:pt x="1419" y="903"/>
                    <a:pt x="1419" y="903"/>
                  </a:cubicBezTo>
                  <a:cubicBezTo>
                    <a:pt x="1535" y="849"/>
                    <a:pt x="1606" y="689"/>
                    <a:pt x="1660" y="590"/>
                  </a:cubicBezTo>
                  <a:cubicBezTo>
                    <a:pt x="1660" y="573"/>
                    <a:pt x="1696" y="501"/>
                    <a:pt x="1722" y="430"/>
                  </a:cubicBezTo>
                  <a:cubicBezTo>
                    <a:pt x="1722" y="439"/>
                    <a:pt x="1731" y="448"/>
                    <a:pt x="1740" y="466"/>
                  </a:cubicBezTo>
                  <a:cubicBezTo>
                    <a:pt x="1682" y="914"/>
                    <a:pt x="1263" y="1156"/>
                    <a:pt x="846" y="1156"/>
                  </a:cubicBezTo>
                  <a:cubicBezTo>
                    <a:pt x="558" y="1156"/>
                    <a:pt x="272" y="1040"/>
                    <a:pt x="108" y="796"/>
                  </a:cubicBezTo>
                  <a:cubicBezTo>
                    <a:pt x="108" y="778"/>
                    <a:pt x="117" y="760"/>
                    <a:pt x="117" y="733"/>
                  </a:cubicBezTo>
                  <a:cubicBezTo>
                    <a:pt x="161" y="805"/>
                    <a:pt x="224" y="858"/>
                    <a:pt x="268" y="903"/>
                  </a:cubicBezTo>
                  <a:cubicBezTo>
                    <a:pt x="366" y="983"/>
                    <a:pt x="491" y="1036"/>
                    <a:pt x="616" y="1045"/>
                  </a:cubicBezTo>
                  <a:cubicBezTo>
                    <a:pt x="616" y="1045"/>
                    <a:pt x="616" y="1036"/>
                    <a:pt x="616" y="1036"/>
                  </a:cubicBezTo>
                  <a:cubicBezTo>
                    <a:pt x="500" y="983"/>
                    <a:pt x="384" y="929"/>
                    <a:pt x="286" y="840"/>
                  </a:cubicBezTo>
                  <a:cubicBezTo>
                    <a:pt x="241" y="796"/>
                    <a:pt x="206" y="742"/>
                    <a:pt x="170" y="689"/>
                  </a:cubicBezTo>
                  <a:cubicBezTo>
                    <a:pt x="161" y="671"/>
                    <a:pt x="161" y="653"/>
                    <a:pt x="152" y="626"/>
                  </a:cubicBezTo>
                  <a:cubicBezTo>
                    <a:pt x="152" y="626"/>
                    <a:pt x="152" y="617"/>
                    <a:pt x="152" y="617"/>
                  </a:cubicBezTo>
                  <a:cubicBezTo>
                    <a:pt x="179" y="653"/>
                    <a:pt x="206" y="689"/>
                    <a:pt x="224" y="715"/>
                  </a:cubicBezTo>
                  <a:cubicBezTo>
                    <a:pt x="295" y="796"/>
                    <a:pt x="375" y="885"/>
                    <a:pt x="482" y="912"/>
                  </a:cubicBezTo>
                  <a:cubicBezTo>
                    <a:pt x="393" y="840"/>
                    <a:pt x="331" y="778"/>
                    <a:pt x="268" y="680"/>
                  </a:cubicBezTo>
                  <a:cubicBezTo>
                    <a:pt x="241" y="635"/>
                    <a:pt x="224" y="582"/>
                    <a:pt x="197" y="528"/>
                  </a:cubicBezTo>
                  <a:cubicBezTo>
                    <a:pt x="215" y="492"/>
                    <a:pt x="241" y="457"/>
                    <a:pt x="268" y="421"/>
                  </a:cubicBezTo>
                  <a:cubicBezTo>
                    <a:pt x="332" y="677"/>
                    <a:pt x="562" y="795"/>
                    <a:pt x="799" y="795"/>
                  </a:cubicBezTo>
                  <a:cubicBezTo>
                    <a:pt x="1124" y="795"/>
                    <a:pt x="1462" y="575"/>
                    <a:pt x="1410" y="189"/>
                  </a:cubicBezTo>
                  <a:close/>
                  <a:moveTo>
                    <a:pt x="998" y="0"/>
                  </a:moveTo>
                  <a:cubicBezTo>
                    <a:pt x="530" y="0"/>
                    <a:pt x="64" y="280"/>
                    <a:pt x="1" y="796"/>
                  </a:cubicBezTo>
                  <a:cubicBezTo>
                    <a:pt x="1" y="805"/>
                    <a:pt x="1" y="813"/>
                    <a:pt x="10" y="813"/>
                  </a:cubicBezTo>
                  <a:cubicBezTo>
                    <a:pt x="10" y="822"/>
                    <a:pt x="10" y="831"/>
                    <a:pt x="10" y="840"/>
                  </a:cubicBezTo>
                  <a:cubicBezTo>
                    <a:pt x="200" y="1123"/>
                    <a:pt x="526" y="1257"/>
                    <a:pt x="852" y="1257"/>
                  </a:cubicBezTo>
                  <a:cubicBezTo>
                    <a:pt x="1319" y="1257"/>
                    <a:pt x="1784" y="981"/>
                    <a:pt x="1847" y="466"/>
                  </a:cubicBezTo>
                  <a:cubicBezTo>
                    <a:pt x="1847" y="457"/>
                    <a:pt x="1847" y="448"/>
                    <a:pt x="1847" y="439"/>
                  </a:cubicBezTo>
                  <a:cubicBezTo>
                    <a:pt x="1847" y="430"/>
                    <a:pt x="1847" y="430"/>
                    <a:pt x="1838" y="421"/>
                  </a:cubicBezTo>
                  <a:cubicBezTo>
                    <a:pt x="1648" y="136"/>
                    <a:pt x="1323" y="0"/>
                    <a:pt x="99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76" name="Google Shape;3074;p8"/>
            <p:cNvSpPr/>
            <p:nvPr/>
          </p:nvSpPr>
          <p:spPr>
            <a:xfrm>
              <a:off x="933725" y="1094700"/>
              <a:ext cx="5350" cy="5000"/>
            </a:xfrm>
            <a:custGeom>
              <a:avLst/>
              <a:ahLst/>
              <a:rect l="l" t="t" r="r" b="b"/>
              <a:pathLst>
                <a:path w="214" h="200" extrusionOk="0">
                  <a:moveTo>
                    <a:pt x="143" y="0"/>
                  </a:moveTo>
                  <a:cubicBezTo>
                    <a:pt x="128" y="0"/>
                    <a:pt x="112" y="7"/>
                    <a:pt x="99" y="22"/>
                  </a:cubicBezTo>
                  <a:cubicBezTo>
                    <a:pt x="81" y="58"/>
                    <a:pt x="54" y="76"/>
                    <a:pt x="28" y="111"/>
                  </a:cubicBezTo>
                  <a:cubicBezTo>
                    <a:pt x="10" y="129"/>
                    <a:pt x="1" y="165"/>
                    <a:pt x="19" y="183"/>
                  </a:cubicBezTo>
                  <a:cubicBezTo>
                    <a:pt x="28" y="193"/>
                    <a:pt x="46" y="200"/>
                    <a:pt x="63" y="200"/>
                  </a:cubicBezTo>
                  <a:cubicBezTo>
                    <a:pt x="77" y="200"/>
                    <a:pt x="91" y="195"/>
                    <a:pt x="99" y="183"/>
                  </a:cubicBezTo>
                  <a:cubicBezTo>
                    <a:pt x="126" y="147"/>
                    <a:pt x="161" y="120"/>
                    <a:pt x="188" y="76"/>
                  </a:cubicBezTo>
                  <a:cubicBezTo>
                    <a:pt x="213" y="38"/>
                    <a:pt x="181" y="0"/>
                    <a:pt x="14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77" name="Google Shape;3075;p8"/>
            <p:cNvSpPr/>
            <p:nvPr/>
          </p:nvSpPr>
          <p:spPr>
            <a:xfrm>
              <a:off x="925950" y="1088325"/>
              <a:ext cx="4675" cy="6200"/>
            </a:xfrm>
            <a:custGeom>
              <a:avLst/>
              <a:ahLst/>
              <a:rect l="l" t="t" r="r" b="b"/>
              <a:pathLst>
                <a:path w="187" h="248" extrusionOk="0">
                  <a:moveTo>
                    <a:pt x="130" y="0"/>
                  </a:moveTo>
                  <a:cubicBezTo>
                    <a:pt x="111" y="0"/>
                    <a:pt x="94" y="10"/>
                    <a:pt x="89" y="27"/>
                  </a:cubicBezTo>
                  <a:cubicBezTo>
                    <a:pt x="62" y="72"/>
                    <a:pt x="35" y="126"/>
                    <a:pt x="17" y="179"/>
                  </a:cubicBezTo>
                  <a:cubicBezTo>
                    <a:pt x="0" y="219"/>
                    <a:pt x="33" y="247"/>
                    <a:pt x="67" y="247"/>
                  </a:cubicBezTo>
                  <a:cubicBezTo>
                    <a:pt x="86" y="247"/>
                    <a:pt x="106" y="238"/>
                    <a:pt x="115" y="215"/>
                  </a:cubicBezTo>
                  <a:cubicBezTo>
                    <a:pt x="133" y="161"/>
                    <a:pt x="151" y="126"/>
                    <a:pt x="178" y="81"/>
                  </a:cubicBezTo>
                  <a:cubicBezTo>
                    <a:pt x="187" y="54"/>
                    <a:pt x="187" y="27"/>
                    <a:pt x="160" y="10"/>
                  </a:cubicBezTo>
                  <a:cubicBezTo>
                    <a:pt x="151" y="3"/>
                    <a:pt x="140" y="0"/>
                    <a:pt x="13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78" name="Google Shape;3076;p8"/>
            <p:cNvSpPr/>
            <p:nvPr/>
          </p:nvSpPr>
          <p:spPr>
            <a:xfrm>
              <a:off x="917975" y="1084750"/>
              <a:ext cx="3750" cy="6925"/>
            </a:xfrm>
            <a:custGeom>
              <a:avLst/>
              <a:ahLst/>
              <a:rect l="l" t="t" r="r" b="b"/>
              <a:pathLst>
                <a:path w="150" h="277" extrusionOk="0">
                  <a:moveTo>
                    <a:pt x="87" y="1"/>
                  </a:moveTo>
                  <a:cubicBezTo>
                    <a:pt x="60" y="1"/>
                    <a:pt x="42" y="28"/>
                    <a:pt x="33" y="54"/>
                  </a:cubicBezTo>
                  <a:cubicBezTo>
                    <a:pt x="24" y="108"/>
                    <a:pt x="24" y="162"/>
                    <a:pt x="6" y="206"/>
                  </a:cubicBezTo>
                  <a:cubicBezTo>
                    <a:pt x="1" y="250"/>
                    <a:pt x="35" y="277"/>
                    <a:pt x="67" y="277"/>
                  </a:cubicBezTo>
                  <a:cubicBezTo>
                    <a:pt x="87" y="277"/>
                    <a:pt x="106" y="266"/>
                    <a:pt x="113" y="242"/>
                  </a:cubicBezTo>
                  <a:cubicBezTo>
                    <a:pt x="122" y="179"/>
                    <a:pt x="131" y="117"/>
                    <a:pt x="140" y="63"/>
                  </a:cubicBezTo>
                  <a:cubicBezTo>
                    <a:pt x="149" y="28"/>
                    <a:pt x="113" y="10"/>
                    <a:pt x="8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79" name="Google Shape;3077;p8"/>
            <p:cNvSpPr/>
            <p:nvPr/>
          </p:nvSpPr>
          <p:spPr>
            <a:xfrm>
              <a:off x="895875" y="1088300"/>
              <a:ext cx="5475" cy="6325"/>
            </a:xfrm>
            <a:custGeom>
              <a:avLst/>
              <a:ahLst/>
              <a:rect l="l" t="t" r="r" b="b"/>
              <a:pathLst>
                <a:path w="219" h="253" extrusionOk="0">
                  <a:moveTo>
                    <a:pt x="76" y="0"/>
                  </a:moveTo>
                  <a:cubicBezTo>
                    <a:pt x="38" y="0"/>
                    <a:pt x="1" y="37"/>
                    <a:pt x="25" y="73"/>
                  </a:cubicBezTo>
                  <a:cubicBezTo>
                    <a:pt x="61" y="127"/>
                    <a:pt x="78" y="180"/>
                    <a:pt x="105" y="225"/>
                  </a:cubicBezTo>
                  <a:cubicBezTo>
                    <a:pt x="114" y="245"/>
                    <a:pt x="130" y="253"/>
                    <a:pt x="146" y="253"/>
                  </a:cubicBezTo>
                  <a:cubicBezTo>
                    <a:pt x="181" y="253"/>
                    <a:pt x="219" y="216"/>
                    <a:pt x="194" y="180"/>
                  </a:cubicBezTo>
                  <a:cubicBezTo>
                    <a:pt x="168" y="127"/>
                    <a:pt x="150" y="73"/>
                    <a:pt x="123" y="28"/>
                  </a:cubicBezTo>
                  <a:cubicBezTo>
                    <a:pt x="112" y="8"/>
                    <a:pt x="94" y="0"/>
                    <a:pt x="7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80" name="Google Shape;3078;p8"/>
            <p:cNvSpPr/>
            <p:nvPr/>
          </p:nvSpPr>
          <p:spPr>
            <a:xfrm>
              <a:off x="886000" y="1095450"/>
              <a:ext cx="6500" cy="5175"/>
            </a:xfrm>
            <a:custGeom>
              <a:avLst/>
              <a:ahLst/>
              <a:rect l="l" t="t" r="r" b="b"/>
              <a:pathLst>
                <a:path w="260" h="207" extrusionOk="0">
                  <a:moveTo>
                    <a:pt x="58" y="0"/>
                  </a:moveTo>
                  <a:cubicBezTo>
                    <a:pt x="48" y="0"/>
                    <a:pt x="38" y="3"/>
                    <a:pt x="27" y="10"/>
                  </a:cubicBezTo>
                  <a:cubicBezTo>
                    <a:pt x="10" y="28"/>
                    <a:pt x="1" y="64"/>
                    <a:pt x="27" y="90"/>
                  </a:cubicBezTo>
                  <a:cubicBezTo>
                    <a:pt x="72" y="126"/>
                    <a:pt x="117" y="162"/>
                    <a:pt x="170" y="197"/>
                  </a:cubicBezTo>
                  <a:cubicBezTo>
                    <a:pt x="176" y="204"/>
                    <a:pt x="185" y="207"/>
                    <a:pt x="194" y="207"/>
                  </a:cubicBezTo>
                  <a:cubicBezTo>
                    <a:pt x="211" y="207"/>
                    <a:pt x="230" y="197"/>
                    <a:pt x="242" y="180"/>
                  </a:cubicBezTo>
                  <a:cubicBezTo>
                    <a:pt x="259" y="153"/>
                    <a:pt x="242" y="126"/>
                    <a:pt x="224" y="108"/>
                  </a:cubicBezTo>
                  <a:cubicBezTo>
                    <a:pt x="188" y="73"/>
                    <a:pt x="143" y="46"/>
                    <a:pt x="99" y="19"/>
                  </a:cubicBezTo>
                  <a:cubicBezTo>
                    <a:pt x="88" y="8"/>
                    <a:pt x="73" y="0"/>
                    <a:pt x="5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81" name="Google Shape;3079;p8"/>
            <p:cNvSpPr/>
            <p:nvPr/>
          </p:nvSpPr>
          <p:spPr>
            <a:xfrm>
              <a:off x="880325" y="1105450"/>
              <a:ext cx="7225" cy="4300"/>
            </a:xfrm>
            <a:custGeom>
              <a:avLst/>
              <a:ahLst/>
              <a:rect l="l" t="t" r="r" b="b"/>
              <a:pathLst>
                <a:path w="289" h="172" extrusionOk="0">
                  <a:moveTo>
                    <a:pt x="79" y="0"/>
                  </a:moveTo>
                  <a:cubicBezTo>
                    <a:pt x="26" y="0"/>
                    <a:pt x="1" y="85"/>
                    <a:pt x="58" y="110"/>
                  </a:cubicBezTo>
                  <a:cubicBezTo>
                    <a:pt x="103" y="119"/>
                    <a:pt x="147" y="145"/>
                    <a:pt x="183" y="163"/>
                  </a:cubicBezTo>
                  <a:cubicBezTo>
                    <a:pt x="193" y="169"/>
                    <a:pt x="203" y="171"/>
                    <a:pt x="212" y="171"/>
                  </a:cubicBezTo>
                  <a:cubicBezTo>
                    <a:pt x="260" y="171"/>
                    <a:pt x="289" y="104"/>
                    <a:pt x="237" y="74"/>
                  </a:cubicBezTo>
                  <a:cubicBezTo>
                    <a:pt x="192" y="47"/>
                    <a:pt x="147" y="29"/>
                    <a:pt x="94" y="3"/>
                  </a:cubicBezTo>
                  <a:cubicBezTo>
                    <a:pt x="89" y="1"/>
                    <a:pt x="84" y="0"/>
                    <a:pt x="7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82" name="Google Shape;3080;p8"/>
            <p:cNvSpPr/>
            <p:nvPr/>
          </p:nvSpPr>
          <p:spPr>
            <a:xfrm>
              <a:off x="906925" y="1085025"/>
              <a:ext cx="3775" cy="6850"/>
            </a:xfrm>
            <a:custGeom>
              <a:avLst/>
              <a:ahLst/>
              <a:rect l="l" t="t" r="r" b="b"/>
              <a:pathLst>
                <a:path w="151" h="274" extrusionOk="0">
                  <a:moveTo>
                    <a:pt x="63" y="1"/>
                  </a:moveTo>
                  <a:cubicBezTo>
                    <a:pt x="32" y="1"/>
                    <a:pt x="1" y="25"/>
                    <a:pt x="11" y="61"/>
                  </a:cubicBezTo>
                  <a:cubicBezTo>
                    <a:pt x="20" y="115"/>
                    <a:pt x="29" y="177"/>
                    <a:pt x="38" y="231"/>
                  </a:cubicBezTo>
                  <a:cubicBezTo>
                    <a:pt x="45" y="261"/>
                    <a:pt x="67" y="273"/>
                    <a:pt x="89" y="273"/>
                  </a:cubicBezTo>
                  <a:cubicBezTo>
                    <a:pt x="119" y="273"/>
                    <a:pt x="150" y="249"/>
                    <a:pt x="145" y="213"/>
                  </a:cubicBezTo>
                  <a:cubicBezTo>
                    <a:pt x="136" y="151"/>
                    <a:pt x="118" y="97"/>
                    <a:pt x="109" y="43"/>
                  </a:cubicBezTo>
                  <a:cubicBezTo>
                    <a:pt x="106" y="14"/>
                    <a:pt x="84" y="1"/>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83" name="Google Shape;3081;p8"/>
            <p:cNvSpPr/>
            <p:nvPr/>
          </p:nvSpPr>
          <p:spPr>
            <a:xfrm>
              <a:off x="834600" y="1083475"/>
              <a:ext cx="26900" cy="16275"/>
            </a:xfrm>
            <a:custGeom>
              <a:avLst/>
              <a:ahLst/>
              <a:rect l="l" t="t" r="r" b="b"/>
              <a:pathLst>
                <a:path w="1076" h="651" extrusionOk="0">
                  <a:moveTo>
                    <a:pt x="290" y="1"/>
                  </a:moveTo>
                  <a:cubicBezTo>
                    <a:pt x="255" y="1"/>
                    <a:pt x="219" y="3"/>
                    <a:pt x="183" y="7"/>
                  </a:cubicBezTo>
                  <a:cubicBezTo>
                    <a:pt x="1" y="342"/>
                    <a:pt x="353" y="650"/>
                    <a:pt x="676" y="650"/>
                  </a:cubicBezTo>
                  <a:cubicBezTo>
                    <a:pt x="843" y="650"/>
                    <a:pt x="1002" y="568"/>
                    <a:pt x="1075" y="364"/>
                  </a:cubicBezTo>
                  <a:cubicBezTo>
                    <a:pt x="1031" y="311"/>
                    <a:pt x="977" y="257"/>
                    <a:pt x="915" y="213"/>
                  </a:cubicBezTo>
                  <a:cubicBezTo>
                    <a:pt x="889" y="329"/>
                    <a:pt x="764" y="408"/>
                    <a:pt x="639" y="408"/>
                  </a:cubicBezTo>
                  <a:cubicBezTo>
                    <a:pt x="592" y="408"/>
                    <a:pt x="546" y="397"/>
                    <a:pt x="504" y="373"/>
                  </a:cubicBezTo>
                  <a:cubicBezTo>
                    <a:pt x="433" y="329"/>
                    <a:pt x="371" y="257"/>
                    <a:pt x="362" y="177"/>
                  </a:cubicBezTo>
                  <a:cubicBezTo>
                    <a:pt x="353" y="114"/>
                    <a:pt x="371" y="52"/>
                    <a:pt x="397" y="7"/>
                  </a:cubicBezTo>
                  <a:cubicBezTo>
                    <a:pt x="362" y="3"/>
                    <a:pt x="326" y="1"/>
                    <a:pt x="29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84" name="Google Shape;3082;p8"/>
            <p:cNvSpPr/>
            <p:nvPr/>
          </p:nvSpPr>
          <p:spPr>
            <a:xfrm>
              <a:off x="827800" y="1084325"/>
              <a:ext cx="38825" cy="27475"/>
            </a:xfrm>
            <a:custGeom>
              <a:avLst/>
              <a:ahLst/>
              <a:rect l="l" t="t" r="r" b="b"/>
              <a:pathLst>
                <a:path w="1553" h="1099" extrusionOk="0">
                  <a:moveTo>
                    <a:pt x="330" y="0"/>
                  </a:moveTo>
                  <a:cubicBezTo>
                    <a:pt x="295" y="18"/>
                    <a:pt x="259" y="27"/>
                    <a:pt x="223" y="54"/>
                  </a:cubicBezTo>
                  <a:cubicBezTo>
                    <a:pt x="214" y="107"/>
                    <a:pt x="197" y="161"/>
                    <a:pt x="197" y="223"/>
                  </a:cubicBezTo>
                  <a:cubicBezTo>
                    <a:pt x="197" y="330"/>
                    <a:pt x="214" y="419"/>
                    <a:pt x="250" y="526"/>
                  </a:cubicBezTo>
                  <a:cubicBezTo>
                    <a:pt x="170" y="446"/>
                    <a:pt x="152" y="330"/>
                    <a:pt x="143" y="223"/>
                  </a:cubicBezTo>
                  <a:cubicBezTo>
                    <a:pt x="143" y="187"/>
                    <a:pt x="134" y="143"/>
                    <a:pt x="134" y="98"/>
                  </a:cubicBezTo>
                  <a:cubicBezTo>
                    <a:pt x="134" y="107"/>
                    <a:pt x="125" y="107"/>
                    <a:pt x="125" y="107"/>
                  </a:cubicBezTo>
                  <a:cubicBezTo>
                    <a:pt x="116" y="134"/>
                    <a:pt x="116" y="152"/>
                    <a:pt x="116" y="170"/>
                  </a:cubicBezTo>
                  <a:cubicBezTo>
                    <a:pt x="107" y="232"/>
                    <a:pt x="116" y="295"/>
                    <a:pt x="125" y="357"/>
                  </a:cubicBezTo>
                  <a:cubicBezTo>
                    <a:pt x="152" y="491"/>
                    <a:pt x="223" y="598"/>
                    <a:pt x="295" y="705"/>
                  </a:cubicBezTo>
                  <a:cubicBezTo>
                    <a:pt x="295" y="705"/>
                    <a:pt x="295" y="714"/>
                    <a:pt x="286" y="714"/>
                  </a:cubicBezTo>
                  <a:cubicBezTo>
                    <a:pt x="188" y="642"/>
                    <a:pt x="116" y="518"/>
                    <a:pt x="81" y="402"/>
                  </a:cubicBezTo>
                  <a:cubicBezTo>
                    <a:pt x="63" y="348"/>
                    <a:pt x="36" y="259"/>
                    <a:pt x="36" y="187"/>
                  </a:cubicBezTo>
                  <a:cubicBezTo>
                    <a:pt x="27" y="196"/>
                    <a:pt x="9" y="214"/>
                    <a:pt x="0" y="232"/>
                  </a:cubicBezTo>
                  <a:cubicBezTo>
                    <a:pt x="6" y="722"/>
                    <a:pt x="501" y="1099"/>
                    <a:pt x="971" y="1099"/>
                  </a:cubicBezTo>
                  <a:cubicBezTo>
                    <a:pt x="1186" y="1099"/>
                    <a:pt x="1396" y="1020"/>
                    <a:pt x="1553" y="839"/>
                  </a:cubicBezTo>
                  <a:cubicBezTo>
                    <a:pt x="1553" y="821"/>
                    <a:pt x="1553" y="812"/>
                    <a:pt x="1553" y="794"/>
                  </a:cubicBezTo>
                  <a:cubicBezTo>
                    <a:pt x="1490" y="848"/>
                    <a:pt x="1419" y="892"/>
                    <a:pt x="1410" y="901"/>
                  </a:cubicBezTo>
                  <a:cubicBezTo>
                    <a:pt x="1323" y="948"/>
                    <a:pt x="1195" y="1031"/>
                    <a:pt x="1086" y="1031"/>
                  </a:cubicBezTo>
                  <a:cubicBezTo>
                    <a:pt x="1071" y="1031"/>
                    <a:pt x="1057" y="1029"/>
                    <a:pt x="1044" y="1026"/>
                  </a:cubicBezTo>
                  <a:cubicBezTo>
                    <a:pt x="1142" y="990"/>
                    <a:pt x="1231" y="964"/>
                    <a:pt x="1329" y="901"/>
                  </a:cubicBezTo>
                  <a:cubicBezTo>
                    <a:pt x="1410" y="857"/>
                    <a:pt x="1472" y="785"/>
                    <a:pt x="1544" y="723"/>
                  </a:cubicBezTo>
                  <a:cubicBezTo>
                    <a:pt x="1535" y="705"/>
                    <a:pt x="1535" y="687"/>
                    <a:pt x="1526" y="669"/>
                  </a:cubicBezTo>
                  <a:cubicBezTo>
                    <a:pt x="1481" y="723"/>
                    <a:pt x="1428" y="758"/>
                    <a:pt x="1383" y="794"/>
                  </a:cubicBezTo>
                  <a:cubicBezTo>
                    <a:pt x="1312" y="848"/>
                    <a:pt x="1240" y="910"/>
                    <a:pt x="1142" y="928"/>
                  </a:cubicBezTo>
                  <a:cubicBezTo>
                    <a:pt x="1142" y="928"/>
                    <a:pt x="1142" y="919"/>
                    <a:pt x="1142" y="919"/>
                  </a:cubicBezTo>
                  <a:cubicBezTo>
                    <a:pt x="1222" y="883"/>
                    <a:pt x="1294" y="830"/>
                    <a:pt x="1365" y="776"/>
                  </a:cubicBezTo>
                  <a:cubicBezTo>
                    <a:pt x="1419" y="723"/>
                    <a:pt x="1463" y="660"/>
                    <a:pt x="1508" y="607"/>
                  </a:cubicBezTo>
                  <a:cubicBezTo>
                    <a:pt x="1490" y="544"/>
                    <a:pt x="1454" y="482"/>
                    <a:pt x="1419" y="428"/>
                  </a:cubicBezTo>
                  <a:cubicBezTo>
                    <a:pt x="1322" y="633"/>
                    <a:pt x="1145" y="718"/>
                    <a:pt x="959" y="718"/>
                  </a:cubicBezTo>
                  <a:cubicBezTo>
                    <a:pt x="595" y="718"/>
                    <a:pt x="200" y="390"/>
                    <a:pt x="330"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85" name="Google Shape;3083;p8"/>
            <p:cNvSpPr/>
            <p:nvPr/>
          </p:nvSpPr>
          <p:spPr>
            <a:xfrm>
              <a:off x="825125" y="1080800"/>
              <a:ext cx="44175" cy="33600"/>
            </a:xfrm>
            <a:custGeom>
              <a:avLst/>
              <a:ahLst/>
              <a:rect l="l" t="t" r="r" b="b"/>
              <a:pathLst>
                <a:path w="1767" h="1344" extrusionOk="0">
                  <a:moveTo>
                    <a:pt x="669" y="108"/>
                  </a:moveTo>
                  <a:cubicBezTo>
                    <a:pt x="705" y="108"/>
                    <a:pt x="741" y="110"/>
                    <a:pt x="776" y="114"/>
                  </a:cubicBezTo>
                  <a:cubicBezTo>
                    <a:pt x="750" y="159"/>
                    <a:pt x="732" y="221"/>
                    <a:pt x="741" y="284"/>
                  </a:cubicBezTo>
                  <a:cubicBezTo>
                    <a:pt x="750" y="364"/>
                    <a:pt x="812" y="436"/>
                    <a:pt x="883" y="480"/>
                  </a:cubicBezTo>
                  <a:cubicBezTo>
                    <a:pt x="925" y="504"/>
                    <a:pt x="971" y="515"/>
                    <a:pt x="1018" y="515"/>
                  </a:cubicBezTo>
                  <a:cubicBezTo>
                    <a:pt x="1143" y="515"/>
                    <a:pt x="1268" y="436"/>
                    <a:pt x="1294" y="320"/>
                  </a:cubicBezTo>
                  <a:cubicBezTo>
                    <a:pt x="1356" y="364"/>
                    <a:pt x="1410" y="418"/>
                    <a:pt x="1454" y="471"/>
                  </a:cubicBezTo>
                  <a:cubicBezTo>
                    <a:pt x="1381" y="675"/>
                    <a:pt x="1222" y="757"/>
                    <a:pt x="1055" y="757"/>
                  </a:cubicBezTo>
                  <a:cubicBezTo>
                    <a:pt x="732" y="757"/>
                    <a:pt x="380" y="449"/>
                    <a:pt x="562" y="114"/>
                  </a:cubicBezTo>
                  <a:cubicBezTo>
                    <a:pt x="598" y="110"/>
                    <a:pt x="634" y="108"/>
                    <a:pt x="669" y="108"/>
                  </a:cubicBezTo>
                  <a:close/>
                  <a:moveTo>
                    <a:pt x="437" y="141"/>
                  </a:moveTo>
                  <a:cubicBezTo>
                    <a:pt x="307" y="531"/>
                    <a:pt x="702" y="859"/>
                    <a:pt x="1066" y="859"/>
                  </a:cubicBezTo>
                  <a:cubicBezTo>
                    <a:pt x="1252" y="859"/>
                    <a:pt x="1429" y="774"/>
                    <a:pt x="1526" y="569"/>
                  </a:cubicBezTo>
                  <a:cubicBezTo>
                    <a:pt x="1561" y="623"/>
                    <a:pt x="1597" y="685"/>
                    <a:pt x="1615" y="748"/>
                  </a:cubicBezTo>
                  <a:cubicBezTo>
                    <a:pt x="1570" y="801"/>
                    <a:pt x="1526" y="864"/>
                    <a:pt x="1472" y="917"/>
                  </a:cubicBezTo>
                  <a:cubicBezTo>
                    <a:pt x="1401" y="971"/>
                    <a:pt x="1329" y="1024"/>
                    <a:pt x="1249" y="1060"/>
                  </a:cubicBezTo>
                  <a:cubicBezTo>
                    <a:pt x="1249" y="1060"/>
                    <a:pt x="1249" y="1069"/>
                    <a:pt x="1249" y="1069"/>
                  </a:cubicBezTo>
                  <a:cubicBezTo>
                    <a:pt x="1347" y="1051"/>
                    <a:pt x="1419" y="989"/>
                    <a:pt x="1490" y="935"/>
                  </a:cubicBezTo>
                  <a:cubicBezTo>
                    <a:pt x="1535" y="899"/>
                    <a:pt x="1588" y="864"/>
                    <a:pt x="1633" y="810"/>
                  </a:cubicBezTo>
                  <a:cubicBezTo>
                    <a:pt x="1642" y="828"/>
                    <a:pt x="1642" y="846"/>
                    <a:pt x="1651" y="864"/>
                  </a:cubicBezTo>
                  <a:cubicBezTo>
                    <a:pt x="1579" y="926"/>
                    <a:pt x="1517" y="998"/>
                    <a:pt x="1436" y="1042"/>
                  </a:cubicBezTo>
                  <a:cubicBezTo>
                    <a:pt x="1338" y="1105"/>
                    <a:pt x="1249" y="1131"/>
                    <a:pt x="1151" y="1167"/>
                  </a:cubicBezTo>
                  <a:cubicBezTo>
                    <a:pt x="1164" y="1170"/>
                    <a:pt x="1178" y="1172"/>
                    <a:pt x="1193" y="1172"/>
                  </a:cubicBezTo>
                  <a:cubicBezTo>
                    <a:pt x="1302" y="1172"/>
                    <a:pt x="1430" y="1089"/>
                    <a:pt x="1517" y="1042"/>
                  </a:cubicBezTo>
                  <a:cubicBezTo>
                    <a:pt x="1526" y="1033"/>
                    <a:pt x="1597" y="989"/>
                    <a:pt x="1660" y="935"/>
                  </a:cubicBezTo>
                  <a:cubicBezTo>
                    <a:pt x="1660" y="953"/>
                    <a:pt x="1660" y="962"/>
                    <a:pt x="1660" y="980"/>
                  </a:cubicBezTo>
                  <a:cubicBezTo>
                    <a:pt x="1503" y="1161"/>
                    <a:pt x="1293" y="1240"/>
                    <a:pt x="1078" y="1240"/>
                  </a:cubicBezTo>
                  <a:cubicBezTo>
                    <a:pt x="608" y="1240"/>
                    <a:pt x="113" y="863"/>
                    <a:pt x="107" y="373"/>
                  </a:cubicBezTo>
                  <a:cubicBezTo>
                    <a:pt x="116" y="355"/>
                    <a:pt x="134" y="337"/>
                    <a:pt x="143" y="328"/>
                  </a:cubicBezTo>
                  <a:cubicBezTo>
                    <a:pt x="143" y="400"/>
                    <a:pt x="170" y="489"/>
                    <a:pt x="188" y="543"/>
                  </a:cubicBezTo>
                  <a:cubicBezTo>
                    <a:pt x="223" y="659"/>
                    <a:pt x="295" y="783"/>
                    <a:pt x="393" y="855"/>
                  </a:cubicBezTo>
                  <a:cubicBezTo>
                    <a:pt x="402" y="855"/>
                    <a:pt x="402" y="846"/>
                    <a:pt x="402" y="846"/>
                  </a:cubicBezTo>
                  <a:cubicBezTo>
                    <a:pt x="330" y="739"/>
                    <a:pt x="259" y="632"/>
                    <a:pt x="232" y="498"/>
                  </a:cubicBezTo>
                  <a:cubicBezTo>
                    <a:pt x="223" y="436"/>
                    <a:pt x="214" y="373"/>
                    <a:pt x="223" y="311"/>
                  </a:cubicBezTo>
                  <a:cubicBezTo>
                    <a:pt x="223" y="293"/>
                    <a:pt x="223" y="275"/>
                    <a:pt x="232" y="248"/>
                  </a:cubicBezTo>
                  <a:cubicBezTo>
                    <a:pt x="232" y="248"/>
                    <a:pt x="241" y="248"/>
                    <a:pt x="241" y="239"/>
                  </a:cubicBezTo>
                  <a:cubicBezTo>
                    <a:pt x="241" y="284"/>
                    <a:pt x="250" y="328"/>
                    <a:pt x="250" y="364"/>
                  </a:cubicBezTo>
                  <a:cubicBezTo>
                    <a:pt x="259" y="471"/>
                    <a:pt x="277" y="587"/>
                    <a:pt x="357" y="667"/>
                  </a:cubicBezTo>
                  <a:cubicBezTo>
                    <a:pt x="321" y="560"/>
                    <a:pt x="304" y="471"/>
                    <a:pt x="304" y="364"/>
                  </a:cubicBezTo>
                  <a:cubicBezTo>
                    <a:pt x="304" y="302"/>
                    <a:pt x="321" y="248"/>
                    <a:pt x="330" y="195"/>
                  </a:cubicBezTo>
                  <a:cubicBezTo>
                    <a:pt x="366" y="168"/>
                    <a:pt x="402" y="159"/>
                    <a:pt x="437" y="141"/>
                  </a:cubicBezTo>
                  <a:close/>
                  <a:moveTo>
                    <a:pt x="685" y="0"/>
                  </a:moveTo>
                  <a:cubicBezTo>
                    <a:pt x="439" y="0"/>
                    <a:pt x="198" y="94"/>
                    <a:pt x="18" y="311"/>
                  </a:cubicBezTo>
                  <a:cubicBezTo>
                    <a:pt x="9" y="320"/>
                    <a:pt x="9" y="320"/>
                    <a:pt x="9" y="328"/>
                  </a:cubicBezTo>
                  <a:cubicBezTo>
                    <a:pt x="9" y="337"/>
                    <a:pt x="0" y="346"/>
                    <a:pt x="0" y="355"/>
                  </a:cubicBezTo>
                  <a:cubicBezTo>
                    <a:pt x="6" y="920"/>
                    <a:pt x="549" y="1344"/>
                    <a:pt x="1075" y="1344"/>
                  </a:cubicBezTo>
                  <a:cubicBezTo>
                    <a:pt x="1323" y="1344"/>
                    <a:pt x="1566" y="1250"/>
                    <a:pt x="1749" y="1033"/>
                  </a:cubicBezTo>
                  <a:cubicBezTo>
                    <a:pt x="1749" y="1033"/>
                    <a:pt x="1758" y="1024"/>
                    <a:pt x="1758" y="1015"/>
                  </a:cubicBezTo>
                  <a:cubicBezTo>
                    <a:pt x="1758" y="1015"/>
                    <a:pt x="1767" y="1006"/>
                    <a:pt x="1758" y="989"/>
                  </a:cubicBezTo>
                  <a:cubicBezTo>
                    <a:pt x="1752" y="424"/>
                    <a:pt x="1209" y="0"/>
                    <a:pt x="68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86" name="Google Shape;3084;p8"/>
            <p:cNvSpPr/>
            <p:nvPr/>
          </p:nvSpPr>
          <p:spPr>
            <a:xfrm>
              <a:off x="871500" y="1098475"/>
              <a:ext cx="6350" cy="3525"/>
            </a:xfrm>
            <a:custGeom>
              <a:avLst/>
              <a:ahLst/>
              <a:rect l="l" t="t" r="r" b="b"/>
              <a:pathLst>
                <a:path w="254" h="141" extrusionOk="0">
                  <a:moveTo>
                    <a:pt x="182" y="0"/>
                  </a:moveTo>
                  <a:cubicBezTo>
                    <a:pt x="176" y="0"/>
                    <a:pt x="169" y="2"/>
                    <a:pt x="161" y="5"/>
                  </a:cubicBezTo>
                  <a:cubicBezTo>
                    <a:pt x="126" y="23"/>
                    <a:pt x="81" y="23"/>
                    <a:pt x="45" y="41"/>
                  </a:cubicBezTo>
                  <a:cubicBezTo>
                    <a:pt x="19" y="41"/>
                    <a:pt x="1" y="68"/>
                    <a:pt x="1" y="94"/>
                  </a:cubicBezTo>
                  <a:cubicBezTo>
                    <a:pt x="8" y="117"/>
                    <a:pt x="30" y="141"/>
                    <a:pt x="53" y="141"/>
                  </a:cubicBezTo>
                  <a:cubicBezTo>
                    <a:pt x="56" y="141"/>
                    <a:pt x="60" y="140"/>
                    <a:pt x="63" y="139"/>
                  </a:cubicBezTo>
                  <a:cubicBezTo>
                    <a:pt x="108" y="130"/>
                    <a:pt x="161" y="121"/>
                    <a:pt x="206" y="103"/>
                  </a:cubicBezTo>
                  <a:cubicBezTo>
                    <a:pt x="253" y="80"/>
                    <a:pt x="231" y="0"/>
                    <a:pt x="18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87" name="Google Shape;3085;p8"/>
            <p:cNvSpPr/>
            <p:nvPr/>
          </p:nvSpPr>
          <p:spPr>
            <a:xfrm>
              <a:off x="867275" y="1088725"/>
              <a:ext cx="6925" cy="4750"/>
            </a:xfrm>
            <a:custGeom>
              <a:avLst/>
              <a:ahLst/>
              <a:rect l="l" t="t" r="r" b="b"/>
              <a:pathLst>
                <a:path w="277" h="190" extrusionOk="0">
                  <a:moveTo>
                    <a:pt x="203" y="0"/>
                  </a:moveTo>
                  <a:cubicBezTo>
                    <a:pt x="198" y="0"/>
                    <a:pt x="193" y="1"/>
                    <a:pt x="188" y="3"/>
                  </a:cubicBezTo>
                  <a:cubicBezTo>
                    <a:pt x="143" y="29"/>
                    <a:pt x="89" y="65"/>
                    <a:pt x="45" y="101"/>
                  </a:cubicBezTo>
                  <a:cubicBezTo>
                    <a:pt x="1" y="130"/>
                    <a:pt x="35" y="190"/>
                    <a:pt x="79" y="190"/>
                  </a:cubicBezTo>
                  <a:cubicBezTo>
                    <a:pt x="88" y="190"/>
                    <a:pt x="98" y="187"/>
                    <a:pt x="107" y="181"/>
                  </a:cubicBezTo>
                  <a:cubicBezTo>
                    <a:pt x="152" y="145"/>
                    <a:pt x="188" y="127"/>
                    <a:pt x="232" y="101"/>
                  </a:cubicBezTo>
                  <a:cubicBezTo>
                    <a:pt x="259" y="92"/>
                    <a:pt x="277" y="56"/>
                    <a:pt x="259" y="29"/>
                  </a:cubicBezTo>
                  <a:cubicBezTo>
                    <a:pt x="252" y="15"/>
                    <a:pt x="227" y="0"/>
                    <a:pt x="20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88" name="Google Shape;3086;p8"/>
            <p:cNvSpPr/>
            <p:nvPr/>
          </p:nvSpPr>
          <p:spPr>
            <a:xfrm>
              <a:off x="862200" y="1080950"/>
              <a:ext cx="6200" cy="5725"/>
            </a:xfrm>
            <a:custGeom>
              <a:avLst/>
              <a:ahLst/>
              <a:rect l="l" t="t" r="r" b="b"/>
              <a:pathLst>
                <a:path w="248" h="229" extrusionOk="0">
                  <a:moveTo>
                    <a:pt x="190" y="1"/>
                  </a:moveTo>
                  <a:cubicBezTo>
                    <a:pt x="174" y="1"/>
                    <a:pt x="157" y="8"/>
                    <a:pt x="141" y="19"/>
                  </a:cubicBezTo>
                  <a:cubicBezTo>
                    <a:pt x="114" y="55"/>
                    <a:pt x="78" y="99"/>
                    <a:pt x="43" y="135"/>
                  </a:cubicBezTo>
                  <a:cubicBezTo>
                    <a:pt x="0" y="171"/>
                    <a:pt x="36" y="228"/>
                    <a:pt x="76" y="228"/>
                  </a:cubicBezTo>
                  <a:cubicBezTo>
                    <a:pt x="86" y="228"/>
                    <a:pt x="96" y="225"/>
                    <a:pt x="105" y="215"/>
                  </a:cubicBezTo>
                  <a:cubicBezTo>
                    <a:pt x="150" y="171"/>
                    <a:pt x="185" y="126"/>
                    <a:pt x="230" y="82"/>
                  </a:cubicBezTo>
                  <a:cubicBezTo>
                    <a:pt x="248" y="64"/>
                    <a:pt x="239" y="28"/>
                    <a:pt x="221" y="10"/>
                  </a:cubicBezTo>
                  <a:cubicBezTo>
                    <a:pt x="211" y="3"/>
                    <a:pt x="201" y="1"/>
                    <a:pt x="19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89" name="Google Shape;3087;p8"/>
            <p:cNvSpPr/>
            <p:nvPr/>
          </p:nvSpPr>
          <p:spPr>
            <a:xfrm>
              <a:off x="844400" y="1071650"/>
              <a:ext cx="3050" cy="6625"/>
            </a:xfrm>
            <a:custGeom>
              <a:avLst/>
              <a:ahLst/>
              <a:rect l="l" t="t" r="r" b="b"/>
              <a:pathLst>
                <a:path w="122" h="265" extrusionOk="0">
                  <a:moveTo>
                    <a:pt x="67" y="1"/>
                  </a:moveTo>
                  <a:cubicBezTo>
                    <a:pt x="44" y="1"/>
                    <a:pt x="23" y="14"/>
                    <a:pt x="23" y="43"/>
                  </a:cubicBezTo>
                  <a:cubicBezTo>
                    <a:pt x="14" y="97"/>
                    <a:pt x="5" y="159"/>
                    <a:pt x="5" y="213"/>
                  </a:cubicBezTo>
                  <a:cubicBezTo>
                    <a:pt x="1" y="246"/>
                    <a:pt x="26" y="264"/>
                    <a:pt x="53" y="264"/>
                  </a:cubicBezTo>
                  <a:cubicBezTo>
                    <a:pt x="76" y="264"/>
                    <a:pt x="99" y="251"/>
                    <a:pt x="103" y="222"/>
                  </a:cubicBezTo>
                  <a:cubicBezTo>
                    <a:pt x="112" y="168"/>
                    <a:pt x="121" y="106"/>
                    <a:pt x="121" y="52"/>
                  </a:cubicBezTo>
                  <a:cubicBezTo>
                    <a:pt x="121" y="19"/>
                    <a:pt x="93" y="1"/>
                    <a:pt x="6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90" name="Google Shape;3088;p8"/>
            <p:cNvSpPr/>
            <p:nvPr/>
          </p:nvSpPr>
          <p:spPr>
            <a:xfrm>
              <a:off x="832250" y="1072000"/>
              <a:ext cx="4275" cy="6625"/>
            </a:xfrm>
            <a:custGeom>
              <a:avLst/>
              <a:ahLst/>
              <a:rect l="l" t="t" r="r" b="b"/>
              <a:pathLst>
                <a:path w="171" h="265" extrusionOk="0">
                  <a:moveTo>
                    <a:pt x="65" y="1"/>
                  </a:moveTo>
                  <a:cubicBezTo>
                    <a:pt x="61" y="1"/>
                    <a:pt x="58" y="1"/>
                    <a:pt x="54" y="2"/>
                  </a:cubicBezTo>
                  <a:cubicBezTo>
                    <a:pt x="27" y="2"/>
                    <a:pt x="1" y="38"/>
                    <a:pt x="10" y="65"/>
                  </a:cubicBezTo>
                  <a:cubicBezTo>
                    <a:pt x="27" y="118"/>
                    <a:pt x="54" y="172"/>
                    <a:pt x="72" y="234"/>
                  </a:cubicBezTo>
                  <a:cubicBezTo>
                    <a:pt x="79" y="254"/>
                    <a:pt x="100" y="265"/>
                    <a:pt x="118" y="265"/>
                  </a:cubicBezTo>
                  <a:cubicBezTo>
                    <a:pt x="124" y="265"/>
                    <a:pt x="130" y="263"/>
                    <a:pt x="134" y="261"/>
                  </a:cubicBezTo>
                  <a:cubicBezTo>
                    <a:pt x="170" y="243"/>
                    <a:pt x="170" y="217"/>
                    <a:pt x="161" y="190"/>
                  </a:cubicBezTo>
                  <a:cubicBezTo>
                    <a:pt x="152" y="136"/>
                    <a:pt x="126" y="92"/>
                    <a:pt x="117" y="47"/>
                  </a:cubicBezTo>
                  <a:cubicBezTo>
                    <a:pt x="109" y="24"/>
                    <a:pt x="88" y="1"/>
                    <a:pt x="65"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91" name="Google Shape;3089;p8"/>
            <p:cNvSpPr/>
            <p:nvPr/>
          </p:nvSpPr>
          <p:spPr>
            <a:xfrm>
              <a:off x="822075" y="1077550"/>
              <a:ext cx="5425" cy="5775"/>
            </a:xfrm>
            <a:custGeom>
              <a:avLst/>
              <a:ahLst/>
              <a:rect l="l" t="t" r="r" b="b"/>
              <a:pathLst>
                <a:path w="217" h="231" extrusionOk="0">
                  <a:moveTo>
                    <a:pt x="72" y="1"/>
                  </a:moveTo>
                  <a:cubicBezTo>
                    <a:pt x="34" y="1"/>
                    <a:pt x="0" y="45"/>
                    <a:pt x="33" y="84"/>
                  </a:cubicBezTo>
                  <a:cubicBezTo>
                    <a:pt x="60" y="128"/>
                    <a:pt x="78" y="164"/>
                    <a:pt x="95" y="200"/>
                  </a:cubicBezTo>
                  <a:cubicBezTo>
                    <a:pt x="108" y="221"/>
                    <a:pt x="128" y="230"/>
                    <a:pt x="147" y="230"/>
                  </a:cubicBezTo>
                  <a:cubicBezTo>
                    <a:pt x="183" y="230"/>
                    <a:pt x="217" y="199"/>
                    <a:pt x="194" y="164"/>
                  </a:cubicBezTo>
                  <a:cubicBezTo>
                    <a:pt x="167" y="111"/>
                    <a:pt x="140" y="66"/>
                    <a:pt x="113" y="21"/>
                  </a:cubicBezTo>
                  <a:cubicBezTo>
                    <a:pt x="101" y="7"/>
                    <a:pt x="87" y="1"/>
                    <a:pt x="7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92" name="Google Shape;3090;p8"/>
            <p:cNvSpPr/>
            <p:nvPr/>
          </p:nvSpPr>
          <p:spPr>
            <a:xfrm>
              <a:off x="853675" y="1074575"/>
              <a:ext cx="4900" cy="6575"/>
            </a:xfrm>
            <a:custGeom>
              <a:avLst/>
              <a:ahLst/>
              <a:rect l="l" t="t" r="r" b="b"/>
              <a:pathLst>
                <a:path w="196" h="263" extrusionOk="0">
                  <a:moveTo>
                    <a:pt x="129" y="1"/>
                  </a:moveTo>
                  <a:cubicBezTo>
                    <a:pt x="110" y="1"/>
                    <a:pt x="90" y="10"/>
                    <a:pt x="80" y="33"/>
                  </a:cubicBezTo>
                  <a:cubicBezTo>
                    <a:pt x="63" y="87"/>
                    <a:pt x="36" y="140"/>
                    <a:pt x="18" y="194"/>
                  </a:cubicBezTo>
                  <a:cubicBezTo>
                    <a:pt x="1" y="233"/>
                    <a:pt x="34" y="262"/>
                    <a:pt x="67" y="262"/>
                  </a:cubicBezTo>
                  <a:cubicBezTo>
                    <a:pt x="87" y="262"/>
                    <a:pt x="106" y="252"/>
                    <a:pt x="116" y="230"/>
                  </a:cubicBezTo>
                  <a:cubicBezTo>
                    <a:pt x="134" y="176"/>
                    <a:pt x="161" y="122"/>
                    <a:pt x="179" y="69"/>
                  </a:cubicBezTo>
                  <a:cubicBezTo>
                    <a:pt x="195" y="29"/>
                    <a:pt x="162" y="1"/>
                    <a:pt x="12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156" name="Google Shape;3091;p8"/>
          <p:cNvGrpSpPr/>
          <p:nvPr/>
        </p:nvGrpSpPr>
        <p:grpSpPr>
          <a:xfrm rot="-3669519">
            <a:off x="-497371" y="3152898"/>
            <a:ext cx="2426982" cy="2334824"/>
            <a:chOff x="3795825" y="3576625"/>
            <a:chExt cx="273225" cy="262850"/>
          </a:xfrm>
        </p:grpSpPr>
        <p:sp>
          <p:nvSpPr>
            <p:cNvPr id="1053393" name="Google Shape;3092;p8"/>
            <p:cNvSpPr/>
            <p:nvPr/>
          </p:nvSpPr>
          <p:spPr>
            <a:xfrm>
              <a:off x="3954600" y="3665275"/>
              <a:ext cx="114450" cy="80700"/>
            </a:xfrm>
            <a:custGeom>
              <a:avLst/>
              <a:ahLst/>
              <a:rect l="l" t="t" r="r" b="b"/>
              <a:pathLst>
                <a:path w="4578" h="3228" extrusionOk="0">
                  <a:moveTo>
                    <a:pt x="2303" y="0"/>
                  </a:moveTo>
                  <a:cubicBezTo>
                    <a:pt x="1128" y="0"/>
                    <a:pt x="1" y="457"/>
                    <a:pt x="331" y="2280"/>
                  </a:cubicBezTo>
                  <a:cubicBezTo>
                    <a:pt x="331" y="2280"/>
                    <a:pt x="701" y="3227"/>
                    <a:pt x="1548" y="3227"/>
                  </a:cubicBezTo>
                  <a:cubicBezTo>
                    <a:pt x="2230" y="3227"/>
                    <a:pt x="3221" y="2613"/>
                    <a:pt x="4578" y="397"/>
                  </a:cubicBezTo>
                  <a:cubicBezTo>
                    <a:pt x="4578" y="397"/>
                    <a:pt x="3614" y="112"/>
                    <a:pt x="2865" y="32"/>
                  </a:cubicBezTo>
                  <a:cubicBezTo>
                    <a:pt x="2680" y="12"/>
                    <a:pt x="2491" y="0"/>
                    <a:pt x="2303" y="0"/>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94" name="Google Shape;3093;p8"/>
            <p:cNvSpPr/>
            <p:nvPr/>
          </p:nvSpPr>
          <p:spPr>
            <a:xfrm>
              <a:off x="3963775" y="3675425"/>
              <a:ext cx="105275" cy="70575"/>
            </a:xfrm>
            <a:custGeom>
              <a:avLst/>
              <a:ahLst/>
              <a:rect l="l" t="t" r="r" b="b"/>
              <a:pathLst>
                <a:path w="4211" h="2823" extrusionOk="0">
                  <a:moveTo>
                    <a:pt x="4211" y="0"/>
                  </a:moveTo>
                  <a:lnTo>
                    <a:pt x="0" y="1936"/>
                  </a:lnTo>
                  <a:cubicBezTo>
                    <a:pt x="100" y="2155"/>
                    <a:pt x="473" y="2822"/>
                    <a:pt x="1183" y="2822"/>
                  </a:cubicBezTo>
                  <a:cubicBezTo>
                    <a:pt x="1863" y="2822"/>
                    <a:pt x="2853" y="2209"/>
                    <a:pt x="4211"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95" name="Google Shape;3094;p8"/>
            <p:cNvSpPr/>
            <p:nvPr/>
          </p:nvSpPr>
          <p:spPr>
            <a:xfrm>
              <a:off x="3936775" y="3576625"/>
              <a:ext cx="95025" cy="86125"/>
            </a:xfrm>
            <a:custGeom>
              <a:avLst/>
              <a:ahLst/>
              <a:rect l="l" t="t" r="r" b="b"/>
              <a:pathLst>
                <a:path w="3801" h="3445" extrusionOk="0">
                  <a:moveTo>
                    <a:pt x="3801" y="0"/>
                  </a:moveTo>
                  <a:cubicBezTo>
                    <a:pt x="3801" y="0"/>
                    <a:pt x="1" y="72"/>
                    <a:pt x="679" y="3096"/>
                  </a:cubicBezTo>
                  <a:cubicBezTo>
                    <a:pt x="679" y="3096"/>
                    <a:pt x="1084" y="3445"/>
                    <a:pt x="1620" y="3445"/>
                  </a:cubicBezTo>
                  <a:cubicBezTo>
                    <a:pt x="2329" y="3445"/>
                    <a:pt x="3268" y="2835"/>
                    <a:pt x="3801"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96" name="Google Shape;3095;p8"/>
            <p:cNvSpPr/>
            <p:nvPr/>
          </p:nvSpPr>
          <p:spPr>
            <a:xfrm>
              <a:off x="3953500" y="3577500"/>
              <a:ext cx="78100" cy="85250"/>
            </a:xfrm>
            <a:custGeom>
              <a:avLst/>
              <a:ahLst/>
              <a:rect l="l" t="t" r="r" b="b"/>
              <a:pathLst>
                <a:path w="3124" h="3410" extrusionOk="0">
                  <a:moveTo>
                    <a:pt x="3123" y="1"/>
                  </a:moveTo>
                  <a:lnTo>
                    <a:pt x="1" y="3025"/>
                  </a:lnTo>
                  <a:cubicBezTo>
                    <a:pt x="1" y="3034"/>
                    <a:pt x="1" y="3043"/>
                    <a:pt x="10" y="3061"/>
                  </a:cubicBezTo>
                  <a:cubicBezTo>
                    <a:pt x="10" y="3061"/>
                    <a:pt x="415" y="3410"/>
                    <a:pt x="952" y="3410"/>
                  </a:cubicBezTo>
                  <a:cubicBezTo>
                    <a:pt x="1658" y="3410"/>
                    <a:pt x="2591" y="2805"/>
                    <a:pt x="3123"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97" name="Google Shape;3096;p8"/>
            <p:cNvSpPr/>
            <p:nvPr/>
          </p:nvSpPr>
          <p:spPr>
            <a:xfrm>
              <a:off x="3826150" y="3592675"/>
              <a:ext cx="69150" cy="112425"/>
            </a:xfrm>
            <a:custGeom>
              <a:avLst/>
              <a:ahLst/>
              <a:rect l="l" t="t" r="r" b="b"/>
              <a:pathLst>
                <a:path w="2766" h="4497" extrusionOk="0">
                  <a:moveTo>
                    <a:pt x="1972" y="1"/>
                  </a:moveTo>
                  <a:cubicBezTo>
                    <a:pt x="1973" y="4"/>
                    <a:pt x="1973" y="7"/>
                    <a:pt x="1973" y="11"/>
                  </a:cubicBezTo>
                  <a:lnTo>
                    <a:pt x="1973" y="11"/>
                  </a:lnTo>
                  <a:cubicBezTo>
                    <a:pt x="1974" y="3"/>
                    <a:pt x="1972" y="1"/>
                    <a:pt x="1972" y="1"/>
                  </a:cubicBezTo>
                  <a:close/>
                  <a:moveTo>
                    <a:pt x="1973" y="11"/>
                  </a:moveTo>
                  <a:cubicBezTo>
                    <a:pt x="1971" y="46"/>
                    <a:pt x="1931" y="190"/>
                    <a:pt x="1544" y="723"/>
                  </a:cubicBezTo>
                  <a:cubicBezTo>
                    <a:pt x="1071" y="1374"/>
                    <a:pt x="1" y="3266"/>
                    <a:pt x="1125" y="4497"/>
                  </a:cubicBezTo>
                  <a:cubicBezTo>
                    <a:pt x="1125" y="4497"/>
                    <a:pt x="2525" y="4185"/>
                    <a:pt x="2650" y="2713"/>
                  </a:cubicBezTo>
                  <a:cubicBezTo>
                    <a:pt x="2766" y="1248"/>
                    <a:pt x="2042" y="649"/>
                    <a:pt x="1973" y="1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98" name="Google Shape;3097;p8"/>
            <p:cNvSpPr/>
            <p:nvPr/>
          </p:nvSpPr>
          <p:spPr>
            <a:xfrm>
              <a:off x="3854025" y="3593575"/>
              <a:ext cx="41300" cy="111525"/>
            </a:xfrm>
            <a:custGeom>
              <a:avLst/>
              <a:ahLst/>
              <a:rect l="l" t="t" r="r" b="b"/>
              <a:pathLst>
                <a:path w="1652" h="4461" extrusionOk="0">
                  <a:moveTo>
                    <a:pt x="866" y="0"/>
                  </a:moveTo>
                  <a:cubicBezTo>
                    <a:pt x="679" y="1044"/>
                    <a:pt x="260" y="3328"/>
                    <a:pt x="1" y="4452"/>
                  </a:cubicBezTo>
                  <a:cubicBezTo>
                    <a:pt x="10" y="4452"/>
                    <a:pt x="10" y="4461"/>
                    <a:pt x="10" y="4461"/>
                  </a:cubicBezTo>
                  <a:cubicBezTo>
                    <a:pt x="10" y="4461"/>
                    <a:pt x="1410" y="4149"/>
                    <a:pt x="1535" y="2677"/>
                  </a:cubicBezTo>
                  <a:cubicBezTo>
                    <a:pt x="1651" y="1231"/>
                    <a:pt x="938" y="625"/>
                    <a:pt x="86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399" name="Google Shape;3098;p8"/>
            <p:cNvSpPr/>
            <p:nvPr/>
          </p:nvSpPr>
          <p:spPr>
            <a:xfrm>
              <a:off x="3875450" y="3592675"/>
              <a:ext cx="25" cy="250"/>
            </a:xfrm>
            <a:custGeom>
              <a:avLst/>
              <a:ahLst/>
              <a:rect l="l" t="t" r="r" b="b"/>
              <a:pathLst>
                <a:path w="1" h="10" extrusionOk="0">
                  <a:moveTo>
                    <a:pt x="0" y="9"/>
                  </a:moveTo>
                  <a:cubicBezTo>
                    <a:pt x="0" y="9"/>
                    <a:pt x="0" y="1"/>
                    <a:pt x="0" y="1"/>
                  </a:cubicBezTo>
                  <a:cubicBezTo>
                    <a:pt x="0" y="9"/>
                    <a:pt x="0" y="9"/>
                    <a:pt x="0" y="9"/>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00" name="Google Shape;3099;p8"/>
            <p:cNvSpPr/>
            <p:nvPr/>
          </p:nvSpPr>
          <p:spPr>
            <a:xfrm>
              <a:off x="3795825" y="3621000"/>
              <a:ext cx="190925" cy="218325"/>
            </a:xfrm>
            <a:custGeom>
              <a:avLst/>
              <a:ahLst/>
              <a:rect l="l" t="t" r="r" b="b"/>
              <a:pathLst>
                <a:path w="7637" h="8733" extrusionOk="0">
                  <a:moveTo>
                    <a:pt x="7637" y="1"/>
                  </a:moveTo>
                  <a:lnTo>
                    <a:pt x="7557" y="36"/>
                  </a:lnTo>
                  <a:lnTo>
                    <a:pt x="7485" y="90"/>
                  </a:lnTo>
                  <a:cubicBezTo>
                    <a:pt x="7441" y="125"/>
                    <a:pt x="7396" y="161"/>
                    <a:pt x="7351" y="197"/>
                  </a:cubicBezTo>
                  <a:cubicBezTo>
                    <a:pt x="7253" y="277"/>
                    <a:pt x="7173" y="357"/>
                    <a:pt x="7084" y="438"/>
                  </a:cubicBezTo>
                  <a:cubicBezTo>
                    <a:pt x="6914" y="598"/>
                    <a:pt x="6754" y="768"/>
                    <a:pt x="6584" y="937"/>
                  </a:cubicBezTo>
                  <a:cubicBezTo>
                    <a:pt x="6263" y="1276"/>
                    <a:pt x="5942" y="1615"/>
                    <a:pt x="5621" y="1963"/>
                  </a:cubicBezTo>
                  <a:cubicBezTo>
                    <a:pt x="4987" y="2659"/>
                    <a:pt x="4363" y="3364"/>
                    <a:pt x="3747" y="4077"/>
                  </a:cubicBezTo>
                  <a:cubicBezTo>
                    <a:pt x="2507" y="5496"/>
                    <a:pt x="1294" y="6932"/>
                    <a:pt x="81" y="8368"/>
                  </a:cubicBezTo>
                  <a:cubicBezTo>
                    <a:pt x="81" y="8368"/>
                    <a:pt x="81" y="8377"/>
                    <a:pt x="81" y="8377"/>
                  </a:cubicBezTo>
                  <a:cubicBezTo>
                    <a:pt x="1" y="8475"/>
                    <a:pt x="18" y="8618"/>
                    <a:pt x="116" y="8690"/>
                  </a:cubicBezTo>
                  <a:cubicBezTo>
                    <a:pt x="157" y="8719"/>
                    <a:pt x="204" y="8733"/>
                    <a:pt x="251" y="8733"/>
                  </a:cubicBezTo>
                  <a:cubicBezTo>
                    <a:pt x="319" y="8733"/>
                    <a:pt x="387" y="8703"/>
                    <a:pt x="429" y="8645"/>
                  </a:cubicBezTo>
                  <a:cubicBezTo>
                    <a:pt x="1580" y="7164"/>
                    <a:pt x="2739" y="5683"/>
                    <a:pt x="3917" y="4220"/>
                  </a:cubicBezTo>
                  <a:cubicBezTo>
                    <a:pt x="4506" y="3489"/>
                    <a:pt x="5103" y="2757"/>
                    <a:pt x="5710" y="2043"/>
                  </a:cubicBezTo>
                  <a:cubicBezTo>
                    <a:pt x="6004" y="1678"/>
                    <a:pt x="6317" y="1321"/>
                    <a:pt x="6629" y="973"/>
                  </a:cubicBezTo>
                  <a:cubicBezTo>
                    <a:pt x="6781" y="795"/>
                    <a:pt x="6941" y="625"/>
                    <a:pt x="7102" y="456"/>
                  </a:cubicBezTo>
                  <a:cubicBezTo>
                    <a:pt x="7191" y="375"/>
                    <a:pt x="7271" y="286"/>
                    <a:pt x="7360" y="215"/>
                  </a:cubicBezTo>
                  <a:cubicBezTo>
                    <a:pt x="7405" y="170"/>
                    <a:pt x="7441" y="125"/>
                    <a:pt x="7494" y="99"/>
                  </a:cubicBezTo>
                  <a:lnTo>
                    <a:pt x="7566" y="45"/>
                  </a:lnTo>
                  <a:lnTo>
                    <a:pt x="7637" y="1"/>
                  </a:ln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01" name="Google Shape;3100;p8"/>
            <p:cNvSpPr/>
            <p:nvPr/>
          </p:nvSpPr>
          <p:spPr>
            <a:xfrm>
              <a:off x="3795825" y="3708425"/>
              <a:ext cx="201200" cy="131050"/>
            </a:xfrm>
            <a:custGeom>
              <a:avLst/>
              <a:ahLst/>
              <a:rect l="l" t="t" r="r" b="b"/>
              <a:pathLst>
                <a:path w="8048" h="5242" extrusionOk="0">
                  <a:moveTo>
                    <a:pt x="8047" y="1"/>
                  </a:moveTo>
                  <a:cubicBezTo>
                    <a:pt x="7334" y="322"/>
                    <a:pt x="6629" y="652"/>
                    <a:pt x="5933" y="991"/>
                  </a:cubicBezTo>
                  <a:cubicBezTo>
                    <a:pt x="5237" y="1339"/>
                    <a:pt x="4550" y="1696"/>
                    <a:pt x="3863" y="2079"/>
                  </a:cubicBezTo>
                  <a:cubicBezTo>
                    <a:pt x="3185" y="2463"/>
                    <a:pt x="2516" y="2864"/>
                    <a:pt x="1865" y="3310"/>
                  </a:cubicBezTo>
                  <a:cubicBezTo>
                    <a:pt x="1544" y="3524"/>
                    <a:pt x="1223" y="3765"/>
                    <a:pt x="919" y="4015"/>
                  </a:cubicBezTo>
                  <a:cubicBezTo>
                    <a:pt x="616" y="4274"/>
                    <a:pt x="322" y="4550"/>
                    <a:pt x="72" y="4889"/>
                  </a:cubicBezTo>
                  <a:cubicBezTo>
                    <a:pt x="72" y="4889"/>
                    <a:pt x="72" y="4889"/>
                    <a:pt x="63" y="4898"/>
                  </a:cubicBezTo>
                  <a:cubicBezTo>
                    <a:pt x="1" y="4996"/>
                    <a:pt x="27" y="5130"/>
                    <a:pt x="125" y="5202"/>
                  </a:cubicBezTo>
                  <a:cubicBezTo>
                    <a:pt x="166" y="5228"/>
                    <a:pt x="210" y="5241"/>
                    <a:pt x="253" y="5241"/>
                  </a:cubicBezTo>
                  <a:cubicBezTo>
                    <a:pt x="324" y="5241"/>
                    <a:pt x="393" y="5206"/>
                    <a:pt x="438" y="5139"/>
                  </a:cubicBezTo>
                  <a:cubicBezTo>
                    <a:pt x="643" y="4845"/>
                    <a:pt x="902" y="4568"/>
                    <a:pt x="1178" y="4309"/>
                  </a:cubicBezTo>
                  <a:cubicBezTo>
                    <a:pt x="1455" y="4051"/>
                    <a:pt x="1758" y="3810"/>
                    <a:pt x="2061" y="3578"/>
                  </a:cubicBezTo>
                  <a:cubicBezTo>
                    <a:pt x="2677" y="3114"/>
                    <a:pt x="3319" y="2686"/>
                    <a:pt x="3979" y="2275"/>
                  </a:cubicBezTo>
                  <a:cubicBezTo>
                    <a:pt x="4639" y="1865"/>
                    <a:pt x="5309" y="1473"/>
                    <a:pt x="5987" y="1098"/>
                  </a:cubicBezTo>
                  <a:cubicBezTo>
                    <a:pt x="6665" y="714"/>
                    <a:pt x="7351" y="348"/>
                    <a:pt x="804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02" name="Google Shape;3101;p8"/>
            <p:cNvSpPr/>
            <p:nvPr/>
          </p:nvSpPr>
          <p:spPr>
            <a:xfrm>
              <a:off x="3818125" y="3688350"/>
              <a:ext cx="39725" cy="124300"/>
            </a:xfrm>
            <a:custGeom>
              <a:avLst/>
              <a:ahLst/>
              <a:rect l="l" t="t" r="r" b="b"/>
              <a:pathLst>
                <a:path w="1589" h="4972" extrusionOk="0">
                  <a:moveTo>
                    <a:pt x="1589" y="1"/>
                  </a:moveTo>
                  <a:lnTo>
                    <a:pt x="1589" y="1"/>
                  </a:lnTo>
                  <a:cubicBezTo>
                    <a:pt x="1312" y="777"/>
                    <a:pt x="1035" y="1544"/>
                    <a:pt x="759" y="2320"/>
                  </a:cubicBezTo>
                  <a:cubicBezTo>
                    <a:pt x="625" y="2713"/>
                    <a:pt x="491" y="3105"/>
                    <a:pt x="366" y="3498"/>
                  </a:cubicBezTo>
                  <a:cubicBezTo>
                    <a:pt x="241" y="3890"/>
                    <a:pt x="117" y="4274"/>
                    <a:pt x="18" y="4702"/>
                  </a:cubicBezTo>
                  <a:cubicBezTo>
                    <a:pt x="18" y="4711"/>
                    <a:pt x="18" y="4711"/>
                    <a:pt x="18" y="4720"/>
                  </a:cubicBezTo>
                  <a:cubicBezTo>
                    <a:pt x="1" y="4845"/>
                    <a:pt x="90" y="4952"/>
                    <a:pt x="206" y="4970"/>
                  </a:cubicBezTo>
                  <a:cubicBezTo>
                    <a:pt x="217" y="4971"/>
                    <a:pt x="227" y="4972"/>
                    <a:pt x="238" y="4972"/>
                  </a:cubicBezTo>
                  <a:cubicBezTo>
                    <a:pt x="348" y="4972"/>
                    <a:pt x="439" y="4888"/>
                    <a:pt x="456" y="4773"/>
                  </a:cubicBezTo>
                  <a:lnTo>
                    <a:pt x="456" y="4764"/>
                  </a:lnTo>
                  <a:cubicBezTo>
                    <a:pt x="509" y="4390"/>
                    <a:pt x="598" y="3979"/>
                    <a:pt x="688" y="3578"/>
                  </a:cubicBezTo>
                  <a:cubicBezTo>
                    <a:pt x="777" y="3185"/>
                    <a:pt x="875" y="2784"/>
                    <a:pt x="973" y="2383"/>
                  </a:cubicBezTo>
                  <a:cubicBezTo>
                    <a:pt x="1169" y="1589"/>
                    <a:pt x="1374" y="795"/>
                    <a:pt x="1589"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3403" name="Google Shape;3102;p8"/>
          <p:cNvSpPr/>
          <p:nvPr/>
        </p:nvSpPr>
        <p:spPr>
          <a:xfrm rot="3780209">
            <a:off x="7916393" y="152701"/>
            <a:ext cx="1029020" cy="656009"/>
          </a:xfrm>
          <a:custGeom>
            <a:avLst/>
            <a:ahLst/>
            <a:rect l="l" t="t" r="r" b="b"/>
            <a:pathLst>
              <a:path w="5934" h="3783" extrusionOk="0">
                <a:moveTo>
                  <a:pt x="5211" y="0"/>
                </a:moveTo>
                <a:lnTo>
                  <a:pt x="19" y="2346"/>
                </a:lnTo>
                <a:cubicBezTo>
                  <a:pt x="1" y="2427"/>
                  <a:pt x="10" y="2480"/>
                  <a:pt x="90" y="2516"/>
                </a:cubicBezTo>
                <a:cubicBezTo>
                  <a:pt x="135" y="2534"/>
                  <a:pt x="179" y="2507"/>
                  <a:pt x="197" y="2552"/>
                </a:cubicBezTo>
                <a:cubicBezTo>
                  <a:pt x="215" y="2578"/>
                  <a:pt x="179" y="2650"/>
                  <a:pt x="179" y="2676"/>
                </a:cubicBezTo>
                <a:cubicBezTo>
                  <a:pt x="161" y="2757"/>
                  <a:pt x="161" y="2792"/>
                  <a:pt x="242" y="2828"/>
                </a:cubicBezTo>
                <a:cubicBezTo>
                  <a:pt x="304" y="2864"/>
                  <a:pt x="366" y="2873"/>
                  <a:pt x="402" y="2935"/>
                </a:cubicBezTo>
                <a:cubicBezTo>
                  <a:pt x="447" y="3024"/>
                  <a:pt x="349" y="3105"/>
                  <a:pt x="384" y="3185"/>
                </a:cubicBezTo>
                <a:cubicBezTo>
                  <a:pt x="411" y="3256"/>
                  <a:pt x="518" y="3256"/>
                  <a:pt x="491" y="3346"/>
                </a:cubicBezTo>
                <a:cubicBezTo>
                  <a:pt x="474" y="3390"/>
                  <a:pt x="286" y="3515"/>
                  <a:pt x="340" y="3586"/>
                </a:cubicBezTo>
                <a:cubicBezTo>
                  <a:pt x="348" y="3594"/>
                  <a:pt x="359" y="3597"/>
                  <a:pt x="372" y="3597"/>
                </a:cubicBezTo>
                <a:cubicBezTo>
                  <a:pt x="422" y="3597"/>
                  <a:pt x="502" y="3552"/>
                  <a:pt x="557" y="3552"/>
                </a:cubicBezTo>
                <a:cubicBezTo>
                  <a:pt x="569" y="3552"/>
                  <a:pt x="580" y="3554"/>
                  <a:pt x="589" y="3560"/>
                </a:cubicBezTo>
                <a:cubicBezTo>
                  <a:pt x="527" y="3631"/>
                  <a:pt x="474" y="3702"/>
                  <a:pt x="411" y="3783"/>
                </a:cubicBezTo>
                <a:lnTo>
                  <a:pt x="5933" y="1276"/>
                </a:lnTo>
                <a:cubicBezTo>
                  <a:pt x="5933" y="1196"/>
                  <a:pt x="5844" y="1204"/>
                  <a:pt x="5808" y="1151"/>
                </a:cubicBezTo>
                <a:cubicBezTo>
                  <a:pt x="5737" y="1053"/>
                  <a:pt x="5862" y="1026"/>
                  <a:pt x="5844" y="937"/>
                </a:cubicBezTo>
                <a:cubicBezTo>
                  <a:pt x="5782" y="910"/>
                  <a:pt x="5701" y="919"/>
                  <a:pt x="5630" y="892"/>
                </a:cubicBezTo>
                <a:cubicBezTo>
                  <a:pt x="5532" y="839"/>
                  <a:pt x="5603" y="839"/>
                  <a:pt x="5621" y="776"/>
                </a:cubicBezTo>
                <a:cubicBezTo>
                  <a:pt x="5657" y="696"/>
                  <a:pt x="5603" y="687"/>
                  <a:pt x="5550" y="634"/>
                </a:cubicBezTo>
                <a:cubicBezTo>
                  <a:pt x="5487" y="571"/>
                  <a:pt x="5541" y="580"/>
                  <a:pt x="5523" y="500"/>
                </a:cubicBezTo>
                <a:cubicBezTo>
                  <a:pt x="5514" y="437"/>
                  <a:pt x="5443" y="437"/>
                  <a:pt x="5389" y="402"/>
                </a:cubicBezTo>
                <a:cubicBezTo>
                  <a:pt x="5309" y="357"/>
                  <a:pt x="5344" y="339"/>
                  <a:pt x="5344" y="268"/>
                </a:cubicBezTo>
                <a:cubicBezTo>
                  <a:pt x="5353" y="152"/>
                  <a:pt x="5211" y="116"/>
                  <a:pt x="5211" y="0"/>
                </a:cubicBezTo>
                <a:close/>
              </a:path>
            </a:pathLst>
          </a:custGeom>
          <a:solidFill>
            <a:srgbClr val="FFCE59">
              <a:alpha val="6930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404" name="Google Shape;3103;p8"/>
          <p:cNvSpPr txBox="1"/>
          <p:nvPr>
            <p:ph type="title"/>
          </p:nvPr>
        </p:nvSpPr>
        <p:spPr>
          <a:xfrm>
            <a:off x="1788900" y="1307100"/>
            <a:ext cx="5566200" cy="2529300"/>
          </a:xfrm>
          <a:prstGeom prst="rect"/>
        </p:spPr>
        <p:txBody>
          <a:bodyPr anchor="ctr" anchorCtr="0" bIns="91425" lIns="91425" rIns="91425" spcFirstLastPara="1" tIns="91425" wrap="square">
            <a:noAutofit/>
          </a:bodyPr>
          <a:lstStyle>
            <a:lvl1pPr algn="ctr" lvl="0">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09" name="Shape 3104"/>
        <p:cNvGrpSpPr/>
        <p:nvPr/>
      </p:nvGrpSpPr>
      <p:grpSpPr>
        <a:xfrm>
          <a:off x="0" y="0"/>
          <a:ext cx="0" cy="0"/>
          <a:chOff x="0" y="0"/>
          <a:chExt cx="0" cy="0"/>
        </a:xfrm>
      </p:grpSpPr>
      <p:sp>
        <p:nvSpPr>
          <p:cNvPr id="1051252" name="Google Shape;3105;p9"/>
          <p:cNvSpPr/>
          <p:nvPr/>
        </p:nvSpPr>
        <p:spPr>
          <a:xfrm>
            <a:off x="0" y="0"/>
            <a:ext cx="9144080" cy="5142646"/>
          </a:xfrm>
          <a:custGeom>
            <a:avLst/>
            <a:ahLst/>
            <a:rect l="l" t="t" r="r" b="b"/>
            <a:pathLst>
              <a:path w="88355" h="49691" extrusionOk="0">
                <a:moveTo>
                  <a:pt x="5666" y="6075"/>
                </a:moveTo>
                <a:lnTo>
                  <a:pt x="12008" y="6102"/>
                </a:lnTo>
                <a:lnTo>
                  <a:pt x="11955" y="12472"/>
                </a:lnTo>
                <a:lnTo>
                  <a:pt x="5612" y="12445"/>
                </a:lnTo>
                <a:lnTo>
                  <a:pt x="5666" y="6075"/>
                </a:lnTo>
                <a:close/>
                <a:moveTo>
                  <a:pt x="12062" y="6102"/>
                </a:moveTo>
                <a:lnTo>
                  <a:pt x="18432" y="6129"/>
                </a:lnTo>
                <a:lnTo>
                  <a:pt x="18378" y="12507"/>
                </a:lnTo>
                <a:lnTo>
                  <a:pt x="12008" y="12472"/>
                </a:lnTo>
                <a:lnTo>
                  <a:pt x="12062" y="6102"/>
                </a:lnTo>
                <a:close/>
                <a:moveTo>
                  <a:pt x="18485" y="6129"/>
                </a:moveTo>
                <a:lnTo>
                  <a:pt x="24819" y="6156"/>
                </a:lnTo>
                <a:lnTo>
                  <a:pt x="24774" y="12534"/>
                </a:lnTo>
                <a:lnTo>
                  <a:pt x="18432" y="12507"/>
                </a:lnTo>
                <a:lnTo>
                  <a:pt x="18485" y="6129"/>
                </a:lnTo>
                <a:close/>
                <a:moveTo>
                  <a:pt x="24873" y="6156"/>
                </a:moveTo>
                <a:lnTo>
                  <a:pt x="31215" y="6183"/>
                </a:lnTo>
                <a:lnTo>
                  <a:pt x="31162" y="12561"/>
                </a:lnTo>
                <a:lnTo>
                  <a:pt x="24828" y="12534"/>
                </a:lnTo>
                <a:lnTo>
                  <a:pt x="24873" y="6156"/>
                </a:lnTo>
                <a:close/>
                <a:moveTo>
                  <a:pt x="31269" y="6183"/>
                </a:moveTo>
                <a:lnTo>
                  <a:pt x="37639" y="6218"/>
                </a:lnTo>
                <a:lnTo>
                  <a:pt x="37585" y="12588"/>
                </a:lnTo>
                <a:lnTo>
                  <a:pt x="31215" y="12561"/>
                </a:lnTo>
                <a:lnTo>
                  <a:pt x="31269" y="6183"/>
                </a:lnTo>
                <a:close/>
                <a:moveTo>
                  <a:pt x="37692" y="6218"/>
                </a:moveTo>
                <a:lnTo>
                  <a:pt x="44026" y="6245"/>
                </a:lnTo>
                <a:lnTo>
                  <a:pt x="43973" y="12623"/>
                </a:lnTo>
                <a:lnTo>
                  <a:pt x="37639" y="12588"/>
                </a:lnTo>
                <a:lnTo>
                  <a:pt x="37692" y="6218"/>
                </a:lnTo>
                <a:close/>
                <a:moveTo>
                  <a:pt x="44080" y="6245"/>
                </a:moveTo>
                <a:lnTo>
                  <a:pt x="50422" y="6272"/>
                </a:lnTo>
                <a:lnTo>
                  <a:pt x="50369" y="12650"/>
                </a:lnTo>
                <a:lnTo>
                  <a:pt x="44026" y="12623"/>
                </a:lnTo>
                <a:lnTo>
                  <a:pt x="44080" y="6245"/>
                </a:lnTo>
                <a:close/>
                <a:moveTo>
                  <a:pt x="50476" y="6272"/>
                </a:moveTo>
                <a:lnTo>
                  <a:pt x="56846" y="6298"/>
                </a:lnTo>
                <a:lnTo>
                  <a:pt x="56792" y="12677"/>
                </a:lnTo>
                <a:lnTo>
                  <a:pt x="50422" y="12650"/>
                </a:lnTo>
                <a:lnTo>
                  <a:pt x="50476" y="6272"/>
                </a:lnTo>
                <a:close/>
                <a:moveTo>
                  <a:pt x="56899" y="6298"/>
                </a:moveTo>
                <a:lnTo>
                  <a:pt x="63233" y="6325"/>
                </a:lnTo>
                <a:lnTo>
                  <a:pt x="63180" y="12704"/>
                </a:lnTo>
                <a:lnTo>
                  <a:pt x="56846" y="12677"/>
                </a:lnTo>
                <a:lnTo>
                  <a:pt x="56899" y="6298"/>
                </a:lnTo>
                <a:close/>
                <a:moveTo>
                  <a:pt x="63287" y="6325"/>
                </a:moveTo>
                <a:lnTo>
                  <a:pt x="69621" y="6361"/>
                </a:lnTo>
                <a:lnTo>
                  <a:pt x="69576" y="12731"/>
                </a:lnTo>
                <a:lnTo>
                  <a:pt x="63233" y="12704"/>
                </a:lnTo>
                <a:lnTo>
                  <a:pt x="63287" y="6325"/>
                </a:lnTo>
                <a:close/>
                <a:moveTo>
                  <a:pt x="69674" y="6361"/>
                </a:moveTo>
                <a:lnTo>
                  <a:pt x="76035" y="6388"/>
                </a:lnTo>
                <a:lnTo>
                  <a:pt x="75981" y="12766"/>
                </a:lnTo>
                <a:lnTo>
                  <a:pt x="69629" y="12731"/>
                </a:lnTo>
                <a:lnTo>
                  <a:pt x="69674" y="6361"/>
                </a:lnTo>
                <a:close/>
                <a:moveTo>
                  <a:pt x="76088" y="6388"/>
                </a:moveTo>
                <a:lnTo>
                  <a:pt x="82440" y="6414"/>
                </a:lnTo>
                <a:lnTo>
                  <a:pt x="82396" y="12793"/>
                </a:lnTo>
                <a:lnTo>
                  <a:pt x="76035" y="12766"/>
                </a:lnTo>
                <a:lnTo>
                  <a:pt x="76088" y="6388"/>
                </a:lnTo>
                <a:close/>
                <a:moveTo>
                  <a:pt x="5612" y="12499"/>
                </a:moveTo>
                <a:lnTo>
                  <a:pt x="11955" y="12525"/>
                </a:lnTo>
                <a:lnTo>
                  <a:pt x="11910" y="18904"/>
                </a:lnTo>
                <a:lnTo>
                  <a:pt x="5567" y="18877"/>
                </a:lnTo>
                <a:lnTo>
                  <a:pt x="5612" y="12499"/>
                </a:lnTo>
                <a:close/>
                <a:moveTo>
                  <a:pt x="12008" y="12534"/>
                </a:moveTo>
                <a:lnTo>
                  <a:pt x="18378" y="12561"/>
                </a:lnTo>
                <a:lnTo>
                  <a:pt x="18333" y="18931"/>
                </a:lnTo>
                <a:lnTo>
                  <a:pt x="11964" y="18904"/>
                </a:lnTo>
                <a:lnTo>
                  <a:pt x="12008" y="12534"/>
                </a:lnTo>
                <a:close/>
                <a:moveTo>
                  <a:pt x="18432" y="12561"/>
                </a:moveTo>
                <a:lnTo>
                  <a:pt x="24774" y="12588"/>
                </a:lnTo>
                <a:lnTo>
                  <a:pt x="24721" y="18957"/>
                </a:lnTo>
                <a:lnTo>
                  <a:pt x="18387" y="18931"/>
                </a:lnTo>
                <a:lnTo>
                  <a:pt x="18432" y="12561"/>
                </a:lnTo>
                <a:close/>
                <a:moveTo>
                  <a:pt x="24828" y="12588"/>
                </a:moveTo>
                <a:lnTo>
                  <a:pt x="31162" y="12615"/>
                </a:lnTo>
                <a:lnTo>
                  <a:pt x="31117" y="18984"/>
                </a:lnTo>
                <a:lnTo>
                  <a:pt x="24774" y="18957"/>
                </a:lnTo>
                <a:lnTo>
                  <a:pt x="24828" y="12588"/>
                </a:lnTo>
                <a:close/>
                <a:moveTo>
                  <a:pt x="31215" y="12615"/>
                </a:moveTo>
                <a:lnTo>
                  <a:pt x="37585" y="12641"/>
                </a:lnTo>
                <a:lnTo>
                  <a:pt x="37540" y="19011"/>
                </a:lnTo>
                <a:lnTo>
                  <a:pt x="31171" y="18984"/>
                </a:lnTo>
                <a:lnTo>
                  <a:pt x="31215" y="12615"/>
                </a:lnTo>
                <a:close/>
                <a:moveTo>
                  <a:pt x="37639" y="12641"/>
                </a:moveTo>
                <a:lnTo>
                  <a:pt x="43973" y="12677"/>
                </a:lnTo>
                <a:lnTo>
                  <a:pt x="43928" y="19047"/>
                </a:lnTo>
                <a:lnTo>
                  <a:pt x="37594" y="19011"/>
                </a:lnTo>
                <a:lnTo>
                  <a:pt x="37639" y="12641"/>
                </a:lnTo>
                <a:close/>
                <a:moveTo>
                  <a:pt x="44026" y="12677"/>
                </a:moveTo>
                <a:lnTo>
                  <a:pt x="50369" y="12704"/>
                </a:lnTo>
                <a:lnTo>
                  <a:pt x="50324" y="19073"/>
                </a:lnTo>
                <a:lnTo>
                  <a:pt x="43981" y="19047"/>
                </a:lnTo>
                <a:lnTo>
                  <a:pt x="44026" y="12677"/>
                </a:lnTo>
                <a:close/>
                <a:moveTo>
                  <a:pt x="50422" y="12704"/>
                </a:moveTo>
                <a:lnTo>
                  <a:pt x="56792" y="12731"/>
                </a:lnTo>
                <a:lnTo>
                  <a:pt x="56748" y="19100"/>
                </a:lnTo>
                <a:lnTo>
                  <a:pt x="50378" y="19073"/>
                </a:lnTo>
                <a:lnTo>
                  <a:pt x="50422" y="12704"/>
                </a:lnTo>
                <a:close/>
                <a:moveTo>
                  <a:pt x="56846" y="12731"/>
                </a:moveTo>
                <a:lnTo>
                  <a:pt x="63180" y="12757"/>
                </a:lnTo>
                <a:lnTo>
                  <a:pt x="63135" y="19127"/>
                </a:lnTo>
                <a:lnTo>
                  <a:pt x="56801" y="19100"/>
                </a:lnTo>
                <a:lnTo>
                  <a:pt x="56846" y="12731"/>
                </a:lnTo>
                <a:close/>
                <a:moveTo>
                  <a:pt x="63233" y="12757"/>
                </a:moveTo>
                <a:lnTo>
                  <a:pt x="69576" y="12784"/>
                </a:lnTo>
                <a:lnTo>
                  <a:pt x="69522" y="19154"/>
                </a:lnTo>
                <a:lnTo>
                  <a:pt x="63189" y="19127"/>
                </a:lnTo>
                <a:lnTo>
                  <a:pt x="63233" y="12757"/>
                </a:lnTo>
                <a:close/>
                <a:moveTo>
                  <a:pt x="69629" y="12784"/>
                </a:moveTo>
                <a:lnTo>
                  <a:pt x="75981" y="12820"/>
                </a:lnTo>
                <a:lnTo>
                  <a:pt x="75937" y="19180"/>
                </a:lnTo>
                <a:lnTo>
                  <a:pt x="69576" y="19154"/>
                </a:lnTo>
                <a:lnTo>
                  <a:pt x="69629" y="12784"/>
                </a:lnTo>
                <a:close/>
                <a:moveTo>
                  <a:pt x="76035" y="12820"/>
                </a:moveTo>
                <a:lnTo>
                  <a:pt x="82396" y="12846"/>
                </a:lnTo>
                <a:lnTo>
                  <a:pt x="82342" y="19216"/>
                </a:lnTo>
                <a:lnTo>
                  <a:pt x="75990" y="19180"/>
                </a:lnTo>
                <a:lnTo>
                  <a:pt x="76035" y="12820"/>
                </a:lnTo>
                <a:close/>
                <a:moveTo>
                  <a:pt x="5567" y="18931"/>
                </a:moveTo>
                <a:lnTo>
                  <a:pt x="11910" y="18957"/>
                </a:lnTo>
                <a:lnTo>
                  <a:pt x="11857" y="25318"/>
                </a:lnTo>
                <a:lnTo>
                  <a:pt x="5514" y="25291"/>
                </a:lnTo>
                <a:lnTo>
                  <a:pt x="5567" y="18931"/>
                </a:lnTo>
                <a:close/>
                <a:moveTo>
                  <a:pt x="11964" y="18957"/>
                </a:moveTo>
                <a:lnTo>
                  <a:pt x="18333" y="18984"/>
                </a:lnTo>
                <a:lnTo>
                  <a:pt x="18280" y="25354"/>
                </a:lnTo>
                <a:lnTo>
                  <a:pt x="11910" y="25318"/>
                </a:lnTo>
                <a:lnTo>
                  <a:pt x="11964" y="18957"/>
                </a:lnTo>
                <a:close/>
                <a:moveTo>
                  <a:pt x="18387" y="18984"/>
                </a:moveTo>
                <a:lnTo>
                  <a:pt x="24721" y="19011"/>
                </a:lnTo>
                <a:lnTo>
                  <a:pt x="24676" y="25380"/>
                </a:lnTo>
                <a:lnTo>
                  <a:pt x="18333" y="25354"/>
                </a:lnTo>
                <a:lnTo>
                  <a:pt x="18387" y="18984"/>
                </a:lnTo>
                <a:close/>
                <a:moveTo>
                  <a:pt x="24774" y="19011"/>
                </a:moveTo>
                <a:lnTo>
                  <a:pt x="31117" y="19038"/>
                </a:lnTo>
                <a:lnTo>
                  <a:pt x="31064" y="25407"/>
                </a:lnTo>
                <a:lnTo>
                  <a:pt x="24730" y="25380"/>
                </a:lnTo>
                <a:lnTo>
                  <a:pt x="24774" y="19011"/>
                </a:lnTo>
                <a:close/>
                <a:moveTo>
                  <a:pt x="31171" y="19038"/>
                </a:moveTo>
                <a:lnTo>
                  <a:pt x="37540" y="19064"/>
                </a:lnTo>
                <a:lnTo>
                  <a:pt x="37487" y="25434"/>
                </a:lnTo>
                <a:lnTo>
                  <a:pt x="31117" y="25407"/>
                </a:lnTo>
                <a:lnTo>
                  <a:pt x="31171" y="19038"/>
                </a:lnTo>
                <a:close/>
                <a:moveTo>
                  <a:pt x="37594" y="19064"/>
                </a:moveTo>
                <a:lnTo>
                  <a:pt x="43928" y="19100"/>
                </a:lnTo>
                <a:lnTo>
                  <a:pt x="43874" y="25461"/>
                </a:lnTo>
                <a:lnTo>
                  <a:pt x="37540" y="25434"/>
                </a:lnTo>
                <a:lnTo>
                  <a:pt x="37594" y="19064"/>
                </a:lnTo>
                <a:close/>
                <a:moveTo>
                  <a:pt x="43981" y="19100"/>
                </a:moveTo>
                <a:lnTo>
                  <a:pt x="50324" y="19127"/>
                </a:lnTo>
                <a:lnTo>
                  <a:pt x="50271" y="25488"/>
                </a:lnTo>
                <a:lnTo>
                  <a:pt x="43928" y="25461"/>
                </a:lnTo>
                <a:lnTo>
                  <a:pt x="43981" y="19100"/>
                </a:lnTo>
                <a:close/>
                <a:moveTo>
                  <a:pt x="50378" y="19127"/>
                </a:moveTo>
                <a:lnTo>
                  <a:pt x="56748" y="19154"/>
                </a:lnTo>
                <a:lnTo>
                  <a:pt x="56694" y="25523"/>
                </a:lnTo>
                <a:lnTo>
                  <a:pt x="50324" y="25488"/>
                </a:lnTo>
                <a:lnTo>
                  <a:pt x="50378" y="19127"/>
                </a:lnTo>
                <a:close/>
                <a:moveTo>
                  <a:pt x="56801" y="19154"/>
                </a:moveTo>
                <a:lnTo>
                  <a:pt x="63135" y="19180"/>
                </a:lnTo>
                <a:lnTo>
                  <a:pt x="63081" y="25550"/>
                </a:lnTo>
                <a:lnTo>
                  <a:pt x="56748" y="25523"/>
                </a:lnTo>
                <a:lnTo>
                  <a:pt x="56801" y="19154"/>
                </a:lnTo>
                <a:close/>
                <a:moveTo>
                  <a:pt x="63189" y="19180"/>
                </a:moveTo>
                <a:lnTo>
                  <a:pt x="69522" y="19207"/>
                </a:lnTo>
                <a:lnTo>
                  <a:pt x="69478" y="25577"/>
                </a:lnTo>
                <a:lnTo>
                  <a:pt x="63135" y="25550"/>
                </a:lnTo>
                <a:lnTo>
                  <a:pt x="63189" y="19180"/>
                </a:lnTo>
                <a:close/>
                <a:moveTo>
                  <a:pt x="69576" y="19207"/>
                </a:moveTo>
                <a:lnTo>
                  <a:pt x="75937" y="19234"/>
                </a:lnTo>
                <a:lnTo>
                  <a:pt x="75883" y="25604"/>
                </a:lnTo>
                <a:lnTo>
                  <a:pt x="69531" y="25577"/>
                </a:lnTo>
                <a:lnTo>
                  <a:pt x="69576" y="19207"/>
                </a:lnTo>
                <a:close/>
                <a:moveTo>
                  <a:pt x="75990" y="19234"/>
                </a:moveTo>
                <a:lnTo>
                  <a:pt x="82342" y="19270"/>
                </a:lnTo>
                <a:lnTo>
                  <a:pt x="82297" y="25630"/>
                </a:lnTo>
                <a:lnTo>
                  <a:pt x="75937" y="25604"/>
                </a:lnTo>
                <a:lnTo>
                  <a:pt x="75990" y="19234"/>
                </a:lnTo>
                <a:close/>
                <a:moveTo>
                  <a:pt x="5514" y="25345"/>
                </a:moveTo>
                <a:lnTo>
                  <a:pt x="11857" y="25372"/>
                </a:lnTo>
                <a:lnTo>
                  <a:pt x="11812" y="31750"/>
                </a:lnTo>
                <a:lnTo>
                  <a:pt x="5469" y="31723"/>
                </a:lnTo>
                <a:lnTo>
                  <a:pt x="5514" y="25345"/>
                </a:lnTo>
                <a:close/>
                <a:moveTo>
                  <a:pt x="11910" y="25380"/>
                </a:moveTo>
                <a:lnTo>
                  <a:pt x="18280" y="25407"/>
                </a:lnTo>
                <a:lnTo>
                  <a:pt x="18235" y="31777"/>
                </a:lnTo>
                <a:lnTo>
                  <a:pt x="11866" y="31750"/>
                </a:lnTo>
                <a:lnTo>
                  <a:pt x="11910" y="25380"/>
                </a:lnTo>
                <a:close/>
                <a:moveTo>
                  <a:pt x="18333" y="25407"/>
                </a:moveTo>
                <a:lnTo>
                  <a:pt x="24676" y="25434"/>
                </a:lnTo>
                <a:lnTo>
                  <a:pt x="24623" y="31813"/>
                </a:lnTo>
                <a:lnTo>
                  <a:pt x="18289" y="31777"/>
                </a:lnTo>
                <a:lnTo>
                  <a:pt x="18333" y="25407"/>
                </a:lnTo>
                <a:close/>
                <a:moveTo>
                  <a:pt x="24730" y="25434"/>
                </a:moveTo>
                <a:lnTo>
                  <a:pt x="31064" y="25461"/>
                </a:lnTo>
                <a:lnTo>
                  <a:pt x="31019" y="31839"/>
                </a:lnTo>
                <a:lnTo>
                  <a:pt x="24676" y="31813"/>
                </a:lnTo>
                <a:lnTo>
                  <a:pt x="24730" y="25434"/>
                </a:lnTo>
                <a:close/>
                <a:moveTo>
                  <a:pt x="31117" y="25461"/>
                </a:moveTo>
                <a:lnTo>
                  <a:pt x="37487" y="25488"/>
                </a:lnTo>
                <a:lnTo>
                  <a:pt x="37442" y="31866"/>
                </a:lnTo>
                <a:lnTo>
                  <a:pt x="31073" y="31839"/>
                </a:lnTo>
                <a:lnTo>
                  <a:pt x="31117" y="25461"/>
                </a:lnTo>
                <a:close/>
                <a:moveTo>
                  <a:pt x="37540" y="25488"/>
                </a:moveTo>
                <a:lnTo>
                  <a:pt x="43874" y="25514"/>
                </a:lnTo>
                <a:lnTo>
                  <a:pt x="43830" y="31893"/>
                </a:lnTo>
                <a:lnTo>
                  <a:pt x="37496" y="31866"/>
                </a:lnTo>
                <a:lnTo>
                  <a:pt x="37540" y="25488"/>
                </a:lnTo>
                <a:close/>
                <a:moveTo>
                  <a:pt x="43928" y="25514"/>
                </a:moveTo>
                <a:lnTo>
                  <a:pt x="50271" y="25541"/>
                </a:lnTo>
                <a:lnTo>
                  <a:pt x="50226" y="31920"/>
                </a:lnTo>
                <a:lnTo>
                  <a:pt x="43883" y="31893"/>
                </a:lnTo>
                <a:lnTo>
                  <a:pt x="43928" y="25514"/>
                </a:lnTo>
                <a:close/>
                <a:moveTo>
                  <a:pt x="50324" y="25541"/>
                </a:moveTo>
                <a:lnTo>
                  <a:pt x="56694" y="25577"/>
                </a:lnTo>
                <a:lnTo>
                  <a:pt x="56649" y="31946"/>
                </a:lnTo>
                <a:lnTo>
                  <a:pt x="50280" y="31920"/>
                </a:lnTo>
                <a:lnTo>
                  <a:pt x="50324" y="25541"/>
                </a:lnTo>
                <a:close/>
                <a:moveTo>
                  <a:pt x="56748" y="25577"/>
                </a:moveTo>
                <a:lnTo>
                  <a:pt x="63081" y="25604"/>
                </a:lnTo>
                <a:lnTo>
                  <a:pt x="63037" y="31973"/>
                </a:lnTo>
                <a:lnTo>
                  <a:pt x="56703" y="31946"/>
                </a:lnTo>
                <a:lnTo>
                  <a:pt x="56748" y="25577"/>
                </a:lnTo>
                <a:close/>
                <a:moveTo>
                  <a:pt x="63135" y="25604"/>
                </a:moveTo>
                <a:lnTo>
                  <a:pt x="69478" y="25630"/>
                </a:lnTo>
                <a:lnTo>
                  <a:pt x="69424" y="32009"/>
                </a:lnTo>
                <a:lnTo>
                  <a:pt x="63090" y="31982"/>
                </a:lnTo>
                <a:lnTo>
                  <a:pt x="63135" y="25604"/>
                </a:lnTo>
                <a:close/>
                <a:moveTo>
                  <a:pt x="69531" y="25630"/>
                </a:moveTo>
                <a:lnTo>
                  <a:pt x="75883" y="25657"/>
                </a:lnTo>
                <a:lnTo>
                  <a:pt x="75839" y="32036"/>
                </a:lnTo>
                <a:lnTo>
                  <a:pt x="69478" y="32009"/>
                </a:lnTo>
                <a:lnTo>
                  <a:pt x="69531" y="25630"/>
                </a:lnTo>
                <a:close/>
                <a:moveTo>
                  <a:pt x="75937" y="25657"/>
                </a:moveTo>
                <a:lnTo>
                  <a:pt x="82297" y="25684"/>
                </a:lnTo>
                <a:lnTo>
                  <a:pt x="82244" y="32062"/>
                </a:lnTo>
                <a:lnTo>
                  <a:pt x="75892" y="32036"/>
                </a:lnTo>
                <a:lnTo>
                  <a:pt x="75937" y="25657"/>
                </a:lnTo>
                <a:close/>
                <a:moveTo>
                  <a:pt x="5469" y="31777"/>
                </a:moveTo>
                <a:lnTo>
                  <a:pt x="11812" y="31804"/>
                </a:lnTo>
                <a:lnTo>
                  <a:pt x="11759" y="38173"/>
                </a:lnTo>
                <a:lnTo>
                  <a:pt x="5416" y="38146"/>
                </a:lnTo>
                <a:lnTo>
                  <a:pt x="5469" y="31777"/>
                </a:lnTo>
                <a:close/>
                <a:moveTo>
                  <a:pt x="11866" y="31804"/>
                </a:moveTo>
                <a:lnTo>
                  <a:pt x="18235" y="31830"/>
                </a:lnTo>
                <a:lnTo>
                  <a:pt x="18182" y="38200"/>
                </a:lnTo>
                <a:lnTo>
                  <a:pt x="11812" y="38173"/>
                </a:lnTo>
                <a:lnTo>
                  <a:pt x="11866" y="31804"/>
                </a:lnTo>
                <a:close/>
                <a:moveTo>
                  <a:pt x="18289" y="31830"/>
                </a:moveTo>
                <a:lnTo>
                  <a:pt x="24623" y="31866"/>
                </a:lnTo>
                <a:lnTo>
                  <a:pt x="24578" y="38227"/>
                </a:lnTo>
                <a:lnTo>
                  <a:pt x="18235" y="38200"/>
                </a:lnTo>
                <a:lnTo>
                  <a:pt x="18289" y="31830"/>
                </a:lnTo>
                <a:close/>
                <a:moveTo>
                  <a:pt x="24676" y="31866"/>
                </a:moveTo>
                <a:lnTo>
                  <a:pt x="31019" y="31893"/>
                </a:lnTo>
                <a:lnTo>
                  <a:pt x="30966" y="38253"/>
                </a:lnTo>
                <a:lnTo>
                  <a:pt x="24632" y="38227"/>
                </a:lnTo>
                <a:lnTo>
                  <a:pt x="24676" y="31866"/>
                </a:lnTo>
                <a:close/>
                <a:moveTo>
                  <a:pt x="31073" y="31893"/>
                </a:moveTo>
                <a:lnTo>
                  <a:pt x="37442" y="31920"/>
                </a:lnTo>
                <a:lnTo>
                  <a:pt x="37389" y="38289"/>
                </a:lnTo>
                <a:lnTo>
                  <a:pt x="31019" y="38253"/>
                </a:lnTo>
                <a:lnTo>
                  <a:pt x="31073" y="31893"/>
                </a:lnTo>
                <a:close/>
                <a:moveTo>
                  <a:pt x="37496" y="31920"/>
                </a:moveTo>
                <a:lnTo>
                  <a:pt x="43830" y="31946"/>
                </a:lnTo>
                <a:lnTo>
                  <a:pt x="43776" y="38316"/>
                </a:lnTo>
                <a:lnTo>
                  <a:pt x="37442" y="38289"/>
                </a:lnTo>
                <a:lnTo>
                  <a:pt x="37496" y="31920"/>
                </a:lnTo>
                <a:close/>
                <a:moveTo>
                  <a:pt x="43883" y="31946"/>
                </a:moveTo>
                <a:lnTo>
                  <a:pt x="50226" y="31973"/>
                </a:lnTo>
                <a:lnTo>
                  <a:pt x="50173" y="38343"/>
                </a:lnTo>
                <a:lnTo>
                  <a:pt x="43830" y="38316"/>
                </a:lnTo>
                <a:lnTo>
                  <a:pt x="43883" y="31946"/>
                </a:lnTo>
                <a:close/>
                <a:moveTo>
                  <a:pt x="50280" y="31973"/>
                </a:moveTo>
                <a:lnTo>
                  <a:pt x="56649" y="32000"/>
                </a:lnTo>
                <a:lnTo>
                  <a:pt x="56596" y="38369"/>
                </a:lnTo>
                <a:lnTo>
                  <a:pt x="50226" y="38343"/>
                </a:lnTo>
                <a:lnTo>
                  <a:pt x="50280" y="31973"/>
                </a:lnTo>
                <a:close/>
                <a:moveTo>
                  <a:pt x="56703" y="32000"/>
                </a:moveTo>
                <a:lnTo>
                  <a:pt x="63037" y="32036"/>
                </a:lnTo>
                <a:lnTo>
                  <a:pt x="62983" y="38396"/>
                </a:lnTo>
                <a:lnTo>
                  <a:pt x="56649" y="38369"/>
                </a:lnTo>
                <a:lnTo>
                  <a:pt x="56703" y="32000"/>
                </a:lnTo>
                <a:close/>
                <a:moveTo>
                  <a:pt x="63090" y="32036"/>
                </a:moveTo>
                <a:lnTo>
                  <a:pt x="69424" y="32062"/>
                </a:lnTo>
                <a:lnTo>
                  <a:pt x="69380" y="38423"/>
                </a:lnTo>
                <a:lnTo>
                  <a:pt x="63037" y="38396"/>
                </a:lnTo>
                <a:lnTo>
                  <a:pt x="63090" y="32036"/>
                </a:lnTo>
                <a:close/>
                <a:moveTo>
                  <a:pt x="69478" y="32062"/>
                </a:moveTo>
                <a:lnTo>
                  <a:pt x="75839" y="32089"/>
                </a:lnTo>
                <a:lnTo>
                  <a:pt x="75785" y="38450"/>
                </a:lnTo>
                <a:lnTo>
                  <a:pt x="69433" y="38423"/>
                </a:lnTo>
                <a:lnTo>
                  <a:pt x="69478" y="32062"/>
                </a:lnTo>
                <a:close/>
                <a:moveTo>
                  <a:pt x="75892" y="32089"/>
                </a:moveTo>
                <a:lnTo>
                  <a:pt x="82244" y="32116"/>
                </a:lnTo>
                <a:lnTo>
                  <a:pt x="82199" y="38485"/>
                </a:lnTo>
                <a:lnTo>
                  <a:pt x="75839" y="38459"/>
                </a:lnTo>
                <a:lnTo>
                  <a:pt x="75892" y="32089"/>
                </a:lnTo>
                <a:close/>
                <a:moveTo>
                  <a:pt x="5416" y="38200"/>
                </a:moveTo>
                <a:lnTo>
                  <a:pt x="11759" y="38227"/>
                </a:lnTo>
                <a:lnTo>
                  <a:pt x="11714" y="44605"/>
                </a:lnTo>
                <a:lnTo>
                  <a:pt x="5371" y="44578"/>
                </a:lnTo>
                <a:lnTo>
                  <a:pt x="5416" y="38200"/>
                </a:lnTo>
                <a:close/>
                <a:moveTo>
                  <a:pt x="11812" y="38227"/>
                </a:moveTo>
                <a:lnTo>
                  <a:pt x="18182" y="38253"/>
                </a:lnTo>
                <a:lnTo>
                  <a:pt x="18137" y="44632"/>
                </a:lnTo>
                <a:lnTo>
                  <a:pt x="11768" y="44605"/>
                </a:lnTo>
                <a:lnTo>
                  <a:pt x="11812" y="38227"/>
                </a:lnTo>
                <a:close/>
                <a:moveTo>
                  <a:pt x="18235" y="38253"/>
                </a:moveTo>
                <a:lnTo>
                  <a:pt x="24578" y="38280"/>
                </a:lnTo>
                <a:lnTo>
                  <a:pt x="24525" y="44659"/>
                </a:lnTo>
                <a:lnTo>
                  <a:pt x="18191" y="44632"/>
                </a:lnTo>
                <a:lnTo>
                  <a:pt x="18235" y="38253"/>
                </a:lnTo>
                <a:close/>
                <a:moveTo>
                  <a:pt x="24632" y="38280"/>
                </a:moveTo>
                <a:lnTo>
                  <a:pt x="30966" y="38307"/>
                </a:lnTo>
                <a:lnTo>
                  <a:pt x="30921" y="44686"/>
                </a:lnTo>
                <a:lnTo>
                  <a:pt x="24578" y="44659"/>
                </a:lnTo>
                <a:lnTo>
                  <a:pt x="24632" y="38280"/>
                </a:lnTo>
                <a:close/>
                <a:moveTo>
                  <a:pt x="31019" y="38307"/>
                </a:moveTo>
                <a:lnTo>
                  <a:pt x="37389" y="38343"/>
                </a:lnTo>
                <a:lnTo>
                  <a:pt x="37344" y="44712"/>
                </a:lnTo>
                <a:lnTo>
                  <a:pt x="30975" y="44686"/>
                </a:lnTo>
                <a:lnTo>
                  <a:pt x="31019" y="38307"/>
                </a:lnTo>
                <a:close/>
                <a:moveTo>
                  <a:pt x="37442" y="38343"/>
                </a:moveTo>
                <a:lnTo>
                  <a:pt x="43776" y="38369"/>
                </a:lnTo>
                <a:lnTo>
                  <a:pt x="43732" y="44739"/>
                </a:lnTo>
                <a:lnTo>
                  <a:pt x="37398" y="44712"/>
                </a:lnTo>
                <a:lnTo>
                  <a:pt x="37442" y="38343"/>
                </a:lnTo>
                <a:close/>
                <a:moveTo>
                  <a:pt x="43830" y="38369"/>
                </a:moveTo>
                <a:lnTo>
                  <a:pt x="50173" y="38396"/>
                </a:lnTo>
                <a:lnTo>
                  <a:pt x="50128" y="44775"/>
                </a:lnTo>
                <a:lnTo>
                  <a:pt x="43785" y="44739"/>
                </a:lnTo>
                <a:lnTo>
                  <a:pt x="43830" y="38369"/>
                </a:lnTo>
                <a:close/>
                <a:moveTo>
                  <a:pt x="50226" y="38396"/>
                </a:moveTo>
                <a:lnTo>
                  <a:pt x="56596" y="38423"/>
                </a:lnTo>
                <a:lnTo>
                  <a:pt x="56551" y="44801"/>
                </a:lnTo>
                <a:lnTo>
                  <a:pt x="50182" y="44775"/>
                </a:lnTo>
                <a:lnTo>
                  <a:pt x="50226" y="38396"/>
                </a:lnTo>
                <a:close/>
                <a:moveTo>
                  <a:pt x="56649" y="38423"/>
                </a:moveTo>
                <a:lnTo>
                  <a:pt x="62983" y="38450"/>
                </a:lnTo>
                <a:lnTo>
                  <a:pt x="62939" y="44828"/>
                </a:lnTo>
                <a:lnTo>
                  <a:pt x="56605" y="44801"/>
                </a:lnTo>
                <a:lnTo>
                  <a:pt x="56649" y="38423"/>
                </a:lnTo>
                <a:close/>
                <a:moveTo>
                  <a:pt x="63037" y="38450"/>
                </a:moveTo>
                <a:lnTo>
                  <a:pt x="69380" y="38477"/>
                </a:lnTo>
                <a:lnTo>
                  <a:pt x="69326" y="44855"/>
                </a:lnTo>
                <a:lnTo>
                  <a:pt x="62992" y="44828"/>
                </a:lnTo>
                <a:lnTo>
                  <a:pt x="63037" y="38450"/>
                </a:lnTo>
                <a:close/>
                <a:moveTo>
                  <a:pt x="69433" y="38477"/>
                </a:moveTo>
                <a:lnTo>
                  <a:pt x="75785" y="38512"/>
                </a:lnTo>
                <a:lnTo>
                  <a:pt x="75740" y="44882"/>
                </a:lnTo>
                <a:lnTo>
                  <a:pt x="69380" y="44855"/>
                </a:lnTo>
                <a:lnTo>
                  <a:pt x="69433" y="38477"/>
                </a:lnTo>
                <a:close/>
                <a:moveTo>
                  <a:pt x="75839" y="38512"/>
                </a:moveTo>
                <a:lnTo>
                  <a:pt x="82199" y="38539"/>
                </a:lnTo>
                <a:lnTo>
                  <a:pt x="82146" y="44909"/>
                </a:lnTo>
                <a:lnTo>
                  <a:pt x="75794" y="44882"/>
                </a:lnTo>
                <a:lnTo>
                  <a:pt x="75839" y="38512"/>
                </a:lnTo>
                <a:close/>
                <a:moveTo>
                  <a:pt x="5657" y="0"/>
                </a:moveTo>
                <a:lnTo>
                  <a:pt x="5612" y="6022"/>
                </a:lnTo>
                <a:lnTo>
                  <a:pt x="1" y="5995"/>
                </a:lnTo>
                <a:lnTo>
                  <a:pt x="1" y="6049"/>
                </a:lnTo>
                <a:lnTo>
                  <a:pt x="5612" y="6075"/>
                </a:lnTo>
                <a:lnTo>
                  <a:pt x="5559" y="12445"/>
                </a:lnTo>
                <a:lnTo>
                  <a:pt x="1" y="12418"/>
                </a:lnTo>
                <a:lnTo>
                  <a:pt x="1" y="12472"/>
                </a:lnTo>
                <a:lnTo>
                  <a:pt x="5559" y="12499"/>
                </a:lnTo>
                <a:lnTo>
                  <a:pt x="5514" y="18877"/>
                </a:lnTo>
                <a:lnTo>
                  <a:pt x="1" y="18850"/>
                </a:lnTo>
                <a:lnTo>
                  <a:pt x="1" y="18904"/>
                </a:lnTo>
                <a:lnTo>
                  <a:pt x="5514" y="18931"/>
                </a:lnTo>
                <a:lnTo>
                  <a:pt x="5460" y="25291"/>
                </a:lnTo>
                <a:lnTo>
                  <a:pt x="1" y="25273"/>
                </a:lnTo>
                <a:lnTo>
                  <a:pt x="1" y="25327"/>
                </a:lnTo>
                <a:lnTo>
                  <a:pt x="5460" y="25345"/>
                </a:lnTo>
                <a:lnTo>
                  <a:pt x="5416" y="31723"/>
                </a:lnTo>
                <a:lnTo>
                  <a:pt x="1" y="31697"/>
                </a:lnTo>
                <a:lnTo>
                  <a:pt x="1" y="31750"/>
                </a:lnTo>
                <a:lnTo>
                  <a:pt x="5416" y="31777"/>
                </a:lnTo>
                <a:lnTo>
                  <a:pt x="5362" y="38146"/>
                </a:lnTo>
                <a:lnTo>
                  <a:pt x="1" y="38120"/>
                </a:lnTo>
                <a:lnTo>
                  <a:pt x="1" y="38173"/>
                </a:lnTo>
                <a:lnTo>
                  <a:pt x="5362" y="38200"/>
                </a:lnTo>
                <a:lnTo>
                  <a:pt x="5318" y="44570"/>
                </a:lnTo>
                <a:lnTo>
                  <a:pt x="1" y="44552"/>
                </a:lnTo>
                <a:lnTo>
                  <a:pt x="1" y="44605"/>
                </a:lnTo>
                <a:lnTo>
                  <a:pt x="5318" y="44632"/>
                </a:lnTo>
                <a:lnTo>
                  <a:pt x="5273" y="49690"/>
                </a:lnTo>
                <a:lnTo>
                  <a:pt x="5336" y="49690"/>
                </a:lnTo>
                <a:lnTo>
                  <a:pt x="5371" y="44632"/>
                </a:lnTo>
                <a:lnTo>
                  <a:pt x="11714" y="44659"/>
                </a:lnTo>
                <a:lnTo>
                  <a:pt x="11669" y="49690"/>
                </a:lnTo>
                <a:lnTo>
                  <a:pt x="11723" y="49690"/>
                </a:lnTo>
                <a:lnTo>
                  <a:pt x="11768" y="44659"/>
                </a:lnTo>
                <a:lnTo>
                  <a:pt x="18137" y="44686"/>
                </a:lnTo>
                <a:lnTo>
                  <a:pt x="18093" y="49690"/>
                </a:lnTo>
                <a:lnTo>
                  <a:pt x="18146" y="49690"/>
                </a:lnTo>
                <a:lnTo>
                  <a:pt x="18191" y="44686"/>
                </a:lnTo>
                <a:lnTo>
                  <a:pt x="24525" y="44712"/>
                </a:lnTo>
                <a:lnTo>
                  <a:pt x="24489" y="49690"/>
                </a:lnTo>
                <a:lnTo>
                  <a:pt x="24543" y="49690"/>
                </a:lnTo>
                <a:lnTo>
                  <a:pt x="24578" y="44712"/>
                </a:lnTo>
                <a:lnTo>
                  <a:pt x="30921" y="44739"/>
                </a:lnTo>
                <a:lnTo>
                  <a:pt x="30885" y="49690"/>
                </a:lnTo>
                <a:lnTo>
                  <a:pt x="30939" y="49690"/>
                </a:lnTo>
                <a:lnTo>
                  <a:pt x="30975" y="44739"/>
                </a:lnTo>
                <a:lnTo>
                  <a:pt x="37344" y="44766"/>
                </a:lnTo>
                <a:lnTo>
                  <a:pt x="37309" y="49690"/>
                </a:lnTo>
                <a:lnTo>
                  <a:pt x="37362" y="49690"/>
                </a:lnTo>
                <a:lnTo>
                  <a:pt x="37398" y="44766"/>
                </a:lnTo>
                <a:lnTo>
                  <a:pt x="43732" y="44793"/>
                </a:lnTo>
                <a:lnTo>
                  <a:pt x="43696" y="49690"/>
                </a:lnTo>
                <a:lnTo>
                  <a:pt x="43750" y="49690"/>
                </a:lnTo>
                <a:lnTo>
                  <a:pt x="43785" y="44793"/>
                </a:lnTo>
                <a:lnTo>
                  <a:pt x="50128" y="44828"/>
                </a:lnTo>
                <a:lnTo>
                  <a:pt x="50083" y="49690"/>
                </a:lnTo>
                <a:lnTo>
                  <a:pt x="50137" y="49690"/>
                </a:lnTo>
                <a:lnTo>
                  <a:pt x="50182" y="44828"/>
                </a:lnTo>
                <a:lnTo>
                  <a:pt x="56551" y="44855"/>
                </a:lnTo>
                <a:lnTo>
                  <a:pt x="56507" y="49690"/>
                </a:lnTo>
                <a:lnTo>
                  <a:pt x="56560" y="49690"/>
                </a:lnTo>
                <a:lnTo>
                  <a:pt x="56605" y="44855"/>
                </a:lnTo>
                <a:lnTo>
                  <a:pt x="62939" y="44882"/>
                </a:lnTo>
                <a:lnTo>
                  <a:pt x="62894" y="49690"/>
                </a:lnTo>
                <a:lnTo>
                  <a:pt x="62948" y="49690"/>
                </a:lnTo>
                <a:lnTo>
                  <a:pt x="62992" y="44882"/>
                </a:lnTo>
                <a:lnTo>
                  <a:pt x="69326" y="44909"/>
                </a:lnTo>
                <a:lnTo>
                  <a:pt x="69290" y="49690"/>
                </a:lnTo>
                <a:lnTo>
                  <a:pt x="69344" y="49690"/>
                </a:lnTo>
                <a:lnTo>
                  <a:pt x="69380" y="44909"/>
                </a:lnTo>
                <a:lnTo>
                  <a:pt x="75740" y="44935"/>
                </a:lnTo>
                <a:lnTo>
                  <a:pt x="75705" y="49690"/>
                </a:lnTo>
                <a:lnTo>
                  <a:pt x="75758" y="49690"/>
                </a:lnTo>
                <a:lnTo>
                  <a:pt x="75794" y="44935"/>
                </a:lnTo>
                <a:lnTo>
                  <a:pt x="82146" y="44962"/>
                </a:lnTo>
                <a:lnTo>
                  <a:pt x="82110" y="49690"/>
                </a:lnTo>
                <a:lnTo>
                  <a:pt x="82164" y="49690"/>
                </a:lnTo>
                <a:lnTo>
                  <a:pt x="82199" y="44962"/>
                </a:lnTo>
                <a:lnTo>
                  <a:pt x="88355" y="44989"/>
                </a:lnTo>
                <a:lnTo>
                  <a:pt x="88355" y="44935"/>
                </a:lnTo>
                <a:lnTo>
                  <a:pt x="82199" y="44909"/>
                </a:lnTo>
                <a:lnTo>
                  <a:pt x="82253" y="38539"/>
                </a:lnTo>
                <a:lnTo>
                  <a:pt x="88355" y="38566"/>
                </a:lnTo>
                <a:lnTo>
                  <a:pt x="88355" y="38512"/>
                </a:lnTo>
                <a:lnTo>
                  <a:pt x="82253" y="38485"/>
                </a:lnTo>
                <a:lnTo>
                  <a:pt x="82297" y="32116"/>
                </a:lnTo>
                <a:lnTo>
                  <a:pt x="88355" y="32143"/>
                </a:lnTo>
                <a:lnTo>
                  <a:pt x="88355" y="32089"/>
                </a:lnTo>
                <a:lnTo>
                  <a:pt x="82297" y="32062"/>
                </a:lnTo>
                <a:lnTo>
                  <a:pt x="82351" y="25684"/>
                </a:lnTo>
                <a:lnTo>
                  <a:pt x="88355" y="25711"/>
                </a:lnTo>
                <a:lnTo>
                  <a:pt x="88355" y="25657"/>
                </a:lnTo>
                <a:lnTo>
                  <a:pt x="82351" y="25630"/>
                </a:lnTo>
                <a:lnTo>
                  <a:pt x="82396" y="19270"/>
                </a:lnTo>
                <a:lnTo>
                  <a:pt x="88355" y="19296"/>
                </a:lnTo>
                <a:lnTo>
                  <a:pt x="88355" y="19234"/>
                </a:lnTo>
                <a:lnTo>
                  <a:pt x="82396" y="19216"/>
                </a:lnTo>
                <a:lnTo>
                  <a:pt x="82449" y="12846"/>
                </a:lnTo>
                <a:lnTo>
                  <a:pt x="88355" y="12873"/>
                </a:lnTo>
                <a:lnTo>
                  <a:pt x="88355" y="12820"/>
                </a:lnTo>
                <a:lnTo>
                  <a:pt x="82449" y="12793"/>
                </a:lnTo>
                <a:lnTo>
                  <a:pt x="82494" y="6414"/>
                </a:lnTo>
                <a:lnTo>
                  <a:pt x="88355" y="6441"/>
                </a:lnTo>
                <a:lnTo>
                  <a:pt x="88355" y="6388"/>
                </a:lnTo>
                <a:lnTo>
                  <a:pt x="82503" y="6361"/>
                </a:lnTo>
                <a:lnTo>
                  <a:pt x="82547" y="0"/>
                </a:lnTo>
                <a:lnTo>
                  <a:pt x="82494" y="0"/>
                </a:lnTo>
                <a:lnTo>
                  <a:pt x="82440" y="6361"/>
                </a:lnTo>
                <a:lnTo>
                  <a:pt x="76088" y="6334"/>
                </a:lnTo>
                <a:lnTo>
                  <a:pt x="76133" y="0"/>
                </a:lnTo>
                <a:lnTo>
                  <a:pt x="76079" y="0"/>
                </a:lnTo>
                <a:lnTo>
                  <a:pt x="76035" y="6334"/>
                </a:lnTo>
                <a:lnTo>
                  <a:pt x="69674" y="6307"/>
                </a:lnTo>
                <a:lnTo>
                  <a:pt x="69728" y="0"/>
                </a:lnTo>
                <a:lnTo>
                  <a:pt x="69674" y="0"/>
                </a:lnTo>
                <a:lnTo>
                  <a:pt x="69621" y="6307"/>
                </a:lnTo>
                <a:lnTo>
                  <a:pt x="63287" y="6272"/>
                </a:lnTo>
                <a:lnTo>
                  <a:pt x="63331" y="0"/>
                </a:lnTo>
                <a:lnTo>
                  <a:pt x="63278" y="0"/>
                </a:lnTo>
                <a:lnTo>
                  <a:pt x="63233" y="6272"/>
                </a:lnTo>
                <a:lnTo>
                  <a:pt x="56899" y="6245"/>
                </a:lnTo>
                <a:lnTo>
                  <a:pt x="56944" y="0"/>
                </a:lnTo>
                <a:lnTo>
                  <a:pt x="56890" y="0"/>
                </a:lnTo>
                <a:lnTo>
                  <a:pt x="56846" y="6245"/>
                </a:lnTo>
                <a:lnTo>
                  <a:pt x="50476" y="6218"/>
                </a:lnTo>
                <a:lnTo>
                  <a:pt x="50521" y="0"/>
                </a:lnTo>
                <a:lnTo>
                  <a:pt x="50467" y="0"/>
                </a:lnTo>
                <a:lnTo>
                  <a:pt x="50422" y="6218"/>
                </a:lnTo>
                <a:lnTo>
                  <a:pt x="44080" y="6191"/>
                </a:lnTo>
                <a:lnTo>
                  <a:pt x="44124" y="0"/>
                </a:lnTo>
                <a:lnTo>
                  <a:pt x="44071" y="0"/>
                </a:lnTo>
                <a:lnTo>
                  <a:pt x="44026" y="6191"/>
                </a:lnTo>
                <a:lnTo>
                  <a:pt x="37692" y="6165"/>
                </a:lnTo>
                <a:lnTo>
                  <a:pt x="37737" y="0"/>
                </a:lnTo>
                <a:lnTo>
                  <a:pt x="37683" y="0"/>
                </a:lnTo>
                <a:lnTo>
                  <a:pt x="37639" y="6165"/>
                </a:lnTo>
                <a:lnTo>
                  <a:pt x="31269" y="6129"/>
                </a:lnTo>
                <a:lnTo>
                  <a:pt x="31314" y="0"/>
                </a:lnTo>
                <a:lnTo>
                  <a:pt x="31260" y="0"/>
                </a:lnTo>
                <a:lnTo>
                  <a:pt x="31215" y="6129"/>
                </a:lnTo>
                <a:lnTo>
                  <a:pt x="24873" y="6102"/>
                </a:lnTo>
                <a:lnTo>
                  <a:pt x="24917" y="0"/>
                </a:lnTo>
                <a:lnTo>
                  <a:pt x="24864" y="0"/>
                </a:lnTo>
                <a:lnTo>
                  <a:pt x="24819" y="6102"/>
                </a:lnTo>
                <a:lnTo>
                  <a:pt x="18485" y="6075"/>
                </a:lnTo>
                <a:lnTo>
                  <a:pt x="18530" y="0"/>
                </a:lnTo>
                <a:lnTo>
                  <a:pt x="18476" y="0"/>
                </a:lnTo>
                <a:lnTo>
                  <a:pt x="18432" y="6075"/>
                </a:lnTo>
                <a:lnTo>
                  <a:pt x="12062" y="6049"/>
                </a:lnTo>
                <a:lnTo>
                  <a:pt x="12107" y="0"/>
                </a:lnTo>
                <a:lnTo>
                  <a:pt x="12053" y="0"/>
                </a:lnTo>
                <a:lnTo>
                  <a:pt x="12008" y="6049"/>
                </a:lnTo>
                <a:lnTo>
                  <a:pt x="5666" y="6022"/>
                </a:lnTo>
                <a:lnTo>
                  <a:pt x="5710" y="0"/>
                </a:lnTo>
                <a:close/>
              </a:path>
            </a:pathLst>
          </a:custGeom>
          <a:solidFill>
            <a:schemeClr val="dk2"/>
          </a:solidFill>
          <a:ln w="9525" cap="flat" cmpd="sng">
            <a:solidFill>
              <a:schemeClr val="dk2"/>
            </a:solidFill>
            <a:prstDash val="solid"/>
            <a:round/>
            <a:headEnd type="none" w="sm" len="sm"/>
            <a:tailEnd type="none" w="sm" len="sm"/>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53" name="Google Shape;3106;p9"/>
          <p:cNvSpPr/>
          <p:nvPr/>
        </p:nvSpPr>
        <p:spPr>
          <a:xfrm rot="585416">
            <a:off x="6030189" y="3292085"/>
            <a:ext cx="1467527" cy="1658101"/>
          </a:xfrm>
          <a:prstGeom prst="rect"/>
          <a:solidFill>
            <a:schemeClr val="accent5"/>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10" name="Google Shape;3107;p9"/>
          <p:cNvGrpSpPr/>
          <p:nvPr/>
        </p:nvGrpSpPr>
        <p:grpSpPr>
          <a:xfrm>
            <a:off x="436512" y="371477"/>
            <a:ext cx="8270977" cy="4400132"/>
            <a:chOff x="1096650" y="3738975"/>
            <a:chExt cx="2771775" cy="1474575"/>
          </a:xfrm>
        </p:grpSpPr>
        <p:sp>
          <p:nvSpPr>
            <p:cNvPr id="1051254" name="Google Shape;3108;p9"/>
            <p:cNvSpPr/>
            <p:nvPr/>
          </p:nvSpPr>
          <p:spPr>
            <a:xfrm>
              <a:off x="1096650" y="3738975"/>
              <a:ext cx="2771775" cy="1474575"/>
            </a:xfrm>
            <a:custGeom>
              <a:avLst/>
              <a:ahLst/>
              <a:rect l="l" t="t" r="r" b="b"/>
              <a:pathLst>
                <a:path w="110871" h="58983" extrusionOk="0">
                  <a:moveTo>
                    <a:pt x="110441" y="1"/>
                  </a:moveTo>
                  <a:lnTo>
                    <a:pt x="430" y="399"/>
                  </a:lnTo>
                  <a:lnTo>
                    <a:pt x="39" y="44495"/>
                  </a:lnTo>
                  <a:lnTo>
                    <a:pt x="1" y="44495"/>
                  </a:lnTo>
                  <a:lnTo>
                    <a:pt x="1" y="54003"/>
                  </a:lnTo>
                  <a:lnTo>
                    <a:pt x="24" y="54018"/>
                  </a:lnTo>
                  <a:lnTo>
                    <a:pt x="1089" y="55880"/>
                  </a:lnTo>
                  <a:lnTo>
                    <a:pt x="1633" y="56048"/>
                  </a:lnTo>
                  <a:lnTo>
                    <a:pt x="3264" y="56048"/>
                  </a:lnTo>
                  <a:cubicBezTo>
                    <a:pt x="3264" y="56048"/>
                    <a:pt x="3808" y="56048"/>
                    <a:pt x="6520" y="56224"/>
                  </a:cubicBezTo>
                  <a:cubicBezTo>
                    <a:pt x="9240" y="56393"/>
                    <a:pt x="6520" y="56393"/>
                    <a:pt x="6520" y="56393"/>
                  </a:cubicBezTo>
                  <a:cubicBezTo>
                    <a:pt x="6520" y="56393"/>
                    <a:pt x="7608" y="56738"/>
                    <a:pt x="8152" y="56738"/>
                  </a:cubicBezTo>
                  <a:cubicBezTo>
                    <a:pt x="8696" y="56738"/>
                    <a:pt x="9240" y="56569"/>
                    <a:pt x="9240" y="56569"/>
                  </a:cubicBezTo>
                  <a:lnTo>
                    <a:pt x="16847" y="57258"/>
                  </a:lnTo>
                  <a:lnTo>
                    <a:pt x="17935" y="57258"/>
                  </a:lnTo>
                  <a:lnTo>
                    <a:pt x="19567" y="57427"/>
                  </a:lnTo>
                  <a:lnTo>
                    <a:pt x="22287" y="57427"/>
                  </a:lnTo>
                  <a:lnTo>
                    <a:pt x="22287" y="57603"/>
                  </a:lnTo>
                  <a:lnTo>
                    <a:pt x="23374" y="57772"/>
                  </a:lnTo>
                  <a:lnTo>
                    <a:pt x="24999" y="57772"/>
                  </a:lnTo>
                  <a:lnTo>
                    <a:pt x="30982" y="58293"/>
                  </a:lnTo>
                  <a:lnTo>
                    <a:pt x="33157" y="58461"/>
                  </a:lnTo>
                  <a:lnTo>
                    <a:pt x="36957" y="58461"/>
                  </a:lnTo>
                  <a:lnTo>
                    <a:pt x="43477" y="58982"/>
                  </a:lnTo>
                  <a:lnTo>
                    <a:pt x="44281" y="58913"/>
                  </a:lnTo>
                  <a:lnTo>
                    <a:pt x="44833" y="58890"/>
                  </a:lnTo>
                  <a:lnTo>
                    <a:pt x="45009" y="58906"/>
                  </a:lnTo>
                  <a:lnTo>
                    <a:pt x="45607" y="58875"/>
                  </a:lnTo>
                  <a:lnTo>
                    <a:pt x="47284" y="58982"/>
                  </a:lnTo>
                  <a:lnTo>
                    <a:pt x="49460" y="58806"/>
                  </a:lnTo>
                  <a:lnTo>
                    <a:pt x="50548" y="58982"/>
                  </a:lnTo>
                  <a:lnTo>
                    <a:pt x="58155" y="58982"/>
                  </a:lnTo>
                  <a:lnTo>
                    <a:pt x="58224" y="58975"/>
                  </a:lnTo>
                  <a:lnTo>
                    <a:pt x="58354" y="58982"/>
                  </a:lnTo>
                  <a:lnTo>
                    <a:pt x="58569" y="58952"/>
                  </a:lnTo>
                  <a:lnTo>
                    <a:pt x="59511" y="58890"/>
                  </a:lnTo>
                  <a:lnTo>
                    <a:pt x="61112" y="58791"/>
                  </a:lnTo>
                  <a:lnTo>
                    <a:pt x="62798" y="58408"/>
                  </a:lnTo>
                  <a:lnTo>
                    <a:pt x="64675" y="58461"/>
                  </a:lnTo>
                  <a:lnTo>
                    <a:pt x="65219" y="58293"/>
                  </a:lnTo>
                  <a:lnTo>
                    <a:pt x="67923" y="57871"/>
                  </a:lnTo>
                  <a:lnTo>
                    <a:pt x="72826" y="57427"/>
                  </a:lnTo>
                  <a:lnTo>
                    <a:pt x="74458" y="57427"/>
                  </a:lnTo>
                  <a:cubicBezTo>
                    <a:pt x="74458" y="57427"/>
                    <a:pt x="75002" y="57427"/>
                    <a:pt x="75545" y="57258"/>
                  </a:cubicBezTo>
                  <a:cubicBezTo>
                    <a:pt x="75727" y="57200"/>
                    <a:pt x="75969" y="57180"/>
                    <a:pt x="76210" y="57180"/>
                  </a:cubicBezTo>
                  <a:cubicBezTo>
                    <a:pt x="76694" y="57180"/>
                    <a:pt x="77177" y="57258"/>
                    <a:pt x="77177" y="57258"/>
                  </a:cubicBezTo>
                  <a:lnTo>
                    <a:pt x="80433" y="57427"/>
                  </a:lnTo>
                  <a:lnTo>
                    <a:pt x="82364" y="57052"/>
                  </a:lnTo>
                  <a:lnTo>
                    <a:pt x="82448" y="57044"/>
                  </a:lnTo>
                  <a:lnTo>
                    <a:pt x="84601" y="57044"/>
                  </a:lnTo>
                  <a:lnTo>
                    <a:pt x="86210" y="56921"/>
                  </a:lnTo>
                  <a:lnTo>
                    <a:pt x="87060" y="56799"/>
                  </a:lnTo>
                  <a:lnTo>
                    <a:pt x="88255" y="56738"/>
                  </a:lnTo>
                  <a:lnTo>
                    <a:pt x="88477" y="56661"/>
                  </a:lnTo>
                  <a:lnTo>
                    <a:pt x="89672" y="56569"/>
                  </a:lnTo>
                  <a:lnTo>
                    <a:pt x="90760" y="56393"/>
                  </a:lnTo>
                  <a:lnTo>
                    <a:pt x="97824" y="56393"/>
                  </a:lnTo>
                  <a:lnTo>
                    <a:pt x="98911" y="56224"/>
                  </a:lnTo>
                  <a:lnTo>
                    <a:pt x="104351" y="56224"/>
                  </a:lnTo>
                  <a:lnTo>
                    <a:pt x="104895" y="55880"/>
                  </a:lnTo>
                  <a:lnTo>
                    <a:pt x="109238" y="55880"/>
                  </a:lnTo>
                  <a:lnTo>
                    <a:pt x="110870" y="55703"/>
                  </a:lnTo>
                  <a:lnTo>
                    <a:pt x="110870" y="44495"/>
                  </a:lnTo>
                  <a:lnTo>
                    <a:pt x="110824" y="44495"/>
                  </a:lnTo>
                  <a:lnTo>
                    <a:pt x="110441" y="1"/>
                  </a:ln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55" name="Google Shape;3109;p9"/>
            <p:cNvSpPr/>
            <p:nvPr/>
          </p:nvSpPr>
          <p:spPr>
            <a:xfrm>
              <a:off x="1201050" y="3750650"/>
              <a:ext cx="4800" cy="118400"/>
            </a:xfrm>
            <a:custGeom>
              <a:avLst/>
              <a:ahLst/>
              <a:rect l="l" t="t" r="r" b="b"/>
              <a:pathLst>
                <a:path w="192" h="4736" extrusionOk="0">
                  <a:moveTo>
                    <a:pt x="0" y="4735"/>
                  </a:moveTo>
                  <a:lnTo>
                    <a:pt x="192" y="4735"/>
                  </a:lnTo>
                  <a:lnTo>
                    <a:pt x="192" y="1"/>
                  </a:lnTo>
                  <a:lnTo>
                    <a:pt x="0"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56" name="Google Shape;3110;p9"/>
            <p:cNvSpPr/>
            <p:nvPr/>
          </p:nvSpPr>
          <p:spPr>
            <a:xfrm>
              <a:off x="1201050" y="460657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57" name="Google Shape;3111;p9"/>
            <p:cNvSpPr/>
            <p:nvPr/>
          </p:nvSpPr>
          <p:spPr>
            <a:xfrm>
              <a:off x="1201050" y="5094575"/>
              <a:ext cx="4800" cy="46775"/>
            </a:xfrm>
            <a:custGeom>
              <a:avLst/>
              <a:ahLst/>
              <a:rect l="l" t="t" r="r" b="b"/>
              <a:pathLst>
                <a:path w="192" h="1871" extrusionOk="0">
                  <a:moveTo>
                    <a:pt x="0" y="1"/>
                  </a:moveTo>
                  <a:lnTo>
                    <a:pt x="0" y="1862"/>
                  </a:lnTo>
                  <a:cubicBezTo>
                    <a:pt x="61" y="1862"/>
                    <a:pt x="123" y="1870"/>
                    <a:pt x="192" y="1870"/>
                  </a:cubicBez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58" name="Google Shape;3112;p9"/>
            <p:cNvSpPr/>
            <p:nvPr/>
          </p:nvSpPr>
          <p:spPr>
            <a:xfrm>
              <a:off x="1201050" y="48509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59" name="Google Shape;3113;p9"/>
            <p:cNvSpPr/>
            <p:nvPr/>
          </p:nvSpPr>
          <p:spPr>
            <a:xfrm>
              <a:off x="1201050" y="3996375"/>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60" name="Google Shape;3114;p9"/>
            <p:cNvSpPr/>
            <p:nvPr/>
          </p:nvSpPr>
          <p:spPr>
            <a:xfrm>
              <a:off x="1201050" y="497315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61" name="Google Shape;3115;p9"/>
            <p:cNvSpPr/>
            <p:nvPr/>
          </p:nvSpPr>
          <p:spPr>
            <a:xfrm>
              <a:off x="1201050" y="3874200"/>
              <a:ext cx="4800" cy="117025"/>
            </a:xfrm>
            <a:custGeom>
              <a:avLst/>
              <a:ahLst/>
              <a:rect l="l" t="t" r="r" b="b"/>
              <a:pathLst>
                <a:path w="192" h="4681" extrusionOk="0">
                  <a:moveTo>
                    <a:pt x="0" y="0"/>
                  </a:moveTo>
                  <a:lnTo>
                    <a:pt x="0"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62" name="Google Shape;3116;p9"/>
            <p:cNvSpPr/>
            <p:nvPr/>
          </p:nvSpPr>
          <p:spPr>
            <a:xfrm>
              <a:off x="1201050" y="4362200"/>
              <a:ext cx="4800" cy="117050"/>
            </a:xfrm>
            <a:custGeom>
              <a:avLst/>
              <a:ahLst/>
              <a:rect l="l" t="t" r="r" b="b"/>
              <a:pathLst>
                <a:path w="192" h="4682" extrusionOk="0">
                  <a:moveTo>
                    <a:pt x="0" y="0"/>
                  </a:moveTo>
                  <a:lnTo>
                    <a:pt x="0"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63" name="Google Shape;3117;p9"/>
            <p:cNvSpPr/>
            <p:nvPr/>
          </p:nvSpPr>
          <p:spPr>
            <a:xfrm>
              <a:off x="1201050" y="4728775"/>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64" name="Google Shape;3118;p9"/>
            <p:cNvSpPr/>
            <p:nvPr/>
          </p:nvSpPr>
          <p:spPr>
            <a:xfrm>
              <a:off x="1201050" y="42407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65" name="Google Shape;3119;p9"/>
            <p:cNvSpPr/>
            <p:nvPr/>
          </p:nvSpPr>
          <p:spPr>
            <a:xfrm>
              <a:off x="1201050" y="41185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66" name="Google Shape;3120;p9"/>
            <p:cNvSpPr/>
            <p:nvPr/>
          </p:nvSpPr>
          <p:spPr>
            <a:xfrm>
              <a:off x="1201050" y="448437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67" name="Google Shape;3121;p9"/>
            <p:cNvSpPr/>
            <p:nvPr/>
          </p:nvSpPr>
          <p:spPr>
            <a:xfrm>
              <a:off x="1307900" y="5094575"/>
              <a:ext cx="4625" cy="62475"/>
            </a:xfrm>
            <a:custGeom>
              <a:avLst/>
              <a:ahLst/>
              <a:rect l="l" t="t" r="r" b="b"/>
              <a:pathLst>
                <a:path w="185" h="2499" extrusionOk="0">
                  <a:moveTo>
                    <a:pt x="1" y="1"/>
                  </a:moveTo>
                  <a:lnTo>
                    <a:pt x="1" y="2498"/>
                  </a:lnTo>
                  <a:cubicBezTo>
                    <a:pt x="62" y="2491"/>
                    <a:pt x="123" y="2483"/>
                    <a:pt x="185" y="2475"/>
                  </a:cubicBez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68" name="Google Shape;3122;p9"/>
            <p:cNvSpPr/>
            <p:nvPr/>
          </p:nvSpPr>
          <p:spPr>
            <a:xfrm>
              <a:off x="1307725" y="497315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69" name="Google Shape;3123;p9"/>
            <p:cNvSpPr/>
            <p:nvPr/>
          </p:nvSpPr>
          <p:spPr>
            <a:xfrm>
              <a:off x="1307725" y="3750650"/>
              <a:ext cx="4800" cy="118400"/>
            </a:xfrm>
            <a:custGeom>
              <a:avLst/>
              <a:ahLst/>
              <a:rect l="l" t="t" r="r" b="b"/>
              <a:pathLst>
                <a:path w="192" h="4736" extrusionOk="0">
                  <a:moveTo>
                    <a:pt x="0" y="1"/>
                  </a:moveTo>
                  <a:lnTo>
                    <a:pt x="0" y="4735"/>
                  </a:lnTo>
                  <a:lnTo>
                    <a:pt x="192" y="4735"/>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70" name="Google Shape;3124;p9"/>
            <p:cNvSpPr/>
            <p:nvPr/>
          </p:nvSpPr>
          <p:spPr>
            <a:xfrm>
              <a:off x="1307725" y="3874200"/>
              <a:ext cx="4800" cy="117025"/>
            </a:xfrm>
            <a:custGeom>
              <a:avLst/>
              <a:ahLst/>
              <a:rect l="l" t="t" r="r" b="b"/>
              <a:pathLst>
                <a:path w="192" h="4681" extrusionOk="0">
                  <a:moveTo>
                    <a:pt x="0" y="0"/>
                  </a:moveTo>
                  <a:lnTo>
                    <a:pt x="0"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71" name="Google Shape;3125;p9"/>
            <p:cNvSpPr/>
            <p:nvPr/>
          </p:nvSpPr>
          <p:spPr>
            <a:xfrm>
              <a:off x="1307725" y="42407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72" name="Google Shape;3126;p9"/>
            <p:cNvSpPr/>
            <p:nvPr/>
          </p:nvSpPr>
          <p:spPr>
            <a:xfrm>
              <a:off x="1307725" y="448437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73" name="Google Shape;3127;p9"/>
            <p:cNvSpPr/>
            <p:nvPr/>
          </p:nvSpPr>
          <p:spPr>
            <a:xfrm>
              <a:off x="1307725" y="460657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74" name="Google Shape;3128;p9"/>
            <p:cNvSpPr/>
            <p:nvPr/>
          </p:nvSpPr>
          <p:spPr>
            <a:xfrm>
              <a:off x="1307725" y="41185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75" name="Google Shape;3129;p9"/>
            <p:cNvSpPr/>
            <p:nvPr/>
          </p:nvSpPr>
          <p:spPr>
            <a:xfrm>
              <a:off x="1307725" y="4728775"/>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76" name="Google Shape;3130;p9"/>
            <p:cNvSpPr/>
            <p:nvPr/>
          </p:nvSpPr>
          <p:spPr>
            <a:xfrm>
              <a:off x="1307725" y="3996375"/>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77" name="Google Shape;3131;p9"/>
            <p:cNvSpPr/>
            <p:nvPr/>
          </p:nvSpPr>
          <p:spPr>
            <a:xfrm>
              <a:off x="1307725" y="4362200"/>
              <a:ext cx="4800" cy="117050"/>
            </a:xfrm>
            <a:custGeom>
              <a:avLst/>
              <a:ahLst/>
              <a:rect l="l" t="t" r="r" b="b"/>
              <a:pathLst>
                <a:path w="192" h="4682" extrusionOk="0">
                  <a:moveTo>
                    <a:pt x="0" y="0"/>
                  </a:moveTo>
                  <a:lnTo>
                    <a:pt x="0"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78" name="Google Shape;3132;p9"/>
            <p:cNvSpPr/>
            <p:nvPr/>
          </p:nvSpPr>
          <p:spPr>
            <a:xfrm>
              <a:off x="1307725" y="48509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79" name="Google Shape;3133;p9"/>
            <p:cNvSpPr/>
            <p:nvPr/>
          </p:nvSpPr>
          <p:spPr>
            <a:xfrm>
              <a:off x="1414025" y="411857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80" name="Google Shape;3134;p9"/>
            <p:cNvSpPr/>
            <p:nvPr/>
          </p:nvSpPr>
          <p:spPr>
            <a:xfrm>
              <a:off x="1414025" y="4606575"/>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81" name="Google Shape;3135;p9"/>
            <p:cNvSpPr/>
            <p:nvPr/>
          </p:nvSpPr>
          <p:spPr>
            <a:xfrm>
              <a:off x="1414025" y="3874200"/>
              <a:ext cx="5375" cy="117025"/>
            </a:xfrm>
            <a:custGeom>
              <a:avLst/>
              <a:ahLst/>
              <a:rect l="l" t="t" r="r" b="b"/>
              <a:pathLst>
                <a:path w="215" h="4681" extrusionOk="0">
                  <a:moveTo>
                    <a:pt x="0" y="0"/>
                  </a:moveTo>
                  <a:lnTo>
                    <a:pt x="0" y="4681"/>
                  </a:lnTo>
                  <a:lnTo>
                    <a:pt x="215" y="468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82" name="Google Shape;3136;p9"/>
            <p:cNvSpPr/>
            <p:nvPr/>
          </p:nvSpPr>
          <p:spPr>
            <a:xfrm>
              <a:off x="1414025" y="4973150"/>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83" name="Google Shape;3137;p9"/>
            <p:cNvSpPr/>
            <p:nvPr/>
          </p:nvSpPr>
          <p:spPr>
            <a:xfrm>
              <a:off x="1414025" y="4484375"/>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84" name="Google Shape;3138;p9"/>
            <p:cNvSpPr/>
            <p:nvPr/>
          </p:nvSpPr>
          <p:spPr>
            <a:xfrm>
              <a:off x="1414025" y="3996375"/>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85" name="Google Shape;3139;p9"/>
            <p:cNvSpPr/>
            <p:nvPr/>
          </p:nvSpPr>
          <p:spPr>
            <a:xfrm>
              <a:off x="1414025" y="5094575"/>
              <a:ext cx="5375" cy="66875"/>
            </a:xfrm>
            <a:custGeom>
              <a:avLst/>
              <a:ahLst/>
              <a:rect l="l" t="t" r="r" b="b"/>
              <a:pathLst>
                <a:path w="215" h="2675" extrusionOk="0">
                  <a:moveTo>
                    <a:pt x="0" y="1"/>
                  </a:moveTo>
                  <a:lnTo>
                    <a:pt x="0" y="2659"/>
                  </a:lnTo>
                  <a:lnTo>
                    <a:pt x="215" y="2674"/>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86" name="Google Shape;3140;p9"/>
            <p:cNvSpPr/>
            <p:nvPr/>
          </p:nvSpPr>
          <p:spPr>
            <a:xfrm>
              <a:off x="1414025" y="3750075"/>
              <a:ext cx="5375" cy="118975"/>
            </a:xfrm>
            <a:custGeom>
              <a:avLst/>
              <a:ahLst/>
              <a:rect l="l" t="t" r="r" b="b"/>
              <a:pathLst>
                <a:path w="215" h="4759" extrusionOk="0">
                  <a:moveTo>
                    <a:pt x="0" y="1"/>
                  </a:moveTo>
                  <a:lnTo>
                    <a:pt x="0" y="4758"/>
                  </a:lnTo>
                  <a:lnTo>
                    <a:pt x="215" y="4758"/>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87" name="Google Shape;3141;p9"/>
            <p:cNvSpPr/>
            <p:nvPr/>
          </p:nvSpPr>
          <p:spPr>
            <a:xfrm>
              <a:off x="1414025" y="485097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88" name="Google Shape;3142;p9"/>
            <p:cNvSpPr/>
            <p:nvPr/>
          </p:nvSpPr>
          <p:spPr>
            <a:xfrm>
              <a:off x="1414025" y="4362200"/>
              <a:ext cx="5375" cy="117050"/>
            </a:xfrm>
            <a:custGeom>
              <a:avLst/>
              <a:ahLst/>
              <a:rect l="l" t="t" r="r" b="b"/>
              <a:pathLst>
                <a:path w="215" h="4682" extrusionOk="0">
                  <a:moveTo>
                    <a:pt x="0" y="0"/>
                  </a:moveTo>
                  <a:lnTo>
                    <a:pt x="0" y="4681"/>
                  </a:lnTo>
                  <a:lnTo>
                    <a:pt x="215" y="468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89" name="Google Shape;3143;p9"/>
            <p:cNvSpPr/>
            <p:nvPr/>
          </p:nvSpPr>
          <p:spPr>
            <a:xfrm>
              <a:off x="1414025" y="4728775"/>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90" name="Google Shape;3144;p9"/>
            <p:cNvSpPr/>
            <p:nvPr/>
          </p:nvSpPr>
          <p:spPr>
            <a:xfrm>
              <a:off x="1414025" y="424077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91" name="Google Shape;3145;p9"/>
            <p:cNvSpPr/>
            <p:nvPr/>
          </p:nvSpPr>
          <p:spPr>
            <a:xfrm>
              <a:off x="1520700" y="448437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92" name="Google Shape;3146;p9"/>
            <p:cNvSpPr/>
            <p:nvPr/>
          </p:nvSpPr>
          <p:spPr>
            <a:xfrm>
              <a:off x="1520700" y="460657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93" name="Google Shape;3147;p9"/>
            <p:cNvSpPr/>
            <p:nvPr/>
          </p:nvSpPr>
          <p:spPr>
            <a:xfrm>
              <a:off x="1520700" y="48509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94" name="Google Shape;3148;p9"/>
            <p:cNvSpPr/>
            <p:nvPr/>
          </p:nvSpPr>
          <p:spPr>
            <a:xfrm>
              <a:off x="1520700" y="4728775"/>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95" name="Google Shape;3149;p9"/>
            <p:cNvSpPr/>
            <p:nvPr/>
          </p:nvSpPr>
          <p:spPr>
            <a:xfrm>
              <a:off x="1520700" y="3996375"/>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96" name="Google Shape;3150;p9"/>
            <p:cNvSpPr/>
            <p:nvPr/>
          </p:nvSpPr>
          <p:spPr>
            <a:xfrm>
              <a:off x="1520700" y="3749500"/>
              <a:ext cx="4800" cy="119550"/>
            </a:xfrm>
            <a:custGeom>
              <a:avLst/>
              <a:ahLst/>
              <a:rect l="l" t="t" r="r" b="b"/>
              <a:pathLst>
                <a:path w="192" h="4782" extrusionOk="0">
                  <a:moveTo>
                    <a:pt x="0" y="1"/>
                  </a:moveTo>
                  <a:lnTo>
                    <a:pt x="0" y="4781"/>
                  </a:lnTo>
                  <a:lnTo>
                    <a:pt x="192" y="47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97" name="Google Shape;3151;p9"/>
            <p:cNvSpPr/>
            <p:nvPr/>
          </p:nvSpPr>
          <p:spPr>
            <a:xfrm>
              <a:off x="1520700" y="497315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98" name="Google Shape;3152;p9"/>
            <p:cNvSpPr/>
            <p:nvPr/>
          </p:nvSpPr>
          <p:spPr>
            <a:xfrm>
              <a:off x="1520700" y="4362200"/>
              <a:ext cx="4800" cy="117050"/>
            </a:xfrm>
            <a:custGeom>
              <a:avLst/>
              <a:ahLst/>
              <a:rect l="l" t="t" r="r" b="b"/>
              <a:pathLst>
                <a:path w="192" h="4682" extrusionOk="0">
                  <a:moveTo>
                    <a:pt x="0" y="0"/>
                  </a:moveTo>
                  <a:lnTo>
                    <a:pt x="0"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99" name="Google Shape;3153;p9"/>
            <p:cNvSpPr/>
            <p:nvPr/>
          </p:nvSpPr>
          <p:spPr>
            <a:xfrm>
              <a:off x="1520700" y="5094575"/>
              <a:ext cx="4800" cy="75875"/>
            </a:xfrm>
            <a:custGeom>
              <a:avLst/>
              <a:ahLst/>
              <a:rect l="l" t="t" r="r" b="b"/>
              <a:pathLst>
                <a:path w="192" h="3035" extrusionOk="0">
                  <a:moveTo>
                    <a:pt x="0" y="1"/>
                  </a:moveTo>
                  <a:lnTo>
                    <a:pt x="0" y="3034"/>
                  </a:lnTo>
                  <a:lnTo>
                    <a:pt x="192" y="303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00" name="Google Shape;3154;p9"/>
            <p:cNvSpPr/>
            <p:nvPr/>
          </p:nvSpPr>
          <p:spPr>
            <a:xfrm>
              <a:off x="1520700" y="41185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01" name="Google Shape;3155;p9"/>
            <p:cNvSpPr/>
            <p:nvPr/>
          </p:nvSpPr>
          <p:spPr>
            <a:xfrm>
              <a:off x="1520700" y="42407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02" name="Google Shape;3156;p9"/>
            <p:cNvSpPr/>
            <p:nvPr/>
          </p:nvSpPr>
          <p:spPr>
            <a:xfrm>
              <a:off x="1520700" y="3874200"/>
              <a:ext cx="4800" cy="117025"/>
            </a:xfrm>
            <a:custGeom>
              <a:avLst/>
              <a:ahLst/>
              <a:rect l="l" t="t" r="r" b="b"/>
              <a:pathLst>
                <a:path w="192" h="4681" extrusionOk="0">
                  <a:moveTo>
                    <a:pt x="0" y="0"/>
                  </a:moveTo>
                  <a:lnTo>
                    <a:pt x="0"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03" name="Google Shape;3157;p9"/>
            <p:cNvSpPr/>
            <p:nvPr/>
          </p:nvSpPr>
          <p:spPr>
            <a:xfrm>
              <a:off x="1627575" y="3749500"/>
              <a:ext cx="4600" cy="119550"/>
            </a:xfrm>
            <a:custGeom>
              <a:avLst/>
              <a:ahLst/>
              <a:rect l="l" t="t" r="r" b="b"/>
              <a:pathLst>
                <a:path w="184" h="4782" extrusionOk="0">
                  <a:moveTo>
                    <a:pt x="0" y="1"/>
                  </a:moveTo>
                  <a:lnTo>
                    <a:pt x="0" y="4781"/>
                  </a:lnTo>
                  <a:lnTo>
                    <a:pt x="184" y="478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04" name="Google Shape;3158;p9"/>
            <p:cNvSpPr/>
            <p:nvPr/>
          </p:nvSpPr>
          <p:spPr>
            <a:xfrm>
              <a:off x="1627575" y="4362200"/>
              <a:ext cx="4600" cy="117050"/>
            </a:xfrm>
            <a:custGeom>
              <a:avLst/>
              <a:ahLst/>
              <a:rect l="l" t="t" r="r" b="b"/>
              <a:pathLst>
                <a:path w="184" h="4682" extrusionOk="0">
                  <a:moveTo>
                    <a:pt x="0" y="0"/>
                  </a:moveTo>
                  <a:lnTo>
                    <a:pt x="0" y="4681"/>
                  </a:lnTo>
                  <a:lnTo>
                    <a:pt x="184" y="468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05" name="Google Shape;3159;p9"/>
            <p:cNvSpPr/>
            <p:nvPr/>
          </p:nvSpPr>
          <p:spPr>
            <a:xfrm>
              <a:off x="1627575" y="4484375"/>
              <a:ext cx="4600" cy="117050"/>
            </a:xfrm>
            <a:custGeom>
              <a:avLst/>
              <a:ahLst/>
              <a:rect l="l" t="t" r="r" b="b"/>
              <a:pathLst>
                <a:path w="184" h="4682" extrusionOk="0">
                  <a:moveTo>
                    <a:pt x="0" y="1"/>
                  </a:moveTo>
                  <a:lnTo>
                    <a:pt x="0" y="4682"/>
                  </a:lnTo>
                  <a:lnTo>
                    <a:pt x="184" y="4682"/>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06" name="Google Shape;3160;p9"/>
            <p:cNvSpPr/>
            <p:nvPr/>
          </p:nvSpPr>
          <p:spPr>
            <a:xfrm>
              <a:off x="1627575" y="3874200"/>
              <a:ext cx="4600" cy="117025"/>
            </a:xfrm>
            <a:custGeom>
              <a:avLst/>
              <a:ahLst/>
              <a:rect l="l" t="t" r="r" b="b"/>
              <a:pathLst>
                <a:path w="184" h="4681" extrusionOk="0">
                  <a:moveTo>
                    <a:pt x="0" y="0"/>
                  </a:moveTo>
                  <a:lnTo>
                    <a:pt x="0" y="4681"/>
                  </a:lnTo>
                  <a:lnTo>
                    <a:pt x="184" y="468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07" name="Google Shape;3161;p9"/>
            <p:cNvSpPr/>
            <p:nvPr/>
          </p:nvSpPr>
          <p:spPr>
            <a:xfrm>
              <a:off x="1627575" y="4118575"/>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08" name="Google Shape;3162;p9"/>
            <p:cNvSpPr/>
            <p:nvPr/>
          </p:nvSpPr>
          <p:spPr>
            <a:xfrm>
              <a:off x="1627575" y="4973150"/>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09" name="Google Shape;3163;p9"/>
            <p:cNvSpPr/>
            <p:nvPr/>
          </p:nvSpPr>
          <p:spPr>
            <a:xfrm>
              <a:off x="1627575" y="4728775"/>
              <a:ext cx="4600" cy="116275"/>
            </a:xfrm>
            <a:custGeom>
              <a:avLst/>
              <a:ahLst/>
              <a:rect l="l" t="t" r="r" b="b"/>
              <a:pathLst>
                <a:path w="184" h="4651" extrusionOk="0">
                  <a:moveTo>
                    <a:pt x="0" y="0"/>
                  </a:moveTo>
                  <a:lnTo>
                    <a:pt x="0" y="4651"/>
                  </a:lnTo>
                  <a:lnTo>
                    <a:pt x="184" y="465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10" name="Google Shape;3164;p9"/>
            <p:cNvSpPr/>
            <p:nvPr/>
          </p:nvSpPr>
          <p:spPr>
            <a:xfrm>
              <a:off x="1627575" y="3996375"/>
              <a:ext cx="4600" cy="116300"/>
            </a:xfrm>
            <a:custGeom>
              <a:avLst/>
              <a:ahLst/>
              <a:rect l="l" t="t" r="r" b="b"/>
              <a:pathLst>
                <a:path w="184" h="4652"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11" name="Google Shape;3165;p9"/>
            <p:cNvSpPr/>
            <p:nvPr/>
          </p:nvSpPr>
          <p:spPr>
            <a:xfrm>
              <a:off x="1627575" y="4850975"/>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12" name="Google Shape;3166;p9"/>
            <p:cNvSpPr/>
            <p:nvPr/>
          </p:nvSpPr>
          <p:spPr>
            <a:xfrm>
              <a:off x="1627575" y="5094575"/>
              <a:ext cx="4600" cy="80100"/>
            </a:xfrm>
            <a:custGeom>
              <a:avLst/>
              <a:ahLst/>
              <a:rect l="l" t="t" r="r" b="b"/>
              <a:pathLst>
                <a:path w="184" h="3204" extrusionOk="0">
                  <a:moveTo>
                    <a:pt x="0" y="1"/>
                  </a:moveTo>
                  <a:lnTo>
                    <a:pt x="0" y="3203"/>
                  </a:lnTo>
                  <a:lnTo>
                    <a:pt x="184" y="3203"/>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13" name="Google Shape;3167;p9"/>
            <p:cNvSpPr/>
            <p:nvPr/>
          </p:nvSpPr>
          <p:spPr>
            <a:xfrm>
              <a:off x="1627575" y="4240775"/>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14" name="Google Shape;3168;p9"/>
            <p:cNvSpPr/>
            <p:nvPr/>
          </p:nvSpPr>
          <p:spPr>
            <a:xfrm>
              <a:off x="1627575" y="4606575"/>
              <a:ext cx="4600" cy="117050"/>
            </a:xfrm>
            <a:custGeom>
              <a:avLst/>
              <a:ahLst/>
              <a:rect l="l" t="t" r="r" b="b"/>
              <a:pathLst>
                <a:path w="184" h="4682" extrusionOk="0">
                  <a:moveTo>
                    <a:pt x="0" y="1"/>
                  </a:moveTo>
                  <a:lnTo>
                    <a:pt x="0" y="4681"/>
                  </a:lnTo>
                  <a:lnTo>
                    <a:pt x="184" y="468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15" name="Google Shape;3169;p9"/>
            <p:cNvSpPr/>
            <p:nvPr/>
          </p:nvSpPr>
          <p:spPr>
            <a:xfrm>
              <a:off x="1734250" y="48509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16" name="Google Shape;3170;p9"/>
            <p:cNvSpPr/>
            <p:nvPr/>
          </p:nvSpPr>
          <p:spPr>
            <a:xfrm>
              <a:off x="1734250" y="497315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17" name="Google Shape;3171;p9"/>
            <p:cNvSpPr/>
            <p:nvPr/>
          </p:nvSpPr>
          <p:spPr>
            <a:xfrm>
              <a:off x="1734250" y="3996375"/>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18" name="Google Shape;3172;p9"/>
            <p:cNvSpPr/>
            <p:nvPr/>
          </p:nvSpPr>
          <p:spPr>
            <a:xfrm>
              <a:off x="1734250" y="41185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19" name="Google Shape;3173;p9"/>
            <p:cNvSpPr/>
            <p:nvPr/>
          </p:nvSpPr>
          <p:spPr>
            <a:xfrm>
              <a:off x="1734250" y="4362200"/>
              <a:ext cx="4800" cy="117050"/>
            </a:xfrm>
            <a:custGeom>
              <a:avLst/>
              <a:ahLst/>
              <a:rect l="l" t="t" r="r" b="b"/>
              <a:pathLst>
                <a:path w="192" h="4682" extrusionOk="0">
                  <a:moveTo>
                    <a:pt x="0" y="0"/>
                  </a:moveTo>
                  <a:lnTo>
                    <a:pt x="0"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20" name="Google Shape;3174;p9"/>
            <p:cNvSpPr/>
            <p:nvPr/>
          </p:nvSpPr>
          <p:spPr>
            <a:xfrm>
              <a:off x="1734250" y="4728775"/>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21" name="Google Shape;3175;p9"/>
            <p:cNvSpPr/>
            <p:nvPr/>
          </p:nvSpPr>
          <p:spPr>
            <a:xfrm>
              <a:off x="1734250" y="460657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22" name="Google Shape;3176;p9"/>
            <p:cNvSpPr/>
            <p:nvPr/>
          </p:nvSpPr>
          <p:spPr>
            <a:xfrm>
              <a:off x="1734250" y="3874200"/>
              <a:ext cx="4800" cy="117025"/>
            </a:xfrm>
            <a:custGeom>
              <a:avLst/>
              <a:ahLst/>
              <a:rect l="l" t="t" r="r" b="b"/>
              <a:pathLst>
                <a:path w="192" h="4681" extrusionOk="0">
                  <a:moveTo>
                    <a:pt x="0" y="0"/>
                  </a:moveTo>
                  <a:lnTo>
                    <a:pt x="0"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23" name="Google Shape;3177;p9"/>
            <p:cNvSpPr/>
            <p:nvPr/>
          </p:nvSpPr>
          <p:spPr>
            <a:xfrm>
              <a:off x="1734250" y="42407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24" name="Google Shape;3178;p9"/>
            <p:cNvSpPr/>
            <p:nvPr/>
          </p:nvSpPr>
          <p:spPr>
            <a:xfrm>
              <a:off x="1734250" y="5094575"/>
              <a:ext cx="4800" cy="90250"/>
            </a:xfrm>
            <a:custGeom>
              <a:avLst/>
              <a:ahLst/>
              <a:rect l="l" t="t" r="r" b="b"/>
              <a:pathLst>
                <a:path w="192" h="3610" extrusionOk="0">
                  <a:moveTo>
                    <a:pt x="0" y="1"/>
                  </a:moveTo>
                  <a:lnTo>
                    <a:pt x="0" y="3594"/>
                  </a:lnTo>
                  <a:lnTo>
                    <a:pt x="192" y="3609"/>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25" name="Google Shape;3179;p9"/>
            <p:cNvSpPr/>
            <p:nvPr/>
          </p:nvSpPr>
          <p:spPr>
            <a:xfrm>
              <a:off x="1734250" y="3748750"/>
              <a:ext cx="4800" cy="120300"/>
            </a:xfrm>
            <a:custGeom>
              <a:avLst/>
              <a:ahLst/>
              <a:rect l="l" t="t" r="r" b="b"/>
              <a:pathLst>
                <a:path w="192" h="4812" extrusionOk="0">
                  <a:moveTo>
                    <a:pt x="0" y="0"/>
                  </a:moveTo>
                  <a:lnTo>
                    <a:pt x="0" y="4811"/>
                  </a:lnTo>
                  <a:lnTo>
                    <a:pt x="192" y="481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26" name="Google Shape;3180;p9"/>
            <p:cNvSpPr/>
            <p:nvPr/>
          </p:nvSpPr>
          <p:spPr>
            <a:xfrm>
              <a:off x="1734250" y="448437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27" name="Google Shape;3181;p9"/>
            <p:cNvSpPr/>
            <p:nvPr/>
          </p:nvSpPr>
          <p:spPr>
            <a:xfrm>
              <a:off x="1840350" y="411857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28" name="Google Shape;3182;p9"/>
            <p:cNvSpPr/>
            <p:nvPr/>
          </p:nvSpPr>
          <p:spPr>
            <a:xfrm>
              <a:off x="1840350" y="4484375"/>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29" name="Google Shape;3183;p9"/>
            <p:cNvSpPr/>
            <p:nvPr/>
          </p:nvSpPr>
          <p:spPr>
            <a:xfrm>
              <a:off x="1840350" y="4728775"/>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30" name="Google Shape;3184;p9"/>
            <p:cNvSpPr/>
            <p:nvPr/>
          </p:nvSpPr>
          <p:spPr>
            <a:xfrm>
              <a:off x="1840350" y="3996375"/>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31" name="Google Shape;3185;p9"/>
            <p:cNvSpPr/>
            <p:nvPr/>
          </p:nvSpPr>
          <p:spPr>
            <a:xfrm>
              <a:off x="1840350" y="4973150"/>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32" name="Google Shape;3186;p9"/>
            <p:cNvSpPr/>
            <p:nvPr/>
          </p:nvSpPr>
          <p:spPr>
            <a:xfrm>
              <a:off x="1840350" y="4606575"/>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33" name="Google Shape;3187;p9"/>
            <p:cNvSpPr/>
            <p:nvPr/>
          </p:nvSpPr>
          <p:spPr>
            <a:xfrm>
              <a:off x="1840350" y="424077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34" name="Google Shape;3188;p9"/>
            <p:cNvSpPr/>
            <p:nvPr/>
          </p:nvSpPr>
          <p:spPr>
            <a:xfrm>
              <a:off x="1840350" y="4362200"/>
              <a:ext cx="5375" cy="117050"/>
            </a:xfrm>
            <a:custGeom>
              <a:avLst/>
              <a:ahLst/>
              <a:rect l="l" t="t" r="r" b="b"/>
              <a:pathLst>
                <a:path w="215" h="4682" extrusionOk="0">
                  <a:moveTo>
                    <a:pt x="0" y="0"/>
                  </a:moveTo>
                  <a:lnTo>
                    <a:pt x="0" y="4681"/>
                  </a:lnTo>
                  <a:lnTo>
                    <a:pt x="215" y="468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35" name="Google Shape;3189;p9"/>
            <p:cNvSpPr/>
            <p:nvPr/>
          </p:nvSpPr>
          <p:spPr>
            <a:xfrm>
              <a:off x="1840350" y="3748175"/>
              <a:ext cx="5375" cy="120875"/>
            </a:xfrm>
            <a:custGeom>
              <a:avLst/>
              <a:ahLst/>
              <a:rect l="l" t="t" r="r" b="b"/>
              <a:pathLst>
                <a:path w="215" h="4835" extrusionOk="0">
                  <a:moveTo>
                    <a:pt x="0" y="0"/>
                  </a:moveTo>
                  <a:lnTo>
                    <a:pt x="0" y="4834"/>
                  </a:lnTo>
                  <a:lnTo>
                    <a:pt x="215" y="4834"/>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36" name="Google Shape;3190;p9"/>
            <p:cNvSpPr/>
            <p:nvPr/>
          </p:nvSpPr>
          <p:spPr>
            <a:xfrm>
              <a:off x="1840350" y="3874200"/>
              <a:ext cx="5375" cy="117025"/>
            </a:xfrm>
            <a:custGeom>
              <a:avLst/>
              <a:ahLst/>
              <a:rect l="l" t="t" r="r" b="b"/>
              <a:pathLst>
                <a:path w="215" h="4681" extrusionOk="0">
                  <a:moveTo>
                    <a:pt x="0" y="0"/>
                  </a:moveTo>
                  <a:lnTo>
                    <a:pt x="0" y="4681"/>
                  </a:lnTo>
                  <a:lnTo>
                    <a:pt x="215" y="468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37" name="Google Shape;3191;p9"/>
            <p:cNvSpPr/>
            <p:nvPr/>
          </p:nvSpPr>
          <p:spPr>
            <a:xfrm>
              <a:off x="1840350" y="5094575"/>
              <a:ext cx="5375" cy="99425"/>
            </a:xfrm>
            <a:custGeom>
              <a:avLst/>
              <a:ahLst/>
              <a:rect l="l" t="t" r="r" b="b"/>
              <a:pathLst>
                <a:path w="215" h="3977" extrusionOk="0">
                  <a:moveTo>
                    <a:pt x="0" y="1"/>
                  </a:moveTo>
                  <a:lnTo>
                    <a:pt x="0" y="3961"/>
                  </a:lnTo>
                  <a:lnTo>
                    <a:pt x="215" y="3977"/>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38" name="Google Shape;3192;p9"/>
            <p:cNvSpPr/>
            <p:nvPr/>
          </p:nvSpPr>
          <p:spPr>
            <a:xfrm>
              <a:off x="1840350" y="485097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39" name="Google Shape;3193;p9"/>
            <p:cNvSpPr/>
            <p:nvPr/>
          </p:nvSpPr>
          <p:spPr>
            <a:xfrm>
              <a:off x="1947025" y="4973150"/>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40" name="Google Shape;3194;p9"/>
            <p:cNvSpPr/>
            <p:nvPr/>
          </p:nvSpPr>
          <p:spPr>
            <a:xfrm>
              <a:off x="1947025" y="4362200"/>
              <a:ext cx="5375" cy="117050"/>
            </a:xfrm>
            <a:custGeom>
              <a:avLst/>
              <a:ahLst/>
              <a:rect l="l" t="t" r="r" b="b"/>
              <a:pathLst>
                <a:path w="215" h="4682" extrusionOk="0">
                  <a:moveTo>
                    <a:pt x="0" y="0"/>
                  </a:moveTo>
                  <a:lnTo>
                    <a:pt x="0" y="4681"/>
                  </a:lnTo>
                  <a:lnTo>
                    <a:pt x="215" y="468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41" name="Google Shape;3195;p9"/>
            <p:cNvSpPr/>
            <p:nvPr/>
          </p:nvSpPr>
          <p:spPr>
            <a:xfrm>
              <a:off x="1947025" y="424077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42" name="Google Shape;3196;p9"/>
            <p:cNvSpPr/>
            <p:nvPr/>
          </p:nvSpPr>
          <p:spPr>
            <a:xfrm>
              <a:off x="1947025" y="485097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43" name="Google Shape;3197;p9"/>
            <p:cNvSpPr/>
            <p:nvPr/>
          </p:nvSpPr>
          <p:spPr>
            <a:xfrm>
              <a:off x="1947025" y="4606575"/>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44" name="Google Shape;3198;p9"/>
            <p:cNvSpPr/>
            <p:nvPr/>
          </p:nvSpPr>
          <p:spPr>
            <a:xfrm>
              <a:off x="1947025" y="3747400"/>
              <a:ext cx="5375" cy="121650"/>
            </a:xfrm>
            <a:custGeom>
              <a:avLst/>
              <a:ahLst/>
              <a:rect l="l" t="t" r="r" b="b"/>
              <a:pathLst>
                <a:path w="215" h="4866" extrusionOk="0">
                  <a:moveTo>
                    <a:pt x="0" y="1"/>
                  </a:moveTo>
                  <a:lnTo>
                    <a:pt x="0" y="4865"/>
                  </a:lnTo>
                  <a:lnTo>
                    <a:pt x="215" y="4865"/>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45" name="Google Shape;3199;p9"/>
            <p:cNvSpPr/>
            <p:nvPr/>
          </p:nvSpPr>
          <p:spPr>
            <a:xfrm>
              <a:off x="1947025" y="5094575"/>
              <a:ext cx="5375" cy="102500"/>
            </a:xfrm>
            <a:custGeom>
              <a:avLst/>
              <a:ahLst/>
              <a:rect l="l" t="t" r="r" b="b"/>
              <a:pathLst>
                <a:path w="215" h="4100" extrusionOk="0">
                  <a:moveTo>
                    <a:pt x="0" y="1"/>
                  </a:moveTo>
                  <a:lnTo>
                    <a:pt x="0" y="4099"/>
                  </a:lnTo>
                  <a:lnTo>
                    <a:pt x="215" y="4099"/>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46" name="Google Shape;3200;p9"/>
            <p:cNvSpPr/>
            <p:nvPr/>
          </p:nvSpPr>
          <p:spPr>
            <a:xfrm>
              <a:off x="1947025" y="4728775"/>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47" name="Google Shape;3201;p9"/>
            <p:cNvSpPr/>
            <p:nvPr/>
          </p:nvSpPr>
          <p:spPr>
            <a:xfrm>
              <a:off x="1947025" y="411857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48" name="Google Shape;3202;p9"/>
            <p:cNvSpPr/>
            <p:nvPr/>
          </p:nvSpPr>
          <p:spPr>
            <a:xfrm>
              <a:off x="1947025" y="3996375"/>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49" name="Google Shape;3203;p9"/>
            <p:cNvSpPr/>
            <p:nvPr/>
          </p:nvSpPr>
          <p:spPr>
            <a:xfrm>
              <a:off x="1947025" y="3874200"/>
              <a:ext cx="5375" cy="117025"/>
            </a:xfrm>
            <a:custGeom>
              <a:avLst/>
              <a:ahLst/>
              <a:rect l="l" t="t" r="r" b="b"/>
              <a:pathLst>
                <a:path w="215" h="4681" extrusionOk="0">
                  <a:moveTo>
                    <a:pt x="0" y="0"/>
                  </a:moveTo>
                  <a:lnTo>
                    <a:pt x="0" y="4681"/>
                  </a:lnTo>
                  <a:lnTo>
                    <a:pt x="215" y="468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50" name="Google Shape;3204;p9"/>
            <p:cNvSpPr/>
            <p:nvPr/>
          </p:nvSpPr>
          <p:spPr>
            <a:xfrm>
              <a:off x="1947025" y="4484375"/>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51" name="Google Shape;3205;p9"/>
            <p:cNvSpPr/>
            <p:nvPr/>
          </p:nvSpPr>
          <p:spPr>
            <a:xfrm>
              <a:off x="2053900" y="4484375"/>
              <a:ext cx="4625" cy="117050"/>
            </a:xfrm>
            <a:custGeom>
              <a:avLst/>
              <a:ahLst/>
              <a:rect l="l" t="t" r="r" b="b"/>
              <a:pathLst>
                <a:path w="185" h="4682" extrusionOk="0">
                  <a:moveTo>
                    <a:pt x="0" y="1"/>
                  </a:moveTo>
                  <a:lnTo>
                    <a:pt x="0" y="4682"/>
                  </a:lnTo>
                  <a:lnTo>
                    <a:pt x="184" y="4682"/>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52" name="Google Shape;3206;p9"/>
            <p:cNvSpPr/>
            <p:nvPr/>
          </p:nvSpPr>
          <p:spPr>
            <a:xfrm>
              <a:off x="2053900" y="4850975"/>
              <a:ext cx="4625" cy="116275"/>
            </a:xfrm>
            <a:custGeom>
              <a:avLst/>
              <a:ahLst/>
              <a:rect l="l" t="t" r="r" b="b"/>
              <a:pathLst>
                <a:path w="185"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53" name="Google Shape;3207;p9"/>
            <p:cNvSpPr/>
            <p:nvPr/>
          </p:nvSpPr>
          <p:spPr>
            <a:xfrm>
              <a:off x="2053900" y="4728775"/>
              <a:ext cx="4625" cy="116275"/>
            </a:xfrm>
            <a:custGeom>
              <a:avLst/>
              <a:ahLst/>
              <a:rect l="l" t="t" r="r" b="b"/>
              <a:pathLst>
                <a:path w="185" h="4651" extrusionOk="0">
                  <a:moveTo>
                    <a:pt x="0" y="0"/>
                  </a:moveTo>
                  <a:lnTo>
                    <a:pt x="0" y="4651"/>
                  </a:lnTo>
                  <a:lnTo>
                    <a:pt x="184" y="465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54" name="Google Shape;3208;p9"/>
            <p:cNvSpPr/>
            <p:nvPr/>
          </p:nvSpPr>
          <p:spPr>
            <a:xfrm>
              <a:off x="2053900" y="3996375"/>
              <a:ext cx="4625" cy="116300"/>
            </a:xfrm>
            <a:custGeom>
              <a:avLst/>
              <a:ahLst/>
              <a:rect l="l" t="t" r="r" b="b"/>
              <a:pathLst>
                <a:path w="185" h="4652"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55" name="Google Shape;3209;p9"/>
            <p:cNvSpPr/>
            <p:nvPr/>
          </p:nvSpPr>
          <p:spPr>
            <a:xfrm>
              <a:off x="2053900" y="3874200"/>
              <a:ext cx="4625" cy="117025"/>
            </a:xfrm>
            <a:custGeom>
              <a:avLst/>
              <a:ahLst/>
              <a:rect l="l" t="t" r="r" b="b"/>
              <a:pathLst>
                <a:path w="185" h="4681" extrusionOk="0">
                  <a:moveTo>
                    <a:pt x="0" y="0"/>
                  </a:moveTo>
                  <a:lnTo>
                    <a:pt x="0" y="4681"/>
                  </a:lnTo>
                  <a:lnTo>
                    <a:pt x="184" y="468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56" name="Google Shape;3210;p9"/>
            <p:cNvSpPr/>
            <p:nvPr/>
          </p:nvSpPr>
          <p:spPr>
            <a:xfrm>
              <a:off x="2053900" y="5094575"/>
              <a:ext cx="4625" cy="103825"/>
            </a:xfrm>
            <a:custGeom>
              <a:avLst/>
              <a:ahLst/>
              <a:rect l="l" t="t" r="r" b="b"/>
              <a:pathLst>
                <a:path w="185" h="4153" extrusionOk="0">
                  <a:moveTo>
                    <a:pt x="0" y="1"/>
                  </a:moveTo>
                  <a:lnTo>
                    <a:pt x="0" y="4153"/>
                  </a:lnTo>
                  <a:lnTo>
                    <a:pt x="184" y="4153"/>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57" name="Google Shape;3211;p9"/>
            <p:cNvSpPr/>
            <p:nvPr/>
          </p:nvSpPr>
          <p:spPr>
            <a:xfrm>
              <a:off x="2053900" y="3747400"/>
              <a:ext cx="4625" cy="121650"/>
            </a:xfrm>
            <a:custGeom>
              <a:avLst/>
              <a:ahLst/>
              <a:rect l="l" t="t" r="r" b="b"/>
              <a:pathLst>
                <a:path w="185" h="4866" extrusionOk="0">
                  <a:moveTo>
                    <a:pt x="0" y="1"/>
                  </a:moveTo>
                  <a:lnTo>
                    <a:pt x="0" y="4865"/>
                  </a:lnTo>
                  <a:lnTo>
                    <a:pt x="184" y="4865"/>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58" name="Google Shape;3212;p9"/>
            <p:cNvSpPr/>
            <p:nvPr/>
          </p:nvSpPr>
          <p:spPr>
            <a:xfrm>
              <a:off x="2053900" y="4118575"/>
              <a:ext cx="4625" cy="116275"/>
            </a:xfrm>
            <a:custGeom>
              <a:avLst/>
              <a:ahLst/>
              <a:rect l="l" t="t" r="r" b="b"/>
              <a:pathLst>
                <a:path w="185"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59" name="Google Shape;3213;p9"/>
            <p:cNvSpPr/>
            <p:nvPr/>
          </p:nvSpPr>
          <p:spPr>
            <a:xfrm>
              <a:off x="2053900" y="4240775"/>
              <a:ext cx="4625" cy="116275"/>
            </a:xfrm>
            <a:custGeom>
              <a:avLst/>
              <a:ahLst/>
              <a:rect l="l" t="t" r="r" b="b"/>
              <a:pathLst>
                <a:path w="185"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60" name="Google Shape;3214;p9"/>
            <p:cNvSpPr/>
            <p:nvPr/>
          </p:nvSpPr>
          <p:spPr>
            <a:xfrm>
              <a:off x="2053900" y="4362200"/>
              <a:ext cx="4625" cy="117050"/>
            </a:xfrm>
            <a:custGeom>
              <a:avLst/>
              <a:ahLst/>
              <a:rect l="l" t="t" r="r" b="b"/>
              <a:pathLst>
                <a:path w="185" h="4682" extrusionOk="0">
                  <a:moveTo>
                    <a:pt x="0" y="0"/>
                  </a:moveTo>
                  <a:lnTo>
                    <a:pt x="0" y="4681"/>
                  </a:lnTo>
                  <a:lnTo>
                    <a:pt x="184" y="468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61" name="Google Shape;3215;p9"/>
            <p:cNvSpPr/>
            <p:nvPr/>
          </p:nvSpPr>
          <p:spPr>
            <a:xfrm>
              <a:off x="2053900" y="4973150"/>
              <a:ext cx="4625" cy="116275"/>
            </a:xfrm>
            <a:custGeom>
              <a:avLst/>
              <a:ahLst/>
              <a:rect l="l" t="t" r="r" b="b"/>
              <a:pathLst>
                <a:path w="185"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62" name="Google Shape;3216;p9"/>
            <p:cNvSpPr/>
            <p:nvPr/>
          </p:nvSpPr>
          <p:spPr>
            <a:xfrm>
              <a:off x="2053900" y="4606575"/>
              <a:ext cx="4625" cy="117050"/>
            </a:xfrm>
            <a:custGeom>
              <a:avLst/>
              <a:ahLst/>
              <a:rect l="l" t="t" r="r" b="b"/>
              <a:pathLst>
                <a:path w="185" h="4682" extrusionOk="0">
                  <a:moveTo>
                    <a:pt x="0" y="1"/>
                  </a:moveTo>
                  <a:lnTo>
                    <a:pt x="0" y="4681"/>
                  </a:lnTo>
                  <a:lnTo>
                    <a:pt x="184" y="468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63" name="Google Shape;3217;p9"/>
            <p:cNvSpPr/>
            <p:nvPr/>
          </p:nvSpPr>
          <p:spPr>
            <a:xfrm>
              <a:off x="2160575" y="42407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64" name="Google Shape;3218;p9"/>
            <p:cNvSpPr/>
            <p:nvPr/>
          </p:nvSpPr>
          <p:spPr>
            <a:xfrm>
              <a:off x="2160575" y="3996375"/>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65" name="Google Shape;3219;p9"/>
            <p:cNvSpPr/>
            <p:nvPr/>
          </p:nvSpPr>
          <p:spPr>
            <a:xfrm>
              <a:off x="2160575" y="41185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66" name="Google Shape;3220;p9"/>
            <p:cNvSpPr/>
            <p:nvPr/>
          </p:nvSpPr>
          <p:spPr>
            <a:xfrm>
              <a:off x="2160575" y="460657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67" name="Google Shape;3221;p9"/>
            <p:cNvSpPr/>
            <p:nvPr/>
          </p:nvSpPr>
          <p:spPr>
            <a:xfrm>
              <a:off x="2160575" y="5094575"/>
              <a:ext cx="4800" cy="104600"/>
            </a:xfrm>
            <a:custGeom>
              <a:avLst/>
              <a:ahLst/>
              <a:rect l="l" t="t" r="r" b="b"/>
              <a:pathLst>
                <a:path w="192" h="4184" extrusionOk="0">
                  <a:moveTo>
                    <a:pt x="0" y="1"/>
                  </a:moveTo>
                  <a:lnTo>
                    <a:pt x="0" y="4184"/>
                  </a:lnTo>
                  <a:lnTo>
                    <a:pt x="192" y="4184"/>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68" name="Google Shape;3222;p9"/>
            <p:cNvSpPr/>
            <p:nvPr/>
          </p:nvSpPr>
          <p:spPr>
            <a:xfrm>
              <a:off x="2160575" y="3874200"/>
              <a:ext cx="4800" cy="117025"/>
            </a:xfrm>
            <a:custGeom>
              <a:avLst/>
              <a:ahLst/>
              <a:rect l="l" t="t" r="r" b="b"/>
              <a:pathLst>
                <a:path w="192" h="4681" extrusionOk="0">
                  <a:moveTo>
                    <a:pt x="0" y="0"/>
                  </a:moveTo>
                  <a:lnTo>
                    <a:pt x="0"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69" name="Google Shape;3223;p9"/>
            <p:cNvSpPr/>
            <p:nvPr/>
          </p:nvSpPr>
          <p:spPr>
            <a:xfrm>
              <a:off x="2160575" y="4728775"/>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70" name="Google Shape;3224;p9"/>
            <p:cNvSpPr/>
            <p:nvPr/>
          </p:nvSpPr>
          <p:spPr>
            <a:xfrm>
              <a:off x="2160575" y="497315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71" name="Google Shape;3225;p9"/>
            <p:cNvSpPr/>
            <p:nvPr/>
          </p:nvSpPr>
          <p:spPr>
            <a:xfrm>
              <a:off x="2160575" y="4362200"/>
              <a:ext cx="4800" cy="117050"/>
            </a:xfrm>
            <a:custGeom>
              <a:avLst/>
              <a:ahLst/>
              <a:rect l="l" t="t" r="r" b="b"/>
              <a:pathLst>
                <a:path w="192" h="4682" extrusionOk="0">
                  <a:moveTo>
                    <a:pt x="0" y="0"/>
                  </a:moveTo>
                  <a:lnTo>
                    <a:pt x="0"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72" name="Google Shape;3226;p9"/>
            <p:cNvSpPr/>
            <p:nvPr/>
          </p:nvSpPr>
          <p:spPr>
            <a:xfrm>
              <a:off x="2160575" y="3746825"/>
              <a:ext cx="4800" cy="122225"/>
            </a:xfrm>
            <a:custGeom>
              <a:avLst/>
              <a:ahLst/>
              <a:rect l="l" t="t" r="r" b="b"/>
              <a:pathLst>
                <a:path w="192" h="4889" extrusionOk="0">
                  <a:moveTo>
                    <a:pt x="0" y="1"/>
                  </a:moveTo>
                  <a:lnTo>
                    <a:pt x="0" y="4888"/>
                  </a:lnTo>
                  <a:lnTo>
                    <a:pt x="192" y="4888"/>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73" name="Google Shape;3227;p9"/>
            <p:cNvSpPr/>
            <p:nvPr/>
          </p:nvSpPr>
          <p:spPr>
            <a:xfrm>
              <a:off x="2160575" y="48509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74" name="Google Shape;3228;p9"/>
            <p:cNvSpPr/>
            <p:nvPr/>
          </p:nvSpPr>
          <p:spPr>
            <a:xfrm>
              <a:off x="2160575" y="448437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75" name="Google Shape;3229;p9"/>
            <p:cNvSpPr/>
            <p:nvPr/>
          </p:nvSpPr>
          <p:spPr>
            <a:xfrm>
              <a:off x="2267250" y="497315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76" name="Google Shape;3230;p9"/>
            <p:cNvSpPr/>
            <p:nvPr/>
          </p:nvSpPr>
          <p:spPr>
            <a:xfrm>
              <a:off x="2267250" y="4728775"/>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77" name="Google Shape;3231;p9"/>
            <p:cNvSpPr/>
            <p:nvPr/>
          </p:nvSpPr>
          <p:spPr>
            <a:xfrm>
              <a:off x="2267250" y="3746250"/>
              <a:ext cx="4825" cy="122800"/>
            </a:xfrm>
            <a:custGeom>
              <a:avLst/>
              <a:ahLst/>
              <a:rect l="l" t="t" r="r" b="b"/>
              <a:pathLst>
                <a:path w="193" h="4912" extrusionOk="0">
                  <a:moveTo>
                    <a:pt x="1" y="1"/>
                  </a:moveTo>
                  <a:lnTo>
                    <a:pt x="1" y="4911"/>
                  </a:lnTo>
                  <a:lnTo>
                    <a:pt x="192" y="491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78" name="Google Shape;3232;p9"/>
            <p:cNvSpPr/>
            <p:nvPr/>
          </p:nvSpPr>
          <p:spPr>
            <a:xfrm>
              <a:off x="2267250" y="48509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79" name="Google Shape;3233;p9"/>
            <p:cNvSpPr/>
            <p:nvPr/>
          </p:nvSpPr>
          <p:spPr>
            <a:xfrm>
              <a:off x="2267250" y="460657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80" name="Google Shape;3234;p9"/>
            <p:cNvSpPr/>
            <p:nvPr/>
          </p:nvSpPr>
          <p:spPr>
            <a:xfrm>
              <a:off x="2267250" y="448437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81" name="Google Shape;3235;p9"/>
            <p:cNvSpPr/>
            <p:nvPr/>
          </p:nvSpPr>
          <p:spPr>
            <a:xfrm>
              <a:off x="2267250" y="5094575"/>
              <a:ext cx="4825" cy="105950"/>
            </a:xfrm>
            <a:custGeom>
              <a:avLst/>
              <a:ahLst/>
              <a:rect l="l" t="t" r="r" b="b"/>
              <a:pathLst>
                <a:path w="193" h="4238" extrusionOk="0">
                  <a:moveTo>
                    <a:pt x="1" y="1"/>
                  </a:moveTo>
                  <a:lnTo>
                    <a:pt x="1" y="4207"/>
                  </a:lnTo>
                  <a:lnTo>
                    <a:pt x="192" y="4237"/>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82" name="Google Shape;3236;p9"/>
            <p:cNvSpPr/>
            <p:nvPr/>
          </p:nvSpPr>
          <p:spPr>
            <a:xfrm>
              <a:off x="2267250" y="3996375"/>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83" name="Google Shape;3237;p9"/>
            <p:cNvSpPr/>
            <p:nvPr/>
          </p:nvSpPr>
          <p:spPr>
            <a:xfrm>
              <a:off x="2267250" y="3874200"/>
              <a:ext cx="4825" cy="117025"/>
            </a:xfrm>
            <a:custGeom>
              <a:avLst/>
              <a:ahLst/>
              <a:rect l="l" t="t" r="r" b="b"/>
              <a:pathLst>
                <a:path w="193" h="4681" extrusionOk="0">
                  <a:moveTo>
                    <a:pt x="1" y="0"/>
                  </a:moveTo>
                  <a:lnTo>
                    <a:pt x="1"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84" name="Google Shape;3238;p9"/>
            <p:cNvSpPr/>
            <p:nvPr/>
          </p:nvSpPr>
          <p:spPr>
            <a:xfrm>
              <a:off x="2267250" y="41185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85" name="Google Shape;3239;p9"/>
            <p:cNvSpPr/>
            <p:nvPr/>
          </p:nvSpPr>
          <p:spPr>
            <a:xfrm>
              <a:off x="2267250" y="42407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86" name="Google Shape;3240;p9"/>
            <p:cNvSpPr/>
            <p:nvPr/>
          </p:nvSpPr>
          <p:spPr>
            <a:xfrm>
              <a:off x="2267250" y="4362200"/>
              <a:ext cx="4825" cy="117050"/>
            </a:xfrm>
            <a:custGeom>
              <a:avLst/>
              <a:ahLst/>
              <a:rect l="l" t="t" r="r" b="b"/>
              <a:pathLst>
                <a:path w="193" h="4682" extrusionOk="0">
                  <a:moveTo>
                    <a:pt x="1" y="0"/>
                  </a:moveTo>
                  <a:lnTo>
                    <a:pt x="1"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87" name="Google Shape;3241;p9"/>
            <p:cNvSpPr/>
            <p:nvPr/>
          </p:nvSpPr>
          <p:spPr>
            <a:xfrm>
              <a:off x="2373350" y="424077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88" name="Google Shape;3242;p9"/>
            <p:cNvSpPr/>
            <p:nvPr/>
          </p:nvSpPr>
          <p:spPr>
            <a:xfrm>
              <a:off x="2373350" y="4728775"/>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89" name="Google Shape;3243;p9"/>
            <p:cNvSpPr/>
            <p:nvPr/>
          </p:nvSpPr>
          <p:spPr>
            <a:xfrm>
              <a:off x="2373350" y="3746250"/>
              <a:ext cx="5400" cy="122800"/>
            </a:xfrm>
            <a:custGeom>
              <a:avLst/>
              <a:ahLst/>
              <a:rect l="l" t="t" r="r" b="b"/>
              <a:pathLst>
                <a:path w="216" h="4912" extrusionOk="0">
                  <a:moveTo>
                    <a:pt x="1" y="1"/>
                  </a:moveTo>
                  <a:lnTo>
                    <a:pt x="1" y="4911"/>
                  </a:lnTo>
                  <a:lnTo>
                    <a:pt x="215" y="491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90" name="Google Shape;3244;p9"/>
            <p:cNvSpPr/>
            <p:nvPr/>
          </p:nvSpPr>
          <p:spPr>
            <a:xfrm>
              <a:off x="2373350" y="3874200"/>
              <a:ext cx="5400" cy="117025"/>
            </a:xfrm>
            <a:custGeom>
              <a:avLst/>
              <a:ahLst/>
              <a:rect l="l" t="t" r="r" b="b"/>
              <a:pathLst>
                <a:path w="216" h="4681" extrusionOk="0">
                  <a:moveTo>
                    <a:pt x="1" y="0"/>
                  </a:moveTo>
                  <a:lnTo>
                    <a:pt x="1" y="4681"/>
                  </a:lnTo>
                  <a:lnTo>
                    <a:pt x="215" y="468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91" name="Google Shape;3245;p9"/>
            <p:cNvSpPr/>
            <p:nvPr/>
          </p:nvSpPr>
          <p:spPr>
            <a:xfrm>
              <a:off x="2373350" y="448437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92" name="Google Shape;3246;p9"/>
            <p:cNvSpPr/>
            <p:nvPr/>
          </p:nvSpPr>
          <p:spPr>
            <a:xfrm>
              <a:off x="2373350" y="3996375"/>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93" name="Google Shape;3247;p9"/>
            <p:cNvSpPr/>
            <p:nvPr/>
          </p:nvSpPr>
          <p:spPr>
            <a:xfrm>
              <a:off x="2373350" y="485097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94" name="Google Shape;3248;p9"/>
            <p:cNvSpPr/>
            <p:nvPr/>
          </p:nvSpPr>
          <p:spPr>
            <a:xfrm>
              <a:off x="2373350" y="5094575"/>
              <a:ext cx="5400" cy="106525"/>
            </a:xfrm>
            <a:custGeom>
              <a:avLst/>
              <a:ahLst/>
              <a:rect l="l" t="t" r="r" b="b"/>
              <a:pathLst>
                <a:path w="216" h="4261" extrusionOk="0">
                  <a:moveTo>
                    <a:pt x="1" y="1"/>
                  </a:moveTo>
                  <a:lnTo>
                    <a:pt x="1" y="4260"/>
                  </a:lnTo>
                  <a:lnTo>
                    <a:pt x="215" y="4260"/>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95" name="Google Shape;3249;p9"/>
            <p:cNvSpPr/>
            <p:nvPr/>
          </p:nvSpPr>
          <p:spPr>
            <a:xfrm>
              <a:off x="2373350" y="4362200"/>
              <a:ext cx="5400" cy="117050"/>
            </a:xfrm>
            <a:custGeom>
              <a:avLst/>
              <a:ahLst/>
              <a:rect l="l" t="t" r="r" b="b"/>
              <a:pathLst>
                <a:path w="216" h="4682" extrusionOk="0">
                  <a:moveTo>
                    <a:pt x="1" y="0"/>
                  </a:moveTo>
                  <a:lnTo>
                    <a:pt x="1" y="4681"/>
                  </a:lnTo>
                  <a:lnTo>
                    <a:pt x="215" y="468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96" name="Google Shape;3250;p9"/>
            <p:cNvSpPr/>
            <p:nvPr/>
          </p:nvSpPr>
          <p:spPr>
            <a:xfrm>
              <a:off x="2373350" y="41185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97" name="Google Shape;3251;p9"/>
            <p:cNvSpPr/>
            <p:nvPr/>
          </p:nvSpPr>
          <p:spPr>
            <a:xfrm>
              <a:off x="2373350" y="460657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98" name="Google Shape;3252;p9"/>
            <p:cNvSpPr/>
            <p:nvPr/>
          </p:nvSpPr>
          <p:spPr>
            <a:xfrm>
              <a:off x="2373350" y="497315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399" name="Google Shape;3253;p9"/>
            <p:cNvSpPr/>
            <p:nvPr/>
          </p:nvSpPr>
          <p:spPr>
            <a:xfrm>
              <a:off x="2480225" y="4118575"/>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00" name="Google Shape;3254;p9"/>
            <p:cNvSpPr/>
            <p:nvPr/>
          </p:nvSpPr>
          <p:spPr>
            <a:xfrm>
              <a:off x="2480225" y="4728775"/>
              <a:ext cx="4625" cy="116275"/>
            </a:xfrm>
            <a:custGeom>
              <a:avLst/>
              <a:ahLst/>
              <a:rect l="l" t="t" r="r" b="b"/>
              <a:pathLst>
                <a:path w="185" h="4651" extrusionOk="0">
                  <a:moveTo>
                    <a:pt x="1" y="0"/>
                  </a:moveTo>
                  <a:lnTo>
                    <a:pt x="1" y="4651"/>
                  </a:lnTo>
                  <a:lnTo>
                    <a:pt x="184" y="465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01" name="Google Shape;3255;p9"/>
            <p:cNvSpPr/>
            <p:nvPr/>
          </p:nvSpPr>
          <p:spPr>
            <a:xfrm>
              <a:off x="2480225" y="3874200"/>
              <a:ext cx="4625" cy="117025"/>
            </a:xfrm>
            <a:custGeom>
              <a:avLst/>
              <a:ahLst/>
              <a:rect l="l" t="t" r="r" b="b"/>
              <a:pathLst>
                <a:path w="185" h="4681" extrusionOk="0">
                  <a:moveTo>
                    <a:pt x="1" y="0"/>
                  </a:moveTo>
                  <a:lnTo>
                    <a:pt x="1" y="4681"/>
                  </a:lnTo>
                  <a:lnTo>
                    <a:pt x="184" y="468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02" name="Google Shape;3256;p9"/>
            <p:cNvSpPr/>
            <p:nvPr/>
          </p:nvSpPr>
          <p:spPr>
            <a:xfrm>
              <a:off x="2480225" y="5094575"/>
              <a:ext cx="4625" cy="107100"/>
            </a:xfrm>
            <a:custGeom>
              <a:avLst/>
              <a:ahLst/>
              <a:rect l="l" t="t" r="r" b="b"/>
              <a:pathLst>
                <a:path w="185" h="4284" extrusionOk="0">
                  <a:moveTo>
                    <a:pt x="1" y="1"/>
                  </a:moveTo>
                  <a:lnTo>
                    <a:pt x="1" y="4283"/>
                  </a:lnTo>
                  <a:lnTo>
                    <a:pt x="184" y="4283"/>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03" name="Google Shape;3257;p9"/>
            <p:cNvSpPr/>
            <p:nvPr/>
          </p:nvSpPr>
          <p:spPr>
            <a:xfrm>
              <a:off x="2480225" y="4973150"/>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04" name="Google Shape;3258;p9"/>
            <p:cNvSpPr/>
            <p:nvPr/>
          </p:nvSpPr>
          <p:spPr>
            <a:xfrm>
              <a:off x="2480225" y="4362200"/>
              <a:ext cx="4625" cy="117050"/>
            </a:xfrm>
            <a:custGeom>
              <a:avLst/>
              <a:ahLst/>
              <a:rect l="l" t="t" r="r" b="b"/>
              <a:pathLst>
                <a:path w="185" h="4682" extrusionOk="0">
                  <a:moveTo>
                    <a:pt x="1" y="0"/>
                  </a:moveTo>
                  <a:lnTo>
                    <a:pt x="1" y="4681"/>
                  </a:lnTo>
                  <a:lnTo>
                    <a:pt x="184" y="468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05" name="Google Shape;3259;p9"/>
            <p:cNvSpPr/>
            <p:nvPr/>
          </p:nvSpPr>
          <p:spPr>
            <a:xfrm>
              <a:off x="2480225" y="4240775"/>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06" name="Google Shape;3260;p9"/>
            <p:cNvSpPr/>
            <p:nvPr/>
          </p:nvSpPr>
          <p:spPr>
            <a:xfrm>
              <a:off x="2480225" y="4484375"/>
              <a:ext cx="4625" cy="117050"/>
            </a:xfrm>
            <a:custGeom>
              <a:avLst/>
              <a:ahLst/>
              <a:rect l="l" t="t" r="r" b="b"/>
              <a:pathLst>
                <a:path w="185" h="4682" extrusionOk="0">
                  <a:moveTo>
                    <a:pt x="1" y="1"/>
                  </a:moveTo>
                  <a:lnTo>
                    <a:pt x="1" y="4682"/>
                  </a:lnTo>
                  <a:lnTo>
                    <a:pt x="184" y="4682"/>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07" name="Google Shape;3261;p9"/>
            <p:cNvSpPr/>
            <p:nvPr/>
          </p:nvSpPr>
          <p:spPr>
            <a:xfrm>
              <a:off x="2480225" y="3745500"/>
              <a:ext cx="4625" cy="123550"/>
            </a:xfrm>
            <a:custGeom>
              <a:avLst/>
              <a:ahLst/>
              <a:rect l="l" t="t" r="r" b="b"/>
              <a:pathLst>
                <a:path w="185" h="4942" extrusionOk="0">
                  <a:moveTo>
                    <a:pt x="1" y="0"/>
                  </a:moveTo>
                  <a:lnTo>
                    <a:pt x="1" y="4941"/>
                  </a:lnTo>
                  <a:lnTo>
                    <a:pt x="184" y="494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08" name="Google Shape;3262;p9"/>
            <p:cNvSpPr/>
            <p:nvPr/>
          </p:nvSpPr>
          <p:spPr>
            <a:xfrm>
              <a:off x="2480225" y="4850975"/>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09" name="Google Shape;3263;p9"/>
            <p:cNvSpPr/>
            <p:nvPr/>
          </p:nvSpPr>
          <p:spPr>
            <a:xfrm>
              <a:off x="2480225" y="4606575"/>
              <a:ext cx="4625" cy="117050"/>
            </a:xfrm>
            <a:custGeom>
              <a:avLst/>
              <a:ahLst/>
              <a:rect l="l" t="t" r="r" b="b"/>
              <a:pathLst>
                <a:path w="185" h="4682" extrusionOk="0">
                  <a:moveTo>
                    <a:pt x="1" y="1"/>
                  </a:moveTo>
                  <a:lnTo>
                    <a:pt x="1" y="4681"/>
                  </a:lnTo>
                  <a:lnTo>
                    <a:pt x="184" y="468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10" name="Google Shape;3264;p9"/>
            <p:cNvSpPr/>
            <p:nvPr/>
          </p:nvSpPr>
          <p:spPr>
            <a:xfrm>
              <a:off x="2480225" y="3996375"/>
              <a:ext cx="4625" cy="116300"/>
            </a:xfrm>
            <a:custGeom>
              <a:avLst/>
              <a:ahLst/>
              <a:rect l="l" t="t" r="r" b="b"/>
              <a:pathLst>
                <a:path w="185" h="4652" extrusionOk="0">
                  <a:moveTo>
                    <a:pt x="1" y="1"/>
                  </a:moveTo>
                  <a:lnTo>
                    <a:pt x="1"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11" name="Google Shape;3265;p9"/>
            <p:cNvSpPr/>
            <p:nvPr/>
          </p:nvSpPr>
          <p:spPr>
            <a:xfrm>
              <a:off x="2586900" y="4728775"/>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12" name="Google Shape;3266;p9"/>
            <p:cNvSpPr/>
            <p:nvPr/>
          </p:nvSpPr>
          <p:spPr>
            <a:xfrm>
              <a:off x="2586900" y="5094575"/>
              <a:ext cx="4825" cy="108425"/>
            </a:xfrm>
            <a:custGeom>
              <a:avLst/>
              <a:ahLst/>
              <a:rect l="l" t="t" r="r" b="b"/>
              <a:pathLst>
                <a:path w="193" h="4337" extrusionOk="0">
                  <a:moveTo>
                    <a:pt x="1" y="1"/>
                  </a:moveTo>
                  <a:lnTo>
                    <a:pt x="1" y="4337"/>
                  </a:lnTo>
                  <a:lnTo>
                    <a:pt x="192" y="4337"/>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13" name="Google Shape;3267;p9"/>
            <p:cNvSpPr/>
            <p:nvPr/>
          </p:nvSpPr>
          <p:spPr>
            <a:xfrm>
              <a:off x="2586900" y="4362200"/>
              <a:ext cx="4825" cy="117050"/>
            </a:xfrm>
            <a:custGeom>
              <a:avLst/>
              <a:ahLst/>
              <a:rect l="l" t="t" r="r" b="b"/>
              <a:pathLst>
                <a:path w="193" h="4682" extrusionOk="0">
                  <a:moveTo>
                    <a:pt x="1" y="0"/>
                  </a:moveTo>
                  <a:lnTo>
                    <a:pt x="1"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14" name="Google Shape;3268;p9"/>
            <p:cNvSpPr/>
            <p:nvPr/>
          </p:nvSpPr>
          <p:spPr>
            <a:xfrm>
              <a:off x="2586900" y="3744925"/>
              <a:ext cx="4825" cy="124125"/>
            </a:xfrm>
            <a:custGeom>
              <a:avLst/>
              <a:ahLst/>
              <a:rect l="l" t="t" r="r" b="b"/>
              <a:pathLst>
                <a:path w="193" h="4965" extrusionOk="0">
                  <a:moveTo>
                    <a:pt x="1" y="0"/>
                  </a:moveTo>
                  <a:lnTo>
                    <a:pt x="1" y="4964"/>
                  </a:lnTo>
                  <a:lnTo>
                    <a:pt x="192" y="4964"/>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15" name="Google Shape;3269;p9"/>
            <p:cNvSpPr/>
            <p:nvPr/>
          </p:nvSpPr>
          <p:spPr>
            <a:xfrm>
              <a:off x="2586900" y="42407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16" name="Google Shape;3270;p9"/>
            <p:cNvSpPr/>
            <p:nvPr/>
          </p:nvSpPr>
          <p:spPr>
            <a:xfrm>
              <a:off x="2586900" y="3996375"/>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17" name="Google Shape;3271;p9"/>
            <p:cNvSpPr/>
            <p:nvPr/>
          </p:nvSpPr>
          <p:spPr>
            <a:xfrm>
              <a:off x="2586900" y="448437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18" name="Google Shape;3272;p9"/>
            <p:cNvSpPr/>
            <p:nvPr/>
          </p:nvSpPr>
          <p:spPr>
            <a:xfrm>
              <a:off x="2586900" y="48509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19" name="Google Shape;3273;p9"/>
            <p:cNvSpPr/>
            <p:nvPr/>
          </p:nvSpPr>
          <p:spPr>
            <a:xfrm>
              <a:off x="2586900" y="41185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20" name="Google Shape;3274;p9"/>
            <p:cNvSpPr/>
            <p:nvPr/>
          </p:nvSpPr>
          <p:spPr>
            <a:xfrm>
              <a:off x="2586900" y="3874200"/>
              <a:ext cx="4825" cy="117025"/>
            </a:xfrm>
            <a:custGeom>
              <a:avLst/>
              <a:ahLst/>
              <a:rect l="l" t="t" r="r" b="b"/>
              <a:pathLst>
                <a:path w="193" h="4681" extrusionOk="0">
                  <a:moveTo>
                    <a:pt x="1" y="0"/>
                  </a:moveTo>
                  <a:lnTo>
                    <a:pt x="1"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21" name="Google Shape;3275;p9"/>
            <p:cNvSpPr/>
            <p:nvPr/>
          </p:nvSpPr>
          <p:spPr>
            <a:xfrm>
              <a:off x="2586900" y="460657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22" name="Google Shape;3276;p9"/>
            <p:cNvSpPr/>
            <p:nvPr/>
          </p:nvSpPr>
          <p:spPr>
            <a:xfrm>
              <a:off x="2586900" y="497315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23" name="Google Shape;3277;p9"/>
            <p:cNvSpPr/>
            <p:nvPr/>
          </p:nvSpPr>
          <p:spPr>
            <a:xfrm>
              <a:off x="2693775" y="4973150"/>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24" name="Google Shape;3278;p9"/>
            <p:cNvSpPr/>
            <p:nvPr/>
          </p:nvSpPr>
          <p:spPr>
            <a:xfrm>
              <a:off x="2693775" y="4728775"/>
              <a:ext cx="4625" cy="116275"/>
            </a:xfrm>
            <a:custGeom>
              <a:avLst/>
              <a:ahLst/>
              <a:rect l="l" t="t" r="r" b="b"/>
              <a:pathLst>
                <a:path w="185" h="4651" extrusionOk="0">
                  <a:moveTo>
                    <a:pt x="1" y="0"/>
                  </a:moveTo>
                  <a:lnTo>
                    <a:pt x="1" y="4651"/>
                  </a:lnTo>
                  <a:lnTo>
                    <a:pt x="184" y="465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25" name="Google Shape;3279;p9"/>
            <p:cNvSpPr/>
            <p:nvPr/>
          </p:nvSpPr>
          <p:spPr>
            <a:xfrm>
              <a:off x="2693775" y="3874200"/>
              <a:ext cx="4625" cy="117025"/>
            </a:xfrm>
            <a:custGeom>
              <a:avLst/>
              <a:ahLst/>
              <a:rect l="l" t="t" r="r" b="b"/>
              <a:pathLst>
                <a:path w="185" h="4681" extrusionOk="0">
                  <a:moveTo>
                    <a:pt x="1" y="0"/>
                  </a:moveTo>
                  <a:lnTo>
                    <a:pt x="1" y="4681"/>
                  </a:lnTo>
                  <a:lnTo>
                    <a:pt x="184" y="468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26" name="Google Shape;3280;p9"/>
            <p:cNvSpPr/>
            <p:nvPr/>
          </p:nvSpPr>
          <p:spPr>
            <a:xfrm>
              <a:off x="2693775" y="4118575"/>
              <a:ext cx="4625" cy="116275"/>
            </a:xfrm>
            <a:custGeom>
              <a:avLst/>
              <a:ahLst/>
              <a:rect l="l" t="t" r="r" b="b"/>
              <a:pathLst>
                <a:path w="185" h="4651" extrusionOk="0">
                  <a:moveTo>
                    <a:pt x="1" y="1"/>
                  </a:moveTo>
                  <a:lnTo>
                    <a:pt x="1"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27" name="Google Shape;3281;p9"/>
            <p:cNvSpPr/>
            <p:nvPr/>
          </p:nvSpPr>
          <p:spPr>
            <a:xfrm>
              <a:off x="2693775" y="4240775"/>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28" name="Google Shape;3282;p9"/>
            <p:cNvSpPr/>
            <p:nvPr/>
          </p:nvSpPr>
          <p:spPr>
            <a:xfrm>
              <a:off x="2693775" y="4850975"/>
              <a:ext cx="4625" cy="116275"/>
            </a:xfrm>
            <a:custGeom>
              <a:avLst/>
              <a:ahLst/>
              <a:rect l="l" t="t" r="r" b="b"/>
              <a:pathLst>
                <a:path w="185" h="4651" extrusionOk="0">
                  <a:moveTo>
                    <a:pt x="1" y="0"/>
                  </a:moveTo>
                  <a:lnTo>
                    <a:pt x="1"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29" name="Google Shape;3283;p9"/>
            <p:cNvSpPr/>
            <p:nvPr/>
          </p:nvSpPr>
          <p:spPr>
            <a:xfrm>
              <a:off x="2693775" y="3996375"/>
              <a:ext cx="4625" cy="116300"/>
            </a:xfrm>
            <a:custGeom>
              <a:avLst/>
              <a:ahLst/>
              <a:rect l="l" t="t" r="r" b="b"/>
              <a:pathLst>
                <a:path w="185" h="4652" extrusionOk="0">
                  <a:moveTo>
                    <a:pt x="1" y="1"/>
                  </a:moveTo>
                  <a:lnTo>
                    <a:pt x="1"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30" name="Google Shape;3284;p9"/>
            <p:cNvSpPr/>
            <p:nvPr/>
          </p:nvSpPr>
          <p:spPr>
            <a:xfrm>
              <a:off x="2693775" y="5094575"/>
              <a:ext cx="4625" cy="105550"/>
            </a:xfrm>
            <a:custGeom>
              <a:avLst/>
              <a:ahLst/>
              <a:rect l="l" t="t" r="r" b="b"/>
              <a:pathLst>
                <a:path w="185" h="4222" extrusionOk="0">
                  <a:moveTo>
                    <a:pt x="1" y="1"/>
                  </a:moveTo>
                  <a:lnTo>
                    <a:pt x="1" y="4214"/>
                  </a:lnTo>
                  <a:lnTo>
                    <a:pt x="184" y="4222"/>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31" name="Google Shape;3285;p9"/>
            <p:cNvSpPr/>
            <p:nvPr/>
          </p:nvSpPr>
          <p:spPr>
            <a:xfrm>
              <a:off x="2693775" y="4606575"/>
              <a:ext cx="4625" cy="117050"/>
            </a:xfrm>
            <a:custGeom>
              <a:avLst/>
              <a:ahLst/>
              <a:rect l="l" t="t" r="r" b="b"/>
              <a:pathLst>
                <a:path w="185" h="4682" extrusionOk="0">
                  <a:moveTo>
                    <a:pt x="1" y="1"/>
                  </a:moveTo>
                  <a:lnTo>
                    <a:pt x="1" y="4681"/>
                  </a:lnTo>
                  <a:lnTo>
                    <a:pt x="184" y="468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32" name="Google Shape;3286;p9"/>
            <p:cNvSpPr/>
            <p:nvPr/>
          </p:nvSpPr>
          <p:spPr>
            <a:xfrm>
              <a:off x="2693775" y="3744150"/>
              <a:ext cx="4625" cy="124900"/>
            </a:xfrm>
            <a:custGeom>
              <a:avLst/>
              <a:ahLst/>
              <a:rect l="l" t="t" r="r" b="b"/>
              <a:pathLst>
                <a:path w="185" h="4996" extrusionOk="0">
                  <a:moveTo>
                    <a:pt x="1" y="0"/>
                  </a:moveTo>
                  <a:lnTo>
                    <a:pt x="1" y="4995"/>
                  </a:lnTo>
                  <a:lnTo>
                    <a:pt x="184" y="4995"/>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33" name="Google Shape;3287;p9"/>
            <p:cNvSpPr/>
            <p:nvPr/>
          </p:nvSpPr>
          <p:spPr>
            <a:xfrm>
              <a:off x="2693775" y="4484375"/>
              <a:ext cx="4625" cy="117050"/>
            </a:xfrm>
            <a:custGeom>
              <a:avLst/>
              <a:ahLst/>
              <a:rect l="l" t="t" r="r" b="b"/>
              <a:pathLst>
                <a:path w="185" h="4682" extrusionOk="0">
                  <a:moveTo>
                    <a:pt x="1" y="1"/>
                  </a:moveTo>
                  <a:lnTo>
                    <a:pt x="1" y="4682"/>
                  </a:lnTo>
                  <a:lnTo>
                    <a:pt x="184" y="4682"/>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34" name="Google Shape;3288;p9"/>
            <p:cNvSpPr/>
            <p:nvPr/>
          </p:nvSpPr>
          <p:spPr>
            <a:xfrm>
              <a:off x="2693775" y="4362200"/>
              <a:ext cx="4625" cy="117050"/>
            </a:xfrm>
            <a:custGeom>
              <a:avLst/>
              <a:ahLst/>
              <a:rect l="l" t="t" r="r" b="b"/>
              <a:pathLst>
                <a:path w="185" h="4682" extrusionOk="0">
                  <a:moveTo>
                    <a:pt x="1" y="0"/>
                  </a:moveTo>
                  <a:lnTo>
                    <a:pt x="1" y="4681"/>
                  </a:lnTo>
                  <a:lnTo>
                    <a:pt x="184" y="468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35" name="Google Shape;3289;p9"/>
            <p:cNvSpPr/>
            <p:nvPr/>
          </p:nvSpPr>
          <p:spPr>
            <a:xfrm>
              <a:off x="2799875" y="3874200"/>
              <a:ext cx="5400" cy="117025"/>
            </a:xfrm>
            <a:custGeom>
              <a:avLst/>
              <a:ahLst/>
              <a:rect l="l" t="t" r="r" b="b"/>
              <a:pathLst>
                <a:path w="216" h="4681" extrusionOk="0">
                  <a:moveTo>
                    <a:pt x="1" y="0"/>
                  </a:moveTo>
                  <a:lnTo>
                    <a:pt x="1" y="4681"/>
                  </a:lnTo>
                  <a:lnTo>
                    <a:pt x="215" y="468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36" name="Google Shape;3290;p9"/>
            <p:cNvSpPr/>
            <p:nvPr/>
          </p:nvSpPr>
          <p:spPr>
            <a:xfrm>
              <a:off x="2799875" y="497315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37" name="Google Shape;3291;p9"/>
            <p:cNvSpPr/>
            <p:nvPr/>
          </p:nvSpPr>
          <p:spPr>
            <a:xfrm>
              <a:off x="2799875" y="424077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38" name="Google Shape;3292;p9"/>
            <p:cNvSpPr/>
            <p:nvPr/>
          </p:nvSpPr>
          <p:spPr>
            <a:xfrm>
              <a:off x="2799875" y="5094575"/>
              <a:ext cx="5400" cy="90625"/>
            </a:xfrm>
            <a:custGeom>
              <a:avLst/>
              <a:ahLst/>
              <a:rect l="l" t="t" r="r" b="b"/>
              <a:pathLst>
                <a:path w="216" h="3625" extrusionOk="0">
                  <a:moveTo>
                    <a:pt x="1" y="1"/>
                  </a:moveTo>
                  <a:lnTo>
                    <a:pt x="1" y="3624"/>
                  </a:lnTo>
                  <a:lnTo>
                    <a:pt x="215" y="3609"/>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39" name="Google Shape;3293;p9"/>
            <p:cNvSpPr/>
            <p:nvPr/>
          </p:nvSpPr>
          <p:spPr>
            <a:xfrm>
              <a:off x="2799875" y="448437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40" name="Google Shape;3294;p9"/>
            <p:cNvSpPr/>
            <p:nvPr/>
          </p:nvSpPr>
          <p:spPr>
            <a:xfrm>
              <a:off x="2799875" y="4728775"/>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41" name="Google Shape;3295;p9"/>
            <p:cNvSpPr/>
            <p:nvPr/>
          </p:nvSpPr>
          <p:spPr>
            <a:xfrm>
              <a:off x="2799875" y="3744150"/>
              <a:ext cx="5400" cy="124900"/>
            </a:xfrm>
            <a:custGeom>
              <a:avLst/>
              <a:ahLst/>
              <a:rect l="l" t="t" r="r" b="b"/>
              <a:pathLst>
                <a:path w="216" h="4996" extrusionOk="0">
                  <a:moveTo>
                    <a:pt x="1" y="0"/>
                  </a:moveTo>
                  <a:lnTo>
                    <a:pt x="1" y="4995"/>
                  </a:lnTo>
                  <a:lnTo>
                    <a:pt x="215" y="4995"/>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42" name="Google Shape;3296;p9"/>
            <p:cNvSpPr/>
            <p:nvPr/>
          </p:nvSpPr>
          <p:spPr>
            <a:xfrm>
              <a:off x="2799875" y="485097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43" name="Google Shape;3297;p9"/>
            <p:cNvSpPr/>
            <p:nvPr/>
          </p:nvSpPr>
          <p:spPr>
            <a:xfrm>
              <a:off x="2799875" y="3996375"/>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44" name="Google Shape;3298;p9"/>
            <p:cNvSpPr/>
            <p:nvPr/>
          </p:nvSpPr>
          <p:spPr>
            <a:xfrm>
              <a:off x="2799875" y="41185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45" name="Google Shape;3299;p9"/>
            <p:cNvSpPr/>
            <p:nvPr/>
          </p:nvSpPr>
          <p:spPr>
            <a:xfrm>
              <a:off x="2799875" y="460657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46" name="Google Shape;3300;p9"/>
            <p:cNvSpPr/>
            <p:nvPr/>
          </p:nvSpPr>
          <p:spPr>
            <a:xfrm>
              <a:off x="2799875" y="4362200"/>
              <a:ext cx="5400" cy="117050"/>
            </a:xfrm>
            <a:custGeom>
              <a:avLst/>
              <a:ahLst/>
              <a:rect l="l" t="t" r="r" b="b"/>
              <a:pathLst>
                <a:path w="216" h="4682" extrusionOk="0">
                  <a:moveTo>
                    <a:pt x="1" y="0"/>
                  </a:moveTo>
                  <a:lnTo>
                    <a:pt x="1" y="4681"/>
                  </a:lnTo>
                  <a:lnTo>
                    <a:pt x="215" y="468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47" name="Google Shape;3301;p9"/>
            <p:cNvSpPr/>
            <p:nvPr/>
          </p:nvSpPr>
          <p:spPr>
            <a:xfrm>
              <a:off x="2906550" y="5094575"/>
              <a:ext cx="5400" cy="81050"/>
            </a:xfrm>
            <a:custGeom>
              <a:avLst/>
              <a:ahLst/>
              <a:rect l="l" t="t" r="r" b="b"/>
              <a:pathLst>
                <a:path w="216" h="3242" extrusionOk="0">
                  <a:moveTo>
                    <a:pt x="1" y="1"/>
                  </a:moveTo>
                  <a:lnTo>
                    <a:pt x="1" y="3241"/>
                  </a:lnTo>
                  <a:lnTo>
                    <a:pt x="215" y="3226"/>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48" name="Google Shape;3302;p9"/>
            <p:cNvSpPr/>
            <p:nvPr/>
          </p:nvSpPr>
          <p:spPr>
            <a:xfrm>
              <a:off x="2906550" y="3996375"/>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49" name="Google Shape;3303;p9"/>
            <p:cNvSpPr/>
            <p:nvPr/>
          </p:nvSpPr>
          <p:spPr>
            <a:xfrm>
              <a:off x="2906550" y="448437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50" name="Google Shape;3304;p9"/>
            <p:cNvSpPr/>
            <p:nvPr/>
          </p:nvSpPr>
          <p:spPr>
            <a:xfrm>
              <a:off x="2906550" y="4728775"/>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51" name="Google Shape;3305;p9"/>
            <p:cNvSpPr/>
            <p:nvPr/>
          </p:nvSpPr>
          <p:spPr>
            <a:xfrm>
              <a:off x="2906550" y="42407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52" name="Google Shape;3306;p9"/>
            <p:cNvSpPr/>
            <p:nvPr/>
          </p:nvSpPr>
          <p:spPr>
            <a:xfrm>
              <a:off x="2906550" y="3874200"/>
              <a:ext cx="4825" cy="117025"/>
            </a:xfrm>
            <a:custGeom>
              <a:avLst/>
              <a:ahLst/>
              <a:rect l="l" t="t" r="r" b="b"/>
              <a:pathLst>
                <a:path w="193" h="4681" extrusionOk="0">
                  <a:moveTo>
                    <a:pt x="1" y="0"/>
                  </a:moveTo>
                  <a:lnTo>
                    <a:pt x="1"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53" name="Google Shape;3307;p9"/>
            <p:cNvSpPr/>
            <p:nvPr/>
          </p:nvSpPr>
          <p:spPr>
            <a:xfrm>
              <a:off x="2906550" y="48509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54" name="Google Shape;3308;p9"/>
            <p:cNvSpPr/>
            <p:nvPr/>
          </p:nvSpPr>
          <p:spPr>
            <a:xfrm>
              <a:off x="2906550" y="460657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55" name="Google Shape;3309;p9"/>
            <p:cNvSpPr/>
            <p:nvPr/>
          </p:nvSpPr>
          <p:spPr>
            <a:xfrm>
              <a:off x="2906550" y="497315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56" name="Google Shape;3310;p9"/>
            <p:cNvSpPr/>
            <p:nvPr/>
          </p:nvSpPr>
          <p:spPr>
            <a:xfrm>
              <a:off x="2906550" y="3743575"/>
              <a:ext cx="5400" cy="125475"/>
            </a:xfrm>
            <a:custGeom>
              <a:avLst/>
              <a:ahLst/>
              <a:rect l="l" t="t" r="r" b="b"/>
              <a:pathLst>
                <a:path w="216" h="5019" extrusionOk="0">
                  <a:moveTo>
                    <a:pt x="1" y="0"/>
                  </a:moveTo>
                  <a:lnTo>
                    <a:pt x="1" y="5018"/>
                  </a:lnTo>
                  <a:lnTo>
                    <a:pt x="215" y="5018"/>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57" name="Google Shape;3311;p9"/>
            <p:cNvSpPr/>
            <p:nvPr/>
          </p:nvSpPr>
          <p:spPr>
            <a:xfrm>
              <a:off x="2906550" y="4362200"/>
              <a:ext cx="4825" cy="117050"/>
            </a:xfrm>
            <a:custGeom>
              <a:avLst/>
              <a:ahLst/>
              <a:rect l="l" t="t" r="r" b="b"/>
              <a:pathLst>
                <a:path w="193" h="4682" extrusionOk="0">
                  <a:moveTo>
                    <a:pt x="1" y="0"/>
                  </a:moveTo>
                  <a:lnTo>
                    <a:pt x="1"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58" name="Google Shape;3312;p9"/>
            <p:cNvSpPr/>
            <p:nvPr/>
          </p:nvSpPr>
          <p:spPr>
            <a:xfrm>
              <a:off x="2906550" y="41185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59" name="Google Shape;3313;p9"/>
            <p:cNvSpPr/>
            <p:nvPr/>
          </p:nvSpPr>
          <p:spPr>
            <a:xfrm>
              <a:off x="3013225" y="3874200"/>
              <a:ext cx="4825" cy="117025"/>
            </a:xfrm>
            <a:custGeom>
              <a:avLst/>
              <a:ahLst/>
              <a:rect l="l" t="t" r="r" b="b"/>
              <a:pathLst>
                <a:path w="193" h="4681" extrusionOk="0">
                  <a:moveTo>
                    <a:pt x="1" y="0"/>
                  </a:moveTo>
                  <a:lnTo>
                    <a:pt x="1"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60" name="Google Shape;3314;p9"/>
            <p:cNvSpPr/>
            <p:nvPr/>
          </p:nvSpPr>
          <p:spPr>
            <a:xfrm>
              <a:off x="3013225" y="48509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61" name="Google Shape;3315;p9"/>
            <p:cNvSpPr/>
            <p:nvPr/>
          </p:nvSpPr>
          <p:spPr>
            <a:xfrm>
              <a:off x="3013225" y="4973150"/>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62" name="Google Shape;3316;p9"/>
            <p:cNvSpPr/>
            <p:nvPr/>
          </p:nvSpPr>
          <p:spPr>
            <a:xfrm>
              <a:off x="3013225" y="3742800"/>
              <a:ext cx="4825" cy="126250"/>
            </a:xfrm>
            <a:custGeom>
              <a:avLst/>
              <a:ahLst/>
              <a:rect l="l" t="t" r="r" b="b"/>
              <a:pathLst>
                <a:path w="193" h="5050" extrusionOk="0">
                  <a:moveTo>
                    <a:pt x="1" y="1"/>
                  </a:moveTo>
                  <a:lnTo>
                    <a:pt x="1" y="5049"/>
                  </a:lnTo>
                  <a:lnTo>
                    <a:pt x="192" y="5049"/>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63" name="Google Shape;3317;p9"/>
            <p:cNvSpPr/>
            <p:nvPr/>
          </p:nvSpPr>
          <p:spPr>
            <a:xfrm>
              <a:off x="3013225" y="3996375"/>
              <a:ext cx="4825" cy="116300"/>
            </a:xfrm>
            <a:custGeom>
              <a:avLst/>
              <a:ahLst/>
              <a:rect l="l" t="t" r="r" b="b"/>
              <a:pathLst>
                <a:path w="193" h="4652"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64" name="Google Shape;3318;p9"/>
            <p:cNvSpPr/>
            <p:nvPr/>
          </p:nvSpPr>
          <p:spPr>
            <a:xfrm>
              <a:off x="3013225" y="4606575"/>
              <a:ext cx="4825" cy="117050"/>
            </a:xfrm>
            <a:custGeom>
              <a:avLst/>
              <a:ahLst/>
              <a:rect l="l" t="t" r="r" b="b"/>
              <a:pathLst>
                <a:path w="193" h="4682" extrusionOk="0">
                  <a:moveTo>
                    <a:pt x="1" y="1"/>
                  </a:moveTo>
                  <a:lnTo>
                    <a:pt x="1"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65" name="Google Shape;3319;p9"/>
            <p:cNvSpPr/>
            <p:nvPr/>
          </p:nvSpPr>
          <p:spPr>
            <a:xfrm>
              <a:off x="3013225" y="4362200"/>
              <a:ext cx="4825" cy="117050"/>
            </a:xfrm>
            <a:custGeom>
              <a:avLst/>
              <a:ahLst/>
              <a:rect l="l" t="t" r="r" b="b"/>
              <a:pathLst>
                <a:path w="193" h="4682" extrusionOk="0">
                  <a:moveTo>
                    <a:pt x="1" y="0"/>
                  </a:moveTo>
                  <a:lnTo>
                    <a:pt x="1"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66" name="Google Shape;3320;p9"/>
            <p:cNvSpPr/>
            <p:nvPr/>
          </p:nvSpPr>
          <p:spPr>
            <a:xfrm>
              <a:off x="3013225" y="4240775"/>
              <a:ext cx="4825" cy="116275"/>
            </a:xfrm>
            <a:custGeom>
              <a:avLst/>
              <a:ahLst/>
              <a:rect l="l" t="t" r="r" b="b"/>
              <a:pathLst>
                <a:path w="193" h="4651" extrusionOk="0">
                  <a:moveTo>
                    <a:pt x="1" y="0"/>
                  </a:moveTo>
                  <a:lnTo>
                    <a:pt x="1"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67" name="Google Shape;3321;p9"/>
            <p:cNvSpPr/>
            <p:nvPr/>
          </p:nvSpPr>
          <p:spPr>
            <a:xfrm>
              <a:off x="3013225" y="4118575"/>
              <a:ext cx="4825" cy="116275"/>
            </a:xfrm>
            <a:custGeom>
              <a:avLst/>
              <a:ahLst/>
              <a:rect l="l" t="t" r="r" b="b"/>
              <a:pathLst>
                <a:path w="193" h="4651" extrusionOk="0">
                  <a:moveTo>
                    <a:pt x="1" y="1"/>
                  </a:moveTo>
                  <a:lnTo>
                    <a:pt x="1"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68" name="Google Shape;3322;p9"/>
            <p:cNvSpPr/>
            <p:nvPr/>
          </p:nvSpPr>
          <p:spPr>
            <a:xfrm>
              <a:off x="3013225" y="4484375"/>
              <a:ext cx="4825" cy="117050"/>
            </a:xfrm>
            <a:custGeom>
              <a:avLst/>
              <a:ahLst/>
              <a:rect l="l" t="t" r="r" b="b"/>
              <a:pathLst>
                <a:path w="193" h="4682" extrusionOk="0">
                  <a:moveTo>
                    <a:pt x="1" y="1"/>
                  </a:moveTo>
                  <a:lnTo>
                    <a:pt x="1"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69" name="Google Shape;3323;p9"/>
            <p:cNvSpPr/>
            <p:nvPr/>
          </p:nvSpPr>
          <p:spPr>
            <a:xfrm>
              <a:off x="3013225" y="4728775"/>
              <a:ext cx="4825" cy="116275"/>
            </a:xfrm>
            <a:custGeom>
              <a:avLst/>
              <a:ahLst/>
              <a:rect l="l" t="t" r="r" b="b"/>
              <a:pathLst>
                <a:path w="193" h="4651" extrusionOk="0">
                  <a:moveTo>
                    <a:pt x="1" y="0"/>
                  </a:moveTo>
                  <a:lnTo>
                    <a:pt x="1"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70" name="Google Shape;3324;p9"/>
            <p:cNvSpPr/>
            <p:nvPr/>
          </p:nvSpPr>
          <p:spPr>
            <a:xfrm>
              <a:off x="3013225" y="5094575"/>
              <a:ext cx="4825" cy="74925"/>
            </a:xfrm>
            <a:custGeom>
              <a:avLst/>
              <a:ahLst/>
              <a:rect l="l" t="t" r="r" b="b"/>
              <a:pathLst>
                <a:path w="193" h="2997" extrusionOk="0">
                  <a:moveTo>
                    <a:pt x="1" y="1"/>
                  </a:moveTo>
                  <a:lnTo>
                    <a:pt x="1" y="2973"/>
                  </a:lnTo>
                  <a:cubicBezTo>
                    <a:pt x="70" y="2981"/>
                    <a:pt x="131" y="2989"/>
                    <a:pt x="192" y="2996"/>
                  </a:cubicBez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71" name="Google Shape;3325;p9"/>
            <p:cNvSpPr/>
            <p:nvPr/>
          </p:nvSpPr>
          <p:spPr>
            <a:xfrm>
              <a:off x="3120100" y="485097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72" name="Google Shape;3326;p9"/>
            <p:cNvSpPr/>
            <p:nvPr/>
          </p:nvSpPr>
          <p:spPr>
            <a:xfrm>
              <a:off x="3120100" y="3874200"/>
              <a:ext cx="4625" cy="117025"/>
            </a:xfrm>
            <a:custGeom>
              <a:avLst/>
              <a:ahLst/>
              <a:rect l="l" t="t" r="r" b="b"/>
              <a:pathLst>
                <a:path w="185" h="4681" extrusionOk="0">
                  <a:moveTo>
                    <a:pt x="1" y="0"/>
                  </a:moveTo>
                  <a:lnTo>
                    <a:pt x="1" y="4681"/>
                  </a:lnTo>
                  <a:lnTo>
                    <a:pt x="185" y="4681"/>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73" name="Google Shape;3327;p9"/>
            <p:cNvSpPr/>
            <p:nvPr/>
          </p:nvSpPr>
          <p:spPr>
            <a:xfrm>
              <a:off x="3120100" y="4362200"/>
              <a:ext cx="4625" cy="117050"/>
            </a:xfrm>
            <a:custGeom>
              <a:avLst/>
              <a:ahLst/>
              <a:rect l="l" t="t" r="r" b="b"/>
              <a:pathLst>
                <a:path w="185" h="4682" extrusionOk="0">
                  <a:moveTo>
                    <a:pt x="1" y="0"/>
                  </a:moveTo>
                  <a:lnTo>
                    <a:pt x="1" y="4681"/>
                  </a:lnTo>
                  <a:lnTo>
                    <a:pt x="185" y="4681"/>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74" name="Google Shape;3328;p9"/>
            <p:cNvSpPr/>
            <p:nvPr/>
          </p:nvSpPr>
          <p:spPr>
            <a:xfrm>
              <a:off x="3120100" y="4240775"/>
              <a:ext cx="4625" cy="116275"/>
            </a:xfrm>
            <a:custGeom>
              <a:avLst/>
              <a:ahLst/>
              <a:rect l="l" t="t" r="r" b="b"/>
              <a:pathLst>
                <a:path w="185" h="4651" extrusionOk="0">
                  <a:moveTo>
                    <a:pt x="1" y="0"/>
                  </a:moveTo>
                  <a:lnTo>
                    <a:pt x="1" y="4650"/>
                  </a:lnTo>
                  <a:lnTo>
                    <a:pt x="185" y="4650"/>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75" name="Google Shape;3329;p9"/>
            <p:cNvSpPr/>
            <p:nvPr/>
          </p:nvSpPr>
          <p:spPr>
            <a:xfrm>
              <a:off x="3120100" y="4606575"/>
              <a:ext cx="4625" cy="117050"/>
            </a:xfrm>
            <a:custGeom>
              <a:avLst/>
              <a:ahLst/>
              <a:rect l="l" t="t" r="r" b="b"/>
              <a:pathLst>
                <a:path w="185" h="4682" extrusionOk="0">
                  <a:moveTo>
                    <a:pt x="1" y="1"/>
                  </a:moveTo>
                  <a:lnTo>
                    <a:pt x="1" y="4681"/>
                  </a:lnTo>
                  <a:lnTo>
                    <a:pt x="185" y="468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76" name="Google Shape;3330;p9"/>
            <p:cNvSpPr/>
            <p:nvPr/>
          </p:nvSpPr>
          <p:spPr>
            <a:xfrm>
              <a:off x="3120100" y="4973150"/>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77" name="Google Shape;3331;p9"/>
            <p:cNvSpPr/>
            <p:nvPr/>
          </p:nvSpPr>
          <p:spPr>
            <a:xfrm>
              <a:off x="3120100" y="4118575"/>
              <a:ext cx="4625" cy="116275"/>
            </a:xfrm>
            <a:custGeom>
              <a:avLst/>
              <a:ahLst/>
              <a:rect l="l" t="t" r="r" b="b"/>
              <a:pathLst>
                <a:path w="185" h="4651"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78" name="Google Shape;3332;p9"/>
            <p:cNvSpPr/>
            <p:nvPr/>
          </p:nvSpPr>
          <p:spPr>
            <a:xfrm>
              <a:off x="3120100" y="4728775"/>
              <a:ext cx="4625" cy="116275"/>
            </a:xfrm>
            <a:custGeom>
              <a:avLst/>
              <a:ahLst/>
              <a:rect l="l" t="t" r="r" b="b"/>
              <a:pathLst>
                <a:path w="185" h="4651" extrusionOk="0">
                  <a:moveTo>
                    <a:pt x="1" y="0"/>
                  </a:moveTo>
                  <a:lnTo>
                    <a:pt x="1" y="4651"/>
                  </a:lnTo>
                  <a:lnTo>
                    <a:pt x="185" y="4651"/>
                  </a:lnTo>
                  <a:lnTo>
                    <a:pt x="18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79" name="Google Shape;3333;p9"/>
            <p:cNvSpPr/>
            <p:nvPr/>
          </p:nvSpPr>
          <p:spPr>
            <a:xfrm>
              <a:off x="3120100" y="5094575"/>
              <a:ext cx="4625" cy="77600"/>
            </a:xfrm>
            <a:custGeom>
              <a:avLst/>
              <a:ahLst/>
              <a:rect l="l" t="t" r="r" b="b"/>
              <a:pathLst>
                <a:path w="185" h="3104" extrusionOk="0">
                  <a:moveTo>
                    <a:pt x="1" y="1"/>
                  </a:moveTo>
                  <a:lnTo>
                    <a:pt x="1" y="3103"/>
                  </a:lnTo>
                  <a:lnTo>
                    <a:pt x="185" y="3073"/>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80" name="Google Shape;3334;p9"/>
            <p:cNvSpPr/>
            <p:nvPr/>
          </p:nvSpPr>
          <p:spPr>
            <a:xfrm>
              <a:off x="3120100" y="3996375"/>
              <a:ext cx="4625" cy="116300"/>
            </a:xfrm>
            <a:custGeom>
              <a:avLst/>
              <a:ahLst/>
              <a:rect l="l" t="t" r="r" b="b"/>
              <a:pathLst>
                <a:path w="185" h="4652" extrusionOk="0">
                  <a:moveTo>
                    <a:pt x="1" y="1"/>
                  </a:moveTo>
                  <a:lnTo>
                    <a:pt x="1" y="4651"/>
                  </a:lnTo>
                  <a:lnTo>
                    <a:pt x="185" y="4651"/>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81" name="Google Shape;3335;p9"/>
            <p:cNvSpPr/>
            <p:nvPr/>
          </p:nvSpPr>
          <p:spPr>
            <a:xfrm>
              <a:off x="3120100" y="3742800"/>
              <a:ext cx="4625" cy="126250"/>
            </a:xfrm>
            <a:custGeom>
              <a:avLst/>
              <a:ahLst/>
              <a:rect l="l" t="t" r="r" b="b"/>
              <a:pathLst>
                <a:path w="185" h="5050" extrusionOk="0">
                  <a:moveTo>
                    <a:pt x="1" y="1"/>
                  </a:moveTo>
                  <a:lnTo>
                    <a:pt x="1" y="5049"/>
                  </a:lnTo>
                  <a:lnTo>
                    <a:pt x="185" y="5049"/>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82" name="Google Shape;3336;p9"/>
            <p:cNvSpPr/>
            <p:nvPr/>
          </p:nvSpPr>
          <p:spPr>
            <a:xfrm>
              <a:off x="3120100" y="4484375"/>
              <a:ext cx="4625" cy="117050"/>
            </a:xfrm>
            <a:custGeom>
              <a:avLst/>
              <a:ahLst/>
              <a:rect l="l" t="t" r="r" b="b"/>
              <a:pathLst>
                <a:path w="185" h="4682" extrusionOk="0">
                  <a:moveTo>
                    <a:pt x="1" y="1"/>
                  </a:moveTo>
                  <a:lnTo>
                    <a:pt x="1" y="4682"/>
                  </a:lnTo>
                  <a:lnTo>
                    <a:pt x="185" y="4682"/>
                  </a:lnTo>
                  <a:lnTo>
                    <a:pt x="18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83" name="Google Shape;3337;p9"/>
            <p:cNvSpPr/>
            <p:nvPr/>
          </p:nvSpPr>
          <p:spPr>
            <a:xfrm>
              <a:off x="3226200" y="4118575"/>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84" name="Google Shape;3338;p9"/>
            <p:cNvSpPr/>
            <p:nvPr/>
          </p:nvSpPr>
          <p:spPr>
            <a:xfrm>
              <a:off x="3226200" y="3996375"/>
              <a:ext cx="5400" cy="116300"/>
            </a:xfrm>
            <a:custGeom>
              <a:avLst/>
              <a:ahLst/>
              <a:rect l="l" t="t" r="r" b="b"/>
              <a:pathLst>
                <a:path w="216" h="4652"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85" name="Google Shape;3339;p9"/>
            <p:cNvSpPr/>
            <p:nvPr/>
          </p:nvSpPr>
          <p:spPr>
            <a:xfrm>
              <a:off x="3226775" y="5094575"/>
              <a:ext cx="4825" cy="69350"/>
            </a:xfrm>
            <a:custGeom>
              <a:avLst/>
              <a:ahLst/>
              <a:rect l="l" t="t" r="r" b="b"/>
              <a:pathLst>
                <a:path w="193" h="2774" extrusionOk="0">
                  <a:moveTo>
                    <a:pt x="1" y="1"/>
                  </a:moveTo>
                  <a:lnTo>
                    <a:pt x="1" y="2774"/>
                  </a:lnTo>
                  <a:lnTo>
                    <a:pt x="192" y="2759"/>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86" name="Google Shape;3340;p9"/>
            <p:cNvSpPr/>
            <p:nvPr/>
          </p:nvSpPr>
          <p:spPr>
            <a:xfrm>
              <a:off x="3226200" y="3874200"/>
              <a:ext cx="5400" cy="117025"/>
            </a:xfrm>
            <a:custGeom>
              <a:avLst/>
              <a:ahLst/>
              <a:rect l="l" t="t" r="r" b="b"/>
              <a:pathLst>
                <a:path w="216" h="4681" extrusionOk="0">
                  <a:moveTo>
                    <a:pt x="1" y="0"/>
                  </a:moveTo>
                  <a:lnTo>
                    <a:pt x="1" y="4681"/>
                  </a:lnTo>
                  <a:lnTo>
                    <a:pt x="215" y="468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87" name="Google Shape;3341;p9"/>
            <p:cNvSpPr/>
            <p:nvPr/>
          </p:nvSpPr>
          <p:spPr>
            <a:xfrm>
              <a:off x="3226200" y="4484375"/>
              <a:ext cx="5400" cy="117050"/>
            </a:xfrm>
            <a:custGeom>
              <a:avLst/>
              <a:ahLst/>
              <a:rect l="l" t="t" r="r" b="b"/>
              <a:pathLst>
                <a:path w="216" h="4682" extrusionOk="0">
                  <a:moveTo>
                    <a:pt x="1" y="1"/>
                  </a:moveTo>
                  <a:lnTo>
                    <a:pt x="1"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88" name="Google Shape;3342;p9"/>
            <p:cNvSpPr/>
            <p:nvPr/>
          </p:nvSpPr>
          <p:spPr>
            <a:xfrm>
              <a:off x="3226200" y="4973150"/>
              <a:ext cx="5400" cy="116275"/>
            </a:xfrm>
            <a:custGeom>
              <a:avLst/>
              <a:ahLst/>
              <a:rect l="l" t="t" r="r" b="b"/>
              <a:pathLst>
                <a:path w="216" h="4651" extrusionOk="0">
                  <a:moveTo>
                    <a:pt x="1" y="1"/>
                  </a:moveTo>
                  <a:lnTo>
                    <a:pt x="1"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89" name="Google Shape;3343;p9"/>
            <p:cNvSpPr/>
            <p:nvPr/>
          </p:nvSpPr>
          <p:spPr>
            <a:xfrm>
              <a:off x="3226200" y="424077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90" name="Google Shape;3344;p9"/>
            <p:cNvSpPr/>
            <p:nvPr/>
          </p:nvSpPr>
          <p:spPr>
            <a:xfrm>
              <a:off x="3226200" y="4606575"/>
              <a:ext cx="5400" cy="117050"/>
            </a:xfrm>
            <a:custGeom>
              <a:avLst/>
              <a:ahLst/>
              <a:rect l="l" t="t" r="r" b="b"/>
              <a:pathLst>
                <a:path w="216" h="4682" extrusionOk="0">
                  <a:moveTo>
                    <a:pt x="1" y="1"/>
                  </a:moveTo>
                  <a:lnTo>
                    <a:pt x="1"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91" name="Google Shape;3345;p9"/>
            <p:cNvSpPr/>
            <p:nvPr/>
          </p:nvSpPr>
          <p:spPr>
            <a:xfrm>
              <a:off x="3226200" y="4362200"/>
              <a:ext cx="5400" cy="117050"/>
            </a:xfrm>
            <a:custGeom>
              <a:avLst/>
              <a:ahLst/>
              <a:rect l="l" t="t" r="r" b="b"/>
              <a:pathLst>
                <a:path w="216" h="4682" extrusionOk="0">
                  <a:moveTo>
                    <a:pt x="1" y="0"/>
                  </a:moveTo>
                  <a:lnTo>
                    <a:pt x="1" y="4681"/>
                  </a:lnTo>
                  <a:lnTo>
                    <a:pt x="215" y="468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92" name="Google Shape;3346;p9"/>
            <p:cNvSpPr/>
            <p:nvPr/>
          </p:nvSpPr>
          <p:spPr>
            <a:xfrm>
              <a:off x="3226775" y="3742225"/>
              <a:ext cx="4825" cy="126825"/>
            </a:xfrm>
            <a:custGeom>
              <a:avLst/>
              <a:ahLst/>
              <a:rect l="l" t="t" r="r" b="b"/>
              <a:pathLst>
                <a:path w="193" h="5073" extrusionOk="0">
                  <a:moveTo>
                    <a:pt x="1" y="1"/>
                  </a:moveTo>
                  <a:lnTo>
                    <a:pt x="1" y="5072"/>
                  </a:lnTo>
                  <a:lnTo>
                    <a:pt x="192" y="507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93" name="Google Shape;3347;p9"/>
            <p:cNvSpPr/>
            <p:nvPr/>
          </p:nvSpPr>
          <p:spPr>
            <a:xfrm>
              <a:off x="3226200" y="4728775"/>
              <a:ext cx="5400" cy="116275"/>
            </a:xfrm>
            <a:custGeom>
              <a:avLst/>
              <a:ahLst/>
              <a:rect l="l" t="t" r="r" b="b"/>
              <a:pathLst>
                <a:path w="216" h="4651" extrusionOk="0">
                  <a:moveTo>
                    <a:pt x="1" y="0"/>
                  </a:moveTo>
                  <a:lnTo>
                    <a:pt x="1"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94" name="Google Shape;3348;p9"/>
            <p:cNvSpPr/>
            <p:nvPr/>
          </p:nvSpPr>
          <p:spPr>
            <a:xfrm>
              <a:off x="3226200" y="4850975"/>
              <a:ext cx="5400" cy="116275"/>
            </a:xfrm>
            <a:custGeom>
              <a:avLst/>
              <a:ahLst/>
              <a:rect l="l" t="t" r="r" b="b"/>
              <a:pathLst>
                <a:path w="216" h="4651" extrusionOk="0">
                  <a:moveTo>
                    <a:pt x="1" y="0"/>
                  </a:moveTo>
                  <a:lnTo>
                    <a:pt x="1"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95" name="Google Shape;3349;p9"/>
            <p:cNvSpPr/>
            <p:nvPr/>
          </p:nvSpPr>
          <p:spPr>
            <a:xfrm>
              <a:off x="3332900" y="3874200"/>
              <a:ext cx="5375" cy="117025"/>
            </a:xfrm>
            <a:custGeom>
              <a:avLst/>
              <a:ahLst/>
              <a:rect l="l" t="t" r="r" b="b"/>
              <a:pathLst>
                <a:path w="215" h="4681" extrusionOk="0">
                  <a:moveTo>
                    <a:pt x="0" y="0"/>
                  </a:moveTo>
                  <a:lnTo>
                    <a:pt x="0" y="4681"/>
                  </a:lnTo>
                  <a:lnTo>
                    <a:pt x="215" y="468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96" name="Google Shape;3350;p9"/>
            <p:cNvSpPr/>
            <p:nvPr/>
          </p:nvSpPr>
          <p:spPr>
            <a:xfrm>
              <a:off x="3332900" y="4728775"/>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97" name="Google Shape;3351;p9"/>
            <p:cNvSpPr/>
            <p:nvPr/>
          </p:nvSpPr>
          <p:spPr>
            <a:xfrm>
              <a:off x="3332900" y="4973150"/>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98" name="Google Shape;3352;p9"/>
            <p:cNvSpPr/>
            <p:nvPr/>
          </p:nvSpPr>
          <p:spPr>
            <a:xfrm>
              <a:off x="3332900" y="3996375"/>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499" name="Google Shape;3353;p9"/>
            <p:cNvSpPr/>
            <p:nvPr/>
          </p:nvSpPr>
          <p:spPr>
            <a:xfrm>
              <a:off x="3332900" y="3741475"/>
              <a:ext cx="5375" cy="127575"/>
            </a:xfrm>
            <a:custGeom>
              <a:avLst/>
              <a:ahLst/>
              <a:rect l="l" t="t" r="r" b="b"/>
              <a:pathLst>
                <a:path w="215" h="5103" extrusionOk="0">
                  <a:moveTo>
                    <a:pt x="0" y="0"/>
                  </a:moveTo>
                  <a:lnTo>
                    <a:pt x="0" y="5102"/>
                  </a:lnTo>
                  <a:lnTo>
                    <a:pt x="215" y="5102"/>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00" name="Google Shape;3354;p9"/>
            <p:cNvSpPr/>
            <p:nvPr/>
          </p:nvSpPr>
          <p:spPr>
            <a:xfrm>
              <a:off x="3332900" y="5094575"/>
              <a:ext cx="5375" cy="59025"/>
            </a:xfrm>
            <a:custGeom>
              <a:avLst/>
              <a:ahLst/>
              <a:rect l="l" t="t" r="r" b="b"/>
              <a:pathLst>
                <a:path w="215" h="2361" extrusionOk="0">
                  <a:moveTo>
                    <a:pt x="0" y="1"/>
                  </a:moveTo>
                  <a:lnTo>
                    <a:pt x="0" y="2360"/>
                  </a:lnTo>
                  <a:lnTo>
                    <a:pt x="215" y="2345"/>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01" name="Google Shape;3355;p9"/>
            <p:cNvSpPr/>
            <p:nvPr/>
          </p:nvSpPr>
          <p:spPr>
            <a:xfrm>
              <a:off x="3332900" y="485097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02" name="Google Shape;3356;p9"/>
            <p:cNvSpPr/>
            <p:nvPr/>
          </p:nvSpPr>
          <p:spPr>
            <a:xfrm>
              <a:off x="3332900" y="411857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03" name="Google Shape;3357;p9"/>
            <p:cNvSpPr/>
            <p:nvPr/>
          </p:nvSpPr>
          <p:spPr>
            <a:xfrm>
              <a:off x="3332900" y="4362200"/>
              <a:ext cx="5375" cy="117050"/>
            </a:xfrm>
            <a:custGeom>
              <a:avLst/>
              <a:ahLst/>
              <a:rect l="l" t="t" r="r" b="b"/>
              <a:pathLst>
                <a:path w="215" h="4682" extrusionOk="0">
                  <a:moveTo>
                    <a:pt x="0" y="0"/>
                  </a:moveTo>
                  <a:lnTo>
                    <a:pt x="0" y="4681"/>
                  </a:lnTo>
                  <a:lnTo>
                    <a:pt x="215" y="468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04" name="Google Shape;3358;p9"/>
            <p:cNvSpPr/>
            <p:nvPr/>
          </p:nvSpPr>
          <p:spPr>
            <a:xfrm>
              <a:off x="3332900" y="424077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05" name="Google Shape;3359;p9"/>
            <p:cNvSpPr/>
            <p:nvPr/>
          </p:nvSpPr>
          <p:spPr>
            <a:xfrm>
              <a:off x="3332900" y="4606575"/>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06" name="Google Shape;3360;p9"/>
            <p:cNvSpPr/>
            <p:nvPr/>
          </p:nvSpPr>
          <p:spPr>
            <a:xfrm>
              <a:off x="3332900" y="4484375"/>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07" name="Google Shape;3361;p9"/>
            <p:cNvSpPr/>
            <p:nvPr/>
          </p:nvSpPr>
          <p:spPr>
            <a:xfrm>
              <a:off x="3439575" y="3874200"/>
              <a:ext cx="4800" cy="117025"/>
            </a:xfrm>
            <a:custGeom>
              <a:avLst/>
              <a:ahLst/>
              <a:rect l="l" t="t" r="r" b="b"/>
              <a:pathLst>
                <a:path w="192" h="4681" extrusionOk="0">
                  <a:moveTo>
                    <a:pt x="0" y="0"/>
                  </a:moveTo>
                  <a:lnTo>
                    <a:pt x="0"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08" name="Google Shape;3362;p9"/>
            <p:cNvSpPr/>
            <p:nvPr/>
          </p:nvSpPr>
          <p:spPr>
            <a:xfrm>
              <a:off x="3439575" y="460657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09" name="Google Shape;3363;p9"/>
            <p:cNvSpPr/>
            <p:nvPr/>
          </p:nvSpPr>
          <p:spPr>
            <a:xfrm>
              <a:off x="3439575" y="497315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10" name="Google Shape;3364;p9"/>
            <p:cNvSpPr/>
            <p:nvPr/>
          </p:nvSpPr>
          <p:spPr>
            <a:xfrm>
              <a:off x="3439575" y="448437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11" name="Google Shape;3365;p9"/>
            <p:cNvSpPr/>
            <p:nvPr/>
          </p:nvSpPr>
          <p:spPr>
            <a:xfrm>
              <a:off x="3439575" y="48509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12" name="Google Shape;3366;p9"/>
            <p:cNvSpPr/>
            <p:nvPr/>
          </p:nvSpPr>
          <p:spPr>
            <a:xfrm>
              <a:off x="3439575" y="4362200"/>
              <a:ext cx="4800" cy="117050"/>
            </a:xfrm>
            <a:custGeom>
              <a:avLst/>
              <a:ahLst/>
              <a:rect l="l" t="t" r="r" b="b"/>
              <a:pathLst>
                <a:path w="192" h="4682" extrusionOk="0">
                  <a:moveTo>
                    <a:pt x="0" y="0"/>
                  </a:moveTo>
                  <a:lnTo>
                    <a:pt x="0"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13" name="Google Shape;3367;p9"/>
            <p:cNvSpPr/>
            <p:nvPr/>
          </p:nvSpPr>
          <p:spPr>
            <a:xfrm>
              <a:off x="3439575" y="3740900"/>
              <a:ext cx="4800" cy="128150"/>
            </a:xfrm>
            <a:custGeom>
              <a:avLst/>
              <a:ahLst/>
              <a:rect l="l" t="t" r="r" b="b"/>
              <a:pathLst>
                <a:path w="192" h="5126" extrusionOk="0">
                  <a:moveTo>
                    <a:pt x="0" y="0"/>
                  </a:moveTo>
                  <a:lnTo>
                    <a:pt x="0" y="5125"/>
                  </a:lnTo>
                  <a:lnTo>
                    <a:pt x="192" y="5125"/>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14" name="Google Shape;3368;p9"/>
            <p:cNvSpPr/>
            <p:nvPr/>
          </p:nvSpPr>
          <p:spPr>
            <a:xfrm>
              <a:off x="3439575" y="41185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15" name="Google Shape;3369;p9"/>
            <p:cNvSpPr/>
            <p:nvPr/>
          </p:nvSpPr>
          <p:spPr>
            <a:xfrm>
              <a:off x="3439575" y="4728775"/>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16" name="Google Shape;3370;p9"/>
            <p:cNvSpPr/>
            <p:nvPr/>
          </p:nvSpPr>
          <p:spPr>
            <a:xfrm>
              <a:off x="3439575" y="42407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17" name="Google Shape;3371;p9"/>
            <p:cNvSpPr/>
            <p:nvPr/>
          </p:nvSpPr>
          <p:spPr>
            <a:xfrm>
              <a:off x="3439575" y="3996375"/>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18" name="Google Shape;3372;p9"/>
            <p:cNvSpPr/>
            <p:nvPr/>
          </p:nvSpPr>
          <p:spPr>
            <a:xfrm>
              <a:off x="3439575" y="5094575"/>
              <a:ext cx="4800" cy="54225"/>
            </a:xfrm>
            <a:custGeom>
              <a:avLst/>
              <a:ahLst/>
              <a:rect l="l" t="t" r="r" b="b"/>
              <a:pathLst>
                <a:path w="192" h="2169" extrusionOk="0">
                  <a:moveTo>
                    <a:pt x="0" y="1"/>
                  </a:moveTo>
                  <a:lnTo>
                    <a:pt x="0" y="2169"/>
                  </a:lnTo>
                  <a:lnTo>
                    <a:pt x="192" y="2169"/>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19" name="Google Shape;3373;p9"/>
            <p:cNvSpPr/>
            <p:nvPr/>
          </p:nvSpPr>
          <p:spPr>
            <a:xfrm>
              <a:off x="3546450" y="4606575"/>
              <a:ext cx="4600" cy="117050"/>
            </a:xfrm>
            <a:custGeom>
              <a:avLst/>
              <a:ahLst/>
              <a:rect l="l" t="t" r="r" b="b"/>
              <a:pathLst>
                <a:path w="184" h="4682" extrusionOk="0">
                  <a:moveTo>
                    <a:pt x="0" y="1"/>
                  </a:moveTo>
                  <a:lnTo>
                    <a:pt x="0" y="4681"/>
                  </a:lnTo>
                  <a:lnTo>
                    <a:pt x="184" y="468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20" name="Google Shape;3374;p9"/>
            <p:cNvSpPr/>
            <p:nvPr/>
          </p:nvSpPr>
          <p:spPr>
            <a:xfrm>
              <a:off x="3546450" y="4728775"/>
              <a:ext cx="4600" cy="116275"/>
            </a:xfrm>
            <a:custGeom>
              <a:avLst/>
              <a:ahLst/>
              <a:rect l="l" t="t" r="r" b="b"/>
              <a:pathLst>
                <a:path w="184" h="4651" extrusionOk="0">
                  <a:moveTo>
                    <a:pt x="0" y="0"/>
                  </a:moveTo>
                  <a:lnTo>
                    <a:pt x="0" y="4651"/>
                  </a:lnTo>
                  <a:lnTo>
                    <a:pt x="184" y="465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21" name="Google Shape;3375;p9"/>
            <p:cNvSpPr/>
            <p:nvPr/>
          </p:nvSpPr>
          <p:spPr>
            <a:xfrm>
              <a:off x="3546450" y="4118575"/>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22" name="Google Shape;3376;p9"/>
            <p:cNvSpPr/>
            <p:nvPr/>
          </p:nvSpPr>
          <p:spPr>
            <a:xfrm>
              <a:off x="3546450" y="4484375"/>
              <a:ext cx="4600" cy="117050"/>
            </a:xfrm>
            <a:custGeom>
              <a:avLst/>
              <a:ahLst/>
              <a:rect l="l" t="t" r="r" b="b"/>
              <a:pathLst>
                <a:path w="184" h="4682" extrusionOk="0">
                  <a:moveTo>
                    <a:pt x="0" y="1"/>
                  </a:moveTo>
                  <a:lnTo>
                    <a:pt x="0" y="4682"/>
                  </a:lnTo>
                  <a:lnTo>
                    <a:pt x="184" y="4682"/>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23" name="Google Shape;3377;p9"/>
            <p:cNvSpPr/>
            <p:nvPr/>
          </p:nvSpPr>
          <p:spPr>
            <a:xfrm>
              <a:off x="3546450" y="4973150"/>
              <a:ext cx="4600" cy="116275"/>
            </a:xfrm>
            <a:custGeom>
              <a:avLst/>
              <a:ahLst/>
              <a:rect l="l" t="t" r="r" b="b"/>
              <a:pathLst>
                <a:path w="184" h="4651"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24" name="Google Shape;3378;p9"/>
            <p:cNvSpPr/>
            <p:nvPr/>
          </p:nvSpPr>
          <p:spPr>
            <a:xfrm>
              <a:off x="3546450" y="4240775"/>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25" name="Google Shape;3379;p9"/>
            <p:cNvSpPr/>
            <p:nvPr/>
          </p:nvSpPr>
          <p:spPr>
            <a:xfrm>
              <a:off x="3546450" y="3874200"/>
              <a:ext cx="4600" cy="117025"/>
            </a:xfrm>
            <a:custGeom>
              <a:avLst/>
              <a:ahLst/>
              <a:rect l="l" t="t" r="r" b="b"/>
              <a:pathLst>
                <a:path w="184" h="4681" extrusionOk="0">
                  <a:moveTo>
                    <a:pt x="0" y="0"/>
                  </a:moveTo>
                  <a:lnTo>
                    <a:pt x="0" y="4681"/>
                  </a:lnTo>
                  <a:lnTo>
                    <a:pt x="184" y="468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26" name="Google Shape;3380;p9"/>
            <p:cNvSpPr/>
            <p:nvPr/>
          </p:nvSpPr>
          <p:spPr>
            <a:xfrm>
              <a:off x="3546450" y="4850975"/>
              <a:ext cx="4600" cy="116275"/>
            </a:xfrm>
            <a:custGeom>
              <a:avLst/>
              <a:ahLst/>
              <a:rect l="l" t="t" r="r" b="b"/>
              <a:pathLst>
                <a:path w="184" h="4651" extrusionOk="0">
                  <a:moveTo>
                    <a:pt x="0" y="0"/>
                  </a:moveTo>
                  <a:lnTo>
                    <a:pt x="0" y="4650"/>
                  </a:lnTo>
                  <a:lnTo>
                    <a:pt x="184" y="4650"/>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27" name="Google Shape;3381;p9"/>
            <p:cNvSpPr/>
            <p:nvPr/>
          </p:nvSpPr>
          <p:spPr>
            <a:xfrm>
              <a:off x="3546450" y="3740900"/>
              <a:ext cx="4600" cy="128150"/>
            </a:xfrm>
            <a:custGeom>
              <a:avLst/>
              <a:ahLst/>
              <a:rect l="l" t="t" r="r" b="b"/>
              <a:pathLst>
                <a:path w="184" h="5126" extrusionOk="0">
                  <a:moveTo>
                    <a:pt x="0" y="0"/>
                  </a:moveTo>
                  <a:lnTo>
                    <a:pt x="0" y="5125"/>
                  </a:lnTo>
                  <a:lnTo>
                    <a:pt x="184" y="5125"/>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28" name="Google Shape;3382;p9"/>
            <p:cNvSpPr/>
            <p:nvPr/>
          </p:nvSpPr>
          <p:spPr>
            <a:xfrm>
              <a:off x="3546450" y="5094575"/>
              <a:ext cx="4600" cy="53650"/>
            </a:xfrm>
            <a:custGeom>
              <a:avLst/>
              <a:ahLst/>
              <a:rect l="l" t="t" r="r" b="b"/>
              <a:pathLst>
                <a:path w="184" h="2146" extrusionOk="0">
                  <a:moveTo>
                    <a:pt x="0" y="1"/>
                  </a:moveTo>
                  <a:lnTo>
                    <a:pt x="0" y="2146"/>
                  </a:lnTo>
                  <a:lnTo>
                    <a:pt x="184" y="2115"/>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29" name="Google Shape;3383;p9"/>
            <p:cNvSpPr/>
            <p:nvPr/>
          </p:nvSpPr>
          <p:spPr>
            <a:xfrm>
              <a:off x="3546450" y="3996375"/>
              <a:ext cx="4600" cy="116300"/>
            </a:xfrm>
            <a:custGeom>
              <a:avLst/>
              <a:ahLst/>
              <a:rect l="l" t="t" r="r" b="b"/>
              <a:pathLst>
                <a:path w="184" h="4652" extrusionOk="0">
                  <a:moveTo>
                    <a:pt x="0" y="1"/>
                  </a:moveTo>
                  <a:lnTo>
                    <a:pt x="0" y="4651"/>
                  </a:lnTo>
                  <a:lnTo>
                    <a:pt x="184" y="4651"/>
                  </a:lnTo>
                  <a:lnTo>
                    <a:pt x="18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30" name="Google Shape;3384;p9"/>
            <p:cNvSpPr/>
            <p:nvPr/>
          </p:nvSpPr>
          <p:spPr>
            <a:xfrm>
              <a:off x="3546450" y="4362200"/>
              <a:ext cx="4600" cy="117050"/>
            </a:xfrm>
            <a:custGeom>
              <a:avLst/>
              <a:ahLst/>
              <a:rect l="l" t="t" r="r" b="b"/>
              <a:pathLst>
                <a:path w="184" h="4682" extrusionOk="0">
                  <a:moveTo>
                    <a:pt x="0" y="0"/>
                  </a:moveTo>
                  <a:lnTo>
                    <a:pt x="0" y="4681"/>
                  </a:lnTo>
                  <a:lnTo>
                    <a:pt x="184" y="4681"/>
                  </a:lnTo>
                  <a:lnTo>
                    <a:pt x="18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31" name="Google Shape;3385;p9"/>
            <p:cNvSpPr/>
            <p:nvPr/>
          </p:nvSpPr>
          <p:spPr>
            <a:xfrm>
              <a:off x="3653125" y="5094575"/>
              <a:ext cx="4800" cy="50025"/>
            </a:xfrm>
            <a:custGeom>
              <a:avLst/>
              <a:ahLst/>
              <a:rect l="l" t="t" r="r" b="b"/>
              <a:pathLst>
                <a:path w="192" h="2001" extrusionOk="0">
                  <a:moveTo>
                    <a:pt x="0" y="1"/>
                  </a:moveTo>
                  <a:lnTo>
                    <a:pt x="0" y="2000"/>
                  </a:lnTo>
                  <a:lnTo>
                    <a:pt x="192" y="2000"/>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32" name="Google Shape;3386;p9"/>
            <p:cNvSpPr/>
            <p:nvPr/>
          </p:nvSpPr>
          <p:spPr>
            <a:xfrm>
              <a:off x="3653125" y="4606575"/>
              <a:ext cx="4800" cy="117050"/>
            </a:xfrm>
            <a:custGeom>
              <a:avLst/>
              <a:ahLst/>
              <a:rect l="l" t="t" r="r" b="b"/>
              <a:pathLst>
                <a:path w="192" h="4682" extrusionOk="0">
                  <a:moveTo>
                    <a:pt x="0" y="1"/>
                  </a:moveTo>
                  <a:lnTo>
                    <a:pt x="0" y="4681"/>
                  </a:lnTo>
                  <a:lnTo>
                    <a:pt x="192" y="468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33" name="Google Shape;3387;p9"/>
            <p:cNvSpPr/>
            <p:nvPr/>
          </p:nvSpPr>
          <p:spPr>
            <a:xfrm>
              <a:off x="3653125" y="4362200"/>
              <a:ext cx="4800" cy="117050"/>
            </a:xfrm>
            <a:custGeom>
              <a:avLst/>
              <a:ahLst/>
              <a:rect l="l" t="t" r="r" b="b"/>
              <a:pathLst>
                <a:path w="192" h="4682" extrusionOk="0">
                  <a:moveTo>
                    <a:pt x="0" y="0"/>
                  </a:moveTo>
                  <a:lnTo>
                    <a:pt x="0"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34" name="Google Shape;3388;p9"/>
            <p:cNvSpPr/>
            <p:nvPr/>
          </p:nvSpPr>
          <p:spPr>
            <a:xfrm>
              <a:off x="3653125" y="4728775"/>
              <a:ext cx="4800" cy="116275"/>
            </a:xfrm>
            <a:custGeom>
              <a:avLst/>
              <a:ahLst/>
              <a:rect l="l" t="t" r="r" b="b"/>
              <a:pathLst>
                <a:path w="192" h="4651" extrusionOk="0">
                  <a:moveTo>
                    <a:pt x="0" y="0"/>
                  </a:moveTo>
                  <a:lnTo>
                    <a:pt x="0" y="4651"/>
                  </a:lnTo>
                  <a:lnTo>
                    <a:pt x="192" y="465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35" name="Google Shape;3389;p9"/>
            <p:cNvSpPr/>
            <p:nvPr/>
          </p:nvSpPr>
          <p:spPr>
            <a:xfrm>
              <a:off x="3653125" y="4118575"/>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36" name="Google Shape;3390;p9"/>
            <p:cNvSpPr/>
            <p:nvPr/>
          </p:nvSpPr>
          <p:spPr>
            <a:xfrm>
              <a:off x="3653125" y="4973150"/>
              <a:ext cx="4800" cy="116275"/>
            </a:xfrm>
            <a:custGeom>
              <a:avLst/>
              <a:ahLst/>
              <a:rect l="l" t="t" r="r" b="b"/>
              <a:pathLst>
                <a:path w="192" h="4651"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37" name="Google Shape;3391;p9"/>
            <p:cNvSpPr/>
            <p:nvPr/>
          </p:nvSpPr>
          <p:spPr>
            <a:xfrm>
              <a:off x="3653125" y="48509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38" name="Google Shape;3392;p9"/>
            <p:cNvSpPr/>
            <p:nvPr/>
          </p:nvSpPr>
          <p:spPr>
            <a:xfrm>
              <a:off x="3653125" y="3740125"/>
              <a:ext cx="4800" cy="128925"/>
            </a:xfrm>
            <a:custGeom>
              <a:avLst/>
              <a:ahLst/>
              <a:rect l="l" t="t" r="r" b="b"/>
              <a:pathLst>
                <a:path w="192" h="5157" extrusionOk="0">
                  <a:moveTo>
                    <a:pt x="0" y="1"/>
                  </a:moveTo>
                  <a:lnTo>
                    <a:pt x="0" y="5156"/>
                  </a:lnTo>
                  <a:lnTo>
                    <a:pt x="192" y="5156"/>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39" name="Google Shape;3393;p9"/>
            <p:cNvSpPr/>
            <p:nvPr/>
          </p:nvSpPr>
          <p:spPr>
            <a:xfrm>
              <a:off x="3653125" y="3996375"/>
              <a:ext cx="4800" cy="116300"/>
            </a:xfrm>
            <a:custGeom>
              <a:avLst/>
              <a:ahLst/>
              <a:rect l="l" t="t" r="r" b="b"/>
              <a:pathLst>
                <a:path w="192" h="4652" extrusionOk="0">
                  <a:moveTo>
                    <a:pt x="0" y="1"/>
                  </a:moveTo>
                  <a:lnTo>
                    <a:pt x="0" y="4651"/>
                  </a:lnTo>
                  <a:lnTo>
                    <a:pt x="192" y="4651"/>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40" name="Google Shape;3394;p9"/>
            <p:cNvSpPr/>
            <p:nvPr/>
          </p:nvSpPr>
          <p:spPr>
            <a:xfrm>
              <a:off x="3653125" y="4484375"/>
              <a:ext cx="4800" cy="117050"/>
            </a:xfrm>
            <a:custGeom>
              <a:avLst/>
              <a:ahLst/>
              <a:rect l="l" t="t" r="r" b="b"/>
              <a:pathLst>
                <a:path w="192" h="4682" extrusionOk="0">
                  <a:moveTo>
                    <a:pt x="0" y="1"/>
                  </a:moveTo>
                  <a:lnTo>
                    <a:pt x="0" y="4682"/>
                  </a:lnTo>
                  <a:lnTo>
                    <a:pt x="192" y="4682"/>
                  </a:lnTo>
                  <a:lnTo>
                    <a:pt x="192"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41" name="Google Shape;3395;p9"/>
            <p:cNvSpPr/>
            <p:nvPr/>
          </p:nvSpPr>
          <p:spPr>
            <a:xfrm>
              <a:off x="3653125" y="3874200"/>
              <a:ext cx="4800" cy="117025"/>
            </a:xfrm>
            <a:custGeom>
              <a:avLst/>
              <a:ahLst/>
              <a:rect l="l" t="t" r="r" b="b"/>
              <a:pathLst>
                <a:path w="192" h="4681" extrusionOk="0">
                  <a:moveTo>
                    <a:pt x="0" y="0"/>
                  </a:moveTo>
                  <a:lnTo>
                    <a:pt x="0" y="4681"/>
                  </a:lnTo>
                  <a:lnTo>
                    <a:pt x="192" y="4681"/>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42" name="Google Shape;3396;p9"/>
            <p:cNvSpPr/>
            <p:nvPr/>
          </p:nvSpPr>
          <p:spPr>
            <a:xfrm>
              <a:off x="3653125" y="4240775"/>
              <a:ext cx="4800" cy="116275"/>
            </a:xfrm>
            <a:custGeom>
              <a:avLst/>
              <a:ahLst/>
              <a:rect l="l" t="t" r="r" b="b"/>
              <a:pathLst>
                <a:path w="192" h="4651" extrusionOk="0">
                  <a:moveTo>
                    <a:pt x="0" y="0"/>
                  </a:moveTo>
                  <a:lnTo>
                    <a:pt x="0" y="4650"/>
                  </a:lnTo>
                  <a:lnTo>
                    <a:pt x="192" y="4650"/>
                  </a:lnTo>
                  <a:lnTo>
                    <a:pt x="192"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43" name="Google Shape;3397;p9"/>
            <p:cNvSpPr/>
            <p:nvPr/>
          </p:nvSpPr>
          <p:spPr>
            <a:xfrm>
              <a:off x="3759225" y="3739550"/>
              <a:ext cx="5375" cy="129500"/>
            </a:xfrm>
            <a:custGeom>
              <a:avLst/>
              <a:ahLst/>
              <a:rect l="l" t="t" r="r" b="b"/>
              <a:pathLst>
                <a:path w="215" h="5180" extrusionOk="0">
                  <a:moveTo>
                    <a:pt x="0" y="1"/>
                  </a:moveTo>
                  <a:lnTo>
                    <a:pt x="0" y="5179"/>
                  </a:lnTo>
                  <a:lnTo>
                    <a:pt x="215" y="5179"/>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44" name="Google Shape;3398;p9"/>
            <p:cNvSpPr/>
            <p:nvPr/>
          </p:nvSpPr>
          <p:spPr>
            <a:xfrm>
              <a:off x="3759225" y="5094575"/>
              <a:ext cx="5375" cy="41400"/>
            </a:xfrm>
            <a:custGeom>
              <a:avLst/>
              <a:ahLst/>
              <a:rect l="l" t="t" r="r" b="b"/>
              <a:pathLst>
                <a:path w="215" h="1656" extrusionOk="0">
                  <a:moveTo>
                    <a:pt x="0" y="1"/>
                  </a:moveTo>
                  <a:lnTo>
                    <a:pt x="0" y="1656"/>
                  </a:lnTo>
                  <a:lnTo>
                    <a:pt x="215" y="1656"/>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45" name="Google Shape;3399;p9"/>
            <p:cNvSpPr/>
            <p:nvPr/>
          </p:nvSpPr>
          <p:spPr>
            <a:xfrm>
              <a:off x="3759225" y="4728775"/>
              <a:ext cx="5375" cy="116275"/>
            </a:xfrm>
            <a:custGeom>
              <a:avLst/>
              <a:ahLst/>
              <a:rect l="l" t="t" r="r" b="b"/>
              <a:pathLst>
                <a:path w="215" h="4651" extrusionOk="0">
                  <a:moveTo>
                    <a:pt x="0" y="0"/>
                  </a:moveTo>
                  <a:lnTo>
                    <a:pt x="0" y="4651"/>
                  </a:lnTo>
                  <a:lnTo>
                    <a:pt x="215" y="465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46" name="Google Shape;3400;p9"/>
            <p:cNvSpPr/>
            <p:nvPr/>
          </p:nvSpPr>
          <p:spPr>
            <a:xfrm>
              <a:off x="3759225" y="4118575"/>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47" name="Google Shape;3401;p9"/>
            <p:cNvSpPr/>
            <p:nvPr/>
          </p:nvSpPr>
          <p:spPr>
            <a:xfrm>
              <a:off x="3759225" y="3874200"/>
              <a:ext cx="5375" cy="117025"/>
            </a:xfrm>
            <a:custGeom>
              <a:avLst/>
              <a:ahLst/>
              <a:rect l="l" t="t" r="r" b="b"/>
              <a:pathLst>
                <a:path w="215" h="4681" extrusionOk="0">
                  <a:moveTo>
                    <a:pt x="0" y="0"/>
                  </a:moveTo>
                  <a:lnTo>
                    <a:pt x="0" y="4681"/>
                  </a:lnTo>
                  <a:lnTo>
                    <a:pt x="215" y="468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48" name="Google Shape;3402;p9"/>
            <p:cNvSpPr/>
            <p:nvPr/>
          </p:nvSpPr>
          <p:spPr>
            <a:xfrm>
              <a:off x="3759225" y="4484375"/>
              <a:ext cx="5375" cy="117050"/>
            </a:xfrm>
            <a:custGeom>
              <a:avLst/>
              <a:ahLst/>
              <a:rect l="l" t="t" r="r" b="b"/>
              <a:pathLst>
                <a:path w="215" h="4682" extrusionOk="0">
                  <a:moveTo>
                    <a:pt x="0" y="1"/>
                  </a:moveTo>
                  <a:lnTo>
                    <a:pt x="0" y="4682"/>
                  </a:lnTo>
                  <a:lnTo>
                    <a:pt x="215" y="4682"/>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49" name="Google Shape;3403;p9"/>
            <p:cNvSpPr/>
            <p:nvPr/>
          </p:nvSpPr>
          <p:spPr>
            <a:xfrm>
              <a:off x="3759225" y="3996375"/>
              <a:ext cx="5375" cy="116300"/>
            </a:xfrm>
            <a:custGeom>
              <a:avLst/>
              <a:ahLst/>
              <a:rect l="l" t="t" r="r" b="b"/>
              <a:pathLst>
                <a:path w="215" h="4652"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50" name="Google Shape;3404;p9"/>
            <p:cNvSpPr/>
            <p:nvPr/>
          </p:nvSpPr>
          <p:spPr>
            <a:xfrm>
              <a:off x="3759225" y="424077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51" name="Google Shape;3405;p9"/>
            <p:cNvSpPr/>
            <p:nvPr/>
          </p:nvSpPr>
          <p:spPr>
            <a:xfrm>
              <a:off x="3759225" y="4606575"/>
              <a:ext cx="5375" cy="117050"/>
            </a:xfrm>
            <a:custGeom>
              <a:avLst/>
              <a:ahLst/>
              <a:rect l="l" t="t" r="r" b="b"/>
              <a:pathLst>
                <a:path w="215" h="4682" extrusionOk="0">
                  <a:moveTo>
                    <a:pt x="0" y="1"/>
                  </a:moveTo>
                  <a:lnTo>
                    <a:pt x="0" y="4681"/>
                  </a:lnTo>
                  <a:lnTo>
                    <a:pt x="215" y="468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52" name="Google Shape;3406;p9"/>
            <p:cNvSpPr/>
            <p:nvPr/>
          </p:nvSpPr>
          <p:spPr>
            <a:xfrm>
              <a:off x="3759225" y="4850975"/>
              <a:ext cx="5375" cy="116275"/>
            </a:xfrm>
            <a:custGeom>
              <a:avLst/>
              <a:ahLst/>
              <a:rect l="l" t="t" r="r" b="b"/>
              <a:pathLst>
                <a:path w="215" h="4651" extrusionOk="0">
                  <a:moveTo>
                    <a:pt x="0" y="0"/>
                  </a:moveTo>
                  <a:lnTo>
                    <a:pt x="0" y="4650"/>
                  </a:lnTo>
                  <a:lnTo>
                    <a:pt x="215" y="4650"/>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53" name="Google Shape;3407;p9"/>
            <p:cNvSpPr/>
            <p:nvPr/>
          </p:nvSpPr>
          <p:spPr>
            <a:xfrm>
              <a:off x="3759225" y="4973150"/>
              <a:ext cx="5375" cy="116275"/>
            </a:xfrm>
            <a:custGeom>
              <a:avLst/>
              <a:ahLst/>
              <a:rect l="l" t="t" r="r" b="b"/>
              <a:pathLst>
                <a:path w="215" h="4651" extrusionOk="0">
                  <a:moveTo>
                    <a:pt x="0" y="1"/>
                  </a:moveTo>
                  <a:lnTo>
                    <a:pt x="0" y="4651"/>
                  </a:lnTo>
                  <a:lnTo>
                    <a:pt x="215" y="4651"/>
                  </a:lnTo>
                  <a:lnTo>
                    <a:pt x="215"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54" name="Google Shape;3408;p9"/>
            <p:cNvSpPr/>
            <p:nvPr/>
          </p:nvSpPr>
          <p:spPr>
            <a:xfrm>
              <a:off x="3759225" y="4362200"/>
              <a:ext cx="5375" cy="117050"/>
            </a:xfrm>
            <a:custGeom>
              <a:avLst/>
              <a:ahLst/>
              <a:rect l="l" t="t" r="r" b="b"/>
              <a:pathLst>
                <a:path w="215" h="4682" extrusionOk="0">
                  <a:moveTo>
                    <a:pt x="0" y="0"/>
                  </a:moveTo>
                  <a:lnTo>
                    <a:pt x="0" y="4681"/>
                  </a:lnTo>
                  <a:lnTo>
                    <a:pt x="215" y="4681"/>
                  </a:lnTo>
                  <a:lnTo>
                    <a:pt x="21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55" name="Google Shape;3409;p9"/>
            <p:cNvSpPr/>
            <p:nvPr/>
          </p:nvSpPr>
          <p:spPr>
            <a:xfrm>
              <a:off x="1097225" y="5089400"/>
              <a:ext cx="2770625" cy="5200"/>
            </a:xfrm>
            <a:custGeom>
              <a:avLst/>
              <a:ahLst/>
              <a:rect l="l" t="t" r="r" b="b"/>
              <a:pathLst>
                <a:path w="110825" h="208" extrusionOk="0">
                  <a:moveTo>
                    <a:pt x="1" y="1"/>
                  </a:moveTo>
                  <a:lnTo>
                    <a:pt x="123" y="208"/>
                  </a:lnTo>
                  <a:lnTo>
                    <a:pt x="110824" y="208"/>
                  </a:lnTo>
                  <a:lnTo>
                    <a:pt x="110824"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56" name="Google Shape;3410;p9"/>
            <p:cNvSpPr/>
            <p:nvPr/>
          </p:nvSpPr>
          <p:spPr>
            <a:xfrm>
              <a:off x="1098575" y="4967225"/>
              <a:ext cx="2768125" cy="5950"/>
            </a:xfrm>
            <a:custGeom>
              <a:avLst/>
              <a:ahLst/>
              <a:rect l="l" t="t" r="r" b="b"/>
              <a:pathLst>
                <a:path w="110725" h="238" extrusionOk="0">
                  <a:moveTo>
                    <a:pt x="1" y="0"/>
                  </a:moveTo>
                  <a:lnTo>
                    <a:pt x="1" y="238"/>
                  </a:lnTo>
                  <a:lnTo>
                    <a:pt x="110724" y="238"/>
                  </a:lnTo>
                  <a:lnTo>
                    <a:pt x="11072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57" name="Google Shape;3411;p9"/>
            <p:cNvSpPr/>
            <p:nvPr/>
          </p:nvSpPr>
          <p:spPr>
            <a:xfrm>
              <a:off x="1099150" y="4845025"/>
              <a:ext cx="2766975" cy="5975"/>
            </a:xfrm>
            <a:custGeom>
              <a:avLst/>
              <a:ahLst/>
              <a:rect l="l" t="t" r="r" b="b"/>
              <a:pathLst>
                <a:path w="110679" h="239" extrusionOk="0">
                  <a:moveTo>
                    <a:pt x="0" y="1"/>
                  </a:moveTo>
                  <a:lnTo>
                    <a:pt x="0" y="238"/>
                  </a:lnTo>
                  <a:lnTo>
                    <a:pt x="110678" y="238"/>
                  </a:lnTo>
                  <a:lnTo>
                    <a:pt x="110678"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58" name="Google Shape;3412;p9"/>
            <p:cNvSpPr/>
            <p:nvPr/>
          </p:nvSpPr>
          <p:spPr>
            <a:xfrm>
              <a:off x="1100300" y="4723600"/>
              <a:ext cx="2764675" cy="5200"/>
            </a:xfrm>
            <a:custGeom>
              <a:avLst/>
              <a:ahLst/>
              <a:rect l="l" t="t" r="r" b="b"/>
              <a:pathLst>
                <a:path w="110587" h="208" extrusionOk="0">
                  <a:moveTo>
                    <a:pt x="0" y="0"/>
                  </a:moveTo>
                  <a:lnTo>
                    <a:pt x="0" y="207"/>
                  </a:lnTo>
                  <a:lnTo>
                    <a:pt x="110586" y="207"/>
                  </a:lnTo>
                  <a:lnTo>
                    <a:pt x="110586"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59" name="Google Shape;3413;p9"/>
            <p:cNvSpPr/>
            <p:nvPr/>
          </p:nvSpPr>
          <p:spPr>
            <a:xfrm>
              <a:off x="1100875" y="4601400"/>
              <a:ext cx="2763325" cy="5200"/>
            </a:xfrm>
            <a:custGeom>
              <a:avLst/>
              <a:ahLst/>
              <a:rect l="l" t="t" r="r" b="b"/>
              <a:pathLst>
                <a:path w="110533" h="208" extrusionOk="0">
                  <a:moveTo>
                    <a:pt x="0" y="1"/>
                  </a:moveTo>
                  <a:lnTo>
                    <a:pt x="0" y="208"/>
                  </a:lnTo>
                  <a:lnTo>
                    <a:pt x="110533" y="208"/>
                  </a:lnTo>
                  <a:lnTo>
                    <a:pt x="110533"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60" name="Google Shape;3414;p9"/>
            <p:cNvSpPr/>
            <p:nvPr/>
          </p:nvSpPr>
          <p:spPr>
            <a:xfrm>
              <a:off x="1102025" y="4479225"/>
              <a:ext cx="2761025" cy="5175"/>
            </a:xfrm>
            <a:custGeom>
              <a:avLst/>
              <a:ahLst/>
              <a:rect l="l" t="t" r="r" b="b"/>
              <a:pathLst>
                <a:path w="110441" h="207" extrusionOk="0">
                  <a:moveTo>
                    <a:pt x="0" y="0"/>
                  </a:moveTo>
                  <a:lnTo>
                    <a:pt x="0" y="207"/>
                  </a:lnTo>
                  <a:lnTo>
                    <a:pt x="110441" y="207"/>
                  </a:lnTo>
                  <a:lnTo>
                    <a:pt x="110441"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61" name="Google Shape;3415;p9"/>
            <p:cNvSpPr/>
            <p:nvPr/>
          </p:nvSpPr>
          <p:spPr>
            <a:xfrm>
              <a:off x="1102600" y="4357025"/>
              <a:ext cx="2759875" cy="5200"/>
            </a:xfrm>
            <a:custGeom>
              <a:avLst/>
              <a:ahLst/>
              <a:rect l="l" t="t" r="r" b="b"/>
              <a:pathLst>
                <a:path w="110395" h="208" extrusionOk="0">
                  <a:moveTo>
                    <a:pt x="0" y="0"/>
                  </a:moveTo>
                  <a:lnTo>
                    <a:pt x="0" y="207"/>
                  </a:lnTo>
                  <a:lnTo>
                    <a:pt x="110395" y="207"/>
                  </a:lnTo>
                  <a:lnTo>
                    <a:pt x="110395"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62" name="Google Shape;3416;p9"/>
            <p:cNvSpPr/>
            <p:nvPr/>
          </p:nvSpPr>
          <p:spPr>
            <a:xfrm>
              <a:off x="1103750" y="4234825"/>
              <a:ext cx="2758150" cy="5975"/>
            </a:xfrm>
            <a:custGeom>
              <a:avLst/>
              <a:ahLst/>
              <a:rect l="l" t="t" r="r" b="b"/>
              <a:pathLst>
                <a:path w="110326" h="239" extrusionOk="0">
                  <a:moveTo>
                    <a:pt x="0" y="1"/>
                  </a:moveTo>
                  <a:lnTo>
                    <a:pt x="0" y="238"/>
                  </a:lnTo>
                  <a:lnTo>
                    <a:pt x="110326" y="238"/>
                  </a:lnTo>
                  <a:lnTo>
                    <a:pt x="110303" y="1"/>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63" name="Google Shape;3417;p9"/>
            <p:cNvSpPr/>
            <p:nvPr/>
          </p:nvSpPr>
          <p:spPr>
            <a:xfrm>
              <a:off x="1104325" y="4112650"/>
              <a:ext cx="2756425" cy="5950"/>
            </a:xfrm>
            <a:custGeom>
              <a:avLst/>
              <a:ahLst/>
              <a:rect l="l" t="t" r="r" b="b"/>
              <a:pathLst>
                <a:path w="110257" h="238" extrusionOk="0">
                  <a:moveTo>
                    <a:pt x="31" y="0"/>
                  </a:moveTo>
                  <a:lnTo>
                    <a:pt x="0" y="238"/>
                  </a:lnTo>
                  <a:lnTo>
                    <a:pt x="110257" y="238"/>
                  </a:lnTo>
                  <a:lnTo>
                    <a:pt x="110257"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64" name="Google Shape;3418;p9"/>
            <p:cNvSpPr/>
            <p:nvPr/>
          </p:nvSpPr>
          <p:spPr>
            <a:xfrm>
              <a:off x="1105650" y="3991225"/>
              <a:ext cx="2754350" cy="5175"/>
            </a:xfrm>
            <a:custGeom>
              <a:avLst/>
              <a:ahLst/>
              <a:rect l="l" t="t" r="r" b="b"/>
              <a:pathLst>
                <a:path w="110174" h="207" extrusionOk="0">
                  <a:moveTo>
                    <a:pt x="1" y="0"/>
                  </a:moveTo>
                  <a:lnTo>
                    <a:pt x="1" y="207"/>
                  </a:lnTo>
                  <a:lnTo>
                    <a:pt x="110173" y="207"/>
                  </a:lnTo>
                  <a:lnTo>
                    <a:pt x="110173"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65" name="Google Shape;3419;p9"/>
            <p:cNvSpPr/>
            <p:nvPr/>
          </p:nvSpPr>
          <p:spPr>
            <a:xfrm>
              <a:off x="1106225" y="3869025"/>
              <a:ext cx="2752625" cy="5200"/>
            </a:xfrm>
            <a:custGeom>
              <a:avLst/>
              <a:ahLst/>
              <a:rect l="l" t="t" r="r" b="b"/>
              <a:pathLst>
                <a:path w="110105" h="208" extrusionOk="0">
                  <a:moveTo>
                    <a:pt x="24" y="0"/>
                  </a:moveTo>
                  <a:lnTo>
                    <a:pt x="1" y="177"/>
                  </a:lnTo>
                  <a:lnTo>
                    <a:pt x="1" y="207"/>
                  </a:lnTo>
                  <a:lnTo>
                    <a:pt x="110104" y="207"/>
                  </a:lnTo>
                  <a:lnTo>
                    <a:pt x="110104" y="0"/>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66" name="Google Shape;3420;p9"/>
            <p:cNvSpPr/>
            <p:nvPr/>
          </p:nvSpPr>
          <p:spPr>
            <a:xfrm>
              <a:off x="1296800" y="5079650"/>
              <a:ext cx="400" cy="400"/>
            </a:xfrm>
            <a:custGeom>
              <a:avLst/>
              <a:ahLst/>
              <a:rect l="l" t="t" r="r" b="b"/>
              <a:pathLst>
                <a:path w="16" h="16" extrusionOk="0">
                  <a:moveTo>
                    <a:pt x="16" y="0"/>
                  </a:moveTo>
                  <a:lnTo>
                    <a:pt x="1" y="16"/>
                  </a:lnTo>
                  <a:close/>
                </a:path>
              </a:pathLst>
            </a:custGeom>
            <a:solidFill>
              <a:srgbClr val="222A54">
                <a:alpha val="1721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111" name="Google Shape;3421;p9"/>
          <p:cNvGrpSpPr/>
          <p:nvPr/>
        </p:nvGrpSpPr>
        <p:grpSpPr>
          <a:xfrm flipH="1">
            <a:off x="7411340" y="95798"/>
            <a:ext cx="1523737" cy="1065174"/>
            <a:chOff x="551250" y="1010950"/>
            <a:chExt cx="438700" cy="306675"/>
          </a:xfrm>
        </p:grpSpPr>
        <p:sp>
          <p:nvSpPr>
            <p:cNvPr id="1051567" name="Google Shape;3422;p9"/>
            <p:cNvSpPr/>
            <p:nvPr/>
          </p:nvSpPr>
          <p:spPr>
            <a:xfrm>
              <a:off x="551250" y="1010950"/>
              <a:ext cx="438700" cy="306675"/>
            </a:xfrm>
            <a:custGeom>
              <a:avLst/>
              <a:ahLst/>
              <a:rect l="l" t="t" r="r" b="b"/>
              <a:pathLst>
                <a:path w="17548" h="12267" extrusionOk="0">
                  <a:moveTo>
                    <a:pt x="15416" y="0"/>
                  </a:moveTo>
                  <a:cubicBezTo>
                    <a:pt x="15130" y="0"/>
                    <a:pt x="14791" y="18"/>
                    <a:pt x="14515" y="143"/>
                  </a:cubicBezTo>
                  <a:cubicBezTo>
                    <a:pt x="14372" y="205"/>
                    <a:pt x="14229" y="277"/>
                    <a:pt x="14086" y="348"/>
                  </a:cubicBezTo>
                  <a:lnTo>
                    <a:pt x="14033" y="384"/>
                  </a:lnTo>
                  <a:cubicBezTo>
                    <a:pt x="13444" y="678"/>
                    <a:pt x="12855" y="999"/>
                    <a:pt x="12293" y="1303"/>
                  </a:cubicBezTo>
                  <a:lnTo>
                    <a:pt x="12276" y="1312"/>
                  </a:lnTo>
                  <a:cubicBezTo>
                    <a:pt x="11027" y="1990"/>
                    <a:pt x="9706" y="2712"/>
                    <a:pt x="8234" y="3533"/>
                  </a:cubicBezTo>
                  <a:lnTo>
                    <a:pt x="7753" y="3800"/>
                  </a:lnTo>
                  <a:cubicBezTo>
                    <a:pt x="7271" y="4077"/>
                    <a:pt x="6789" y="4345"/>
                    <a:pt x="6307" y="4612"/>
                  </a:cubicBezTo>
                  <a:cubicBezTo>
                    <a:pt x="5826" y="4889"/>
                    <a:pt x="5335" y="5156"/>
                    <a:pt x="4853" y="5424"/>
                  </a:cubicBezTo>
                  <a:cubicBezTo>
                    <a:pt x="4505" y="5620"/>
                    <a:pt x="4166" y="5817"/>
                    <a:pt x="3818" y="6004"/>
                  </a:cubicBezTo>
                  <a:cubicBezTo>
                    <a:pt x="3551" y="6156"/>
                    <a:pt x="3274" y="6307"/>
                    <a:pt x="3007" y="6459"/>
                  </a:cubicBezTo>
                  <a:lnTo>
                    <a:pt x="2123" y="6950"/>
                  </a:lnTo>
                  <a:cubicBezTo>
                    <a:pt x="1945" y="7048"/>
                    <a:pt x="1410" y="7351"/>
                    <a:pt x="1410" y="7351"/>
                  </a:cubicBezTo>
                  <a:cubicBezTo>
                    <a:pt x="1124" y="7512"/>
                    <a:pt x="821" y="7681"/>
                    <a:pt x="544" y="7904"/>
                  </a:cubicBezTo>
                  <a:cubicBezTo>
                    <a:pt x="393" y="8020"/>
                    <a:pt x="250" y="8154"/>
                    <a:pt x="125" y="8288"/>
                  </a:cubicBezTo>
                  <a:lnTo>
                    <a:pt x="107" y="8306"/>
                  </a:lnTo>
                  <a:cubicBezTo>
                    <a:pt x="63" y="8350"/>
                    <a:pt x="9" y="8413"/>
                    <a:pt x="0" y="8466"/>
                  </a:cubicBezTo>
                  <a:cubicBezTo>
                    <a:pt x="205" y="8520"/>
                    <a:pt x="402" y="8573"/>
                    <a:pt x="598" y="8627"/>
                  </a:cubicBezTo>
                  <a:lnTo>
                    <a:pt x="678" y="8653"/>
                  </a:lnTo>
                  <a:lnTo>
                    <a:pt x="651" y="8716"/>
                  </a:lnTo>
                  <a:cubicBezTo>
                    <a:pt x="625" y="8769"/>
                    <a:pt x="607" y="8832"/>
                    <a:pt x="580" y="8885"/>
                  </a:cubicBezTo>
                  <a:cubicBezTo>
                    <a:pt x="535" y="9010"/>
                    <a:pt x="482" y="9126"/>
                    <a:pt x="419" y="9251"/>
                  </a:cubicBezTo>
                  <a:cubicBezTo>
                    <a:pt x="518" y="9269"/>
                    <a:pt x="634" y="9278"/>
                    <a:pt x="741" y="9287"/>
                  </a:cubicBezTo>
                  <a:cubicBezTo>
                    <a:pt x="857" y="9305"/>
                    <a:pt x="981" y="9314"/>
                    <a:pt x="1106" y="9340"/>
                  </a:cubicBezTo>
                  <a:lnTo>
                    <a:pt x="1178" y="9358"/>
                  </a:lnTo>
                  <a:lnTo>
                    <a:pt x="1151" y="9421"/>
                  </a:lnTo>
                  <a:cubicBezTo>
                    <a:pt x="1133" y="9483"/>
                    <a:pt x="1115" y="9537"/>
                    <a:pt x="1097" y="9590"/>
                  </a:cubicBezTo>
                  <a:cubicBezTo>
                    <a:pt x="1053" y="9724"/>
                    <a:pt x="1017" y="9849"/>
                    <a:pt x="964" y="9983"/>
                  </a:cubicBezTo>
                  <a:cubicBezTo>
                    <a:pt x="1044" y="10009"/>
                    <a:pt x="1133" y="10045"/>
                    <a:pt x="1222" y="10072"/>
                  </a:cubicBezTo>
                  <a:cubicBezTo>
                    <a:pt x="1356" y="10117"/>
                    <a:pt x="1490" y="10170"/>
                    <a:pt x="1624" y="10224"/>
                  </a:cubicBezTo>
                  <a:lnTo>
                    <a:pt x="1686" y="10241"/>
                  </a:lnTo>
                  <a:lnTo>
                    <a:pt x="1659" y="10304"/>
                  </a:lnTo>
                  <a:cubicBezTo>
                    <a:pt x="1615" y="10402"/>
                    <a:pt x="1561" y="10491"/>
                    <a:pt x="1499" y="10580"/>
                  </a:cubicBezTo>
                  <a:cubicBezTo>
                    <a:pt x="1463" y="10643"/>
                    <a:pt x="1419" y="10705"/>
                    <a:pt x="1383" y="10768"/>
                  </a:cubicBezTo>
                  <a:cubicBezTo>
                    <a:pt x="1526" y="10812"/>
                    <a:pt x="1668" y="10830"/>
                    <a:pt x="1811" y="10839"/>
                  </a:cubicBezTo>
                  <a:cubicBezTo>
                    <a:pt x="1882" y="10848"/>
                    <a:pt x="1963" y="10857"/>
                    <a:pt x="2034" y="10866"/>
                  </a:cubicBezTo>
                  <a:lnTo>
                    <a:pt x="2106" y="10884"/>
                  </a:lnTo>
                  <a:lnTo>
                    <a:pt x="2088" y="10955"/>
                  </a:lnTo>
                  <a:cubicBezTo>
                    <a:pt x="2061" y="11018"/>
                    <a:pt x="2034" y="11089"/>
                    <a:pt x="2016" y="11169"/>
                  </a:cubicBezTo>
                  <a:cubicBezTo>
                    <a:pt x="1981" y="11267"/>
                    <a:pt x="1945" y="11374"/>
                    <a:pt x="1909" y="11481"/>
                  </a:cubicBezTo>
                  <a:cubicBezTo>
                    <a:pt x="2088" y="11508"/>
                    <a:pt x="2275" y="11544"/>
                    <a:pt x="2445" y="11606"/>
                  </a:cubicBezTo>
                  <a:lnTo>
                    <a:pt x="2507" y="11633"/>
                  </a:lnTo>
                  <a:lnTo>
                    <a:pt x="2480" y="11687"/>
                  </a:lnTo>
                  <a:cubicBezTo>
                    <a:pt x="2418" y="11856"/>
                    <a:pt x="2293" y="11999"/>
                    <a:pt x="2177" y="12124"/>
                  </a:cubicBezTo>
                  <a:lnTo>
                    <a:pt x="2132" y="12186"/>
                  </a:lnTo>
                  <a:cubicBezTo>
                    <a:pt x="2267" y="12239"/>
                    <a:pt x="2392" y="12266"/>
                    <a:pt x="2521" y="12266"/>
                  </a:cubicBezTo>
                  <a:cubicBezTo>
                    <a:pt x="2674" y="12266"/>
                    <a:pt x="2831" y="12228"/>
                    <a:pt x="3015" y="12151"/>
                  </a:cubicBezTo>
                  <a:cubicBezTo>
                    <a:pt x="3265" y="12052"/>
                    <a:pt x="3533" y="11919"/>
                    <a:pt x="3845" y="11740"/>
                  </a:cubicBezTo>
                  <a:cubicBezTo>
                    <a:pt x="4032" y="11642"/>
                    <a:pt x="4220" y="11526"/>
                    <a:pt x="4398" y="11428"/>
                  </a:cubicBezTo>
                  <a:lnTo>
                    <a:pt x="4407" y="11419"/>
                  </a:lnTo>
                  <a:cubicBezTo>
                    <a:pt x="4577" y="11321"/>
                    <a:pt x="4773" y="11205"/>
                    <a:pt x="4969" y="11098"/>
                  </a:cubicBezTo>
                  <a:cubicBezTo>
                    <a:pt x="5049" y="11044"/>
                    <a:pt x="5130" y="11000"/>
                    <a:pt x="5219" y="10955"/>
                  </a:cubicBezTo>
                  <a:cubicBezTo>
                    <a:pt x="5433" y="10848"/>
                    <a:pt x="5656" y="10723"/>
                    <a:pt x="5915" y="10580"/>
                  </a:cubicBezTo>
                  <a:cubicBezTo>
                    <a:pt x="6182" y="10429"/>
                    <a:pt x="6450" y="10277"/>
                    <a:pt x="6718" y="10125"/>
                  </a:cubicBezTo>
                  <a:lnTo>
                    <a:pt x="6736" y="10117"/>
                  </a:lnTo>
                  <a:cubicBezTo>
                    <a:pt x="7003" y="9956"/>
                    <a:pt x="7280" y="9804"/>
                    <a:pt x="7547" y="9653"/>
                  </a:cubicBezTo>
                  <a:cubicBezTo>
                    <a:pt x="7663" y="9590"/>
                    <a:pt x="7779" y="9528"/>
                    <a:pt x="7886" y="9465"/>
                  </a:cubicBezTo>
                  <a:cubicBezTo>
                    <a:pt x="8422" y="9171"/>
                    <a:pt x="8993" y="8859"/>
                    <a:pt x="9635" y="8502"/>
                  </a:cubicBezTo>
                  <a:cubicBezTo>
                    <a:pt x="10036" y="8270"/>
                    <a:pt x="10447" y="8047"/>
                    <a:pt x="10848" y="7815"/>
                  </a:cubicBezTo>
                  <a:cubicBezTo>
                    <a:pt x="11151" y="7645"/>
                    <a:pt x="11446" y="7476"/>
                    <a:pt x="11749" y="7306"/>
                  </a:cubicBezTo>
                  <a:cubicBezTo>
                    <a:pt x="12329" y="6976"/>
                    <a:pt x="12909" y="6646"/>
                    <a:pt x="13489" y="6325"/>
                  </a:cubicBezTo>
                  <a:cubicBezTo>
                    <a:pt x="13953" y="6066"/>
                    <a:pt x="14363" y="5843"/>
                    <a:pt x="14747" y="5629"/>
                  </a:cubicBezTo>
                  <a:lnTo>
                    <a:pt x="14800" y="5603"/>
                  </a:lnTo>
                  <a:cubicBezTo>
                    <a:pt x="15032" y="5478"/>
                    <a:pt x="15264" y="5353"/>
                    <a:pt x="15487" y="5219"/>
                  </a:cubicBezTo>
                  <a:cubicBezTo>
                    <a:pt x="15960" y="4960"/>
                    <a:pt x="16326" y="4746"/>
                    <a:pt x="16656" y="4532"/>
                  </a:cubicBezTo>
                  <a:lnTo>
                    <a:pt x="16754" y="4470"/>
                  </a:lnTo>
                  <a:cubicBezTo>
                    <a:pt x="17048" y="4273"/>
                    <a:pt x="17423" y="4032"/>
                    <a:pt x="17548" y="3720"/>
                  </a:cubicBezTo>
                  <a:cubicBezTo>
                    <a:pt x="17343" y="3676"/>
                    <a:pt x="17137" y="3613"/>
                    <a:pt x="16941" y="3560"/>
                  </a:cubicBezTo>
                  <a:lnTo>
                    <a:pt x="16861" y="3542"/>
                  </a:lnTo>
                  <a:lnTo>
                    <a:pt x="16888" y="3470"/>
                  </a:lnTo>
                  <a:cubicBezTo>
                    <a:pt x="16914" y="3417"/>
                    <a:pt x="16941" y="3363"/>
                    <a:pt x="16959" y="3301"/>
                  </a:cubicBezTo>
                  <a:cubicBezTo>
                    <a:pt x="17013" y="3185"/>
                    <a:pt x="17057" y="3060"/>
                    <a:pt x="17129" y="2935"/>
                  </a:cubicBezTo>
                  <a:cubicBezTo>
                    <a:pt x="17048" y="2917"/>
                    <a:pt x="16968" y="2908"/>
                    <a:pt x="16888" y="2891"/>
                  </a:cubicBezTo>
                  <a:cubicBezTo>
                    <a:pt x="16763" y="2864"/>
                    <a:pt x="16629" y="2846"/>
                    <a:pt x="16504" y="2810"/>
                  </a:cubicBezTo>
                  <a:lnTo>
                    <a:pt x="16442" y="2792"/>
                  </a:lnTo>
                  <a:lnTo>
                    <a:pt x="16468" y="2730"/>
                  </a:lnTo>
                  <a:cubicBezTo>
                    <a:pt x="16486" y="2667"/>
                    <a:pt x="16504" y="2614"/>
                    <a:pt x="16522" y="2552"/>
                  </a:cubicBezTo>
                  <a:cubicBezTo>
                    <a:pt x="16567" y="2427"/>
                    <a:pt x="16602" y="2302"/>
                    <a:pt x="16656" y="2168"/>
                  </a:cubicBezTo>
                  <a:cubicBezTo>
                    <a:pt x="16531" y="2114"/>
                    <a:pt x="16406" y="2052"/>
                    <a:pt x="16299" y="1990"/>
                  </a:cubicBezTo>
                  <a:cubicBezTo>
                    <a:pt x="16228" y="1945"/>
                    <a:pt x="16156" y="1909"/>
                    <a:pt x="16085" y="1874"/>
                  </a:cubicBezTo>
                  <a:lnTo>
                    <a:pt x="16031" y="1847"/>
                  </a:lnTo>
                  <a:lnTo>
                    <a:pt x="16049" y="1793"/>
                  </a:lnTo>
                  <a:cubicBezTo>
                    <a:pt x="16076" y="1731"/>
                    <a:pt x="16103" y="1668"/>
                    <a:pt x="16129" y="1606"/>
                  </a:cubicBezTo>
                  <a:cubicBezTo>
                    <a:pt x="16156" y="1535"/>
                    <a:pt x="16183" y="1463"/>
                    <a:pt x="16210" y="1392"/>
                  </a:cubicBezTo>
                  <a:cubicBezTo>
                    <a:pt x="16040" y="1303"/>
                    <a:pt x="15871" y="1267"/>
                    <a:pt x="15674" y="1222"/>
                  </a:cubicBezTo>
                  <a:lnTo>
                    <a:pt x="15612" y="1213"/>
                  </a:lnTo>
                  <a:lnTo>
                    <a:pt x="15630" y="1142"/>
                  </a:lnTo>
                  <a:cubicBezTo>
                    <a:pt x="15666" y="1008"/>
                    <a:pt x="15701" y="874"/>
                    <a:pt x="15728" y="732"/>
                  </a:cubicBezTo>
                  <a:lnTo>
                    <a:pt x="15737" y="723"/>
                  </a:lnTo>
                  <a:lnTo>
                    <a:pt x="15746" y="642"/>
                  </a:lnTo>
                  <a:cubicBezTo>
                    <a:pt x="15666" y="625"/>
                    <a:pt x="15585" y="625"/>
                    <a:pt x="15496" y="625"/>
                  </a:cubicBezTo>
                  <a:cubicBezTo>
                    <a:pt x="15371" y="616"/>
                    <a:pt x="15228" y="616"/>
                    <a:pt x="15103" y="580"/>
                  </a:cubicBezTo>
                  <a:lnTo>
                    <a:pt x="15032" y="562"/>
                  </a:lnTo>
                  <a:lnTo>
                    <a:pt x="15059" y="500"/>
                  </a:lnTo>
                  <a:cubicBezTo>
                    <a:pt x="15130" y="339"/>
                    <a:pt x="15255" y="187"/>
                    <a:pt x="15362" y="63"/>
                  </a:cubicBezTo>
                  <a:lnTo>
                    <a:pt x="15416" y="0"/>
                  </a:lnTo>
                  <a:close/>
                </a:path>
              </a:pathLst>
            </a:custGeom>
            <a:solidFill>
              <a:srgbClr val="D6EAB6">
                <a:alpha val="7209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68" name="Google Shape;3423;p9"/>
            <p:cNvSpPr/>
            <p:nvPr/>
          </p:nvSpPr>
          <p:spPr>
            <a:xfrm>
              <a:off x="606325" y="1296850"/>
              <a:ext cx="25450" cy="20775"/>
            </a:xfrm>
            <a:custGeom>
              <a:avLst/>
              <a:ahLst/>
              <a:rect l="l" t="t" r="r" b="b"/>
              <a:pathLst>
                <a:path w="1018" h="831" extrusionOk="0">
                  <a:moveTo>
                    <a:pt x="652" y="1"/>
                  </a:moveTo>
                  <a:lnTo>
                    <a:pt x="652" y="1"/>
                  </a:lnTo>
                  <a:cubicBezTo>
                    <a:pt x="589" y="19"/>
                    <a:pt x="518" y="45"/>
                    <a:pt x="456" y="90"/>
                  </a:cubicBezTo>
                  <a:cubicBezTo>
                    <a:pt x="509" y="117"/>
                    <a:pt x="554" y="170"/>
                    <a:pt x="563" y="224"/>
                  </a:cubicBezTo>
                  <a:cubicBezTo>
                    <a:pt x="589" y="304"/>
                    <a:pt x="572" y="393"/>
                    <a:pt x="518" y="465"/>
                  </a:cubicBezTo>
                  <a:cubicBezTo>
                    <a:pt x="465" y="544"/>
                    <a:pt x="374" y="586"/>
                    <a:pt x="284" y="586"/>
                  </a:cubicBezTo>
                  <a:cubicBezTo>
                    <a:pt x="224" y="586"/>
                    <a:pt x="164" y="567"/>
                    <a:pt x="117" y="527"/>
                  </a:cubicBezTo>
                  <a:cubicBezTo>
                    <a:pt x="81" y="563"/>
                    <a:pt x="54" y="607"/>
                    <a:pt x="18" y="643"/>
                  </a:cubicBezTo>
                  <a:cubicBezTo>
                    <a:pt x="10" y="661"/>
                    <a:pt x="10" y="679"/>
                    <a:pt x="1" y="697"/>
                  </a:cubicBezTo>
                  <a:cubicBezTo>
                    <a:pt x="81" y="777"/>
                    <a:pt x="170" y="822"/>
                    <a:pt x="250" y="830"/>
                  </a:cubicBezTo>
                  <a:lnTo>
                    <a:pt x="331" y="830"/>
                  </a:lnTo>
                  <a:cubicBezTo>
                    <a:pt x="696" y="804"/>
                    <a:pt x="1018" y="260"/>
                    <a:pt x="6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69" name="Google Shape;3424;p9"/>
            <p:cNvSpPr/>
            <p:nvPr/>
          </p:nvSpPr>
          <p:spPr>
            <a:xfrm>
              <a:off x="634425" y="1297075"/>
              <a:ext cx="3375" cy="14075"/>
            </a:xfrm>
            <a:custGeom>
              <a:avLst/>
              <a:ahLst/>
              <a:rect l="l" t="t" r="r" b="b"/>
              <a:pathLst>
                <a:path w="135" h="563" extrusionOk="0">
                  <a:moveTo>
                    <a:pt x="1" y="1"/>
                  </a:moveTo>
                  <a:lnTo>
                    <a:pt x="1" y="1"/>
                  </a:lnTo>
                  <a:cubicBezTo>
                    <a:pt x="27" y="72"/>
                    <a:pt x="45" y="152"/>
                    <a:pt x="54" y="215"/>
                  </a:cubicBezTo>
                  <a:cubicBezTo>
                    <a:pt x="72" y="331"/>
                    <a:pt x="63" y="465"/>
                    <a:pt x="10" y="563"/>
                  </a:cubicBezTo>
                  <a:cubicBezTo>
                    <a:pt x="36" y="554"/>
                    <a:pt x="72" y="536"/>
                    <a:pt x="99" y="518"/>
                  </a:cubicBezTo>
                  <a:cubicBezTo>
                    <a:pt x="135" y="358"/>
                    <a:pt x="126" y="179"/>
                    <a:pt x="54" y="19"/>
                  </a:cubicBezTo>
                  <a:cubicBezTo>
                    <a:pt x="36" y="10"/>
                    <a:pt x="19" y="10"/>
                    <a:pt x="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70" name="Google Shape;3425;p9"/>
            <p:cNvSpPr/>
            <p:nvPr/>
          </p:nvSpPr>
          <p:spPr>
            <a:xfrm>
              <a:off x="623725" y="1295975"/>
              <a:ext cx="11400" cy="19875"/>
            </a:xfrm>
            <a:custGeom>
              <a:avLst/>
              <a:ahLst/>
              <a:rect l="l" t="t" r="r" b="b"/>
              <a:pathLst>
                <a:path w="456" h="795" extrusionOk="0">
                  <a:moveTo>
                    <a:pt x="206" y="0"/>
                  </a:moveTo>
                  <a:cubicBezTo>
                    <a:pt x="161" y="0"/>
                    <a:pt x="125" y="0"/>
                    <a:pt x="81" y="9"/>
                  </a:cubicBezTo>
                  <a:cubicBezTo>
                    <a:pt x="313" y="241"/>
                    <a:pt x="224" y="589"/>
                    <a:pt x="0" y="794"/>
                  </a:cubicBezTo>
                  <a:cubicBezTo>
                    <a:pt x="36" y="785"/>
                    <a:pt x="81" y="767"/>
                    <a:pt x="116" y="750"/>
                  </a:cubicBezTo>
                  <a:cubicBezTo>
                    <a:pt x="215" y="714"/>
                    <a:pt x="322" y="669"/>
                    <a:pt x="429" y="616"/>
                  </a:cubicBezTo>
                  <a:cubicBezTo>
                    <a:pt x="438" y="491"/>
                    <a:pt x="455" y="366"/>
                    <a:pt x="420" y="241"/>
                  </a:cubicBezTo>
                  <a:cubicBezTo>
                    <a:pt x="402" y="179"/>
                    <a:pt x="384" y="116"/>
                    <a:pt x="357" y="63"/>
                  </a:cubicBezTo>
                  <a:cubicBezTo>
                    <a:pt x="339" y="45"/>
                    <a:pt x="331" y="27"/>
                    <a:pt x="322" y="18"/>
                  </a:cubicBezTo>
                  <a:cubicBezTo>
                    <a:pt x="313" y="9"/>
                    <a:pt x="304" y="9"/>
                    <a:pt x="304" y="9"/>
                  </a:cubicBezTo>
                  <a:lnTo>
                    <a:pt x="304" y="9"/>
                  </a:lnTo>
                  <a:cubicBezTo>
                    <a:pt x="322" y="45"/>
                    <a:pt x="339" y="89"/>
                    <a:pt x="348" y="125"/>
                  </a:cubicBezTo>
                  <a:cubicBezTo>
                    <a:pt x="384" y="223"/>
                    <a:pt x="420" y="339"/>
                    <a:pt x="384" y="446"/>
                  </a:cubicBezTo>
                  <a:cubicBezTo>
                    <a:pt x="366" y="330"/>
                    <a:pt x="348" y="241"/>
                    <a:pt x="304" y="143"/>
                  </a:cubicBezTo>
                  <a:cubicBezTo>
                    <a:pt x="277" y="89"/>
                    <a:pt x="241" y="45"/>
                    <a:pt x="206"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71" name="Google Shape;3426;p9"/>
            <p:cNvSpPr/>
            <p:nvPr/>
          </p:nvSpPr>
          <p:spPr>
            <a:xfrm>
              <a:off x="609225" y="1293375"/>
              <a:ext cx="31025" cy="24250"/>
            </a:xfrm>
            <a:custGeom>
              <a:avLst/>
              <a:ahLst/>
              <a:rect l="l" t="t" r="r" b="b"/>
              <a:pathLst>
                <a:path w="1241" h="970" extrusionOk="0">
                  <a:moveTo>
                    <a:pt x="763" y="0"/>
                  </a:moveTo>
                  <a:cubicBezTo>
                    <a:pt x="508" y="0"/>
                    <a:pt x="268" y="117"/>
                    <a:pt x="90" y="300"/>
                  </a:cubicBezTo>
                  <a:cubicBezTo>
                    <a:pt x="99" y="300"/>
                    <a:pt x="117" y="309"/>
                    <a:pt x="126" y="309"/>
                  </a:cubicBezTo>
                  <a:lnTo>
                    <a:pt x="188" y="336"/>
                  </a:lnTo>
                  <a:lnTo>
                    <a:pt x="161" y="390"/>
                  </a:lnTo>
                  <a:cubicBezTo>
                    <a:pt x="126" y="488"/>
                    <a:pt x="63" y="586"/>
                    <a:pt x="1" y="666"/>
                  </a:cubicBezTo>
                  <a:cubicBezTo>
                    <a:pt x="48" y="706"/>
                    <a:pt x="108" y="725"/>
                    <a:pt x="168" y="725"/>
                  </a:cubicBezTo>
                  <a:cubicBezTo>
                    <a:pt x="258" y="725"/>
                    <a:pt x="349" y="683"/>
                    <a:pt x="402" y="604"/>
                  </a:cubicBezTo>
                  <a:cubicBezTo>
                    <a:pt x="456" y="532"/>
                    <a:pt x="473" y="443"/>
                    <a:pt x="447" y="363"/>
                  </a:cubicBezTo>
                  <a:cubicBezTo>
                    <a:pt x="438" y="309"/>
                    <a:pt x="393" y="256"/>
                    <a:pt x="340" y="229"/>
                  </a:cubicBezTo>
                  <a:cubicBezTo>
                    <a:pt x="402" y="184"/>
                    <a:pt x="473" y="158"/>
                    <a:pt x="536" y="140"/>
                  </a:cubicBezTo>
                  <a:lnTo>
                    <a:pt x="536" y="140"/>
                  </a:lnTo>
                  <a:cubicBezTo>
                    <a:pt x="902" y="399"/>
                    <a:pt x="580" y="943"/>
                    <a:pt x="215" y="969"/>
                  </a:cubicBezTo>
                  <a:cubicBezTo>
                    <a:pt x="331" y="969"/>
                    <a:pt x="456" y="943"/>
                    <a:pt x="580" y="898"/>
                  </a:cubicBezTo>
                  <a:cubicBezTo>
                    <a:pt x="804" y="693"/>
                    <a:pt x="893" y="345"/>
                    <a:pt x="661" y="113"/>
                  </a:cubicBezTo>
                  <a:cubicBezTo>
                    <a:pt x="705" y="104"/>
                    <a:pt x="741" y="104"/>
                    <a:pt x="786" y="104"/>
                  </a:cubicBezTo>
                  <a:cubicBezTo>
                    <a:pt x="821" y="149"/>
                    <a:pt x="857" y="193"/>
                    <a:pt x="884" y="247"/>
                  </a:cubicBezTo>
                  <a:cubicBezTo>
                    <a:pt x="928" y="345"/>
                    <a:pt x="946" y="434"/>
                    <a:pt x="964" y="550"/>
                  </a:cubicBezTo>
                  <a:cubicBezTo>
                    <a:pt x="1000" y="443"/>
                    <a:pt x="964" y="327"/>
                    <a:pt x="928" y="229"/>
                  </a:cubicBezTo>
                  <a:cubicBezTo>
                    <a:pt x="919" y="193"/>
                    <a:pt x="902" y="149"/>
                    <a:pt x="884" y="113"/>
                  </a:cubicBezTo>
                  <a:lnTo>
                    <a:pt x="884" y="113"/>
                  </a:lnTo>
                  <a:cubicBezTo>
                    <a:pt x="884" y="113"/>
                    <a:pt x="893" y="113"/>
                    <a:pt x="902" y="122"/>
                  </a:cubicBezTo>
                  <a:cubicBezTo>
                    <a:pt x="911" y="131"/>
                    <a:pt x="919" y="149"/>
                    <a:pt x="937" y="167"/>
                  </a:cubicBezTo>
                  <a:cubicBezTo>
                    <a:pt x="964" y="220"/>
                    <a:pt x="982" y="283"/>
                    <a:pt x="1000" y="345"/>
                  </a:cubicBezTo>
                  <a:cubicBezTo>
                    <a:pt x="1035" y="470"/>
                    <a:pt x="1018" y="595"/>
                    <a:pt x="1000" y="720"/>
                  </a:cubicBezTo>
                  <a:lnTo>
                    <a:pt x="1018" y="711"/>
                  </a:lnTo>
                  <a:cubicBezTo>
                    <a:pt x="1071" y="613"/>
                    <a:pt x="1080" y="479"/>
                    <a:pt x="1062" y="363"/>
                  </a:cubicBezTo>
                  <a:cubicBezTo>
                    <a:pt x="1053" y="300"/>
                    <a:pt x="1035" y="220"/>
                    <a:pt x="1009" y="149"/>
                  </a:cubicBezTo>
                  <a:lnTo>
                    <a:pt x="1009" y="149"/>
                  </a:lnTo>
                  <a:cubicBezTo>
                    <a:pt x="1027" y="158"/>
                    <a:pt x="1044" y="158"/>
                    <a:pt x="1062" y="167"/>
                  </a:cubicBezTo>
                  <a:cubicBezTo>
                    <a:pt x="1134" y="327"/>
                    <a:pt x="1143" y="506"/>
                    <a:pt x="1107" y="666"/>
                  </a:cubicBezTo>
                  <a:cubicBezTo>
                    <a:pt x="1143" y="648"/>
                    <a:pt x="1187" y="630"/>
                    <a:pt x="1223" y="613"/>
                  </a:cubicBezTo>
                  <a:cubicBezTo>
                    <a:pt x="1241" y="443"/>
                    <a:pt x="1223" y="274"/>
                    <a:pt x="1151" y="113"/>
                  </a:cubicBezTo>
                  <a:cubicBezTo>
                    <a:pt x="1143" y="104"/>
                    <a:pt x="1143" y="95"/>
                    <a:pt x="1134" y="95"/>
                  </a:cubicBezTo>
                  <a:cubicBezTo>
                    <a:pt x="1125" y="86"/>
                    <a:pt x="1125" y="86"/>
                    <a:pt x="1116" y="77"/>
                  </a:cubicBezTo>
                  <a:cubicBezTo>
                    <a:pt x="998" y="24"/>
                    <a:pt x="879" y="0"/>
                    <a:pt x="7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72" name="Google Shape;3427;p9"/>
            <p:cNvSpPr/>
            <p:nvPr/>
          </p:nvSpPr>
          <p:spPr>
            <a:xfrm>
              <a:off x="604550" y="1312925"/>
              <a:ext cx="8050" cy="4700"/>
            </a:xfrm>
            <a:custGeom>
              <a:avLst/>
              <a:ahLst/>
              <a:rect l="l" t="t" r="r" b="b"/>
              <a:pathLst>
                <a:path w="322" h="188" extrusionOk="0">
                  <a:moveTo>
                    <a:pt x="89" y="0"/>
                  </a:moveTo>
                  <a:lnTo>
                    <a:pt x="89" y="0"/>
                  </a:lnTo>
                  <a:cubicBezTo>
                    <a:pt x="72" y="18"/>
                    <a:pt x="63" y="36"/>
                    <a:pt x="45" y="45"/>
                  </a:cubicBezTo>
                  <a:lnTo>
                    <a:pt x="0" y="107"/>
                  </a:lnTo>
                  <a:cubicBezTo>
                    <a:pt x="107" y="152"/>
                    <a:pt x="214" y="179"/>
                    <a:pt x="321" y="187"/>
                  </a:cubicBezTo>
                  <a:cubicBezTo>
                    <a:pt x="241" y="179"/>
                    <a:pt x="152" y="134"/>
                    <a:pt x="72" y="54"/>
                  </a:cubicBezTo>
                  <a:cubicBezTo>
                    <a:pt x="81" y="36"/>
                    <a:pt x="81" y="18"/>
                    <a:pt x="8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73" name="Google Shape;3428;p9"/>
            <p:cNvSpPr/>
            <p:nvPr/>
          </p:nvSpPr>
          <p:spPr>
            <a:xfrm>
              <a:off x="610100" y="1288725"/>
              <a:ext cx="5575" cy="6175"/>
            </a:xfrm>
            <a:custGeom>
              <a:avLst/>
              <a:ahLst/>
              <a:rect l="l" t="t" r="r" b="b"/>
              <a:pathLst>
                <a:path w="223" h="247" extrusionOk="0">
                  <a:moveTo>
                    <a:pt x="73" y="0"/>
                  </a:moveTo>
                  <a:cubicBezTo>
                    <a:pt x="39" y="0"/>
                    <a:pt x="0" y="38"/>
                    <a:pt x="19" y="76"/>
                  </a:cubicBezTo>
                  <a:cubicBezTo>
                    <a:pt x="46" y="130"/>
                    <a:pt x="82" y="174"/>
                    <a:pt x="108" y="219"/>
                  </a:cubicBezTo>
                  <a:cubicBezTo>
                    <a:pt x="120" y="238"/>
                    <a:pt x="136" y="247"/>
                    <a:pt x="152" y="247"/>
                  </a:cubicBezTo>
                  <a:cubicBezTo>
                    <a:pt x="188" y="247"/>
                    <a:pt x="222" y="208"/>
                    <a:pt x="198" y="165"/>
                  </a:cubicBezTo>
                  <a:cubicBezTo>
                    <a:pt x="171" y="121"/>
                    <a:pt x="135" y="76"/>
                    <a:pt x="108" y="23"/>
                  </a:cubicBezTo>
                  <a:cubicBezTo>
                    <a:pt x="101" y="7"/>
                    <a:pt x="87" y="0"/>
                    <a:pt x="7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74" name="Google Shape;3429;p9"/>
            <p:cNvSpPr/>
            <p:nvPr/>
          </p:nvSpPr>
          <p:spPr>
            <a:xfrm>
              <a:off x="621725" y="1283875"/>
              <a:ext cx="3375" cy="6775"/>
            </a:xfrm>
            <a:custGeom>
              <a:avLst/>
              <a:ahLst/>
              <a:rect l="l" t="t" r="r" b="b"/>
              <a:pathLst>
                <a:path w="135" h="271" extrusionOk="0">
                  <a:moveTo>
                    <a:pt x="59" y="0"/>
                  </a:moveTo>
                  <a:cubicBezTo>
                    <a:pt x="54" y="0"/>
                    <a:pt x="50" y="1"/>
                    <a:pt x="45" y="2"/>
                  </a:cubicBezTo>
                  <a:cubicBezTo>
                    <a:pt x="9" y="11"/>
                    <a:pt x="0" y="38"/>
                    <a:pt x="9" y="65"/>
                  </a:cubicBezTo>
                  <a:cubicBezTo>
                    <a:pt x="18" y="118"/>
                    <a:pt x="18" y="163"/>
                    <a:pt x="27" y="217"/>
                  </a:cubicBezTo>
                  <a:cubicBezTo>
                    <a:pt x="27" y="243"/>
                    <a:pt x="45" y="270"/>
                    <a:pt x="72" y="270"/>
                  </a:cubicBezTo>
                  <a:cubicBezTo>
                    <a:pt x="98" y="270"/>
                    <a:pt x="134" y="243"/>
                    <a:pt x="125" y="217"/>
                  </a:cubicBezTo>
                  <a:cubicBezTo>
                    <a:pt x="116" y="154"/>
                    <a:pt x="116" y="92"/>
                    <a:pt x="107" y="38"/>
                  </a:cubicBezTo>
                  <a:cubicBezTo>
                    <a:pt x="100" y="16"/>
                    <a:pt x="80" y="0"/>
                    <a:pt x="5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75" name="Google Shape;3430;p9"/>
            <p:cNvSpPr/>
            <p:nvPr/>
          </p:nvSpPr>
          <p:spPr>
            <a:xfrm>
              <a:off x="632875" y="1284600"/>
              <a:ext cx="3175" cy="6300"/>
            </a:xfrm>
            <a:custGeom>
              <a:avLst/>
              <a:ahLst/>
              <a:rect l="l" t="t" r="r" b="b"/>
              <a:pathLst>
                <a:path w="127" h="252" extrusionOk="0">
                  <a:moveTo>
                    <a:pt x="61" y="0"/>
                  </a:moveTo>
                  <a:cubicBezTo>
                    <a:pt x="41" y="0"/>
                    <a:pt x="22" y="11"/>
                    <a:pt x="18" y="36"/>
                  </a:cubicBezTo>
                  <a:cubicBezTo>
                    <a:pt x="9" y="89"/>
                    <a:pt x="0" y="143"/>
                    <a:pt x="0" y="205"/>
                  </a:cubicBezTo>
                  <a:cubicBezTo>
                    <a:pt x="0" y="236"/>
                    <a:pt x="23" y="251"/>
                    <a:pt x="48" y="251"/>
                  </a:cubicBezTo>
                  <a:cubicBezTo>
                    <a:pt x="74" y="251"/>
                    <a:pt x="103" y="233"/>
                    <a:pt x="107" y="196"/>
                  </a:cubicBezTo>
                  <a:cubicBezTo>
                    <a:pt x="107" y="152"/>
                    <a:pt x="107" y="107"/>
                    <a:pt x="116" y="63"/>
                  </a:cubicBezTo>
                  <a:cubicBezTo>
                    <a:pt x="127" y="25"/>
                    <a:pt x="92" y="0"/>
                    <a:pt x="6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76" name="Google Shape;3431;p9"/>
            <p:cNvSpPr/>
            <p:nvPr/>
          </p:nvSpPr>
          <p:spPr>
            <a:xfrm>
              <a:off x="601500" y="1296050"/>
              <a:ext cx="6425" cy="3725"/>
            </a:xfrm>
            <a:custGeom>
              <a:avLst/>
              <a:ahLst/>
              <a:rect l="l" t="t" r="r" b="b"/>
              <a:pathLst>
                <a:path w="257" h="149" extrusionOk="0">
                  <a:moveTo>
                    <a:pt x="77" y="1"/>
                  </a:moveTo>
                  <a:cubicBezTo>
                    <a:pt x="34" y="1"/>
                    <a:pt x="0" y="54"/>
                    <a:pt x="42" y="95"/>
                  </a:cubicBezTo>
                  <a:cubicBezTo>
                    <a:pt x="42" y="95"/>
                    <a:pt x="51" y="104"/>
                    <a:pt x="51" y="104"/>
                  </a:cubicBezTo>
                  <a:cubicBezTo>
                    <a:pt x="122" y="122"/>
                    <a:pt x="185" y="131"/>
                    <a:pt x="256" y="149"/>
                  </a:cubicBezTo>
                  <a:cubicBezTo>
                    <a:pt x="247" y="140"/>
                    <a:pt x="247" y="140"/>
                    <a:pt x="238" y="131"/>
                  </a:cubicBezTo>
                  <a:cubicBezTo>
                    <a:pt x="194" y="95"/>
                    <a:pt x="149" y="60"/>
                    <a:pt x="113" y="15"/>
                  </a:cubicBezTo>
                  <a:cubicBezTo>
                    <a:pt x="102" y="5"/>
                    <a:pt x="89" y="1"/>
                    <a:pt x="7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77" name="Google Shape;3432;p9"/>
            <p:cNvSpPr/>
            <p:nvPr/>
          </p:nvSpPr>
          <p:spPr>
            <a:xfrm>
              <a:off x="655175" y="1189350"/>
              <a:ext cx="25700" cy="20725"/>
            </a:xfrm>
            <a:custGeom>
              <a:avLst/>
              <a:ahLst/>
              <a:rect l="l" t="t" r="r" b="b"/>
              <a:pathLst>
                <a:path w="1028" h="829" extrusionOk="0">
                  <a:moveTo>
                    <a:pt x="661" y="1"/>
                  </a:moveTo>
                  <a:cubicBezTo>
                    <a:pt x="589" y="19"/>
                    <a:pt x="527" y="46"/>
                    <a:pt x="464" y="81"/>
                  </a:cubicBezTo>
                  <a:cubicBezTo>
                    <a:pt x="509" y="117"/>
                    <a:pt x="553" y="170"/>
                    <a:pt x="571" y="224"/>
                  </a:cubicBezTo>
                  <a:cubicBezTo>
                    <a:pt x="589" y="304"/>
                    <a:pt x="571" y="393"/>
                    <a:pt x="527" y="465"/>
                  </a:cubicBezTo>
                  <a:cubicBezTo>
                    <a:pt x="469" y="542"/>
                    <a:pt x="375" y="583"/>
                    <a:pt x="283" y="583"/>
                  </a:cubicBezTo>
                  <a:cubicBezTo>
                    <a:pt x="206" y="583"/>
                    <a:pt x="130" y="553"/>
                    <a:pt x="81" y="492"/>
                  </a:cubicBezTo>
                  <a:cubicBezTo>
                    <a:pt x="45" y="563"/>
                    <a:pt x="18" y="625"/>
                    <a:pt x="0" y="697"/>
                  </a:cubicBezTo>
                  <a:cubicBezTo>
                    <a:pt x="95" y="790"/>
                    <a:pt x="199" y="828"/>
                    <a:pt x="300" y="828"/>
                  </a:cubicBezTo>
                  <a:cubicBezTo>
                    <a:pt x="685" y="828"/>
                    <a:pt x="1028" y="269"/>
                    <a:pt x="661"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78" name="Google Shape;3433;p9"/>
            <p:cNvSpPr/>
            <p:nvPr/>
          </p:nvSpPr>
          <p:spPr>
            <a:xfrm>
              <a:off x="654500" y="1188475"/>
              <a:ext cx="36425" cy="33625"/>
            </a:xfrm>
            <a:custGeom>
              <a:avLst/>
              <a:ahLst/>
              <a:rect l="l" t="t" r="r" b="b"/>
              <a:pathLst>
                <a:path w="1457" h="1345" extrusionOk="0">
                  <a:moveTo>
                    <a:pt x="928" y="0"/>
                  </a:moveTo>
                  <a:cubicBezTo>
                    <a:pt x="893" y="0"/>
                    <a:pt x="848" y="0"/>
                    <a:pt x="803" y="9"/>
                  </a:cubicBezTo>
                  <a:cubicBezTo>
                    <a:pt x="1156" y="369"/>
                    <a:pt x="760" y="972"/>
                    <a:pt x="322" y="972"/>
                  </a:cubicBezTo>
                  <a:cubicBezTo>
                    <a:pt x="217" y="972"/>
                    <a:pt x="110" y="938"/>
                    <a:pt x="10" y="857"/>
                  </a:cubicBezTo>
                  <a:cubicBezTo>
                    <a:pt x="1" y="919"/>
                    <a:pt x="1" y="990"/>
                    <a:pt x="1" y="1053"/>
                  </a:cubicBezTo>
                  <a:cubicBezTo>
                    <a:pt x="72" y="1089"/>
                    <a:pt x="134" y="1124"/>
                    <a:pt x="206" y="1142"/>
                  </a:cubicBezTo>
                  <a:cubicBezTo>
                    <a:pt x="295" y="1160"/>
                    <a:pt x="375" y="1178"/>
                    <a:pt x="464" y="1178"/>
                  </a:cubicBezTo>
                  <a:cubicBezTo>
                    <a:pt x="473" y="1178"/>
                    <a:pt x="473" y="1187"/>
                    <a:pt x="473" y="1187"/>
                  </a:cubicBezTo>
                  <a:cubicBezTo>
                    <a:pt x="446" y="1195"/>
                    <a:pt x="418" y="1198"/>
                    <a:pt x="390" y="1198"/>
                  </a:cubicBezTo>
                  <a:cubicBezTo>
                    <a:pt x="325" y="1198"/>
                    <a:pt x="259" y="1181"/>
                    <a:pt x="197" y="1169"/>
                  </a:cubicBezTo>
                  <a:cubicBezTo>
                    <a:pt x="143" y="1160"/>
                    <a:pt x="81" y="1142"/>
                    <a:pt x="18" y="1124"/>
                  </a:cubicBezTo>
                  <a:lnTo>
                    <a:pt x="18" y="1124"/>
                  </a:lnTo>
                  <a:cubicBezTo>
                    <a:pt x="18" y="1142"/>
                    <a:pt x="18" y="1151"/>
                    <a:pt x="27" y="1169"/>
                  </a:cubicBezTo>
                  <a:cubicBezTo>
                    <a:pt x="117" y="1196"/>
                    <a:pt x="206" y="1231"/>
                    <a:pt x="295" y="1240"/>
                  </a:cubicBezTo>
                  <a:cubicBezTo>
                    <a:pt x="336" y="1247"/>
                    <a:pt x="375" y="1250"/>
                    <a:pt x="415" y="1250"/>
                  </a:cubicBezTo>
                  <a:cubicBezTo>
                    <a:pt x="478" y="1250"/>
                    <a:pt x="541" y="1242"/>
                    <a:pt x="607" y="1231"/>
                  </a:cubicBezTo>
                  <a:lnTo>
                    <a:pt x="607" y="1231"/>
                  </a:lnTo>
                  <a:cubicBezTo>
                    <a:pt x="553" y="1276"/>
                    <a:pt x="474" y="1287"/>
                    <a:pt x="396" y="1287"/>
                  </a:cubicBezTo>
                  <a:cubicBezTo>
                    <a:pt x="333" y="1287"/>
                    <a:pt x="271" y="1280"/>
                    <a:pt x="224" y="1276"/>
                  </a:cubicBezTo>
                  <a:cubicBezTo>
                    <a:pt x="206" y="1276"/>
                    <a:pt x="125" y="1258"/>
                    <a:pt x="54" y="1240"/>
                  </a:cubicBezTo>
                  <a:lnTo>
                    <a:pt x="54" y="1240"/>
                  </a:lnTo>
                  <a:cubicBezTo>
                    <a:pt x="54" y="1258"/>
                    <a:pt x="63" y="1267"/>
                    <a:pt x="63" y="1276"/>
                  </a:cubicBezTo>
                  <a:cubicBezTo>
                    <a:pt x="167" y="1323"/>
                    <a:pt x="271" y="1345"/>
                    <a:pt x="372" y="1345"/>
                  </a:cubicBezTo>
                  <a:cubicBezTo>
                    <a:pt x="961" y="1345"/>
                    <a:pt x="1456" y="626"/>
                    <a:pt x="1205" y="63"/>
                  </a:cubicBezTo>
                  <a:cubicBezTo>
                    <a:pt x="1187" y="54"/>
                    <a:pt x="1169" y="45"/>
                    <a:pt x="1151" y="45"/>
                  </a:cubicBezTo>
                  <a:cubicBezTo>
                    <a:pt x="1187" y="107"/>
                    <a:pt x="1205" y="196"/>
                    <a:pt x="1214" y="259"/>
                  </a:cubicBezTo>
                  <a:cubicBezTo>
                    <a:pt x="1232" y="375"/>
                    <a:pt x="1214" y="518"/>
                    <a:pt x="1151" y="625"/>
                  </a:cubicBezTo>
                  <a:cubicBezTo>
                    <a:pt x="1169" y="491"/>
                    <a:pt x="1178" y="366"/>
                    <a:pt x="1142" y="241"/>
                  </a:cubicBezTo>
                  <a:cubicBezTo>
                    <a:pt x="1134" y="179"/>
                    <a:pt x="1116" y="116"/>
                    <a:pt x="1080" y="63"/>
                  </a:cubicBezTo>
                  <a:cubicBezTo>
                    <a:pt x="1071" y="45"/>
                    <a:pt x="1053" y="27"/>
                    <a:pt x="1044" y="9"/>
                  </a:cubicBezTo>
                  <a:lnTo>
                    <a:pt x="1027" y="9"/>
                  </a:lnTo>
                  <a:cubicBezTo>
                    <a:pt x="1044" y="45"/>
                    <a:pt x="1062" y="89"/>
                    <a:pt x="1071" y="125"/>
                  </a:cubicBezTo>
                  <a:cubicBezTo>
                    <a:pt x="1107" y="223"/>
                    <a:pt x="1142" y="339"/>
                    <a:pt x="1107" y="446"/>
                  </a:cubicBezTo>
                  <a:cubicBezTo>
                    <a:pt x="1107" y="446"/>
                    <a:pt x="1107" y="446"/>
                    <a:pt x="1107" y="437"/>
                  </a:cubicBezTo>
                  <a:cubicBezTo>
                    <a:pt x="1098" y="330"/>
                    <a:pt x="1071" y="241"/>
                    <a:pt x="1027" y="143"/>
                  </a:cubicBezTo>
                  <a:cubicBezTo>
                    <a:pt x="1000" y="89"/>
                    <a:pt x="964" y="45"/>
                    <a:pt x="928"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79" name="Google Shape;3434;p9"/>
            <p:cNvSpPr/>
            <p:nvPr/>
          </p:nvSpPr>
          <p:spPr>
            <a:xfrm>
              <a:off x="646625" y="1185800"/>
              <a:ext cx="47625" cy="38875"/>
            </a:xfrm>
            <a:custGeom>
              <a:avLst/>
              <a:ahLst/>
              <a:rect l="l" t="t" r="r" b="b"/>
              <a:pathLst>
                <a:path w="1905" h="1555" extrusionOk="0">
                  <a:moveTo>
                    <a:pt x="1003" y="143"/>
                  </a:moveTo>
                  <a:lnTo>
                    <a:pt x="1003" y="143"/>
                  </a:lnTo>
                  <a:cubicBezTo>
                    <a:pt x="1370" y="411"/>
                    <a:pt x="1027" y="970"/>
                    <a:pt x="642" y="970"/>
                  </a:cubicBezTo>
                  <a:cubicBezTo>
                    <a:pt x="541" y="970"/>
                    <a:pt x="437" y="932"/>
                    <a:pt x="342" y="839"/>
                  </a:cubicBezTo>
                  <a:cubicBezTo>
                    <a:pt x="360" y="767"/>
                    <a:pt x="387" y="705"/>
                    <a:pt x="423" y="634"/>
                  </a:cubicBezTo>
                  <a:cubicBezTo>
                    <a:pt x="472" y="695"/>
                    <a:pt x="548" y="725"/>
                    <a:pt x="625" y="725"/>
                  </a:cubicBezTo>
                  <a:cubicBezTo>
                    <a:pt x="717" y="725"/>
                    <a:pt x="811" y="684"/>
                    <a:pt x="869" y="607"/>
                  </a:cubicBezTo>
                  <a:cubicBezTo>
                    <a:pt x="913" y="535"/>
                    <a:pt x="931" y="446"/>
                    <a:pt x="913" y="366"/>
                  </a:cubicBezTo>
                  <a:cubicBezTo>
                    <a:pt x="895" y="312"/>
                    <a:pt x="851" y="259"/>
                    <a:pt x="806" y="223"/>
                  </a:cubicBezTo>
                  <a:cubicBezTo>
                    <a:pt x="869" y="188"/>
                    <a:pt x="931" y="161"/>
                    <a:pt x="1003" y="143"/>
                  </a:cubicBezTo>
                  <a:close/>
                  <a:moveTo>
                    <a:pt x="1243" y="107"/>
                  </a:moveTo>
                  <a:cubicBezTo>
                    <a:pt x="1279" y="152"/>
                    <a:pt x="1315" y="196"/>
                    <a:pt x="1342" y="250"/>
                  </a:cubicBezTo>
                  <a:cubicBezTo>
                    <a:pt x="1386" y="348"/>
                    <a:pt x="1413" y="437"/>
                    <a:pt x="1422" y="544"/>
                  </a:cubicBezTo>
                  <a:cubicBezTo>
                    <a:pt x="1422" y="553"/>
                    <a:pt x="1422" y="553"/>
                    <a:pt x="1422" y="553"/>
                  </a:cubicBezTo>
                  <a:cubicBezTo>
                    <a:pt x="1457" y="446"/>
                    <a:pt x="1422" y="330"/>
                    <a:pt x="1386" y="232"/>
                  </a:cubicBezTo>
                  <a:cubicBezTo>
                    <a:pt x="1377" y="196"/>
                    <a:pt x="1359" y="152"/>
                    <a:pt x="1342" y="116"/>
                  </a:cubicBezTo>
                  <a:lnTo>
                    <a:pt x="1359" y="116"/>
                  </a:lnTo>
                  <a:cubicBezTo>
                    <a:pt x="1368" y="134"/>
                    <a:pt x="1386" y="152"/>
                    <a:pt x="1395" y="170"/>
                  </a:cubicBezTo>
                  <a:cubicBezTo>
                    <a:pt x="1431" y="223"/>
                    <a:pt x="1449" y="286"/>
                    <a:pt x="1457" y="348"/>
                  </a:cubicBezTo>
                  <a:cubicBezTo>
                    <a:pt x="1493" y="473"/>
                    <a:pt x="1484" y="598"/>
                    <a:pt x="1466" y="732"/>
                  </a:cubicBezTo>
                  <a:cubicBezTo>
                    <a:pt x="1529" y="625"/>
                    <a:pt x="1547" y="482"/>
                    <a:pt x="1529" y="366"/>
                  </a:cubicBezTo>
                  <a:cubicBezTo>
                    <a:pt x="1520" y="303"/>
                    <a:pt x="1502" y="214"/>
                    <a:pt x="1466" y="152"/>
                  </a:cubicBezTo>
                  <a:cubicBezTo>
                    <a:pt x="1484" y="152"/>
                    <a:pt x="1502" y="161"/>
                    <a:pt x="1520" y="170"/>
                  </a:cubicBezTo>
                  <a:cubicBezTo>
                    <a:pt x="1771" y="733"/>
                    <a:pt x="1276" y="1452"/>
                    <a:pt x="687" y="1452"/>
                  </a:cubicBezTo>
                  <a:cubicBezTo>
                    <a:pt x="586" y="1452"/>
                    <a:pt x="482" y="1430"/>
                    <a:pt x="378" y="1383"/>
                  </a:cubicBezTo>
                  <a:cubicBezTo>
                    <a:pt x="378" y="1374"/>
                    <a:pt x="369" y="1365"/>
                    <a:pt x="369" y="1347"/>
                  </a:cubicBezTo>
                  <a:lnTo>
                    <a:pt x="369" y="1347"/>
                  </a:lnTo>
                  <a:cubicBezTo>
                    <a:pt x="440" y="1365"/>
                    <a:pt x="521" y="1383"/>
                    <a:pt x="539" y="1383"/>
                  </a:cubicBezTo>
                  <a:cubicBezTo>
                    <a:pt x="586" y="1387"/>
                    <a:pt x="648" y="1394"/>
                    <a:pt x="711" y="1394"/>
                  </a:cubicBezTo>
                  <a:cubicBezTo>
                    <a:pt x="789" y="1394"/>
                    <a:pt x="868" y="1383"/>
                    <a:pt x="922" y="1338"/>
                  </a:cubicBezTo>
                  <a:lnTo>
                    <a:pt x="922" y="1338"/>
                  </a:lnTo>
                  <a:cubicBezTo>
                    <a:pt x="856" y="1349"/>
                    <a:pt x="793" y="1357"/>
                    <a:pt x="730" y="1357"/>
                  </a:cubicBezTo>
                  <a:cubicBezTo>
                    <a:pt x="690" y="1357"/>
                    <a:pt x="651" y="1354"/>
                    <a:pt x="610" y="1347"/>
                  </a:cubicBezTo>
                  <a:cubicBezTo>
                    <a:pt x="521" y="1338"/>
                    <a:pt x="432" y="1303"/>
                    <a:pt x="342" y="1276"/>
                  </a:cubicBezTo>
                  <a:cubicBezTo>
                    <a:pt x="333" y="1258"/>
                    <a:pt x="333" y="1249"/>
                    <a:pt x="333" y="1231"/>
                  </a:cubicBezTo>
                  <a:lnTo>
                    <a:pt x="333" y="1231"/>
                  </a:lnTo>
                  <a:cubicBezTo>
                    <a:pt x="396" y="1249"/>
                    <a:pt x="458" y="1267"/>
                    <a:pt x="512" y="1276"/>
                  </a:cubicBezTo>
                  <a:cubicBezTo>
                    <a:pt x="574" y="1288"/>
                    <a:pt x="640" y="1305"/>
                    <a:pt x="705" y="1305"/>
                  </a:cubicBezTo>
                  <a:cubicBezTo>
                    <a:pt x="733" y="1305"/>
                    <a:pt x="761" y="1302"/>
                    <a:pt x="788" y="1294"/>
                  </a:cubicBezTo>
                  <a:cubicBezTo>
                    <a:pt x="788" y="1294"/>
                    <a:pt x="788" y="1285"/>
                    <a:pt x="779" y="1285"/>
                  </a:cubicBezTo>
                  <a:cubicBezTo>
                    <a:pt x="690" y="1285"/>
                    <a:pt x="610" y="1267"/>
                    <a:pt x="521" y="1249"/>
                  </a:cubicBezTo>
                  <a:cubicBezTo>
                    <a:pt x="449" y="1231"/>
                    <a:pt x="387" y="1196"/>
                    <a:pt x="316" y="1160"/>
                  </a:cubicBezTo>
                  <a:cubicBezTo>
                    <a:pt x="316" y="1097"/>
                    <a:pt x="316" y="1026"/>
                    <a:pt x="325" y="964"/>
                  </a:cubicBezTo>
                  <a:cubicBezTo>
                    <a:pt x="425" y="1045"/>
                    <a:pt x="532" y="1079"/>
                    <a:pt x="637" y="1079"/>
                  </a:cubicBezTo>
                  <a:cubicBezTo>
                    <a:pt x="1075" y="1079"/>
                    <a:pt x="1471" y="476"/>
                    <a:pt x="1118" y="116"/>
                  </a:cubicBezTo>
                  <a:cubicBezTo>
                    <a:pt x="1163" y="107"/>
                    <a:pt x="1208" y="107"/>
                    <a:pt x="1243" y="107"/>
                  </a:cubicBezTo>
                  <a:close/>
                  <a:moveTo>
                    <a:pt x="1219" y="1"/>
                  </a:moveTo>
                  <a:cubicBezTo>
                    <a:pt x="557" y="1"/>
                    <a:pt x="1" y="801"/>
                    <a:pt x="289" y="1445"/>
                  </a:cubicBezTo>
                  <a:cubicBezTo>
                    <a:pt x="298" y="1454"/>
                    <a:pt x="307" y="1463"/>
                    <a:pt x="307" y="1463"/>
                  </a:cubicBezTo>
                  <a:cubicBezTo>
                    <a:pt x="316" y="1472"/>
                    <a:pt x="316" y="1472"/>
                    <a:pt x="325" y="1472"/>
                  </a:cubicBezTo>
                  <a:cubicBezTo>
                    <a:pt x="446" y="1529"/>
                    <a:pt x="569" y="1555"/>
                    <a:pt x="687" y="1555"/>
                  </a:cubicBezTo>
                  <a:cubicBezTo>
                    <a:pt x="1352" y="1555"/>
                    <a:pt x="1904" y="752"/>
                    <a:pt x="1609" y="116"/>
                  </a:cubicBezTo>
                  <a:cubicBezTo>
                    <a:pt x="1609" y="107"/>
                    <a:pt x="1600" y="98"/>
                    <a:pt x="1591" y="98"/>
                  </a:cubicBezTo>
                  <a:cubicBezTo>
                    <a:pt x="1591" y="89"/>
                    <a:pt x="1582" y="89"/>
                    <a:pt x="1573" y="80"/>
                  </a:cubicBezTo>
                  <a:cubicBezTo>
                    <a:pt x="1455" y="26"/>
                    <a:pt x="1335" y="1"/>
                    <a:pt x="12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80" name="Google Shape;3435;p9"/>
            <p:cNvSpPr/>
            <p:nvPr/>
          </p:nvSpPr>
          <p:spPr>
            <a:xfrm>
              <a:off x="643575" y="1217825"/>
              <a:ext cx="6275" cy="3025"/>
            </a:xfrm>
            <a:custGeom>
              <a:avLst/>
              <a:ahLst/>
              <a:rect l="l" t="t" r="r" b="b"/>
              <a:pathLst>
                <a:path w="251" h="121" extrusionOk="0">
                  <a:moveTo>
                    <a:pt x="203" y="1"/>
                  </a:moveTo>
                  <a:cubicBezTo>
                    <a:pt x="195" y="1"/>
                    <a:pt x="187" y="2"/>
                    <a:pt x="179" y="4"/>
                  </a:cubicBezTo>
                  <a:cubicBezTo>
                    <a:pt x="143" y="4"/>
                    <a:pt x="108" y="13"/>
                    <a:pt x="63" y="22"/>
                  </a:cubicBezTo>
                  <a:cubicBezTo>
                    <a:pt x="3" y="22"/>
                    <a:pt x="1" y="120"/>
                    <a:pt x="64" y="120"/>
                  </a:cubicBezTo>
                  <a:cubicBezTo>
                    <a:pt x="66" y="120"/>
                    <a:pt x="69" y="120"/>
                    <a:pt x="72" y="120"/>
                  </a:cubicBezTo>
                  <a:cubicBezTo>
                    <a:pt x="116" y="120"/>
                    <a:pt x="161" y="111"/>
                    <a:pt x="215" y="102"/>
                  </a:cubicBezTo>
                  <a:cubicBezTo>
                    <a:pt x="241" y="93"/>
                    <a:pt x="250" y="57"/>
                    <a:pt x="250" y="39"/>
                  </a:cubicBezTo>
                  <a:cubicBezTo>
                    <a:pt x="243" y="12"/>
                    <a:pt x="226" y="1"/>
                    <a:pt x="20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81" name="Google Shape;3436;p9"/>
            <p:cNvSpPr/>
            <p:nvPr/>
          </p:nvSpPr>
          <p:spPr>
            <a:xfrm>
              <a:off x="642900" y="1208100"/>
              <a:ext cx="7050" cy="2975"/>
            </a:xfrm>
            <a:custGeom>
              <a:avLst/>
              <a:ahLst/>
              <a:rect l="l" t="t" r="r" b="b"/>
              <a:pathLst>
                <a:path w="282" h="119" extrusionOk="0">
                  <a:moveTo>
                    <a:pt x="54" y="0"/>
                  </a:moveTo>
                  <a:cubicBezTo>
                    <a:pt x="19" y="0"/>
                    <a:pt x="1" y="27"/>
                    <a:pt x="1" y="54"/>
                  </a:cubicBezTo>
                  <a:cubicBezTo>
                    <a:pt x="1" y="81"/>
                    <a:pt x="27" y="98"/>
                    <a:pt x="54" y="98"/>
                  </a:cubicBezTo>
                  <a:cubicBezTo>
                    <a:pt x="99" y="107"/>
                    <a:pt x="143" y="107"/>
                    <a:pt x="197" y="116"/>
                  </a:cubicBezTo>
                  <a:cubicBezTo>
                    <a:pt x="202" y="118"/>
                    <a:pt x="206" y="118"/>
                    <a:pt x="211" y="118"/>
                  </a:cubicBezTo>
                  <a:cubicBezTo>
                    <a:pt x="263" y="118"/>
                    <a:pt x="281" y="26"/>
                    <a:pt x="224" y="18"/>
                  </a:cubicBezTo>
                  <a:cubicBezTo>
                    <a:pt x="161" y="9"/>
                    <a:pt x="108" y="0"/>
                    <a:pt x="5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82" name="Google Shape;3437;p9"/>
            <p:cNvSpPr/>
            <p:nvPr/>
          </p:nvSpPr>
          <p:spPr>
            <a:xfrm>
              <a:off x="644475" y="1198500"/>
              <a:ext cx="7250" cy="4325"/>
            </a:xfrm>
            <a:custGeom>
              <a:avLst/>
              <a:ahLst/>
              <a:rect l="l" t="t" r="r" b="b"/>
              <a:pathLst>
                <a:path w="290" h="173" extrusionOk="0">
                  <a:moveTo>
                    <a:pt x="59" y="0"/>
                  </a:moveTo>
                  <a:cubicBezTo>
                    <a:pt x="41" y="0"/>
                    <a:pt x="24" y="10"/>
                    <a:pt x="18" y="27"/>
                  </a:cubicBezTo>
                  <a:cubicBezTo>
                    <a:pt x="0" y="54"/>
                    <a:pt x="9" y="90"/>
                    <a:pt x="36" y="99"/>
                  </a:cubicBezTo>
                  <a:cubicBezTo>
                    <a:pt x="89" y="126"/>
                    <a:pt x="152" y="152"/>
                    <a:pt x="205" y="170"/>
                  </a:cubicBezTo>
                  <a:cubicBezTo>
                    <a:pt x="210" y="172"/>
                    <a:pt x="215" y="172"/>
                    <a:pt x="220" y="172"/>
                  </a:cubicBezTo>
                  <a:cubicBezTo>
                    <a:pt x="272" y="172"/>
                    <a:pt x="289" y="88"/>
                    <a:pt x="232" y="63"/>
                  </a:cubicBezTo>
                  <a:cubicBezTo>
                    <a:pt x="179" y="54"/>
                    <a:pt x="134" y="27"/>
                    <a:pt x="89" y="10"/>
                  </a:cubicBezTo>
                  <a:cubicBezTo>
                    <a:pt x="80" y="3"/>
                    <a:pt x="69" y="0"/>
                    <a:pt x="5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83" name="Google Shape;3438;p9"/>
            <p:cNvSpPr/>
            <p:nvPr/>
          </p:nvSpPr>
          <p:spPr>
            <a:xfrm>
              <a:off x="659025" y="1181075"/>
              <a:ext cx="5550" cy="6325"/>
            </a:xfrm>
            <a:custGeom>
              <a:avLst/>
              <a:ahLst/>
              <a:rect l="l" t="t" r="r" b="b"/>
              <a:pathLst>
                <a:path w="222" h="253" extrusionOk="0">
                  <a:moveTo>
                    <a:pt x="70" y="1"/>
                  </a:moveTo>
                  <a:cubicBezTo>
                    <a:pt x="34" y="1"/>
                    <a:pt x="0" y="39"/>
                    <a:pt x="25" y="82"/>
                  </a:cubicBezTo>
                  <a:cubicBezTo>
                    <a:pt x="43" y="136"/>
                    <a:pt x="78" y="180"/>
                    <a:pt x="105" y="225"/>
                  </a:cubicBezTo>
                  <a:cubicBezTo>
                    <a:pt x="116" y="245"/>
                    <a:pt x="133" y="253"/>
                    <a:pt x="149" y="253"/>
                  </a:cubicBezTo>
                  <a:cubicBezTo>
                    <a:pt x="185" y="253"/>
                    <a:pt x="222" y="214"/>
                    <a:pt x="203" y="171"/>
                  </a:cubicBezTo>
                  <a:cubicBezTo>
                    <a:pt x="168" y="127"/>
                    <a:pt x="141" y="82"/>
                    <a:pt x="114" y="29"/>
                  </a:cubicBezTo>
                  <a:cubicBezTo>
                    <a:pt x="103" y="9"/>
                    <a:pt x="86" y="1"/>
                    <a:pt x="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84" name="Google Shape;3439;p9"/>
            <p:cNvSpPr/>
            <p:nvPr/>
          </p:nvSpPr>
          <p:spPr>
            <a:xfrm>
              <a:off x="670550" y="1176375"/>
              <a:ext cx="3375" cy="6775"/>
            </a:xfrm>
            <a:custGeom>
              <a:avLst/>
              <a:ahLst/>
              <a:rect l="l" t="t" r="r" b="b"/>
              <a:pathLst>
                <a:path w="135" h="271" extrusionOk="0">
                  <a:moveTo>
                    <a:pt x="60" y="0"/>
                  </a:moveTo>
                  <a:cubicBezTo>
                    <a:pt x="55" y="0"/>
                    <a:pt x="50" y="1"/>
                    <a:pt x="46" y="2"/>
                  </a:cubicBezTo>
                  <a:cubicBezTo>
                    <a:pt x="19" y="11"/>
                    <a:pt x="1" y="38"/>
                    <a:pt x="10" y="65"/>
                  </a:cubicBezTo>
                  <a:cubicBezTo>
                    <a:pt x="19" y="110"/>
                    <a:pt x="19" y="163"/>
                    <a:pt x="28" y="217"/>
                  </a:cubicBezTo>
                  <a:cubicBezTo>
                    <a:pt x="28" y="243"/>
                    <a:pt x="46" y="270"/>
                    <a:pt x="81" y="270"/>
                  </a:cubicBezTo>
                  <a:cubicBezTo>
                    <a:pt x="108" y="270"/>
                    <a:pt x="135" y="243"/>
                    <a:pt x="126" y="217"/>
                  </a:cubicBezTo>
                  <a:cubicBezTo>
                    <a:pt x="126" y="154"/>
                    <a:pt x="117" y="92"/>
                    <a:pt x="108" y="38"/>
                  </a:cubicBezTo>
                  <a:cubicBezTo>
                    <a:pt x="108" y="16"/>
                    <a:pt x="84" y="0"/>
                    <a:pt x="6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85" name="Google Shape;3440;p9"/>
            <p:cNvSpPr/>
            <p:nvPr/>
          </p:nvSpPr>
          <p:spPr>
            <a:xfrm>
              <a:off x="681700" y="1177100"/>
              <a:ext cx="3300" cy="6275"/>
            </a:xfrm>
            <a:custGeom>
              <a:avLst/>
              <a:ahLst/>
              <a:rect l="l" t="t" r="r" b="b"/>
              <a:pathLst>
                <a:path w="132" h="251" extrusionOk="0">
                  <a:moveTo>
                    <a:pt x="66" y="0"/>
                  </a:moveTo>
                  <a:cubicBezTo>
                    <a:pt x="46" y="0"/>
                    <a:pt x="26" y="11"/>
                    <a:pt x="19" y="36"/>
                  </a:cubicBezTo>
                  <a:cubicBezTo>
                    <a:pt x="10" y="89"/>
                    <a:pt x="10" y="143"/>
                    <a:pt x="1" y="197"/>
                  </a:cubicBezTo>
                  <a:cubicBezTo>
                    <a:pt x="1" y="232"/>
                    <a:pt x="28" y="250"/>
                    <a:pt x="54" y="250"/>
                  </a:cubicBezTo>
                  <a:cubicBezTo>
                    <a:pt x="81" y="250"/>
                    <a:pt x="108" y="232"/>
                    <a:pt x="108" y="197"/>
                  </a:cubicBezTo>
                  <a:cubicBezTo>
                    <a:pt x="108" y="152"/>
                    <a:pt x="117" y="107"/>
                    <a:pt x="126" y="63"/>
                  </a:cubicBezTo>
                  <a:cubicBezTo>
                    <a:pt x="131" y="25"/>
                    <a:pt x="98" y="0"/>
                    <a:pt x="6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86" name="Google Shape;3441;p9"/>
            <p:cNvSpPr/>
            <p:nvPr/>
          </p:nvSpPr>
          <p:spPr>
            <a:xfrm>
              <a:off x="650350" y="1188550"/>
              <a:ext cx="7025" cy="5625"/>
            </a:xfrm>
            <a:custGeom>
              <a:avLst/>
              <a:ahLst/>
              <a:rect l="l" t="t" r="r" b="b"/>
              <a:pathLst>
                <a:path w="281" h="225" extrusionOk="0">
                  <a:moveTo>
                    <a:pt x="80" y="1"/>
                  </a:moveTo>
                  <a:cubicBezTo>
                    <a:pt x="39" y="1"/>
                    <a:pt x="0" y="52"/>
                    <a:pt x="42" y="86"/>
                  </a:cubicBezTo>
                  <a:cubicBezTo>
                    <a:pt x="86" y="131"/>
                    <a:pt x="122" y="167"/>
                    <a:pt x="167" y="211"/>
                  </a:cubicBezTo>
                  <a:cubicBezTo>
                    <a:pt x="178" y="221"/>
                    <a:pt x="189" y="224"/>
                    <a:pt x="201" y="224"/>
                  </a:cubicBezTo>
                  <a:cubicBezTo>
                    <a:pt x="244" y="224"/>
                    <a:pt x="280" y="166"/>
                    <a:pt x="238" y="131"/>
                  </a:cubicBezTo>
                  <a:cubicBezTo>
                    <a:pt x="202" y="95"/>
                    <a:pt x="158" y="51"/>
                    <a:pt x="113" y="15"/>
                  </a:cubicBezTo>
                  <a:cubicBezTo>
                    <a:pt x="103" y="5"/>
                    <a:pt x="91"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87" name="Google Shape;3442;p9"/>
            <p:cNvSpPr/>
            <p:nvPr/>
          </p:nvSpPr>
          <p:spPr>
            <a:xfrm>
              <a:off x="607450" y="1183775"/>
              <a:ext cx="18750" cy="24150"/>
            </a:xfrm>
            <a:custGeom>
              <a:avLst/>
              <a:ahLst/>
              <a:rect l="l" t="t" r="r" b="b"/>
              <a:pathLst>
                <a:path w="750" h="966" extrusionOk="0">
                  <a:moveTo>
                    <a:pt x="152" y="1"/>
                  </a:moveTo>
                  <a:cubicBezTo>
                    <a:pt x="116" y="63"/>
                    <a:pt x="81" y="135"/>
                    <a:pt x="54" y="197"/>
                  </a:cubicBezTo>
                  <a:cubicBezTo>
                    <a:pt x="223" y="197"/>
                    <a:pt x="366" y="376"/>
                    <a:pt x="321" y="545"/>
                  </a:cubicBezTo>
                  <a:cubicBezTo>
                    <a:pt x="304" y="634"/>
                    <a:pt x="250" y="706"/>
                    <a:pt x="170" y="741"/>
                  </a:cubicBezTo>
                  <a:cubicBezTo>
                    <a:pt x="140" y="756"/>
                    <a:pt x="108" y="763"/>
                    <a:pt x="76" y="763"/>
                  </a:cubicBezTo>
                  <a:cubicBezTo>
                    <a:pt x="50" y="763"/>
                    <a:pt x="24" y="758"/>
                    <a:pt x="0" y="750"/>
                  </a:cubicBezTo>
                  <a:lnTo>
                    <a:pt x="0" y="750"/>
                  </a:lnTo>
                  <a:cubicBezTo>
                    <a:pt x="9" y="822"/>
                    <a:pt x="27" y="893"/>
                    <a:pt x="63" y="955"/>
                  </a:cubicBezTo>
                  <a:cubicBezTo>
                    <a:pt x="95" y="963"/>
                    <a:pt x="125" y="966"/>
                    <a:pt x="155" y="966"/>
                  </a:cubicBezTo>
                  <a:cubicBezTo>
                    <a:pt x="640" y="966"/>
                    <a:pt x="749" y="43"/>
                    <a:pt x="1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88" name="Google Shape;3443;p9"/>
            <p:cNvSpPr/>
            <p:nvPr/>
          </p:nvSpPr>
          <p:spPr>
            <a:xfrm>
              <a:off x="610575" y="1175525"/>
              <a:ext cx="29000" cy="41525"/>
            </a:xfrm>
            <a:custGeom>
              <a:avLst/>
              <a:ahLst/>
              <a:rect l="l" t="t" r="r" b="b"/>
              <a:pathLst>
                <a:path w="1160" h="1661" extrusionOk="0">
                  <a:moveTo>
                    <a:pt x="464" y="1"/>
                  </a:moveTo>
                  <a:cubicBezTo>
                    <a:pt x="446" y="1"/>
                    <a:pt x="437" y="10"/>
                    <a:pt x="419" y="10"/>
                  </a:cubicBezTo>
                  <a:cubicBezTo>
                    <a:pt x="482" y="54"/>
                    <a:pt x="544" y="108"/>
                    <a:pt x="562" y="117"/>
                  </a:cubicBezTo>
                  <a:cubicBezTo>
                    <a:pt x="642" y="197"/>
                    <a:pt x="776" y="313"/>
                    <a:pt x="785" y="438"/>
                  </a:cubicBezTo>
                  <a:cubicBezTo>
                    <a:pt x="723" y="340"/>
                    <a:pt x="669" y="268"/>
                    <a:pt x="589" y="197"/>
                  </a:cubicBezTo>
                  <a:cubicBezTo>
                    <a:pt x="518" y="135"/>
                    <a:pt x="428" y="90"/>
                    <a:pt x="357" y="45"/>
                  </a:cubicBezTo>
                  <a:cubicBezTo>
                    <a:pt x="339" y="54"/>
                    <a:pt x="321" y="54"/>
                    <a:pt x="312" y="63"/>
                  </a:cubicBezTo>
                  <a:cubicBezTo>
                    <a:pt x="366" y="99"/>
                    <a:pt x="419" y="135"/>
                    <a:pt x="473" y="170"/>
                  </a:cubicBezTo>
                  <a:cubicBezTo>
                    <a:pt x="544" y="224"/>
                    <a:pt x="616" y="277"/>
                    <a:pt x="660" y="367"/>
                  </a:cubicBezTo>
                  <a:lnTo>
                    <a:pt x="651" y="367"/>
                  </a:lnTo>
                  <a:cubicBezTo>
                    <a:pt x="589" y="304"/>
                    <a:pt x="526" y="251"/>
                    <a:pt x="455" y="197"/>
                  </a:cubicBezTo>
                  <a:cubicBezTo>
                    <a:pt x="393" y="152"/>
                    <a:pt x="321" y="135"/>
                    <a:pt x="250" y="108"/>
                  </a:cubicBezTo>
                  <a:cubicBezTo>
                    <a:pt x="196" y="144"/>
                    <a:pt x="143" y="188"/>
                    <a:pt x="98" y="242"/>
                  </a:cubicBezTo>
                  <a:cubicBezTo>
                    <a:pt x="759" y="347"/>
                    <a:pt x="619" y="1402"/>
                    <a:pt x="23" y="1402"/>
                  </a:cubicBezTo>
                  <a:cubicBezTo>
                    <a:pt x="15" y="1402"/>
                    <a:pt x="8" y="1402"/>
                    <a:pt x="0" y="1401"/>
                  </a:cubicBezTo>
                  <a:lnTo>
                    <a:pt x="0" y="1401"/>
                  </a:lnTo>
                  <a:cubicBezTo>
                    <a:pt x="18" y="1437"/>
                    <a:pt x="45" y="1464"/>
                    <a:pt x="72" y="1500"/>
                  </a:cubicBezTo>
                  <a:cubicBezTo>
                    <a:pt x="134" y="1491"/>
                    <a:pt x="187" y="1491"/>
                    <a:pt x="241" y="1473"/>
                  </a:cubicBezTo>
                  <a:cubicBezTo>
                    <a:pt x="348" y="1446"/>
                    <a:pt x="428" y="1401"/>
                    <a:pt x="526" y="1330"/>
                  </a:cubicBezTo>
                  <a:cubicBezTo>
                    <a:pt x="526" y="1330"/>
                    <a:pt x="526" y="1339"/>
                    <a:pt x="526" y="1339"/>
                  </a:cubicBezTo>
                  <a:cubicBezTo>
                    <a:pt x="464" y="1428"/>
                    <a:pt x="357" y="1482"/>
                    <a:pt x="259" y="1517"/>
                  </a:cubicBezTo>
                  <a:cubicBezTo>
                    <a:pt x="232" y="1535"/>
                    <a:pt x="187" y="1553"/>
                    <a:pt x="143" y="1562"/>
                  </a:cubicBezTo>
                  <a:cubicBezTo>
                    <a:pt x="152" y="1562"/>
                    <a:pt x="152" y="1571"/>
                    <a:pt x="161" y="1571"/>
                  </a:cubicBezTo>
                  <a:cubicBezTo>
                    <a:pt x="179" y="1571"/>
                    <a:pt x="196" y="1571"/>
                    <a:pt x="223" y="1562"/>
                  </a:cubicBezTo>
                  <a:cubicBezTo>
                    <a:pt x="286" y="1553"/>
                    <a:pt x="339" y="1526"/>
                    <a:pt x="393" y="1500"/>
                  </a:cubicBezTo>
                  <a:cubicBezTo>
                    <a:pt x="518" y="1437"/>
                    <a:pt x="598" y="1348"/>
                    <a:pt x="687" y="1241"/>
                  </a:cubicBezTo>
                  <a:cubicBezTo>
                    <a:pt x="687" y="1241"/>
                    <a:pt x="687" y="1241"/>
                    <a:pt x="687" y="1250"/>
                  </a:cubicBezTo>
                  <a:cubicBezTo>
                    <a:pt x="651" y="1366"/>
                    <a:pt x="553" y="1473"/>
                    <a:pt x="455" y="1535"/>
                  </a:cubicBezTo>
                  <a:cubicBezTo>
                    <a:pt x="402" y="1571"/>
                    <a:pt x="330" y="1616"/>
                    <a:pt x="250" y="1633"/>
                  </a:cubicBezTo>
                  <a:cubicBezTo>
                    <a:pt x="268" y="1642"/>
                    <a:pt x="286" y="1651"/>
                    <a:pt x="303" y="1660"/>
                  </a:cubicBezTo>
                  <a:cubicBezTo>
                    <a:pt x="990" y="1446"/>
                    <a:pt x="1160" y="313"/>
                    <a:pt x="464"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89" name="Google Shape;3444;p9"/>
            <p:cNvSpPr/>
            <p:nvPr/>
          </p:nvSpPr>
          <p:spPr>
            <a:xfrm>
              <a:off x="601200" y="1173525"/>
              <a:ext cx="41500" cy="46200"/>
            </a:xfrm>
            <a:custGeom>
              <a:avLst/>
              <a:ahLst/>
              <a:rect l="l" t="t" r="r" b="b"/>
              <a:pathLst>
                <a:path w="1660" h="1848" extrusionOk="0">
                  <a:moveTo>
                    <a:pt x="402" y="411"/>
                  </a:moveTo>
                  <a:cubicBezTo>
                    <a:pt x="999" y="453"/>
                    <a:pt x="890" y="1376"/>
                    <a:pt x="405" y="1376"/>
                  </a:cubicBezTo>
                  <a:cubicBezTo>
                    <a:pt x="375" y="1376"/>
                    <a:pt x="345" y="1373"/>
                    <a:pt x="313" y="1365"/>
                  </a:cubicBezTo>
                  <a:cubicBezTo>
                    <a:pt x="277" y="1303"/>
                    <a:pt x="259" y="1232"/>
                    <a:pt x="250" y="1160"/>
                  </a:cubicBezTo>
                  <a:lnTo>
                    <a:pt x="250" y="1160"/>
                  </a:lnTo>
                  <a:cubicBezTo>
                    <a:pt x="274" y="1168"/>
                    <a:pt x="300" y="1173"/>
                    <a:pt x="326" y="1173"/>
                  </a:cubicBezTo>
                  <a:cubicBezTo>
                    <a:pt x="358" y="1173"/>
                    <a:pt x="390" y="1166"/>
                    <a:pt x="420" y="1151"/>
                  </a:cubicBezTo>
                  <a:cubicBezTo>
                    <a:pt x="500" y="1116"/>
                    <a:pt x="554" y="1044"/>
                    <a:pt x="571" y="955"/>
                  </a:cubicBezTo>
                  <a:cubicBezTo>
                    <a:pt x="616" y="786"/>
                    <a:pt x="473" y="607"/>
                    <a:pt x="304" y="607"/>
                  </a:cubicBezTo>
                  <a:cubicBezTo>
                    <a:pt x="331" y="545"/>
                    <a:pt x="366" y="473"/>
                    <a:pt x="402" y="411"/>
                  </a:cubicBezTo>
                  <a:close/>
                  <a:moveTo>
                    <a:pt x="839" y="81"/>
                  </a:moveTo>
                  <a:cubicBezTo>
                    <a:pt x="1535" y="393"/>
                    <a:pt x="1365" y="1526"/>
                    <a:pt x="678" y="1740"/>
                  </a:cubicBezTo>
                  <a:cubicBezTo>
                    <a:pt x="661" y="1731"/>
                    <a:pt x="643" y="1722"/>
                    <a:pt x="625" y="1713"/>
                  </a:cubicBezTo>
                  <a:cubicBezTo>
                    <a:pt x="705" y="1696"/>
                    <a:pt x="777" y="1651"/>
                    <a:pt x="830" y="1615"/>
                  </a:cubicBezTo>
                  <a:cubicBezTo>
                    <a:pt x="928" y="1553"/>
                    <a:pt x="1026" y="1446"/>
                    <a:pt x="1062" y="1330"/>
                  </a:cubicBezTo>
                  <a:cubicBezTo>
                    <a:pt x="1062" y="1321"/>
                    <a:pt x="1062" y="1321"/>
                    <a:pt x="1062" y="1321"/>
                  </a:cubicBezTo>
                  <a:cubicBezTo>
                    <a:pt x="973" y="1428"/>
                    <a:pt x="893" y="1517"/>
                    <a:pt x="768" y="1580"/>
                  </a:cubicBezTo>
                  <a:cubicBezTo>
                    <a:pt x="714" y="1606"/>
                    <a:pt x="661" y="1633"/>
                    <a:pt x="598" y="1642"/>
                  </a:cubicBezTo>
                  <a:cubicBezTo>
                    <a:pt x="571" y="1651"/>
                    <a:pt x="554" y="1651"/>
                    <a:pt x="536" y="1651"/>
                  </a:cubicBezTo>
                  <a:cubicBezTo>
                    <a:pt x="527" y="1651"/>
                    <a:pt x="527" y="1642"/>
                    <a:pt x="518" y="1642"/>
                  </a:cubicBezTo>
                  <a:cubicBezTo>
                    <a:pt x="562" y="1633"/>
                    <a:pt x="607" y="1615"/>
                    <a:pt x="634" y="1597"/>
                  </a:cubicBezTo>
                  <a:cubicBezTo>
                    <a:pt x="732" y="1562"/>
                    <a:pt x="848" y="1508"/>
                    <a:pt x="901" y="1419"/>
                  </a:cubicBezTo>
                  <a:cubicBezTo>
                    <a:pt x="901" y="1419"/>
                    <a:pt x="901" y="1410"/>
                    <a:pt x="901" y="1410"/>
                  </a:cubicBezTo>
                  <a:cubicBezTo>
                    <a:pt x="803" y="1481"/>
                    <a:pt x="723" y="1526"/>
                    <a:pt x="616" y="1553"/>
                  </a:cubicBezTo>
                  <a:cubicBezTo>
                    <a:pt x="562" y="1571"/>
                    <a:pt x="509" y="1571"/>
                    <a:pt x="447" y="1580"/>
                  </a:cubicBezTo>
                  <a:cubicBezTo>
                    <a:pt x="420" y="1544"/>
                    <a:pt x="393" y="1517"/>
                    <a:pt x="375" y="1481"/>
                  </a:cubicBezTo>
                  <a:lnTo>
                    <a:pt x="375" y="1481"/>
                  </a:lnTo>
                  <a:cubicBezTo>
                    <a:pt x="383" y="1482"/>
                    <a:pt x="390" y="1482"/>
                    <a:pt x="398" y="1482"/>
                  </a:cubicBezTo>
                  <a:cubicBezTo>
                    <a:pt x="994" y="1482"/>
                    <a:pt x="1134" y="427"/>
                    <a:pt x="473" y="322"/>
                  </a:cubicBezTo>
                  <a:cubicBezTo>
                    <a:pt x="518" y="268"/>
                    <a:pt x="571" y="224"/>
                    <a:pt x="625" y="188"/>
                  </a:cubicBezTo>
                  <a:cubicBezTo>
                    <a:pt x="696" y="215"/>
                    <a:pt x="768" y="232"/>
                    <a:pt x="830" y="277"/>
                  </a:cubicBezTo>
                  <a:cubicBezTo>
                    <a:pt x="901" y="331"/>
                    <a:pt x="964" y="384"/>
                    <a:pt x="1026" y="447"/>
                  </a:cubicBezTo>
                  <a:lnTo>
                    <a:pt x="1035" y="447"/>
                  </a:lnTo>
                  <a:cubicBezTo>
                    <a:pt x="991" y="357"/>
                    <a:pt x="919" y="304"/>
                    <a:pt x="848" y="250"/>
                  </a:cubicBezTo>
                  <a:cubicBezTo>
                    <a:pt x="794" y="215"/>
                    <a:pt x="741" y="179"/>
                    <a:pt x="687" y="143"/>
                  </a:cubicBezTo>
                  <a:cubicBezTo>
                    <a:pt x="696" y="134"/>
                    <a:pt x="714" y="134"/>
                    <a:pt x="732" y="125"/>
                  </a:cubicBezTo>
                  <a:cubicBezTo>
                    <a:pt x="812" y="170"/>
                    <a:pt x="893" y="215"/>
                    <a:pt x="964" y="277"/>
                  </a:cubicBezTo>
                  <a:cubicBezTo>
                    <a:pt x="1044" y="348"/>
                    <a:pt x="1098" y="420"/>
                    <a:pt x="1160" y="518"/>
                  </a:cubicBezTo>
                  <a:cubicBezTo>
                    <a:pt x="1151" y="393"/>
                    <a:pt x="1017" y="277"/>
                    <a:pt x="937" y="197"/>
                  </a:cubicBezTo>
                  <a:cubicBezTo>
                    <a:pt x="919" y="188"/>
                    <a:pt x="857" y="134"/>
                    <a:pt x="794" y="90"/>
                  </a:cubicBezTo>
                  <a:cubicBezTo>
                    <a:pt x="812" y="90"/>
                    <a:pt x="821" y="81"/>
                    <a:pt x="839" y="81"/>
                  </a:cubicBezTo>
                  <a:close/>
                  <a:moveTo>
                    <a:pt x="919" y="1"/>
                  </a:moveTo>
                  <a:lnTo>
                    <a:pt x="339" y="331"/>
                  </a:lnTo>
                  <a:cubicBezTo>
                    <a:pt x="0" y="803"/>
                    <a:pt x="54" y="1580"/>
                    <a:pt x="652" y="1838"/>
                  </a:cubicBezTo>
                  <a:cubicBezTo>
                    <a:pt x="661" y="1847"/>
                    <a:pt x="661" y="1847"/>
                    <a:pt x="670" y="1847"/>
                  </a:cubicBezTo>
                  <a:lnTo>
                    <a:pt x="696" y="1847"/>
                  </a:lnTo>
                  <a:cubicBezTo>
                    <a:pt x="1472" y="1606"/>
                    <a:pt x="1660" y="393"/>
                    <a:pt x="9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90" name="Google Shape;3445;p9"/>
            <p:cNvSpPr/>
            <p:nvPr/>
          </p:nvSpPr>
          <p:spPr>
            <a:xfrm>
              <a:off x="594850" y="1202050"/>
              <a:ext cx="7850" cy="3450"/>
            </a:xfrm>
            <a:custGeom>
              <a:avLst/>
              <a:ahLst/>
              <a:rect l="l" t="t" r="r" b="b"/>
              <a:pathLst>
                <a:path w="314" h="138" extrusionOk="0">
                  <a:moveTo>
                    <a:pt x="237" y="1"/>
                  </a:moveTo>
                  <a:cubicBezTo>
                    <a:pt x="234" y="1"/>
                    <a:pt x="231" y="1"/>
                    <a:pt x="228" y="1"/>
                  </a:cubicBezTo>
                  <a:cubicBezTo>
                    <a:pt x="174" y="10"/>
                    <a:pt x="121" y="19"/>
                    <a:pt x="58" y="28"/>
                  </a:cubicBezTo>
                  <a:cubicBezTo>
                    <a:pt x="1" y="45"/>
                    <a:pt x="11" y="137"/>
                    <a:pt x="70" y="137"/>
                  </a:cubicBezTo>
                  <a:cubicBezTo>
                    <a:pt x="74" y="137"/>
                    <a:pt x="80" y="137"/>
                    <a:pt x="85" y="135"/>
                  </a:cubicBezTo>
                  <a:cubicBezTo>
                    <a:pt x="138" y="117"/>
                    <a:pt x="192" y="117"/>
                    <a:pt x="246" y="100"/>
                  </a:cubicBezTo>
                  <a:cubicBezTo>
                    <a:pt x="314" y="91"/>
                    <a:pt x="300" y="1"/>
                    <a:pt x="23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91" name="Google Shape;3446;p9"/>
            <p:cNvSpPr/>
            <p:nvPr/>
          </p:nvSpPr>
          <p:spPr>
            <a:xfrm>
              <a:off x="598975" y="1212175"/>
              <a:ext cx="6475" cy="5050"/>
            </a:xfrm>
            <a:custGeom>
              <a:avLst/>
              <a:ahLst/>
              <a:rect l="l" t="t" r="r" b="b"/>
              <a:pathLst>
                <a:path w="259" h="202" extrusionOk="0">
                  <a:moveTo>
                    <a:pt x="194" y="1"/>
                  </a:moveTo>
                  <a:cubicBezTo>
                    <a:pt x="183" y="1"/>
                    <a:pt x="172" y="3"/>
                    <a:pt x="161" y="7"/>
                  </a:cubicBezTo>
                  <a:cubicBezTo>
                    <a:pt x="125" y="42"/>
                    <a:pt x="81" y="69"/>
                    <a:pt x="36" y="96"/>
                  </a:cubicBezTo>
                  <a:cubicBezTo>
                    <a:pt x="18" y="114"/>
                    <a:pt x="0" y="141"/>
                    <a:pt x="18" y="167"/>
                  </a:cubicBezTo>
                  <a:cubicBezTo>
                    <a:pt x="25" y="187"/>
                    <a:pt x="45" y="201"/>
                    <a:pt x="66" y="201"/>
                  </a:cubicBezTo>
                  <a:cubicBezTo>
                    <a:pt x="74" y="201"/>
                    <a:pt x="82" y="199"/>
                    <a:pt x="89" y="194"/>
                  </a:cubicBezTo>
                  <a:cubicBezTo>
                    <a:pt x="134" y="158"/>
                    <a:pt x="179" y="123"/>
                    <a:pt x="232" y="87"/>
                  </a:cubicBezTo>
                  <a:cubicBezTo>
                    <a:pt x="259" y="78"/>
                    <a:pt x="250" y="34"/>
                    <a:pt x="241" y="16"/>
                  </a:cubicBezTo>
                  <a:cubicBezTo>
                    <a:pt x="225" y="5"/>
                    <a:pt x="210" y="1"/>
                    <a:pt x="19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92" name="Google Shape;3447;p9"/>
            <p:cNvSpPr/>
            <p:nvPr/>
          </p:nvSpPr>
          <p:spPr>
            <a:xfrm>
              <a:off x="606850" y="1219800"/>
              <a:ext cx="6200" cy="5325"/>
            </a:xfrm>
            <a:custGeom>
              <a:avLst/>
              <a:ahLst/>
              <a:rect l="l" t="t" r="r" b="b"/>
              <a:pathLst>
                <a:path w="248" h="213" extrusionOk="0">
                  <a:moveTo>
                    <a:pt x="170" y="1"/>
                  </a:moveTo>
                  <a:cubicBezTo>
                    <a:pt x="160" y="1"/>
                    <a:pt x="149" y="5"/>
                    <a:pt x="140" y="14"/>
                  </a:cubicBezTo>
                  <a:cubicBezTo>
                    <a:pt x="105" y="50"/>
                    <a:pt x="60" y="94"/>
                    <a:pt x="33" y="130"/>
                  </a:cubicBezTo>
                  <a:cubicBezTo>
                    <a:pt x="1" y="169"/>
                    <a:pt x="39" y="213"/>
                    <a:pt x="77" y="213"/>
                  </a:cubicBezTo>
                  <a:cubicBezTo>
                    <a:pt x="90" y="213"/>
                    <a:pt x="104" y="207"/>
                    <a:pt x="113" y="192"/>
                  </a:cubicBezTo>
                  <a:cubicBezTo>
                    <a:pt x="140" y="157"/>
                    <a:pt x="176" y="130"/>
                    <a:pt x="212" y="94"/>
                  </a:cubicBezTo>
                  <a:cubicBezTo>
                    <a:pt x="247" y="59"/>
                    <a:pt x="209" y="1"/>
                    <a:pt x="1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93" name="Google Shape;3448;p9"/>
            <p:cNvSpPr/>
            <p:nvPr/>
          </p:nvSpPr>
          <p:spPr>
            <a:xfrm>
              <a:off x="594800" y="1191575"/>
              <a:ext cx="7925" cy="3175"/>
            </a:xfrm>
            <a:custGeom>
              <a:avLst/>
              <a:ahLst/>
              <a:rect l="l" t="t" r="r" b="b"/>
              <a:pathLst>
                <a:path w="317" h="127" extrusionOk="0">
                  <a:moveTo>
                    <a:pt x="70" y="1"/>
                  </a:moveTo>
                  <a:cubicBezTo>
                    <a:pt x="6" y="1"/>
                    <a:pt x="1" y="100"/>
                    <a:pt x="69" y="108"/>
                  </a:cubicBezTo>
                  <a:cubicBezTo>
                    <a:pt x="123" y="108"/>
                    <a:pt x="185" y="117"/>
                    <a:pt x="239" y="126"/>
                  </a:cubicBezTo>
                  <a:cubicBezTo>
                    <a:pt x="241" y="126"/>
                    <a:pt x="244" y="127"/>
                    <a:pt x="247" y="127"/>
                  </a:cubicBezTo>
                  <a:cubicBezTo>
                    <a:pt x="311" y="127"/>
                    <a:pt x="316" y="28"/>
                    <a:pt x="248" y="19"/>
                  </a:cubicBezTo>
                  <a:cubicBezTo>
                    <a:pt x="194" y="10"/>
                    <a:pt x="132" y="10"/>
                    <a:pt x="78" y="1"/>
                  </a:cubicBezTo>
                  <a:cubicBezTo>
                    <a:pt x="75" y="1"/>
                    <a:pt x="72" y="1"/>
                    <a:pt x="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94" name="Google Shape;3449;p9"/>
            <p:cNvSpPr/>
            <p:nvPr/>
          </p:nvSpPr>
          <p:spPr>
            <a:xfrm>
              <a:off x="687050" y="1230925"/>
              <a:ext cx="20325" cy="24025"/>
            </a:xfrm>
            <a:custGeom>
              <a:avLst/>
              <a:ahLst/>
              <a:rect l="l" t="t" r="r" b="b"/>
              <a:pathLst>
                <a:path w="813" h="961" extrusionOk="0">
                  <a:moveTo>
                    <a:pt x="636" y="1"/>
                  </a:moveTo>
                  <a:cubicBezTo>
                    <a:pt x="184" y="1"/>
                    <a:pt x="0" y="855"/>
                    <a:pt x="572" y="961"/>
                  </a:cubicBezTo>
                  <a:cubicBezTo>
                    <a:pt x="626" y="907"/>
                    <a:pt x="661" y="845"/>
                    <a:pt x="697" y="773"/>
                  </a:cubicBezTo>
                  <a:cubicBezTo>
                    <a:pt x="527" y="764"/>
                    <a:pt x="403" y="568"/>
                    <a:pt x="465" y="399"/>
                  </a:cubicBezTo>
                  <a:cubicBezTo>
                    <a:pt x="492" y="318"/>
                    <a:pt x="554" y="247"/>
                    <a:pt x="634" y="220"/>
                  </a:cubicBezTo>
                  <a:cubicBezTo>
                    <a:pt x="655" y="213"/>
                    <a:pt x="678" y="211"/>
                    <a:pt x="702" y="211"/>
                  </a:cubicBezTo>
                  <a:cubicBezTo>
                    <a:pt x="740" y="211"/>
                    <a:pt x="780" y="218"/>
                    <a:pt x="813" y="229"/>
                  </a:cubicBezTo>
                  <a:cubicBezTo>
                    <a:pt x="804" y="158"/>
                    <a:pt x="795" y="86"/>
                    <a:pt x="768" y="24"/>
                  </a:cubicBezTo>
                  <a:cubicBezTo>
                    <a:pt x="722" y="8"/>
                    <a:pt x="678" y="1"/>
                    <a:pt x="63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95" name="Google Shape;3450;p9"/>
            <p:cNvSpPr/>
            <p:nvPr/>
          </p:nvSpPr>
          <p:spPr>
            <a:xfrm>
              <a:off x="673225" y="1221250"/>
              <a:ext cx="31925" cy="40850"/>
            </a:xfrm>
            <a:custGeom>
              <a:avLst/>
              <a:ahLst/>
              <a:rect l="l" t="t" r="r" b="b"/>
              <a:pathLst>
                <a:path w="1277" h="1634" extrusionOk="0">
                  <a:moveTo>
                    <a:pt x="991" y="1"/>
                  </a:moveTo>
                  <a:cubicBezTo>
                    <a:pt x="286" y="134"/>
                    <a:pt x="1" y="1241"/>
                    <a:pt x="661" y="1633"/>
                  </a:cubicBezTo>
                  <a:cubicBezTo>
                    <a:pt x="679" y="1633"/>
                    <a:pt x="688" y="1624"/>
                    <a:pt x="706" y="1624"/>
                  </a:cubicBezTo>
                  <a:cubicBezTo>
                    <a:pt x="643" y="1580"/>
                    <a:pt x="590" y="1517"/>
                    <a:pt x="581" y="1508"/>
                  </a:cubicBezTo>
                  <a:cubicBezTo>
                    <a:pt x="501" y="1419"/>
                    <a:pt x="385" y="1285"/>
                    <a:pt x="385" y="1160"/>
                  </a:cubicBezTo>
                  <a:lnTo>
                    <a:pt x="385" y="1160"/>
                  </a:lnTo>
                  <a:cubicBezTo>
                    <a:pt x="438" y="1258"/>
                    <a:pt x="483" y="1339"/>
                    <a:pt x="563" y="1428"/>
                  </a:cubicBezTo>
                  <a:cubicBezTo>
                    <a:pt x="625" y="1490"/>
                    <a:pt x="697" y="1544"/>
                    <a:pt x="777" y="1597"/>
                  </a:cubicBezTo>
                  <a:cubicBezTo>
                    <a:pt x="786" y="1597"/>
                    <a:pt x="804" y="1589"/>
                    <a:pt x="822" y="1580"/>
                  </a:cubicBezTo>
                  <a:cubicBezTo>
                    <a:pt x="768" y="1544"/>
                    <a:pt x="715" y="1499"/>
                    <a:pt x="670" y="1464"/>
                  </a:cubicBezTo>
                  <a:cubicBezTo>
                    <a:pt x="608" y="1401"/>
                    <a:pt x="536" y="1339"/>
                    <a:pt x="509" y="1250"/>
                  </a:cubicBezTo>
                  <a:lnTo>
                    <a:pt x="509" y="1250"/>
                  </a:lnTo>
                  <a:cubicBezTo>
                    <a:pt x="563" y="1321"/>
                    <a:pt x="625" y="1374"/>
                    <a:pt x="697" y="1437"/>
                  </a:cubicBezTo>
                  <a:cubicBezTo>
                    <a:pt x="750" y="1482"/>
                    <a:pt x="813" y="1517"/>
                    <a:pt x="884" y="1553"/>
                  </a:cubicBezTo>
                  <a:cubicBezTo>
                    <a:pt x="938" y="1517"/>
                    <a:pt x="991" y="1482"/>
                    <a:pt x="1045" y="1437"/>
                  </a:cubicBezTo>
                  <a:cubicBezTo>
                    <a:pt x="422" y="1258"/>
                    <a:pt x="639" y="289"/>
                    <a:pt x="1197" y="289"/>
                  </a:cubicBezTo>
                  <a:cubicBezTo>
                    <a:pt x="1223" y="289"/>
                    <a:pt x="1249" y="291"/>
                    <a:pt x="1277" y="295"/>
                  </a:cubicBezTo>
                  <a:cubicBezTo>
                    <a:pt x="1259" y="250"/>
                    <a:pt x="1232" y="224"/>
                    <a:pt x="1205" y="188"/>
                  </a:cubicBezTo>
                  <a:cubicBezTo>
                    <a:pt x="1170" y="188"/>
                    <a:pt x="1130" y="184"/>
                    <a:pt x="1092" y="184"/>
                  </a:cubicBezTo>
                  <a:cubicBezTo>
                    <a:pt x="1072" y="184"/>
                    <a:pt x="1054" y="185"/>
                    <a:pt x="1036" y="188"/>
                  </a:cubicBezTo>
                  <a:cubicBezTo>
                    <a:pt x="929" y="206"/>
                    <a:pt x="840" y="241"/>
                    <a:pt x="741" y="295"/>
                  </a:cubicBezTo>
                  <a:cubicBezTo>
                    <a:pt x="813" y="206"/>
                    <a:pt x="920" y="170"/>
                    <a:pt x="1027" y="143"/>
                  </a:cubicBezTo>
                  <a:cubicBezTo>
                    <a:pt x="1054" y="134"/>
                    <a:pt x="1098" y="117"/>
                    <a:pt x="1143" y="117"/>
                  </a:cubicBezTo>
                  <a:cubicBezTo>
                    <a:pt x="1143" y="108"/>
                    <a:pt x="1134" y="108"/>
                    <a:pt x="1134" y="99"/>
                  </a:cubicBezTo>
                  <a:lnTo>
                    <a:pt x="1071" y="99"/>
                  </a:lnTo>
                  <a:cubicBezTo>
                    <a:pt x="1009" y="108"/>
                    <a:pt x="947" y="126"/>
                    <a:pt x="884" y="152"/>
                  </a:cubicBezTo>
                  <a:cubicBezTo>
                    <a:pt x="768" y="197"/>
                    <a:pt x="670" y="277"/>
                    <a:pt x="572" y="366"/>
                  </a:cubicBezTo>
                  <a:cubicBezTo>
                    <a:pt x="625" y="259"/>
                    <a:pt x="724" y="161"/>
                    <a:pt x="840" y="108"/>
                  </a:cubicBezTo>
                  <a:cubicBezTo>
                    <a:pt x="884" y="81"/>
                    <a:pt x="964" y="45"/>
                    <a:pt x="1045" y="36"/>
                  </a:cubicBezTo>
                  <a:cubicBezTo>
                    <a:pt x="1027" y="18"/>
                    <a:pt x="1009" y="10"/>
                    <a:pt x="991"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96" name="Google Shape;3451;p9"/>
            <p:cNvSpPr/>
            <p:nvPr/>
          </p:nvSpPr>
          <p:spPr>
            <a:xfrm>
              <a:off x="669675" y="1218575"/>
              <a:ext cx="48425" cy="46200"/>
            </a:xfrm>
            <a:custGeom>
              <a:avLst/>
              <a:ahLst/>
              <a:rect l="l" t="t" r="r" b="b"/>
              <a:pathLst>
                <a:path w="1937" h="1848" extrusionOk="0">
                  <a:moveTo>
                    <a:pt x="1331" y="495"/>
                  </a:moveTo>
                  <a:cubicBezTo>
                    <a:pt x="1373" y="495"/>
                    <a:pt x="1417" y="502"/>
                    <a:pt x="1463" y="518"/>
                  </a:cubicBezTo>
                  <a:cubicBezTo>
                    <a:pt x="1490" y="580"/>
                    <a:pt x="1499" y="652"/>
                    <a:pt x="1508" y="723"/>
                  </a:cubicBezTo>
                  <a:cubicBezTo>
                    <a:pt x="1475" y="712"/>
                    <a:pt x="1435" y="705"/>
                    <a:pt x="1397" y="705"/>
                  </a:cubicBezTo>
                  <a:cubicBezTo>
                    <a:pt x="1373" y="705"/>
                    <a:pt x="1350" y="707"/>
                    <a:pt x="1329" y="714"/>
                  </a:cubicBezTo>
                  <a:cubicBezTo>
                    <a:pt x="1249" y="741"/>
                    <a:pt x="1187" y="812"/>
                    <a:pt x="1160" y="893"/>
                  </a:cubicBezTo>
                  <a:cubicBezTo>
                    <a:pt x="1098" y="1062"/>
                    <a:pt x="1222" y="1258"/>
                    <a:pt x="1392" y="1267"/>
                  </a:cubicBezTo>
                  <a:cubicBezTo>
                    <a:pt x="1356" y="1339"/>
                    <a:pt x="1321" y="1401"/>
                    <a:pt x="1267" y="1455"/>
                  </a:cubicBezTo>
                  <a:cubicBezTo>
                    <a:pt x="695" y="1349"/>
                    <a:pt x="879" y="495"/>
                    <a:pt x="1331" y="495"/>
                  </a:cubicBezTo>
                  <a:close/>
                  <a:moveTo>
                    <a:pt x="1133" y="108"/>
                  </a:moveTo>
                  <a:cubicBezTo>
                    <a:pt x="1151" y="117"/>
                    <a:pt x="1169" y="125"/>
                    <a:pt x="1187" y="143"/>
                  </a:cubicBezTo>
                  <a:cubicBezTo>
                    <a:pt x="1106" y="152"/>
                    <a:pt x="1026" y="188"/>
                    <a:pt x="982" y="215"/>
                  </a:cubicBezTo>
                  <a:cubicBezTo>
                    <a:pt x="866" y="268"/>
                    <a:pt x="767" y="366"/>
                    <a:pt x="714" y="473"/>
                  </a:cubicBezTo>
                  <a:cubicBezTo>
                    <a:pt x="812" y="384"/>
                    <a:pt x="910" y="304"/>
                    <a:pt x="1026" y="259"/>
                  </a:cubicBezTo>
                  <a:cubicBezTo>
                    <a:pt x="1089" y="233"/>
                    <a:pt x="1151" y="215"/>
                    <a:pt x="1213" y="206"/>
                  </a:cubicBezTo>
                  <a:lnTo>
                    <a:pt x="1276" y="206"/>
                  </a:lnTo>
                  <a:cubicBezTo>
                    <a:pt x="1276" y="215"/>
                    <a:pt x="1285" y="215"/>
                    <a:pt x="1285" y="224"/>
                  </a:cubicBezTo>
                  <a:cubicBezTo>
                    <a:pt x="1240" y="224"/>
                    <a:pt x="1196" y="241"/>
                    <a:pt x="1169" y="250"/>
                  </a:cubicBezTo>
                  <a:cubicBezTo>
                    <a:pt x="1062" y="277"/>
                    <a:pt x="955" y="313"/>
                    <a:pt x="883" y="402"/>
                  </a:cubicBezTo>
                  <a:cubicBezTo>
                    <a:pt x="982" y="348"/>
                    <a:pt x="1071" y="313"/>
                    <a:pt x="1178" y="295"/>
                  </a:cubicBezTo>
                  <a:cubicBezTo>
                    <a:pt x="1196" y="292"/>
                    <a:pt x="1214" y="291"/>
                    <a:pt x="1234" y="291"/>
                  </a:cubicBezTo>
                  <a:cubicBezTo>
                    <a:pt x="1272" y="291"/>
                    <a:pt x="1312" y="295"/>
                    <a:pt x="1347" y="295"/>
                  </a:cubicBezTo>
                  <a:cubicBezTo>
                    <a:pt x="1374" y="331"/>
                    <a:pt x="1401" y="357"/>
                    <a:pt x="1419" y="402"/>
                  </a:cubicBezTo>
                  <a:cubicBezTo>
                    <a:pt x="1391" y="398"/>
                    <a:pt x="1365" y="396"/>
                    <a:pt x="1339" y="396"/>
                  </a:cubicBezTo>
                  <a:cubicBezTo>
                    <a:pt x="781" y="396"/>
                    <a:pt x="564" y="1365"/>
                    <a:pt x="1187" y="1544"/>
                  </a:cubicBezTo>
                  <a:cubicBezTo>
                    <a:pt x="1133" y="1589"/>
                    <a:pt x="1080" y="1624"/>
                    <a:pt x="1026" y="1660"/>
                  </a:cubicBezTo>
                  <a:cubicBezTo>
                    <a:pt x="955" y="1624"/>
                    <a:pt x="892" y="1589"/>
                    <a:pt x="839" y="1544"/>
                  </a:cubicBezTo>
                  <a:cubicBezTo>
                    <a:pt x="767" y="1481"/>
                    <a:pt x="705" y="1428"/>
                    <a:pt x="651" y="1357"/>
                  </a:cubicBezTo>
                  <a:lnTo>
                    <a:pt x="651" y="1357"/>
                  </a:lnTo>
                  <a:cubicBezTo>
                    <a:pt x="678" y="1446"/>
                    <a:pt x="750" y="1508"/>
                    <a:pt x="812" y="1571"/>
                  </a:cubicBezTo>
                  <a:cubicBezTo>
                    <a:pt x="857" y="1606"/>
                    <a:pt x="910" y="1651"/>
                    <a:pt x="964" y="1687"/>
                  </a:cubicBezTo>
                  <a:cubicBezTo>
                    <a:pt x="946" y="1696"/>
                    <a:pt x="928" y="1704"/>
                    <a:pt x="919" y="1704"/>
                  </a:cubicBezTo>
                  <a:cubicBezTo>
                    <a:pt x="839" y="1651"/>
                    <a:pt x="767" y="1597"/>
                    <a:pt x="705" y="1535"/>
                  </a:cubicBezTo>
                  <a:cubicBezTo>
                    <a:pt x="625" y="1446"/>
                    <a:pt x="580" y="1365"/>
                    <a:pt x="527" y="1267"/>
                  </a:cubicBezTo>
                  <a:lnTo>
                    <a:pt x="527" y="1267"/>
                  </a:lnTo>
                  <a:cubicBezTo>
                    <a:pt x="527" y="1392"/>
                    <a:pt x="643" y="1526"/>
                    <a:pt x="723" y="1615"/>
                  </a:cubicBezTo>
                  <a:cubicBezTo>
                    <a:pt x="732" y="1624"/>
                    <a:pt x="785" y="1687"/>
                    <a:pt x="848" y="1731"/>
                  </a:cubicBezTo>
                  <a:cubicBezTo>
                    <a:pt x="830" y="1731"/>
                    <a:pt x="821" y="1740"/>
                    <a:pt x="803" y="1740"/>
                  </a:cubicBezTo>
                  <a:cubicBezTo>
                    <a:pt x="143" y="1348"/>
                    <a:pt x="428" y="241"/>
                    <a:pt x="1133" y="108"/>
                  </a:cubicBezTo>
                  <a:close/>
                  <a:moveTo>
                    <a:pt x="1133" y="1"/>
                  </a:moveTo>
                  <a:cubicBezTo>
                    <a:pt x="312" y="152"/>
                    <a:pt x="0" y="1392"/>
                    <a:pt x="767" y="1838"/>
                  </a:cubicBezTo>
                  <a:lnTo>
                    <a:pt x="785" y="1838"/>
                  </a:lnTo>
                  <a:cubicBezTo>
                    <a:pt x="785" y="1847"/>
                    <a:pt x="794" y="1847"/>
                    <a:pt x="803" y="1847"/>
                  </a:cubicBezTo>
                  <a:cubicBezTo>
                    <a:pt x="1624" y="1696"/>
                    <a:pt x="1936" y="447"/>
                    <a:pt x="1178" y="9"/>
                  </a:cubicBezTo>
                  <a:cubicBezTo>
                    <a:pt x="1169" y="9"/>
                    <a:pt x="1169" y="1"/>
                    <a:pt x="116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97" name="Google Shape;3452;p9"/>
            <p:cNvSpPr/>
            <p:nvPr/>
          </p:nvSpPr>
          <p:spPr>
            <a:xfrm>
              <a:off x="693750" y="1266225"/>
              <a:ext cx="4700" cy="5525"/>
            </a:xfrm>
            <a:custGeom>
              <a:avLst/>
              <a:ahLst/>
              <a:rect l="l" t="t" r="r" b="b"/>
              <a:pathLst>
                <a:path w="188" h="221" extrusionOk="0">
                  <a:moveTo>
                    <a:pt x="65" y="0"/>
                  </a:moveTo>
                  <a:cubicBezTo>
                    <a:pt x="59" y="0"/>
                    <a:pt x="52" y="1"/>
                    <a:pt x="45" y="4"/>
                  </a:cubicBezTo>
                  <a:cubicBezTo>
                    <a:pt x="19" y="13"/>
                    <a:pt x="1" y="39"/>
                    <a:pt x="19" y="66"/>
                  </a:cubicBezTo>
                  <a:cubicBezTo>
                    <a:pt x="36" y="111"/>
                    <a:pt x="54" y="155"/>
                    <a:pt x="81" y="200"/>
                  </a:cubicBezTo>
                  <a:cubicBezTo>
                    <a:pt x="91" y="214"/>
                    <a:pt x="104" y="220"/>
                    <a:pt x="116" y="220"/>
                  </a:cubicBezTo>
                  <a:cubicBezTo>
                    <a:pt x="152" y="220"/>
                    <a:pt x="187" y="177"/>
                    <a:pt x="161" y="137"/>
                  </a:cubicBezTo>
                  <a:cubicBezTo>
                    <a:pt x="143" y="102"/>
                    <a:pt x="126" y="66"/>
                    <a:pt x="117" y="30"/>
                  </a:cubicBezTo>
                  <a:cubicBezTo>
                    <a:pt x="103" y="10"/>
                    <a:pt x="85" y="0"/>
                    <a:pt x="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98" name="Google Shape;3453;p9"/>
            <p:cNvSpPr/>
            <p:nvPr/>
          </p:nvSpPr>
          <p:spPr>
            <a:xfrm>
              <a:off x="701350" y="1261075"/>
              <a:ext cx="6025" cy="5700"/>
            </a:xfrm>
            <a:custGeom>
              <a:avLst/>
              <a:ahLst/>
              <a:rect l="l" t="t" r="r" b="b"/>
              <a:pathLst>
                <a:path w="241" h="228" extrusionOk="0">
                  <a:moveTo>
                    <a:pt x="74" y="0"/>
                  </a:moveTo>
                  <a:cubicBezTo>
                    <a:pt x="32" y="0"/>
                    <a:pt x="0" y="58"/>
                    <a:pt x="36" y="94"/>
                  </a:cubicBezTo>
                  <a:cubicBezTo>
                    <a:pt x="71" y="129"/>
                    <a:pt x="98" y="165"/>
                    <a:pt x="134" y="201"/>
                  </a:cubicBezTo>
                  <a:cubicBezTo>
                    <a:pt x="145" y="218"/>
                    <a:pt x="161" y="228"/>
                    <a:pt x="177" y="228"/>
                  </a:cubicBezTo>
                  <a:cubicBezTo>
                    <a:pt x="186" y="228"/>
                    <a:pt x="196" y="225"/>
                    <a:pt x="205" y="219"/>
                  </a:cubicBezTo>
                  <a:cubicBezTo>
                    <a:pt x="232" y="201"/>
                    <a:pt x="241" y="165"/>
                    <a:pt x="223" y="147"/>
                  </a:cubicBezTo>
                  <a:cubicBezTo>
                    <a:pt x="187" y="94"/>
                    <a:pt x="143" y="58"/>
                    <a:pt x="107" y="13"/>
                  </a:cubicBezTo>
                  <a:cubicBezTo>
                    <a:pt x="96" y="4"/>
                    <a:pt x="85" y="0"/>
                    <a:pt x="7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599" name="Google Shape;3454;p9"/>
            <p:cNvSpPr/>
            <p:nvPr/>
          </p:nvSpPr>
          <p:spPr>
            <a:xfrm>
              <a:off x="706975" y="1254825"/>
              <a:ext cx="7100" cy="4900"/>
            </a:xfrm>
            <a:custGeom>
              <a:avLst/>
              <a:ahLst/>
              <a:rect l="l" t="t" r="r" b="b"/>
              <a:pathLst>
                <a:path w="284" h="196" extrusionOk="0">
                  <a:moveTo>
                    <a:pt x="80" y="1"/>
                  </a:moveTo>
                  <a:cubicBezTo>
                    <a:pt x="36" y="1"/>
                    <a:pt x="0" y="58"/>
                    <a:pt x="43" y="94"/>
                  </a:cubicBezTo>
                  <a:cubicBezTo>
                    <a:pt x="96" y="130"/>
                    <a:pt x="150" y="156"/>
                    <a:pt x="194" y="192"/>
                  </a:cubicBezTo>
                  <a:cubicBezTo>
                    <a:pt x="201" y="194"/>
                    <a:pt x="208" y="195"/>
                    <a:pt x="215" y="195"/>
                  </a:cubicBezTo>
                  <a:cubicBezTo>
                    <a:pt x="237" y="195"/>
                    <a:pt x="259" y="185"/>
                    <a:pt x="266" y="165"/>
                  </a:cubicBezTo>
                  <a:cubicBezTo>
                    <a:pt x="284" y="139"/>
                    <a:pt x="266" y="112"/>
                    <a:pt x="248" y="94"/>
                  </a:cubicBezTo>
                  <a:cubicBezTo>
                    <a:pt x="203" y="67"/>
                    <a:pt x="150" y="40"/>
                    <a:pt x="114" y="14"/>
                  </a:cubicBezTo>
                  <a:cubicBezTo>
                    <a:pt x="103" y="4"/>
                    <a:pt x="91"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00" name="Google Shape;3455;p9"/>
            <p:cNvSpPr/>
            <p:nvPr/>
          </p:nvSpPr>
          <p:spPr>
            <a:xfrm>
              <a:off x="712050" y="1235075"/>
              <a:ext cx="7750" cy="2925"/>
            </a:xfrm>
            <a:custGeom>
              <a:avLst/>
              <a:ahLst/>
              <a:rect l="l" t="t" r="r" b="b"/>
              <a:pathLst>
                <a:path w="310" h="117" extrusionOk="0">
                  <a:moveTo>
                    <a:pt x="248" y="0"/>
                  </a:moveTo>
                  <a:cubicBezTo>
                    <a:pt x="246" y="0"/>
                    <a:pt x="244" y="0"/>
                    <a:pt x="241" y="1"/>
                  </a:cubicBezTo>
                  <a:cubicBezTo>
                    <a:pt x="188" y="10"/>
                    <a:pt x="125" y="10"/>
                    <a:pt x="72" y="10"/>
                  </a:cubicBezTo>
                  <a:cubicBezTo>
                    <a:pt x="0" y="19"/>
                    <a:pt x="9" y="117"/>
                    <a:pt x="81" y="117"/>
                  </a:cubicBezTo>
                  <a:cubicBezTo>
                    <a:pt x="107" y="112"/>
                    <a:pt x="136" y="112"/>
                    <a:pt x="165" y="112"/>
                  </a:cubicBezTo>
                  <a:cubicBezTo>
                    <a:pt x="194" y="112"/>
                    <a:pt x="223" y="112"/>
                    <a:pt x="250" y="108"/>
                  </a:cubicBezTo>
                  <a:cubicBezTo>
                    <a:pt x="310" y="99"/>
                    <a:pt x="304" y="0"/>
                    <a:pt x="24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01" name="Google Shape;3456;p9"/>
            <p:cNvSpPr/>
            <p:nvPr/>
          </p:nvSpPr>
          <p:spPr>
            <a:xfrm>
              <a:off x="710475" y="1222975"/>
              <a:ext cx="6500" cy="4675"/>
            </a:xfrm>
            <a:custGeom>
              <a:avLst/>
              <a:ahLst/>
              <a:rect l="l" t="t" r="r" b="b"/>
              <a:pathLst>
                <a:path w="260" h="187" extrusionOk="0">
                  <a:moveTo>
                    <a:pt x="202" y="1"/>
                  </a:moveTo>
                  <a:cubicBezTo>
                    <a:pt x="198" y="1"/>
                    <a:pt x="193" y="1"/>
                    <a:pt x="188" y="3"/>
                  </a:cubicBezTo>
                  <a:cubicBezTo>
                    <a:pt x="135" y="30"/>
                    <a:pt x="81" y="65"/>
                    <a:pt x="28" y="92"/>
                  </a:cubicBezTo>
                  <a:cubicBezTo>
                    <a:pt x="1" y="101"/>
                    <a:pt x="1" y="146"/>
                    <a:pt x="19" y="164"/>
                  </a:cubicBezTo>
                  <a:cubicBezTo>
                    <a:pt x="30" y="181"/>
                    <a:pt x="45" y="187"/>
                    <a:pt x="61" y="187"/>
                  </a:cubicBezTo>
                  <a:cubicBezTo>
                    <a:pt x="70" y="187"/>
                    <a:pt x="80" y="185"/>
                    <a:pt x="90" y="181"/>
                  </a:cubicBezTo>
                  <a:cubicBezTo>
                    <a:pt x="135" y="155"/>
                    <a:pt x="170" y="128"/>
                    <a:pt x="224" y="101"/>
                  </a:cubicBezTo>
                  <a:cubicBezTo>
                    <a:pt x="242" y="92"/>
                    <a:pt x="259" y="65"/>
                    <a:pt x="251" y="39"/>
                  </a:cubicBezTo>
                  <a:cubicBezTo>
                    <a:pt x="243" y="17"/>
                    <a:pt x="224" y="1"/>
                    <a:pt x="20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02" name="Google Shape;3457;p9"/>
            <p:cNvSpPr/>
            <p:nvPr/>
          </p:nvSpPr>
          <p:spPr>
            <a:xfrm>
              <a:off x="703575" y="1214175"/>
              <a:ext cx="6675" cy="5100"/>
            </a:xfrm>
            <a:custGeom>
              <a:avLst/>
              <a:ahLst/>
              <a:rect l="l" t="t" r="r" b="b"/>
              <a:pathLst>
                <a:path w="267" h="204" extrusionOk="0">
                  <a:moveTo>
                    <a:pt x="188" y="1"/>
                  </a:moveTo>
                  <a:cubicBezTo>
                    <a:pt x="175" y="1"/>
                    <a:pt x="163" y="5"/>
                    <a:pt x="152" y="16"/>
                  </a:cubicBezTo>
                  <a:cubicBezTo>
                    <a:pt x="116" y="52"/>
                    <a:pt x="89" y="78"/>
                    <a:pt x="45" y="105"/>
                  </a:cubicBezTo>
                  <a:cubicBezTo>
                    <a:pt x="1" y="142"/>
                    <a:pt x="36" y="203"/>
                    <a:pt x="79" y="203"/>
                  </a:cubicBezTo>
                  <a:cubicBezTo>
                    <a:pt x="88" y="203"/>
                    <a:pt x="98" y="201"/>
                    <a:pt x="107" y="194"/>
                  </a:cubicBezTo>
                  <a:cubicBezTo>
                    <a:pt x="152" y="159"/>
                    <a:pt x="188" y="123"/>
                    <a:pt x="232" y="87"/>
                  </a:cubicBezTo>
                  <a:cubicBezTo>
                    <a:pt x="266" y="47"/>
                    <a:pt x="228" y="1"/>
                    <a:pt x="18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03" name="Google Shape;3458;p9"/>
            <p:cNvSpPr/>
            <p:nvPr/>
          </p:nvSpPr>
          <p:spPr>
            <a:xfrm>
              <a:off x="711050" y="1245300"/>
              <a:ext cx="7800" cy="3450"/>
            </a:xfrm>
            <a:custGeom>
              <a:avLst/>
              <a:ahLst/>
              <a:rect l="l" t="t" r="r" b="b"/>
              <a:pathLst>
                <a:path w="312" h="138" extrusionOk="0">
                  <a:moveTo>
                    <a:pt x="62" y="0"/>
                  </a:moveTo>
                  <a:cubicBezTo>
                    <a:pt x="11" y="0"/>
                    <a:pt x="0" y="92"/>
                    <a:pt x="58" y="100"/>
                  </a:cubicBezTo>
                  <a:cubicBezTo>
                    <a:pt x="112" y="118"/>
                    <a:pt x="174" y="127"/>
                    <a:pt x="228" y="136"/>
                  </a:cubicBezTo>
                  <a:cubicBezTo>
                    <a:pt x="232" y="137"/>
                    <a:pt x="237" y="138"/>
                    <a:pt x="241" y="138"/>
                  </a:cubicBezTo>
                  <a:cubicBezTo>
                    <a:pt x="294" y="138"/>
                    <a:pt x="311" y="46"/>
                    <a:pt x="245" y="38"/>
                  </a:cubicBezTo>
                  <a:cubicBezTo>
                    <a:pt x="192" y="29"/>
                    <a:pt x="138" y="11"/>
                    <a:pt x="76" y="2"/>
                  </a:cubicBezTo>
                  <a:cubicBezTo>
                    <a:pt x="71" y="1"/>
                    <a:pt x="67" y="0"/>
                    <a:pt x="6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04" name="Google Shape;3459;p9"/>
            <p:cNvSpPr/>
            <p:nvPr/>
          </p:nvSpPr>
          <p:spPr>
            <a:xfrm>
              <a:off x="627525" y="1247800"/>
              <a:ext cx="25450" cy="14750"/>
            </a:xfrm>
            <a:custGeom>
              <a:avLst/>
              <a:ahLst/>
              <a:rect l="l" t="t" r="r" b="b"/>
              <a:pathLst>
                <a:path w="1018" h="590" extrusionOk="0">
                  <a:moveTo>
                    <a:pt x="723" y="0"/>
                  </a:moveTo>
                  <a:cubicBezTo>
                    <a:pt x="776" y="161"/>
                    <a:pt x="642" y="348"/>
                    <a:pt x="464" y="357"/>
                  </a:cubicBezTo>
                  <a:cubicBezTo>
                    <a:pt x="454" y="358"/>
                    <a:pt x="444" y="359"/>
                    <a:pt x="434" y="359"/>
                  </a:cubicBezTo>
                  <a:cubicBezTo>
                    <a:pt x="362" y="359"/>
                    <a:pt x="287" y="330"/>
                    <a:pt x="232" y="268"/>
                  </a:cubicBezTo>
                  <a:cubicBezTo>
                    <a:pt x="196" y="232"/>
                    <a:pt x="179" y="170"/>
                    <a:pt x="179" y="107"/>
                  </a:cubicBezTo>
                  <a:cubicBezTo>
                    <a:pt x="116" y="143"/>
                    <a:pt x="54" y="179"/>
                    <a:pt x="0" y="223"/>
                  </a:cubicBezTo>
                  <a:cubicBezTo>
                    <a:pt x="19" y="474"/>
                    <a:pt x="224" y="590"/>
                    <a:pt x="438" y="590"/>
                  </a:cubicBezTo>
                  <a:cubicBezTo>
                    <a:pt x="720" y="590"/>
                    <a:pt x="1018" y="390"/>
                    <a:pt x="937" y="36"/>
                  </a:cubicBezTo>
                  <a:cubicBezTo>
                    <a:pt x="865" y="18"/>
                    <a:pt x="794" y="0"/>
                    <a:pt x="72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05" name="Google Shape;3460;p9"/>
            <p:cNvSpPr/>
            <p:nvPr/>
          </p:nvSpPr>
          <p:spPr>
            <a:xfrm>
              <a:off x="621275" y="1249800"/>
              <a:ext cx="40825" cy="24200"/>
            </a:xfrm>
            <a:custGeom>
              <a:avLst/>
              <a:ahLst/>
              <a:rect l="l" t="t" r="r" b="b"/>
              <a:pathLst>
                <a:path w="1633" h="968" extrusionOk="0">
                  <a:moveTo>
                    <a:pt x="1303" y="1"/>
                  </a:moveTo>
                  <a:lnTo>
                    <a:pt x="1303" y="1"/>
                  </a:lnTo>
                  <a:cubicBezTo>
                    <a:pt x="1355" y="388"/>
                    <a:pt x="1014" y="608"/>
                    <a:pt x="688" y="608"/>
                  </a:cubicBezTo>
                  <a:cubicBezTo>
                    <a:pt x="452" y="608"/>
                    <a:pt x="225" y="493"/>
                    <a:pt x="161" y="241"/>
                  </a:cubicBezTo>
                  <a:cubicBezTo>
                    <a:pt x="134" y="268"/>
                    <a:pt x="107" y="304"/>
                    <a:pt x="90" y="340"/>
                  </a:cubicBezTo>
                  <a:cubicBezTo>
                    <a:pt x="116" y="393"/>
                    <a:pt x="134" y="447"/>
                    <a:pt x="161" y="500"/>
                  </a:cubicBezTo>
                  <a:cubicBezTo>
                    <a:pt x="223" y="589"/>
                    <a:pt x="286" y="652"/>
                    <a:pt x="375" y="723"/>
                  </a:cubicBezTo>
                  <a:cubicBezTo>
                    <a:pt x="268" y="696"/>
                    <a:pt x="188" y="607"/>
                    <a:pt x="125" y="527"/>
                  </a:cubicBezTo>
                  <a:cubicBezTo>
                    <a:pt x="98" y="500"/>
                    <a:pt x="72" y="464"/>
                    <a:pt x="54" y="429"/>
                  </a:cubicBezTo>
                  <a:cubicBezTo>
                    <a:pt x="45" y="429"/>
                    <a:pt x="45" y="438"/>
                    <a:pt x="45" y="447"/>
                  </a:cubicBezTo>
                  <a:cubicBezTo>
                    <a:pt x="54" y="464"/>
                    <a:pt x="54" y="482"/>
                    <a:pt x="63" y="500"/>
                  </a:cubicBezTo>
                  <a:cubicBezTo>
                    <a:pt x="98" y="554"/>
                    <a:pt x="134" y="607"/>
                    <a:pt x="179" y="652"/>
                  </a:cubicBezTo>
                  <a:cubicBezTo>
                    <a:pt x="277" y="741"/>
                    <a:pt x="393" y="803"/>
                    <a:pt x="509" y="857"/>
                  </a:cubicBezTo>
                  <a:cubicBezTo>
                    <a:pt x="384" y="848"/>
                    <a:pt x="259" y="794"/>
                    <a:pt x="161" y="714"/>
                  </a:cubicBezTo>
                  <a:cubicBezTo>
                    <a:pt x="116" y="679"/>
                    <a:pt x="54" y="616"/>
                    <a:pt x="9" y="554"/>
                  </a:cubicBezTo>
                  <a:cubicBezTo>
                    <a:pt x="9" y="571"/>
                    <a:pt x="9" y="589"/>
                    <a:pt x="0" y="607"/>
                  </a:cubicBezTo>
                  <a:cubicBezTo>
                    <a:pt x="168" y="852"/>
                    <a:pt x="455" y="968"/>
                    <a:pt x="743" y="968"/>
                  </a:cubicBezTo>
                  <a:cubicBezTo>
                    <a:pt x="1159" y="968"/>
                    <a:pt x="1575" y="725"/>
                    <a:pt x="1633" y="277"/>
                  </a:cubicBezTo>
                  <a:cubicBezTo>
                    <a:pt x="1624" y="268"/>
                    <a:pt x="1615" y="250"/>
                    <a:pt x="1615" y="241"/>
                  </a:cubicBezTo>
                  <a:cubicBezTo>
                    <a:pt x="1588" y="313"/>
                    <a:pt x="1553" y="393"/>
                    <a:pt x="1553" y="402"/>
                  </a:cubicBezTo>
                  <a:cubicBezTo>
                    <a:pt x="1499" y="509"/>
                    <a:pt x="1428" y="670"/>
                    <a:pt x="1312" y="714"/>
                  </a:cubicBezTo>
                  <a:cubicBezTo>
                    <a:pt x="1383" y="625"/>
                    <a:pt x="1437" y="554"/>
                    <a:pt x="1481" y="455"/>
                  </a:cubicBezTo>
                  <a:cubicBezTo>
                    <a:pt x="1526" y="366"/>
                    <a:pt x="1544" y="277"/>
                    <a:pt x="1562" y="188"/>
                  </a:cubicBezTo>
                  <a:cubicBezTo>
                    <a:pt x="1553" y="170"/>
                    <a:pt x="1544" y="161"/>
                    <a:pt x="1526" y="152"/>
                  </a:cubicBezTo>
                  <a:cubicBezTo>
                    <a:pt x="1517" y="215"/>
                    <a:pt x="1490" y="277"/>
                    <a:pt x="1472" y="331"/>
                  </a:cubicBezTo>
                  <a:cubicBezTo>
                    <a:pt x="1446" y="420"/>
                    <a:pt x="1410" y="509"/>
                    <a:pt x="1339" y="571"/>
                  </a:cubicBezTo>
                  <a:cubicBezTo>
                    <a:pt x="1339" y="571"/>
                    <a:pt x="1339" y="571"/>
                    <a:pt x="1339" y="563"/>
                  </a:cubicBezTo>
                  <a:cubicBezTo>
                    <a:pt x="1383" y="491"/>
                    <a:pt x="1419" y="411"/>
                    <a:pt x="1446" y="322"/>
                  </a:cubicBezTo>
                  <a:cubicBezTo>
                    <a:pt x="1463" y="250"/>
                    <a:pt x="1472" y="179"/>
                    <a:pt x="1472" y="108"/>
                  </a:cubicBezTo>
                  <a:cubicBezTo>
                    <a:pt x="1419" y="63"/>
                    <a:pt x="1365" y="27"/>
                    <a:pt x="1303"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06" name="Google Shape;3461;p9"/>
            <p:cNvSpPr/>
            <p:nvPr/>
          </p:nvSpPr>
          <p:spPr>
            <a:xfrm>
              <a:off x="618600" y="1245075"/>
              <a:ext cx="46175" cy="31550"/>
            </a:xfrm>
            <a:custGeom>
              <a:avLst/>
              <a:ahLst/>
              <a:rect l="l" t="t" r="r" b="b"/>
              <a:pathLst>
                <a:path w="1847" h="1262" extrusionOk="0">
                  <a:moveTo>
                    <a:pt x="1080" y="109"/>
                  </a:moveTo>
                  <a:cubicBezTo>
                    <a:pt x="1151" y="109"/>
                    <a:pt x="1222" y="127"/>
                    <a:pt x="1294" y="145"/>
                  </a:cubicBezTo>
                  <a:cubicBezTo>
                    <a:pt x="1375" y="499"/>
                    <a:pt x="1077" y="699"/>
                    <a:pt x="795" y="699"/>
                  </a:cubicBezTo>
                  <a:cubicBezTo>
                    <a:pt x="581" y="699"/>
                    <a:pt x="376" y="583"/>
                    <a:pt x="357" y="332"/>
                  </a:cubicBezTo>
                  <a:cubicBezTo>
                    <a:pt x="411" y="288"/>
                    <a:pt x="473" y="252"/>
                    <a:pt x="536" y="216"/>
                  </a:cubicBezTo>
                  <a:cubicBezTo>
                    <a:pt x="536" y="279"/>
                    <a:pt x="553" y="341"/>
                    <a:pt x="589" y="377"/>
                  </a:cubicBezTo>
                  <a:cubicBezTo>
                    <a:pt x="644" y="439"/>
                    <a:pt x="719" y="468"/>
                    <a:pt x="791" y="468"/>
                  </a:cubicBezTo>
                  <a:cubicBezTo>
                    <a:pt x="801" y="468"/>
                    <a:pt x="811" y="467"/>
                    <a:pt x="821" y="466"/>
                  </a:cubicBezTo>
                  <a:cubicBezTo>
                    <a:pt x="999" y="457"/>
                    <a:pt x="1133" y="270"/>
                    <a:pt x="1080" y="109"/>
                  </a:cubicBezTo>
                  <a:close/>
                  <a:moveTo>
                    <a:pt x="1410" y="190"/>
                  </a:moveTo>
                  <a:lnTo>
                    <a:pt x="1410" y="190"/>
                  </a:lnTo>
                  <a:cubicBezTo>
                    <a:pt x="1472" y="216"/>
                    <a:pt x="1526" y="252"/>
                    <a:pt x="1579" y="297"/>
                  </a:cubicBezTo>
                  <a:cubicBezTo>
                    <a:pt x="1579" y="368"/>
                    <a:pt x="1570" y="439"/>
                    <a:pt x="1553" y="511"/>
                  </a:cubicBezTo>
                  <a:cubicBezTo>
                    <a:pt x="1526" y="600"/>
                    <a:pt x="1490" y="680"/>
                    <a:pt x="1446" y="752"/>
                  </a:cubicBezTo>
                  <a:cubicBezTo>
                    <a:pt x="1446" y="760"/>
                    <a:pt x="1446" y="760"/>
                    <a:pt x="1446" y="760"/>
                  </a:cubicBezTo>
                  <a:cubicBezTo>
                    <a:pt x="1517" y="698"/>
                    <a:pt x="1553" y="609"/>
                    <a:pt x="1579" y="520"/>
                  </a:cubicBezTo>
                  <a:cubicBezTo>
                    <a:pt x="1597" y="466"/>
                    <a:pt x="1624" y="404"/>
                    <a:pt x="1633" y="341"/>
                  </a:cubicBezTo>
                  <a:cubicBezTo>
                    <a:pt x="1651" y="350"/>
                    <a:pt x="1660" y="359"/>
                    <a:pt x="1669" y="377"/>
                  </a:cubicBezTo>
                  <a:cubicBezTo>
                    <a:pt x="1651" y="466"/>
                    <a:pt x="1633" y="555"/>
                    <a:pt x="1588" y="644"/>
                  </a:cubicBezTo>
                  <a:cubicBezTo>
                    <a:pt x="1544" y="743"/>
                    <a:pt x="1490" y="814"/>
                    <a:pt x="1419" y="903"/>
                  </a:cubicBezTo>
                  <a:cubicBezTo>
                    <a:pt x="1535" y="859"/>
                    <a:pt x="1606" y="698"/>
                    <a:pt x="1660" y="591"/>
                  </a:cubicBezTo>
                  <a:cubicBezTo>
                    <a:pt x="1660" y="582"/>
                    <a:pt x="1695" y="502"/>
                    <a:pt x="1722" y="430"/>
                  </a:cubicBezTo>
                  <a:cubicBezTo>
                    <a:pt x="1731" y="439"/>
                    <a:pt x="1731" y="457"/>
                    <a:pt x="1740" y="466"/>
                  </a:cubicBezTo>
                  <a:cubicBezTo>
                    <a:pt x="1682" y="914"/>
                    <a:pt x="1266" y="1157"/>
                    <a:pt x="850" y="1157"/>
                  </a:cubicBezTo>
                  <a:cubicBezTo>
                    <a:pt x="562" y="1157"/>
                    <a:pt x="275" y="1041"/>
                    <a:pt x="107" y="796"/>
                  </a:cubicBezTo>
                  <a:cubicBezTo>
                    <a:pt x="116" y="778"/>
                    <a:pt x="116" y="760"/>
                    <a:pt x="116" y="743"/>
                  </a:cubicBezTo>
                  <a:cubicBezTo>
                    <a:pt x="161" y="805"/>
                    <a:pt x="223" y="868"/>
                    <a:pt x="268" y="903"/>
                  </a:cubicBezTo>
                  <a:cubicBezTo>
                    <a:pt x="366" y="983"/>
                    <a:pt x="491" y="1037"/>
                    <a:pt x="616" y="1046"/>
                  </a:cubicBezTo>
                  <a:cubicBezTo>
                    <a:pt x="500" y="992"/>
                    <a:pt x="384" y="930"/>
                    <a:pt x="286" y="841"/>
                  </a:cubicBezTo>
                  <a:cubicBezTo>
                    <a:pt x="241" y="796"/>
                    <a:pt x="205" y="743"/>
                    <a:pt x="179" y="689"/>
                  </a:cubicBezTo>
                  <a:cubicBezTo>
                    <a:pt x="161" y="671"/>
                    <a:pt x="161" y="653"/>
                    <a:pt x="152" y="636"/>
                  </a:cubicBezTo>
                  <a:cubicBezTo>
                    <a:pt x="152" y="627"/>
                    <a:pt x="152" y="618"/>
                    <a:pt x="161" y="618"/>
                  </a:cubicBezTo>
                  <a:cubicBezTo>
                    <a:pt x="179" y="653"/>
                    <a:pt x="205" y="689"/>
                    <a:pt x="232" y="716"/>
                  </a:cubicBezTo>
                  <a:cubicBezTo>
                    <a:pt x="295" y="796"/>
                    <a:pt x="375" y="885"/>
                    <a:pt x="482" y="912"/>
                  </a:cubicBezTo>
                  <a:cubicBezTo>
                    <a:pt x="393" y="841"/>
                    <a:pt x="330" y="778"/>
                    <a:pt x="268" y="689"/>
                  </a:cubicBezTo>
                  <a:cubicBezTo>
                    <a:pt x="241" y="636"/>
                    <a:pt x="223" y="582"/>
                    <a:pt x="197" y="529"/>
                  </a:cubicBezTo>
                  <a:cubicBezTo>
                    <a:pt x="223" y="493"/>
                    <a:pt x="241" y="457"/>
                    <a:pt x="268" y="430"/>
                  </a:cubicBezTo>
                  <a:cubicBezTo>
                    <a:pt x="332" y="682"/>
                    <a:pt x="559" y="797"/>
                    <a:pt x="795" y="797"/>
                  </a:cubicBezTo>
                  <a:cubicBezTo>
                    <a:pt x="1121" y="797"/>
                    <a:pt x="1462" y="577"/>
                    <a:pt x="1410" y="190"/>
                  </a:cubicBezTo>
                  <a:close/>
                  <a:moveTo>
                    <a:pt x="997" y="1"/>
                  </a:moveTo>
                  <a:cubicBezTo>
                    <a:pt x="530" y="1"/>
                    <a:pt x="63" y="280"/>
                    <a:pt x="0" y="796"/>
                  </a:cubicBezTo>
                  <a:cubicBezTo>
                    <a:pt x="0" y="805"/>
                    <a:pt x="0" y="814"/>
                    <a:pt x="9" y="814"/>
                  </a:cubicBezTo>
                  <a:cubicBezTo>
                    <a:pt x="9" y="823"/>
                    <a:pt x="9" y="832"/>
                    <a:pt x="18" y="841"/>
                  </a:cubicBezTo>
                  <a:cubicBezTo>
                    <a:pt x="205" y="1126"/>
                    <a:pt x="528" y="1261"/>
                    <a:pt x="852" y="1261"/>
                  </a:cubicBezTo>
                  <a:cubicBezTo>
                    <a:pt x="1317" y="1261"/>
                    <a:pt x="1784" y="982"/>
                    <a:pt x="1847" y="466"/>
                  </a:cubicBezTo>
                  <a:cubicBezTo>
                    <a:pt x="1847" y="457"/>
                    <a:pt x="1847" y="448"/>
                    <a:pt x="1847" y="448"/>
                  </a:cubicBezTo>
                  <a:cubicBezTo>
                    <a:pt x="1847" y="439"/>
                    <a:pt x="1847" y="430"/>
                    <a:pt x="1838" y="421"/>
                  </a:cubicBezTo>
                  <a:cubicBezTo>
                    <a:pt x="1648" y="136"/>
                    <a:pt x="1322" y="1"/>
                    <a:pt x="99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07" name="Google Shape;3462;p9"/>
            <p:cNvSpPr/>
            <p:nvPr/>
          </p:nvSpPr>
          <p:spPr>
            <a:xfrm>
              <a:off x="663425" y="1245675"/>
              <a:ext cx="5500" cy="5050"/>
            </a:xfrm>
            <a:custGeom>
              <a:avLst/>
              <a:ahLst/>
              <a:rect l="l" t="t" r="r" b="b"/>
              <a:pathLst>
                <a:path w="220" h="202" extrusionOk="0">
                  <a:moveTo>
                    <a:pt x="148" y="1"/>
                  </a:moveTo>
                  <a:cubicBezTo>
                    <a:pt x="133" y="1"/>
                    <a:pt x="118" y="7"/>
                    <a:pt x="107" y="23"/>
                  </a:cubicBezTo>
                  <a:cubicBezTo>
                    <a:pt x="81" y="58"/>
                    <a:pt x="54" y="85"/>
                    <a:pt x="27" y="112"/>
                  </a:cubicBezTo>
                  <a:cubicBezTo>
                    <a:pt x="9" y="130"/>
                    <a:pt x="0" y="166"/>
                    <a:pt x="27" y="183"/>
                  </a:cubicBezTo>
                  <a:cubicBezTo>
                    <a:pt x="38" y="194"/>
                    <a:pt x="56" y="202"/>
                    <a:pt x="72" y="202"/>
                  </a:cubicBezTo>
                  <a:cubicBezTo>
                    <a:pt x="82" y="202"/>
                    <a:pt x="92" y="199"/>
                    <a:pt x="99" y="192"/>
                  </a:cubicBezTo>
                  <a:cubicBezTo>
                    <a:pt x="125" y="157"/>
                    <a:pt x="161" y="121"/>
                    <a:pt x="188" y="76"/>
                  </a:cubicBezTo>
                  <a:cubicBezTo>
                    <a:pt x="219" y="38"/>
                    <a:pt x="184" y="1"/>
                    <a:pt x="14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08" name="Google Shape;3463;p9"/>
            <p:cNvSpPr/>
            <p:nvPr/>
          </p:nvSpPr>
          <p:spPr>
            <a:xfrm>
              <a:off x="655650" y="1239300"/>
              <a:ext cx="4675" cy="6200"/>
            </a:xfrm>
            <a:custGeom>
              <a:avLst/>
              <a:ahLst/>
              <a:rect l="l" t="t" r="r" b="b"/>
              <a:pathLst>
                <a:path w="187" h="248" extrusionOk="0">
                  <a:moveTo>
                    <a:pt x="134" y="1"/>
                  </a:moveTo>
                  <a:cubicBezTo>
                    <a:pt x="115" y="1"/>
                    <a:pt x="94" y="11"/>
                    <a:pt x="88" y="28"/>
                  </a:cubicBezTo>
                  <a:cubicBezTo>
                    <a:pt x="62" y="82"/>
                    <a:pt x="35" y="126"/>
                    <a:pt x="17" y="180"/>
                  </a:cubicBezTo>
                  <a:cubicBezTo>
                    <a:pt x="0" y="219"/>
                    <a:pt x="33" y="248"/>
                    <a:pt x="67" y="248"/>
                  </a:cubicBezTo>
                  <a:cubicBezTo>
                    <a:pt x="86" y="248"/>
                    <a:pt x="105" y="238"/>
                    <a:pt x="115" y="215"/>
                  </a:cubicBezTo>
                  <a:cubicBezTo>
                    <a:pt x="133" y="171"/>
                    <a:pt x="151" y="126"/>
                    <a:pt x="178" y="82"/>
                  </a:cubicBezTo>
                  <a:cubicBezTo>
                    <a:pt x="187" y="55"/>
                    <a:pt x="187" y="28"/>
                    <a:pt x="160" y="10"/>
                  </a:cubicBezTo>
                  <a:cubicBezTo>
                    <a:pt x="153" y="4"/>
                    <a:pt x="144" y="1"/>
                    <a:pt x="13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09" name="Google Shape;3464;p9"/>
            <p:cNvSpPr/>
            <p:nvPr/>
          </p:nvSpPr>
          <p:spPr>
            <a:xfrm>
              <a:off x="647750" y="1235925"/>
              <a:ext cx="3650" cy="6750"/>
            </a:xfrm>
            <a:custGeom>
              <a:avLst/>
              <a:ahLst/>
              <a:rect l="l" t="t" r="r" b="b"/>
              <a:pathLst>
                <a:path w="146" h="270" extrusionOk="0">
                  <a:moveTo>
                    <a:pt x="79" y="1"/>
                  </a:moveTo>
                  <a:cubicBezTo>
                    <a:pt x="52" y="1"/>
                    <a:pt x="37" y="24"/>
                    <a:pt x="30" y="47"/>
                  </a:cubicBezTo>
                  <a:cubicBezTo>
                    <a:pt x="21" y="101"/>
                    <a:pt x="21" y="154"/>
                    <a:pt x="12" y="199"/>
                  </a:cubicBezTo>
                  <a:cubicBezTo>
                    <a:pt x="1" y="242"/>
                    <a:pt x="34" y="269"/>
                    <a:pt x="65" y="269"/>
                  </a:cubicBezTo>
                  <a:cubicBezTo>
                    <a:pt x="84" y="269"/>
                    <a:pt x="103" y="259"/>
                    <a:pt x="110" y="234"/>
                  </a:cubicBezTo>
                  <a:cubicBezTo>
                    <a:pt x="119" y="172"/>
                    <a:pt x="128" y="118"/>
                    <a:pt x="137" y="56"/>
                  </a:cubicBezTo>
                  <a:cubicBezTo>
                    <a:pt x="146" y="29"/>
                    <a:pt x="110" y="2"/>
                    <a:pt x="92" y="2"/>
                  </a:cubicBezTo>
                  <a:cubicBezTo>
                    <a:pt x="87" y="1"/>
                    <a:pt x="83" y="1"/>
                    <a:pt x="7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10" name="Google Shape;3465;p9"/>
            <p:cNvSpPr/>
            <p:nvPr/>
          </p:nvSpPr>
          <p:spPr>
            <a:xfrm>
              <a:off x="625575" y="1239400"/>
              <a:ext cx="5450" cy="6275"/>
            </a:xfrm>
            <a:custGeom>
              <a:avLst/>
              <a:ahLst/>
              <a:rect l="l" t="t" r="r" b="b"/>
              <a:pathLst>
                <a:path w="218" h="251" extrusionOk="0">
                  <a:moveTo>
                    <a:pt x="77" y="0"/>
                  </a:moveTo>
                  <a:cubicBezTo>
                    <a:pt x="39" y="0"/>
                    <a:pt x="0" y="35"/>
                    <a:pt x="25" y="78"/>
                  </a:cubicBezTo>
                  <a:cubicBezTo>
                    <a:pt x="60" y="122"/>
                    <a:pt x="78" y="176"/>
                    <a:pt x="105" y="220"/>
                  </a:cubicBezTo>
                  <a:cubicBezTo>
                    <a:pt x="114" y="241"/>
                    <a:pt x="131" y="250"/>
                    <a:pt x="149" y="250"/>
                  </a:cubicBezTo>
                  <a:cubicBezTo>
                    <a:pt x="183" y="250"/>
                    <a:pt x="218" y="217"/>
                    <a:pt x="194" y="176"/>
                  </a:cubicBezTo>
                  <a:cubicBezTo>
                    <a:pt x="167" y="122"/>
                    <a:pt x="150" y="78"/>
                    <a:pt x="123" y="24"/>
                  </a:cubicBezTo>
                  <a:cubicBezTo>
                    <a:pt x="112" y="7"/>
                    <a:pt x="94" y="0"/>
                    <a:pt x="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11" name="Google Shape;3466;p9"/>
            <p:cNvSpPr/>
            <p:nvPr/>
          </p:nvSpPr>
          <p:spPr>
            <a:xfrm>
              <a:off x="615925" y="1246475"/>
              <a:ext cx="6275" cy="5150"/>
            </a:xfrm>
            <a:custGeom>
              <a:avLst/>
              <a:ahLst/>
              <a:rect l="l" t="t" r="r" b="b"/>
              <a:pathLst>
                <a:path w="251" h="206" extrusionOk="0">
                  <a:moveTo>
                    <a:pt x="54" y="1"/>
                  </a:moveTo>
                  <a:cubicBezTo>
                    <a:pt x="42" y="1"/>
                    <a:pt x="30" y="5"/>
                    <a:pt x="18" y="18"/>
                  </a:cubicBezTo>
                  <a:cubicBezTo>
                    <a:pt x="0" y="35"/>
                    <a:pt x="0" y="71"/>
                    <a:pt x="18" y="89"/>
                  </a:cubicBezTo>
                  <a:cubicBezTo>
                    <a:pt x="63" y="125"/>
                    <a:pt x="116" y="160"/>
                    <a:pt x="161" y="196"/>
                  </a:cubicBezTo>
                  <a:cubicBezTo>
                    <a:pt x="167" y="202"/>
                    <a:pt x="176" y="205"/>
                    <a:pt x="185" y="205"/>
                  </a:cubicBezTo>
                  <a:cubicBezTo>
                    <a:pt x="202" y="205"/>
                    <a:pt x="221" y="195"/>
                    <a:pt x="232" y="178"/>
                  </a:cubicBezTo>
                  <a:cubicBezTo>
                    <a:pt x="250" y="151"/>
                    <a:pt x="241" y="125"/>
                    <a:pt x="214" y="107"/>
                  </a:cubicBezTo>
                  <a:cubicBezTo>
                    <a:pt x="179" y="80"/>
                    <a:pt x="134" y="53"/>
                    <a:pt x="98" y="18"/>
                  </a:cubicBezTo>
                  <a:cubicBezTo>
                    <a:pt x="84" y="8"/>
                    <a:pt x="69" y="1"/>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12" name="Google Shape;3467;p9"/>
            <p:cNvSpPr/>
            <p:nvPr/>
          </p:nvSpPr>
          <p:spPr>
            <a:xfrm>
              <a:off x="610075" y="1256600"/>
              <a:ext cx="7175" cy="4150"/>
            </a:xfrm>
            <a:custGeom>
              <a:avLst/>
              <a:ahLst/>
              <a:rect l="l" t="t" r="r" b="b"/>
              <a:pathLst>
                <a:path w="287" h="166" extrusionOk="0">
                  <a:moveTo>
                    <a:pt x="71" y="0"/>
                  </a:moveTo>
                  <a:cubicBezTo>
                    <a:pt x="22" y="0"/>
                    <a:pt x="1" y="80"/>
                    <a:pt x="56" y="103"/>
                  </a:cubicBezTo>
                  <a:cubicBezTo>
                    <a:pt x="100" y="121"/>
                    <a:pt x="145" y="139"/>
                    <a:pt x="181" y="157"/>
                  </a:cubicBezTo>
                  <a:cubicBezTo>
                    <a:pt x="191" y="163"/>
                    <a:pt x="201" y="165"/>
                    <a:pt x="210" y="165"/>
                  </a:cubicBezTo>
                  <a:cubicBezTo>
                    <a:pt x="258" y="165"/>
                    <a:pt x="287" y="99"/>
                    <a:pt x="234" y="76"/>
                  </a:cubicBezTo>
                  <a:cubicBezTo>
                    <a:pt x="190" y="50"/>
                    <a:pt x="145" y="23"/>
                    <a:pt x="92" y="5"/>
                  </a:cubicBezTo>
                  <a:cubicBezTo>
                    <a:pt x="84" y="2"/>
                    <a:pt x="77" y="0"/>
                    <a:pt x="7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13" name="Google Shape;3468;p9"/>
            <p:cNvSpPr/>
            <p:nvPr/>
          </p:nvSpPr>
          <p:spPr>
            <a:xfrm>
              <a:off x="636625" y="1236025"/>
              <a:ext cx="3750" cy="6825"/>
            </a:xfrm>
            <a:custGeom>
              <a:avLst/>
              <a:ahLst/>
              <a:rect l="l" t="t" r="r" b="b"/>
              <a:pathLst>
                <a:path w="150" h="273" extrusionOk="0">
                  <a:moveTo>
                    <a:pt x="62" y="0"/>
                  </a:moveTo>
                  <a:cubicBezTo>
                    <a:pt x="32" y="0"/>
                    <a:pt x="0" y="25"/>
                    <a:pt x="11" y="61"/>
                  </a:cubicBezTo>
                  <a:cubicBezTo>
                    <a:pt x="20" y="123"/>
                    <a:pt x="29" y="177"/>
                    <a:pt x="38" y="230"/>
                  </a:cubicBezTo>
                  <a:cubicBezTo>
                    <a:pt x="45" y="260"/>
                    <a:pt x="67" y="273"/>
                    <a:pt x="89" y="273"/>
                  </a:cubicBezTo>
                  <a:cubicBezTo>
                    <a:pt x="119" y="273"/>
                    <a:pt x="150" y="249"/>
                    <a:pt x="145" y="213"/>
                  </a:cubicBezTo>
                  <a:cubicBezTo>
                    <a:pt x="136" y="159"/>
                    <a:pt x="127" y="97"/>
                    <a:pt x="109" y="43"/>
                  </a:cubicBezTo>
                  <a:cubicBezTo>
                    <a:pt x="105" y="13"/>
                    <a:pt x="84" y="0"/>
                    <a:pt x="6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14" name="Google Shape;3469;p9"/>
            <p:cNvSpPr/>
            <p:nvPr/>
          </p:nvSpPr>
          <p:spPr>
            <a:xfrm>
              <a:off x="567300" y="1234475"/>
              <a:ext cx="10500" cy="9775"/>
            </a:xfrm>
            <a:custGeom>
              <a:avLst/>
              <a:ahLst/>
              <a:rect l="l" t="t" r="r" b="b"/>
              <a:pathLst>
                <a:path w="420" h="391" extrusionOk="0">
                  <a:moveTo>
                    <a:pt x="170" y="0"/>
                  </a:moveTo>
                  <a:cubicBezTo>
                    <a:pt x="134" y="0"/>
                    <a:pt x="99" y="2"/>
                    <a:pt x="63" y="7"/>
                  </a:cubicBezTo>
                  <a:cubicBezTo>
                    <a:pt x="0" y="132"/>
                    <a:pt x="9" y="248"/>
                    <a:pt x="54" y="346"/>
                  </a:cubicBezTo>
                  <a:lnTo>
                    <a:pt x="99" y="346"/>
                  </a:lnTo>
                  <a:cubicBezTo>
                    <a:pt x="204" y="355"/>
                    <a:pt x="309" y="372"/>
                    <a:pt x="415" y="390"/>
                  </a:cubicBezTo>
                  <a:lnTo>
                    <a:pt x="415" y="390"/>
                  </a:lnTo>
                  <a:cubicBezTo>
                    <a:pt x="407" y="387"/>
                    <a:pt x="399" y="380"/>
                    <a:pt x="384" y="373"/>
                  </a:cubicBezTo>
                  <a:cubicBezTo>
                    <a:pt x="313" y="328"/>
                    <a:pt x="259" y="257"/>
                    <a:pt x="241" y="176"/>
                  </a:cubicBezTo>
                  <a:cubicBezTo>
                    <a:pt x="232" y="123"/>
                    <a:pt x="250" y="51"/>
                    <a:pt x="277" y="7"/>
                  </a:cubicBezTo>
                  <a:cubicBezTo>
                    <a:pt x="241" y="2"/>
                    <a:pt x="206" y="0"/>
                    <a:pt x="170" y="0"/>
                  </a:cubicBezTo>
                  <a:close/>
                  <a:moveTo>
                    <a:pt x="415" y="390"/>
                  </a:moveTo>
                  <a:cubicBezTo>
                    <a:pt x="417" y="390"/>
                    <a:pt x="418" y="390"/>
                    <a:pt x="420" y="390"/>
                  </a:cubicBezTo>
                  <a:cubicBezTo>
                    <a:pt x="418" y="390"/>
                    <a:pt x="417" y="390"/>
                    <a:pt x="415" y="39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15" name="Google Shape;3470;p9"/>
            <p:cNvSpPr/>
            <p:nvPr/>
          </p:nvSpPr>
          <p:spPr>
            <a:xfrm>
              <a:off x="578675" y="1239775"/>
              <a:ext cx="12525" cy="10925"/>
            </a:xfrm>
            <a:custGeom>
              <a:avLst/>
              <a:ahLst/>
              <a:rect l="l" t="t" r="r" b="b"/>
              <a:pathLst>
                <a:path w="501" h="437" extrusionOk="0">
                  <a:moveTo>
                    <a:pt x="339" y="0"/>
                  </a:moveTo>
                  <a:cubicBezTo>
                    <a:pt x="314" y="119"/>
                    <a:pt x="192" y="197"/>
                    <a:pt x="73" y="197"/>
                  </a:cubicBezTo>
                  <a:cubicBezTo>
                    <a:pt x="67" y="197"/>
                    <a:pt x="60" y="197"/>
                    <a:pt x="54" y="196"/>
                  </a:cubicBezTo>
                  <a:lnTo>
                    <a:pt x="54" y="196"/>
                  </a:lnTo>
                  <a:lnTo>
                    <a:pt x="81" y="205"/>
                  </a:lnTo>
                  <a:lnTo>
                    <a:pt x="54" y="268"/>
                  </a:lnTo>
                  <a:cubicBezTo>
                    <a:pt x="36" y="321"/>
                    <a:pt x="18" y="375"/>
                    <a:pt x="0" y="428"/>
                  </a:cubicBezTo>
                  <a:cubicBezTo>
                    <a:pt x="33" y="434"/>
                    <a:pt x="66" y="437"/>
                    <a:pt x="98" y="437"/>
                  </a:cubicBezTo>
                  <a:cubicBezTo>
                    <a:pt x="268" y="437"/>
                    <a:pt x="425" y="354"/>
                    <a:pt x="500" y="152"/>
                  </a:cubicBezTo>
                  <a:cubicBezTo>
                    <a:pt x="455" y="98"/>
                    <a:pt x="402" y="45"/>
                    <a:pt x="3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16" name="Google Shape;3471;p9"/>
            <p:cNvSpPr/>
            <p:nvPr/>
          </p:nvSpPr>
          <p:spPr>
            <a:xfrm>
              <a:off x="575325" y="1246000"/>
              <a:ext cx="21000" cy="16750"/>
            </a:xfrm>
            <a:custGeom>
              <a:avLst/>
              <a:ahLst/>
              <a:rect l="l" t="t" r="r" b="b"/>
              <a:pathLst>
                <a:path w="840" h="670" extrusionOk="0">
                  <a:moveTo>
                    <a:pt x="705" y="1"/>
                  </a:moveTo>
                  <a:cubicBezTo>
                    <a:pt x="613" y="207"/>
                    <a:pt x="436" y="294"/>
                    <a:pt x="250" y="294"/>
                  </a:cubicBezTo>
                  <a:cubicBezTo>
                    <a:pt x="203" y="294"/>
                    <a:pt x="155" y="288"/>
                    <a:pt x="108" y="277"/>
                  </a:cubicBezTo>
                  <a:cubicBezTo>
                    <a:pt x="72" y="376"/>
                    <a:pt x="36" y="474"/>
                    <a:pt x="1" y="581"/>
                  </a:cubicBezTo>
                  <a:cubicBezTo>
                    <a:pt x="81" y="607"/>
                    <a:pt x="170" y="643"/>
                    <a:pt x="259" y="670"/>
                  </a:cubicBezTo>
                  <a:lnTo>
                    <a:pt x="268" y="670"/>
                  </a:lnTo>
                  <a:cubicBezTo>
                    <a:pt x="473" y="670"/>
                    <a:pt x="688" y="590"/>
                    <a:pt x="839" y="411"/>
                  </a:cubicBezTo>
                  <a:cubicBezTo>
                    <a:pt x="839" y="393"/>
                    <a:pt x="839" y="384"/>
                    <a:pt x="839" y="367"/>
                  </a:cubicBezTo>
                  <a:cubicBezTo>
                    <a:pt x="777" y="420"/>
                    <a:pt x="714" y="465"/>
                    <a:pt x="696" y="474"/>
                  </a:cubicBezTo>
                  <a:cubicBezTo>
                    <a:pt x="607" y="531"/>
                    <a:pt x="473" y="610"/>
                    <a:pt x="362" y="610"/>
                  </a:cubicBezTo>
                  <a:cubicBezTo>
                    <a:pt x="351" y="610"/>
                    <a:pt x="341" y="609"/>
                    <a:pt x="331" y="607"/>
                  </a:cubicBezTo>
                  <a:cubicBezTo>
                    <a:pt x="331" y="599"/>
                    <a:pt x="331" y="599"/>
                    <a:pt x="331" y="599"/>
                  </a:cubicBezTo>
                  <a:cubicBezTo>
                    <a:pt x="438" y="572"/>
                    <a:pt x="518" y="536"/>
                    <a:pt x="616" y="474"/>
                  </a:cubicBezTo>
                  <a:cubicBezTo>
                    <a:pt x="696" y="429"/>
                    <a:pt x="759" y="358"/>
                    <a:pt x="830" y="295"/>
                  </a:cubicBezTo>
                  <a:cubicBezTo>
                    <a:pt x="821" y="277"/>
                    <a:pt x="821" y="260"/>
                    <a:pt x="812" y="251"/>
                  </a:cubicBezTo>
                  <a:cubicBezTo>
                    <a:pt x="768" y="295"/>
                    <a:pt x="714" y="340"/>
                    <a:pt x="670" y="376"/>
                  </a:cubicBezTo>
                  <a:cubicBezTo>
                    <a:pt x="598" y="429"/>
                    <a:pt x="527" y="483"/>
                    <a:pt x="429" y="500"/>
                  </a:cubicBezTo>
                  <a:cubicBezTo>
                    <a:pt x="429" y="500"/>
                    <a:pt x="429" y="492"/>
                    <a:pt x="429" y="492"/>
                  </a:cubicBezTo>
                  <a:cubicBezTo>
                    <a:pt x="509" y="456"/>
                    <a:pt x="580" y="402"/>
                    <a:pt x="652" y="349"/>
                  </a:cubicBezTo>
                  <a:cubicBezTo>
                    <a:pt x="705" y="295"/>
                    <a:pt x="750" y="242"/>
                    <a:pt x="795" y="179"/>
                  </a:cubicBezTo>
                  <a:cubicBezTo>
                    <a:pt x="777" y="117"/>
                    <a:pt x="750" y="54"/>
                    <a:pt x="7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17" name="Google Shape;3472;p9"/>
            <p:cNvSpPr/>
            <p:nvPr/>
          </p:nvSpPr>
          <p:spPr>
            <a:xfrm>
              <a:off x="564625" y="1231825"/>
              <a:ext cx="34375" cy="32950"/>
            </a:xfrm>
            <a:custGeom>
              <a:avLst/>
              <a:ahLst/>
              <a:rect l="l" t="t" r="r" b="b"/>
              <a:pathLst>
                <a:path w="1375" h="1318" extrusionOk="0">
                  <a:moveTo>
                    <a:pt x="295" y="1"/>
                  </a:moveTo>
                  <a:cubicBezTo>
                    <a:pt x="213" y="1"/>
                    <a:pt x="132" y="11"/>
                    <a:pt x="54" y="33"/>
                  </a:cubicBezTo>
                  <a:cubicBezTo>
                    <a:pt x="54" y="42"/>
                    <a:pt x="45" y="50"/>
                    <a:pt x="45" y="50"/>
                  </a:cubicBezTo>
                  <a:cubicBezTo>
                    <a:pt x="27" y="86"/>
                    <a:pt x="18" y="122"/>
                    <a:pt x="0" y="166"/>
                  </a:cubicBezTo>
                  <a:cubicBezTo>
                    <a:pt x="18" y="157"/>
                    <a:pt x="36" y="149"/>
                    <a:pt x="54" y="149"/>
                  </a:cubicBezTo>
                  <a:cubicBezTo>
                    <a:pt x="18" y="247"/>
                    <a:pt x="18" y="354"/>
                    <a:pt x="45" y="443"/>
                  </a:cubicBezTo>
                  <a:cubicBezTo>
                    <a:pt x="81" y="443"/>
                    <a:pt x="125" y="452"/>
                    <a:pt x="161" y="452"/>
                  </a:cubicBezTo>
                  <a:cubicBezTo>
                    <a:pt x="116" y="354"/>
                    <a:pt x="107" y="238"/>
                    <a:pt x="170" y="113"/>
                  </a:cubicBezTo>
                  <a:cubicBezTo>
                    <a:pt x="206" y="108"/>
                    <a:pt x="241" y="106"/>
                    <a:pt x="277" y="106"/>
                  </a:cubicBezTo>
                  <a:cubicBezTo>
                    <a:pt x="313" y="106"/>
                    <a:pt x="348" y="108"/>
                    <a:pt x="384" y="113"/>
                  </a:cubicBezTo>
                  <a:cubicBezTo>
                    <a:pt x="357" y="157"/>
                    <a:pt x="339" y="229"/>
                    <a:pt x="348" y="282"/>
                  </a:cubicBezTo>
                  <a:cubicBezTo>
                    <a:pt x="366" y="363"/>
                    <a:pt x="420" y="434"/>
                    <a:pt x="491" y="479"/>
                  </a:cubicBezTo>
                  <a:cubicBezTo>
                    <a:pt x="509" y="488"/>
                    <a:pt x="518" y="496"/>
                    <a:pt x="527" y="496"/>
                  </a:cubicBezTo>
                  <a:cubicBezTo>
                    <a:pt x="545" y="496"/>
                    <a:pt x="554" y="505"/>
                    <a:pt x="571" y="505"/>
                  </a:cubicBezTo>
                  <a:lnTo>
                    <a:pt x="616" y="514"/>
                  </a:lnTo>
                  <a:cubicBezTo>
                    <a:pt x="622" y="515"/>
                    <a:pt x="629" y="515"/>
                    <a:pt x="635" y="515"/>
                  </a:cubicBezTo>
                  <a:cubicBezTo>
                    <a:pt x="754" y="515"/>
                    <a:pt x="876" y="437"/>
                    <a:pt x="901" y="318"/>
                  </a:cubicBezTo>
                  <a:cubicBezTo>
                    <a:pt x="964" y="363"/>
                    <a:pt x="1017" y="416"/>
                    <a:pt x="1062" y="470"/>
                  </a:cubicBezTo>
                  <a:cubicBezTo>
                    <a:pt x="987" y="672"/>
                    <a:pt x="830" y="755"/>
                    <a:pt x="660" y="755"/>
                  </a:cubicBezTo>
                  <a:cubicBezTo>
                    <a:pt x="628" y="755"/>
                    <a:pt x="595" y="752"/>
                    <a:pt x="562" y="746"/>
                  </a:cubicBezTo>
                  <a:cubicBezTo>
                    <a:pt x="562" y="755"/>
                    <a:pt x="562" y="755"/>
                    <a:pt x="562" y="755"/>
                  </a:cubicBezTo>
                  <a:cubicBezTo>
                    <a:pt x="554" y="791"/>
                    <a:pt x="545" y="818"/>
                    <a:pt x="536" y="844"/>
                  </a:cubicBezTo>
                  <a:cubicBezTo>
                    <a:pt x="583" y="855"/>
                    <a:pt x="631" y="861"/>
                    <a:pt x="678" y="861"/>
                  </a:cubicBezTo>
                  <a:cubicBezTo>
                    <a:pt x="864" y="861"/>
                    <a:pt x="1041" y="774"/>
                    <a:pt x="1133" y="568"/>
                  </a:cubicBezTo>
                  <a:cubicBezTo>
                    <a:pt x="1169" y="621"/>
                    <a:pt x="1205" y="684"/>
                    <a:pt x="1223" y="746"/>
                  </a:cubicBezTo>
                  <a:cubicBezTo>
                    <a:pt x="1178" y="809"/>
                    <a:pt x="1133" y="862"/>
                    <a:pt x="1080" y="916"/>
                  </a:cubicBezTo>
                  <a:cubicBezTo>
                    <a:pt x="1008" y="969"/>
                    <a:pt x="937" y="1023"/>
                    <a:pt x="857" y="1059"/>
                  </a:cubicBezTo>
                  <a:cubicBezTo>
                    <a:pt x="857" y="1059"/>
                    <a:pt x="857" y="1067"/>
                    <a:pt x="857" y="1067"/>
                  </a:cubicBezTo>
                  <a:cubicBezTo>
                    <a:pt x="955" y="1050"/>
                    <a:pt x="1026" y="996"/>
                    <a:pt x="1098" y="943"/>
                  </a:cubicBezTo>
                  <a:cubicBezTo>
                    <a:pt x="1142" y="907"/>
                    <a:pt x="1196" y="862"/>
                    <a:pt x="1240" y="818"/>
                  </a:cubicBezTo>
                  <a:cubicBezTo>
                    <a:pt x="1249" y="827"/>
                    <a:pt x="1249" y="844"/>
                    <a:pt x="1258" y="862"/>
                  </a:cubicBezTo>
                  <a:cubicBezTo>
                    <a:pt x="1187" y="925"/>
                    <a:pt x="1124" y="996"/>
                    <a:pt x="1044" y="1041"/>
                  </a:cubicBezTo>
                  <a:cubicBezTo>
                    <a:pt x="946" y="1103"/>
                    <a:pt x="866" y="1139"/>
                    <a:pt x="759" y="1166"/>
                  </a:cubicBezTo>
                  <a:cubicBezTo>
                    <a:pt x="759" y="1166"/>
                    <a:pt x="759" y="1166"/>
                    <a:pt x="759" y="1174"/>
                  </a:cubicBezTo>
                  <a:cubicBezTo>
                    <a:pt x="769" y="1176"/>
                    <a:pt x="779" y="1177"/>
                    <a:pt x="790" y="1177"/>
                  </a:cubicBezTo>
                  <a:cubicBezTo>
                    <a:pt x="901" y="1177"/>
                    <a:pt x="1035" y="1098"/>
                    <a:pt x="1124" y="1041"/>
                  </a:cubicBezTo>
                  <a:cubicBezTo>
                    <a:pt x="1142" y="1032"/>
                    <a:pt x="1205" y="987"/>
                    <a:pt x="1267" y="934"/>
                  </a:cubicBezTo>
                  <a:cubicBezTo>
                    <a:pt x="1267" y="951"/>
                    <a:pt x="1267" y="960"/>
                    <a:pt x="1267" y="978"/>
                  </a:cubicBezTo>
                  <a:cubicBezTo>
                    <a:pt x="1116" y="1157"/>
                    <a:pt x="901" y="1237"/>
                    <a:pt x="696" y="1237"/>
                  </a:cubicBezTo>
                  <a:cubicBezTo>
                    <a:pt x="759" y="1264"/>
                    <a:pt x="839" y="1290"/>
                    <a:pt x="910" y="1317"/>
                  </a:cubicBezTo>
                  <a:cubicBezTo>
                    <a:pt x="1071" y="1273"/>
                    <a:pt x="1232" y="1183"/>
                    <a:pt x="1356" y="1032"/>
                  </a:cubicBezTo>
                  <a:cubicBezTo>
                    <a:pt x="1356" y="1032"/>
                    <a:pt x="1365" y="1023"/>
                    <a:pt x="1365" y="1014"/>
                  </a:cubicBezTo>
                  <a:cubicBezTo>
                    <a:pt x="1365" y="1014"/>
                    <a:pt x="1374" y="1005"/>
                    <a:pt x="1374" y="996"/>
                  </a:cubicBezTo>
                  <a:cubicBezTo>
                    <a:pt x="1367" y="425"/>
                    <a:pt x="818" y="1"/>
                    <a:pt x="295"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18" name="Google Shape;3473;p9"/>
            <p:cNvSpPr/>
            <p:nvPr/>
          </p:nvSpPr>
          <p:spPr>
            <a:xfrm>
              <a:off x="601200" y="1249475"/>
              <a:ext cx="6525" cy="3525"/>
            </a:xfrm>
            <a:custGeom>
              <a:avLst/>
              <a:ahLst/>
              <a:rect l="l" t="t" r="r" b="b"/>
              <a:pathLst>
                <a:path w="261" h="141" extrusionOk="0">
                  <a:moveTo>
                    <a:pt x="182" y="0"/>
                  </a:moveTo>
                  <a:cubicBezTo>
                    <a:pt x="176" y="0"/>
                    <a:pt x="168" y="1"/>
                    <a:pt x="161" y="5"/>
                  </a:cubicBezTo>
                  <a:cubicBezTo>
                    <a:pt x="125" y="22"/>
                    <a:pt x="81" y="31"/>
                    <a:pt x="45" y="40"/>
                  </a:cubicBezTo>
                  <a:cubicBezTo>
                    <a:pt x="18" y="49"/>
                    <a:pt x="0" y="67"/>
                    <a:pt x="0" y="103"/>
                  </a:cubicBezTo>
                  <a:cubicBezTo>
                    <a:pt x="8" y="118"/>
                    <a:pt x="29" y="140"/>
                    <a:pt x="52" y="140"/>
                  </a:cubicBezTo>
                  <a:cubicBezTo>
                    <a:pt x="56" y="140"/>
                    <a:pt x="59" y="140"/>
                    <a:pt x="63" y="138"/>
                  </a:cubicBezTo>
                  <a:cubicBezTo>
                    <a:pt x="108" y="129"/>
                    <a:pt x="161" y="121"/>
                    <a:pt x="206" y="103"/>
                  </a:cubicBezTo>
                  <a:cubicBezTo>
                    <a:pt x="261" y="79"/>
                    <a:pt x="233" y="0"/>
                    <a:pt x="18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19" name="Google Shape;3474;p9"/>
            <p:cNvSpPr/>
            <p:nvPr/>
          </p:nvSpPr>
          <p:spPr>
            <a:xfrm>
              <a:off x="596975" y="1239800"/>
              <a:ext cx="6925" cy="4675"/>
            </a:xfrm>
            <a:custGeom>
              <a:avLst/>
              <a:ahLst/>
              <a:rect l="l" t="t" r="r" b="b"/>
              <a:pathLst>
                <a:path w="277" h="187" extrusionOk="0">
                  <a:moveTo>
                    <a:pt x="214" y="1"/>
                  </a:moveTo>
                  <a:cubicBezTo>
                    <a:pt x="208" y="1"/>
                    <a:pt x="201" y="3"/>
                    <a:pt x="196" y="8"/>
                  </a:cubicBezTo>
                  <a:cubicBezTo>
                    <a:pt x="143" y="35"/>
                    <a:pt x="89" y="62"/>
                    <a:pt x="45" y="97"/>
                  </a:cubicBezTo>
                  <a:cubicBezTo>
                    <a:pt x="0" y="127"/>
                    <a:pt x="35" y="186"/>
                    <a:pt x="84" y="186"/>
                  </a:cubicBezTo>
                  <a:cubicBezTo>
                    <a:pt x="94" y="186"/>
                    <a:pt x="105" y="184"/>
                    <a:pt x="116" y="177"/>
                  </a:cubicBezTo>
                  <a:cubicBezTo>
                    <a:pt x="152" y="151"/>
                    <a:pt x="187" y="124"/>
                    <a:pt x="232" y="97"/>
                  </a:cubicBezTo>
                  <a:cubicBezTo>
                    <a:pt x="259" y="88"/>
                    <a:pt x="277" y="62"/>
                    <a:pt x="259" y="35"/>
                  </a:cubicBezTo>
                  <a:cubicBezTo>
                    <a:pt x="252" y="15"/>
                    <a:pt x="232" y="1"/>
                    <a:pt x="21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20" name="Google Shape;3475;p9"/>
            <p:cNvSpPr/>
            <p:nvPr/>
          </p:nvSpPr>
          <p:spPr>
            <a:xfrm>
              <a:off x="591900" y="1231950"/>
              <a:ext cx="6200" cy="5800"/>
            </a:xfrm>
            <a:custGeom>
              <a:avLst/>
              <a:ahLst/>
              <a:rect l="l" t="t" r="r" b="b"/>
              <a:pathLst>
                <a:path w="248" h="232" extrusionOk="0">
                  <a:moveTo>
                    <a:pt x="191" y="0"/>
                  </a:moveTo>
                  <a:cubicBezTo>
                    <a:pt x="175" y="0"/>
                    <a:pt x="160" y="8"/>
                    <a:pt x="149" y="19"/>
                  </a:cubicBezTo>
                  <a:cubicBezTo>
                    <a:pt x="114" y="63"/>
                    <a:pt x="78" y="99"/>
                    <a:pt x="42" y="135"/>
                  </a:cubicBezTo>
                  <a:cubicBezTo>
                    <a:pt x="1" y="169"/>
                    <a:pt x="35" y="232"/>
                    <a:pt x="73" y="232"/>
                  </a:cubicBezTo>
                  <a:cubicBezTo>
                    <a:pt x="84" y="232"/>
                    <a:pt x="95" y="227"/>
                    <a:pt x="105" y="215"/>
                  </a:cubicBezTo>
                  <a:cubicBezTo>
                    <a:pt x="149" y="179"/>
                    <a:pt x="185" y="126"/>
                    <a:pt x="230" y="81"/>
                  </a:cubicBezTo>
                  <a:cubicBezTo>
                    <a:pt x="248" y="63"/>
                    <a:pt x="239" y="28"/>
                    <a:pt x="221" y="10"/>
                  </a:cubicBezTo>
                  <a:cubicBezTo>
                    <a:pt x="211" y="3"/>
                    <a:pt x="200" y="0"/>
                    <a:pt x="19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21" name="Google Shape;3476;p9"/>
            <p:cNvSpPr/>
            <p:nvPr/>
          </p:nvSpPr>
          <p:spPr>
            <a:xfrm>
              <a:off x="574100" y="1222650"/>
              <a:ext cx="3150" cy="6775"/>
            </a:xfrm>
            <a:custGeom>
              <a:avLst/>
              <a:ahLst/>
              <a:rect l="l" t="t" r="r" b="b"/>
              <a:pathLst>
                <a:path w="126" h="271" extrusionOk="0">
                  <a:moveTo>
                    <a:pt x="70" y="0"/>
                  </a:moveTo>
                  <a:cubicBezTo>
                    <a:pt x="46" y="0"/>
                    <a:pt x="23" y="14"/>
                    <a:pt x="23" y="43"/>
                  </a:cubicBezTo>
                  <a:cubicBezTo>
                    <a:pt x="23" y="105"/>
                    <a:pt x="5" y="159"/>
                    <a:pt x="5" y="212"/>
                  </a:cubicBezTo>
                  <a:cubicBezTo>
                    <a:pt x="0" y="250"/>
                    <a:pt x="28" y="270"/>
                    <a:pt x="56" y="270"/>
                  </a:cubicBezTo>
                  <a:cubicBezTo>
                    <a:pt x="80" y="270"/>
                    <a:pt x="103" y="255"/>
                    <a:pt x="103" y="221"/>
                  </a:cubicBezTo>
                  <a:cubicBezTo>
                    <a:pt x="112" y="168"/>
                    <a:pt x="121" y="114"/>
                    <a:pt x="121" y="52"/>
                  </a:cubicBezTo>
                  <a:cubicBezTo>
                    <a:pt x="126" y="18"/>
                    <a:pt x="97"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22" name="Google Shape;3477;p9"/>
            <p:cNvSpPr/>
            <p:nvPr/>
          </p:nvSpPr>
          <p:spPr>
            <a:xfrm>
              <a:off x="583350" y="1225700"/>
              <a:ext cx="4925" cy="6600"/>
            </a:xfrm>
            <a:custGeom>
              <a:avLst/>
              <a:ahLst/>
              <a:rect l="l" t="t" r="r" b="b"/>
              <a:pathLst>
                <a:path w="197" h="264" extrusionOk="0">
                  <a:moveTo>
                    <a:pt x="129" y="0"/>
                  </a:moveTo>
                  <a:cubicBezTo>
                    <a:pt x="110" y="0"/>
                    <a:pt x="91" y="11"/>
                    <a:pt x="81" y="37"/>
                  </a:cubicBezTo>
                  <a:cubicBezTo>
                    <a:pt x="63" y="90"/>
                    <a:pt x="36" y="135"/>
                    <a:pt x="19" y="188"/>
                  </a:cubicBezTo>
                  <a:cubicBezTo>
                    <a:pt x="1" y="230"/>
                    <a:pt x="38" y="263"/>
                    <a:pt x="72" y="263"/>
                  </a:cubicBezTo>
                  <a:cubicBezTo>
                    <a:pt x="90" y="263"/>
                    <a:pt x="108" y="254"/>
                    <a:pt x="117" y="233"/>
                  </a:cubicBezTo>
                  <a:cubicBezTo>
                    <a:pt x="135" y="179"/>
                    <a:pt x="161" y="126"/>
                    <a:pt x="179" y="72"/>
                  </a:cubicBezTo>
                  <a:cubicBezTo>
                    <a:pt x="196" y="33"/>
                    <a:pt x="163" y="0"/>
                    <a:pt x="12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23" name="Google Shape;3478;p9"/>
            <p:cNvSpPr/>
            <p:nvPr/>
          </p:nvSpPr>
          <p:spPr>
            <a:xfrm>
              <a:off x="741475" y="1221250"/>
              <a:ext cx="25675" cy="20925"/>
            </a:xfrm>
            <a:custGeom>
              <a:avLst/>
              <a:ahLst/>
              <a:rect l="l" t="t" r="r" b="b"/>
              <a:pathLst>
                <a:path w="1027" h="837" extrusionOk="0">
                  <a:moveTo>
                    <a:pt x="652" y="1"/>
                  </a:moveTo>
                  <a:lnTo>
                    <a:pt x="652" y="1"/>
                  </a:lnTo>
                  <a:cubicBezTo>
                    <a:pt x="590" y="18"/>
                    <a:pt x="518" y="54"/>
                    <a:pt x="456" y="90"/>
                  </a:cubicBezTo>
                  <a:cubicBezTo>
                    <a:pt x="509" y="126"/>
                    <a:pt x="554" y="170"/>
                    <a:pt x="563" y="224"/>
                  </a:cubicBezTo>
                  <a:cubicBezTo>
                    <a:pt x="590" y="313"/>
                    <a:pt x="572" y="402"/>
                    <a:pt x="518" y="473"/>
                  </a:cubicBezTo>
                  <a:cubicBezTo>
                    <a:pt x="465" y="551"/>
                    <a:pt x="373" y="591"/>
                    <a:pt x="283" y="591"/>
                  </a:cubicBezTo>
                  <a:cubicBezTo>
                    <a:pt x="206" y="591"/>
                    <a:pt x="130" y="562"/>
                    <a:pt x="81" y="500"/>
                  </a:cubicBezTo>
                  <a:cubicBezTo>
                    <a:pt x="45" y="563"/>
                    <a:pt x="19" y="634"/>
                    <a:pt x="1" y="705"/>
                  </a:cubicBezTo>
                  <a:cubicBezTo>
                    <a:pt x="95" y="798"/>
                    <a:pt x="199" y="837"/>
                    <a:pt x="300" y="837"/>
                  </a:cubicBezTo>
                  <a:cubicBezTo>
                    <a:pt x="685" y="837"/>
                    <a:pt x="1026" y="276"/>
                    <a:pt x="6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24" name="Google Shape;3479;p9"/>
            <p:cNvSpPr/>
            <p:nvPr/>
          </p:nvSpPr>
          <p:spPr>
            <a:xfrm>
              <a:off x="741025" y="1248450"/>
              <a:ext cx="3825" cy="2050"/>
            </a:xfrm>
            <a:custGeom>
              <a:avLst/>
              <a:ahLst/>
              <a:rect l="l" t="t" r="r" b="b"/>
              <a:pathLst>
                <a:path w="153" h="82" extrusionOk="0">
                  <a:moveTo>
                    <a:pt x="1" y="1"/>
                  </a:moveTo>
                  <a:lnTo>
                    <a:pt x="1" y="1"/>
                  </a:lnTo>
                  <a:cubicBezTo>
                    <a:pt x="10" y="19"/>
                    <a:pt x="10" y="37"/>
                    <a:pt x="19" y="55"/>
                  </a:cubicBezTo>
                  <a:cubicBezTo>
                    <a:pt x="37" y="63"/>
                    <a:pt x="63" y="72"/>
                    <a:pt x="90" y="81"/>
                  </a:cubicBezTo>
                  <a:cubicBezTo>
                    <a:pt x="108" y="63"/>
                    <a:pt x="126" y="55"/>
                    <a:pt x="153" y="46"/>
                  </a:cubicBezTo>
                  <a:cubicBezTo>
                    <a:pt x="99" y="37"/>
                    <a:pt x="54" y="19"/>
                    <a:pt x="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25" name="Google Shape;3480;p9"/>
            <p:cNvSpPr/>
            <p:nvPr/>
          </p:nvSpPr>
          <p:spPr>
            <a:xfrm>
              <a:off x="740600" y="1220350"/>
              <a:ext cx="29675" cy="28575"/>
            </a:xfrm>
            <a:custGeom>
              <a:avLst/>
              <a:ahLst/>
              <a:rect l="l" t="t" r="r" b="b"/>
              <a:pathLst>
                <a:path w="1187" h="1143" extrusionOk="0">
                  <a:moveTo>
                    <a:pt x="937" y="1"/>
                  </a:moveTo>
                  <a:cubicBezTo>
                    <a:pt x="892" y="1"/>
                    <a:pt x="857" y="1"/>
                    <a:pt x="812" y="10"/>
                  </a:cubicBezTo>
                  <a:cubicBezTo>
                    <a:pt x="1164" y="369"/>
                    <a:pt x="770" y="977"/>
                    <a:pt x="328" y="977"/>
                  </a:cubicBezTo>
                  <a:cubicBezTo>
                    <a:pt x="221" y="977"/>
                    <a:pt x="112" y="941"/>
                    <a:pt x="9" y="857"/>
                  </a:cubicBezTo>
                  <a:cubicBezTo>
                    <a:pt x="0" y="929"/>
                    <a:pt x="0" y="991"/>
                    <a:pt x="9" y="1063"/>
                  </a:cubicBezTo>
                  <a:cubicBezTo>
                    <a:pt x="71" y="1089"/>
                    <a:pt x="134" y="1125"/>
                    <a:pt x="205" y="1143"/>
                  </a:cubicBezTo>
                  <a:cubicBezTo>
                    <a:pt x="241" y="1125"/>
                    <a:pt x="277" y="1107"/>
                    <a:pt x="312" y="1089"/>
                  </a:cubicBezTo>
                  <a:cubicBezTo>
                    <a:pt x="589" y="938"/>
                    <a:pt x="865" y="786"/>
                    <a:pt x="1151" y="625"/>
                  </a:cubicBezTo>
                  <a:cubicBezTo>
                    <a:pt x="1169" y="501"/>
                    <a:pt x="1187" y="367"/>
                    <a:pt x="1151" y="242"/>
                  </a:cubicBezTo>
                  <a:cubicBezTo>
                    <a:pt x="1133" y="179"/>
                    <a:pt x="1115" y="117"/>
                    <a:pt x="1088" y="63"/>
                  </a:cubicBezTo>
                  <a:cubicBezTo>
                    <a:pt x="1071" y="54"/>
                    <a:pt x="1062" y="37"/>
                    <a:pt x="1053" y="19"/>
                  </a:cubicBezTo>
                  <a:lnTo>
                    <a:pt x="1035" y="19"/>
                  </a:lnTo>
                  <a:cubicBezTo>
                    <a:pt x="1053" y="54"/>
                    <a:pt x="1071" y="99"/>
                    <a:pt x="1080" y="126"/>
                  </a:cubicBezTo>
                  <a:cubicBezTo>
                    <a:pt x="1115" y="224"/>
                    <a:pt x="1151" y="340"/>
                    <a:pt x="1115" y="447"/>
                  </a:cubicBezTo>
                  <a:cubicBezTo>
                    <a:pt x="1097" y="340"/>
                    <a:pt x="1080" y="251"/>
                    <a:pt x="1035" y="144"/>
                  </a:cubicBezTo>
                  <a:cubicBezTo>
                    <a:pt x="1008" y="99"/>
                    <a:pt x="964" y="54"/>
                    <a:pt x="937"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26" name="Google Shape;3481;p9"/>
            <p:cNvSpPr/>
            <p:nvPr/>
          </p:nvSpPr>
          <p:spPr>
            <a:xfrm>
              <a:off x="769575" y="1221475"/>
              <a:ext cx="3375" cy="14525"/>
            </a:xfrm>
            <a:custGeom>
              <a:avLst/>
              <a:ahLst/>
              <a:rect l="l" t="t" r="r" b="b"/>
              <a:pathLst>
                <a:path w="135" h="581" extrusionOk="0">
                  <a:moveTo>
                    <a:pt x="1" y="1"/>
                  </a:moveTo>
                  <a:lnTo>
                    <a:pt x="1" y="1"/>
                  </a:lnTo>
                  <a:cubicBezTo>
                    <a:pt x="28" y="72"/>
                    <a:pt x="45" y="161"/>
                    <a:pt x="54" y="215"/>
                  </a:cubicBezTo>
                  <a:cubicBezTo>
                    <a:pt x="72" y="331"/>
                    <a:pt x="63" y="473"/>
                    <a:pt x="1" y="580"/>
                  </a:cubicBezTo>
                  <a:cubicBezTo>
                    <a:pt x="37" y="563"/>
                    <a:pt x="72" y="536"/>
                    <a:pt x="99" y="518"/>
                  </a:cubicBezTo>
                  <a:cubicBezTo>
                    <a:pt x="135" y="357"/>
                    <a:pt x="126" y="188"/>
                    <a:pt x="54" y="27"/>
                  </a:cubicBezTo>
                  <a:cubicBezTo>
                    <a:pt x="37" y="18"/>
                    <a:pt x="19" y="9"/>
                    <a:pt x="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27" name="Google Shape;3482;p9"/>
            <p:cNvSpPr/>
            <p:nvPr/>
          </p:nvSpPr>
          <p:spPr>
            <a:xfrm>
              <a:off x="733625" y="1217925"/>
              <a:ext cx="41775" cy="34575"/>
            </a:xfrm>
            <a:custGeom>
              <a:avLst/>
              <a:ahLst/>
              <a:rect l="l" t="t" r="r" b="b"/>
              <a:pathLst>
                <a:path w="1671" h="1383" extrusionOk="0">
                  <a:moveTo>
                    <a:pt x="966" y="134"/>
                  </a:moveTo>
                  <a:lnTo>
                    <a:pt x="966" y="134"/>
                  </a:lnTo>
                  <a:cubicBezTo>
                    <a:pt x="1340" y="409"/>
                    <a:pt x="999" y="970"/>
                    <a:pt x="614" y="970"/>
                  </a:cubicBezTo>
                  <a:cubicBezTo>
                    <a:pt x="513" y="970"/>
                    <a:pt x="409" y="931"/>
                    <a:pt x="315" y="838"/>
                  </a:cubicBezTo>
                  <a:cubicBezTo>
                    <a:pt x="333" y="767"/>
                    <a:pt x="359" y="696"/>
                    <a:pt x="395" y="633"/>
                  </a:cubicBezTo>
                  <a:cubicBezTo>
                    <a:pt x="444" y="695"/>
                    <a:pt x="520" y="724"/>
                    <a:pt x="597" y="724"/>
                  </a:cubicBezTo>
                  <a:cubicBezTo>
                    <a:pt x="687" y="724"/>
                    <a:pt x="779" y="684"/>
                    <a:pt x="832" y="606"/>
                  </a:cubicBezTo>
                  <a:cubicBezTo>
                    <a:pt x="886" y="535"/>
                    <a:pt x="904" y="446"/>
                    <a:pt x="877" y="357"/>
                  </a:cubicBezTo>
                  <a:cubicBezTo>
                    <a:pt x="868" y="303"/>
                    <a:pt x="823" y="259"/>
                    <a:pt x="770" y="223"/>
                  </a:cubicBezTo>
                  <a:cubicBezTo>
                    <a:pt x="832" y="187"/>
                    <a:pt x="904" y="151"/>
                    <a:pt x="966" y="134"/>
                  </a:cubicBezTo>
                  <a:close/>
                  <a:moveTo>
                    <a:pt x="1188" y="0"/>
                  </a:moveTo>
                  <a:cubicBezTo>
                    <a:pt x="545" y="0"/>
                    <a:pt x="1" y="749"/>
                    <a:pt x="235" y="1383"/>
                  </a:cubicBezTo>
                  <a:cubicBezTo>
                    <a:pt x="243" y="1374"/>
                    <a:pt x="252" y="1374"/>
                    <a:pt x="252" y="1374"/>
                  </a:cubicBezTo>
                  <a:cubicBezTo>
                    <a:pt x="297" y="1347"/>
                    <a:pt x="342" y="1320"/>
                    <a:pt x="386" y="1302"/>
                  </a:cubicBezTo>
                  <a:cubicBezTo>
                    <a:pt x="359" y="1293"/>
                    <a:pt x="333" y="1284"/>
                    <a:pt x="315" y="1276"/>
                  </a:cubicBezTo>
                  <a:cubicBezTo>
                    <a:pt x="306" y="1258"/>
                    <a:pt x="306" y="1240"/>
                    <a:pt x="297" y="1222"/>
                  </a:cubicBezTo>
                  <a:lnTo>
                    <a:pt x="297" y="1222"/>
                  </a:lnTo>
                  <a:cubicBezTo>
                    <a:pt x="350" y="1240"/>
                    <a:pt x="395" y="1258"/>
                    <a:pt x="449" y="1267"/>
                  </a:cubicBezTo>
                  <a:cubicBezTo>
                    <a:pt x="458" y="1258"/>
                    <a:pt x="475" y="1249"/>
                    <a:pt x="484" y="1240"/>
                  </a:cubicBezTo>
                  <a:cubicBezTo>
                    <a:pt x="413" y="1222"/>
                    <a:pt x="350" y="1186"/>
                    <a:pt x="288" y="1160"/>
                  </a:cubicBezTo>
                  <a:cubicBezTo>
                    <a:pt x="279" y="1088"/>
                    <a:pt x="279" y="1026"/>
                    <a:pt x="288" y="954"/>
                  </a:cubicBezTo>
                  <a:cubicBezTo>
                    <a:pt x="391" y="1038"/>
                    <a:pt x="500" y="1074"/>
                    <a:pt x="607" y="1074"/>
                  </a:cubicBezTo>
                  <a:cubicBezTo>
                    <a:pt x="1049" y="1074"/>
                    <a:pt x="1443" y="466"/>
                    <a:pt x="1091" y="107"/>
                  </a:cubicBezTo>
                  <a:cubicBezTo>
                    <a:pt x="1136" y="98"/>
                    <a:pt x="1171" y="98"/>
                    <a:pt x="1216" y="98"/>
                  </a:cubicBezTo>
                  <a:cubicBezTo>
                    <a:pt x="1252" y="151"/>
                    <a:pt x="1287" y="196"/>
                    <a:pt x="1314" y="241"/>
                  </a:cubicBezTo>
                  <a:cubicBezTo>
                    <a:pt x="1359" y="348"/>
                    <a:pt x="1376" y="437"/>
                    <a:pt x="1394" y="544"/>
                  </a:cubicBezTo>
                  <a:cubicBezTo>
                    <a:pt x="1430" y="437"/>
                    <a:pt x="1394" y="321"/>
                    <a:pt x="1359" y="223"/>
                  </a:cubicBezTo>
                  <a:cubicBezTo>
                    <a:pt x="1350" y="196"/>
                    <a:pt x="1332" y="151"/>
                    <a:pt x="1314" y="116"/>
                  </a:cubicBezTo>
                  <a:lnTo>
                    <a:pt x="1332" y="116"/>
                  </a:lnTo>
                  <a:cubicBezTo>
                    <a:pt x="1341" y="134"/>
                    <a:pt x="1350" y="151"/>
                    <a:pt x="1367" y="169"/>
                  </a:cubicBezTo>
                  <a:cubicBezTo>
                    <a:pt x="1394" y="214"/>
                    <a:pt x="1412" y="276"/>
                    <a:pt x="1430" y="339"/>
                  </a:cubicBezTo>
                  <a:cubicBezTo>
                    <a:pt x="1466" y="464"/>
                    <a:pt x="1448" y="598"/>
                    <a:pt x="1430" y="722"/>
                  </a:cubicBezTo>
                  <a:lnTo>
                    <a:pt x="1439" y="722"/>
                  </a:lnTo>
                  <a:cubicBezTo>
                    <a:pt x="1501" y="615"/>
                    <a:pt x="1510" y="473"/>
                    <a:pt x="1492" y="357"/>
                  </a:cubicBezTo>
                  <a:cubicBezTo>
                    <a:pt x="1483" y="303"/>
                    <a:pt x="1466" y="214"/>
                    <a:pt x="1439" y="143"/>
                  </a:cubicBezTo>
                  <a:lnTo>
                    <a:pt x="1439" y="143"/>
                  </a:lnTo>
                  <a:cubicBezTo>
                    <a:pt x="1457" y="151"/>
                    <a:pt x="1475" y="160"/>
                    <a:pt x="1492" y="169"/>
                  </a:cubicBezTo>
                  <a:cubicBezTo>
                    <a:pt x="1564" y="330"/>
                    <a:pt x="1573" y="499"/>
                    <a:pt x="1537" y="660"/>
                  </a:cubicBezTo>
                  <a:cubicBezTo>
                    <a:pt x="1573" y="642"/>
                    <a:pt x="1617" y="624"/>
                    <a:pt x="1653" y="598"/>
                  </a:cubicBezTo>
                  <a:cubicBezTo>
                    <a:pt x="1671" y="437"/>
                    <a:pt x="1653" y="267"/>
                    <a:pt x="1582" y="107"/>
                  </a:cubicBezTo>
                  <a:cubicBezTo>
                    <a:pt x="1573" y="98"/>
                    <a:pt x="1573" y="98"/>
                    <a:pt x="1564" y="89"/>
                  </a:cubicBezTo>
                  <a:cubicBezTo>
                    <a:pt x="1555" y="89"/>
                    <a:pt x="1555" y="80"/>
                    <a:pt x="1546" y="80"/>
                  </a:cubicBezTo>
                  <a:cubicBezTo>
                    <a:pt x="1426" y="25"/>
                    <a:pt x="1306" y="0"/>
                    <a:pt x="118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28" name="Google Shape;3483;p9"/>
            <p:cNvSpPr/>
            <p:nvPr/>
          </p:nvSpPr>
          <p:spPr>
            <a:xfrm>
              <a:off x="729875" y="1249750"/>
              <a:ext cx="6275" cy="3200"/>
            </a:xfrm>
            <a:custGeom>
              <a:avLst/>
              <a:ahLst/>
              <a:rect l="l" t="t" r="r" b="b"/>
              <a:pathLst>
                <a:path w="251" h="128" extrusionOk="0">
                  <a:moveTo>
                    <a:pt x="193" y="0"/>
                  </a:moveTo>
                  <a:cubicBezTo>
                    <a:pt x="189" y="0"/>
                    <a:pt x="184" y="1"/>
                    <a:pt x="179" y="3"/>
                  </a:cubicBezTo>
                  <a:cubicBezTo>
                    <a:pt x="144" y="11"/>
                    <a:pt x="108" y="20"/>
                    <a:pt x="63" y="20"/>
                  </a:cubicBezTo>
                  <a:cubicBezTo>
                    <a:pt x="1" y="20"/>
                    <a:pt x="1" y="127"/>
                    <a:pt x="63" y="127"/>
                  </a:cubicBezTo>
                  <a:cubicBezTo>
                    <a:pt x="117" y="127"/>
                    <a:pt x="161" y="110"/>
                    <a:pt x="206" y="101"/>
                  </a:cubicBezTo>
                  <a:cubicBezTo>
                    <a:pt x="242" y="101"/>
                    <a:pt x="251" y="65"/>
                    <a:pt x="242" y="38"/>
                  </a:cubicBezTo>
                  <a:cubicBezTo>
                    <a:pt x="234" y="16"/>
                    <a:pt x="215" y="0"/>
                    <a:pt x="19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29" name="Google Shape;3484;p9"/>
            <p:cNvSpPr/>
            <p:nvPr/>
          </p:nvSpPr>
          <p:spPr>
            <a:xfrm>
              <a:off x="729000" y="1239975"/>
              <a:ext cx="7300" cy="3175"/>
            </a:xfrm>
            <a:custGeom>
              <a:avLst/>
              <a:ahLst/>
              <a:rect l="l" t="t" r="r" b="b"/>
              <a:pathLst>
                <a:path w="292" h="127" extrusionOk="0">
                  <a:moveTo>
                    <a:pt x="54" y="1"/>
                  </a:moveTo>
                  <a:cubicBezTo>
                    <a:pt x="27" y="1"/>
                    <a:pt x="0" y="28"/>
                    <a:pt x="9" y="55"/>
                  </a:cubicBezTo>
                  <a:cubicBezTo>
                    <a:pt x="9" y="90"/>
                    <a:pt x="27" y="108"/>
                    <a:pt x="63" y="108"/>
                  </a:cubicBezTo>
                  <a:cubicBezTo>
                    <a:pt x="107" y="108"/>
                    <a:pt x="152" y="117"/>
                    <a:pt x="205" y="126"/>
                  </a:cubicBezTo>
                  <a:cubicBezTo>
                    <a:pt x="208" y="126"/>
                    <a:pt x="211" y="126"/>
                    <a:pt x="213" y="126"/>
                  </a:cubicBezTo>
                  <a:cubicBezTo>
                    <a:pt x="270" y="126"/>
                    <a:pt x="292" y="36"/>
                    <a:pt x="223" y="19"/>
                  </a:cubicBezTo>
                  <a:cubicBezTo>
                    <a:pt x="170" y="10"/>
                    <a:pt x="116" y="10"/>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30" name="Google Shape;3485;p9"/>
            <p:cNvSpPr/>
            <p:nvPr/>
          </p:nvSpPr>
          <p:spPr>
            <a:xfrm>
              <a:off x="730775" y="1230525"/>
              <a:ext cx="7200" cy="4250"/>
            </a:xfrm>
            <a:custGeom>
              <a:avLst/>
              <a:ahLst/>
              <a:rect l="l" t="t" r="r" b="b"/>
              <a:pathLst>
                <a:path w="288" h="170" extrusionOk="0">
                  <a:moveTo>
                    <a:pt x="61" y="1"/>
                  </a:moveTo>
                  <a:cubicBezTo>
                    <a:pt x="41" y="1"/>
                    <a:pt x="23" y="11"/>
                    <a:pt x="10" y="31"/>
                  </a:cubicBezTo>
                  <a:cubicBezTo>
                    <a:pt x="1" y="49"/>
                    <a:pt x="10" y="85"/>
                    <a:pt x="36" y="94"/>
                  </a:cubicBezTo>
                  <a:cubicBezTo>
                    <a:pt x="90" y="120"/>
                    <a:pt x="143" y="147"/>
                    <a:pt x="206" y="165"/>
                  </a:cubicBezTo>
                  <a:cubicBezTo>
                    <a:pt x="213" y="168"/>
                    <a:pt x="219" y="169"/>
                    <a:pt x="225" y="169"/>
                  </a:cubicBezTo>
                  <a:cubicBezTo>
                    <a:pt x="273" y="169"/>
                    <a:pt x="287" y="83"/>
                    <a:pt x="224" y="67"/>
                  </a:cubicBezTo>
                  <a:cubicBezTo>
                    <a:pt x="179" y="49"/>
                    <a:pt x="134" y="22"/>
                    <a:pt x="81" y="4"/>
                  </a:cubicBezTo>
                  <a:cubicBezTo>
                    <a:pt x="74" y="2"/>
                    <a:pt x="67" y="1"/>
                    <a:pt x="6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31" name="Google Shape;3486;p9"/>
            <p:cNvSpPr/>
            <p:nvPr/>
          </p:nvSpPr>
          <p:spPr>
            <a:xfrm>
              <a:off x="745250" y="1213200"/>
              <a:ext cx="5575" cy="6175"/>
            </a:xfrm>
            <a:custGeom>
              <a:avLst/>
              <a:ahLst/>
              <a:rect l="l" t="t" r="r" b="b"/>
              <a:pathLst>
                <a:path w="223" h="247" extrusionOk="0">
                  <a:moveTo>
                    <a:pt x="70" y="0"/>
                  </a:moveTo>
                  <a:cubicBezTo>
                    <a:pt x="37" y="0"/>
                    <a:pt x="1" y="39"/>
                    <a:pt x="19" y="82"/>
                  </a:cubicBezTo>
                  <a:cubicBezTo>
                    <a:pt x="46" y="126"/>
                    <a:pt x="82" y="171"/>
                    <a:pt x="109" y="224"/>
                  </a:cubicBezTo>
                  <a:cubicBezTo>
                    <a:pt x="119" y="240"/>
                    <a:pt x="134" y="247"/>
                    <a:pt x="149" y="247"/>
                  </a:cubicBezTo>
                  <a:cubicBezTo>
                    <a:pt x="186" y="247"/>
                    <a:pt x="223" y="209"/>
                    <a:pt x="198" y="171"/>
                  </a:cubicBezTo>
                  <a:cubicBezTo>
                    <a:pt x="171" y="117"/>
                    <a:pt x="135" y="73"/>
                    <a:pt x="109" y="28"/>
                  </a:cubicBezTo>
                  <a:cubicBezTo>
                    <a:pt x="100" y="9"/>
                    <a:pt x="85"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32" name="Google Shape;3487;p9"/>
            <p:cNvSpPr/>
            <p:nvPr/>
          </p:nvSpPr>
          <p:spPr>
            <a:xfrm>
              <a:off x="756875" y="1208250"/>
              <a:ext cx="3375" cy="6775"/>
            </a:xfrm>
            <a:custGeom>
              <a:avLst/>
              <a:ahLst/>
              <a:rect l="l" t="t" r="r" b="b"/>
              <a:pathLst>
                <a:path w="135" h="271" extrusionOk="0">
                  <a:moveTo>
                    <a:pt x="59" y="1"/>
                  </a:moveTo>
                  <a:cubicBezTo>
                    <a:pt x="54" y="1"/>
                    <a:pt x="50" y="2"/>
                    <a:pt x="45" y="3"/>
                  </a:cubicBezTo>
                  <a:cubicBezTo>
                    <a:pt x="9" y="12"/>
                    <a:pt x="0" y="39"/>
                    <a:pt x="9" y="66"/>
                  </a:cubicBezTo>
                  <a:cubicBezTo>
                    <a:pt x="18" y="119"/>
                    <a:pt x="18" y="173"/>
                    <a:pt x="18" y="217"/>
                  </a:cubicBezTo>
                  <a:cubicBezTo>
                    <a:pt x="27" y="253"/>
                    <a:pt x="45" y="271"/>
                    <a:pt x="72" y="271"/>
                  </a:cubicBezTo>
                  <a:cubicBezTo>
                    <a:pt x="98" y="271"/>
                    <a:pt x="134" y="244"/>
                    <a:pt x="125" y="217"/>
                  </a:cubicBezTo>
                  <a:cubicBezTo>
                    <a:pt x="116" y="164"/>
                    <a:pt x="116" y="101"/>
                    <a:pt x="107" y="39"/>
                  </a:cubicBezTo>
                  <a:cubicBezTo>
                    <a:pt x="100" y="17"/>
                    <a:pt x="81" y="1"/>
                    <a:pt x="5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33" name="Google Shape;3488;p9"/>
            <p:cNvSpPr/>
            <p:nvPr/>
          </p:nvSpPr>
          <p:spPr>
            <a:xfrm>
              <a:off x="768025" y="1209050"/>
              <a:ext cx="3175" cy="6250"/>
            </a:xfrm>
            <a:custGeom>
              <a:avLst/>
              <a:ahLst/>
              <a:rect l="l" t="t" r="r" b="b"/>
              <a:pathLst>
                <a:path w="127" h="250" extrusionOk="0">
                  <a:moveTo>
                    <a:pt x="63" y="1"/>
                  </a:moveTo>
                  <a:cubicBezTo>
                    <a:pt x="42" y="1"/>
                    <a:pt x="22" y="13"/>
                    <a:pt x="18" y="43"/>
                  </a:cubicBezTo>
                  <a:cubicBezTo>
                    <a:pt x="9" y="96"/>
                    <a:pt x="0" y="150"/>
                    <a:pt x="0" y="203"/>
                  </a:cubicBezTo>
                  <a:cubicBezTo>
                    <a:pt x="0" y="234"/>
                    <a:pt x="25" y="250"/>
                    <a:pt x="51" y="250"/>
                  </a:cubicBezTo>
                  <a:cubicBezTo>
                    <a:pt x="76" y="250"/>
                    <a:pt x="103" y="234"/>
                    <a:pt x="107" y="203"/>
                  </a:cubicBezTo>
                  <a:cubicBezTo>
                    <a:pt x="107" y="159"/>
                    <a:pt x="107" y="114"/>
                    <a:pt x="116" y="69"/>
                  </a:cubicBezTo>
                  <a:cubicBezTo>
                    <a:pt x="127" y="27"/>
                    <a:pt x="94" y="1"/>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34" name="Google Shape;3489;p9"/>
            <p:cNvSpPr/>
            <p:nvPr/>
          </p:nvSpPr>
          <p:spPr>
            <a:xfrm>
              <a:off x="736625" y="1220475"/>
              <a:ext cx="7025" cy="5625"/>
            </a:xfrm>
            <a:custGeom>
              <a:avLst/>
              <a:ahLst/>
              <a:rect l="l" t="t" r="r" b="b"/>
              <a:pathLst>
                <a:path w="281" h="225" extrusionOk="0">
                  <a:moveTo>
                    <a:pt x="80" y="1"/>
                  </a:moveTo>
                  <a:cubicBezTo>
                    <a:pt x="37" y="1"/>
                    <a:pt x="1" y="59"/>
                    <a:pt x="43" y="94"/>
                  </a:cubicBezTo>
                  <a:cubicBezTo>
                    <a:pt x="79" y="130"/>
                    <a:pt x="123" y="174"/>
                    <a:pt x="168" y="210"/>
                  </a:cubicBezTo>
                  <a:cubicBezTo>
                    <a:pt x="180" y="220"/>
                    <a:pt x="193" y="224"/>
                    <a:pt x="205" y="224"/>
                  </a:cubicBezTo>
                  <a:cubicBezTo>
                    <a:pt x="247" y="224"/>
                    <a:pt x="281" y="173"/>
                    <a:pt x="239" y="139"/>
                  </a:cubicBezTo>
                  <a:cubicBezTo>
                    <a:pt x="195" y="94"/>
                    <a:pt x="150" y="58"/>
                    <a:pt x="115" y="14"/>
                  </a:cubicBezTo>
                  <a:cubicBezTo>
                    <a:pt x="103" y="5"/>
                    <a:pt x="92"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35" name="Google Shape;3490;p9"/>
            <p:cNvSpPr/>
            <p:nvPr/>
          </p:nvSpPr>
          <p:spPr>
            <a:xfrm>
              <a:off x="790325" y="1113750"/>
              <a:ext cx="25675" cy="20925"/>
            </a:xfrm>
            <a:custGeom>
              <a:avLst/>
              <a:ahLst/>
              <a:rect l="l" t="t" r="r" b="b"/>
              <a:pathLst>
                <a:path w="1027" h="837" extrusionOk="0">
                  <a:moveTo>
                    <a:pt x="652" y="1"/>
                  </a:moveTo>
                  <a:lnTo>
                    <a:pt x="652" y="1"/>
                  </a:lnTo>
                  <a:cubicBezTo>
                    <a:pt x="589" y="19"/>
                    <a:pt x="527" y="54"/>
                    <a:pt x="464" y="90"/>
                  </a:cubicBezTo>
                  <a:cubicBezTo>
                    <a:pt x="509" y="117"/>
                    <a:pt x="554" y="170"/>
                    <a:pt x="571" y="224"/>
                  </a:cubicBezTo>
                  <a:cubicBezTo>
                    <a:pt x="589" y="304"/>
                    <a:pt x="571" y="393"/>
                    <a:pt x="518" y="465"/>
                  </a:cubicBezTo>
                  <a:cubicBezTo>
                    <a:pt x="465" y="547"/>
                    <a:pt x="373" y="587"/>
                    <a:pt x="282" y="587"/>
                  </a:cubicBezTo>
                  <a:cubicBezTo>
                    <a:pt x="206" y="587"/>
                    <a:pt x="130" y="558"/>
                    <a:pt x="81" y="500"/>
                  </a:cubicBezTo>
                  <a:cubicBezTo>
                    <a:pt x="45" y="563"/>
                    <a:pt x="18" y="634"/>
                    <a:pt x="1" y="705"/>
                  </a:cubicBezTo>
                  <a:cubicBezTo>
                    <a:pt x="95" y="798"/>
                    <a:pt x="198" y="836"/>
                    <a:pt x="298" y="836"/>
                  </a:cubicBezTo>
                  <a:cubicBezTo>
                    <a:pt x="683" y="836"/>
                    <a:pt x="1027" y="270"/>
                    <a:pt x="6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36" name="Google Shape;3491;p9"/>
            <p:cNvSpPr/>
            <p:nvPr/>
          </p:nvSpPr>
          <p:spPr>
            <a:xfrm>
              <a:off x="789650" y="1112875"/>
              <a:ext cx="36450" cy="33750"/>
            </a:xfrm>
            <a:custGeom>
              <a:avLst/>
              <a:ahLst/>
              <a:rect l="l" t="t" r="r" b="b"/>
              <a:pathLst>
                <a:path w="1458" h="1350" extrusionOk="0">
                  <a:moveTo>
                    <a:pt x="929" y="0"/>
                  </a:moveTo>
                  <a:cubicBezTo>
                    <a:pt x="893" y="0"/>
                    <a:pt x="848" y="0"/>
                    <a:pt x="804" y="9"/>
                  </a:cubicBezTo>
                  <a:cubicBezTo>
                    <a:pt x="1156" y="368"/>
                    <a:pt x="762" y="976"/>
                    <a:pt x="325" y="976"/>
                  </a:cubicBezTo>
                  <a:cubicBezTo>
                    <a:pt x="219" y="976"/>
                    <a:pt x="111" y="940"/>
                    <a:pt x="10" y="856"/>
                  </a:cubicBezTo>
                  <a:cubicBezTo>
                    <a:pt x="1" y="919"/>
                    <a:pt x="1" y="990"/>
                    <a:pt x="1" y="1053"/>
                  </a:cubicBezTo>
                  <a:cubicBezTo>
                    <a:pt x="72" y="1088"/>
                    <a:pt x="135" y="1124"/>
                    <a:pt x="206" y="1142"/>
                  </a:cubicBezTo>
                  <a:cubicBezTo>
                    <a:pt x="295" y="1169"/>
                    <a:pt x="375" y="1187"/>
                    <a:pt x="465" y="1187"/>
                  </a:cubicBezTo>
                  <a:lnTo>
                    <a:pt x="474" y="1187"/>
                  </a:lnTo>
                  <a:cubicBezTo>
                    <a:pt x="441" y="1196"/>
                    <a:pt x="407" y="1200"/>
                    <a:pt x="372" y="1200"/>
                  </a:cubicBezTo>
                  <a:cubicBezTo>
                    <a:pt x="313" y="1200"/>
                    <a:pt x="253" y="1189"/>
                    <a:pt x="197" y="1178"/>
                  </a:cubicBezTo>
                  <a:cubicBezTo>
                    <a:pt x="143" y="1160"/>
                    <a:pt x="72" y="1151"/>
                    <a:pt x="19" y="1124"/>
                  </a:cubicBezTo>
                  <a:lnTo>
                    <a:pt x="19" y="1124"/>
                  </a:lnTo>
                  <a:cubicBezTo>
                    <a:pt x="19" y="1142"/>
                    <a:pt x="19" y="1160"/>
                    <a:pt x="28" y="1178"/>
                  </a:cubicBezTo>
                  <a:cubicBezTo>
                    <a:pt x="117" y="1204"/>
                    <a:pt x="206" y="1240"/>
                    <a:pt x="295" y="1249"/>
                  </a:cubicBezTo>
                  <a:cubicBezTo>
                    <a:pt x="326" y="1252"/>
                    <a:pt x="357" y="1253"/>
                    <a:pt x="387" y="1253"/>
                  </a:cubicBezTo>
                  <a:cubicBezTo>
                    <a:pt x="460" y="1253"/>
                    <a:pt x="532" y="1246"/>
                    <a:pt x="607" y="1240"/>
                  </a:cubicBezTo>
                  <a:lnTo>
                    <a:pt x="607" y="1240"/>
                  </a:lnTo>
                  <a:cubicBezTo>
                    <a:pt x="553" y="1279"/>
                    <a:pt x="474" y="1292"/>
                    <a:pt x="395" y="1292"/>
                  </a:cubicBezTo>
                  <a:cubicBezTo>
                    <a:pt x="331" y="1292"/>
                    <a:pt x="267" y="1284"/>
                    <a:pt x="215" y="1276"/>
                  </a:cubicBezTo>
                  <a:cubicBezTo>
                    <a:pt x="206" y="1276"/>
                    <a:pt x="126" y="1267"/>
                    <a:pt x="54" y="1249"/>
                  </a:cubicBezTo>
                  <a:lnTo>
                    <a:pt x="54" y="1249"/>
                  </a:lnTo>
                  <a:cubicBezTo>
                    <a:pt x="54" y="1258"/>
                    <a:pt x="63" y="1267"/>
                    <a:pt x="63" y="1285"/>
                  </a:cubicBezTo>
                  <a:cubicBezTo>
                    <a:pt x="165" y="1330"/>
                    <a:pt x="267" y="1350"/>
                    <a:pt x="366" y="1350"/>
                  </a:cubicBezTo>
                  <a:cubicBezTo>
                    <a:pt x="957" y="1350"/>
                    <a:pt x="1457" y="629"/>
                    <a:pt x="1205" y="71"/>
                  </a:cubicBezTo>
                  <a:cubicBezTo>
                    <a:pt x="1187" y="62"/>
                    <a:pt x="1169" y="54"/>
                    <a:pt x="1152" y="45"/>
                  </a:cubicBezTo>
                  <a:lnTo>
                    <a:pt x="1152" y="45"/>
                  </a:lnTo>
                  <a:cubicBezTo>
                    <a:pt x="1187" y="116"/>
                    <a:pt x="1205" y="205"/>
                    <a:pt x="1214" y="259"/>
                  </a:cubicBezTo>
                  <a:cubicBezTo>
                    <a:pt x="1232" y="384"/>
                    <a:pt x="1214" y="517"/>
                    <a:pt x="1152" y="624"/>
                  </a:cubicBezTo>
                  <a:cubicBezTo>
                    <a:pt x="1169" y="500"/>
                    <a:pt x="1178" y="366"/>
                    <a:pt x="1143" y="241"/>
                  </a:cubicBezTo>
                  <a:cubicBezTo>
                    <a:pt x="1134" y="178"/>
                    <a:pt x="1116" y="116"/>
                    <a:pt x="1080" y="62"/>
                  </a:cubicBezTo>
                  <a:cubicBezTo>
                    <a:pt x="1071" y="45"/>
                    <a:pt x="1053" y="36"/>
                    <a:pt x="1045" y="18"/>
                  </a:cubicBezTo>
                  <a:cubicBezTo>
                    <a:pt x="1036" y="18"/>
                    <a:pt x="1036" y="18"/>
                    <a:pt x="1027" y="9"/>
                  </a:cubicBezTo>
                  <a:lnTo>
                    <a:pt x="1027" y="9"/>
                  </a:lnTo>
                  <a:cubicBezTo>
                    <a:pt x="1045" y="54"/>
                    <a:pt x="1062" y="89"/>
                    <a:pt x="1071" y="125"/>
                  </a:cubicBezTo>
                  <a:cubicBezTo>
                    <a:pt x="1107" y="223"/>
                    <a:pt x="1143" y="339"/>
                    <a:pt x="1107" y="446"/>
                  </a:cubicBezTo>
                  <a:cubicBezTo>
                    <a:pt x="1098" y="339"/>
                    <a:pt x="1071" y="241"/>
                    <a:pt x="1027" y="143"/>
                  </a:cubicBezTo>
                  <a:cubicBezTo>
                    <a:pt x="1000" y="98"/>
                    <a:pt x="964" y="54"/>
                    <a:pt x="929"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37" name="Google Shape;3492;p9"/>
            <p:cNvSpPr/>
            <p:nvPr/>
          </p:nvSpPr>
          <p:spPr>
            <a:xfrm>
              <a:off x="781800" y="1110350"/>
              <a:ext cx="47625" cy="38875"/>
            </a:xfrm>
            <a:custGeom>
              <a:avLst/>
              <a:ahLst/>
              <a:rect l="l" t="t" r="r" b="b"/>
              <a:pathLst>
                <a:path w="1905" h="1555" extrusionOk="0">
                  <a:moveTo>
                    <a:pt x="993" y="137"/>
                  </a:moveTo>
                  <a:cubicBezTo>
                    <a:pt x="1368" y="406"/>
                    <a:pt x="1024" y="972"/>
                    <a:pt x="639" y="972"/>
                  </a:cubicBezTo>
                  <a:cubicBezTo>
                    <a:pt x="539" y="972"/>
                    <a:pt x="436" y="934"/>
                    <a:pt x="342" y="841"/>
                  </a:cubicBezTo>
                  <a:cubicBezTo>
                    <a:pt x="359" y="770"/>
                    <a:pt x="386" y="699"/>
                    <a:pt x="422" y="636"/>
                  </a:cubicBezTo>
                  <a:cubicBezTo>
                    <a:pt x="471" y="694"/>
                    <a:pt x="547" y="723"/>
                    <a:pt x="623" y="723"/>
                  </a:cubicBezTo>
                  <a:cubicBezTo>
                    <a:pt x="714" y="723"/>
                    <a:pt x="806" y="683"/>
                    <a:pt x="859" y="601"/>
                  </a:cubicBezTo>
                  <a:cubicBezTo>
                    <a:pt x="912" y="529"/>
                    <a:pt x="930" y="440"/>
                    <a:pt x="912" y="360"/>
                  </a:cubicBezTo>
                  <a:cubicBezTo>
                    <a:pt x="895" y="306"/>
                    <a:pt x="850" y="253"/>
                    <a:pt x="805" y="226"/>
                  </a:cubicBezTo>
                  <a:cubicBezTo>
                    <a:pt x="868" y="190"/>
                    <a:pt x="930" y="155"/>
                    <a:pt x="993" y="137"/>
                  </a:cubicBezTo>
                  <a:close/>
                  <a:moveTo>
                    <a:pt x="1243" y="101"/>
                  </a:moveTo>
                  <a:cubicBezTo>
                    <a:pt x="1278" y="155"/>
                    <a:pt x="1314" y="199"/>
                    <a:pt x="1341" y="244"/>
                  </a:cubicBezTo>
                  <a:cubicBezTo>
                    <a:pt x="1385" y="342"/>
                    <a:pt x="1412" y="440"/>
                    <a:pt x="1421" y="547"/>
                  </a:cubicBezTo>
                  <a:cubicBezTo>
                    <a:pt x="1457" y="440"/>
                    <a:pt x="1421" y="324"/>
                    <a:pt x="1385" y="226"/>
                  </a:cubicBezTo>
                  <a:cubicBezTo>
                    <a:pt x="1376" y="190"/>
                    <a:pt x="1359" y="155"/>
                    <a:pt x="1341" y="110"/>
                  </a:cubicBezTo>
                  <a:lnTo>
                    <a:pt x="1341" y="110"/>
                  </a:lnTo>
                  <a:cubicBezTo>
                    <a:pt x="1350" y="119"/>
                    <a:pt x="1350" y="119"/>
                    <a:pt x="1359" y="119"/>
                  </a:cubicBezTo>
                  <a:cubicBezTo>
                    <a:pt x="1367" y="137"/>
                    <a:pt x="1385" y="146"/>
                    <a:pt x="1394" y="163"/>
                  </a:cubicBezTo>
                  <a:cubicBezTo>
                    <a:pt x="1430" y="217"/>
                    <a:pt x="1448" y="279"/>
                    <a:pt x="1457" y="342"/>
                  </a:cubicBezTo>
                  <a:cubicBezTo>
                    <a:pt x="1492" y="467"/>
                    <a:pt x="1483" y="601"/>
                    <a:pt x="1466" y="725"/>
                  </a:cubicBezTo>
                  <a:cubicBezTo>
                    <a:pt x="1528" y="618"/>
                    <a:pt x="1546" y="485"/>
                    <a:pt x="1528" y="360"/>
                  </a:cubicBezTo>
                  <a:cubicBezTo>
                    <a:pt x="1519" y="306"/>
                    <a:pt x="1501" y="217"/>
                    <a:pt x="1466" y="146"/>
                  </a:cubicBezTo>
                  <a:lnTo>
                    <a:pt x="1466" y="146"/>
                  </a:lnTo>
                  <a:cubicBezTo>
                    <a:pt x="1483" y="155"/>
                    <a:pt x="1501" y="163"/>
                    <a:pt x="1519" y="172"/>
                  </a:cubicBezTo>
                  <a:cubicBezTo>
                    <a:pt x="1771" y="730"/>
                    <a:pt x="1271" y="1451"/>
                    <a:pt x="680" y="1451"/>
                  </a:cubicBezTo>
                  <a:cubicBezTo>
                    <a:pt x="581" y="1451"/>
                    <a:pt x="479" y="1431"/>
                    <a:pt x="377" y="1386"/>
                  </a:cubicBezTo>
                  <a:cubicBezTo>
                    <a:pt x="377" y="1368"/>
                    <a:pt x="368" y="1359"/>
                    <a:pt x="368" y="1350"/>
                  </a:cubicBezTo>
                  <a:lnTo>
                    <a:pt x="368" y="1350"/>
                  </a:lnTo>
                  <a:cubicBezTo>
                    <a:pt x="440" y="1368"/>
                    <a:pt x="520" y="1377"/>
                    <a:pt x="529" y="1377"/>
                  </a:cubicBezTo>
                  <a:cubicBezTo>
                    <a:pt x="581" y="1385"/>
                    <a:pt x="645" y="1393"/>
                    <a:pt x="709" y="1393"/>
                  </a:cubicBezTo>
                  <a:cubicBezTo>
                    <a:pt x="788" y="1393"/>
                    <a:pt x="867" y="1380"/>
                    <a:pt x="921" y="1341"/>
                  </a:cubicBezTo>
                  <a:lnTo>
                    <a:pt x="921" y="1341"/>
                  </a:lnTo>
                  <a:cubicBezTo>
                    <a:pt x="846" y="1347"/>
                    <a:pt x="774" y="1354"/>
                    <a:pt x="701" y="1354"/>
                  </a:cubicBezTo>
                  <a:cubicBezTo>
                    <a:pt x="671" y="1354"/>
                    <a:pt x="640" y="1353"/>
                    <a:pt x="609" y="1350"/>
                  </a:cubicBezTo>
                  <a:cubicBezTo>
                    <a:pt x="520" y="1341"/>
                    <a:pt x="431" y="1305"/>
                    <a:pt x="342" y="1279"/>
                  </a:cubicBezTo>
                  <a:cubicBezTo>
                    <a:pt x="333" y="1261"/>
                    <a:pt x="333" y="1243"/>
                    <a:pt x="333" y="1225"/>
                  </a:cubicBezTo>
                  <a:lnTo>
                    <a:pt x="333" y="1225"/>
                  </a:lnTo>
                  <a:cubicBezTo>
                    <a:pt x="386" y="1252"/>
                    <a:pt x="457" y="1261"/>
                    <a:pt x="511" y="1279"/>
                  </a:cubicBezTo>
                  <a:cubicBezTo>
                    <a:pt x="567" y="1290"/>
                    <a:pt x="627" y="1301"/>
                    <a:pt x="686" y="1301"/>
                  </a:cubicBezTo>
                  <a:cubicBezTo>
                    <a:pt x="721" y="1301"/>
                    <a:pt x="755" y="1297"/>
                    <a:pt x="788" y="1288"/>
                  </a:cubicBezTo>
                  <a:lnTo>
                    <a:pt x="779" y="1288"/>
                  </a:lnTo>
                  <a:cubicBezTo>
                    <a:pt x="689" y="1288"/>
                    <a:pt x="609" y="1270"/>
                    <a:pt x="520" y="1243"/>
                  </a:cubicBezTo>
                  <a:cubicBezTo>
                    <a:pt x="449" y="1225"/>
                    <a:pt x="386" y="1189"/>
                    <a:pt x="315" y="1154"/>
                  </a:cubicBezTo>
                  <a:cubicBezTo>
                    <a:pt x="306" y="1091"/>
                    <a:pt x="315" y="1020"/>
                    <a:pt x="324" y="957"/>
                  </a:cubicBezTo>
                  <a:cubicBezTo>
                    <a:pt x="425" y="1041"/>
                    <a:pt x="533" y="1077"/>
                    <a:pt x="639" y="1077"/>
                  </a:cubicBezTo>
                  <a:cubicBezTo>
                    <a:pt x="1076" y="1077"/>
                    <a:pt x="1470" y="469"/>
                    <a:pt x="1118" y="110"/>
                  </a:cubicBezTo>
                  <a:cubicBezTo>
                    <a:pt x="1162" y="101"/>
                    <a:pt x="1207" y="101"/>
                    <a:pt x="1243" y="101"/>
                  </a:cubicBezTo>
                  <a:close/>
                  <a:moveTo>
                    <a:pt x="1213" y="1"/>
                  </a:moveTo>
                  <a:cubicBezTo>
                    <a:pt x="554" y="1"/>
                    <a:pt x="0" y="803"/>
                    <a:pt x="288" y="1439"/>
                  </a:cubicBezTo>
                  <a:cubicBezTo>
                    <a:pt x="297" y="1448"/>
                    <a:pt x="306" y="1457"/>
                    <a:pt x="306" y="1466"/>
                  </a:cubicBezTo>
                  <a:cubicBezTo>
                    <a:pt x="315" y="1466"/>
                    <a:pt x="315" y="1475"/>
                    <a:pt x="324" y="1475"/>
                  </a:cubicBezTo>
                  <a:cubicBezTo>
                    <a:pt x="444" y="1530"/>
                    <a:pt x="565" y="1554"/>
                    <a:pt x="682" y="1554"/>
                  </a:cubicBezTo>
                  <a:cubicBezTo>
                    <a:pt x="1349" y="1554"/>
                    <a:pt x="1904" y="755"/>
                    <a:pt x="1608" y="110"/>
                  </a:cubicBezTo>
                  <a:cubicBezTo>
                    <a:pt x="1599" y="101"/>
                    <a:pt x="1599" y="92"/>
                    <a:pt x="1590" y="92"/>
                  </a:cubicBezTo>
                  <a:cubicBezTo>
                    <a:pt x="1590" y="83"/>
                    <a:pt x="1582" y="83"/>
                    <a:pt x="1573" y="83"/>
                  </a:cubicBezTo>
                  <a:cubicBezTo>
                    <a:pt x="1452" y="26"/>
                    <a:pt x="1331" y="1"/>
                    <a:pt x="12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38" name="Google Shape;3493;p9"/>
            <p:cNvSpPr/>
            <p:nvPr/>
          </p:nvSpPr>
          <p:spPr>
            <a:xfrm>
              <a:off x="778725" y="1142250"/>
              <a:ext cx="6275" cy="3200"/>
            </a:xfrm>
            <a:custGeom>
              <a:avLst/>
              <a:ahLst/>
              <a:rect l="l" t="t" r="r" b="b"/>
              <a:pathLst>
                <a:path w="251" h="128" extrusionOk="0">
                  <a:moveTo>
                    <a:pt x="197" y="0"/>
                  </a:moveTo>
                  <a:cubicBezTo>
                    <a:pt x="191" y="0"/>
                    <a:pt x="185" y="1"/>
                    <a:pt x="179" y="3"/>
                  </a:cubicBezTo>
                  <a:cubicBezTo>
                    <a:pt x="143" y="12"/>
                    <a:pt x="108" y="20"/>
                    <a:pt x="63" y="20"/>
                  </a:cubicBezTo>
                  <a:cubicBezTo>
                    <a:pt x="1" y="20"/>
                    <a:pt x="1" y="127"/>
                    <a:pt x="72" y="127"/>
                  </a:cubicBezTo>
                  <a:cubicBezTo>
                    <a:pt x="117" y="127"/>
                    <a:pt x="161" y="110"/>
                    <a:pt x="215" y="101"/>
                  </a:cubicBezTo>
                  <a:cubicBezTo>
                    <a:pt x="241" y="101"/>
                    <a:pt x="250" y="65"/>
                    <a:pt x="250" y="38"/>
                  </a:cubicBezTo>
                  <a:cubicBezTo>
                    <a:pt x="243" y="16"/>
                    <a:pt x="224" y="0"/>
                    <a:pt x="19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39" name="Google Shape;3494;p9"/>
            <p:cNvSpPr/>
            <p:nvPr/>
          </p:nvSpPr>
          <p:spPr>
            <a:xfrm>
              <a:off x="778050" y="1132500"/>
              <a:ext cx="7100" cy="3150"/>
            </a:xfrm>
            <a:custGeom>
              <a:avLst/>
              <a:ahLst/>
              <a:rect l="l" t="t" r="r" b="b"/>
              <a:pathLst>
                <a:path w="284" h="126" extrusionOk="0">
                  <a:moveTo>
                    <a:pt x="54" y="0"/>
                  </a:moveTo>
                  <a:cubicBezTo>
                    <a:pt x="19" y="0"/>
                    <a:pt x="1" y="27"/>
                    <a:pt x="1" y="54"/>
                  </a:cubicBezTo>
                  <a:cubicBezTo>
                    <a:pt x="1" y="80"/>
                    <a:pt x="28" y="107"/>
                    <a:pt x="54" y="107"/>
                  </a:cubicBezTo>
                  <a:cubicBezTo>
                    <a:pt x="99" y="107"/>
                    <a:pt x="144" y="116"/>
                    <a:pt x="197" y="125"/>
                  </a:cubicBezTo>
                  <a:cubicBezTo>
                    <a:pt x="200" y="125"/>
                    <a:pt x="202" y="126"/>
                    <a:pt x="205" y="126"/>
                  </a:cubicBezTo>
                  <a:cubicBezTo>
                    <a:pt x="262" y="126"/>
                    <a:pt x="284" y="35"/>
                    <a:pt x="224" y="18"/>
                  </a:cubicBezTo>
                  <a:cubicBezTo>
                    <a:pt x="161" y="9"/>
                    <a:pt x="108" y="0"/>
                    <a:pt x="5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40" name="Google Shape;3495;p9"/>
            <p:cNvSpPr/>
            <p:nvPr/>
          </p:nvSpPr>
          <p:spPr>
            <a:xfrm>
              <a:off x="779625" y="1123000"/>
              <a:ext cx="7250" cy="4225"/>
            </a:xfrm>
            <a:custGeom>
              <a:avLst/>
              <a:ahLst/>
              <a:rect l="l" t="t" r="r" b="b"/>
              <a:pathLst>
                <a:path w="290" h="169" extrusionOk="0">
                  <a:moveTo>
                    <a:pt x="58" y="0"/>
                  </a:moveTo>
                  <a:cubicBezTo>
                    <a:pt x="40" y="0"/>
                    <a:pt x="24" y="6"/>
                    <a:pt x="18" y="23"/>
                  </a:cubicBezTo>
                  <a:cubicBezTo>
                    <a:pt x="0" y="50"/>
                    <a:pt x="9" y="86"/>
                    <a:pt x="36" y="95"/>
                  </a:cubicBezTo>
                  <a:cubicBezTo>
                    <a:pt x="90" y="121"/>
                    <a:pt x="143" y="148"/>
                    <a:pt x="205" y="166"/>
                  </a:cubicBezTo>
                  <a:cubicBezTo>
                    <a:pt x="211" y="167"/>
                    <a:pt x="216" y="168"/>
                    <a:pt x="220" y="168"/>
                  </a:cubicBezTo>
                  <a:cubicBezTo>
                    <a:pt x="272" y="168"/>
                    <a:pt x="290" y="84"/>
                    <a:pt x="232" y="68"/>
                  </a:cubicBezTo>
                  <a:cubicBezTo>
                    <a:pt x="179" y="50"/>
                    <a:pt x="134" y="23"/>
                    <a:pt x="90" y="5"/>
                  </a:cubicBezTo>
                  <a:cubicBezTo>
                    <a:pt x="80" y="2"/>
                    <a:pt x="69" y="0"/>
                    <a:pt x="5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41" name="Google Shape;3496;p9"/>
            <p:cNvSpPr/>
            <p:nvPr/>
          </p:nvSpPr>
          <p:spPr>
            <a:xfrm>
              <a:off x="794175" y="1105700"/>
              <a:ext cx="5575" cy="6175"/>
            </a:xfrm>
            <a:custGeom>
              <a:avLst/>
              <a:ahLst/>
              <a:rect l="l" t="t" r="r" b="b"/>
              <a:pathLst>
                <a:path w="223" h="247" extrusionOk="0">
                  <a:moveTo>
                    <a:pt x="70" y="0"/>
                  </a:moveTo>
                  <a:cubicBezTo>
                    <a:pt x="35" y="0"/>
                    <a:pt x="0" y="39"/>
                    <a:pt x="25" y="82"/>
                  </a:cubicBezTo>
                  <a:cubicBezTo>
                    <a:pt x="43" y="126"/>
                    <a:pt x="78" y="171"/>
                    <a:pt x="105" y="225"/>
                  </a:cubicBezTo>
                  <a:cubicBezTo>
                    <a:pt x="116" y="240"/>
                    <a:pt x="131" y="247"/>
                    <a:pt x="146" y="247"/>
                  </a:cubicBezTo>
                  <a:cubicBezTo>
                    <a:pt x="183" y="247"/>
                    <a:pt x="222" y="209"/>
                    <a:pt x="203" y="171"/>
                  </a:cubicBezTo>
                  <a:cubicBezTo>
                    <a:pt x="168" y="118"/>
                    <a:pt x="132" y="73"/>
                    <a:pt x="114" y="28"/>
                  </a:cubicBezTo>
                  <a:cubicBezTo>
                    <a:pt x="103" y="9"/>
                    <a:pt x="86"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42" name="Google Shape;3497;p9"/>
            <p:cNvSpPr/>
            <p:nvPr/>
          </p:nvSpPr>
          <p:spPr>
            <a:xfrm>
              <a:off x="805725" y="1100750"/>
              <a:ext cx="3350" cy="6775"/>
            </a:xfrm>
            <a:custGeom>
              <a:avLst/>
              <a:ahLst/>
              <a:rect l="l" t="t" r="r" b="b"/>
              <a:pathLst>
                <a:path w="134" h="271" extrusionOk="0">
                  <a:moveTo>
                    <a:pt x="59" y="1"/>
                  </a:moveTo>
                  <a:cubicBezTo>
                    <a:pt x="54" y="1"/>
                    <a:pt x="49" y="2"/>
                    <a:pt x="45" y="3"/>
                  </a:cubicBezTo>
                  <a:cubicBezTo>
                    <a:pt x="18" y="12"/>
                    <a:pt x="0" y="39"/>
                    <a:pt x="9" y="66"/>
                  </a:cubicBezTo>
                  <a:cubicBezTo>
                    <a:pt x="18" y="119"/>
                    <a:pt x="18" y="173"/>
                    <a:pt x="27" y="217"/>
                  </a:cubicBezTo>
                  <a:cubicBezTo>
                    <a:pt x="27" y="244"/>
                    <a:pt x="45" y="271"/>
                    <a:pt x="80" y="271"/>
                  </a:cubicBezTo>
                  <a:cubicBezTo>
                    <a:pt x="107" y="271"/>
                    <a:pt x="134" y="244"/>
                    <a:pt x="125" y="217"/>
                  </a:cubicBezTo>
                  <a:cubicBezTo>
                    <a:pt x="125" y="155"/>
                    <a:pt x="116" y="101"/>
                    <a:pt x="107" y="39"/>
                  </a:cubicBezTo>
                  <a:cubicBezTo>
                    <a:pt x="107" y="17"/>
                    <a:pt x="83" y="1"/>
                    <a:pt x="5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43" name="Google Shape;3498;p9"/>
            <p:cNvSpPr/>
            <p:nvPr/>
          </p:nvSpPr>
          <p:spPr>
            <a:xfrm>
              <a:off x="816875" y="1101550"/>
              <a:ext cx="3275" cy="6275"/>
            </a:xfrm>
            <a:custGeom>
              <a:avLst/>
              <a:ahLst/>
              <a:rect l="l" t="t" r="r" b="b"/>
              <a:pathLst>
                <a:path w="131" h="251" extrusionOk="0">
                  <a:moveTo>
                    <a:pt x="65" y="0"/>
                  </a:moveTo>
                  <a:cubicBezTo>
                    <a:pt x="43" y="0"/>
                    <a:pt x="22" y="13"/>
                    <a:pt x="18" y="43"/>
                  </a:cubicBezTo>
                  <a:cubicBezTo>
                    <a:pt x="9" y="96"/>
                    <a:pt x="0" y="150"/>
                    <a:pt x="0" y="203"/>
                  </a:cubicBezTo>
                  <a:cubicBezTo>
                    <a:pt x="0" y="234"/>
                    <a:pt x="27" y="250"/>
                    <a:pt x="54" y="250"/>
                  </a:cubicBezTo>
                  <a:cubicBezTo>
                    <a:pt x="80" y="250"/>
                    <a:pt x="107" y="234"/>
                    <a:pt x="107" y="203"/>
                  </a:cubicBezTo>
                  <a:cubicBezTo>
                    <a:pt x="107" y="150"/>
                    <a:pt x="116" y="105"/>
                    <a:pt x="125" y="60"/>
                  </a:cubicBezTo>
                  <a:cubicBezTo>
                    <a:pt x="130" y="24"/>
                    <a:pt x="96" y="0"/>
                    <a:pt x="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44" name="Google Shape;3499;p9"/>
            <p:cNvSpPr/>
            <p:nvPr/>
          </p:nvSpPr>
          <p:spPr>
            <a:xfrm>
              <a:off x="785475" y="1112975"/>
              <a:ext cx="7025" cy="5625"/>
            </a:xfrm>
            <a:custGeom>
              <a:avLst/>
              <a:ahLst/>
              <a:rect l="l" t="t" r="r" b="b"/>
              <a:pathLst>
                <a:path w="281" h="225" extrusionOk="0">
                  <a:moveTo>
                    <a:pt x="84" y="1"/>
                  </a:moveTo>
                  <a:cubicBezTo>
                    <a:pt x="42" y="1"/>
                    <a:pt x="0" y="59"/>
                    <a:pt x="43" y="94"/>
                  </a:cubicBezTo>
                  <a:cubicBezTo>
                    <a:pt x="87" y="130"/>
                    <a:pt x="123" y="174"/>
                    <a:pt x="168" y="210"/>
                  </a:cubicBezTo>
                  <a:cubicBezTo>
                    <a:pt x="180" y="220"/>
                    <a:pt x="192" y="224"/>
                    <a:pt x="204" y="224"/>
                  </a:cubicBezTo>
                  <a:cubicBezTo>
                    <a:pt x="247" y="224"/>
                    <a:pt x="281" y="172"/>
                    <a:pt x="239" y="130"/>
                  </a:cubicBezTo>
                  <a:cubicBezTo>
                    <a:pt x="203" y="94"/>
                    <a:pt x="159" y="58"/>
                    <a:pt x="114" y="14"/>
                  </a:cubicBezTo>
                  <a:cubicBezTo>
                    <a:pt x="105" y="5"/>
                    <a:pt x="94" y="1"/>
                    <a:pt x="8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45" name="Google Shape;3500;p9"/>
            <p:cNvSpPr/>
            <p:nvPr/>
          </p:nvSpPr>
          <p:spPr>
            <a:xfrm>
              <a:off x="742600" y="1108400"/>
              <a:ext cx="18750" cy="24150"/>
            </a:xfrm>
            <a:custGeom>
              <a:avLst/>
              <a:ahLst/>
              <a:rect l="l" t="t" r="r" b="b"/>
              <a:pathLst>
                <a:path w="750" h="966" extrusionOk="0">
                  <a:moveTo>
                    <a:pt x="152" y="1"/>
                  </a:moveTo>
                  <a:cubicBezTo>
                    <a:pt x="116" y="63"/>
                    <a:pt x="81" y="125"/>
                    <a:pt x="54" y="197"/>
                  </a:cubicBezTo>
                  <a:cubicBezTo>
                    <a:pt x="58" y="197"/>
                    <a:pt x="62" y="197"/>
                    <a:pt x="66" y="197"/>
                  </a:cubicBezTo>
                  <a:cubicBezTo>
                    <a:pt x="230" y="197"/>
                    <a:pt x="365" y="379"/>
                    <a:pt x="322" y="545"/>
                  </a:cubicBezTo>
                  <a:cubicBezTo>
                    <a:pt x="304" y="625"/>
                    <a:pt x="250" y="705"/>
                    <a:pt x="170" y="741"/>
                  </a:cubicBezTo>
                  <a:cubicBezTo>
                    <a:pt x="137" y="752"/>
                    <a:pt x="100" y="760"/>
                    <a:pt x="65" y="760"/>
                  </a:cubicBezTo>
                  <a:cubicBezTo>
                    <a:pt x="43" y="760"/>
                    <a:pt x="21" y="757"/>
                    <a:pt x="0" y="750"/>
                  </a:cubicBezTo>
                  <a:lnTo>
                    <a:pt x="0" y="750"/>
                  </a:lnTo>
                  <a:cubicBezTo>
                    <a:pt x="9" y="821"/>
                    <a:pt x="27" y="893"/>
                    <a:pt x="63" y="955"/>
                  </a:cubicBezTo>
                  <a:cubicBezTo>
                    <a:pt x="95" y="962"/>
                    <a:pt x="125" y="966"/>
                    <a:pt x="155" y="966"/>
                  </a:cubicBezTo>
                  <a:cubicBezTo>
                    <a:pt x="641" y="966"/>
                    <a:pt x="749" y="43"/>
                    <a:pt x="1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46" name="Google Shape;3501;p9"/>
            <p:cNvSpPr/>
            <p:nvPr/>
          </p:nvSpPr>
          <p:spPr>
            <a:xfrm>
              <a:off x="745725" y="1099925"/>
              <a:ext cx="29025" cy="41500"/>
            </a:xfrm>
            <a:custGeom>
              <a:avLst/>
              <a:ahLst/>
              <a:rect l="l" t="t" r="r" b="b"/>
              <a:pathLst>
                <a:path w="1161" h="1660" extrusionOk="0">
                  <a:moveTo>
                    <a:pt x="464" y="1"/>
                  </a:moveTo>
                  <a:cubicBezTo>
                    <a:pt x="446" y="10"/>
                    <a:pt x="437" y="10"/>
                    <a:pt x="420" y="18"/>
                  </a:cubicBezTo>
                  <a:cubicBezTo>
                    <a:pt x="482" y="54"/>
                    <a:pt x="544" y="108"/>
                    <a:pt x="562" y="125"/>
                  </a:cubicBezTo>
                  <a:cubicBezTo>
                    <a:pt x="643" y="197"/>
                    <a:pt x="776" y="313"/>
                    <a:pt x="785" y="438"/>
                  </a:cubicBezTo>
                  <a:cubicBezTo>
                    <a:pt x="723" y="349"/>
                    <a:pt x="669" y="268"/>
                    <a:pt x="589" y="197"/>
                  </a:cubicBezTo>
                  <a:cubicBezTo>
                    <a:pt x="518" y="134"/>
                    <a:pt x="429" y="90"/>
                    <a:pt x="348" y="45"/>
                  </a:cubicBezTo>
                  <a:cubicBezTo>
                    <a:pt x="339" y="54"/>
                    <a:pt x="321" y="63"/>
                    <a:pt x="313" y="72"/>
                  </a:cubicBezTo>
                  <a:cubicBezTo>
                    <a:pt x="366" y="99"/>
                    <a:pt x="420" y="143"/>
                    <a:pt x="473" y="179"/>
                  </a:cubicBezTo>
                  <a:cubicBezTo>
                    <a:pt x="544" y="233"/>
                    <a:pt x="616" y="286"/>
                    <a:pt x="660" y="366"/>
                  </a:cubicBezTo>
                  <a:cubicBezTo>
                    <a:pt x="660" y="366"/>
                    <a:pt x="656" y="370"/>
                    <a:pt x="654" y="370"/>
                  </a:cubicBezTo>
                  <a:cubicBezTo>
                    <a:pt x="653" y="370"/>
                    <a:pt x="652" y="369"/>
                    <a:pt x="652" y="366"/>
                  </a:cubicBezTo>
                  <a:cubicBezTo>
                    <a:pt x="589" y="304"/>
                    <a:pt x="527" y="250"/>
                    <a:pt x="455" y="206"/>
                  </a:cubicBezTo>
                  <a:cubicBezTo>
                    <a:pt x="393" y="161"/>
                    <a:pt x="321" y="134"/>
                    <a:pt x="250" y="108"/>
                  </a:cubicBezTo>
                  <a:cubicBezTo>
                    <a:pt x="197" y="143"/>
                    <a:pt x="143" y="188"/>
                    <a:pt x="98" y="241"/>
                  </a:cubicBezTo>
                  <a:cubicBezTo>
                    <a:pt x="759" y="347"/>
                    <a:pt x="619" y="1402"/>
                    <a:pt x="23" y="1402"/>
                  </a:cubicBezTo>
                  <a:cubicBezTo>
                    <a:pt x="15" y="1402"/>
                    <a:pt x="8" y="1402"/>
                    <a:pt x="0" y="1401"/>
                  </a:cubicBezTo>
                  <a:lnTo>
                    <a:pt x="0" y="1401"/>
                  </a:lnTo>
                  <a:cubicBezTo>
                    <a:pt x="18" y="1437"/>
                    <a:pt x="45" y="1473"/>
                    <a:pt x="72" y="1499"/>
                  </a:cubicBezTo>
                  <a:cubicBezTo>
                    <a:pt x="134" y="1490"/>
                    <a:pt x="188" y="1490"/>
                    <a:pt x="241" y="1473"/>
                  </a:cubicBezTo>
                  <a:cubicBezTo>
                    <a:pt x="348" y="1446"/>
                    <a:pt x="429" y="1401"/>
                    <a:pt x="518" y="1339"/>
                  </a:cubicBezTo>
                  <a:lnTo>
                    <a:pt x="527" y="1339"/>
                  </a:lnTo>
                  <a:cubicBezTo>
                    <a:pt x="464" y="1437"/>
                    <a:pt x="357" y="1481"/>
                    <a:pt x="259" y="1526"/>
                  </a:cubicBezTo>
                  <a:cubicBezTo>
                    <a:pt x="232" y="1535"/>
                    <a:pt x="188" y="1553"/>
                    <a:pt x="143" y="1562"/>
                  </a:cubicBezTo>
                  <a:cubicBezTo>
                    <a:pt x="152" y="1571"/>
                    <a:pt x="152" y="1571"/>
                    <a:pt x="161" y="1571"/>
                  </a:cubicBezTo>
                  <a:lnTo>
                    <a:pt x="223" y="1571"/>
                  </a:lnTo>
                  <a:cubicBezTo>
                    <a:pt x="286" y="1562"/>
                    <a:pt x="339" y="1535"/>
                    <a:pt x="393" y="1499"/>
                  </a:cubicBezTo>
                  <a:cubicBezTo>
                    <a:pt x="518" y="1446"/>
                    <a:pt x="598" y="1348"/>
                    <a:pt x="687" y="1250"/>
                  </a:cubicBezTo>
                  <a:lnTo>
                    <a:pt x="687" y="1250"/>
                  </a:lnTo>
                  <a:cubicBezTo>
                    <a:pt x="652" y="1366"/>
                    <a:pt x="553" y="1473"/>
                    <a:pt x="455" y="1544"/>
                  </a:cubicBezTo>
                  <a:cubicBezTo>
                    <a:pt x="402" y="1571"/>
                    <a:pt x="330" y="1615"/>
                    <a:pt x="250" y="1633"/>
                  </a:cubicBezTo>
                  <a:cubicBezTo>
                    <a:pt x="268" y="1642"/>
                    <a:pt x="286" y="1651"/>
                    <a:pt x="304" y="1660"/>
                  </a:cubicBezTo>
                  <a:cubicBezTo>
                    <a:pt x="991" y="1446"/>
                    <a:pt x="1160" y="322"/>
                    <a:pt x="464"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47" name="Google Shape;3502;p9"/>
            <p:cNvSpPr/>
            <p:nvPr/>
          </p:nvSpPr>
          <p:spPr>
            <a:xfrm>
              <a:off x="736350" y="1098150"/>
              <a:ext cx="41500" cy="45950"/>
            </a:xfrm>
            <a:custGeom>
              <a:avLst/>
              <a:ahLst/>
              <a:rect l="l" t="t" r="r" b="b"/>
              <a:pathLst>
                <a:path w="1660" h="1838" extrusionOk="0">
                  <a:moveTo>
                    <a:pt x="402" y="411"/>
                  </a:moveTo>
                  <a:cubicBezTo>
                    <a:pt x="999" y="453"/>
                    <a:pt x="891" y="1376"/>
                    <a:pt x="405" y="1376"/>
                  </a:cubicBezTo>
                  <a:cubicBezTo>
                    <a:pt x="375" y="1376"/>
                    <a:pt x="345" y="1372"/>
                    <a:pt x="313" y="1365"/>
                  </a:cubicBezTo>
                  <a:cubicBezTo>
                    <a:pt x="277" y="1303"/>
                    <a:pt x="259" y="1231"/>
                    <a:pt x="250" y="1160"/>
                  </a:cubicBezTo>
                  <a:lnTo>
                    <a:pt x="250" y="1160"/>
                  </a:lnTo>
                  <a:cubicBezTo>
                    <a:pt x="271" y="1167"/>
                    <a:pt x="293" y="1170"/>
                    <a:pt x="315" y="1170"/>
                  </a:cubicBezTo>
                  <a:cubicBezTo>
                    <a:pt x="350" y="1170"/>
                    <a:pt x="387" y="1162"/>
                    <a:pt x="420" y="1151"/>
                  </a:cubicBezTo>
                  <a:cubicBezTo>
                    <a:pt x="500" y="1115"/>
                    <a:pt x="554" y="1035"/>
                    <a:pt x="572" y="955"/>
                  </a:cubicBezTo>
                  <a:cubicBezTo>
                    <a:pt x="615" y="789"/>
                    <a:pt x="480" y="607"/>
                    <a:pt x="316" y="607"/>
                  </a:cubicBezTo>
                  <a:cubicBezTo>
                    <a:pt x="312" y="607"/>
                    <a:pt x="308" y="607"/>
                    <a:pt x="304" y="607"/>
                  </a:cubicBezTo>
                  <a:cubicBezTo>
                    <a:pt x="331" y="535"/>
                    <a:pt x="366" y="473"/>
                    <a:pt x="402" y="411"/>
                  </a:cubicBezTo>
                  <a:close/>
                  <a:moveTo>
                    <a:pt x="839" y="72"/>
                  </a:moveTo>
                  <a:lnTo>
                    <a:pt x="839" y="72"/>
                  </a:lnTo>
                  <a:cubicBezTo>
                    <a:pt x="1535" y="393"/>
                    <a:pt x="1366" y="1517"/>
                    <a:pt x="679" y="1731"/>
                  </a:cubicBezTo>
                  <a:cubicBezTo>
                    <a:pt x="661" y="1722"/>
                    <a:pt x="643" y="1713"/>
                    <a:pt x="625" y="1704"/>
                  </a:cubicBezTo>
                  <a:cubicBezTo>
                    <a:pt x="705" y="1686"/>
                    <a:pt x="777" y="1642"/>
                    <a:pt x="830" y="1615"/>
                  </a:cubicBezTo>
                  <a:cubicBezTo>
                    <a:pt x="928" y="1544"/>
                    <a:pt x="1027" y="1437"/>
                    <a:pt x="1062" y="1321"/>
                  </a:cubicBezTo>
                  <a:lnTo>
                    <a:pt x="1062" y="1321"/>
                  </a:lnTo>
                  <a:cubicBezTo>
                    <a:pt x="973" y="1419"/>
                    <a:pt x="893" y="1517"/>
                    <a:pt x="768" y="1570"/>
                  </a:cubicBezTo>
                  <a:cubicBezTo>
                    <a:pt x="714" y="1606"/>
                    <a:pt x="661" y="1633"/>
                    <a:pt x="598" y="1642"/>
                  </a:cubicBezTo>
                  <a:lnTo>
                    <a:pt x="536" y="1642"/>
                  </a:lnTo>
                  <a:cubicBezTo>
                    <a:pt x="527" y="1642"/>
                    <a:pt x="527" y="1642"/>
                    <a:pt x="518" y="1633"/>
                  </a:cubicBezTo>
                  <a:cubicBezTo>
                    <a:pt x="563" y="1624"/>
                    <a:pt x="607" y="1606"/>
                    <a:pt x="634" y="1597"/>
                  </a:cubicBezTo>
                  <a:cubicBezTo>
                    <a:pt x="732" y="1552"/>
                    <a:pt x="839" y="1508"/>
                    <a:pt x="902" y="1410"/>
                  </a:cubicBezTo>
                  <a:lnTo>
                    <a:pt x="893" y="1410"/>
                  </a:lnTo>
                  <a:cubicBezTo>
                    <a:pt x="804" y="1472"/>
                    <a:pt x="723" y="1517"/>
                    <a:pt x="616" y="1544"/>
                  </a:cubicBezTo>
                  <a:cubicBezTo>
                    <a:pt x="563" y="1561"/>
                    <a:pt x="509" y="1561"/>
                    <a:pt x="447" y="1570"/>
                  </a:cubicBezTo>
                  <a:cubicBezTo>
                    <a:pt x="420" y="1544"/>
                    <a:pt x="393" y="1508"/>
                    <a:pt x="375" y="1472"/>
                  </a:cubicBezTo>
                  <a:lnTo>
                    <a:pt x="375" y="1472"/>
                  </a:lnTo>
                  <a:cubicBezTo>
                    <a:pt x="383" y="1473"/>
                    <a:pt x="390" y="1473"/>
                    <a:pt x="398" y="1473"/>
                  </a:cubicBezTo>
                  <a:cubicBezTo>
                    <a:pt x="994" y="1473"/>
                    <a:pt x="1134" y="418"/>
                    <a:pt x="473" y="312"/>
                  </a:cubicBezTo>
                  <a:cubicBezTo>
                    <a:pt x="518" y="259"/>
                    <a:pt x="572" y="214"/>
                    <a:pt x="625" y="179"/>
                  </a:cubicBezTo>
                  <a:cubicBezTo>
                    <a:pt x="696" y="205"/>
                    <a:pt x="768" y="232"/>
                    <a:pt x="830" y="277"/>
                  </a:cubicBezTo>
                  <a:cubicBezTo>
                    <a:pt x="902" y="321"/>
                    <a:pt x="964" y="375"/>
                    <a:pt x="1027" y="437"/>
                  </a:cubicBezTo>
                  <a:cubicBezTo>
                    <a:pt x="1027" y="440"/>
                    <a:pt x="1028" y="441"/>
                    <a:pt x="1029" y="441"/>
                  </a:cubicBezTo>
                  <a:cubicBezTo>
                    <a:pt x="1031" y="441"/>
                    <a:pt x="1035" y="437"/>
                    <a:pt x="1035" y="437"/>
                  </a:cubicBezTo>
                  <a:cubicBezTo>
                    <a:pt x="991" y="357"/>
                    <a:pt x="919" y="304"/>
                    <a:pt x="848" y="250"/>
                  </a:cubicBezTo>
                  <a:cubicBezTo>
                    <a:pt x="795" y="214"/>
                    <a:pt x="741" y="170"/>
                    <a:pt x="688" y="143"/>
                  </a:cubicBezTo>
                  <a:cubicBezTo>
                    <a:pt x="696" y="134"/>
                    <a:pt x="714" y="125"/>
                    <a:pt x="723" y="116"/>
                  </a:cubicBezTo>
                  <a:cubicBezTo>
                    <a:pt x="804" y="161"/>
                    <a:pt x="893" y="205"/>
                    <a:pt x="964" y="268"/>
                  </a:cubicBezTo>
                  <a:cubicBezTo>
                    <a:pt x="1044" y="339"/>
                    <a:pt x="1098" y="420"/>
                    <a:pt x="1160" y="509"/>
                  </a:cubicBezTo>
                  <a:cubicBezTo>
                    <a:pt x="1151" y="384"/>
                    <a:pt x="1018" y="268"/>
                    <a:pt x="937" y="196"/>
                  </a:cubicBezTo>
                  <a:cubicBezTo>
                    <a:pt x="919" y="179"/>
                    <a:pt x="857" y="125"/>
                    <a:pt x="795" y="89"/>
                  </a:cubicBezTo>
                  <a:cubicBezTo>
                    <a:pt x="812" y="81"/>
                    <a:pt x="821" y="81"/>
                    <a:pt x="839" y="72"/>
                  </a:cubicBezTo>
                  <a:close/>
                  <a:moveTo>
                    <a:pt x="919" y="0"/>
                  </a:moveTo>
                  <a:lnTo>
                    <a:pt x="919" y="0"/>
                  </a:lnTo>
                  <a:cubicBezTo>
                    <a:pt x="893" y="18"/>
                    <a:pt x="857" y="27"/>
                    <a:pt x="830" y="45"/>
                  </a:cubicBezTo>
                  <a:lnTo>
                    <a:pt x="349" y="312"/>
                  </a:lnTo>
                  <a:cubicBezTo>
                    <a:pt x="349" y="321"/>
                    <a:pt x="340" y="321"/>
                    <a:pt x="340" y="321"/>
                  </a:cubicBezTo>
                  <a:cubicBezTo>
                    <a:pt x="1" y="794"/>
                    <a:pt x="54" y="1570"/>
                    <a:pt x="652" y="1838"/>
                  </a:cubicBezTo>
                  <a:lnTo>
                    <a:pt x="696" y="1838"/>
                  </a:lnTo>
                  <a:cubicBezTo>
                    <a:pt x="1473" y="1606"/>
                    <a:pt x="1660" y="384"/>
                    <a:pt x="91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48" name="Google Shape;3503;p9"/>
            <p:cNvSpPr/>
            <p:nvPr/>
          </p:nvSpPr>
          <p:spPr>
            <a:xfrm>
              <a:off x="730025" y="1126450"/>
              <a:ext cx="7850" cy="3450"/>
            </a:xfrm>
            <a:custGeom>
              <a:avLst/>
              <a:ahLst/>
              <a:rect l="l" t="t" r="r" b="b"/>
              <a:pathLst>
                <a:path w="314" h="138" extrusionOk="0">
                  <a:moveTo>
                    <a:pt x="234" y="1"/>
                  </a:moveTo>
                  <a:cubicBezTo>
                    <a:pt x="232" y="1"/>
                    <a:pt x="229" y="1"/>
                    <a:pt x="227" y="1"/>
                  </a:cubicBezTo>
                  <a:cubicBezTo>
                    <a:pt x="173" y="19"/>
                    <a:pt x="120" y="19"/>
                    <a:pt x="57" y="37"/>
                  </a:cubicBezTo>
                  <a:cubicBezTo>
                    <a:pt x="0" y="53"/>
                    <a:pt x="10" y="137"/>
                    <a:pt x="68" y="137"/>
                  </a:cubicBezTo>
                  <a:cubicBezTo>
                    <a:pt x="73" y="137"/>
                    <a:pt x="78" y="136"/>
                    <a:pt x="84" y="135"/>
                  </a:cubicBezTo>
                  <a:cubicBezTo>
                    <a:pt x="138" y="126"/>
                    <a:pt x="191" y="117"/>
                    <a:pt x="245" y="108"/>
                  </a:cubicBezTo>
                  <a:cubicBezTo>
                    <a:pt x="313" y="100"/>
                    <a:pt x="291" y="1"/>
                    <a:pt x="23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49" name="Google Shape;3504;p9"/>
            <p:cNvSpPr/>
            <p:nvPr/>
          </p:nvSpPr>
          <p:spPr>
            <a:xfrm>
              <a:off x="734125" y="1136650"/>
              <a:ext cx="6500" cy="4975"/>
            </a:xfrm>
            <a:custGeom>
              <a:avLst/>
              <a:ahLst/>
              <a:rect l="l" t="t" r="r" b="b"/>
              <a:pathLst>
                <a:path w="260" h="199" extrusionOk="0">
                  <a:moveTo>
                    <a:pt x="197" y="0"/>
                  </a:moveTo>
                  <a:cubicBezTo>
                    <a:pt x="185" y="0"/>
                    <a:pt x="173" y="4"/>
                    <a:pt x="161" y="12"/>
                  </a:cubicBezTo>
                  <a:cubicBezTo>
                    <a:pt x="125" y="39"/>
                    <a:pt x="81" y="75"/>
                    <a:pt x="36" y="102"/>
                  </a:cubicBezTo>
                  <a:cubicBezTo>
                    <a:pt x="18" y="111"/>
                    <a:pt x="0" y="137"/>
                    <a:pt x="18" y="173"/>
                  </a:cubicBezTo>
                  <a:cubicBezTo>
                    <a:pt x="25" y="186"/>
                    <a:pt x="44" y="198"/>
                    <a:pt x="65" y="198"/>
                  </a:cubicBezTo>
                  <a:cubicBezTo>
                    <a:pt x="73" y="198"/>
                    <a:pt x="82" y="196"/>
                    <a:pt x="90" y="191"/>
                  </a:cubicBezTo>
                  <a:cubicBezTo>
                    <a:pt x="134" y="164"/>
                    <a:pt x="179" y="128"/>
                    <a:pt x="232" y="93"/>
                  </a:cubicBezTo>
                  <a:cubicBezTo>
                    <a:pt x="259" y="75"/>
                    <a:pt x="250" y="39"/>
                    <a:pt x="241" y="21"/>
                  </a:cubicBezTo>
                  <a:cubicBezTo>
                    <a:pt x="227" y="7"/>
                    <a:pt x="212" y="0"/>
                    <a:pt x="19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50" name="Google Shape;3505;p9"/>
            <p:cNvSpPr/>
            <p:nvPr/>
          </p:nvSpPr>
          <p:spPr>
            <a:xfrm>
              <a:off x="742000" y="1144200"/>
              <a:ext cx="6200" cy="5450"/>
            </a:xfrm>
            <a:custGeom>
              <a:avLst/>
              <a:ahLst/>
              <a:rect l="l" t="t" r="r" b="b"/>
              <a:pathLst>
                <a:path w="248" h="218" extrusionOk="0">
                  <a:moveTo>
                    <a:pt x="170" y="1"/>
                  </a:moveTo>
                  <a:cubicBezTo>
                    <a:pt x="160" y="1"/>
                    <a:pt x="150" y="5"/>
                    <a:pt x="140" y="14"/>
                  </a:cubicBezTo>
                  <a:cubicBezTo>
                    <a:pt x="105" y="58"/>
                    <a:pt x="60" y="94"/>
                    <a:pt x="33" y="139"/>
                  </a:cubicBezTo>
                  <a:cubicBezTo>
                    <a:pt x="0" y="178"/>
                    <a:pt x="40" y="218"/>
                    <a:pt x="78" y="218"/>
                  </a:cubicBezTo>
                  <a:cubicBezTo>
                    <a:pt x="91" y="218"/>
                    <a:pt x="104" y="213"/>
                    <a:pt x="114" y="201"/>
                  </a:cubicBezTo>
                  <a:cubicBezTo>
                    <a:pt x="140" y="165"/>
                    <a:pt x="176" y="130"/>
                    <a:pt x="212" y="94"/>
                  </a:cubicBezTo>
                  <a:cubicBezTo>
                    <a:pt x="247" y="59"/>
                    <a:pt x="209" y="1"/>
                    <a:pt x="1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51" name="Google Shape;3506;p9"/>
            <p:cNvSpPr/>
            <p:nvPr/>
          </p:nvSpPr>
          <p:spPr>
            <a:xfrm>
              <a:off x="729875" y="1115975"/>
              <a:ext cx="8000" cy="3175"/>
            </a:xfrm>
            <a:custGeom>
              <a:avLst/>
              <a:ahLst/>
              <a:rect l="l" t="t" r="r" b="b"/>
              <a:pathLst>
                <a:path w="320" h="127" extrusionOk="0">
                  <a:moveTo>
                    <a:pt x="81" y="1"/>
                  </a:moveTo>
                  <a:cubicBezTo>
                    <a:pt x="10" y="1"/>
                    <a:pt x="1" y="108"/>
                    <a:pt x="72" y="108"/>
                  </a:cubicBezTo>
                  <a:cubicBezTo>
                    <a:pt x="126" y="117"/>
                    <a:pt x="188" y="117"/>
                    <a:pt x="242" y="126"/>
                  </a:cubicBezTo>
                  <a:cubicBezTo>
                    <a:pt x="245" y="126"/>
                    <a:pt x="247" y="126"/>
                    <a:pt x="250" y="126"/>
                  </a:cubicBezTo>
                  <a:cubicBezTo>
                    <a:pt x="314" y="126"/>
                    <a:pt x="319" y="28"/>
                    <a:pt x="251" y="28"/>
                  </a:cubicBezTo>
                  <a:cubicBezTo>
                    <a:pt x="197" y="19"/>
                    <a:pt x="135" y="10"/>
                    <a:pt x="8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52" name="Google Shape;3507;p9"/>
            <p:cNvSpPr/>
            <p:nvPr/>
          </p:nvSpPr>
          <p:spPr>
            <a:xfrm>
              <a:off x="822200" y="1155325"/>
              <a:ext cx="20350" cy="24025"/>
            </a:xfrm>
            <a:custGeom>
              <a:avLst/>
              <a:ahLst/>
              <a:rect l="l" t="t" r="r" b="b"/>
              <a:pathLst>
                <a:path w="814" h="961" extrusionOk="0">
                  <a:moveTo>
                    <a:pt x="635" y="1"/>
                  </a:moveTo>
                  <a:cubicBezTo>
                    <a:pt x="177" y="1"/>
                    <a:pt x="0" y="862"/>
                    <a:pt x="572" y="960"/>
                  </a:cubicBezTo>
                  <a:cubicBezTo>
                    <a:pt x="626" y="907"/>
                    <a:pt x="661" y="844"/>
                    <a:pt x="697" y="782"/>
                  </a:cubicBezTo>
                  <a:cubicBezTo>
                    <a:pt x="528" y="764"/>
                    <a:pt x="403" y="568"/>
                    <a:pt x="465" y="407"/>
                  </a:cubicBezTo>
                  <a:cubicBezTo>
                    <a:pt x="492" y="318"/>
                    <a:pt x="554" y="256"/>
                    <a:pt x="635" y="229"/>
                  </a:cubicBezTo>
                  <a:cubicBezTo>
                    <a:pt x="659" y="221"/>
                    <a:pt x="686" y="217"/>
                    <a:pt x="714" y="217"/>
                  </a:cubicBezTo>
                  <a:cubicBezTo>
                    <a:pt x="749" y="217"/>
                    <a:pt x="784" y="223"/>
                    <a:pt x="813" y="238"/>
                  </a:cubicBezTo>
                  <a:cubicBezTo>
                    <a:pt x="804" y="158"/>
                    <a:pt x="795" y="95"/>
                    <a:pt x="768" y="24"/>
                  </a:cubicBezTo>
                  <a:cubicBezTo>
                    <a:pt x="722" y="8"/>
                    <a:pt x="678" y="1"/>
                    <a:pt x="63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53" name="Google Shape;3508;p9"/>
            <p:cNvSpPr/>
            <p:nvPr/>
          </p:nvSpPr>
          <p:spPr>
            <a:xfrm>
              <a:off x="808400" y="1145650"/>
              <a:ext cx="31900" cy="40825"/>
            </a:xfrm>
            <a:custGeom>
              <a:avLst/>
              <a:ahLst/>
              <a:rect l="l" t="t" r="r" b="b"/>
              <a:pathLst>
                <a:path w="1276" h="1633" extrusionOk="0">
                  <a:moveTo>
                    <a:pt x="990" y="0"/>
                  </a:moveTo>
                  <a:cubicBezTo>
                    <a:pt x="286" y="143"/>
                    <a:pt x="0" y="1249"/>
                    <a:pt x="660" y="1633"/>
                  </a:cubicBezTo>
                  <a:cubicBezTo>
                    <a:pt x="678" y="1633"/>
                    <a:pt x="687" y="1633"/>
                    <a:pt x="696" y="1624"/>
                  </a:cubicBezTo>
                  <a:cubicBezTo>
                    <a:pt x="642" y="1579"/>
                    <a:pt x="589" y="1517"/>
                    <a:pt x="580" y="1508"/>
                  </a:cubicBezTo>
                  <a:cubicBezTo>
                    <a:pt x="500" y="1419"/>
                    <a:pt x="384" y="1294"/>
                    <a:pt x="384" y="1169"/>
                  </a:cubicBezTo>
                  <a:lnTo>
                    <a:pt x="384" y="1169"/>
                  </a:lnTo>
                  <a:cubicBezTo>
                    <a:pt x="437" y="1267"/>
                    <a:pt x="482" y="1347"/>
                    <a:pt x="562" y="1428"/>
                  </a:cubicBezTo>
                  <a:cubicBezTo>
                    <a:pt x="625" y="1499"/>
                    <a:pt x="696" y="1553"/>
                    <a:pt x="776" y="1606"/>
                  </a:cubicBezTo>
                  <a:cubicBezTo>
                    <a:pt x="785" y="1597"/>
                    <a:pt x="803" y="1588"/>
                    <a:pt x="821" y="1588"/>
                  </a:cubicBezTo>
                  <a:cubicBezTo>
                    <a:pt x="767" y="1553"/>
                    <a:pt x="714" y="1499"/>
                    <a:pt x="669" y="1463"/>
                  </a:cubicBezTo>
                  <a:cubicBezTo>
                    <a:pt x="607" y="1401"/>
                    <a:pt x="535" y="1339"/>
                    <a:pt x="509" y="1249"/>
                  </a:cubicBezTo>
                  <a:lnTo>
                    <a:pt x="509" y="1249"/>
                  </a:lnTo>
                  <a:cubicBezTo>
                    <a:pt x="562" y="1321"/>
                    <a:pt x="625" y="1383"/>
                    <a:pt x="687" y="1437"/>
                  </a:cubicBezTo>
                  <a:cubicBezTo>
                    <a:pt x="749" y="1490"/>
                    <a:pt x="812" y="1517"/>
                    <a:pt x="883" y="1553"/>
                  </a:cubicBezTo>
                  <a:cubicBezTo>
                    <a:pt x="937" y="1526"/>
                    <a:pt x="990" y="1481"/>
                    <a:pt x="1044" y="1437"/>
                  </a:cubicBezTo>
                  <a:cubicBezTo>
                    <a:pt x="421" y="1266"/>
                    <a:pt x="638" y="288"/>
                    <a:pt x="1197" y="288"/>
                  </a:cubicBezTo>
                  <a:cubicBezTo>
                    <a:pt x="1222" y="288"/>
                    <a:pt x="1249" y="290"/>
                    <a:pt x="1276" y="295"/>
                  </a:cubicBezTo>
                  <a:cubicBezTo>
                    <a:pt x="1249" y="259"/>
                    <a:pt x="1231" y="223"/>
                    <a:pt x="1204" y="188"/>
                  </a:cubicBezTo>
                  <a:cubicBezTo>
                    <a:pt x="1151" y="188"/>
                    <a:pt x="1088" y="188"/>
                    <a:pt x="1035" y="197"/>
                  </a:cubicBezTo>
                  <a:cubicBezTo>
                    <a:pt x="928" y="215"/>
                    <a:pt x="839" y="250"/>
                    <a:pt x="741" y="304"/>
                  </a:cubicBezTo>
                  <a:cubicBezTo>
                    <a:pt x="803" y="215"/>
                    <a:pt x="919" y="170"/>
                    <a:pt x="1026" y="143"/>
                  </a:cubicBezTo>
                  <a:cubicBezTo>
                    <a:pt x="1053" y="134"/>
                    <a:pt x="1097" y="125"/>
                    <a:pt x="1142" y="116"/>
                  </a:cubicBezTo>
                  <a:cubicBezTo>
                    <a:pt x="1142" y="116"/>
                    <a:pt x="1133" y="107"/>
                    <a:pt x="1133" y="107"/>
                  </a:cubicBezTo>
                  <a:lnTo>
                    <a:pt x="1071" y="107"/>
                  </a:lnTo>
                  <a:cubicBezTo>
                    <a:pt x="1008" y="107"/>
                    <a:pt x="946" y="125"/>
                    <a:pt x="883" y="152"/>
                  </a:cubicBezTo>
                  <a:cubicBezTo>
                    <a:pt x="767" y="197"/>
                    <a:pt x="669" y="286"/>
                    <a:pt x="571" y="375"/>
                  </a:cubicBezTo>
                  <a:cubicBezTo>
                    <a:pt x="625" y="259"/>
                    <a:pt x="723" y="161"/>
                    <a:pt x="839" y="107"/>
                  </a:cubicBezTo>
                  <a:cubicBezTo>
                    <a:pt x="883" y="81"/>
                    <a:pt x="964" y="45"/>
                    <a:pt x="1044" y="36"/>
                  </a:cubicBezTo>
                  <a:cubicBezTo>
                    <a:pt x="1026" y="27"/>
                    <a:pt x="1008" y="9"/>
                    <a:pt x="990"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54" name="Google Shape;3509;p9"/>
            <p:cNvSpPr/>
            <p:nvPr/>
          </p:nvSpPr>
          <p:spPr>
            <a:xfrm>
              <a:off x="804825" y="1142975"/>
              <a:ext cx="48425" cy="46175"/>
            </a:xfrm>
            <a:custGeom>
              <a:avLst/>
              <a:ahLst/>
              <a:rect l="l" t="t" r="r" b="b"/>
              <a:pathLst>
                <a:path w="1937" h="1847" extrusionOk="0">
                  <a:moveTo>
                    <a:pt x="1330" y="495"/>
                  </a:moveTo>
                  <a:cubicBezTo>
                    <a:pt x="1373" y="495"/>
                    <a:pt x="1417" y="502"/>
                    <a:pt x="1463" y="518"/>
                  </a:cubicBezTo>
                  <a:cubicBezTo>
                    <a:pt x="1490" y="589"/>
                    <a:pt x="1499" y="652"/>
                    <a:pt x="1508" y="732"/>
                  </a:cubicBezTo>
                  <a:cubicBezTo>
                    <a:pt x="1473" y="715"/>
                    <a:pt x="1431" y="705"/>
                    <a:pt x="1392" y="705"/>
                  </a:cubicBezTo>
                  <a:cubicBezTo>
                    <a:pt x="1370" y="705"/>
                    <a:pt x="1349" y="708"/>
                    <a:pt x="1330" y="714"/>
                  </a:cubicBezTo>
                  <a:cubicBezTo>
                    <a:pt x="1249" y="750"/>
                    <a:pt x="1187" y="812"/>
                    <a:pt x="1160" y="901"/>
                  </a:cubicBezTo>
                  <a:cubicBezTo>
                    <a:pt x="1098" y="1062"/>
                    <a:pt x="1223" y="1258"/>
                    <a:pt x="1392" y="1276"/>
                  </a:cubicBezTo>
                  <a:cubicBezTo>
                    <a:pt x="1356" y="1338"/>
                    <a:pt x="1321" y="1401"/>
                    <a:pt x="1267" y="1454"/>
                  </a:cubicBezTo>
                  <a:cubicBezTo>
                    <a:pt x="695" y="1356"/>
                    <a:pt x="872" y="495"/>
                    <a:pt x="1330" y="495"/>
                  </a:cubicBezTo>
                  <a:close/>
                  <a:moveTo>
                    <a:pt x="1133" y="107"/>
                  </a:moveTo>
                  <a:cubicBezTo>
                    <a:pt x="1151" y="116"/>
                    <a:pt x="1169" y="134"/>
                    <a:pt x="1187" y="143"/>
                  </a:cubicBezTo>
                  <a:cubicBezTo>
                    <a:pt x="1107" y="152"/>
                    <a:pt x="1026" y="188"/>
                    <a:pt x="982" y="214"/>
                  </a:cubicBezTo>
                  <a:cubicBezTo>
                    <a:pt x="866" y="268"/>
                    <a:pt x="768" y="366"/>
                    <a:pt x="714" y="482"/>
                  </a:cubicBezTo>
                  <a:cubicBezTo>
                    <a:pt x="812" y="393"/>
                    <a:pt x="910" y="304"/>
                    <a:pt x="1026" y="259"/>
                  </a:cubicBezTo>
                  <a:cubicBezTo>
                    <a:pt x="1089" y="232"/>
                    <a:pt x="1151" y="214"/>
                    <a:pt x="1214" y="214"/>
                  </a:cubicBezTo>
                  <a:lnTo>
                    <a:pt x="1276" y="214"/>
                  </a:lnTo>
                  <a:cubicBezTo>
                    <a:pt x="1276" y="214"/>
                    <a:pt x="1285" y="223"/>
                    <a:pt x="1285" y="223"/>
                  </a:cubicBezTo>
                  <a:cubicBezTo>
                    <a:pt x="1240" y="232"/>
                    <a:pt x="1196" y="241"/>
                    <a:pt x="1169" y="250"/>
                  </a:cubicBezTo>
                  <a:cubicBezTo>
                    <a:pt x="1062" y="277"/>
                    <a:pt x="946" y="322"/>
                    <a:pt x="884" y="411"/>
                  </a:cubicBezTo>
                  <a:cubicBezTo>
                    <a:pt x="982" y="357"/>
                    <a:pt x="1071" y="322"/>
                    <a:pt x="1178" y="304"/>
                  </a:cubicBezTo>
                  <a:cubicBezTo>
                    <a:pt x="1231" y="295"/>
                    <a:pt x="1294" y="295"/>
                    <a:pt x="1347" y="295"/>
                  </a:cubicBezTo>
                  <a:cubicBezTo>
                    <a:pt x="1374" y="330"/>
                    <a:pt x="1392" y="366"/>
                    <a:pt x="1419" y="402"/>
                  </a:cubicBezTo>
                  <a:cubicBezTo>
                    <a:pt x="1392" y="397"/>
                    <a:pt x="1365" y="395"/>
                    <a:pt x="1340" y="395"/>
                  </a:cubicBezTo>
                  <a:cubicBezTo>
                    <a:pt x="781" y="395"/>
                    <a:pt x="564" y="1373"/>
                    <a:pt x="1187" y="1544"/>
                  </a:cubicBezTo>
                  <a:cubicBezTo>
                    <a:pt x="1133" y="1588"/>
                    <a:pt x="1080" y="1633"/>
                    <a:pt x="1026" y="1660"/>
                  </a:cubicBezTo>
                  <a:cubicBezTo>
                    <a:pt x="955" y="1624"/>
                    <a:pt x="892" y="1597"/>
                    <a:pt x="830" y="1544"/>
                  </a:cubicBezTo>
                  <a:cubicBezTo>
                    <a:pt x="768" y="1490"/>
                    <a:pt x="705" y="1428"/>
                    <a:pt x="652" y="1356"/>
                  </a:cubicBezTo>
                  <a:lnTo>
                    <a:pt x="652" y="1356"/>
                  </a:lnTo>
                  <a:cubicBezTo>
                    <a:pt x="678" y="1446"/>
                    <a:pt x="750" y="1508"/>
                    <a:pt x="812" y="1570"/>
                  </a:cubicBezTo>
                  <a:cubicBezTo>
                    <a:pt x="857" y="1606"/>
                    <a:pt x="910" y="1660"/>
                    <a:pt x="964" y="1695"/>
                  </a:cubicBezTo>
                  <a:cubicBezTo>
                    <a:pt x="946" y="1695"/>
                    <a:pt x="928" y="1704"/>
                    <a:pt x="919" y="1713"/>
                  </a:cubicBezTo>
                  <a:cubicBezTo>
                    <a:pt x="839" y="1660"/>
                    <a:pt x="768" y="1606"/>
                    <a:pt x="705" y="1535"/>
                  </a:cubicBezTo>
                  <a:cubicBezTo>
                    <a:pt x="625" y="1454"/>
                    <a:pt x="580" y="1374"/>
                    <a:pt x="527" y="1276"/>
                  </a:cubicBezTo>
                  <a:lnTo>
                    <a:pt x="527" y="1276"/>
                  </a:lnTo>
                  <a:cubicBezTo>
                    <a:pt x="527" y="1401"/>
                    <a:pt x="643" y="1526"/>
                    <a:pt x="723" y="1615"/>
                  </a:cubicBezTo>
                  <a:cubicBezTo>
                    <a:pt x="732" y="1624"/>
                    <a:pt x="785" y="1686"/>
                    <a:pt x="839" y="1731"/>
                  </a:cubicBezTo>
                  <a:cubicBezTo>
                    <a:pt x="830" y="1740"/>
                    <a:pt x="821" y="1740"/>
                    <a:pt x="803" y="1740"/>
                  </a:cubicBezTo>
                  <a:cubicBezTo>
                    <a:pt x="143" y="1356"/>
                    <a:pt x="429" y="250"/>
                    <a:pt x="1133" y="107"/>
                  </a:cubicBezTo>
                  <a:close/>
                  <a:moveTo>
                    <a:pt x="1133" y="0"/>
                  </a:moveTo>
                  <a:cubicBezTo>
                    <a:pt x="313" y="161"/>
                    <a:pt x="0" y="1401"/>
                    <a:pt x="759" y="1838"/>
                  </a:cubicBezTo>
                  <a:cubicBezTo>
                    <a:pt x="768" y="1847"/>
                    <a:pt x="777" y="1847"/>
                    <a:pt x="785" y="1847"/>
                  </a:cubicBezTo>
                  <a:lnTo>
                    <a:pt x="803" y="1847"/>
                  </a:lnTo>
                  <a:cubicBezTo>
                    <a:pt x="1624" y="1695"/>
                    <a:pt x="1936" y="455"/>
                    <a:pt x="1178" y="9"/>
                  </a:cubicBezTo>
                  <a:lnTo>
                    <a:pt x="1160" y="9"/>
                  </a:lnTo>
                  <a:cubicBezTo>
                    <a:pt x="1151" y="0"/>
                    <a:pt x="1142" y="0"/>
                    <a:pt x="113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55" name="Google Shape;3510;p9"/>
            <p:cNvSpPr/>
            <p:nvPr/>
          </p:nvSpPr>
          <p:spPr>
            <a:xfrm>
              <a:off x="828900" y="1190650"/>
              <a:ext cx="4675" cy="5525"/>
            </a:xfrm>
            <a:custGeom>
              <a:avLst/>
              <a:ahLst/>
              <a:rect l="l" t="t" r="r" b="b"/>
              <a:pathLst>
                <a:path w="187" h="221" extrusionOk="0">
                  <a:moveTo>
                    <a:pt x="60" y="0"/>
                  </a:moveTo>
                  <a:cubicBezTo>
                    <a:pt x="55" y="0"/>
                    <a:pt x="50" y="1"/>
                    <a:pt x="45" y="2"/>
                  </a:cubicBezTo>
                  <a:cubicBezTo>
                    <a:pt x="19" y="11"/>
                    <a:pt x="1" y="47"/>
                    <a:pt x="10" y="74"/>
                  </a:cubicBezTo>
                  <a:cubicBezTo>
                    <a:pt x="37" y="109"/>
                    <a:pt x="54" y="163"/>
                    <a:pt x="81" y="199"/>
                  </a:cubicBezTo>
                  <a:cubicBezTo>
                    <a:pt x="91" y="214"/>
                    <a:pt x="105" y="221"/>
                    <a:pt x="119" y="221"/>
                  </a:cubicBezTo>
                  <a:cubicBezTo>
                    <a:pt x="153" y="221"/>
                    <a:pt x="187" y="181"/>
                    <a:pt x="161" y="136"/>
                  </a:cubicBezTo>
                  <a:cubicBezTo>
                    <a:pt x="144" y="109"/>
                    <a:pt x="126" y="74"/>
                    <a:pt x="117" y="38"/>
                  </a:cubicBezTo>
                  <a:cubicBezTo>
                    <a:pt x="102" y="16"/>
                    <a:pt x="81" y="0"/>
                    <a:pt x="6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56" name="Google Shape;3511;p9"/>
            <p:cNvSpPr/>
            <p:nvPr/>
          </p:nvSpPr>
          <p:spPr>
            <a:xfrm>
              <a:off x="836525" y="1185575"/>
              <a:ext cx="6025" cy="5600"/>
            </a:xfrm>
            <a:custGeom>
              <a:avLst/>
              <a:ahLst/>
              <a:rect l="l" t="t" r="r" b="b"/>
              <a:pathLst>
                <a:path w="241" h="224" extrusionOk="0">
                  <a:moveTo>
                    <a:pt x="69" y="0"/>
                  </a:moveTo>
                  <a:cubicBezTo>
                    <a:pt x="29" y="0"/>
                    <a:pt x="1" y="55"/>
                    <a:pt x="35" y="89"/>
                  </a:cubicBezTo>
                  <a:cubicBezTo>
                    <a:pt x="71" y="125"/>
                    <a:pt x="97" y="161"/>
                    <a:pt x="133" y="197"/>
                  </a:cubicBezTo>
                  <a:cubicBezTo>
                    <a:pt x="145" y="214"/>
                    <a:pt x="160" y="224"/>
                    <a:pt x="176" y="224"/>
                  </a:cubicBezTo>
                  <a:cubicBezTo>
                    <a:pt x="185" y="224"/>
                    <a:pt x="195" y="221"/>
                    <a:pt x="204" y="214"/>
                  </a:cubicBezTo>
                  <a:cubicBezTo>
                    <a:pt x="231" y="197"/>
                    <a:pt x="240" y="161"/>
                    <a:pt x="222" y="143"/>
                  </a:cubicBezTo>
                  <a:cubicBezTo>
                    <a:pt x="187" y="98"/>
                    <a:pt x="142" y="54"/>
                    <a:pt x="106" y="18"/>
                  </a:cubicBezTo>
                  <a:cubicBezTo>
                    <a:pt x="94" y="6"/>
                    <a:pt x="81" y="0"/>
                    <a:pt x="6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57" name="Google Shape;3512;p9"/>
            <p:cNvSpPr/>
            <p:nvPr/>
          </p:nvSpPr>
          <p:spPr>
            <a:xfrm>
              <a:off x="842075" y="1179325"/>
              <a:ext cx="7150" cy="4875"/>
            </a:xfrm>
            <a:custGeom>
              <a:avLst/>
              <a:ahLst/>
              <a:rect l="l" t="t" r="r" b="b"/>
              <a:pathLst>
                <a:path w="286" h="195" extrusionOk="0">
                  <a:moveTo>
                    <a:pt x="87" y="0"/>
                  </a:moveTo>
                  <a:cubicBezTo>
                    <a:pt x="41" y="0"/>
                    <a:pt x="1" y="60"/>
                    <a:pt x="45" y="90"/>
                  </a:cubicBezTo>
                  <a:cubicBezTo>
                    <a:pt x="98" y="125"/>
                    <a:pt x="152" y="152"/>
                    <a:pt x="196" y="188"/>
                  </a:cubicBezTo>
                  <a:cubicBezTo>
                    <a:pt x="204" y="193"/>
                    <a:pt x="212" y="195"/>
                    <a:pt x="220" y="195"/>
                  </a:cubicBezTo>
                  <a:cubicBezTo>
                    <a:pt x="241" y="195"/>
                    <a:pt x="261" y="180"/>
                    <a:pt x="268" y="161"/>
                  </a:cubicBezTo>
                  <a:cubicBezTo>
                    <a:pt x="286" y="134"/>
                    <a:pt x="268" y="108"/>
                    <a:pt x="250" y="99"/>
                  </a:cubicBezTo>
                  <a:cubicBezTo>
                    <a:pt x="205" y="63"/>
                    <a:pt x="152" y="45"/>
                    <a:pt x="116" y="9"/>
                  </a:cubicBezTo>
                  <a:cubicBezTo>
                    <a:pt x="107" y="3"/>
                    <a:pt x="97" y="0"/>
                    <a:pt x="8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58" name="Google Shape;3513;p9"/>
            <p:cNvSpPr/>
            <p:nvPr/>
          </p:nvSpPr>
          <p:spPr>
            <a:xfrm>
              <a:off x="847275" y="1159450"/>
              <a:ext cx="7700" cy="2950"/>
            </a:xfrm>
            <a:custGeom>
              <a:avLst/>
              <a:ahLst/>
              <a:rect l="l" t="t" r="r" b="b"/>
              <a:pathLst>
                <a:path w="308" h="118" extrusionOk="0">
                  <a:moveTo>
                    <a:pt x="245" y="1"/>
                  </a:moveTo>
                  <a:cubicBezTo>
                    <a:pt x="243" y="1"/>
                    <a:pt x="241" y="1"/>
                    <a:pt x="238" y="2"/>
                  </a:cubicBezTo>
                  <a:cubicBezTo>
                    <a:pt x="185" y="10"/>
                    <a:pt x="122" y="10"/>
                    <a:pt x="69" y="19"/>
                  </a:cubicBezTo>
                  <a:cubicBezTo>
                    <a:pt x="0" y="19"/>
                    <a:pt x="6" y="118"/>
                    <a:pt x="69" y="118"/>
                  </a:cubicBezTo>
                  <a:cubicBezTo>
                    <a:pt x="72" y="118"/>
                    <a:pt x="75" y="118"/>
                    <a:pt x="78" y="117"/>
                  </a:cubicBezTo>
                  <a:cubicBezTo>
                    <a:pt x="131" y="117"/>
                    <a:pt x="185" y="117"/>
                    <a:pt x="247" y="109"/>
                  </a:cubicBezTo>
                  <a:cubicBezTo>
                    <a:pt x="307" y="100"/>
                    <a:pt x="301" y="1"/>
                    <a:pt x="245"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59" name="Google Shape;3514;p9"/>
            <p:cNvSpPr/>
            <p:nvPr/>
          </p:nvSpPr>
          <p:spPr>
            <a:xfrm>
              <a:off x="845625" y="1147375"/>
              <a:ext cx="6500" cy="4675"/>
            </a:xfrm>
            <a:custGeom>
              <a:avLst/>
              <a:ahLst/>
              <a:rect l="l" t="t" r="r" b="b"/>
              <a:pathLst>
                <a:path w="260" h="187" extrusionOk="0">
                  <a:moveTo>
                    <a:pt x="202" y="0"/>
                  </a:moveTo>
                  <a:cubicBezTo>
                    <a:pt x="198" y="0"/>
                    <a:pt x="193" y="1"/>
                    <a:pt x="188" y="3"/>
                  </a:cubicBezTo>
                  <a:cubicBezTo>
                    <a:pt x="135" y="30"/>
                    <a:pt x="81" y="65"/>
                    <a:pt x="28" y="92"/>
                  </a:cubicBezTo>
                  <a:cubicBezTo>
                    <a:pt x="1" y="110"/>
                    <a:pt x="1" y="146"/>
                    <a:pt x="19" y="163"/>
                  </a:cubicBezTo>
                  <a:cubicBezTo>
                    <a:pt x="30" y="180"/>
                    <a:pt x="45" y="187"/>
                    <a:pt x="61" y="187"/>
                  </a:cubicBezTo>
                  <a:cubicBezTo>
                    <a:pt x="71" y="187"/>
                    <a:pt x="80" y="184"/>
                    <a:pt x="90" y="181"/>
                  </a:cubicBezTo>
                  <a:cubicBezTo>
                    <a:pt x="135" y="154"/>
                    <a:pt x="170" y="128"/>
                    <a:pt x="224" y="110"/>
                  </a:cubicBezTo>
                  <a:cubicBezTo>
                    <a:pt x="242" y="92"/>
                    <a:pt x="260" y="65"/>
                    <a:pt x="251" y="38"/>
                  </a:cubicBezTo>
                  <a:cubicBezTo>
                    <a:pt x="243" y="16"/>
                    <a:pt x="224" y="0"/>
                    <a:pt x="20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60" name="Google Shape;3515;p9"/>
            <p:cNvSpPr/>
            <p:nvPr/>
          </p:nvSpPr>
          <p:spPr>
            <a:xfrm>
              <a:off x="838750" y="1138600"/>
              <a:ext cx="6650" cy="5150"/>
            </a:xfrm>
            <a:custGeom>
              <a:avLst/>
              <a:ahLst/>
              <a:rect l="l" t="t" r="r" b="b"/>
              <a:pathLst>
                <a:path w="266" h="206" extrusionOk="0">
                  <a:moveTo>
                    <a:pt x="184" y="1"/>
                  </a:moveTo>
                  <a:cubicBezTo>
                    <a:pt x="173" y="1"/>
                    <a:pt x="161" y="5"/>
                    <a:pt x="151" y="15"/>
                  </a:cubicBezTo>
                  <a:cubicBezTo>
                    <a:pt x="115" y="50"/>
                    <a:pt x="80" y="77"/>
                    <a:pt x="44" y="104"/>
                  </a:cubicBezTo>
                  <a:cubicBezTo>
                    <a:pt x="1" y="140"/>
                    <a:pt x="33" y="205"/>
                    <a:pt x="76" y="205"/>
                  </a:cubicBezTo>
                  <a:cubicBezTo>
                    <a:pt x="86" y="205"/>
                    <a:pt x="96" y="202"/>
                    <a:pt x="106" y="193"/>
                  </a:cubicBezTo>
                  <a:cubicBezTo>
                    <a:pt x="151" y="158"/>
                    <a:pt x="187" y="122"/>
                    <a:pt x="231" y="86"/>
                  </a:cubicBezTo>
                  <a:cubicBezTo>
                    <a:pt x="266" y="51"/>
                    <a:pt x="225" y="1"/>
                    <a:pt x="18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61" name="Google Shape;3516;p9"/>
            <p:cNvSpPr/>
            <p:nvPr/>
          </p:nvSpPr>
          <p:spPr>
            <a:xfrm>
              <a:off x="846150" y="1169725"/>
              <a:ext cx="7900" cy="3625"/>
            </a:xfrm>
            <a:custGeom>
              <a:avLst/>
              <a:ahLst/>
              <a:rect l="l" t="t" r="r" b="b"/>
              <a:pathLst>
                <a:path w="316" h="145" extrusionOk="0">
                  <a:moveTo>
                    <a:pt x="70" y="0"/>
                  </a:moveTo>
                  <a:cubicBezTo>
                    <a:pt x="14" y="0"/>
                    <a:pt x="0" y="91"/>
                    <a:pt x="60" y="108"/>
                  </a:cubicBezTo>
                  <a:cubicBezTo>
                    <a:pt x="114" y="117"/>
                    <a:pt x="176" y="135"/>
                    <a:pt x="230" y="144"/>
                  </a:cubicBezTo>
                  <a:cubicBezTo>
                    <a:pt x="232" y="144"/>
                    <a:pt x="235" y="144"/>
                    <a:pt x="238" y="144"/>
                  </a:cubicBezTo>
                  <a:cubicBezTo>
                    <a:pt x="294" y="144"/>
                    <a:pt x="316" y="54"/>
                    <a:pt x="248" y="37"/>
                  </a:cubicBezTo>
                  <a:cubicBezTo>
                    <a:pt x="194" y="28"/>
                    <a:pt x="141" y="19"/>
                    <a:pt x="78" y="1"/>
                  </a:cubicBezTo>
                  <a:cubicBezTo>
                    <a:pt x="75" y="0"/>
                    <a:pt x="73"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62" name="Google Shape;3517;p9"/>
            <p:cNvSpPr/>
            <p:nvPr/>
          </p:nvSpPr>
          <p:spPr>
            <a:xfrm>
              <a:off x="762675" y="1172175"/>
              <a:ext cx="25475" cy="14925"/>
            </a:xfrm>
            <a:custGeom>
              <a:avLst/>
              <a:ahLst/>
              <a:rect l="l" t="t" r="r" b="b"/>
              <a:pathLst>
                <a:path w="1019" h="597" extrusionOk="0">
                  <a:moveTo>
                    <a:pt x="723" y="1"/>
                  </a:moveTo>
                  <a:lnTo>
                    <a:pt x="723" y="1"/>
                  </a:lnTo>
                  <a:cubicBezTo>
                    <a:pt x="776" y="162"/>
                    <a:pt x="643" y="358"/>
                    <a:pt x="464" y="367"/>
                  </a:cubicBezTo>
                  <a:cubicBezTo>
                    <a:pt x="384" y="367"/>
                    <a:pt x="295" y="340"/>
                    <a:pt x="232" y="278"/>
                  </a:cubicBezTo>
                  <a:cubicBezTo>
                    <a:pt x="197" y="233"/>
                    <a:pt x="179" y="170"/>
                    <a:pt x="179" y="108"/>
                  </a:cubicBezTo>
                  <a:cubicBezTo>
                    <a:pt x="116" y="144"/>
                    <a:pt x="54" y="188"/>
                    <a:pt x="0" y="233"/>
                  </a:cubicBezTo>
                  <a:cubicBezTo>
                    <a:pt x="19" y="482"/>
                    <a:pt x="222" y="596"/>
                    <a:pt x="435" y="596"/>
                  </a:cubicBezTo>
                  <a:cubicBezTo>
                    <a:pt x="717" y="596"/>
                    <a:pt x="1018" y="396"/>
                    <a:pt x="937" y="46"/>
                  </a:cubicBezTo>
                  <a:cubicBezTo>
                    <a:pt x="866" y="19"/>
                    <a:pt x="794" y="10"/>
                    <a:pt x="723"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63" name="Google Shape;3518;p9"/>
            <p:cNvSpPr/>
            <p:nvPr/>
          </p:nvSpPr>
          <p:spPr>
            <a:xfrm>
              <a:off x="756425" y="1174200"/>
              <a:ext cx="40850" cy="24350"/>
            </a:xfrm>
            <a:custGeom>
              <a:avLst/>
              <a:ahLst/>
              <a:rect l="l" t="t" r="r" b="b"/>
              <a:pathLst>
                <a:path w="1634" h="974" extrusionOk="0">
                  <a:moveTo>
                    <a:pt x="1303" y="0"/>
                  </a:moveTo>
                  <a:lnTo>
                    <a:pt x="1303" y="0"/>
                  </a:lnTo>
                  <a:cubicBezTo>
                    <a:pt x="1355" y="389"/>
                    <a:pt x="1013" y="612"/>
                    <a:pt x="687" y="612"/>
                  </a:cubicBezTo>
                  <a:cubicBezTo>
                    <a:pt x="451" y="612"/>
                    <a:pt x="225" y="496"/>
                    <a:pt x="161" y="241"/>
                  </a:cubicBezTo>
                  <a:cubicBezTo>
                    <a:pt x="134" y="277"/>
                    <a:pt x="108" y="304"/>
                    <a:pt x="90" y="348"/>
                  </a:cubicBezTo>
                  <a:cubicBezTo>
                    <a:pt x="116" y="393"/>
                    <a:pt x="134" y="446"/>
                    <a:pt x="161" y="500"/>
                  </a:cubicBezTo>
                  <a:cubicBezTo>
                    <a:pt x="224" y="589"/>
                    <a:pt x="286" y="660"/>
                    <a:pt x="375" y="723"/>
                  </a:cubicBezTo>
                  <a:cubicBezTo>
                    <a:pt x="375" y="723"/>
                    <a:pt x="375" y="732"/>
                    <a:pt x="375" y="732"/>
                  </a:cubicBezTo>
                  <a:cubicBezTo>
                    <a:pt x="268" y="705"/>
                    <a:pt x="188" y="616"/>
                    <a:pt x="125" y="527"/>
                  </a:cubicBezTo>
                  <a:cubicBezTo>
                    <a:pt x="99" y="500"/>
                    <a:pt x="72" y="464"/>
                    <a:pt x="45" y="428"/>
                  </a:cubicBezTo>
                  <a:cubicBezTo>
                    <a:pt x="45" y="437"/>
                    <a:pt x="45" y="437"/>
                    <a:pt x="45" y="446"/>
                  </a:cubicBezTo>
                  <a:cubicBezTo>
                    <a:pt x="54" y="464"/>
                    <a:pt x="54" y="482"/>
                    <a:pt x="63" y="500"/>
                  </a:cubicBezTo>
                  <a:cubicBezTo>
                    <a:pt x="99" y="562"/>
                    <a:pt x="134" y="607"/>
                    <a:pt x="179" y="652"/>
                  </a:cubicBezTo>
                  <a:cubicBezTo>
                    <a:pt x="277" y="750"/>
                    <a:pt x="393" y="803"/>
                    <a:pt x="509" y="857"/>
                  </a:cubicBezTo>
                  <a:cubicBezTo>
                    <a:pt x="384" y="857"/>
                    <a:pt x="259" y="794"/>
                    <a:pt x="161" y="714"/>
                  </a:cubicBezTo>
                  <a:cubicBezTo>
                    <a:pt x="116" y="678"/>
                    <a:pt x="54" y="616"/>
                    <a:pt x="9" y="553"/>
                  </a:cubicBezTo>
                  <a:cubicBezTo>
                    <a:pt x="9" y="571"/>
                    <a:pt x="9" y="589"/>
                    <a:pt x="1" y="616"/>
                  </a:cubicBezTo>
                  <a:cubicBezTo>
                    <a:pt x="167" y="858"/>
                    <a:pt x="451" y="973"/>
                    <a:pt x="737" y="973"/>
                  </a:cubicBezTo>
                  <a:cubicBezTo>
                    <a:pt x="1154" y="973"/>
                    <a:pt x="1575" y="727"/>
                    <a:pt x="1633" y="277"/>
                  </a:cubicBezTo>
                  <a:cubicBezTo>
                    <a:pt x="1624" y="268"/>
                    <a:pt x="1615" y="259"/>
                    <a:pt x="1615" y="250"/>
                  </a:cubicBezTo>
                  <a:cubicBezTo>
                    <a:pt x="1588" y="313"/>
                    <a:pt x="1553" y="393"/>
                    <a:pt x="1553" y="411"/>
                  </a:cubicBezTo>
                  <a:cubicBezTo>
                    <a:pt x="1499" y="509"/>
                    <a:pt x="1428" y="669"/>
                    <a:pt x="1312" y="714"/>
                  </a:cubicBezTo>
                  <a:cubicBezTo>
                    <a:pt x="1383" y="634"/>
                    <a:pt x="1437" y="553"/>
                    <a:pt x="1481" y="455"/>
                  </a:cubicBezTo>
                  <a:cubicBezTo>
                    <a:pt x="1526" y="366"/>
                    <a:pt x="1544" y="277"/>
                    <a:pt x="1562" y="188"/>
                  </a:cubicBezTo>
                  <a:cubicBezTo>
                    <a:pt x="1553" y="179"/>
                    <a:pt x="1544" y="161"/>
                    <a:pt x="1526" y="152"/>
                  </a:cubicBezTo>
                  <a:cubicBezTo>
                    <a:pt x="1517" y="214"/>
                    <a:pt x="1490" y="277"/>
                    <a:pt x="1472" y="339"/>
                  </a:cubicBezTo>
                  <a:cubicBezTo>
                    <a:pt x="1437" y="420"/>
                    <a:pt x="1410" y="509"/>
                    <a:pt x="1339" y="571"/>
                  </a:cubicBezTo>
                  <a:cubicBezTo>
                    <a:pt x="1383" y="491"/>
                    <a:pt x="1419" y="411"/>
                    <a:pt x="1446" y="330"/>
                  </a:cubicBezTo>
                  <a:cubicBezTo>
                    <a:pt x="1464" y="259"/>
                    <a:pt x="1472" y="179"/>
                    <a:pt x="1472" y="107"/>
                  </a:cubicBezTo>
                  <a:cubicBezTo>
                    <a:pt x="1419" y="63"/>
                    <a:pt x="1365" y="27"/>
                    <a:pt x="1303"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64" name="Google Shape;3519;p9"/>
            <p:cNvSpPr/>
            <p:nvPr/>
          </p:nvSpPr>
          <p:spPr>
            <a:xfrm>
              <a:off x="753750" y="1169650"/>
              <a:ext cx="46200" cy="31425"/>
            </a:xfrm>
            <a:custGeom>
              <a:avLst/>
              <a:ahLst/>
              <a:rect l="l" t="t" r="r" b="b"/>
              <a:pathLst>
                <a:path w="1848" h="1257" extrusionOk="0">
                  <a:moveTo>
                    <a:pt x="1080" y="102"/>
                  </a:moveTo>
                  <a:lnTo>
                    <a:pt x="1080" y="102"/>
                  </a:lnTo>
                  <a:cubicBezTo>
                    <a:pt x="1151" y="111"/>
                    <a:pt x="1223" y="120"/>
                    <a:pt x="1294" y="147"/>
                  </a:cubicBezTo>
                  <a:cubicBezTo>
                    <a:pt x="1375" y="497"/>
                    <a:pt x="1074" y="697"/>
                    <a:pt x="792" y="697"/>
                  </a:cubicBezTo>
                  <a:cubicBezTo>
                    <a:pt x="579" y="697"/>
                    <a:pt x="376" y="583"/>
                    <a:pt x="357" y="334"/>
                  </a:cubicBezTo>
                  <a:cubicBezTo>
                    <a:pt x="411" y="289"/>
                    <a:pt x="473" y="245"/>
                    <a:pt x="536" y="209"/>
                  </a:cubicBezTo>
                  <a:cubicBezTo>
                    <a:pt x="536" y="271"/>
                    <a:pt x="554" y="334"/>
                    <a:pt x="589" y="379"/>
                  </a:cubicBezTo>
                  <a:cubicBezTo>
                    <a:pt x="652" y="441"/>
                    <a:pt x="741" y="468"/>
                    <a:pt x="821" y="468"/>
                  </a:cubicBezTo>
                  <a:cubicBezTo>
                    <a:pt x="1000" y="459"/>
                    <a:pt x="1133" y="263"/>
                    <a:pt x="1080" y="102"/>
                  </a:cubicBezTo>
                  <a:close/>
                  <a:moveTo>
                    <a:pt x="1410" y="182"/>
                  </a:moveTo>
                  <a:lnTo>
                    <a:pt x="1410" y="182"/>
                  </a:lnTo>
                  <a:cubicBezTo>
                    <a:pt x="1472" y="209"/>
                    <a:pt x="1526" y="245"/>
                    <a:pt x="1579" y="289"/>
                  </a:cubicBezTo>
                  <a:cubicBezTo>
                    <a:pt x="1579" y="361"/>
                    <a:pt x="1571" y="441"/>
                    <a:pt x="1553" y="512"/>
                  </a:cubicBezTo>
                  <a:cubicBezTo>
                    <a:pt x="1526" y="593"/>
                    <a:pt x="1490" y="673"/>
                    <a:pt x="1446" y="753"/>
                  </a:cubicBezTo>
                  <a:cubicBezTo>
                    <a:pt x="1517" y="691"/>
                    <a:pt x="1544" y="602"/>
                    <a:pt x="1579" y="521"/>
                  </a:cubicBezTo>
                  <a:cubicBezTo>
                    <a:pt x="1597" y="459"/>
                    <a:pt x="1624" y="396"/>
                    <a:pt x="1633" y="334"/>
                  </a:cubicBezTo>
                  <a:cubicBezTo>
                    <a:pt x="1651" y="343"/>
                    <a:pt x="1660" y="361"/>
                    <a:pt x="1669" y="370"/>
                  </a:cubicBezTo>
                  <a:cubicBezTo>
                    <a:pt x="1651" y="459"/>
                    <a:pt x="1633" y="548"/>
                    <a:pt x="1588" y="637"/>
                  </a:cubicBezTo>
                  <a:cubicBezTo>
                    <a:pt x="1544" y="735"/>
                    <a:pt x="1490" y="816"/>
                    <a:pt x="1419" y="896"/>
                  </a:cubicBezTo>
                  <a:cubicBezTo>
                    <a:pt x="1535" y="851"/>
                    <a:pt x="1606" y="691"/>
                    <a:pt x="1660" y="593"/>
                  </a:cubicBezTo>
                  <a:cubicBezTo>
                    <a:pt x="1660" y="575"/>
                    <a:pt x="1695" y="495"/>
                    <a:pt x="1722" y="432"/>
                  </a:cubicBezTo>
                  <a:cubicBezTo>
                    <a:pt x="1722" y="441"/>
                    <a:pt x="1731" y="450"/>
                    <a:pt x="1740" y="459"/>
                  </a:cubicBezTo>
                  <a:cubicBezTo>
                    <a:pt x="1682" y="909"/>
                    <a:pt x="1261" y="1155"/>
                    <a:pt x="844" y="1155"/>
                  </a:cubicBezTo>
                  <a:cubicBezTo>
                    <a:pt x="558" y="1155"/>
                    <a:pt x="274" y="1040"/>
                    <a:pt x="108" y="798"/>
                  </a:cubicBezTo>
                  <a:cubicBezTo>
                    <a:pt x="116" y="771"/>
                    <a:pt x="116" y="753"/>
                    <a:pt x="116" y="735"/>
                  </a:cubicBezTo>
                  <a:cubicBezTo>
                    <a:pt x="161" y="798"/>
                    <a:pt x="223" y="860"/>
                    <a:pt x="268" y="896"/>
                  </a:cubicBezTo>
                  <a:cubicBezTo>
                    <a:pt x="366" y="976"/>
                    <a:pt x="491" y="1039"/>
                    <a:pt x="616" y="1039"/>
                  </a:cubicBezTo>
                  <a:cubicBezTo>
                    <a:pt x="500" y="985"/>
                    <a:pt x="384" y="932"/>
                    <a:pt x="286" y="834"/>
                  </a:cubicBezTo>
                  <a:cubicBezTo>
                    <a:pt x="241" y="789"/>
                    <a:pt x="206" y="744"/>
                    <a:pt x="170" y="682"/>
                  </a:cubicBezTo>
                  <a:cubicBezTo>
                    <a:pt x="161" y="664"/>
                    <a:pt x="161" y="646"/>
                    <a:pt x="152" y="628"/>
                  </a:cubicBezTo>
                  <a:cubicBezTo>
                    <a:pt x="152" y="619"/>
                    <a:pt x="152" y="619"/>
                    <a:pt x="152" y="610"/>
                  </a:cubicBezTo>
                  <a:cubicBezTo>
                    <a:pt x="179" y="646"/>
                    <a:pt x="206" y="682"/>
                    <a:pt x="232" y="709"/>
                  </a:cubicBezTo>
                  <a:cubicBezTo>
                    <a:pt x="295" y="798"/>
                    <a:pt x="375" y="887"/>
                    <a:pt x="482" y="914"/>
                  </a:cubicBezTo>
                  <a:cubicBezTo>
                    <a:pt x="482" y="914"/>
                    <a:pt x="482" y="905"/>
                    <a:pt x="482" y="905"/>
                  </a:cubicBezTo>
                  <a:cubicBezTo>
                    <a:pt x="393" y="842"/>
                    <a:pt x="331" y="771"/>
                    <a:pt x="268" y="682"/>
                  </a:cubicBezTo>
                  <a:cubicBezTo>
                    <a:pt x="241" y="628"/>
                    <a:pt x="223" y="575"/>
                    <a:pt x="197" y="530"/>
                  </a:cubicBezTo>
                  <a:cubicBezTo>
                    <a:pt x="215" y="486"/>
                    <a:pt x="241" y="459"/>
                    <a:pt x="268" y="423"/>
                  </a:cubicBezTo>
                  <a:cubicBezTo>
                    <a:pt x="332" y="678"/>
                    <a:pt x="558" y="794"/>
                    <a:pt x="794" y="794"/>
                  </a:cubicBezTo>
                  <a:cubicBezTo>
                    <a:pt x="1120" y="794"/>
                    <a:pt x="1462" y="571"/>
                    <a:pt x="1410" y="182"/>
                  </a:cubicBezTo>
                  <a:close/>
                  <a:moveTo>
                    <a:pt x="1002" y="1"/>
                  </a:moveTo>
                  <a:cubicBezTo>
                    <a:pt x="533" y="1"/>
                    <a:pt x="64" y="280"/>
                    <a:pt x="0" y="798"/>
                  </a:cubicBezTo>
                  <a:cubicBezTo>
                    <a:pt x="0" y="807"/>
                    <a:pt x="0" y="807"/>
                    <a:pt x="9" y="816"/>
                  </a:cubicBezTo>
                  <a:cubicBezTo>
                    <a:pt x="9" y="825"/>
                    <a:pt x="9" y="834"/>
                    <a:pt x="9" y="842"/>
                  </a:cubicBezTo>
                  <a:cubicBezTo>
                    <a:pt x="199" y="1123"/>
                    <a:pt x="522" y="1256"/>
                    <a:pt x="845" y="1256"/>
                  </a:cubicBezTo>
                  <a:cubicBezTo>
                    <a:pt x="1314" y="1256"/>
                    <a:pt x="1784" y="976"/>
                    <a:pt x="1847" y="459"/>
                  </a:cubicBezTo>
                  <a:cubicBezTo>
                    <a:pt x="1847" y="450"/>
                    <a:pt x="1847" y="450"/>
                    <a:pt x="1847" y="441"/>
                  </a:cubicBezTo>
                  <a:cubicBezTo>
                    <a:pt x="1847" y="432"/>
                    <a:pt x="1847" y="423"/>
                    <a:pt x="1838" y="414"/>
                  </a:cubicBezTo>
                  <a:cubicBezTo>
                    <a:pt x="1649" y="134"/>
                    <a:pt x="1326" y="1"/>
                    <a:pt x="100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65" name="Google Shape;3520;p9"/>
            <p:cNvSpPr/>
            <p:nvPr/>
          </p:nvSpPr>
          <p:spPr>
            <a:xfrm>
              <a:off x="798575" y="1170125"/>
              <a:ext cx="5525" cy="5100"/>
            </a:xfrm>
            <a:custGeom>
              <a:avLst/>
              <a:ahLst/>
              <a:rect l="l" t="t" r="r" b="b"/>
              <a:pathLst>
                <a:path w="221" h="204" extrusionOk="0">
                  <a:moveTo>
                    <a:pt x="141" y="0"/>
                  </a:moveTo>
                  <a:cubicBezTo>
                    <a:pt x="126" y="0"/>
                    <a:pt x="111" y="6"/>
                    <a:pt x="99" y="21"/>
                  </a:cubicBezTo>
                  <a:cubicBezTo>
                    <a:pt x="81" y="56"/>
                    <a:pt x="54" y="83"/>
                    <a:pt x="27" y="110"/>
                  </a:cubicBezTo>
                  <a:cubicBezTo>
                    <a:pt x="10" y="137"/>
                    <a:pt x="1" y="163"/>
                    <a:pt x="18" y="190"/>
                  </a:cubicBezTo>
                  <a:cubicBezTo>
                    <a:pt x="27" y="199"/>
                    <a:pt x="43" y="203"/>
                    <a:pt x="59" y="203"/>
                  </a:cubicBezTo>
                  <a:cubicBezTo>
                    <a:pt x="74" y="203"/>
                    <a:pt x="90" y="199"/>
                    <a:pt x="99" y="190"/>
                  </a:cubicBezTo>
                  <a:cubicBezTo>
                    <a:pt x="125" y="154"/>
                    <a:pt x="161" y="119"/>
                    <a:pt x="188" y="83"/>
                  </a:cubicBezTo>
                  <a:cubicBezTo>
                    <a:pt x="220" y="44"/>
                    <a:pt x="182" y="0"/>
                    <a:pt x="14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66" name="Google Shape;3521;p9"/>
            <p:cNvSpPr/>
            <p:nvPr/>
          </p:nvSpPr>
          <p:spPr>
            <a:xfrm>
              <a:off x="790825" y="1163800"/>
              <a:ext cx="4650" cy="6175"/>
            </a:xfrm>
            <a:custGeom>
              <a:avLst/>
              <a:ahLst/>
              <a:rect l="l" t="t" r="r" b="b"/>
              <a:pathLst>
                <a:path w="186" h="247" extrusionOk="0">
                  <a:moveTo>
                    <a:pt x="128" y="1"/>
                  </a:moveTo>
                  <a:cubicBezTo>
                    <a:pt x="110" y="1"/>
                    <a:pt x="93" y="7"/>
                    <a:pt x="88" y="24"/>
                  </a:cubicBezTo>
                  <a:cubicBezTo>
                    <a:pt x="61" y="77"/>
                    <a:pt x="34" y="131"/>
                    <a:pt x="16" y="184"/>
                  </a:cubicBezTo>
                  <a:cubicBezTo>
                    <a:pt x="0" y="222"/>
                    <a:pt x="29" y="247"/>
                    <a:pt x="61" y="247"/>
                  </a:cubicBezTo>
                  <a:cubicBezTo>
                    <a:pt x="82" y="247"/>
                    <a:pt x="104" y="236"/>
                    <a:pt x="114" y="211"/>
                  </a:cubicBezTo>
                  <a:cubicBezTo>
                    <a:pt x="132" y="166"/>
                    <a:pt x="150" y="131"/>
                    <a:pt x="177" y="86"/>
                  </a:cubicBezTo>
                  <a:cubicBezTo>
                    <a:pt x="186" y="59"/>
                    <a:pt x="186" y="24"/>
                    <a:pt x="159" y="6"/>
                  </a:cubicBezTo>
                  <a:cubicBezTo>
                    <a:pt x="149" y="3"/>
                    <a:pt x="138" y="1"/>
                    <a:pt x="12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67" name="Google Shape;3522;p9"/>
            <p:cNvSpPr/>
            <p:nvPr/>
          </p:nvSpPr>
          <p:spPr>
            <a:xfrm>
              <a:off x="782925" y="1160375"/>
              <a:ext cx="3625" cy="6800"/>
            </a:xfrm>
            <a:custGeom>
              <a:avLst/>
              <a:ahLst/>
              <a:rect l="l" t="t" r="r" b="b"/>
              <a:pathLst>
                <a:path w="145" h="272" extrusionOk="0">
                  <a:moveTo>
                    <a:pt x="82" y="0"/>
                  </a:moveTo>
                  <a:cubicBezTo>
                    <a:pt x="56" y="0"/>
                    <a:pt x="38" y="18"/>
                    <a:pt x="29" y="54"/>
                  </a:cubicBezTo>
                  <a:cubicBezTo>
                    <a:pt x="20" y="98"/>
                    <a:pt x="20" y="152"/>
                    <a:pt x="11" y="205"/>
                  </a:cubicBezTo>
                  <a:cubicBezTo>
                    <a:pt x="0" y="243"/>
                    <a:pt x="32" y="272"/>
                    <a:pt x="63" y="272"/>
                  </a:cubicBezTo>
                  <a:cubicBezTo>
                    <a:pt x="83" y="272"/>
                    <a:pt x="102" y="260"/>
                    <a:pt x="109" y="232"/>
                  </a:cubicBezTo>
                  <a:cubicBezTo>
                    <a:pt x="118" y="179"/>
                    <a:pt x="127" y="116"/>
                    <a:pt x="136" y="54"/>
                  </a:cubicBezTo>
                  <a:cubicBezTo>
                    <a:pt x="145" y="27"/>
                    <a:pt x="109" y="0"/>
                    <a:pt x="8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68" name="Google Shape;3523;p9"/>
            <p:cNvSpPr/>
            <p:nvPr/>
          </p:nvSpPr>
          <p:spPr>
            <a:xfrm>
              <a:off x="760750" y="1163850"/>
              <a:ext cx="5450" cy="6375"/>
            </a:xfrm>
            <a:custGeom>
              <a:avLst/>
              <a:ahLst/>
              <a:rect l="l" t="t" r="r" b="b"/>
              <a:pathLst>
                <a:path w="218" h="255" extrusionOk="0">
                  <a:moveTo>
                    <a:pt x="72" y="1"/>
                  </a:moveTo>
                  <a:cubicBezTo>
                    <a:pt x="35" y="1"/>
                    <a:pt x="0" y="34"/>
                    <a:pt x="24" y="75"/>
                  </a:cubicBezTo>
                  <a:cubicBezTo>
                    <a:pt x="59" y="120"/>
                    <a:pt x="77" y="173"/>
                    <a:pt x="104" y="227"/>
                  </a:cubicBezTo>
                  <a:cubicBezTo>
                    <a:pt x="112" y="247"/>
                    <a:pt x="128" y="255"/>
                    <a:pt x="144" y="255"/>
                  </a:cubicBezTo>
                  <a:cubicBezTo>
                    <a:pt x="179" y="255"/>
                    <a:pt x="218" y="216"/>
                    <a:pt x="193" y="173"/>
                  </a:cubicBezTo>
                  <a:cubicBezTo>
                    <a:pt x="167" y="129"/>
                    <a:pt x="149" y="75"/>
                    <a:pt x="122" y="31"/>
                  </a:cubicBezTo>
                  <a:cubicBezTo>
                    <a:pt x="110" y="9"/>
                    <a:pt x="90" y="1"/>
                    <a:pt x="7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69" name="Google Shape;3524;p9"/>
            <p:cNvSpPr/>
            <p:nvPr/>
          </p:nvSpPr>
          <p:spPr>
            <a:xfrm>
              <a:off x="750850" y="1170950"/>
              <a:ext cx="6500" cy="5250"/>
            </a:xfrm>
            <a:custGeom>
              <a:avLst/>
              <a:ahLst/>
              <a:rect l="l" t="t" r="r" b="b"/>
              <a:pathLst>
                <a:path w="260" h="210" extrusionOk="0">
                  <a:moveTo>
                    <a:pt x="66" y="1"/>
                  </a:moveTo>
                  <a:cubicBezTo>
                    <a:pt x="54" y="1"/>
                    <a:pt x="41" y="5"/>
                    <a:pt x="27" y="14"/>
                  </a:cubicBezTo>
                  <a:cubicBezTo>
                    <a:pt x="9" y="32"/>
                    <a:pt x="0" y="68"/>
                    <a:pt x="27" y="86"/>
                  </a:cubicBezTo>
                  <a:cubicBezTo>
                    <a:pt x="72" y="130"/>
                    <a:pt x="125" y="157"/>
                    <a:pt x="170" y="202"/>
                  </a:cubicBezTo>
                  <a:cubicBezTo>
                    <a:pt x="175" y="207"/>
                    <a:pt x="182" y="209"/>
                    <a:pt x="189" y="209"/>
                  </a:cubicBezTo>
                  <a:cubicBezTo>
                    <a:pt x="207" y="209"/>
                    <a:pt x="229" y="196"/>
                    <a:pt x="241" y="184"/>
                  </a:cubicBezTo>
                  <a:cubicBezTo>
                    <a:pt x="259" y="157"/>
                    <a:pt x="241" y="130"/>
                    <a:pt x="224" y="112"/>
                  </a:cubicBezTo>
                  <a:cubicBezTo>
                    <a:pt x="188" y="77"/>
                    <a:pt x="143" y="50"/>
                    <a:pt x="99" y="14"/>
                  </a:cubicBezTo>
                  <a:cubicBezTo>
                    <a:pt x="90" y="5"/>
                    <a:pt x="79" y="1"/>
                    <a:pt x="66"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70" name="Google Shape;3525;p9"/>
            <p:cNvSpPr/>
            <p:nvPr/>
          </p:nvSpPr>
          <p:spPr>
            <a:xfrm>
              <a:off x="745225" y="1181000"/>
              <a:ext cx="7225" cy="4275"/>
            </a:xfrm>
            <a:custGeom>
              <a:avLst/>
              <a:ahLst/>
              <a:rect l="l" t="t" r="r" b="b"/>
              <a:pathLst>
                <a:path w="289" h="171" extrusionOk="0">
                  <a:moveTo>
                    <a:pt x="71" y="0"/>
                  </a:moveTo>
                  <a:cubicBezTo>
                    <a:pt x="22" y="0"/>
                    <a:pt x="1" y="79"/>
                    <a:pt x="56" y="103"/>
                  </a:cubicBezTo>
                  <a:cubicBezTo>
                    <a:pt x="101" y="121"/>
                    <a:pt x="145" y="139"/>
                    <a:pt x="181" y="165"/>
                  </a:cubicBezTo>
                  <a:cubicBezTo>
                    <a:pt x="190" y="169"/>
                    <a:pt x="198" y="171"/>
                    <a:pt x="206" y="171"/>
                  </a:cubicBezTo>
                  <a:cubicBezTo>
                    <a:pt x="256" y="171"/>
                    <a:pt x="288" y="107"/>
                    <a:pt x="234" y="76"/>
                  </a:cubicBezTo>
                  <a:cubicBezTo>
                    <a:pt x="190" y="49"/>
                    <a:pt x="145" y="23"/>
                    <a:pt x="92" y="5"/>
                  </a:cubicBezTo>
                  <a:cubicBezTo>
                    <a:pt x="84" y="2"/>
                    <a:pt x="77" y="0"/>
                    <a:pt x="7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71" name="Google Shape;3526;p9"/>
            <p:cNvSpPr/>
            <p:nvPr/>
          </p:nvSpPr>
          <p:spPr>
            <a:xfrm>
              <a:off x="771775" y="1160525"/>
              <a:ext cx="3750" cy="6850"/>
            </a:xfrm>
            <a:custGeom>
              <a:avLst/>
              <a:ahLst/>
              <a:rect l="l" t="t" r="r" b="b"/>
              <a:pathLst>
                <a:path w="150" h="274" extrusionOk="0">
                  <a:moveTo>
                    <a:pt x="63" y="1"/>
                  </a:moveTo>
                  <a:cubicBezTo>
                    <a:pt x="33" y="1"/>
                    <a:pt x="1" y="24"/>
                    <a:pt x="11" y="66"/>
                  </a:cubicBezTo>
                  <a:cubicBezTo>
                    <a:pt x="20" y="119"/>
                    <a:pt x="29" y="173"/>
                    <a:pt x="38" y="235"/>
                  </a:cubicBezTo>
                  <a:cubicBezTo>
                    <a:pt x="45" y="261"/>
                    <a:pt x="67" y="273"/>
                    <a:pt x="89" y="273"/>
                  </a:cubicBezTo>
                  <a:cubicBezTo>
                    <a:pt x="119" y="273"/>
                    <a:pt x="150" y="250"/>
                    <a:pt x="145" y="208"/>
                  </a:cubicBezTo>
                  <a:cubicBezTo>
                    <a:pt x="136" y="155"/>
                    <a:pt x="118" y="101"/>
                    <a:pt x="109" y="39"/>
                  </a:cubicBezTo>
                  <a:cubicBezTo>
                    <a:pt x="105" y="13"/>
                    <a:pt x="85" y="1"/>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72" name="Google Shape;3527;p9"/>
            <p:cNvSpPr/>
            <p:nvPr/>
          </p:nvSpPr>
          <p:spPr>
            <a:xfrm>
              <a:off x="699475" y="1158925"/>
              <a:ext cx="26875" cy="16275"/>
            </a:xfrm>
            <a:custGeom>
              <a:avLst/>
              <a:ahLst/>
              <a:rect l="l" t="t" r="r" b="b"/>
              <a:pathLst>
                <a:path w="1075" h="651" extrusionOk="0">
                  <a:moveTo>
                    <a:pt x="333" y="1"/>
                  </a:moveTo>
                  <a:cubicBezTo>
                    <a:pt x="283" y="1"/>
                    <a:pt x="233" y="7"/>
                    <a:pt x="182" y="14"/>
                  </a:cubicBezTo>
                  <a:cubicBezTo>
                    <a:pt x="1" y="347"/>
                    <a:pt x="349" y="650"/>
                    <a:pt x="671" y="650"/>
                  </a:cubicBezTo>
                  <a:cubicBezTo>
                    <a:pt x="839" y="650"/>
                    <a:pt x="1001" y="567"/>
                    <a:pt x="1074" y="361"/>
                  </a:cubicBezTo>
                  <a:cubicBezTo>
                    <a:pt x="1030" y="308"/>
                    <a:pt x="976" y="254"/>
                    <a:pt x="914" y="210"/>
                  </a:cubicBezTo>
                  <a:cubicBezTo>
                    <a:pt x="888" y="334"/>
                    <a:pt x="762" y="415"/>
                    <a:pt x="637" y="415"/>
                  </a:cubicBezTo>
                  <a:cubicBezTo>
                    <a:pt x="590" y="415"/>
                    <a:pt x="544" y="403"/>
                    <a:pt x="503" y="379"/>
                  </a:cubicBezTo>
                  <a:cubicBezTo>
                    <a:pt x="432" y="335"/>
                    <a:pt x="378" y="263"/>
                    <a:pt x="360" y="174"/>
                  </a:cubicBezTo>
                  <a:cubicBezTo>
                    <a:pt x="352" y="121"/>
                    <a:pt x="369" y="58"/>
                    <a:pt x="396" y="5"/>
                  </a:cubicBezTo>
                  <a:cubicBezTo>
                    <a:pt x="375" y="2"/>
                    <a:pt x="354" y="1"/>
                    <a:pt x="333"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73" name="Google Shape;3528;p9"/>
            <p:cNvSpPr/>
            <p:nvPr/>
          </p:nvSpPr>
          <p:spPr>
            <a:xfrm>
              <a:off x="692650" y="1159925"/>
              <a:ext cx="38825" cy="27400"/>
            </a:xfrm>
            <a:custGeom>
              <a:avLst/>
              <a:ahLst/>
              <a:rect l="l" t="t" r="r" b="b"/>
              <a:pathLst>
                <a:path w="1553" h="1096" extrusionOk="0">
                  <a:moveTo>
                    <a:pt x="339" y="0"/>
                  </a:moveTo>
                  <a:cubicBezTo>
                    <a:pt x="294" y="9"/>
                    <a:pt x="259" y="27"/>
                    <a:pt x="223" y="45"/>
                  </a:cubicBezTo>
                  <a:cubicBezTo>
                    <a:pt x="214" y="107"/>
                    <a:pt x="196" y="161"/>
                    <a:pt x="196" y="214"/>
                  </a:cubicBezTo>
                  <a:cubicBezTo>
                    <a:pt x="196" y="330"/>
                    <a:pt x="214" y="420"/>
                    <a:pt x="250" y="518"/>
                  </a:cubicBezTo>
                  <a:cubicBezTo>
                    <a:pt x="250" y="527"/>
                    <a:pt x="250" y="527"/>
                    <a:pt x="250" y="527"/>
                  </a:cubicBezTo>
                  <a:cubicBezTo>
                    <a:pt x="170" y="446"/>
                    <a:pt x="152" y="321"/>
                    <a:pt x="143" y="223"/>
                  </a:cubicBezTo>
                  <a:cubicBezTo>
                    <a:pt x="143" y="188"/>
                    <a:pt x="134" y="143"/>
                    <a:pt x="134" y="98"/>
                  </a:cubicBezTo>
                  <a:cubicBezTo>
                    <a:pt x="134" y="98"/>
                    <a:pt x="125" y="107"/>
                    <a:pt x="125" y="107"/>
                  </a:cubicBezTo>
                  <a:cubicBezTo>
                    <a:pt x="125" y="125"/>
                    <a:pt x="116" y="143"/>
                    <a:pt x="116" y="170"/>
                  </a:cubicBezTo>
                  <a:cubicBezTo>
                    <a:pt x="107" y="232"/>
                    <a:pt x="116" y="295"/>
                    <a:pt x="125" y="357"/>
                  </a:cubicBezTo>
                  <a:cubicBezTo>
                    <a:pt x="152" y="482"/>
                    <a:pt x="223" y="598"/>
                    <a:pt x="294" y="705"/>
                  </a:cubicBezTo>
                  <a:lnTo>
                    <a:pt x="286" y="705"/>
                  </a:lnTo>
                  <a:cubicBezTo>
                    <a:pt x="187" y="634"/>
                    <a:pt x="116" y="518"/>
                    <a:pt x="80" y="402"/>
                  </a:cubicBezTo>
                  <a:cubicBezTo>
                    <a:pt x="63" y="348"/>
                    <a:pt x="36" y="259"/>
                    <a:pt x="45" y="179"/>
                  </a:cubicBezTo>
                  <a:lnTo>
                    <a:pt x="45" y="179"/>
                  </a:lnTo>
                  <a:cubicBezTo>
                    <a:pt x="27" y="197"/>
                    <a:pt x="9" y="206"/>
                    <a:pt x="0" y="223"/>
                  </a:cubicBezTo>
                  <a:cubicBezTo>
                    <a:pt x="12" y="718"/>
                    <a:pt x="501" y="1096"/>
                    <a:pt x="969" y="1096"/>
                  </a:cubicBezTo>
                  <a:cubicBezTo>
                    <a:pt x="1184" y="1096"/>
                    <a:pt x="1395" y="1016"/>
                    <a:pt x="1552" y="830"/>
                  </a:cubicBezTo>
                  <a:cubicBezTo>
                    <a:pt x="1552" y="821"/>
                    <a:pt x="1552" y="803"/>
                    <a:pt x="1552" y="794"/>
                  </a:cubicBezTo>
                  <a:cubicBezTo>
                    <a:pt x="1490" y="839"/>
                    <a:pt x="1427" y="884"/>
                    <a:pt x="1410" y="892"/>
                  </a:cubicBezTo>
                  <a:cubicBezTo>
                    <a:pt x="1320" y="949"/>
                    <a:pt x="1186" y="1029"/>
                    <a:pt x="1075" y="1029"/>
                  </a:cubicBezTo>
                  <a:cubicBezTo>
                    <a:pt x="1065" y="1029"/>
                    <a:pt x="1054" y="1028"/>
                    <a:pt x="1044" y="1026"/>
                  </a:cubicBezTo>
                  <a:cubicBezTo>
                    <a:pt x="1151" y="991"/>
                    <a:pt x="1231" y="955"/>
                    <a:pt x="1329" y="901"/>
                  </a:cubicBezTo>
                  <a:cubicBezTo>
                    <a:pt x="1410" y="848"/>
                    <a:pt x="1472" y="785"/>
                    <a:pt x="1543" y="714"/>
                  </a:cubicBezTo>
                  <a:cubicBezTo>
                    <a:pt x="1535" y="705"/>
                    <a:pt x="1535" y="687"/>
                    <a:pt x="1526" y="669"/>
                  </a:cubicBezTo>
                  <a:cubicBezTo>
                    <a:pt x="1481" y="714"/>
                    <a:pt x="1427" y="759"/>
                    <a:pt x="1383" y="794"/>
                  </a:cubicBezTo>
                  <a:cubicBezTo>
                    <a:pt x="1311" y="848"/>
                    <a:pt x="1240" y="910"/>
                    <a:pt x="1142" y="919"/>
                  </a:cubicBezTo>
                  <a:cubicBezTo>
                    <a:pt x="1222" y="875"/>
                    <a:pt x="1294" y="830"/>
                    <a:pt x="1365" y="768"/>
                  </a:cubicBezTo>
                  <a:cubicBezTo>
                    <a:pt x="1419" y="723"/>
                    <a:pt x="1463" y="660"/>
                    <a:pt x="1508" y="598"/>
                  </a:cubicBezTo>
                  <a:cubicBezTo>
                    <a:pt x="1490" y="536"/>
                    <a:pt x="1454" y="482"/>
                    <a:pt x="1419" y="420"/>
                  </a:cubicBezTo>
                  <a:cubicBezTo>
                    <a:pt x="1321" y="629"/>
                    <a:pt x="1142" y="715"/>
                    <a:pt x="955" y="715"/>
                  </a:cubicBezTo>
                  <a:cubicBezTo>
                    <a:pt x="593" y="715"/>
                    <a:pt x="204" y="389"/>
                    <a:pt x="339"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74" name="Google Shape;3529;p9"/>
            <p:cNvSpPr/>
            <p:nvPr/>
          </p:nvSpPr>
          <p:spPr>
            <a:xfrm>
              <a:off x="689975" y="1156400"/>
              <a:ext cx="44175" cy="33500"/>
            </a:xfrm>
            <a:custGeom>
              <a:avLst/>
              <a:ahLst/>
              <a:rect l="l" t="t" r="r" b="b"/>
              <a:pathLst>
                <a:path w="1767" h="1340" extrusionOk="0">
                  <a:moveTo>
                    <a:pt x="713" y="102"/>
                  </a:moveTo>
                  <a:cubicBezTo>
                    <a:pt x="734" y="102"/>
                    <a:pt x="755" y="103"/>
                    <a:pt x="776" y="106"/>
                  </a:cubicBezTo>
                  <a:cubicBezTo>
                    <a:pt x="749" y="159"/>
                    <a:pt x="732" y="222"/>
                    <a:pt x="740" y="275"/>
                  </a:cubicBezTo>
                  <a:cubicBezTo>
                    <a:pt x="758" y="364"/>
                    <a:pt x="812" y="436"/>
                    <a:pt x="883" y="480"/>
                  </a:cubicBezTo>
                  <a:cubicBezTo>
                    <a:pt x="924" y="504"/>
                    <a:pt x="970" y="516"/>
                    <a:pt x="1017" y="516"/>
                  </a:cubicBezTo>
                  <a:cubicBezTo>
                    <a:pt x="1142" y="516"/>
                    <a:pt x="1268" y="435"/>
                    <a:pt x="1294" y="311"/>
                  </a:cubicBezTo>
                  <a:cubicBezTo>
                    <a:pt x="1356" y="355"/>
                    <a:pt x="1410" y="409"/>
                    <a:pt x="1454" y="462"/>
                  </a:cubicBezTo>
                  <a:cubicBezTo>
                    <a:pt x="1381" y="668"/>
                    <a:pt x="1219" y="751"/>
                    <a:pt x="1051" y="751"/>
                  </a:cubicBezTo>
                  <a:cubicBezTo>
                    <a:pt x="729" y="751"/>
                    <a:pt x="381" y="448"/>
                    <a:pt x="562" y="115"/>
                  </a:cubicBezTo>
                  <a:cubicBezTo>
                    <a:pt x="613" y="108"/>
                    <a:pt x="663" y="102"/>
                    <a:pt x="713" y="102"/>
                  </a:cubicBezTo>
                  <a:close/>
                  <a:moveTo>
                    <a:pt x="446" y="141"/>
                  </a:moveTo>
                  <a:lnTo>
                    <a:pt x="446" y="141"/>
                  </a:lnTo>
                  <a:cubicBezTo>
                    <a:pt x="311" y="530"/>
                    <a:pt x="700" y="856"/>
                    <a:pt x="1062" y="856"/>
                  </a:cubicBezTo>
                  <a:cubicBezTo>
                    <a:pt x="1249" y="856"/>
                    <a:pt x="1428" y="770"/>
                    <a:pt x="1526" y="561"/>
                  </a:cubicBezTo>
                  <a:cubicBezTo>
                    <a:pt x="1561" y="623"/>
                    <a:pt x="1597" y="677"/>
                    <a:pt x="1615" y="739"/>
                  </a:cubicBezTo>
                  <a:cubicBezTo>
                    <a:pt x="1570" y="801"/>
                    <a:pt x="1526" y="864"/>
                    <a:pt x="1472" y="909"/>
                  </a:cubicBezTo>
                  <a:cubicBezTo>
                    <a:pt x="1401" y="971"/>
                    <a:pt x="1329" y="1016"/>
                    <a:pt x="1249" y="1060"/>
                  </a:cubicBezTo>
                  <a:cubicBezTo>
                    <a:pt x="1347" y="1051"/>
                    <a:pt x="1418" y="989"/>
                    <a:pt x="1490" y="935"/>
                  </a:cubicBezTo>
                  <a:cubicBezTo>
                    <a:pt x="1534" y="900"/>
                    <a:pt x="1588" y="855"/>
                    <a:pt x="1633" y="810"/>
                  </a:cubicBezTo>
                  <a:cubicBezTo>
                    <a:pt x="1642" y="828"/>
                    <a:pt x="1642" y="846"/>
                    <a:pt x="1650" y="855"/>
                  </a:cubicBezTo>
                  <a:cubicBezTo>
                    <a:pt x="1579" y="926"/>
                    <a:pt x="1517" y="989"/>
                    <a:pt x="1436" y="1042"/>
                  </a:cubicBezTo>
                  <a:cubicBezTo>
                    <a:pt x="1338" y="1096"/>
                    <a:pt x="1258" y="1132"/>
                    <a:pt x="1151" y="1167"/>
                  </a:cubicBezTo>
                  <a:cubicBezTo>
                    <a:pt x="1161" y="1169"/>
                    <a:pt x="1172" y="1170"/>
                    <a:pt x="1182" y="1170"/>
                  </a:cubicBezTo>
                  <a:cubicBezTo>
                    <a:pt x="1293" y="1170"/>
                    <a:pt x="1427" y="1090"/>
                    <a:pt x="1517" y="1033"/>
                  </a:cubicBezTo>
                  <a:cubicBezTo>
                    <a:pt x="1534" y="1025"/>
                    <a:pt x="1597" y="980"/>
                    <a:pt x="1659" y="935"/>
                  </a:cubicBezTo>
                  <a:cubicBezTo>
                    <a:pt x="1659" y="944"/>
                    <a:pt x="1659" y="962"/>
                    <a:pt x="1659" y="971"/>
                  </a:cubicBezTo>
                  <a:cubicBezTo>
                    <a:pt x="1502" y="1157"/>
                    <a:pt x="1291" y="1237"/>
                    <a:pt x="1076" y="1237"/>
                  </a:cubicBezTo>
                  <a:cubicBezTo>
                    <a:pt x="608" y="1237"/>
                    <a:pt x="119" y="859"/>
                    <a:pt x="107" y="364"/>
                  </a:cubicBezTo>
                  <a:cubicBezTo>
                    <a:pt x="116" y="347"/>
                    <a:pt x="134" y="338"/>
                    <a:pt x="152" y="320"/>
                  </a:cubicBezTo>
                  <a:lnTo>
                    <a:pt x="152" y="320"/>
                  </a:lnTo>
                  <a:cubicBezTo>
                    <a:pt x="143" y="400"/>
                    <a:pt x="170" y="489"/>
                    <a:pt x="187" y="543"/>
                  </a:cubicBezTo>
                  <a:cubicBezTo>
                    <a:pt x="223" y="659"/>
                    <a:pt x="294" y="775"/>
                    <a:pt x="393" y="846"/>
                  </a:cubicBezTo>
                  <a:lnTo>
                    <a:pt x="401" y="846"/>
                  </a:lnTo>
                  <a:cubicBezTo>
                    <a:pt x="330" y="739"/>
                    <a:pt x="259" y="623"/>
                    <a:pt x="232" y="498"/>
                  </a:cubicBezTo>
                  <a:cubicBezTo>
                    <a:pt x="223" y="436"/>
                    <a:pt x="214" y="373"/>
                    <a:pt x="223" y="311"/>
                  </a:cubicBezTo>
                  <a:cubicBezTo>
                    <a:pt x="223" y="284"/>
                    <a:pt x="232" y="266"/>
                    <a:pt x="232" y="248"/>
                  </a:cubicBezTo>
                  <a:cubicBezTo>
                    <a:pt x="232" y="248"/>
                    <a:pt x="241" y="239"/>
                    <a:pt x="241" y="239"/>
                  </a:cubicBezTo>
                  <a:cubicBezTo>
                    <a:pt x="241" y="284"/>
                    <a:pt x="250" y="329"/>
                    <a:pt x="250" y="364"/>
                  </a:cubicBezTo>
                  <a:cubicBezTo>
                    <a:pt x="259" y="462"/>
                    <a:pt x="277" y="587"/>
                    <a:pt x="357" y="668"/>
                  </a:cubicBezTo>
                  <a:cubicBezTo>
                    <a:pt x="357" y="668"/>
                    <a:pt x="357" y="668"/>
                    <a:pt x="357" y="659"/>
                  </a:cubicBezTo>
                  <a:cubicBezTo>
                    <a:pt x="321" y="561"/>
                    <a:pt x="303" y="471"/>
                    <a:pt x="303" y="355"/>
                  </a:cubicBezTo>
                  <a:cubicBezTo>
                    <a:pt x="303" y="302"/>
                    <a:pt x="321" y="248"/>
                    <a:pt x="330" y="186"/>
                  </a:cubicBezTo>
                  <a:cubicBezTo>
                    <a:pt x="366" y="168"/>
                    <a:pt x="401" y="150"/>
                    <a:pt x="446" y="141"/>
                  </a:cubicBezTo>
                  <a:close/>
                  <a:moveTo>
                    <a:pt x="686" y="0"/>
                  </a:moveTo>
                  <a:cubicBezTo>
                    <a:pt x="439" y="0"/>
                    <a:pt x="198" y="94"/>
                    <a:pt x="18" y="311"/>
                  </a:cubicBezTo>
                  <a:cubicBezTo>
                    <a:pt x="18" y="311"/>
                    <a:pt x="9" y="320"/>
                    <a:pt x="9" y="329"/>
                  </a:cubicBezTo>
                  <a:cubicBezTo>
                    <a:pt x="9" y="329"/>
                    <a:pt x="0" y="338"/>
                    <a:pt x="0" y="347"/>
                  </a:cubicBezTo>
                  <a:cubicBezTo>
                    <a:pt x="6" y="918"/>
                    <a:pt x="550" y="1340"/>
                    <a:pt x="1077" y="1340"/>
                  </a:cubicBezTo>
                  <a:cubicBezTo>
                    <a:pt x="1323" y="1340"/>
                    <a:pt x="1566" y="1247"/>
                    <a:pt x="1749" y="1033"/>
                  </a:cubicBezTo>
                  <a:cubicBezTo>
                    <a:pt x="1749" y="1025"/>
                    <a:pt x="1757" y="1025"/>
                    <a:pt x="1757" y="1016"/>
                  </a:cubicBezTo>
                  <a:cubicBezTo>
                    <a:pt x="1757" y="1007"/>
                    <a:pt x="1766" y="998"/>
                    <a:pt x="1766" y="989"/>
                  </a:cubicBezTo>
                  <a:cubicBezTo>
                    <a:pt x="1754" y="424"/>
                    <a:pt x="1210" y="0"/>
                    <a:pt x="68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75" name="Google Shape;3530;p9"/>
            <p:cNvSpPr/>
            <p:nvPr/>
          </p:nvSpPr>
          <p:spPr>
            <a:xfrm>
              <a:off x="736350" y="1174075"/>
              <a:ext cx="6325" cy="3525"/>
            </a:xfrm>
            <a:custGeom>
              <a:avLst/>
              <a:ahLst/>
              <a:rect l="l" t="t" r="r" b="b"/>
              <a:pathLst>
                <a:path w="253" h="141" extrusionOk="0">
                  <a:moveTo>
                    <a:pt x="184" y="0"/>
                  </a:moveTo>
                  <a:cubicBezTo>
                    <a:pt x="177" y="0"/>
                    <a:pt x="169" y="2"/>
                    <a:pt x="161" y="5"/>
                  </a:cubicBezTo>
                  <a:cubicBezTo>
                    <a:pt x="126" y="14"/>
                    <a:pt x="81" y="23"/>
                    <a:pt x="45" y="32"/>
                  </a:cubicBezTo>
                  <a:cubicBezTo>
                    <a:pt x="18" y="41"/>
                    <a:pt x="1" y="68"/>
                    <a:pt x="1" y="94"/>
                  </a:cubicBezTo>
                  <a:cubicBezTo>
                    <a:pt x="8" y="118"/>
                    <a:pt x="29" y="141"/>
                    <a:pt x="52" y="141"/>
                  </a:cubicBezTo>
                  <a:cubicBezTo>
                    <a:pt x="56" y="141"/>
                    <a:pt x="59" y="140"/>
                    <a:pt x="63" y="139"/>
                  </a:cubicBezTo>
                  <a:cubicBezTo>
                    <a:pt x="108" y="121"/>
                    <a:pt x="161" y="112"/>
                    <a:pt x="206" y="94"/>
                  </a:cubicBezTo>
                  <a:cubicBezTo>
                    <a:pt x="252" y="71"/>
                    <a:pt x="231" y="0"/>
                    <a:pt x="18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76" name="Google Shape;3531;p9"/>
            <p:cNvSpPr/>
            <p:nvPr/>
          </p:nvSpPr>
          <p:spPr>
            <a:xfrm>
              <a:off x="732175" y="1164200"/>
              <a:ext cx="6875" cy="4775"/>
            </a:xfrm>
            <a:custGeom>
              <a:avLst/>
              <a:ahLst/>
              <a:rect l="l" t="t" r="r" b="b"/>
              <a:pathLst>
                <a:path w="275" h="191" extrusionOk="0">
                  <a:moveTo>
                    <a:pt x="209" y="1"/>
                  </a:moveTo>
                  <a:cubicBezTo>
                    <a:pt x="201" y="1"/>
                    <a:pt x="193" y="3"/>
                    <a:pt x="185" y="8"/>
                  </a:cubicBezTo>
                  <a:cubicBezTo>
                    <a:pt x="141" y="35"/>
                    <a:pt x="87" y="61"/>
                    <a:pt x="43" y="97"/>
                  </a:cubicBezTo>
                  <a:cubicBezTo>
                    <a:pt x="0" y="132"/>
                    <a:pt x="31" y="190"/>
                    <a:pt x="72" y="190"/>
                  </a:cubicBezTo>
                  <a:cubicBezTo>
                    <a:pt x="83" y="190"/>
                    <a:pt x="94" y="186"/>
                    <a:pt x="105" y="177"/>
                  </a:cubicBezTo>
                  <a:cubicBezTo>
                    <a:pt x="150" y="150"/>
                    <a:pt x="185" y="124"/>
                    <a:pt x="230" y="106"/>
                  </a:cubicBezTo>
                  <a:cubicBezTo>
                    <a:pt x="257" y="88"/>
                    <a:pt x="275" y="61"/>
                    <a:pt x="257" y="35"/>
                  </a:cubicBezTo>
                  <a:cubicBezTo>
                    <a:pt x="250" y="15"/>
                    <a:pt x="230" y="1"/>
                    <a:pt x="20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77" name="Google Shape;3532;p9"/>
            <p:cNvSpPr/>
            <p:nvPr/>
          </p:nvSpPr>
          <p:spPr>
            <a:xfrm>
              <a:off x="727050" y="1156350"/>
              <a:ext cx="6200" cy="5925"/>
            </a:xfrm>
            <a:custGeom>
              <a:avLst/>
              <a:ahLst/>
              <a:rect l="l" t="t" r="r" b="b"/>
              <a:pathLst>
                <a:path w="248" h="237" extrusionOk="0">
                  <a:moveTo>
                    <a:pt x="193" y="0"/>
                  </a:moveTo>
                  <a:cubicBezTo>
                    <a:pt x="176" y="0"/>
                    <a:pt x="161" y="10"/>
                    <a:pt x="150" y="27"/>
                  </a:cubicBezTo>
                  <a:cubicBezTo>
                    <a:pt x="114" y="63"/>
                    <a:pt x="78" y="108"/>
                    <a:pt x="43" y="143"/>
                  </a:cubicBezTo>
                  <a:cubicBezTo>
                    <a:pt x="0" y="179"/>
                    <a:pt x="36" y="237"/>
                    <a:pt x="75" y="237"/>
                  </a:cubicBezTo>
                  <a:cubicBezTo>
                    <a:pt x="85" y="237"/>
                    <a:pt x="96" y="233"/>
                    <a:pt x="105" y="224"/>
                  </a:cubicBezTo>
                  <a:cubicBezTo>
                    <a:pt x="150" y="179"/>
                    <a:pt x="185" y="134"/>
                    <a:pt x="230" y="90"/>
                  </a:cubicBezTo>
                  <a:cubicBezTo>
                    <a:pt x="248" y="63"/>
                    <a:pt x="239" y="27"/>
                    <a:pt x="221" y="10"/>
                  </a:cubicBezTo>
                  <a:cubicBezTo>
                    <a:pt x="211" y="3"/>
                    <a:pt x="202" y="0"/>
                    <a:pt x="19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78" name="Google Shape;3533;p9"/>
            <p:cNvSpPr/>
            <p:nvPr/>
          </p:nvSpPr>
          <p:spPr>
            <a:xfrm>
              <a:off x="709250" y="1147100"/>
              <a:ext cx="3150" cy="6750"/>
            </a:xfrm>
            <a:custGeom>
              <a:avLst/>
              <a:ahLst/>
              <a:rect l="l" t="t" r="r" b="b"/>
              <a:pathLst>
                <a:path w="126" h="270" extrusionOk="0">
                  <a:moveTo>
                    <a:pt x="71" y="0"/>
                  </a:moveTo>
                  <a:cubicBezTo>
                    <a:pt x="47" y="0"/>
                    <a:pt x="23" y="16"/>
                    <a:pt x="23" y="49"/>
                  </a:cubicBezTo>
                  <a:cubicBezTo>
                    <a:pt x="14" y="103"/>
                    <a:pt x="5" y="157"/>
                    <a:pt x="5" y="210"/>
                  </a:cubicBezTo>
                  <a:cubicBezTo>
                    <a:pt x="0" y="249"/>
                    <a:pt x="28" y="270"/>
                    <a:pt x="55" y="270"/>
                  </a:cubicBezTo>
                  <a:cubicBezTo>
                    <a:pt x="77" y="270"/>
                    <a:pt x="99" y="256"/>
                    <a:pt x="103" y="228"/>
                  </a:cubicBezTo>
                  <a:cubicBezTo>
                    <a:pt x="112" y="165"/>
                    <a:pt x="121" y="112"/>
                    <a:pt x="121" y="58"/>
                  </a:cubicBezTo>
                  <a:cubicBezTo>
                    <a:pt x="126" y="20"/>
                    <a:pt x="98" y="0"/>
                    <a:pt x="7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79" name="Google Shape;3534;p9"/>
            <p:cNvSpPr/>
            <p:nvPr/>
          </p:nvSpPr>
          <p:spPr>
            <a:xfrm>
              <a:off x="697100" y="1147600"/>
              <a:ext cx="4275" cy="6400"/>
            </a:xfrm>
            <a:custGeom>
              <a:avLst/>
              <a:ahLst/>
              <a:rect l="l" t="t" r="r" b="b"/>
              <a:pathLst>
                <a:path w="171" h="256" extrusionOk="0">
                  <a:moveTo>
                    <a:pt x="68" y="0"/>
                  </a:moveTo>
                  <a:cubicBezTo>
                    <a:pt x="64" y="0"/>
                    <a:pt x="59" y="1"/>
                    <a:pt x="54" y="3"/>
                  </a:cubicBezTo>
                  <a:cubicBezTo>
                    <a:pt x="27" y="3"/>
                    <a:pt x="1" y="29"/>
                    <a:pt x="9" y="56"/>
                  </a:cubicBezTo>
                  <a:cubicBezTo>
                    <a:pt x="27" y="119"/>
                    <a:pt x="54" y="172"/>
                    <a:pt x="72" y="226"/>
                  </a:cubicBezTo>
                  <a:cubicBezTo>
                    <a:pt x="79" y="246"/>
                    <a:pt x="100" y="256"/>
                    <a:pt x="122" y="256"/>
                  </a:cubicBezTo>
                  <a:cubicBezTo>
                    <a:pt x="129" y="256"/>
                    <a:pt x="137" y="255"/>
                    <a:pt x="143" y="252"/>
                  </a:cubicBezTo>
                  <a:cubicBezTo>
                    <a:pt x="170" y="244"/>
                    <a:pt x="170" y="217"/>
                    <a:pt x="161" y="181"/>
                  </a:cubicBezTo>
                  <a:cubicBezTo>
                    <a:pt x="152" y="137"/>
                    <a:pt x="125" y="92"/>
                    <a:pt x="116" y="38"/>
                  </a:cubicBezTo>
                  <a:cubicBezTo>
                    <a:pt x="109" y="16"/>
                    <a:pt x="90" y="0"/>
                    <a:pt x="6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80" name="Google Shape;3535;p9"/>
            <p:cNvSpPr/>
            <p:nvPr/>
          </p:nvSpPr>
          <p:spPr>
            <a:xfrm>
              <a:off x="686925" y="1153175"/>
              <a:ext cx="5425" cy="5750"/>
            </a:xfrm>
            <a:custGeom>
              <a:avLst/>
              <a:ahLst/>
              <a:rect l="l" t="t" r="r" b="b"/>
              <a:pathLst>
                <a:path w="217" h="230" extrusionOk="0">
                  <a:moveTo>
                    <a:pt x="72" y="0"/>
                  </a:moveTo>
                  <a:cubicBezTo>
                    <a:pt x="34" y="0"/>
                    <a:pt x="0" y="44"/>
                    <a:pt x="33" y="83"/>
                  </a:cubicBezTo>
                  <a:cubicBezTo>
                    <a:pt x="60" y="119"/>
                    <a:pt x="77" y="154"/>
                    <a:pt x="104" y="199"/>
                  </a:cubicBezTo>
                  <a:cubicBezTo>
                    <a:pt x="113" y="220"/>
                    <a:pt x="131" y="229"/>
                    <a:pt x="148" y="229"/>
                  </a:cubicBezTo>
                  <a:cubicBezTo>
                    <a:pt x="182" y="229"/>
                    <a:pt x="217" y="196"/>
                    <a:pt x="193" y="154"/>
                  </a:cubicBezTo>
                  <a:cubicBezTo>
                    <a:pt x="167" y="110"/>
                    <a:pt x="140" y="65"/>
                    <a:pt x="113" y="21"/>
                  </a:cubicBezTo>
                  <a:cubicBezTo>
                    <a:pt x="101" y="6"/>
                    <a:pt x="86" y="0"/>
                    <a:pt x="7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81" name="Google Shape;3536;p9"/>
            <p:cNvSpPr/>
            <p:nvPr/>
          </p:nvSpPr>
          <p:spPr>
            <a:xfrm>
              <a:off x="718525" y="1150175"/>
              <a:ext cx="4900" cy="6575"/>
            </a:xfrm>
            <a:custGeom>
              <a:avLst/>
              <a:ahLst/>
              <a:rect l="l" t="t" r="r" b="b"/>
              <a:pathLst>
                <a:path w="196" h="263" extrusionOk="0">
                  <a:moveTo>
                    <a:pt x="129" y="1"/>
                  </a:moveTo>
                  <a:cubicBezTo>
                    <a:pt x="110" y="1"/>
                    <a:pt x="90" y="11"/>
                    <a:pt x="80" y="34"/>
                  </a:cubicBezTo>
                  <a:cubicBezTo>
                    <a:pt x="62" y="87"/>
                    <a:pt x="36" y="141"/>
                    <a:pt x="18" y="194"/>
                  </a:cubicBezTo>
                  <a:cubicBezTo>
                    <a:pt x="1" y="234"/>
                    <a:pt x="34" y="262"/>
                    <a:pt x="67" y="262"/>
                  </a:cubicBezTo>
                  <a:cubicBezTo>
                    <a:pt x="87" y="262"/>
                    <a:pt x="106" y="253"/>
                    <a:pt x="116" y="230"/>
                  </a:cubicBezTo>
                  <a:cubicBezTo>
                    <a:pt x="134" y="176"/>
                    <a:pt x="161" y="123"/>
                    <a:pt x="178" y="69"/>
                  </a:cubicBezTo>
                  <a:cubicBezTo>
                    <a:pt x="195" y="30"/>
                    <a:pt x="162" y="1"/>
                    <a:pt x="12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82" name="Google Shape;3537;p9"/>
            <p:cNvSpPr/>
            <p:nvPr/>
          </p:nvSpPr>
          <p:spPr>
            <a:xfrm>
              <a:off x="876625" y="1145650"/>
              <a:ext cx="25675" cy="20925"/>
            </a:xfrm>
            <a:custGeom>
              <a:avLst/>
              <a:ahLst/>
              <a:rect l="l" t="t" r="r" b="b"/>
              <a:pathLst>
                <a:path w="1027" h="837" extrusionOk="0">
                  <a:moveTo>
                    <a:pt x="652" y="0"/>
                  </a:moveTo>
                  <a:lnTo>
                    <a:pt x="652" y="0"/>
                  </a:lnTo>
                  <a:cubicBezTo>
                    <a:pt x="590" y="27"/>
                    <a:pt x="518" y="54"/>
                    <a:pt x="456" y="90"/>
                  </a:cubicBezTo>
                  <a:cubicBezTo>
                    <a:pt x="509" y="125"/>
                    <a:pt x="554" y="179"/>
                    <a:pt x="563" y="232"/>
                  </a:cubicBezTo>
                  <a:cubicBezTo>
                    <a:pt x="590" y="313"/>
                    <a:pt x="572" y="402"/>
                    <a:pt x="518" y="473"/>
                  </a:cubicBezTo>
                  <a:cubicBezTo>
                    <a:pt x="465" y="550"/>
                    <a:pt x="373" y="591"/>
                    <a:pt x="283" y="591"/>
                  </a:cubicBezTo>
                  <a:cubicBezTo>
                    <a:pt x="206" y="591"/>
                    <a:pt x="130" y="562"/>
                    <a:pt x="81" y="500"/>
                  </a:cubicBezTo>
                  <a:cubicBezTo>
                    <a:pt x="46" y="571"/>
                    <a:pt x="19" y="634"/>
                    <a:pt x="1" y="705"/>
                  </a:cubicBezTo>
                  <a:cubicBezTo>
                    <a:pt x="94" y="798"/>
                    <a:pt x="197" y="837"/>
                    <a:pt x="297" y="837"/>
                  </a:cubicBezTo>
                  <a:cubicBezTo>
                    <a:pt x="679" y="837"/>
                    <a:pt x="1027" y="276"/>
                    <a:pt x="652"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83" name="Google Shape;3538;p9"/>
            <p:cNvSpPr/>
            <p:nvPr/>
          </p:nvSpPr>
          <p:spPr>
            <a:xfrm>
              <a:off x="904750" y="1146100"/>
              <a:ext cx="3350" cy="13850"/>
            </a:xfrm>
            <a:custGeom>
              <a:avLst/>
              <a:ahLst/>
              <a:rect l="l" t="t" r="r" b="b"/>
              <a:pathLst>
                <a:path w="134" h="554" extrusionOk="0">
                  <a:moveTo>
                    <a:pt x="0" y="0"/>
                  </a:moveTo>
                  <a:cubicBezTo>
                    <a:pt x="27" y="63"/>
                    <a:pt x="45" y="152"/>
                    <a:pt x="54" y="205"/>
                  </a:cubicBezTo>
                  <a:cubicBezTo>
                    <a:pt x="71" y="321"/>
                    <a:pt x="62" y="446"/>
                    <a:pt x="9" y="553"/>
                  </a:cubicBezTo>
                  <a:cubicBezTo>
                    <a:pt x="45" y="536"/>
                    <a:pt x="71" y="518"/>
                    <a:pt x="98" y="500"/>
                  </a:cubicBezTo>
                  <a:cubicBezTo>
                    <a:pt x="134" y="339"/>
                    <a:pt x="125" y="179"/>
                    <a:pt x="54" y="18"/>
                  </a:cubicBezTo>
                  <a:cubicBezTo>
                    <a:pt x="36" y="9"/>
                    <a:pt x="18" y="0"/>
                    <a:pt x="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84" name="Google Shape;3539;p9"/>
            <p:cNvSpPr/>
            <p:nvPr/>
          </p:nvSpPr>
          <p:spPr>
            <a:xfrm>
              <a:off x="875750" y="1144975"/>
              <a:ext cx="29675" cy="28350"/>
            </a:xfrm>
            <a:custGeom>
              <a:avLst/>
              <a:ahLst/>
              <a:rect l="l" t="t" r="r" b="b"/>
              <a:pathLst>
                <a:path w="1187" h="1134" extrusionOk="0">
                  <a:moveTo>
                    <a:pt x="812" y="1"/>
                  </a:moveTo>
                  <a:cubicBezTo>
                    <a:pt x="1165" y="368"/>
                    <a:pt x="768" y="973"/>
                    <a:pt x="326" y="973"/>
                  </a:cubicBezTo>
                  <a:cubicBezTo>
                    <a:pt x="220" y="973"/>
                    <a:pt x="111" y="938"/>
                    <a:pt x="9" y="857"/>
                  </a:cubicBezTo>
                  <a:cubicBezTo>
                    <a:pt x="0" y="919"/>
                    <a:pt x="0" y="982"/>
                    <a:pt x="9" y="1053"/>
                  </a:cubicBezTo>
                  <a:cubicBezTo>
                    <a:pt x="72" y="1089"/>
                    <a:pt x="134" y="1116"/>
                    <a:pt x="205" y="1134"/>
                  </a:cubicBezTo>
                  <a:cubicBezTo>
                    <a:pt x="304" y="1080"/>
                    <a:pt x="411" y="1018"/>
                    <a:pt x="509" y="964"/>
                  </a:cubicBezTo>
                  <a:cubicBezTo>
                    <a:pt x="741" y="839"/>
                    <a:pt x="955" y="723"/>
                    <a:pt x="1160" y="607"/>
                  </a:cubicBezTo>
                  <a:cubicBezTo>
                    <a:pt x="1169" y="482"/>
                    <a:pt x="1187" y="357"/>
                    <a:pt x="1151" y="242"/>
                  </a:cubicBezTo>
                  <a:cubicBezTo>
                    <a:pt x="1133" y="179"/>
                    <a:pt x="1115" y="117"/>
                    <a:pt x="1089" y="63"/>
                  </a:cubicBezTo>
                  <a:cubicBezTo>
                    <a:pt x="1071" y="45"/>
                    <a:pt x="1062" y="27"/>
                    <a:pt x="1053" y="10"/>
                  </a:cubicBezTo>
                  <a:lnTo>
                    <a:pt x="1035" y="10"/>
                  </a:lnTo>
                  <a:cubicBezTo>
                    <a:pt x="1053" y="45"/>
                    <a:pt x="1071" y="90"/>
                    <a:pt x="1080" y="126"/>
                  </a:cubicBezTo>
                  <a:cubicBezTo>
                    <a:pt x="1115" y="224"/>
                    <a:pt x="1151" y="340"/>
                    <a:pt x="1115" y="438"/>
                  </a:cubicBezTo>
                  <a:cubicBezTo>
                    <a:pt x="1098" y="331"/>
                    <a:pt x="1080" y="242"/>
                    <a:pt x="1035" y="143"/>
                  </a:cubicBezTo>
                  <a:cubicBezTo>
                    <a:pt x="1008" y="90"/>
                    <a:pt x="964" y="45"/>
                    <a:pt x="937"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85" name="Google Shape;3540;p9"/>
            <p:cNvSpPr/>
            <p:nvPr/>
          </p:nvSpPr>
          <p:spPr>
            <a:xfrm>
              <a:off x="876200" y="1173075"/>
              <a:ext cx="3575" cy="1825"/>
            </a:xfrm>
            <a:custGeom>
              <a:avLst/>
              <a:ahLst/>
              <a:rect l="l" t="t" r="r" b="b"/>
              <a:pathLst>
                <a:path w="143" h="73" extrusionOk="0">
                  <a:moveTo>
                    <a:pt x="0" y="1"/>
                  </a:moveTo>
                  <a:lnTo>
                    <a:pt x="0" y="1"/>
                  </a:lnTo>
                  <a:cubicBezTo>
                    <a:pt x="9" y="19"/>
                    <a:pt x="9" y="27"/>
                    <a:pt x="18" y="45"/>
                  </a:cubicBezTo>
                  <a:cubicBezTo>
                    <a:pt x="36" y="54"/>
                    <a:pt x="63" y="63"/>
                    <a:pt x="80" y="72"/>
                  </a:cubicBezTo>
                  <a:lnTo>
                    <a:pt x="143" y="36"/>
                  </a:lnTo>
                  <a:cubicBezTo>
                    <a:pt x="98" y="27"/>
                    <a:pt x="45" y="19"/>
                    <a:pt x="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86" name="Google Shape;3541;p9"/>
            <p:cNvSpPr/>
            <p:nvPr/>
          </p:nvSpPr>
          <p:spPr>
            <a:xfrm>
              <a:off x="868775" y="1142300"/>
              <a:ext cx="41775" cy="34600"/>
            </a:xfrm>
            <a:custGeom>
              <a:avLst/>
              <a:ahLst/>
              <a:rect l="l" t="t" r="r" b="b"/>
              <a:pathLst>
                <a:path w="1671" h="1384" extrusionOk="0">
                  <a:moveTo>
                    <a:pt x="966" y="134"/>
                  </a:moveTo>
                  <a:cubicBezTo>
                    <a:pt x="1341" y="410"/>
                    <a:pt x="993" y="971"/>
                    <a:pt x="611" y="971"/>
                  </a:cubicBezTo>
                  <a:cubicBezTo>
                    <a:pt x="511" y="971"/>
                    <a:pt x="408" y="932"/>
                    <a:pt x="315" y="839"/>
                  </a:cubicBezTo>
                  <a:cubicBezTo>
                    <a:pt x="333" y="768"/>
                    <a:pt x="360" y="705"/>
                    <a:pt x="395" y="634"/>
                  </a:cubicBezTo>
                  <a:cubicBezTo>
                    <a:pt x="444" y="696"/>
                    <a:pt x="520" y="725"/>
                    <a:pt x="597" y="725"/>
                  </a:cubicBezTo>
                  <a:cubicBezTo>
                    <a:pt x="687" y="725"/>
                    <a:pt x="779" y="684"/>
                    <a:pt x="832" y="607"/>
                  </a:cubicBezTo>
                  <a:cubicBezTo>
                    <a:pt x="886" y="536"/>
                    <a:pt x="904" y="447"/>
                    <a:pt x="877" y="366"/>
                  </a:cubicBezTo>
                  <a:cubicBezTo>
                    <a:pt x="868" y="313"/>
                    <a:pt x="823" y="259"/>
                    <a:pt x="770" y="224"/>
                  </a:cubicBezTo>
                  <a:cubicBezTo>
                    <a:pt x="832" y="188"/>
                    <a:pt x="904" y="161"/>
                    <a:pt x="966" y="134"/>
                  </a:cubicBezTo>
                  <a:close/>
                  <a:moveTo>
                    <a:pt x="1188" y="1"/>
                  </a:moveTo>
                  <a:cubicBezTo>
                    <a:pt x="545" y="1"/>
                    <a:pt x="1" y="750"/>
                    <a:pt x="235" y="1383"/>
                  </a:cubicBezTo>
                  <a:lnTo>
                    <a:pt x="377" y="1303"/>
                  </a:lnTo>
                  <a:cubicBezTo>
                    <a:pt x="360" y="1294"/>
                    <a:pt x="333" y="1285"/>
                    <a:pt x="315" y="1276"/>
                  </a:cubicBezTo>
                  <a:cubicBezTo>
                    <a:pt x="306" y="1258"/>
                    <a:pt x="306" y="1250"/>
                    <a:pt x="297" y="1232"/>
                  </a:cubicBezTo>
                  <a:lnTo>
                    <a:pt x="297" y="1232"/>
                  </a:lnTo>
                  <a:cubicBezTo>
                    <a:pt x="342" y="1250"/>
                    <a:pt x="395" y="1258"/>
                    <a:pt x="440" y="1267"/>
                  </a:cubicBezTo>
                  <a:cubicBezTo>
                    <a:pt x="458" y="1258"/>
                    <a:pt x="467" y="1250"/>
                    <a:pt x="484" y="1241"/>
                  </a:cubicBezTo>
                  <a:cubicBezTo>
                    <a:pt x="413" y="1223"/>
                    <a:pt x="351" y="1196"/>
                    <a:pt x="288" y="1160"/>
                  </a:cubicBezTo>
                  <a:cubicBezTo>
                    <a:pt x="279" y="1089"/>
                    <a:pt x="279" y="1026"/>
                    <a:pt x="288" y="964"/>
                  </a:cubicBezTo>
                  <a:cubicBezTo>
                    <a:pt x="390" y="1045"/>
                    <a:pt x="499" y="1080"/>
                    <a:pt x="605" y="1080"/>
                  </a:cubicBezTo>
                  <a:cubicBezTo>
                    <a:pt x="1047" y="1080"/>
                    <a:pt x="1444" y="475"/>
                    <a:pt x="1091" y="108"/>
                  </a:cubicBezTo>
                  <a:lnTo>
                    <a:pt x="1216" y="108"/>
                  </a:lnTo>
                  <a:cubicBezTo>
                    <a:pt x="1243" y="152"/>
                    <a:pt x="1287" y="197"/>
                    <a:pt x="1314" y="250"/>
                  </a:cubicBezTo>
                  <a:cubicBezTo>
                    <a:pt x="1359" y="349"/>
                    <a:pt x="1377" y="438"/>
                    <a:pt x="1394" y="545"/>
                  </a:cubicBezTo>
                  <a:cubicBezTo>
                    <a:pt x="1430" y="447"/>
                    <a:pt x="1394" y="331"/>
                    <a:pt x="1359" y="233"/>
                  </a:cubicBezTo>
                  <a:cubicBezTo>
                    <a:pt x="1350" y="197"/>
                    <a:pt x="1332" y="152"/>
                    <a:pt x="1314" y="117"/>
                  </a:cubicBezTo>
                  <a:lnTo>
                    <a:pt x="1332" y="117"/>
                  </a:lnTo>
                  <a:cubicBezTo>
                    <a:pt x="1341" y="134"/>
                    <a:pt x="1350" y="152"/>
                    <a:pt x="1368" y="170"/>
                  </a:cubicBezTo>
                  <a:cubicBezTo>
                    <a:pt x="1394" y="224"/>
                    <a:pt x="1412" y="286"/>
                    <a:pt x="1430" y="349"/>
                  </a:cubicBezTo>
                  <a:cubicBezTo>
                    <a:pt x="1466" y="464"/>
                    <a:pt x="1448" y="589"/>
                    <a:pt x="1439" y="714"/>
                  </a:cubicBezTo>
                  <a:cubicBezTo>
                    <a:pt x="1439" y="714"/>
                    <a:pt x="1448" y="705"/>
                    <a:pt x="1448" y="705"/>
                  </a:cubicBezTo>
                  <a:cubicBezTo>
                    <a:pt x="1501" y="598"/>
                    <a:pt x="1510" y="473"/>
                    <a:pt x="1493" y="357"/>
                  </a:cubicBezTo>
                  <a:cubicBezTo>
                    <a:pt x="1484" y="304"/>
                    <a:pt x="1466" y="215"/>
                    <a:pt x="1439" y="152"/>
                  </a:cubicBezTo>
                  <a:cubicBezTo>
                    <a:pt x="1457" y="152"/>
                    <a:pt x="1475" y="161"/>
                    <a:pt x="1493" y="170"/>
                  </a:cubicBezTo>
                  <a:cubicBezTo>
                    <a:pt x="1564" y="331"/>
                    <a:pt x="1573" y="491"/>
                    <a:pt x="1537" y="652"/>
                  </a:cubicBezTo>
                  <a:cubicBezTo>
                    <a:pt x="1582" y="634"/>
                    <a:pt x="1617" y="616"/>
                    <a:pt x="1653" y="589"/>
                  </a:cubicBezTo>
                  <a:cubicBezTo>
                    <a:pt x="1671" y="429"/>
                    <a:pt x="1653" y="268"/>
                    <a:pt x="1582" y="117"/>
                  </a:cubicBezTo>
                  <a:cubicBezTo>
                    <a:pt x="1573" y="108"/>
                    <a:pt x="1564" y="99"/>
                    <a:pt x="1564" y="90"/>
                  </a:cubicBezTo>
                  <a:cubicBezTo>
                    <a:pt x="1555" y="90"/>
                    <a:pt x="1555" y="81"/>
                    <a:pt x="1546" y="81"/>
                  </a:cubicBezTo>
                  <a:cubicBezTo>
                    <a:pt x="1426" y="26"/>
                    <a:pt x="1306" y="1"/>
                    <a:pt x="118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87" name="Google Shape;3542;p9"/>
            <p:cNvSpPr/>
            <p:nvPr/>
          </p:nvSpPr>
          <p:spPr>
            <a:xfrm>
              <a:off x="865050" y="1174200"/>
              <a:ext cx="6250" cy="3150"/>
            </a:xfrm>
            <a:custGeom>
              <a:avLst/>
              <a:ahLst/>
              <a:rect l="l" t="t" r="r" b="b"/>
              <a:pathLst>
                <a:path w="250" h="126" extrusionOk="0">
                  <a:moveTo>
                    <a:pt x="178" y="0"/>
                  </a:moveTo>
                  <a:cubicBezTo>
                    <a:pt x="143" y="9"/>
                    <a:pt x="107" y="18"/>
                    <a:pt x="63" y="27"/>
                  </a:cubicBezTo>
                  <a:cubicBezTo>
                    <a:pt x="3" y="27"/>
                    <a:pt x="0" y="126"/>
                    <a:pt x="55" y="126"/>
                  </a:cubicBezTo>
                  <a:cubicBezTo>
                    <a:pt x="58" y="126"/>
                    <a:pt x="60" y="126"/>
                    <a:pt x="63" y="125"/>
                  </a:cubicBezTo>
                  <a:cubicBezTo>
                    <a:pt x="116" y="125"/>
                    <a:pt x="161" y="116"/>
                    <a:pt x="205" y="107"/>
                  </a:cubicBezTo>
                  <a:cubicBezTo>
                    <a:pt x="232" y="98"/>
                    <a:pt x="250" y="63"/>
                    <a:pt x="241" y="36"/>
                  </a:cubicBezTo>
                  <a:cubicBezTo>
                    <a:pt x="232" y="9"/>
                    <a:pt x="205" y="0"/>
                    <a:pt x="17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88" name="Google Shape;3543;p9"/>
            <p:cNvSpPr/>
            <p:nvPr/>
          </p:nvSpPr>
          <p:spPr>
            <a:xfrm>
              <a:off x="864175" y="1164575"/>
              <a:ext cx="7225" cy="3000"/>
            </a:xfrm>
            <a:custGeom>
              <a:avLst/>
              <a:ahLst/>
              <a:rect l="l" t="t" r="r" b="b"/>
              <a:pathLst>
                <a:path w="289" h="120" extrusionOk="0">
                  <a:moveTo>
                    <a:pt x="44" y="0"/>
                  </a:moveTo>
                  <a:cubicBezTo>
                    <a:pt x="21" y="0"/>
                    <a:pt x="0" y="31"/>
                    <a:pt x="8" y="55"/>
                  </a:cubicBezTo>
                  <a:cubicBezTo>
                    <a:pt x="8" y="82"/>
                    <a:pt x="26" y="100"/>
                    <a:pt x="53" y="100"/>
                  </a:cubicBezTo>
                  <a:cubicBezTo>
                    <a:pt x="106" y="109"/>
                    <a:pt x="151" y="109"/>
                    <a:pt x="205" y="118"/>
                  </a:cubicBezTo>
                  <a:cubicBezTo>
                    <a:pt x="209" y="119"/>
                    <a:pt x="214" y="120"/>
                    <a:pt x="218" y="120"/>
                  </a:cubicBezTo>
                  <a:cubicBezTo>
                    <a:pt x="271" y="120"/>
                    <a:pt x="288" y="28"/>
                    <a:pt x="222" y="20"/>
                  </a:cubicBezTo>
                  <a:cubicBezTo>
                    <a:pt x="169" y="11"/>
                    <a:pt x="115" y="2"/>
                    <a:pt x="53" y="2"/>
                  </a:cubicBezTo>
                  <a:cubicBezTo>
                    <a:pt x="50" y="1"/>
                    <a:pt x="47" y="0"/>
                    <a:pt x="4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89" name="Google Shape;3544;p9"/>
            <p:cNvSpPr/>
            <p:nvPr/>
          </p:nvSpPr>
          <p:spPr>
            <a:xfrm>
              <a:off x="865925" y="1155000"/>
              <a:ext cx="7250" cy="4325"/>
            </a:xfrm>
            <a:custGeom>
              <a:avLst/>
              <a:ahLst/>
              <a:rect l="l" t="t" r="r" b="b"/>
              <a:pathLst>
                <a:path w="290" h="173" extrusionOk="0">
                  <a:moveTo>
                    <a:pt x="53" y="1"/>
                  </a:moveTo>
                  <a:cubicBezTo>
                    <a:pt x="36" y="1"/>
                    <a:pt x="21" y="11"/>
                    <a:pt x="10" y="28"/>
                  </a:cubicBezTo>
                  <a:cubicBezTo>
                    <a:pt x="1" y="55"/>
                    <a:pt x="10" y="90"/>
                    <a:pt x="36" y="99"/>
                  </a:cubicBezTo>
                  <a:cubicBezTo>
                    <a:pt x="90" y="117"/>
                    <a:pt x="143" y="153"/>
                    <a:pt x="206" y="171"/>
                  </a:cubicBezTo>
                  <a:cubicBezTo>
                    <a:pt x="211" y="172"/>
                    <a:pt x="216" y="173"/>
                    <a:pt x="221" y="173"/>
                  </a:cubicBezTo>
                  <a:cubicBezTo>
                    <a:pt x="272" y="173"/>
                    <a:pt x="289" y="88"/>
                    <a:pt x="224" y="64"/>
                  </a:cubicBezTo>
                  <a:cubicBezTo>
                    <a:pt x="179" y="46"/>
                    <a:pt x="135" y="28"/>
                    <a:pt x="81" y="10"/>
                  </a:cubicBezTo>
                  <a:cubicBezTo>
                    <a:pt x="72" y="4"/>
                    <a:pt x="62" y="1"/>
                    <a:pt x="5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90" name="Google Shape;3545;p9"/>
            <p:cNvSpPr/>
            <p:nvPr/>
          </p:nvSpPr>
          <p:spPr>
            <a:xfrm>
              <a:off x="880425" y="1137600"/>
              <a:ext cx="5550" cy="6325"/>
            </a:xfrm>
            <a:custGeom>
              <a:avLst/>
              <a:ahLst/>
              <a:rect l="l" t="t" r="r" b="b"/>
              <a:pathLst>
                <a:path w="222" h="253" extrusionOk="0">
                  <a:moveTo>
                    <a:pt x="69" y="0"/>
                  </a:moveTo>
                  <a:cubicBezTo>
                    <a:pt x="36" y="0"/>
                    <a:pt x="0" y="39"/>
                    <a:pt x="18" y="82"/>
                  </a:cubicBezTo>
                  <a:cubicBezTo>
                    <a:pt x="45" y="135"/>
                    <a:pt x="81" y="180"/>
                    <a:pt x="108" y="224"/>
                  </a:cubicBezTo>
                  <a:cubicBezTo>
                    <a:pt x="119" y="244"/>
                    <a:pt x="135" y="252"/>
                    <a:pt x="152" y="252"/>
                  </a:cubicBezTo>
                  <a:cubicBezTo>
                    <a:pt x="187" y="252"/>
                    <a:pt x="221" y="214"/>
                    <a:pt x="197" y="171"/>
                  </a:cubicBezTo>
                  <a:cubicBezTo>
                    <a:pt x="170" y="126"/>
                    <a:pt x="134" y="82"/>
                    <a:pt x="108" y="28"/>
                  </a:cubicBezTo>
                  <a:cubicBezTo>
                    <a:pt x="99" y="8"/>
                    <a:pt x="85" y="0"/>
                    <a:pt x="6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91" name="Google Shape;3546;p9"/>
            <p:cNvSpPr/>
            <p:nvPr/>
          </p:nvSpPr>
          <p:spPr>
            <a:xfrm>
              <a:off x="892025" y="1132850"/>
              <a:ext cx="3375" cy="6625"/>
            </a:xfrm>
            <a:custGeom>
              <a:avLst/>
              <a:ahLst/>
              <a:rect l="l" t="t" r="r" b="b"/>
              <a:pathLst>
                <a:path w="135" h="265" extrusionOk="0">
                  <a:moveTo>
                    <a:pt x="64" y="1"/>
                  </a:moveTo>
                  <a:cubicBezTo>
                    <a:pt x="58" y="1"/>
                    <a:pt x="51" y="2"/>
                    <a:pt x="45" y="4"/>
                  </a:cubicBezTo>
                  <a:cubicBezTo>
                    <a:pt x="9" y="13"/>
                    <a:pt x="1" y="40"/>
                    <a:pt x="9" y="66"/>
                  </a:cubicBezTo>
                  <a:cubicBezTo>
                    <a:pt x="18" y="111"/>
                    <a:pt x="18" y="164"/>
                    <a:pt x="18" y="218"/>
                  </a:cubicBezTo>
                  <a:cubicBezTo>
                    <a:pt x="26" y="241"/>
                    <a:pt x="40" y="264"/>
                    <a:pt x="62" y="264"/>
                  </a:cubicBezTo>
                  <a:cubicBezTo>
                    <a:pt x="65" y="264"/>
                    <a:pt x="68" y="264"/>
                    <a:pt x="72" y="263"/>
                  </a:cubicBezTo>
                  <a:cubicBezTo>
                    <a:pt x="99" y="263"/>
                    <a:pt x="134" y="245"/>
                    <a:pt x="125" y="218"/>
                  </a:cubicBezTo>
                  <a:cubicBezTo>
                    <a:pt x="116" y="156"/>
                    <a:pt x="116" y="93"/>
                    <a:pt x="108" y="40"/>
                  </a:cubicBezTo>
                  <a:cubicBezTo>
                    <a:pt x="101" y="12"/>
                    <a:pt x="84" y="1"/>
                    <a:pt x="6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92" name="Google Shape;3547;p9"/>
            <p:cNvSpPr/>
            <p:nvPr/>
          </p:nvSpPr>
          <p:spPr>
            <a:xfrm>
              <a:off x="903175" y="1133600"/>
              <a:ext cx="3200" cy="6275"/>
            </a:xfrm>
            <a:custGeom>
              <a:avLst/>
              <a:ahLst/>
              <a:rect l="l" t="t" r="r" b="b"/>
              <a:pathLst>
                <a:path w="128" h="251" extrusionOk="0">
                  <a:moveTo>
                    <a:pt x="62" y="1"/>
                  </a:moveTo>
                  <a:cubicBezTo>
                    <a:pt x="41" y="1"/>
                    <a:pt x="22" y="12"/>
                    <a:pt x="18" y="36"/>
                  </a:cubicBezTo>
                  <a:cubicBezTo>
                    <a:pt x="9" y="90"/>
                    <a:pt x="1" y="143"/>
                    <a:pt x="1" y="197"/>
                  </a:cubicBezTo>
                  <a:cubicBezTo>
                    <a:pt x="1" y="233"/>
                    <a:pt x="25" y="250"/>
                    <a:pt x="51" y="250"/>
                  </a:cubicBezTo>
                  <a:cubicBezTo>
                    <a:pt x="76" y="250"/>
                    <a:pt x="103" y="233"/>
                    <a:pt x="108" y="197"/>
                  </a:cubicBezTo>
                  <a:cubicBezTo>
                    <a:pt x="108" y="152"/>
                    <a:pt x="108" y="108"/>
                    <a:pt x="117" y="63"/>
                  </a:cubicBezTo>
                  <a:cubicBezTo>
                    <a:pt x="127" y="25"/>
                    <a:pt x="93" y="1"/>
                    <a:pt x="6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93" name="Google Shape;3548;p9"/>
            <p:cNvSpPr/>
            <p:nvPr/>
          </p:nvSpPr>
          <p:spPr>
            <a:xfrm>
              <a:off x="871800" y="1145075"/>
              <a:ext cx="7025" cy="5400"/>
            </a:xfrm>
            <a:custGeom>
              <a:avLst/>
              <a:ahLst/>
              <a:rect l="l" t="t" r="r" b="b"/>
              <a:pathLst>
                <a:path w="281" h="216" extrusionOk="0">
                  <a:moveTo>
                    <a:pt x="77" y="0"/>
                  </a:moveTo>
                  <a:cubicBezTo>
                    <a:pt x="35" y="0"/>
                    <a:pt x="1" y="51"/>
                    <a:pt x="42" y="86"/>
                  </a:cubicBezTo>
                  <a:cubicBezTo>
                    <a:pt x="78" y="130"/>
                    <a:pt x="123" y="166"/>
                    <a:pt x="167" y="202"/>
                  </a:cubicBezTo>
                  <a:cubicBezTo>
                    <a:pt x="179" y="212"/>
                    <a:pt x="192" y="216"/>
                    <a:pt x="204" y="216"/>
                  </a:cubicBezTo>
                  <a:cubicBezTo>
                    <a:pt x="246" y="216"/>
                    <a:pt x="280" y="165"/>
                    <a:pt x="239" y="130"/>
                  </a:cubicBezTo>
                  <a:cubicBezTo>
                    <a:pt x="194" y="95"/>
                    <a:pt x="149" y="50"/>
                    <a:pt x="114" y="14"/>
                  </a:cubicBezTo>
                  <a:cubicBezTo>
                    <a:pt x="102" y="5"/>
                    <a:pt x="89" y="0"/>
                    <a:pt x="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94" name="Google Shape;3549;p9"/>
            <p:cNvSpPr/>
            <p:nvPr/>
          </p:nvSpPr>
          <p:spPr>
            <a:xfrm>
              <a:off x="925475" y="1038150"/>
              <a:ext cx="22825" cy="20950"/>
            </a:xfrm>
            <a:custGeom>
              <a:avLst/>
              <a:ahLst/>
              <a:rect l="l" t="t" r="r" b="b"/>
              <a:pathLst>
                <a:path w="913" h="838" extrusionOk="0">
                  <a:moveTo>
                    <a:pt x="652" y="0"/>
                  </a:moveTo>
                  <a:cubicBezTo>
                    <a:pt x="589" y="27"/>
                    <a:pt x="518" y="54"/>
                    <a:pt x="465" y="90"/>
                  </a:cubicBezTo>
                  <a:cubicBezTo>
                    <a:pt x="509" y="125"/>
                    <a:pt x="554" y="170"/>
                    <a:pt x="572" y="224"/>
                  </a:cubicBezTo>
                  <a:cubicBezTo>
                    <a:pt x="589" y="313"/>
                    <a:pt x="572" y="402"/>
                    <a:pt x="518" y="473"/>
                  </a:cubicBezTo>
                  <a:cubicBezTo>
                    <a:pt x="465" y="550"/>
                    <a:pt x="373" y="591"/>
                    <a:pt x="283" y="591"/>
                  </a:cubicBezTo>
                  <a:cubicBezTo>
                    <a:pt x="206" y="591"/>
                    <a:pt x="130" y="562"/>
                    <a:pt x="81" y="500"/>
                  </a:cubicBezTo>
                  <a:cubicBezTo>
                    <a:pt x="45" y="563"/>
                    <a:pt x="19" y="634"/>
                    <a:pt x="1" y="705"/>
                  </a:cubicBezTo>
                  <a:cubicBezTo>
                    <a:pt x="94" y="799"/>
                    <a:pt x="197" y="837"/>
                    <a:pt x="297" y="837"/>
                  </a:cubicBezTo>
                  <a:cubicBezTo>
                    <a:pt x="619" y="837"/>
                    <a:pt x="913" y="438"/>
                    <a:pt x="777" y="152"/>
                  </a:cubicBezTo>
                  <a:cubicBezTo>
                    <a:pt x="759" y="143"/>
                    <a:pt x="732" y="143"/>
                    <a:pt x="705" y="134"/>
                  </a:cubicBezTo>
                  <a:lnTo>
                    <a:pt x="643" y="125"/>
                  </a:lnTo>
                  <a:lnTo>
                    <a:pt x="661" y="54"/>
                  </a:lnTo>
                  <a:cubicBezTo>
                    <a:pt x="661" y="45"/>
                    <a:pt x="661" y="27"/>
                    <a:pt x="670" y="18"/>
                  </a:cubicBezTo>
                  <a:cubicBezTo>
                    <a:pt x="661" y="9"/>
                    <a:pt x="661" y="9"/>
                    <a:pt x="652"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95" name="Google Shape;3550;p9"/>
            <p:cNvSpPr/>
            <p:nvPr/>
          </p:nvSpPr>
          <p:spPr>
            <a:xfrm>
              <a:off x="924575" y="1042600"/>
              <a:ext cx="29700" cy="28450"/>
            </a:xfrm>
            <a:custGeom>
              <a:avLst/>
              <a:ahLst/>
              <a:rect l="l" t="t" r="r" b="b"/>
              <a:pathLst>
                <a:path w="1188" h="1138" extrusionOk="0">
                  <a:moveTo>
                    <a:pt x="929" y="1"/>
                  </a:moveTo>
                  <a:cubicBezTo>
                    <a:pt x="1025" y="346"/>
                    <a:pt x="696" y="765"/>
                    <a:pt x="335" y="765"/>
                  </a:cubicBezTo>
                  <a:cubicBezTo>
                    <a:pt x="229" y="765"/>
                    <a:pt x="120" y="728"/>
                    <a:pt x="19" y="643"/>
                  </a:cubicBezTo>
                  <a:cubicBezTo>
                    <a:pt x="10" y="715"/>
                    <a:pt x="1" y="777"/>
                    <a:pt x="10" y="848"/>
                  </a:cubicBezTo>
                  <a:cubicBezTo>
                    <a:pt x="81" y="884"/>
                    <a:pt x="144" y="920"/>
                    <a:pt x="215" y="938"/>
                  </a:cubicBezTo>
                  <a:cubicBezTo>
                    <a:pt x="304" y="955"/>
                    <a:pt x="385" y="973"/>
                    <a:pt x="474" y="973"/>
                  </a:cubicBezTo>
                  <a:cubicBezTo>
                    <a:pt x="483" y="973"/>
                    <a:pt x="483" y="973"/>
                    <a:pt x="474" y="982"/>
                  </a:cubicBezTo>
                  <a:cubicBezTo>
                    <a:pt x="449" y="990"/>
                    <a:pt x="423" y="994"/>
                    <a:pt x="396" y="994"/>
                  </a:cubicBezTo>
                  <a:cubicBezTo>
                    <a:pt x="335" y="994"/>
                    <a:pt x="268" y="977"/>
                    <a:pt x="206" y="964"/>
                  </a:cubicBezTo>
                  <a:cubicBezTo>
                    <a:pt x="153" y="955"/>
                    <a:pt x="81" y="938"/>
                    <a:pt x="28" y="920"/>
                  </a:cubicBezTo>
                  <a:lnTo>
                    <a:pt x="28" y="920"/>
                  </a:lnTo>
                  <a:cubicBezTo>
                    <a:pt x="28" y="929"/>
                    <a:pt x="28" y="947"/>
                    <a:pt x="37" y="964"/>
                  </a:cubicBezTo>
                  <a:cubicBezTo>
                    <a:pt x="126" y="991"/>
                    <a:pt x="206" y="1027"/>
                    <a:pt x="304" y="1036"/>
                  </a:cubicBezTo>
                  <a:cubicBezTo>
                    <a:pt x="345" y="1043"/>
                    <a:pt x="385" y="1045"/>
                    <a:pt x="424" y="1045"/>
                  </a:cubicBezTo>
                  <a:cubicBezTo>
                    <a:pt x="488" y="1045"/>
                    <a:pt x="550" y="1038"/>
                    <a:pt x="617" y="1027"/>
                  </a:cubicBezTo>
                  <a:lnTo>
                    <a:pt x="617" y="1027"/>
                  </a:lnTo>
                  <a:cubicBezTo>
                    <a:pt x="558" y="1069"/>
                    <a:pt x="472" y="1080"/>
                    <a:pt x="387" y="1080"/>
                  </a:cubicBezTo>
                  <a:cubicBezTo>
                    <a:pt x="328" y="1080"/>
                    <a:pt x="271" y="1075"/>
                    <a:pt x="224" y="1071"/>
                  </a:cubicBezTo>
                  <a:cubicBezTo>
                    <a:pt x="215" y="1062"/>
                    <a:pt x="135" y="1054"/>
                    <a:pt x="63" y="1036"/>
                  </a:cubicBezTo>
                  <a:lnTo>
                    <a:pt x="63" y="1036"/>
                  </a:lnTo>
                  <a:cubicBezTo>
                    <a:pt x="63" y="1045"/>
                    <a:pt x="72" y="1062"/>
                    <a:pt x="72" y="1071"/>
                  </a:cubicBezTo>
                  <a:cubicBezTo>
                    <a:pt x="174" y="1117"/>
                    <a:pt x="276" y="1137"/>
                    <a:pt x="376" y="1137"/>
                  </a:cubicBezTo>
                  <a:cubicBezTo>
                    <a:pt x="707" y="1137"/>
                    <a:pt x="1012" y="911"/>
                    <a:pt x="1170" y="616"/>
                  </a:cubicBezTo>
                  <a:cubicBezTo>
                    <a:pt x="1161" y="616"/>
                    <a:pt x="1152" y="608"/>
                    <a:pt x="1152" y="608"/>
                  </a:cubicBezTo>
                  <a:lnTo>
                    <a:pt x="1098" y="581"/>
                  </a:lnTo>
                  <a:lnTo>
                    <a:pt x="1116" y="527"/>
                  </a:lnTo>
                  <a:cubicBezTo>
                    <a:pt x="1134" y="492"/>
                    <a:pt x="1143" y="456"/>
                    <a:pt x="1161" y="420"/>
                  </a:cubicBezTo>
                  <a:cubicBezTo>
                    <a:pt x="1170" y="304"/>
                    <a:pt x="1187" y="188"/>
                    <a:pt x="1161" y="72"/>
                  </a:cubicBezTo>
                  <a:cubicBezTo>
                    <a:pt x="1152" y="63"/>
                    <a:pt x="1134" y="63"/>
                    <a:pt x="1125" y="54"/>
                  </a:cubicBezTo>
                  <a:lnTo>
                    <a:pt x="1125" y="54"/>
                  </a:lnTo>
                  <a:cubicBezTo>
                    <a:pt x="1134" y="117"/>
                    <a:pt x="1134" y="179"/>
                    <a:pt x="1116" y="233"/>
                  </a:cubicBezTo>
                  <a:cubicBezTo>
                    <a:pt x="1107" y="161"/>
                    <a:pt x="1098" y="99"/>
                    <a:pt x="1080" y="37"/>
                  </a:cubicBezTo>
                  <a:cubicBezTo>
                    <a:pt x="1027" y="28"/>
                    <a:pt x="982" y="10"/>
                    <a:pt x="929"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96" name="Google Shape;3551;p9"/>
            <p:cNvSpPr/>
            <p:nvPr/>
          </p:nvSpPr>
          <p:spPr>
            <a:xfrm>
              <a:off x="954700" y="1045075"/>
              <a:ext cx="1800" cy="5375"/>
            </a:xfrm>
            <a:custGeom>
              <a:avLst/>
              <a:ahLst/>
              <a:rect l="l" t="t" r="r" b="b"/>
              <a:pathLst>
                <a:path w="72" h="215" extrusionOk="0">
                  <a:moveTo>
                    <a:pt x="18" y="0"/>
                  </a:moveTo>
                  <a:cubicBezTo>
                    <a:pt x="27" y="71"/>
                    <a:pt x="18" y="143"/>
                    <a:pt x="0" y="214"/>
                  </a:cubicBezTo>
                  <a:cubicBezTo>
                    <a:pt x="27" y="152"/>
                    <a:pt x="54" y="89"/>
                    <a:pt x="72" y="27"/>
                  </a:cubicBezTo>
                  <a:cubicBezTo>
                    <a:pt x="54" y="18"/>
                    <a:pt x="36" y="9"/>
                    <a:pt x="1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97" name="Google Shape;3552;p9"/>
            <p:cNvSpPr/>
            <p:nvPr/>
          </p:nvSpPr>
          <p:spPr>
            <a:xfrm>
              <a:off x="917450" y="1035250"/>
              <a:ext cx="38600" cy="38400"/>
            </a:xfrm>
            <a:custGeom>
              <a:avLst/>
              <a:ahLst/>
              <a:rect l="l" t="t" r="r" b="b"/>
              <a:pathLst>
                <a:path w="1544" h="1536" extrusionOk="0">
                  <a:moveTo>
                    <a:pt x="1026" y="1"/>
                  </a:moveTo>
                  <a:cubicBezTo>
                    <a:pt x="438" y="125"/>
                    <a:pt x="1" y="839"/>
                    <a:pt x="268" y="1428"/>
                  </a:cubicBezTo>
                  <a:cubicBezTo>
                    <a:pt x="277" y="1437"/>
                    <a:pt x="286" y="1437"/>
                    <a:pt x="286" y="1446"/>
                  </a:cubicBezTo>
                  <a:cubicBezTo>
                    <a:pt x="295" y="1446"/>
                    <a:pt x="295" y="1455"/>
                    <a:pt x="304" y="1455"/>
                  </a:cubicBezTo>
                  <a:cubicBezTo>
                    <a:pt x="425" y="1511"/>
                    <a:pt x="546" y="1536"/>
                    <a:pt x="663" y="1536"/>
                  </a:cubicBezTo>
                  <a:cubicBezTo>
                    <a:pt x="1033" y="1536"/>
                    <a:pt x="1368" y="1287"/>
                    <a:pt x="1544" y="955"/>
                  </a:cubicBezTo>
                  <a:cubicBezTo>
                    <a:pt x="1508" y="946"/>
                    <a:pt x="1481" y="928"/>
                    <a:pt x="1455" y="910"/>
                  </a:cubicBezTo>
                  <a:cubicBezTo>
                    <a:pt x="1297" y="1205"/>
                    <a:pt x="992" y="1431"/>
                    <a:pt x="661" y="1431"/>
                  </a:cubicBezTo>
                  <a:cubicBezTo>
                    <a:pt x="561" y="1431"/>
                    <a:pt x="459" y="1411"/>
                    <a:pt x="357" y="1365"/>
                  </a:cubicBezTo>
                  <a:cubicBezTo>
                    <a:pt x="357" y="1356"/>
                    <a:pt x="348" y="1339"/>
                    <a:pt x="348" y="1330"/>
                  </a:cubicBezTo>
                  <a:lnTo>
                    <a:pt x="348" y="1330"/>
                  </a:lnTo>
                  <a:cubicBezTo>
                    <a:pt x="420" y="1348"/>
                    <a:pt x="500" y="1356"/>
                    <a:pt x="509" y="1365"/>
                  </a:cubicBezTo>
                  <a:cubicBezTo>
                    <a:pt x="556" y="1369"/>
                    <a:pt x="613" y="1374"/>
                    <a:pt x="672" y="1374"/>
                  </a:cubicBezTo>
                  <a:cubicBezTo>
                    <a:pt x="757" y="1374"/>
                    <a:pt x="843" y="1363"/>
                    <a:pt x="902" y="1321"/>
                  </a:cubicBezTo>
                  <a:lnTo>
                    <a:pt x="902" y="1321"/>
                  </a:lnTo>
                  <a:cubicBezTo>
                    <a:pt x="835" y="1332"/>
                    <a:pt x="773" y="1339"/>
                    <a:pt x="709" y="1339"/>
                  </a:cubicBezTo>
                  <a:cubicBezTo>
                    <a:pt x="670" y="1339"/>
                    <a:pt x="630" y="1337"/>
                    <a:pt x="589" y="1330"/>
                  </a:cubicBezTo>
                  <a:cubicBezTo>
                    <a:pt x="491" y="1321"/>
                    <a:pt x="411" y="1285"/>
                    <a:pt x="322" y="1258"/>
                  </a:cubicBezTo>
                  <a:cubicBezTo>
                    <a:pt x="313" y="1241"/>
                    <a:pt x="313" y="1223"/>
                    <a:pt x="313" y="1214"/>
                  </a:cubicBezTo>
                  <a:lnTo>
                    <a:pt x="313" y="1214"/>
                  </a:lnTo>
                  <a:cubicBezTo>
                    <a:pt x="366" y="1232"/>
                    <a:pt x="438" y="1249"/>
                    <a:pt x="491" y="1258"/>
                  </a:cubicBezTo>
                  <a:cubicBezTo>
                    <a:pt x="553" y="1271"/>
                    <a:pt x="620" y="1288"/>
                    <a:pt x="681" y="1288"/>
                  </a:cubicBezTo>
                  <a:cubicBezTo>
                    <a:pt x="708" y="1288"/>
                    <a:pt x="734" y="1284"/>
                    <a:pt x="759" y="1276"/>
                  </a:cubicBezTo>
                  <a:cubicBezTo>
                    <a:pt x="768" y="1267"/>
                    <a:pt x="768" y="1267"/>
                    <a:pt x="759" y="1267"/>
                  </a:cubicBezTo>
                  <a:cubicBezTo>
                    <a:pt x="670" y="1267"/>
                    <a:pt x="589" y="1249"/>
                    <a:pt x="500" y="1232"/>
                  </a:cubicBezTo>
                  <a:cubicBezTo>
                    <a:pt x="429" y="1214"/>
                    <a:pt x="366" y="1178"/>
                    <a:pt x="295" y="1142"/>
                  </a:cubicBezTo>
                  <a:cubicBezTo>
                    <a:pt x="286" y="1071"/>
                    <a:pt x="295" y="1009"/>
                    <a:pt x="304" y="937"/>
                  </a:cubicBezTo>
                  <a:cubicBezTo>
                    <a:pt x="405" y="1022"/>
                    <a:pt x="514" y="1059"/>
                    <a:pt x="620" y="1059"/>
                  </a:cubicBezTo>
                  <a:cubicBezTo>
                    <a:pt x="981" y="1059"/>
                    <a:pt x="1310" y="640"/>
                    <a:pt x="1214" y="295"/>
                  </a:cubicBezTo>
                  <a:cubicBezTo>
                    <a:pt x="1178" y="286"/>
                    <a:pt x="1142" y="277"/>
                    <a:pt x="1098" y="268"/>
                  </a:cubicBezTo>
                  <a:lnTo>
                    <a:pt x="1098" y="268"/>
                  </a:lnTo>
                  <a:cubicBezTo>
                    <a:pt x="1234" y="554"/>
                    <a:pt x="940" y="953"/>
                    <a:pt x="618" y="953"/>
                  </a:cubicBezTo>
                  <a:cubicBezTo>
                    <a:pt x="518" y="953"/>
                    <a:pt x="415" y="915"/>
                    <a:pt x="322" y="821"/>
                  </a:cubicBezTo>
                  <a:cubicBezTo>
                    <a:pt x="340" y="750"/>
                    <a:pt x="366" y="679"/>
                    <a:pt x="402" y="616"/>
                  </a:cubicBezTo>
                  <a:cubicBezTo>
                    <a:pt x="451" y="678"/>
                    <a:pt x="527" y="707"/>
                    <a:pt x="604" y="707"/>
                  </a:cubicBezTo>
                  <a:cubicBezTo>
                    <a:pt x="694" y="707"/>
                    <a:pt x="786" y="666"/>
                    <a:pt x="839" y="589"/>
                  </a:cubicBezTo>
                  <a:cubicBezTo>
                    <a:pt x="893" y="518"/>
                    <a:pt x="910" y="429"/>
                    <a:pt x="893" y="340"/>
                  </a:cubicBezTo>
                  <a:cubicBezTo>
                    <a:pt x="875" y="286"/>
                    <a:pt x="830" y="241"/>
                    <a:pt x="786" y="206"/>
                  </a:cubicBezTo>
                  <a:cubicBezTo>
                    <a:pt x="839" y="170"/>
                    <a:pt x="910" y="143"/>
                    <a:pt x="973" y="116"/>
                  </a:cubicBezTo>
                  <a:cubicBezTo>
                    <a:pt x="982" y="125"/>
                    <a:pt x="982" y="125"/>
                    <a:pt x="991" y="134"/>
                  </a:cubicBezTo>
                  <a:cubicBezTo>
                    <a:pt x="1000" y="90"/>
                    <a:pt x="1009" y="45"/>
                    <a:pt x="1026"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98" name="Google Shape;3553;p9"/>
            <p:cNvSpPr/>
            <p:nvPr/>
          </p:nvSpPr>
          <p:spPr>
            <a:xfrm>
              <a:off x="951575" y="1043500"/>
              <a:ext cx="1350" cy="4925"/>
            </a:xfrm>
            <a:custGeom>
              <a:avLst/>
              <a:ahLst/>
              <a:rect l="l" t="t" r="r" b="b"/>
              <a:pathLst>
                <a:path w="54" h="197" extrusionOk="0">
                  <a:moveTo>
                    <a:pt x="0" y="1"/>
                  </a:moveTo>
                  <a:cubicBezTo>
                    <a:pt x="18" y="63"/>
                    <a:pt x="27" y="125"/>
                    <a:pt x="36" y="197"/>
                  </a:cubicBezTo>
                  <a:cubicBezTo>
                    <a:pt x="54" y="143"/>
                    <a:pt x="54" y="81"/>
                    <a:pt x="45" y="18"/>
                  </a:cubicBezTo>
                  <a:cubicBezTo>
                    <a:pt x="27" y="18"/>
                    <a:pt x="9" y="10"/>
                    <a:pt x="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699" name="Google Shape;3554;p9"/>
            <p:cNvSpPr/>
            <p:nvPr/>
          </p:nvSpPr>
          <p:spPr>
            <a:xfrm>
              <a:off x="953575" y="1044400"/>
              <a:ext cx="1825" cy="8725"/>
            </a:xfrm>
            <a:custGeom>
              <a:avLst/>
              <a:ahLst/>
              <a:rect l="l" t="t" r="r" b="b"/>
              <a:pathLst>
                <a:path w="73" h="349" extrusionOk="0">
                  <a:moveTo>
                    <a:pt x="1" y="0"/>
                  </a:moveTo>
                  <a:lnTo>
                    <a:pt x="1" y="0"/>
                  </a:lnTo>
                  <a:cubicBezTo>
                    <a:pt x="27" y="116"/>
                    <a:pt x="10" y="232"/>
                    <a:pt x="1" y="348"/>
                  </a:cubicBezTo>
                  <a:cubicBezTo>
                    <a:pt x="10" y="321"/>
                    <a:pt x="19" y="295"/>
                    <a:pt x="36" y="268"/>
                  </a:cubicBezTo>
                  <a:cubicBezTo>
                    <a:pt x="36" y="259"/>
                    <a:pt x="36" y="250"/>
                    <a:pt x="45" y="241"/>
                  </a:cubicBezTo>
                  <a:cubicBezTo>
                    <a:pt x="63" y="170"/>
                    <a:pt x="72" y="98"/>
                    <a:pt x="63" y="27"/>
                  </a:cubicBezTo>
                  <a:cubicBezTo>
                    <a:pt x="45" y="18"/>
                    <a:pt x="27" y="9"/>
                    <a:pt x="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00" name="Google Shape;3555;p9"/>
            <p:cNvSpPr/>
            <p:nvPr/>
          </p:nvSpPr>
          <p:spPr>
            <a:xfrm>
              <a:off x="913875" y="1066700"/>
              <a:ext cx="6275" cy="3150"/>
            </a:xfrm>
            <a:custGeom>
              <a:avLst/>
              <a:ahLst/>
              <a:rect l="l" t="t" r="r" b="b"/>
              <a:pathLst>
                <a:path w="251" h="126" extrusionOk="0">
                  <a:moveTo>
                    <a:pt x="179" y="0"/>
                  </a:moveTo>
                  <a:cubicBezTo>
                    <a:pt x="144" y="9"/>
                    <a:pt x="108" y="18"/>
                    <a:pt x="63" y="18"/>
                  </a:cubicBezTo>
                  <a:cubicBezTo>
                    <a:pt x="1" y="27"/>
                    <a:pt x="1" y="125"/>
                    <a:pt x="72" y="125"/>
                  </a:cubicBezTo>
                  <a:cubicBezTo>
                    <a:pt x="117" y="125"/>
                    <a:pt x="161" y="107"/>
                    <a:pt x="215" y="107"/>
                  </a:cubicBezTo>
                  <a:cubicBezTo>
                    <a:pt x="242" y="98"/>
                    <a:pt x="251" y="63"/>
                    <a:pt x="251" y="36"/>
                  </a:cubicBezTo>
                  <a:cubicBezTo>
                    <a:pt x="242" y="9"/>
                    <a:pt x="215" y="0"/>
                    <a:pt x="17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01" name="Google Shape;3556;p9"/>
            <p:cNvSpPr/>
            <p:nvPr/>
          </p:nvSpPr>
          <p:spPr>
            <a:xfrm>
              <a:off x="913225" y="1056875"/>
              <a:ext cx="7075" cy="3175"/>
            </a:xfrm>
            <a:custGeom>
              <a:avLst/>
              <a:ahLst/>
              <a:rect l="l" t="t" r="r" b="b"/>
              <a:pathLst>
                <a:path w="283" h="127" extrusionOk="0">
                  <a:moveTo>
                    <a:pt x="54" y="1"/>
                  </a:moveTo>
                  <a:cubicBezTo>
                    <a:pt x="18" y="1"/>
                    <a:pt x="0" y="28"/>
                    <a:pt x="0" y="54"/>
                  </a:cubicBezTo>
                  <a:cubicBezTo>
                    <a:pt x="0" y="90"/>
                    <a:pt x="27" y="108"/>
                    <a:pt x="54" y="108"/>
                  </a:cubicBezTo>
                  <a:cubicBezTo>
                    <a:pt x="98" y="117"/>
                    <a:pt x="143" y="117"/>
                    <a:pt x="196" y="126"/>
                  </a:cubicBezTo>
                  <a:cubicBezTo>
                    <a:pt x="199" y="126"/>
                    <a:pt x="202" y="126"/>
                    <a:pt x="204" y="126"/>
                  </a:cubicBezTo>
                  <a:cubicBezTo>
                    <a:pt x="261" y="126"/>
                    <a:pt x="283" y="36"/>
                    <a:pt x="223" y="28"/>
                  </a:cubicBezTo>
                  <a:cubicBezTo>
                    <a:pt x="161" y="19"/>
                    <a:pt x="107" y="10"/>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02" name="Google Shape;3557;p9"/>
            <p:cNvSpPr/>
            <p:nvPr/>
          </p:nvSpPr>
          <p:spPr>
            <a:xfrm>
              <a:off x="914775" y="1047425"/>
              <a:ext cx="7200" cy="4250"/>
            </a:xfrm>
            <a:custGeom>
              <a:avLst/>
              <a:ahLst/>
              <a:rect l="l" t="t" r="r" b="b"/>
              <a:pathLst>
                <a:path w="288" h="170" extrusionOk="0">
                  <a:moveTo>
                    <a:pt x="68" y="1"/>
                  </a:moveTo>
                  <a:cubicBezTo>
                    <a:pt x="47" y="1"/>
                    <a:pt x="25" y="11"/>
                    <a:pt x="18" y="31"/>
                  </a:cubicBezTo>
                  <a:cubicBezTo>
                    <a:pt x="0" y="49"/>
                    <a:pt x="9" y="93"/>
                    <a:pt x="36" y="102"/>
                  </a:cubicBezTo>
                  <a:cubicBezTo>
                    <a:pt x="90" y="120"/>
                    <a:pt x="143" y="147"/>
                    <a:pt x="206" y="165"/>
                  </a:cubicBezTo>
                  <a:cubicBezTo>
                    <a:pt x="213" y="168"/>
                    <a:pt x="219" y="169"/>
                    <a:pt x="225" y="169"/>
                  </a:cubicBezTo>
                  <a:cubicBezTo>
                    <a:pt x="273" y="169"/>
                    <a:pt x="288" y="82"/>
                    <a:pt x="232" y="67"/>
                  </a:cubicBezTo>
                  <a:cubicBezTo>
                    <a:pt x="179" y="49"/>
                    <a:pt x="134" y="31"/>
                    <a:pt x="90" y="4"/>
                  </a:cubicBezTo>
                  <a:cubicBezTo>
                    <a:pt x="83" y="2"/>
                    <a:pt x="76" y="1"/>
                    <a:pt x="6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03" name="Google Shape;3558;p9"/>
            <p:cNvSpPr/>
            <p:nvPr/>
          </p:nvSpPr>
          <p:spPr>
            <a:xfrm>
              <a:off x="929325" y="1030100"/>
              <a:ext cx="5500" cy="6175"/>
            </a:xfrm>
            <a:custGeom>
              <a:avLst/>
              <a:ahLst/>
              <a:rect l="l" t="t" r="r" b="b"/>
              <a:pathLst>
                <a:path w="220" h="247" extrusionOk="0">
                  <a:moveTo>
                    <a:pt x="70" y="0"/>
                  </a:moveTo>
                  <a:cubicBezTo>
                    <a:pt x="35" y="0"/>
                    <a:pt x="1" y="39"/>
                    <a:pt x="25" y="82"/>
                  </a:cubicBezTo>
                  <a:cubicBezTo>
                    <a:pt x="43" y="135"/>
                    <a:pt x="79" y="180"/>
                    <a:pt x="105" y="224"/>
                  </a:cubicBezTo>
                  <a:cubicBezTo>
                    <a:pt x="116" y="240"/>
                    <a:pt x="131" y="247"/>
                    <a:pt x="146" y="247"/>
                  </a:cubicBezTo>
                  <a:cubicBezTo>
                    <a:pt x="183" y="247"/>
                    <a:pt x="220" y="209"/>
                    <a:pt x="195" y="171"/>
                  </a:cubicBezTo>
                  <a:cubicBezTo>
                    <a:pt x="168" y="126"/>
                    <a:pt x="132" y="82"/>
                    <a:pt x="114" y="28"/>
                  </a:cubicBezTo>
                  <a:cubicBezTo>
                    <a:pt x="103" y="8"/>
                    <a:pt x="86"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04" name="Google Shape;3559;p9"/>
            <p:cNvSpPr/>
            <p:nvPr/>
          </p:nvSpPr>
          <p:spPr>
            <a:xfrm>
              <a:off x="941100" y="1026550"/>
              <a:ext cx="3150" cy="5375"/>
            </a:xfrm>
            <a:custGeom>
              <a:avLst/>
              <a:ahLst/>
              <a:rect l="l" t="t" r="r" b="b"/>
              <a:pathLst>
                <a:path w="126" h="215" extrusionOk="0">
                  <a:moveTo>
                    <a:pt x="0" y="1"/>
                  </a:moveTo>
                  <a:cubicBezTo>
                    <a:pt x="0" y="10"/>
                    <a:pt x="0" y="10"/>
                    <a:pt x="0" y="18"/>
                  </a:cubicBezTo>
                  <a:cubicBezTo>
                    <a:pt x="9" y="63"/>
                    <a:pt x="9" y="117"/>
                    <a:pt x="18" y="170"/>
                  </a:cubicBezTo>
                  <a:cubicBezTo>
                    <a:pt x="18" y="197"/>
                    <a:pt x="36" y="215"/>
                    <a:pt x="72" y="215"/>
                  </a:cubicBezTo>
                  <a:cubicBezTo>
                    <a:pt x="98" y="215"/>
                    <a:pt x="125" y="197"/>
                    <a:pt x="116" y="161"/>
                  </a:cubicBezTo>
                  <a:cubicBezTo>
                    <a:pt x="116" y="117"/>
                    <a:pt x="107" y="63"/>
                    <a:pt x="107" y="10"/>
                  </a:cubicBezTo>
                  <a:cubicBezTo>
                    <a:pt x="72" y="10"/>
                    <a:pt x="36" y="1"/>
                    <a:pt x="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05" name="Google Shape;3560;p9"/>
            <p:cNvSpPr/>
            <p:nvPr/>
          </p:nvSpPr>
          <p:spPr>
            <a:xfrm>
              <a:off x="920650" y="1037575"/>
              <a:ext cx="7000" cy="5425"/>
            </a:xfrm>
            <a:custGeom>
              <a:avLst/>
              <a:ahLst/>
              <a:rect l="l" t="t" r="r" b="b"/>
              <a:pathLst>
                <a:path w="280" h="217" extrusionOk="0">
                  <a:moveTo>
                    <a:pt x="80" y="0"/>
                  </a:moveTo>
                  <a:cubicBezTo>
                    <a:pt x="40" y="0"/>
                    <a:pt x="0" y="51"/>
                    <a:pt x="42" y="86"/>
                  </a:cubicBezTo>
                  <a:cubicBezTo>
                    <a:pt x="87" y="131"/>
                    <a:pt x="122" y="166"/>
                    <a:pt x="167" y="202"/>
                  </a:cubicBezTo>
                  <a:cubicBezTo>
                    <a:pt x="179" y="212"/>
                    <a:pt x="192" y="216"/>
                    <a:pt x="204" y="216"/>
                  </a:cubicBezTo>
                  <a:cubicBezTo>
                    <a:pt x="246" y="216"/>
                    <a:pt x="280" y="165"/>
                    <a:pt x="238" y="131"/>
                  </a:cubicBezTo>
                  <a:cubicBezTo>
                    <a:pt x="203" y="86"/>
                    <a:pt x="158" y="50"/>
                    <a:pt x="113" y="15"/>
                  </a:cubicBezTo>
                  <a:cubicBezTo>
                    <a:pt x="103" y="5"/>
                    <a:pt x="92" y="0"/>
                    <a:pt x="8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06" name="Google Shape;3561;p9"/>
            <p:cNvSpPr/>
            <p:nvPr/>
          </p:nvSpPr>
          <p:spPr>
            <a:xfrm>
              <a:off x="877750" y="1032800"/>
              <a:ext cx="18750" cy="24150"/>
            </a:xfrm>
            <a:custGeom>
              <a:avLst/>
              <a:ahLst/>
              <a:rect l="l" t="t" r="r" b="b"/>
              <a:pathLst>
                <a:path w="750" h="966" extrusionOk="0">
                  <a:moveTo>
                    <a:pt x="152" y="0"/>
                  </a:moveTo>
                  <a:cubicBezTo>
                    <a:pt x="117" y="63"/>
                    <a:pt x="81" y="125"/>
                    <a:pt x="54" y="197"/>
                  </a:cubicBezTo>
                  <a:cubicBezTo>
                    <a:pt x="58" y="196"/>
                    <a:pt x="62" y="196"/>
                    <a:pt x="66" y="196"/>
                  </a:cubicBezTo>
                  <a:cubicBezTo>
                    <a:pt x="230" y="196"/>
                    <a:pt x="365" y="379"/>
                    <a:pt x="322" y="545"/>
                  </a:cubicBezTo>
                  <a:cubicBezTo>
                    <a:pt x="304" y="634"/>
                    <a:pt x="250" y="705"/>
                    <a:pt x="170" y="741"/>
                  </a:cubicBezTo>
                  <a:cubicBezTo>
                    <a:pt x="141" y="756"/>
                    <a:pt x="108" y="762"/>
                    <a:pt x="77" y="762"/>
                  </a:cubicBezTo>
                  <a:cubicBezTo>
                    <a:pt x="50" y="762"/>
                    <a:pt x="25" y="758"/>
                    <a:pt x="1" y="750"/>
                  </a:cubicBezTo>
                  <a:lnTo>
                    <a:pt x="1" y="750"/>
                  </a:lnTo>
                  <a:cubicBezTo>
                    <a:pt x="9" y="821"/>
                    <a:pt x="27" y="892"/>
                    <a:pt x="63" y="955"/>
                  </a:cubicBezTo>
                  <a:cubicBezTo>
                    <a:pt x="95" y="962"/>
                    <a:pt x="126" y="965"/>
                    <a:pt x="155" y="965"/>
                  </a:cubicBezTo>
                  <a:cubicBezTo>
                    <a:pt x="641" y="965"/>
                    <a:pt x="750" y="42"/>
                    <a:pt x="152"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07" name="Google Shape;3562;p9"/>
            <p:cNvSpPr/>
            <p:nvPr/>
          </p:nvSpPr>
          <p:spPr>
            <a:xfrm>
              <a:off x="880875" y="1025000"/>
              <a:ext cx="28800" cy="41050"/>
            </a:xfrm>
            <a:custGeom>
              <a:avLst/>
              <a:ahLst/>
              <a:rect l="l" t="t" r="r" b="b"/>
              <a:pathLst>
                <a:path w="1152" h="1642" extrusionOk="0">
                  <a:moveTo>
                    <a:pt x="500" y="0"/>
                  </a:moveTo>
                  <a:lnTo>
                    <a:pt x="500" y="0"/>
                  </a:lnTo>
                  <a:cubicBezTo>
                    <a:pt x="482" y="9"/>
                    <a:pt x="473" y="9"/>
                    <a:pt x="455" y="18"/>
                  </a:cubicBezTo>
                  <a:cubicBezTo>
                    <a:pt x="509" y="54"/>
                    <a:pt x="545" y="89"/>
                    <a:pt x="554" y="98"/>
                  </a:cubicBezTo>
                  <a:cubicBezTo>
                    <a:pt x="643" y="170"/>
                    <a:pt x="777" y="295"/>
                    <a:pt x="786" y="411"/>
                  </a:cubicBezTo>
                  <a:cubicBezTo>
                    <a:pt x="786" y="419"/>
                    <a:pt x="786" y="419"/>
                    <a:pt x="786" y="419"/>
                  </a:cubicBezTo>
                  <a:cubicBezTo>
                    <a:pt x="723" y="321"/>
                    <a:pt x="670" y="250"/>
                    <a:pt x="580" y="179"/>
                  </a:cubicBezTo>
                  <a:cubicBezTo>
                    <a:pt x="527" y="125"/>
                    <a:pt x="464" y="89"/>
                    <a:pt x="402" y="45"/>
                  </a:cubicBezTo>
                  <a:cubicBezTo>
                    <a:pt x="384" y="54"/>
                    <a:pt x="366" y="63"/>
                    <a:pt x="357" y="72"/>
                  </a:cubicBezTo>
                  <a:cubicBezTo>
                    <a:pt x="393" y="98"/>
                    <a:pt x="438" y="125"/>
                    <a:pt x="464" y="152"/>
                  </a:cubicBezTo>
                  <a:cubicBezTo>
                    <a:pt x="545" y="205"/>
                    <a:pt x="616" y="259"/>
                    <a:pt x="652" y="348"/>
                  </a:cubicBezTo>
                  <a:cubicBezTo>
                    <a:pt x="589" y="277"/>
                    <a:pt x="527" y="232"/>
                    <a:pt x="447" y="179"/>
                  </a:cubicBezTo>
                  <a:cubicBezTo>
                    <a:pt x="402" y="143"/>
                    <a:pt x="348" y="125"/>
                    <a:pt x="295" y="107"/>
                  </a:cubicBezTo>
                  <a:cubicBezTo>
                    <a:pt x="241" y="134"/>
                    <a:pt x="179" y="170"/>
                    <a:pt x="116" y="196"/>
                  </a:cubicBezTo>
                  <a:cubicBezTo>
                    <a:pt x="116" y="205"/>
                    <a:pt x="108" y="214"/>
                    <a:pt x="99" y="214"/>
                  </a:cubicBezTo>
                  <a:cubicBezTo>
                    <a:pt x="759" y="329"/>
                    <a:pt x="620" y="1383"/>
                    <a:pt x="23" y="1383"/>
                  </a:cubicBezTo>
                  <a:cubicBezTo>
                    <a:pt x="15" y="1383"/>
                    <a:pt x="8" y="1383"/>
                    <a:pt x="0" y="1383"/>
                  </a:cubicBezTo>
                  <a:lnTo>
                    <a:pt x="0" y="1383"/>
                  </a:lnTo>
                  <a:cubicBezTo>
                    <a:pt x="18" y="1410"/>
                    <a:pt x="45" y="1445"/>
                    <a:pt x="72" y="1472"/>
                  </a:cubicBezTo>
                  <a:cubicBezTo>
                    <a:pt x="134" y="1472"/>
                    <a:pt x="188" y="1463"/>
                    <a:pt x="241" y="1454"/>
                  </a:cubicBezTo>
                  <a:cubicBezTo>
                    <a:pt x="348" y="1419"/>
                    <a:pt x="429" y="1374"/>
                    <a:pt x="518" y="1312"/>
                  </a:cubicBezTo>
                  <a:cubicBezTo>
                    <a:pt x="527" y="1312"/>
                    <a:pt x="527" y="1312"/>
                    <a:pt x="527" y="1320"/>
                  </a:cubicBezTo>
                  <a:cubicBezTo>
                    <a:pt x="464" y="1410"/>
                    <a:pt x="357" y="1463"/>
                    <a:pt x="259" y="1499"/>
                  </a:cubicBezTo>
                  <a:cubicBezTo>
                    <a:pt x="232" y="1517"/>
                    <a:pt x="188" y="1535"/>
                    <a:pt x="143" y="1543"/>
                  </a:cubicBezTo>
                  <a:cubicBezTo>
                    <a:pt x="152" y="1543"/>
                    <a:pt x="152" y="1543"/>
                    <a:pt x="161" y="1552"/>
                  </a:cubicBezTo>
                  <a:cubicBezTo>
                    <a:pt x="179" y="1552"/>
                    <a:pt x="197" y="1552"/>
                    <a:pt x="223" y="1543"/>
                  </a:cubicBezTo>
                  <a:cubicBezTo>
                    <a:pt x="286" y="1535"/>
                    <a:pt x="339" y="1508"/>
                    <a:pt x="393" y="1481"/>
                  </a:cubicBezTo>
                  <a:cubicBezTo>
                    <a:pt x="518" y="1419"/>
                    <a:pt x="598" y="1320"/>
                    <a:pt x="687" y="1222"/>
                  </a:cubicBezTo>
                  <a:lnTo>
                    <a:pt x="687" y="1222"/>
                  </a:lnTo>
                  <a:cubicBezTo>
                    <a:pt x="652" y="1347"/>
                    <a:pt x="554" y="1445"/>
                    <a:pt x="447" y="1517"/>
                  </a:cubicBezTo>
                  <a:cubicBezTo>
                    <a:pt x="402" y="1543"/>
                    <a:pt x="331" y="1588"/>
                    <a:pt x="250" y="1615"/>
                  </a:cubicBezTo>
                  <a:cubicBezTo>
                    <a:pt x="268" y="1624"/>
                    <a:pt x="286" y="1633"/>
                    <a:pt x="304" y="1642"/>
                  </a:cubicBezTo>
                  <a:cubicBezTo>
                    <a:pt x="982" y="1428"/>
                    <a:pt x="1151" y="339"/>
                    <a:pt x="500"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08" name="Google Shape;3563;p9"/>
            <p:cNvSpPr/>
            <p:nvPr/>
          </p:nvSpPr>
          <p:spPr>
            <a:xfrm>
              <a:off x="871725" y="1023425"/>
              <a:ext cx="41075" cy="45250"/>
            </a:xfrm>
            <a:custGeom>
              <a:avLst/>
              <a:ahLst/>
              <a:rect l="l" t="t" r="r" b="b"/>
              <a:pathLst>
                <a:path w="1643" h="1810" extrusionOk="0">
                  <a:moveTo>
                    <a:pt x="393" y="375"/>
                  </a:moveTo>
                  <a:cubicBezTo>
                    <a:pt x="991" y="417"/>
                    <a:pt x="882" y="1340"/>
                    <a:pt x="396" y="1340"/>
                  </a:cubicBezTo>
                  <a:cubicBezTo>
                    <a:pt x="367" y="1340"/>
                    <a:pt x="336" y="1337"/>
                    <a:pt x="304" y="1330"/>
                  </a:cubicBezTo>
                  <a:cubicBezTo>
                    <a:pt x="268" y="1267"/>
                    <a:pt x="250" y="1196"/>
                    <a:pt x="242" y="1125"/>
                  </a:cubicBezTo>
                  <a:lnTo>
                    <a:pt x="242" y="1125"/>
                  </a:lnTo>
                  <a:cubicBezTo>
                    <a:pt x="266" y="1133"/>
                    <a:pt x="291" y="1137"/>
                    <a:pt x="318" y="1137"/>
                  </a:cubicBezTo>
                  <a:cubicBezTo>
                    <a:pt x="349" y="1137"/>
                    <a:pt x="382" y="1131"/>
                    <a:pt x="411" y="1116"/>
                  </a:cubicBezTo>
                  <a:cubicBezTo>
                    <a:pt x="491" y="1080"/>
                    <a:pt x="545" y="1009"/>
                    <a:pt x="563" y="920"/>
                  </a:cubicBezTo>
                  <a:cubicBezTo>
                    <a:pt x="606" y="754"/>
                    <a:pt x="471" y="571"/>
                    <a:pt x="307" y="571"/>
                  </a:cubicBezTo>
                  <a:cubicBezTo>
                    <a:pt x="303" y="571"/>
                    <a:pt x="299" y="571"/>
                    <a:pt x="295" y="572"/>
                  </a:cubicBezTo>
                  <a:cubicBezTo>
                    <a:pt x="322" y="500"/>
                    <a:pt x="358" y="438"/>
                    <a:pt x="393" y="375"/>
                  </a:cubicBezTo>
                  <a:close/>
                  <a:moveTo>
                    <a:pt x="973" y="1"/>
                  </a:moveTo>
                  <a:cubicBezTo>
                    <a:pt x="937" y="27"/>
                    <a:pt x="902" y="45"/>
                    <a:pt x="866" y="63"/>
                  </a:cubicBezTo>
                  <a:cubicBezTo>
                    <a:pt x="1517" y="402"/>
                    <a:pt x="1348" y="1491"/>
                    <a:pt x="670" y="1705"/>
                  </a:cubicBezTo>
                  <a:cubicBezTo>
                    <a:pt x="652" y="1696"/>
                    <a:pt x="634" y="1687"/>
                    <a:pt x="616" y="1678"/>
                  </a:cubicBezTo>
                  <a:cubicBezTo>
                    <a:pt x="697" y="1651"/>
                    <a:pt x="768" y="1606"/>
                    <a:pt x="821" y="1580"/>
                  </a:cubicBezTo>
                  <a:cubicBezTo>
                    <a:pt x="920" y="1508"/>
                    <a:pt x="1018" y="1410"/>
                    <a:pt x="1053" y="1285"/>
                  </a:cubicBezTo>
                  <a:lnTo>
                    <a:pt x="1053" y="1285"/>
                  </a:lnTo>
                  <a:cubicBezTo>
                    <a:pt x="964" y="1383"/>
                    <a:pt x="884" y="1482"/>
                    <a:pt x="759" y="1544"/>
                  </a:cubicBezTo>
                  <a:cubicBezTo>
                    <a:pt x="705" y="1571"/>
                    <a:pt x="652" y="1598"/>
                    <a:pt x="589" y="1606"/>
                  </a:cubicBezTo>
                  <a:cubicBezTo>
                    <a:pt x="563" y="1615"/>
                    <a:pt x="545" y="1615"/>
                    <a:pt x="527" y="1615"/>
                  </a:cubicBezTo>
                  <a:cubicBezTo>
                    <a:pt x="518" y="1606"/>
                    <a:pt x="518" y="1606"/>
                    <a:pt x="509" y="1606"/>
                  </a:cubicBezTo>
                  <a:cubicBezTo>
                    <a:pt x="554" y="1598"/>
                    <a:pt x="598" y="1580"/>
                    <a:pt x="625" y="1562"/>
                  </a:cubicBezTo>
                  <a:cubicBezTo>
                    <a:pt x="723" y="1526"/>
                    <a:pt x="830" y="1473"/>
                    <a:pt x="893" y="1383"/>
                  </a:cubicBezTo>
                  <a:cubicBezTo>
                    <a:pt x="893" y="1375"/>
                    <a:pt x="893" y="1375"/>
                    <a:pt x="884" y="1375"/>
                  </a:cubicBezTo>
                  <a:cubicBezTo>
                    <a:pt x="795" y="1437"/>
                    <a:pt x="714" y="1482"/>
                    <a:pt x="607" y="1517"/>
                  </a:cubicBezTo>
                  <a:cubicBezTo>
                    <a:pt x="554" y="1526"/>
                    <a:pt x="500" y="1535"/>
                    <a:pt x="438" y="1535"/>
                  </a:cubicBezTo>
                  <a:cubicBezTo>
                    <a:pt x="411" y="1508"/>
                    <a:pt x="384" y="1473"/>
                    <a:pt x="366" y="1446"/>
                  </a:cubicBezTo>
                  <a:lnTo>
                    <a:pt x="366" y="1446"/>
                  </a:lnTo>
                  <a:cubicBezTo>
                    <a:pt x="374" y="1446"/>
                    <a:pt x="381" y="1446"/>
                    <a:pt x="389" y="1446"/>
                  </a:cubicBezTo>
                  <a:cubicBezTo>
                    <a:pt x="986" y="1446"/>
                    <a:pt x="1125" y="392"/>
                    <a:pt x="465" y="277"/>
                  </a:cubicBezTo>
                  <a:cubicBezTo>
                    <a:pt x="474" y="277"/>
                    <a:pt x="482" y="268"/>
                    <a:pt x="482" y="259"/>
                  </a:cubicBezTo>
                  <a:lnTo>
                    <a:pt x="482" y="259"/>
                  </a:lnTo>
                  <a:cubicBezTo>
                    <a:pt x="420" y="295"/>
                    <a:pt x="349" y="331"/>
                    <a:pt x="277" y="375"/>
                  </a:cubicBezTo>
                  <a:cubicBezTo>
                    <a:pt x="1" y="848"/>
                    <a:pt x="72" y="1553"/>
                    <a:pt x="643" y="1803"/>
                  </a:cubicBezTo>
                  <a:lnTo>
                    <a:pt x="661" y="1803"/>
                  </a:lnTo>
                  <a:cubicBezTo>
                    <a:pt x="665" y="1807"/>
                    <a:pt x="670" y="1809"/>
                    <a:pt x="674" y="1809"/>
                  </a:cubicBezTo>
                  <a:cubicBezTo>
                    <a:pt x="679" y="1809"/>
                    <a:pt x="683" y="1807"/>
                    <a:pt x="688" y="1803"/>
                  </a:cubicBezTo>
                  <a:cubicBezTo>
                    <a:pt x="1437" y="1580"/>
                    <a:pt x="1642" y="429"/>
                    <a:pt x="97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09" name="Google Shape;3564;p9"/>
            <p:cNvSpPr/>
            <p:nvPr/>
          </p:nvSpPr>
          <p:spPr>
            <a:xfrm>
              <a:off x="890900" y="1025425"/>
              <a:ext cx="9625" cy="10075"/>
            </a:xfrm>
            <a:custGeom>
              <a:avLst/>
              <a:ahLst/>
              <a:rect l="l" t="t" r="r" b="b"/>
              <a:pathLst>
                <a:path w="385" h="403" extrusionOk="0">
                  <a:moveTo>
                    <a:pt x="54" y="1"/>
                  </a:moveTo>
                  <a:cubicBezTo>
                    <a:pt x="37" y="10"/>
                    <a:pt x="19" y="19"/>
                    <a:pt x="1" y="37"/>
                  </a:cubicBezTo>
                  <a:cubicBezTo>
                    <a:pt x="63" y="72"/>
                    <a:pt x="126" y="108"/>
                    <a:pt x="179" y="162"/>
                  </a:cubicBezTo>
                  <a:cubicBezTo>
                    <a:pt x="269" y="233"/>
                    <a:pt x="322" y="304"/>
                    <a:pt x="385" y="402"/>
                  </a:cubicBezTo>
                  <a:cubicBezTo>
                    <a:pt x="385" y="402"/>
                    <a:pt x="385" y="402"/>
                    <a:pt x="385" y="394"/>
                  </a:cubicBezTo>
                  <a:cubicBezTo>
                    <a:pt x="376" y="278"/>
                    <a:pt x="242" y="153"/>
                    <a:pt x="153" y="81"/>
                  </a:cubicBezTo>
                  <a:cubicBezTo>
                    <a:pt x="144" y="72"/>
                    <a:pt x="108" y="37"/>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10" name="Google Shape;3565;p9"/>
            <p:cNvSpPr/>
            <p:nvPr/>
          </p:nvSpPr>
          <p:spPr>
            <a:xfrm>
              <a:off x="888225" y="1026775"/>
              <a:ext cx="8950" cy="6950"/>
            </a:xfrm>
            <a:custGeom>
              <a:avLst/>
              <a:ahLst/>
              <a:rect l="l" t="t" r="r" b="b"/>
              <a:pathLst>
                <a:path w="358" h="278" extrusionOk="0">
                  <a:moveTo>
                    <a:pt x="63" y="1"/>
                  </a:moveTo>
                  <a:cubicBezTo>
                    <a:pt x="45" y="9"/>
                    <a:pt x="19" y="18"/>
                    <a:pt x="1" y="36"/>
                  </a:cubicBezTo>
                  <a:cubicBezTo>
                    <a:pt x="54" y="54"/>
                    <a:pt x="108" y="72"/>
                    <a:pt x="153" y="108"/>
                  </a:cubicBezTo>
                  <a:cubicBezTo>
                    <a:pt x="233" y="161"/>
                    <a:pt x="295" y="206"/>
                    <a:pt x="358" y="277"/>
                  </a:cubicBezTo>
                  <a:cubicBezTo>
                    <a:pt x="322" y="188"/>
                    <a:pt x="251" y="134"/>
                    <a:pt x="170" y="81"/>
                  </a:cubicBezTo>
                  <a:cubicBezTo>
                    <a:pt x="144" y="54"/>
                    <a:pt x="99" y="27"/>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11" name="Google Shape;3566;p9"/>
            <p:cNvSpPr/>
            <p:nvPr/>
          </p:nvSpPr>
          <p:spPr>
            <a:xfrm>
              <a:off x="869275" y="1061025"/>
              <a:ext cx="6500" cy="5100"/>
            </a:xfrm>
            <a:custGeom>
              <a:avLst/>
              <a:ahLst/>
              <a:rect l="l" t="t" r="r" b="b"/>
              <a:pathLst>
                <a:path w="260" h="204" extrusionOk="0">
                  <a:moveTo>
                    <a:pt x="197" y="1"/>
                  </a:moveTo>
                  <a:cubicBezTo>
                    <a:pt x="185" y="1"/>
                    <a:pt x="173" y="5"/>
                    <a:pt x="161" y="13"/>
                  </a:cubicBezTo>
                  <a:cubicBezTo>
                    <a:pt x="125" y="40"/>
                    <a:pt x="81" y="76"/>
                    <a:pt x="36" y="102"/>
                  </a:cubicBezTo>
                  <a:cubicBezTo>
                    <a:pt x="18" y="120"/>
                    <a:pt x="1" y="147"/>
                    <a:pt x="18" y="174"/>
                  </a:cubicBezTo>
                  <a:cubicBezTo>
                    <a:pt x="25" y="194"/>
                    <a:pt x="47" y="204"/>
                    <a:pt x="65" y="204"/>
                  </a:cubicBezTo>
                  <a:cubicBezTo>
                    <a:pt x="71" y="204"/>
                    <a:pt x="76" y="203"/>
                    <a:pt x="81" y="201"/>
                  </a:cubicBezTo>
                  <a:cubicBezTo>
                    <a:pt x="134" y="165"/>
                    <a:pt x="179" y="129"/>
                    <a:pt x="233" y="94"/>
                  </a:cubicBezTo>
                  <a:cubicBezTo>
                    <a:pt x="259" y="76"/>
                    <a:pt x="250" y="40"/>
                    <a:pt x="241" y="22"/>
                  </a:cubicBezTo>
                  <a:cubicBezTo>
                    <a:pt x="227" y="7"/>
                    <a:pt x="212" y="1"/>
                    <a:pt x="19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12" name="Google Shape;3567;p9"/>
            <p:cNvSpPr/>
            <p:nvPr/>
          </p:nvSpPr>
          <p:spPr>
            <a:xfrm>
              <a:off x="877150" y="1068825"/>
              <a:ext cx="6150" cy="5325"/>
            </a:xfrm>
            <a:custGeom>
              <a:avLst/>
              <a:ahLst/>
              <a:rect l="l" t="t" r="r" b="b"/>
              <a:pathLst>
                <a:path w="246" h="213" extrusionOk="0">
                  <a:moveTo>
                    <a:pt x="170" y="0"/>
                  </a:moveTo>
                  <a:cubicBezTo>
                    <a:pt x="160" y="0"/>
                    <a:pt x="150" y="4"/>
                    <a:pt x="141" y="13"/>
                  </a:cubicBezTo>
                  <a:cubicBezTo>
                    <a:pt x="96" y="49"/>
                    <a:pt x="60" y="85"/>
                    <a:pt x="33" y="129"/>
                  </a:cubicBezTo>
                  <a:cubicBezTo>
                    <a:pt x="1" y="169"/>
                    <a:pt x="40" y="212"/>
                    <a:pt x="77" y="212"/>
                  </a:cubicBezTo>
                  <a:cubicBezTo>
                    <a:pt x="91" y="212"/>
                    <a:pt x="104" y="206"/>
                    <a:pt x="114" y="192"/>
                  </a:cubicBezTo>
                  <a:cubicBezTo>
                    <a:pt x="141" y="156"/>
                    <a:pt x="176" y="121"/>
                    <a:pt x="203" y="94"/>
                  </a:cubicBezTo>
                  <a:cubicBezTo>
                    <a:pt x="245" y="58"/>
                    <a:pt x="209" y="0"/>
                    <a:pt x="1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13" name="Google Shape;3568;p9"/>
            <p:cNvSpPr/>
            <p:nvPr/>
          </p:nvSpPr>
          <p:spPr>
            <a:xfrm>
              <a:off x="960275" y="1082075"/>
              <a:ext cx="17425" cy="21900"/>
            </a:xfrm>
            <a:custGeom>
              <a:avLst/>
              <a:ahLst/>
              <a:rect l="l" t="t" r="r" b="b"/>
              <a:pathLst>
                <a:path w="697" h="876" extrusionOk="0">
                  <a:moveTo>
                    <a:pt x="286" y="1"/>
                  </a:moveTo>
                  <a:lnTo>
                    <a:pt x="286" y="1"/>
                  </a:lnTo>
                  <a:cubicBezTo>
                    <a:pt x="27" y="224"/>
                    <a:pt x="0" y="786"/>
                    <a:pt x="455" y="875"/>
                  </a:cubicBezTo>
                  <a:cubicBezTo>
                    <a:pt x="500" y="822"/>
                    <a:pt x="536" y="768"/>
                    <a:pt x="562" y="715"/>
                  </a:cubicBezTo>
                  <a:lnTo>
                    <a:pt x="500" y="697"/>
                  </a:lnTo>
                  <a:lnTo>
                    <a:pt x="509" y="670"/>
                  </a:lnTo>
                  <a:cubicBezTo>
                    <a:pt x="375" y="616"/>
                    <a:pt x="295" y="456"/>
                    <a:pt x="348" y="313"/>
                  </a:cubicBezTo>
                  <a:cubicBezTo>
                    <a:pt x="375" y="233"/>
                    <a:pt x="437" y="161"/>
                    <a:pt x="518" y="135"/>
                  </a:cubicBezTo>
                  <a:cubicBezTo>
                    <a:pt x="542" y="127"/>
                    <a:pt x="569" y="122"/>
                    <a:pt x="598" y="122"/>
                  </a:cubicBezTo>
                  <a:cubicBezTo>
                    <a:pt x="632" y="122"/>
                    <a:pt x="667" y="129"/>
                    <a:pt x="696" y="144"/>
                  </a:cubicBezTo>
                  <a:cubicBezTo>
                    <a:pt x="696" y="117"/>
                    <a:pt x="687" y="99"/>
                    <a:pt x="687" y="81"/>
                  </a:cubicBezTo>
                  <a:cubicBezTo>
                    <a:pt x="634" y="63"/>
                    <a:pt x="580" y="54"/>
                    <a:pt x="527" y="46"/>
                  </a:cubicBezTo>
                  <a:cubicBezTo>
                    <a:pt x="446" y="28"/>
                    <a:pt x="366" y="19"/>
                    <a:pt x="28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14" name="Google Shape;3569;p9"/>
            <p:cNvSpPr/>
            <p:nvPr/>
          </p:nvSpPr>
          <p:spPr>
            <a:xfrm>
              <a:off x="944425" y="1070925"/>
              <a:ext cx="25250" cy="40175"/>
            </a:xfrm>
            <a:custGeom>
              <a:avLst/>
              <a:ahLst/>
              <a:rect l="l" t="t" r="r" b="b"/>
              <a:pathLst>
                <a:path w="1010" h="1607" extrusionOk="0">
                  <a:moveTo>
                    <a:pt x="848" y="1"/>
                  </a:moveTo>
                  <a:lnTo>
                    <a:pt x="848" y="1"/>
                  </a:lnTo>
                  <a:cubicBezTo>
                    <a:pt x="224" y="233"/>
                    <a:pt x="1" y="1241"/>
                    <a:pt x="625" y="1607"/>
                  </a:cubicBezTo>
                  <a:cubicBezTo>
                    <a:pt x="643" y="1598"/>
                    <a:pt x="652" y="1598"/>
                    <a:pt x="661" y="1598"/>
                  </a:cubicBezTo>
                  <a:cubicBezTo>
                    <a:pt x="608" y="1544"/>
                    <a:pt x="554" y="1491"/>
                    <a:pt x="545" y="1473"/>
                  </a:cubicBezTo>
                  <a:cubicBezTo>
                    <a:pt x="465" y="1393"/>
                    <a:pt x="349" y="1259"/>
                    <a:pt x="349" y="1134"/>
                  </a:cubicBezTo>
                  <a:lnTo>
                    <a:pt x="349" y="1134"/>
                  </a:lnTo>
                  <a:cubicBezTo>
                    <a:pt x="402" y="1232"/>
                    <a:pt x="447" y="1312"/>
                    <a:pt x="527" y="1393"/>
                  </a:cubicBezTo>
                  <a:cubicBezTo>
                    <a:pt x="590" y="1464"/>
                    <a:pt x="661" y="1517"/>
                    <a:pt x="741" y="1571"/>
                  </a:cubicBezTo>
                  <a:cubicBezTo>
                    <a:pt x="750" y="1571"/>
                    <a:pt x="768" y="1562"/>
                    <a:pt x="786" y="1553"/>
                  </a:cubicBezTo>
                  <a:cubicBezTo>
                    <a:pt x="732" y="1517"/>
                    <a:pt x="679" y="1473"/>
                    <a:pt x="634" y="1428"/>
                  </a:cubicBezTo>
                  <a:cubicBezTo>
                    <a:pt x="572" y="1366"/>
                    <a:pt x="501" y="1303"/>
                    <a:pt x="474" y="1223"/>
                  </a:cubicBezTo>
                  <a:cubicBezTo>
                    <a:pt x="465" y="1214"/>
                    <a:pt x="474" y="1214"/>
                    <a:pt x="474" y="1214"/>
                  </a:cubicBezTo>
                  <a:cubicBezTo>
                    <a:pt x="527" y="1294"/>
                    <a:pt x="590" y="1348"/>
                    <a:pt x="652" y="1410"/>
                  </a:cubicBezTo>
                  <a:cubicBezTo>
                    <a:pt x="715" y="1455"/>
                    <a:pt x="777" y="1491"/>
                    <a:pt x="848" y="1526"/>
                  </a:cubicBezTo>
                  <a:cubicBezTo>
                    <a:pt x="902" y="1491"/>
                    <a:pt x="956" y="1455"/>
                    <a:pt x="1009" y="1410"/>
                  </a:cubicBezTo>
                  <a:cubicBezTo>
                    <a:pt x="545" y="1277"/>
                    <a:pt x="545" y="697"/>
                    <a:pt x="813" y="420"/>
                  </a:cubicBezTo>
                  <a:cubicBezTo>
                    <a:pt x="795" y="411"/>
                    <a:pt x="786" y="411"/>
                    <a:pt x="777" y="411"/>
                  </a:cubicBezTo>
                  <a:lnTo>
                    <a:pt x="715" y="393"/>
                  </a:lnTo>
                  <a:lnTo>
                    <a:pt x="741" y="331"/>
                  </a:lnTo>
                  <a:cubicBezTo>
                    <a:pt x="750" y="295"/>
                    <a:pt x="759" y="268"/>
                    <a:pt x="768" y="242"/>
                  </a:cubicBezTo>
                  <a:lnTo>
                    <a:pt x="768" y="242"/>
                  </a:lnTo>
                  <a:cubicBezTo>
                    <a:pt x="750" y="251"/>
                    <a:pt x="732" y="260"/>
                    <a:pt x="706" y="268"/>
                  </a:cubicBezTo>
                  <a:cubicBezTo>
                    <a:pt x="724" y="242"/>
                    <a:pt x="750" y="215"/>
                    <a:pt x="777" y="197"/>
                  </a:cubicBezTo>
                  <a:cubicBezTo>
                    <a:pt x="786" y="188"/>
                    <a:pt x="795" y="170"/>
                    <a:pt x="795" y="153"/>
                  </a:cubicBezTo>
                  <a:cubicBezTo>
                    <a:pt x="795" y="153"/>
                    <a:pt x="795" y="144"/>
                    <a:pt x="795" y="144"/>
                  </a:cubicBezTo>
                  <a:cubicBezTo>
                    <a:pt x="697" y="188"/>
                    <a:pt x="617" y="268"/>
                    <a:pt x="536" y="340"/>
                  </a:cubicBezTo>
                  <a:cubicBezTo>
                    <a:pt x="590" y="224"/>
                    <a:pt x="688" y="135"/>
                    <a:pt x="804" y="81"/>
                  </a:cubicBezTo>
                  <a:cubicBezTo>
                    <a:pt x="804" y="72"/>
                    <a:pt x="813" y="72"/>
                    <a:pt x="822" y="63"/>
                  </a:cubicBezTo>
                  <a:cubicBezTo>
                    <a:pt x="831" y="45"/>
                    <a:pt x="840" y="28"/>
                    <a:pt x="84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15" name="Google Shape;3570;p9"/>
            <p:cNvSpPr/>
            <p:nvPr/>
          </p:nvSpPr>
          <p:spPr>
            <a:xfrm>
              <a:off x="940425" y="1068025"/>
              <a:ext cx="36600" cy="45750"/>
            </a:xfrm>
            <a:custGeom>
              <a:avLst/>
              <a:ahLst/>
              <a:rect l="l" t="t" r="r" b="b"/>
              <a:pathLst>
                <a:path w="1464" h="1830" extrusionOk="0">
                  <a:moveTo>
                    <a:pt x="1044" y="1"/>
                  </a:moveTo>
                  <a:cubicBezTo>
                    <a:pt x="277" y="206"/>
                    <a:pt x="0" y="1393"/>
                    <a:pt x="741" y="1821"/>
                  </a:cubicBezTo>
                  <a:lnTo>
                    <a:pt x="759" y="1821"/>
                  </a:lnTo>
                  <a:cubicBezTo>
                    <a:pt x="768" y="1830"/>
                    <a:pt x="777" y="1830"/>
                    <a:pt x="785" y="1830"/>
                  </a:cubicBezTo>
                  <a:cubicBezTo>
                    <a:pt x="1089" y="1767"/>
                    <a:pt x="1321" y="1562"/>
                    <a:pt x="1463" y="1303"/>
                  </a:cubicBezTo>
                  <a:cubicBezTo>
                    <a:pt x="1428" y="1294"/>
                    <a:pt x="1401" y="1286"/>
                    <a:pt x="1374" y="1277"/>
                  </a:cubicBezTo>
                  <a:lnTo>
                    <a:pt x="1356" y="1277"/>
                  </a:lnTo>
                  <a:cubicBezTo>
                    <a:pt x="1330" y="1330"/>
                    <a:pt x="1294" y="1384"/>
                    <a:pt x="1249" y="1437"/>
                  </a:cubicBezTo>
                  <a:cubicBezTo>
                    <a:pt x="794" y="1357"/>
                    <a:pt x="821" y="786"/>
                    <a:pt x="1080" y="563"/>
                  </a:cubicBezTo>
                  <a:cubicBezTo>
                    <a:pt x="1044" y="554"/>
                    <a:pt x="1008" y="545"/>
                    <a:pt x="973" y="536"/>
                  </a:cubicBezTo>
                  <a:lnTo>
                    <a:pt x="973" y="536"/>
                  </a:lnTo>
                  <a:cubicBezTo>
                    <a:pt x="705" y="822"/>
                    <a:pt x="705" y="1393"/>
                    <a:pt x="1169" y="1526"/>
                  </a:cubicBezTo>
                  <a:cubicBezTo>
                    <a:pt x="1116" y="1571"/>
                    <a:pt x="1062" y="1607"/>
                    <a:pt x="1008" y="1642"/>
                  </a:cubicBezTo>
                  <a:cubicBezTo>
                    <a:pt x="937" y="1607"/>
                    <a:pt x="875" y="1571"/>
                    <a:pt x="812" y="1526"/>
                  </a:cubicBezTo>
                  <a:cubicBezTo>
                    <a:pt x="750" y="1464"/>
                    <a:pt x="687" y="1410"/>
                    <a:pt x="634" y="1330"/>
                  </a:cubicBezTo>
                  <a:cubicBezTo>
                    <a:pt x="634" y="1330"/>
                    <a:pt x="625" y="1330"/>
                    <a:pt x="634" y="1339"/>
                  </a:cubicBezTo>
                  <a:cubicBezTo>
                    <a:pt x="661" y="1428"/>
                    <a:pt x="732" y="1482"/>
                    <a:pt x="794" y="1544"/>
                  </a:cubicBezTo>
                  <a:cubicBezTo>
                    <a:pt x="839" y="1589"/>
                    <a:pt x="892" y="1633"/>
                    <a:pt x="946" y="1669"/>
                  </a:cubicBezTo>
                  <a:cubicBezTo>
                    <a:pt x="928" y="1678"/>
                    <a:pt x="910" y="1687"/>
                    <a:pt x="901" y="1687"/>
                  </a:cubicBezTo>
                  <a:cubicBezTo>
                    <a:pt x="821" y="1633"/>
                    <a:pt x="750" y="1580"/>
                    <a:pt x="678" y="1509"/>
                  </a:cubicBezTo>
                  <a:cubicBezTo>
                    <a:pt x="607" y="1428"/>
                    <a:pt x="562" y="1348"/>
                    <a:pt x="509" y="1250"/>
                  </a:cubicBezTo>
                  <a:lnTo>
                    <a:pt x="509" y="1250"/>
                  </a:lnTo>
                  <a:cubicBezTo>
                    <a:pt x="509" y="1375"/>
                    <a:pt x="625" y="1509"/>
                    <a:pt x="705" y="1589"/>
                  </a:cubicBezTo>
                  <a:cubicBezTo>
                    <a:pt x="714" y="1607"/>
                    <a:pt x="768" y="1660"/>
                    <a:pt x="821" y="1714"/>
                  </a:cubicBezTo>
                  <a:cubicBezTo>
                    <a:pt x="812" y="1714"/>
                    <a:pt x="803" y="1714"/>
                    <a:pt x="785" y="1723"/>
                  </a:cubicBezTo>
                  <a:cubicBezTo>
                    <a:pt x="161" y="1357"/>
                    <a:pt x="384" y="349"/>
                    <a:pt x="1008" y="117"/>
                  </a:cubicBezTo>
                  <a:cubicBezTo>
                    <a:pt x="1017" y="81"/>
                    <a:pt x="1035" y="37"/>
                    <a:pt x="104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16" name="Google Shape;3571;p9"/>
            <p:cNvSpPr/>
            <p:nvPr/>
          </p:nvSpPr>
          <p:spPr>
            <a:xfrm>
              <a:off x="967625" y="1084100"/>
              <a:ext cx="11850" cy="14725"/>
            </a:xfrm>
            <a:custGeom>
              <a:avLst/>
              <a:ahLst/>
              <a:rect l="l" t="t" r="r" b="b"/>
              <a:pathLst>
                <a:path w="474" h="589" extrusionOk="0">
                  <a:moveTo>
                    <a:pt x="393" y="0"/>
                  </a:moveTo>
                  <a:cubicBezTo>
                    <a:pt x="393" y="18"/>
                    <a:pt x="402" y="36"/>
                    <a:pt x="402" y="63"/>
                  </a:cubicBezTo>
                  <a:cubicBezTo>
                    <a:pt x="373" y="48"/>
                    <a:pt x="338" y="41"/>
                    <a:pt x="304" y="41"/>
                  </a:cubicBezTo>
                  <a:cubicBezTo>
                    <a:pt x="275" y="41"/>
                    <a:pt x="248" y="46"/>
                    <a:pt x="224" y="54"/>
                  </a:cubicBezTo>
                  <a:cubicBezTo>
                    <a:pt x="143" y="80"/>
                    <a:pt x="81" y="152"/>
                    <a:pt x="54" y="232"/>
                  </a:cubicBezTo>
                  <a:cubicBezTo>
                    <a:pt x="1" y="375"/>
                    <a:pt x="81" y="535"/>
                    <a:pt x="215" y="589"/>
                  </a:cubicBezTo>
                  <a:lnTo>
                    <a:pt x="233" y="544"/>
                  </a:lnTo>
                  <a:cubicBezTo>
                    <a:pt x="259" y="491"/>
                    <a:pt x="286" y="437"/>
                    <a:pt x="304" y="375"/>
                  </a:cubicBezTo>
                  <a:cubicBezTo>
                    <a:pt x="358" y="259"/>
                    <a:pt x="402" y="134"/>
                    <a:pt x="474" y="9"/>
                  </a:cubicBezTo>
                  <a:cubicBezTo>
                    <a:pt x="447" y="9"/>
                    <a:pt x="420" y="0"/>
                    <a:pt x="39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17" name="Google Shape;3572;p9"/>
            <p:cNvSpPr/>
            <p:nvPr/>
          </p:nvSpPr>
          <p:spPr>
            <a:xfrm>
              <a:off x="962050" y="1075850"/>
              <a:ext cx="1825" cy="1800"/>
            </a:xfrm>
            <a:custGeom>
              <a:avLst/>
              <a:ahLst/>
              <a:rect l="l" t="t" r="r" b="b"/>
              <a:pathLst>
                <a:path w="73" h="72" extrusionOk="0">
                  <a:moveTo>
                    <a:pt x="72" y="0"/>
                  </a:moveTo>
                  <a:lnTo>
                    <a:pt x="72" y="0"/>
                  </a:lnTo>
                  <a:cubicBezTo>
                    <a:pt x="45" y="18"/>
                    <a:pt x="19" y="45"/>
                    <a:pt x="1" y="71"/>
                  </a:cubicBezTo>
                  <a:cubicBezTo>
                    <a:pt x="27" y="63"/>
                    <a:pt x="45" y="54"/>
                    <a:pt x="63" y="45"/>
                  </a:cubicBezTo>
                  <a:cubicBezTo>
                    <a:pt x="63" y="27"/>
                    <a:pt x="72" y="18"/>
                    <a:pt x="7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18" name="Google Shape;3573;p9"/>
            <p:cNvSpPr/>
            <p:nvPr/>
          </p:nvSpPr>
          <p:spPr>
            <a:xfrm>
              <a:off x="957825" y="1072500"/>
              <a:ext cx="7150" cy="6925"/>
            </a:xfrm>
            <a:custGeom>
              <a:avLst/>
              <a:ahLst/>
              <a:rect l="l" t="t" r="r" b="b"/>
              <a:pathLst>
                <a:path w="286" h="277" extrusionOk="0">
                  <a:moveTo>
                    <a:pt x="286" y="0"/>
                  </a:moveTo>
                  <a:cubicBezTo>
                    <a:pt x="277" y="9"/>
                    <a:pt x="268" y="9"/>
                    <a:pt x="268" y="18"/>
                  </a:cubicBezTo>
                  <a:cubicBezTo>
                    <a:pt x="152" y="72"/>
                    <a:pt x="54" y="161"/>
                    <a:pt x="0" y="277"/>
                  </a:cubicBezTo>
                  <a:cubicBezTo>
                    <a:pt x="81" y="205"/>
                    <a:pt x="161" y="125"/>
                    <a:pt x="259" y="81"/>
                  </a:cubicBezTo>
                  <a:cubicBezTo>
                    <a:pt x="268" y="54"/>
                    <a:pt x="277" y="27"/>
                    <a:pt x="28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19" name="Google Shape;3574;p9"/>
            <p:cNvSpPr/>
            <p:nvPr/>
          </p:nvSpPr>
          <p:spPr>
            <a:xfrm>
              <a:off x="964075" y="1115025"/>
              <a:ext cx="4650" cy="5650"/>
            </a:xfrm>
            <a:custGeom>
              <a:avLst/>
              <a:ahLst/>
              <a:rect l="l" t="t" r="r" b="b"/>
              <a:pathLst>
                <a:path w="186" h="226" extrusionOk="0">
                  <a:moveTo>
                    <a:pt x="59" y="1"/>
                  </a:moveTo>
                  <a:cubicBezTo>
                    <a:pt x="54" y="1"/>
                    <a:pt x="49" y="2"/>
                    <a:pt x="45" y="3"/>
                  </a:cubicBezTo>
                  <a:cubicBezTo>
                    <a:pt x="18" y="12"/>
                    <a:pt x="0" y="48"/>
                    <a:pt x="9" y="75"/>
                  </a:cubicBezTo>
                  <a:cubicBezTo>
                    <a:pt x="36" y="119"/>
                    <a:pt x="54" y="164"/>
                    <a:pt x="80" y="199"/>
                  </a:cubicBezTo>
                  <a:cubicBezTo>
                    <a:pt x="91" y="218"/>
                    <a:pt x="105" y="226"/>
                    <a:pt x="120" y="226"/>
                  </a:cubicBezTo>
                  <a:cubicBezTo>
                    <a:pt x="153" y="226"/>
                    <a:pt x="186" y="184"/>
                    <a:pt x="161" y="146"/>
                  </a:cubicBezTo>
                  <a:cubicBezTo>
                    <a:pt x="143" y="110"/>
                    <a:pt x="125" y="75"/>
                    <a:pt x="107" y="39"/>
                  </a:cubicBezTo>
                  <a:cubicBezTo>
                    <a:pt x="100" y="17"/>
                    <a:pt x="80" y="1"/>
                    <a:pt x="5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20" name="Google Shape;3575;p9"/>
            <p:cNvSpPr/>
            <p:nvPr/>
          </p:nvSpPr>
          <p:spPr>
            <a:xfrm>
              <a:off x="971650" y="1110075"/>
              <a:ext cx="6050" cy="5500"/>
            </a:xfrm>
            <a:custGeom>
              <a:avLst/>
              <a:ahLst/>
              <a:rect l="l" t="t" r="r" b="b"/>
              <a:pathLst>
                <a:path w="242" h="220" extrusionOk="0">
                  <a:moveTo>
                    <a:pt x="74" y="1"/>
                  </a:moveTo>
                  <a:cubicBezTo>
                    <a:pt x="33" y="1"/>
                    <a:pt x="1" y="59"/>
                    <a:pt x="36" y="94"/>
                  </a:cubicBezTo>
                  <a:cubicBezTo>
                    <a:pt x="72" y="130"/>
                    <a:pt x="98" y="157"/>
                    <a:pt x="134" y="201"/>
                  </a:cubicBezTo>
                  <a:cubicBezTo>
                    <a:pt x="145" y="212"/>
                    <a:pt x="160" y="220"/>
                    <a:pt x="175" y="220"/>
                  </a:cubicBezTo>
                  <a:cubicBezTo>
                    <a:pt x="185" y="220"/>
                    <a:pt x="195" y="217"/>
                    <a:pt x="206" y="210"/>
                  </a:cubicBezTo>
                  <a:cubicBezTo>
                    <a:pt x="223" y="201"/>
                    <a:pt x="241" y="166"/>
                    <a:pt x="223" y="139"/>
                  </a:cubicBezTo>
                  <a:cubicBezTo>
                    <a:pt x="188" y="94"/>
                    <a:pt x="143" y="50"/>
                    <a:pt x="107" y="14"/>
                  </a:cubicBezTo>
                  <a:cubicBezTo>
                    <a:pt x="96" y="5"/>
                    <a:pt x="85" y="1"/>
                    <a:pt x="7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21" name="Google Shape;3576;p9"/>
            <p:cNvSpPr/>
            <p:nvPr/>
          </p:nvSpPr>
          <p:spPr>
            <a:xfrm>
              <a:off x="977275" y="1103825"/>
              <a:ext cx="7100" cy="4875"/>
            </a:xfrm>
            <a:custGeom>
              <a:avLst/>
              <a:ahLst/>
              <a:rect l="l" t="t" r="r" b="b"/>
              <a:pathLst>
                <a:path w="284" h="195" extrusionOk="0">
                  <a:moveTo>
                    <a:pt x="80" y="1"/>
                  </a:moveTo>
                  <a:cubicBezTo>
                    <a:pt x="37" y="1"/>
                    <a:pt x="1" y="57"/>
                    <a:pt x="43" y="85"/>
                  </a:cubicBezTo>
                  <a:cubicBezTo>
                    <a:pt x="96" y="130"/>
                    <a:pt x="150" y="157"/>
                    <a:pt x="195" y="193"/>
                  </a:cubicBezTo>
                  <a:cubicBezTo>
                    <a:pt x="200" y="194"/>
                    <a:pt x="205" y="195"/>
                    <a:pt x="210" y="195"/>
                  </a:cubicBezTo>
                  <a:cubicBezTo>
                    <a:pt x="234" y="195"/>
                    <a:pt x="259" y="180"/>
                    <a:pt x="266" y="166"/>
                  </a:cubicBezTo>
                  <a:cubicBezTo>
                    <a:pt x="284" y="139"/>
                    <a:pt x="266" y="112"/>
                    <a:pt x="248" y="94"/>
                  </a:cubicBezTo>
                  <a:cubicBezTo>
                    <a:pt x="204" y="68"/>
                    <a:pt x="150" y="41"/>
                    <a:pt x="114" y="14"/>
                  </a:cubicBezTo>
                  <a:cubicBezTo>
                    <a:pt x="103" y="5"/>
                    <a:pt x="91"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22" name="Google Shape;3577;p9"/>
            <p:cNvSpPr/>
            <p:nvPr/>
          </p:nvSpPr>
          <p:spPr>
            <a:xfrm>
              <a:off x="897825" y="1096800"/>
              <a:ext cx="25475" cy="14700"/>
            </a:xfrm>
            <a:custGeom>
              <a:avLst/>
              <a:ahLst/>
              <a:rect l="l" t="t" r="r" b="b"/>
              <a:pathLst>
                <a:path w="1019" h="588" extrusionOk="0">
                  <a:moveTo>
                    <a:pt x="723" y="1"/>
                  </a:moveTo>
                  <a:cubicBezTo>
                    <a:pt x="777" y="161"/>
                    <a:pt x="643" y="349"/>
                    <a:pt x="464" y="358"/>
                  </a:cubicBezTo>
                  <a:cubicBezTo>
                    <a:pt x="384" y="358"/>
                    <a:pt x="295" y="331"/>
                    <a:pt x="232" y="268"/>
                  </a:cubicBezTo>
                  <a:cubicBezTo>
                    <a:pt x="197" y="224"/>
                    <a:pt x="179" y="161"/>
                    <a:pt x="179" y="108"/>
                  </a:cubicBezTo>
                  <a:cubicBezTo>
                    <a:pt x="108" y="135"/>
                    <a:pt x="54" y="179"/>
                    <a:pt x="0" y="224"/>
                  </a:cubicBezTo>
                  <a:cubicBezTo>
                    <a:pt x="20" y="473"/>
                    <a:pt x="222" y="587"/>
                    <a:pt x="435" y="587"/>
                  </a:cubicBezTo>
                  <a:cubicBezTo>
                    <a:pt x="717" y="587"/>
                    <a:pt x="1018" y="387"/>
                    <a:pt x="937" y="36"/>
                  </a:cubicBezTo>
                  <a:cubicBezTo>
                    <a:pt x="866" y="19"/>
                    <a:pt x="794" y="1"/>
                    <a:pt x="723"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23" name="Google Shape;3578;p9"/>
            <p:cNvSpPr/>
            <p:nvPr/>
          </p:nvSpPr>
          <p:spPr>
            <a:xfrm>
              <a:off x="891575" y="1098800"/>
              <a:ext cx="40850" cy="24225"/>
            </a:xfrm>
            <a:custGeom>
              <a:avLst/>
              <a:ahLst/>
              <a:rect l="l" t="t" r="r" b="b"/>
              <a:pathLst>
                <a:path w="1634" h="969" extrusionOk="0">
                  <a:moveTo>
                    <a:pt x="1303" y="1"/>
                  </a:moveTo>
                  <a:lnTo>
                    <a:pt x="1303" y="1"/>
                  </a:lnTo>
                  <a:cubicBezTo>
                    <a:pt x="1355" y="387"/>
                    <a:pt x="1017" y="607"/>
                    <a:pt x="692" y="607"/>
                  </a:cubicBezTo>
                  <a:cubicBezTo>
                    <a:pt x="455" y="607"/>
                    <a:pt x="225" y="489"/>
                    <a:pt x="161" y="233"/>
                  </a:cubicBezTo>
                  <a:cubicBezTo>
                    <a:pt x="134" y="269"/>
                    <a:pt x="108" y="304"/>
                    <a:pt x="90" y="340"/>
                  </a:cubicBezTo>
                  <a:cubicBezTo>
                    <a:pt x="117" y="394"/>
                    <a:pt x="134" y="447"/>
                    <a:pt x="161" y="492"/>
                  </a:cubicBezTo>
                  <a:cubicBezTo>
                    <a:pt x="224" y="590"/>
                    <a:pt x="286" y="652"/>
                    <a:pt x="375" y="724"/>
                  </a:cubicBezTo>
                  <a:cubicBezTo>
                    <a:pt x="268" y="697"/>
                    <a:pt x="188" y="608"/>
                    <a:pt x="117" y="527"/>
                  </a:cubicBezTo>
                  <a:cubicBezTo>
                    <a:pt x="99" y="501"/>
                    <a:pt x="72" y="465"/>
                    <a:pt x="45" y="429"/>
                  </a:cubicBezTo>
                  <a:cubicBezTo>
                    <a:pt x="45" y="429"/>
                    <a:pt x="45" y="438"/>
                    <a:pt x="45" y="438"/>
                  </a:cubicBezTo>
                  <a:cubicBezTo>
                    <a:pt x="54" y="465"/>
                    <a:pt x="54" y="483"/>
                    <a:pt x="63" y="501"/>
                  </a:cubicBezTo>
                  <a:cubicBezTo>
                    <a:pt x="99" y="554"/>
                    <a:pt x="134" y="608"/>
                    <a:pt x="179" y="652"/>
                  </a:cubicBezTo>
                  <a:cubicBezTo>
                    <a:pt x="277" y="741"/>
                    <a:pt x="393" y="795"/>
                    <a:pt x="509" y="848"/>
                  </a:cubicBezTo>
                  <a:cubicBezTo>
                    <a:pt x="509" y="848"/>
                    <a:pt x="509" y="857"/>
                    <a:pt x="509" y="857"/>
                  </a:cubicBezTo>
                  <a:cubicBezTo>
                    <a:pt x="384" y="848"/>
                    <a:pt x="259" y="795"/>
                    <a:pt x="161" y="715"/>
                  </a:cubicBezTo>
                  <a:cubicBezTo>
                    <a:pt x="117" y="670"/>
                    <a:pt x="54" y="617"/>
                    <a:pt x="10" y="545"/>
                  </a:cubicBezTo>
                  <a:cubicBezTo>
                    <a:pt x="10" y="572"/>
                    <a:pt x="1" y="590"/>
                    <a:pt x="1" y="608"/>
                  </a:cubicBezTo>
                  <a:cubicBezTo>
                    <a:pt x="165" y="852"/>
                    <a:pt x="451" y="968"/>
                    <a:pt x="739" y="968"/>
                  </a:cubicBezTo>
                  <a:cubicBezTo>
                    <a:pt x="1156" y="968"/>
                    <a:pt x="1575" y="726"/>
                    <a:pt x="1633" y="278"/>
                  </a:cubicBezTo>
                  <a:cubicBezTo>
                    <a:pt x="1624" y="260"/>
                    <a:pt x="1615" y="251"/>
                    <a:pt x="1615" y="242"/>
                  </a:cubicBezTo>
                  <a:cubicBezTo>
                    <a:pt x="1589" y="313"/>
                    <a:pt x="1553" y="385"/>
                    <a:pt x="1553" y="402"/>
                  </a:cubicBezTo>
                  <a:cubicBezTo>
                    <a:pt x="1499" y="501"/>
                    <a:pt x="1428" y="661"/>
                    <a:pt x="1312" y="715"/>
                  </a:cubicBezTo>
                  <a:cubicBezTo>
                    <a:pt x="1312" y="715"/>
                    <a:pt x="1312" y="715"/>
                    <a:pt x="1312" y="706"/>
                  </a:cubicBezTo>
                  <a:cubicBezTo>
                    <a:pt x="1383" y="625"/>
                    <a:pt x="1437" y="554"/>
                    <a:pt x="1482" y="447"/>
                  </a:cubicBezTo>
                  <a:cubicBezTo>
                    <a:pt x="1526" y="367"/>
                    <a:pt x="1544" y="278"/>
                    <a:pt x="1562" y="179"/>
                  </a:cubicBezTo>
                  <a:cubicBezTo>
                    <a:pt x="1553" y="170"/>
                    <a:pt x="1535" y="162"/>
                    <a:pt x="1526" y="144"/>
                  </a:cubicBezTo>
                  <a:cubicBezTo>
                    <a:pt x="1517" y="215"/>
                    <a:pt x="1490" y="278"/>
                    <a:pt x="1473" y="331"/>
                  </a:cubicBezTo>
                  <a:cubicBezTo>
                    <a:pt x="1437" y="420"/>
                    <a:pt x="1410" y="509"/>
                    <a:pt x="1339" y="572"/>
                  </a:cubicBezTo>
                  <a:cubicBezTo>
                    <a:pt x="1339" y="572"/>
                    <a:pt x="1339" y="563"/>
                    <a:pt x="1339" y="563"/>
                  </a:cubicBezTo>
                  <a:cubicBezTo>
                    <a:pt x="1383" y="492"/>
                    <a:pt x="1419" y="411"/>
                    <a:pt x="1446" y="322"/>
                  </a:cubicBezTo>
                  <a:cubicBezTo>
                    <a:pt x="1464" y="251"/>
                    <a:pt x="1464" y="179"/>
                    <a:pt x="1473" y="99"/>
                  </a:cubicBezTo>
                  <a:cubicBezTo>
                    <a:pt x="1419" y="63"/>
                    <a:pt x="1366" y="28"/>
                    <a:pt x="1303"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24" name="Google Shape;3579;p9"/>
            <p:cNvSpPr/>
            <p:nvPr/>
          </p:nvSpPr>
          <p:spPr>
            <a:xfrm>
              <a:off x="888900" y="1094100"/>
              <a:ext cx="46200" cy="31450"/>
            </a:xfrm>
            <a:custGeom>
              <a:avLst/>
              <a:ahLst/>
              <a:rect l="l" t="t" r="r" b="b"/>
              <a:pathLst>
                <a:path w="1848" h="1258" extrusionOk="0">
                  <a:moveTo>
                    <a:pt x="1080" y="109"/>
                  </a:moveTo>
                  <a:cubicBezTo>
                    <a:pt x="1151" y="109"/>
                    <a:pt x="1223" y="127"/>
                    <a:pt x="1294" y="144"/>
                  </a:cubicBezTo>
                  <a:cubicBezTo>
                    <a:pt x="1375" y="495"/>
                    <a:pt x="1074" y="695"/>
                    <a:pt x="792" y="695"/>
                  </a:cubicBezTo>
                  <a:cubicBezTo>
                    <a:pt x="579" y="695"/>
                    <a:pt x="377" y="581"/>
                    <a:pt x="357" y="332"/>
                  </a:cubicBezTo>
                  <a:cubicBezTo>
                    <a:pt x="411" y="287"/>
                    <a:pt x="465" y="243"/>
                    <a:pt x="536" y="216"/>
                  </a:cubicBezTo>
                  <a:cubicBezTo>
                    <a:pt x="536" y="269"/>
                    <a:pt x="554" y="332"/>
                    <a:pt x="589" y="376"/>
                  </a:cubicBezTo>
                  <a:cubicBezTo>
                    <a:pt x="652" y="439"/>
                    <a:pt x="741" y="466"/>
                    <a:pt x="821" y="466"/>
                  </a:cubicBezTo>
                  <a:cubicBezTo>
                    <a:pt x="1000" y="457"/>
                    <a:pt x="1134" y="269"/>
                    <a:pt x="1080" y="109"/>
                  </a:cubicBezTo>
                  <a:close/>
                  <a:moveTo>
                    <a:pt x="1410" y="189"/>
                  </a:moveTo>
                  <a:lnTo>
                    <a:pt x="1410" y="189"/>
                  </a:lnTo>
                  <a:cubicBezTo>
                    <a:pt x="1473" y="216"/>
                    <a:pt x="1526" y="251"/>
                    <a:pt x="1580" y="287"/>
                  </a:cubicBezTo>
                  <a:cubicBezTo>
                    <a:pt x="1571" y="367"/>
                    <a:pt x="1571" y="439"/>
                    <a:pt x="1553" y="510"/>
                  </a:cubicBezTo>
                  <a:cubicBezTo>
                    <a:pt x="1526" y="599"/>
                    <a:pt x="1490" y="680"/>
                    <a:pt x="1446" y="751"/>
                  </a:cubicBezTo>
                  <a:cubicBezTo>
                    <a:pt x="1446" y="751"/>
                    <a:pt x="1446" y="760"/>
                    <a:pt x="1446" y="760"/>
                  </a:cubicBezTo>
                  <a:cubicBezTo>
                    <a:pt x="1517" y="697"/>
                    <a:pt x="1544" y="608"/>
                    <a:pt x="1580" y="519"/>
                  </a:cubicBezTo>
                  <a:cubicBezTo>
                    <a:pt x="1597" y="466"/>
                    <a:pt x="1624" y="403"/>
                    <a:pt x="1633" y="332"/>
                  </a:cubicBezTo>
                  <a:cubicBezTo>
                    <a:pt x="1642" y="350"/>
                    <a:pt x="1660" y="358"/>
                    <a:pt x="1669" y="367"/>
                  </a:cubicBezTo>
                  <a:cubicBezTo>
                    <a:pt x="1651" y="466"/>
                    <a:pt x="1633" y="555"/>
                    <a:pt x="1589" y="635"/>
                  </a:cubicBezTo>
                  <a:cubicBezTo>
                    <a:pt x="1544" y="742"/>
                    <a:pt x="1490" y="813"/>
                    <a:pt x="1419" y="894"/>
                  </a:cubicBezTo>
                  <a:cubicBezTo>
                    <a:pt x="1419" y="903"/>
                    <a:pt x="1419" y="903"/>
                    <a:pt x="1419" y="903"/>
                  </a:cubicBezTo>
                  <a:cubicBezTo>
                    <a:pt x="1535" y="849"/>
                    <a:pt x="1606" y="689"/>
                    <a:pt x="1660" y="590"/>
                  </a:cubicBezTo>
                  <a:cubicBezTo>
                    <a:pt x="1660" y="573"/>
                    <a:pt x="1696" y="501"/>
                    <a:pt x="1722" y="430"/>
                  </a:cubicBezTo>
                  <a:cubicBezTo>
                    <a:pt x="1722" y="439"/>
                    <a:pt x="1731" y="448"/>
                    <a:pt x="1740" y="466"/>
                  </a:cubicBezTo>
                  <a:cubicBezTo>
                    <a:pt x="1682" y="914"/>
                    <a:pt x="1263" y="1156"/>
                    <a:pt x="846" y="1156"/>
                  </a:cubicBezTo>
                  <a:cubicBezTo>
                    <a:pt x="558" y="1156"/>
                    <a:pt x="272" y="1040"/>
                    <a:pt x="108" y="796"/>
                  </a:cubicBezTo>
                  <a:cubicBezTo>
                    <a:pt x="108" y="778"/>
                    <a:pt x="117" y="760"/>
                    <a:pt x="117" y="733"/>
                  </a:cubicBezTo>
                  <a:cubicBezTo>
                    <a:pt x="161" y="805"/>
                    <a:pt x="224" y="858"/>
                    <a:pt x="268" y="903"/>
                  </a:cubicBezTo>
                  <a:cubicBezTo>
                    <a:pt x="366" y="983"/>
                    <a:pt x="491" y="1036"/>
                    <a:pt x="616" y="1045"/>
                  </a:cubicBezTo>
                  <a:cubicBezTo>
                    <a:pt x="616" y="1045"/>
                    <a:pt x="616" y="1036"/>
                    <a:pt x="616" y="1036"/>
                  </a:cubicBezTo>
                  <a:cubicBezTo>
                    <a:pt x="500" y="983"/>
                    <a:pt x="384" y="929"/>
                    <a:pt x="286" y="840"/>
                  </a:cubicBezTo>
                  <a:cubicBezTo>
                    <a:pt x="241" y="796"/>
                    <a:pt x="206" y="742"/>
                    <a:pt x="170" y="689"/>
                  </a:cubicBezTo>
                  <a:cubicBezTo>
                    <a:pt x="161" y="671"/>
                    <a:pt x="161" y="653"/>
                    <a:pt x="152" y="626"/>
                  </a:cubicBezTo>
                  <a:cubicBezTo>
                    <a:pt x="152" y="626"/>
                    <a:pt x="152" y="617"/>
                    <a:pt x="152" y="617"/>
                  </a:cubicBezTo>
                  <a:cubicBezTo>
                    <a:pt x="179" y="653"/>
                    <a:pt x="206" y="689"/>
                    <a:pt x="224" y="715"/>
                  </a:cubicBezTo>
                  <a:cubicBezTo>
                    <a:pt x="295" y="796"/>
                    <a:pt x="375" y="885"/>
                    <a:pt x="482" y="912"/>
                  </a:cubicBezTo>
                  <a:cubicBezTo>
                    <a:pt x="393" y="840"/>
                    <a:pt x="331" y="778"/>
                    <a:pt x="268" y="680"/>
                  </a:cubicBezTo>
                  <a:cubicBezTo>
                    <a:pt x="241" y="635"/>
                    <a:pt x="224" y="582"/>
                    <a:pt x="197" y="528"/>
                  </a:cubicBezTo>
                  <a:cubicBezTo>
                    <a:pt x="215" y="492"/>
                    <a:pt x="241" y="457"/>
                    <a:pt x="268" y="421"/>
                  </a:cubicBezTo>
                  <a:cubicBezTo>
                    <a:pt x="332" y="677"/>
                    <a:pt x="562" y="795"/>
                    <a:pt x="799" y="795"/>
                  </a:cubicBezTo>
                  <a:cubicBezTo>
                    <a:pt x="1124" y="795"/>
                    <a:pt x="1462" y="575"/>
                    <a:pt x="1410" y="189"/>
                  </a:cubicBezTo>
                  <a:close/>
                  <a:moveTo>
                    <a:pt x="998" y="0"/>
                  </a:moveTo>
                  <a:cubicBezTo>
                    <a:pt x="530" y="0"/>
                    <a:pt x="64" y="280"/>
                    <a:pt x="1" y="796"/>
                  </a:cubicBezTo>
                  <a:cubicBezTo>
                    <a:pt x="1" y="805"/>
                    <a:pt x="1" y="813"/>
                    <a:pt x="10" y="813"/>
                  </a:cubicBezTo>
                  <a:cubicBezTo>
                    <a:pt x="10" y="822"/>
                    <a:pt x="10" y="831"/>
                    <a:pt x="10" y="840"/>
                  </a:cubicBezTo>
                  <a:cubicBezTo>
                    <a:pt x="200" y="1123"/>
                    <a:pt x="526" y="1257"/>
                    <a:pt x="852" y="1257"/>
                  </a:cubicBezTo>
                  <a:cubicBezTo>
                    <a:pt x="1319" y="1257"/>
                    <a:pt x="1784" y="981"/>
                    <a:pt x="1847" y="466"/>
                  </a:cubicBezTo>
                  <a:cubicBezTo>
                    <a:pt x="1847" y="457"/>
                    <a:pt x="1847" y="448"/>
                    <a:pt x="1847" y="439"/>
                  </a:cubicBezTo>
                  <a:cubicBezTo>
                    <a:pt x="1847" y="430"/>
                    <a:pt x="1847" y="430"/>
                    <a:pt x="1838" y="421"/>
                  </a:cubicBezTo>
                  <a:cubicBezTo>
                    <a:pt x="1648" y="136"/>
                    <a:pt x="1323" y="0"/>
                    <a:pt x="99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25" name="Google Shape;3580;p9"/>
            <p:cNvSpPr/>
            <p:nvPr/>
          </p:nvSpPr>
          <p:spPr>
            <a:xfrm>
              <a:off x="933725" y="1094700"/>
              <a:ext cx="5350" cy="5000"/>
            </a:xfrm>
            <a:custGeom>
              <a:avLst/>
              <a:ahLst/>
              <a:rect l="l" t="t" r="r" b="b"/>
              <a:pathLst>
                <a:path w="214" h="200" extrusionOk="0">
                  <a:moveTo>
                    <a:pt x="143" y="0"/>
                  </a:moveTo>
                  <a:cubicBezTo>
                    <a:pt x="128" y="0"/>
                    <a:pt x="112" y="7"/>
                    <a:pt x="99" y="22"/>
                  </a:cubicBezTo>
                  <a:cubicBezTo>
                    <a:pt x="81" y="58"/>
                    <a:pt x="54" y="76"/>
                    <a:pt x="28" y="111"/>
                  </a:cubicBezTo>
                  <a:cubicBezTo>
                    <a:pt x="10" y="129"/>
                    <a:pt x="1" y="165"/>
                    <a:pt x="19" y="183"/>
                  </a:cubicBezTo>
                  <a:cubicBezTo>
                    <a:pt x="28" y="193"/>
                    <a:pt x="46" y="200"/>
                    <a:pt x="63" y="200"/>
                  </a:cubicBezTo>
                  <a:cubicBezTo>
                    <a:pt x="77" y="200"/>
                    <a:pt x="91" y="195"/>
                    <a:pt x="99" y="183"/>
                  </a:cubicBezTo>
                  <a:cubicBezTo>
                    <a:pt x="126" y="147"/>
                    <a:pt x="161" y="120"/>
                    <a:pt x="188" y="76"/>
                  </a:cubicBezTo>
                  <a:cubicBezTo>
                    <a:pt x="213" y="38"/>
                    <a:pt x="181" y="0"/>
                    <a:pt x="14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26" name="Google Shape;3581;p9"/>
            <p:cNvSpPr/>
            <p:nvPr/>
          </p:nvSpPr>
          <p:spPr>
            <a:xfrm>
              <a:off x="925950" y="1088325"/>
              <a:ext cx="4675" cy="6200"/>
            </a:xfrm>
            <a:custGeom>
              <a:avLst/>
              <a:ahLst/>
              <a:rect l="l" t="t" r="r" b="b"/>
              <a:pathLst>
                <a:path w="187" h="248" extrusionOk="0">
                  <a:moveTo>
                    <a:pt x="130" y="0"/>
                  </a:moveTo>
                  <a:cubicBezTo>
                    <a:pt x="111" y="0"/>
                    <a:pt x="94" y="10"/>
                    <a:pt x="89" y="27"/>
                  </a:cubicBezTo>
                  <a:cubicBezTo>
                    <a:pt x="62" y="72"/>
                    <a:pt x="35" y="126"/>
                    <a:pt x="17" y="179"/>
                  </a:cubicBezTo>
                  <a:cubicBezTo>
                    <a:pt x="0" y="219"/>
                    <a:pt x="33" y="247"/>
                    <a:pt x="67" y="247"/>
                  </a:cubicBezTo>
                  <a:cubicBezTo>
                    <a:pt x="86" y="247"/>
                    <a:pt x="106" y="238"/>
                    <a:pt x="115" y="215"/>
                  </a:cubicBezTo>
                  <a:cubicBezTo>
                    <a:pt x="133" y="161"/>
                    <a:pt x="151" y="126"/>
                    <a:pt x="178" y="81"/>
                  </a:cubicBezTo>
                  <a:cubicBezTo>
                    <a:pt x="187" y="54"/>
                    <a:pt x="187" y="27"/>
                    <a:pt x="160" y="10"/>
                  </a:cubicBezTo>
                  <a:cubicBezTo>
                    <a:pt x="151" y="3"/>
                    <a:pt x="140" y="0"/>
                    <a:pt x="13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27" name="Google Shape;3582;p9"/>
            <p:cNvSpPr/>
            <p:nvPr/>
          </p:nvSpPr>
          <p:spPr>
            <a:xfrm>
              <a:off x="917975" y="1084750"/>
              <a:ext cx="3750" cy="6925"/>
            </a:xfrm>
            <a:custGeom>
              <a:avLst/>
              <a:ahLst/>
              <a:rect l="l" t="t" r="r" b="b"/>
              <a:pathLst>
                <a:path w="150" h="277" extrusionOk="0">
                  <a:moveTo>
                    <a:pt x="87" y="1"/>
                  </a:moveTo>
                  <a:cubicBezTo>
                    <a:pt x="60" y="1"/>
                    <a:pt x="42" y="28"/>
                    <a:pt x="33" y="54"/>
                  </a:cubicBezTo>
                  <a:cubicBezTo>
                    <a:pt x="24" y="108"/>
                    <a:pt x="24" y="162"/>
                    <a:pt x="6" y="206"/>
                  </a:cubicBezTo>
                  <a:cubicBezTo>
                    <a:pt x="1" y="250"/>
                    <a:pt x="35" y="277"/>
                    <a:pt x="67" y="277"/>
                  </a:cubicBezTo>
                  <a:cubicBezTo>
                    <a:pt x="87" y="277"/>
                    <a:pt x="106" y="266"/>
                    <a:pt x="113" y="242"/>
                  </a:cubicBezTo>
                  <a:cubicBezTo>
                    <a:pt x="122" y="179"/>
                    <a:pt x="131" y="117"/>
                    <a:pt x="140" y="63"/>
                  </a:cubicBezTo>
                  <a:cubicBezTo>
                    <a:pt x="149" y="28"/>
                    <a:pt x="113" y="10"/>
                    <a:pt x="8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28" name="Google Shape;3583;p9"/>
            <p:cNvSpPr/>
            <p:nvPr/>
          </p:nvSpPr>
          <p:spPr>
            <a:xfrm>
              <a:off x="895875" y="1088300"/>
              <a:ext cx="5475" cy="6325"/>
            </a:xfrm>
            <a:custGeom>
              <a:avLst/>
              <a:ahLst/>
              <a:rect l="l" t="t" r="r" b="b"/>
              <a:pathLst>
                <a:path w="219" h="253" extrusionOk="0">
                  <a:moveTo>
                    <a:pt x="76" y="0"/>
                  </a:moveTo>
                  <a:cubicBezTo>
                    <a:pt x="38" y="0"/>
                    <a:pt x="1" y="37"/>
                    <a:pt x="25" y="73"/>
                  </a:cubicBezTo>
                  <a:cubicBezTo>
                    <a:pt x="61" y="127"/>
                    <a:pt x="78" y="180"/>
                    <a:pt x="105" y="225"/>
                  </a:cubicBezTo>
                  <a:cubicBezTo>
                    <a:pt x="114" y="245"/>
                    <a:pt x="130" y="253"/>
                    <a:pt x="146" y="253"/>
                  </a:cubicBezTo>
                  <a:cubicBezTo>
                    <a:pt x="181" y="253"/>
                    <a:pt x="219" y="216"/>
                    <a:pt x="194" y="180"/>
                  </a:cubicBezTo>
                  <a:cubicBezTo>
                    <a:pt x="168" y="127"/>
                    <a:pt x="150" y="73"/>
                    <a:pt x="123" y="28"/>
                  </a:cubicBezTo>
                  <a:cubicBezTo>
                    <a:pt x="112" y="8"/>
                    <a:pt x="94" y="0"/>
                    <a:pt x="7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29" name="Google Shape;3584;p9"/>
            <p:cNvSpPr/>
            <p:nvPr/>
          </p:nvSpPr>
          <p:spPr>
            <a:xfrm>
              <a:off x="886000" y="1095450"/>
              <a:ext cx="6500" cy="5175"/>
            </a:xfrm>
            <a:custGeom>
              <a:avLst/>
              <a:ahLst/>
              <a:rect l="l" t="t" r="r" b="b"/>
              <a:pathLst>
                <a:path w="260" h="207" extrusionOk="0">
                  <a:moveTo>
                    <a:pt x="58" y="0"/>
                  </a:moveTo>
                  <a:cubicBezTo>
                    <a:pt x="48" y="0"/>
                    <a:pt x="38" y="3"/>
                    <a:pt x="27" y="10"/>
                  </a:cubicBezTo>
                  <a:cubicBezTo>
                    <a:pt x="10" y="28"/>
                    <a:pt x="1" y="64"/>
                    <a:pt x="27" y="90"/>
                  </a:cubicBezTo>
                  <a:cubicBezTo>
                    <a:pt x="72" y="126"/>
                    <a:pt x="117" y="162"/>
                    <a:pt x="170" y="197"/>
                  </a:cubicBezTo>
                  <a:cubicBezTo>
                    <a:pt x="176" y="204"/>
                    <a:pt x="185" y="207"/>
                    <a:pt x="194" y="207"/>
                  </a:cubicBezTo>
                  <a:cubicBezTo>
                    <a:pt x="211" y="207"/>
                    <a:pt x="230" y="197"/>
                    <a:pt x="242" y="180"/>
                  </a:cubicBezTo>
                  <a:cubicBezTo>
                    <a:pt x="259" y="153"/>
                    <a:pt x="242" y="126"/>
                    <a:pt x="224" y="108"/>
                  </a:cubicBezTo>
                  <a:cubicBezTo>
                    <a:pt x="188" y="73"/>
                    <a:pt x="143" y="46"/>
                    <a:pt x="99" y="19"/>
                  </a:cubicBezTo>
                  <a:cubicBezTo>
                    <a:pt x="88" y="8"/>
                    <a:pt x="73" y="0"/>
                    <a:pt x="5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30" name="Google Shape;3585;p9"/>
            <p:cNvSpPr/>
            <p:nvPr/>
          </p:nvSpPr>
          <p:spPr>
            <a:xfrm>
              <a:off x="880325" y="1105450"/>
              <a:ext cx="7225" cy="4300"/>
            </a:xfrm>
            <a:custGeom>
              <a:avLst/>
              <a:ahLst/>
              <a:rect l="l" t="t" r="r" b="b"/>
              <a:pathLst>
                <a:path w="289" h="172" extrusionOk="0">
                  <a:moveTo>
                    <a:pt x="79" y="0"/>
                  </a:moveTo>
                  <a:cubicBezTo>
                    <a:pt x="26" y="0"/>
                    <a:pt x="1" y="85"/>
                    <a:pt x="58" y="110"/>
                  </a:cubicBezTo>
                  <a:cubicBezTo>
                    <a:pt x="103" y="119"/>
                    <a:pt x="147" y="145"/>
                    <a:pt x="183" y="163"/>
                  </a:cubicBezTo>
                  <a:cubicBezTo>
                    <a:pt x="193" y="169"/>
                    <a:pt x="203" y="171"/>
                    <a:pt x="212" y="171"/>
                  </a:cubicBezTo>
                  <a:cubicBezTo>
                    <a:pt x="260" y="171"/>
                    <a:pt x="289" y="104"/>
                    <a:pt x="237" y="74"/>
                  </a:cubicBezTo>
                  <a:cubicBezTo>
                    <a:pt x="192" y="47"/>
                    <a:pt x="147" y="29"/>
                    <a:pt x="94" y="3"/>
                  </a:cubicBezTo>
                  <a:cubicBezTo>
                    <a:pt x="89" y="1"/>
                    <a:pt x="84" y="0"/>
                    <a:pt x="7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31" name="Google Shape;3586;p9"/>
            <p:cNvSpPr/>
            <p:nvPr/>
          </p:nvSpPr>
          <p:spPr>
            <a:xfrm>
              <a:off x="906925" y="1085025"/>
              <a:ext cx="3775" cy="6850"/>
            </a:xfrm>
            <a:custGeom>
              <a:avLst/>
              <a:ahLst/>
              <a:rect l="l" t="t" r="r" b="b"/>
              <a:pathLst>
                <a:path w="151" h="274" extrusionOk="0">
                  <a:moveTo>
                    <a:pt x="63" y="1"/>
                  </a:moveTo>
                  <a:cubicBezTo>
                    <a:pt x="32" y="1"/>
                    <a:pt x="1" y="25"/>
                    <a:pt x="11" y="61"/>
                  </a:cubicBezTo>
                  <a:cubicBezTo>
                    <a:pt x="20" y="115"/>
                    <a:pt x="29" y="177"/>
                    <a:pt x="38" y="231"/>
                  </a:cubicBezTo>
                  <a:cubicBezTo>
                    <a:pt x="45" y="261"/>
                    <a:pt x="67" y="273"/>
                    <a:pt x="89" y="273"/>
                  </a:cubicBezTo>
                  <a:cubicBezTo>
                    <a:pt x="119" y="273"/>
                    <a:pt x="150" y="249"/>
                    <a:pt x="145" y="213"/>
                  </a:cubicBezTo>
                  <a:cubicBezTo>
                    <a:pt x="136" y="151"/>
                    <a:pt x="118" y="97"/>
                    <a:pt x="109" y="43"/>
                  </a:cubicBezTo>
                  <a:cubicBezTo>
                    <a:pt x="106" y="14"/>
                    <a:pt x="84" y="1"/>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32" name="Google Shape;3587;p9"/>
            <p:cNvSpPr/>
            <p:nvPr/>
          </p:nvSpPr>
          <p:spPr>
            <a:xfrm>
              <a:off x="834600" y="1083475"/>
              <a:ext cx="26900" cy="16275"/>
            </a:xfrm>
            <a:custGeom>
              <a:avLst/>
              <a:ahLst/>
              <a:rect l="l" t="t" r="r" b="b"/>
              <a:pathLst>
                <a:path w="1076" h="651" extrusionOk="0">
                  <a:moveTo>
                    <a:pt x="290" y="1"/>
                  </a:moveTo>
                  <a:cubicBezTo>
                    <a:pt x="255" y="1"/>
                    <a:pt x="219" y="3"/>
                    <a:pt x="183" y="7"/>
                  </a:cubicBezTo>
                  <a:cubicBezTo>
                    <a:pt x="1" y="342"/>
                    <a:pt x="353" y="650"/>
                    <a:pt x="676" y="650"/>
                  </a:cubicBezTo>
                  <a:cubicBezTo>
                    <a:pt x="843" y="650"/>
                    <a:pt x="1002" y="568"/>
                    <a:pt x="1075" y="364"/>
                  </a:cubicBezTo>
                  <a:cubicBezTo>
                    <a:pt x="1031" y="311"/>
                    <a:pt x="977" y="257"/>
                    <a:pt x="915" y="213"/>
                  </a:cubicBezTo>
                  <a:cubicBezTo>
                    <a:pt x="889" y="329"/>
                    <a:pt x="764" y="408"/>
                    <a:pt x="639" y="408"/>
                  </a:cubicBezTo>
                  <a:cubicBezTo>
                    <a:pt x="592" y="408"/>
                    <a:pt x="546" y="397"/>
                    <a:pt x="504" y="373"/>
                  </a:cubicBezTo>
                  <a:cubicBezTo>
                    <a:pt x="433" y="329"/>
                    <a:pt x="371" y="257"/>
                    <a:pt x="362" y="177"/>
                  </a:cubicBezTo>
                  <a:cubicBezTo>
                    <a:pt x="353" y="114"/>
                    <a:pt x="371" y="52"/>
                    <a:pt x="397" y="7"/>
                  </a:cubicBezTo>
                  <a:cubicBezTo>
                    <a:pt x="362" y="3"/>
                    <a:pt x="326" y="1"/>
                    <a:pt x="29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33" name="Google Shape;3588;p9"/>
            <p:cNvSpPr/>
            <p:nvPr/>
          </p:nvSpPr>
          <p:spPr>
            <a:xfrm>
              <a:off x="827800" y="1084325"/>
              <a:ext cx="38825" cy="27475"/>
            </a:xfrm>
            <a:custGeom>
              <a:avLst/>
              <a:ahLst/>
              <a:rect l="l" t="t" r="r" b="b"/>
              <a:pathLst>
                <a:path w="1553" h="1099" extrusionOk="0">
                  <a:moveTo>
                    <a:pt x="330" y="0"/>
                  </a:moveTo>
                  <a:cubicBezTo>
                    <a:pt x="295" y="18"/>
                    <a:pt x="259" y="27"/>
                    <a:pt x="223" y="54"/>
                  </a:cubicBezTo>
                  <a:cubicBezTo>
                    <a:pt x="214" y="107"/>
                    <a:pt x="197" y="161"/>
                    <a:pt x="197" y="223"/>
                  </a:cubicBezTo>
                  <a:cubicBezTo>
                    <a:pt x="197" y="330"/>
                    <a:pt x="214" y="419"/>
                    <a:pt x="250" y="526"/>
                  </a:cubicBezTo>
                  <a:cubicBezTo>
                    <a:pt x="170" y="446"/>
                    <a:pt x="152" y="330"/>
                    <a:pt x="143" y="223"/>
                  </a:cubicBezTo>
                  <a:cubicBezTo>
                    <a:pt x="143" y="187"/>
                    <a:pt x="134" y="143"/>
                    <a:pt x="134" y="98"/>
                  </a:cubicBezTo>
                  <a:cubicBezTo>
                    <a:pt x="134" y="107"/>
                    <a:pt x="125" y="107"/>
                    <a:pt x="125" y="107"/>
                  </a:cubicBezTo>
                  <a:cubicBezTo>
                    <a:pt x="116" y="134"/>
                    <a:pt x="116" y="152"/>
                    <a:pt x="116" y="170"/>
                  </a:cubicBezTo>
                  <a:cubicBezTo>
                    <a:pt x="107" y="232"/>
                    <a:pt x="116" y="295"/>
                    <a:pt x="125" y="357"/>
                  </a:cubicBezTo>
                  <a:cubicBezTo>
                    <a:pt x="152" y="491"/>
                    <a:pt x="223" y="598"/>
                    <a:pt x="295" y="705"/>
                  </a:cubicBezTo>
                  <a:cubicBezTo>
                    <a:pt x="295" y="705"/>
                    <a:pt x="295" y="714"/>
                    <a:pt x="286" y="714"/>
                  </a:cubicBezTo>
                  <a:cubicBezTo>
                    <a:pt x="188" y="642"/>
                    <a:pt x="116" y="518"/>
                    <a:pt x="81" y="402"/>
                  </a:cubicBezTo>
                  <a:cubicBezTo>
                    <a:pt x="63" y="348"/>
                    <a:pt x="36" y="259"/>
                    <a:pt x="36" y="187"/>
                  </a:cubicBezTo>
                  <a:cubicBezTo>
                    <a:pt x="27" y="196"/>
                    <a:pt x="9" y="214"/>
                    <a:pt x="0" y="232"/>
                  </a:cubicBezTo>
                  <a:cubicBezTo>
                    <a:pt x="6" y="722"/>
                    <a:pt x="501" y="1099"/>
                    <a:pt x="971" y="1099"/>
                  </a:cubicBezTo>
                  <a:cubicBezTo>
                    <a:pt x="1186" y="1099"/>
                    <a:pt x="1396" y="1020"/>
                    <a:pt x="1553" y="839"/>
                  </a:cubicBezTo>
                  <a:cubicBezTo>
                    <a:pt x="1553" y="821"/>
                    <a:pt x="1553" y="812"/>
                    <a:pt x="1553" y="794"/>
                  </a:cubicBezTo>
                  <a:cubicBezTo>
                    <a:pt x="1490" y="848"/>
                    <a:pt x="1419" y="892"/>
                    <a:pt x="1410" y="901"/>
                  </a:cubicBezTo>
                  <a:cubicBezTo>
                    <a:pt x="1323" y="948"/>
                    <a:pt x="1195" y="1031"/>
                    <a:pt x="1086" y="1031"/>
                  </a:cubicBezTo>
                  <a:cubicBezTo>
                    <a:pt x="1071" y="1031"/>
                    <a:pt x="1057" y="1029"/>
                    <a:pt x="1044" y="1026"/>
                  </a:cubicBezTo>
                  <a:cubicBezTo>
                    <a:pt x="1142" y="990"/>
                    <a:pt x="1231" y="964"/>
                    <a:pt x="1329" y="901"/>
                  </a:cubicBezTo>
                  <a:cubicBezTo>
                    <a:pt x="1410" y="857"/>
                    <a:pt x="1472" y="785"/>
                    <a:pt x="1544" y="723"/>
                  </a:cubicBezTo>
                  <a:cubicBezTo>
                    <a:pt x="1535" y="705"/>
                    <a:pt x="1535" y="687"/>
                    <a:pt x="1526" y="669"/>
                  </a:cubicBezTo>
                  <a:cubicBezTo>
                    <a:pt x="1481" y="723"/>
                    <a:pt x="1428" y="758"/>
                    <a:pt x="1383" y="794"/>
                  </a:cubicBezTo>
                  <a:cubicBezTo>
                    <a:pt x="1312" y="848"/>
                    <a:pt x="1240" y="910"/>
                    <a:pt x="1142" y="928"/>
                  </a:cubicBezTo>
                  <a:cubicBezTo>
                    <a:pt x="1142" y="928"/>
                    <a:pt x="1142" y="919"/>
                    <a:pt x="1142" y="919"/>
                  </a:cubicBezTo>
                  <a:cubicBezTo>
                    <a:pt x="1222" y="883"/>
                    <a:pt x="1294" y="830"/>
                    <a:pt x="1365" y="776"/>
                  </a:cubicBezTo>
                  <a:cubicBezTo>
                    <a:pt x="1419" y="723"/>
                    <a:pt x="1463" y="660"/>
                    <a:pt x="1508" y="607"/>
                  </a:cubicBezTo>
                  <a:cubicBezTo>
                    <a:pt x="1490" y="544"/>
                    <a:pt x="1454" y="482"/>
                    <a:pt x="1419" y="428"/>
                  </a:cubicBezTo>
                  <a:cubicBezTo>
                    <a:pt x="1322" y="633"/>
                    <a:pt x="1145" y="718"/>
                    <a:pt x="959" y="718"/>
                  </a:cubicBezTo>
                  <a:cubicBezTo>
                    <a:pt x="595" y="718"/>
                    <a:pt x="200" y="390"/>
                    <a:pt x="330"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34" name="Google Shape;3589;p9"/>
            <p:cNvSpPr/>
            <p:nvPr/>
          </p:nvSpPr>
          <p:spPr>
            <a:xfrm>
              <a:off x="825125" y="1080800"/>
              <a:ext cx="44175" cy="33600"/>
            </a:xfrm>
            <a:custGeom>
              <a:avLst/>
              <a:ahLst/>
              <a:rect l="l" t="t" r="r" b="b"/>
              <a:pathLst>
                <a:path w="1767" h="1344" extrusionOk="0">
                  <a:moveTo>
                    <a:pt x="669" y="108"/>
                  </a:moveTo>
                  <a:cubicBezTo>
                    <a:pt x="705" y="108"/>
                    <a:pt x="741" y="110"/>
                    <a:pt x="776" y="114"/>
                  </a:cubicBezTo>
                  <a:cubicBezTo>
                    <a:pt x="750" y="159"/>
                    <a:pt x="732" y="221"/>
                    <a:pt x="741" y="284"/>
                  </a:cubicBezTo>
                  <a:cubicBezTo>
                    <a:pt x="750" y="364"/>
                    <a:pt x="812" y="436"/>
                    <a:pt x="883" y="480"/>
                  </a:cubicBezTo>
                  <a:cubicBezTo>
                    <a:pt x="925" y="504"/>
                    <a:pt x="971" y="515"/>
                    <a:pt x="1018" y="515"/>
                  </a:cubicBezTo>
                  <a:cubicBezTo>
                    <a:pt x="1143" y="515"/>
                    <a:pt x="1268" y="436"/>
                    <a:pt x="1294" y="320"/>
                  </a:cubicBezTo>
                  <a:cubicBezTo>
                    <a:pt x="1356" y="364"/>
                    <a:pt x="1410" y="418"/>
                    <a:pt x="1454" y="471"/>
                  </a:cubicBezTo>
                  <a:cubicBezTo>
                    <a:pt x="1381" y="675"/>
                    <a:pt x="1222" y="757"/>
                    <a:pt x="1055" y="757"/>
                  </a:cubicBezTo>
                  <a:cubicBezTo>
                    <a:pt x="732" y="757"/>
                    <a:pt x="380" y="449"/>
                    <a:pt x="562" y="114"/>
                  </a:cubicBezTo>
                  <a:cubicBezTo>
                    <a:pt x="598" y="110"/>
                    <a:pt x="634" y="108"/>
                    <a:pt x="669" y="108"/>
                  </a:cubicBezTo>
                  <a:close/>
                  <a:moveTo>
                    <a:pt x="437" y="141"/>
                  </a:moveTo>
                  <a:cubicBezTo>
                    <a:pt x="307" y="531"/>
                    <a:pt x="702" y="859"/>
                    <a:pt x="1066" y="859"/>
                  </a:cubicBezTo>
                  <a:cubicBezTo>
                    <a:pt x="1252" y="859"/>
                    <a:pt x="1429" y="774"/>
                    <a:pt x="1526" y="569"/>
                  </a:cubicBezTo>
                  <a:cubicBezTo>
                    <a:pt x="1561" y="623"/>
                    <a:pt x="1597" y="685"/>
                    <a:pt x="1615" y="748"/>
                  </a:cubicBezTo>
                  <a:cubicBezTo>
                    <a:pt x="1570" y="801"/>
                    <a:pt x="1526" y="864"/>
                    <a:pt x="1472" y="917"/>
                  </a:cubicBezTo>
                  <a:cubicBezTo>
                    <a:pt x="1401" y="971"/>
                    <a:pt x="1329" y="1024"/>
                    <a:pt x="1249" y="1060"/>
                  </a:cubicBezTo>
                  <a:cubicBezTo>
                    <a:pt x="1249" y="1060"/>
                    <a:pt x="1249" y="1069"/>
                    <a:pt x="1249" y="1069"/>
                  </a:cubicBezTo>
                  <a:cubicBezTo>
                    <a:pt x="1347" y="1051"/>
                    <a:pt x="1419" y="989"/>
                    <a:pt x="1490" y="935"/>
                  </a:cubicBezTo>
                  <a:cubicBezTo>
                    <a:pt x="1535" y="899"/>
                    <a:pt x="1588" y="864"/>
                    <a:pt x="1633" y="810"/>
                  </a:cubicBezTo>
                  <a:cubicBezTo>
                    <a:pt x="1642" y="828"/>
                    <a:pt x="1642" y="846"/>
                    <a:pt x="1651" y="864"/>
                  </a:cubicBezTo>
                  <a:cubicBezTo>
                    <a:pt x="1579" y="926"/>
                    <a:pt x="1517" y="998"/>
                    <a:pt x="1436" y="1042"/>
                  </a:cubicBezTo>
                  <a:cubicBezTo>
                    <a:pt x="1338" y="1105"/>
                    <a:pt x="1249" y="1131"/>
                    <a:pt x="1151" y="1167"/>
                  </a:cubicBezTo>
                  <a:cubicBezTo>
                    <a:pt x="1164" y="1170"/>
                    <a:pt x="1178" y="1172"/>
                    <a:pt x="1193" y="1172"/>
                  </a:cubicBezTo>
                  <a:cubicBezTo>
                    <a:pt x="1302" y="1172"/>
                    <a:pt x="1430" y="1089"/>
                    <a:pt x="1517" y="1042"/>
                  </a:cubicBezTo>
                  <a:cubicBezTo>
                    <a:pt x="1526" y="1033"/>
                    <a:pt x="1597" y="989"/>
                    <a:pt x="1660" y="935"/>
                  </a:cubicBezTo>
                  <a:cubicBezTo>
                    <a:pt x="1660" y="953"/>
                    <a:pt x="1660" y="962"/>
                    <a:pt x="1660" y="980"/>
                  </a:cubicBezTo>
                  <a:cubicBezTo>
                    <a:pt x="1503" y="1161"/>
                    <a:pt x="1293" y="1240"/>
                    <a:pt x="1078" y="1240"/>
                  </a:cubicBezTo>
                  <a:cubicBezTo>
                    <a:pt x="608" y="1240"/>
                    <a:pt x="113" y="863"/>
                    <a:pt x="107" y="373"/>
                  </a:cubicBezTo>
                  <a:cubicBezTo>
                    <a:pt x="116" y="355"/>
                    <a:pt x="134" y="337"/>
                    <a:pt x="143" y="328"/>
                  </a:cubicBezTo>
                  <a:cubicBezTo>
                    <a:pt x="143" y="400"/>
                    <a:pt x="170" y="489"/>
                    <a:pt x="188" y="543"/>
                  </a:cubicBezTo>
                  <a:cubicBezTo>
                    <a:pt x="223" y="659"/>
                    <a:pt x="295" y="783"/>
                    <a:pt x="393" y="855"/>
                  </a:cubicBezTo>
                  <a:cubicBezTo>
                    <a:pt x="402" y="855"/>
                    <a:pt x="402" y="846"/>
                    <a:pt x="402" y="846"/>
                  </a:cubicBezTo>
                  <a:cubicBezTo>
                    <a:pt x="330" y="739"/>
                    <a:pt x="259" y="632"/>
                    <a:pt x="232" y="498"/>
                  </a:cubicBezTo>
                  <a:cubicBezTo>
                    <a:pt x="223" y="436"/>
                    <a:pt x="214" y="373"/>
                    <a:pt x="223" y="311"/>
                  </a:cubicBezTo>
                  <a:cubicBezTo>
                    <a:pt x="223" y="293"/>
                    <a:pt x="223" y="275"/>
                    <a:pt x="232" y="248"/>
                  </a:cubicBezTo>
                  <a:cubicBezTo>
                    <a:pt x="232" y="248"/>
                    <a:pt x="241" y="248"/>
                    <a:pt x="241" y="239"/>
                  </a:cubicBezTo>
                  <a:cubicBezTo>
                    <a:pt x="241" y="284"/>
                    <a:pt x="250" y="328"/>
                    <a:pt x="250" y="364"/>
                  </a:cubicBezTo>
                  <a:cubicBezTo>
                    <a:pt x="259" y="471"/>
                    <a:pt x="277" y="587"/>
                    <a:pt x="357" y="667"/>
                  </a:cubicBezTo>
                  <a:cubicBezTo>
                    <a:pt x="321" y="560"/>
                    <a:pt x="304" y="471"/>
                    <a:pt x="304" y="364"/>
                  </a:cubicBezTo>
                  <a:cubicBezTo>
                    <a:pt x="304" y="302"/>
                    <a:pt x="321" y="248"/>
                    <a:pt x="330" y="195"/>
                  </a:cubicBezTo>
                  <a:cubicBezTo>
                    <a:pt x="366" y="168"/>
                    <a:pt x="402" y="159"/>
                    <a:pt x="437" y="141"/>
                  </a:cubicBezTo>
                  <a:close/>
                  <a:moveTo>
                    <a:pt x="685" y="0"/>
                  </a:moveTo>
                  <a:cubicBezTo>
                    <a:pt x="439" y="0"/>
                    <a:pt x="198" y="94"/>
                    <a:pt x="18" y="311"/>
                  </a:cubicBezTo>
                  <a:cubicBezTo>
                    <a:pt x="9" y="320"/>
                    <a:pt x="9" y="320"/>
                    <a:pt x="9" y="328"/>
                  </a:cubicBezTo>
                  <a:cubicBezTo>
                    <a:pt x="9" y="337"/>
                    <a:pt x="0" y="346"/>
                    <a:pt x="0" y="355"/>
                  </a:cubicBezTo>
                  <a:cubicBezTo>
                    <a:pt x="6" y="920"/>
                    <a:pt x="549" y="1344"/>
                    <a:pt x="1075" y="1344"/>
                  </a:cubicBezTo>
                  <a:cubicBezTo>
                    <a:pt x="1323" y="1344"/>
                    <a:pt x="1566" y="1250"/>
                    <a:pt x="1749" y="1033"/>
                  </a:cubicBezTo>
                  <a:cubicBezTo>
                    <a:pt x="1749" y="1033"/>
                    <a:pt x="1758" y="1024"/>
                    <a:pt x="1758" y="1015"/>
                  </a:cubicBezTo>
                  <a:cubicBezTo>
                    <a:pt x="1758" y="1015"/>
                    <a:pt x="1767" y="1006"/>
                    <a:pt x="1758" y="989"/>
                  </a:cubicBezTo>
                  <a:cubicBezTo>
                    <a:pt x="1752" y="424"/>
                    <a:pt x="1209" y="0"/>
                    <a:pt x="68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35" name="Google Shape;3590;p9"/>
            <p:cNvSpPr/>
            <p:nvPr/>
          </p:nvSpPr>
          <p:spPr>
            <a:xfrm>
              <a:off x="871500" y="1098475"/>
              <a:ext cx="6350" cy="3525"/>
            </a:xfrm>
            <a:custGeom>
              <a:avLst/>
              <a:ahLst/>
              <a:rect l="l" t="t" r="r" b="b"/>
              <a:pathLst>
                <a:path w="254" h="141" extrusionOk="0">
                  <a:moveTo>
                    <a:pt x="182" y="0"/>
                  </a:moveTo>
                  <a:cubicBezTo>
                    <a:pt x="176" y="0"/>
                    <a:pt x="169" y="2"/>
                    <a:pt x="161" y="5"/>
                  </a:cubicBezTo>
                  <a:cubicBezTo>
                    <a:pt x="126" y="23"/>
                    <a:pt x="81" y="23"/>
                    <a:pt x="45" y="41"/>
                  </a:cubicBezTo>
                  <a:cubicBezTo>
                    <a:pt x="19" y="41"/>
                    <a:pt x="1" y="68"/>
                    <a:pt x="1" y="94"/>
                  </a:cubicBezTo>
                  <a:cubicBezTo>
                    <a:pt x="8" y="117"/>
                    <a:pt x="30" y="141"/>
                    <a:pt x="53" y="141"/>
                  </a:cubicBezTo>
                  <a:cubicBezTo>
                    <a:pt x="56" y="141"/>
                    <a:pt x="60" y="140"/>
                    <a:pt x="63" y="139"/>
                  </a:cubicBezTo>
                  <a:cubicBezTo>
                    <a:pt x="108" y="130"/>
                    <a:pt x="161" y="121"/>
                    <a:pt x="206" y="103"/>
                  </a:cubicBezTo>
                  <a:cubicBezTo>
                    <a:pt x="253" y="80"/>
                    <a:pt x="231" y="0"/>
                    <a:pt x="18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36" name="Google Shape;3591;p9"/>
            <p:cNvSpPr/>
            <p:nvPr/>
          </p:nvSpPr>
          <p:spPr>
            <a:xfrm>
              <a:off x="867275" y="1088725"/>
              <a:ext cx="6925" cy="4750"/>
            </a:xfrm>
            <a:custGeom>
              <a:avLst/>
              <a:ahLst/>
              <a:rect l="l" t="t" r="r" b="b"/>
              <a:pathLst>
                <a:path w="277" h="190" extrusionOk="0">
                  <a:moveTo>
                    <a:pt x="203" y="0"/>
                  </a:moveTo>
                  <a:cubicBezTo>
                    <a:pt x="198" y="0"/>
                    <a:pt x="193" y="1"/>
                    <a:pt x="188" y="3"/>
                  </a:cubicBezTo>
                  <a:cubicBezTo>
                    <a:pt x="143" y="29"/>
                    <a:pt x="89" y="65"/>
                    <a:pt x="45" y="101"/>
                  </a:cubicBezTo>
                  <a:cubicBezTo>
                    <a:pt x="1" y="130"/>
                    <a:pt x="35" y="190"/>
                    <a:pt x="79" y="190"/>
                  </a:cubicBezTo>
                  <a:cubicBezTo>
                    <a:pt x="88" y="190"/>
                    <a:pt x="98" y="187"/>
                    <a:pt x="107" y="181"/>
                  </a:cubicBezTo>
                  <a:cubicBezTo>
                    <a:pt x="152" y="145"/>
                    <a:pt x="188" y="127"/>
                    <a:pt x="232" y="101"/>
                  </a:cubicBezTo>
                  <a:cubicBezTo>
                    <a:pt x="259" y="92"/>
                    <a:pt x="277" y="56"/>
                    <a:pt x="259" y="29"/>
                  </a:cubicBezTo>
                  <a:cubicBezTo>
                    <a:pt x="252" y="15"/>
                    <a:pt x="227" y="0"/>
                    <a:pt x="20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37" name="Google Shape;3592;p9"/>
            <p:cNvSpPr/>
            <p:nvPr/>
          </p:nvSpPr>
          <p:spPr>
            <a:xfrm>
              <a:off x="862200" y="1080950"/>
              <a:ext cx="6200" cy="5725"/>
            </a:xfrm>
            <a:custGeom>
              <a:avLst/>
              <a:ahLst/>
              <a:rect l="l" t="t" r="r" b="b"/>
              <a:pathLst>
                <a:path w="248" h="229" extrusionOk="0">
                  <a:moveTo>
                    <a:pt x="190" y="1"/>
                  </a:moveTo>
                  <a:cubicBezTo>
                    <a:pt x="174" y="1"/>
                    <a:pt x="157" y="8"/>
                    <a:pt x="141" y="19"/>
                  </a:cubicBezTo>
                  <a:cubicBezTo>
                    <a:pt x="114" y="55"/>
                    <a:pt x="78" y="99"/>
                    <a:pt x="43" y="135"/>
                  </a:cubicBezTo>
                  <a:cubicBezTo>
                    <a:pt x="0" y="171"/>
                    <a:pt x="36" y="228"/>
                    <a:pt x="76" y="228"/>
                  </a:cubicBezTo>
                  <a:cubicBezTo>
                    <a:pt x="86" y="228"/>
                    <a:pt x="96" y="225"/>
                    <a:pt x="105" y="215"/>
                  </a:cubicBezTo>
                  <a:cubicBezTo>
                    <a:pt x="150" y="171"/>
                    <a:pt x="185" y="126"/>
                    <a:pt x="230" y="82"/>
                  </a:cubicBezTo>
                  <a:cubicBezTo>
                    <a:pt x="248" y="64"/>
                    <a:pt x="239" y="28"/>
                    <a:pt x="221" y="10"/>
                  </a:cubicBezTo>
                  <a:cubicBezTo>
                    <a:pt x="211" y="3"/>
                    <a:pt x="201" y="1"/>
                    <a:pt x="19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38" name="Google Shape;3593;p9"/>
            <p:cNvSpPr/>
            <p:nvPr/>
          </p:nvSpPr>
          <p:spPr>
            <a:xfrm>
              <a:off x="844400" y="1071650"/>
              <a:ext cx="3050" cy="6625"/>
            </a:xfrm>
            <a:custGeom>
              <a:avLst/>
              <a:ahLst/>
              <a:rect l="l" t="t" r="r" b="b"/>
              <a:pathLst>
                <a:path w="122" h="265" extrusionOk="0">
                  <a:moveTo>
                    <a:pt x="67" y="1"/>
                  </a:moveTo>
                  <a:cubicBezTo>
                    <a:pt x="44" y="1"/>
                    <a:pt x="23" y="14"/>
                    <a:pt x="23" y="43"/>
                  </a:cubicBezTo>
                  <a:cubicBezTo>
                    <a:pt x="14" y="97"/>
                    <a:pt x="5" y="159"/>
                    <a:pt x="5" y="213"/>
                  </a:cubicBezTo>
                  <a:cubicBezTo>
                    <a:pt x="1" y="246"/>
                    <a:pt x="26" y="264"/>
                    <a:pt x="53" y="264"/>
                  </a:cubicBezTo>
                  <a:cubicBezTo>
                    <a:pt x="76" y="264"/>
                    <a:pt x="99" y="251"/>
                    <a:pt x="103" y="222"/>
                  </a:cubicBezTo>
                  <a:cubicBezTo>
                    <a:pt x="112" y="168"/>
                    <a:pt x="121" y="106"/>
                    <a:pt x="121" y="52"/>
                  </a:cubicBezTo>
                  <a:cubicBezTo>
                    <a:pt x="121" y="19"/>
                    <a:pt x="93" y="1"/>
                    <a:pt x="6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39" name="Google Shape;3594;p9"/>
            <p:cNvSpPr/>
            <p:nvPr/>
          </p:nvSpPr>
          <p:spPr>
            <a:xfrm>
              <a:off x="832250" y="1072000"/>
              <a:ext cx="4275" cy="6625"/>
            </a:xfrm>
            <a:custGeom>
              <a:avLst/>
              <a:ahLst/>
              <a:rect l="l" t="t" r="r" b="b"/>
              <a:pathLst>
                <a:path w="171" h="265" extrusionOk="0">
                  <a:moveTo>
                    <a:pt x="65" y="1"/>
                  </a:moveTo>
                  <a:cubicBezTo>
                    <a:pt x="61" y="1"/>
                    <a:pt x="58" y="1"/>
                    <a:pt x="54" y="2"/>
                  </a:cubicBezTo>
                  <a:cubicBezTo>
                    <a:pt x="27" y="2"/>
                    <a:pt x="1" y="38"/>
                    <a:pt x="10" y="65"/>
                  </a:cubicBezTo>
                  <a:cubicBezTo>
                    <a:pt x="27" y="118"/>
                    <a:pt x="54" y="172"/>
                    <a:pt x="72" y="234"/>
                  </a:cubicBezTo>
                  <a:cubicBezTo>
                    <a:pt x="79" y="254"/>
                    <a:pt x="100" y="265"/>
                    <a:pt x="118" y="265"/>
                  </a:cubicBezTo>
                  <a:cubicBezTo>
                    <a:pt x="124" y="265"/>
                    <a:pt x="130" y="263"/>
                    <a:pt x="134" y="261"/>
                  </a:cubicBezTo>
                  <a:cubicBezTo>
                    <a:pt x="170" y="243"/>
                    <a:pt x="170" y="217"/>
                    <a:pt x="161" y="190"/>
                  </a:cubicBezTo>
                  <a:cubicBezTo>
                    <a:pt x="152" y="136"/>
                    <a:pt x="126" y="92"/>
                    <a:pt x="117" y="47"/>
                  </a:cubicBezTo>
                  <a:cubicBezTo>
                    <a:pt x="109" y="24"/>
                    <a:pt x="88" y="1"/>
                    <a:pt x="65"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40" name="Google Shape;3595;p9"/>
            <p:cNvSpPr/>
            <p:nvPr/>
          </p:nvSpPr>
          <p:spPr>
            <a:xfrm>
              <a:off x="822075" y="1077550"/>
              <a:ext cx="5425" cy="5775"/>
            </a:xfrm>
            <a:custGeom>
              <a:avLst/>
              <a:ahLst/>
              <a:rect l="l" t="t" r="r" b="b"/>
              <a:pathLst>
                <a:path w="217" h="231" extrusionOk="0">
                  <a:moveTo>
                    <a:pt x="72" y="1"/>
                  </a:moveTo>
                  <a:cubicBezTo>
                    <a:pt x="34" y="1"/>
                    <a:pt x="0" y="45"/>
                    <a:pt x="33" y="84"/>
                  </a:cubicBezTo>
                  <a:cubicBezTo>
                    <a:pt x="60" y="128"/>
                    <a:pt x="78" y="164"/>
                    <a:pt x="95" y="200"/>
                  </a:cubicBezTo>
                  <a:cubicBezTo>
                    <a:pt x="108" y="221"/>
                    <a:pt x="128" y="230"/>
                    <a:pt x="147" y="230"/>
                  </a:cubicBezTo>
                  <a:cubicBezTo>
                    <a:pt x="183" y="230"/>
                    <a:pt x="217" y="199"/>
                    <a:pt x="194" y="164"/>
                  </a:cubicBezTo>
                  <a:cubicBezTo>
                    <a:pt x="167" y="111"/>
                    <a:pt x="140" y="66"/>
                    <a:pt x="113" y="21"/>
                  </a:cubicBezTo>
                  <a:cubicBezTo>
                    <a:pt x="101" y="7"/>
                    <a:pt x="87" y="1"/>
                    <a:pt x="7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41" name="Google Shape;3596;p9"/>
            <p:cNvSpPr/>
            <p:nvPr/>
          </p:nvSpPr>
          <p:spPr>
            <a:xfrm>
              <a:off x="853675" y="1074575"/>
              <a:ext cx="4900" cy="6575"/>
            </a:xfrm>
            <a:custGeom>
              <a:avLst/>
              <a:ahLst/>
              <a:rect l="l" t="t" r="r" b="b"/>
              <a:pathLst>
                <a:path w="196" h="263" extrusionOk="0">
                  <a:moveTo>
                    <a:pt x="129" y="1"/>
                  </a:moveTo>
                  <a:cubicBezTo>
                    <a:pt x="110" y="1"/>
                    <a:pt x="90" y="10"/>
                    <a:pt x="80" y="33"/>
                  </a:cubicBezTo>
                  <a:cubicBezTo>
                    <a:pt x="63" y="87"/>
                    <a:pt x="36" y="140"/>
                    <a:pt x="18" y="194"/>
                  </a:cubicBezTo>
                  <a:cubicBezTo>
                    <a:pt x="1" y="233"/>
                    <a:pt x="34" y="262"/>
                    <a:pt x="67" y="262"/>
                  </a:cubicBezTo>
                  <a:cubicBezTo>
                    <a:pt x="87" y="262"/>
                    <a:pt x="106" y="252"/>
                    <a:pt x="116" y="230"/>
                  </a:cubicBezTo>
                  <a:cubicBezTo>
                    <a:pt x="134" y="176"/>
                    <a:pt x="161" y="122"/>
                    <a:pt x="179" y="69"/>
                  </a:cubicBezTo>
                  <a:cubicBezTo>
                    <a:pt x="195" y="29"/>
                    <a:pt x="162" y="1"/>
                    <a:pt x="12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112" name="Google Shape;3597;p9"/>
          <p:cNvGrpSpPr/>
          <p:nvPr/>
        </p:nvGrpSpPr>
        <p:grpSpPr>
          <a:xfrm rot="-874913">
            <a:off x="-530681" y="102729"/>
            <a:ext cx="2003363" cy="1927290"/>
            <a:chOff x="3795825" y="3576625"/>
            <a:chExt cx="273225" cy="262850"/>
          </a:xfrm>
        </p:grpSpPr>
        <p:sp>
          <p:nvSpPr>
            <p:cNvPr id="1051742" name="Google Shape;3598;p9"/>
            <p:cNvSpPr/>
            <p:nvPr/>
          </p:nvSpPr>
          <p:spPr>
            <a:xfrm>
              <a:off x="3954600" y="3665275"/>
              <a:ext cx="114450" cy="80700"/>
            </a:xfrm>
            <a:custGeom>
              <a:avLst/>
              <a:ahLst/>
              <a:rect l="l" t="t" r="r" b="b"/>
              <a:pathLst>
                <a:path w="4578" h="3228" extrusionOk="0">
                  <a:moveTo>
                    <a:pt x="2303" y="0"/>
                  </a:moveTo>
                  <a:cubicBezTo>
                    <a:pt x="1128" y="0"/>
                    <a:pt x="1" y="457"/>
                    <a:pt x="331" y="2280"/>
                  </a:cubicBezTo>
                  <a:cubicBezTo>
                    <a:pt x="331" y="2280"/>
                    <a:pt x="701" y="3227"/>
                    <a:pt x="1548" y="3227"/>
                  </a:cubicBezTo>
                  <a:cubicBezTo>
                    <a:pt x="2230" y="3227"/>
                    <a:pt x="3221" y="2613"/>
                    <a:pt x="4578" y="397"/>
                  </a:cubicBezTo>
                  <a:cubicBezTo>
                    <a:pt x="4578" y="397"/>
                    <a:pt x="3614" y="112"/>
                    <a:pt x="2865" y="32"/>
                  </a:cubicBezTo>
                  <a:cubicBezTo>
                    <a:pt x="2680" y="12"/>
                    <a:pt x="2491" y="0"/>
                    <a:pt x="2303" y="0"/>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43" name="Google Shape;3599;p9"/>
            <p:cNvSpPr/>
            <p:nvPr/>
          </p:nvSpPr>
          <p:spPr>
            <a:xfrm>
              <a:off x="3963775" y="3675425"/>
              <a:ext cx="105275" cy="70575"/>
            </a:xfrm>
            <a:custGeom>
              <a:avLst/>
              <a:ahLst/>
              <a:rect l="l" t="t" r="r" b="b"/>
              <a:pathLst>
                <a:path w="4211" h="2823" extrusionOk="0">
                  <a:moveTo>
                    <a:pt x="4211" y="0"/>
                  </a:moveTo>
                  <a:lnTo>
                    <a:pt x="0" y="1936"/>
                  </a:lnTo>
                  <a:cubicBezTo>
                    <a:pt x="100" y="2155"/>
                    <a:pt x="473" y="2822"/>
                    <a:pt x="1183" y="2822"/>
                  </a:cubicBezTo>
                  <a:cubicBezTo>
                    <a:pt x="1863" y="2822"/>
                    <a:pt x="2853" y="2209"/>
                    <a:pt x="4211"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44" name="Google Shape;3600;p9"/>
            <p:cNvSpPr/>
            <p:nvPr/>
          </p:nvSpPr>
          <p:spPr>
            <a:xfrm>
              <a:off x="3936775" y="3576625"/>
              <a:ext cx="95025" cy="86125"/>
            </a:xfrm>
            <a:custGeom>
              <a:avLst/>
              <a:ahLst/>
              <a:rect l="l" t="t" r="r" b="b"/>
              <a:pathLst>
                <a:path w="3801" h="3445" extrusionOk="0">
                  <a:moveTo>
                    <a:pt x="3801" y="0"/>
                  </a:moveTo>
                  <a:cubicBezTo>
                    <a:pt x="3801" y="0"/>
                    <a:pt x="1" y="72"/>
                    <a:pt x="679" y="3096"/>
                  </a:cubicBezTo>
                  <a:cubicBezTo>
                    <a:pt x="679" y="3096"/>
                    <a:pt x="1084" y="3445"/>
                    <a:pt x="1620" y="3445"/>
                  </a:cubicBezTo>
                  <a:cubicBezTo>
                    <a:pt x="2329" y="3445"/>
                    <a:pt x="3268" y="2835"/>
                    <a:pt x="3801"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45" name="Google Shape;3601;p9"/>
            <p:cNvSpPr/>
            <p:nvPr/>
          </p:nvSpPr>
          <p:spPr>
            <a:xfrm>
              <a:off x="3953500" y="3577500"/>
              <a:ext cx="78100" cy="85250"/>
            </a:xfrm>
            <a:custGeom>
              <a:avLst/>
              <a:ahLst/>
              <a:rect l="l" t="t" r="r" b="b"/>
              <a:pathLst>
                <a:path w="3124" h="3410" extrusionOk="0">
                  <a:moveTo>
                    <a:pt x="3123" y="1"/>
                  </a:moveTo>
                  <a:lnTo>
                    <a:pt x="1" y="3025"/>
                  </a:lnTo>
                  <a:cubicBezTo>
                    <a:pt x="1" y="3034"/>
                    <a:pt x="1" y="3043"/>
                    <a:pt x="10" y="3061"/>
                  </a:cubicBezTo>
                  <a:cubicBezTo>
                    <a:pt x="10" y="3061"/>
                    <a:pt x="415" y="3410"/>
                    <a:pt x="952" y="3410"/>
                  </a:cubicBezTo>
                  <a:cubicBezTo>
                    <a:pt x="1658" y="3410"/>
                    <a:pt x="2591" y="2805"/>
                    <a:pt x="3123"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46" name="Google Shape;3602;p9"/>
            <p:cNvSpPr/>
            <p:nvPr/>
          </p:nvSpPr>
          <p:spPr>
            <a:xfrm>
              <a:off x="3826150" y="3592675"/>
              <a:ext cx="69150" cy="112425"/>
            </a:xfrm>
            <a:custGeom>
              <a:avLst/>
              <a:ahLst/>
              <a:rect l="l" t="t" r="r" b="b"/>
              <a:pathLst>
                <a:path w="2766" h="4497" extrusionOk="0">
                  <a:moveTo>
                    <a:pt x="1972" y="1"/>
                  </a:moveTo>
                  <a:cubicBezTo>
                    <a:pt x="1973" y="4"/>
                    <a:pt x="1973" y="7"/>
                    <a:pt x="1973" y="11"/>
                  </a:cubicBezTo>
                  <a:lnTo>
                    <a:pt x="1973" y="11"/>
                  </a:lnTo>
                  <a:cubicBezTo>
                    <a:pt x="1974" y="3"/>
                    <a:pt x="1972" y="1"/>
                    <a:pt x="1972" y="1"/>
                  </a:cubicBezTo>
                  <a:close/>
                  <a:moveTo>
                    <a:pt x="1973" y="11"/>
                  </a:moveTo>
                  <a:cubicBezTo>
                    <a:pt x="1971" y="46"/>
                    <a:pt x="1931" y="190"/>
                    <a:pt x="1544" y="723"/>
                  </a:cubicBezTo>
                  <a:cubicBezTo>
                    <a:pt x="1071" y="1374"/>
                    <a:pt x="1" y="3266"/>
                    <a:pt x="1125" y="4497"/>
                  </a:cubicBezTo>
                  <a:cubicBezTo>
                    <a:pt x="1125" y="4497"/>
                    <a:pt x="2525" y="4185"/>
                    <a:pt x="2650" y="2713"/>
                  </a:cubicBezTo>
                  <a:cubicBezTo>
                    <a:pt x="2766" y="1248"/>
                    <a:pt x="2042" y="649"/>
                    <a:pt x="1973" y="1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47" name="Google Shape;3603;p9"/>
            <p:cNvSpPr/>
            <p:nvPr/>
          </p:nvSpPr>
          <p:spPr>
            <a:xfrm>
              <a:off x="3854025" y="3593575"/>
              <a:ext cx="41300" cy="111525"/>
            </a:xfrm>
            <a:custGeom>
              <a:avLst/>
              <a:ahLst/>
              <a:rect l="l" t="t" r="r" b="b"/>
              <a:pathLst>
                <a:path w="1652" h="4461" extrusionOk="0">
                  <a:moveTo>
                    <a:pt x="866" y="0"/>
                  </a:moveTo>
                  <a:cubicBezTo>
                    <a:pt x="679" y="1044"/>
                    <a:pt x="260" y="3328"/>
                    <a:pt x="1" y="4452"/>
                  </a:cubicBezTo>
                  <a:cubicBezTo>
                    <a:pt x="10" y="4452"/>
                    <a:pt x="10" y="4461"/>
                    <a:pt x="10" y="4461"/>
                  </a:cubicBezTo>
                  <a:cubicBezTo>
                    <a:pt x="10" y="4461"/>
                    <a:pt x="1410" y="4149"/>
                    <a:pt x="1535" y="2677"/>
                  </a:cubicBezTo>
                  <a:cubicBezTo>
                    <a:pt x="1651" y="1231"/>
                    <a:pt x="938" y="625"/>
                    <a:pt x="86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48" name="Google Shape;3604;p9"/>
            <p:cNvSpPr/>
            <p:nvPr/>
          </p:nvSpPr>
          <p:spPr>
            <a:xfrm>
              <a:off x="3875450" y="3592675"/>
              <a:ext cx="25" cy="250"/>
            </a:xfrm>
            <a:custGeom>
              <a:avLst/>
              <a:ahLst/>
              <a:rect l="l" t="t" r="r" b="b"/>
              <a:pathLst>
                <a:path w="1" h="10" extrusionOk="0">
                  <a:moveTo>
                    <a:pt x="0" y="9"/>
                  </a:moveTo>
                  <a:cubicBezTo>
                    <a:pt x="0" y="9"/>
                    <a:pt x="0" y="1"/>
                    <a:pt x="0" y="1"/>
                  </a:cubicBezTo>
                  <a:cubicBezTo>
                    <a:pt x="0" y="9"/>
                    <a:pt x="0" y="9"/>
                    <a:pt x="0" y="9"/>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49" name="Google Shape;3605;p9"/>
            <p:cNvSpPr/>
            <p:nvPr/>
          </p:nvSpPr>
          <p:spPr>
            <a:xfrm>
              <a:off x="3795825" y="3621000"/>
              <a:ext cx="190925" cy="218325"/>
            </a:xfrm>
            <a:custGeom>
              <a:avLst/>
              <a:ahLst/>
              <a:rect l="l" t="t" r="r" b="b"/>
              <a:pathLst>
                <a:path w="7637" h="8733" extrusionOk="0">
                  <a:moveTo>
                    <a:pt x="7637" y="1"/>
                  </a:moveTo>
                  <a:lnTo>
                    <a:pt x="7557" y="36"/>
                  </a:lnTo>
                  <a:lnTo>
                    <a:pt x="7485" y="90"/>
                  </a:lnTo>
                  <a:cubicBezTo>
                    <a:pt x="7441" y="125"/>
                    <a:pt x="7396" y="161"/>
                    <a:pt x="7351" y="197"/>
                  </a:cubicBezTo>
                  <a:cubicBezTo>
                    <a:pt x="7253" y="277"/>
                    <a:pt x="7173" y="357"/>
                    <a:pt x="7084" y="438"/>
                  </a:cubicBezTo>
                  <a:cubicBezTo>
                    <a:pt x="6914" y="598"/>
                    <a:pt x="6754" y="768"/>
                    <a:pt x="6584" y="937"/>
                  </a:cubicBezTo>
                  <a:cubicBezTo>
                    <a:pt x="6263" y="1276"/>
                    <a:pt x="5942" y="1615"/>
                    <a:pt x="5621" y="1963"/>
                  </a:cubicBezTo>
                  <a:cubicBezTo>
                    <a:pt x="4987" y="2659"/>
                    <a:pt x="4363" y="3364"/>
                    <a:pt x="3747" y="4077"/>
                  </a:cubicBezTo>
                  <a:cubicBezTo>
                    <a:pt x="2507" y="5496"/>
                    <a:pt x="1294" y="6932"/>
                    <a:pt x="81" y="8368"/>
                  </a:cubicBezTo>
                  <a:cubicBezTo>
                    <a:pt x="81" y="8368"/>
                    <a:pt x="81" y="8377"/>
                    <a:pt x="81" y="8377"/>
                  </a:cubicBezTo>
                  <a:cubicBezTo>
                    <a:pt x="1" y="8475"/>
                    <a:pt x="18" y="8618"/>
                    <a:pt x="116" y="8690"/>
                  </a:cubicBezTo>
                  <a:cubicBezTo>
                    <a:pt x="157" y="8719"/>
                    <a:pt x="204" y="8733"/>
                    <a:pt x="251" y="8733"/>
                  </a:cubicBezTo>
                  <a:cubicBezTo>
                    <a:pt x="319" y="8733"/>
                    <a:pt x="387" y="8703"/>
                    <a:pt x="429" y="8645"/>
                  </a:cubicBezTo>
                  <a:cubicBezTo>
                    <a:pt x="1580" y="7164"/>
                    <a:pt x="2739" y="5683"/>
                    <a:pt x="3917" y="4220"/>
                  </a:cubicBezTo>
                  <a:cubicBezTo>
                    <a:pt x="4506" y="3489"/>
                    <a:pt x="5103" y="2757"/>
                    <a:pt x="5710" y="2043"/>
                  </a:cubicBezTo>
                  <a:cubicBezTo>
                    <a:pt x="6004" y="1678"/>
                    <a:pt x="6317" y="1321"/>
                    <a:pt x="6629" y="973"/>
                  </a:cubicBezTo>
                  <a:cubicBezTo>
                    <a:pt x="6781" y="795"/>
                    <a:pt x="6941" y="625"/>
                    <a:pt x="7102" y="456"/>
                  </a:cubicBezTo>
                  <a:cubicBezTo>
                    <a:pt x="7191" y="375"/>
                    <a:pt x="7271" y="286"/>
                    <a:pt x="7360" y="215"/>
                  </a:cubicBezTo>
                  <a:cubicBezTo>
                    <a:pt x="7405" y="170"/>
                    <a:pt x="7441" y="125"/>
                    <a:pt x="7494" y="99"/>
                  </a:cubicBezTo>
                  <a:lnTo>
                    <a:pt x="7566" y="45"/>
                  </a:lnTo>
                  <a:lnTo>
                    <a:pt x="7637" y="1"/>
                  </a:ln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50" name="Google Shape;3606;p9"/>
            <p:cNvSpPr/>
            <p:nvPr/>
          </p:nvSpPr>
          <p:spPr>
            <a:xfrm>
              <a:off x="3795825" y="3708425"/>
              <a:ext cx="201200" cy="131050"/>
            </a:xfrm>
            <a:custGeom>
              <a:avLst/>
              <a:ahLst/>
              <a:rect l="l" t="t" r="r" b="b"/>
              <a:pathLst>
                <a:path w="8048" h="5242" extrusionOk="0">
                  <a:moveTo>
                    <a:pt x="8047" y="1"/>
                  </a:moveTo>
                  <a:cubicBezTo>
                    <a:pt x="7334" y="322"/>
                    <a:pt x="6629" y="652"/>
                    <a:pt x="5933" y="991"/>
                  </a:cubicBezTo>
                  <a:cubicBezTo>
                    <a:pt x="5237" y="1339"/>
                    <a:pt x="4550" y="1696"/>
                    <a:pt x="3863" y="2079"/>
                  </a:cubicBezTo>
                  <a:cubicBezTo>
                    <a:pt x="3185" y="2463"/>
                    <a:pt x="2516" y="2864"/>
                    <a:pt x="1865" y="3310"/>
                  </a:cubicBezTo>
                  <a:cubicBezTo>
                    <a:pt x="1544" y="3524"/>
                    <a:pt x="1223" y="3765"/>
                    <a:pt x="919" y="4015"/>
                  </a:cubicBezTo>
                  <a:cubicBezTo>
                    <a:pt x="616" y="4274"/>
                    <a:pt x="322" y="4550"/>
                    <a:pt x="72" y="4889"/>
                  </a:cubicBezTo>
                  <a:cubicBezTo>
                    <a:pt x="72" y="4889"/>
                    <a:pt x="72" y="4889"/>
                    <a:pt x="63" y="4898"/>
                  </a:cubicBezTo>
                  <a:cubicBezTo>
                    <a:pt x="1" y="4996"/>
                    <a:pt x="27" y="5130"/>
                    <a:pt x="125" y="5202"/>
                  </a:cubicBezTo>
                  <a:cubicBezTo>
                    <a:pt x="166" y="5228"/>
                    <a:pt x="210" y="5241"/>
                    <a:pt x="253" y="5241"/>
                  </a:cubicBezTo>
                  <a:cubicBezTo>
                    <a:pt x="324" y="5241"/>
                    <a:pt x="393" y="5206"/>
                    <a:pt x="438" y="5139"/>
                  </a:cubicBezTo>
                  <a:cubicBezTo>
                    <a:pt x="643" y="4845"/>
                    <a:pt x="902" y="4568"/>
                    <a:pt x="1178" y="4309"/>
                  </a:cubicBezTo>
                  <a:cubicBezTo>
                    <a:pt x="1455" y="4051"/>
                    <a:pt x="1758" y="3810"/>
                    <a:pt x="2061" y="3578"/>
                  </a:cubicBezTo>
                  <a:cubicBezTo>
                    <a:pt x="2677" y="3114"/>
                    <a:pt x="3319" y="2686"/>
                    <a:pt x="3979" y="2275"/>
                  </a:cubicBezTo>
                  <a:cubicBezTo>
                    <a:pt x="4639" y="1865"/>
                    <a:pt x="5309" y="1473"/>
                    <a:pt x="5987" y="1098"/>
                  </a:cubicBezTo>
                  <a:cubicBezTo>
                    <a:pt x="6665" y="714"/>
                    <a:pt x="7351" y="348"/>
                    <a:pt x="804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51" name="Google Shape;3607;p9"/>
            <p:cNvSpPr/>
            <p:nvPr/>
          </p:nvSpPr>
          <p:spPr>
            <a:xfrm>
              <a:off x="3818125" y="3688350"/>
              <a:ext cx="39725" cy="124300"/>
            </a:xfrm>
            <a:custGeom>
              <a:avLst/>
              <a:ahLst/>
              <a:rect l="l" t="t" r="r" b="b"/>
              <a:pathLst>
                <a:path w="1589" h="4972" extrusionOk="0">
                  <a:moveTo>
                    <a:pt x="1589" y="1"/>
                  </a:moveTo>
                  <a:lnTo>
                    <a:pt x="1589" y="1"/>
                  </a:lnTo>
                  <a:cubicBezTo>
                    <a:pt x="1312" y="777"/>
                    <a:pt x="1035" y="1544"/>
                    <a:pt x="759" y="2320"/>
                  </a:cubicBezTo>
                  <a:cubicBezTo>
                    <a:pt x="625" y="2713"/>
                    <a:pt x="491" y="3105"/>
                    <a:pt x="366" y="3498"/>
                  </a:cubicBezTo>
                  <a:cubicBezTo>
                    <a:pt x="241" y="3890"/>
                    <a:pt x="117" y="4274"/>
                    <a:pt x="18" y="4702"/>
                  </a:cubicBezTo>
                  <a:cubicBezTo>
                    <a:pt x="18" y="4711"/>
                    <a:pt x="18" y="4711"/>
                    <a:pt x="18" y="4720"/>
                  </a:cubicBezTo>
                  <a:cubicBezTo>
                    <a:pt x="1" y="4845"/>
                    <a:pt x="90" y="4952"/>
                    <a:pt x="206" y="4970"/>
                  </a:cubicBezTo>
                  <a:cubicBezTo>
                    <a:pt x="217" y="4971"/>
                    <a:pt x="227" y="4972"/>
                    <a:pt x="238" y="4972"/>
                  </a:cubicBezTo>
                  <a:cubicBezTo>
                    <a:pt x="348" y="4972"/>
                    <a:pt x="439" y="4888"/>
                    <a:pt x="456" y="4773"/>
                  </a:cubicBezTo>
                  <a:lnTo>
                    <a:pt x="456" y="4764"/>
                  </a:lnTo>
                  <a:cubicBezTo>
                    <a:pt x="509" y="4390"/>
                    <a:pt x="598" y="3979"/>
                    <a:pt x="688" y="3578"/>
                  </a:cubicBezTo>
                  <a:cubicBezTo>
                    <a:pt x="777" y="3185"/>
                    <a:pt x="875" y="2784"/>
                    <a:pt x="973" y="2383"/>
                  </a:cubicBezTo>
                  <a:cubicBezTo>
                    <a:pt x="1169" y="1589"/>
                    <a:pt x="1374" y="795"/>
                    <a:pt x="1589"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113" name="Google Shape;3608;p9"/>
          <p:cNvGrpSpPr/>
          <p:nvPr/>
        </p:nvGrpSpPr>
        <p:grpSpPr>
          <a:xfrm rot="-245349">
            <a:off x="123463" y="3940170"/>
            <a:ext cx="1417871" cy="1009955"/>
            <a:chOff x="1174150" y="1093100"/>
            <a:chExt cx="360450" cy="256750"/>
          </a:xfrm>
        </p:grpSpPr>
        <p:sp>
          <p:nvSpPr>
            <p:cNvPr id="1051752" name="Google Shape;3609;p9"/>
            <p:cNvSpPr/>
            <p:nvPr/>
          </p:nvSpPr>
          <p:spPr>
            <a:xfrm>
              <a:off x="1174150" y="1093100"/>
              <a:ext cx="360450" cy="256750"/>
            </a:xfrm>
            <a:custGeom>
              <a:avLst/>
              <a:ahLst/>
              <a:rect l="l" t="t" r="r" b="b"/>
              <a:pathLst>
                <a:path w="14418" h="10270" extrusionOk="0">
                  <a:moveTo>
                    <a:pt x="7252" y="1"/>
                  </a:moveTo>
                  <a:cubicBezTo>
                    <a:pt x="6939" y="1"/>
                    <a:pt x="6617" y="23"/>
                    <a:pt x="6281" y="68"/>
                  </a:cubicBezTo>
                  <a:cubicBezTo>
                    <a:pt x="5237" y="211"/>
                    <a:pt x="4283" y="559"/>
                    <a:pt x="3453" y="1112"/>
                  </a:cubicBezTo>
                  <a:cubicBezTo>
                    <a:pt x="2739" y="1585"/>
                    <a:pt x="2070" y="2201"/>
                    <a:pt x="1410" y="2994"/>
                  </a:cubicBezTo>
                  <a:cubicBezTo>
                    <a:pt x="1035" y="3441"/>
                    <a:pt x="741" y="3931"/>
                    <a:pt x="420" y="4466"/>
                  </a:cubicBezTo>
                  <a:cubicBezTo>
                    <a:pt x="322" y="4654"/>
                    <a:pt x="215" y="4832"/>
                    <a:pt x="143" y="4966"/>
                  </a:cubicBezTo>
                  <a:cubicBezTo>
                    <a:pt x="10" y="5216"/>
                    <a:pt x="1" y="5519"/>
                    <a:pt x="126" y="5760"/>
                  </a:cubicBezTo>
                  <a:cubicBezTo>
                    <a:pt x="241" y="6001"/>
                    <a:pt x="473" y="6170"/>
                    <a:pt x="741" y="6215"/>
                  </a:cubicBezTo>
                  <a:cubicBezTo>
                    <a:pt x="786" y="6465"/>
                    <a:pt x="955" y="6697"/>
                    <a:pt x="1196" y="6813"/>
                  </a:cubicBezTo>
                  <a:cubicBezTo>
                    <a:pt x="1313" y="6874"/>
                    <a:pt x="1435" y="6899"/>
                    <a:pt x="1554" y="6899"/>
                  </a:cubicBezTo>
                  <a:cubicBezTo>
                    <a:pt x="1590" y="6899"/>
                    <a:pt x="1625" y="6897"/>
                    <a:pt x="1660" y="6893"/>
                  </a:cubicBezTo>
                  <a:cubicBezTo>
                    <a:pt x="1713" y="6991"/>
                    <a:pt x="1785" y="7089"/>
                    <a:pt x="1874" y="7161"/>
                  </a:cubicBezTo>
                  <a:cubicBezTo>
                    <a:pt x="1981" y="7241"/>
                    <a:pt x="2097" y="7303"/>
                    <a:pt x="2222" y="7330"/>
                  </a:cubicBezTo>
                  <a:cubicBezTo>
                    <a:pt x="2267" y="7500"/>
                    <a:pt x="2365" y="7651"/>
                    <a:pt x="2516" y="7767"/>
                  </a:cubicBezTo>
                  <a:cubicBezTo>
                    <a:pt x="2672" y="7887"/>
                    <a:pt x="2852" y="7946"/>
                    <a:pt x="3032" y="7946"/>
                  </a:cubicBezTo>
                  <a:cubicBezTo>
                    <a:pt x="3253" y="7946"/>
                    <a:pt x="3473" y="7856"/>
                    <a:pt x="3640" y="7678"/>
                  </a:cubicBezTo>
                  <a:cubicBezTo>
                    <a:pt x="3694" y="7624"/>
                    <a:pt x="3739" y="7571"/>
                    <a:pt x="3765" y="7526"/>
                  </a:cubicBezTo>
                  <a:lnTo>
                    <a:pt x="3783" y="7509"/>
                  </a:lnTo>
                  <a:cubicBezTo>
                    <a:pt x="3846" y="7428"/>
                    <a:pt x="3908" y="7339"/>
                    <a:pt x="3970" y="7259"/>
                  </a:cubicBezTo>
                  <a:cubicBezTo>
                    <a:pt x="4095" y="7089"/>
                    <a:pt x="4211" y="6929"/>
                    <a:pt x="4336" y="6777"/>
                  </a:cubicBezTo>
                  <a:cubicBezTo>
                    <a:pt x="4684" y="6358"/>
                    <a:pt x="5023" y="6045"/>
                    <a:pt x="5380" y="5822"/>
                  </a:cubicBezTo>
                  <a:cubicBezTo>
                    <a:pt x="5790" y="5564"/>
                    <a:pt x="6219" y="5376"/>
                    <a:pt x="6665" y="5260"/>
                  </a:cubicBezTo>
                  <a:cubicBezTo>
                    <a:pt x="6875" y="5207"/>
                    <a:pt x="7076" y="5180"/>
                    <a:pt x="7269" y="5180"/>
                  </a:cubicBezTo>
                  <a:cubicBezTo>
                    <a:pt x="7626" y="5180"/>
                    <a:pt x="7955" y="5272"/>
                    <a:pt x="8262" y="5457"/>
                  </a:cubicBezTo>
                  <a:cubicBezTo>
                    <a:pt x="8859" y="5805"/>
                    <a:pt x="9243" y="6295"/>
                    <a:pt x="9430" y="6947"/>
                  </a:cubicBezTo>
                  <a:cubicBezTo>
                    <a:pt x="9573" y="7446"/>
                    <a:pt x="9618" y="7999"/>
                    <a:pt x="9582" y="8695"/>
                  </a:cubicBezTo>
                  <a:cubicBezTo>
                    <a:pt x="9573" y="8829"/>
                    <a:pt x="9555" y="8972"/>
                    <a:pt x="9546" y="9123"/>
                  </a:cubicBezTo>
                  <a:cubicBezTo>
                    <a:pt x="9537" y="9186"/>
                    <a:pt x="9528" y="9257"/>
                    <a:pt x="9519" y="9328"/>
                  </a:cubicBezTo>
                  <a:cubicBezTo>
                    <a:pt x="9484" y="9757"/>
                    <a:pt x="9725" y="10122"/>
                    <a:pt x="10117" y="10238"/>
                  </a:cubicBezTo>
                  <a:cubicBezTo>
                    <a:pt x="10153" y="10247"/>
                    <a:pt x="10188" y="10256"/>
                    <a:pt x="10215" y="10256"/>
                  </a:cubicBezTo>
                  <a:cubicBezTo>
                    <a:pt x="10267" y="10265"/>
                    <a:pt x="10318" y="10270"/>
                    <a:pt x="10369" y="10270"/>
                  </a:cubicBezTo>
                  <a:cubicBezTo>
                    <a:pt x="10613" y="10270"/>
                    <a:pt x="10836" y="10165"/>
                    <a:pt x="10991" y="9980"/>
                  </a:cubicBezTo>
                  <a:cubicBezTo>
                    <a:pt x="11000" y="9980"/>
                    <a:pt x="11009" y="9989"/>
                    <a:pt x="11018" y="9989"/>
                  </a:cubicBezTo>
                  <a:lnTo>
                    <a:pt x="11036" y="9989"/>
                  </a:lnTo>
                  <a:cubicBezTo>
                    <a:pt x="11115" y="10012"/>
                    <a:pt x="11194" y="10023"/>
                    <a:pt x="11271" y="10023"/>
                  </a:cubicBezTo>
                  <a:cubicBezTo>
                    <a:pt x="11456" y="10023"/>
                    <a:pt x="11632" y="9959"/>
                    <a:pt x="11776" y="9846"/>
                  </a:cubicBezTo>
                  <a:cubicBezTo>
                    <a:pt x="11883" y="10006"/>
                    <a:pt x="12044" y="10131"/>
                    <a:pt x="12240" y="10185"/>
                  </a:cubicBezTo>
                  <a:cubicBezTo>
                    <a:pt x="12303" y="10203"/>
                    <a:pt x="12365" y="10221"/>
                    <a:pt x="12428" y="10221"/>
                  </a:cubicBezTo>
                  <a:cubicBezTo>
                    <a:pt x="12449" y="10222"/>
                    <a:pt x="12470" y="10223"/>
                    <a:pt x="12491" y="10223"/>
                  </a:cubicBezTo>
                  <a:cubicBezTo>
                    <a:pt x="12673" y="10223"/>
                    <a:pt x="12845" y="10155"/>
                    <a:pt x="12981" y="10051"/>
                  </a:cubicBezTo>
                  <a:cubicBezTo>
                    <a:pt x="13052" y="10105"/>
                    <a:pt x="13123" y="10149"/>
                    <a:pt x="13204" y="10176"/>
                  </a:cubicBezTo>
                  <a:cubicBezTo>
                    <a:pt x="13231" y="10185"/>
                    <a:pt x="13248" y="10194"/>
                    <a:pt x="13275" y="10203"/>
                  </a:cubicBezTo>
                  <a:cubicBezTo>
                    <a:pt x="13352" y="10226"/>
                    <a:pt x="13431" y="10237"/>
                    <a:pt x="13509" y="10237"/>
                  </a:cubicBezTo>
                  <a:cubicBezTo>
                    <a:pt x="13795" y="10237"/>
                    <a:pt x="14076" y="10089"/>
                    <a:pt x="14230" y="9837"/>
                  </a:cubicBezTo>
                  <a:cubicBezTo>
                    <a:pt x="14301" y="9703"/>
                    <a:pt x="14355" y="9569"/>
                    <a:pt x="14372" y="9427"/>
                  </a:cubicBezTo>
                  <a:cubicBezTo>
                    <a:pt x="14399" y="9239"/>
                    <a:pt x="14408" y="9088"/>
                    <a:pt x="14408" y="8936"/>
                  </a:cubicBezTo>
                  <a:cubicBezTo>
                    <a:pt x="14417" y="8427"/>
                    <a:pt x="14417" y="8044"/>
                    <a:pt x="14408" y="7687"/>
                  </a:cubicBezTo>
                  <a:cubicBezTo>
                    <a:pt x="14390" y="6786"/>
                    <a:pt x="14265" y="6001"/>
                    <a:pt x="14016" y="5269"/>
                  </a:cubicBezTo>
                  <a:cubicBezTo>
                    <a:pt x="13819" y="4681"/>
                    <a:pt x="13534" y="4083"/>
                    <a:pt x="13150" y="3423"/>
                  </a:cubicBezTo>
                  <a:cubicBezTo>
                    <a:pt x="12677" y="2620"/>
                    <a:pt x="12089" y="1933"/>
                    <a:pt x="11384" y="1389"/>
                  </a:cubicBezTo>
                  <a:cubicBezTo>
                    <a:pt x="10733" y="880"/>
                    <a:pt x="10028" y="514"/>
                    <a:pt x="9287" y="291"/>
                  </a:cubicBezTo>
                  <a:lnTo>
                    <a:pt x="9270" y="291"/>
                  </a:lnTo>
                  <a:cubicBezTo>
                    <a:pt x="8788" y="167"/>
                    <a:pt x="8369" y="86"/>
                    <a:pt x="7967" y="42"/>
                  </a:cubicBezTo>
                  <a:cubicBezTo>
                    <a:pt x="7733" y="14"/>
                    <a:pt x="7495" y="1"/>
                    <a:pt x="7252" y="1"/>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53" name="Google Shape;3610;p9"/>
            <p:cNvSpPr/>
            <p:nvPr/>
          </p:nvSpPr>
          <p:spPr>
            <a:xfrm>
              <a:off x="1187975" y="1107625"/>
              <a:ext cx="332125" cy="226925"/>
            </a:xfrm>
            <a:custGeom>
              <a:avLst/>
              <a:ahLst/>
              <a:rect l="l" t="t" r="r" b="b"/>
              <a:pathLst>
                <a:path w="13285" h="9077" extrusionOk="0">
                  <a:moveTo>
                    <a:pt x="6740" y="0"/>
                  </a:moveTo>
                  <a:cubicBezTo>
                    <a:pt x="6427" y="0"/>
                    <a:pt x="6116" y="24"/>
                    <a:pt x="5808" y="67"/>
                  </a:cubicBezTo>
                  <a:cubicBezTo>
                    <a:pt x="4872" y="183"/>
                    <a:pt x="4006" y="487"/>
                    <a:pt x="3221" y="1013"/>
                  </a:cubicBezTo>
                  <a:cubicBezTo>
                    <a:pt x="2490" y="1504"/>
                    <a:pt x="1865" y="2110"/>
                    <a:pt x="1303" y="2779"/>
                  </a:cubicBezTo>
                  <a:cubicBezTo>
                    <a:pt x="946" y="3216"/>
                    <a:pt x="652" y="3698"/>
                    <a:pt x="375" y="4180"/>
                  </a:cubicBezTo>
                  <a:cubicBezTo>
                    <a:pt x="277" y="4340"/>
                    <a:pt x="188" y="4501"/>
                    <a:pt x="99" y="4662"/>
                  </a:cubicBezTo>
                  <a:cubicBezTo>
                    <a:pt x="1" y="4840"/>
                    <a:pt x="99" y="5036"/>
                    <a:pt x="286" y="5063"/>
                  </a:cubicBezTo>
                  <a:cubicBezTo>
                    <a:pt x="303" y="5066"/>
                    <a:pt x="319" y="5067"/>
                    <a:pt x="335" y="5067"/>
                  </a:cubicBezTo>
                  <a:cubicBezTo>
                    <a:pt x="425" y="5067"/>
                    <a:pt x="492" y="5023"/>
                    <a:pt x="545" y="4947"/>
                  </a:cubicBezTo>
                  <a:cubicBezTo>
                    <a:pt x="607" y="4840"/>
                    <a:pt x="670" y="4742"/>
                    <a:pt x="723" y="4635"/>
                  </a:cubicBezTo>
                  <a:cubicBezTo>
                    <a:pt x="982" y="4171"/>
                    <a:pt x="1250" y="3725"/>
                    <a:pt x="1571" y="3297"/>
                  </a:cubicBezTo>
                  <a:cubicBezTo>
                    <a:pt x="1999" y="2735"/>
                    <a:pt x="2499" y="2244"/>
                    <a:pt x="3043" y="1798"/>
                  </a:cubicBezTo>
                  <a:cubicBezTo>
                    <a:pt x="3453" y="1459"/>
                    <a:pt x="3908" y="1173"/>
                    <a:pt x="4408" y="968"/>
                  </a:cubicBezTo>
                  <a:cubicBezTo>
                    <a:pt x="5095" y="692"/>
                    <a:pt x="5817" y="558"/>
                    <a:pt x="6558" y="531"/>
                  </a:cubicBezTo>
                  <a:cubicBezTo>
                    <a:pt x="6616" y="529"/>
                    <a:pt x="6675" y="528"/>
                    <a:pt x="6734" y="528"/>
                  </a:cubicBezTo>
                  <a:cubicBezTo>
                    <a:pt x="7128" y="528"/>
                    <a:pt x="7515" y="578"/>
                    <a:pt x="7896" y="656"/>
                  </a:cubicBezTo>
                  <a:cubicBezTo>
                    <a:pt x="8387" y="754"/>
                    <a:pt x="8850" y="897"/>
                    <a:pt x="9288" y="1129"/>
                  </a:cubicBezTo>
                  <a:cubicBezTo>
                    <a:pt x="10046" y="1530"/>
                    <a:pt x="10679" y="2066"/>
                    <a:pt x="11197" y="2744"/>
                  </a:cubicBezTo>
                  <a:cubicBezTo>
                    <a:pt x="11661" y="3350"/>
                    <a:pt x="12017" y="4028"/>
                    <a:pt x="12303" y="4742"/>
                  </a:cubicBezTo>
                  <a:cubicBezTo>
                    <a:pt x="12508" y="5259"/>
                    <a:pt x="12642" y="5786"/>
                    <a:pt x="12695" y="6339"/>
                  </a:cubicBezTo>
                  <a:cubicBezTo>
                    <a:pt x="12749" y="6847"/>
                    <a:pt x="12749" y="7356"/>
                    <a:pt x="12758" y="7864"/>
                  </a:cubicBezTo>
                  <a:cubicBezTo>
                    <a:pt x="12758" y="8176"/>
                    <a:pt x="12758" y="8480"/>
                    <a:pt x="12695" y="8783"/>
                  </a:cubicBezTo>
                  <a:cubicBezTo>
                    <a:pt x="12678" y="8899"/>
                    <a:pt x="12749" y="9015"/>
                    <a:pt x="12865" y="9060"/>
                  </a:cubicBezTo>
                  <a:cubicBezTo>
                    <a:pt x="12893" y="9071"/>
                    <a:pt x="12923" y="9077"/>
                    <a:pt x="12954" y="9077"/>
                  </a:cubicBezTo>
                  <a:cubicBezTo>
                    <a:pt x="13041" y="9077"/>
                    <a:pt x="13131" y="9032"/>
                    <a:pt x="13177" y="8953"/>
                  </a:cubicBezTo>
                  <a:cubicBezTo>
                    <a:pt x="13204" y="8899"/>
                    <a:pt x="13231" y="8837"/>
                    <a:pt x="13240" y="8774"/>
                  </a:cubicBezTo>
                  <a:cubicBezTo>
                    <a:pt x="13257" y="8631"/>
                    <a:pt x="13275" y="8489"/>
                    <a:pt x="13275" y="8355"/>
                  </a:cubicBezTo>
                  <a:cubicBezTo>
                    <a:pt x="13275" y="7936"/>
                    <a:pt x="13284" y="7525"/>
                    <a:pt x="13275" y="7115"/>
                  </a:cubicBezTo>
                  <a:cubicBezTo>
                    <a:pt x="13257" y="6348"/>
                    <a:pt x="13159" y="5598"/>
                    <a:pt x="12909" y="4876"/>
                  </a:cubicBezTo>
                  <a:cubicBezTo>
                    <a:pt x="12704" y="4269"/>
                    <a:pt x="12419" y="3689"/>
                    <a:pt x="12098" y="3136"/>
                  </a:cubicBezTo>
                  <a:cubicBezTo>
                    <a:pt x="11669" y="2413"/>
                    <a:pt x="11134" y="1780"/>
                    <a:pt x="10474" y="1263"/>
                  </a:cubicBezTo>
                  <a:cubicBezTo>
                    <a:pt x="9894" y="817"/>
                    <a:pt x="9261" y="478"/>
                    <a:pt x="8574" y="272"/>
                  </a:cubicBezTo>
                  <a:cubicBezTo>
                    <a:pt x="8163" y="165"/>
                    <a:pt x="7762" y="76"/>
                    <a:pt x="7352" y="32"/>
                  </a:cubicBezTo>
                  <a:cubicBezTo>
                    <a:pt x="7148" y="10"/>
                    <a:pt x="6943" y="0"/>
                    <a:pt x="6740"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54" name="Google Shape;3611;p9"/>
            <p:cNvSpPr/>
            <p:nvPr/>
          </p:nvSpPr>
          <p:spPr>
            <a:xfrm>
              <a:off x="1206275" y="1136150"/>
              <a:ext cx="287950" cy="198000"/>
            </a:xfrm>
            <a:custGeom>
              <a:avLst/>
              <a:ahLst/>
              <a:rect l="l" t="t" r="r" b="b"/>
              <a:pathLst>
                <a:path w="11518" h="7920" extrusionOk="0">
                  <a:moveTo>
                    <a:pt x="6023" y="1"/>
                  </a:moveTo>
                  <a:cubicBezTo>
                    <a:pt x="5954" y="1"/>
                    <a:pt x="5885" y="2"/>
                    <a:pt x="5817" y="6"/>
                  </a:cubicBezTo>
                  <a:cubicBezTo>
                    <a:pt x="4559" y="77"/>
                    <a:pt x="3417" y="461"/>
                    <a:pt x="2418" y="1237"/>
                  </a:cubicBezTo>
                  <a:cubicBezTo>
                    <a:pt x="1749" y="1754"/>
                    <a:pt x="1160" y="2361"/>
                    <a:pt x="705" y="3083"/>
                  </a:cubicBezTo>
                  <a:cubicBezTo>
                    <a:pt x="482" y="3431"/>
                    <a:pt x="286" y="3797"/>
                    <a:pt x="81" y="4154"/>
                  </a:cubicBezTo>
                  <a:cubicBezTo>
                    <a:pt x="63" y="4190"/>
                    <a:pt x="45" y="4234"/>
                    <a:pt x="36" y="4270"/>
                  </a:cubicBezTo>
                  <a:cubicBezTo>
                    <a:pt x="0" y="4395"/>
                    <a:pt x="54" y="4520"/>
                    <a:pt x="170" y="4573"/>
                  </a:cubicBezTo>
                  <a:cubicBezTo>
                    <a:pt x="206" y="4591"/>
                    <a:pt x="246" y="4600"/>
                    <a:pt x="285" y="4600"/>
                  </a:cubicBezTo>
                  <a:cubicBezTo>
                    <a:pt x="361" y="4600"/>
                    <a:pt x="435" y="4567"/>
                    <a:pt x="482" y="4502"/>
                  </a:cubicBezTo>
                  <a:cubicBezTo>
                    <a:pt x="509" y="4475"/>
                    <a:pt x="527" y="4448"/>
                    <a:pt x="536" y="4422"/>
                  </a:cubicBezTo>
                  <a:cubicBezTo>
                    <a:pt x="634" y="4252"/>
                    <a:pt x="723" y="4092"/>
                    <a:pt x="812" y="3931"/>
                  </a:cubicBezTo>
                  <a:cubicBezTo>
                    <a:pt x="1160" y="3280"/>
                    <a:pt x="1597" y="2700"/>
                    <a:pt x="2123" y="2191"/>
                  </a:cubicBezTo>
                  <a:cubicBezTo>
                    <a:pt x="2578" y="1754"/>
                    <a:pt x="3060" y="1362"/>
                    <a:pt x="3640" y="1094"/>
                  </a:cubicBezTo>
                  <a:cubicBezTo>
                    <a:pt x="4068" y="898"/>
                    <a:pt x="4514" y="746"/>
                    <a:pt x="4969" y="648"/>
                  </a:cubicBezTo>
                  <a:cubicBezTo>
                    <a:pt x="5318" y="570"/>
                    <a:pt x="5667" y="530"/>
                    <a:pt x="6015" y="530"/>
                  </a:cubicBezTo>
                  <a:cubicBezTo>
                    <a:pt x="6343" y="530"/>
                    <a:pt x="6670" y="566"/>
                    <a:pt x="6994" y="639"/>
                  </a:cubicBezTo>
                  <a:cubicBezTo>
                    <a:pt x="7744" y="809"/>
                    <a:pt x="8431" y="1112"/>
                    <a:pt x="9028" y="1594"/>
                  </a:cubicBezTo>
                  <a:cubicBezTo>
                    <a:pt x="9367" y="1870"/>
                    <a:pt x="9680" y="2156"/>
                    <a:pt x="9912" y="2521"/>
                  </a:cubicBezTo>
                  <a:cubicBezTo>
                    <a:pt x="10108" y="2843"/>
                    <a:pt x="10295" y="3164"/>
                    <a:pt x="10456" y="3503"/>
                  </a:cubicBezTo>
                  <a:cubicBezTo>
                    <a:pt x="10679" y="3976"/>
                    <a:pt x="10821" y="4466"/>
                    <a:pt x="10884" y="4984"/>
                  </a:cubicBezTo>
                  <a:cubicBezTo>
                    <a:pt x="10982" y="5813"/>
                    <a:pt x="10982" y="6643"/>
                    <a:pt x="10937" y="7473"/>
                  </a:cubicBezTo>
                  <a:cubicBezTo>
                    <a:pt x="10937" y="7544"/>
                    <a:pt x="10929" y="7624"/>
                    <a:pt x="10929" y="7696"/>
                  </a:cubicBezTo>
                  <a:cubicBezTo>
                    <a:pt x="10946" y="7821"/>
                    <a:pt x="11053" y="7910"/>
                    <a:pt x="11178" y="7919"/>
                  </a:cubicBezTo>
                  <a:cubicBezTo>
                    <a:pt x="11185" y="7919"/>
                    <a:pt x="11191" y="7919"/>
                    <a:pt x="11197" y="7919"/>
                  </a:cubicBezTo>
                  <a:cubicBezTo>
                    <a:pt x="11314" y="7919"/>
                    <a:pt x="11412" y="7841"/>
                    <a:pt x="11446" y="7722"/>
                  </a:cubicBezTo>
                  <a:cubicBezTo>
                    <a:pt x="11455" y="7687"/>
                    <a:pt x="11455" y="7642"/>
                    <a:pt x="11455" y="7606"/>
                  </a:cubicBezTo>
                  <a:cubicBezTo>
                    <a:pt x="11517" y="6821"/>
                    <a:pt x="11499" y="6036"/>
                    <a:pt x="11446" y="5260"/>
                  </a:cubicBezTo>
                  <a:cubicBezTo>
                    <a:pt x="11410" y="4770"/>
                    <a:pt x="11312" y="4306"/>
                    <a:pt x="11160" y="3842"/>
                  </a:cubicBezTo>
                  <a:cubicBezTo>
                    <a:pt x="10973" y="3280"/>
                    <a:pt x="10697" y="2771"/>
                    <a:pt x="10384" y="2281"/>
                  </a:cubicBezTo>
                  <a:cubicBezTo>
                    <a:pt x="10242" y="2058"/>
                    <a:pt x="10090" y="1852"/>
                    <a:pt x="9912" y="1674"/>
                  </a:cubicBezTo>
                  <a:cubicBezTo>
                    <a:pt x="9216" y="978"/>
                    <a:pt x="8404" y="479"/>
                    <a:pt x="7646" y="264"/>
                  </a:cubicBezTo>
                  <a:cubicBezTo>
                    <a:pt x="7020" y="85"/>
                    <a:pt x="6511" y="1"/>
                    <a:pt x="6023" y="1"/>
                  </a:cubicBezTo>
                  <a:close/>
                </a:path>
              </a:pathLst>
            </a:custGeom>
            <a:solidFill>
              <a:schemeClr val="accent3"/>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55" name="Google Shape;3612;p9"/>
            <p:cNvSpPr/>
            <p:nvPr/>
          </p:nvSpPr>
          <p:spPr>
            <a:xfrm>
              <a:off x="1227225" y="1164275"/>
              <a:ext cx="238000" cy="164825"/>
            </a:xfrm>
            <a:custGeom>
              <a:avLst/>
              <a:ahLst/>
              <a:rect l="l" t="t" r="r" b="b"/>
              <a:pathLst>
                <a:path w="9520" h="6593" extrusionOk="0">
                  <a:moveTo>
                    <a:pt x="5037" y="1"/>
                  </a:moveTo>
                  <a:cubicBezTo>
                    <a:pt x="4671" y="1"/>
                    <a:pt x="4305" y="48"/>
                    <a:pt x="3944" y="139"/>
                  </a:cubicBezTo>
                  <a:cubicBezTo>
                    <a:pt x="3489" y="246"/>
                    <a:pt x="3061" y="433"/>
                    <a:pt x="2677" y="718"/>
                  </a:cubicBezTo>
                  <a:cubicBezTo>
                    <a:pt x="2311" y="995"/>
                    <a:pt x="1972" y="1298"/>
                    <a:pt x="1660" y="1619"/>
                  </a:cubicBezTo>
                  <a:cubicBezTo>
                    <a:pt x="1080" y="2199"/>
                    <a:pt x="581" y="2833"/>
                    <a:pt x="90" y="3484"/>
                  </a:cubicBezTo>
                  <a:cubicBezTo>
                    <a:pt x="81" y="3502"/>
                    <a:pt x="63" y="3529"/>
                    <a:pt x="54" y="3555"/>
                  </a:cubicBezTo>
                  <a:cubicBezTo>
                    <a:pt x="1" y="3662"/>
                    <a:pt x="28" y="3787"/>
                    <a:pt x="126" y="3859"/>
                  </a:cubicBezTo>
                  <a:cubicBezTo>
                    <a:pt x="173" y="3901"/>
                    <a:pt x="232" y="3923"/>
                    <a:pt x="292" y="3923"/>
                  </a:cubicBezTo>
                  <a:cubicBezTo>
                    <a:pt x="346" y="3923"/>
                    <a:pt x="401" y="3905"/>
                    <a:pt x="447" y="3868"/>
                  </a:cubicBezTo>
                  <a:cubicBezTo>
                    <a:pt x="483" y="3841"/>
                    <a:pt x="509" y="3805"/>
                    <a:pt x="536" y="3769"/>
                  </a:cubicBezTo>
                  <a:cubicBezTo>
                    <a:pt x="652" y="3618"/>
                    <a:pt x="768" y="3475"/>
                    <a:pt x="884" y="3323"/>
                  </a:cubicBezTo>
                  <a:cubicBezTo>
                    <a:pt x="1393" y="2663"/>
                    <a:pt x="1937" y="2030"/>
                    <a:pt x="2570" y="1495"/>
                  </a:cubicBezTo>
                  <a:cubicBezTo>
                    <a:pt x="2856" y="1245"/>
                    <a:pt x="3141" y="1004"/>
                    <a:pt x="3489" y="843"/>
                  </a:cubicBezTo>
                  <a:cubicBezTo>
                    <a:pt x="3864" y="674"/>
                    <a:pt x="4265" y="594"/>
                    <a:pt x="4667" y="549"/>
                  </a:cubicBezTo>
                  <a:cubicBezTo>
                    <a:pt x="4800" y="535"/>
                    <a:pt x="4932" y="528"/>
                    <a:pt x="5062" y="528"/>
                  </a:cubicBezTo>
                  <a:cubicBezTo>
                    <a:pt x="5683" y="528"/>
                    <a:pt x="6274" y="685"/>
                    <a:pt x="6834" y="995"/>
                  </a:cubicBezTo>
                  <a:cubicBezTo>
                    <a:pt x="7334" y="1263"/>
                    <a:pt x="7771" y="1611"/>
                    <a:pt x="8101" y="2066"/>
                  </a:cubicBezTo>
                  <a:cubicBezTo>
                    <a:pt x="8485" y="2592"/>
                    <a:pt x="8735" y="3181"/>
                    <a:pt x="8859" y="3823"/>
                  </a:cubicBezTo>
                  <a:cubicBezTo>
                    <a:pt x="9020" y="4635"/>
                    <a:pt x="9047" y="5447"/>
                    <a:pt x="8877" y="6258"/>
                  </a:cubicBezTo>
                  <a:cubicBezTo>
                    <a:pt x="8851" y="6410"/>
                    <a:pt x="8931" y="6544"/>
                    <a:pt x="9065" y="6580"/>
                  </a:cubicBezTo>
                  <a:cubicBezTo>
                    <a:pt x="9091" y="6588"/>
                    <a:pt x="9118" y="6593"/>
                    <a:pt x="9144" y="6593"/>
                  </a:cubicBezTo>
                  <a:cubicBezTo>
                    <a:pt x="9251" y="6593"/>
                    <a:pt x="9350" y="6523"/>
                    <a:pt x="9386" y="6401"/>
                  </a:cubicBezTo>
                  <a:cubicBezTo>
                    <a:pt x="9421" y="6303"/>
                    <a:pt x="9448" y="6205"/>
                    <a:pt x="9457" y="6098"/>
                  </a:cubicBezTo>
                  <a:cubicBezTo>
                    <a:pt x="9511" y="5768"/>
                    <a:pt x="9511" y="5429"/>
                    <a:pt x="9511" y="5090"/>
                  </a:cubicBezTo>
                  <a:cubicBezTo>
                    <a:pt x="9520" y="4421"/>
                    <a:pt x="9439" y="3761"/>
                    <a:pt x="9225" y="3127"/>
                  </a:cubicBezTo>
                  <a:cubicBezTo>
                    <a:pt x="9029" y="2556"/>
                    <a:pt x="8770" y="2030"/>
                    <a:pt x="8387" y="1575"/>
                  </a:cubicBezTo>
                  <a:cubicBezTo>
                    <a:pt x="7807" y="888"/>
                    <a:pt x="7075" y="424"/>
                    <a:pt x="6147" y="139"/>
                  </a:cubicBezTo>
                  <a:cubicBezTo>
                    <a:pt x="6031" y="121"/>
                    <a:pt x="5853" y="76"/>
                    <a:pt x="5675" y="49"/>
                  </a:cubicBezTo>
                  <a:cubicBezTo>
                    <a:pt x="5462" y="17"/>
                    <a:pt x="5249" y="1"/>
                    <a:pt x="5037" y="1"/>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56" name="Google Shape;3613;p9"/>
            <p:cNvSpPr/>
            <p:nvPr/>
          </p:nvSpPr>
          <p:spPr>
            <a:xfrm>
              <a:off x="1242625" y="1194925"/>
              <a:ext cx="199175" cy="140425"/>
            </a:xfrm>
            <a:custGeom>
              <a:avLst/>
              <a:ahLst/>
              <a:rect l="l" t="t" r="r" b="b"/>
              <a:pathLst>
                <a:path w="7967" h="5617" extrusionOk="0">
                  <a:moveTo>
                    <a:pt x="4488" y="1"/>
                  </a:moveTo>
                  <a:cubicBezTo>
                    <a:pt x="4006" y="1"/>
                    <a:pt x="3551" y="126"/>
                    <a:pt x="3105" y="286"/>
                  </a:cubicBezTo>
                  <a:cubicBezTo>
                    <a:pt x="2266" y="599"/>
                    <a:pt x="1544" y="1080"/>
                    <a:pt x="955" y="1749"/>
                  </a:cubicBezTo>
                  <a:cubicBezTo>
                    <a:pt x="669" y="2062"/>
                    <a:pt x="420" y="2410"/>
                    <a:pt x="170" y="2749"/>
                  </a:cubicBezTo>
                  <a:cubicBezTo>
                    <a:pt x="134" y="2793"/>
                    <a:pt x="99" y="2838"/>
                    <a:pt x="72" y="2882"/>
                  </a:cubicBezTo>
                  <a:cubicBezTo>
                    <a:pt x="0" y="3007"/>
                    <a:pt x="27" y="3150"/>
                    <a:pt x="134" y="3230"/>
                  </a:cubicBezTo>
                  <a:cubicBezTo>
                    <a:pt x="181" y="3270"/>
                    <a:pt x="236" y="3288"/>
                    <a:pt x="290" y="3288"/>
                  </a:cubicBezTo>
                  <a:cubicBezTo>
                    <a:pt x="358" y="3288"/>
                    <a:pt x="427" y="3258"/>
                    <a:pt x="482" y="3204"/>
                  </a:cubicBezTo>
                  <a:cubicBezTo>
                    <a:pt x="518" y="3168"/>
                    <a:pt x="553" y="3123"/>
                    <a:pt x="580" y="3079"/>
                  </a:cubicBezTo>
                  <a:cubicBezTo>
                    <a:pt x="768" y="2829"/>
                    <a:pt x="955" y="2579"/>
                    <a:pt x="1151" y="2329"/>
                  </a:cubicBezTo>
                  <a:cubicBezTo>
                    <a:pt x="1490" y="1919"/>
                    <a:pt x="1874" y="1544"/>
                    <a:pt x="2329" y="1259"/>
                  </a:cubicBezTo>
                  <a:cubicBezTo>
                    <a:pt x="2784" y="973"/>
                    <a:pt x="3265" y="759"/>
                    <a:pt x="3783" y="625"/>
                  </a:cubicBezTo>
                  <a:cubicBezTo>
                    <a:pt x="4034" y="559"/>
                    <a:pt x="4284" y="524"/>
                    <a:pt x="4530" y="524"/>
                  </a:cubicBezTo>
                  <a:cubicBezTo>
                    <a:pt x="4973" y="524"/>
                    <a:pt x="5407" y="637"/>
                    <a:pt x="5826" y="884"/>
                  </a:cubicBezTo>
                  <a:cubicBezTo>
                    <a:pt x="6540" y="1303"/>
                    <a:pt x="7012" y="1910"/>
                    <a:pt x="7244" y="2713"/>
                  </a:cubicBezTo>
                  <a:cubicBezTo>
                    <a:pt x="7432" y="3355"/>
                    <a:pt x="7458" y="3998"/>
                    <a:pt x="7423" y="4658"/>
                  </a:cubicBezTo>
                  <a:cubicBezTo>
                    <a:pt x="7405" y="4872"/>
                    <a:pt x="7378" y="5086"/>
                    <a:pt x="7360" y="5309"/>
                  </a:cubicBezTo>
                  <a:cubicBezTo>
                    <a:pt x="7342" y="5470"/>
                    <a:pt x="7432" y="5585"/>
                    <a:pt x="7574" y="5612"/>
                  </a:cubicBezTo>
                  <a:cubicBezTo>
                    <a:pt x="7591" y="5615"/>
                    <a:pt x="7608" y="5617"/>
                    <a:pt x="7624" y="5617"/>
                  </a:cubicBezTo>
                  <a:cubicBezTo>
                    <a:pt x="7744" y="5617"/>
                    <a:pt x="7838" y="5532"/>
                    <a:pt x="7878" y="5398"/>
                  </a:cubicBezTo>
                  <a:cubicBezTo>
                    <a:pt x="7887" y="5362"/>
                    <a:pt x="7896" y="5318"/>
                    <a:pt x="7904" y="5282"/>
                  </a:cubicBezTo>
                  <a:cubicBezTo>
                    <a:pt x="7922" y="4925"/>
                    <a:pt x="7958" y="4568"/>
                    <a:pt x="7958" y="4212"/>
                  </a:cubicBezTo>
                  <a:cubicBezTo>
                    <a:pt x="7967" y="3632"/>
                    <a:pt x="7904" y="3070"/>
                    <a:pt x="7735" y="2517"/>
                  </a:cubicBezTo>
                  <a:cubicBezTo>
                    <a:pt x="7521" y="1803"/>
                    <a:pt x="7137" y="1214"/>
                    <a:pt x="6566" y="750"/>
                  </a:cubicBezTo>
                  <a:cubicBezTo>
                    <a:pt x="6218" y="474"/>
                    <a:pt x="5835" y="251"/>
                    <a:pt x="5371" y="108"/>
                  </a:cubicBezTo>
                  <a:cubicBezTo>
                    <a:pt x="5112" y="37"/>
                    <a:pt x="4791" y="1"/>
                    <a:pt x="448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114" name="Google Shape;3614;p9"/>
          <p:cNvGrpSpPr/>
          <p:nvPr/>
        </p:nvGrpSpPr>
        <p:grpSpPr>
          <a:xfrm rot="-3669520">
            <a:off x="8161279" y="1228972"/>
            <a:ext cx="2003370" cy="1927297"/>
            <a:chOff x="3795825" y="3576625"/>
            <a:chExt cx="273225" cy="262850"/>
          </a:xfrm>
        </p:grpSpPr>
        <p:sp>
          <p:nvSpPr>
            <p:cNvPr id="1051757" name="Google Shape;3615;p9"/>
            <p:cNvSpPr/>
            <p:nvPr/>
          </p:nvSpPr>
          <p:spPr>
            <a:xfrm>
              <a:off x="3954600" y="3665275"/>
              <a:ext cx="114450" cy="80700"/>
            </a:xfrm>
            <a:custGeom>
              <a:avLst/>
              <a:ahLst/>
              <a:rect l="l" t="t" r="r" b="b"/>
              <a:pathLst>
                <a:path w="4578" h="3228" extrusionOk="0">
                  <a:moveTo>
                    <a:pt x="2303" y="0"/>
                  </a:moveTo>
                  <a:cubicBezTo>
                    <a:pt x="1128" y="0"/>
                    <a:pt x="1" y="457"/>
                    <a:pt x="331" y="2280"/>
                  </a:cubicBezTo>
                  <a:cubicBezTo>
                    <a:pt x="331" y="2280"/>
                    <a:pt x="701" y="3227"/>
                    <a:pt x="1548" y="3227"/>
                  </a:cubicBezTo>
                  <a:cubicBezTo>
                    <a:pt x="2230" y="3227"/>
                    <a:pt x="3221" y="2613"/>
                    <a:pt x="4578" y="397"/>
                  </a:cubicBezTo>
                  <a:cubicBezTo>
                    <a:pt x="4578" y="397"/>
                    <a:pt x="3614" y="112"/>
                    <a:pt x="2865" y="32"/>
                  </a:cubicBezTo>
                  <a:cubicBezTo>
                    <a:pt x="2680" y="12"/>
                    <a:pt x="2491" y="0"/>
                    <a:pt x="2303" y="0"/>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58" name="Google Shape;3616;p9"/>
            <p:cNvSpPr/>
            <p:nvPr/>
          </p:nvSpPr>
          <p:spPr>
            <a:xfrm>
              <a:off x="3963775" y="3675425"/>
              <a:ext cx="105275" cy="70575"/>
            </a:xfrm>
            <a:custGeom>
              <a:avLst/>
              <a:ahLst/>
              <a:rect l="l" t="t" r="r" b="b"/>
              <a:pathLst>
                <a:path w="4211" h="2823" extrusionOk="0">
                  <a:moveTo>
                    <a:pt x="4211" y="0"/>
                  </a:moveTo>
                  <a:lnTo>
                    <a:pt x="0" y="1936"/>
                  </a:lnTo>
                  <a:cubicBezTo>
                    <a:pt x="100" y="2155"/>
                    <a:pt x="473" y="2822"/>
                    <a:pt x="1183" y="2822"/>
                  </a:cubicBezTo>
                  <a:cubicBezTo>
                    <a:pt x="1863" y="2822"/>
                    <a:pt x="2853" y="2209"/>
                    <a:pt x="4211"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59" name="Google Shape;3617;p9"/>
            <p:cNvSpPr/>
            <p:nvPr/>
          </p:nvSpPr>
          <p:spPr>
            <a:xfrm>
              <a:off x="3936775" y="3576625"/>
              <a:ext cx="95025" cy="86125"/>
            </a:xfrm>
            <a:custGeom>
              <a:avLst/>
              <a:ahLst/>
              <a:rect l="l" t="t" r="r" b="b"/>
              <a:pathLst>
                <a:path w="3801" h="3445" extrusionOk="0">
                  <a:moveTo>
                    <a:pt x="3801" y="0"/>
                  </a:moveTo>
                  <a:cubicBezTo>
                    <a:pt x="3801" y="0"/>
                    <a:pt x="1" y="72"/>
                    <a:pt x="679" y="3096"/>
                  </a:cubicBezTo>
                  <a:cubicBezTo>
                    <a:pt x="679" y="3096"/>
                    <a:pt x="1084" y="3445"/>
                    <a:pt x="1620" y="3445"/>
                  </a:cubicBezTo>
                  <a:cubicBezTo>
                    <a:pt x="2329" y="3445"/>
                    <a:pt x="3268" y="2835"/>
                    <a:pt x="3801"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60" name="Google Shape;3618;p9"/>
            <p:cNvSpPr/>
            <p:nvPr/>
          </p:nvSpPr>
          <p:spPr>
            <a:xfrm>
              <a:off x="3953500" y="3577500"/>
              <a:ext cx="78100" cy="85250"/>
            </a:xfrm>
            <a:custGeom>
              <a:avLst/>
              <a:ahLst/>
              <a:rect l="l" t="t" r="r" b="b"/>
              <a:pathLst>
                <a:path w="3124" h="3410" extrusionOk="0">
                  <a:moveTo>
                    <a:pt x="3123" y="1"/>
                  </a:moveTo>
                  <a:lnTo>
                    <a:pt x="1" y="3025"/>
                  </a:lnTo>
                  <a:cubicBezTo>
                    <a:pt x="1" y="3034"/>
                    <a:pt x="1" y="3043"/>
                    <a:pt x="10" y="3061"/>
                  </a:cubicBezTo>
                  <a:cubicBezTo>
                    <a:pt x="10" y="3061"/>
                    <a:pt x="415" y="3410"/>
                    <a:pt x="952" y="3410"/>
                  </a:cubicBezTo>
                  <a:cubicBezTo>
                    <a:pt x="1658" y="3410"/>
                    <a:pt x="2591" y="2805"/>
                    <a:pt x="3123"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61" name="Google Shape;3619;p9"/>
            <p:cNvSpPr/>
            <p:nvPr/>
          </p:nvSpPr>
          <p:spPr>
            <a:xfrm>
              <a:off x="3826150" y="3592675"/>
              <a:ext cx="69150" cy="112425"/>
            </a:xfrm>
            <a:custGeom>
              <a:avLst/>
              <a:ahLst/>
              <a:rect l="l" t="t" r="r" b="b"/>
              <a:pathLst>
                <a:path w="2766" h="4497" extrusionOk="0">
                  <a:moveTo>
                    <a:pt x="1972" y="1"/>
                  </a:moveTo>
                  <a:cubicBezTo>
                    <a:pt x="1973" y="4"/>
                    <a:pt x="1973" y="7"/>
                    <a:pt x="1973" y="11"/>
                  </a:cubicBezTo>
                  <a:lnTo>
                    <a:pt x="1973" y="11"/>
                  </a:lnTo>
                  <a:cubicBezTo>
                    <a:pt x="1974" y="3"/>
                    <a:pt x="1972" y="1"/>
                    <a:pt x="1972" y="1"/>
                  </a:cubicBezTo>
                  <a:close/>
                  <a:moveTo>
                    <a:pt x="1973" y="11"/>
                  </a:moveTo>
                  <a:cubicBezTo>
                    <a:pt x="1971" y="46"/>
                    <a:pt x="1931" y="190"/>
                    <a:pt x="1544" y="723"/>
                  </a:cubicBezTo>
                  <a:cubicBezTo>
                    <a:pt x="1071" y="1374"/>
                    <a:pt x="1" y="3266"/>
                    <a:pt x="1125" y="4497"/>
                  </a:cubicBezTo>
                  <a:cubicBezTo>
                    <a:pt x="1125" y="4497"/>
                    <a:pt x="2525" y="4185"/>
                    <a:pt x="2650" y="2713"/>
                  </a:cubicBezTo>
                  <a:cubicBezTo>
                    <a:pt x="2766" y="1248"/>
                    <a:pt x="2042" y="649"/>
                    <a:pt x="1973" y="1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62" name="Google Shape;3620;p9"/>
            <p:cNvSpPr/>
            <p:nvPr/>
          </p:nvSpPr>
          <p:spPr>
            <a:xfrm>
              <a:off x="3854025" y="3593575"/>
              <a:ext cx="41300" cy="111525"/>
            </a:xfrm>
            <a:custGeom>
              <a:avLst/>
              <a:ahLst/>
              <a:rect l="l" t="t" r="r" b="b"/>
              <a:pathLst>
                <a:path w="1652" h="4461" extrusionOk="0">
                  <a:moveTo>
                    <a:pt x="866" y="0"/>
                  </a:moveTo>
                  <a:cubicBezTo>
                    <a:pt x="679" y="1044"/>
                    <a:pt x="260" y="3328"/>
                    <a:pt x="1" y="4452"/>
                  </a:cubicBezTo>
                  <a:cubicBezTo>
                    <a:pt x="10" y="4452"/>
                    <a:pt x="10" y="4461"/>
                    <a:pt x="10" y="4461"/>
                  </a:cubicBezTo>
                  <a:cubicBezTo>
                    <a:pt x="10" y="4461"/>
                    <a:pt x="1410" y="4149"/>
                    <a:pt x="1535" y="2677"/>
                  </a:cubicBezTo>
                  <a:cubicBezTo>
                    <a:pt x="1651" y="1231"/>
                    <a:pt x="938" y="625"/>
                    <a:pt x="86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63" name="Google Shape;3621;p9"/>
            <p:cNvSpPr/>
            <p:nvPr/>
          </p:nvSpPr>
          <p:spPr>
            <a:xfrm>
              <a:off x="3875450" y="3592675"/>
              <a:ext cx="25" cy="250"/>
            </a:xfrm>
            <a:custGeom>
              <a:avLst/>
              <a:ahLst/>
              <a:rect l="l" t="t" r="r" b="b"/>
              <a:pathLst>
                <a:path w="1" h="10" extrusionOk="0">
                  <a:moveTo>
                    <a:pt x="0" y="9"/>
                  </a:moveTo>
                  <a:cubicBezTo>
                    <a:pt x="0" y="9"/>
                    <a:pt x="0" y="1"/>
                    <a:pt x="0" y="1"/>
                  </a:cubicBezTo>
                  <a:cubicBezTo>
                    <a:pt x="0" y="9"/>
                    <a:pt x="0" y="9"/>
                    <a:pt x="0" y="9"/>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64" name="Google Shape;3622;p9"/>
            <p:cNvSpPr/>
            <p:nvPr/>
          </p:nvSpPr>
          <p:spPr>
            <a:xfrm>
              <a:off x="3795825" y="3621000"/>
              <a:ext cx="190925" cy="218325"/>
            </a:xfrm>
            <a:custGeom>
              <a:avLst/>
              <a:ahLst/>
              <a:rect l="l" t="t" r="r" b="b"/>
              <a:pathLst>
                <a:path w="7637" h="8733" extrusionOk="0">
                  <a:moveTo>
                    <a:pt x="7637" y="1"/>
                  </a:moveTo>
                  <a:lnTo>
                    <a:pt x="7557" y="36"/>
                  </a:lnTo>
                  <a:lnTo>
                    <a:pt x="7485" y="90"/>
                  </a:lnTo>
                  <a:cubicBezTo>
                    <a:pt x="7441" y="125"/>
                    <a:pt x="7396" y="161"/>
                    <a:pt x="7351" y="197"/>
                  </a:cubicBezTo>
                  <a:cubicBezTo>
                    <a:pt x="7253" y="277"/>
                    <a:pt x="7173" y="357"/>
                    <a:pt x="7084" y="438"/>
                  </a:cubicBezTo>
                  <a:cubicBezTo>
                    <a:pt x="6914" y="598"/>
                    <a:pt x="6754" y="768"/>
                    <a:pt x="6584" y="937"/>
                  </a:cubicBezTo>
                  <a:cubicBezTo>
                    <a:pt x="6263" y="1276"/>
                    <a:pt x="5942" y="1615"/>
                    <a:pt x="5621" y="1963"/>
                  </a:cubicBezTo>
                  <a:cubicBezTo>
                    <a:pt x="4987" y="2659"/>
                    <a:pt x="4363" y="3364"/>
                    <a:pt x="3747" y="4077"/>
                  </a:cubicBezTo>
                  <a:cubicBezTo>
                    <a:pt x="2507" y="5496"/>
                    <a:pt x="1294" y="6932"/>
                    <a:pt x="81" y="8368"/>
                  </a:cubicBezTo>
                  <a:cubicBezTo>
                    <a:pt x="81" y="8368"/>
                    <a:pt x="81" y="8377"/>
                    <a:pt x="81" y="8377"/>
                  </a:cubicBezTo>
                  <a:cubicBezTo>
                    <a:pt x="1" y="8475"/>
                    <a:pt x="18" y="8618"/>
                    <a:pt x="116" y="8690"/>
                  </a:cubicBezTo>
                  <a:cubicBezTo>
                    <a:pt x="157" y="8719"/>
                    <a:pt x="204" y="8733"/>
                    <a:pt x="251" y="8733"/>
                  </a:cubicBezTo>
                  <a:cubicBezTo>
                    <a:pt x="319" y="8733"/>
                    <a:pt x="387" y="8703"/>
                    <a:pt x="429" y="8645"/>
                  </a:cubicBezTo>
                  <a:cubicBezTo>
                    <a:pt x="1580" y="7164"/>
                    <a:pt x="2739" y="5683"/>
                    <a:pt x="3917" y="4220"/>
                  </a:cubicBezTo>
                  <a:cubicBezTo>
                    <a:pt x="4506" y="3489"/>
                    <a:pt x="5103" y="2757"/>
                    <a:pt x="5710" y="2043"/>
                  </a:cubicBezTo>
                  <a:cubicBezTo>
                    <a:pt x="6004" y="1678"/>
                    <a:pt x="6317" y="1321"/>
                    <a:pt x="6629" y="973"/>
                  </a:cubicBezTo>
                  <a:cubicBezTo>
                    <a:pt x="6781" y="795"/>
                    <a:pt x="6941" y="625"/>
                    <a:pt x="7102" y="456"/>
                  </a:cubicBezTo>
                  <a:cubicBezTo>
                    <a:pt x="7191" y="375"/>
                    <a:pt x="7271" y="286"/>
                    <a:pt x="7360" y="215"/>
                  </a:cubicBezTo>
                  <a:cubicBezTo>
                    <a:pt x="7405" y="170"/>
                    <a:pt x="7441" y="125"/>
                    <a:pt x="7494" y="99"/>
                  </a:cubicBezTo>
                  <a:lnTo>
                    <a:pt x="7566" y="45"/>
                  </a:lnTo>
                  <a:lnTo>
                    <a:pt x="7637" y="1"/>
                  </a:ln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65" name="Google Shape;3623;p9"/>
            <p:cNvSpPr/>
            <p:nvPr/>
          </p:nvSpPr>
          <p:spPr>
            <a:xfrm>
              <a:off x="3795825" y="3708425"/>
              <a:ext cx="201200" cy="131050"/>
            </a:xfrm>
            <a:custGeom>
              <a:avLst/>
              <a:ahLst/>
              <a:rect l="l" t="t" r="r" b="b"/>
              <a:pathLst>
                <a:path w="8048" h="5242" extrusionOk="0">
                  <a:moveTo>
                    <a:pt x="8047" y="1"/>
                  </a:moveTo>
                  <a:cubicBezTo>
                    <a:pt x="7334" y="322"/>
                    <a:pt x="6629" y="652"/>
                    <a:pt x="5933" y="991"/>
                  </a:cubicBezTo>
                  <a:cubicBezTo>
                    <a:pt x="5237" y="1339"/>
                    <a:pt x="4550" y="1696"/>
                    <a:pt x="3863" y="2079"/>
                  </a:cubicBezTo>
                  <a:cubicBezTo>
                    <a:pt x="3185" y="2463"/>
                    <a:pt x="2516" y="2864"/>
                    <a:pt x="1865" y="3310"/>
                  </a:cubicBezTo>
                  <a:cubicBezTo>
                    <a:pt x="1544" y="3524"/>
                    <a:pt x="1223" y="3765"/>
                    <a:pt x="919" y="4015"/>
                  </a:cubicBezTo>
                  <a:cubicBezTo>
                    <a:pt x="616" y="4274"/>
                    <a:pt x="322" y="4550"/>
                    <a:pt x="72" y="4889"/>
                  </a:cubicBezTo>
                  <a:cubicBezTo>
                    <a:pt x="72" y="4889"/>
                    <a:pt x="72" y="4889"/>
                    <a:pt x="63" y="4898"/>
                  </a:cubicBezTo>
                  <a:cubicBezTo>
                    <a:pt x="1" y="4996"/>
                    <a:pt x="27" y="5130"/>
                    <a:pt x="125" y="5202"/>
                  </a:cubicBezTo>
                  <a:cubicBezTo>
                    <a:pt x="166" y="5228"/>
                    <a:pt x="210" y="5241"/>
                    <a:pt x="253" y="5241"/>
                  </a:cubicBezTo>
                  <a:cubicBezTo>
                    <a:pt x="324" y="5241"/>
                    <a:pt x="393" y="5206"/>
                    <a:pt x="438" y="5139"/>
                  </a:cubicBezTo>
                  <a:cubicBezTo>
                    <a:pt x="643" y="4845"/>
                    <a:pt x="902" y="4568"/>
                    <a:pt x="1178" y="4309"/>
                  </a:cubicBezTo>
                  <a:cubicBezTo>
                    <a:pt x="1455" y="4051"/>
                    <a:pt x="1758" y="3810"/>
                    <a:pt x="2061" y="3578"/>
                  </a:cubicBezTo>
                  <a:cubicBezTo>
                    <a:pt x="2677" y="3114"/>
                    <a:pt x="3319" y="2686"/>
                    <a:pt x="3979" y="2275"/>
                  </a:cubicBezTo>
                  <a:cubicBezTo>
                    <a:pt x="4639" y="1865"/>
                    <a:pt x="5309" y="1473"/>
                    <a:pt x="5987" y="1098"/>
                  </a:cubicBezTo>
                  <a:cubicBezTo>
                    <a:pt x="6665" y="714"/>
                    <a:pt x="7351" y="348"/>
                    <a:pt x="804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66" name="Google Shape;3624;p9"/>
            <p:cNvSpPr/>
            <p:nvPr/>
          </p:nvSpPr>
          <p:spPr>
            <a:xfrm>
              <a:off x="3818125" y="3688350"/>
              <a:ext cx="39725" cy="124300"/>
            </a:xfrm>
            <a:custGeom>
              <a:avLst/>
              <a:ahLst/>
              <a:rect l="l" t="t" r="r" b="b"/>
              <a:pathLst>
                <a:path w="1589" h="4972" extrusionOk="0">
                  <a:moveTo>
                    <a:pt x="1589" y="1"/>
                  </a:moveTo>
                  <a:lnTo>
                    <a:pt x="1589" y="1"/>
                  </a:lnTo>
                  <a:cubicBezTo>
                    <a:pt x="1312" y="777"/>
                    <a:pt x="1035" y="1544"/>
                    <a:pt x="759" y="2320"/>
                  </a:cubicBezTo>
                  <a:cubicBezTo>
                    <a:pt x="625" y="2713"/>
                    <a:pt x="491" y="3105"/>
                    <a:pt x="366" y="3498"/>
                  </a:cubicBezTo>
                  <a:cubicBezTo>
                    <a:pt x="241" y="3890"/>
                    <a:pt x="117" y="4274"/>
                    <a:pt x="18" y="4702"/>
                  </a:cubicBezTo>
                  <a:cubicBezTo>
                    <a:pt x="18" y="4711"/>
                    <a:pt x="18" y="4711"/>
                    <a:pt x="18" y="4720"/>
                  </a:cubicBezTo>
                  <a:cubicBezTo>
                    <a:pt x="1" y="4845"/>
                    <a:pt x="90" y="4952"/>
                    <a:pt x="206" y="4970"/>
                  </a:cubicBezTo>
                  <a:cubicBezTo>
                    <a:pt x="217" y="4971"/>
                    <a:pt x="227" y="4972"/>
                    <a:pt x="238" y="4972"/>
                  </a:cubicBezTo>
                  <a:cubicBezTo>
                    <a:pt x="348" y="4972"/>
                    <a:pt x="439" y="4888"/>
                    <a:pt x="456" y="4773"/>
                  </a:cubicBezTo>
                  <a:lnTo>
                    <a:pt x="456" y="4764"/>
                  </a:lnTo>
                  <a:cubicBezTo>
                    <a:pt x="509" y="4390"/>
                    <a:pt x="598" y="3979"/>
                    <a:pt x="688" y="3578"/>
                  </a:cubicBezTo>
                  <a:cubicBezTo>
                    <a:pt x="777" y="3185"/>
                    <a:pt x="875" y="2784"/>
                    <a:pt x="973" y="2383"/>
                  </a:cubicBezTo>
                  <a:cubicBezTo>
                    <a:pt x="1169" y="1589"/>
                    <a:pt x="1374" y="795"/>
                    <a:pt x="1589"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115" name="Google Shape;3625;p9"/>
          <p:cNvGrpSpPr/>
          <p:nvPr/>
        </p:nvGrpSpPr>
        <p:grpSpPr>
          <a:xfrm rot="-5400000">
            <a:off x="7739642" y="3270533"/>
            <a:ext cx="2310839" cy="1902145"/>
            <a:chOff x="3857825" y="4400025"/>
            <a:chExt cx="287500" cy="236650"/>
          </a:xfrm>
        </p:grpSpPr>
        <p:sp>
          <p:nvSpPr>
            <p:cNvPr id="1051767" name="Google Shape;3626;p9"/>
            <p:cNvSpPr/>
            <p:nvPr/>
          </p:nvSpPr>
          <p:spPr>
            <a:xfrm>
              <a:off x="4020425" y="4400025"/>
              <a:ext cx="106175" cy="56425"/>
            </a:xfrm>
            <a:custGeom>
              <a:avLst/>
              <a:ahLst/>
              <a:rect l="l" t="t" r="r" b="b"/>
              <a:pathLst>
                <a:path w="4247" h="2257" extrusionOk="0">
                  <a:moveTo>
                    <a:pt x="4246" y="1"/>
                  </a:moveTo>
                  <a:cubicBezTo>
                    <a:pt x="4244" y="2"/>
                    <a:pt x="4242" y="4"/>
                    <a:pt x="4239" y="6"/>
                  </a:cubicBezTo>
                  <a:lnTo>
                    <a:pt x="4239" y="6"/>
                  </a:lnTo>
                  <a:cubicBezTo>
                    <a:pt x="4245" y="3"/>
                    <a:pt x="4246" y="1"/>
                    <a:pt x="4246" y="1"/>
                  </a:cubicBezTo>
                  <a:close/>
                  <a:moveTo>
                    <a:pt x="4239" y="6"/>
                  </a:moveTo>
                  <a:cubicBezTo>
                    <a:pt x="4220" y="17"/>
                    <a:pt x="4150" y="38"/>
                    <a:pt x="3908" y="38"/>
                  </a:cubicBezTo>
                  <a:cubicBezTo>
                    <a:pt x="3789" y="38"/>
                    <a:pt x="3627" y="33"/>
                    <a:pt x="3408" y="18"/>
                  </a:cubicBezTo>
                  <a:cubicBezTo>
                    <a:pt x="3329" y="14"/>
                    <a:pt x="3236" y="11"/>
                    <a:pt x="3133" y="11"/>
                  </a:cubicBezTo>
                  <a:cubicBezTo>
                    <a:pt x="2194" y="11"/>
                    <a:pt x="394" y="248"/>
                    <a:pt x="0" y="1696"/>
                  </a:cubicBezTo>
                  <a:cubicBezTo>
                    <a:pt x="0" y="1696"/>
                    <a:pt x="566" y="2256"/>
                    <a:pt x="1394" y="2256"/>
                  </a:cubicBezTo>
                  <a:cubicBezTo>
                    <a:pt x="1676" y="2256"/>
                    <a:pt x="1988" y="2191"/>
                    <a:pt x="2319" y="2017"/>
                  </a:cubicBezTo>
                  <a:cubicBezTo>
                    <a:pt x="3616" y="1333"/>
                    <a:pt x="3737" y="393"/>
                    <a:pt x="4239" y="6"/>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68" name="Google Shape;3627;p9"/>
            <p:cNvSpPr/>
            <p:nvPr/>
          </p:nvSpPr>
          <p:spPr>
            <a:xfrm>
              <a:off x="4020425" y="4400475"/>
              <a:ext cx="105500" cy="55975"/>
            </a:xfrm>
            <a:custGeom>
              <a:avLst/>
              <a:ahLst/>
              <a:rect l="l" t="t" r="r" b="b"/>
              <a:pathLst>
                <a:path w="4220" h="2239" extrusionOk="0">
                  <a:moveTo>
                    <a:pt x="4220" y="0"/>
                  </a:moveTo>
                  <a:cubicBezTo>
                    <a:pt x="3238" y="402"/>
                    <a:pt x="1088" y="1285"/>
                    <a:pt x="0" y="1669"/>
                  </a:cubicBezTo>
                  <a:cubicBezTo>
                    <a:pt x="0" y="1669"/>
                    <a:pt x="0" y="1678"/>
                    <a:pt x="0" y="1678"/>
                  </a:cubicBezTo>
                  <a:cubicBezTo>
                    <a:pt x="0" y="1678"/>
                    <a:pt x="566" y="2238"/>
                    <a:pt x="1394" y="2238"/>
                  </a:cubicBezTo>
                  <a:cubicBezTo>
                    <a:pt x="1676" y="2238"/>
                    <a:pt x="1988" y="2173"/>
                    <a:pt x="2319" y="1999"/>
                  </a:cubicBezTo>
                  <a:cubicBezTo>
                    <a:pt x="3604" y="1330"/>
                    <a:pt x="3738" y="393"/>
                    <a:pt x="4220"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69" name="Google Shape;3628;p9"/>
            <p:cNvSpPr/>
            <p:nvPr/>
          </p:nvSpPr>
          <p:spPr>
            <a:xfrm>
              <a:off x="4126350" y="4400025"/>
              <a:ext cx="250" cy="25"/>
            </a:xfrm>
            <a:custGeom>
              <a:avLst/>
              <a:ahLst/>
              <a:rect l="l" t="t" r="r" b="b"/>
              <a:pathLst>
                <a:path w="10" h="1" extrusionOk="0">
                  <a:moveTo>
                    <a:pt x="1" y="1"/>
                  </a:moveTo>
                  <a:cubicBezTo>
                    <a:pt x="1" y="1"/>
                    <a:pt x="9" y="1"/>
                    <a:pt x="9" y="1"/>
                  </a:cubicBezTo>
                  <a:cubicBezTo>
                    <a:pt x="1" y="1"/>
                    <a:pt x="1" y="1"/>
                    <a:pt x="1" y="1"/>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70" name="Google Shape;3629;p9"/>
            <p:cNvSpPr/>
            <p:nvPr/>
          </p:nvSpPr>
          <p:spPr>
            <a:xfrm>
              <a:off x="4035800" y="4466525"/>
              <a:ext cx="109525" cy="62450"/>
            </a:xfrm>
            <a:custGeom>
              <a:avLst/>
              <a:ahLst/>
              <a:rect l="l" t="t" r="r" b="b"/>
              <a:pathLst>
                <a:path w="4381" h="2498" extrusionOk="0">
                  <a:moveTo>
                    <a:pt x="1349" y="1"/>
                  </a:moveTo>
                  <a:cubicBezTo>
                    <a:pt x="206" y="1"/>
                    <a:pt x="1" y="1150"/>
                    <a:pt x="1" y="1150"/>
                  </a:cubicBezTo>
                  <a:cubicBezTo>
                    <a:pt x="513" y="2175"/>
                    <a:pt x="1248" y="2498"/>
                    <a:pt x="1970" y="2498"/>
                  </a:cubicBezTo>
                  <a:cubicBezTo>
                    <a:pt x="3194" y="2498"/>
                    <a:pt x="4381" y="1569"/>
                    <a:pt x="4381" y="1569"/>
                  </a:cubicBezTo>
                  <a:cubicBezTo>
                    <a:pt x="2969" y="379"/>
                    <a:pt x="2005" y="1"/>
                    <a:pt x="1349" y="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71" name="Google Shape;3630;p9"/>
            <p:cNvSpPr/>
            <p:nvPr/>
          </p:nvSpPr>
          <p:spPr>
            <a:xfrm>
              <a:off x="4035800" y="4466600"/>
              <a:ext cx="108650" cy="38725"/>
            </a:xfrm>
            <a:custGeom>
              <a:avLst/>
              <a:ahLst/>
              <a:rect l="l" t="t" r="r" b="b"/>
              <a:pathLst>
                <a:path w="4346" h="1549" extrusionOk="0">
                  <a:moveTo>
                    <a:pt x="1346" y="1"/>
                  </a:moveTo>
                  <a:cubicBezTo>
                    <a:pt x="207" y="1"/>
                    <a:pt x="1" y="1147"/>
                    <a:pt x="1" y="1147"/>
                  </a:cubicBezTo>
                  <a:cubicBezTo>
                    <a:pt x="9" y="1156"/>
                    <a:pt x="9" y="1165"/>
                    <a:pt x="18" y="1174"/>
                  </a:cubicBezTo>
                  <a:lnTo>
                    <a:pt x="4345" y="1548"/>
                  </a:lnTo>
                  <a:cubicBezTo>
                    <a:pt x="2951" y="375"/>
                    <a:pt x="1996" y="1"/>
                    <a:pt x="1346"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72" name="Google Shape;3631;p9"/>
            <p:cNvSpPr/>
            <p:nvPr/>
          </p:nvSpPr>
          <p:spPr>
            <a:xfrm>
              <a:off x="4011725" y="4550425"/>
              <a:ext cx="107725" cy="86250"/>
            </a:xfrm>
            <a:custGeom>
              <a:avLst/>
              <a:ahLst/>
              <a:rect l="l" t="t" r="r" b="b"/>
              <a:pathLst>
                <a:path w="4309" h="3450" extrusionOk="0">
                  <a:moveTo>
                    <a:pt x="2077" y="0"/>
                  </a:moveTo>
                  <a:cubicBezTo>
                    <a:pt x="1744" y="0"/>
                    <a:pt x="1409" y="69"/>
                    <a:pt x="1115" y="176"/>
                  </a:cubicBezTo>
                  <a:cubicBezTo>
                    <a:pt x="1035" y="203"/>
                    <a:pt x="732" y="292"/>
                    <a:pt x="705" y="390"/>
                  </a:cubicBezTo>
                  <a:cubicBezTo>
                    <a:pt x="0" y="3289"/>
                    <a:pt x="4309" y="3450"/>
                    <a:pt x="4309" y="3450"/>
                  </a:cubicBezTo>
                  <a:cubicBezTo>
                    <a:pt x="4122" y="3414"/>
                    <a:pt x="4139" y="2914"/>
                    <a:pt x="4139" y="2790"/>
                  </a:cubicBezTo>
                  <a:cubicBezTo>
                    <a:pt x="4113" y="2397"/>
                    <a:pt x="4086" y="2005"/>
                    <a:pt x="3988" y="1621"/>
                  </a:cubicBezTo>
                  <a:cubicBezTo>
                    <a:pt x="3845" y="1050"/>
                    <a:pt x="3524" y="470"/>
                    <a:pt x="2953" y="194"/>
                  </a:cubicBezTo>
                  <a:cubicBezTo>
                    <a:pt x="2685" y="57"/>
                    <a:pt x="2382" y="0"/>
                    <a:pt x="2077"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73" name="Google Shape;3632;p9"/>
            <p:cNvSpPr/>
            <p:nvPr/>
          </p:nvSpPr>
          <p:spPr>
            <a:xfrm>
              <a:off x="4012150" y="4559500"/>
              <a:ext cx="107100" cy="77175"/>
            </a:xfrm>
            <a:custGeom>
              <a:avLst/>
              <a:ahLst/>
              <a:rect l="l" t="t" r="r" b="b"/>
              <a:pathLst>
                <a:path w="4284" h="3087" extrusionOk="0">
                  <a:moveTo>
                    <a:pt x="706" y="0"/>
                  </a:moveTo>
                  <a:cubicBezTo>
                    <a:pt x="697" y="9"/>
                    <a:pt x="697" y="18"/>
                    <a:pt x="688" y="27"/>
                  </a:cubicBezTo>
                  <a:cubicBezTo>
                    <a:pt x="1" y="2837"/>
                    <a:pt x="4033" y="3069"/>
                    <a:pt x="4283" y="3087"/>
                  </a:cubicBezTo>
                  <a:cubicBezTo>
                    <a:pt x="3409" y="2667"/>
                    <a:pt x="1312" y="607"/>
                    <a:pt x="70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74" name="Google Shape;3633;p9"/>
            <p:cNvSpPr/>
            <p:nvPr/>
          </p:nvSpPr>
          <p:spPr>
            <a:xfrm>
              <a:off x="3857825" y="4493200"/>
              <a:ext cx="204325" cy="55950"/>
            </a:xfrm>
            <a:custGeom>
              <a:avLst/>
              <a:ahLst/>
              <a:rect l="l" t="t" r="r" b="b"/>
              <a:pathLst>
                <a:path w="8173" h="2238" extrusionOk="0">
                  <a:moveTo>
                    <a:pt x="5877" y="1"/>
                  </a:moveTo>
                  <a:cubicBezTo>
                    <a:pt x="5269" y="1"/>
                    <a:pt x="4657" y="32"/>
                    <a:pt x="4051" y="119"/>
                  </a:cubicBezTo>
                  <a:cubicBezTo>
                    <a:pt x="3703" y="172"/>
                    <a:pt x="3364" y="234"/>
                    <a:pt x="3025" y="342"/>
                  </a:cubicBezTo>
                  <a:cubicBezTo>
                    <a:pt x="2855" y="395"/>
                    <a:pt x="2686" y="458"/>
                    <a:pt x="2516" y="520"/>
                  </a:cubicBezTo>
                  <a:cubicBezTo>
                    <a:pt x="2365" y="591"/>
                    <a:pt x="2204" y="663"/>
                    <a:pt x="2043" y="734"/>
                  </a:cubicBezTo>
                  <a:cubicBezTo>
                    <a:pt x="1419" y="1028"/>
                    <a:pt x="803" y="1332"/>
                    <a:pt x="188" y="1680"/>
                  </a:cubicBezTo>
                  <a:cubicBezTo>
                    <a:pt x="188" y="1680"/>
                    <a:pt x="179" y="1689"/>
                    <a:pt x="170" y="1689"/>
                  </a:cubicBezTo>
                  <a:cubicBezTo>
                    <a:pt x="36" y="1787"/>
                    <a:pt x="1" y="1965"/>
                    <a:pt x="90" y="2108"/>
                  </a:cubicBezTo>
                  <a:cubicBezTo>
                    <a:pt x="146" y="2192"/>
                    <a:pt x="241" y="2237"/>
                    <a:pt x="336" y="2237"/>
                  </a:cubicBezTo>
                  <a:cubicBezTo>
                    <a:pt x="393" y="2237"/>
                    <a:pt x="450" y="2221"/>
                    <a:pt x="500" y="2188"/>
                  </a:cubicBezTo>
                  <a:lnTo>
                    <a:pt x="509" y="2179"/>
                  </a:lnTo>
                  <a:cubicBezTo>
                    <a:pt x="1062" y="1805"/>
                    <a:pt x="1651" y="1457"/>
                    <a:pt x="2240" y="1127"/>
                  </a:cubicBezTo>
                  <a:cubicBezTo>
                    <a:pt x="2391" y="1037"/>
                    <a:pt x="2543" y="957"/>
                    <a:pt x="2686" y="877"/>
                  </a:cubicBezTo>
                  <a:cubicBezTo>
                    <a:pt x="2837" y="805"/>
                    <a:pt x="2980" y="734"/>
                    <a:pt x="3141" y="681"/>
                  </a:cubicBezTo>
                  <a:cubicBezTo>
                    <a:pt x="3444" y="565"/>
                    <a:pt x="3774" y="475"/>
                    <a:pt x="4104" y="404"/>
                  </a:cubicBezTo>
                  <a:cubicBezTo>
                    <a:pt x="4764" y="261"/>
                    <a:pt x="5442" y="181"/>
                    <a:pt x="6120" y="145"/>
                  </a:cubicBezTo>
                  <a:cubicBezTo>
                    <a:pt x="6459" y="127"/>
                    <a:pt x="6807" y="127"/>
                    <a:pt x="7146" y="127"/>
                  </a:cubicBezTo>
                  <a:cubicBezTo>
                    <a:pt x="7485" y="136"/>
                    <a:pt x="7833" y="145"/>
                    <a:pt x="8172" y="199"/>
                  </a:cubicBezTo>
                  <a:cubicBezTo>
                    <a:pt x="7833" y="119"/>
                    <a:pt x="7494" y="92"/>
                    <a:pt x="7155" y="56"/>
                  </a:cubicBezTo>
                  <a:cubicBezTo>
                    <a:pt x="6807" y="29"/>
                    <a:pt x="6468" y="11"/>
                    <a:pt x="6120" y="3"/>
                  </a:cubicBezTo>
                  <a:cubicBezTo>
                    <a:pt x="6039" y="1"/>
                    <a:pt x="5958" y="1"/>
                    <a:pt x="587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75" name="Google Shape;3634;p9"/>
            <p:cNvSpPr/>
            <p:nvPr/>
          </p:nvSpPr>
          <p:spPr>
            <a:xfrm>
              <a:off x="3918500" y="4503650"/>
              <a:ext cx="129825" cy="74825"/>
            </a:xfrm>
            <a:custGeom>
              <a:avLst/>
              <a:ahLst/>
              <a:rect l="l" t="t" r="r" b="b"/>
              <a:pathLst>
                <a:path w="5193" h="2993" extrusionOk="0">
                  <a:moveTo>
                    <a:pt x="788" y="0"/>
                  </a:moveTo>
                  <a:cubicBezTo>
                    <a:pt x="554" y="0"/>
                    <a:pt x="313" y="48"/>
                    <a:pt x="98" y="155"/>
                  </a:cubicBezTo>
                  <a:cubicBezTo>
                    <a:pt x="98" y="155"/>
                    <a:pt x="89" y="164"/>
                    <a:pt x="89" y="164"/>
                  </a:cubicBezTo>
                  <a:cubicBezTo>
                    <a:pt x="18" y="200"/>
                    <a:pt x="0" y="289"/>
                    <a:pt x="36" y="361"/>
                  </a:cubicBezTo>
                  <a:cubicBezTo>
                    <a:pt x="66" y="408"/>
                    <a:pt x="115" y="436"/>
                    <a:pt x="166" y="436"/>
                  </a:cubicBezTo>
                  <a:cubicBezTo>
                    <a:pt x="191" y="436"/>
                    <a:pt x="217" y="429"/>
                    <a:pt x="241" y="414"/>
                  </a:cubicBezTo>
                  <a:cubicBezTo>
                    <a:pt x="433" y="305"/>
                    <a:pt x="652" y="260"/>
                    <a:pt x="879" y="260"/>
                  </a:cubicBezTo>
                  <a:cubicBezTo>
                    <a:pt x="1117" y="260"/>
                    <a:pt x="1364" y="310"/>
                    <a:pt x="1597" y="387"/>
                  </a:cubicBezTo>
                  <a:cubicBezTo>
                    <a:pt x="2061" y="539"/>
                    <a:pt x="2498" y="771"/>
                    <a:pt x="2917" y="1048"/>
                  </a:cubicBezTo>
                  <a:cubicBezTo>
                    <a:pt x="3337" y="1315"/>
                    <a:pt x="3729" y="1627"/>
                    <a:pt x="4113" y="1949"/>
                  </a:cubicBezTo>
                  <a:cubicBezTo>
                    <a:pt x="4487" y="2279"/>
                    <a:pt x="4862" y="2618"/>
                    <a:pt x="5192" y="2992"/>
                  </a:cubicBezTo>
                  <a:cubicBezTo>
                    <a:pt x="4880" y="2600"/>
                    <a:pt x="4523" y="2243"/>
                    <a:pt x="4157" y="1895"/>
                  </a:cubicBezTo>
                  <a:cubicBezTo>
                    <a:pt x="3792" y="1547"/>
                    <a:pt x="3408" y="1217"/>
                    <a:pt x="2998" y="923"/>
                  </a:cubicBezTo>
                  <a:cubicBezTo>
                    <a:pt x="2587" y="628"/>
                    <a:pt x="2150" y="361"/>
                    <a:pt x="1668" y="173"/>
                  </a:cubicBezTo>
                  <a:cubicBezTo>
                    <a:pt x="1427" y="84"/>
                    <a:pt x="1169" y="13"/>
                    <a:pt x="901" y="4"/>
                  </a:cubicBezTo>
                  <a:cubicBezTo>
                    <a:pt x="864" y="1"/>
                    <a:pt x="826" y="0"/>
                    <a:pt x="788" y="0"/>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76" name="Google Shape;3635;p9"/>
            <p:cNvSpPr/>
            <p:nvPr/>
          </p:nvSpPr>
          <p:spPr>
            <a:xfrm>
              <a:off x="3938775" y="4432800"/>
              <a:ext cx="108200" cy="72600"/>
            </a:xfrm>
            <a:custGeom>
              <a:avLst/>
              <a:ahLst/>
              <a:rect l="l" t="t" r="r" b="b"/>
              <a:pathLst>
                <a:path w="4328" h="2904" extrusionOk="0">
                  <a:moveTo>
                    <a:pt x="4328" y="1"/>
                  </a:moveTo>
                  <a:cubicBezTo>
                    <a:pt x="3908" y="72"/>
                    <a:pt x="3516" y="233"/>
                    <a:pt x="3132" y="411"/>
                  </a:cubicBezTo>
                  <a:cubicBezTo>
                    <a:pt x="2749" y="599"/>
                    <a:pt x="2392" y="822"/>
                    <a:pt x="2044" y="1054"/>
                  </a:cubicBezTo>
                  <a:cubicBezTo>
                    <a:pt x="1687" y="1295"/>
                    <a:pt x="1348" y="1544"/>
                    <a:pt x="1027" y="1812"/>
                  </a:cubicBezTo>
                  <a:cubicBezTo>
                    <a:pt x="697" y="2080"/>
                    <a:pt x="376" y="2356"/>
                    <a:pt x="63" y="2650"/>
                  </a:cubicBezTo>
                  <a:lnTo>
                    <a:pt x="54" y="2650"/>
                  </a:lnTo>
                  <a:cubicBezTo>
                    <a:pt x="1" y="2713"/>
                    <a:pt x="1" y="2811"/>
                    <a:pt x="63" y="2865"/>
                  </a:cubicBezTo>
                  <a:cubicBezTo>
                    <a:pt x="93" y="2890"/>
                    <a:pt x="130" y="2904"/>
                    <a:pt x="166" y="2904"/>
                  </a:cubicBezTo>
                  <a:cubicBezTo>
                    <a:pt x="205" y="2904"/>
                    <a:pt x="245" y="2888"/>
                    <a:pt x="277" y="2856"/>
                  </a:cubicBezTo>
                  <a:cubicBezTo>
                    <a:pt x="554" y="2552"/>
                    <a:pt x="857" y="2258"/>
                    <a:pt x="1170" y="1981"/>
                  </a:cubicBezTo>
                  <a:cubicBezTo>
                    <a:pt x="1473" y="1696"/>
                    <a:pt x="1794" y="1428"/>
                    <a:pt x="2124" y="1179"/>
                  </a:cubicBezTo>
                  <a:cubicBezTo>
                    <a:pt x="2463" y="920"/>
                    <a:pt x="2802" y="679"/>
                    <a:pt x="3168" y="483"/>
                  </a:cubicBezTo>
                  <a:cubicBezTo>
                    <a:pt x="3534" y="278"/>
                    <a:pt x="3917" y="99"/>
                    <a:pt x="4328"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1777" name="Google Shape;3636;p9"/>
          <p:cNvSpPr txBox="1"/>
          <p:nvPr>
            <p:ph type="title"/>
          </p:nvPr>
        </p:nvSpPr>
        <p:spPr>
          <a:xfrm>
            <a:off x="4028925" y="1565100"/>
            <a:ext cx="3980700" cy="841800"/>
          </a:xfrm>
          <a:prstGeom prst="rect"/>
        </p:spPr>
        <p:txBody>
          <a:bodyPr anchor="t" anchorCtr="0" bIns="91425" lIns="91425" rIns="91425" spcFirstLastPara="1" tIns="91425" wrap="square">
            <a:noAutofit/>
          </a:bodyPr>
          <a:lstStyle>
            <a:lvl1pPr algn="l" lvl="0" rtl="0">
              <a:spcBef>
                <a:spcPts val="0"/>
              </a:spcBef>
              <a:spcAft>
                <a:spcPts val="0"/>
              </a:spcAft>
              <a:buSzPts val="3600"/>
              <a:buNone/>
              <a:defRPr sz="4500"/>
            </a:lvl1pPr>
            <a:lvl2pPr algn="ctr" lvl="1" rtl="0">
              <a:spcBef>
                <a:spcPts val="0"/>
              </a:spcBef>
              <a:spcAft>
                <a:spcPts val="0"/>
              </a:spcAft>
              <a:buSzPts val="3600"/>
              <a:buNone/>
              <a:defRPr sz="3600"/>
            </a:lvl2pPr>
            <a:lvl3pPr algn="ctr" lvl="2" rtl="0">
              <a:spcBef>
                <a:spcPts val="0"/>
              </a:spcBef>
              <a:spcAft>
                <a:spcPts val="0"/>
              </a:spcAft>
              <a:buSzPts val="3600"/>
              <a:buNone/>
              <a:defRPr sz="3600"/>
            </a:lvl3pPr>
            <a:lvl4pPr algn="ctr" lvl="3" rtl="0">
              <a:spcBef>
                <a:spcPts val="0"/>
              </a:spcBef>
              <a:spcAft>
                <a:spcPts val="0"/>
              </a:spcAft>
              <a:buSzPts val="3600"/>
              <a:buNone/>
              <a:defRPr sz="3600"/>
            </a:lvl4pPr>
            <a:lvl5pPr algn="ctr" lvl="4" rtl="0">
              <a:spcBef>
                <a:spcPts val="0"/>
              </a:spcBef>
              <a:spcAft>
                <a:spcPts val="0"/>
              </a:spcAft>
              <a:buSzPts val="3600"/>
              <a:buNone/>
              <a:defRPr sz="3600"/>
            </a:lvl5pPr>
            <a:lvl6pPr algn="ctr" lvl="5" rtl="0">
              <a:spcBef>
                <a:spcPts val="0"/>
              </a:spcBef>
              <a:spcAft>
                <a:spcPts val="0"/>
              </a:spcAft>
              <a:buSzPts val="3600"/>
              <a:buNone/>
              <a:defRPr sz="3600"/>
            </a:lvl6pPr>
            <a:lvl7pPr algn="ctr" lvl="6" rtl="0">
              <a:spcBef>
                <a:spcPts val="0"/>
              </a:spcBef>
              <a:spcAft>
                <a:spcPts val="0"/>
              </a:spcAft>
              <a:buSzPts val="3600"/>
              <a:buNone/>
              <a:defRPr sz="3600"/>
            </a:lvl7pPr>
            <a:lvl8pPr algn="ctr" lvl="7" rtl="0">
              <a:spcBef>
                <a:spcPts val="0"/>
              </a:spcBef>
              <a:spcAft>
                <a:spcPts val="0"/>
              </a:spcAft>
              <a:buSzPts val="3600"/>
              <a:buNone/>
              <a:defRPr sz="3600"/>
            </a:lvl8pPr>
            <a:lvl9pPr algn="ctr" lvl="8" rtl="0">
              <a:spcBef>
                <a:spcPts val="0"/>
              </a:spcBef>
              <a:spcAft>
                <a:spcPts val="0"/>
              </a:spcAft>
              <a:buSzPts val="3600"/>
              <a:buNone/>
              <a:defRPr sz="3600"/>
            </a:lvl9pPr>
          </a:lstStyle>
          <a:p/>
        </p:txBody>
      </p:sp>
      <p:sp>
        <p:nvSpPr>
          <p:cNvPr id="1051778" name="Google Shape;3637;p9"/>
          <p:cNvSpPr txBox="1"/>
          <p:nvPr>
            <p:ph type="subTitle" idx="1"/>
          </p:nvPr>
        </p:nvSpPr>
        <p:spPr>
          <a:xfrm>
            <a:off x="4028925" y="2406900"/>
            <a:ext cx="3980700" cy="1171500"/>
          </a:xfrm>
          <a:prstGeom prst="rect"/>
        </p:spPr>
        <p:txBody>
          <a:bodyPr anchor="t" anchorCtr="0" bIns="91425" lIns="91425" rIns="91425" spcFirstLastPara="1" tIns="91425" wrap="square">
            <a:noAutofit/>
          </a:bodyPr>
          <a:lstStyle>
            <a:lvl1pPr lvl="0" rtl="0">
              <a:lnSpc>
                <a:spcPct val="100000"/>
              </a:lnSpc>
              <a:spcBef>
                <a:spcPts val="0"/>
              </a:spcBef>
              <a:spcAft>
                <a:spcPts val="0"/>
              </a:spcAft>
              <a:buSzPts val="1400"/>
              <a:buNone/>
              <a:defRPr sz="1600"/>
            </a:lvl1pPr>
            <a:lvl2pPr algn="ctr" lvl="1" rtl="0">
              <a:lnSpc>
                <a:spcPct val="100000"/>
              </a:lnSpc>
              <a:spcBef>
                <a:spcPts val="0"/>
              </a:spcBef>
              <a:spcAft>
                <a:spcPts val="0"/>
              </a:spcAft>
              <a:buSzPts val="1400"/>
              <a:buNone/>
            </a:lvl2pPr>
            <a:lvl3pPr algn="ctr" lvl="2" rtl="0">
              <a:lnSpc>
                <a:spcPct val="100000"/>
              </a:lnSpc>
              <a:spcBef>
                <a:spcPts val="1600"/>
              </a:spcBef>
              <a:spcAft>
                <a:spcPts val="0"/>
              </a:spcAft>
              <a:buSzPts val="1400"/>
              <a:buNone/>
            </a:lvl3pPr>
            <a:lvl4pPr algn="ctr" lvl="3" rtl="0">
              <a:lnSpc>
                <a:spcPct val="100000"/>
              </a:lnSpc>
              <a:spcBef>
                <a:spcPts val="1600"/>
              </a:spcBef>
              <a:spcAft>
                <a:spcPts val="0"/>
              </a:spcAft>
              <a:buSzPts val="1400"/>
              <a:buNone/>
            </a:lvl4pPr>
            <a:lvl5pPr algn="ctr" lvl="4" rtl="0">
              <a:lnSpc>
                <a:spcPct val="100000"/>
              </a:lnSpc>
              <a:spcBef>
                <a:spcPts val="1600"/>
              </a:spcBef>
              <a:spcAft>
                <a:spcPts val="0"/>
              </a:spcAft>
              <a:buSzPts val="1400"/>
              <a:buNone/>
            </a:lvl5pPr>
            <a:lvl6pPr algn="ctr" lvl="5" rtl="0">
              <a:lnSpc>
                <a:spcPct val="100000"/>
              </a:lnSpc>
              <a:spcBef>
                <a:spcPts val="1600"/>
              </a:spcBef>
              <a:spcAft>
                <a:spcPts val="0"/>
              </a:spcAft>
              <a:buSzPts val="1400"/>
              <a:buNone/>
            </a:lvl6pPr>
            <a:lvl7pPr algn="ctr" lvl="6" rtl="0">
              <a:lnSpc>
                <a:spcPct val="100000"/>
              </a:lnSpc>
              <a:spcBef>
                <a:spcPts val="1600"/>
              </a:spcBef>
              <a:spcAft>
                <a:spcPts val="0"/>
              </a:spcAft>
              <a:buSzPts val="1400"/>
              <a:buNone/>
            </a:lvl7pPr>
            <a:lvl8pPr algn="ctr" lvl="7" rtl="0">
              <a:lnSpc>
                <a:spcPct val="100000"/>
              </a:lnSpc>
              <a:spcBef>
                <a:spcPts val="1600"/>
              </a:spcBef>
              <a:spcAft>
                <a:spcPts val="0"/>
              </a:spcAft>
              <a:buSzPts val="1400"/>
              <a:buNone/>
            </a:lvl8pPr>
            <a:lvl9pPr algn="ctr" lvl="8" rtl="0">
              <a:lnSpc>
                <a:spcPct val="100000"/>
              </a:lnSpc>
              <a:spcBef>
                <a:spcPts val="1600"/>
              </a:spcBef>
              <a:spcAft>
                <a:spcPts val="1600"/>
              </a:spcAft>
              <a:buSzPts val="1400"/>
              <a:buNone/>
            </a:lvl9pPr>
          </a:lstStyle>
          <a:p/>
        </p:txBody>
      </p:sp>
      <p:sp>
        <p:nvSpPr>
          <p:cNvPr id="1051779" name="Google Shape;3638;p9"/>
          <p:cNvSpPr/>
          <p:nvPr>
            <p:ph type="pic" idx="2"/>
          </p:nvPr>
        </p:nvSpPr>
        <p:spPr>
          <a:xfrm>
            <a:off x="1134375" y="873750"/>
            <a:ext cx="2447700" cy="3396000"/>
          </a:xfrm>
          <a:prstGeom prst="rect"/>
          <a:noFill/>
          <a:ln w="114300" cap="flat" cmpd="sng">
            <a:solidFill>
              <a:schemeClr val="lt1"/>
            </a:solidFill>
            <a:prstDash val="solid"/>
            <a:miter lim="8000"/>
            <a:headEnd type="none" w="sm" len="sm"/>
            <a:tailEnd type="none" w="sm" len="sm"/>
          </a:ln>
          <a:effectLst>
            <a:outerShdw algn="bl" blurRad="57150" dir="5400000" dist="19050" rotWithShape="0">
              <a:schemeClr val="dk1">
                <a:alpha val="50000"/>
              </a:schemeClr>
            </a:outerShdw>
          </a:effectLst>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72" name="Shape 3639"/>
        <p:cNvGrpSpPr/>
        <p:nvPr/>
      </p:nvGrpSpPr>
      <p:grpSpPr>
        <a:xfrm>
          <a:off x="0" y="0"/>
          <a:ext cx="0" cy="0"/>
          <a:chOff x="0" y="0"/>
          <a:chExt cx="0" cy="0"/>
        </a:xfrm>
      </p:grpSpPr>
      <p:sp>
        <p:nvSpPr>
          <p:cNvPr id="1053755" name="Google Shape;3640;p10"/>
          <p:cNvSpPr txBox="1"/>
          <p:nvPr>
            <p:ph type="title"/>
          </p:nvPr>
        </p:nvSpPr>
        <p:spPr>
          <a:xfrm>
            <a:off x="720000" y="3681225"/>
            <a:ext cx="7704000" cy="753600"/>
          </a:xfrm>
          <a:prstGeom prst="rect"/>
          <a:solidFill>
            <a:schemeClr val="lt1"/>
          </a:solidFill>
        </p:spPr>
        <p:txBody>
          <a:bodyPr anchor="ctr" anchorCtr="0" bIns="91425" lIns="91425" rIns="91425" spcFirstLastPara="1" tIns="91425" wrap="square">
            <a:noAutofit/>
          </a:bodyPr>
          <a:lstStyle>
            <a:lvl1pPr algn="ctr" lvl="0" rtl="0">
              <a:spcBef>
                <a:spcPts val="0"/>
              </a:spcBef>
              <a:spcAft>
                <a:spcPts val="0"/>
              </a:spcAft>
              <a:buSzPts val="3500"/>
              <a:buNone/>
            </a:lvl1pPr>
            <a:lvl2pPr algn="ctr" lvl="1" rtl="0">
              <a:spcBef>
                <a:spcPts val="0"/>
              </a:spcBef>
              <a:spcAft>
                <a:spcPts val="0"/>
              </a:spcAft>
              <a:buSzPts val="3500"/>
              <a:buNone/>
            </a:lvl2pPr>
            <a:lvl3pPr algn="ctr" lvl="2" rtl="0">
              <a:spcBef>
                <a:spcPts val="0"/>
              </a:spcBef>
              <a:spcAft>
                <a:spcPts val="0"/>
              </a:spcAft>
              <a:buSzPts val="3500"/>
              <a:buNone/>
            </a:lvl3pPr>
            <a:lvl4pPr algn="ctr" lvl="3" rtl="0">
              <a:spcBef>
                <a:spcPts val="0"/>
              </a:spcBef>
              <a:spcAft>
                <a:spcPts val="0"/>
              </a:spcAft>
              <a:buSzPts val="3500"/>
              <a:buNone/>
            </a:lvl4pPr>
            <a:lvl5pPr algn="ctr" lvl="4" rtl="0">
              <a:spcBef>
                <a:spcPts val="0"/>
              </a:spcBef>
              <a:spcAft>
                <a:spcPts val="0"/>
              </a:spcAft>
              <a:buSzPts val="3500"/>
              <a:buNone/>
            </a:lvl5pPr>
            <a:lvl6pPr algn="ctr" lvl="5" rtl="0">
              <a:spcBef>
                <a:spcPts val="0"/>
              </a:spcBef>
              <a:spcAft>
                <a:spcPts val="0"/>
              </a:spcAft>
              <a:buSzPts val="3500"/>
              <a:buNone/>
            </a:lvl6pPr>
            <a:lvl7pPr algn="ctr" lvl="6" rtl="0">
              <a:spcBef>
                <a:spcPts val="0"/>
              </a:spcBef>
              <a:spcAft>
                <a:spcPts val="0"/>
              </a:spcAft>
              <a:buSzPts val="3500"/>
              <a:buNone/>
            </a:lvl7pPr>
            <a:lvl8pPr algn="ctr" lvl="7" rtl="0">
              <a:spcBef>
                <a:spcPts val="0"/>
              </a:spcBef>
              <a:spcAft>
                <a:spcPts val="0"/>
              </a:spcAft>
              <a:buSzPts val="3500"/>
              <a:buNone/>
            </a:lvl8pPr>
            <a:lvl9pPr algn="ctr" lvl="8" rtl="0">
              <a:spcBef>
                <a:spcPts val="0"/>
              </a:spcBef>
              <a:spcAft>
                <a:spcPts val="0"/>
              </a:spcAft>
              <a:buSzPts val="3500"/>
              <a:buNone/>
            </a:lvl9pPr>
          </a:lstStyle>
          <a:p/>
        </p:txBody>
      </p:sp>
      <p:grpSp>
        <p:nvGrpSpPr>
          <p:cNvPr id="173" name="Google Shape;3641;p10"/>
          <p:cNvGrpSpPr/>
          <p:nvPr/>
        </p:nvGrpSpPr>
        <p:grpSpPr>
          <a:xfrm flipH="1">
            <a:off x="7518165" y="3097123"/>
            <a:ext cx="1523737" cy="1065174"/>
            <a:chOff x="551250" y="1010950"/>
            <a:chExt cx="438700" cy="306675"/>
          </a:xfrm>
        </p:grpSpPr>
        <p:sp>
          <p:nvSpPr>
            <p:cNvPr id="1053756" name="Google Shape;3642;p10"/>
            <p:cNvSpPr/>
            <p:nvPr/>
          </p:nvSpPr>
          <p:spPr>
            <a:xfrm>
              <a:off x="551250" y="1010950"/>
              <a:ext cx="438700" cy="306675"/>
            </a:xfrm>
            <a:custGeom>
              <a:avLst/>
              <a:ahLst/>
              <a:rect l="l" t="t" r="r" b="b"/>
              <a:pathLst>
                <a:path w="17548" h="12267" extrusionOk="0">
                  <a:moveTo>
                    <a:pt x="15416" y="0"/>
                  </a:moveTo>
                  <a:cubicBezTo>
                    <a:pt x="15130" y="0"/>
                    <a:pt x="14791" y="18"/>
                    <a:pt x="14515" y="143"/>
                  </a:cubicBezTo>
                  <a:cubicBezTo>
                    <a:pt x="14372" y="205"/>
                    <a:pt x="14229" y="277"/>
                    <a:pt x="14086" y="348"/>
                  </a:cubicBezTo>
                  <a:lnTo>
                    <a:pt x="14033" y="384"/>
                  </a:lnTo>
                  <a:cubicBezTo>
                    <a:pt x="13444" y="678"/>
                    <a:pt x="12855" y="999"/>
                    <a:pt x="12293" y="1303"/>
                  </a:cubicBezTo>
                  <a:lnTo>
                    <a:pt x="12276" y="1312"/>
                  </a:lnTo>
                  <a:cubicBezTo>
                    <a:pt x="11027" y="1990"/>
                    <a:pt x="9706" y="2712"/>
                    <a:pt x="8234" y="3533"/>
                  </a:cubicBezTo>
                  <a:lnTo>
                    <a:pt x="7753" y="3800"/>
                  </a:lnTo>
                  <a:cubicBezTo>
                    <a:pt x="7271" y="4077"/>
                    <a:pt x="6789" y="4345"/>
                    <a:pt x="6307" y="4612"/>
                  </a:cubicBezTo>
                  <a:cubicBezTo>
                    <a:pt x="5826" y="4889"/>
                    <a:pt x="5335" y="5156"/>
                    <a:pt x="4853" y="5424"/>
                  </a:cubicBezTo>
                  <a:cubicBezTo>
                    <a:pt x="4505" y="5620"/>
                    <a:pt x="4166" y="5817"/>
                    <a:pt x="3818" y="6004"/>
                  </a:cubicBezTo>
                  <a:cubicBezTo>
                    <a:pt x="3551" y="6156"/>
                    <a:pt x="3274" y="6307"/>
                    <a:pt x="3007" y="6459"/>
                  </a:cubicBezTo>
                  <a:lnTo>
                    <a:pt x="2123" y="6950"/>
                  </a:lnTo>
                  <a:cubicBezTo>
                    <a:pt x="1945" y="7048"/>
                    <a:pt x="1410" y="7351"/>
                    <a:pt x="1410" y="7351"/>
                  </a:cubicBezTo>
                  <a:cubicBezTo>
                    <a:pt x="1124" y="7512"/>
                    <a:pt x="821" y="7681"/>
                    <a:pt x="544" y="7904"/>
                  </a:cubicBezTo>
                  <a:cubicBezTo>
                    <a:pt x="393" y="8020"/>
                    <a:pt x="250" y="8154"/>
                    <a:pt x="125" y="8288"/>
                  </a:cubicBezTo>
                  <a:lnTo>
                    <a:pt x="107" y="8306"/>
                  </a:lnTo>
                  <a:cubicBezTo>
                    <a:pt x="63" y="8350"/>
                    <a:pt x="9" y="8413"/>
                    <a:pt x="0" y="8466"/>
                  </a:cubicBezTo>
                  <a:cubicBezTo>
                    <a:pt x="205" y="8520"/>
                    <a:pt x="402" y="8573"/>
                    <a:pt x="598" y="8627"/>
                  </a:cubicBezTo>
                  <a:lnTo>
                    <a:pt x="678" y="8653"/>
                  </a:lnTo>
                  <a:lnTo>
                    <a:pt x="651" y="8716"/>
                  </a:lnTo>
                  <a:cubicBezTo>
                    <a:pt x="625" y="8769"/>
                    <a:pt x="607" y="8832"/>
                    <a:pt x="580" y="8885"/>
                  </a:cubicBezTo>
                  <a:cubicBezTo>
                    <a:pt x="535" y="9010"/>
                    <a:pt x="482" y="9126"/>
                    <a:pt x="419" y="9251"/>
                  </a:cubicBezTo>
                  <a:cubicBezTo>
                    <a:pt x="518" y="9269"/>
                    <a:pt x="634" y="9278"/>
                    <a:pt x="741" y="9287"/>
                  </a:cubicBezTo>
                  <a:cubicBezTo>
                    <a:pt x="857" y="9305"/>
                    <a:pt x="981" y="9314"/>
                    <a:pt x="1106" y="9340"/>
                  </a:cubicBezTo>
                  <a:lnTo>
                    <a:pt x="1178" y="9358"/>
                  </a:lnTo>
                  <a:lnTo>
                    <a:pt x="1151" y="9421"/>
                  </a:lnTo>
                  <a:cubicBezTo>
                    <a:pt x="1133" y="9483"/>
                    <a:pt x="1115" y="9537"/>
                    <a:pt x="1097" y="9590"/>
                  </a:cubicBezTo>
                  <a:cubicBezTo>
                    <a:pt x="1053" y="9724"/>
                    <a:pt x="1017" y="9849"/>
                    <a:pt x="964" y="9983"/>
                  </a:cubicBezTo>
                  <a:cubicBezTo>
                    <a:pt x="1044" y="10009"/>
                    <a:pt x="1133" y="10045"/>
                    <a:pt x="1222" y="10072"/>
                  </a:cubicBezTo>
                  <a:cubicBezTo>
                    <a:pt x="1356" y="10117"/>
                    <a:pt x="1490" y="10170"/>
                    <a:pt x="1624" y="10224"/>
                  </a:cubicBezTo>
                  <a:lnTo>
                    <a:pt x="1686" y="10241"/>
                  </a:lnTo>
                  <a:lnTo>
                    <a:pt x="1659" y="10304"/>
                  </a:lnTo>
                  <a:cubicBezTo>
                    <a:pt x="1615" y="10402"/>
                    <a:pt x="1561" y="10491"/>
                    <a:pt x="1499" y="10580"/>
                  </a:cubicBezTo>
                  <a:cubicBezTo>
                    <a:pt x="1463" y="10643"/>
                    <a:pt x="1419" y="10705"/>
                    <a:pt x="1383" y="10768"/>
                  </a:cubicBezTo>
                  <a:cubicBezTo>
                    <a:pt x="1526" y="10812"/>
                    <a:pt x="1668" y="10830"/>
                    <a:pt x="1811" y="10839"/>
                  </a:cubicBezTo>
                  <a:cubicBezTo>
                    <a:pt x="1882" y="10848"/>
                    <a:pt x="1963" y="10857"/>
                    <a:pt x="2034" y="10866"/>
                  </a:cubicBezTo>
                  <a:lnTo>
                    <a:pt x="2106" y="10884"/>
                  </a:lnTo>
                  <a:lnTo>
                    <a:pt x="2088" y="10955"/>
                  </a:lnTo>
                  <a:cubicBezTo>
                    <a:pt x="2061" y="11018"/>
                    <a:pt x="2034" y="11089"/>
                    <a:pt x="2016" y="11169"/>
                  </a:cubicBezTo>
                  <a:cubicBezTo>
                    <a:pt x="1981" y="11267"/>
                    <a:pt x="1945" y="11374"/>
                    <a:pt x="1909" y="11481"/>
                  </a:cubicBezTo>
                  <a:cubicBezTo>
                    <a:pt x="2088" y="11508"/>
                    <a:pt x="2275" y="11544"/>
                    <a:pt x="2445" y="11606"/>
                  </a:cubicBezTo>
                  <a:lnTo>
                    <a:pt x="2507" y="11633"/>
                  </a:lnTo>
                  <a:lnTo>
                    <a:pt x="2480" y="11687"/>
                  </a:lnTo>
                  <a:cubicBezTo>
                    <a:pt x="2418" y="11856"/>
                    <a:pt x="2293" y="11999"/>
                    <a:pt x="2177" y="12124"/>
                  </a:cubicBezTo>
                  <a:lnTo>
                    <a:pt x="2132" y="12186"/>
                  </a:lnTo>
                  <a:cubicBezTo>
                    <a:pt x="2267" y="12239"/>
                    <a:pt x="2392" y="12266"/>
                    <a:pt x="2521" y="12266"/>
                  </a:cubicBezTo>
                  <a:cubicBezTo>
                    <a:pt x="2674" y="12266"/>
                    <a:pt x="2831" y="12228"/>
                    <a:pt x="3015" y="12151"/>
                  </a:cubicBezTo>
                  <a:cubicBezTo>
                    <a:pt x="3265" y="12052"/>
                    <a:pt x="3533" y="11919"/>
                    <a:pt x="3845" y="11740"/>
                  </a:cubicBezTo>
                  <a:cubicBezTo>
                    <a:pt x="4032" y="11642"/>
                    <a:pt x="4220" y="11526"/>
                    <a:pt x="4398" y="11428"/>
                  </a:cubicBezTo>
                  <a:lnTo>
                    <a:pt x="4407" y="11419"/>
                  </a:lnTo>
                  <a:cubicBezTo>
                    <a:pt x="4577" y="11321"/>
                    <a:pt x="4773" y="11205"/>
                    <a:pt x="4969" y="11098"/>
                  </a:cubicBezTo>
                  <a:cubicBezTo>
                    <a:pt x="5049" y="11044"/>
                    <a:pt x="5130" y="11000"/>
                    <a:pt x="5219" y="10955"/>
                  </a:cubicBezTo>
                  <a:cubicBezTo>
                    <a:pt x="5433" y="10848"/>
                    <a:pt x="5656" y="10723"/>
                    <a:pt x="5915" y="10580"/>
                  </a:cubicBezTo>
                  <a:cubicBezTo>
                    <a:pt x="6182" y="10429"/>
                    <a:pt x="6450" y="10277"/>
                    <a:pt x="6718" y="10125"/>
                  </a:cubicBezTo>
                  <a:lnTo>
                    <a:pt x="6736" y="10117"/>
                  </a:lnTo>
                  <a:cubicBezTo>
                    <a:pt x="7003" y="9956"/>
                    <a:pt x="7280" y="9804"/>
                    <a:pt x="7547" y="9653"/>
                  </a:cubicBezTo>
                  <a:cubicBezTo>
                    <a:pt x="7663" y="9590"/>
                    <a:pt x="7779" y="9528"/>
                    <a:pt x="7886" y="9465"/>
                  </a:cubicBezTo>
                  <a:cubicBezTo>
                    <a:pt x="8422" y="9171"/>
                    <a:pt x="8993" y="8859"/>
                    <a:pt x="9635" y="8502"/>
                  </a:cubicBezTo>
                  <a:cubicBezTo>
                    <a:pt x="10036" y="8270"/>
                    <a:pt x="10447" y="8047"/>
                    <a:pt x="10848" y="7815"/>
                  </a:cubicBezTo>
                  <a:cubicBezTo>
                    <a:pt x="11151" y="7645"/>
                    <a:pt x="11446" y="7476"/>
                    <a:pt x="11749" y="7306"/>
                  </a:cubicBezTo>
                  <a:cubicBezTo>
                    <a:pt x="12329" y="6976"/>
                    <a:pt x="12909" y="6646"/>
                    <a:pt x="13489" y="6325"/>
                  </a:cubicBezTo>
                  <a:cubicBezTo>
                    <a:pt x="13953" y="6066"/>
                    <a:pt x="14363" y="5843"/>
                    <a:pt x="14747" y="5629"/>
                  </a:cubicBezTo>
                  <a:lnTo>
                    <a:pt x="14800" y="5603"/>
                  </a:lnTo>
                  <a:cubicBezTo>
                    <a:pt x="15032" y="5478"/>
                    <a:pt x="15264" y="5353"/>
                    <a:pt x="15487" y="5219"/>
                  </a:cubicBezTo>
                  <a:cubicBezTo>
                    <a:pt x="15960" y="4960"/>
                    <a:pt x="16326" y="4746"/>
                    <a:pt x="16656" y="4532"/>
                  </a:cubicBezTo>
                  <a:lnTo>
                    <a:pt x="16754" y="4470"/>
                  </a:lnTo>
                  <a:cubicBezTo>
                    <a:pt x="17048" y="4273"/>
                    <a:pt x="17423" y="4032"/>
                    <a:pt x="17548" y="3720"/>
                  </a:cubicBezTo>
                  <a:cubicBezTo>
                    <a:pt x="17343" y="3676"/>
                    <a:pt x="17137" y="3613"/>
                    <a:pt x="16941" y="3560"/>
                  </a:cubicBezTo>
                  <a:lnTo>
                    <a:pt x="16861" y="3542"/>
                  </a:lnTo>
                  <a:lnTo>
                    <a:pt x="16888" y="3470"/>
                  </a:lnTo>
                  <a:cubicBezTo>
                    <a:pt x="16914" y="3417"/>
                    <a:pt x="16941" y="3363"/>
                    <a:pt x="16959" y="3301"/>
                  </a:cubicBezTo>
                  <a:cubicBezTo>
                    <a:pt x="17013" y="3185"/>
                    <a:pt x="17057" y="3060"/>
                    <a:pt x="17129" y="2935"/>
                  </a:cubicBezTo>
                  <a:cubicBezTo>
                    <a:pt x="17048" y="2917"/>
                    <a:pt x="16968" y="2908"/>
                    <a:pt x="16888" y="2891"/>
                  </a:cubicBezTo>
                  <a:cubicBezTo>
                    <a:pt x="16763" y="2864"/>
                    <a:pt x="16629" y="2846"/>
                    <a:pt x="16504" y="2810"/>
                  </a:cubicBezTo>
                  <a:lnTo>
                    <a:pt x="16442" y="2792"/>
                  </a:lnTo>
                  <a:lnTo>
                    <a:pt x="16468" y="2730"/>
                  </a:lnTo>
                  <a:cubicBezTo>
                    <a:pt x="16486" y="2667"/>
                    <a:pt x="16504" y="2614"/>
                    <a:pt x="16522" y="2552"/>
                  </a:cubicBezTo>
                  <a:cubicBezTo>
                    <a:pt x="16567" y="2427"/>
                    <a:pt x="16602" y="2302"/>
                    <a:pt x="16656" y="2168"/>
                  </a:cubicBezTo>
                  <a:cubicBezTo>
                    <a:pt x="16531" y="2114"/>
                    <a:pt x="16406" y="2052"/>
                    <a:pt x="16299" y="1990"/>
                  </a:cubicBezTo>
                  <a:cubicBezTo>
                    <a:pt x="16228" y="1945"/>
                    <a:pt x="16156" y="1909"/>
                    <a:pt x="16085" y="1874"/>
                  </a:cubicBezTo>
                  <a:lnTo>
                    <a:pt x="16031" y="1847"/>
                  </a:lnTo>
                  <a:lnTo>
                    <a:pt x="16049" y="1793"/>
                  </a:lnTo>
                  <a:cubicBezTo>
                    <a:pt x="16076" y="1731"/>
                    <a:pt x="16103" y="1668"/>
                    <a:pt x="16129" y="1606"/>
                  </a:cubicBezTo>
                  <a:cubicBezTo>
                    <a:pt x="16156" y="1535"/>
                    <a:pt x="16183" y="1463"/>
                    <a:pt x="16210" y="1392"/>
                  </a:cubicBezTo>
                  <a:cubicBezTo>
                    <a:pt x="16040" y="1303"/>
                    <a:pt x="15871" y="1267"/>
                    <a:pt x="15674" y="1222"/>
                  </a:cubicBezTo>
                  <a:lnTo>
                    <a:pt x="15612" y="1213"/>
                  </a:lnTo>
                  <a:lnTo>
                    <a:pt x="15630" y="1142"/>
                  </a:lnTo>
                  <a:cubicBezTo>
                    <a:pt x="15666" y="1008"/>
                    <a:pt x="15701" y="874"/>
                    <a:pt x="15728" y="732"/>
                  </a:cubicBezTo>
                  <a:lnTo>
                    <a:pt x="15737" y="723"/>
                  </a:lnTo>
                  <a:lnTo>
                    <a:pt x="15746" y="642"/>
                  </a:lnTo>
                  <a:cubicBezTo>
                    <a:pt x="15666" y="625"/>
                    <a:pt x="15585" y="625"/>
                    <a:pt x="15496" y="625"/>
                  </a:cubicBezTo>
                  <a:cubicBezTo>
                    <a:pt x="15371" y="616"/>
                    <a:pt x="15228" y="616"/>
                    <a:pt x="15103" y="580"/>
                  </a:cubicBezTo>
                  <a:lnTo>
                    <a:pt x="15032" y="562"/>
                  </a:lnTo>
                  <a:lnTo>
                    <a:pt x="15059" y="500"/>
                  </a:lnTo>
                  <a:cubicBezTo>
                    <a:pt x="15130" y="339"/>
                    <a:pt x="15255" y="187"/>
                    <a:pt x="15362" y="63"/>
                  </a:cubicBezTo>
                  <a:lnTo>
                    <a:pt x="15416" y="0"/>
                  </a:lnTo>
                  <a:close/>
                </a:path>
              </a:pathLst>
            </a:custGeom>
            <a:solidFill>
              <a:srgbClr val="D6EAB6">
                <a:alpha val="7209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57" name="Google Shape;3643;p10"/>
            <p:cNvSpPr/>
            <p:nvPr/>
          </p:nvSpPr>
          <p:spPr>
            <a:xfrm>
              <a:off x="606325" y="1296850"/>
              <a:ext cx="25450" cy="20775"/>
            </a:xfrm>
            <a:custGeom>
              <a:avLst/>
              <a:ahLst/>
              <a:rect l="l" t="t" r="r" b="b"/>
              <a:pathLst>
                <a:path w="1018" h="831" extrusionOk="0">
                  <a:moveTo>
                    <a:pt x="652" y="1"/>
                  </a:moveTo>
                  <a:lnTo>
                    <a:pt x="652" y="1"/>
                  </a:lnTo>
                  <a:cubicBezTo>
                    <a:pt x="589" y="19"/>
                    <a:pt x="518" y="45"/>
                    <a:pt x="456" y="90"/>
                  </a:cubicBezTo>
                  <a:cubicBezTo>
                    <a:pt x="509" y="117"/>
                    <a:pt x="554" y="170"/>
                    <a:pt x="563" y="224"/>
                  </a:cubicBezTo>
                  <a:cubicBezTo>
                    <a:pt x="589" y="304"/>
                    <a:pt x="572" y="393"/>
                    <a:pt x="518" y="465"/>
                  </a:cubicBezTo>
                  <a:cubicBezTo>
                    <a:pt x="465" y="544"/>
                    <a:pt x="374" y="586"/>
                    <a:pt x="284" y="586"/>
                  </a:cubicBezTo>
                  <a:cubicBezTo>
                    <a:pt x="224" y="586"/>
                    <a:pt x="164" y="567"/>
                    <a:pt x="117" y="527"/>
                  </a:cubicBezTo>
                  <a:cubicBezTo>
                    <a:pt x="81" y="563"/>
                    <a:pt x="54" y="607"/>
                    <a:pt x="18" y="643"/>
                  </a:cubicBezTo>
                  <a:cubicBezTo>
                    <a:pt x="10" y="661"/>
                    <a:pt x="10" y="679"/>
                    <a:pt x="1" y="697"/>
                  </a:cubicBezTo>
                  <a:cubicBezTo>
                    <a:pt x="81" y="777"/>
                    <a:pt x="170" y="822"/>
                    <a:pt x="250" y="830"/>
                  </a:cubicBezTo>
                  <a:lnTo>
                    <a:pt x="331" y="830"/>
                  </a:lnTo>
                  <a:cubicBezTo>
                    <a:pt x="696" y="804"/>
                    <a:pt x="1018" y="260"/>
                    <a:pt x="6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58" name="Google Shape;3644;p10"/>
            <p:cNvSpPr/>
            <p:nvPr/>
          </p:nvSpPr>
          <p:spPr>
            <a:xfrm>
              <a:off x="634425" y="1297075"/>
              <a:ext cx="3375" cy="14075"/>
            </a:xfrm>
            <a:custGeom>
              <a:avLst/>
              <a:ahLst/>
              <a:rect l="l" t="t" r="r" b="b"/>
              <a:pathLst>
                <a:path w="135" h="563" extrusionOk="0">
                  <a:moveTo>
                    <a:pt x="1" y="1"/>
                  </a:moveTo>
                  <a:lnTo>
                    <a:pt x="1" y="1"/>
                  </a:lnTo>
                  <a:cubicBezTo>
                    <a:pt x="27" y="72"/>
                    <a:pt x="45" y="152"/>
                    <a:pt x="54" y="215"/>
                  </a:cubicBezTo>
                  <a:cubicBezTo>
                    <a:pt x="72" y="331"/>
                    <a:pt x="63" y="465"/>
                    <a:pt x="10" y="563"/>
                  </a:cubicBezTo>
                  <a:cubicBezTo>
                    <a:pt x="36" y="554"/>
                    <a:pt x="72" y="536"/>
                    <a:pt x="99" y="518"/>
                  </a:cubicBezTo>
                  <a:cubicBezTo>
                    <a:pt x="135" y="358"/>
                    <a:pt x="126" y="179"/>
                    <a:pt x="54" y="19"/>
                  </a:cubicBezTo>
                  <a:cubicBezTo>
                    <a:pt x="36" y="10"/>
                    <a:pt x="19" y="10"/>
                    <a:pt x="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59" name="Google Shape;3645;p10"/>
            <p:cNvSpPr/>
            <p:nvPr/>
          </p:nvSpPr>
          <p:spPr>
            <a:xfrm>
              <a:off x="623725" y="1295975"/>
              <a:ext cx="11400" cy="19875"/>
            </a:xfrm>
            <a:custGeom>
              <a:avLst/>
              <a:ahLst/>
              <a:rect l="l" t="t" r="r" b="b"/>
              <a:pathLst>
                <a:path w="456" h="795" extrusionOk="0">
                  <a:moveTo>
                    <a:pt x="206" y="0"/>
                  </a:moveTo>
                  <a:cubicBezTo>
                    <a:pt x="161" y="0"/>
                    <a:pt x="125" y="0"/>
                    <a:pt x="81" y="9"/>
                  </a:cubicBezTo>
                  <a:cubicBezTo>
                    <a:pt x="313" y="241"/>
                    <a:pt x="224" y="589"/>
                    <a:pt x="0" y="794"/>
                  </a:cubicBezTo>
                  <a:cubicBezTo>
                    <a:pt x="36" y="785"/>
                    <a:pt x="81" y="767"/>
                    <a:pt x="116" y="750"/>
                  </a:cubicBezTo>
                  <a:cubicBezTo>
                    <a:pt x="215" y="714"/>
                    <a:pt x="322" y="669"/>
                    <a:pt x="429" y="616"/>
                  </a:cubicBezTo>
                  <a:cubicBezTo>
                    <a:pt x="438" y="491"/>
                    <a:pt x="455" y="366"/>
                    <a:pt x="420" y="241"/>
                  </a:cubicBezTo>
                  <a:cubicBezTo>
                    <a:pt x="402" y="179"/>
                    <a:pt x="384" y="116"/>
                    <a:pt x="357" y="63"/>
                  </a:cubicBezTo>
                  <a:cubicBezTo>
                    <a:pt x="339" y="45"/>
                    <a:pt x="331" y="27"/>
                    <a:pt x="322" y="18"/>
                  </a:cubicBezTo>
                  <a:cubicBezTo>
                    <a:pt x="313" y="9"/>
                    <a:pt x="304" y="9"/>
                    <a:pt x="304" y="9"/>
                  </a:cubicBezTo>
                  <a:lnTo>
                    <a:pt x="304" y="9"/>
                  </a:lnTo>
                  <a:cubicBezTo>
                    <a:pt x="322" y="45"/>
                    <a:pt x="339" y="89"/>
                    <a:pt x="348" y="125"/>
                  </a:cubicBezTo>
                  <a:cubicBezTo>
                    <a:pt x="384" y="223"/>
                    <a:pt x="420" y="339"/>
                    <a:pt x="384" y="446"/>
                  </a:cubicBezTo>
                  <a:cubicBezTo>
                    <a:pt x="366" y="330"/>
                    <a:pt x="348" y="241"/>
                    <a:pt x="304" y="143"/>
                  </a:cubicBezTo>
                  <a:cubicBezTo>
                    <a:pt x="277" y="89"/>
                    <a:pt x="241" y="45"/>
                    <a:pt x="206"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60" name="Google Shape;3646;p10"/>
            <p:cNvSpPr/>
            <p:nvPr/>
          </p:nvSpPr>
          <p:spPr>
            <a:xfrm>
              <a:off x="609225" y="1293375"/>
              <a:ext cx="31025" cy="24250"/>
            </a:xfrm>
            <a:custGeom>
              <a:avLst/>
              <a:ahLst/>
              <a:rect l="l" t="t" r="r" b="b"/>
              <a:pathLst>
                <a:path w="1241" h="970" extrusionOk="0">
                  <a:moveTo>
                    <a:pt x="763" y="0"/>
                  </a:moveTo>
                  <a:cubicBezTo>
                    <a:pt x="508" y="0"/>
                    <a:pt x="268" y="117"/>
                    <a:pt x="90" y="300"/>
                  </a:cubicBezTo>
                  <a:cubicBezTo>
                    <a:pt x="99" y="300"/>
                    <a:pt x="117" y="309"/>
                    <a:pt x="126" y="309"/>
                  </a:cubicBezTo>
                  <a:lnTo>
                    <a:pt x="188" y="336"/>
                  </a:lnTo>
                  <a:lnTo>
                    <a:pt x="161" y="390"/>
                  </a:lnTo>
                  <a:cubicBezTo>
                    <a:pt x="126" y="488"/>
                    <a:pt x="63" y="586"/>
                    <a:pt x="1" y="666"/>
                  </a:cubicBezTo>
                  <a:cubicBezTo>
                    <a:pt x="48" y="706"/>
                    <a:pt x="108" y="725"/>
                    <a:pt x="168" y="725"/>
                  </a:cubicBezTo>
                  <a:cubicBezTo>
                    <a:pt x="258" y="725"/>
                    <a:pt x="349" y="683"/>
                    <a:pt x="402" y="604"/>
                  </a:cubicBezTo>
                  <a:cubicBezTo>
                    <a:pt x="456" y="532"/>
                    <a:pt x="473" y="443"/>
                    <a:pt x="447" y="363"/>
                  </a:cubicBezTo>
                  <a:cubicBezTo>
                    <a:pt x="438" y="309"/>
                    <a:pt x="393" y="256"/>
                    <a:pt x="340" y="229"/>
                  </a:cubicBezTo>
                  <a:cubicBezTo>
                    <a:pt x="402" y="184"/>
                    <a:pt x="473" y="158"/>
                    <a:pt x="536" y="140"/>
                  </a:cubicBezTo>
                  <a:lnTo>
                    <a:pt x="536" y="140"/>
                  </a:lnTo>
                  <a:cubicBezTo>
                    <a:pt x="902" y="399"/>
                    <a:pt x="580" y="943"/>
                    <a:pt x="215" y="969"/>
                  </a:cubicBezTo>
                  <a:cubicBezTo>
                    <a:pt x="331" y="969"/>
                    <a:pt x="456" y="943"/>
                    <a:pt x="580" y="898"/>
                  </a:cubicBezTo>
                  <a:cubicBezTo>
                    <a:pt x="804" y="693"/>
                    <a:pt x="893" y="345"/>
                    <a:pt x="661" y="113"/>
                  </a:cubicBezTo>
                  <a:cubicBezTo>
                    <a:pt x="705" y="104"/>
                    <a:pt x="741" y="104"/>
                    <a:pt x="786" y="104"/>
                  </a:cubicBezTo>
                  <a:cubicBezTo>
                    <a:pt x="821" y="149"/>
                    <a:pt x="857" y="193"/>
                    <a:pt x="884" y="247"/>
                  </a:cubicBezTo>
                  <a:cubicBezTo>
                    <a:pt x="928" y="345"/>
                    <a:pt x="946" y="434"/>
                    <a:pt x="964" y="550"/>
                  </a:cubicBezTo>
                  <a:cubicBezTo>
                    <a:pt x="1000" y="443"/>
                    <a:pt x="964" y="327"/>
                    <a:pt x="928" y="229"/>
                  </a:cubicBezTo>
                  <a:cubicBezTo>
                    <a:pt x="919" y="193"/>
                    <a:pt x="902" y="149"/>
                    <a:pt x="884" y="113"/>
                  </a:cubicBezTo>
                  <a:lnTo>
                    <a:pt x="884" y="113"/>
                  </a:lnTo>
                  <a:cubicBezTo>
                    <a:pt x="884" y="113"/>
                    <a:pt x="893" y="113"/>
                    <a:pt x="902" y="122"/>
                  </a:cubicBezTo>
                  <a:cubicBezTo>
                    <a:pt x="911" y="131"/>
                    <a:pt x="919" y="149"/>
                    <a:pt x="937" y="167"/>
                  </a:cubicBezTo>
                  <a:cubicBezTo>
                    <a:pt x="964" y="220"/>
                    <a:pt x="982" y="283"/>
                    <a:pt x="1000" y="345"/>
                  </a:cubicBezTo>
                  <a:cubicBezTo>
                    <a:pt x="1035" y="470"/>
                    <a:pt x="1018" y="595"/>
                    <a:pt x="1000" y="720"/>
                  </a:cubicBezTo>
                  <a:lnTo>
                    <a:pt x="1018" y="711"/>
                  </a:lnTo>
                  <a:cubicBezTo>
                    <a:pt x="1071" y="613"/>
                    <a:pt x="1080" y="479"/>
                    <a:pt x="1062" y="363"/>
                  </a:cubicBezTo>
                  <a:cubicBezTo>
                    <a:pt x="1053" y="300"/>
                    <a:pt x="1035" y="220"/>
                    <a:pt x="1009" y="149"/>
                  </a:cubicBezTo>
                  <a:lnTo>
                    <a:pt x="1009" y="149"/>
                  </a:lnTo>
                  <a:cubicBezTo>
                    <a:pt x="1027" y="158"/>
                    <a:pt x="1044" y="158"/>
                    <a:pt x="1062" y="167"/>
                  </a:cubicBezTo>
                  <a:cubicBezTo>
                    <a:pt x="1134" y="327"/>
                    <a:pt x="1143" y="506"/>
                    <a:pt x="1107" y="666"/>
                  </a:cubicBezTo>
                  <a:cubicBezTo>
                    <a:pt x="1143" y="648"/>
                    <a:pt x="1187" y="630"/>
                    <a:pt x="1223" y="613"/>
                  </a:cubicBezTo>
                  <a:cubicBezTo>
                    <a:pt x="1241" y="443"/>
                    <a:pt x="1223" y="274"/>
                    <a:pt x="1151" y="113"/>
                  </a:cubicBezTo>
                  <a:cubicBezTo>
                    <a:pt x="1143" y="104"/>
                    <a:pt x="1143" y="95"/>
                    <a:pt x="1134" y="95"/>
                  </a:cubicBezTo>
                  <a:cubicBezTo>
                    <a:pt x="1125" y="86"/>
                    <a:pt x="1125" y="86"/>
                    <a:pt x="1116" y="77"/>
                  </a:cubicBezTo>
                  <a:cubicBezTo>
                    <a:pt x="998" y="24"/>
                    <a:pt x="879" y="0"/>
                    <a:pt x="76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61" name="Google Shape;3647;p10"/>
            <p:cNvSpPr/>
            <p:nvPr/>
          </p:nvSpPr>
          <p:spPr>
            <a:xfrm>
              <a:off x="604550" y="1312925"/>
              <a:ext cx="8050" cy="4700"/>
            </a:xfrm>
            <a:custGeom>
              <a:avLst/>
              <a:ahLst/>
              <a:rect l="l" t="t" r="r" b="b"/>
              <a:pathLst>
                <a:path w="322" h="188" extrusionOk="0">
                  <a:moveTo>
                    <a:pt x="89" y="0"/>
                  </a:moveTo>
                  <a:lnTo>
                    <a:pt x="89" y="0"/>
                  </a:lnTo>
                  <a:cubicBezTo>
                    <a:pt x="72" y="18"/>
                    <a:pt x="63" y="36"/>
                    <a:pt x="45" y="45"/>
                  </a:cubicBezTo>
                  <a:lnTo>
                    <a:pt x="0" y="107"/>
                  </a:lnTo>
                  <a:cubicBezTo>
                    <a:pt x="107" y="152"/>
                    <a:pt x="214" y="179"/>
                    <a:pt x="321" y="187"/>
                  </a:cubicBezTo>
                  <a:cubicBezTo>
                    <a:pt x="241" y="179"/>
                    <a:pt x="152" y="134"/>
                    <a:pt x="72" y="54"/>
                  </a:cubicBezTo>
                  <a:cubicBezTo>
                    <a:pt x="81" y="36"/>
                    <a:pt x="81" y="18"/>
                    <a:pt x="8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62" name="Google Shape;3648;p10"/>
            <p:cNvSpPr/>
            <p:nvPr/>
          </p:nvSpPr>
          <p:spPr>
            <a:xfrm>
              <a:off x="610100" y="1288725"/>
              <a:ext cx="5575" cy="6175"/>
            </a:xfrm>
            <a:custGeom>
              <a:avLst/>
              <a:ahLst/>
              <a:rect l="l" t="t" r="r" b="b"/>
              <a:pathLst>
                <a:path w="223" h="247" extrusionOk="0">
                  <a:moveTo>
                    <a:pt x="73" y="0"/>
                  </a:moveTo>
                  <a:cubicBezTo>
                    <a:pt x="39" y="0"/>
                    <a:pt x="0" y="38"/>
                    <a:pt x="19" y="76"/>
                  </a:cubicBezTo>
                  <a:cubicBezTo>
                    <a:pt x="46" y="130"/>
                    <a:pt x="82" y="174"/>
                    <a:pt x="108" y="219"/>
                  </a:cubicBezTo>
                  <a:cubicBezTo>
                    <a:pt x="120" y="238"/>
                    <a:pt x="136" y="247"/>
                    <a:pt x="152" y="247"/>
                  </a:cubicBezTo>
                  <a:cubicBezTo>
                    <a:pt x="188" y="247"/>
                    <a:pt x="222" y="208"/>
                    <a:pt x="198" y="165"/>
                  </a:cubicBezTo>
                  <a:cubicBezTo>
                    <a:pt x="171" y="121"/>
                    <a:pt x="135" y="76"/>
                    <a:pt x="108" y="23"/>
                  </a:cubicBezTo>
                  <a:cubicBezTo>
                    <a:pt x="101" y="7"/>
                    <a:pt x="87" y="0"/>
                    <a:pt x="7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63" name="Google Shape;3649;p10"/>
            <p:cNvSpPr/>
            <p:nvPr/>
          </p:nvSpPr>
          <p:spPr>
            <a:xfrm>
              <a:off x="621725" y="1283875"/>
              <a:ext cx="3375" cy="6775"/>
            </a:xfrm>
            <a:custGeom>
              <a:avLst/>
              <a:ahLst/>
              <a:rect l="l" t="t" r="r" b="b"/>
              <a:pathLst>
                <a:path w="135" h="271" extrusionOk="0">
                  <a:moveTo>
                    <a:pt x="59" y="0"/>
                  </a:moveTo>
                  <a:cubicBezTo>
                    <a:pt x="54" y="0"/>
                    <a:pt x="50" y="1"/>
                    <a:pt x="45" y="2"/>
                  </a:cubicBezTo>
                  <a:cubicBezTo>
                    <a:pt x="9" y="11"/>
                    <a:pt x="0" y="38"/>
                    <a:pt x="9" y="65"/>
                  </a:cubicBezTo>
                  <a:cubicBezTo>
                    <a:pt x="18" y="118"/>
                    <a:pt x="18" y="163"/>
                    <a:pt x="27" y="217"/>
                  </a:cubicBezTo>
                  <a:cubicBezTo>
                    <a:pt x="27" y="243"/>
                    <a:pt x="45" y="270"/>
                    <a:pt x="72" y="270"/>
                  </a:cubicBezTo>
                  <a:cubicBezTo>
                    <a:pt x="98" y="270"/>
                    <a:pt x="134" y="243"/>
                    <a:pt x="125" y="217"/>
                  </a:cubicBezTo>
                  <a:cubicBezTo>
                    <a:pt x="116" y="154"/>
                    <a:pt x="116" y="92"/>
                    <a:pt x="107" y="38"/>
                  </a:cubicBezTo>
                  <a:cubicBezTo>
                    <a:pt x="100" y="16"/>
                    <a:pt x="80" y="0"/>
                    <a:pt x="5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64" name="Google Shape;3650;p10"/>
            <p:cNvSpPr/>
            <p:nvPr/>
          </p:nvSpPr>
          <p:spPr>
            <a:xfrm>
              <a:off x="632875" y="1284600"/>
              <a:ext cx="3175" cy="6300"/>
            </a:xfrm>
            <a:custGeom>
              <a:avLst/>
              <a:ahLst/>
              <a:rect l="l" t="t" r="r" b="b"/>
              <a:pathLst>
                <a:path w="127" h="252" extrusionOk="0">
                  <a:moveTo>
                    <a:pt x="61" y="0"/>
                  </a:moveTo>
                  <a:cubicBezTo>
                    <a:pt x="41" y="0"/>
                    <a:pt x="22" y="11"/>
                    <a:pt x="18" y="36"/>
                  </a:cubicBezTo>
                  <a:cubicBezTo>
                    <a:pt x="9" y="89"/>
                    <a:pt x="0" y="143"/>
                    <a:pt x="0" y="205"/>
                  </a:cubicBezTo>
                  <a:cubicBezTo>
                    <a:pt x="0" y="236"/>
                    <a:pt x="23" y="251"/>
                    <a:pt x="48" y="251"/>
                  </a:cubicBezTo>
                  <a:cubicBezTo>
                    <a:pt x="74" y="251"/>
                    <a:pt x="103" y="233"/>
                    <a:pt x="107" y="196"/>
                  </a:cubicBezTo>
                  <a:cubicBezTo>
                    <a:pt x="107" y="152"/>
                    <a:pt x="107" y="107"/>
                    <a:pt x="116" y="63"/>
                  </a:cubicBezTo>
                  <a:cubicBezTo>
                    <a:pt x="127" y="25"/>
                    <a:pt x="92" y="0"/>
                    <a:pt x="6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65" name="Google Shape;3651;p10"/>
            <p:cNvSpPr/>
            <p:nvPr/>
          </p:nvSpPr>
          <p:spPr>
            <a:xfrm>
              <a:off x="601500" y="1296050"/>
              <a:ext cx="6425" cy="3725"/>
            </a:xfrm>
            <a:custGeom>
              <a:avLst/>
              <a:ahLst/>
              <a:rect l="l" t="t" r="r" b="b"/>
              <a:pathLst>
                <a:path w="257" h="149" extrusionOk="0">
                  <a:moveTo>
                    <a:pt x="77" y="1"/>
                  </a:moveTo>
                  <a:cubicBezTo>
                    <a:pt x="34" y="1"/>
                    <a:pt x="0" y="54"/>
                    <a:pt x="42" y="95"/>
                  </a:cubicBezTo>
                  <a:cubicBezTo>
                    <a:pt x="42" y="95"/>
                    <a:pt x="51" y="104"/>
                    <a:pt x="51" y="104"/>
                  </a:cubicBezTo>
                  <a:cubicBezTo>
                    <a:pt x="122" y="122"/>
                    <a:pt x="185" y="131"/>
                    <a:pt x="256" y="149"/>
                  </a:cubicBezTo>
                  <a:cubicBezTo>
                    <a:pt x="247" y="140"/>
                    <a:pt x="247" y="140"/>
                    <a:pt x="238" y="131"/>
                  </a:cubicBezTo>
                  <a:cubicBezTo>
                    <a:pt x="194" y="95"/>
                    <a:pt x="149" y="60"/>
                    <a:pt x="113" y="15"/>
                  </a:cubicBezTo>
                  <a:cubicBezTo>
                    <a:pt x="102" y="5"/>
                    <a:pt x="89" y="1"/>
                    <a:pt x="7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66" name="Google Shape;3652;p10"/>
            <p:cNvSpPr/>
            <p:nvPr/>
          </p:nvSpPr>
          <p:spPr>
            <a:xfrm>
              <a:off x="655175" y="1189350"/>
              <a:ext cx="25700" cy="20725"/>
            </a:xfrm>
            <a:custGeom>
              <a:avLst/>
              <a:ahLst/>
              <a:rect l="l" t="t" r="r" b="b"/>
              <a:pathLst>
                <a:path w="1028" h="829" extrusionOk="0">
                  <a:moveTo>
                    <a:pt x="661" y="1"/>
                  </a:moveTo>
                  <a:cubicBezTo>
                    <a:pt x="589" y="19"/>
                    <a:pt x="527" y="46"/>
                    <a:pt x="464" y="81"/>
                  </a:cubicBezTo>
                  <a:cubicBezTo>
                    <a:pt x="509" y="117"/>
                    <a:pt x="553" y="170"/>
                    <a:pt x="571" y="224"/>
                  </a:cubicBezTo>
                  <a:cubicBezTo>
                    <a:pt x="589" y="304"/>
                    <a:pt x="571" y="393"/>
                    <a:pt x="527" y="465"/>
                  </a:cubicBezTo>
                  <a:cubicBezTo>
                    <a:pt x="469" y="542"/>
                    <a:pt x="375" y="583"/>
                    <a:pt x="283" y="583"/>
                  </a:cubicBezTo>
                  <a:cubicBezTo>
                    <a:pt x="206" y="583"/>
                    <a:pt x="130" y="553"/>
                    <a:pt x="81" y="492"/>
                  </a:cubicBezTo>
                  <a:cubicBezTo>
                    <a:pt x="45" y="563"/>
                    <a:pt x="18" y="625"/>
                    <a:pt x="0" y="697"/>
                  </a:cubicBezTo>
                  <a:cubicBezTo>
                    <a:pt x="95" y="790"/>
                    <a:pt x="199" y="828"/>
                    <a:pt x="300" y="828"/>
                  </a:cubicBezTo>
                  <a:cubicBezTo>
                    <a:pt x="685" y="828"/>
                    <a:pt x="1028" y="269"/>
                    <a:pt x="661"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67" name="Google Shape;3653;p10"/>
            <p:cNvSpPr/>
            <p:nvPr/>
          </p:nvSpPr>
          <p:spPr>
            <a:xfrm>
              <a:off x="654500" y="1188475"/>
              <a:ext cx="36425" cy="33625"/>
            </a:xfrm>
            <a:custGeom>
              <a:avLst/>
              <a:ahLst/>
              <a:rect l="l" t="t" r="r" b="b"/>
              <a:pathLst>
                <a:path w="1457" h="1345" extrusionOk="0">
                  <a:moveTo>
                    <a:pt x="928" y="0"/>
                  </a:moveTo>
                  <a:cubicBezTo>
                    <a:pt x="893" y="0"/>
                    <a:pt x="848" y="0"/>
                    <a:pt x="803" y="9"/>
                  </a:cubicBezTo>
                  <a:cubicBezTo>
                    <a:pt x="1156" y="369"/>
                    <a:pt x="760" y="972"/>
                    <a:pt x="322" y="972"/>
                  </a:cubicBezTo>
                  <a:cubicBezTo>
                    <a:pt x="217" y="972"/>
                    <a:pt x="110" y="938"/>
                    <a:pt x="10" y="857"/>
                  </a:cubicBezTo>
                  <a:cubicBezTo>
                    <a:pt x="1" y="919"/>
                    <a:pt x="1" y="990"/>
                    <a:pt x="1" y="1053"/>
                  </a:cubicBezTo>
                  <a:cubicBezTo>
                    <a:pt x="72" y="1089"/>
                    <a:pt x="134" y="1124"/>
                    <a:pt x="206" y="1142"/>
                  </a:cubicBezTo>
                  <a:cubicBezTo>
                    <a:pt x="295" y="1160"/>
                    <a:pt x="375" y="1178"/>
                    <a:pt x="464" y="1178"/>
                  </a:cubicBezTo>
                  <a:cubicBezTo>
                    <a:pt x="473" y="1178"/>
                    <a:pt x="473" y="1187"/>
                    <a:pt x="473" y="1187"/>
                  </a:cubicBezTo>
                  <a:cubicBezTo>
                    <a:pt x="446" y="1195"/>
                    <a:pt x="418" y="1198"/>
                    <a:pt x="390" y="1198"/>
                  </a:cubicBezTo>
                  <a:cubicBezTo>
                    <a:pt x="325" y="1198"/>
                    <a:pt x="259" y="1181"/>
                    <a:pt x="197" y="1169"/>
                  </a:cubicBezTo>
                  <a:cubicBezTo>
                    <a:pt x="143" y="1160"/>
                    <a:pt x="81" y="1142"/>
                    <a:pt x="18" y="1124"/>
                  </a:cubicBezTo>
                  <a:lnTo>
                    <a:pt x="18" y="1124"/>
                  </a:lnTo>
                  <a:cubicBezTo>
                    <a:pt x="18" y="1142"/>
                    <a:pt x="18" y="1151"/>
                    <a:pt x="27" y="1169"/>
                  </a:cubicBezTo>
                  <a:cubicBezTo>
                    <a:pt x="117" y="1196"/>
                    <a:pt x="206" y="1231"/>
                    <a:pt x="295" y="1240"/>
                  </a:cubicBezTo>
                  <a:cubicBezTo>
                    <a:pt x="336" y="1247"/>
                    <a:pt x="375" y="1250"/>
                    <a:pt x="415" y="1250"/>
                  </a:cubicBezTo>
                  <a:cubicBezTo>
                    <a:pt x="478" y="1250"/>
                    <a:pt x="541" y="1242"/>
                    <a:pt x="607" y="1231"/>
                  </a:cubicBezTo>
                  <a:lnTo>
                    <a:pt x="607" y="1231"/>
                  </a:lnTo>
                  <a:cubicBezTo>
                    <a:pt x="553" y="1276"/>
                    <a:pt x="474" y="1287"/>
                    <a:pt x="396" y="1287"/>
                  </a:cubicBezTo>
                  <a:cubicBezTo>
                    <a:pt x="333" y="1287"/>
                    <a:pt x="271" y="1280"/>
                    <a:pt x="224" y="1276"/>
                  </a:cubicBezTo>
                  <a:cubicBezTo>
                    <a:pt x="206" y="1276"/>
                    <a:pt x="125" y="1258"/>
                    <a:pt x="54" y="1240"/>
                  </a:cubicBezTo>
                  <a:lnTo>
                    <a:pt x="54" y="1240"/>
                  </a:lnTo>
                  <a:cubicBezTo>
                    <a:pt x="54" y="1258"/>
                    <a:pt x="63" y="1267"/>
                    <a:pt x="63" y="1276"/>
                  </a:cubicBezTo>
                  <a:cubicBezTo>
                    <a:pt x="167" y="1323"/>
                    <a:pt x="271" y="1345"/>
                    <a:pt x="372" y="1345"/>
                  </a:cubicBezTo>
                  <a:cubicBezTo>
                    <a:pt x="961" y="1345"/>
                    <a:pt x="1456" y="626"/>
                    <a:pt x="1205" y="63"/>
                  </a:cubicBezTo>
                  <a:cubicBezTo>
                    <a:pt x="1187" y="54"/>
                    <a:pt x="1169" y="45"/>
                    <a:pt x="1151" y="45"/>
                  </a:cubicBezTo>
                  <a:cubicBezTo>
                    <a:pt x="1187" y="107"/>
                    <a:pt x="1205" y="196"/>
                    <a:pt x="1214" y="259"/>
                  </a:cubicBezTo>
                  <a:cubicBezTo>
                    <a:pt x="1232" y="375"/>
                    <a:pt x="1214" y="518"/>
                    <a:pt x="1151" y="625"/>
                  </a:cubicBezTo>
                  <a:cubicBezTo>
                    <a:pt x="1169" y="491"/>
                    <a:pt x="1178" y="366"/>
                    <a:pt x="1142" y="241"/>
                  </a:cubicBezTo>
                  <a:cubicBezTo>
                    <a:pt x="1134" y="179"/>
                    <a:pt x="1116" y="116"/>
                    <a:pt x="1080" y="63"/>
                  </a:cubicBezTo>
                  <a:cubicBezTo>
                    <a:pt x="1071" y="45"/>
                    <a:pt x="1053" y="27"/>
                    <a:pt x="1044" y="9"/>
                  </a:cubicBezTo>
                  <a:lnTo>
                    <a:pt x="1027" y="9"/>
                  </a:lnTo>
                  <a:cubicBezTo>
                    <a:pt x="1044" y="45"/>
                    <a:pt x="1062" y="89"/>
                    <a:pt x="1071" y="125"/>
                  </a:cubicBezTo>
                  <a:cubicBezTo>
                    <a:pt x="1107" y="223"/>
                    <a:pt x="1142" y="339"/>
                    <a:pt x="1107" y="446"/>
                  </a:cubicBezTo>
                  <a:cubicBezTo>
                    <a:pt x="1107" y="446"/>
                    <a:pt x="1107" y="446"/>
                    <a:pt x="1107" y="437"/>
                  </a:cubicBezTo>
                  <a:cubicBezTo>
                    <a:pt x="1098" y="330"/>
                    <a:pt x="1071" y="241"/>
                    <a:pt x="1027" y="143"/>
                  </a:cubicBezTo>
                  <a:cubicBezTo>
                    <a:pt x="1000" y="89"/>
                    <a:pt x="964" y="45"/>
                    <a:pt x="928"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68" name="Google Shape;3654;p10"/>
            <p:cNvSpPr/>
            <p:nvPr/>
          </p:nvSpPr>
          <p:spPr>
            <a:xfrm>
              <a:off x="646625" y="1185800"/>
              <a:ext cx="47625" cy="38875"/>
            </a:xfrm>
            <a:custGeom>
              <a:avLst/>
              <a:ahLst/>
              <a:rect l="l" t="t" r="r" b="b"/>
              <a:pathLst>
                <a:path w="1905" h="1555" extrusionOk="0">
                  <a:moveTo>
                    <a:pt x="1003" y="143"/>
                  </a:moveTo>
                  <a:lnTo>
                    <a:pt x="1003" y="143"/>
                  </a:lnTo>
                  <a:cubicBezTo>
                    <a:pt x="1370" y="411"/>
                    <a:pt x="1027" y="970"/>
                    <a:pt x="642" y="970"/>
                  </a:cubicBezTo>
                  <a:cubicBezTo>
                    <a:pt x="541" y="970"/>
                    <a:pt x="437" y="932"/>
                    <a:pt x="342" y="839"/>
                  </a:cubicBezTo>
                  <a:cubicBezTo>
                    <a:pt x="360" y="767"/>
                    <a:pt x="387" y="705"/>
                    <a:pt x="423" y="634"/>
                  </a:cubicBezTo>
                  <a:cubicBezTo>
                    <a:pt x="472" y="695"/>
                    <a:pt x="548" y="725"/>
                    <a:pt x="625" y="725"/>
                  </a:cubicBezTo>
                  <a:cubicBezTo>
                    <a:pt x="717" y="725"/>
                    <a:pt x="811" y="684"/>
                    <a:pt x="869" y="607"/>
                  </a:cubicBezTo>
                  <a:cubicBezTo>
                    <a:pt x="913" y="535"/>
                    <a:pt x="931" y="446"/>
                    <a:pt x="913" y="366"/>
                  </a:cubicBezTo>
                  <a:cubicBezTo>
                    <a:pt x="895" y="312"/>
                    <a:pt x="851" y="259"/>
                    <a:pt x="806" y="223"/>
                  </a:cubicBezTo>
                  <a:cubicBezTo>
                    <a:pt x="869" y="188"/>
                    <a:pt x="931" y="161"/>
                    <a:pt x="1003" y="143"/>
                  </a:cubicBezTo>
                  <a:close/>
                  <a:moveTo>
                    <a:pt x="1243" y="107"/>
                  </a:moveTo>
                  <a:cubicBezTo>
                    <a:pt x="1279" y="152"/>
                    <a:pt x="1315" y="196"/>
                    <a:pt x="1342" y="250"/>
                  </a:cubicBezTo>
                  <a:cubicBezTo>
                    <a:pt x="1386" y="348"/>
                    <a:pt x="1413" y="437"/>
                    <a:pt x="1422" y="544"/>
                  </a:cubicBezTo>
                  <a:cubicBezTo>
                    <a:pt x="1422" y="553"/>
                    <a:pt x="1422" y="553"/>
                    <a:pt x="1422" y="553"/>
                  </a:cubicBezTo>
                  <a:cubicBezTo>
                    <a:pt x="1457" y="446"/>
                    <a:pt x="1422" y="330"/>
                    <a:pt x="1386" y="232"/>
                  </a:cubicBezTo>
                  <a:cubicBezTo>
                    <a:pt x="1377" y="196"/>
                    <a:pt x="1359" y="152"/>
                    <a:pt x="1342" y="116"/>
                  </a:cubicBezTo>
                  <a:lnTo>
                    <a:pt x="1359" y="116"/>
                  </a:lnTo>
                  <a:cubicBezTo>
                    <a:pt x="1368" y="134"/>
                    <a:pt x="1386" y="152"/>
                    <a:pt x="1395" y="170"/>
                  </a:cubicBezTo>
                  <a:cubicBezTo>
                    <a:pt x="1431" y="223"/>
                    <a:pt x="1449" y="286"/>
                    <a:pt x="1457" y="348"/>
                  </a:cubicBezTo>
                  <a:cubicBezTo>
                    <a:pt x="1493" y="473"/>
                    <a:pt x="1484" y="598"/>
                    <a:pt x="1466" y="732"/>
                  </a:cubicBezTo>
                  <a:cubicBezTo>
                    <a:pt x="1529" y="625"/>
                    <a:pt x="1547" y="482"/>
                    <a:pt x="1529" y="366"/>
                  </a:cubicBezTo>
                  <a:cubicBezTo>
                    <a:pt x="1520" y="303"/>
                    <a:pt x="1502" y="214"/>
                    <a:pt x="1466" y="152"/>
                  </a:cubicBezTo>
                  <a:cubicBezTo>
                    <a:pt x="1484" y="152"/>
                    <a:pt x="1502" y="161"/>
                    <a:pt x="1520" y="170"/>
                  </a:cubicBezTo>
                  <a:cubicBezTo>
                    <a:pt x="1771" y="733"/>
                    <a:pt x="1276" y="1452"/>
                    <a:pt x="687" y="1452"/>
                  </a:cubicBezTo>
                  <a:cubicBezTo>
                    <a:pt x="586" y="1452"/>
                    <a:pt x="482" y="1430"/>
                    <a:pt x="378" y="1383"/>
                  </a:cubicBezTo>
                  <a:cubicBezTo>
                    <a:pt x="378" y="1374"/>
                    <a:pt x="369" y="1365"/>
                    <a:pt x="369" y="1347"/>
                  </a:cubicBezTo>
                  <a:lnTo>
                    <a:pt x="369" y="1347"/>
                  </a:lnTo>
                  <a:cubicBezTo>
                    <a:pt x="440" y="1365"/>
                    <a:pt x="521" y="1383"/>
                    <a:pt x="539" y="1383"/>
                  </a:cubicBezTo>
                  <a:cubicBezTo>
                    <a:pt x="586" y="1387"/>
                    <a:pt x="648" y="1394"/>
                    <a:pt x="711" y="1394"/>
                  </a:cubicBezTo>
                  <a:cubicBezTo>
                    <a:pt x="789" y="1394"/>
                    <a:pt x="868" y="1383"/>
                    <a:pt x="922" y="1338"/>
                  </a:cubicBezTo>
                  <a:lnTo>
                    <a:pt x="922" y="1338"/>
                  </a:lnTo>
                  <a:cubicBezTo>
                    <a:pt x="856" y="1349"/>
                    <a:pt x="793" y="1357"/>
                    <a:pt x="730" y="1357"/>
                  </a:cubicBezTo>
                  <a:cubicBezTo>
                    <a:pt x="690" y="1357"/>
                    <a:pt x="651" y="1354"/>
                    <a:pt x="610" y="1347"/>
                  </a:cubicBezTo>
                  <a:cubicBezTo>
                    <a:pt x="521" y="1338"/>
                    <a:pt x="432" y="1303"/>
                    <a:pt x="342" y="1276"/>
                  </a:cubicBezTo>
                  <a:cubicBezTo>
                    <a:pt x="333" y="1258"/>
                    <a:pt x="333" y="1249"/>
                    <a:pt x="333" y="1231"/>
                  </a:cubicBezTo>
                  <a:lnTo>
                    <a:pt x="333" y="1231"/>
                  </a:lnTo>
                  <a:cubicBezTo>
                    <a:pt x="396" y="1249"/>
                    <a:pt x="458" y="1267"/>
                    <a:pt x="512" y="1276"/>
                  </a:cubicBezTo>
                  <a:cubicBezTo>
                    <a:pt x="574" y="1288"/>
                    <a:pt x="640" y="1305"/>
                    <a:pt x="705" y="1305"/>
                  </a:cubicBezTo>
                  <a:cubicBezTo>
                    <a:pt x="733" y="1305"/>
                    <a:pt x="761" y="1302"/>
                    <a:pt x="788" y="1294"/>
                  </a:cubicBezTo>
                  <a:cubicBezTo>
                    <a:pt x="788" y="1294"/>
                    <a:pt x="788" y="1285"/>
                    <a:pt x="779" y="1285"/>
                  </a:cubicBezTo>
                  <a:cubicBezTo>
                    <a:pt x="690" y="1285"/>
                    <a:pt x="610" y="1267"/>
                    <a:pt x="521" y="1249"/>
                  </a:cubicBezTo>
                  <a:cubicBezTo>
                    <a:pt x="449" y="1231"/>
                    <a:pt x="387" y="1196"/>
                    <a:pt x="316" y="1160"/>
                  </a:cubicBezTo>
                  <a:cubicBezTo>
                    <a:pt x="316" y="1097"/>
                    <a:pt x="316" y="1026"/>
                    <a:pt x="325" y="964"/>
                  </a:cubicBezTo>
                  <a:cubicBezTo>
                    <a:pt x="425" y="1045"/>
                    <a:pt x="532" y="1079"/>
                    <a:pt x="637" y="1079"/>
                  </a:cubicBezTo>
                  <a:cubicBezTo>
                    <a:pt x="1075" y="1079"/>
                    <a:pt x="1471" y="476"/>
                    <a:pt x="1118" y="116"/>
                  </a:cubicBezTo>
                  <a:cubicBezTo>
                    <a:pt x="1163" y="107"/>
                    <a:pt x="1208" y="107"/>
                    <a:pt x="1243" y="107"/>
                  </a:cubicBezTo>
                  <a:close/>
                  <a:moveTo>
                    <a:pt x="1219" y="1"/>
                  </a:moveTo>
                  <a:cubicBezTo>
                    <a:pt x="557" y="1"/>
                    <a:pt x="1" y="801"/>
                    <a:pt x="289" y="1445"/>
                  </a:cubicBezTo>
                  <a:cubicBezTo>
                    <a:pt x="298" y="1454"/>
                    <a:pt x="307" y="1463"/>
                    <a:pt x="307" y="1463"/>
                  </a:cubicBezTo>
                  <a:cubicBezTo>
                    <a:pt x="316" y="1472"/>
                    <a:pt x="316" y="1472"/>
                    <a:pt x="325" y="1472"/>
                  </a:cubicBezTo>
                  <a:cubicBezTo>
                    <a:pt x="446" y="1529"/>
                    <a:pt x="569" y="1555"/>
                    <a:pt x="687" y="1555"/>
                  </a:cubicBezTo>
                  <a:cubicBezTo>
                    <a:pt x="1352" y="1555"/>
                    <a:pt x="1904" y="752"/>
                    <a:pt x="1609" y="116"/>
                  </a:cubicBezTo>
                  <a:cubicBezTo>
                    <a:pt x="1609" y="107"/>
                    <a:pt x="1600" y="98"/>
                    <a:pt x="1591" y="98"/>
                  </a:cubicBezTo>
                  <a:cubicBezTo>
                    <a:pt x="1591" y="89"/>
                    <a:pt x="1582" y="89"/>
                    <a:pt x="1573" y="80"/>
                  </a:cubicBezTo>
                  <a:cubicBezTo>
                    <a:pt x="1455" y="26"/>
                    <a:pt x="1335" y="1"/>
                    <a:pt x="12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69" name="Google Shape;3655;p10"/>
            <p:cNvSpPr/>
            <p:nvPr/>
          </p:nvSpPr>
          <p:spPr>
            <a:xfrm>
              <a:off x="643575" y="1217825"/>
              <a:ext cx="6275" cy="3025"/>
            </a:xfrm>
            <a:custGeom>
              <a:avLst/>
              <a:ahLst/>
              <a:rect l="l" t="t" r="r" b="b"/>
              <a:pathLst>
                <a:path w="251" h="121" extrusionOk="0">
                  <a:moveTo>
                    <a:pt x="203" y="1"/>
                  </a:moveTo>
                  <a:cubicBezTo>
                    <a:pt x="195" y="1"/>
                    <a:pt x="187" y="2"/>
                    <a:pt x="179" y="4"/>
                  </a:cubicBezTo>
                  <a:cubicBezTo>
                    <a:pt x="143" y="4"/>
                    <a:pt x="108" y="13"/>
                    <a:pt x="63" y="22"/>
                  </a:cubicBezTo>
                  <a:cubicBezTo>
                    <a:pt x="3" y="22"/>
                    <a:pt x="1" y="120"/>
                    <a:pt x="64" y="120"/>
                  </a:cubicBezTo>
                  <a:cubicBezTo>
                    <a:pt x="66" y="120"/>
                    <a:pt x="69" y="120"/>
                    <a:pt x="72" y="120"/>
                  </a:cubicBezTo>
                  <a:cubicBezTo>
                    <a:pt x="116" y="120"/>
                    <a:pt x="161" y="111"/>
                    <a:pt x="215" y="102"/>
                  </a:cubicBezTo>
                  <a:cubicBezTo>
                    <a:pt x="241" y="93"/>
                    <a:pt x="250" y="57"/>
                    <a:pt x="250" y="39"/>
                  </a:cubicBezTo>
                  <a:cubicBezTo>
                    <a:pt x="243" y="12"/>
                    <a:pt x="226" y="1"/>
                    <a:pt x="20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70" name="Google Shape;3656;p10"/>
            <p:cNvSpPr/>
            <p:nvPr/>
          </p:nvSpPr>
          <p:spPr>
            <a:xfrm>
              <a:off x="642900" y="1208100"/>
              <a:ext cx="7050" cy="2975"/>
            </a:xfrm>
            <a:custGeom>
              <a:avLst/>
              <a:ahLst/>
              <a:rect l="l" t="t" r="r" b="b"/>
              <a:pathLst>
                <a:path w="282" h="119" extrusionOk="0">
                  <a:moveTo>
                    <a:pt x="54" y="0"/>
                  </a:moveTo>
                  <a:cubicBezTo>
                    <a:pt x="19" y="0"/>
                    <a:pt x="1" y="27"/>
                    <a:pt x="1" y="54"/>
                  </a:cubicBezTo>
                  <a:cubicBezTo>
                    <a:pt x="1" y="81"/>
                    <a:pt x="27" y="98"/>
                    <a:pt x="54" y="98"/>
                  </a:cubicBezTo>
                  <a:cubicBezTo>
                    <a:pt x="99" y="107"/>
                    <a:pt x="143" y="107"/>
                    <a:pt x="197" y="116"/>
                  </a:cubicBezTo>
                  <a:cubicBezTo>
                    <a:pt x="202" y="118"/>
                    <a:pt x="206" y="118"/>
                    <a:pt x="211" y="118"/>
                  </a:cubicBezTo>
                  <a:cubicBezTo>
                    <a:pt x="263" y="118"/>
                    <a:pt x="281" y="26"/>
                    <a:pt x="224" y="18"/>
                  </a:cubicBezTo>
                  <a:cubicBezTo>
                    <a:pt x="161" y="9"/>
                    <a:pt x="108" y="0"/>
                    <a:pt x="5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71" name="Google Shape;3657;p10"/>
            <p:cNvSpPr/>
            <p:nvPr/>
          </p:nvSpPr>
          <p:spPr>
            <a:xfrm>
              <a:off x="644475" y="1198500"/>
              <a:ext cx="7250" cy="4325"/>
            </a:xfrm>
            <a:custGeom>
              <a:avLst/>
              <a:ahLst/>
              <a:rect l="l" t="t" r="r" b="b"/>
              <a:pathLst>
                <a:path w="290" h="173" extrusionOk="0">
                  <a:moveTo>
                    <a:pt x="59" y="0"/>
                  </a:moveTo>
                  <a:cubicBezTo>
                    <a:pt x="41" y="0"/>
                    <a:pt x="24" y="10"/>
                    <a:pt x="18" y="27"/>
                  </a:cubicBezTo>
                  <a:cubicBezTo>
                    <a:pt x="0" y="54"/>
                    <a:pt x="9" y="90"/>
                    <a:pt x="36" y="99"/>
                  </a:cubicBezTo>
                  <a:cubicBezTo>
                    <a:pt x="89" y="126"/>
                    <a:pt x="152" y="152"/>
                    <a:pt x="205" y="170"/>
                  </a:cubicBezTo>
                  <a:cubicBezTo>
                    <a:pt x="210" y="172"/>
                    <a:pt x="215" y="172"/>
                    <a:pt x="220" y="172"/>
                  </a:cubicBezTo>
                  <a:cubicBezTo>
                    <a:pt x="272" y="172"/>
                    <a:pt x="289" y="88"/>
                    <a:pt x="232" y="63"/>
                  </a:cubicBezTo>
                  <a:cubicBezTo>
                    <a:pt x="179" y="54"/>
                    <a:pt x="134" y="27"/>
                    <a:pt x="89" y="10"/>
                  </a:cubicBezTo>
                  <a:cubicBezTo>
                    <a:pt x="80" y="3"/>
                    <a:pt x="69" y="0"/>
                    <a:pt x="5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72" name="Google Shape;3658;p10"/>
            <p:cNvSpPr/>
            <p:nvPr/>
          </p:nvSpPr>
          <p:spPr>
            <a:xfrm>
              <a:off x="659025" y="1181075"/>
              <a:ext cx="5550" cy="6325"/>
            </a:xfrm>
            <a:custGeom>
              <a:avLst/>
              <a:ahLst/>
              <a:rect l="l" t="t" r="r" b="b"/>
              <a:pathLst>
                <a:path w="222" h="253" extrusionOk="0">
                  <a:moveTo>
                    <a:pt x="70" y="1"/>
                  </a:moveTo>
                  <a:cubicBezTo>
                    <a:pt x="34" y="1"/>
                    <a:pt x="0" y="39"/>
                    <a:pt x="25" y="82"/>
                  </a:cubicBezTo>
                  <a:cubicBezTo>
                    <a:pt x="43" y="136"/>
                    <a:pt x="78" y="180"/>
                    <a:pt x="105" y="225"/>
                  </a:cubicBezTo>
                  <a:cubicBezTo>
                    <a:pt x="116" y="245"/>
                    <a:pt x="133" y="253"/>
                    <a:pt x="149" y="253"/>
                  </a:cubicBezTo>
                  <a:cubicBezTo>
                    <a:pt x="185" y="253"/>
                    <a:pt x="222" y="214"/>
                    <a:pt x="203" y="171"/>
                  </a:cubicBezTo>
                  <a:cubicBezTo>
                    <a:pt x="168" y="127"/>
                    <a:pt x="141" y="82"/>
                    <a:pt x="114" y="29"/>
                  </a:cubicBezTo>
                  <a:cubicBezTo>
                    <a:pt x="103" y="9"/>
                    <a:pt x="86" y="1"/>
                    <a:pt x="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73" name="Google Shape;3659;p10"/>
            <p:cNvSpPr/>
            <p:nvPr/>
          </p:nvSpPr>
          <p:spPr>
            <a:xfrm>
              <a:off x="670550" y="1176375"/>
              <a:ext cx="3375" cy="6775"/>
            </a:xfrm>
            <a:custGeom>
              <a:avLst/>
              <a:ahLst/>
              <a:rect l="l" t="t" r="r" b="b"/>
              <a:pathLst>
                <a:path w="135" h="271" extrusionOk="0">
                  <a:moveTo>
                    <a:pt x="60" y="0"/>
                  </a:moveTo>
                  <a:cubicBezTo>
                    <a:pt x="55" y="0"/>
                    <a:pt x="50" y="1"/>
                    <a:pt x="46" y="2"/>
                  </a:cubicBezTo>
                  <a:cubicBezTo>
                    <a:pt x="19" y="11"/>
                    <a:pt x="1" y="38"/>
                    <a:pt x="10" y="65"/>
                  </a:cubicBezTo>
                  <a:cubicBezTo>
                    <a:pt x="19" y="110"/>
                    <a:pt x="19" y="163"/>
                    <a:pt x="28" y="217"/>
                  </a:cubicBezTo>
                  <a:cubicBezTo>
                    <a:pt x="28" y="243"/>
                    <a:pt x="46" y="270"/>
                    <a:pt x="81" y="270"/>
                  </a:cubicBezTo>
                  <a:cubicBezTo>
                    <a:pt x="108" y="270"/>
                    <a:pt x="135" y="243"/>
                    <a:pt x="126" y="217"/>
                  </a:cubicBezTo>
                  <a:cubicBezTo>
                    <a:pt x="126" y="154"/>
                    <a:pt x="117" y="92"/>
                    <a:pt x="108" y="38"/>
                  </a:cubicBezTo>
                  <a:cubicBezTo>
                    <a:pt x="108" y="16"/>
                    <a:pt x="84" y="0"/>
                    <a:pt x="6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74" name="Google Shape;3660;p10"/>
            <p:cNvSpPr/>
            <p:nvPr/>
          </p:nvSpPr>
          <p:spPr>
            <a:xfrm>
              <a:off x="681700" y="1177100"/>
              <a:ext cx="3300" cy="6275"/>
            </a:xfrm>
            <a:custGeom>
              <a:avLst/>
              <a:ahLst/>
              <a:rect l="l" t="t" r="r" b="b"/>
              <a:pathLst>
                <a:path w="132" h="251" extrusionOk="0">
                  <a:moveTo>
                    <a:pt x="66" y="0"/>
                  </a:moveTo>
                  <a:cubicBezTo>
                    <a:pt x="46" y="0"/>
                    <a:pt x="26" y="11"/>
                    <a:pt x="19" y="36"/>
                  </a:cubicBezTo>
                  <a:cubicBezTo>
                    <a:pt x="10" y="89"/>
                    <a:pt x="10" y="143"/>
                    <a:pt x="1" y="197"/>
                  </a:cubicBezTo>
                  <a:cubicBezTo>
                    <a:pt x="1" y="232"/>
                    <a:pt x="28" y="250"/>
                    <a:pt x="54" y="250"/>
                  </a:cubicBezTo>
                  <a:cubicBezTo>
                    <a:pt x="81" y="250"/>
                    <a:pt x="108" y="232"/>
                    <a:pt x="108" y="197"/>
                  </a:cubicBezTo>
                  <a:cubicBezTo>
                    <a:pt x="108" y="152"/>
                    <a:pt x="117" y="107"/>
                    <a:pt x="126" y="63"/>
                  </a:cubicBezTo>
                  <a:cubicBezTo>
                    <a:pt x="131" y="25"/>
                    <a:pt x="98" y="0"/>
                    <a:pt x="6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75" name="Google Shape;3661;p10"/>
            <p:cNvSpPr/>
            <p:nvPr/>
          </p:nvSpPr>
          <p:spPr>
            <a:xfrm>
              <a:off x="650350" y="1188550"/>
              <a:ext cx="7025" cy="5625"/>
            </a:xfrm>
            <a:custGeom>
              <a:avLst/>
              <a:ahLst/>
              <a:rect l="l" t="t" r="r" b="b"/>
              <a:pathLst>
                <a:path w="281" h="225" extrusionOk="0">
                  <a:moveTo>
                    <a:pt x="80" y="1"/>
                  </a:moveTo>
                  <a:cubicBezTo>
                    <a:pt x="39" y="1"/>
                    <a:pt x="0" y="52"/>
                    <a:pt x="42" y="86"/>
                  </a:cubicBezTo>
                  <a:cubicBezTo>
                    <a:pt x="86" y="131"/>
                    <a:pt x="122" y="167"/>
                    <a:pt x="167" y="211"/>
                  </a:cubicBezTo>
                  <a:cubicBezTo>
                    <a:pt x="178" y="221"/>
                    <a:pt x="189" y="224"/>
                    <a:pt x="201" y="224"/>
                  </a:cubicBezTo>
                  <a:cubicBezTo>
                    <a:pt x="244" y="224"/>
                    <a:pt x="280" y="166"/>
                    <a:pt x="238" y="131"/>
                  </a:cubicBezTo>
                  <a:cubicBezTo>
                    <a:pt x="202" y="95"/>
                    <a:pt x="158" y="51"/>
                    <a:pt x="113" y="15"/>
                  </a:cubicBezTo>
                  <a:cubicBezTo>
                    <a:pt x="103" y="5"/>
                    <a:pt x="91"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76" name="Google Shape;3662;p10"/>
            <p:cNvSpPr/>
            <p:nvPr/>
          </p:nvSpPr>
          <p:spPr>
            <a:xfrm>
              <a:off x="607450" y="1183775"/>
              <a:ext cx="18750" cy="24150"/>
            </a:xfrm>
            <a:custGeom>
              <a:avLst/>
              <a:ahLst/>
              <a:rect l="l" t="t" r="r" b="b"/>
              <a:pathLst>
                <a:path w="750" h="966" extrusionOk="0">
                  <a:moveTo>
                    <a:pt x="152" y="1"/>
                  </a:moveTo>
                  <a:cubicBezTo>
                    <a:pt x="116" y="63"/>
                    <a:pt x="81" y="135"/>
                    <a:pt x="54" y="197"/>
                  </a:cubicBezTo>
                  <a:cubicBezTo>
                    <a:pt x="223" y="197"/>
                    <a:pt x="366" y="376"/>
                    <a:pt x="321" y="545"/>
                  </a:cubicBezTo>
                  <a:cubicBezTo>
                    <a:pt x="304" y="634"/>
                    <a:pt x="250" y="706"/>
                    <a:pt x="170" y="741"/>
                  </a:cubicBezTo>
                  <a:cubicBezTo>
                    <a:pt x="140" y="756"/>
                    <a:pt x="108" y="763"/>
                    <a:pt x="76" y="763"/>
                  </a:cubicBezTo>
                  <a:cubicBezTo>
                    <a:pt x="50" y="763"/>
                    <a:pt x="24" y="758"/>
                    <a:pt x="0" y="750"/>
                  </a:cubicBezTo>
                  <a:lnTo>
                    <a:pt x="0" y="750"/>
                  </a:lnTo>
                  <a:cubicBezTo>
                    <a:pt x="9" y="822"/>
                    <a:pt x="27" y="893"/>
                    <a:pt x="63" y="955"/>
                  </a:cubicBezTo>
                  <a:cubicBezTo>
                    <a:pt x="95" y="963"/>
                    <a:pt x="125" y="966"/>
                    <a:pt x="155" y="966"/>
                  </a:cubicBezTo>
                  <a:cubicBezTo>
                    <a:pt x="640" y="966"/>
                    <a:pt x="749" y="43"/>
                    <a:pt x="1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77" name="Google Shape;3663;p10"/>
            <p:cNvSpPr/>
            <p:nvPr/>
          </p:nvSpPr>
          <p:spPr>
            <a:xfrm>
              <a:off x="610575" y="1175525"/>
              <a:ext cx="29000" cy="41525"/>
            </a:xfrm>
            <a:custGeom>
              <a:avLst/>
              <a:ahLst/>
              <a:rect l="l" t="t" r="r" b="b"/>
              <a:pathLst>
                <a:path w="1160" h="1661" extrusionOk="0">
                  <a:moveTo>
                    <a:pt x="464" y="1"/>
                  </a:moveTo>
                  <a:cubicBezTo>
                    <a:pt x="446" y="1"/>
                    <a:pt x="437" y="10"/>
                    <a:pt x="419" y="10"/>
                  </a:cubicBezTo>
                  <a:cubicBezTo>
                    <a:pt x="482" y="54"/>
                    <a:pt x="544" y="108"/>
                    <a:pt x="562" y="117"/>
                  </a:cubicBezTo>
                  <a:cubicBezTo>
                    <a:pt x="642" y="197"/>
                    <a:pt x="776" y="313"/>
                    <a:pt x="785" y="438"/>
                  </a:cubicBezTo>
                  <a:cubicBezTo>
                    <a:pt x="723" y="340"/>
                    <a:pt x="669" y="268"/>
                    <a:pt x="589" y="197"/>
                  </a:cubicBezTo>
                  <a:cubicBezTo>
                    <a:pt x="518" y="135"/>
                    <a:pt x="428" y="90"/>
                    <a:pt x="357" y="45"/>
                  </a:cubicBezTo>
                  <a:cubicBezTo>
                    <a:pt x="339" y="54"/>
                    <a:pt x="321" y="54"/>
                    <a:pt x="312" y="63"/>
                  </a:cubicBezTo>
                  <a:cubicBezTo>
                    <a:pt x="366" y="99"/>
                    <a:pt x="419" y="135"/>
                    <a:pt x="473" y="170"/>
                  </a:cubicBezTo>
                  <a:cubicBezTo>
                    <a:pt x="544" y="224"/>
                    <a:pt x="616" y="277"/>
                    <a:pt x="660" y="367"/>
                  </a:cubicBezTo>
                  <a:lnTo>
                    <a:pt x="651" y="367"/>
                  </a:lnTo>
                  <a:cubicBezTo>
                    <a:pt x="589" y="304"/>
                    <a:pt x="526" y="251"/>
                    <a:pt x="455" y="197"/>
                  </a:cubicBezTo>
                  <a:cubicBezTo>
                    <a:pt x="393" y="152"/>
                    <a:pt x="321" y="135"/>
                    <a:pt x="250" y="108"/>
                  </a:cubicBezTo>
                  <a:cubicBezTo>
                    <a:pt x="196" y="144"/>
                    <a:pt x="143" y="188"/>
                    <a:pt x="98" y="242"/>
                  </a:cubicBezTo>
                  <a:cubicBezTo>
                    <a:pt x="759" y="347"/>
                    <a:pt x="619" y="1402"/>
                    <a:pt x="23" y="1402"/>
                  </a:cubicBezTo>
                  <a:cubicBezTo>
                    <a:pt x="15" y="1402"/>
                    <a:pt x="8" y="1402"/>
                    <a:pt x="0" y="1401"/>
                  </a:cubicBezTo>
                  <a:lnTo>
                    <a:pt x="0" y="1401"/>
                  </a:lnTo>
                  <a:cubicBezTo>
                    <a:pt x="18" y="1437"/>
                    <a:pt x="45" y="1464"/>
                    <a:pt x="72" y="1500"/>
                  </a:cubicBezTo>
                  <a:cubicBezTo>
                    <a:pt x="134" y="1491"/>
                    <a:pt x="187" y="1491"/>
                    <a:pt x="241" y="1473"/>
                  </a:cubicBezTo>
                  <a:cubicBezTo>
                    <a:pt x="348" y="1446"/>
                    <a:pt x="428" y="1401"/>
                    <a:pt x="526" y="1330"/>
                  </a:cubicBezTo>
                  <a:cubicBezTo>
                    <a:pt x="526" y="1330"/>
                    <a:pt x="526" y="1339"/>
                    <a:pt x="526" y="1339"/>
                  </a:cubicBezTo>
                  <a:cubicBezTo>
                    <a:pt x="464" y="1428"/>
                    <a:pt x="357" y="1482"/>
                    <a:pt x="259" y="1517"/>
                  </a:cubicBezTo>
                  <a:cubicBezTo>
                    <a:pt x="232" y="1535"/>
                    <a:pt x="187" y="1553"/>
                    <a:pt x="143" y="1562"/>
                  </a:cubicBezTo>
                  <a:cubicBezTo>
                    <a:pt x="152" y="1562"/>
                    <a:pt x="152" y="1571"/>
                    <a:pt x="161" y="1571"/>
                  </a:cubicBezTo>
                  <a:cubicBezTo>
                    <a:pt x="179" y="1571"/>
                    <a:pt x="196" y="1571"/>
                    <a:pt x="223" y="1562"/>
                  </a:cubicBezTo>
                  <a:cubicBezTo>
                    <a:pt x="286" y="1553"/>
                    <a:pt x="339" y="1526"/>
                    <a:pt x="393" y="1500"/>
                  </a:cubicBezTo>
                  <a:cubicBezTo>
                    <a:pt x="518" y="1437"/>
                    <a:pt x="598" y="1348"/>
                    <a:pt x="687" y="1241"/>
                  </a:cubicBezTo>
                  <a:cubicBezTo>
                    <a:pt x="687" y="1241"/>
                    <a:pt x="687" y="1241"/>
                    <a:pt x="687" y="1250"/>
                  </a:cubicBezTo>
                  <a:cubicBezTo>
                    <a:pt x="651" y="1366"/>
                    <a:pt x="553" y="1473"/>
                    <a:pt x="455" y="1535"/>
                  </a:cubicBezTo>
                  <a:cubicBezTo>
                    <a:pt x="402" y="1571"/>
                    <a:pt x="330" y="1616"/>
                    <a:pt x="250" y="1633"/>
                  </a:cubicBezTo>
                  <a:cubicBezTo>
                    <a:pt x="268" y="1642"/>
                    <a:pt x="286" y="1651"/>
                    <a:pt x="303" y="1660"/>
                  </a:cubicBezTo>
                  <a:cubicBezTo>
                    <a:pt x="990" y="1446"/>
                    <a:pt x="1160" y="313"/>
                    <a:pt x="464"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78" name="Google Shape;3664;p10"/>
            <p:cNvSpPr/>
            <p:nvPr/>
          </p:nvSpPr>
          <p:spPr>
            <a:xfrm>
              <a:off x="601200" y="1173525"/>
              <a:ext cx="41500" cy="46200"/>
            </a:xfrm>
            <a:custGeom>
              <a:avLst/>
              <a:ahLst/>
              <a:rect l="l" t="t" r="r" b="b"/>
              <a:pathLst>
                <a:path w="1660" h="1848" extrusionOk="0">
                  <a:moveTo>
                    <a:pt x="402" y="411"/>
                  </a:moveTo>
                  <a:cubicBezTo>
                    <a:pt x="999" y="453"/>
                    <a:pt x="890" y="1376"/>
                    <a:pt x="405" y="1376"/>
                  </a:cubicBezTo>
                  <a:cubicBezTo>
                    <a:pt x="375" y="1376"/>
                    <a:pt x="345" y="1373"/>
                    <a:pt x="313" y="1365"/>
                  </a:cubicBezTo>
                  <a:cubicBezTo>
                    <a:pt x="277" y="1303"/>
                    <a:pt x="259" y="1232"/>
                    <a:pt x="250" y="1160"/>
                  </a:cubicBezTo>
                  <a:lnTo>
                    <a:pt x="250" y="1160"/>
                  </a:lnTo>
                  <a:cubicBezTo>
                    <a:pt x="274" y="1168"/>
                    <a:pt x="300" y="1173"/>
                    <a:pt x="326" y="1173"/>
                  </a:cubicBezTo>
                  <a:cubicBezTo>
                    <a:pt x="358" y="1173"/>
                    <a:pt x="390" y="1166"/>
                    <a:pt x="420" y="1151"/>
                  </a:cubicBezTo>
                  <a:cubicBezTo>
                    <a:pt x="500" y="1116"/>
                    <a:pt x="554" y="1044"/>
                    <a:pt x="571" y="955"/>
                  </a:cubicBezTo>
                  <a:cubicBezTo>
                    <a:pt x="616" y="786"/>
                    <a:pt x="473" y="607"/>
                    <a:pt x="304" y="607"/>
                  </a:cubicBezTo>
                  <a:cubicBezTo>
                    <a:pt x="331" y="545"/>
                    <a:pt x="366" y="473"/>
                    <a:pt x="402" y="411"/>
                  </a:cubicBezTo>
                  <a:close/>
                  <a:moveTo>
                    <a:pt x="839" y="81"/>
                  </a:moveTo>
                  <a:cubicBezTo>
                    <a:pt x="1535" y="393"/>
                    <a:pt x="1365" y="1526"/>
                    <a:pt x="678" y="1740"/>
                  </a:cubicBezTo>
                  <a:cubicBezTo>
                    <a:pt x="661" y="1731"/>
                    <a:pt x="643" y="1722"/>
                    <a:pt x="625" y="1713"/>
                  </a:cubicBezTo>
                  <a:cubicBezTo>
                    <a:pt x="705" y="1696"/>
                    <a:pt x="777" y="1651"/>
                    <a:pt x="830" y="1615"/>
                  </a:cubicBezTo>
                  <a:cubicBezTo>
                    <a:pt x="928" y="1553"/>
                    <a:pt x="1026" y="1446"/>
                    <a:pt x="1062" y="1330"/>
                  </a:cubicBezTo>
                  <a:cubicBezTo>
                    <a:pt x="1062" y="1321"/>
                    <a:pt x="1062" y="1321"/>
                    <a:pt x="1062" y="1321"/>
                  </a:cubicBezTo>
                  <a:cubicBezTo>
                    <a:pt x="973" y="1428"/>
                    <a:pt x="893" y="1517"/>
                    <a:pt x="768" y="1580"/>
                  </a:cubicBezTo>
                  <a:cubicBezTo>
                    <a:pt x="714" y="1606"/>
                    <a:pt x="661" y="1633"/>
                    <a:pt x="598" y="1642"/>
                  </a:cubicBezTo>
                  <a:cubicBezTo>
                    <a:pt x="571" y="1651"/>
                    <a:pt x="554" y="1651"/>
                    <a:pt x="536" y="1651"/>
                  </a:cubicBezTo>
                  <a:cubicBezTo>
                    <a:pt x="527" y="1651"/>
                    <a:pt x="527" y="1642"/>
                    <a:pt x="518" y="1642"/>
                  </a:cubicBezTo>
                  <a:cubicBezTo>
                    <a:pt x="562" y="1633"/>
                    <a:pt x="607" y="1615"/>
                    <a:pt x="634" y="1597"/>
                  </a:cubicBezTo>
                  <a:cubicBezTo>
                    <a:pt x="732" y="1562"/>
                    <a:pt x="848" y="1508"/>
                    <a:pt x="901" y="1419"/>
                  </a:cubicBezTo>
                  <a:cubicBezTo>
                    <a:pt x="901" y="1419"/>
                    <a:pt x="901" y="1410"/>
                    <a:pt x="901" y="1410"/>
                  </a:cubicBezTo>
                  <a:cubicBezTo>
                    <a:pt x="803" y="1481"/>
                    <a:pt x="723" y="1526"/>
                    <a:pt x="616" y="1553"/>
                  </a:cubicBezTo>
                  <a:cubicBezTo>
                    <a:pt x="562" y="1571"/>
                    <a:pt x="509" y="1571"/>
                    <a:pt x="447" y="1580"/>
                  </a:cubicBezTo>
                  <a:cubicBezTo>
                    <a:pt x="420" y="1544"/>
                    <a:pt x="393" y="1517"/>
                    <a:pt x="375" y="1481"/>
                  </a:cubicBezTo>
                  <a:lnTo>
                    <a:pt x="375" y="1481"/>
                  </a:lnTo>
                  <a:cubicBezTo>
                    <a:pt x="383" y="1482"/>
                    <a:pt x="390" y="1482"/>
                    <a:pt x="398" y="1482"/>
                  </a:cubicBezTo>
                  <a:cubicBezTo>
                    <a:pt x="994" y="1482"/>
                    <a:pt x="1134" y="427"/>
                    <a:pt x="473" y="322"/>
                  </a:cubicBezTo>
                  <a:cubicBezTo>
                    <a:pt x="518" y="268"/>
                    <a:pt x="571" y="224"/>
                    <a:pt x="625" y="188"/>
                  </a:cubicBezTo>
                  <a:cubicBezTo>
                    <a:pt x="696" y="215"/>
                    <a:pt x="768" y="232"/>
                    <a:pt x="830" y="277"/>
                  </a:cubicBezTo>
                  <a:cubicBezTo>
                    <a:pt x="901" y="331"/>
                    <a:pt x="964" y="384"/>
                    <a:pt x="1026" y="447"/>
                  </a:cubicBezTo>
                  <a:lnTo>
                    <a:pt x="1035" y="447"/>
                  </a:lnTo>
                  <a:cubicBezTo>
                    <a:pt x="991" y="357"/>
                    <a:pt x="919" y="304"/>
                    <a:pt x="848" y="250"/>
                  </a:cubicBezTo>
                  <a:cubicBezTo>
                    <a:pt x="794" y="215"/>
                    <a:pt x="741" y="179"/>
                    <a:pt x="687" y="143"/>
                  </a:cubicBezTo>
                  <a:cubicBezTo>
                    <a:pt x="696" y="134"/>
                    <a:pt x="714" y="134"/>
                    <a:pt x="732" y="125"/>
                  </a:cubicBezTo>
                  <a:cubicBezTo>
                    <a:pt x="812" y="170"/>
                    <a:pt x="893" y="215"/>
                    <a:pt x="964" y="277"/>
                  </a:cubicBezTo>
                  <a:cubicBezTo>
                    <a:pt x="1044" y="348"/>
                    <a:pt x="1098" y="420"/>
                    <a:pt x="1160" y="518"/>
                  </a:cubicBezTo>
                  <a:cubicBezTo>
                    <a:pt x="1151" y="393"/>
                    <a:pt x="1017" y="277"/>
                    <a:pt x="937" y="197"/>
                  </a:cubicBezTo>
                  <a:cubicBezTo>
                    <a:pt x="919" y="188"/>
                    <a:pt x="857" y="134"/>
                    <a:pt x="794" y="90"/>
                  </a:cubicBezTo>
                  <a:cubicBezTo>
                    <a:pt x="812" y="90"/>
                    <a:pt x="821" y="81"/>
                    <a:pt x="839" y="81"/>
                  </a:cubicBezTo>
                  <a:close/>
                  <a:moveTo>
                    <a:pt x="919" y="1"/>
                  </a:moveTo>
                  <a:lnTo>
                    <a:pt x="339" y="331"/>
                  </a:lnTo>
                  <a:cubicBezTo>
                    <a:pt x="0" y="803"/>
                    <a:pt x="54" y="1580"/>
                    <a:pt x="652" y="1838"/>
                  </a:cubicBezTo>
                  <a:cubicBezTo>
                    <a:pt x="661" y="1847"/>
                    <a:pt x="661" y="1847"/>
                    <a:pt x="670" y="1847"/>
                  </a:cubicBezTo>
                  <a:lnTo>
                    <a:pt x="696" y="1847"/>
                  </a:lnTo>
                  <a:cubicBezTo>
                    <a:pt x="1472" y="1606"/>
                    <a:pt x="1660" y="393"/>
                    <a:pt x="91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79" name="Google Shape;3665;p10"/>
            <p:cNvSpPr/>
            <p:nvPr/>
          </p:nvSpPr>
          <p:spPr>
            <a:xfrm>
              <a:off x="594850" y="1202050"/>
              <a:ext cx="7850" cy="3450"/>
            </a:xfrm>
            <a:custGeom>
              <a:avLst/>
              <a:ahLst/>
              <a:rect l="l" t="t" r="r" b="b"/>
              <a:pathLst>
                <a:path w="314" h="138" extrusionOk="0">
                  <a:moveTo>
                    <a:pt x="237" y="1"/>
                  </a:moveTo>
                  <a:cubicBezTo>
                    <a:pt x="234" y="1"/>
                    <a:pt x="231" y="1"/>
                    <a:pt x="228" y="1"/>
                  </a:cubicBezTo>
                  <a:cubicBezTo>
                    <a:pt x="174" y="10"/>
                    <a:pt x="121" y="19"/>
                    <a:pt x="58" y="28"/>
                  </a:cubicBezTo>
                  <a:cubicBezTo>
                    <a:pt x="1" y="45"/>
                    <a:pt x="11" y="137"/>
                    <a:pt x="70" y="137"/>
                  </a:cubicBezTo>
                  <a:cubicBezTo>
                    <a:pt x="74" y="137"/>
                    <a:pt x="80" y="137"/>
                    <a:pt x="85" y="135"/>
                  </a:cubicBezTo>
                  <a:cubicBezTo>
                    <a:pt x="138" y="117"/>
                    <a:pt x="192" y="117"/>
                    <a:pt x="246" y="100"/>
                  </a:cubicBezTo>
                  <a:cubicBezTo>
                    <a:pt x="314" y="91"/>
                    <a:pt x="300" y="1"/>
                    <a:pt x="23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80" name="Google Shape;3666;p10"/>
            <p:cNvSpPr/>
            <p:nvPr/>
          </p:nvSpPr>
          <p:spPr>
            <a:xfrm>
              <a:off x="598975" y="1212175"/>
              <a:ext cx="6475" cy="5050"/>
            </a:xfrm>
            <a:custGeom>
              <a:avLst/>
              <a:ahLst/>
              <a:rect l="l" t="t" r="r" b="b"/>
              <a:pathLst>
                <a:path w="259" h="202" extrusionOk="0">
                  <a:moveTo>
                    <a:pt x="194" y="1"/>
                  </a:moveTo>
                  <a:cubicBezTo>
                    <a:pt x="183" y="1"/>
                    <a:pt x="172" y="3"/>
                    <a:pt x="161" y="7"/>
                  </a:cubicBezTo>
                  <a:cubicBezTo>
                    <a:pt x="125" y="42"/>
                    <a:pt x="81" y="69"/>
                    <a:pt x="36" y="96"/>
                  </a:cubicBezTo>
                  <a:cubicBezTo>
                    <a:pt x="18" y="114"/>
                    <a:pt x="0" y="141"/>
                    <a:pt x="18" y="167"/>
                  </a:cubicBezTo>
                  <a:cubicBezTo>
                    <a:pt x="25" y="187"/>
                    <a:pt x="45" y="201"/>
                    <a:pt x="66" y="201"/>
                  </a:cubicBezTo>
                  <a:cubicBezTo>
                    <a:pt x="74" y="201"/>
                    <a:pt x="82" y="199"/>
                    <a:pt x="89" y="194"/>
                  </a:cubicBezTo>
                  <a:cubicBezTo>
                    <a:pt x="134" y="158"/>
                    <a:pt x="179" y="123"/>
                    <a:pt x="232" y="87"/>
                  </a:cubicBezTo>
                  <a:cubicBezTo>
                    <a:pt x="259" y="78"/>
                    <a:pt x="250" y="34"/>
                    <a:pt x="241" y="16"/>
                  </a:cubicBezTo>
                  <a:cubicBezTo>
                    <a:pt x="225" y="5"/>
                    <a:pt x="210" y="1"/>
                    <a:pt x="19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81" name="Google Shape;3667;p10"/>
            <p:cNvSpPr/>
            <p:nvPr/>
          </p:nvSpPr>
          <p:spPr>
            <a:xfrm>
              <a:off x="606850" y="1219800"/>
              <a:ext cx="6200" cy="5325"/>
            </a:xfrm>
            <a:custGeom>
              <a:avLst/>
              <a:ahLst/>
              <a:rect l="l" t="t" r="r" b="b"/>
              <a:pathLst>
                <a:path w="248" h="213" extrusionOk="0">
                  <a:moveTo>
                    <a:pt x="170" y="1"/>
                  </a:moveTo>
                  <a:cubicBezTo>
                    <a:pt x="160" y="1"/>
                    <a:pt x="149" y="5"/>
                    <a:pt x="140" y="14"/>
                  </a:cubicBezTo>
                  <a:cubicBezTo>
                    <a:pt x="105" y="50"/>
                    <a:pt x="60" y="94"/>
                    <a:pt x="33" y="130"/>
                  </a:cubicBezTo>
                  <a:cubicBezTo>
                    <a:pt x="1" y="169"/>
                    <a:pt x="39" y="213"/>
                    <a:pt x="77" y="213"/>
                  </a:cubicBezTo>
                  <a:cubicBezTo>
                    <a:pt x="90" y="213"/>
                    <a:pt x="104" y="207"/>
                    <a:pt x="113" y="192"/>
                  </a:cubicBezTo>
                  <a:cubicBezTo>
                    <a:pt x="140" y="157"/>
                    <a:pt x="176" y="130"/>
                    <a:pt x="212" y="94"/>
                  </a:cubicBezTo>
                  <a:cubicBezTo>
                    <a:pt x="247" y="59"/>
                    <a:pt x="209" y="1"/>
                    <a:pt x="1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82" name="Google Shape;3668;p10"/>
            <p:cNvSpPr/>
            <p:nvPr/>
          </p:nvSpPr>
          <p:spPr>
            <a:xfrm>
              <a:off x="594800" y="1191575"/>
              <a:ext cx="7925" cy="3175"/>
            </a:xfrm>
            <a:custGeom>
              <a:avLst/>
              <a:ahLst/>
              <a:rect l="l" t="t" r="r" b="b"/>
              <a:pathLst>
                <a:path w="317" h="127" extrusionOk="0">
                  <a:moveTo>
                    <a:pt x="70" y="1"/>
                  </a:moveTo>
                  <a:cubicBezTo>
                    <a:pt x="6" y="1"/>
                    <a:pt x="1" y="100"/>
                    <a:pt x="69" y="108"/>
                  </a:cubicBezTo>
                  <a:cubicBezTo>
                    <a:pt x="123" y="108"/>
                    <a:pt x="185" y="117"/>
                    <a:pt x="239" y="126"/>
                  </a:cubicBezTo>
                  <a:cubicBezTo>
                    <a:pt x="241" y="126"/>
                    <a:pt x="244" y="127"/>
                    <a:pt x="247" y="127"/>
                  </a:cubicBezTo>
                  <a:cubicBezTo>
                    <a:pt x="311" y="127"/>
                    <a:pt x="316" y="28"/>
                    <a:pt x="248" y="19"/>
                  </a:cubicBezTo>
                  <a:cubicBezTo>
                    <a:pt x="194" y="10"/>
                    <a:pt x="132" y="10"/>
                    <a:pt x="78" y="1"/>
                  </a:cubicBezTo>
                  <a:cubicBezTo>
                    <a:pt x="75" y="1"/>
                    <a:pt x="72" y="1"/>
                    <a:pt x="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83" name="Google Shape;3669;p10"/>
            <p:cNvSpPr/>
            <p:nvPr/>
          </p:nvSpPr>
          <p:spPr>
            <a:xfrm>
              <a:off x="687050" y="1230925"/>
              <a:ext cx="20325" cy="24025"/>
            </a:xfrm>
            <a:custGeom>
              <a:avLst/>
              <a:ahLst/>
              <a:rect l="l" t="t" r="r" b="b"/>
              <a:pathLst>
                <a:path w="813" h="961" extrusionOk="0">
                  <a:moveTo>
                    <a:pt x="636" y="1"/>
                  </a:moveTo>
                  <a:cubicBezTo>
                    <a:pt x="184" y="1"/>
                    <a:pt x="0" y="855"/>
                    <a:pt x="572" y="961"/>
                  </a:cubicBezTo>
                  <a:cubicBezTo>
                    <a:pt x="626" y="907"/>
                    <a:pt x="661" y="845"/>
                    <a:pt x="697" y="773"/>
                  </a:cubicBezTo>
                  <a:cubicBezTo>
                    <a:pt x="527" y="764"/>
                    <a:pt x="403" y="568"/>
                    <a:pt x="465" y="399"/>
                  </a:cubicBezTo>
                  <a:cubicBezTo>
                    <a:pt x="492" y="318"/>
                    <a:pt x="554" y="247"/>
                    <a:pt x="634" y="220"/>
                  </a:cubicBezTo>
                  <a:cubicBezTo>
                    <a:pt x="655" y="213"/>
                    <a:pt x="678" y="211"/>
                    <a:pt x="702" y="211"/>
                  </a:cubicBezTo>
                  <a:cubicBezTo>
                    <a:pt x="740" y="211"/>
                    <a:pt x="780" y="218"/>
                    <a:pt x="813" y="229"/>
                  </a:cubicBezTo>
                  <a:cubicBezTo>
                    <a:pt x="804" y="158"/>
                    <a:pt x="795" y="86"/>
                    <a:pt x="768" y="24"/>
                  </a:cubicBezTo>
                  <a:cubicBezTo>
                    <a:pt x="722" y="8"/>
                    <a:pt x="678" y="1"/>
                    <a:pt x="63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84" name="Google Shape;3670;p10"/>
            <p:cNvSpPr/>
            <p:nvPr/>
          </p:nvSpPr>
          <p:spPr>
            <a:xfrm>
              <a:off x="673225" y="1221250"/>
              <a:ext cx="31925" cy="40850"/>
            </a:xfrm>
            <a:custGeom>
              <a:avLst/>
              <a:ahLst/>
              <a:rect l="l" t="t" r="r" b="b"/>
              <a:pathLst>
                <a:path w="1277" h="1634" extrusionOk="0">
                  <a:moveTo>
                    <a:pt x="991" y="1"/>
                  </a:moveTo>
                  <a:cubicBezTo>
                    <a:pt x="286" y="134"/>
                    <a:pt x="1" y="1241"/>
                    <a:pt x="661" y="1633"/>
                  </a:cubicBezTo>
                  <a:cubicBezTo>
                    <a:pt x="679" y="1633"/>
                    <a:pt x="688" y="1624"/>
                    <a:pt x="706" y="1624"/>
                  </a:cubicBezTo>
                  <a:cubicBezTo>
                    <a:pt x="643" y="1580"/>
                    <a:pt x="590" y="1517"/>
                    <a:pt x="581" y="1508"/>
                  </a:cubicBezTo>
                  <a:cubicBezTo>
                    <a:pt x="501" y="1419"/>
                    <a:pt x="385" y="1285"/>
                    <a:pt x="385" y="1160"/>
                  </a:cubicBezTo>
                  <a:lnTo>
                    <a:pt x="385" y="1160"/>
                  </a:lnTo>
                  <a:cubicBezTo>
                    <a:pt x="438" y="1258"/>
                    <a:pt x="483" y="1339"/>
                    <a:pt x="563" y="1428"/>
                  </a:cubicBezTo>
                  <a:cubicBezTo>
                    <a:pt x="625" y="1490"/>
                    <a:pt x="697" y="1544"/>
                    <a:pt x="777" y="1597"/>
                  </a:cubicBezTo>
                  <a:cubicBezTo>
                    <a:pt x="786" y="1597"/>
                    <a:pt x="804" y="1589"/>
                    <a:pt x="822" y="1580"/>
                  </a:cubicBezTo>
                  <a:cubicBezTo>
                    <a:pt x="768" y="1544"/>
                    <a:pt x="715" y="1499"/>
                    <a:pt x="670" y="1464"/>
                  </a:cubicBezTo>
                  <a:cubicBezTo>
                    <a:pt x="608" y="1401"/>
                    <a:pt x="536" y="1339"/>
                    <a:pt x="509" y="1250"/>
                  </a:cubicBezTo>
                  <a:lnTo>
                    <a:pt x="509" y="1250"/>
                  </a:lnTo>
                  <a:cubicBezTo>
                    <a:pt x="563" y="1321"/>
                    <a:pt x="625" y="1374"/>
                    <a:pt x="697" y="1437"/>
                  </a:cubicBezTo>
                  <a:cubicBezTo>
                    <a:pt x="750" y="1482"/>
                    <a:pt x="813" y="1517"/>
                    <a:pt x="884" y="1553"/>
                  </a:cubicBezTo>
                  <a:cubicBezTo>
                    <a:pt x="938" y="1517"/>
                    <a:pt x="991" y="1482"/>
                    <a:pt x="1045" y="1437"/>
                  </a:cubicBezTo>
                  <a:cubicBezTo>
                    <a:pt x="422" y="1258"/>
                    <a:pt x="639" y="289"/>
                    <a:pt x="1197" y="289"/>
                  </a:cubicBezTo>
                  <a:cubicBezTo>
                    <a:pt x="1223" y="289"/>
                    <a:pt x="1249" y="291"/>
                    <a:pt x="1277" y="295"/>
                  </a:cubicBezTo>
                  <a:cubicBezTo>
                    <a:pt x="1259" y="250"/>
                    <a:pt x="1232" y="224"/>
                    <a:pt x="1205" y="188"/>
                  </a:cubicBezTo>
                  <a:cubicBezTo>
                    <a:pt x="1170" y="188"/>
                    <a:pt x="1130" y="184"/>
                    <a:pt x="1092" y="184"/>
                  </a:cubicBezTo>
                  <a:cubicBezTo>
                    <a:pt x="1072" y="184"/>
                    <a:pt x="1054" y="185"/>
                    <a:pt x="1036" y="188"/>
                  </a:cubicBezTo>
                  <a:cubicBezTo>
                    <a:pt x="929" y="206"/>
                    <a:pt x="840" y="241"/>
                    <a:pt x="741" y="295"/>
                  </a:cubicBezTo>
                  <a:cubicBezTo>
                    <a:pt x="813" y="206"/>
                    <a:pt x="920" y="170"/>
                    <a:pt x="1027" y="143"/>
                  </a:cubicBezTo>
                  <a:cubicBezTo>
                    <a:pt x="1054" y="134"/>
                    <a:pt x="1098" y="117"/>
                    <a:pt x="1143" y="117"/>
                  </a:cubicBezTo>
                  <a:cubicBezTo>
                    <a:pt x="1143" y="108"/>
                    <a:pt x="1134" y="108"/>
                    <a:pt x="1134" y="99"/>
                  </a:cubicBezTo>
                  <a:lnTo>
                    <a:pt x="1071" y="99"/>
                  </a:lnTo>
                  <a:cubicBezTo>
                    <a:pt x="1009" y="108"/>
                    <a:pt x="947" y="126"/>
                    <a:pt x="884" y="152"/>
                  </a:cubicBezTo>
                  <a:cubicBezTo>
                    <a:pt x="768" y="197"/>
                    <a:pt x="670" y="277"/>
                    <a:pt x="572" y="366"/>
                  </a:cubicBezTo>
                  <a:cubicBezTo>
                    <a:pt x="625" y="259"/>
                    <a:pt x="724" y="161"/>
                    <a:pt x="840" y="108"/>
                  </a:cubicBezTo>
                  <a:cubicBezTo>
                    <a:pt x="884" y="81"/>
                    <a:pt x="964" y="45"/>
                    <a:pt x="1045" y="36"/>
                  </a:cubicBezTo>
                  <a:cubicBezTo>
                    <a:pt x="1027" y="18"/>
                    <a:pt x="1009" y="10"/>
                    <a:pt x="991"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85" name="Google Shape;3671;p10"/>
            <p:cNvSpPr/>
            <p:nvPr/>
          </p:nvSpPr>
          <p:spPr>
            <a:xfrm>
              <a:off x="669675" y="1218575"/>
              <a:ext cx="48425" cy="46200"/>
            </a:xfrm>
            <a:custGeom>
              <a:avLst/>
              <a:ahLst/>
              <a:rect l="l" t="t" r="r" b="b"/>
              <a:pathLst>
                <a:path w="1937" h="1848" extrusionOk="0">
                  <a:moveTo>
                    <a:pt x="1331" y="495"/>
                  </a:moveTo>
                  <a:cubicBezTo>
                    <a:pt x="1373" y="495"/>
                    <a:pt x="1417" y="502"/>
                    <a:pt x="1463" y="518"/>
                  </a:cubicBezTo>
                  <a:cubicBezTo>
                    <a:pt x="1490" y="580"/>
                    <a:pt x="1499" y="652"/>
                    <a:pt x="1508" y="723"/>
                  </a:cubicBezTo>
                  <a:cubicBezTo>
                    <a:pt x="1475" y="712"/>
                    <a:pt x="1435" y="705"/>
                    <a:pt x="1397" y="705"/>
                  </a:cubicBezTo>
                  <a:cubicBezTo>
                    <a:pt x="1373" y="705"/>
                    <a:pt x="1350" y="707"/>
                    <a:pt x="1329" y="714"/>
                  </a:cubicBezTo>
                  <a:cubicBezTo>
                    <a:pt x="1249" y="741"/>
                    <a:pt x="1187" y="812"/>
                    <a:pt x="1160" y="893"/>
                  </a:cubicBezTo>
                  <a:cubicBezTo>
                    <a:pt x="1098" y="1062"/>
                    <a:pt x="1222" y="1258"/>
                    <a:pt x="1392" y="1267"/>
                  </a:cubicBezTo>
                  <a:cubicBezTo>
                    <a:pt x="1356" y="1339"/>
                    <a:pt x="1321" y="1401"/>
                    <a:pt x="1267" y="1455"/>
                  </a:cubicBezTo>
                  <a:cubicBezTo>
                    <a:pt x="695" y="1349"/>
                    <a:pt x="879" y="495"/>
                    <a:pt x="1331" y="495"/>
                  </a:cubicBezTo>
                  <a:close/>
                  <a:moveTo>
                    <a:pt x="1133" y="108"/>
                  </a:moveTo>
                  <a:cubicBezTo>
                    <a:pt x="1151" y="117"/>
                    <a:pt x="1169" y="125"/>
                    <a:pt x="1187" y="143"/>
                  </a:cubicBezTo>
                  <a:cubicBezTo>
                    <a:pt x="1106" y="152"/>
                    <a:pt x="1026" y="188"/>
                    <a:pt x="982" y="215"/>
                  </a:cubicBezTo>
                  <a:cubicBezTo>
                    <a:pt x="866" y="268"/>
                    <a:pt x="767" y="366"/>
                    <a:pt x="714" y="473"/>
                  </a:cubicBezTo>
                  <a:cubicBezTo>
                    <a:pt x="812" y="384"/>
                    <a:pt x="910" y="304"/>
                    <a:pt x="1026" y="259"/>
                  </a:cubicBezTo>
                  <a:cubicBezTo>
                    <a:pt x="1089" y="233"/>
                    <a:pt x="1151" y="215"/>
                    <a:pt x="1213" y="206"/>
                  </a:cubicBezTo>
                  <a:lnTo>
                    <a:pt x="1276" y="206"/>
                  </a:lnTo>
                  <a:cubicBezTo>
                    <a:pt x="1276" y="215"/>
                    <a:pt x="1285" y="215"/>
                    <a:pt x="1285" y="224"/>
                  </a:cubicBezTo>
                  <a:cubicBezTo>
                    <a:pt x="1240" y="224"/>
                    <a:pt x="1196" y="241"/>
                    <a:pt x="1169" y="250"/>
                  </a:cubicBezTo>
                  <a:cubicBezTo>
                    <a:pt x="1062" y="277"/>
                    <a:pt x="955" y="313"/>
                    <a:pt x="883" y="402"/>
                  </a:cubicBezTo>
                  <a:cubicBezTo>
                    <a:pt x="982" y="348"/>
                    <a:pt x="1071" y="313"/>
                    <a:pt x="1178" y="295"/>
                  </a:cubicBezTo>
                  <a:cubicBezTo>
                    <a:pt x="1196" y="292"/>
                    <a:pt x="1214" y="291"/>
                    <a:pt x="1234" y="291"/>
                  </a:cubicBezTo>
                  <a:cubicBezTo>
                    <a:pt x="1272" y="291"/>
                    <a:pt x="1312" y="295"/>
                    <a:pt x="1347" y="295"/>
                  </a:cubicBezTo>
                  <a:cubicBezTo>
                    <a:pt x="1374" y="331"/>
                    <a:pt x="1401" y="357"/>
                    <a:pt x="1419" y="402"/>
                  </a:cubicBezTo>
                  <a:cubicBezTo>
                    <a:pt x="1391" y="398"/>
                    <a:pt x="1365" y="396"/>
                    <a:pt x="1339" y="396"/>
                  </a:cubicBezTo>
                  <a:cubicBezTo>
                    <a:pt x="781" y="396"/>
                    <a:pt x="564" y="1365"/>
                    <a:pt x="1187" y="1544"/>
                  </a:cubicBezTo>
                  <a:cubicBezTo>
                    <a:pt x="1133" y="1589"/>
                    <a:pt x="1080" y="1624"/>
                    <a:pt x="1026" y="1660"/>
                  </a:cubicBezTo>
                  <a:cubicBezTo>
                    <a:pt x="955" y="1624"/>
                    <a:pt x="892" y="1589"/>
                    <a:pt x="839" y="1544"/>
                  </a:cubicBezTo>
                  <a:cubicBezTo>
                    <a:pt x="767" y="1481"/>
                    <a:pt x="705" y="1428"/>
                    <a:pt x="651" y="1357"/>
                  </a:cubicBezTo>
                  <a:lnTo>
                    <a:pt x="651" y="1357"/>
                  </a:lnTo>
                  <a:cubicBezTo>
                    <a:pt x="678" y="1446"/>
                    <a:pt x="750" y="1508"/>
                    <a:pt x="812" y="1571"/>
                  </a:cubicBezTo>
                  <a:cubicBezTo>
                    <a:pt x="857" y="1606"/>
                    <a:pt x="910" y="1651"/>
                    <a:pt x="964" y="1687"/>
                  </a:cubicBezTo>
                  <a:cubicBezTo>
                    <a:pt x="946" y="1696"/>
                    <a:pt x="928" y="1704"/>
                    <a:pt x="919" y="1704"/>
                  </a:cubicBezTo>
                  <a:cubicBezTo>
                    <a:pt x="839" y="1651"/>
                    <a:pt x="767" y="1597"/>
                    <a:pt x="705" y="1535"/>
                  </a:cubicBezTo>
                  <a:cubicBezTo>
                    <a:pt x="625" y="1446"/>
                    <a:pt x="580" y="1365"/>
                    <a:pt x="527" y="1267"/>
                  </a:cubicBezTo>
                  <a:lnTo>
                    <a:pt x="527" y="1267"/>
                  </a:lnTo>
                  <a:cubicBezTo>
                    <a:pt x="527" y="1392"/>
                    <a:pt x="643" y="1526"/>
                    <a:pt x="723" y="1615"/>
                  </a:cubicBezTo>
                  <a:cubicBezTo>
                    <a:pt x="732" y="1624"/>
                    <a:pt x="785" y="1687"/>
                    <a:pt x="848" y="1731"/>
                  </a:cubicBezTo>
                  <a:cubicBezTo>
                    <a:pt x="830" y="1731"/>
                    <a:pt x="821" y="1740"/>
                    <a:pt x="803" y="1740"/>
                  </a:cubicBezTo>
                  <a:cubicBezTo>
                    <a:pt x="143" y="1348"/>
                    <a:pt x="428" y="241"/>
                    <a:pt x="1133" y="108"/>
                  </a:cubicBezTo>
                  <a:close/>
                  <a:moveTo>
                    <a:pt x="1133" y="1"/>
                  </a:moveTo>
                  <a:cubicBezTo>
                    <a:pt x="312" y="152"/>
                    <a:pt x="0" y="1392"/>
                    <a:pt x="767" y="1838"/>
                  </a:cubicBezTo>
                  <a:lnTo>
                    <a:pt x="785" y="1838"/>
                  </a:lnTo>
                  <a:cubicBezTo>
                    <a:pt x="785" y="1847"/>
                    <a:pt x="794" y="1847"/>
                    <a:pt x="803" y="1847"/>
                  </a:cubicBezTo>
                  <a:cubicBezTo>
                    <a:pt x="1624" y="1696"/>
                    <a:pt x="1936" y="447"/>
                    <a:pt x="1178" y="9"/>
                  </a:cubicBezTo>
                  <a:cubicBezTo>
                    <a:pt x="1169" y="9"/>
                    <a:pt x="1169" y="1"/>
                    <a:pt x="116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86" name="Google Shape;3672;p10"/>
            <p:cNvSpPr/>
            <p:nvPr/>
          </p:nvSpPr>
          <p:spPr>
            <a:xfrm>
              <a:off x="693750" y="1266225"/>
              <a:ext cx="4700" cy="5525"/>
            </a:xfrm>
            <a:custGeom>
              <a:avLst/>
              <a:ahLst/>
              <a:rect l="l" t="t" r="r" b="b"/>
              <a:pathLst>
                <a:path w="188" h="221" extrusionOk="0">
                  <a:moveTo>
                    <a:pt x="65" y="0"/>
                  </a:moveTo>
                  <a:cubicBezTo>
                    <a:pt x="59" y="0"/>
                    <a:pt x="52" y="1"/>
                    <a:pt x="45" y="4"/>
                  </a:cubicBezTo>
                  <a:cubicBezTo>
                    <a:pt x="19" y="13"/>
                    <a:pt x="1" y="39"/>
                    <a:pt x="19" y="66"/>
                  </a:cubicBezTo>
                  <a:cubicBezTo>
                    <a:pt x="36" y="111"/>
                    <a:pt x="54" y="155"/>
                    <a:pt x="81" y="200"/>
                  </a:cubicBezTo>
                  <a:cubicBezTo>
                    <a:pt x="91" y="214"/>
                    <a:pt x="104" y="220"/>
                    <a:pt x="116" y="220"/>
                  </a:cubicBezTo>
                  <a:cubicBezTo>
                    <a:pt x="152" y="220"/>
                    <a:pt x="187" y="177"/>
                    <a:pt x="161" y="137"/>
                  </a:cubicBezTo>
                  <a:cubicBezTo>
                    <a:pt x="143" y="102"/>
                    <a:pt x="126" y="66"/>
                    <a:pt x="117" y="30"/>
                  </a:cubicBezTo>
                  <a:cubicBezTo>
                    <a:pt x="103" y="10"/>
                    <a:pt x="85" y="0"/>
                    <a:pt x="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87" name="Google Shape;3673;p10"/>
            <p:cNvSpPr/>
            <p:nvPr/>
          </p:nvSpPr>
          <p:spPr>
            <a:xfrm>
              <a:off x="701350" y="1261075"/>
              <a:ext cx="6025" cy="5700"/>
            </a:xfrm>
            <a:custGeom>
              <a:avLst/>
              <a:ahLst/>
              <a:rect l="l" t="t" r="r" b="b"/>
              <a:pathLst>
                <a:path w="241" h="228" extrusionOk="0">
                  <a:moveTo>
                    <a:pt x="74" y="0"/>
                  </a:moveTo>
                  <a:cubicBezTo>
                    <a:pt x="32" y="0"/>
                    <a:pt x="0" y="58"/>
                    <a:pt x="36" y="94"/>
                  </a:cubicBezTo>
                  <a:cubicBezTo>
                    <a:pt x="71" y="129"/>
                    <a:pt x="98" y="165"/>
                    <a:pt x="134" y="201"/>
                  </a:cubicBezTo>
                  <a:cubicBezTo>
                    <a:pt x="145" y="218"/>
                    <a:pt x="161" y="228"/>
                    <a:pt x="177" y="228"/>
                  </a:cubicBezTo>
                  <a:cubicBezTo>
                    <a:pt x="186" y="228"/>
                    <a:pt x="196" y="225"/>
                    <a:pt x="205" y="219"/>
                  </a:cubicBezTo>
                  <a:cubicBezTo>
                    <a:pt x="232" y="201"/>
                    <a:pt x="241" y="165"/>
                    <a:pt x="223" y="147"/>
                  </a:cubicBezTo>
                  <a:cubicBezTo>
                    <a:pt x="187" y="94"/>
                    <a:pt x="143" y="58"/>
                    <a:pt x="107" y="13"/>
                  </a:cubicBezTo>
                  <a:cubicBezTo>
                    <a:pt x="96" y="4"/>
                    <a:pt x="85" y="0"/>
                    <a:pt x="7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88" name="Google Shape;3674;p10"/>
            <p:cNvSpPr/>
            <p:nvPr/>
          </p:nvSpPr>
          <p:spPr>
            <a:xfrm>
              <a:off x="706975" y="1254825"/>
              <a:ext cx="7100" cy="4900"/>
            </a:xfrm>
            <a:custGeom>
              <a:avLst/>
              <a:ahLst/>
              <a:rect l="l" t="t" r="r" b="b"/>
              <a:pathLst>
                <a:path w="284" h="196" extrusionOk="0">
                  <a:moveTo>
                    <a:pt x="80" y="1"/>
                  </a:moveTo>
                  <a:cubicBezTo>
                    <a:pt x="36" y="1"/>
                    <a:pt x="0" y="58"/>
                    <a:pt x="43" y="94"/>
                  </a:cubicBezTo>
                  <a:cubicBezTo>
                    <a:pt x="96" y="130"/>
                    <a:pt x="150" y="156"/>
                    <a:pt x="194" y="192"/>
                  </a:cubicBezTo>
                  <a:cubicBezTo>
                    <a:pt x="201" y="194"/>
                    <a:pt x="208" y="195"/>
                    <a:pt x="215" y="195"/>
                  </a:cubicBezTo>
                  <a:cubicBezTo>
                    <a:pt x="237" y="195"/>
                    <a:pt x="259" y="185"/>
                    <a:pt x="266" y="165"/>
                  </a:cubicBezTo>
                  <a:cubicBezTo>
                    <a:pt x="284" y="139"/>
                    <a:pt x="266" y="112"/>
                    <a:pt x="248" y="94"/>
                  </a:cubicBezTo>
                  <a:cubicBezTo>
                    <a:pt x="203" y="67"/>
                    <a:pt x="150" y="40"/>
                    <a:pt x="114" y="14"/>
                  </a:cubicBezTo>
                  <a:cubicBezTo>
                    <a:pt x="103" y="4"/>
                    <a:pt x="91"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89" name="Google Shape;3675;p10"/>
            <p:cNvSpPr/>
            <p:nvPr/>
          </p:nvSpPr>
          <p:spPr>
            <a:xfrm>
              <a:off x="712050" y="1235075"/>
              <a:ext cx="7750" cy="2925"/>
            </a:xfrm>
            <a:custGeom>
              <a:avLst/>
              <a:ahLst/>
              <a:rect l="l" t="t" r="r" b="b"/>
              <a:pathLst>
                <a:path w="310" h="117" extrusionOk="0">
                  <a:moveTo>
                    <a:pt x="248" y="0"/>
                  </a:moveTo>
                  <a:cubicBezTo>
                    <a:pt x="246" y="0"/>
                    <a:pt x="244" y="0"/>
                    <a:pt x="241" y="1"/>
                  </a:cubicBezTo>
                  <a:cubicBezTo>
                    <a:pt x="188" y="10"/>
                    <a:pt x="125" y="10"/>
                    <a:pt x="72" y="10"/>
                  </a:cubicBezTo>
                  <a:cubicBezTo>
                    <a:pt x="0" y="19"/>
                    <a:pt x="9" y="117"/>
                    <a:pt x="81" y="117"/>
                  </a:cubicBezTo>
                  <a:cubicBezTo>
                    <a:pt x="107" y="112"/>
                    <a:pt x="136" y="112"/>
                    <a:pt x="165" y="112"/>
                  </a:cubicBezTo>
                  <a:cubicBezTo>
                    <a:pt x="194" y="112"/>
                    <a:pt x="223" y="112"/>
                    <a:pt x="250" y="108"/>
                  </a:cubicBezTo>
                  <a:cubicBezTo>
                    <a:pt x="310" y="99"/>
                    <a:pt x="304" y="0"/>
                    <a:pt x="24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90" name="Google Shape;3676;p10"/>
            <p:cNvSpPr/>
            <p:nvPr/>
          </p:nvSpPr>
          <p:spPr>
            <a:xfrm>
              <a:off x="710475" y="1222975"/>
              <a:ext cx="6500" cy="4675"/>
            </a:xfrm>
            <a:custGeom>
              <a:avLst/>
              <a:ahLst/>
              <a:rect l="l" t="t" r="r" b="b"/>
              <a:pathLst>
                <a:path w="260" h="187" extrusionOk="0">
                  <a:moveTo>
                    <a:pt x="202" y="1"/>
                  </a:moveTo>
                  <a:cubicBezTo>
                    <a:pt x="198" y="1"/>
                    <a:pt x="193" y="1"/>
                    <a:pt x="188" y="3"/>
                  </a:cubicBezTo>
                  <a:cubicBezTo>
                    <a:pt x="135" y="30"/>
                    <a:pt x="81" y="65"/>
                    <a:pt x="28" y="92"/>
                  </a:cubicBezTo>
                  <a:cubicBezTo>
                    <a:pt x="1" y="101"/>
                    <a:pt x="1" y="146"/>
                    <a:pt x="19" y="164"/>
                  </a:cubicBezTo>
                  <a:cubicBezTo>
                    <a:pt x="30" y="181"/>
                    <a:pt x="45" y="187"/>
                    <a:pt x="61" y="187"/>
                  </a:cubicBezTo>
                  <a:cubicBezTo>
                    <a:pt x="70" y="187"/>
                    <a:pt x="80" y="185"/>
                    <a:pt x="90" y="181"/>
                  </a:cubicBezTo>
                  <a:cubicBezTo>
                    <a:pt x="135" y="155"/>
                    <a:pt x="170" y="128"/>
                    <a:pt x="224" y="101"/>
                  </a:cubicBezTo>
                  <a:cubicBezTo>
                    <a:pt x="242" y="92"/>
                    <a:pt x="259" y="65"/>
                    <a:pt x="251" y="39"/>
                  </a:cubicBezTo>
                  <a:cubicBezTo>
                    <a:pt x="243" y="17"/>
                    <a:pt x="224" y="1"/>
                    <a:pt x="20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91" name="Google Shape;3677;p10"/>
            <p:cNvSpPr/>
            <p:nvPr/>
          </p:nvSpPr>
          <p:spPr>
            <a:xfrm>
              <a:off x="703575" y="1214175"/>
              <a:ext cx="6675" cy="5100"/>
            </a:xfrm>
            <a:custGeom>
              <a:avLst/>
              <a:ahLst/>
              <a:rect l="l" t="t" r="r" b="b"/>
              <a:pathLst>
                <a:path w="267" h="204" extrusionOk="0">
                  <a:moveTo>
                    <a:pt x="188" y="1"/>
                  </a:moveTo>
                  <a:cubicBezTo>
                    <a:pt x="175" y="1"/>
                    <a:pt x="163" y="5"/>
                    <a:pt x="152" y="16"/>
                  </a:cubicBezTo>
                  <a:cubicBezTo>
                    <a:pt x="116" y="52"/>
                    <a:pt x="89" y="78"/>
                    <a:pt x="45" y="105"/>
                  </a:cubicBezTo>
                  <a:cubicBezTo>
                    <a:pt x="1" y="142"/>
                    <a:pt x="36" y="203"/>
                    <a:pt x="79" y="203"/>
                  </a:cubicBezTo>
                  <a:cubicBezTo>
                    <a:pt x="88" y="203"/>
                    <a:pt x="98" y="201"/>
                    <a:pt x="107" y="194"/>
                  </a:cubicBezTo>
                  <a:cubicBezTo>
                    <a:pt x="152" y="159"/>
                    <a:pt x="188" y="123"/>
                    <a:pt x="232" y="87"/>
                  </a:cubicBezTo>
                  <a:cubicBezTo>
                    <a:pt x="266" y="47"/>
                    <a:pt x="228" y="1"/>
                    <a:pt x="18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92" name="Google Shape;3678;p10"/>
            <p:cNvSpPr/>
            <p:nvPr/>
          </p:nvSpPr>
          <p:spPr>
            <a:xfrm>
              <a:off x="711050" y="1245300"/>
              <a:ext cx="7800" cy="3450"/>
            </a:xfrm>
            <a:custGeom>
              <a:avLst/>
              <a:ahLst/>
              <a:rect l="l" t="t" r="r" b="b"/>
              <a:pathLst>
                <a:path w="312" h="138" extrusionOk="0">
                  <a:moveTo>
                    <a:pt x="62" y="0"/>
                  </a:moveTo>
                  <a:cubicBezTo>
                    <a:pt x="11" y="0"/>
                    <a:pt x="0" y="92"/>
                    <a:pt x="58" y="100"/>
                  </a:cubicBezTo>
                  <a:cubicBezTo>
                    <a:pt x="112" y="118"/>
                    <a:pt x="174" y="127"/>
                    <a:pt x="228" y="136"/>
                  </a:cubicBezTo>
                  <a:cubicBezTo>
                    <a:pt x="232" y="137"/>
                    <a:pt x="237" y="138"/>
                    <a:pt x="241" y="138"/>
                  </a:cubicBezTo>
                  <a:cubicBezTo>
                    <a:pt x="294" y="138"/>
                    <a:pt x="311" y="46"/>
                    <a:pt x="245" y="38"/>
                  </a:cubicBezTo>
                  <a:cubicBezTo>
                    <a:pt x="192" y="29"/>
                    <a:pt x="138" y="11"/>
                    <a:pt x="76" y="2"/>
                  </a:cubicBezTo>
                  <a:cubicBezTo>
                    <a:pt x="71" y="1"/>
                    <a:pt x="67" y="0"/>
                    <a:pt x="6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93" name="Google Shape;3679;p10"/>
            <p:cNvSpPr/>
            <p:nvPr/>
          </p:nvSpPr>
          <p:spPr>
            <a:xfrm>
              <a:off x="627525" y="1247800"/>
              <a:ext cx="25450" cy="14750"/>
            </a:xfrm>
            <a:custGeom>
              <a:avLst/>
              <a:ahLst/>
              <a:rect l="l" t="t" r="r" b="b"/>
              <a:pathLst>
                <a:path w="1018" h="590" extrusionOk="0">
                  <a:moveTo>
                    <a:pt x="723" y="0"/>
                  </a:moveTo>
                  <a:cubicBezTo>
                    <a:pt x="776" y="161"/>
                    <a:pt x="642" y="348"/>
                    <a:pt x="464" y="357"/>
                  </a:cubicBezTo>
                  <a:cubicBezTo>
                    <a:pt x="454" y="358"/>
                    <a:pt x="444" y="359"/>
                    <a:pt x="434" y="359"/>
                  </a:cubicBezTo>
                  <a:cubicBezTo>
                    <a:pt x="362" y="359"/>
                    <a:pt x="287" y="330"/>
                    <a:pt x="232" y="268"/>
                  </a:cubicBezTo>
                  <a:cubicBezTo>
                    <a:pt x="196" y="232"/>
                    <a:pt x="179" y="170"/>
                    <a:pt x="179" y="107"/>
                  </a:cubicBezTo>
                  <a:cubicBezTo>
                    <a:pt x="116" y="143"/>
                    <a:pt x="54" y="179"/>
                    <a:pt x="0" y="223"/>
                  </a:cubicBezTo>
                  <a:cubicBezTo>
                    <a:pt x="19" y="474"/>
                    <a:pt x="224" y="590"/>
                    <a:pt x="438" y="590"/>
                  </a:cubicBezTo>
                  <a:cubicBezTo>
                    <a:pt x="720" y="590"/>
                    <a:pt x="1018" y="390"/>
                    <a:pt x="937" y="36"/>
                  </a:cubicBezTo>
                  <a:cubicBezTo>
                    <a:pt x="865" y="18"/>
                    <a:pt x="794" y="0"/>
                    <a:pt x="723"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94" name="Google Shape;3680;p10"/>
            <p:cNvSpPr/>
            <p:nvPr/>
          </p:nvSpPr>
          <p:spPr>
            <a:xfrm>
              <a:off x="621275" y="1249800"/>
              <a:ext cx="40825" cy="24200"/>
            </a:xfrm>
            <a:custGeom>
              <a:avLst/>
              <a:ahLst/>
              <a:rect l="l" t="t" r="r" b="b"/>
              <a:pathLst>
                <a:path w="1633" h="968" extrusionOk="0">
                  <a:moveTo>
                    <a:pt x="1303" y="1"/>
                  </a:moveTo>
                  <a:lnTo>
                    <a:pt x="1303" y="1"/>
                  </a:lnTo>
                  <a:cubicBezTo>
                    <a:pt x="1355" y="388"/>
                    <a:pt x="1014" y="608"/>
                    <a:pt x="688" y="608"/>
                  </a:cubicBezTo>
                  <a:cubicBezTo>
                    <a:pt x="452" y="608"/>
                    <a:pt x="225" y="493"/>
                    <a:pt x="161" y="241"/>
                  </a:cubicBezTo>
                  <a:cubicBezTo>
                    <a:pt x="134" y="268"/>
                    <a:pt x="107" y="304"/>
                    <a:pt x="90" y="340"/>
                  </a:cubicBezTo>
                  <a:cubicBezTo>
                    <a:pt x="116" y="393"/>
                    <a:pt x="134" y="447"/>
                    <a:pt x="161" y="500"/>
                  </a:cubicBezTo>
                  <a:cubicBezTo>
                    <a:pt x="223" y="589"/>
                    <a:pt x="286" y="652"/>
                    <a:pt x="375" y="723"/>
                  </a:cubicBezTo>
                  <a:cubicBezTo>
                    <a:pt x="268" y="696"/>
                    <a:pt x="188" y="607"/>
                    <a:pt x="125" y="527"/>
                  </a:cubicBezTo>
                  <a:cubicBezTo>
                    <a:pt x="98" y="500"/>
                    <a:pt x="72" y="464"/>
                    <a:pt x="54" y="429"/>
                  </a:cubicBezTo>
                  <a:cubicBezTo>
                    <a:pt x="45" y="429"/>
                    <a:pt x="45" y="438"/>
                    <a:pt x="45" y="447"/>
                  </a:cubicBezTo>
                  <a:cubicBezTo>
                    <a:pt x="54" y="464"/>
                    <a:pt x="54" y="482"/>
                    <a:pt x="63" y="500"/>
                  </a:cubicBezTo>
                  <a:cubicBezTo>
                    <a:pt x="98" y="554"/>
                    <a:pt x="134" y="607"/>
                    <a:pt x="179" y="652"/>
                  </a:cubicBezTo>
                  <a:cubicBezTo>
                    <a:pt x="277" y="741"/>
                    <a:pt x="393" y="803"/>
                    <a:pt x="509" y="857"/>
                  </a:cubicBezTo>
                  <a:cubicBezTo>
                    <a:pt x="384" y="848"/>
                    <a:pt x="259" y="794"/>
                    <a:pt x="161" y="714"/>
                  </a:cubicBezTo>
                  <a:cubicBezTo>
                    <a:pt x="116" y="679"/>
                    <a:pt x="54" y="616"/>
                    <a:pt x="9" y="554"/>
                  </a:cubicBezTo>
                  <a:cubicBezTo>
                    <a:pt x="9" y="571"/>
                    <a:pt x="9" y="589"/>
                    <a:pt x="0" y="607"/>
                  </a:cubicBezTo>
                  <a:cubicBezTo>
                    <a:pt x="168" y="852"/>
                    <a:pt x="455" y="968"/>
                    <a:pt x="743" y="968"/>
                  </a:cubicBezTo>
                  <a:cubicBezTo>
                    <a:pt x="1159" y="968"/>
                    <a:pt x="1575" y="725"/>
                    <a:pt x="1633" y="277"/>
                  </a:cubicBezTo>
                  <a:cubicBezTo>
                    <a:pt x="1624" y="268"/>
                    <a:pt x="1615" y="250"/>
                    <a:pt x="1615" y="241"/>
                  </a:cubicBezTo>
                  <a:cubicBezTo>
                    <a:pt x="1588" y="313"/>
                    <a:pt x="1553" y="393"/>
                    <a:pt x="1553" y="402"/>
                  </a:cubicBezTo>
                  <a:cubicBezTo>
                    <a:pt x="1499" y="509"/>
                    <a:pt x="1428" y="670"/>
                    <a:pt x="1312" y="714"/>
                  </a:cubicBezTo>
                  <a:cubicBezTo>
                    <a:pt x="1383" y="625"/>
                    <a:pt x="1437" y="554"/>
                    <a:pt x="1481" y="455"/>
                  </a:cubicBezTo>
                  <a:cubicBezTo>
                    <a:pt x="1526" y="366"/>
                    <a:pt x="1544" y="277"/>
                    <a:pt x="1562" y="188"/>
                  </a:cubicBezTo>
                  <a:cubicBezTo>
                    <a:pt x="1553" y="170"/>
                    <a:pt x="1544" y="161"/>
                    <a:pt x="1526" y="152"/>
                  </a:cubicBezTo>
                  <a:cubicBezTo>
                    <a:pt x="1517" y="215"/>
                    <a:pt x="1490" y="277"/>
                    <a:pt x="1472" y="331"/>
                  </a:cubicBezTo>
                  <a:cubicBezTo>
                    <a:pt x="1446" y="420"/>
                    <a:pt x="1410" y="509"/>
                    <a:pt x="1339" y="571"/>
                  </a:cubicBezTo>
                  <a:cubicBezTo>
                    <a:pt x="1339" y="571"/>
                    <a:pt x="1339" y="571"/>
                    <a:pt x="1339" y="563"/>
                  </a:cubicBezTo>
                  <a:cubicBezTo>
                    <a:pt x="1383" y="491"/>
                    <a:pt x="1419" y="411"/>
                    <a:pt x="1446" y="322"/>
                  </a:cubicBezTo>
                  <a:cubicBezTo>
                    <a:pt x="1463" y="250"/>
                    <a:pt x="1472" y="179"/>
                    <a:pt x="1472" y="108"/>
                  </a:cubicBezTo>
                  <a:cubicBezTo>
                    <a:pt x="1419" y="63"/>
                    <a:pt x="1365" y="27"/>
                    <a:pt x="1303"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95" name="Google Shape;3681;p10"/>
            <p:cNvSpPr/>
            <p:nvPr/>
          </p:nvSpPr>
          <p:spPr>
            <a:xfrm>
              <a:off x="618600" y="1245075"/>
              <a:ext cx="46175" cy="31550"/>
            </a:xfrm>
            <a:custGeom>
              <a:avLst/>
              <a:ahLst/>
              <a:rect l="l" t="t" r="r" b="b"/>
              <a:pathLst>
                <a:path w="1847" h="1262" extrusionOk="0">
                  <a:moveTo>
                    <a:pt x="1080" y="109"/>
                  </a:moveTo>
                  <a:cubicBezTo>
                    <a:pt x="1151" y="109"/>
                    <a:pt x="1222" y="127"/>
                    <a:pt x="1294" y="145"/>
                  </a:cubicBezTo>
                  <a:cubicBezTo>
                    <a:pt x="1375" y="499"/>
                    <a:pt x="1077" y="699"/>
                    <a:pt x="795" y="699"/>
                  </a:cubicBezTo>
                  <a:cubicBezTo>
                    <a:pt x="581" y="699"/>
                    <a:pt x="376" y="583"/>
                    <a:pt x="357" y="332"/>
                  </a:cubicBezTo>
                  <a:cubicBezTo>
                    <a:pt x="411" y="288"/>
                    <a:pt x="473" y="252"/>
                    <a:pt x="536" y="216"/>
                  </a:cubicBezTo>
                  <a:cubicBezTo>
                    <a:pt x="536" y="279"/>
                    <a:pt x="553" y="341"/>
                    <a:pt x="589" y="377"/>
                  </a:cubicBezTo>
                  <a:cubicBezTo>
                    <a:pt x="644" y="439"/>
                    <a:pt x="719" y="468"/>
                    <a:pt x="791" y="468"/>
                  </a:cubicBezTo>
                  <a:cubicBezTo>
                    <a:pt x="801" y="468"/>
                    <a:pt x="811" y="467"/>
                    <a:pt x="821" y="466"/>
                  </a:cubicBezTo>
                  <a:cubicBezTo>
                    <a:pt x="999" y="457"/>
                    <a:pt x="1133" y="270"/>
                    <a:pt x="1080" y="109"/>
                  </a:cubicBezTo>
                  <a:close/>
                  <a:moveTo>
                    <a:pt x="1410" y="190"/>
                  </a:moveTo>
                  <a:lnTo>
                    <a:pt x="1410" y="190"/>
                  </a:lnTo>
                  <a:cubicBezTo>
                    <a:pt x="1472" y="216"/>
                    <a:pt x="1526" y="252"/>
                    <a:pt x="1579" y="297"/>
                  </a:cubicBezTo>
                  <a:cubicBezTo>
                    <a:pt x="1579" y="368"/>
                    <a:pt x="1570" y="439"/>
                    <a:pt x="1553" y="511"/>
                  </a:cubicBezTo>
                  <a:cubicBezTo>
                    <a:pt x="1526" y="600"/>
                    <a:pt x="1490" y="680"/>
                    <a:pt x="1446" y="752"/>
                  </a:cubicBezTo>
                  <a:cubicBezTo>
                    <a:pt x="1446" y="760"/>
                    <a:pt x="1446" y="760"/>
                    <a:pt x="1446" y="760"/>
                  </a:cubicBezTo>
                  <a:cubicBezTo>
                    <a:pt x="1517" y="698"/>
                    <a:pt x="1553" y="609"/>
                    <a:pt x="1579" y="520"/>
                  </a:cubicBezTo>
                  <a:cubicBezTo>
                    <a:pt x="1597" y="466"/>
                    <a:pt x="1624" y="404"/>
                    <a:pt x="1633" y="341"/>
                  </a:cubicBezTo>
                  <a:cubicBezTo>
                    <a:pt x="1651" y="350"/>
                    <a:pt x="1660" y="359"/>
                    <a:pt x="1669" y="377"/>
                  </a:cubicBezTo>
                  <a:cubicBezTo>
                    <a:pt x="1651" y="466"/>
                    <a:pt x="1633" y="555"/>
                    <a:pt x="1588" y="644"/>
                  </a:cubicBezTo>
                  <a:cubicBezTo>
                    <a:pt x="1544" y="743"/>
                    <a:pt x="1490" y="814"/>
                    <a:pt x="1419" y="903"/>
                  </a:cubicBezTo>
                  <a:cubicBezTo>
                    <a:pt x="1535" y="859"/>
                    <a:pt x="1606" y="698"/>
                    <a:pt x="1660" y="591"/>
                  </a:cubicBezTo>
                  <a:cubicBezTo>
                    <a:pt x="1660" y="582"/>
                    <a:pt x="1695" y="502"/>
                    <a:pt x="1722" y="430"/>
                  </a:cubicBezTo>
                  <a:cubicBezTo>
                    <a:pt x="1731" y="439"/>
                    <a:pt x="1731" y="457"/>
                    <a:pt x="1740" y="466"/>
                  </a:cubicBezTo>
                  <a:cubicBezTo>
                    <a:pt x="1682" y="914"/>
                    <a:pt x="1266" y="1157"/>
                    <a:pt x="850" y="1157"/>
                  </a:cubicBezTo>
                  <a:cubicBezTo>
                    <a:pt x="562" y="1157"/>
                    <a:pt x="275" y="1041"/>
                    <a:pt x="107" y="796"/>
                  </a:cubicBezTo>
                  <a:cubicBezTo>
                    <a:pt x="116" y="778"/>
                    <a:pt x="116" y="760"/>
                    <a:pt x="116" y="743"/>
                  </a:cubicBezTo>
                  <a:cubicBezTo>
                    <a:pt x="161" y="805"/>
                    <a:pt x="223" y="868"/>
                    <a:pt x="268" y="903"/>
                  </a:cubicBezTo>
                  <a:cubicBezTo>
                    <a:pt x="366" y="983"/>
                    <a:pt x="491" y="1037"/>
                    <a:pt x="616" y="1046"/>
                  </a:cubicBezTo>
                  <a:cubicBezTo>
                    <a:pt x="500" y="992"/>
                    <a:pt x="384" y="930"/>
                    <a:pt x="286" y="841"/>
                  </a:cubicBezTo>
                  <a:cubicBezTo>
                    <a:pt x="241" y="796"/>
                    <a:pt x="205" y="743"/>
                    <a:pt x="179" y="689"/>
                  </a:cubicBezTo>
                  <a:cubicBezTo>
                    <a:pt x="161" y="671"/>
                    <a:pt x="161" y="653"/>
                    <a:pt x="152" y="636"/>
                  </a:cubicBezTo>
                  <a:cubicBezTo>
                    <a:pt x="152" y="627"/>
                    <a:pt x="152" y="618"/>
                    <a:pt x="161" y="618"/>
                  </a:cubicBezTo>
                  <a:cubicBezTo>
                    <a:pt x="179" y="653"/>
                    <a:pt x="205" y="689"/>
                    <a:pt x="232" y="716"/>
                  </a:cubicBezTo>
                  <a:cubicBezTo>
                    <a:pt x="295" y="796"/>
                    <a:pt x="375" y="885"/>
                    <a:pt x="482" y="912"/>
                  </a:cubicBezTo>
                  <a:cubicBezTo>
                    <a:pt x="393" y="841"/>
                    <a:pt x="330" y="778"/>
                    <a:pt x="268" y="689"/>
                  </a:cubicBezTo>
                  <a:cubicBezTo>
                    <a:pt x="241" y="636"/>
                    <a:pt x="223" y="582"/>
                    <a:pt x="197" y="529"/>
                  </a:cubicBezTo>
                  <a:cubicBezTo>
                    <a:pt x="223" y="493"/>
                    <a:pt x="241" y="457"/>
                    <a:pt x="268" y="430"/>
                  </a:cubicBezTo>
                  <a:cubicBezTo>
                    <a:pt x="332" y="682"/>
                    <a:pt x="559" y="797"/>
                    <a:pt x="795" y="797"/>
                  </a:cubicBezTo>
                  <a:cubicBezTo>
                    <a:pt x="1121" y="797"/>
                    <a:pt x="1462" y="577"/>
                    <a:pt x="1410" y="190"/>
                  </a:cubicBezTo>
                  <a:close/>
                  <a:moveTo>
                    <a:pt x="997" y="1"/>
                  </a:moveTo>
                  <a:cubicBezTo>
                    <a:pt x="530" y="1"/>
                    <a:pt x="63" y="280"/>
                    <a:pt x="0" y="796"/>
                  </a:cubicBezTo>
                  <a:cubicBezTo>
                    <a:pt x="0" y="805"/>
                    <a:pt x="0" y="814"/>
                    <a:pt x="9" y="814"/>
                  </a:cubicBezTo>
                  <a:cubicBezTo>
                    <a:pt x="9" y="823"/>
                    <a:pt x="9" y="832"/>
                    <a:pt x="18" y="841"/>
                  </a:cubicBezTo>
                  <a:cubicBezTo>
                    <a:pt x="205" y="1126"/>
                    <a:pt x="528" y="1261"/>
                    <a:pt x="852" y="1261"/>
                  </a:cubicBezTo>
                  <a:cubicBezTo>
                    <a:pt x="1317" y="1261"/>
                    <a:pt x="1784" y="982"/>
                    <a:pt x="1847" y="466"/>
                  </a:cubicBezTo>
                  <a:cubicBezTo>
                    <a:pt x="1847" y="457"/>
                    <a:pt x="1847" y="448"/>
                    <a:pt x="1847" y="448"/>
                  </a:cubicBezTo>
                  <a:cubicBezTo>
                    <a:pt x="1847" y="439"/>
                    <a:pt x="1847" y="430"/>
                    <a:pt x="1838" y="421"/>
                  </a:cubicBezTo>
                  <a:cubicBezTo>
                    <a:pt x="1648" y="136"/>
                    <a:pt x="1322" y="1"/>
                    <a:pt x="99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96" name="Google Shape;3682;p10"/>
            <p:cNvSpPr/>
            <p:nvPr/>
          </p:nvSpPr>
          <p:spPr>
            <a:xfrm>
              <a:off x="663425" y="1245675"/>
              <a:ext cx="5500" cy="5050"/>
            </a:xfrm>
            <a:custGeom>
              <a:avLst/>
              <a:ahLst/>
              <a:rect l="l" t="t" r="r" b="b"/>
              <a:pathLst>
                <a:path w="220" h="202" extrusionOk="0">
                  <a:moveTo>
                    <a:pt x="148" y="1"/>
                  </a:moveTo>
                  <a:cubicBezTo>
                    <a:pt x="133" y="1"/>
                    <a:pt x="118" y="7"/>
                    <a:pt x="107" y="23"/>
                  </a:cubicBezTo>
                  <a:cubicBezTo>
                    <a:pt x="81" y="58"/>
                    <a:pt x="54" y="85"/>
                    <a:pt x="27" y="112"/>
                  </a:cubicBezTo>
                  <a:cubicBezTo>
                    <a:pt x="9" y="130"/>
                    <a:pt x="0" y="166"/>
                    <a:pt x="27" y="183"/>
                  </a:cubicBezTo>
                  <a:cubicBezTo>
                    <a:pt x="38" y="194"/>
                    <a:pt x="56" y="202"/>
                    <a:pt x="72" y="202"/>
                  </a:cubicBezTo>
                  <a:cubicBezTo>
                    <a:pt x="82" y="202"/>
                    <a:pt x="92" y="199"/>
                    <a:pt x="99" y="192"/>
                  </a:cubicBezTo>
                  <a:cubicBezTo>
                    <a:pt x="125" y="157"/>
                    <a:pt x="161" y="121"/>
                    <a:pt x="188" y="76"/>
                  </a:cubicBezTo>
                  <a:cubicBezTo>
                    <a:pt x="219" y="38"/>
                    <a:pt x="184" y="1"/>
                    <a:pt x="14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97" name="Google Shape;3683;p10"/>
            <p:cNvSpPr/>
            <p:nvPr/>
          </p:nvSpPr>
          <p:spPr>
            <a:xfrm>
              <a:off x="655650" y="1239300"/>
              <a:ext cx="4675" cy="6200"/>
            </a:xfrm>
            <a:custGeom>
              <a:avLst/>
              <a:ahLst/>
              <a:rect l="l" t="t" r="r" b="b"/>
              <a:pathLst>
                <a:path w="187" h="248" extrusionOk="0">
                  <a:moveTo>
                    <a:pt x="134" y="1"/>
                  </a:moveTo>
                  <a:cubicBezTo>
                    <a:pt x="115" y="1"/>
                    <a:pt x="94" y="11"/>
                    <a:pt x="88" y="28"/>
                  </a:cubicBezTo>
                  <a:cubicBezTo>
                    <a:pt x="62" y="82"/>
                    <a:pt x="35" y="126"/>
                    <a:pt x="17" y="180"/>
                  </a:cubicBezTo>
                  <a:cubicBezTo>
                    <a:pt x="0" y="219"/>
                    <a:pt x="33" y="248"/>
                    <a:pt x="67" y="248"/>
                  </a:cubicBezTo>
                  <a:cubicBezTo>
                    <a:pt x="86" y="248"/>
                    <a:pt x="105" y="238"/>
                    <a:pt x="115" y="215"/>
                  </a:cubicBezTo>
                  <a:cubicBezTo>
                    <a:pt x="133" y="171"/>
                    <a:pt x="151" y="126"/>
                    <a:pt x="178" y="82"/>
                  </a:cubicBezTo>
                  <a:cubicBezTo>
                    <a:pt x="187" y="55"/>
                    <a:pt x="187" y="28"/>
                    <a:pt x="160" y="10"/>
                  </a:cubicBezTo>
                  <a:cubicBezTo>
                    <a:pt x="153" y="4"/>
                    <a:pt x="144" y="1"/>
                    <a:pt x="13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98" name="Google Shape;3684;p10"/>
            <p:cNvSpPr/>
            <p:nvPr/>
          </p:nvSpPr>
          <p:spPr>
            <a:xfrm>
              <a:off x="647750" y="1235925"/>
              <a:ext cx="3650" cy="6750"/>
            </a:xfrm>
            <a:custGeom>
              <a:avLst/>
              <a:ahLst/>
              <a:rect l="l" t="t" r="r" b="b"/>
              <a:pathLst>
                <a:path w="146" h="270" extrusionOk="0">
                  <a:moveTo>
                    <a:pt x="79" y="1"/>
                  </a:moveTo>
                  <a:cubicBezTo>
                    <a:pt x="52" y="1"/>
                    <a:pt x="37" y="24"/>
                    <a:pt x="30" y="47"/>
                  </a:cubicBezTo>
                  <a:cubicBezTo>
                    <a:pt x="21" y="101"/>
                    <a:pt x="21" y="154"/>
                    <a:pt x="12" y="199"/>
                  </a:cubicBezTo>
                  <a:cubicBezTo>
                    <a:pt x="1" y="242"/>
                    <a:pt x="34" y="269"/>
                    <a:pt x="65" y="269"/>
                  </a:cubicBezTo>
                  <a:cubicBezTo>
                    <a:pt x="84" y="269"/>
                    <a:pt x="103" y="259"/>
                    <a:pt x="110" y="234"/>
                  </a:cubicBezTo>
                  <a:cubicBezTo>
                    <a:pt x="119" y="172"/>
                    <a:pt x="128" y="118"/>
                    <a:pt x="137" y="56"/>
                  </a:cubicBezTo>
                  <a:cubicBezTo>
                    <a:pt x="146" y="29"/>
                    <a:pt x="110" y="2"/>
                    <a:pt x="92" y="2"/>
                  </a:cubicBezTo>
                  <a:cubicBezTo>
                    <a:pt x="87" y="1"/>
                    <a:pt x="83" y="1"/>
                    <a:pt x="7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799" name="Google Shape;3685;p10"/>
            <p:cNvSpPr/>
            <p:nvPr/>
          </p:nvSpPr>
          <p:spPr>
            <a:xfrm>
              <a:off x="625575" y="1239400"/>
              <a:ext cx="5450" cy="6275"/>
            </a:xfrm>
            <a:custGeom>
              <a:avLst/>
              <a:ahLst/>
              <a:rect l="l" t="t" r="r" b="b"/>
              <a:pathLst>
                <a:path w="218" h="251" extrusionOk="0">
                  <a:moveTo>
                    <a:pt x="77" y="0"/>
                  </a:moveTo>
                  <a:cubicBezTo>
                    <a:pt x="39" y="0"/>
                    <a:pt x="0" y="35"/>
                    <a:pt x="25" y="78"/>
                  </a:cubicBezTo>
                  <a:cubicBezTo>
                    <a:pt x="60" y="122"/>
                    <a:pt x="78" y="176"/>
                    <a:pt x="105" y="220"/>
                  </a:cubicBezTo>
                  <a:cubicBezTo>
                    <a:pt x="114" y="241"/>
                    <a:pt x="131" y="250"/>
                    <a:pt x="149" y="250"/>
                  </a:cubicBezTo>
                  <a:cubicBezTo>
                    <a:pt x="183" y="250"/>
                    <a:pt x="218" y="217"/>
                    <a:pt x="194" y="176"/>
                  </a:cubicBezTo>
                  <a:cubicBezTo>
                    <a:pt x="167" y="122"/>
                    <a:pt x="150" y="78"/>
                    <a:pt x="123" y="24"/>
                  </a:cubicBezTo>
                  <a:cubicBezTo>
                    <a:pt x="112" y="7"/>
                    <a:pt x="94" y="0"/>
                    <a:pt x="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00" name="Google Shape;3686;p10"/>
            <p:cNvSpPr/>
            <p:nvPr/>
          </p:nvSpPr>
          <p:spPr>
            <a:xfrm>
              <a:off x="615925" y="1246475"/>
              <a:ext cx="6275" cy="5150"/>
            </a:xfrm>
            <a:custGeom>
              <a:avLst/>
              <a:ahLst/>
              <a:rect l="l" t="t" r="r" b="b"/>
              <a:pathLst>
                <a:path w="251" h="206" extrusionOk="0">
                  <a:moveTo>
                    <a:pt x="54" y="1"/>
                  </a:moveTo>
                  <a:cubicBezTo>
                    <a:pt x="42" y="1"/>
                    <a:pt x="30" y="5"/>
                    <a:pt x="18" y="18"/>
                  </a:cubicBezTo>
                  <a:cubicBezTo>
                    <a:pt x="0" y="35"/>
                    <a:pt x="0" y="71"/>
                    <a:pt x="18" y="89"/>
                  </a:cubicBezTo>
                  <a:cubicBezTo>
                    <a:pt x="63" y="125"/>
                    <a:pt x="116" y="160"/>
                    <a:pt x="161" y="196"/>
                  </a:cubicBezTo>
                  <a:cubicBezTo>
                    <a:pt x="167" y="202"/>
                    <a:pt x="176" y="205"/>
                    <a:pt x="185" y="205"/>
                  </a:cubicBezTo>
                  <a:cubicBezTo>
                    <a:pt x="202" y="205"/>
                    <a:pt x="221" y="195"/>
                    <a:pt x="232" y="178"/>
                  </a:cubicBezTo>
                  <a:cubicBezTo>
                    <a:pt x="250" y="151"/>
                    <a:pt x="241" y="125"/>
                    <a:pt x="214" y="107"/>
                  </a:cubicBezTo>
                  <a:cubicBezTo>
                    <a:pt x="179" y="80"/>
                    <a:pt x="134" y="53"/>
                    <a:pt x="98" y="18"/>
                  </a:cubicBezTo>
                  <a:cubicBezTo>
                    <a:pt x="84" y="8"/>
                    <a:pt x="69" y="1"/>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01" name="Google Shape;3687;p10"/>
            <p:cNvSpPr/>
            <p:nvPr/>
          </p:nvSpPr>
          <p:spPr>
            <a:xfrm>
              <a:off x="610075" y="1256600"/>
              <a:ext cx="7175" cy="4150"/>
            </a:xfrm>
            <a:custGeom>
              <a:avLst/>
              <a:ahLst/>
              <a:rect l="l" t="t" r="r" b="b"/>
              <a:pathLst>
                <a:path w="287" h="166" extrusionOk="0">
                  <a:moveTo>
                    <a:pt x="71" y="0"/>
                  </a:moveTo>
                  <a:cubicBezTo>
                    <a:pt x="22" y="0"/>
                    <a:pt x="1" y="80"/>
                    <a:pt x="56" y="103"/>
                  </a:cubicBezTo>
                  <a:cubicBezTo>
                    <a:pt x="100" y="121"/>
                    <a:pt x="145" y="139"/>
                    <a:pt x="181" y="157"/>
                  </a:cubicBezTo>
                  <a:cubicBezTo>
                    <a:pt x="191" y="163"/>
                    <a:pt x="201" y="165"/>
                    <a:pt x="210" y="165"/>
                  </a:cubicBezTo>
                  <a:cubicBezTo>
                    <a:pt x="258" y="165"/>
                    <a:pt x="287" y="99"/>
                    <a:pt x="234" y="76"/>
                  </a:cubicBezTo>
                  <a:cubicBezTo>
                    <a:pt x="190" y="50"/>
                    <a:pt x="145" y="23"/>
                    <a:pt x="92" y="5"/>
                  </a:cubicBezTo>
                  <a:cubicBezTo>
                    <a:pt x="84" y="2"/>
                    <a:pt x="77" y="0"/>
                    <a:pt x="7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02" name="Google Shape;3688;p10"/>
            <p:cNvSpPr/>
            <p:nvPr/>
          </p:nvSpPr>
          <p:spPr>
            <a:xfrm>
              <a:off x="636625" y="1236025"/>
              <a:ext cx="3750" cy="6825"/>
            </a:xfrm>
            <a:custGeom>
              <a:avLst/>
              <a:ahLst/>
              <a:rect l="l" t="t" r="r" b="b"/>
              <a:pathLst>
                <a:path w="150" h="273" extrusionOk="0">
                  <a:moveTo>
                    <a:pt x="62" y="0"/>
                  </a:moveTo>
                  <a:cubicBezTo>
                    <a:pt x="32" y="0"/>
                    <a:pt x="0" y="25"/>
                    <a:pt x="11" y="61"/>
                  </a:cubicBezTo>
                  <a:cubicBezTo>
                    <a:pt x="20" y="123"/>
                    <a:pt x="29" y="177"/>
                    <a:pt x="38" y="230"/>
                  </a:cubicBezTo>
                  <a:cubicBezTo>
                    <a:pt x="45" y="260"/>
                    <a:pt x="67" y="273"/>
                    <a:pt x="89" y="273"/>
                  </a:cubicBezTo>
                  <a:cubicBezTo>
                    <a:pt x="119" y="273"/>
                    <a:pt x="150" y="249"/>
                    <a:pt x="145" y="213"/>
                  </a:cubicBezTo>
                  <a:cubicBezTo>
                    <a:pt x="136" y="159"/>
                    <a:pt x="127" y="97"/>
                    <a:pt x="109" y="43"/>
                  </a:cubicBezTo>
                  <a:cubicBezTo>
                    <a:pt x="105" y="13"/>
                    <a:pt x="84" y="0"/>
                    <a:pt x="6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03" name="Google Shape;3689;p10"/>
            <p:cNvSpPr/>
            <p:nvPr/>
          </p:nvSpPr>
          <p:spPr>
            <a:xfrm>
              <a:off x="567300" y="1234475"/>
              <a:ext cx="10500" cy="9775"/>
            </a:xfrm>
            <a:custGeom>
              <a:avLst/>
              <a:ahLst/>
              <a:rect l="l" t="t" r="r" b="b"/>
              <a:pathLst>
                <a:path w="420" h="391" extrusionOk="0">
                  <a:moveTo>
                    <a:pt x="170" y="0"/>
                  </a:moveTo>
                  <a:cubicBezTo>
                    <a:pt x="134" y="0"/>
                    <a:pt x="99" y="2"/>
                    <a:pt x="63" y="7"/>
                  </a:cubicBezTo>
                  <a:cubicBezTo>
                    <a:pt x="0" y="132"/>
                    <a:pt x="9" y="248"/>
                    <a:pt x="54" y="346"/>
                  </a:cubicBezTo>
                  <a:lnTo>
                    <a:pt x="99" y="346"/>
                  </a:lnTo>
                  <a:cubicBezTo>
                    <a:pt x="204" y="355"/>
                    <a:pt x="309" y="372"/>
                    <a:pt x="415" y="390"/>
                  </a:cubicBezTo>
                  <a:lnTo>
                    <a:pt x="415" y="390"/>
                  </a:lnTo>
                  <a:cubicBezTo>
                    <a:pt x="407" y="387"/>
                    <a:pt x="399" y="380"/>
                    <a:pt x="384" y="373"/>
                  </a:cubicBezTo>
                  <a:cubicBezTo>
                    <a:pt x="313" y="328"/>
                    <a:pt x="259" y="257"/>
                    <a:pt x="241" y="176"/>
                  </a:cubicBezTo>
                  <a:cubicBezTo>
                    <a:pt x="232" y="123"/>
                    <a:pt x="250" y="51"/>
                    <a:pt x="277" y="7"/>
                  </a:cubicBezTo>
                  <a:cubicBezTo>
                    <a:pt x="241" y="2"/>
                    <a:pt x="206" y="0"/>
                    <a:pt x="170" y="0"/>
                  </a:cubicBezTo>
                  <a:close/>
                  <a:moveTo>
                    <a:pt x="415" y="390"/>
                  </a:moveTo>
                  <a:cubicBezTo>
                    <a:pt x="417" y="390"/>
                    <a:pt x="418" y="390"/>
                    <a:pt x="420" y="390"/>
                  </a:cubicBezTo>
                  <a:cubicBezTo>
                    <a:pt x="418" y="390"/>
                    <a:pt x="417" y="390"/>
                    <a:pt x="415" y="39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04" name="Google Shape;3690;p10"/>
            <p:cNvSpPr/>
            <p:nvPr/>
          </p:nvSpPr>
          <p:spPr>
            <a:xfrm>
              <a:off x="578675" y="1239775"/>
              <a:ext cx="12525" cy="10925"/>
            </a:xfrm>
            <a:custGeom>
              <a:avLst/>
              <a:ahLst/>
              <a:rect l="l" t="t" r="r" b="b"/>
              <a:pathLst>
                <a:path w="501" h="437" extrusionOk="0">
                  <a:moveTo>
                    <a:pt x="339" y="0"/>
                  </a:moveTo>
                  <a:cubicBezTo>
                    <a:pt x="314" y="119"/>
                    <a:pt x="192" y="197"/>
                    <a:pt x="73" y="197"/>
                  </a:cubicBezTo>
                  <a:cubicBezTo>
                    <a:pt x="67" y="197"/>
                    <a:pt x="60" y="197"/>
                    <a:pt x="54" y="196"/>
                  </a:cubicBezTo>
                  <a:lnTo>
                    <a:pt x="54" y="196"/>
                  </a:lnTo>
                  <a:lnTo>
                    <a:pt x="81" y="205"/>
                  </a:lnTo>
                  <a:lnTo>
                    <a:pt x="54" y="268"/>
                  </a:lnTo>
                  <a:cubicBezTo>
                    <a:pt x="36" y="321"/>
                    <a:pt x="18" y="375"/>
                    <a:pt x="0" y="428"/>
                  </a:cubicBezTo>
                  <a:cubicBezTo>
                    <a:pt x="33" y="434"/>
                    <a:pt x="66" y="437"/>
                    <a:pt x="98" y="437"/>
                  </a:cubicBezTo>
                  <a:cubicBezTo>
                    <a:pt x="268" y="437"/>
                    <a:pt x="425" y="354"/>
                    <a:pt x="500" y="152"/>
                  </a:cubicBezTo>
                  <a:cubicBezTo>
                    <a:pt x="455" y="98"/>
                    <a:pt x="402" y="45"/>
                    <a:pt x="339"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05" name="Google Shape;3691;p10"/>
            <p:cNvSpPr/>
            <p:nvPr/>
          </p:nvSpPr>
          <p:spPr>
            <a:xfrm>
              <a:off x="575325" y="1246000"/>
              <a:ext cx="21000" cy="16750"/>
            </a:xfrm>
            <a:custGeom>
              <a:avLst/>
              <a:ahLst/>
              <a:rect l="l" t="t" r="r" b="b"/>
              <a:pathLst>
                <a:path w="840" h="670" extrusionOk="0">
                  <a:moveTo>
                    <a:pt x="705" y="1"/>
                  </a:moveTo>
                  <a:cubicBezTo>
                    <a:pt x="613" y="207"/>
                    <a:pt x="436" y="294"/>
                    <a:pt x="250" y="294"/>
                  </a:cubicBezTo>
                  <a:cubicBezTo>
                    <a:pt x="203" y="294"/>
                    <a:pt x="155" y="288"/>
                    <a:pt x="108" y="277"/>
                  </a:cubicBezTo>
                  <a:cubicBezTo>
                    <a:pt x="72" y="376"/>
                    <a:pt x="36" y="474"/>
                    <a:pt x="1" y="581"/>
                  </a:cubicBezTo>
                  <a:cubicBezTo>
                    <a:pt x="81" y="607"/>
                    <a:pt x="170" y="643"/>
                    <a:pt x="259" y="670"/>
                  </a:cubicBezTo>
                  <a:lnTo>
                    <a:pt x="268" y="670"/>
                  </a:lnTo>
                  <a:cubicBezTo>
                    <a:pt x="473" y="670"/>
                    <a:pt x="688" y="590"/>
                    <a:pt x="839" y="411"/>
                  </a:cubicBezTo>
                  <a:cubicBezTo>
                    <a:pt x="839" y="393"/>
                    <a:pt x="839" y="384"/>
                    <a:pt x="839" y="367"/>
                  </a:cubicBezTo>
                  <a:cubicBezTo>
                    <a:pt x="777" y="420"/>
                    <a:pt x="714" y="465"/>
                    <a:pt x="696" y="474"/>
                  </a:cubicBezTo>
                  <a:cubicBezTo>
                    <a:pt x="607" y="531"/>
                    <a:pt x="473" y="610"/>
                    <a:pt x="362" y="610"/>
                  </a:cubicBezTo>
                  <a:cubicBezTo>
                    <a:pt x="351" y="610"/>
                    <a:pt x="341" y="609"/>
                    <a:pt x="331" y="607"/>
                  </a:cubicBezTo>
                  <a:cubicBezTo>
                    <a:pt x="331" y="599"/>
                    <a:pt x="331" y="599"/>
                    <a:pt x="331" y="599"/>
                  </a:cubicBezTo>
                  <a:cubicBezTo>
                    <a:pt x="438" y="572"/>
                    <a:pt x="518" y="536"/>
                    <a:pt x="616" y="474"/>
                  </a:cubicBezTo>
                  <a:cubicBezTo>
                    <a:pt x="696" y="429"/>
                    <a:pt x="759" y="358"/>
                    <a:pt x="830" y="295"/>
                  </a:cubicBezTo>
                  <a:cubicBezTo>
                    <a:pt x="821" y="277"/>
                    <a:pt x="821" y="260"/>
                    <a:pt x="812" y="251"/>
                  </a:cubicBezTo>
                  <a:cubicBezTo>
                    <a:pt x="768" y="295"/>
                    <a:pt x="714" y="340"/>
                    <a:pt x="670" y="376"/>
                  </a:cubicBezTo>
                  <a:cubicBezTo>
                    <a:pt x="598" y="429"/>
                    <a:pt x="527" y="483"/>
                    <a:pt x="429" y="500"/>
                  </a:cubicBezTo>
                  <a:cubicBezTo>
                    <a:pt x="429" y="500"/>
                    <a:pt x="429" y="492"/>
                    <a:pt x="429" y="492"/>
                  </a:cubicBezTo>
                  <a:cubicBezTo>
                    <a:pt x="509" y="456"/>
                    <a:pt x="580" y="402"/>
                    <a:pt x="652" y="349"/>
                  </a:cubicBezTo>
                  <a:cubicBezTo>
                    <a:pt x="705" y="295"/>
                    <a:pt x="750" y="242"/>
                    <a:pt x="795" y="179"/>
                  </a:cubicBezTo>
                  <a:cubicBezTo>
                    <a:pt x="777" y="117"/>
                    <a:pt x="750" y="54"/>
                    <a:pt x="705"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06" name="Google Shape;3692;p10"/>
            <p:cNvSpPr/>
            <p:nvPr/>
          </p:nvSpPr>
          <p:spPr>
            <a:xfrm>
              <a:off x="564625" y="1231825"/>
              <a:ext cx="34375" cy="32950"/>
            </a:xfrm>
            <a:custGeom>
              <a:avLst/>
              <a:ahLst/>
              <a:rect l="l" t="t" r="r" b="b"/>
              <a:pathLst>
                <a:path w="1375" h="1318" extrusionOk="0">
                  <a:moveTo>
                    <a:pt x="295" y="1"/>
                  </a:moveTo>
                  <a:cubicBezTo>
                    <a:pt x="213" y="1"/>
                    <a:pt x="132" y="11"/>
                    <a:pt x="54" y="33"/>
                  </a:cubicBezTo>
                  <a:cubicBezTo>
                    <a:pt x="54" y="42"/>
                    <a:pt x="45" y="50"/>
                    <a:pt x="45" y="50"/>
                  </a:cubicBezTo>
                  <a:cubicBezTo>
                    <a:pt x="27" y="86"/>
                    <a:pt x="18" y="122"/>
                    <a:pt x="0" y="166"/>
                  </a:cubicBezTo>
                  <a:cubicBezTo>
                    <a:pt x="18" y="157"/>
                    <a:pt x="36" y="149"/>
                    <a:pt x="54" y="149"/>
                  </a:cubicBezTo>
                  <a:cubicBezTo>
                    <a:pt x="18" y="247"/>
                    <a:pt x="18" y="354"/>
                    <a:pt x="45" y="443"/>
                  </a:cubicBezTo>
                  <a:cubicBezTo>
                    <a:pt x="81" y="443"/>
                    <a:pt x="125" y="452"/>
                    <a:pt x="161" y="452"/>
                  </a:cubicBezTo>
                  <a:cubicBezTo>
                    <a:pt x="116" y="354"/>
                    <a:pt x="107" y="238"/>
                    <a:pt x="170" y="113"/>
                  </a:cubicBezTo>
                  <a:cubicBezTo>
                    <a:pt x="206" y="108"/>
                    <a:pt x="241" y="106"/>
                    <a:pt x="277" y="106"/>
                  </a:cubicBezTo>
                  <a:cubicBezTo>
                    <a:pt x="313" y="106"/>
                    <a:pt x="348" y="108"/>
                    <a:pt x="384" y="113"/>
                  </a:cubicBezTo>
                  <a:cubicBezTo>
                    <a:pt x="357" y="157"/>
                    <a:pt x="339" y="229"/>
                    <a:pt x="348" y="282"/>
                  </a:cubicBezTo>
                  <a:cubicBezTo>
                    <a:pt x="366" y="363"/>
                    <a:pt x="420" y="434"/>
                    <a:pt x="491" y="479"/>
                  </a:cubicBezTo>
                  <a:cubicBezTo>
                    <a:pt x="509" y="488"/>
                    <a:pt x="518" y="496"/>
                    <a:pt x="527" y="496"/>
                  </a:cubicBezTo>
                  <a:cubicBezTo>
                    <a:pt x="545" y="496"/>
                    <a:pt x="554" y="505"/>
                    <a:pt x="571" y="505"/>
                  </a:cubicBezTo>
                  <a:lnTo>
                    <a:pt x="616" y="514"/>
                  </a:lnTo>
                  <a:cubicBezTo>
                    <a:pt x="622" y="515"/>
                    <a:pt x="629" y="515"/>
                    <a:pt x="635" y="515"/>
                  </a:cubicBezTo>
                  <a:cubicBezTo>
                    <a:pt x="754" y="515"/>
                    <a:pt x="876" y="437"/>
                    <a:pt x="901" y="318"/>
                  </a:cubicBezTo>
                  <a:cubicBezTo>
                    <a:pt x="964" y="363"/>
                    <a:pt x="1017" y="416"/>
                    <a:pt x="1062" y="470"/>
                  </a:cubicBezTo>
                  <a:cubicBezTo>
                    <a:pt x="987" y="672"/>
                    <a:pt x="830" y="755"/>
                    <a:pt x="660" y="755"/>
                  </a:cubicBezTo>
                  <a:cubicBezTo>
                    <a:pt x="628" y="755"/>
                    <a:pt x="595" y="752"/>
                    <a:pt x="562" y="746"/>
                  </a:cubicBezTo>
                  <a:cubicBezTo>
                    <a:pt x="562" y="755"/>
                    <a:pt x="562" y="755"/>
                    <a:pt x="562" y="755"/>
                  </a:cubicBezTo>
                  <a:cubicBezTo>
                    <a:pt x="554" y="791"/>
                    <a:pt x="545" y="818"/>
                    <a:pt x="536" y="844"/>
                  </a:cubicBezTo>
                  <a:cubicBezTo>
                    <a:pt x="583" y="855"/>
                    <a:pt x="631" y="861"/>
                    <a:pt x="678" y="861"/>
                  </a:cubicBezTo>
                  <a:cubicBezTo>
                    <a:pt x="864" y="861"/>
                    <a:pt x="1041" y="774"/>
                    <a:pt x="1133" y="568"/>
                  </a:cubicBezTo>
                  <a:cubicBezTo>
                    <a:pt x="1169" y="621"/>
                    <a:pt x="1205" y="684"/>
                    <a:pt x="1223" y="746"/>
                  </a:cubicBezTo>
                  <a:cubicBezTo>
                    <a:pt x="1178" y="809"/>
                    <a:pt x="1133" y="862"/>
                    <a:pt x="1080" y="916"/>
                  </a:cubicBezTo>
                  <a:cubicBezTo>
                    <a:pt x="1008" y="969"/>
                    <a:pt x="937" y="1023"/>
                    <a:pt x="857" y="1059"/>
                  </a:cubicBezTo>
                  <a:cubicBezTo>
                    <a:pt x="857" y="1059"/>
                    <a:pt x="857" y="1067"/>
                    <a:pt x="857" y="1067"/>
                  </a:cubicBezTo>
                  <a:cubicBezTo>
                    <a:pt x="955" y="1050"/>
                    <a:pt x="1026" y="996"/>
                    <a:pt x="1098" y="943"/>
                  </a:cubicBezTo>
                  <a:cubicBezTo>
                    <a:pt x="1142" y="907"/>
                    <a:pt x="1196" y="862"/>
                    <a:pt x="1240" y="818"/>
                  </a:cubicBezTo>
                  <a:cubicBezTo>
                    <a:pt x="1249" y="827"/>
                    <a:pt x="1249" y="844"/>
                    <a:pt x="1258" y="862"/>
                  </a:cubicBezTo>
                  <a:cubicBezTo>
                    <a:pt x="1187" y="925"/>
                    <a:pt x="1124" y="996"/>
                    <a:pt x="1044" y="1041"/>
                  </a:cubicBezTo>
                  <a:cubicBezTo>
                    <a:pt x="946" y="1103"/>
                    <a:pt x="866" y="1139"/>
                    <a:pt x="759" y="1166"/>
                  </a:cubicBezTo>
                  <a:cubicBezTo>
                    <a:pt x="759" y="1166"/>
                    <a:pt x="759" y="1166"/>
                    <a:pt x="759" y="1174"/>
                  </a:cubicBezTo>
                  <a:cubicBezTo>
                    <a:pt x="769" y="1176"/>
                    <a:pt x="779" y="1177"/>
                    <a:pt x="790" y="1177"/>
                  </a:cubicBezTo>
                  <a:cubicBezTo>
                    <a:pt x="901" y="1177"/>
                    <a:pt x="1035" y="1098"/>
                    <a:pt x="1124" y="1041"/>
                  </a:cubicBezTo>
                  <a:cubicBezTo>
                    <a:pt x="1142" y="1032"/>
                    <a:pt x="1205" y="987"/>
                    <a:pt x="1267" y="934"/>
                  </a:cubicBezTo>
                  <a:cubicBezTo>
                    <a:pt x="1267" y="951"/>
                    <a:pt x="1267" y="960"/>
                    <a:pt x="1267" y="978"/>
                  </a:cubicBezTo>
                  <a:cubicBezTo>
                    <a:pt x="1116" y="1157"/>
                    <a:pt x="901" y="1237"/>
                    <a:pt x="696" y="1237"/>
                  </a:cubicBezTo>
                  <a:cubicBezTo>
                    <a:pt x="759" y="1264"/>
                    <a:pt x="839" y="1290"/>
                    <a:pt x="910" y="1317"/>
                  </a:cubicBezTo>
                  <a:cubicBezTo>
                    <a:pt x="1071" y="1273"/>
                    <a:pt x="1232" y="1183"/>
                    <a:pt x="1356" y="1032"/>
                  </a:cubicBezTo>
                  <a:cubicBezTo>
                    <a:pt x="1356" y="1032"/>
                    <a:pt x="1365" y="1023"/>
                    <a:pt x="1365" y="1014"/>
                  </a:cubicBezTo>
                  <a:cubicBezTo>
                    <a:pt x="1365" y="1014"/>
                    <a:pt x="1374" y="1005"/>
                    <a:pt x="1374" y="996"/>
                  </a:cubicBezTo>
                  <a:cubicBezTo>
                    <a:pt x="1367" y="425"/>
                    <a:pt x="818" y="1"/>
                    <a:pt x="295"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07" name="Google Shape;3693;p10"/>
            <p:cNvSpPr/>
            <p:nvPr/>
          </p:nvSpPr>
          <p:spPr>
            <a:xfrm>
              <a:off x="601200" y="1249475"/>
              <a:ext cx="6525" cy="3525"/>
            </a:xfrm>
            <a:custGeom>
              <a:avLst/>
              <a:ahLst/>
              <a:rect l="l" t="t" r="r" b="b"/>
              <a:pathLst>
                <a:path w="261" h="141" extrusionOk="0">
                  <a:moveTo>
                    <a:pt x="182" y="0"/>
                  </a:moveTo>
                  <a:cubicBezTo>
                    <a:pt x="176" y="0"/>
                    <a:pt x="168" y="1"/>
                    <a:pt x="161" y="5"/>
                  </a:cubicBezTo>
                  <a:cubicBezTo>
                    <a:pt x="125" y="22"/>
                    <a:pt x="81" y="31"/>
                    <a:pt x="45" y="40"/>
                  </a:cubicBezTo>
                  <a:cubicBezTo>
                    <a:pt x="18" y="49"/>
                    <a:pt x="0" y="67"/>
                    <a:pt x="0" y="103"/>
                  </a:cubicBezTo>
                  <a:cubicBezTo>
                    <a:pt x="8" y="118"/>
                    <a:pt x="29" y="140"/>
                    <a:pt x="52" y="140"/>
                  </a:cubicBezTo>
                  <a:cubicBezTo>
                    <a:pt x="56" y="140"/>
                    <a:pt x="59" y="140"/>
                    <a:pt x="63" y="138"/>
                  </a:cubicBezTo>
                  <a:cubicBezTo>
                    <a:pt x="108" y="129"/>
                    <a:pt x="161" y="121"/>
                    <a:pt x="206" y="103"/>
                  </a:cubicBezTo>
                  <a:cubicBezTo>
                    <a:pt x="261" y="79"/>
                    <a:pt x="233" y="0"/>
                    <a:pt x="18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08" name="Google Shape;3694;p10"/>
            <p:cNvSpPr/>
            <p:nvPr/>
          </p:nvSpPr>
          <p:spPr>
            <a:xfrm>
              <a:off x="596975" y="1239800"/>
              <a:ext cx="6925" cy="4675"/>
            </a:xfrm>
            <a:custGeom>
              <a:avLst/>
              <a:ahLst/>
              <a:rect l="l" t="t" r="r" b="b"/>
              <a:pathLst>
                <a:path w="277" h="187" extrusionOk="0">
                  <a:moveTo>
                    <a:pt x="214" y="1"/>
                  </a:moveTo>
                  <a:cubicBezTo>
                    <a:pt x="208" y="1"/>
                    <a:pt x="201" y="3"/>
                    <a:pt x="196" y="8"/>
                  </a:cubicBezTo>
                  <a:cubicBezTo>
                    <a:pt x="143" y="35"/>
                    <a:pt x="89" y="62"/>
                    <a:pt x="45" y="97"/>
                  </a:cubicBezTo>
                  <a:cubicBezTo>
                    <a:pt x="0" y="127"/>
                    <a:pt x="35" y="186"/>
                    <a:pt x="84" y="186"/>
                  </a:cubicBezTo>
                  <a:cubicBezTo>
                    <a:pt x="94" y="186"/>
                    <a:pt x="105" y="184"/>
                    <a:pt x="116" y="177"/>
                  </a:cubicBezTo>
                  <a:cubicBezTo>
                    <a:pt x="152" y="151"/>
                    <a:pt x="187" y="124"/>
                    <a:pt x="232" y="97"/>
                  </a:cubicBezTo>
                  <a:cubicBezTo>
                    <a:pt x="259" y="88"/>
                    <a:pt x="277" y="62"/>
                    <a:pt x="259" y="35"/>
                  </a:cubicBezTo>
                  <a:cubicBezTo>
                    <a:pt x="252" y="15"/>
                    <a:pt x="232" y="1"/>
                    <a:pt x="21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09" name="Google Shape;3695;p10"/>
            <p:cNvSpPr/>
            <p:nvPr/>
          </p:nvSpPr>
          <p:spPr>
            <a:xfrm>
              <a:off x="591900" y="1231950"/>
              <a:ext cx="6200" cy="5800"/>
            </a:xfrm>
            <a:custGeom>
              <a:avLst/>
              <a:ahLst/>
              <a:rect l="l" t="t" r="r" b="b"/>
              <a:pathLst>
                <a:path w="248" h="232" extrusionOk="0">
                  <a:moveTo>
                    <a:pt x="191" y="0"/>
                  </a:moveTo>
                  <a:cubicBezTo>
                    <a:pt x="175" y="0"/>
                    <a:pt x="160" y="8"/>
                    <a:pt x="149" y="19"/>
                  </a:cubicBezTo>
                  <a:cubicBezTo>
                    <a:pt x="114" y="63"/>
                    <a:pt x="78" y="99"/>
                    <a:pt x="42" y="135"/>
                  </a:cubicBezTo>
                  <a:cubicBezTo>
                    <a:pt x="1" y="169"/>
                    <a:pt x="35" y="232"/>
                    <a:pt x="73" y="232"/>
                  </a:cubicBezTo>
                  <a:cubicBezTo>
                    <a:pt x="84" y="232"/>
                    <a:pt x="95" y="227"/>
                    <a:pt x="105" y="215"/>
                  </a:cubicBezTo>
                  <a:cubicBezTo>
                    <a:pt x="149" y="179"/>
                    <a:pt x="185" y="126"/>
                    <a:pt x="230" y="81"/>
                  </a:cubicBezTo>
                  <a:cubicBezTo>
                    <a:pt x="248" y="63"/>
                    <a:pt x="239" y="28"/>
                    <a:pt x="221" y="10"/>
                  </a:cubicBezTo>
                  <a:cubicBezTo>
                    <a:pt x="211" y="3"/>
                    <a:pt x="200" y="0"/>
                    <a:pt x="19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10" name="Google Shape;3696;p10"/>
            <p:cNvSpPr/>
            <p:nvPr/>
          </p:nvSpPr>
          <p:spPr>
            <a:xfrm>
              <a:off x="574100" y="1222650"/>
              <a:ext cx="3150" cy="6775"/>
            </a:xfrm>
            <a:custGeom>
              <a:avLst/>
              <a:ahLst/>
              <a:rect l="l" t="t" r="r" b="b"/>
              <a:pathLst>
                <a:path w="126" h="271" extrusionOk="0">
                  <a:moveTo>
                    <a:pt x="70" y="0"/>
                  </a:moveTo>
                  <a:cubicBezTo>
                    <a:pt x="46" y="0"/>
                    <a:pt x="23" y="14"/>
                    <a:pt x="23" y="43"/>
                  </a:cubicBezTo>
                  <a:cubicBezTo>
                    <a:pt x="23" y="105"/>
                    <a:pt x="5" y="159"/>
                    <a:pt x="5" y="212"/>
                  </a:cubicBezTo>
                  <a:cubicBezTo>
                    <a:pt x="0" y="250"/>
                    <a:pt x="28" y="270"/>
                    <a:pt x="56" y="270"/>
                  </a:cubicBezTo>
                  <a:cubicBezTo>
                    <a:pt x="80" y="270"/>
                    <a:pt x="103" y="255"/>
                    <a:pt x="103" y="221"/>
                  </a:cubicBezTo>
                  <a:cubicBezTo>
                    <a:pt x="112" y="168"/>
                    <a:pt x="121" y="114"/>
                    <a:pt x="121" y="52"/>
                  </a:cubicBezTo>
                  <a:cubicBezTo>
                    <a:pt x="126" y="18"/>
                    <a:pt x="97"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11" name="Google Shape;3697;p10"/>
            <p:cNvSpPr/>
            <p:nvPr/>
          </p:nvSpPr>
          <p:spPr>
            <a:xfrm>
              <a:off x="583350" y="1225700"/>
              <a:ext cx="4925" cy="6600"/>
            </a:xfrm>
            <a:custGeom>
              <a:avLst/>
              <a:ahLst/>
              <a:rect l="l" t="t" r="r" b="b"/>
              <a:pathLst>
                <a:path w="197" h="264" extrusionOk="0">
                  <a:moveTo>
                    <a:pt x="129" y="0"/>
                  </a:moveTo>
                  <a:cubicBezTo>
                    <a:pt x="110" y="0"/>
                    <a:pt x="91" y="11"/>
                    <a:pt x="81" y="37"/>
                  </a:cubicBezTo>
                  <a:cubicBezTo>
                    <a:pt x="63" y="90"/>
                    <a:pt x="36" y="135"/>
                    <a:pt x="19" y="188"/>
                  </a:cubicBezTo>
                  <a:cubicBezTo>
                    <a:pt x="1" y="230"/>
                    <a:pt x="38" y="263"/>
                    <a:pt x="72" y="263"/>
                  </a:cubicBezTo>
                  <a:cubicBezTo>
                    <a:pt x="90" y="263"/>
                    <a:pt x="108" y="254"/>
                    <a:pt x="117" y="233"/>
                  </a:cubicBezTo>
                  <a:cubicBezTo>
                    <a:pt x="135" y="179"/>
                    <a:pt x="161" y="126"/>
                    <a:pt x="179" y="72"/>
                  </a:cubicBezTo>
                  <a:cubicBezTo>
                    <a:pt x="196" y="33"/>
                    <a:pt x="163" y="0"/>
                    <a:pt x="12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12" name="Google Shape;3698;p10"/>
            <p:cNvSpPr/>
            <p:nvPr/>
          </p:nvSpPr>
          <p:spPr>
            <a:xfrm>
              <a:off x="741475" y="1221250"/>
              <a:ext cx="25675" cy="20925"/>
            </a:xfrm>
            <a:custGeom>
              <a:avLst/>
              <a:ahLst/>
              <a:rect l="l" t="t" r="r" b="b"/>
              <a:pathLst>
                <a:path w="1027" h="837" extrusionOk="0">
                  <a:moveTo>
                    <a:pt x="652" y="1"/>
                  </a:moveTo>
                  <a:lnTo>
                    <a:pt x="652" y="1"/>
                  </a:lnTo>
                  <a:cubicBezTo>
                    <a:pt x="590" y="18"/>
                    <a:pt x="518" y="54"/>
                    <a:pt x="456" y="90"/>
                  </a:cubicBezTo>
                  <a:cubicBezTo>
                    <a:pt x="509" y="126"/>
                    <a:pt x="554" y="170"/>
                    <a:pt x="563" y="224"/>
                  </a:cubicBezTo>
                  <a:cubicBezTo>
                    <a:pt x="590" y="313"/>
                    <a:pt x="572" y="402"/>
                    <a:pt x="518" y="473"/>
                  </a:cubicBezTo>
                  <a:cubicBezTo>
                    <a:pt x="465" y="551"/>
                    <a:pt x="373" y="591"/>
                    <a:pt x="283" y="591"/>
                  </a:cubicBezTo>
                  <a:cubicBezTo>
                    <a:pt x="206" y="591"/>
                    <a:pt x="130" y="562"/>
                    <a:pt x="81" y="500"/>
                  </a:cubicBezTo>
                  <a:cubicBezTo>
                    <a:pt x="45" y="563"/>
                    <a:pt x="19" y="634"/>
                    <a:pt x="1" y="705"/>
                  </a:cubicBezTo>
                  <a:cubicBezTo>
                    <a:pt x="95" y="798"/>
                    <a:pt x="199" y="837"/>
                    <a:pt x="300" y="837"/>
                  </a:cubicBezTo>
                  <a:cubicBezTo>
                    <a:pt x="685" y="837"/>
                    <a:pt x="1026" y="276"/>
                    <a:pt x="6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13" name="Google Shape;3699;p10"/>
            <p:cNvSpPr/>
            <p:nvPr/>
          </p:nvSpPr>
          <p:spPr>
            <a:xfrm>
              <a:off x="741025" y="1248450"/>
              <a:ext cx="3825" cy="2050"/>
            </a:xfrm>
            <a:custGeom>
              <a:avLst/>
              <a:ahLst/>
              <a:rect l="l" t="t" r="r" b="b"/>
              <a:pathLst>
                <a:path w="153" h="82" extrusionOk="0">
                  <a:moveTo>
                    <a:pt x="1" y="1"/>
                  </a:moveTo>
                  <a:lnTo>
                    <a:pt x="1" y="1"/>
                  </a:lnTo>
                  <a:cubicBezTo>
                    <a:pt x="10" y="19"/>
                    <a:pt x="10" y="37"/>
                    <a:pt x="19" y="55"/>
                  </a:cubicBezTo>
                  <a:cubicBezTo>
                    <a:pt x="37" y="63"/>
                    <a:pt x="63" y="72"/>
                    <a:pt x="90" y="81"/>
                  </a:cubicBezTo>
                  <a:cubicBezTo>
                    <a:pt x="108" y="63"/>
                    <a:pt x="126" y="55"/>
                    <a:pt x="153" y="46"/>
                  </a:cubicBezTo>
                  <a:cubicBezTo>
                    <a:pt x="99" y="37"/>
                    <a:pt x="54" y="19"/>
                    <a:pt x="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14" name="Google Shape;3700;p10"/>
            <p:cNvSpPr/>
            <p:nvPr/>
          </p:nvSpPr>
          <p:spPr>
            <a:xfrm>
              <a:off x="740600" y="1220350"/>
              <a:ext cx="29675" cy="28575"/>
            </a:xfrm>
            <a:custGeom>
              <a:avLst/>
              <a:ahLst/>
              <a:rect l="l" t="t" r="r" b="b"/>
              <a:pathLst>
                <a:path w="1187" h="1143" extrusionOk="0">
                  <a:moveTo>
                    <a:pt x="937" y="1"/>
                  </a:moveTo>
                  <a:cubicBezTo>
                    <a:pt x="892" y="1"/>
                    <a:pt x="857" y="1"/>
                    <a:pt x="812" y="10"/>
                  </a:cubicBezTo>
                  <a:cubicBezTo>
                    <a:pt x="1164" y="369"/>
                    <a:pt x="770" y="977"/>
                    <a:pt x="328" y="977"/>
                  </a:cubicBezTo>
                  <a:cubicBezTo>
                    <a:pt x="221" y="977"/>
                    <a:pt x="112" y="941"/>
                    <a:pt x="9" y="857"/>
                  </a:cubicBezTo>
                  <a:cubicBezTo>
                    <a:pt x="0" y="929"/>
                    <a:pt x="0" y="991"/>
                    <a:pt x="9" y="1063"/>
                  </a:cubicBezTo>
                  <a:cubicBezTo>
                    <a:pt x="71" y="1089"/>
                    <a:pt x="134" y="1125"/>
                    <a:pt x="205" y="1143"/>
                  </a:cubicBezTo>
                  <a:cubicBezTo>
                    <a:pt x="241" y="1125"/>
                    <a:pt x="277" y="1107"/>
                    <a:pt x="312" y="1089"/>
                  </a:cubicBezTo>
                  <a:cubicBezTo>
                    <a:pt x="589" y="938"/>
                    <a:pt x="865" y="786"/>
                    <a:pt x="1151" y="625"/>
                  </a:cubicBezTo>
                  <a:cubicBezTo>
                    <a:pt x="1169" y="501"/>
                    <a:pt x="1187" y="367"/>
                    <a:pt x="1151" y="242"/>
                  </a:cubicBezTo>
                  <a:cubicBezTo>
                    <a:pt x="1133" y="179"/>
                    <a:pt x="1115" y="117"/>
                    <a:pt x="1088" y="63"/>
                  </a:cubicBezTo>
                  <a:cubicBezTo>
                    <a:pt x="1071" y="54"/>
                    <a:pt x="1062" y="37"/>
                    <a:pt x="1053" y="19"/>
                  </a:cubicBezTo>
                  <a:lnTo>
                    <a:pt x="1035" y="19"/>
                  </a:lnTo>
                  <a:cubicBezTo>
                    <a:pt x="1053" y="54"/>
                    <a:pt x="1071" y="99"/>
                    <a:pt x="1080" y="126"/>
                  </a:cubicBezTo>
                  <a:cubicBezTo>
                    <a:pt x="1115" y="224"/>
                    <a:pt x="1151" y="340"/>
                    <a:pt x="1115" y="447"/>
                  </a:cubicBezTo>
                  <a:cubicBezTo>
                    <a:pt x="1097" y="340"/>
                    <a:pt x="1080" y="251"/>
                    <a:pt x="1035" y="144"/>
                  </a:cubicBezTo>
                  <a:cubicBezTo>
                    <a:pt x="1008" y="99"/>
                    <a:pt x="964" y="54"/>
                    <a:pt x="937"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15" name="Google Shape;3701;p10"/>
            <p:cNvSpPr/>
            <p:nvPr/>
          </p:nvSpPr>
          <p:spPr>
            <a:xfrm>
              <a:off x="769575" y="1221475"/>
              <a:ext cx="3375" cy="14525"/>
            </a:xfrm>
            <a:custGeom>
              <a:avLst/>
              <a:ahLst/>
              <a:rect l="l" t="t" r="r" b="b"/>
              <a:pathLst>
                <a:path w="135" h="581" extrusionOk="0">
                  <a:moveTo>
                    <a:pt x="1" y="1"/>
                  </a:moveTo>
                  <a:lnTo>
                    <a:pt x="1" y="1"/>
                  </a:lnTo>
                  <a:cubicBezTo>
                    <a:pt x="28" y="72"/>
                    <a:pt x="45" y="161"/>
                    <a:pt x="54" y="215"/>
                  </a:cubicBezTo>
                  <a:cubicBezTo>
                    <a:pt x="72" y="331"/>
                    <a:pt x="63" y="473"/>
                    <a:pt x="1" y="580"/>
                  </a:cubicBezTo>
                  <a:cubicBezTo>
                    <a:pt x="37" y="563"/>
                    <a:pt x="72" y="536"/>
                    <a:pt x="99" y="518"/>
                  </a:cubicBezTo>
                  <a:cubicBezTo>
                    <a:pt x="135" y="357"/>
                    <a:pt x="126" y="188"/>
                    <a:pt x="54" y="27"/>
                  </a:cubicBezTo>
                  <a:cubicBezTo>
                    <a:pt x="37" y="18"/>
                    <a:pt x="19" y="9"/>
                    <a:pt x="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16" name="Google Shape;3702;p10"/>
            <p:cNvSpPr/>
            <p:nvPr/>
          </p:nvSpPr>
          <p:spPr>
            <a:xfrm>
              <a:off x="733625" y="1217925"/>
              <a:ext cx="41775" cy="34575"/>
            </a:xfrm>
            <a:custGeom>
              <a:avLst/>
              <a:ahLst/>
              <a:rect l="l" t="t" r="r" b="b"/>
              <a:pathLst>
                <a:path w="1671" h="1383" extrusionOk="0">
                  <a:moveTo>
                    <a:pt x="966" y="134"/>
                  </a:moveTo>
                  <a:lnTo>
                    <a:pt x="966" y="134"/>
                  </a:lnTo>
                  <a:cubicBezTo>
                    <a:pt x="1340" y="409"/>
                    <a:pt x="999" y="970"/>
                    <a:pt x="614" y="970"/>
                  </a:cubicBezTo>
                  <a:cubicBezTo>
                    <a:pt x="513" y="970"/>
                    <a:pt x="409" y="931"/>
                    <a:pt x="315" y="838"/>
                  </a:cubicBezTo>
                  <a:cubicBezTo>
                    <a:pt x="333" y="767"/>
                    <a:pt x="359" y="696"/>
                    <a:pt x="395" y="633"/>
                  </a:cubicBezTo>
                  <a:cubicBezTo>
                    <a:pt x="444" y="695"/>
                    <a:pt x="520" y="724"/>
                    <a:pt x="597" y="724"/>
                  </a:cubicBezTo>
                  <a:cubicBezTo>
                    <a:pt x="687" y="724"/>
                    <a:pt x="779" y="684"/>
                    <a:pt x="832" y="606"/>
                  </a:cubicBezTo>
                  <a:cubicBezTo>
                    <a:pt x="886" y="535"/>
                    <a:pt x="904" y="446"/>
                    <a:pt x="877" y="357"/>
                  </a:cubicBezTo>
                  <a:cubicBezTo>
                    <a:pt x="868" y="303"/>
                    <a:pt x="823" y="259"/>
                    <a:pt x="770" y="223"/>
                  </a:cubicBezTo>
                  <a:cubicBezTo>
                    <a:pt x="832" y="187"/>
                    <a:pt x="904" y="151"/>
                    <a:pt x="966" y="134"/>
                  </a:cubicBezTo>
                  <a:close/>
                  <a:moveTo>
                    <a:pt x="1188" y="0"/>
                  </a:moveTo>
                  <a:cubicBezTo>
                    <a:pt x="545" y="0"/>
                    <a:pt x="1" y="749"/>
                    <a:pt x="235" y="1383"/>
                  </a:cubicBezTo>
                  <a:cubicBezTo>
                    <a:pt x="243" y="1374"/>
                    <a:pt x="252" y="1374"/>
                    <a:pt x="252" y="1374"/>
                  </a:cubicBezTo>
                  <a:cubicBezTo>
                    <a:pt x="297" y="1347"/>
                    <a:pt x="342" y="1320"/>
                    <a:pt x="386" y="1302"/>
                  </a:cubicBezTo>
                  <a:cubicBezTo>
                    <a:pt x="359" y="1293"/>
                    <a:pt x="333" y="1284"/>
                    <a:pt x="315" y="1276"/>
                  </a:cubicBezTo>
                  <a:cubicBezTo>
                    <a:pt x="306" y="1258"/>
                    <a:pt x="306" y="1240"/>
                    <a:pt x="297" y="1222"/>
                  </a:cubicBezTo>
                  <a:lnTo>
                    <a:pt x="297" y="1222"/>
                  </a:lnTo>
                  <a:cubicBezTo>
                    <a:pt x="350" y="1240"/>
                    <a:pt x="395" y="1258"/>
                    <a:pt x="449" y="1267"/>
                  </a:cubicBezTo>
                  <a:cubicBezTo>
                    <a:pt x="458" y="1258"/>
                    <a:pt x="475" y="1249"/>
                    <a:pt x="484" y="1240"/>
                  </a:cubicBezTo>
                  <a:cubicBezTo>
                    <a:pt x="413" y="1222"/>
                    <a:pt x="350" y="1186"/>
                    <a:pt x="288" y="1160"/>
                  </a:cubicBezTo>
                  <a:cubicBezTo>
                    <a:pt x="279" y="1088"/>
                    <a:pt x="279" y="1026"/>
                    <a:pt x="288" y="954"/>
                  </a:cubicBezTo>
                  <a:cubicBezTo>
                    <a:pt x="391" y="1038"/>
                    <a:pt x="500" y="1074"/>
                    <a:pt x="607" y="1074"/>
                  </a:cubicBezTo>
                  <a:cubicBezTo>
                    <a:pt x="1049" y="1074"/>
                    <a:pt x="1443" y="466"/>
                    <a:pt x="1091" y="107"/>
                  </a:cubicBezTo>
                  <a:cubicBezTo>
                    <a:pt x="1136" y="98"/>
                    <a:pt x="1171" y="98"/>
                    <a:pt x="1216" y="98"/>
                  </a:cubicBezTo>
                  <a:cubicBezTo>
                    <a:pt x="1252" y="151"/>
                    <a:pt x="1287" y="196"/>
                    <a:pt x="1314" y="241"/>
                  </a:cubicBezTo>
                  <a:cubicBezTo>
                    <a:pt x="1359" y="348"/>
                    <a:pt x="1376" y="437"/>
                    <a:pt x="1394" y="544"/>
                  </a:cubicBezTo>
                  <a:cubicBezTo>
                    <a:pt x="1430" y="437"/>
                    <a:pt x="1394" y="321"/>
                    <a:pt x="1359" y="223"/>
                  </a:cubicBezTo>
                  <a:cubicBezTo>
                    <a:pt x="1350" y="196"/>
                    <a:pt x="1332" y="151"/>
                    <a:pt x="1314" y="116"/>
                  </a:cubicBezTo>
                  <a:lnTo>
                    <a:pt x="1332" y="116"/>
                  </a:lnTo>
                  <a:cubicBezTo>
                    <a:pt x="1341" y="134"/>
                    <a:pt x="1350" y="151"/>
                    <a:pt x="1367" y="169"/>
                  </a:cubicBezTo>
                  <a:cubicBezTo>
                    <a:pt x="1394" y="214"/>
                    <a:pt x="1412" y="276"/>
                    <a:pt x="1430" y="339"/>
                  </a:cubicBezTo>
                  <a:cubicBezTo>
                    <a:pt x="1466" y="464"/>
                    <a:pt x="1448" y="598"/>
                    <a:pt x="1430" y="722"/>
                  </a:cubicBezTo>
                  <a:lnTo>
                    <a:pt x="1439" y="722"/>
                  </a:lnTo>
                  <a:cubicBezTo>
                    <a:pt x="1501" y="615"/>
                    <a:pt x="1510" y="473"/>
                    <a:pt x="1492" y="357"/>
                  </a:cubicBezTo>
                  <a:cubicBezTo>
                    <a:pt x="1483" y="303"/>
                    <a:pt x="1466" y="214"/>
                    <a:pt x="1439" y="143"/>
                  </a:cubicBezTo>
                  <a:lnTo>
                    <a:pt x="1439" y="143"/>
                  </a:lnTo>
                  <a:cubicBezTo>
                    <a:pt x="1457" y="151"/>
                    <a:pt x="1475" y="160"/>
                    <a:pt x="1492" y="169"/>
                  </a:cubicBezTo>
                  <a:cubicBezTo>
                    <a:pt x="1564" y="330"/>
                    <a:pt x="1573" y="499"/>
                    <a:pt x="1537" y="660"/>
                  </a:cubicBezTo>
                  <a:cubicBezTo>
                    <a:pt x="1573" y="642"/>
                    <a:pt x="1617" y="624"/>
                    <a:pt x="1653" y="598"/>
                  </a:cubicBezTo>
                  <a:cubicBezTo>
                    <a:pt x="1671" y="437"/>
                    <a:pt x="1653" y="267"/>
                    <a:pt x="1582" y="107"/>
                  </a:cubicBezTo>
                  <a:cubicBezTo>
                    <a:pt x="1573" y="98"/>
                    <a:pt x="1573" y="98"/>
                    <a:pt x="1564" y="89"/>
                  </a:cubicBezTo>
                  <a:cubicBezTo>
                    <a:pt x="1555" y="89"/>
                    <a:pt x="1555" y="80"/>
                    <a:pt x="1546" y="80"/>
                  </a:cubicBezTo>
                  <a:cubicBezTo>
                    <a:pt x="1426" y="25"/>
                    <a:pt x="1306" y="0"/>
                    <a:pt x="118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17" name="Google Shape;3703;p10"/>
            <p:cNvSpPr/>
            <p:nvPr/>
          </p:nvSpPr>
          <p:spPr>
            <a:xfrm>
              <a:off x="729875" y="1249750"/>
              <a:ext cx="6275" cy="3200"/>
            </a:xfrm>
            <a:custGeom>
              <a:avLst/>
              <a:ahLst/>
              <a:rect l="l" t="t" r="r" b="b"/>
              <a:pathLst>
                <a:path w="251" h="128" extrusionOk="0">
                  <a:moveTo>
                    <a:pt x="193" y="0"/>
                  </a:moveTo>
                  <a:cubicBezTo>
                    <a:pt x="189" y="0"/>
                    <a:pt x="184" y="1"/>
                    <a:pt x="179" y="3"/>
                  </a:cubicBezTo>
                  <a:cubicBezTo>
                    <a:pt x="144" y="11"/>
                    <a:pt x="108" y="20"/>
                    <a:pt x="63" y="20"/>
                  </a:cubicBezTo>
                  <a:cubicBezTo>
                    <a:pt x="1" y="20"/>
                    <a:pt x="1" y="127"/>
                    <a:pt x="63" y="127"/>
                  </a:cubicBezTo>
                  <a:cubicBezTo>
                    <a:pt x="117" y="127"/>
                    <a:pt x="161" y="110"/>
                    <a:pt x="206" y="101"/>
                  </a:cubicBezTo>
                  <a:cubicBezTo>
                    <a:pt x="242" y="101"/>
                    <a:pt x="251" y="65"/>
                    <a:pt x="242" y="38"/>
                  </a:cubicBezTo>
                  <a:cubicBezTo>
                    <a:pt x="234" y="16"/>
                    <a:pt x="215" y="0"/>
                    <a:pt x="19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18" name="Google Shape;3704;p10"/>
            <p:cNvSpPr/>
            <p:nvPr/>
          </p:nvSpPr>
          <p:spPr>
            <a:xfrm>
              <a:off x="729000" y="1239975"/>
              <a:ext cx="7300" cy="3175"/>
            </a:xfrm>
            <a:custGeom>
              <a:avLst/>
              <a:ahLst/>
              <a:rect l="l" t="t" r="r" b="b"/>
              <a:pathLst>
                <a:path w="292" h="127" extrusionOk="0">
                  <a:moveTo>
                    <a:pt x="54" y="1"/>
                  </a:moveTo>
                  <a:cubicBezTo>
                    <a:pt x="27" y="1"/>
                    <a:pt x="0" y="28"/>
                    <a:pt x="9" y="55"/>
                  </a:cubicBezTo>
                  <a:cubicBezTo>
                    <a:pt x="9" y="90"/>
                    <a:pt x="27" y="108"/>
                    <a:pt x="63" y="108"/>
                  </a:cubicBezTo>
                  <a:cubicBezTo>
                    <a:pt x="107" y="108"/>
                    <a:pt x="152" y="117"/>
                    <a:pt x="205" y="126"/>
                  </a:cubicBezTo>
                  <a:cubicBezTo>
                    <a:pt x="208" y="126"/>
                    <a:pt x="211" y="126"/>
                    <a:pt x="213" y="126"/>
                  </a:cubicBezTo>
                  <a:cubicBezTo>
                    <a:pt x="270" y="126"/>
                    <a:pt x="292" y="36"/>
                    <a:pt x="223" y="19"/>
                  </a:cubicBezTo>
                  <a:cubicBezTo>
                    <a:pt x="170" y="10"/>
                    <a:pt x="116" y="10"/>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19" name="Google Shape;3705;p10"/>
            <p:cNvSpPr/>
            <p:nvPr/>
          </p:nvSpPr>
          <p:spPr>
            <a:xfrm>
              <a:off x="730775" y="1230525"/>
              <a:ext cx="7200" cy="4250"/>
            </a:xfrm>
            <a:custGeom>
              <a:avLst/>
              <a:ahLst/>
              <a:rect l="l" t="t" r="r" b="b"/>
              <a:pathLst>
                <a:path w="288" h="170" extrusionOk="0">
                  <a:moveTo>
                    <a:pt x="61" y="1"/>
                  </a:moveTo>
                  <a:cubicBezTo>
                    <a:pt x="41" y="1"/>
                    <a:pt x="23" y="11"/>
                    <a:pt x="10" y="31"/>
                  </a:cubicBezTo>
                  <a:cubicBezTo>
                    <a:pt x="1" y="49"/>
                    <a:pt x="10" y="85"/>
                    <a:pt x="36" y="94"/>
                  </a:cubicBezTo>
                  <a:cubicBezTo>
                    <a:pt x="90" y="120"/>
                    <a:pt x="143" y="147"/>
                    <a:pt x="206" y="165"/>
                  </a:cubicBezTo>
                  <a:cubicBezTo>
                    <a:pt x="213" y="168"/>
                    <a:pt x="219" y="169"/>
                    <a:pt x="225" y="169"/>
                  </a:cubicBezTo>
                  <a:cubicBezTo>
                    <a:pt x="273" y="169"/>
                    <a:pt x="287" y="83"/>
                    <a:pt x="224" y="67"/>
                  </a:cubicBezTo>
                  <a:cubicBezTo>
                    <a:pt x="179" y="49"/>
                    <a:pt x="134" y="22"/>
                    <a:pt x="81" y="4"/>
                  </a:cubicBezTo>
                  <a:cubicBezTo>
                    <a:pt x="74" y="2"/>
                    <a:pt x="67" y="1"/>
                    <a:pt x="6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20" name="Google Shape;3706;p10"/>
            <p:cNvSpPr/>
            <p:nvPr/>
          </p:nvSpPr>
          <p:spPr>
            <a:xfrm>
              <a:off x="745250" y="1213200"/>
              <a:ext cx="5575" cy="6175"/>
            </a:xfrm>
            <a:custGeom>
              <a:avLst/>
              <a:ahLst/>
              <a:rect l="l" t="t" r="r" b="b"/>
              <a:pathLst>
                <a:path w="223" h="247" extrusionOk="0">
                  <a:moveTo>
                    <a:pt x="70" y="0"/>
                  </a:moveTo>
                  <a:cubicBezTo>
                    <a:pt x="37" y="0"/>
                    <a:pt x="1" y="39"/>
                    <a:pt x="19" y="82"/>
                  </a:cubicBezTo>
                  <a:cubicBezTo>
                    <a:pt x="46" y="126"/>
                    <a:pt x="82" y="171"/>
                    <a:pt x="109" y="224"/>
                  </a:cubicBezTo>
                  <a:cubicBezTo>
                    <a:pt x="119" y="240"/>
                    <a:pt x="134" y="247"/>
                    <a:pt x="149" y="247"/>
                  </a:cubicBezTo>
                  <a:cubicBezTo>
                    <a:pt x="186" y="247"/>
                    <a:pt x="223" y="209"/>
                    <a:pt x="198" y="171"/>
                  </a:cubicBezTo>
                  <a:cubicBezTo>
                    <a:pt x="171" y="117"/>
                    <a:pt x="135" y="73"/>
                    <a:pt x="109" y="28"/>
                  </a:cubicBezTo>
                  <a:cubicBezTo>
                    <a:pt x="100" y="9"/>
                    <a:pt x="85"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21" name="Google Shape;3707;p10"/>
            <p:cNvSpPr/>
            <p:nvPr/>
          </p:nvSpPr>
          <p:spPr>
            <a:xfrm>
              <a:off x="756875" y="1208250"/>
              <a:ext cx="3375" cy="6775"/>
            </a:xfrm>
            <a:custGeom>
              <a:avLst/>
              <a:ahLst/>
              <a:rect l="l" t="t" r="r" b="b"/>
              <a:pathLst>
                <a:path w="135" h="271" extrusionOk="0">
                  <a:moveTo>
                    <a:pt x="59" y="1"/>
                  </a:moveTo>
                  <a:cubicBezTo>
                    <a:pt x="54" y="1"/>
                    <a:pt x="50" y="2"/>
                    <a:pt x="45" y="3"/>
                  </a:cubicBezTo>
                  <a:cubicBezTo>
                    <a:pt x="9" y="12"/>
                    <a:pt x="0" y="39"/>
                    <a:pt x="9" y="66"/>
                  </a:cubicBezTo>
                  <a:cubicBezTo>
                    <a:pt x="18" y="119"/>
                    <a:pt x="18" y="173"/>
                    <a:pt x="18" y="217"/>
                  </a:cubicBezTo>
                  <a:cubicBezTo>
                    <a:pt x="27" y="253"/>
                    <a:pt x="45" y="271"/>
                    <a:pt x="72" y="271"/>
                  </a:cubicBezTo>
                  <a:cubicBezTo>
                    <a:pt x="98" y="271"/>
                    <a:pt x="134" y="244"/>
                    <a:pt x="125" y="217"/>
                  </a:cubicBezTo>
                  <a:cubicBezTo>
                    <a:pt x="116" y="164"/>
                    <a:pt x="116" y="101"/>
                    <a:pt x="107" y="39"/>
                  </a:cubicBezTo>
                  <a:cubicBezTo>
                    <a:pt x="100" y="17"/>
                    <a:pt x="81" y="1"/>
                    <a:pt x="5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22" name="Google Shape;3708;p10"/>
            <p:cNvSpPr/>
            <p:nvPr/>
          </p:nvSpPr>
          <p:spPr>
            <a:xfrm>
              <a:off x="768025" y="1209050"/>
              <a:ext cx="3175" cy="6250"/>
            </a:xfrm>
            <a:custGeom>
              <a:avLst/>
              <a:ahLst/>
              <a:rect l="l" t="t" r="r" b="b"/>
              <a:pathLst>
                <a:path w="127" h="250" extrusionOk="0">
                  <a:moveTo>
                    <a:pt x="63" y="1"/>
                  </a:moveTo>
                  <a:cubicBezTo>
                    <a:pt x="42" y="1"/>
                    <a:pt x="22" y="13"/>
                    <a:pt x="18" y="43"/>
                  </a:cubicBezTo>
                  <a:cubicBezTo>
                    <a:pt x="9" y="96"/>
                    <a:pt x="0" y="150"/>
                    <a:pt x="0" y="203"/>
                  </a:cubicBezTo>
                  <a:cubicBezTo>
                    <a:pt x="0" y="234"/>
                    <a:pt x="25" y="250"/>
                    <a:pt x="51" y="250"/>
                  </a:cubicBezTo>
                  <a:cubicBezTo>
                    <a:pt x="76" y="250"/>
                    <a:pt x="103" y="234"/>
                    <a:pt x="107" y="203"/>
                  </a:cubicBezTo>
                  <a:cubicBezTo>
                    <a:pt x="107" y="159"/>
                    <a:pt x="107" y="114"/>
                    <a:pt x="116" y="69"/>
                  </a:cubicBezTo>
                  <a:cubicBezTo>
                    <a:pt x="127" y="27"/>
                    <a:pt x="94" y="1"/>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23" name="Google Shape;3709;p10"/>
            <p:cNvSpPr/>
            <p:nvPr/>
          </p:nvSpPr>
          <p:spPr>
            <a:xfrm>
              <a:off x="736625" y="1220475"/>
              <a:ext cx="7025" cy="5625"/>
            </a:xfrm>
            <a:custGeom>
              <a:avLst/>
              <a:ahLst/>
              <a:rect l="l" t="t" r="r" b="b"/>
              <a:pathLst>
                <a:path w="281" h="225" extrusionOk="0">
                  <a:moveTo>
                    <a:pt x="80" y="1"/>
                  </a:moveTo>
                  <a:cubicBezTo>
                    <a:pt x="37" y="1"/>
                    <a:pt x="1" y="59"/>
                    <a:pt x="43" y="94"/>
                  </a:cubicBezTo>
                  <a:cubicBezTo>
                    <a:pt x="79" y="130"/>
                    <a:pt x="123" y="174"/>
                    <a:pt x="168" y="210"/>
                  </a:cubicBezTo>
                  <a:cubicBezTo>
                    <a:pt x="180" y="220"/>
                    <a:pt x="193" y="224"/>
                    <a:pt x="205" y="224"/>
                  </a:cubicBezTo>
                  <a:cubicBezTo>
                    <a:pt x="247" y="224"/>
                    <a:pt x="281" y="173"/>
                    <a:pt x="239" y="139"/>
                  </a:cubicBezTo>
                  <a:cubicBezTo>
                    <a:pt x="195" y="94"/>
                    <a:pt x="150" y="58"/>
                    <a:pt x="115" y="14"/>
                  </a:cubicBezTo>
                  <a:cubicBezTo>
                    <a:pt x="103" y="5"/>
                    <a:pt x="92"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24" name="Google Shape;3710;p10"/>
            <p:cNvSpPr/>
            <p:nvPr/>
          </p:nvSpPr>
          <p:spPr>
            <a:xfrm>
              <a:off x="790325" y="1113750"/>
              <a:ext cx="25675" cy="20925"/>
            </a:xfrm>
            <a:custGeom>
              <a:avLst/>
              <a:ahLst/>
              <a:rect l="l" t="t" r="r" b="b"/>
              <a:pathLst>
                <a:path w="1027" h="837" extrusionOk="0">
                  <a:moveTo>
                    <a:pt x="652" y="1"/>
                  </a:moveTo>
                  <a:lnTo>
                    <a:pt x="652" y="1"/>
                  </a:lnTo>
                  <a:cubicBezTo>
                    <a:pt x="589" y="19"/>
                    <a:pt x="527" y="54"/>
                    <a:pt x="464" y="90"/>
                  </a:cubicBezTo>
                  <a:cubicBezTo>
                    <a:pt x="509" y="117"/>
                    <a:pt x="554" y="170"/>
                    <a:pt x="571" y="224"/>
                  </a:cubicBezTo>
                  <a:cubicBezTo>
                    <a:pt x="589" y="304"/>
                    <a:pt x="571" y="393"/>
                    <a:pt x="518" y="465"/>
                  </a:cubicBezTo>
                  <a:cubicBezTo>
                    <a:pt x="465" y="547"/>
                    <a:pt x="373" y="587"/>
                    <a:pt x="282" y="587"/>
                  </a:cubicBezTo>
                  <a:cubicBezTo>
                    <a:pt x="206" y="587"/>
                    <a:pt x="130" y="558"/>
                    <a:pt x="81" y="500"/>
                  </a:cubicBezTo>
                  <a:cubicBezTo>
                    <a:pt x="45" y="563"/>
                    <a:pt x="18" y="634"/>
                    <a:pt x="1" y="705"/>
                  </a:cubicBezTo>
                  <a:cubicBezTo>
                    <a:pt x="95" y="798"/>
                    <a:pt x="198" y="836"/>
                    <a:pt x="298" y="836"/>
                  </a:cubicBezTo>
                  <a:cubicBezTo>
                    <a:pt x="683" y="836"/>
                    <a:pt x="1027" y="270"/>
                    <a:pt x="6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25" name="Google Shape;3711;p10"/>
            <p:cNvSpPr/>
            <p:nvPr/>
          </p:nvSpPr>
          <p:spPr>
            <a:xfrm>
              <a:off x="789650" y="1112875"/>
              <a:ext cx="36450" cy="33750"/>
            </a:xfrm>
            <a:custGeom>
              <a:avLst/>
              <a:ahLst/>
              <a:rect l="l" t="t" r="r" b="b"/>
              <a:pathLst>
                <a:path w="1458" h="1350" extrusionOk="0">
                  <a:moveTo>
                    <a:pt x="929" y="0"/>
                  </a:moveTo>
                  <a:cubicBezTo>
                    <a:pt x="893" y="0"/>
                    <a:pt x="848" y="0"/>
                    <a:pt x="804" y="9"/>
                  </a:cubicBezTo>
                  <a:cubicBezTo>
                    <a:pt x="1156" y="368"/>
                    <a:pt x="762" y="976"/>
                    <a:pt x="325" y="976"/>
                  </a:cubicBezTo>
                  <a:cubicBezTo>
                    <a:pt x="219" y="976"/>
                    <a:pt x="111" y="940"/>
                    <a:pt x="10" y="856"/>
                  </a:cubicBezTo>
                  <a:cubicBezTo>
                    <a:pt x="1" y="919"/>
                    <a:pt x="1" y="990"/>
                    <a:pt x="1" y="1053"/>
                  </a:cubicBezTo>
                  <a:cubicBezTo>
                    <a:pt x="72" y="1088"/>
                    <a:pt x="135" y="1124"/>
                    <a:pt x="206" y="1142"/>
                  </a:cubicBezTo>
                  <a:cubicBezTo>
                    <a:pt x="295" y="1169"/>
                    <a:pt x="375" y="1187"/>
                    <a:pt x="465" y="1187"/>
                  </a:cubicBezTo>
                  <a:lnTo>
                    <a:pt x="474" y="1187"/>
                  </a:lnTo>
                  <a:cubicBezTo>
                    <a:pt x="441" y="1196"/>
                    <a:pt x="407" y="1200"/>
                    <a:pt x="372" y="1200"/>
                  </a:cubicBezTo>
                  <a:cubicBezTo>
                    <a:pt x="313" y="1200"/>
                    <a:pt x="253" y="1189"/>
                    <a:pt x="197" y="1178"/>
                  </a:cubicBezTo>
                  <a:cubicBezTo>
                    <a:pt x="143" y="1160"/>
                    <a:pt x="72" y="1151"/>
                    <a:pt x="19" y="1124"/>
                  </a:cubicBezTo>
                  <a:lnTo>
                    <a:pt x="19" y="1124"/>
                  </a:lnTo>
                  <a:cubicBezTo>
                    <a:pt x="19" y="1142"/>
                    <a:pt x="19" y="1160"/>
                    <a:pt x="28" y="1178"/>
                  </a:cubicBezTo>
                  <a:cubicBezTo>
                    <a:pt x="117" y="1204"/>
                    <a:pt x="206" y="1240"/>
                    <a:pt x="295" y="1249"/>
                  </a:cubicBezTo>
                  <a:cubicBezTo>
                    <a:pt x="326" y="1252"/>
                    <a:pt x="357" y="1253"/>
                    <a:pt x="387" y="1253"/>
                  </a:cubicBezTo>
                  <a:cubicBezTo>
                    <a:pt x="460" y="1253"/>
                    <a:pt x="532" y="1246"/>
                    <a:pt x="607" y="1240"/>
                  </a:cubicBezTo>
                  <a:lnTo>
                    <a:pt x="607" y="1240"/>
                  </a:lnTo>
                  <a:cubicBezTo>
                    <a:pt x="553" y="1279"/>
                    <a:pt x="474" y="1292"/>
                    <a:pt x="395" y="1292"/>
                  </a:cubicBezTo>
                  <a:cubicBezTo>
                    <a:pt x="331" y="1292"/>
                    <a:pt x="267" y="1284"/>
                    <a:pt x="215" y="1276"/>
                  </a:cubicBezTo>
                  <a:cubicBezTo>
                    <a:pt x="206" y="1276"/>
                    <a:pt x="126" y="1267"/>
                    <a:pt x="54" y="1249"/>
                  </a:cubicBezTo>
                  <a:lnTo>
                    <a:pt x="54" y="1249"/>
                  </a:lnTo>
                  <a:cubicBezTo>
                    <a:pt x="54" y="1258"/>
                    <a:pt x="63" y="1267"/>
                    <a:pt x="63" y="1285"/>
                  </a:cubicBezTo>
                  <a:cubicBezTo>
                    <a:pt x="165" y="1330"/>
                    <a:pt x="267" y="1350"/>
                    <a:pt x="366" y="1350"/>
                  </a:cubicBezTo>
                  <a:cubicBezTo>
                    <a:pt x="957" y="1350"/>
                    <a:pt x="1457" y="629"/>
                    <a:pt x="1205" y="71"/>
                  </a:cubicBezTo>
                  <a:cubicBezTo>
                    <a:pt x="1187" y="62"/>
                    <a:pt x="1169" y="54"/>
                    <a:pt x="1152" y="45"/>
                  </a:cubicBezTo>
                  <a:lnTo>
                    <a:pt x="1152" y="45"/>
                  </a:lnTo>
                  <a:cubicBezTo>
                    <a:pt x="1187" y="116"/>
                    <a:pt x="1205" y="205"/>
                    <a:pt x="1214" y="259"/>
                  </a:cubicBezTo>
                  <a:cubicBezTo>
                    <a:pt x="1232" y="384"/>
                    <a:pt x="1214" y="517"/>
                    <a:pt x="1152" y="624"/>
                  </a:cubicBezTo>
                  <a:cubicBezTo>
                    <a:pt x="1169" y="500"/>
                    <a:pt x="1178" y="366"/>
                    <a:pt x="1143" y="241"/>
                  </a:cubicBezTo>
                  <a:cubicBezTo>
                    <a:pt x="1134" y="178"/>
                    <a:pt x="1116" y="116"/>
                    <a:pt x="1080" y="62"/>
                  </a:cubicBezTo>
                  <a:cubicBezTo>
                    <a:pt x="1071" y="45"/>
                    <a:pt x="1053" y="36"/>
                    <a:pt x="1045" y="18"/>
                  </a:cubicBezTo>
                  <a:cubicBezTo>
                    <a:pt x="1036" y="18"/>
                    <a:pt x="1036" y="18"/>
                    <a:pt x="1027" y="9"/>
                  </a:cubicBezTo>
                  <a:lnTo>
                    <a:pt x="1027" y="9"/>
                  </a:lnTo>
                  <a:cubicBezTo>
                    <a:pt x="1045" y="54"/>
                    <a:pt x="1062" y="89"/>
                    <a:pt x="1071" y="125"/>
                  </a:cubicBezTo>
                  <a:cubicBezTo>
                    <a:pt x="1107" y="223"/>
                    <a:pt x="1143" y="339"/>
                    <a:pt x="1107" y="446"/>
                  </a:cubicBezTo>
                  <a:cubicBezTo>
                    <a:pt x="1098" y="339"/>
                    <a:pt x="1071" y="241"/>
                    <a:pt x="1027" y="143"/>
                  </a:cubicBezTo>
                  <a:cubicBezTo>
                    <a:pt x="1000" y="98"/>
                    <a:pt x="964" y="54"/>
                    <a:pt x="929"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26" name="Google Shape;3712;p10"/>
            <p:cNvSpPr/>
            <p:nvPr/>
          </p:nvSpPr>
          <p:spPr>
            <a:xfrm>
              <a:off x="781800" y="1110350"/>
              <a:ext cx="47625" cy="38875"/>
            </a:xfrm>
            <a:custGeom>
              <a:avLst/>
              <a:ahLst/>
              <a:rect l="l" t="t" r="r" b="b"/>
              <a:pathLst>
                <a:path w="1905" h="1555" extrusionOk="0">
                  <a:moveTo>
                    <a:pt x="993" y="137"/>
                  </a:moveTo>
                  <a:cubicBezTo>
                    <a:pt x="1368" y="406"/>
                    <a:pt x="1024" y="972"/>
                    <a:pt x="639" y="972"/>
                  </a:cubicBezTo>
                  <a:cubicBezTo>
                    <a:pt x="539" y="972"/>
                    <a:pt x="436" y="934"/>
                    <a:pt x="342" y="841"/>
                  </a:cubicBezTo>
                  <a:cubicBezTo>
                    <a:pt x="359" y="770"/>
                    <a:pt x="386" y="699"/>
                    <a:pt x="422" y="636"/>
                  </a:cubicBezTo>
                  <a:cubicBezTo>
                    <a:pt x="471" y="694"/>
                    <a:pt x="547" y="723"/>
                    <a:pt x="623" y="723"/>
                  </a:cubicBezTo>
                  <a:cubicBezTo>
                    <a:pt x="714" y="723"/>
                    <a:pt x="806" y="683"/>
                    <a:pt x="859" y="601"/>
                  </a:cubicBezTo>
                  <a:cubicBezTo>
                    <a:pt x="912" y="529"/>
                    <a:pt x="930" y="440"/>
                    <a:pt x="912" y="360"/>
                  </a:cubicBezTo>
                  <a:cubicBezTo>
                    <a:pt x="895" y="306"/>
                    <a:pt x="850" y="253"/>
                    <a:pt x="805" y="226"/>
                  </a:cubicBezTo>
                  <a:cubicBezTo>
                    <a:pt x="868" y="190"/>
                    <a:pt x="930" y="155"/>
                    <a:pt x="993" y="137"/>
                  </a:cubicBezTo>
                  <a:close/>
                  <a:moveTo>
                    <a:pt x="1243" y="101"/>
                  </a:moveTo>
                  <a:cubicBezTo>
                    <a:pt x="1278" y="155"/>
                    <a:pt x="1314" y="199"/>
                    <a:pt x="1341" y="244"/>
                  </a:cubicBezTo>
                  <a:cubicBezTo>
                    <a:pt x="1385" y="342"/>
                    <a:pt x="1412" y="440"/>
                    <a:pt x="1421" y="547"/>
                  </a:cubicBezTo>
                  <a:cubicBezTo>
                    <a:pt x="1457" y="440"/>
                    <a:pt x="1421" y="324"/>
                    <a:pt x="1385" y="226"/>
                  </a:cubicBezTo>
                  <a:cubicBezTo>
                    <a:pt x="1376" y="190"/>
                    <a:pt x="1359" y="155"/>
                    <a:pt x="1341" y="110"/>
                  </a:cubicBezTo>
                  <a:lnTo>
                    <a:pt x="1341" y="110"/>
                  </a:lnTo>
                  <a:cubicBezTo>
                    <a:pt x="1350" y="119"/>
                    <a:pt x="1350" y="119"/>
                    <a:pt x="1359" y="119"/>
                  </a:cubicBezTo>
                  <a:cubicBezTo>
                    <a:pt x="1367" y="137"/>
                    <a:pt x="1385" y="146"/>
                    <a:pt x="1394" y="163"/>
                  </a:cubicBezTo>
                  <a:cubicBezTo>
                    <a:pt x="1430" y="217"/>
                    <a:pt x="1448" y="279"/>
                    <a:pt x="1457" y="342"/>
                  </a:cubicBezTo>
                  <a:cubicBezTo>
                    <a:pt x="1492" y="467"/>
                    <a:pt x="1483" y="601"/>
                    <a:pt x="1466" y="725"/>
                  </a:cubicBezTo>
                  <a:cubicBezTo>
                    <a:pt x="1528" y="618"/>
                    <a:pt x="1546" y="485"/>
                    <a:pt x="1528" y="360"/>
                  </a:cubicBezTo>
                  <a:cubicBezTo>
                    <a:pt x="1519" y="306"/>
                    <a:pt x="1501" y="217"/>
                    <a:pt x="1466" y="146"/>
                  </a:cubicBezTo>
                  <a:lnTo>
                    <a:pt x="1466" y="146"/>
                  </a:lnTo>
                  <a:cubicBezTo>
                    <a:pt x="1483" y="155"/>
                    <a:pt x="1501" y="163"/>
                    <a:pt x="1519" y="172"/>
                  </a:cubicBezTo>
                  <a:cubicBezTo>
                    <a:pt x="1771" y="730"/>
                    <a:pt x="1271" y="1451"/>
                    <a:pt x="680" y="1451"/>
                  </a:cubicBezTo>
                  <a:cubicBezTo>
                    <a:pt x="581" y="1451"/>
                    <a:pt x="479" y="1431"/>
                    <a:pt x="377" y="1386"/>
                  </a:cubicBezTo>
                  <a:cubicBezTo>
                    <a:pt x="377" y="1368"/>
                    <a:pt x="368" y="1359"/>
                    <a:pt x="368" y="1350"/>
                  </a:cubicBezTo>
                  <a:lnTo>
                    <a:pt x="368" y="1350"/>
                  </a:lnTo>
                  <a:cubicBezTo>
                    <a:pt x="440" y="1368"/>
                    <a:pt x="520" y="1377"/>
                    <a:pt x="529" y="1377"/>
                  </a:cubicBezTo>
                  <a:cubicBezTo>
                    <a:pt x="581" y="1385"/>
                    <a:pt x="645" y="1393"/>
                    <a:pt x="709" y="1393"/>
                  </a:cubicBezTo>
                  <a:cubicBezTo>
                    <a:pt x="788" y="1393"/>
                    <a:pt x="867" y="1380"/>
                    <a:pt x="921" y="1341"/>
                  </a:cubicBezTo>
                  <a:lnTo>
                    <a:pt x="921" y="1341"/>
                  </a:lnTo>
                  <a:cubicBezTo>
                    <a:pt x="846" y="1347"/>
                    <a:pt x="774" y="1354"/>
                    <a:pt x="701" y="1354"/>
                  </a:cubicBezTo>
                  <a:cubicBezTo>
                    <a:pt x="671" y="1354"/>
                    <a:pt x="640" y="1353"/>
                    <a:pt x="609" y="1350"/>
                  </a:cubicBezTo>
                  <a:cubicBezTo>
                    <a:pt x="520" y="1341"/>
                    <a:pt x="431" y="1305"/>
                    <a:pt x="342" y="1279"/>
                  </a:cubicBezTo>
                  <a:cubicBezTo>
                    <a:pt x="333" y="1261"/>
                    <a:pt x="333" y="1243"/>
                    <a:pt x="333" y="1225"/>
                  </a:cubicBezTo>
                  <a:lnTo>
                    <a:pt x="333" y="1225"/>
                  </a:lnTo>
                  <a:cubicBezTo>
                    <a:pt x="386" y="1252"/>
                    <a:pt x="457" y="1261"/>
                    <a:pt x="511" y="1279"/>
                  </a:cubicBezTo>
                  <a:cubicBezTo>
                    <a:pt x="567" y="1290"/>
                    <a:pt x="627" y="1301"/>
                    <a:pt x="686" y="1301"/>
                  </a:cubicBezTo>
                  <a:cubicBezTo>
                    <a:pt x="721" y="1301"/>
                    <a:pt x="755" y="1297"/>
                    <a:pt x="788" y="1288"/>
                  </a:cubicBezTo>
                  <a:lnTo>
                    <a:pt x="779" y="1288"/>
                  </a:lnTo>
                  <a:cubicBezTo>
                    <a:pt x="689" y="1288"/>
                    <a:pt x="609" y="1270"/>
                    <a:pt x="520" y="1243"/>
                  </a:cubicBezTo>
                  <a:cubicBezTo>
                    <a:pt x="449" y="1225"/>
                    <a:pt x="386" y="1189"/>
                    <a:pt x="315" y="1154"/>
                  </a:cubicBezTo>
                  <a:cubicBezTo>
                    <a:pt x="306" y="1091"/>
                    <a:pt x="315" y="1020"/>
                    <a:pt x="324" y="957"/>
                  </a:cubicBezTo>
                  <a:cubicBezTo>
                    <a:pt x="425" y="1041"/>
                    <a:pt x="533" y="1077"/>
                    <a:pt x="639" y="1077"/>
                  </a:cubicBezTo>
                  <a:cubicBezTo>
                    <a:pt x="1076" y="1077"/>
                    <a:pt x="1470" y="469"/>
                    <a:pt x="1118" y="110"/>
                  </a:cubicBezTo>
                  <a:cubicBezTo>
                    <a:pt x="1162" y="101"/>
                    <a:pt x="1207" y="101"/>
                    <a:pt x="1243" y="101"/>
                  </a:cubicBezTo>
                  <a:close/>
                  <a:moveTo>
                    <a:pt x="1213" y="1"/>
                  </a:moveTo>
                  <a:cubicBezTo>
                    <a:pt x="554" y="1"/>
                    <a:pt x="0" y="803"/>
                    <a:pt x="288" y="1439"/>
                  </a:cubicBezTo>
                  <a:cubicBezTo>
                    <a:pt x="297" y="1448"/>
                    <a:pt x="306" y="1457"/>
                    <a:pt x="306" y="1466"/>
                  </a:cubicBezTo>
                  <a:cubicBezTo>
                    <a:pt x="315" y="1466"/>
                    <a:pt x="315" y="1475"/>
                    <a:pt x="324" y="1475"/>
                  </a:cubicBezTo>
                  <a:cubicBezTo>
                    <a:pt x="444" y="1530"/>
                    <a:pt x="565" y="1554"/>
                    <a:pt x="682" y="1554"/>
                  </a:cubicBezTo>
                  <a:cubicBezTo>
                    <a:pt x="1349" y="1554"/>
                    <a:pt x="1904" y="755"/>
                    <a:pt x="1608" y="110"/>
                  </a:cubicBezTo>
                  <a:cubicBezTo>
                    <a:pt x="1599" y="101"/>
                    <a:pt x="1599" y="92"/>
                    <a:pt x="1590" y="92"/>
                  </a:cubicBezTo>
                  <a:cubicBezTo>
                    <a:pt x="1590" y="83"/>
                    <a:pt x="1582" y="83"/>
                    <a:pt x="1573" y="83"/>
                  </a:cubicBezTo>
                  <a:cubicBezTo>
                    <a:pt x="1452" y="26"/>
                    <a:pt x="1331" y="1"/>
                    <a:pt x="121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27" name="Google Shape;3713;p10"/>
            <p:cNvSpPr/>
            <p:nvPr/>
          </p:nvSpPr>
          <p:spPr>
            <a:xfrm>
              <a:off x="778725" y="1142250"/>
              <a:ext cx="6275" cy="3200"/>
            </a:xfrm>
            <a:custGeom>
              <a:avLst/>
              <a:ahLst/>
              <a:rect l="l" t="t" r="r" b="b"/>
              <a:pathLst>
                <a:path w="251" h="128" extrusionOk="0">
                  <a:moveTo>
                    <a:pt x="197" y="0"/>
                  </a:moveTo>
                  <a:cubicBezTo>
                    <a:pt x="191" y="0"/>
                    <a:pt x="185" y="1"/>
                    <a:pt x="179" y="3"/>
                  </a:cubicBezTo>
                  <a:cubicBezTo>
                    <a:pt x="143" y="12"/>
                    <a:pt x="108" y="20"/>
                    <a:pt x="63" y="20"/>
                  </a:cubicBezTo>
                  <a:cubicBezTo>
                    <a:pt x="1" y="20"/>
                    <a:pt x="1" y="127"/>
                    <a:pt x="72" y="127"/>
                  </a:cubicBezTo>
                  <a:cubicBezTo>
                    <a:pt x="117" y="127"/>
                    <a:pt x="161" y="110"/>
                    <a:pt x="215" y="101"/>
                  </a:cubicBezTo>
                  <a:cubicBezTo>
                    <a:pt x="241" y="101"/>
                    <a:pt x="250" y="65"/>
                    <a:pt x="250" y="38"/>
                  </a:cubicBezTo>
                  <a:cubicBezTo>
                    <a:pt x="243" y="16"/>
                    <a:pt x="224" y="0"/>
                    <a:pt x="19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28" name="Google Shape;3714;p10"/>
            <p:cNvSpPr/>
            <p:nvPr/>
          </p:nvSpPr>
          <p:spPr>
            <a:xfrm>
              <a:off x="778050" y="1132500"/>
              <a:ext cx="7100" cy="3150"/>
            </a:xfrm>
            <a:custGeom>
              <a:avLst/>
              <a:ahLst/>
              <a:rect l="l" t="t" r="r" b="b"/>
              <a:pathLst>
                <a:path w="284" h="126" extrusionOk="0">
                  <a:moveTo>
                    <a:pt x="54" y="0"/>
                  </a:moveTo>
                  <a:cubicBezTo>
                    <a:pt x="19" y="0"/>
                    <a:pt x="1" y="27"/>
                    <a:pt x="1" y="54"/>
                  </a:cubicBezTo>
                  <a:cubicBezTo>
                    <a:pt x="1" y="80"/>
                    <a:pt x="28" y="107"/>
                    <a:pt x="54" y="107"/>
                  </a:cubicBezTo>
                  <a:cubicBezTo>
                    <a:pt x="99" y="107"/>
                    <a:pt x="144" y="116"/>
                    <a:pt x="197" y="125"/>
                  </a:cubicBezTo>
                  <a:cubicBezTo>
                    <a:pt x="200" y="125"/>
                    <a:pt x="202" y="126"/>
                    <a:pt x="205" y="126"/>
                  </a:cubicBezTo>
                  <a:cubicBezTo>
                    <a:pt x="262" y="126"/>
                    <a:pt x="284" y="35"/>
                    <a:pt x="224" y="18"/>
                  </a:cubicBezTo>
                  <a:cubicBezTo>
                    <a:pt x="161" y="9"/>
                    <a:pt x="108" y="0"/>
                    <a:pt x="5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29" name="Google Shape;3715;p10"/>
            <p:cNvSpPr/>
            <p:nvPr/>
          </p:nvSpPr>
          <p:spPr>
            <a:xfrm>
              <a:off x="779625" y="1123000"/>
              <a:ext cx="7250" cy="4225"/>
            </a:xfrm>
            <a:custGeom>
              <a:avLst/>
              <a:ahLst/>
              <a:rect l="l" t="t" r="r" b="b"/>
              <a:pathLst>
                <a:path w="290" h="169" extrusionOk="0">
                  <a:moveTo>
                    <a:pt x="58" y="0"/>
                  </a:moveTo>
                  <a:cubicBezTo>
                    <a:pt x="40" y="0"/>
                    <a:pt x="24" y="6"/>
                    <a:pt x="18" y="23"/>
                  </a:cubicBezTo>
                  <a:cubicBezTo>
                    <a:pt x="0" y="50"/>
                    <a:pt x="9" y="86"/>
                    <a:pt x="36" y="95"/>
                  </a:cubicBezTo>
                  <a:cubicBezTo>
                    <a:pt x="90" y="121"/>
                    <a:pt x="143" y="148"/>
                    <a:pt x="205" y="166"/>
                  </a:cubicBezTo>
                  <a:cubicBezTo>
                    <a:pt x="211" y="167"/>
                    <a:pt x="216" y="168"/>
                    <a:pt x="220" y="168"/>
                  </a:cubicBezTo>
                  <a:cubicBezTo>
                    <a:pt x="272" y="168"/>
                    <a:pt x="290" y="84"/>
                    <a:pt x="232" y="68"/>
                  </a:cubicBezTo>
                  <a:cubicBezTo>
                    <a:pt x="179" y="50"/>
                    <a:pt x="134" y="23"/>
                    <a:pt x="90" y="5"/>
                  </a:cubicBezTo>
                  <a:cubicBezTo>
                    <a:pt x="80" y="2"/>
                    <a:pt x="69" y="0"/>
                    <a:pt x="5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30" name="Google Shape;3716;p10"/>
            <p:cNvSpPr/>
            <p:nvPr/>
          </p:nvSpPr>
          <p:spPr>
            <a:xfrm>
              <a:off x="794175" y="1105700"/>
              <a:ext cx="5575" cy="6175"/>
            </a:xfrm>
            <a:custGeom>
              <a:avLst/>
              <a:ahLst/>
              <a:rect l="l" t="t" r="r" b="b"/>
              <a:pathLst>
                <a:path w="223" h="247" extrusionOk="0">
                  <a:moveTo>
                    <a:pt x="70" y="0"/>
                  </a:moveTo>
                  <a:cubicBezTo>
                    <a:pt x="35" y="0"/>
                    <a:pt x="0" y="39"/>
                    <a:pt x="25" y="82"/>
                  </a:cubicBezTo>
                  <a:cubicBezTo>
                    <a:pt x="43" y="126"/>
                    <a:pt x="78" y="171"/>
                    <a:pt x="105" y="225"/>
                  </a:cubicBezTo>
                  <a:cubicBezTo>
                    <a:pt x="116" y="240"/>
                    <a:pt x="131" y="247"/>
                    <a:pt x="146" y="247"/>
                  </a:cubicBezTo>
                  <a:cubicBezTo>
                    <a:pt x="183" y="247"/>
                    <a:pt x="222" y="209"/>
                    <a:pt x="203" y="171"/>
                  </a:cubicBezTo>
                  <a:cubicBezTo>
                    <a:pt x="168" y="118"/>
                    <a:pt x="132" y="73"/>
                    <a:pt x="114" y="28"/>
                  </a:cubicBezTo>
                  <a:cubicBezTo>
                    <a:pt x="103" y="9"/>
                    <a:pt x="86"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31" name="Google Shape;3717;p10"/>
            <p:cNvSpPr/>
            <p:nvPr/>
          </p:nvSpPr>
          <p:spPr>
            <a:xfrm>
              <a:off x="805725" y="1100750"/>
              <a:ext cx="3350" cy="6775"/>
            </a:xfrm>
            <a:custGeom>
              <a:avLst/>
              <a:ahLst/>
              <a:rect l="l" t="t" r="r" b="b"/>
              <a:pathLst>
                <a:path w="134" h="271" extrusionOk="0">
                  <a:moveTo>
                    <a:pt x="59" y="1"/>
                  </a:moveTo>
                  <a:cubicBezTo>
                    <a:pt x="54" y="1"/>
                    <a:pt x="49" y="2"/>
                    <a:pt x="45" y="3"/>
                  </a:cubicBezTo>
                  <a:cubicBezTo>
                    <a:pt x="18" y="12"/>
                    <a:pt x="0" y="39"/>
                    <a:pt x="9" y="66"/>
                  </a:cubicBezTo>
                  <a:cubicBezTo>
                    <a:pt x="18" y="119"/>
                    <a:pt x="18" y="173"/>
                    <a:pt x="27" y="217"/>
                  </a:cubicBezTo>
                  <a:cubicBezTo>
                    <a:pt x="27" y="244"/>
                    <a:pt x="45" y="271"/>
                    <a:pt x="80" y="271"/>
                  </a:cubicBezTo>
                  <a:cubicBezTo>
                    <a:pt x="107" y="271"/>
                    <a:pt x="134" y="244"/>
                    <a:pt x="125" y="217"/>
                  </a:cubicBezTo>
                  <a:cubicBezTo>
                    <a:pt x="125" y="155"/>
                    <a:pt x="116" y="101"/>
                    <a:pt x="107" y="39"/>
                  </a:cubicBezTo>
                  <a:cubicBezTo>
                    <a:pt x="107" y="17"/>
                    <a:pt x="83" y="1"/>
                    <a:pt x="5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32" name="Google Shape;3718;p10"/>
            <p:cNvSpPr/>
            <p:nvPr/>
          </p:nvSpPr>
          <p:spPr>
            <a:xfrm>
              <a:off x="816875" y="1101550"/>
              <a:ext cx="3275" cy="6275"/>
            </a:xfrm>
            <a:custGeom>
              <a:avLst/>
              <a:ahLst/>
              <a:rect l="l" t="t" r="r" b="b"/>
              <a:pathLst>
                <a:path w="131" h="251" extrusionOk="0">
                  <a:moveTo>
                    <a:pt x="65" y="0"/>
                  </a:moveTo>
                  <a:cubicBezTo>
                    <a:pt x="43" y="0"/>
                    <a:pt x="22" y="13"/>
                    <a:pt x="18" y="43"/>
                  </a:cubicBezTo>
                  <a:cubicBezTo>
                    <a:pt x="9" y="96"/>
                    <a:pt x="0" y="150"/>
                    <a:pt x="0" y="203"/>
                  </a:cubicBezTo>
                  <a:cubicBezTo>
                    <a:pt x="0" y="234"/>
                    <a:pt x="27" y="250"/>
                    <a:pt x="54" y="250"/>
                  </a:cubicBezTo>
                  <a:cubicBezTo>
                    <a:pt x="80" y="250"/>
                    <a:pt x="107" y="234"/>
                    <a:pt x="107" y="203"/>
                  </a:cubicBezTo>
                  <a:cubicBezTo>
                    <a:pt x="107" y="150"/>
                    <a:pt x="116" y="105"/>
                    <a:pt x="125" y="60"/>
                  </a:cubicBezTo>
                  <a:cubicBezTo>
                    <a:pt x="130" y="24"/>
                    <a:pt x="96" y="0"/>
                    <a:pt x="6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33" name="Google Shape;3719;p10"/>
            <p:cNvSpPr/>
            <p:nvPr/>
          </p:nvSpPr>
          <p:spPr>
            <a:xfrm>
              <a:off x="785475" y="1112975"/>
              <a:ext cx="7025" cy="5625"/>
            </a:xfrm>
            <a:custGeom>
              <a:avLst/>
              <a:ahLst/>
              <a:rect l="l" t="t" r="r" b="b"/>
              <a:pathLst>
                <a:path w="281" h="225" extrusionOk="0">
                  <a:moveTo>
                    <a:pt x="84" y="1"/>
                  </a:moveTo>
                  <a:cubicBezTo>
                    <a:pt x="42" y="1"/>
                    <a:pt x="0" y="59"/>
                    <a:pt x="43" y="94"/>
                  </a:cubicBezTo>
                  <a:cubicBezTo>
                    <a:pt x="87" y="130"/>
                    <a:pt x="123" y="174"/>
                    <a:pt x="168" y="210"/>
                  </a:cubicBezTo>
                  <a:cubicBezTo>
                    <a:pt x="180" y="220"/>
                    <a:pt x="192" y="224"/>
                    <a:pt x="204" y="224"/>
                  </a:cubicBezTo>
                  <a:cubicBezTo>
                    <a:pt x="247" y="224"/>
                    <a:pt x="281" y="172"/>
                    <a:pt x="239" y="130"/>
                  </a:cubicBezTo>
                  <a:cubicBezTo>
                    <a:pt x="203" y="94"/>
                    <a:pt x="159" y="58"/>
                    <a:pt x="114" y="14"/>
                  </a:cubicBezTo>
                  <a:cubicBezTo>
                    <a:pt x="105" y="5"/>
                    <a:pt x="94" y="1"/>
                    <a:pt x="8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34" name="Google Shape;3720;p10"/>
            <p:cNvSpPr/>
            <p:nvPr/>
          </p:nvSpPr>
          <p:spPr>
            <a:xfrm>
              <a:off x="742600" y="1108400"/>
              <a:ext cx="18750" cy="24150"/>
            </a:xfrm>
            <a:custGeom>
              <a:avLst/>
              <a:ahLst/>
              <a:rect l="l" t="t" r="r" b="b"/>
              <a:pathLst>
                <a:path w="750" h="966" extrusionOk="0">
                  <a:moveTo>
                    <a:pt x="152" y="1"/>
                  </a:moveTo>
                  <a:cubicBezTo>
                    <a:pt x="116" y="63"/>
                    <a:pt x="81" y="125"/>
                    <a:pt x="54" y="197"/>
                  </a:cubicBezTo>
                  <a:cubicBezTo>
                    <a:pt x="58" y="197"/>
                    <a:pt x="62" y="197"/>
                    <a:pt x="66" y="197"/>
                  </a:cubicBezTo>
                  <a:cubicBezTo>
                    <a:pt x="230" y="197"/>
                    <a:pt x="365" y="379"/>
                    <a:pt x="322" y="545"/>
                  </a:cubicBezTo>
                  <a:cubicBezTo>
                    <a:pt x="304" y="625"/>
                    <a:pt x="250" y="705"/>
                    <a:pt x="170" y="741"/>
                  </a:cubicBezTo>
                  <a:cubicBezTo>
                    <a:pt x="137" y="752"/>
                    <a:pt x="100" y="760"/>
                    <a:pt x="65" y="760"/>
                  </a:cubicBezTo>
                  <a:cubicBezTo>
                    <a:pt x="43" y="760"/>
                    <a:pt x="21" y="757"/>
                    <a:pt x="0" y="750"/>
                  </a:cubicBezTo>
                  <a:lnTo>
                    <a:pt x="0" y="750"/>
                  </a:lnTo>
                  <a:cubicBezTo>
                    <a:pt x="9" y="821"/>
                    <a:pt x="27" y="893"/>
                    <a:pt x="63" y="955"/>
                  </a:cubicBezTo>
                  <a:cubicBezTo>
                    <a:pt x="95" y="962"/>
                    <a:pt x="125" y="966"/>
                    <a:pt x="155" y="966"/>
                  </a:cubicBezTo>
                  <a:cubicBezTo>
                    <a:pt x="641" y="966"/>
                    <a:pt x="749" y="43"/>
                    <a:pt x="152"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35" name="Google Shape;3721;p10"/>
            <p:cNvSpPr/>
            <p:nvPr/>
          </p:nvSpPr>
          <p:spPr>
            <a:xfrm>
              <a:off x="745725" y="1099925"/>
              <a:ext cx="29025" cy="41500"/>
            </a:xfrm>
            <a:custGeom>
              <a:avLst/>
              <a:ahLst/>
              <a:rect l="l" t="t" r="r" b="b"/>
              <a:pathLst>
                <a:path w="1161" h="1660" extrusionOk="0">
                  <a:moveTo>
                    <a:pt x="464" y="1"/>
                  </a:moveTo>
                  <a:cubicBezTo>
                    <a:pt x="446" y="10"/>
                    <a:pt x="437" y="10"/>
                    <a:pt x="420" y="18"/>
                  </a:cubicBezTo>
                  <a:cubicBezTo>
                    <a:pt x="482" y="54"/>
                    <a:pt x="544" y="108"/>
                    <a:pt x="562" y="125"/>
                  </a:cubicBezTo>
                  <a:cubicBezTo>
                    <a:pt x="643" y="197"/>
                    <a:pt x="776" y="313"/>
                    <a:pt x="785" y="438"/>
                  </a:cubicBezTo>
                  <a:cubicBezTo>
                    <a:pt x="723" y="349"/>
                    <a:pt x="669" y="268"/>
                    <a:pt x="589" y="197"/>
                  </a:cubicBezTo>
                  <a:cubicBezTo>
                    <a:pt x="518" y="134"/>
                    <a:pt x="429" y="90"/>
                    <a:pt x="348" y="45"/>
                  </a:cubicBezTo>
                  <a:cubicBezTo>
                    <a:pt x="339" y="54"/>
                    <a:pt x="321" y="63"/>
                    <a:pt x="313" y="72"/>
                  </a:cubicBezTo>
                  <a:cubicBezTo>
                    <a:pt x="366" y="99"/>
                    <a:pt x="420" y="143"/>
                    <a:pt x="473" y="179"/>
                  </a:cubicBezTo>
                  <a:cubicBezTo>
                    <a:pt x="544" y="233"/>
                    <a:pt x="616" y="286"/>
                    <a:pt x="660" y="366"/>
                  </a:cubicBezTo>
                  <a:cubicBezTo>
                    <a:pt x="660" y="366"/>
                    <a:pt x="656" y="370"/>
                    <a:pt x="654" y="370"/>
                  </a:cubicBezTo>
                  <a:cubicBezTo>
                    <a:pt x="653" y="370"/>
                    <a:pt x="652" y="369"/>
                    <a:pt x="652" y="366"/>
                  </a:cubicBezTo>
                  <a:cubicBezTo>
                    <a:pt x="589" y="304"/>
                    <a:pt x="527" y="250"/>
                    <a:pt x="455" y="206"/>
                  </a:cubicBezTo>
                  <a:cubicBezTo>
                    <a:pt x="393" y="161"/>
                    <a:pt x="321" y="134"/>
                    <a:pt x="250" y="108"/>
                  </a:cubicBezTo>
                  <a:cubicBezTo>
                    <a:pt x="197" y="143"/>
                    <a:pt x="143" y="188"/>
                    <a:pt x="98" y="241"/>
                  </a:cubicBezTo>
                  <a:cubicBezTo>
                    <a:pt x="759" y="347"/>
                    <a:pt x="619" y="1402"/>
                    <a:pt x="23" y="1402"/>
                  </a:cubicBezTo>
                  <a:cubicBezTo>
                    <a:pt x="15" y="1402"/>
                    <a:pt x="8" y="1402"/>
                    <a:pt x="0" y="1401"/>
                  </a:cubicBezTo>
                  <a:lnTo>
                    <a:pt x="0" y="1401"/>
                  </a:lnTo>
                  <a:cubicBezTo>
                    <a:pt x="18" y="1437"/>
                    <a:pt x="45" y="1473"/>
                    <a:pt x="72" y="1499"/>
                  </a:cubicBezTo>
                  <a:cubicBezTo>
                    <a:pt x="134" y="1490"/>
                    <a:pt x="188" y="1490"/>
                    <a:pt x="241" y="1473"/>
                  </a:cubicBezTo>
                  <a:cubicBezTo>
                    <a:pt x="348" y="1446"/>
                    <a:pt x="429" y="1401"/>
                    <a:pt x="518" y="1339"/>
                  </a:cubicBezTo>
                  <a:lnTo>
                    <a:pt x="527" y="1339"/>
                  </a:lnTo>
                  <a:cubicBezTo>
                    <a:pt x="464" y="1437"/>
                    <a:pt x="357" y="1481"/>
                    <a:pt x="259" y="1526"/>
                  </a:cubicBezTo>
                  <a:cubicBezTo>
                    <a:pt x="232" y="1535"/>
                    <a:pt x="188" y="1553"/>
                    <a:pt x="143" y="1562"/>
                  </a:cubicBezTo>
                  <a:cubicBezTo>
                    <a:pt x="152" y="1571"/>
                    <a:pt x="152" y="1571"/>
                    <a:pt x="161" y="1571"/>
                  </a:cubicBezTo>
                  <a:lnTo>
                    <a:pt x="223" y="1571"/>
                  </a:lnTo>
                  <a:cubicBezTo>
                    <a:pt x="286" y="1562"/>
                    <a:pt x="339" y="1535"/>
                    <a:pt x="393" y="1499"/>
                  </a:cubicBezTo>
                  <a:cubicBezTo>
                    <a:pt x="518" y="1446"/>
                    <a:pt x="598" y="1348"/>
                    <a:pt x="687" y="1250"/>
                  </a:cubicBezTo>
                  <a:lnTo>
                    <a:pt x="687" y="1250"/>
                  </a:lnTo>
                  <a:cubicBezTo>
                    <a:pt x="652" y="1366"/>
                    <a:pt x="553" y="1473"/>
                    <a:pt x="455" y="1544"/>
                  </a:cubicBezTo>
                  <a:cubicBezTo>
                    <a:pt x="402" y="1571"/>
                    <a:pt x="330" y="1615"/>
                    <a:pt x="250" y="1633"/>
                  </a:cubicBezTo>
                  <a:cubicBezTo>
                    <a:pt x="268" y="1642"/>
                    <a:pt x="286" y="1651"/>
                    <a:pt x="304" y="1660"/>
                  </a:cubicBezTo>
                  <a:cubicBezTo>
                    <a:pt x="991" y="1446"/>
                    <a:pt x="1160" y="322"/>
                    <a:pt x="464"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36" name="Google Shape;3722;p10"/>
            <p:cNvSpPr/>
            <p:nvPr/>
          </p:nvSpPr>
          <p:spPr>
            <a:xfrm>
              <a:off x="736350" y="1098150"/>
              <a:ext cx="41500" cy="45950"/>
            </a:xfrm>
            <a:custGeom>
              <a:avLst/>
              <a:ahLst/>
              <a:rect l="l" t="t" r="r" b="b"/>
              <a:pathLst>
                <a:path w="1660" h="1838" extrusionOk="0">
                  <a:moveTo>
                    <a:pt x="402" y="411"/>
                  </a:moveTo>
                  <a:cubicBezTo>
                    <a:pt x="999" y="453"/>
                    <a:pt x="891" y="1376"/>
                    <a:pt x="405" y="1376"/>
                  </a:cubicBezTo>
                  <a:cubicBezTo>
                    <a:pt x="375" y="1376"/>
                    <a:pt x="345" y="1372"/>
                    <a:pt x="313" y="1365"/>
                  </a:cubicBezTo>
                  <a:cubicBezTo>
                    <a:pt x="277" y="1303"/>
                    <a:pt x="259" y="1231"/>
                    <a:pt x="250" y="1160"/>
                  </a:cubicBezTo>
                  <a:lnTo>
                    <a:pt x="250" y="1160"/>
                  </a:lnTo>
                  <a:cubicBezTo>
                    <a:pt x="271" y="1167"/>
                    <a:pt x="293" y="1170"/>
                    <a:pt x="315" y="1170"/>
                  </a:cubicBezTo>
                  <a:cubicBezTo>
                    <a:pt x="350" y="1170"/>
                    <a:pt x="387" y="1162"/>
                    <a:pt x="420" y="1151"/>
                  </a:cubicBezTo>
                  <a:cubicBezTo>
                    <a:pt x="500" y="1115"/>
                    <a:pt x="554" y="1035"/>
                    <a:pt x="572" y="955"/>
                  </a:cubicBezTo>
                  <a:cubicBezTo>
                    <a:pt x="615" y="789"/>
                    <a:pt x="480" y="607"/>
                    <a:pt x="316" y="607"/>
                  </a:cubicBezTo>
                  <a:cubicBezTo>
                    <a:pt x="312" y="607"/>
                    <a:pt x="308" y="607"/>
                    <a:pt x="304" y="607"/>
                  </a:cubicBezTo>
                  <a:cubicBezTo>
                    <a:pt x="331" y="535"/>
                    <a:pt x="366" y="473"/>
                    <a:pt x="402" y="411"/>
                  </a:cubicBezTo>
                  <a:close/>
                  <a:moveTo>
                    <a:pt x="839" y="72"/>
                  </a:moveTo>
                  <a:lnTo>
                    <a:pt x="839" y="72"/>
                  </a:lnTo>
                  <a:cubicBezTo>
                    <a:pt x="1535" y="393"/>
                    <a:pt x="1366" y="1517"/>
                    <a:pt x="679" y="1731"/>
                  </a:cubicBezTo>
                  <a:cubicBezTo>
                    <a:pt x="661" y="1722"/>
                    <a:pt x="643" y="1713"/>
                    <a:pt x="625" y="1704"/>
                  </a:cubicBezTo>
                  <a:cubicBezTo>
                    <a:pt x="705" y="1686"/>
                    <a:pt x="777" y="1642"/>
                    <a:pt x="830" y="1615"/>
                  </a:cubicBezTo>
                  <a:cubicBezTo>
                    <a:pt x="928" y="1544"/>
                    <a:pt x="1027" y="1437"/>
                    <a:pt x="1062" y="1321"/>
                  </a:cubicBezTo>
                  <a:lnTo>
                    <a:pt x="1062" y="1321"/>
                  </a:lnTo>
                  <a:cubicBezTo>
                    <a:pt x="973" y="1419"/>
                    <a:pt x="893" y="1517"/>
                    <a:pt x="768" y="1570"/>
                  </a:cubicBezTo>
                  <a:cubicBezTo>
                    <a:pt x="714" y="1606"/>
                    <a:pt x="661" y="1633"/>
                    <a:pt x="598" y="1642"/>
                  </a:cubicBezTo>
                  <a:lnTo>
                    <a:pt x="536" y="1642"/>
                  </a:lnTo>
                  <a:cubicBezTo>
                    <a:pt x="527" y="1642"/>
                    <a:pt x="527" y="1642"/>
                    <a:pt x="518" y="1633"/>
                  </a:cubicBezTo>
                  <a:cubicBezTo>
                    <a:pt x="563" y="1624"/>
                    <a:pt x="607" y="1606"/>
                    <a:pt x="634" y="1597"/>
                  </a:cubicBezTo>
                  <a:cubicBezTo>
                    <a:pt x="732" y="1552"/>
                    <a:pt x="839" y="1508"/>
                    <a:pt x="902" y="1410"/>
                  </a:cubicBezTo>
                  <a:lnTo>
                    <a:pt x="893" y="1410"/>
                  </a:lnTo>
                  <a:cubicBezTo>
                    <a:pt x="804" y="1472"/>
                    <a:pt x="723" y="1517"/>
                    <a:pt x="616" y="1544"/>
                  </a:cubicBezTo>
                  <a:cubicBezTo>
                    <a:pt x="563" y="1561"/>
                    <a:pt x="509" y="1561"/>
                    <a:pt x="447" y="1570"/>
                  </a:cubicBezTo>
                  <a:cubicBezTo>
                    <a:pt x="420" y="1544"/>
                    <a:pt x="393" y="1508"/>
                    <a:pt x="375" y="1472"/>
                  </a:cubicBezTo>
                  <a:lnTo>
                    <a:pt x="375" y="1472"/>
                  </a:lnTo>
                  <a:cubicBezTo>
                    <a:pt x="383" y="1473"/>
                    <a:pt x="390" y="1473"/>
                    <a:pt x="398" y="1473"/>
                  </a:cubicBezTo>
                  <a:cubicBezTo>
                    <a:pt x="994" y="1473"/>
                    <a:pt x="1134" y="418"/>
                    <a:pt x="473" y="312"/>
                  </a:cubicBezTo>
                  <a:cubicBezTo>
                    <a:pt x="518" y="259"/>
                    <a:pt x="572" y="214"/>
                    <a:pt x="625" y="179"/>
                  </a:cubicBezTo>
                  <a:cubicBezTo>
                    <a:pt x="696" y="205"/>
                    <a:pt x="768" y="232"/>
                    <a:pt x="830" y="277"/>
                  </a:cubicBezTo>
                  <a:cubicBezTo>
                    <a:pt x="902" y="321"/>
                    <a:pt x="964" y="375"/>
                    <a:pt x="1027" y="437"/>
                  </a:cubicBezTo>
                  <a:cubicBezTo>
                    <a:pt x="1027" y="440"/>
                    <a:pt x="1028" y="441"/>
                    <a:pt x="1029" y="441"/>
                  </a:cubicBezTo>
                  <a:cubicBezTo>
                    <a:pt x="1031" y="441"/>
                    <a:pt x="1035" y="437"/>
                    <a:pt x="1035" y="437"/>
                  </a:cubicBezTo>
                  <a:cubicBezTo>
                    <a:pt x="991" y="357"/>
                    <a:pt x="919" y="304"/>
                    <a:pt x="848" y="250"/>
                  </a:cubicBezTo>
                  <a:cubicBezTo>
                    <a:pt x="795" y="214"/>
                    <a:pt x="741" y="170"/>
                    <a:pt x="688" y="143"/>
                  </a:cubicBezTo>
                  <a:cubicBezTo>
                    <a:pt x="696" y="134"/>
                    <a:pt x="714" y="125"/>
                    <a:pt x="723" y="116"/>
                  </a:cubicBezTo>
                  <a:cubicBezTo>
                    <a:pt x="804" y="161"/>
                    <a:pt x="893" y="205"/>
                    <a:pt x="964" y="268"/>
                  </a:cubicBezTo>
                  <a:cubicBezTo>
                    <a:pt x="1044" y="339"/>
                    <a:pt x="1098" y="420"/>
                    <a:pt x="1160" y="509"/>
                  </a:cubicBezTo>
                  <a:cubicBezTo>
                    <a:pt x="1151" y="384"/>
                    <a:pt x="1018" y="268"/>
                    <a:pt x="937" y="196"/>
                  </a:cubicBezTo>
                  <a:cubicBezTo>
                    <a:pt x="919" y="179"/>
                    <a:pt x="857" y="125"/>
                    <a:pt x="795" y="89"/>
                  </a:cubicBezTo>
                  <a:cubicBezTo>
                    <a:pt x="812" y="81"/>
                    <a:pt x="821" y="81"/>
                    <a:pt x="839" y="72"/>
                  </a:cubicBezTo>
                  <a:close/>
                  <a:moveTo>
                    <a:pt x="919" y="0"/>
                  </a:moveTo>
                  <a:lnTo>
                    <a:pt x="919" y="0"/>
                  </a:lnTo>
                  <a:cubicBezTo>
                    <a:pt x="893" y="18"/>
                    <a:pt x="857" y="27"/>
                    <a:pt x="830" y="45"/>
                  </a:cubicBezTo>
                  <a:lnTo>
                    <a:pt x="349" y="312"/>
                  </a:lnTo>
                  <a:cubicBezTo>
                    <a:pt x="349" y="321"/>
                    <a:pt x="340" y="321"/>
                    <a:pt x="340" y="321"/>
                  </a:cubicBezTo>
                  <a:cubicBezTo>
                    <a:pt x="1" y="794"/>
                    <a:pt x="54" y="1570"/>
                    <a:pt x="652" y="1838"/>
                  </a:cubicBezTo>
                  <a:lnTo>
                    <a:pt x="696" y="1838"/>
                  </a:lnTo>
                  <a:cubicBezTo>
                    <a:pt x="1473" y="1606"/>
                    <a:pt x="1660" y="384"/>
                    <a:pt x="91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37" name="Google Shape;3723;p10"/>
            <p:cNvSpPr/>
            <p:nvPr/>
          </p:nvSpPr>
          <p:spPr>
            <a:xfrm>
              <a:off x="730025" y="1126450"/>
              <a:ext cx="7850" cy="3450"/>
            </a:xfrm>
            <a:custGeom>
              <a:avLst/>
              <a:ahLst/>
              <a:rect l="l" t="t" r="r" b="b"/>
              <a:pathLst>
                <a:path w="314" h="138" extrusionOk="0">
                  <a:moveTo>
                    <a:pt x="234" y="1"/>
                  </a:moveTo>
                  <a:cubicBezTo>
                    <a:pt x="232" y="1"/>
                    <a:pt x="229" y="1"/>
                    <a:pt x="227" y="1"/>
                  </a:cubicBezTo>
                  <a:cubicBezTo>
                    <a:pt x="173" y="19"/>
                    <a:pt x="120" y="19"/>
                    <a:pt x="57" y="37"/>
                  </a:cubicBezTo>
                  <a:cubicBezTo>
                    <a:pt x="0" y="53"/>
                    <a:pt x="10" y="137"/>
                    <a:pt x="68" y="137"/>
                  </a:cubicBezTo>
                  <a:cubicBezTo>
                    <a:pt x="73" y="137"/>
                    <a:pt x="78" y="136"/>
                    <a:pt x="84" y="135"/>
                  </a:cubicBezTo>
                  <a:cubicBezTo>
                    <a:pt x="138" y="126"/>
                    <a:pt x="191" y="117"/>
                    <a:pt x="245" y="108"/>
                  </a:cubicBezTo>
                  <a:cubicBezTo>
                    <a:pt x="313" y="100"/>
                    <a:pt x="291" y="1"/>
                    <a:pt x="23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38" name="Google Shape;3724;p10"/>
            <p:cNvSpPr/>
            <p:nvPr/>
          </p:nvSpPr>
          <p:spPr>
            <a:xfrm>
              <a:off x="734125" y="1136650"/>
              <a:ext cx="6500" cy="4975"/>
            </a:xfrm>
            <a:custGeom>
              <a:avLst/>
              <a:ahLst/>
              <a:rect l="l" t="t" r="r" b="b"/>
              <a:pathLst>
                <a:path w="260" h="199" extrusionOk="0">
                  <a:moveTo>
                    <a:pt x="197" y="0"/>
                  </a:moveTo>
                  <a:cubicBezTo>
                    <a:pt x="185" y="0"/>
                    <a:pt x="173" y="4"/>
                    <a:pt x="161" y="12"/>
                  </a:cubicBezTo>
                  <a:cubicBezTo>
                    <a:pt x="125" y="39"/>
                    <a:pt x="81" y="75"/>
                    <a:pt x="36" y="102"/>
                  </a:cubicBezTo>
                  <a:cubicBezTo>
                    <a:pt x="18" y="111"/>
                    <a:pt x="0" y="137"/>
                    <a:pt x="18" y="173"/>
                  </a:cubicBezTo>
                  <a:cubicBezTo>
                    <a:pt x="25" y="186"/>
                    <a:pt x="44" y="198"/>
                    <a:pt x="65" y="198"/>
                  </a:cubicBezTo>
                  <a:cubicBezTo>
                    <a:pt x="73" y="198"/>
                    <a:pt x="82" y="196"/>
                    <a:pt x="90" y="191"/>
                  </a:cubicBezTo>
                  <a:cubicBezTo>
                    <a:pt x="134" y="164"/>
                    <a:pt x="179" y="128"/>
                    <a:pt x="232" y="93"/>
                  </a:cubicBezTo>
                  <a:cubicBezTo>
                    <a:pt x="259" y="75"/>
                    <a:pt x="250" y="39"/>
                    <a:pt x="241" y="21"/>
                  </a:cubicBezTo>
                  <a:cubicBezTo>
                    <a:pt x="227" y="7"/>
                    <a:pt x="212" y="0"/>
                    <a:pt x="19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39" name="Google Shape;3725;p10"/>
            <p:cNvSpPr/>
            <p:nvPr/>
          </p:nvSpPr>
          <p:spPr>
            <a:xfrm>
              <a:off x="742000" y="1144200"/>
              <a:ext cx="6200" cy="5450"/>
            </a:xfrm>
            <a:custGeom>
              <a:avLst/>
              <a:ahLst/>
              <a:rect l="l" t="t" r="r" b="b"/>
              <a:pathLst>
                <a:path w="248" h="218" extrusionOk="0">
                  <a:moveTo>
                    <a:pt x="170" y="1"/>
                  </a:moveTo>
                  <a:cubicBezTo>
                    <a:pt x="160" y="1"/>
                    <a:pt x="150" y="5"/>
                    <a:pt x="140" y="14"/>
                  </a:cubicBezTo>
                  <a:cubicBezTo>
                    <a:pt x="105" y="58"/>
                    <a:pt x="60" y="94"/>
                    <a:pt x="33" y="139"/>
                  </a:cubicBezTo>
                  <a:cubicBezTo>
                    <a:pt x="0" y="178"/>
                    <a:pt x="40" y="218"/>
                    <a:pt x="78" y="218"/>
                  </a:cubicBezTo>
                  <a:cubicBezTo>
                    <a:pt x="91" y="218"/>
                    <a:pt x="104" y="213"/>
                    <a:pt x="114" y="201"/>
                  </a:cubicBezTo>
                  <a:cubicBezTo>
                    <a:pt x="140" y="165"/>
                    <a:pt x="176" y="130"/>
                    <a:pt x="212" y="94"/>
                  </a:cubicBezTo>
                  <a:cubicBezTo>
                    <a:pt x="247" y="59"/>
                    <a:pt x="209" y="1"/>
                    <a:pt x="17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40" name="Google Shape;3726;p10"/>
            <p:cNvSpPr/>
            <p:nvPr/>
          </p:nvSpPr>
          <p:spPr>
            <a:xfrm>
              <a:off x="729875" y="1115975"/>
              <a:ext cx="8000" cy="3175"/>
            </a:xfrm>
            <a:custGeom>
              <a:avLst/>
              <a:ahLst/>
              <a:rect l="l" t="t" r="r" b="b"/>
              <a:pathLst>
                <a:path w="320" h="127" extrusionOk="0">
                  <a:moveTo>
                    <a:pt x="81" y="1"/>
                  </a:moveTo>
                  <a:cubicBezTo>
                    <a:pt x="10" y="1"/>
                    <a:pt x="1" y="108"/>
                    <a:pt x="72" y="108"/>
                  </a:cubicBezTo>
                  <a:cubicBezTo>
                    <a:pt x="126" y="117"/>
                    <a:pt x="188" y="117"/>
                    <a:pt x="242" y="126"/>
                  </a:cubicBezTo>
                  <a:cubicBezTo>
                    <a:pt x="245" y="126"/>
                    <a:pt x="247" y="126"/>
                    <a:pt x="250" y="126"/>
                  </a:cubicBezTo>
                  <a:cubicBezTo>
                    <a:pt x="314" y="126"/>
                    <a:pt x="319" y="28"/>
                    <a:pt x="251" y="28"/>
                  </a:cubicBezTo>
                  <a:cubicBezTo>
                    <a:pt x="197" y="19"/>
                    <a:pt x="135" y="10"/>
                    <a:pt x="81"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41" name="Google Shape;3727;p10"/>
            <p:cNvSpPr/>
            <p:nvPr/>
          </p:nvSpPr>
          <p:spPr>
            <a:xfrm>
              <a:off x="822200" y="1155325"/>
              <a:ext cx="20350" cy="24025"/>
            </a:xfrm>
            <a:custGeom>
              <a:avLst/>
              <a:ahLst/>
              <a:rect l="l" t="t" r="r" b="b"/>
              <a:pathLst>
                <a:path w="814" h="961" extrusionOk="0">
                  <a:moveTo>
                    <a:pt x="635" y="1"/>
                  </a:moveTo>
                  <a:cubicBezTo>
                    <a:pt x="177" y="1"/>
                    <a:pt x="0" y="862"/>
                    <a:pt x="572" y="960"/>
                  </a:cubicBezTo>
                  <a:cubicBezTo>
                    <a:pt x="626" y="907"/>
                    <a:pt x="661" y="844"/>
                    <a:pt x="697" y="782"/>
                  </a:cubicBezTo>
                  <a:cubicBezTo>
                    <a:pt x="528" y="764"/>
                    <a:pt x="403" y="568"/>
                    <a:pt x="465" y="407"/>
                  </a:cubicBezTo>
                  <a:cubicBezTo>
                    <a:pt x="492" y="318"/>
                    <a:pt x="554" y="256"/>
                    <a:pt x="635" y="229"/>
                  </a:cubicBezTo>
                  <a:cubicBezTo>
                    <a:pt x="659" y="221"/>
                    <a:pt x="686" y="217"/>
                    <a:pt x="714" y="217"/>
                  </a:cubicBezTo>
                  <a:cubicBezTo>
                    <a:pt x="749" y="217"/>
                    <a:pt x="784" y="223"/>
                    <a:pt x="813" y="238"/>
                  </a:cubicBezTo>
                  <a:cubicBezTo>
                    <a:pt x="804" y="158"/>
                    <a:pt x="795" y="95"/>
                    <a:pt x="768" y="24"/>
                  </a:cubicBezTo>
                  <a:cubicBezTo>
                    <a:pt x="722" y="8"/>
                    <a:pt x="678" y="1"/>
                    <a:pt x="635"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42" name="Google Shape;3728;p10"/>
            <p:cNvSpPr/>
            <p:nvPr/>
          </p:nvSpPr>
          <p:spPr>
            <a:xfrm>
              <a:off x="808400" y="1145650"/>
              <a:ext cx="31900" cy="40825"/>
            </a:xfrm>
            <a:custGeom>
              <a:avLst/>
              <a:ahLst/>
              <a:rect l="l" t="t" r="r" b="b"/>
              <a:pathLst>
                <a:path w="1276" h="1633" extrusionOk="0">
                  <a:moveTo>
                    <a:pt x="990" y="0"/>
                  </a:moveTo>
                  <a:cubicBezTo>
                    <a:pt x="286" y="143"/>
                    <a:pt x="0" y="1249"/>
                    <a:pt x="660" y="1633"/>
                  </a:cubicBezTo>
                  <a:cubicBezTo>
                    <a:pt x="678" y="1633"/>
                    <a:pt x="687" y="1633"/>
                    <a:pt x="696" y="1624"/>
                  </a:cubicBezTo>
                  <a:cubicBezTo>
                    <a:pt x="642" y="1579"/>
                    <a:pt x="589" y="1517"/>
                    <a:pt x="580" y="1508"/>
                  </a:cubicBezTo>
                  <a:cubicBezTo>
                    <a:pt x="500" y="1419"/>
                    <a:pt x="384" y="1294"/>
                    <a:pt x="384" y="1169"/>
                  </a:cubicBezTo>
                  <a:lnTo>
                    <a:pt x="384" y="1169"/>
                  </a:lnTo>
                  <a:cubicBezTo>
                    <a:pt x="437" y="1267"/>
                    <a:pt x="482" y="1347"/>
                    <a:pt x="562" y="1428"/>
                  </a:cubicBezTo>
                  <a:cubicBezTo>
                    <a:pt x="625" y="1499"/>
                    <a:pt x="696" y="1553"/>
                    <a:pt x="776" y="1606"/>
                  </a:cubicBezTo>
                  <a:cubicBezTo>
                    <a:pt x="785" y="1597"/>
                    <a:pt x="803" y="1588"/>
                    <a:pt x="821" y="1588"/>
                  </a:cubicBezTo>
                  <a:cubicBezTo>
                    <a:pt x="767" y="1553"/>
                    <a:pt x="714" y="1499"/>
                    <a:pt x="669" y="1463"/>
                  </a:cubicBezTo>
                  <a:cubicBezTo>
                    <a:pt x="607" y="1401"/>
                    <a:pt x="535" y="1339"/>
                    <a:pt x="509" y="1249"/>
                  </a:cubicBezTo>
                  <a:lnTo>
                    <a:pt x="509" y="1249"/>
                  </a:lnTo>
                  <a:cubicBezTo>
                    <a:pt x="562" y="1321"/>
                    <a:pt x="625" y="1383"/>
                    <a:pt x="687" y="1437"/>
                  </a:cubicBezTo>
                  <a:cubicBezTo>
                    <a:pt x="749" y="1490"/>
                    <a:pt x="812" y="1517"/>
                    <a:pt x="883" y="1553"/>
                  </a:cubicBezTo>
                  <a:cubicBezTo>
                    <a:pt x="937" y="1526"/>
                    <a:pt x="990" y="1481"/>
                    <a:pt x="1044" y="1437"/>
                  </a:cubicBezTo>
                  <a:cubicBezTo>
                    <a:pt x="421" y="1266"/>
                    <a:pt x="638" y="288"/>
                    <a:pt x="1197" y="288"/>
                  </a:cubicBezTo>
                  <a:cubicBezTo>
                    <a:pt x="1222" y="288"/>
                    <a:pt x="1249" y="290"/>
                    <a:pt x="1276" y="295"/>
                  </a:cubicBezTo>
                  <a:cubicBezTo>
                    <a:pt x="1249" y="259"/>
                    <a:pt x="1231" y="223"/>
                    <a:pt x="1204" y="188"/>
                  </a:cubicBezTo>
                  <a:cubicBezTo>
                    <a:pt x="1151" y="188"/>
                    <a:pt x="1088" y="188"/>
                    <a:pt x="1035" y="197"/>
                  </a:cubicBezTo>
                  <a:cubicBezTo>
                    <a:pt x="928" y="215"/>
                    <a:pt x="839" y="250"/>
                    <a:pt x="741" y="304"/>
                  </a:cubicBezTo>
                  <a:cubicBezTo>
                    <a:pt x="803" y="215"/>
                    <a:pt x="919" y="170"/>
                    <a:pt x="1026" y="143"/>
                  </a:cubicBezTo>
                  <a:cubicBezTo>
                    <a:pt x="1053" y="134"/>
                    <a:pt x="1097" y="125"/>
                    <a:pt x="1142" y="116"/>
                  </a:cubicBezTo>
                  <a:cubicBezTo>
                    <a:pt x="1142" y="116"/>
                    <a:pt x="1133" y="107"/>
                    <a:pt x="1133" y="107"/>
                  </a:cubicBezTo>
                  <a:lnTo>
                    <a:pt x="1071" y="107"/>
                  </a:lnTo>
                  <a:cubicBezTo>
                    <a:pt x="1008" y="107"/>
                    <a:pt x="946" y="125"/>
                    <a:pt x="883" y="152"/>
                  </a:cubicBezTo>
                  <a:cubicBezTo>
                    <a:pt x="767" y="197"/>
                    <a:pt x="669" y="286"/>
                    <a:pt x="571" y="375"/>
                  </a:cubicBezTo>
                  <a:cubicBezTo>
                    <a:pt x="625" y="259"/>
                    <a:pt x="723" y="161"/>
                    <a:pt x="839" y="107"/>
                  </a:cubicBezTo>
                  <a:cubicBezTo>
                    <a:pt x="883" y="81"/>
                    <a:pt x="964" y="45"/>
                    <a:pt x="1044" y="36"/>
                  </a:cubicBezTo>
                  <a:cubicBezTo>
                    <a:pt x="1026" y="27"/>
                    <a:pt x="1008" y="9"/>
                    <a:pt x="990"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43" name="Google Shape;3729;p10"/>
            <p:cNvSpPr/>
            <p:nvPr/>
          </p:nvSpPr>
          <p:spPr>
            <a:xfrm>
              <a:off x="804825" y="1142975"/>
              <a:ext cx="48425" cy="46175"/>
            </a:xfrm>
            <a:custGeom>
              <a:avLst/>
              <a:ahLst/>
              <a:rect l="l" t="t" r="r" b="b"/>
              <a:pathLst>
                <a:path w="1937" h="1847" extrusionOk="0">
                  <a:moveTo>
                    <a:pt x="1330" y="495"/>
                  </a:moveTo>
                  <a:cubicBezTo>
                    <a:pt x="1373" y="495"/>
                    <a:pt x="1417" y="502"/>
                    <a:pt x="1463" y="518"/>
                  </a:cubicBezTo>
                  <a:cubicBezTo>
                    <a:pt x="1490" y="589"/>
                    <a:pt x="1499" y="652"/>
                    <a:pt x="1508" y="732"/>
                  </a:cubicBezTo>
                  <a:cubicBezTo>
                    <a:pt x="1473" y="715"/>
                    <a:pt x="1431" y="705"/>
                    <a:pt x="1392" y="705"/>
                  </a:cubicBezTo>
                  <a:cubicBezTo>
                    <a:pt x="1370" y="705"/>
                    <a:pt x="1349" y="708"/>
                    <a:pt x="1330" y="714"/>
                  </a:cubicBezTo>
                  <a:cubicBezTo>
                    <a:pt x="1249" y="750"/>
                    <a:pt x="1187" y="812"/>
                    <a:pt x="1160" y="901"/>
                  </a:cubicBezTo>
                  <a:cubicBezTo>
                    <a:pt x="1098" y="1062"/>
                    <a:pt x="1223" y="1258"/>
                    <a:pt x="1392" y="1276"/>
                  </a:cubicBezTo>
                  <a:cubicBezTo>
                    <a:pt x="1356" y="1338"/>
                    <a:pt x="1321" y="1401"/>
                    <a:pt x="1267" y="1454"/>
                  </a:cubicBezTo>
                  <a:cubicBezTo>
                    <a:pt x="695" y="1356"/>
                    <a:pt x="872" y="495"/>
                    <a:pt x="1330" y="495"/>
                  </a:cubicBezTo>
                  <a:close/>
                  <a:moveTo>
                    <a:pt x="1133" y="107"/>
                  </a:moveTo>
                  <a:cubicBezTo>
                    <a:pt x="1151" y="116"/>
                    <a:pt x="1169" y="134"/>
                    <a:pt x="1187" y="143"/>
                  </a:cubicBezTo>
                  <a:cubicBezTo>
                    <a:pt x="1107" y="152"/>
                    <a:pt x="1026" y="188"/>
                    <a:pt x="982" y="214"/>
                  </a:cubicBezTo>
                  <a:cubicBezTo>
                    <a:pt x="866" y="268"/>
                    <a:pt x="768" y="366"/>
                    <a:pt x="714" y="482"/>
                  </a:cubicBezTo>
                  <a:cubicBezTo>
                    <a:pt x="812" y="393"/>
                    <a:pt x="910" y="304"/>
                    <a:pt x="1026" y="259"/>
                  </a:cubicBezTo>
                  <a:cubicBezTo>
                    <a:pt x="1089" y="232"/>
                    <a:pt x="1151" y="214"/>
                    <a:pt x="1214" y="214"/>
                  </a:cubicBezTo>
                  <a:lnTo>
                    <a:pt x="1276" y="214"/>
                  </a:lnTo>
                  <a:cubicBezTo>
                    <a:pt x="1276" y="214"/>
                    <a:pt x="1285" y="223"/>
                    <a:pt x="1285" y="223"/>
                  </a:cubicBezTo>
                  <a:cubicBezTo>
                    <a:pt x="1240" y="232"/>
                    <a:pt x="1196" y="241"/>
                    <a:pt x="1169" y="250"/>
                  </a:cubicBezTo>
                  <a:cubicBezTo>
                    <a:pt x="1062" y="277"/>
                    <a:pt x="946" y="322"/>
                    <a:pt x="884" y="411"/>
                  </a:cubicBezTo>
                  <a:cubicBezTo>
                    <a:pt x="982" y="357"/>
                    <a:pt x="1071" y="322"/>
                    <a:pt x="1178" y="304"/>
                  </a:cubicBezTo>
                  <a:cubicBezTo>
                    <a:pt x="1231" y="295"/>
                    <a:pt x="1294" y="295"/>
                    <a:pt x="1347" y="295"/>
                  </a:cubicBezTo>
                  <a:cubicBezTo>
                    <a:pt x="1374" y="330"/>
                    <a:pt x="1392" y="366"/>
                    <a:pt x="1419" y="402"/>
                  </a:cubicBezTo>
                  <a:cubicBezTo>
                    <a:pt x="1392" y="397"/>
                    <a:pt x="1365" y="395"/>
                    <a:pt x="1340" y="395"/>
                  </a:cubicBezTo>
                  <a:cubicBezTo>
                    <a:pt x="781" y="395"/>
                    <a:pt x="564" y="1373"/>
                    <a:pt x="1187" y="1544"/>
                  </a:cubicBezTo>
                  <a:cubicBezTo>
                    <a:pt x="1133" y="1588"/>
                    <a:pt x="1080" y="1633"/>
                    <a:pt x="1026" y="1660"/>
                  </a:cubicBezTo>
                  <a:cubicBezTo>
                    <a:pt x="955" y="1624"/>
                    <a:pt x="892" y="1597"/>
                    <a:pt x="830" y="1544"/>
                  </a:cubicBezTo>
                  <a:cubicBezTo>
                    <a:pt x="768" y="1490"/>
                    <a:pt x="705" y="1428"/>
                    <a:pt x="652" y="1356"/>
                  </a:cubicBezTo>
                  <a:lnTo>
                    <a:pt x="652" y="1356"/>
                  </a:lnTo>
                  <a:cubicBezTo>
                    <a:pt x="678" y="1446"/>
                    <a:pt x="750" y="1508"/>
                    <a:pt x="812" y="1570"/>
                  </a:cubicBezTo>
                  <a:cubicBezTo>
                    <a:pt x="857" y="1606"/>
                    <a:pt x="910" y="1660"/>
                    <a:pt x="964" y="1695"/>
                  </a:cubicBezTo>
                  <a:cubicBezTo>
                    <a:pt x="946" y="1695"/>
                    <a:pt x="928" y="1704"/>
                    <a:pt x="919" y="1713"/>
                  </a:cubicBezTo>
                  <a:cubicBezTo>
                    <a:pt x="839" y="1660"/>
                    <a:pt x="768" y="1606"/>
                    <a:pt x="705" y="1535"/>
                  </a:cubicBezTo>
                  <a:cubicBezTo>
                    <a:pt x="625" y="1454"/>
                    <a:pt x="580" y="1374"/>
                    <a:pt x="527" y="1276"/>
                  </a:cubicBezTo>
                  <a:lnTo>
                    <a:pt x="527" y="1276"/>
                  </a:lnTo>
                  <a:cubicBezTo>
                    <a:pt x="527" y="1401"/>
                    <a:pt x="643" y="1526"/>
                    <a:pt x="723" y="1615"/>
                  </a:cubicBezTo>
                  <a:cubicBezTo>
                    <a:pt x="732" y="1624"/>
                    <a:pt x="785" y="1686"/>
                    <a:pt x="839" y="1731"/>
                  </a:cubicBezTo>
                  <a:cubicBezTo>
                    <a:pt x="830" y="1740"/>
                    <a:pt x="821" y="1740"/>
                    <a:pt x="803" y="1740"/>
                  </a:cubicBezTo>
                  <a:cubicBezTo>
                    <a:pt x="143" y="1356"/>
                    <a:pt x="429" y="250"/>
                    <a:pt x="1133" y="107"/>
                  </a:cubicBezTo>
                  <a:close/>
                  <a:moveTo>
                    <a:pt x="1133" y="0"/>
                  </a:moveTo>
                  <a:cubicBezTo>
                    <a:pt x="313" y="161"/>
                    <a:pt x="0" y="1401"/>
                    <a:pt x="759" y="1838"/>
                  </a:cubicBezTo>
                  <a:cubicBezTo>
                    <a:pt x="768" y="1847"/>
                    <a:pt x="777" y="1847"/>
                    <a:pt x="785" y="1847"/>
                  </a:cubicBezTo>
                  <a:lnTo>
                    <a:pt x="803" y="1847"/>
                  </a:lnTo>
                  <a:cubicBezTo>
                    <a:pt x="1624" y="1695"/>
                    <a:pt x="1936" y="455"/>
                    <a:pt x="1178" y="9"/>
                  </a:cubicBezTo>
                  <a:lnTo>
                    <a:pt x="1160" y="9"/>
                  </a:lnTo>
                  <a:cubicBezTo>
                    <a:pt x="1151" y="0"/>
                    <a:pt x="1142" y="0"/>
                    <a:pt x="113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44" name="Google Shape;3730;p10"/>
            <p:cNvSpPr/>
            <p:nvPr/>
          </p:nvSpPr>
          <p:spPr>
            <a:xfrm>
              <a:off x="828900" y="1190650"/>
              <a:ext cx="4675" cy="5525"/>
            </a:xfrm>
            <a:custGeom>
              <a:avLst/>
              <a:ahLst/>
              <a:rect l="l" t="t" r="r" b="b"/>
              <a:pathLst>
                <a:path w="187" h="221" extrusionOk="0">
                  <a:moveTo>
                    <a:pt x="60" y="0"/>
                  </a:moveTo>
                  <a:cubicBezTo>
                    <a:pt x="55" y="0"/>
                    <a:pt x="50" y="1"/>
                    <a:pt x="45" y="2"/>
                  </a:cubicBezTo>
                  <a:cubicBezTo>
                    <a:pt x="19" y="11"/>
                    <a:pt x="1" y="47"/>
                    <a:pt x="10" y="74"/>
                  </a:cubicBezTo>
                  <a:cubicBezTo>
                    <a:pt x="37" y="109"/>
                    <a:pt x="54" y="163"/>
                    <a:pt x="81" y="199"/>
                  </a:cubicBezTo>
                  <a:cubicBezTo>
                    <a:pt x="91" y="214"/>
                    <a:pt x="105" y="221"/>
                    <a:pt x="119" y="221"/>
                  </a:cubicBezTo>
                  <a:cubicBezTo>
                    <a:pt x="153" y="221"/>
                    <a:pt x="187" y="181"/>
                    <a:pt x="161" y="136"/>
                  </a:cubicBezTo>
                  <a:cubicBezTo>
                    <a:pt x="144" y="109"/>
                    <a:pt x="126" y="74"/>
                    <a:pt x="117" y="38"/>
                  </a:cubicBezTo>
                  <a:cubicBezTo>
                    <a:pt x="102" y="16"/>
                    <a:pt x="81" y="0"/>
                    <a:pt x="6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45" name="Google Shape;3731;p10"/>
            <p:cNvSpPr/>
            <p:nvPr/>
          </p:nvSpPr>
          <p:spPr>
            <a:xfrm>
              <a:off x="836525" y="1185575"/>
              <a:ext cx="6025" cy="5600"/>
            </a:xfrm>
            <a:custGeom>
              <a:avLst/>
              <a:ahLst/>
              <a:rect l="l" t="t" r="r" b="b"/>
              <a:pathLst>
                <a:path w="241" h="224" extrusionOk="0">
                  <a:moveTo>
                    <a:pt x="69" y="0"/>
                  </a:moveTo>
                  <a:cubicBezTo>
                    <a:pt x="29" y="0"/>
                    <a:pt x="1" y="55"/>
                    <a:pt x="35" y="89"/>
                  </a:cubicBezTo>
                  <a:cubicBezTo>
                    <a:pt x="71" y="125"/>
                    <a:pt x="97" y="161"/>
                    <a:pt x="133" y="197"/>
                  </a:cubicBezTo>
                  <a:cubicBezTo>
                    <a:pt x="145" y="214"/>
                    <a:pt x="160" y="224"/>
                    <a:pt x="176" y="224"/>
                  </a:cubicBezTo>
                  <a:cubicBezTo>
                    <a:pt x="185" y="224"/>
                    <a:pt x="195" y="221"/>
                    <a:pt x="204" y="214"/>
                  </a:cubicBezTo>
                  <a:cubicBezTo>
                    <a:pt x="231" y="197"/>
                    <a:pt x="240" y="161"/>
                    <a:pt x="222" y="143"/>
                  </a:cubicBezTo>
                  <a:cubicBezTo>
                    <a:pt x="187" y="98"/>
                    <a:pt x="142" y="54"/>
                    <a:pt x="106" y="18"/>
                  </a:cubicBezTo>
                  <a:cubicBezTo>
                    <a:pt x="94" y="6"/>
                    <a:pt x="81" y="0"/>
                    <a:pt x="6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46" name="Google Shape;3732;p10"/>
            <p:cNvSpPr/>
            <p:nvPr/>
          </p:nvSpPr>
          <p:spPr>
            <a:xfrm>
              <a:off x="842075" y="1179325"/>
              <a:ext cx="7150" cy="4875"/>
            </a:xfrm>
            <a:custGeom>
              <a:avLst/>
              <a:ahLst/>
              <a:rect l="l" t="t" r="r" b="b"/>
              <a:pathLst>
                <a:path w="286" h="195" extrusionOk="0">
                  <a:moveTo>
                    <a:pt x="87" y="0"/>
                  </a:moveTo>
                  <a:cubicBezTo>
                    <a:pt x="41" y="0"/>
                    <a:pt x="1" y="60"/>
                    <a:pt x="45" y="90"/>
                  </a:cubicBezTo>
                  <a:cubicBezTo>
                    <a:pt x="98" y="125"/>
                    <a:pt x="152" y="152"/>
                    <a:pt x="196" y="188"/>
                  </a:cubicBezTo>
                  <a:cubicBezTo>
                    <a:pt x="204" y="193"/>
                    <a:pt x="212" y="195"/>
                    <a:pt x="220" y="195"/>
                  </a:cubicBezTo>
                  <a:cubicBezTo>
                    <a:pt x="241" y="195"/>
                    <a:pt x="261" y="180"/>
                    <a:pt x="268" y="161"/>
                  </a:cubicBezTo>
                  <a:cubicBezTo>
                    <a:pt x="286" y="134"/>
                    <a:pt x="268" y="108"/>
                    <a:pt x="250" y="99"/>
                  </a:cubicBezTo>
                  <a:cubicBezTo>
                    <a:pt x="205" y="63"/>
                    <a:pt x="152" y="45"/>
                    <a:pt x="116" y="9"/>
                  </a:cubicBezTo>
                  <a:cubicBezTo>
                    <a:pt x="107" y="3"/>
                    <a:pt x="97" y="0"/>
                    <a:pt x="8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47" name="Google Shape;3733;p10"/>
            <p:cNvSpPr/>
            <p:nvPr/>
          </p:nvSpPr>
          <p:spPr>
            <a:xfrm>
              <a:off x="847275" y="1159450"/>
              <a:ext cx="7700" cy="2950"/>
            </a:xfrm>
            <a:custGeom>
              <a:avLst/>
              <a:ahLst/>
              <a:rect l="l" t="t" r="r" b="b"/>
              <a:pathLst>
                <a:path w="308" h="118" extrusionOk="0">
                  <a:moveTo>
                    <a:pt x="245" y="1"/>
                  </a:moveTo>
                  <a:cubicBezTo>
                    <a:pt x="243" y="1"/>
                    <a:pt x="241" y="1"/>
                    <a:pt x="238" y="2"/>
                  </a:cubicBezTo>
                  <a:cubicBezTo>
                    <a:pt x="185" y="10"/>
                    <a:pt x="122" y="10"/>
                    <a:pt x="69" y="19"/>
                  </a:cubicBezTo>
                  <a:cubicBezTo>
                    <a:pt x="0" y="19"/>
                    <a:pt x="6" y="118"/>
                    <a:pt x="69" y="118"/>
                  </a:cubicBezTo>
                  <a:cubicBezTo>
                    <a:pt x="72" y="118"/>
                    <a:pt x="75" y="118"/>
                    <a:pt x="78" y="117"/>
                  </a:cubicBezTo>
                  <a:cubicBezTo>
                    <a:pt x="131" y="117"/>
                    <a:pt x="185" y="117"/>
                    <a:pt x="247" y="109"/>
                  </a:cubicBezTo>
                  <a:cubicBezTo>
                    <a:pt x="307" y="100"/>
                    <a:pt x="301" y="1"/>
                    <a:pt x="245"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48" name="Google Shape;3734;p10"/>
            <p:cNvSpPr/>
            <p:nvPr/>
          </p:nvSpPr>
          <p:spPr>
            <a:xfrm>
              <a:off x="845625" y="1147375"/>
              <a:ext cx="6500" cy="4675"/>
            </a:xfrm>
            <a:custGeom>
              <a:avLst/>
              <a:ahLst/>
              <a:rect l="l" t="t" r="r" b="b"/>
              <a:pathLst>
                <a:path w="260" h="187" extrusionOk="0">
                  <a:moveTo>
                    <a:pt x="202" y="0"/>
                  </a:moveTo>
                  <a:cubicBezTo>
                    <a:pt x="198" y="0"/>
                    <a:pt x="193" y="1"/>
                    <a:pt x="188" y="3"/>
                  </a:cubicBezTo>
                  <a:cubicBezTo>
                    <a:pt x="135" y="30"/>
                    <a:pt x="81" y="65"/>
                    <a:pt x="28" y="92"/>
                  </a:cubicBezTo>
                  <a:cubicBezTo>
                    <a:pt x="1" y="110"/>
                    <a:pt x="1" y="146"/>
                    <a:pt x="19" y="163"/>
                  </a:cubicBezTo>
                  <a:cubicBezTo>
                    <a:pt x="30" y="180"/>
                    <a:pt x="45" y="187"/>
                    <a:pt x="61" y="187"/>
                  </a:cubicBezTo>
                  <a:cubicBezTo>
                    <a:pt x="71" y="187"/>
                    <a:pt x="80" y="184"/>
                    <a:pt x="90" y="181"/>
                  </a:cubicBezTo>
                  <a:cubicBezTo>
                    <a:pt x="135" y="154"/>
                    <a:pt x="170" y="128"/>
                    <a:pt x="224" y="110"/>
                  </a:cubicBezTo>
                  <a:cubicBezTo>
                    <a:pt x="242" y="92"/>
                    <a:pt x="260" y="65"/>
                    <a:pt x="251" y="38"/>
                  </a:cubicBezTo>
                  <a:cubicBezTo>
                    <a:pt x="243" y="16"/>
                    <a:pt x="224" y="0"/>
                    <a:pt x="20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49" name="Google Shape;3735;p10"/>
            <p:cNvSpPr/>
            <p:nvPr/>
          </p:nvSpPr>
          <p:spPr>
            <a:xfrm>
              <a:off x="838750" y="1138600"/>
              <a:ext cx="6650" cy="5150"/>
            </a:xfrm>
            <a:custGeom>
              <a:avLst/>
              <a:ahLst/>
              <a:rect l="l" t="t" r="r" b="b"/>
              <a:pathLst>
                <a:path w="266" h="206" extrusionOk="0">
                  <a:moveTo>
                    <a:pt x="184" y="1"/>
                  </a:moveTo>
                  <a:cubicBezTo>
                    <a:pt x="173" y="1"/>
                    <a:pt x="161" y="5"/>
                    <a:pt x="151" y="15"/>
                  </a:cubicBezTo>
                  <a:cubicBezTo>
                    <a:pt x="115" y="50"/>
                    <a:pt x="80" y="77"/>
                    <a:pt x="44" y="104"/>
                  </a:cubicBezTo>
                  <a:cubicBezTo>
                    <a:pt x="1" y="140"/>
                    <a:pt x="33" y="205"/>
                    <a:pt x="76" y="205"/>
                  </a:cubicBezTo>
                  <a:cubicBezTo>
                    <a:pt x="86" y="205"/>
                    <a:pt x="96" y="202"/>
                    <a:pt x="106" y="193"/>
                  </a:cubicBezTo>
                  <a:cubicBezTo>
                    <a:pt x="151" y="158"/>
                    <a:pt x="187" y="122"/>
                    <a:pt x="231" y="86"/>
                  </a:cubicBezTo>
                  <a:cubicBezTo>
                    <a:pt x="266" y="51"/>
                    <a:pt x="225" y="1"/>
                    <a:pt x="18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50" name="Google Shape;3736;p10"/>
            <p:cNvSpPr/>
            <p:nvPr/>
          </p:nvSpPr>
          <p:spPr>
            <a:xfrm>
              <a:off x="846150" y="1169725"/>
              <a:ext cx="7900" cy="3625"/>
            </a:xfrm>
            <a:custGeom>
              <a:avLst/>
              <a:ahLst/>
              <a:rect l="l" t="t" r="r" b="b"/>
              <a:pathLst>
                <a:path w="316" h="145" extrusionOk="0">
                  <a:moveTo>
                    <a:pt x="70" y="0"/>
                  </a:moveTo>
                  <a:cubicBezTo>
                    <a:pt x="14" y="0"/>
                    <a:pt x="0" y="91"/>
                    <a:pt x="60" y="108"/>
                  </a:cubicBezTo>
                  <a:cubicBezTo>
                    <a:pt x="114" y="117"/>
                    <a:pt x="176" y="135"/>
                    <a:pt x="230" y="144"/>
                  </a:cubicBezTo>
                  <a:cubicBezTo>
                    <a:pt x="232" y="144"/>
                    <a:pt x="235" y="144"/>
                    <a:pt x="238" y="144"/>
                  </a:cubicBezTo>
                  <a:cubicBezTo>
                    <a:pt x="294" y="144"/>
                    <a:pt x="316" y="54"/>
                    <a:pt x="248" y="37"/>
                  </a:cubicBezTo>
                  <a:cubicBezTo>
                    <a:pt x="194" y="28"/>
                    <a:pt x="141" y="19"/>
                    <a:pt x="78" y="1"/>
                  </a:cubicBezTo>
                  <a:cubicBezTo>
                    <a:pt x="75" y="0"/>
                    <a:pt x="73"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51" name="Google Shape;3737;p10"/>
            <p:cNvSpPr/>
            <p:nvPr/>
          </p:nvSpPr>
          <p:spPr>
            <a:xfrm>
              <a:off x="762675" y="1172175"/>
              <a:ext cx="25475" cy="14925"/>
            </a:xfrm>
            <a:custGeom>
              <a:avLst/>
              <a:ahLst/>
              <a:rect l="l" t="t" r="r" b="b"/>
              <a:pathLst>
                <a:path w="1019" h="597" extrusionOk="0">
                  <a:moveTo>
                    <a:pt x="723" y="1"/>
                  </a:moveTo>
                  <a:lnTo>
                    <a:pt x="723" y="1"/>
                  </a:lnTo>
                  <a:cubicBezTo>
                    <a:pt x="776" y="162"/>
                    <a:pt x="643" y="358"/>
                    <a:pt x="464" y="367"/>
                  </a:cubicBezTo>
                  <a:cubicBezTo>
                    <a:pt x="384" y="367"/>
                    <a:pt x="295" y="340"/>
                    <a:pt x="232" y="278"/>
                  </a:cubicBezTo>
                  <a:cubicBezTo>
                    <a:pt x="197" y="233"/>
                    <a:pt x="179" y="170"/>
                    <a:pt x="179" y="108"/>
                  </a:cubicBezTo>
                  <a:cubicBezTo>
                    <a:pt x="116" y="144"/>
                    <a:pt x="54" y="188"/>
                    <a:pt x="0" y="233"/>
                  </a:cubicBezTo>
                  <a:cubicBezTo>
                    <a:pt x="19" y="482"/>
                    <a:pt x="222" y="596"/>
                    <a:pt x="435" y="596"/>
                  </a:cubicBezTo>
                  <a:cubicBezTo>
                    <a:pt x="717" y="596"/>
                    <a:pt x="1018" y="396"/>
                    <a:pt x="937" y="46"/>
                  </a:cubicBezTo>
                  <a:cubicBezTo>
                    <a:pt x="866" y="19"/>
                    <a:pt x="794" y="10"/>
                    <a:pt x="723"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52" name="Google Shape;3738;p10"/>
            <p:cNvSpPr/>
            <p:nvPr/>
          </p:nvSpPr>
          <p:spPr>
            <a:xfrm>
              <a:off x="756425" y="1174200"/>
              <a:ext cx="40850" cy="24350"/>
            </a:xfrm>
            <a:custGeom>
              <a:avLst/>
              <a:ahLst/>
              <a:rect l="l" t="t" r="r" b="b"/>
              <a:pathLst>
                <a:path w="1634" h="974" extrusionOk="0">
                  <a:moveTo>
                    <a:pt x="1303" y="0"/>
                  </a:moveTo>
                  <a:lnTo>
                    <a:pt x="1303" y="0"/>
                  </a:lnTo>
                  <a:cubicBezTo>
                    <a:pt x="1355" y="389"/>
                    <a:pt x="1013" y="612"/>
                    <a:pt x="687" y="612"/>
                  </a:cubicBezTo>
                  <a:cubicBezTo>
                    <a:pt x="451" y="612"/>
                    <a:pt x="225" y="496"/>
                    <a:pt x="161" y="241"/>
                  </a:cubicBezTo>
                  <a:cubicBezTo>
                    <a:pt x="134" y="277"/>
                    <a:pt x="108" y="304"/>
                    <a:pt x="90" y="348"/>
                  </a:cubicBezTo>
                  <a:cubicBezTo>
                    <a:pt x="116" y="393"/>
                    <a:pt x="134" y="446"/>
                    <a:pt x="161" y="500"/>
                  </a:cubicBezTo>
                  <a:cubicBezTo>
                    <a:pt x="224" y="589"/>
                    <a:pt x="286" y="660"/>
                    <a:pt x="375" y="723"/>
                  </a:cubicBezTo>
                  <a:cubicBezTo>
                    <a:pt x="375" y="723"/>
                    <a:pt x="375" y="732"/>
                    <a:pt x="375" y="732"/>
                  </a:cubicBezTo>
                  <a:cubicBezTo>
                    <a:pt x="268" y="705"/>
                    <a:pt x="188" y="616"/>
                    <a:pt x="125" y="527"/>
                  </a:cubicBezTo>
                  <a:cubicBezTo>
                    <a:pt x="99" y="500"/>
                    <a:pt x="72" y="464"/>
                    <a:pt x="45" y="428"/>
                  </a:cubicBezTo>
                  <a:cubicBezTo>
                    <a:pt x="45" y="437"/>
                    <a:pt x="45" y="437"/>
                    <a:pt x="45" y="446"/>
                  </a:cubicBezTo>
                  <a:cubicBezTo>
                    <a:pt x="54" y="464"/>
                    <a:pt x="54" y="482"/>
                    <a:pt x="63" y="500"/>
                  </a:cubicBezTo>
                  <a:cubicBezTo>
                    <a:pt x="99" y="562"/>
                    <a:pt x="134" y="607"/>
                    <a:pt x="179" y="652"/>
                  </a:cubicBezTo>
                  <a:cubicBezTo>
                    <a:pt x="277" y="750"/>
                    <a:pt x="393" y="803"/>
                    <a:pt x="509" y="857"/>
                  </a:cubicBezTo>
                  <a:cubicBezTo>
                    <a:pt x="384" y="857"/>
                    <a:pt x="259" y="794"/>
                    <a:pt x="161" y="714"/>
                  </a:cubicBezTo>
                  <a:cubicBezTo>
                    <a:pt x="116" y="678"/>
                    <a:pt x="54" y="616"/>
                    <a:pt x="9" y="553"/>
                  </a:cubicBezTo>
                  <a:cubicBezTo>
                    <a:pt x="9" y="571"/>
                    <a:pt x="9" y="589"/>
                    <a:pt x="1" y="616"/>
                  </a:cubicBezTo>
                  <a:cubicBezTo>
                    <a:pt x="167" y="858"/>
                    <a:pt x="451" y="973"/>
                    <a:pt x="737" y="973"/>
                  </a:cubicBezTo>
                  <a:cubicBezTo>
                    <a:pt x="1154" y="973"/>
                    <a:pt x="1575" y="727"/>
                    <a:pt x="1633" y="277"/>
                  </a:cubicBezTo>
                  <a:cubicBezTo>
                    <a:pt x="1624" y="268"/>
                    <a:pt x="1615" y="259"/>
                    <a:pt x="1615" y="250"/>
                  </a:cubicBezTo>
                  <a:cubicBezTo>
                    <a:pt x="1588" y="313"/>
                    <a:pt x="1553" y="393"/>
                    <a:pt x="1553" y="411"/>
                  </a:cubicBezTo>
                  <a:cubicBezTo>
                    <a:pt x="1499" y="509"/>
                    <a:pt x="1428" y="669"/>
                    <a:pt x="1312" y="714"/>
                  </a:cubicBezTo>
                  <a:cubicBezTo>
                    <a:pt x="1383" y="634"/>
                    <a:pt x="1437" y="553"/>
                    <a:pt x="1481" y="455"/>
                  </a:cubicBezTo>
                  <a:cubicBezTo>
                    <a:pt x="1526" y="366"/>
                    <a:pt x="1544" y="277"/>
                    <a:pt x="1562" y="188"/>
                  </a:cubicBezTo>
                  <a:cubicBezTo>
                    <a:pt x="1553" y="179"/>
                    <a:pt x="1544" y="161"/>
                    <a:pt x="1526" y="152"/>
                  </a:cubicBezTo>
                  <a:cubicBezTo>
                    <a:pt x="1517" y="214"/>
                    <a:pt x="1490" y="277"/>
                    <a:pt x="1472" y="339"/>
                  </a:cubicBezTo>
                  <a:cubicBezTo>
                    <a:pt x="1437" y="420"/>
                    <a:pt x="1410" y="509"/>
                    <a:pt x="1339" y="571"/>
                  </a:cubicBezTo>
                  <a:cubicBezTo>
                    <a:pt x="1383" y="491"/>
                    <a:pt x="1419" y="411"/>
                    <a:pt x="1446" y="330"/>
                  </a:cubicBezTo>
                  <a:cubicBezTo>
                    <a:pt x="1464" y="259"/>
                    <a:pt x="1472" y="179"/>
                    <a:pt x="1472" y="107"/>
                  </a:cubicBezTo>
                  <a:cubicBezTo>
                    <a:pt x="1419" y="63"/>
                    <a:pt x="1365" y="27"/>
                    <a:pt x="1303"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53" name="Google Shape;3739;p10"/>
            <p:cNvSpPr/>
            <p:nvPr/>
          </p:nvSpPr>
          <p:spPr>
            <a:xfrm>
              <a:off x="753750" y="1169650"/>
              <a:ext cx="46200" cy="31425"/>
            </a:xfrm>
            <a:custGeom>
              <a:avLst/>
              <a:ahLst/>
              <a:rect l="l" t="t" r="r" b="b"/>
              <a:pathLst>
                <a:path w="1848" h="1257" extrusionOk="0">
                  <a:moveTo>
                    <a:pt x="1080" y="102"/>
                  </a:moveTo>
                  <a:lnTo>
                    <a:pt x="1080" y="102"/>
                  </a:lnTo>
                  <a:cubicBezTo>
                    <a:pt x="1151" y="111"/>
                    <a:pt x="1223" y="120"/>
                    <a:pt x="1294" y="147"/>
                  </a:cubicBezTo>
                  <a:cubicBezTo>
                    <a:pt x="1375" y="497"/>
                    <a:pt x="1074" y="697"/>
                    <a:pt x="792" y="697"/>
                  </a:cubicBezTo>
                  <a:cubicBezTo>
                    <a:pt x="579" y="697"/>
                    <a:pt x="376" y="583"/>
                    <a:pt x="357" y="334"/>
                  </a:cubicBezTo>
                  <a:cubicBezTo>
                    <a:pt x="411" y="289"/>
                    <a:pt x="473" y="245"/>
                    <a:pt x="536" y="209"/>
                  </a:cubicBezTo>
                  <a:cubicBezTo>
                    <a:pt x="536" y="271"/>
                    <a:pt x="554" y="334"/>
                    <a:pt x="589" y="379"/>
                  </a:cubicBezTo>
                  <a:cubicBezTo>
                    <a:pt x="652" y="441"/>
                    <a:pt x="741" y="468"/>
                    <a:pt x="821" y="468"/>
                  </a:cubicBezTo>
                  <a:cubicBezTo>
                    <a:pt x="1000" y="459"/>
                    <a:pt x="1133" y="263"/>
                    <a:pt x="1080" y="102"/>
                  </a:cubicBezTo>
                  <a:close/>
                  <a:moveTo>
                    <a:pt x="1410" y="182"/>
                  </a:moveTo>
                  <a:lnTo>
                    <a:pt x="1410" y="182"/>
                  </a:lnTo>
                  <a:cubicBezTo>
                    <a:pt x="1472" y="209"/>
                    <a:pt x="1526" y="245"/>
                    <a:pt x="1579" y="289"/>
                  </a:cubicBezTo>
                  <a:cubicBezTo>
                    <a:pt x="1579" y="361"/>
                    <a:pt x="1571" y="441"/>
                    <a:pt x="1553" y="512"/>
                  </a:cubicBezTo>
                  <a:cubicBezTo>
                    <a:pt x="1526" y="593"/>
                    <a:pt x="1490" y="673"/>
                    <a:pt x="1446" y="753"/>
                  </a:cubicBezTo>
                  <a:cubicBezTo>
                    <a:pt x="1517" y="691"/>
                    <a:pt x="1544" y="602"/>
                    <a:pt x="1579" y="521"/>
                  </a:cubicBezTo>
                  <a:cubicBezTo>
                    <a:pt x="1597" y="459"/>
                    <a:pt x="1624" y="396"/>
                    <a:pt x="1633" y="334"/>
                  </a:cubicBezTo>
                  <a:cubicBezTo>
                    <a:pt x="1651" y="343"/>
                    <a:pt x="1660" y="361"/>
                    <a:pt x="1669" y="370"/>
                  </a:cubicBezTo>
                  <a:cubicBezTo>
                    <a:pt x="1651" y="459"/>
                    <a:pt x="1633" y="548"/>
                    <a:pt x="1588" y="637"/>
                  </a:cubicBezTo>
                  <a:cubicBezTo>
                    <a:pt x="1544" y="735"/>
                    <a:pt x="1490" y="816"/>
                    <a:pt x="1419" y="896"/>
                  </a:cubicBezTo>
                  <a:cubicBezTo>
                    <a:pt x="1535" y="851"/>
                    <a:pt x="1606" y="691"/>
                    <a:pt x="1660" y="593"/>
                  </a:cubicBezTo>
                  <a:cubicBezTo>
                    <a:pt x="1660" y="575"/>
                    <a:pt x="1695" y="495"/>
                    <a:pt x="1722" y="432"/>
                  </a:cubicBezTo>
                  <a:cubicBezTo>
                    <a:pt x="1722" y="441"/>
                    <a:pt x="1731" y="450"/>
                    <a:pt x="1740" y="459"/>
                  </a:cubicBezTo>
                  <a:cubicBezTo>
                    <a:pt x="1682" y="909"/>
                    <a:pt x="1261" y="1155"/>
                    <a:pt x="844" y="1155"/>
                  </a:cubicBezTo>
                  <a:cubicBezTo>
                    <a:pt x="558" y="1155"/>
                    <a:pt x="274" y="1040"/>
                    <a:pt x="108" y="798"/>
                  </a:cubicBezTo>
                  <a:cubicBezTo>
                    <a:pt x="116" y="771"/>
                    <a:pt x="116" y="753"/>
                    <a:pt x="116" y="735"/>
                  </a:cubicBezTo>
                  <a:cubicBezTo>
                    <a:pt x="161" y="798"/>
                    <a:pt x="223" y="860"/>
                    <a:pt x="268" y="896"/>
                  </a:cubicBezTo>
                  <a:cubicBezTo>
                    <a:pt x="366" y="976"/>
                    <a:pt x="491" y="1039"/>
                    <a:pt x="616" y="1039"/>
                  </a:cubicBezTo>
                  <a:cubicBezTo>
                    <a:pt x="500" y="985"/>
                    <a:pt x="384" y="932"/>
                    <a:pt x="286" y="834"/>
                  </a:cubicBezTo>
                  <a:cubicBezTo>
                    <a:pt x="241" y="789"/>
                    <a:pt x="206" y="744"/>
                    <a:pt x="170" y="682"/>
                  </a:cubicBezTo>
                  <a:cubicBezTo>
                    <a:pt x="161" y="664"/>
                    <a:pt x="161" y="646"/>
                    <a:pt x="152" y="628"/>
                  </a:cubicBezTo>
                  <a:cubicBezTo>
                    <a:pt x="152" y="619"/>
                    <a:pt x="152" y="619"/>
                    <a:pt x="152" y="610"/>
                  </a:cubicBezTo>
                  <a:cubicBezTo>
                    <a:pt x="179" y="646"/>
                    <a:pt x="206" y="682"/>
                    <a:pt x="232" y="709"/>
                  </a:cubicBezTo>
                  <a:cubicBezTo>
                    <a:pt x="295" y="798"/>
                    <a:pt x="375" y="887"/>
                    <a:pt x="482" y="914"/>
                  </a:cubicBezTo>
                  <a:cubicBezTo>
                    <a:pt x="482" y="914"/>
                    <a:pt x="482" y="905"/>
                    <a:pt x="482" y="905"/>
                  </a:cubicBezTo>
                  <a:cubicBezTo>
                    <a:pt x="393" y="842"/>
                    <a:pt x="331" y="771"/>
                    <a:pt x="268" y="682"/>
                  </a:cubicBezTo>
                  <a:cubicBezTo>
                    <a:pt x="241" y="628"/>
                    <a:pt x="223" y="575"/>
                    <a:pt x="197" y="530"/>
                  </a:cubicBezTo>
                  <a:cubicBezTo>
                    <a:pt x="215" y="486"/>
                    <a:pt x="241" y="459"/>
                    <a:pt x="268" y="423"/>
                  </a:cubicBezTo>
                  <a:cubicBezTo>
                    <a:pt x="332" y="678"/>
                    <a:pt x="558" y="794"/>
                    <a:pt x="794" y="794"/>
                  </a:cubicBezTo>
                  <a:cubicBezTo>
                    <a:pt x="1120" y="794"/>
                    <a:pt x="1462" y="571"/>
                    <a:pt x="1410" y="182"/>
                  </a:cubicBezTo>
                  <a:close/>
                  <a:moveTo>
                    <a:pt x="1002" y="1"/>
                  </a:moveTo>
                  <a:cubicBezTo>
                    <a:pt x="533" y="1"/>
                    <a:pt x="64" y="280"/>
                    <a:pt x="0" y="798"/>
                  </a:cubicBezTo>
                  <a:cubicBezTo>
                    <a:pt x="0" y="807"/>
                    <a:pt x="0" y="807"/>
                    <a:pt x="9" y="816"/>
                  </a:cubicBezTo>
                  <a:cubicBezTo>
                    <a:pt x="9" y="825"/>
                    <a:pt x="9" y="834"/>
                    <a:pt x="9" y="842"/>
                  </a:cubicBezTo>
                  <a:cubicBezTo>
                    <a:pt x="199" y="1123"/>
                    <a:pt x="522" y="1256"/>
                    <a:pt x="845" y="1256"/>
                  </a:cubicBezTo>
                  <a:cubicBezTo>
                    <a:pt x="1314" y="1256"/>
                    <a:pt x="1784" y="976"/>
                    <a:pt x="1847" y="459"/>
                  </a:cubicBezTo>
                  <a:cubicBezTo>
                    <a:pt x="1847" y="450"/>
                    <a:pt x="1847" y="450"/>
                    <a:pt x="1847" y="441"/>
                  </a:cubicBezTo>
                  <a:cubicBezTo>
                    <a:pt x="1847" y="432"/>
                    <a:pt x="1847" y="423"/>
                    <a:pt x="1838" y="414"/>
                  </a:cubicBezTo>
                  <a:cubicBezTo>
                    <a:pt x="1649" y="134"/>
                    <a:pt x="1326" y="1"/>
                    <a:pt x="100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54" name="Google Shape;3740;p10"/>
            <p:cNvSpPr/>
            <p:nvPr/>
          </p:nvSpPr>
          <p:spPr>
            <a:xfrm>
              <a:off x="798575" y="1170125"/>
              <a:ext cx="5525" cy="5100"/>
            </a:xfrm>
            <a:custGeom>
              <a:avLst/>
              <a:ahLst/>
              <a:rect l="l" t="t" r="r" b="b"/>
              <a:pathLst>
                <a:path w="221" h="204" extrusionOk="0">
                  <a:moveTo>
                    <a:pt x="141" y="0"/>
                  </a:moveTo>
                  <a:cubicBezTo>
                    <a:pt x="126" y="0"/>
                    <a:pt x="111" y="6"/>
                    <a:pt x="99" y="21"/>
                  </a:cubicBezTo>
                  <a:cubicBezTo>
                    <a:pt x="81" y="56"/>
                    <a:pt x="54" y="83"/>
                    <a:pt x="27" y="110"/>
                  </a:cubicBezTo>
                  <a:cubicBezTo>
                    <a:pt x="10" y="137"/>
                    <a:pt x="1" y="163"/>
                    <a:pt x="18" y="190"/>
                  </a:cubicBezTo>
                  <a:cubicBezTo>
                    <a:pt x="27" y="199"/>
                    <a:pt x="43" y="203"/>
                    <a:pt x="59" y="203"/>
                  </a:cubicBezTo>
                  <a:cubicBezTo>
                    <a:pt x="74" y="203"/>
                    <a:pt x="90" y="199"/>
                    <a:pt x="99" y="190"/>
                  </a:cubicBezTo>
                  <a:cubicBezTo>
                    <a:pt x="125" y="154"/>
                    <a:pt x="161" y="119"/>
                    <a:pt x="188" y="83"/>
                  </a:cubicBezTo>
                  <a:cubicBezTo>
                    <a:pt x="220" y="44"/>
                    <a:pt x="182" y="0"/>
                    <a:pt x="14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55" name="Google Shape;3741;p10"/>
            <p:cNvSpPr/>
            <p:nvPr/>
          </p:nvSpPr>
          <p:spPr>
            <a:xfrm>
              <a:off x="790825" y="1163800"/>
              <a:ext cx="4650" cy="6175"/>
            </a:xfrm>
            <a:custGeom>
              <a:avLst/>
              <a:ahLst/>
              <a:rect l="l" t="t" r="r" b="b"/>
              <a:pathLst>
                <a:path w="186" h="247" extrusionOk="0">
                  <a:moveTo>
                    <a:pt x="128" y="1"/>
                  </a:moveTo>
                  <a:cubicBezTo>
                    <a:pt x="110" y="1"/>
                    <a:pt x="93" y="7"/>
                    <a:pt x="88" y="24"/>
                  </a:cubicBezTo>
                  <a:cubicBezTo>
                    <a:pt x="61" y="77"/>
                    <a:pt x="34" y="131"/>
                    <a:pt x="16" y="184"/>
                  </a:cubicBezTo>
                  <a:cubicBezTo>
                    <a:pt x="0" y="222"/>
                    <a:pt x="29" y="247"/>
                    <a:pt x="61" y="247"/>
                  </a:cubicBezTo>
                  <a:cubicBezTo>
                    <a:pt x="82" y="247"/>
                    <a:pt x="104" y="236"/>
                    <a:pt x="114" y="211"/>
                  </a:cubicBezTo>
                  <a:cubicBezTo>
                    <a:pt x="132" y="166"/>
                    <a:pt x="150" y="131"/>
                    <a:pt x="177" y="86"/>
                  </a:cubicBezTo>
                  <a:cubicBezTo>
                    <a:pt x="186" y="59"/>
                    <a:pt x="186" y="24"/>
                    <a:pt x="159" y="6"/>
                  </a:cubicBezTo>
                  <a:cubicBezTo>
                    <a:pt x="149" y="3"/>
                    <a:pt x="138" y="1"/>
                    <a:pt x="12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56" name="Google Shape;3742;p10"/>
            <p:cNvSpPr/>
            <p:nvPr/>
          </p:nvSpPr>
          <p:spPr>
            <a:xfrm>
              <a:off x="782925" y="1160375"/>
              <a:ext cx="3625" cy="6800"/>
            </a:xfrm>
            <a:custGeom>
              <a:avLst/>
              <a:ahLst/>
              <a:rect l="l" t="t" r="r" b="b"/>
              <a:pathLst>
                <a:path w="145" h="272" extrusionOk="0">
                  <a:moveTo>
                    <a:pt x="82" y="0"/>
                  </a:moveTo>
                  <a:cubicBezTo>
                    <a:pt x="56" y="0"/>
                    <a:pt x="38" y="18"/>
                    <a:pt x="29" y="54"/>
                  </a:cubicBezTo>
                  <a:cubicBezTo>
                    <a:pt x="20" y="98"/>
                    <a:pt x="20" y="152"/>
                    <a:pt x="11" y="205"/>
                  </a:cubicBezTo>
                  <a:cubicBezTo>
                    <a:pt x="0" y="243"/>
                    <a:pt x="32" y="272"/>
                    <a:pt x="63" y="272"/>
                  </a:cubicBezTo>
                  <a:cubicBezTo>
                    <a:pt x="83" y="272"/>
                    <a:pt x="102" y="260"/>
                    <a:pt x="109" y="232"/>
                  </a:cubicBezTo>
                  <a:cubicBezTo>
                    <a:pt x="118" y="179"/>
                    <a:pt x="127" y="116"/>
                    <a:pt x="136" y="54"/>
                  </a:cubicBezTo>
                  <a:cubicBezTo>
                    <a:pt x="145" y="27"/>
                    <a:pt x="109" y="0"/>
                    <a:pt x="8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57" name="Google Shape;3743;p10"/>
            <p:cNvSpPr/>
            <p:nvPr/>
          </p:nvSpPr>
          <p:spPr>
            <a:xfrm>
              <a:off x="760750" y="1163850"/>
              <a:ext cx="5450" cy="6375"/>
            </a:xfrm>
            <a:custGeom>
              <a:avLst/>
              <a:ahLst/>
              <a:rect l="l" t="t" r="r" b="b"/>
              <a:pathLst>
                <a:path w="218" h="255" extrusionOk="0">
                  <a:moveTo>
                    <a:pt x="72" y="1"/>
                  </a:moveTo>
                  <a:cubicBezTo>
                    <a:pt x="35" y="1"/>
                    <a:pt x="0" y="34"/>
                    <a:pt x="24" y="75"/>
                  </a:cubicBezTo>
                  <a:cubicBezTo>
                    <a:pt x="59" y="120"/>
                    <a:pt x="77" y="173"/>
                    <a:pt x="104" y="227"/>
                  </a:cubicBezTo>
                  <a:cubicBezTo>
                    <a:pt x="112" y="247"/>
                    <a:pt x="128" y="255"/>
                    <a:pt x="144" y="255"/>
                  </a:cubicBezTo>
                  <a:cubicBezTo>
                    <a:pt x="179" y="255"/>
                    <a:pt x="218" y="216"/>
                    <a:pt x="193" y="173"/>
                  </a:cubicBezTo>
                  <a:cubicBezTo>
                    <a:pt x="167" y="129"/>
                    <a:pt x="149" y="75"/>
                    <a:pt x="122" y="31"/>
                  </a:cubicBezTo>
                  <a:cubicBezTo>
                    <a:pt x="110" y="9"/>
                    <a:pt x="90" y="1"/>
                    <a:pt x="7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58" name="Google Shape;3744;p10"/>
            <p:cNvSpPr/>
            <p:nvPr/>
          </p:nvSpPr>
          <p:spPr>
            <a:xfrm>
              <a:off x="750850" y="1170950"/>
              <a:ext cx="6500" cy="5250"/>
            </a:xfrm>
            <a:custGeom>
              <a:avLst/>
              <a:ahLst/>
              <a:rect l="l" t="t" r="r" b="b"/>
              <a:pathLst>
                <a:path w="260" h="210" extrusionOk="0">
                  <a:moveTo>
                    <a:pt x="66" y="1"/>
                  </a:moveTo>
                  <a:cubicBezTo>
                    <a:pt x="54" y="1"/>
                    <a:pt x="41" y="5"/>
                    <a:pt x="27" y="14"/>
                  </a:cubicBezTo>
                  <a:cubicBezTo>
                    <a:pt x="9" y="32"/>
                    <a:pt x="0" y="68"/>
                    <a:pt x="27" y="86"/>
                  </a:cubicBezTo>
                  <a:cubicBezTo>
                    <a:pt x="72" y="130"/>
                    <a:pt x="125" y="157"/>
                    <a:pt x="170" y="202"/>
                  </a:cubicBezTo>
                  <a:cubicBezTo>
                    <a:pt x="175" y="207"/>
                    <a:pt x="182" y="209"/>
                    <a:pt x="189" y="209"/>
                  </a:cubicBezTo>
                  <a:cubicBezTo>
                    <a:pt x="207" y="209"/>
                    <a:pt x="229" y="196"/>
                    <a:pt x="241" y="184"/>
                  </a:cubicBezTo>
                  <a:cubicBezTo>
                    <a:pt x="259" y="157"/>
                    <a:pt x="241" y="130"/>
                    <a:pt x="224" y="112"/>
                  </a:cubicBezTo>
                  <a:cubicBezTo>
                    <a:pt x="188" y="77"/>
                    <a:pt x="143" y="50"/>
                    <a:pt x="99" y="14"/>
                  </a:cubicBezTo>
                  <a:cubicBezTo>
                    <a:pt x="90" y="5"/>
                    <a:pt x="79" y="1"/>
                    <a:pt x="66"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59" name="Google Shape;3745;p10"/>
            <p:cNvSpPr/>
            <p:nvPr/>
          </p:nvSpPr>
          <p:spPr>
            <a:xfrm>
              <a:off x="745225" y="1181000"/>
              <a:ext cx="7225" cy="4275"/>
            </a:xfrm>
            <a:custGeom>
              <a:avLst/>
              <a:ahLst/>
              <a:rect l="l" t="t" r="r" b="b"/>
              <a:pathLst>
                <a:path w="289" h="171" extrusionOk="0">
                  <a:moveTo>
                    <a:pt x="71" y="0"/>
                  </a:moveTo>
                  <a:cubicBezTo>
                    <a:pt x="22" y="0"/>
                    <a:pt x="1" y="79"/>
                    <a:pt x="56" y="103"/>
                  </a:cubicBezTo>
                  <a:cubicBezTo>
                    <a:pt x="101" y="121"/>
                    <a:pt x="145" y="139"/>
                    <a:pt x="181" y="165"/>
                  </a:cubicBezTo>
                  <a:cubicBezTo>
                    <a:pt x="190" y="169"/>
                    <a:pt x="198" y="171"/>
                    <a:pt x="206" y="171"/>
                  </a:cubicBezTo>
                  <a:cubicBezTo>
                    <a:pt x="256" y="171"/>
                    <a:pt x="288" y="107"/>
                    <a:pt x="234" y="76"/>
                  </a:cubicBezTo>
                  <a:cubicBezTo>
                    <a:pt x="190" y="49"/>
                    <a:pt x="145" y="23"/>
                    <a:pt x="92" y="5"/>
                  </a:cubicBezTo>
                  <a:cubicBezTo>
                    <a:pt x="84" y="2"/>
                    <a:pt x="77" y="0"/>
                    <a:pt x="7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60" name="Google Shape;3746;p10"/>
            <p:cNvSpPr/>
            <p:nvPr/>
          </p:nvSpPr>
          <p:spPr>
            <a:xfrm>
              <a:off x="771775" y="1160525"/>
              <a:ext cx="3750" cy="6850"/>
            </a:xfrm>
            <a:custGeom>
              <a:avLst/>
              <a:ahLst/>
              <a:rect l="l" t="t" r="r" b="b"/>
              <a:pathLst>
                <a:path w="150" h="274" extrusionOk="0">
                  <a:moveTo>
                    <a:pt x="63" y="1"/>
                  </a:moveTo>
                  <a:cubicBezTo>
                    <a:pt x="33" y="1"/>
                    <a:pt x="1" y="24"/>
                    <a:pt x="11" y="66"/>
                  </a:cubicBezTo>
                  <a:cubicBezTo>
                    <a:pt x="20" y="119"/>
                    <a:pt x="29" y="173"/>
                    <a:pt x="38" y="235"/>
                  </a:cubicBezTo>
                  <a:cubicBezTo>
                    <a:pt x="45" y="261"/>
                    <a:pt x="67" y="273"/>
                    <a:pt x="89" y="273"/>
                  </a:cubicBezTo>
                  <a:cubicBezTo>
                    <a:pt x="119" y="273"/>
                    <a:pt x="150" y="250"/>
                    <a:pt x="145" y="208"/>
                  </a:cubicBezTo>
                  <a:cubicBezTo>
                    <a:pt x="136" y="155"/>
                    <a:pt x="118" y="101"/>
                    <a:pt x="109" y="39"/>
                  </a:cubicBezTo>
                  <a:cubicBezTo>
                    <a:pt x="105" y="13"/>
                    <a:pt x="85" y="1"/>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61" name="Google Shape;3747;p10"/>
            <p:cNvSpPr/>
            <p:nvPr/>
          </p:nvSpPr>
          <p:spPr>
            <a:xfrm>
              <a:off x="699475" y="1158925"/>
              <a:ext cx="26875" cy="16275"/>
            </a:xfrm>
            <a:custGeom>
              <a:avLst/>
              <a:ahLst/>
              <a:rect l="l" t="t" r="r" b="b"/>
              <a:pathLst>
                <a:path w="1075" h="651" extrusionOk="0">
                  <a:moveTo>
                    <a:pt x="333" y="1"/>
                  </a:moveTo>
                  <a:cubicBezTo>
                    <a:pt x="283" y="1"/>
                    <a:pt x="233" y="7"/>
                    <a:pt x="182" y="14"/>
                  </a:cubicBezTo>
                  <a:cubicBezTo>
                    <a:pt x="1" y="347"/>
                    <a:pt x="349" y="650"/>
                    <a:pt x="671" y="650"/>
                  </a:cubicBezTo>
                  <a:cubicBezTo>
                    <a:pt x="839" y="650"/>
                    <a:pt x="1001" y="567"/>
                    <a:pt x="1074" y="361"/>
                  </a:cubicBezTo>
                  <a:cubicBezTo>
                    <a:pt x="1030" y="308"/>
                    <a:pt x="976" y="254"/>
                    <a:pt x="914" y="210"/>
                  </a:cubicBezTo>
                  <a:cubicBezTo>
                    <a:pt x="888" y="334"/>
                    <a:pt x="762" y="415"/>
                    <a:pt x="637" y="415"/>
                  </a:cubicBezTo>
                  <a:cubicBezTo>
                    <a:pt x="590" y="415"/>
                    <a:pt x="544" y="403"/>
                    <a:pt x="503" y="379"/>
                  </a:cubicBezTo>
                  <a:cubicBezTo>
                    <a:pt x="432" y="335"/>
                    <a:pt x="378" y="263"/>
                    <a:pt x="360" y="174"/>
                  </a:cubicBezTo>
                  <a:cubicBezTo>
                    <a:pt x="352" y="121"/>
                    <a:pt x="369" y="58"/>
                    <a:pt x="396" y="5"/>
                  </a:cubicBezTo>
                  <a:cubicBezTo>
                    <a:pt x="375" y="2"/>
                    <a:pt x="354" y="1"/>
                    <a:pt x="333"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62" name="Google Shape;3748;p10"/>
            <p:cNvSpPr/>
            <p:nvPr/>
          </p:nvSpPr>
          <p:spPr>
            <a:xfrm>
              <a:off x="692650" y="1159925"/>
              <a:ext cx="38825" cy="27400"/>
            </a:xfrm>
            <a:custGeom>
              <a:avLst/>
              <a:ahLst/>
              <a:rect l="l" t="t" r="r" b="b"/>
              <a:pathLst>
                <a:path w="1553" h="1096" extrusionOk="0">
                  <a:moveTo>
                    <a:pt x="339" y="0"/>
                  </a:moveTo>
                  <a:cubicBezTo>
                    <a:pt x="294" y="9"/>
                    <a:pt x="259" y="27"/>
                    <a:pt x="223" y="45"/>
                  </a:cubicBezTo>
                  <a:cubicBezTo>
                    <a:pt x="214" y="107"/>
                    <a:pt x="196" y="161"/>
                    <a:pt x="196" y="214"/>
                  </a:cubicBezTo>
                  <a:cubicBezTo>
                    <a:pt x="196" y="330"/>
                    <a:pt x="214" y="420"/>
                    <a:pt x="250" y="518"/>
                  </a:cubicBezTo>
                  <a:cubicBezTo>
                    <a:pt x="250" y="527"/>
                    <a:pt x="250" y="527"/>
                    <a:pt x="250" y="527"/>
                  </a:cubicBezTo>
                  <a:cubicBezTo>
                    <a:pt x="170" y="446"/>
                    <a:pt x="152" y="321"/>
                    <a:pt x="143" y="223"/>
                  </a:cubicBezTo>
                  <a:cubicBezTo>
                    <a:pt x="143" y="188"/>
                    <a:pt x="134" y="143"/>
                    <a:pt x="134" y="98"/>
                  </a:cubicBezTo>
                  <a:cubicBezTo>
                    <a:pt x="134" y="98"/>
                    <a:pt x="125" y="107"/>
                    <a:pt x="125" y="107"/>
                  </a:cubicBezTo>
                  <a:cubicBezTo>
                    <a:pt x="125" y="125"/>
                    <a:pt x="116" y="143"/>
                    <a:pt x="116" y="170"/>
                  </a:cubicBezTo>
                  <a:cubicBezTo>
                    <a:pt x="107" y="232"/>
                    <a:pt x="116" y="295"/>
                    <a:pt x="125" y="357"/>
                  </a:cubicBezTo>
                  <a:cubicBezTo>
                    <a:pt x="152" y="482"/>
                    <a:pt x="223" y="598"/>
                    <a:pt x="294" y="705"/>
                  </a:cubicBezTo>
                  <a:lnTo>
                    <a:pt x="286" y="705"/>
                  </a:lnTo>
                  <a:cubicBezTo>
                    <a:pt x="187" y="634"/>
                    <a:pt x="116" y="518"/>
                    <a:pt x="80" y="402"/>
                  </a:cubicBezTo>
                  <a:cubicBezTo>
                    <a:pt x="63" y="348"/>
                    <a:pt x="36" y="259"/>
                    <a:pt x="45" y="179"/>
                  </a:cubicBezTo>
                  <a:lnTo>
                    <a:pt x="45" y="179"/>
                  </a:lnTo>
                  <a:cubicBezTo>
                    <a:pt x="27" y="197"/>
                    <a:pt x="9" y="206"/>
                    <a:pt x="0" y="223"/>
                  </a:cubicBezTo>
                  <a:cubicBezTo>
                    <a:pt x="12" y="718"/>
                    <a:pt x="501" y="1096"/>
                    <a:pt x="969" y="1096"/>
                  </a:cubicBezTo>
                  <a:cubicBezTo>
                    <a:pt x="1184" y="1096"/>
                    <a:pt x="1395" y="1016"/>
                    <a:pt x="1552" y="830"/>
                  </a:cubicBezTo>
                  <a:cubicBezTo>
                    <a:pt x="1552" y="821"/>
                    <a:pt x="1552" y="803"/>
                    <a:pt x="1552" y="794"/>
                  </a:cubicBezTo>
                  <a:cubicBezTo>
                    <a:pt x="1490" y="839"/>
                    <a:pt x="1427" y="884"/>
                    <a:pt x="1410" y="892"/>
                  </a:cubicBezTo>
                  <a:cubicBezTo>
                    <a:pt x="1320" y="949"/>
                    <a:pt x="1186" y="1029"/>
                    <a:pt x="1075" y="1029"/>
                  </a:cubicBezTo>
                  <a:cubicBezTo>
                    <a:pt x="1065" y="1029"/>
                    <a:pt x="1054" y="1028"/>
                    <a:pt x="1044" y="1026"/>
                  </a:cubicBezTo>
                  <a:cubicBezTo>
                    <a:pt x="1151" y="991"/>
                    <a:pt x="1231" y="955"/>
                    <a:pt x="1329" y="901"/>
                  </a:cubicBezTo>
                  <a:cubicBezTo>
                    <a:pt x="1410" y="848"/>
                    <a:pt x="1472" y="785"/>
                    <a:pt x="1543" y="714"/>
                  </a:cubicBezTo>
                  <a:cubicBezTo>
                    <a:pt x="1535" y="705"/>
                    <a:pt x="1535" y="687"/>
                    <a:pt x="1526" y="669"/>
                  </a:cubicBezTo>
                  <a:cubicBezTo>
                    <a:pt x="1481" y="714"/>
                    <a:pt x="1427" y="759"/>
                    <a:pt x="1383" y="794"/>
                  </a:cubicBezTo>
                  <a:cubicBezTo>
                    <a:pt x="1311" y="848"/>
                    <a:pt x="1240" y="910"/>
                    <a:pt x="1142" y="919"/>
                  </a:cubicBezTo>
                  <a:cubicBezTo>
                    <a:pt x="1222" y="875"/>
                    <a:pt x="1294" y="830"/>
                    <a:pt x="1365" y="768"/>
                  </a:cubicBezTo>
                  <a:cubicBezTo>
                    <a:pt x="1419" y="723"/>
                    <a:pt x="1463" y="660"/>
                    <a:pt x="1508" y="598"/>
                  </a:cubicBezTo>
                  <a:cubicBezTo>
                    <a:pt x="1490" y="536"/>
                    <a:pt x="1454" y="482"/>
                    <a:pt x="1419" y="420"/>
                  </a:cubicBezTo>
                  <a:cubicBezTo>
                    <a:pt x="1321" y="629"/>
                    <a:pt x="1142" y="715"/>
                    <a:pt x="955" y="715"/>
                  </a:cubicBezTo>
                  <a:cubicBezTo>
                    <a:pt x="593" y="715"/>
                    <a:pt x="204" y="389"/>
                    <a:pt x="339"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63" name="Google Shape;3749;p10"/>
            <p:cNvSpPr/>
            <p:nvPr/>
          </p:nvSpPr>
          <p:spPr>
            <a:xfrm>
              <a:off x="689975" y="1156400"/>
              <a:ext cx="44175" cy="33500"/>
            </a:xfrm>
            <a:custGeom>
              <a:avLst/>
              <a:ahLst/>
              <a:rect l="l" t="t" r="r" b="b"/>
              <a:pathLst>
                <a:path w="1767" h="1340" extrusionOk="0">
                  <a:moveTo>
                    <a:pt x="713" y="102"/>
                  </a:moveTo>
                  <a:cubicBezTo>
                    <a:pt x="734" y="102"/>
                    <a:pt x="755" y="103"/>
                    <a:pt x="776" y="106"/>
                  </a:cubicBezTo>
                  <a:cubicBezTo>
                    <a:pt x="749" y="159"/>
                    <a:pt x="732" y="222"/>
                    <a:pt x="740" y="275"/>
                  </a:cubicBezTo>
                  <a:cubicBezTo>
                    <a:pt x="758" y="364"/>
                    <a:pt x="812" y="436"/>
                    <a:pt x="883" y="480"/>
                  </a:cubicBezTo>
                  <a:cubicBezTo>
                    <a:pt x="924" y="504"/>
                    <a:pt x="970" y="516"/>
                    <a:pt x="1017" y="516"/>
                  </a:cubicBezTo>
                  <a:cubicBezTo>
                    <a:pt x="1142" y="516"/>
                    <a:pt x="1268" y="435"/>
                    <a:pt x="1294" y="311"/>
                  </a:cubicBezTo>
                  <a:cubicBezTo>
                    <a:pt x="1356" y="355"/>
                    <a:pt x="1410" y="409"/>
                    <a:pt x="1454" y="462"/>
                  </a:cubicBezTo>
                  <a:cubicBezTo>
                    <a:pt x="1381" y="668"/>
                    <a:pt x="1219" y="751"/>
                    <a:pt x="1051" y="751"/>
                  </a:cubicBezTo>
                  <a:cubicBezTo>
                    <a:pt x="729" y="751"/>
                    <a:pt x="381" y="448"/>
                    <a:pt x="562" y="115"/>
                  </a:cubicBezTo>
                  <a:cubicBezTo>
                    <a:pt x="613" y="108"/>
                    <a:pt x="663" y="102"/>
                    <a:pt x="713" y="102"/>
                  </a:cubicBezTo>
                  <a:close/>
                  <a:moveTo>
                    <a:pt x="446" y="141"/>
                  </a:moveTo>
                  <a:lnTo>
                    <a:pt x="446" y="141"/>
                  </a:lnTo>
                  <a:cubicBezTo>
                    <a:pt x="311" y="530"/>
                    <a:pt x="700" y="856"/>
                    <a:pt x="1062" y="856"/>
                  </a:cubicBezTo>
                  <a:cubicBezTo>
                    <a:pt x="1249" y="856"/>
                    <a:pt x="1428" y="770"/>
                    <a:pt x="1526" y="561"/>
                  </a:cubicBezTo>
                  <a:cubicBezTo>
                    <a:pt x="1561" y="623"/>
                    <a:pt x="1597" y="677"/>
                    <a:pt x="1615" y="739"/>
                  </a:cubicBezTo>
                  <a:cubicBezTo>
                    <a:pt x="1570" y="801"/>
                    <a:pt x="1526" y="864"/>
                    <a:pt x="1472" y="909"/>
                  </a:cubicBezTo>
                  <a:cubicBezTo>
                    <a:pt x="1401" y="971"/>
                    <a:pt x="1329" y="1016"/>
                    <a:pt x="1249" y="1060"/>
                  </a:cubicBezTo>
                  <a:cubicBezTo>
                    <a:pt x="1347" y="1051"/>
                    <a:pt x="1418" y="989"/>
                    <a:pt x="1490" y="935"/>
                  </a:cubicBezTo>
                  <a:cubicBezTo>
                    <a:pt x="1534" y="900"/>
                    <a:pt x="1588" y="855"/>
                    <a:pt x="1633" y="810"/>
                  </a:cubicBezTo>
                  <a:cubicBezTo>
                    <a:pt x="1642" y="828"/>
                    <a:pt x="1642" y="846"/>
                    <a:pt x="1650" y="855"/>
                  </a:cubicBezTo>
                  <a:cubicBezTo>
                    <a:pt x="1579" y="926"/>
                    <a:pt x="1517" y="989"/>
                    <a:pt x="1436" y="1042"/>
                  </a:cubicBezTo>
                  <a:cubicBezTo>
                    <a:pt x="1338" y="1096"/>
                    <a:pt x="1258" y="1132"/>
                    <a:pt x="1151" y="1167"/>
                  </a:cubicBezTo>
                  <a:cubicBezTo>
                    <a:pt x="1161" y="1169"/>
                    <a:pt x="1172" y="1170"/>
                    <a:pt x="1182" y="1170"/>
                  </a:cubicBezTo>
                  <a:cubicBezTo>
                    <a:pt x="1293" y="1170"/>
                    <a:pt x="1427" y="1090"/>
                    <a:pt x="1517" y="1033"/>
                  </a:cubicBezTo>
                  <a:cubicBezTo>
                    <a:pt x="1534" y="1025"/>
                    <a:pt x="1597" y="980"/>
                    <a:pt x="1659" y="935"/>
                  </a:cubicBezTo>
                  <a:cubicBezTo>
                    <a:pt x="1659" y="944"/>
                    <a:pt x="1659" y="962"/>
                    <a:pt x="1659" y="971"/>
                  </a:cubicBezTo>
                  <a:cubicBezTo>
                    <a:pt x="1502" y="1157"/>
                    <a:pt x="1291" y="1237"/>
                    <a:pt x="1076" y="1237"/>
                  </a:cubicBezTo>
                  <a:cubicBezTo>
                    <a:pt x="608" y="1237"/>
                    <a:pt x="119" y="859"/>
                    <a:pt x="107" y="364"/>
                  </a:cubicBezTo>
                  <a:cubicBezTo>
                    <a:pt x="116" y="347"/>
                    <a:pt x="134" y="338"/>
                    <a:pt x="152" y="320"/>
                  </a:cubicBezTo>
                  <a:lnTo>
                    <a:pt x="152" y="320"/>
                  </a:lnTo>
                  <a:cubicBezTo>
                    <a:pt x="143" y="400"/>
                    <a:pt x="170" y="489"/>
                    <a:pt x="187" y="543"/>
                  </a:cubicBezTo>
                  <a:cubicBezTo>
                    <a:pt x="223" y="659"/>
                    <a:pt x="294" y="775"/>
                    <a:pt x="393" y="846"/>
                  </a:cubicBezTo>
                  <a:lnTo>
                    <a:pt x="401" y="846"/>
                  </a:lnTo>
                  <a:cubicBezTo>
                    <a:pt x="330" y="739"/>
                    <a:pt x="259" y="623"/>
                    <a:pt x="232" y="498"/>
                  </a:cubicBezTo>
                  <a:cubicBezTo>
                    <a:pt x="223" y="436"/>
                    <a:pt x="214" y="373"/>
                    <a:pt x="223" y="311"/>
                  </a:cubicBezTo>
                  <a:cubicBezTo>
                    <a:pt x="223" y="284"/>
                    <a:pt x="232" y="266"/>
                    <a:pt x="232" y="248"/>
                  </a:cubicBezTo>
                  <a:cubicBezTo>
                    <a:pt x="232" y="248"/>
                    <a:pt x="241" y="239"/>
                    <a:pt x="241" y="239"/>
                  </a:cubicBezTo>
                  <a:cubicBezTo>
                    <a:pt x="241" y="284"/>
                    <a:pt x="250" y="329"/>
                    <a:pt x="250" y="364"/>
                  </a:cubicBezTo>
                  <a:cubicBezTo>
                    <a:pt x="259" y="462"/>
                    <a:pt x="277" y="587"/>
                    <a:pt x="357" y="668"/>
                  </a:cubicBezTo>
                  <a:cubicBezTo>
                    <a:pt x="357" y="668"/>
                    <a:pt x="357" y="668"/>
                    <a:pt x="357" y="659"/>
                  </a:cubicBezTo>
                  <a:cubicBezTo>
                    <a:pt x="321" y="561"/>
                    <a:pt x="303" y="471"/>
                    <a:pt x="303" y="355"/>
                  </a:cubicBezTo>
                  <a:cubicBezTo>
                    <a:pt x="303" y="302"/>
                    <a:pt x="321" y="248"/>
                    <a:pt x="330" y="186"/>
                  </a:cubicBezTo>
                  <a:cubicBezTo>
                    <a:pt x="366" y="168"/>
                    <a:pt x="401" y="150"/>
                    <a:pt x="446" y="141"/>
                  </a:cubicBezTo>
                  <a:close/>
                  <a:moveTo>
                    <a:pt x="686" y="0"/>
                  </a:moveTo>
                  <a:cubicBezTo>
                    <a:pt x="439" y="0"/>
                    <a:pt x="198" y="94"/>
                    <a:pt x="18" y="311"/>
                  </a:cubicBezTo>
                  <a:cubicBezTo>
                    <a:pt x="18" y="311"/>
                    <a:pt x="9" y="320"/>
                    <a:pt x="9" y="329"/>
                  </a:cubicBezTo>
                  <a:cubicBezTo>
                    <a:pt x="9" y="329"/>
                    <a:pt x="0" y="338"/>
                    <a:pt x="0" y="347"/>
                  </a:cubicBezTo>
                  <a:cubicBezTo>
                    <a:pt x="6" y="918"/>
                    <a:pt x="550" y="1340"/>
                    <a:pt x="1077" y="1340"/>
                  </a:cubicBezTo>
                  <a:cubicBezTo>
                    <a:pt x="1323" y="1340"/>
                    <a:pt x="1566" y="1247"/>
                    <a:pt x="1749" y="1033"/>
                  </a:cubicBezTo>
                  <a:cubicBezTo>
                    <a:pt x="1749" y="1025"/>
                    <a:pt x="1757" y="1025"/>
                    <a:pt x="1757" y="1016"/>
                  </a:cubicBezTo>
                  <a:cubicBezTo>
                    <a:pt x="1757" y="1007"/>
                    <a:pt x="1766" y="998"/>
                    <a:pt x="1766" y="989"/>
                  </a:cubicBezTo>
                  <a:cubicBezTo>
                    <a:pt x="1754" y="424"/>
                    <a:pt x="1210" y="0"/>
                    <a:pt x="68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64" name="Google Shape;3750;p10"/>
            <p:cNvSpPr/>
            <p:nvPr/>
          </p:nvSpPr>
          <p:spPr>
            <a:xfrm>
              <a:off x="736350" y="1174075"/>
              <a:ext cx="6325" cy="3525"/>
            </a:xfrm>
            <a:custGeom>
              <a:avLst/>
              <a:ahLst/>
              <a:rect l="l" t="t" r="r" b="b"/>
              <a:pathLst>
                <a:path w="253" h="141" extrusionOk="0">
                  <a:moveTo>
                    <a:pt x="184" y="0"/>
                  </a:moveTo>
                  <a:cubicBezTo>
                    <a:pt x="177" y="0"/>
                    <a:pt x="169" y="2"/>
                    <a:pt x="161" y="5"/>
                  </a:cubicBezTo>
                  <a:cubicBezTo>
                    <a:pt x="126" y="14"/>
                    <a:pt x="81" y="23"/>
                    <a:pt x="45" y="32"/>
                  </a:cubicBezTo>
                  <a:cubicBezTo>
                    <a:pt x="18" y="41"/>
                    <a:pt x="1" y="68"/>
                    <a:pt x="1" y="94"/>
                  </a:cubicBezTo>
                  <a:cubicBezTo>
                    <a:pt x="8" y="118"/>
                    <a:pt x="29" y="141"/>
                    <a:pt x="52" y="141"/>
                  </a:cubicBezTo>
                  <a:cubicBezTo>
                    <a:pt x="56" y="141"/>
                    <a:pt x="59" y="140"/>
                    <a:pt x="63" y="139"/>
                  </a:cubicBezTo>
                  <a:cubicBezTo>
                    <a:pt x="108" y="121"/>
                    <a:pt x="161" y="112"/>
                    <a:pt x="206" y="94"/>
                  </a:cubicBezTo>
                  <a:cubicBezTo>
                    <a:pt x="252" y="71"/>
                    <a:pt x="231" y="0"/>
                    <a:pt x="18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65" name="Google Shape;3751;p10"/>
            <p:cNvSpPr/>
            <p:nvPr/>
          </p:nvSpPr>
          <p:spPr>
            <a:xfrm>
              <a:off x="732175" y="1164200"/>
              <a:ext cx="6875" cy="4775"/>
            </a:xfrm>
            <a:custGeom>
              <a:avLst/>
              <a:ahLst/>
              <a:rect l="l" t="t" r="r" b="b"/>
              <a:pathLst>
                <a:path w="275" h="191" extrusionOk="0">
                  <a:moveTo>
                    <a:pt x="209" y="1"/>
                  </a:moveTo>
                  <a:cubicBezTo>
                    <a:pt x="201" y="1"/>
                    <a:pt x="193" y="3"/>
                    <a:pt x="185" y="8"/>
                  </a:cubicBezTo>
                  <a:cubicBezTo>
                    <a:pt x="141" y="35"/>
                    <a:pt x="87" y="61"/>
                    <a:pt x="43" y="97"/>
                  </a:cubicBezTo>
                  <a:cubicBezTo>
                    <a:pt x="0" y="132"/>
                    <a:pt x="31" y="190"/>
                    <a:pt x="72" y="190"/>
                  </a:cubicBezTo>
                  <a:cubicBezTo>
                    <a:pt x="83" y="190"/>
                    <a:pt x="94" y="186"/>
                    <a:pt x="105" y="177"/>
                  </a:cubicBezTo>
                  <a:cubicBezTo>
                    <a:pt x="150" y="150"/>
                    <a:pt x="185" y="124"/>
                    <a:pt x="230" y="106"/>
                  </a:cubicBezTo>
                  <a:cubicBezTo>
                    <a:pt x="257" y="88"/>
                    <a:pt x="275" y="61"/>
                    <a:pt x="257" y="35"/>
                  </a:cubicBezTo>
                  <a:cubicBezTo>
                    <a:pt x="250" y="15"/>
                    <a:pt x="230" y="1"/>
                    <a:pt x="20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66" name="Google Shape;3752;p10"/>
            <p:cNvSpPr/>
            <p:nvPr/>
          </p:nvSpPr>
          <p:spPr>
            <a:xfrm>
              <a:off x="727050" y="1156350"/>
              <a:ext cx="6200" cy="5925"/>
            </a:xfrm>
            <a:custGeom>
              <a:avLst/>
              <a:ahLst/>
              <a:rect l="l" t="t" r="r" b="b"/>
              <a:pathLst>
                <a:path w="248" h="237" extrusionOk="0">
                  <a:moveTo>
                    <a:pt x="193" y="0"/>
                  </a:moveTo>
                  <a:cubicBezTo>
                    <a:pt x="176" y="0"/>
                    <a:pt x="161" y="10"/>
                    <a:pt x="150" y="27"/>
                  </a:cubicBezTo>
                  <a:cubicBezTo>
                    <a:pt x="114" y="63"/>
                    <a:pt x="78" y="108"/>
                    <a:pt x="43" y="143"/>
                  </a:cubicBezTo>
                  <a:cubicBezTo>
                    <a:pt x="0" y="179"/>
                    <a:pt x="36" y="237"/>
                    <a:pt x="75" y="237"/>
                  </a:cubicBezTo>
                  <a:cubicBezTo>
                    <a:pt x="85" y="237"/>
                    <a:pt x="96" y="233"/>
                    <a:pt x="105" y="224"/>
                  </a:cubicBezTo>
                  <a:cubicBezTo>
                    <a:pt x="150" y="179"/>
                    <a:pt x="185" y="134"/>
                    <a:pt x="230" y="90"/>
                  </a:cubicBezTo>
                  <a:cubicBezTo>
                    <a:pt x="248" y="63"/>
                    <a:pt x="239" y="27"/>
                    <a:pt x="221" y="10"/>
                  </a:cubicBezTo>
                  <a:cubicBezTo>
                    <a:pt x="211" y="3"/>
                    <a:pt x="202" y="0"/>
                    <a:pt x="19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67" name="Google Shape;3753;p10"/>
            <p:cNvSpPr/>
            <p:nvPr/>
          </p:nvSpPr>
          <p:spPr>
            <a:xfrm>
              <a:off x="709250" y="1147100"/>
              <a:ext cx="3150" cy="6750"/>
            </a:xfrm>
            <a:custGeom>
              <a:avLst/>
              <a:ahLst/>
              <a:rect l="l" t="t" r="r" b="b"/>
              <a:pathLst>
                <a:path w="126" h="270" extrusionOk="0">
                  <a:moveTo>
                    <a:pt x="71" y="0"/>
                  </a:moveTo>
                  <a:cubicBezTo>
                    <a:pt x="47" y="0"/>
                    <a:pt x="23" y="16"/>
                    <a:pt x="23" y="49"/>
                  </a:cubicBezTo>
                  <a:cubicBezTo>
                    <a:pt x="14" y="103"/>
                    <a:pt x="5" y="157"/>
                    <a:pt x="5" y="210"/>
                  </a:cubicBezTo>
                  <a:cubicBezTo>
                    <a:pt x="0" y="249"/>
                    <a:pt x="28" y="270"/>
                    <a:pt x="55" y="270"/>
                  </a:cubicBezTo>
                  <a:cubicBezTo>
                    <a:pt x="77" y="270"/>
                    <a:pt x="99" y="256"/>
                    <a:pt x="103" y="228"/>
                  </a:cubicBezTo>
                  <a:cubicBezTo>
                    <a:pt x="112" y="165"/>
                    <a:pt x="121" y="112"/>
                    <a:pt x="121" y="58"/>
                  </a:cubicBezTo>
                  <a:cubicBezTo>
                    <a:pt x="126" y="20"/>
                    <a:pt x="98" y="0"/>
                    <a:pt x="7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68" name="Google Shape;3754;p10"/>
            <p:cNvSpPr/>
            <p:nvPr/>
          </p:nvSpPr>
          <p:spPr>
            <a:xfrm>
              <a:off x="697100" y="1147600"/>
              <a:ext cx="4275" cy="6400"/>
            </a:xfrm>
            <a:custGeom>
              <a:avLst/>
              <a:ahLst/>
              <a:rect l="l" t="t" r="r" b="b"/>
              <a:pathLst>
                <a:path w="171" h="256" extrusionOk="0">
                  <a:moveTo>
                    <a:pt x="68" y="0"/>
                  </a:moveTo>
                  <a:cubicBezTo>
                    <a:pt x="64" y="0"/>
                    <a:pt x="59" y="1"/>
                    <a:pt x="54" y="3"/>
                  </a:cubicBezTo>
                  <a:cubicBezTo>
                    <a:pt x="27" y="3"/>
                    <a:pt x="1" y="29"/>
                    <a:pt x="9" y="56"/>
                  </a:cubicBezTo>
                  <a:cubicBezTo>
                    <a:pt x="27" y="119"/>
                    <a:pt x="54" y="172"/>
                    <a:pt x="72" y="226"/>
                  </a:cubicBezTo>
                  <a:cubicBezTo>
                    <a:pt x="79" y="246"/>
                    <a:pt x="100" y="256"/>
                    <a:pt x="122" y="256"/>
                  </a:cubicBezTo>
                  <a:cubicBezTo>
                    <a:pt x="129" y="256"/>
                    <a:pt x="137" y="255"/>
                    <a:pt x="143" y="252"/>
                  </a:cubicBezTo>
                  <a:cubicBezTo>
                    <a:pt x="170" y="244"/>
                    <a:pt x="170" y="217"/>
                    <a:pt x="161" y="181"/>
                  </a:cubicBezTo>
                  <a:cubicBezTo>
                    <a:pt x="152" y="137"/>
                    <a:pt x="125" y="92"/>
                    <a:pt x="116" y="38"/>
                  </a:cubicBezTo>
                  <a:cubicBezTo>
                    <a:pt x="109" y="16"/>
                    <a:pt x="90" y="0"/>
                    <a:pt x="6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69" name="Google Shape;3755;p10"/>
            <p:cNvSpPr/>
            <p:nvPr/>
          </p:nvSpPr>
          <p:spPr>
            <a:xfrm>
              <a:off x="686925" y="1153175"/>
              <a:ext cx="5425" cy="5750"/>
            </a:xfrm>
            <a:custGeom>
              <a:avLst/>
              <a:ahLst/>
              <a:rect l="l" t="t" r="r" b="b"/>
              <a:pathLst>
                <a:path w="217" h="230" extrusionOk="0">
                  <a:moveTo>
                    <a:pt x="72" y="0"/>
                  </a:moveTo>
                  <a:cubicBezTo>
                    <a:pt x="34" y="0"/>
                    <a:pt x="0" y="44"/>
                    <a:pt x="33" y="83"/>
                  </a:cubicBezTo>
                  <a:cubicBezTo>
                    <a:pt x="60" y="119"/>
                    <a:pt x="77" y="154"/>
                    <a:pt x="104" y="199"/>
                  </a:cubicBezTo>
                  <a:cubicBezTo>
                    <a:pt x="113" y="220"/>
                    <a:pt x="131" y="229"/>
                    <a:pt x="148" y="229"/>
                  </a:cubicBezTo>
                  <a:cubicBezTo>
                    <a:pt x="182" y="229"/>
                    <a:pt x="217" y="196"/>
                    <a:pt x="193" y="154"/>
                  </a:cubicBezTo>
                  <a:cubicBezTo>
                    <a:pt x="167" y="110"/>
                    <a:pt x="140" y="65"/>
                    <a:pt x="113" y="21"/>
                  </a:cubicBezTo>
                  <a:cubicBezTo>
                    <a:pt x="101" y="6"/>
                    <a:pt x="86" y="0"/>
                    <a:pt x="7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70" name="Google Shape;3756;p10"/>
            <p:cNvSpPr/>
            <p:nvPr/>
          </p:nvSpPr>
          <p:spPr>
            <a:xfrm>
              <a:off x="718525" y="1150175"/>
              <a:ext cx="4900" cy="6575"/>
            </a:xfrm>
            <a:custGeom>
              <a:avLst/>
              <a:ahLst/>
              <a:rect l="l" t="t" r="r" b="b"/>
              <a:pathLst>
                <a:path w="196" h="263" extrusionOk="0">
                  <a:moveTo>
                    <a:pt x="129" y="1"/>
                  </a:moveTo>
                  <a:cubicBezTo>
                    <a:pt x="110" y="1"/>
                    <a:pt x="90" y="11"/>
                    <a:pt x="80" y="34"/>
                  </a:cubicBezTo>
                  <a:cubicBezTo>
                    <a:pt x="62" y="87"/>
                    <a:pt x="36" y="141"/>
                    <a:pt x="18" y="194"/>
                  </a:cubicBezTo>
                  <a:cubicBezTo>
                    <a:pt x="1" y="234"/>
                    <a:pt x="34" y="262"/>
                    <a:pt x="67" y="262"/>
                  </a:cubicBezTo>
                  <a:cubicBezTo>
                    <a:pt x="87" y="262"/>
                    <a:pt x="106" y="253"/>
                    <a:pt x="116" y="230"/>
                  </a:cubicBezTo>
                  <a:cubicBezTo>
                    <a:pt x="134" y="176"/>
                    <a:pt x="161" y="123"/>
                    <a:pt x="178" y="69"/>
                  </a:cubicBezTo>
                  <a:cubicBezTo>
                    <a:pt x="195" y="30"/>
                    <a:pt x="162" y="1"/>
                    <a:pt x="12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71" name="Google Shape;3757;p10"/>
            <p:cNvSpPr/>
            <p:nvPr/>
          </p:nvSpPr>
          <p:spPr>
            <a:xfrm>
              <a:off x="876625" y="1145650"/>
              <a:ext cx="25675" cy="20925"/>
            </a:xfrm>
            <a:custGeom>
              <a:avLst/>
              <a:ahLst/>
              <a:rect l="l" t="t" r="r" b="b"/>
              <a:pathLst>
                <a:path w="1027" h="837" extrusionOk="0">
                  <a:moveTo>
                    <a:pt x="652" y="0"/>
                  </a:moveTo>
                  <a:lnTo>
                    <a:pt x="652" y="0"/>
                  </a:lnTo>
                  <a:cubicBezTo>
                    <a:pt x="590" y="27"/>
                    <a:pt x="518" y="54"/>
                    <a:pt x="456" y="90"/>
                  </a:cubicBezTo>
                  <a:cubicBezTo>
                    <a:pt x="509" y="125"/>
                    <a:pt x="554" y="179"/>
                    <a:pt x="563" y="232"/>
                  </a:cubicBezTo>
                  <a:cubicBezTo>
                    <a:pt x="590" y="313"/>
                    <a:pt x="572" y="402"/>
                    <a:pt x="518" y="473"/>
                  </a:cubicBezTo>
                  <a:cubicBezTo>
                    <a:pt x="465" y="550"/>
                    <a:pt x="373" y="591"/>
                    <a:pt x="283" y="591"/>
                  </a:cubicBezTo>
                  <a:cubicBezTo>
                    <a:pt x="206" y="591"/>
                    <a:pt x="130" y="562"/>
                    <a:pt x="81" y="500"/>
                  </a:cubicBezTo>
                  <a:cubicBezTo>
                    <a:pt x="46" y="571"/>
                    <a:pt x="19" y="634"/>
                    <a:pt x="1" y="705"/>
                  </a:cubicBezTo>
                  <a:cubicBezTo>
                    <a:pt x="94" y="798"/>
                    <a:pt x="197" y="837"/>
                    <a:pt x="297" y="837"/>
                  </a:cubicBezTo>
                  <a:cubicBezTo>
                    <a:pt x="679" y="837"/>
                    <a:pt x="1027" y="276"/>
                    <a:pt x="652"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72" name="Google Shape;3758;p10"/>
            <p:cNvSpPr/>
            <p:nvPr/>
          </p:nvSpPr>
          <p:spPr>
            <a:xfrm>
              <a:off x="904750" y="1146100"/>
              <a:ext cx="3350" cy="13850"/>
            </a:xfrm>
            <a:custGeom>
              <a:avLst/>
              <a:ahLst/>
              <a:rect l="l" t="t" r="r" b="b"/>
              <a:pathLst>
                <a:path w="134" h="554" extrusionOk="0">
                  <a:moveTo>
                    <a:pt x="0" y="0"/>
                  </a:moveTo>
                  <a:cubicBezTo>
                    <a:pt x="27" y="63"/>
                    <a:pt x="45" y="152"/>
                    <a:pt x="54" y="205"/>
                  </a:cubicBezTo>
                  <a:cubicBezTo>
                    <a:pt x="71" y="321"/>
                    <a:pt x="62" y="446"/>
                    <a:pt x="9" y="553"/>
                  </a:cubicBezTo>
                  <a:cubicBezTo>
                    <a:pt x="45" y="536"/>
                    <a:pt x="71" y="518"/>
                    <a:pt x="98" y="500"/>
                  </a:cubicBezTo>
                  <a:cubicBezTo>
                    <a:pt x="134" y="339"/>
                    <a:pt x="125" y="179"/>
                    <a:pt x="54" y="18"/>
                  </a:cubicBezTo>
                  <a:cubicBezTo>
                    <a:pt x="36" y="9"/>
                    <a:pt x="18" y="0"/>
                    <a:pt x="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73" name="Google Shape;3759;p10"/>
            <p:cNvSpPr/>
            <p:nvPr/>
          </p:nvSpPr>
          <p:spPr>
            <a:xfrm>
              <a:off x="875750" y="1144975"/>
              <a:ext cx="29675" cy="28350"/>
            </a:xfrm>
            <a:custGeom>
              <a:avLst/>
              <a:ahLst/>
              <a:rect l="l" t="t" r="r" b="b"/>
              <a:pathLst>
                <a:path w="1187" h="1134" extrusionOk="0">
                  <a:moveTo>
                    <a:pt x="812" y="1"/>
                  </a:moveTo>
                  <a:cubicBezTo>
                    <a:pt x="1165" y="368"/>
                    <a:pt x="768" y="973"/>
                    <a:pt x="326" y="973"/>
                  </a:cubicBezTo>
                  <a:cubicBezTo>
                    <a:pt x="220" y="973"/>
                    <a:pt x="111" y="938"/>
                    <a:pt x="9" y="857"/>
                  </a:cubicBezTo>
                  <a:cubicBezTo>
                    <a:pt x="0" y="919"/>
                    <a:pt x="0" y="982"/>
                    <a:pt x="9" y="1053"/>
                  </a:cubicBezTo>
                  <a:cubicBezTo>
                    <a:pt x="72" y="1089"/>
                    <a:pt x="134" y="1116"/>
                    <a:pt x="205" y="1134"/>
                  </a:cubicBezTo>
                  <a:cubicBezTo>
                    <a:pt x="304" y="1080"/>
                    <a:pt x="411" y="1018"/>
                    <a:pt x="509" y="964"/>
                  </a:cubicBezTo>
                  <a:cubicBezTo>
                    <a:pt x="741" y="839"/>
                    <a:pt x="955" y="723"/>
                    <a:pt x="1160" y="607"/>
                  </a:cubicBezTo>
                  <a:cubicBezTo>
                    <a:pt x="1169" y="482"/>
                    <a:pt x="1187" y="357"/>
                    <a:pt x="1151" y="242"/>
                  </a:cubicBezTo>
                  <a:cubicBezTo>
                    <a:pt x="1133" y="179"/>
                    <a:pt x="1115" y="117"/>
                    <a:pt x="1089" y="63"/>
                  </a:cubicBezTo>
                  <a:cubicBezTo>
                    <a:pt x="1071" y="45"/>
                    <a:pt x="1062" y="27"/>
                    <a:pt x="1053" y="10"/>
                  </a:cubicBezTo>
                  <a:lnTo>
                    <a:pt x="1035" y="10"/>
                  </a:lnTo>
                  <a:cubicBezTo>
                    <a:pt x="1053" y="45"/>
                    <a:pt x="1071" y="90"/>
                    <a:pt x="1080" y="126"/>
                  </a:cubicBezTo>
                  <a:cubicBezTo>
                    <a:pt x="1115" y="224"/>
                    <a:pt x="1151" y="340"/>
                    <a:pt x="1115" y="438"/>
                  </a:cubicBezTo>
                  <a:cubicBezTo>
                    <a:pt x="1098" y="331"/>
                    <a:pt x="1080" y="242"/>
                    <a:pt x="1035" y="143"/>
                  </a:cubicBezTo>
                  <a:cubicBezTo>
                    <a:pt x="1008" y="90"/>
                    <a:pt x="964" y="45"/>
                    <a:pt x="937"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74" name="Google Shape;3760;p10"/>
            <p:cNvSpPr/>
            <p:nvPr/>
          </p:nvSpPr>
          <p:spPr>
            <a:xfrm>
              <a:off x="876200" y="1173075"/>
              <a:ext cx="3575" cy="1825"/>
            </a:xfrm>
            <a:custGeom>
              <a:avLst/>
              <a:ahLst/>
              <a:rect l="l" t="t" r="r" b="b"/>
              <a:pathLst>
                <a:path w="143" h="73" extrusionOk="0">
                  <a:moveTo>
                    <a:pt x="0" y="1"/>
                  </a:moveTo>
                  <a:lnTo>
                    <a:pt x="0" y="1"/>
                  </a:lnTo>
                  <a:cubicBezTo>
                    <a:pt x="9" y="19"/>
                    <a:pt x="9" y="27"/>
                    <a:pt x="18" y="45"/>
                  </a:cubicBezTo>
                  <a:cubicBezTo>
                    <a:pt x="36" y="54"/>
                    <a:pt x="63" y="63"/>
                    <a:pt x="80" y="72"/>
                  </a:cubicBezTo>
                  <a:lnTo>
                    <a:pt x="143" y="36"/>
                  </a:lnTo>
                  <a:cubicBezTo>
                    <a:pt x="98" y="27"/>
                    <a:pt x="45" y="19"/>
                    <a:pt x="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75" name="Google Shape;3761;p10"/>
            <p:cNvSpPr/>
            <p:nvPr/>
          </p:nvSpPr>
          <p:spPr>
            <a:xfrm>
              <a:off x="868775" y="1142300"/>
              <a:ext cx="41775" cy="34600"/>
            </a:xfrm>
            <a:custGeom>
              <a:avLst/>
              <a:ahLst/>
              <a:rect l="l" t="t" r="r" b="b"/>
              <a:pathLst>
                <a:path w="1671" h="1384" extrusionOk="0">
                  <a:moveTo>
                    <a:pt x="966" y="134"/>
                  </a:moveTo>
                  <a:cubicBezTo>
                    <a:pt x="1341" y="410"/>
                    <a:pt x="993" y="971"/>
                    <a:pt x="611" y="971"/>
                  </a:cubicBezTo>
                  <a:cubicBezTo>
                    <a:pt x="511" y="971"/>
                    <a:pt x="408" y="932"/>
                    <a:pt x="315" y="839"/>
                  </a:cubicBezTo>
                  <a:cubicBezTo>
                    <a:pt x="333" y="768"/>
                    <a:pt x="360" y="705"/>
                    <a:pt x="395" y="634"/>
                  </a:cubicBezTo>
                  <a:cubicBezTo>
                    <a:pt x="444" y="696"/>
                    <a:pt x="520" y="725"/>
                    <a:pt x="597" y="725"/>
                  </a:cubicBezTo>
                  <a:cubicBezTo>
                    <a:pt x="687" y="725"/>
                    <a:pt x="779" y="684"/>
                    <a:pt x="832" y="607"/>
                  </a:cubicBezTo>
                  <a:cubicBezTo>
                    <a:pt x="886" y="536"/>
                    <a:pt x="904" y="447"/>
                    <a:pt x="877" y="366"/>
                  </a:cubicBezTo>
                  <a:cubicBezTo>
                    <a:pt x="868" y="313"/>
                    <a:pt x="823" y="259"/>
                    <a:pt x="770" y="224"/>
                  </a:cubicBezTo>
                  <a:cubicBezTo>
                    <a:pt x="832" y="188"/>
                    <a:pt x="904" y="161"/>
                    <a:pt x="966" y="134"/>
                  </a:cubicBezTo>
                  <a:close/>
                  <a:moveTo>
                    <a:pt x="1188" y="1"/>
                  </a:moveTo>
                  <a:cubicBezTo>
                    <a:pt x="545" y="1"/>
                    <a:pt x="1" y="750"/>
                    <a:pt x="235" y="1383"/>
                  </a:cubicBezTo>
                  <a:lnTo>
                    <a:pt x="377" y="1303"/>
                  </a:lnTo>
                  <a:cubicBezTo>
                    <a:pt x="360" y="1294"/>
                    <a:pt x="333" y="1285"/>
                    <a:pt x="315" y="1276"/>
                  </a:cubicBezTo>
                  <a:cubicBezTo>
                    <a:pt x="306" y="1258"/>
                    <a:pt x="306" y="1250"/>
                    <a:pt x="297" y="1232"/>
                  </a:cubicBezTo>
                  <a:lnTo>
                    <a:pt x="297" y="1232"/>
                  </a:lnTo>
                  <a:cubicBezTo>
                    <a:pt x="342" y="1250"/>
                    <a:pt x="395" y="1258"/>
                    <a:pt x="440" y="1267"/>
                  </a:cubicBezTo>
                  <a:cubicBezTo>
                    <a:pt x="458" y="1258"/>
                    <a:pt x="467" y="1250"/>
                    <a:pt x="484" y="1241"/>
                  </a:cubicBezTo>
                  <a:cubicBezTo>
                    <a:pt x="413" y="1223"/>
                    <a:pt x="351" y="1196"/>
                    <a:pt x="288" y="1160"/>
                  </a:cubicBezTo>
                  <a:cubicBezTo>
                    <a:pt x="279" y="1089"/>
                    <a:pt x="279" y="1026"/>
                    <a:pt x="288" y="964"/>
                  </a:cubicBezTo>
                  <a:cubicBezTo>
                    <a:pt x="390" y="1045"/>
                    <a:pt x="499" y="1080"/>
                    <a:pt x="605" y="1080"/>
                  </a:cubicBezTo>
                  <a:cubicBezTo>
                    <a:pt x="1047" y="1080"/>
                    <a:pt x="1444" y="475"/>
                    <a:pt x="1091" y="108"/>
                  </a:cubicBezTo>
                  <a:lnTo>
                    <a:pt x="1216" y="108"/>
                  </a:lnTo>
                  <a:cubicBezTo>
                    <a:pt x="1243" y="152"/>
                    <a:pt x="1287" y="197"/>
                    <a:pt x="1314" y="250"/>
                  </a:cubicBezTo>
                  <a:cubicBezTo>
                    <a:pt x="1359" y="349"/>
                    <a:pt x="1377" y="438"/>
                    <a:pt x="1394" y="545"/>
                  </a:cubicBezTo>
                  <a:cubicBezTo>
                    <a:pt x="1430" y="447"/>
                    <a:pt x="1394" y="331"/>
                    <a:pt x="1359" y="233"/>
                  </a:cubicBezTo>
                  <a:cubicBezTo>
                    <a:pt x="1350" y="197"/>
                    <a:pt x="1332" y="152"/>
                    <a:pt x="1314" y="117"/>
                  </a:cubicBezTo>
                  <a:lnTo>
                    <a:pt x="1332" y="117"/>
                  </a:lnTo>
                  <a:cubicBezTo>
                    <a:pt x="1341" y="134"/>
                    <a:pt x="1350" y="152"/>
                    <a:pt x="1368" y="170"/>
                  </a:cubicBezTo>
                  <a:cubicBezTo>
                    <a:pt x="1394" y="224"/>
                    <a:pt x="1412" y="286"/>
                    <a:pt x="1430" y="349"/>
                  </a:cubicBezTo>
                  <a:cubicBezTo>
                    <a:pt x="1466" y="464"/>
                    <a:pt x="1448" y="589"/>
                    <a:pt x="1439" y="714"/>
                  </a:cubicBezTo>
                  <a:cubicBezTo>
                    <a:pt x="1439" y="714"/>
                    <a:pt x="1448" y="705"/>
                    <a:pt x="1448" y="705"/>
                  </a:cubicBezTo>
                  <a:cubicBezTo>
                    <a:pt x="1501" y="598"/>
                    <a:pt x="1510" y="473"/>
                    <a:pt x="1493" y="357"/>
                  </a:cubicBezTo>
                  <a:cubicBezTo>
                    <a:pt x="1484" y="304"/>
                    <a:pt x="1466" y="215"/>
                    <a:pt x="1439" y="152"/>
                  </a:cubicBezTo>
                  <a:cubicBezTo>
                    <a:pt x="1457" y="152"/>
                    <a:pt x="1475" y="161"/>
                    <a:pt x="1493" y="170"/>
                  </a:cubicBezTo>
                  <a:cubicBezTo>
                    <a:pt x="1564" y="331"/>
                    <a:pt x="1573" y="491"/>
                    <a:pt x="1537" y="652"/>
                  </a:cubicBezTo>
                  <a:cubicBezTo>
                    <a:pt x="1582" y="634"/>
                    <a:pt x="1617" y="616"/>
                    <a:pt x="1653" y="589"/>
                  </a:cubicBezTo>
                  <a:cubicBezTo>
                    <a:pt x="1671" y="429"/>
                    <a:pt x="1653" y="268"/>
                    <a:pt x="1582" y="117"/>
                  </a:cubicBezTo>
                  <a:cubicBezTo>
                    <a:pt x="1573" y="108"/>
                    <a:pt x="1564" y="99"/>
                    <a:pt x="1564" y="90"/>
                  </a:cubicBezTo>
                  <a:cubicBezTo>
                    <a:pt x="1555" y="90"/>
                    <a:pt x="1555" y="81"/>
                    <a:pt x="1546" y="81"/>
                  </a:cubicBezTo>
                  <a:cubicBezTo>
                    <a:pt x="1426" y="26"/>
                    <a:pt x="1306" y="1"/>
                    <a:pt x="118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76" name="Google Shape;3762;p10"/>
            <p:cNvSpPr/>
            <p:nvPr/>
          </p:nvSpPr>
          <p:spPr>
            <a:xfrm>
              <a:off x="865050" y="1174200"/>
              <a:ext cx="6250" cy="3150"/>
            </a:xfrm>
            <a:custGeom>
              <a:avLst/>
              <a:ahLst/>
              <a:rect l="l" t="t" r="r" b="b"/>
              <a:pathLst>
                <a:path w="250" h="126" extrusionOk="0">
                  <a:moveTo>
                    <a:pt x="178" y="0"/>
                  </a:moveTo>
                  <a:cubicBezTo>
                    <a:pt x="143" y="9"/>
                    <a:pt x="107" y="18"/>
                    <a:pt x="63" y="27"/>
                  </a:cubicBezTo>
                  <a:cubicBezTo>
                    <a:pt x="3" y="27"/>
                    <a:pt x="0" y="126"/>
                    <a:pt x="55" y="126"/>
                  </a:cubicBezTo>
                  <a:cubicBezTo>
                    <a:pt x="58" y="126"/>
                    <a:pt x="60" y="126"/>
                    <a:pt x="63" y="125"/>
                  </a:cubicBezTo>
                  <a:cubicBezTo>
                    <a:pt x="116" y="125"/>
                    <a:pt x="161" y="116"/>
                    <a:pt x="205" y="107"/>
                  </a:cubicBezTo>
                  <a:cubicBezTo>
                    <a:pt x="232" y="98"/>
                    <a:pt x="250" y="63"/>
                    <a:pt x="241" y="36"/>
                  </a:cubicBezTo>
                  <a:cubicBezTo>
                    <a:pt x="232" y="9"/>
                    <a:pt x="205" y="0"/>
                    <a:pt x="17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77" name="Google Shape;3763;p10"/>
            <p:cNvSpPr/>
            <p:nvPr/>
          </p:nvSpPr>
          <p:spPr>
            <a:xfrm>
              <a:off x="864175" y="1164575"/>
              <a:ext cx="7225" cy="3000"/>
            </a:xfrm>
            <a:custGeom>
              <a:avLst/>
              <a:ahLst/>
              <a:rect l="l" t="t" r="r" b="b"/>
              <a:pathLst>
                <a:path w="289" h="120" extrusionOk="0">
                  <a:moveTo>
                    <a:pt x="44" y="0"/>
                  </a:moveTo>
                  <a:cubicBezTo>
                    <a:pt x="21" y="0"/>
                    <a:pt x="0" y="31"/>
                    <a:pt x="8" y="55"/>
                  </a:cubicBezTo>
                  <a:cubicBezTo>
                    <a:pt x="8" y="82"/>
                    <a:pt x="26" y="100"/>
                    <a:pt x="53" y="100"/>
                  </a:cubicBezTo>
                  <a:cubicBezTo>
                    <a:pt x="106" y="109"/>
                    <a:pt x="151" y="109"/>
                    <a:pt x="205" y="118"/>
                  </a:cubicBezTo>
                  <a:cubicBezTo>
                    <a:pt x="209" y="119"/>
                    <a:pt x="214" y="120"/>
                    <a:pt x="218" y="120"/>
                  </a:cubicBezTo>
                  <a:cubicBezTo>
                    <a:pt x="271" y="120"/>
                    <a:pt x="288" y="28"/>
                    <a:pt x="222" y="20"/>
                  </a:cubicBezTo>
                  <a:cubicBezTo>
                    <a:pt x="169" y="11"/>
                    <a:pt x="115" y="2"/>
                    <a:pt x="53" y="2"/>
                  </a:cubicBezTo>
                  <a:cubicBezTo>
                    <a:pt x="50" y="1"/>
                    <a:pt x="47" y="0"/>
                    <a:pt x="44"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78" name="Google Shape;3764;p10"/>
            <p:cNvSpPr/>
            <p:nvPr/>
          </p:nvSpPr>
          <p:spPr>
            <a:xfrm>
              <a:off x="865925" y="1155000"/>
              <a:ext cx="7250" cy="4325"/>
            </a:xfrm>
            <a:custGeom>
              <a:avLst/>
              <a:ahLst/>
              <a:rect l="l" t="t" r="r" b="b"/>
              <a:pathLst>
                <a:path w="290" h="173" extrusionOk="0">
                  <a:moveTo>
                    <a:pt x="53" y="1"/>
                  </a:moveTo>
                  <a:cubicBezTo>
                    <a:pt x="36" y="1"/>
                    <a:pt x="21" y="11"/>
                    <a:pt x="10" y="28"/>
                  </a:cubicBezTo>
                  <a:cubicBezTo>
                    <a:pt x="1" y="55"/>
                    <a:pt x="10" y="90"/>
                    <a:pt x="36" y="99"/>
                  </a:cubicBezTo>
                  <a:cubicBezTo>
                    <a:pt x="90" y="117"/>
                    <a:pt x="143" y="153"/>
                    <a:pt x="206" y="171"/>
                  </a:cubicBezTo>
                  <a:cubicBezTo>
                    <a:pt x="211" y="172"/>
                    <a:pt x="216" y="173"/>
                    <a:pt x="221" y="173"/>
                  </a:cubicBezTo>
                  <a:cubicBezTo>
                    <a:pt x="272" y="173"/>
                    <a:pt x="289" y="88"/>
                    <a:pt x="224" y="64"/>
                  </a:cubicBezTo>
                  <a:cubicBezTo>
                    <a:pt x="179" y="46"/>
                    <a:pt x="135" y="28"/>
                    <a:pt x="81" y="10"/>
                  </a:cubicBezTo>
                  <a:cubicBezTo>
                    <a:pt x="72" y="4"/>
                    <a:pt x="62" y="1"/>
                    <a:pt x="5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79" name="Google Shape;3765;p10"/>
            <p:cNvSpPr/>
            <p:nvPr/>
          </p:nvSpPr>
          <p:spPr>
            <a:xfrm>
              <a:off x="880425" y="1137600"/>
              <a:ext cx="5550" cy="6325"/>
            </a:xfrm>
            <a:custGeom>
              <a:avLst/>
              <a:ahLst/>
              <a:rect l="l" t="t" r="r" b="b"/>
              <a:pathLst>
                <a:path w="222" h="253" extrusionOk="0">
                  <a:moveTo>
                    <a:pt x="69" y="0"/>
                  </a:moveTo>
                  <a:cubicBezTo>
                    <a:pt x="36" y="0"/>
                    <a:pt x="0" y="39"/>
                    <a:pt x="18" y="82"/>
                  </a:cubicBezTo>
                  <a:cubicBezTo>
                    <a:pt x="45" y="135"/>
                    <a:pt x="81" y="180"/>
                    <a:pt x="108" y="224"/>
                  </a:cubicBezTo>
                  <a:cubicBezTo>
                    <a:pt x="119" y="244"/>
                    <a:pt x="135" y="252"/>
                    <a:pt x="152" y="252"/>
                  </a:cubicBezTo>
                  <a:cubicBezTo>
                    <a:pt x="187" y="252"/>
                    <a:pt x="221" y="214"/>
                    <a:pt x="197" y="171"/>
                  </a:cubicBezTo>
                  <a:cubicBezTo>
                    <a:pt x="170" y="126"/>
                    <a:pt x="134" y="82"/>
                    <a:pt x="108" y="28"/>
                  </a:cubicBezTo>
                  <a:cubicBezTo>
                    <a:pt x="99" y="8"/>
                    <a:pt x="85" y="0"/>
                    <a:pt x="6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80" name="Google Shape;3766;p10"/>
            <p:cNvSpPr/>
            <p:nvPr/>
          </p:nvSpPr>
          <p:spPr>
            <a:xfrm>
              <a:off x="892025" y="1132850"/>
              <a:ext cx="3375" cy="6625"/>
            </a:xfrm>
            <a:custGeom>
              <a:avLst/>
              <a:ahLst/>
              <a:rect l="l" t="t" r="r" b="b"/>
              <a:pathLst>
                <a:path w="135" h="265" extrusionOk="0">
                  <a:moveTo>
                    <a:pt x="64" y="1"/>
                  </a:moveTo>
                  <a:cubicBezTo>
                    <a:pt x="58" y="1"/>
                    <a:pt x="51" y="2"/>
                    <a:pt x="45" y="4"/>
                  </a:cubicBezTo>
                  <a:cubicBezTo>
                    <a:pt x="9" y="13"/>
                    <a:pt x="1" y="40"/>
                    <a:pt x="9" y="66"/>
                  </a:cubicBezTo>
                  <a:cubicBezTo>
                    <a:pt x="18" y="111"/>
                    <a:pt x="18" y="164"/>
                    <a:pt x="18" y="218"/>
                  </a:cubicBezTo>
                  <a:cubicBezTo>
                    <a:pt x="26" y="241"/>
                    <a:pt x="40" y="264"/>
                    <a:pt x="62" y="264"/>
                  </a:cubicBezTo>
                  <a:cubicBezTo>
                    <a:pt x="65" y="264"/>
                    <a:pt x="68" y="264"/>
                    <a:pt x="72" y="263"/>
                  </a:cubicBezTo>
                  <a:cubicBezTo>
                    <a:pt x="99" y="263"/>
                    <a:pt x="134" y="245"/>
                    <a:pt x="125" y="218"/>
                  </a:cubicBezTo>
                  <a:cubicBezTo>
                    <a:pt x="116" y="156"/>
                    <a:pt x="116" y="93"/>
                    <a:pt x="108" y="40"/>
                  </a:cubicBezTo>
                  <a:cubicBezTo>
                    <a:pt x="101" y="12"/>
                    <a:pt x="84" y="1"/>
                    <a:pt x="6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81" name="Google Shape;3767;p10"/>
            <p:cNvSpPr/>
            <p:nvPr/>
          </p:nvSpPr>
          <p:spPr>
            <a:xfrm>
              <a:off x="903175" y="1133600"/>
              <a:ext cx="3200" cy="6275"/>
            </a:xfrm>
            <a:custGeom>
              <a:avLst/>
              <a:ahLst/>
              <a:rect l="l" t="t" r="r" b="b"/>
              <a:pathLst>
                <a:path w="128" h="251" extrusionOk="0">
                  <a:moveTo>
                    <a:pt x="62" y="1"/>
                  </a:moveTo>
                  <a:cubicBezTo>
                    <a:pt x="41" y="1"/>
                    <a:pt x="22" y="12"/>
                    <a:pt x="18" y="36"/>
                  </a:cubicBezTo>
                  <a:cubicBezTo>
                    <a:pt x="9" y="90"/>
                    <a:pt x="1" y="143"/>
                    <a:pt x="1" y="197"/>
                  </a:cubicBezTo>
                  <a:cubicBezTo>
                    <a:pt x="1" y="233"/>
                    <a:pt x="25" y="250"/>
                    <a:pt x="51" y="250"/>
                  </a:cubicBezTo>
                  <a:cubicBezTo>
                    <a:pt x="76" y="250"/>
                    <a:pt x="103" y="233"/>
                    <a:pt x="108" y="197"/>
                  </a:cubicBezTo>
                  <a:cubicBezTo>
                    <a:pt x="108" y="152"/>
                    <a:pt x="108" y="108"/>
                    <a:pt x="117" y="63"/>
                  </a:cubicBezTo>
                  <a:cubicBezTo>
                    <a:pt x="127" y="25"/>
                    <a:pt x="93" y="1"/>
                    <a:pt x="6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82" name="Google Shape;3768;p10"/>
            <p:cNvSpPr/>
            <p:nvPr/>
          </p:nvSpPr>
          <p:spPr>
            <a:xfrm>
              <a:off x="871800" y="1145075"/>
              <a:ext cx="7025" cy="5400"/>
            </a:xfrm>
            <a:custGeom>
              <a:avLst/>
              <a:ahLst/>
              <a:rect l="l" t="t" r="r" b="b"/>
              <a:pathLst>
                <a:path w="281" h="216" extrusionOk="0">
                  <a:moveTo>
                    <a:pt x="77" y="0"/>
                  </a:moveTo>
                  <a:cubicBezTo>
                    <a:pt x="35" y="0"/>
                    <a:pt x="1" y="51"/>
                    <a:pt x="42" y="86"/>
                  </a:cubicBezTo>
                  <a:cubicBezTo>
                    <a:pt x="78" y="130"/>
                    <a:pt x="123" y="166"/>
                    <a:pt x="167" y="202"/>
                  </a:cubicBezTo>
                  <a:cubicBezTo>
                    <a:pt x="179" y="212"/>
                    <a:pt x="192" y="216"/>
                    <a:pt x="204" y="216"/>
                  </a:cubicBezTo>
                  <a:cubicBezTo>
                    <a:pt x="246" y="216"/>
                    <a:pt x="280" y="165"/>
                    <a:pt x="239" y="130"/>
                  </a:cubicBezTo>
                  <a:cubicBezTo>
                    <a:pt x="194" y="95"/>
                    <a:pt x="149" y="50"/>
                    <a:pt x="114" y="14"/>
                  </a:cubicBezTo>
                  <a:cubicBezTo>
                    <a:pt x="102" y="5"/>
                    <a:pt x="89" y="0"/>
                    <a:pt x="77"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83" name="Google Shape;3769;p10"/>
            <p:cNvSpPr/>
            <p:nvPr/>
          </p:nvSpPr>
          <p:spPr>
            <a:xfrm>
              <a:off x="925475" y="1038150"/>
              <a:ext cx="22825" cy="20950"/>
            </a:xfrm>
            <a:custGeom>
              <a:avLst/>
              <a:ahLst/>
              <a:rect l="l" t="t" r="r" b="b"/>
              <a:pathLst>
                <a:path w="913" h="838" extrusionOk="0">
                  <a:moveTo>
                    <a:pt x="652" y="0"/>
                  </a:moveTo>
                  <a:cubicBezTo>
                    <a:pt x="589" y="27"/>
                    <a:pt x="518" y="54"/>
                    <a:pt x="465" y="90"/>
                  </a:cubicBezTo>
                  <a:cubicBezTo>
                    <a:pt x="509" y="125"/>
                    <a:pt x="554" y="170"/>
                    <a:pt x="572" y="224"/>
                  </a:cubicBezTo>
                  <a:cubicBezTo>
                    <a:pt x="589" y="313"/>
                    <a:pt x="572" y="402"/>
                    <a:pt x="518" y="473"/>
                  </a:cubicBezTo>
                  <a:cubicBezTo>
                    <a:pt x="465" y="550"/>
                    <a:pt x="373" y="591"/>
                    <a:pt x="283" y="591"/>
                  </a:cubicBezTo>
                  <a:cubicBezTo>
                    <a:pt x="206" y="591"/>
                    <a:pt x="130" y="562"/>
                    <a:pt x="81" y="500"/>
                  </a:cubicBezTo>
                  <a:cubicBezTo>
                    <a:pt x="45" y="563"/>
                    <a:pt x="19" y="634"/>
                    <a:pt x="1" y="705"/>
                  </a:cubicBezTo>
                  <a:cubicBezTo>
                    <a:pt x="94" y="799"/>
                    <a:pt x="197" y="837"/>
                    <a:pt x="297" y="837"/>
                  </a:cubicBezTo>
                  <a:cubicBezTo>
                    <a:pt x="619" y="837"/>
                    <a:pt x="913" y="438"/>
                    <a:pt x="777" y="152"/>
                  </a:cubicBezTo>
                  <a:cubicBezTo>
                    <a:pt x="759" y="143"/>
                    <a:pt x="732" y="143"/>
                    <a:pt x="705" y="134"/>
                  </a:cubicBezTo>
                  <a:lnTo>
                    <a:pt x="643" y="125"/>
                  </a:lnTo>
                  <a:lnTo>
                    <a:pt x="661" y="54"/>
                  </a:lnTo>
                  <a:cubicBezTo>
                    <a:pt x="661" y="45"/>
                    <a:pt x="661" y="27"/>
                    <a:pt x="670" y="18"/>
                  </a:cubicBezTo>
                  <a:cubicBezTo>
                    <a:pt x="661" y="9"/>
                    <a:pt x="661" y="9"/>
                    <a:pt x="652"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84" name="Google Shape;3770;p10"/>
            <p:cNvSpPr/>
            <p:nvPr/>
          </p:nvSpPr>
          <p:spPr>
            <a:xfrm>
              <a:off x="924575" y="1042600"/>
              <a:ext cx="29700" cy="28450"/>
            </a:xfrm>
            <a:custGeom>
              <a:avLst/>
              <a:ahLst/>
              <a:rect l="l" t="t" r="r" b="b"/>
              <a:pathLst>
                <a:path w="1188" h="1138" extrusionOk="0">
                  <a:moveTo>
                    <a:pt x="929" y="1"/>
                  </a:moveTo>
                  <a:cubicBezTo>
                    <a:pt x="1025" y="346"/>
                    <a:pt x="696" y="765"/>
                    <a:pt x="335" y="765"/>
                  </a:cubicBezTo>
                  <a:cubicBezTo>
                    <a:pt x="229" y="765"/>
                    <a:pt x="120" y="728"/>
                    <a:pt x="19" y="643"/>
                  </a:cubicBezTo>
                  <a:cubicBezTo>
                    <a:pt x="10" y="715"/>
                    <a:pt x="1" y="777"/>
                    <a:pt x="10" y="848"/>
                  </a:cubicBezTo>
                  <a:cubicBezTo>
                    <a:pt x="81" y="884"/>
                    <a:pt x="144" y="920"/>
                    <a:pt x="215" y="938"/>
                  </a:cubicBezTo>
                  <a:cubicBezTo>
                    <a:pt x="304" y="955"/>
                    <a:pt x="385" y="973"/>
                    <a:pt x="474" y="973"/>
                  </a:cubicBezTo>
                  <a:cubicBezTo>
                    <a:pt x="483" y="973"/>
                    <a:pt x="483" y="973"/>
                    <a:pt x="474" y="982"/>
                  </a:cubicBezTo>
                  <a:cubicBezTo>
                    <a:pt x="449" y="990"/>
                    <a:pt x="423" y="994"/>
                    <a:pt x="396" y="994"/>
                  </a:cubicBezTo>
                  <a:cubicBezTo>
                    <a:pt x="335" y="994"/>
                    <a:pt x="268" y="977"/>
                    <a:pt x="206" y="964"/>
                  </a:cubicBezTo>
                  <a:cubicBezTo>
                    <a:pt x="153" y="955"/>
                    <a:pt x="81" y="938"/>
                    <a:pt x="28" y="920"/>
                  </a:cubicBezTo>
                  <a:lnTo>
                    <a:pt x="28" y="920"/>
                  </a:lnTo>
                  <a:cubicBezTo>
                    <a:pt x="28" y="929"/>
                    <a:pt x="28" y="947"/>
                    <a:pt x="37" y="964"/>
                  </a:cubicBezTo>
                  <a:cubicBezTo>
                    <a:pt x="126" y="991"/>
                    <a:pt x="206" y="1027"/>
                    <a:pt x="304" y="1036"/>
                  </a:cubicBezTo>
                  <a:cubicBezTo>
                    <a:pt x="345" y="1043"/>
                    <a:pt x="385" y="1045"/>
                    <a:pt x="424" y="1045"/>
                  </a:cubicBezTo>
                  <a:cubicBezTo>
                    <a:pt x="488" y="1045"/>
                    <a:pt x="550" y="1038"/>
                    <a:pt x="617" y="1027"/>
                  </a:cubicBezTo>
                  <a:lnTo>
                    <a:pt x="617" y="1027"/>
                  </a:lnTo>
                  <a:cubicBezTo>
                    <a:pt x="558" y="1069"/>
                    <a:pt x="472" y="1080"/>
                    <a:pt x="387" y="1080"/>
                  </a:cubicBezTo>
                  <a:cubicBezTo>
                    <a:pt x="328" y="1080"/>
                    <a:pt x="271" y="1075"/>
                    <a:pt x="224" y="1071"/>
                  </a:cubicBezTo>
                  <a:cubicBezTo>
                    <a:pt x="215" y="1062"/>
                    <a:pt x="135" y="1054"/>
                    <a:pt x="63" y="1036"/>
                  </a:cubicBezTo>
                  <a:lnTo>
                    <a:pt x="63" y="1036"/>
                  </a:lnTo>
                  <a:cubicBezTo>
                    <a:pt x="63" y="1045"/>
                    <a:pt x="72" y="1062"/>
                    <a:pt x="72" y="1071"/>
                  </a:cubicBezTo>
                  <a:cubicBezTo>
                    <a:pt x="174" y="1117"/>
                    <a:pt x="276" y="1137"/>
                    <a:pt x="376" y="1137"/>
                  </a:cubicBezTo>
                  <a:cubicBezTo>
                    <a:pt x="707" y="1137"/>
                    <a:pt x="1012" y="911"/>
                    <a:pt x="1170" y="616"/>
                  </a:cubicBezTo>
                  <a:cubicBezTo>
                    <a:pt x="1161" y="616"/>
                    <a:pt x="1152" y="608"/>
                    <a:pt x="1152" y="608"/>
                  </a:cubicBezTo>
                  <a:lnTo>
                    <a:pt x="1098" y="581"/>
                  </a:lnTo>
                  <a:lnTo>
                    <a:pt x="1116" y="527"/>
                  </a:lnTo>
                  <a:cubicBezTo>
                    <a:pt x="1134" y="492"/>
                    <a:pt x="1143" y="456"/>
                    <a:pt x="1161" y="420"/>
                  </a:cubicBezTo>
                  <a:cubicBezTo>
                    <a:pt x="1170" y="304"/>
                    <a:pt x="1187" y="188"/>
                    <a:pt x="1161" y="72"/>
                  </a:cubicBezTo>
                  <a:cubicBezTo>
                    <a:pt x="1152" y="63"/>
                    <a:pt x="1134" y="63"/>
                    <a:pt x="1125" y="54"/>
                  </a:cubicBezTo>
                  <a:lnTo>
                    <a:pt x="1125" y="54"/>
                  </a:lnTo>
                  <a:cubicBezTo>
                    <a:pt x="1134" y="117"/>
                    <a:pt x="1134" y="179"/>
                    <a:pt x="1116" y="233"/>
                  </a:cubicBezTo>
                  <a:cubicBezTo>
                    <a:pt x="1107" y="161"/>
                    <a:pt x="1098" y="99"/>
                    <a:pt x="1080" y="37"/>
                  </a:cubicBezTo>
                  <a:cubicBezTo>
                    <a:pt x="1027" y="28"/>
                    <a:pt x="982" y="10"/>
                    <a:pt x="929"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85" name="Google Shape;3771;p10"/>
            <p:cNvSpPr/>
            <p:nvPr/>
          </p:nvSpPr>
          <p:spPr>
            <a:xfrm>
              <a:off x="954700" y="1045075"/>
              <a:ext cx="1800" cy="5375"/>
            </a:xfrm>
            <a:custGeom>
              <a:avLst/>
              <a:ahLst/>
              <a:rect l="l" t="t" r="r" b="b"/>
              <a:pathLst>
                <a:path w="72" h="215" extrusionOk="0">
                  <a:moveTo>
                    <a:pt x="18" y="0"/>
                  </a:moveTo>
                  <a:cubicBezTo>
                    <a:pt x="27" y="71"/>
                    <a:pt x="18" y="143"/>
                    <a:pt x="0" y="214"/>
                  </a:cubicBezTo>
                  <a:cubicBezTo>
                    <a:pt x="27" y="152"/>
                    <a:pt x="54" y="89"/>
                    <a:pt x="72" y="27"/>
                  </a:cubicBezTo>
                  <a:cubicBezTo>
                    <a:pt x="54" y="18"/>
                    <a:pt x="36" y="9"/>
                    <a:pt x="1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86" name="Google Shape;3772;p10"/>
            <p:cNvSpPr/>
            <p:nvPr/>
          </p:nvSpPr>
          <p:spPr>
            <a:xfrm>
              <a:off x="917450" y="1035250"/>
              <a:ext cx="38600" cy="38400"/>
            </a:xfrm>
            <a:custGeom>
              <a:avLst/>
              <a:ahLst/>
              <a:rect l="l" t="t" r="r" b="b"/>
              <a:pathLst>
                <a:path w="1544" h="1536" extrusionOk="0">
                  <a:moveTo>
                    <a:pt x="1026" y="1"/>
                  </a:moveTo>
                  <a:cubicBezTo>
                    <a:pt x="438" y="125"/>
                    <a:pt x="1" y="839"/>
                    <a:pt x="268" y="1428"/>
                  </a:cubicBezTo>
                  <a:cubicBezTo>
                    <a:pt x="277" y="1437"/>
                    <a:pt x="286" y="1437"/>
                    <a:pt x="286" y="1446"/>
                  </a:cubicBezTo>
                  <a:cubicBezTo>
                    <a:pt x="295" y="1446"/>
                    <a:pt x="295" y="1455"/>
                    <a:pt x="304" y="1455"/>
                  </a:cubicBezTo>
                  <a:cubicBezTo>
                    <a:pt x="425" y="1511"/>
                    <a:pt x="546" y="1536"/>
                    <a:pt x="663" y="1536"/>
                  </a:cubicBezTo>
                  <a:cubicBezTo>
                    <a:pt x="1033" y="1536"/>
                    <a:pt x="1368" y="1287"/>
                    <a:pt x="1544" y="955"/>
                  </a:cubicBezTo>
                  <a:cubicBezTo>
                    <a:pt x="1508" y="946"/>
                    <a:pt x="1481" y="928"/>
                    <a:pt x="1455" y="910"/>
                  </a:cubicBezTo>
                  <a:cubicBezTo>
                    <a:pt x="1297" y="1205"/>
                    <a:pt x="992" y="1431"/>
                    <a:pt x="661" y="1431"/>
                  </a:cubicBezTo>
                  <a:cubicBezTo>
                    <a:pt x="561" y="1431"/>
                    <a:pt x="459" y="1411"/>
                    <a:pt x="357" y="1365"/>
                  </a:cubicBezTo>
                  <a:cubicBezTo>
                    <a:pt x="357" y="1356"/>
                    <a:pt x="348" y="1339"/>
                    <a:pt x="348" y="1330"/>
                  </a:cubicBezTo>
                  <a:lnTo>
                    <a:pt x="348" y="1330"/>
                  </a:lnTo>
                  <a:cubicBezTo>
                    <a:pt x="420" y="1348"/>
                    <a:pt x="500" y="1356"/>
                    <a:pt x="509" y="1365"/>
                  </a:cubicBezTo>
                  <a:cubicBezTo>
                    <a:pt x="556" y="1369"/>
                    <a:pt x="613" y="1374"/>
                    <a:pt x="672" y="1374"/>
                  </a:cubicBezTo>
                  <a:cubicBezTo>
                    <a:pt x="757" y="1374"/>
                    <a:pt x="843" y="1363"/>
                    <a:pt x="902" y="1321"/>
                  </a:cubicBezTo>
                  <a:lnTo>
                    <a:pt x="902" y="1321"/>
                  </a:lnTo>
                  <a:cubicBezTo>
                    <a:pt x="835" y="1332"/>
                    <a:pt x="773" y="1339"/>
                    <a:pt x="709" y="1339"/>
                  </a:cubicBezTo>
                  <a:cubicBezTo>
                    <a:pt x="670" y="1339"/>
                    <a:pt x="630" y="1337"/>
                    <a:pt x="589" y="1330"/>
                  </a:cubicBezTo>
                  <a:cubicBezTo>
                    <a:pt x="491" y="1321"/>
                    <a:pt x="411" y="1285"/>
                    <a:pt x="322" y="1258"/>
                  </a:cubicBezTo>
                  <a:cubicBezTo>
                    <a:pt x="313" y="1241"/>
                    <a:pt x="313" y="1223"/>
                    <a:pt x="313" y="1214"/>
                  </a:cubicBezTo>
                  <a:lnTo>
                    <a:pt x="313" y="1214"/>
                  </a:lnTo>
                  <a:cubicBezTo>
                    <a:pt x="366" y="1232"/>
                    <a:pt x="438" y="1249"/>
                    <a:pt x="491" y="1258"/>
                  </a:cubicBezTo>
                  <a:cubicBezTo>
                    <a:pt x="553" y="1271"/>
                    <a:pt x="620" y="1288"/>
                    <a:pt x="681" y="1288"/>
                  </a:cubicBezTo>
                  <a:cubicBezTo>
                    <a:pt x="708" y="1288"/>
                    <a:pt x="734" y="1284"/>
                    <a:pt x="759" y="1276"/>
                  </a:cubicBezTo>
                  <a:cubicBezTo>
                    <a:pt x="768" y="1267"/>
                    <a:pt x="768" y="1267"/>
                    <a:pt x="759" y="1267"/>
                  </a:cubicBezTo>
                  <a:cubicBezTo>
                    <a:pt x="670" y="1267"/>
                    <a:pt x="589" y="1249"/>
                    <a:pt x="500" y="1232"/>
                  </a:cubicBezTo>
                  <a:cubicBezTo>
                    <a:pt x="429" y="1214"/>
                    <a:pt x="366" y="1178"/>
                    <a:pt x="295" y="1142"/>
                  </a:cubicBezTo>
                  <a:cubicBezTo>
                    <a:pt x="286" y="1071"/>
                    <a:pt x="295" y="1009"/>
                    <a:pt x="304" y="937"/>
                  </a:cubicBezTo>
                  <a:cubicBezTo>
                    <a:pt x="405" y="1022"/>
                    <a:pt x="514" y="1059"/>
                    <a:pt x="620" y="1059"/>
                  </a:cubicBezTo>
                  <a:cubicBezTo>
                    <a:pt x="981" y="1059"/>
                    <a:pt x="1310" y="640"/>
                    <a:pt x="1214" y="295"/>
                  </a:cubicBezTo>
                  <a:cubicBezTo>
                    <a:pt x="1178" y="286"/>
                    <a:pt x="1142" y="277"/>
                    <a:pt x="1098" y="268"/>
                  </a:cubicBezTo>
                  <a:lnTo>
                    <a:pt x="1098" y="268"/>
                  </a:lnTo>
                  <a:cubicBezTo>
                    <a:pt x="1234" y="554"/>
                    <a:pt x="940" y="953"/>
                    <a:pt x="618" y="953"/>
                  </a:cubicBezTo>
                  <a:cubicBezTo>
                    <a:pt x="518" y="953"/>
                    <a:pt x="415" y="915"/>
                    <a:pt x="322" y="821"/>
                  </a:cubicBezTo>
                  <a:cubicBezTo>
                    <a:pt x="340" y="750"/>
                    <a:pt x="366" y="679"/>
                    <a:pt x="402" y="616"/>
                  </a:cubicBezTo>
                  <a:cubicBezTo>
                    <a:pt x="451" y="678"/>
                    <a:pt x="527" y="707"/>
                    <a:pt x="604" y="707"/>
                  </a:cubicBezTo>
                  <a:cubicBezTo>
                    <a:pt x="694" y="707"/>
                    <a:pt x="786" y="666"/>
                    <a:pt x="839" y="589"/>
                  </a:cubicBezTo>
                  <a:cubicBezTo>
                    <a:pt x="893" y="518"/>
                    <a:pt x="910" y="429"/>
                    <a:pt x="893" y="340"/>
                  </a:cubicBezTo>
                  <a:cubicBezTo>
                    <a:pt x="875" y="286"/>
                    <a:pt x="830" y="241"/>
                    <a:pt x="786" y="206"/>
                  </a:cubicBezTo>
                  <a:cubicBezTo>
                    <a:pt x="839" y="170"/>
                    <a:pt x="910" y="143"/>
                    <a:pt x="973" y="116"/>
                  </a:cubicBezTo>
                  <a:cubicBezTo>
                    <a:pt x="982" y="125"/>
                    <a:pt x="982" y="125"/>
                    <a:pt x="991" y="134"/>
                  </a:cubicBezTo>
                  <a:cubicBezTo>
                    <a:pt x="1000" y="90"/>
                    <a:pt x="1009" y="45"/>
                    <a:pt x="1026"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87" name="Google Shape;3773;p10"/>
            <p:cNvSpPr/>
            <p:nvPr/>
          </p:nvSpPr>
          <p:spPr>
            <a:xfrm>
              <a:off x="951575" y="1043500"/>
              <a:ext cx="1350" cy="4925"/>
            </a:xfrm>
            <a:custGeom>
              <a:avLst/>
              <a:ahLst/>
              <a:rect l="l" t="t" r="r" b="b"/>
              <a:pathLst>
                <a:path w="54" h="197" extrusionOk="0">
                  <a:moveTo>
                    <a:pt x="0" y="1"/>
                  </a:moveTo>
                  <a:cubicBezTo>
                    <a:pt x="18" y="63"/>
                    <a:pt x="27" y="125"/>
                    <a:pt x="36" y="197"/>
                  </a:cubicBezTo>
                  <a:cubicBezTo>
                    <a:pt x="54" y="143"/>
                    <a:pt x="54" y="81"/>
                    <a:pt x="45" y="18"/>
                  </a:cubicBezTo>
                  <a:cubicBezTo>
                    <a:pt x="27" y="18"/>
                    <a:pt x="9" y="10"/>
                    <a:pt x="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88" name="Google Shape;3774;p10"/>
            <p:cNvSpPr/>
            <p:nvPr/>
          </p:nvSpPr>
          <p:spPr>
            <a:xfrm>
              <a:off x="953575" y="1044400"/>
              <a:ext cx="1825" cy="8725"/>
            </a:xfrm>
            <a:custGeom>
              <a:avLst/>
              <a:ahLst/>
              <a:rect l="l" t="t" r="r" b="b"/>
              <a:pathLst>
                <a:path w="73" h="349" extrusionOk="0">
                  <a:moveTo>
                    <a:pt x="1" y="0"/>
                  </a:moveTo>
                  <a:lnTo>
                    <a:pt x="1" y="0"/>
                  </a:lnTo>
                  <a:cubicBezTo>
                    <a:pt x="27" y="116"/>
                    <a:pt x="10" y="232"/>
                    <a:pt x="1" y="348"/>
                  </a:cubicBezTo>
                  <a:cubicBezTo>
                    <a:pt x="10" y="321"/>
                    <a:pt x="19" y="295"/>
                    <a:pt x="36" y="268"/>
                  </a:cubicBezTo>
                  <a:cubicBezTo>
                    <a:pt x="36" y="259"/>
                    <a:pt x="36" y="250"/>
                    <a:pt x="45" y="241"/>
                  </a:cubicBezTo>
                  <a:cubicBezTo>
                    <a:pt x="63" y="170"/>
                    <a:pt x="72" y="98"/>
                    <a:pt x="63" y="27"/>
                  </a:cubicBezTo>
                  <a:cubicBezTo>
                    <a:pt x="45" y="18"/>
                    <a:pt x="27" y="9"/>
                    <a:pt x="1"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89" name="Google Shape;3775;p10"/>
            <p:cNvSpPr/>
            <p:nvPr/>
          </p:nvSpPr>
          <p:spPr>
            <a:xfrm>
              <a:off x="913875" y="1066700"/>
              <a:ext cx="6275" cy="3150"/>
            </a:xfrm>
            <a:custGeom>
              <a:avLst/>
              <a:ahLst/>
              <a:rect l="l" t="t" r="r" b="b"/>
              <a:pathLst>
                <a:path w="251" h="126" extrusionOk="0">
                  <a:moveTo>
                    <a:pt x="179" y="0"/>
                  </a:moveTo>
                  <a:cubicBezTo>
                    <a:pt x="144" y="9"/>
                    <a:pt x="108" y="18"/>
                    <a:pt x="63" y="18"/>
                  </a:cubicBezTo>
                  <a:cubicBezTo>
                    <a:pt x="1" y="27"/>
                    <a:pt x="1" y="125"/>
                    <a:pt x="72" y="125"/>
                  </a:cubicBezTo>
                  <a:cubicBezTo>
                    <a:pt x="117" y="125"/>
                    <a:pt x="161" y="107"/>
                    <a:pt x="215" y="107"/>
                  </a:cubicBezTo>
                  <a:cubicBezTo>
                    <a:pt x="242" y="98"/>
                    <a:pt x="251" y="63"/>
                    <a:pt x="251" y="36"/>
                  </a:cubicBezTo>
                  <a:cubicBezTo>
                    <a:pt x="242" y="9"/>
                    <a:pt x="215" y="0"/>
                    <a:pt x="17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90" name="Google Shape;3776;p10"/>
            <p:cNvSpPr/>
            <p:nvPr/>
          </p:nvSpPr>
          <p:spPr>
            <a:xfrm>
              <a:off x="913225" y="1056875"/>
              <a:ext cx="7075" cy="3175"/>
            </a:xfrm>
            <a:custGeom>
              <a:avLst/>
              <a:ahLst/>
              <a:rect l="l" t="t" r="r" b="b"/>
              <a:pathLst>
                <a:path w="283" h="127" extrusionOk="0">
                  <a:moveTo>
                    <a:pt x="54" y="1"/>
                  </a:moveTo>
                  <a:cubicBezTo>
                    <a:pt x="18" y="1"/>
                    <a:pt x="0" y="28"/>
                    <a:pt x="0" y="54"/>
                  </a:cubicBezTo>
                  <a:cubicBezTo>
                    <a:pt x="0" y="90"/>
                    <a:pt x="27" y="108"/>
                    <a:pt x="54" y="108"/>
                  </a:cubicBezTo>
                  <a:cubicBezTo>
                    <a:pt x="98" y="117"/>
                    <a:pt x="143" y="117"/>
                    <a:pt x="196" y="126"/>
                  </a:cubicBezTo>
                  <a:cubicBezTo>
                    <a:pt x="199" y="126"/>
                    <a:pt x="202" y="126"/>
                    <a:pt x="204" y="126"/>
                  </a:cubicBezTo>
                  <a:cubicBezTo>
                    <a:pt x="261" y="126"/>
                    <a:pt x="283" y="36"/>
                    <a:pt x="223" y="28"/>
                  </a:cubicBezTo>
                  <a:cubicBezTo>
                    <a:pt x="161" y="19"/>
                    <a:pt x="107" y="10"/>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91" name="Google Shape;3777;p10"/>
            <p:cNvSpPr/>
            <p:nvPr/>
          </p:nvSpPr>
          <p:spPr>
            <a:xfrm>
              <a:off x="914775" y="1047425"/>
              <a:ext cx="7200" cy="4250"/>
            </a:xfrm>
            <a:custGeom>
              <a:avLst/>
              <a:ahLst/>
              <a:rect l="l" t="t" r="r" b="b"/>
              <a:pathLst>
                <a:path w="288" h="170" extrusionOk="0">
                  <a:moveTo>
                    <a:pt x="68" y="1"/>
                  </a:moveTo>
                  <a:cubicBezTo>
                    <a:pt x="47" y="1"/>
                    <a:pt x="25" y="11"/>
                    <a:pt x="18" y="31"/>
                  </a:cubicBezTo>
                  <a:cubicBezTo>
                    <a:pt x="0" y="49"/>
                    <a:pt x="9" y="93"/>
                    <a:pt x="36" y="102"/>
                  </a:cubicBezTo>
                  <a:cubicBezTo>
                    <a:pt x="90" y="120"/>
                    <a:pt x="143" y="147"/>
                    <a:pt x="206" y="165"/>
                  </a:cubicBezTo>
                  <a:cubicBezTo>
                    <a:pt x="213" y="168"/>
                    <a:pt x="219" y="169"/>
                    <a:pt x="225" y="169"/>
                  </a:cubicBezTo>
                  <a:cubicBezTo>
                    <a:pt x="273" y="169"/>
                    <a:pt x="288" y="82"/>
                    <a:pt x="232" y="67"/>
                  </a:cubicBezTo>
                  <a:cubicBezTo>
                    <a:pt x="179" y="49"/>
                    <a:pt x="134" y="31"/>
                    <a:pt x="90" y="4"/>
                  </a:cubicBezTo>
                  <a:cubicBezTo>
                    <a:pt x="83" y="2"/>
                    <a:pt x="76" y="1"/>
                    <a:pt x="68"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92" name="Google Shape;3778;p10"/>
            <p:cNvSpPr/>
            <p:nvPr/>
          </p:nvSpPr>
          <p:spPr>
            <a:xfrm>
              <a:off x="929325" y="1030100"/>
              <a:ext cx="5500" cy="6175"/>
            </a:xfrm>
            <a:custGeom>
              <a:avLst/>
              <a:ahLst/>
              <a:rect l="l" t="t" r="r" b="b"/>
              <a:pathLst>
                <a:path w="220" h="247" extrusionOk="0">
                  <a:moveTo>
                    <a:pt x="70" y="0"/>
                  </a:moveTo>
                  <a:cubicBezTo>
                    <a:pt x="35" y="0"/>
                    <a:pt x="1" y="39"/>
                    <a:pt x="25" y="82"/>
                  </a:cubicBezTo>
                  <a:cubicBezTo>
                    <a:pt x="43" y="135"/>
                    <a:pt x="79" y="180"/>
                    <a:pt x="105" y="224"/>
                  </a:cubicBezTo>
                  <a:cubicBezTo>
                    <a:pt x="116" y="240"/>
                    <a:pt x="131" y="247"/>
                    <a:pt x="146" y="247"/>
                  </a:cubicBezTo>
                  <a:cubicBezTo>
                    <a:pt x="183" y="247"/>
                    <a:pt x="220" y="209"/>
                    <a:pt x="195" y="171"/>
                  </a:cubicBezTo>
                  <a:cubicBezTo>
                    <a:pt x="168" y="126"/>
                    <a:pt x="132" y="82"/>
                    <a:pt x="114" y="28"/>
                  </a:cubicBezTo>
                  <a:cubicBezTo>
                    <a:pt x="103" y="8"/>
                    <a:pt x="86" y="0"/>
                    <a:pt x="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93" name="Google Shape;3779;p10"/>
            <p:cNvSpPr/>
            <p:nvPr/>
          </p:nvSpPr>
          <p:spPr>
            <a:xfrm>
              <a:off x="941100" y="1026550"/>
              <a:ext cx="3150" cy="5375"/>
            </a:xfrm>
            <a:custGeom>
              <a:avLst/>
              <a:ahLst/>
              <a:rect l="l" t="t" r="r" b="b"/>
              <a:pathLst>
                <a:path w="126" h="215" extrusionOk="0">
                  <a:moveTo>
                    <a:pt x="0" y="1"/>
                  </a:moveTo>
                  <a:cubicBezTo>
                    <a:pt x="0" y="10"/>
                    <a:pt x="0" y="10"/>
                    <a:pt x="0" y="18"/>
                  </a:cubicBezTo>
                  <a:cubicBezTo>
                    <a:pt x="9" y="63"/>
                    <a:pt x="9" y="117"/>
                    <a:pt x="18" y="170"/>
                  </a:cubicBezTo>
                  <a:cubicBezTo>
                    <a:pt x="18" y="197"/>
                    <a:pt x="36" y="215"/>
                    <a:pt x="72" y="215"/>
                  </a:cubicBezTo>
                  <a:cubicBezTo>
                    <a:pt x="98" y="215"/>
                    <a:pt x="125" y="197"/>
                    <a:pt x="116" y="161"/>
                  </a:cubicBezTo>
                  <a:cubicBezTo>
                    <a:pt x="116" y="117"/>
                    <a:pt x="107" y="63"/>
                    <a:pt x="107" y="10"/>
                  </a:cubicBezTo>
                  <a:cubicBezTo>
                    <a:pt x="72" y="10"/>
                    <a:pt x="36" y="1"/>
                    <a:pt x="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94" name="Google Shape;3780;p10"/>
            <p:cNvSpPr/>
            <p:nvPr/>
          </p:nvSpPr>
          <p:spPr>
            <a:xfrm>
              <a:off x="920650" y="1037575"/>
              <a:ext cx="7000" cy="5425"/>
            </a:xfrm>
            <a:custGeom>
              <a:avLst/>
              <a:ahLst/>
              <a:rect l="l" t="t" r="r" b="b"/>
              <a:pathLst>
                <a:path w="280" h="217" extrusionOk="0">
                  <a:moveTo>
                    <a:pt x="80" y="0"/>
                  </a:moveTo>
                  <a:cubicBezTo>
                    <a:pt x="40" y="0"/>
                    <a:pt x="0" y="51"/>
                    <a:pt x="42" y="86"/>
                  </a:cubicBezTo>
                  <a:cubicBezTo>
                    <a:pt x="87" y="131"/>
                    <a:pt x="122" y="166"/>
                    <a:pt x="167" y="202"/>
                  </a:cubicBezTo>
                  <a:cubicBezTo>
                    <a:pt x="179" y="212"/>
                    <a:pt x="192" y="216"/>
                    <a:pt x="204" y="216"/>
                  </a:cubicBezTo>
                  <a:cubicBezTo>
                    <a:pt x="246" y="216"/>
                    <a:pt x="280" y="165"/>
                    <a:pt x="238" y="131"/>
                  </a:cubicBezTo>
                  <a:cubicBezTo>
                    <a:pt x="203" y="86"/>
                    <a:pt x="158" y="50"/>
                    <a:pt x="113" y="15"/>
                  </a:cubicBezTo>
                  <a:cubicBezTo>
                    <a:pt x="103" y="5"/>
                    <a:pt x="92" y="0"/>
                    <a:pt x="8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95" name="Google Shape;3781;p10"/>
            <p:cNvSpPr/>
            <p:nvPr/>
          </p:nvSpPr>
          <p:spPr>
            <a:xfrm>
              <a:off x="877750" y="1032800"/>
              <a:ext cx="18750" cy="24150"/>
            </a:xfrm>
            <a:custGeom>
              <a:avLst/>
              <a:ahLst/>
              <a:rect l="l" t="t" r="r" b="b"/>
              <a:pathLst>
                <a:path w="750" h="966" extrusionOk="0">
                  <a:moveTo>
                    <a:pt x="152" y="0"/>
                  </a:moveTo>
                  <a:cubicBezTo>
                    <a:pt x="117" y="63"/>
                    <a:pt x="81" y="125"/>
                    <a:pt x="54" y="197"/>
                  </a:cubicBezTo>
                  <a:cubicBezTo>
                    <a:pt x="58" y="196"/>
                    <a:pt x="62" y="196"/>
                    <a:pt x="66" y="196"/>
                  </a:cubicBezTo>
                  <a:cubicBezTo>
                    <a:pt x="230" y="196"/>
                    <a:pt x="365" y="379"/>
                    <a:pt x="322" y="545"/>
                  </a:cubicBezTo>
                  <a:cubicBezTo>
                    <a:pt x="304" y="634"/>
                    <a:pt x="250" y="705"/>
                    <a:pt x="170" y="741"/>
                  </a:cubicBezTo>
                  <a:cubicBezTo>
                    <a:pt x="141" y="756"/>
                    <a:pt x="108" y="762"/>
                    <a:pt x="77" y="762"/>
                  </a:cubicBezTo>
                  <a:cubicBezTo>
                    <a:pt x="50" y="762"/>
                    <a:pt x="25" y="758"/>
                    <a:pt x="1" y="750"/>
                  </a:cubicBezTo>
                  <a:lnTo>
                    <a:pt x="1" y="750"/>
                  </a:lnTo>
                  <a:cubicBezTo>
                    <a:pt x="9" y="821"/>
                    <a:pt x="27" y="892"/>
                    <a:pt x="63" y="955"/>
                  </a:cubicBezTo>
                  <a:cubicBezTo>
                    <a:pt x="95" y="962"/>
                    <a:pt x="126" y="965"/>
                    <a:pt x="155" y="965"/>
                  </a:cubicBezTo>
                  <a:cubicBezTo>
                    <a:pt x="641" y="965"/>
                    <a:pt x="750" y="42"/>
                    <a:pt x="152"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96" name="Google Shape;3782;p10"/>
            <p:cNvSpPr/>
            <p:nvPr/>
          </p:nvSpPr>
          <p:spPr>
            <a:xfrm>
              <a:off x="880875" y="1025000"/>
              <a:ext cx="28800" cy="41050"/>
            </a:xfrm>
            <a:custGeom>
              <a:avLst/>
              <a:ahLst/>
              <a:rect l="l" t="t" r="r" b="b"/>
              <a:pathLst>
                <a:path w="1152" h="1642" extrusionOk="0">
                  <a:moveTo>
                    <a:pt x="500" y="0"/>
                  </a:moveTo>
                  <a:lnTo>
                    <a:pt x="500" y="0"/>
                  </a:lnTo>
                  <a:cubicBezTo>
                    <a:pt x="482" y="9"/>
                    <a:pt x="473" y="9"/>
                    <a:pt x="455" y="18"/>
                  </a:cubicBezTo>
                  <a:cubicBezTo>
                    <a:pt x="509" y="54"/>
                    <a:pt x="545" y="89"/>
                    <a:pt x="554" y="98"/>
                  </a:cubicBezTo>
                  <a:cubicBezTo>
                    <a:pt x="643" y="170"/>
                    <a:pt x="777" y="295"/>
                    <a:pt x="786" y="411"/>
                  </a:cubicBezTo>
                  <a:cubicBezTo>
                    <a:pt x="786" y="419"/>
                    <a:pt x="786" y="419"/>
                    <a:pt x="786" y="419"/>
                  </a:cubicBezTo>
                  <a:cubicBezTo>
                    <a:pt x="723" y="321"/>
                    <a:pt x="670" y="250"/>
                    <a:pt x="580" y="179"/>
                  </a:cubicBezTo>
                  <a:cubicBezTo>
                    <a:pt x="527" y="125"/>
                    <a:pt x="464" y="89"/>
                    <a:pt x="402" y="45"/>
                  </a:cubicBezTo>
                  <a:cubicBezTo>
                    <a:pt x="384" y="54"/>
                    <a:pt x="366" y="63"/>
                    <a:pt x="357" y="72"/>
                  </a:cubicBezTo>
                  <a:cubicBezTo>
                    <a:pt x="393" y="98"/>
                    <a:pt x="438" y="125"/>
                    <a:pt x="464" y="152"/>
                  </a:cubicBezTo>
                  <a:cubicBezTo>
                    <a:pt x="545" y="205"/>
                    <a:pt x="616" y="259"/>
                    <a:pt x="652" y="348"/>
                  </a:cubicBezTo>
                  <a:cubicBezTo>
                    <a:pt x="589" y="277"/>
                    <a:pt x="527" y="232"/>
                    <a:pt x="447" y="179"/>
                  </a:cubicBezTo>
                  <a:cubicBezTo>
                    <a:pt x="402" y="143"/>
                    <a:pt x="348" y="125"/>
                    <a:pt x="295" y="107"/>
                  </a:cubicBezTo>
                  <a:cubicBezTo>
                    <a:pt x="241" y="134"/>
                    <a:pt x="179" y="170"/>
                    <a:pt x="116" y="196"/>
                  </a:cubicBezTo>
                  <a:cubicBezTo>
                    <a:pt x="116" y="205"/>
                    <a:pt x="108" y="214"/>
                    <a:pt x="99" y="214"/>
                  </a:cubicBezTo>
                  <a:cubicBezTo>
                    <a:pt x="759" y="329"/>
                    <a:pt x="620" y="1383"/>
                    <a:pt x="23" y="1383"/>
                  </a:cubicBezTo>
                  <a:cubicBezTo>
                    <a:pt x="15" y="1383"/>
                    <a:pt x="8" y="1383"/>
                    <a:pt x="0" y="1383"/>
                  </a:cubicBezTo>
                  <a:lnTo>
                    <a:pt x="0" y="1383"/>
                  </a:lnTo>
                  <a:cubicBezTo>
                    <a:pt x="18" y="1410"/>
                    <a:pt x="45" y="1445"/>
                    <a:pt x="72" y="1472"/>
                  </a:cubicBezTo>
                  <a:cubicBezTo>
                    <a:pt x="134" y="1472"/>
                    <a:pt x="188" y="1463"/>
                    <a:pt x="241" y="1454"/>
                  </a:cubicBezTo>
                  <a:cubicBezTo>
                    <a:pt x="348" y="1419"/>
                    <a:pt x="429" y="1374"/>
                    <a:pt x="518" y="1312"/>
                  </a:cubicBezTo>
                  <a:cubicBezTo>
                    <a:pt x="527" y="1312"/>
                    <a:pt x="527" y="1312"/>
                    <a:pt x="527" y="1320"/>
                  </a:cubicBezTo>
                  <a:cubicBezTo>
                    <a:pt x="464" y="1410"/>
                    <a:pt x="357" y="1463"/>
                    <a:pt x="259" y="1499"/>
                  </a:cubicBezTo>
                  <a:cubicBezTo>
                    <a:pt x="232" y="1517"/>
                    <a:pt x="188" y="1535"/>
                    <a:pt x="143" y="1543"/>
                  </a:cubicBezTo>
                  <a:cubicBezTo>
                    <a:pt x="152" y="1543"/>
                    <a:pt x="152" y="1543"/>
                    <a:pt x="161" y="1552"/>
                  </a:cubicBezTo>
                  <a:cubicBezTo>
                    <a:pt x="179" y="1552"/>
                    <a:pt x="197" y="1552"/>
                    <a:pt x="223" y="1543"/>
                  </a:cubicBezTo>
                  <a:cubicBezTo>
                    <a:pt x="286" y="1535"/>
                    <a:pt x="339" y="1508"/>
                    <a:pt x="393" y="1481"/>
                  </a:cubicBezTo>
                  <a:cubicBezTo>
                    <a:pt x="518" y="1419"/>
                    <a:pt x="598" y="1320"/>
                    <a:pt x="687" y="1222"/>
                  </a:cubicBezTo>
                  <a:lnTo>
                    <a:pt x="687" y="1222"/>
                  </a:lnTo>
                  <a:cubicBezTo>
                    <a:pt x="652" y="1347"/>
                    <a:pt x="554" y="1445"/>
                    <a:pt x="447" y="1517"/>
                  </a:cubicBezTo>
                  <a:cubicBezTo>
                    <a:pt x="402" y="1543"/>
                    <a:pt x="331" y="1588"/>
                    <a:pt x="250" y="1615"/>
                  </a:cubicBezTo>
                  <a:cubicBezTo>
                    <a:pt x="268" y="1624"/>
                    <a:pt x="286" y="1633"/>
                    <a:pt x="304" y="1642"/>
                  </a:cubicBezTo>
                  <a:cubicBezTo>
                    <a:pt x="982" y="1428"/>
                    <a:pt x="1151" y="339"/>
                    <a:pt x="500"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97" name="Google Shape;3783;p10"/>
            <p:cNvSpPr/>
            <p:nvPr/>
          </p:nvSpPr>
          <p:spPr>
            <a:xfrm>
              <a:off x="871725" y="1023425"/>
              <a:ext cx="41075" cy="45250"/>
            </a:xfrm>
            <a:custGeom>
              <a:avLst/>
              <a:ahLst/>
              <a:rect l="l" t="t" r="r" b="b"/>
              <a:pathLst>
                <a:path w="1643" h="1810" extrusionOk="0">
                  <a:moveTo>
                    <a:pt x="393" y="375"/>
                  </a:moveTo>
                  <a:cubicBezTo>
                    <a:pt x="991" y="417"/>
                    <a:pt x="882" y="1340"/>
                    <a:pt x="396" y="1340"/>
                  </a:cubicBezTo>
                  <a:cubicBezTo>
                    <a:pt x="367" y="1340"/>
                    <a:pt x="336" y="1337"/>
                    <a:pt x="304" y="1330"/>
                  </a:cubicBezTo>
                  <a:cubicBezTo>
                    <a:pt x="268" y="1267"/>
                    <a:pt x="250" y="1196"/>
                    <a:pt x="242" y="1125"/>
                  </a:cubicBezTo>
                  <a:lnTo>
                    <a:pt x="242" y="1125"/>
                  </a:lnTo>
                  <a:cubicBezTo>
                    <a:pt x="266" y="1133"/>
                    <a:pt x="291" y="1137"/>
                    <a:pt x="318" y="1137"/>
                  </a:cubicBezTo>
                  <a:cubicBezTo>
                    <a:pt x="349" y="1137"/>
                    <a:pt x="382" y="1131"/>
                    <a:pt x="411" y="1116"/>
                  </a:cubicBezTo>
                  <a:cubicBezTo>
                    <a:pt x="491" y="1080"/>
                    <a:pt x="545" y="1009"/>
                    <a:pt x="563" y="920"/>
                  </a:cubicBezTo>
                  <a:cubicBezTo>
                    <a:pt x="606" y="754"/>
                    <a:pt x="471" y="571"/>
                    <a:pt x="307" y="571"/>
                  </a:cubicBezTo>
                  <a:cubicBezTo>
                    <a:pt x="303" y="571"/>
                    <a:pt x="299" y="571"/>
                    <a:pt x="295" y="572"/>
                  </a:cubicBezTo>
                  <a:cubicBezTo>
                    <a:pt x="322" y="500"/>
                    <a:pt x="358" y="438"/>
                    <a:pt x="393" y="375"/>
                  </a:cubicBezTo>
                  <a:close/>
                  <a:moveTo>
                    <a:pt x="973" y="1"/>
                  </a:moveTo>
                  <a:cubicBezTo>
                    <a:pt x="937" y="27"/>
                    <a:pt x="902" y="45"/>
                    <a:pt x="866" y="63"/>
                  </a:cubicBezTo>
                  <a:cubicBezTo>
                    <a:pt x="1517" y="402"/>
                    <a:pt x="1348" y="1491"/>
                    <a:pt x="670" y="1705"/>
                  </a:cubicBezTo>
                  <a:cubicBezTo>
                    <a:pt x="652" y="1696"/>
                    <a:pt x="634" y="1687"/>
                    <a:pt x="616" y="1678"/>
                  </a:cubicBezTo>
                  <a:cubicBezTo>
                    <a:pt x="697" y="1651"/>
                    <a:pt x="768" y="1606"/>
                    <a:pt x="821" y="1580"/>
                  </a:cubicBezTo>
                  <a:cubicBezTo>
                    <a:pt x="920" y="1508"/>
                    <a:pt x="1018" y="1410"/>
                    <a:pt x="1053" y="1285"/>
                  </a:cubicBezTo>
                  <a:lnTo>
                    <a:pt x="1053" y="1285"/>
                  </a:lnTo>
                  <a:cubicBezTo>
                    <a:pt x="964" y="1383"/>
                    <a:pt x="884" y="1482"/>
                    <a:pt x="759" y="1544"/>
                  </a:cubicBezTo>
                  <a:cubicBezTo>
                    <a:pt x="705" y="1571"/>
                    <a:pt x="652" y="1598"/>
                    <a:pt x="589" y="1606"/>
                  </a:cubicBezTo>
                  <a:cubicBezTo>
                    <a:pt x="563" y="1615"/>
                    <a:pt x="545" y="1615"/>
                    <a:pt x="527" y="1615"/>
                  </a:cubicBezTo>
                  <a:cubicBezTo>
                    <a:pt x="518" y="1606"/>
                    <a:pt x="518" y="1606"/>
                    <a:pt x="509" y="1606"/>
                  </a:cubicBezTo>
                  <a:cubicBezTo>
                    <a:pt x="554" y="1598"/>
                    <a:pt x="598" y="1580"/>
                    <a:pt x="625" y="1562"/>
                  </a:cubicBezTo>
                  <a:cubicBezTo>
                    <a:pt x="723" y="1526"/>
                    <a:pt x="830" y="1473"/>
                    <a:pt x="893" y="1383"/>
                  </a:cubicBezTo>
                  <a:cubicBezTo>
                    <a:pt x="893" y="1375"/>
                    <a:pt x="893" y="1375"/>
                    <a:pt x="884" y="1375"/>
                  </a:cubicBezTo>
                  <a:cubicBezTo>
                    <a:pt x="795" y="1437"/>
                    <a:pt x="714" y="1482"/>
                    <a:pt x="607" y="1517"/>
                  </a:cubicBezTo>
                  <a:cubicBezTo>
                    <a:pt x="554" y="1526"/>
                    <a:pt x="500" y="1535"/>
                    <a:pt x="438" y="1535"/>
                  </a:cubicBezTo>
                  <a:cubicBezTo>
                    <a:pt x="411" y="1508"/>
                    <a:pt x="384" y="1473"/>
                    <a:pt x="366" y="1446"/>
                  </a:cubicBezTo>
                  <a:lnTo>
                    <a:pt x="366" y="1446"/>
                  </a:lnTo>
                  <a:cubicBezTo>
                    <a:pt x="374" y="1446"/>
                    <a:pt x="381" y="1446"/>
                    <a:pt x="389" y="1446"/>
                  </a:cubicBezTo>
                  <a:cubicBezTo>
                    <a:pt x="986" y="1446"/>
                    <a:pt x="1125" y="392"/>
                    <a:pt x="465" y="277"/>
                  </a:cubicBezTo>
                  <a:cubicBezTo>
                    <a:pt x="474" y="277"/>
                    <a:pt x="482" y="268"/>
                    <a:pt x="482" y="259"/>
                  </a:cubicBezTo>
                  <a:lnTo>
                    <a:pt x="482" y="259"/>
                  </a:lnTo>
                  <a:cubicBezTo>
                    <a:pt x="420" y="295"/>
                    <a:pt x="349" y="331"/>
                    <a:pt x="277" y="375"/>
                  </a:cubicBezTo>
                  <a:cubicBezTo>
                    <a:pt x="1" y="848"/>
                    <a:pt x="72" y="1553"/>
                    <a:pt x="643" y="1803"/>
                  </a:cubicBezTo>
                  <a:lnTo>
                    <a:pt x="661" y="1803"/>
                  </a:lnTo>
                  <a:cubicBezTo>
                    <a:pt x="665" y="1807"/>
                    <a:pt x="670" y="1809"/>
                    <a:pt x="674" y="1809"/>
                  </a:cubicBezTo>
                  <a:cubicBezTo>
                    <a:pt x="679" y="1809"/>
                    <a:pt x="683" y="1807"/>
                    <a:pt x="688" y="1803"/>
                  </a:cubicBezTo>
                  <a:cubicBezTo>
                    <a:pt x="1437" y="1580"/>
                    <a:pt x="1642" y="429"/>
                    <a:pt x="97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98" name="Google Shape;3784;p10"/>
            <p:cNvSpPr/>
            <p:nvPr/>
          </p:nvSpPr>
          <p:spPr>
            <a:xfrm>
              <a:off x="890900" y="1025425"/>
              <a:ext cx="9625" cy="10075"/>
            </a:xfrm>
            <a:custGeom>
              <a:avLst/>
              <a:ahLst/>
              <a:rect l="l" t="t" r="r" b="b"/>
              <a:pathLst>
                <a:path w="385" h="403" extrusionOk="0">
                  <a:moveTo>
                    <a:pt x="54" y="1"/>
                  </a:moveTo>
                  <a:cubicBezTo>
                    <a:pt x="37" y="10"/>
                    <a:pt x="19" y="19"/>
                    <a:pt x="1" y="37"/>
                  </a:cubicBezTo>
                  <a:cubicBezTo>
                    <a:pt x="63" y="72"/>
                    <a:pt x="126" y="108"/>
                    <a:pt x="179" y="162"/>
                  </a:cubicBezTo>
                  <a:cubicBezTo>
                    <a:pt x="269" y="233"/>
                    <a:pt x="322" y="304"/>
                    <a:pt x="385" y="402"/>
                  </a:cubicBezTo>
                  <a:cubicBezTo>
                    <a:pt x="385" y="402"/>
                    <a:pt x="385" y="402"/>
                    <a:pt x="385" y="394"/>
                  </a:cubicBezTo>
                  <a:cubicBezTo>
                    <a:pt x="376" y="278"/>
                    <a:pt x="242" y="153"/>
                    <a:pt x="153" y="81"/>
                  </a:cubicBezTo>
                  <a:cubicBezTo>
                    <a:pt x="144" y="72"/>
                    <a:pt x="108" y="37"/>
                    <a:pt x="5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899" name="Google Shape;3785;p10"/>
            <p:cNvSpPr/>
            <p:nvPr/>
          </p:nvSpPr>
          <p:spPr>
            <a:xfrm>
              <a:off x="888225" y="1026775"/>
              <a:ext cx="8950" cy="6950"/>
            </a:xfrm>
            <a:custGeom>
              <a:avLst/>
              <a:ahLst/>
              <a:rect l="l" t="t" r="r" b="b"/>
              <a:pathLst>
                <a:path w="358" h="278" extrusionOk="0">
                  <a:moveTo>
                    <a:pt x="63" y="1"/>
                  </a:moveTo>
                  <a:cubicBezTo>
                    <a:pt x="45" y="9"/>
                    <a:pt x="19" y="18"/>
                    <a:pt x="1" y="36"/>
                  </a:cubicBezTo>
                  <a:cubicBezTo>
                    <a:pt x="54" y="54"/>
                    <a:pt x="108" y="72"/>
                    <a:pt x="153" y="108"/>
                  </a:cubicBezTo>
                  <a:cubicBezTo>
                    <a:pt x="233" y="161"/>
                    <a:pt x="295" y="206"/>
                    <a:pt x="358" y="277"/>
                  </a:cubicBezTo>
                  <a:cubicBezTo>
                    <a:pt x="322" y="188"/>
                    <a:pt x="251" y="134"/>
                    <a:pt x="170" y="81"/>
                  </a:cubicBezTo>
                  <a:cubicBezTo>
                    <a:pt x="144" y="54"/>
                    <a:pt x="99" y="27"/>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00" name="Google Shape;3786;p10"/>
            <p:cNvSpPr/>
            <p:nvPr/>
          </p:nvSpPr>
          <p:spPr>
            <a:xfrm>
              <a:off x="869275" y="1061025"/>
              <a:ext cx="6500" cy="5100"/>
            </a:xfrm>
            <a:custGeom>
              <a:avLst/>
              <a:ahLst/>
              <a:rect l="l" t="t" r="r" b="b"/>
              <a:pathLst>
                <a:path w="260" h="204" extrusionOk="0">
                  <a:moveTo>
                    <a:pt x="197" y="1"/>
                  </a:moveTo>
                  <a:cubicBezTo>
                    <a:pt x="185" y="1"/>
                    <a:pt x="173" y="5"/>
                    <a:pt x="161" y="13"/>
                  </a:cubicBezTo>
                  <a:cubicBezTo>
                    <a:pt x="125" y="40"/>
                    <a:pt x="81" y="76"/>
                    <a:pt x="36" y="102"/>
                  </a:cubicBezTo>
                  <a:cubicBezTo>
                    <a:pt x="18" y="120"/>
                    <a:pt x="1" y="147"/>
                    <a:pt x="18" y="174"/>
                  </a:cubicBezTo>
                  <a:cubicBezTo>
                    <a:pt x="25" y="194"/>
                    <a:pt x="47" y="204"/>
                    <a:pt x="65" y="204"/>
                  </a:cubicBezTo>
                  <a:cubicBezTo>
                    <a:pt x="71" y="204"/>
                    <a:pt x="76" y="203"/>
                    <a:pt x="81" y="201"/>
                  </a:cubicBezTo>
                  <a:cubicBezTo>
                    <a:pt x="134" y="165"/>
                    <a:pt x="179" y="129"/>
                    <a:pt x="233" y="94"/>
                  </a:cubicBezTo>
                  <a:cubicBezTo>
                    <a:pt x="259" y="76"/>
                    <a:pt x="250" y="40"/>
                    <a:pt x="241" y="22"/>
                  </a:cubicBezTo>
                  <a:cubicBezTo>
                    <a:pt x="227" y="7"/>
                    <a:pt x="212" y="1"/>
                    <a:pt x="19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01" name="Google Shape;3787;p10"/>
            <p:cNvSpPr/>
            <p:nvPr/>
          </p:nvSpPr>
          <p:spPr>
            <a:xfrm>
              <a:off x="877150" y="1068825"/>
              <a:ext cx="6150" cy="5325"/>
            </a:xfrm>
            <a:custGeom>
              <a:avLst/>
              <a:ahLst/>
              <a:rect l="l" t="t" r="r" b="b"/>
              <a:pathLst>
                <a:path w="246" h="213" extrusionOk="0">
                  <a:moveTo>
                    <a:pt x="170" y="0"/>
                  </a:moveTo>
                  <a:cubicBezTo>
                    <a:pt x="160" y="0"/>
                    <a:pt x="150" y="4"/>
                    <a:pt x="141" y="13"/>
                  </a:cubicBezTo>
                  <a:cubicBezTo>
                    <a:pt x="96" y="49"/>
                    <a:pt x="60" y="85"/>
                    <a:pt x="33" y="129"/>
                  </a:cubicBezTo>
                  <a:cubicBezTo>
                    <a:pt x="1" y="169"/>
                    <a:pt x="40" y="212"/>
                    <a:pt x="77" y="212"/>
                  </a:cubicBezTo>
                  <a:cubicBezTo>
                    <a:pt x="91" y="212"/>
                    <a:pt x="104" y="206"/>
                    <a:pt x="114" y="192"/>
                  </a:cubicBezTo>
                  <a:cubicBezTo>
                    <a:pt x="141" y="156"/>
                    <a:pt x="176" y="121"/>
                    <a:pt x="203" y="94"/>
                  </a:cubicBezTo>
                  <a:cubicBezTo>
                    <a:pt x="245" y="58"/>
                    <a:pt x="209" y="0"/>
                    <a:pt x="17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02" name="Google Shape;3788;p10"/>
            <p:cNvSpPr/>
            <p:nvPr/>
          </p:nvSpPr>
          <p:spPr>
            <a:xfrm>
              <a:off x="960275" y="1082075"/>
              <a:ext cx="17425" cy="21900"/>
            </a:xfrm>
            <a:custGeom>
              <a:avLst/>
              <a:ahLst/>
              <a:rect l="l" t="t" r="r" b="b"/>
              <a:pathLst>
                <a:path w="697" h="876" extrusionOk="0">
                  <a:moveTo>
                    <a:pt x="286" y="1"/>
                  </a:moveTo>
                  <a:lnTo>
                    <a:pt x="286" y="1"/>
                  </a:lnTo>
                  <a:cubicBezTo>
                    <a:pt x="27" y="224"/>
                    <a:pt x="0" y="786"/>
                    <a:pt x="455" y="875"/>
                  </a:cubicBezTo>
                  <a:cubicBezTo>
                    <a:pt x="500" y="822"/>
                    <a:pt x="536" y="768"/>
                    <a:pt x="562" y="715"/>
                  </a:cubicBezTo>
                  <a:lnTo>
                    <a:pt x="500" y="697"/>
                  </a:lnTo>
                  <a:lnTo>
                    <a:pt x="509" y="670"/>
                  </a:lnTo>
                  <a:cubicBezTo>
                    <a:pt x="375" y="616"/>
                    <a:pt x="295" y="456"/>
                    <a:pt x="348" y="313"/>
                  </a:cubicBezTo>
                  <a:cubicBezTo>
                    <a:pt x="375" y="233"/>
                    <a:pt x="437" y="161"/>
                    <a:pt x="518" y="135"/>
                  </a:cubicBezTo>
                  <a:cubicBezTo>
                    <a:pt x="542" y="127"/>
                    <a:pt x="569" y="122"/>
                    <a:pt x="598" y="122"/>
                  </a:cubicBezTo>
                  <a:cubicBezTo>
                    <a:pt x="632" y="122"/>
                    <a:pt x="667" y="129"/>
                    <a:pt x="696" y="144"/>
                  </a:cubicBezTo>
                  <a:cubicBezTo>
                    <a:pt x="696" y="117"/>
                    <a:pt x="687" y="99"/>
                    <a:pt x="687" y="81"/>
                  </a:cubicBezTo>
                  <a:cubicBezTo>
                    <a:pt x="634" y="63"/>
                    <a:pt x="580" y="54"/>
                    <a:pt x="527" y="46"/>
                  </a:cubicBezTo>
                  <a:cubicBezTo>
                    <a:pt x="446" y="28"/>
                    <a:pt x="366" y="19"/>
                    <a:pt x="286"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03" name="Google Shape;3789;p10"/>
            <p:cNvSpPr/>
            <p:nvPr/>
          </p:nvSpPr>
          <p:spPr>
            <a:xfrm>
              <a:off x="944425" y="1070925"/>
              <a:ext cx="25250" cy="40175"/>
            </a:xfrm>
            <a:custGeom>
              <a:avLst/>
              <a:ahLst/>
              <a:rect l="l" t="t" r="r" b="b"/>
              <a:pathLst>
                <a:path w="1010" h="1607" extrusionOk="0">
                  <a:moveTo>
                    <a:pt x="848" y="1"/>
                  </a:moveTo>
                  <a:lnTo>
                    <a:pt x="848" y="1"/>
                  </a:lnTo>
                  <a:cubicBezTo>
                    <a:pt x="224" y="233"/>
                    <a:pt x="1" y="1241"/>
                    <a:pt x="625" y="1607"/>
                  </a:cubicBezTo>
                  <a:cubicBezTo>
                    <a:pt x="643" y="1598"/>
                    <a:pt x="652" y="1598"/>
                    <a:pt x="661" y="1598"/>
                  </a:cubicBezTo>
                  <a:cubicBezTo>
                    <a:pt x="608" y="1544"/>
                    <a:pt x="554" y="1491"/>
                    <a:pt x="545" y="1473"/>
                  </a:cubicBezTo>
                  <a:cubicBezTo>
                    <a:pt x="465" y="1393"/>
                    <a:pt x="349" y="1259"/>
                    <a:pt x="349" y="1134"/>
                  </a:cubicBezTo>
                  <a:lnTo>
                    <a:pt x="349" y="1134"/>
                  </a:lnTo>
                  <a:cubicBezTo>
                    <a:pt x="402" y="1232"/>
                    <a:pt x="447" y="1312"/>
                    <a:pt x="527" y="1393"/>
                  </a:cubicBezTo>
                  <a:cubicBezTo>
                    <a:pt x="590" y="1464"/>
                    <a:pt x="661" y="1517"/>
                    <a:pt x="741" y="1571"/>
                  </a:cubicBezTo>
                  <a:cubicBezTo>
                    <a:pt x="750" y="1571"/>
                    <a:pt x="768" y="1562"/>
                    <a:pt x="786" y="1553"/>
                  </a:cubicBezTo>
                  <a:cubicBezTo>
                    <a:pt x="732" y="1517"/>
                    <a:pt x="679" y="1473"/>
                    <a:pt x="634" y="1428"/>
                  </a:cubicBezTo>
                  <a:cubicBezTo>
                    <a:pt x="572" y="1366"/>
                    <a:pt x="501" y="1303"/>
                    <a:pt x="474" y="1223"/>
                  </a:cubicBezTo>
                  <a:cubicBezTo>
                    <a:pt x="465" y="1214"/>
                    <a:pt x="474" y="1214"/>
                    <a:pt x="474" y="1214"/>
                  </a:cubicBezTo>
                  <a:cubicBezTo>
                    <a:pt x="527" y="1294"/>
                    <a:pt x="590" y="1348"/>
                    <a:pt x="652" y="1410"/>
                  </a:cubicBezTo>
                  <a:cubicBezTo>
                    <a:pt x="715" y="1455"/>
                    <a:pt x="777" y="1491"/>
                    <a:pt x="848" y="1526"/>
                  </a:cubicBezTo>
                  <a:cubicBezTo>
                    <a:pt x="902" y="1491"/>
                    <a:pt x="956" y="1455"/>
                    <a:pt x="1009" y="1410"/>
                  </a:cubicBezTo>
                  <a:cubicBezTo>
                    <a:pt x="545" y="1277"/>
                    <a:pt x="545" y="697"/>
                    <a:pt x="813" y="420"/>
                  </a:cubicBezTo>
                  <a:cubicBezTo>
                    <a:pt x="795" y="411"/>
                    <a:pt x="786" y="411"/>
                    <a:pt x="777" y="411"/>
                  </a:cubicBezTo>
                  <a:lnTo>
                    <a:pt x="715" y="393"/>
                  </a:lnTo>
                  <a:lnTo>
                    <a:pt x="741" y="331"/>
                  </a:lnTo>
                  <a:cubicBezTo>
                    <a:pt x="750" y="295"/>
                    <a:pt x="759" y="268"/>
                    <a:pt x="768" y="242"/>
                  </a:cubicBezTo>
                  <a:lnTo>
                    <a:pt x="768" y="242"/>
                  </a:lnTo>
                  <a:cubicBezTo>
                    <a:pt x="750" y="251"/>
                    <a:pt x="732" y="260"/>
                    <a:pt x="706" y="268"/>
                  </a:cubicBezTo>
                  <a:cubicBezTo>
                    <a:pt x="724" y="242"/>
                    <a:pt x="750" y="215"/>
                    <a:pt x="777" y="197"/>
                  </a:cubicBezTo>
                  <a:cubicBezTo>
                    <a:pt x="786" y="188"/>
                    <a:pt x="795" y="170"/>
                    <a:pt x="795" y="153"/>
                  </a:cubicBezTo>
                  <a:cubicBezTo>
                    <a:pt x="795" y="153"/>
                    <a:pt x="795" y="144"/>
                    <a:pt x="795" y="144"/>
                  </a:cubicBezTo>
                  <a:cubicBezTo>
                    <a:pt x="697" y="188"/>
                    <a:pt x="617" y="268"/>
                    <a:pt x="536" y="340"/>
                  </a:cubicBezTo>
                  <a:cubicBezTo>
                    <a:pt x="590" y="224"/>
                    <a:pt x="688" y="135"/>
                    <a:pt x="804" y="81"/>
                  </a:cubicBezTo>
                  <a:cubicBezTo>
                    <a:pt x="804" y="72"/>
                    <a:pt x="813" y="72"/>
                    <a:pt x="822" y="63"/>
                  </a:cubicBezTo>
                  <a:cubicBezTo>
                    <a:pt x="831" y="45"/>
                    <a:pt x="840" y="28"/>
                    <a:pt x="848"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04" name="Google Shape;3790;p10"/>
            <p:cNvSpPr/>
            <p:nvPr/>
          </p:nvSpPr>
          <p:spPr>
            <a:xfrm>
              <a:off x="940425" y="1068025"/>
              <a:ext cx="36600" cy="45750"/>
            </a:xfrm>
            <a:custGeom>
              <a:avLst/>
              <a:ahLst/>
              <a:rect l="l" t="t" r="r" b="b"/>
              <a:pathLst>
                <a:path w="1464" h="1830" extrusionOk="0">
                  <a:moveTo>
                    <a:pt x="1044" y="1"/>
                  </a:moveTo>
                  <a:cubicBezTo>
                    <a:pt x="277" y="206"/>
                    <a:pt x="0" y="1393"/>
                    <a:pt x="741" y="1821"/>
                  </a:cubicBezTo>
                  <a:lnTo>
                    <a:pt x="759" y="1821"/>
                  </a:lnTo>
                  <a:cubicBezTo>
                    <a:pt x="768" y="1830"/>
                    <a:pt x="777" y="1830"/>
                    <a:pt x="785" y="1830"/>
                  </a:cubicBezTo>
                  <a:cubicBezTo>
                    <a:pt x="1089" y="1767"/>
                    <a:pt x="1321" y="1562"/>
                    <a:pt x="1463" y="1303"/>
                  </a:cubicBezTo>
                  <a:cubicBezTo>
                    <a:pt x="1428" y="1294"/>
                    <a:pt x="1401" y="1286"/>
                    <a:pt x="1374" y="1277"/>
                  </a:cubicBezTo>
                  <a:lnTo>
                    <a:pt x="1356" y="1277"/>
                  </a:lnTo>
                  <a:cubicBezTo>
                    <a:pt x="1330" y="1330"/>
                    <a:pt x="1294" y="1384"/>
                    <a:pt x="1249" y="1437"/>
                  </a:cubicBezTo>
                  <a:cubicBezTo>
                    <a:pt x="794" y="1357"/>
                    <a:pt x="821" y="786"/>
                    <a:pt x="1080" y="563"/>
                  </a:cubicBezTo>
                  <a:cubicBezTo>
                    <a:pt x="1044" y="554"/>
                    <a:pt x="1008" y="545"/>
                    <a:pt x="973" y="536"/>
                  </a:cubicBezTo>
                  <a:lnTo>
                    <a:pt x="973" y="536"/>
                  </a:lnTo>
                  <a:cubicBezTo>
                    <a:pt x="705" y="822"/>
                    <a:pt x="705" y="1393"/>
                    <a:pt x="1169" y="1526"/>
                  </a:cubicBezTo>
                  <a:cubicBezTo>
                    <a:pt x="1116" y="1571"/>
                    <a:pt x="1062" y="1607"/>
                    <a:pt x="1008" y="1642"/>
                  </a:cubicBezTo>
                  <a:cubicBezTo>
                    <a:pt x="937" y="1607"/>
                    <a:pt x="875" y="1571"/>
                    <a:pt x="812" y="1526"/>
                  </a:cubicBezTo>
                  <a:cubicBezTo>
                    <a:pt x="750" y="1464"/>
                    <a:pt x="687" y="1410"/>
                    <a:pt x="634" y="1330"/>
                  </a:cubicBezTo>
                  <a:cubicBezTo>
                    <a:pt x="634" y="1330"/>
                    <a:pt x="625" y="1330"/>
                    <a:pt x="634" y="1339"/>
                  </a:cubicBezTo>
                  <a:cubicBezTo>
                    <a:pt x="661" y="1428"/>
                    <a:pt x="732" y="1482"/>
                    <a:pt x="794" y="1544"/>
                  </a:cubicBezTo>
                  <a:cubicBezTo>
                    <a:pt x="839" y="1589"/>
                    <a:pt x="892" y="1633"/>
                    <a:pt x="946" y="1669"/>
                  </a:cubicBezTo>
                  <a:cubicBezTo>
                    <a:pt x="928" y="1678"/>
                    <a:pt x="910" y="1687"/>
                    <a:pt x="901" y="1687"/>
                  </a:cubicBezTo>
                  <a:cubicBezTo>
                    <a:pt x="821" y="1633"/>
                    <a:pt x="750" y="1580"/>
                    <a:pt x="678" y="1509"/>
                  </a:cubicBezTo>
                  <a:cubicBezTo>
                    <a:pt x="607" y="1428"/>
                    <a:pt x="562" y="1348"/>
                    <a:pt x="509" y="1250"/>
                  </a:cubicBezTo>
                  <a:lnTo>
                    <a:pt x="509" y="1250"/>
                  </a:lnTo>
                  <a:cubicBezTo>
                    <a:pt x="509" y="1375"/>
                    <a:pt x="625" y="1509"/>
                    <a:pt x="705" y="1589"/>
                  </a:cubicBezTo>
                  <a:cubicBezTo>
                    <a:pt x="714" y="1607"/>
                    <a:pt x="768" y="1660"/>
                    <a:pt x="821" y="1714"/>
                  </a:cubicBezTo>
                  <a:cubicBezTo>
                    <a:pt x="812" y="1714"/>
                    <a:pt x="803" y="1714"/>
                    <a:pt x="785" y="1723"/>
                  </a:cubicBezTo>
                  <a:cubicBezTo>
                    <a:pt x="161" y="1357"/>
                    <a:pt x="384" y="349"/>
                    <a:pt x="1008" y="117"/>
                  </a:cubicBezTo>
                  <a:cubicBezTo>
                    <a:pt x="1017" y="81"/>
                    <a:pt x="1035" y="37"/>
                    <a:pt x="104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05" name="Google Shape;3791;p10"/>
            <p:cNvSpPr/>
            <p:nvPr/>
          </p:nvSpPr>
          <p:spPr>
            <a:xfrm>
              <a:off x="967625" y="1084100"/>
              <a:ext cx="11850" cy="14725"/>
            </a:xfrm>
            <a:custGeom>
              <a:avLst/>
              <a:ahLst/>
              <a:rect l="l" t="t" r="r" b="b"/>
              <a:pathLst>
                <a:path w="474" h="589" extrusionOk="0">
                  <a:moveTo>
                    <a:pt x="393" y="0"/>
                  </a:moveTo>
                  <a:cubicBezTo>
                    <a:pt x="393" y="18"/>
                    <a:pt x="402" y="36"/>
                    <a:pt x="402" y="63"/>
                  </a:cubicBezTo>
                  <a:cubicBezTo>
                    <a:pt x="373" y="48"/>
                    <a:pt x="338" y="41"/>
                    <a:pt x="304" y="41"/>
                  </a:cubicBezTo>
                  <a:cubicBezTo>
                    <a:pt x="275" y="41"/>
                    <a:pt x="248" y="46"/>
                    <a:pt x="224" y="54"/>
                  </a:cubicBezTo>
                  <a:cubicBezTo>
                    <a:pt x="143" y="80"/>
                    <a:pt x="81" y="152"/>
                    <a:pt x="54" y="232"/>
                  </a:cubicBezTo>
                  <a:cubicBezTo>
                    <a:pt x="1" y="375"/>
                    <a:pt x="81" y="535"/>
                    <a:pt x="215" y="589"/>
                  </a:cubicBezTo>
                  <a:lnTo>
                    <a:pt x="233" y="544"/>
                  </a:lnTo>
                  <a:cubicBezTo>
                    <a:pt x="259" y="491"/>
                    <a:pt x="286" y="437"/>
                    <a:pt x="304" y="375"/>
                  </a:cubicBezTo>
                  <a:cubicBezTo>
                    <a:pt x="358" y="259"/>
                    <a:pt x="402" y="134"/>
                    <a:pt x="474" y="9"/>
                  </a:cubicBezTo>
                  <a:cubicBezTo>
                    <a:pt x="447" y="9"/>
                    <a:pt x="420" y="0"/>
                    <a:pt x="39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06" name="Google Shape;3792;p10"/>
            <p:cNvSpPr/>
            <p:nvPr/>
          </p:nvSpPr>
          <p:spPr>
            <a:xfrm>
              <a:off x="962050" y="1075850"/>
              <a:ext cx="1825" cy="1800"/>
            </a:xfrm>
            <a:custGeom>
              <a:avLst/>
              <a:ahLst/>
              <a:rect l="l" t="t" r="r" b="b"/>
              <a:pathLst>
                <a:path w="73" h="72" extrusionOk="0">
                  <a:moveTo>
                    <a:pt x="72" y="0"/>
                  </a:moveTo>
                  <a:lnTo>
                    <a:pt x="72" y="0"/>
                  </a:lnTo>
                  <a:cubicBezTo>
                    <a:pt x="45" y="18"/>
                    <a:pt x="19" y="45"/>
                    <a:pt x="1" y="71"/>
                  </a:cubicBezTo>
                  <a:cubicBezTo>
                    <a:pt x="27" y="63"/>
                    <a:pt x="45" y="54"/>
                    <a:pt x="63" y="45"/>
                  </a:cubicBezTo>
                  <a:cubicBezTo>
                    <a:pt x="63" y="27"/>
                    <a:pt x="72" y="18"/>
                    <a:pt x="7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07" name="Google Shape;3793;p10"/>
            <p:cNvSpPr/>
            <p:nvPr/>
          </p:nvSpPr>
          <p:spPr>
            <a:xfrm>
              <a:off x="957825" y="1072500"/>
              <a:ext cx="7150" cy="6925"/>
            </a:xfrm>
            <a:custGeom>
              <a:avLst/>
              <a:ahLst/>
              <a:rect l="l" t="t" r="r" b="b"/>
              <a:pathLst>
                <a:path w="286" h="277" extrusionOk="0">
                  <a:moveTo>
                    <a:pt x="286" y="0"/>
                  </a:moveTo>
                  <a:cubicBezTo>
                    <a:pt x="277" y="9"/>
                    <a:pt x="268" y="9"/>
                    <a:pt x="268" y="18"/>
                  </a:cubicBezTo>
                  <a:cubicBezTo>
                    <a:pt x="152" y="72"/>
                    <a:pt x="54" y="161"/>
                    <a:pt x="0" y="277"/>
                  </a:cubicBezTo>
                  <a:cubicBezTo>
                    <a:pt x="81" y="205"/>
                    <a:pt x="161" y="125"/>
                    <a:pt x="259" y="81"/>
                  </a:cubicBezTo>
                  <a:cubicBezTo>
                    <a:pt x="268" y="54"/>
                    <a:pt x="277" y="27"/>
                    <a:pt x="28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08" name="Google Shape;3794;p10"/>
            <p:cNvSpPr/>
            <p:nvPr/>
          </p:nvSpPr>
          <p:spPr>
            <a:xfrm>
              <a:off x="964075" y="1115025"/>
              <a:ext cx="4650" cy="5650"/>
            </a:xfrm>
            <a:custGeom>
              <a:avLst/>
              <a:ahLst/>
              <a:rect l="l" t="t" r="r" b="b"/>
              <a:pathLst>
                <a:path w="186" h="226" extrusionOk="0">
                  <a:moveTo>
                    <a:pt x="59" y="1"/>
                  </a:moveTo>
                  <a:cubicBezTo>
                    <a:pt x="54" y="1"/>
                    <a:pt x="49" y="2"/>
                    <a:pt x="45" y="3"/>
                  </a:cubicBezTo>
                  <a:cubicBezTo>
                    <a:pt x="18" y="12"/>
                    <a:pt x="0" y="48"/>
                    <a:pt x="9" y="75"/>
                  </a:cubicBezTo>
                  <a:cubicBezTo>
                    <a:pt x="36" y="119"/>
                    <a:pt x="54" y="164"/>
                    <a:pt x="80" y="199"/>
                  </a:cubicBezTo>
                  <a:cubicBezTo>
                    <a:pt x="91" y="218"/>
                    <a:pt x="105" y="226"/>
                    <a:pt x="120" y="226"/>
                  </a:cubicBezTo>
                  <a:cubicBezTo>
                    <a:pt x="153" y="226"/>
                    <a:pt x="186" y="184"/>
                    <a:pt x="161" y="146"/>
                  </a:cubicBezTo>
                  <a:cubicBezTo>
                    <a:pt x="143" y="110"/>
                    <a:pt x="125" y="75"/>
                    <a:pt x="107" y="39"/>
                  </a:cubicBezTo>
                  <a:cubicBezTo>
                    <a:pt x="100" y="17"/>
                    <a:pt x="80" y="1"/>
                    <a:pt x="5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09" name="Google Shape;3795;p10"/>
            <p:cNvSpPr/>
            <p:nvPr/>
          </p:nvSpPr>
          <p:spPr>
            <a:xfrm>
              <a:off x="971650" y="1110075"/>
              <a:ext cx="6050" cy="5500"/>
            </a:xfrm>
            <a:custGeom>
              <a:avLst/>
              <a:ahLst/>
              <a:rect l="l" t="t" r="r" b="b"/>
              <a:pathLst>
                <a:path w="242" h="220" extrusionOk="0">
                  <a:moveTo>
                    <a:pt x="74" y="1"/>
                  </a:moveTo>
                  <a:cubicBezTo>
                    <a:pt x="33" y="1"/>
                    <a:pt x="1" y="59"/>
                    <a:pt x="36" y="94"/>
                  </a:cubicBezTo>
                  <a:cubicBezTo>
                    <a:pt x="72" y="130"/>
                    <a:pt x="98" y="157"/>
                    <a:pt x="134" y="201"/>
                  </a:cubicBezTo>
                  <a:cubicBezTo>
                    <a:pt x="145" y="212"/>
                    <a:pt x="160" y="220"/>
                    <a:pt x="175" y="220"/>
                  </a:cubicBezTo>
                  <a:cubicBezTo>
                    <a:pt x="185" y="220"/>
                    <a:pt x="195" y="217"/>
                    <a:pt x="206" y="210"/>
                  </a:cubicBezTo>
                  <a:cubicBezTo>
                    <a:pt x="223" y="201"/>
                    <a:pt x="241" y="166"/>
                    <a:pt x="223" y="139"/>
                  </a:cubicBezTo>
                  <a:cubicBezTo>
                    <a:pt x="188" y="94"/>
                    <a:pt x="143" y="50"/>
                    <a:pt x="107" y="14"/>
                  </a:cubicBezTo>
                  <a:cubicBezTo>
                    <a:pt x="96" y="5"/>
                    <a:pt x="85" y="1"/>
                    <a:pt x="74"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10" name="Google Shape;3796;p10"/>
            <p:cNvSpPr/>
            <p:nvPr/>
          </p:nvSpPr>
          <p:spPr>
            <a:xfrm>
              <a:off x="977275" y="1103825"/>
              <a:ext cx="7100" cy="4875"/>
            </a:xfrm>
            <a:custGeom>
              <a:avLst/>
              <a:ahLst/>
              <a:rect l="l" t="t" r="r" b="b"/>
              <a:pathLst>
                <a:path w="284" h="195" extrusionOk="0">
                  <a:moveTo>
                    <a:pt x="80" y="1"/>
                  </a:moveTo>
                  <a:cubicBezTo>
                    <a:pt x="37" y="1"/>
                    <a:pt x="1" y="57"/>
                    <a:pt x="43" y="85"/>
                  </a:cubicBezTo>
                  <a:cubicBezTo>
                    <a:pt x="96" y="130"/>
                    <a:pt x="150" y="157"/>
                    <a:pt x="195" y="193"/>
                  </a:cubicBezTo>
                  <a:cubicBezTo>
                    <a:pt x="200" y="194"/>
                    <a:pt x="205" y="195"/>
                    <a:pt x="210" y="195"/>
                  </a:cubicBezTo>
                  <a:cubicBezTo>
                    <a:pt x="234" y="195"/>
                    <a:pt x="259" y="180"/>
                    <a:pt x="266" y="166"/>
                  </a:cubicBezTo>
                  <a:cubicBezTo>
                    <a:pt x="284" y="139"/>
                    <a:pt x="266" y="112"/>
                    <a:pt x="248" y="94"/>
                  </a:cubicBezTo>
                  <a:cubicBezTo>
                    <a:pt x="204" y="68"/>
                    <a:pt x="150" y="41"/>
                    <a:pt x="114" y="14"/>
                  </a:cubicBezTo>
                  <a:cubicBezTo>
                    <a:pt x="103" y="5"/>
                    <a:pt x="91" y="1"/>
                    <a:pt x="8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11" name="Google Shape;3797;p10"/>
            <p:cNvSpPr/>
            <p:nvPr/>
          </p:nvSpPr>
          <p:spPr>
            <a:xfrm>
              <a:off x="897825" y="1096800"/>
              <a:ext cx="25475" cy="14700"/>
            </a:xfrm>
            <a:custGeom>
              <a:avLst/>
              <a:ahLst/>
              <a:rect l="l" t="t" r="r" b="b"/>
              <a:pathLst>
                <a:path w="1019" h="588" extrusionOk="0">
                  <a:moveTo>
                    <a:pt x="723" y="1"/>
                  </a:moveTo>
                  <a:cubicBezTo>
                    <a:pt x="777" y="161"/>
                    <a:pt x="643" y="349"/>
                    <a:pt x="464" y="358"/>
                  </a:cubicBezTo>
                  <a:cubicBezTo>
                    <a:pt x="384" y="358"/>
                    <a:pt x="295" y="331"/>
                    <a:pt x="232" y="268"/>
                  </a:cubicBezTo>
                  <a:cubicBezTo>
                    <a:pt x="197" y="224"/>
                    <a:pt x="179" y="161"/>
                    <a:pt x="179" y="108"/>
                  </a:cubicBezTo>
                  <a:cubicBezTo>
                    <a:pt x="108" y="135"/>
                    <a:pt x="54" y="179"/>
                    <a:pt x="0" y="224"/>
                  </a:cubicBezTo>
                  <a:cubicBezTo>
                    <a:pt x="20" y="473"/>
                    <a:pt x="222" y="587"/>
                    <a:pt x="435" y="587"/>
                  </a:cubicBezTo>
                  <a:cubicBezTo>
                    <a:pt x="717" y="587"/>
                    <a:pt x="1018" y="387"/>
                    <a:pt x="937" y="36"/>
                  </a:cubicBezTo>
                  <a:cubicBezTo>
                    <a:pt x="866" y="19"/>
                    <a:pt x="794" y="1"/>
                    <a:pt x="723"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12" name="Google Shape;3798;p10"/>
            <p:cNvSpPr/>
            <p:nvPr/>
          </p:nvSpPr>
          <p:spPr>
            <a:xfrm>
              <a:off x="891575" y="1098800"/>
              <a:ext cx="40850" cy="24225"/>
            </a:xfrm>
            <a:custGeom>
              <a:avLst/>
              <a:ahLst/>
              <a:rect l="l" t="t" r="r" b="b"/>
              <a:pathLst>
                <a:path w="1634" h="969" extrusionOk="0">
                  <a:moveTo>
                    <a:pt x="1303" y="1"/>
                  </a:moveTo>
                  <a:lnTo>
                    <a:pt x="1303" y="1"/>
                  </a:lnTo>
                  <a:cubicBezTo>
                    <a:pt x="1355" y="387"/>
                    <a:pt x="1017" y="607"/>
                    <a:pt x="692" y="607"/>
                  </a:cubicBezTo>
                  <a:cubicBezTo>
                    <a:pt x="455" y="607"/>
                    <a:pt x="225" y="489"/>
                    <a:pt x="161" y="233"/>
                  </a:cubicBezTo>
                  <a:cubicBezTo>
                    <a:pt x="134" y="269"/>
                    <a:pt x="108" y="304"/>
                    <a:pt x="90" y="340"/>
                  </a:cubicBezTo>
                  <a:cubicBezTo>
                    <a:pt x="117" y="394"/>
                    <a:pt x="134" y="447"/>
                    <a:pt x="161" y="492"/>
                  </a:cubicBezTo>
                  <a:cubicBezTo>
                    <a:pt x="224" y="590"/>
                    <a:pt x="286" y="652"/>
                    <a:pt x="375" y="724"/>
                  </a:cubicBezTo>
                  <a:cubicBezTo>
                    <a:pt x="268" y="697"/>
                    <a:pt x="188" y="608"/>
                    <a:pt x="117" y="527"/>
                  </a:cubicBezTo>
                  <a:cubicBezTo>
                    <a:pt x="99" y="501"/>
                    <a:pt x="72" y="465"/>
                    <a:pt x="45" y="429"/>
                  </a:cubicBezTo>
                  <a:cubicBezTo>
                    <a:pt x="45" y="429"/>
                    <a:pt x="45" y="438"/>
                    <a:pt x="45" y="438"/>
                  </a:cubicBezTo>
                  <a:cubicBezTo>
                    <a:pt x="54" y="465"/>
                    <a:pt x="54" y="483"/>
                    <a:pt x="63" y="501"/>
                  </a:cubicBezTo>
                  <a:cubicBezTo>
                    <a:pt x="99" y="554"/>
                    <a:pt x="134" y="608"/>
                    <a:pt x="179" y="652"/>
                  </a:cubicBezTo>
                  <a:cubicBezTo>
                    <a:pt x="277" y="741"/>
                    <a:pt x="393" y="795"/>
                    <a:pt x="509" y="848"/>
                  </a:cubicBezTo>
                  <a:cubicBezTo>
                    <a:pt x="509" y="848"/>
                    <a:pt x="509" y="857"/>
                    <a:pt x="509" y="857"/>
                  </a:cubicBezTo>
                  <a:cubicBezTo>
                    <a:pt x="384" y="848"/>
                    <a:pt x="259" y="795"/>
                    <a:pt x="161" y="715"/>
                  </a:cubicBezTo>
                  <a:cubicBezTo>
                    <a:pt x="117" y="670"/>
                    <a:pt x="54" y="617"/>
                    <a:pt x="10" y="545"/>
                  </a:cubicBezTo>
                  <a:cubicBezTo>
                    <a:pt x="10" y="572"/>
                    <a:pt x="1" y="590"/>
                    <a:pt x="1" y="608"/>
                  </a:cubicBezTo>
                  <a:cubicBezTo>
                    <a:pt x="165" y="852"/>
                    <a:pt x="451" y="968"/>
                    <a:pt x="739" y="968"/>
                  </a:cubicBezTo>
                  <a:cubicBezTo>
                    <a:pt x="1156" y="968"/>
                    <a:pt x="1575" y="726"/>
                    <a:pt x="1633" y="278"/>
                  </a:cubicBezTo>
                  <a:cubicBezTo>
                    <a:pt x="1624" y="260"/>
                    <a:pt x="1615" y="251"/>
                    <a:pt x="1615" y="242"/>
                  </a:cubicBezTo>
                  <a:cubicBezTo>
                    <a:pt x="1589" y="313"/>
                    <a:pt x="1553" y="385"/>
                    <a:pt x="1553" y="402"/>
                  </a:cubicBezTo>
                  <a:cubicBezTo>
                    <a:pt x="1499" y="501"/>
                    <a:pt x="1428" y="661"/>
                    <a:pt x="1312" y="715"/>
                  </a:cubicBezTo>
                  <a:cubicBezTo>
                    <a:pt x="1312" y="715"/>
                    <a:pt x="1312" y="715"/>
                    <a:pt x="1312" y="706"/>
                  </a:cubicBezTo>
                  <a:cubicBezTo>
                    <a:pt x="1383" y="625"/>
                    <a:pt x="1437" y="554"/>
                    <a:pt x="1482" y="447"/>
                  </a:cubicBezTo>
                  <a:cubicBezTo>
                    <a:pt x="1526" y="367"/>
                    <a:pt x="1544" y="278"/>
                    <a:pt x="1562" y="179"/>
                  </a:cubicBezTo>
                  <a:cubicBezTo>
                    <a:pt x="1553" y="170"/>
                    <a:pt x="1535" y="162"/>
                    <a:pt x="1526" y="144"/>
                  </a:cubicBezTo>
                  <a:cubicBezTo>
                    <a:pt x="1517" y="215"/>
                    <a:pt x="1490" y="278"/>
                    <a:pt x="1473" y="331"/>
                  </a:cubicBezTo>
                  <a:cubicBezTo>
                    <a:pt x="1437" y="420"/>
                    <a:pt x="1410" y="509"/>
                    <a:pt x="1339" y="572"/>
                  </a:cubicBezTo>
                  <a:cubicBezTo>
                    <a:pt x="1339" y="572"/>
                    <a:pt x="1339" y="563"/>
                    <a:pt x="1339" y="563"/>
                  </a:cubicBezTo>
                  <a:cubicBezTo>
                    <a:pt x="1383" y="492"/>
                    <a:pt x="1419" y="411"/>
                    <a:pt x="1446" y="322"/>
                  </a:cubicBezTo>
                  <a:cubicBezTo>
                    <a:pt x="1464" y="251"/>
                    <a:pt x="1464" y="179"/>
                    <a:pt x="1473" y="99"/>
                  </a:cubicBezTo>
                  <a:cubicBezTo>
                    <a:pt x="1419" y="63"/>
                    <a:pt x="1366" y="28"/>
                    <a:pt x="1303" y="1"/>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13" name="Google Shape;3799;p10"/>
            <p:cNvSpPr/>
            <p:nvPr/>
          </p:nvSpPr>
          <p:spPr>
            <a:xfrm>
              <a:off x="888900" y="1094100"/>
              <a:ext cx="46200" cy="31450"/>
            </a:xfrm>
            <a:custGeom>
              <a:avLst/>
              <a:ahLst/>
              <a:rect l="l" t="t" r="r" b="b"/>
              <a:pathLst>
                <a:path w="1848" h="1258" extrusionOk="0">
                  <a:moveTo>
                    <a:pt x="1080" y="109"/>
                  </a:moveTo>
                  <a:cubicBezTo>
                    <a:pt x="1151" y="109"/>
                    <a:pt x="1223" y="127"/>
                    <a:pt x="1294" y="144"/>
                  </a:cubicBezTo>
                  <a:cubicBezTo>
                    <a:pt x="1375" y="495"/>
                    <a:pt x="1074" y="695"/>
                    <a:pt x="792" y="695"/>
                  </a:cubicBezTo>
                  <a:cubicBezTo>
                    <a:pt x="579" y="695"/>
                    <a:pt x="377" y="581"/>
                    <a:pt x="357" y="332"/>
                  </a:cubicBezTo>
                  <a:cubicBezTo>
                    <a:pt x="411" y="287"/>
                    <a:pt x="465" y="243"/>
                    <a:pt x="536" y="216"/>
                  </a:cubicBezTo>
                  <a:cubicBezTo>
                    <a:pt x="536" y="269"/>
                    <a:pt x="554" y="332"/>
                    <a:pt x="589" y="376"/>
                  </a:cubicBezTo>
                  <a:cubicBezTo>
                    <a:pt x="652" y="439"/>
                    <a:pt x="741" y="466"/>
                    <a:pt x="821" y="466"/>
                  </a:cubicBezTo>
                  <a:cubicBezTo>
                    <a:pt x="1000" y="457"/>
                    <a:pt x="1134" y="269"/>
                    <a:pt x="1080" y="109"/>
                  </a:cubicBezTo>
                  <a:close/>
                  <a:moveTo>
                    <a:pt x="1410" y="189"/>
                  </a:moveTo>
                  <a:lnTo>
                    <a:pt x="1410" y="189"/>
                  </a:lnTo>
                  <a:cubicBezTo>
                    <a:pt x="1473" y="216"/>
                    <a:pt x="1526" y="251"/>
                    <a:pt x="1580" y="287"/>
                  </a:cubicBezTo>
                  <a:cubicBezTo>
                    <a:pt x="1571" y="367"/>
                    <a:pt x="1571" y="439"/>
                    <a:pt x="1553" y="510"/>
                  </a:cubicBezTo>
                  <a:cubicBezTo>
                    <a:pt x="1526" y="599"/>
                    <a:pt x="1490" y="680"/>
                    <a:pt x="1446" y="751"/>
                  </a:cubicBezTo>
                  <a:cubicBezTo>
                    <a:pt x="1446" y="751"/>
                    <a:pt x="1446" y="760"/>
                    <a:pt x="1446" y="760"/>
                  </a:cubicBezTo>
                  <a:cubicBezTo>
                    <a:pt x="1517" y="697"/>
                    <a:pt x="1544" y="608"/>
                    <a:pt x="1580" y="519"/>
                  </a:cubicBezTo>
                  <a:cubicBezTo>
                    <a:pt x="1597" y="466"/>
                    <a:pt x="1624" y="403"/>
                    <a:pt x="1633" y="332"/>
                  </a:cubicBezTo>
                  <a:cubicBezTo>
                    <a:pt x="1642" y="350"/>
                    <a:pt x="1660" y="358"/>
                    <a:pt x="1669" y="367"/>
                  </a:cubicBezTo>
                  <a:cubicBezTo>
                    <a:pt x="1651" y="466"/>
                    <a:pt x="1633" y="555"/>
                    <a:pt x="1589" y="635"/>
                  </a:cubicBezTo>
                  <a:cubicBezTo>
                    <a:pt x="1544" y="742"/>
                    <a:pt x="1490" y="813"/>
                    <a:pt x="1419" y="894"/>
                  </a:cubicBezTo>
                  <a:cubicBezTo>
                    <a:pt x="1419" y="903"/>
                    <a:pt x="1419" y="903"/>
                    <a:pt x="1419" y="903"/>
                  </a:cubicBezTo>
                  <a:cubicBezTo>
                    <a:pt x="1535" y="849"/>
                    <a:pt x="1606" y="689"/>
                    <a:pt x="1660" y="590"/>
                  </a:cubicBezTo>
                  <a:cubicBezTo>
                    <a:pt x="1660" y="573"/>
                    <a:pt x="1696" y="501"/>
                    <a:pt x="1722" y="430"/>
                  </a:cubicBezTo>
                  <a:cubicBezTo>
                    <a:pt x="1722" y="439"/>
                    <a:pt x="1731" y="448"/>
                    <a:pt x="1740" y="466"/>
                  </a:cubicBezTo>
                  <a:cubicBezTo>
                    <a:pt x="1682" y="914"/>
                    <a:pt x="1263" y="1156"/>
                    <a:pt x="846" y="1156"/>
                  </a:cubicBezTo>
                  <a:cubicBezTo>
                    <a:pt x="558" y="1156"/>
                    <a:pt x="272" y="1040"/>
                    <a:pt x="108" y="796"/>
                  </a:cubicBezTo>
                  <a:cubicBezTo>
                    <a:pt x="108" y="778"/>
                    <a:pt x="117" y="760"/>
                    <a:pt x="117" y="733"/>
                  </a:cubicBezTo>
                  <a:cubicBezTo>
                    <a:pt x="161" y="805"/>
                    <a:pt x="224" y="858"/>
                    <a:pt x="268" y="903"/>
                  </a:cubicBezTo>
                  <a:cubicBezTo>
                    <a:pt x="366" y="983"/>
                    <a:pt x="491" y="1036"/>
                    <a:pt x="616" y="1045"/>
                  </a:cubicBezTo>
                  <a:cubicBezTo>
                    <a:pt x="616" y="1045"/>
                    <a:pt x="616" y="1036"/>
                    <a:pt x="616" y="1036"/>
                  </a:cubicBezTo>
                  <a:cubicBezTo>
                    <a:pt x="500" y="983"/>
                    <a:pt x="384" y="929"/>
                    <a:pt x="286" y="840"/>
                  </a:cubicBezTo>
                  <a:cubicBezTo>
                    <a:pt x="241" y="796"/>
                    <a:pt x="206" y="742"/>
                    <a:pt x="170" y="689"/>
                  </a:cubicBezTo>
                  <a:cubicBezTo>
                    <a:pt x="161" y="671"/>
                    <a:pt x="161" y="653"/>
                    <a:pt x="152" y="626"/>
                  </a:cubicBezTo>
                  <a:cubicBezTo>
                    <a:pt x="152" y="626"/>
                    <a:pt x="152" y="617"/>
                    <a:pt x="152" y="617"/>
                  </a:cubicBezTo>
                  <a:cubicBezTo>
                    <a:pt x="179" y="653"/>
                    <a:pt x="206" y="689"/>
                    <a:pt x="224" y="715"/>
                  </a:cubicBezTo>
                  <a:cubicBezTo>
                    <a:pt x="295" y="796"/>
                    <a:pt x="375" y="885"/>
                    <a:pt x="482" y="912"/>
                  </a:cubicBezTo>
                  <a:cubicBezTo>
                    <a:pt x="393" y="840"/>
                    <a:pt x="331" y="778"/>
                    <a:pt x="268" y="680"/>
                  </a:cubicBezTo>
                  <a:cubicBezTo>
                    <a:pt x="241" y="635"/>
                    <a:pt x="224" y="582"/>
                    <a:pt x="197" y="528"/>
                  </a:cubicBezTo>
                  <a:cubicBezTo>
                    <a:pt x="215" y="492"/>
                    <a:pt x="241" y="457"/>
                    <a:pt x="268" y="421"/>
                  </a:cubicBezTo>
                  <a:cubicBezTo>
                    <a:pt x="332" y="677"/>
                    <a:pt x="562" y="795"/>
                    <a:pt x="799" y="795"/>
                  </a:cubicBezTo>
                  <a:cubicBezTo>
                    <a:pt x="1124" y="795"/>
                    <a:pt x="1462" y="575"/>
                    <a:pt x="1410" y="189"/>
                  </a:cubicBezTo>
                  <a:close/>
                  <a:moveTo>
                    <a:pt x="998" y="0"/>
                  </a:moveTo>
                  <a:cubicBezTo>
                    <a:pt x="530" y="0"/>
                    <a:pt x="64" y="280"/>
                    <a:pt x="1" y="796"/>
                  </a:cubicBezTo>
                  <a:cubicBezTo>
                    <a:pt x="1" y="805"/>
                    <a:pt x="1" y="813"/>
                    <a:pt x="10" y="813"/>
                  </a:cubicBezTo>
                  <a:cubicBezTo>
                    <a:pt x="10" y="822"/>
                    <a:pt x="10" y="831"/>
                    <a:pt x="10" y="840"/>
                  </a:cubicBezTo>
                  <a:cubicBezTo>
                    <a:pt x="200" y="1123"/>
                    <a:pt x="526" y="1257"/>
                    <a:pt x="852" y="1257"/>
                  </a:cubicBezTo>
                  <a:cubicBezTo>
                    <a:pt x="1319" y="1257"/>
                    <a:pt x="1784" y="981"/>
                    <a:pt x="1847" y="466"/>
                  </a:cubicBezTo>
                  <a:cubicBezTo>
                    <a:pt x="1847" y="457"/>
                    <a:pt x="1847" y="448"/>
                    <a:pt x="1847" y="439"/>
                  </a:cubicBezTo>
                  <a:cubicBezTo>
                    <a:pt x="1847" y="430"/>
                    <a:pt x="1847" y="430"/>
                    <a:pt x="1838" y="421"/>
                  </a:cubicBezTo>
                  <a:cubicBezTo>
                    <a:pt x="1648" y="136"/>
                    <a:pt x="1323" y="0"/>
                    <a:pt x="99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14" name="Google Shape;3800;p10"/>
            <p:cNvSpPr/>
            <p:nvPr/>
          </p:nvSpPr>
          <p:spPr>
            <a:xfrm>
              <a:off x="933725" y="1094700"/>
              <a:ext cx="5350" cy="5000"/>
            </a:xfrm>
            <a:custGeom>
              <a:avLst/>
              <a:ahLst/>
              <a:rect l="l" t="t" r="r" b="b"/>
              <a:pathLst>
                <a:path w="214" h="200" extrusionOk="0">
                  <a:moveTo>
                    <a:pt x="143" y="0"/>
                  </a:moveTo>
                  <a:cubicBezTo>
                    <a:pt x="128" y="0"/>
                    <a:pt x="112" y="7"/>
                    <a:pt x="99" y="22"/>
                  </a:cubicBezTo>
                  <a:cubicBezTo>
                    <a:pt x="81" y="58"/>
                    <a:pt x="54" y="76"/>
                    <a:pt x="28" y="111"/>
                  </a:cubicBezTo>
                  <a:cubicBezTo>
                    <a:pt x="10" y="129"/>
                    <a:pt x="1" y="165"/>
                    <a:pt x="19" y="183"/>
                  </a:cubicBezTo>
                  <a:cubicBezTo>
                    <a:pt x="28" y="193"/>
                    <a:pt x="46" y="200"/>
                    <a:pt x="63" y="200"/>
                  </a:cubicBezTo>
                  <a:cubicBezTo>
                    <a:pt x="77" y="200"/>
                    <a:pt x="91" y="195"/>
                    <a:pt x="99" y="183"/>
                  </a:cubicBezTo>
                  <a:cubicBezTo>
                    <a:pt x="126" y="147"/>
                    <a:pt x="161" y="120"/>
                    <a:pt x="188" y="76"/>
                  </a:cubicBezTo>
                  <a:cubicBezTo>
                    <a:pt x="213" y="38"/>
                    <a:pt x="181" y="0"/>
                    <a:pt x="14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15" name="Google Shape;3801;p10"/>
            <p:cNvSpPr/>
            <p:nvPr/>
          </p:nvSpPr>
          <p:spPr>
            <a:xfrm>
              <a:off x="925950" y="1088325"/>
              <a:ext cx="4675" cy="6200"/>
            </a:xfrm>
            <a:custGeom>
              <a:avLst/>
              <a:ahLst/>
              <a:rect l="l" t="t" r="r" b="b"/>
              <a:pathLst>
                <a:path w="187" h="248" extrusionOk="0">
                  <a:moveTo>
                    <a:pt x="130" y="0"/>
                  </a:moveTo>
                  <a:cubicBezTo>
                    <a:pt x="111" y="0"/>
                    <a:pt x="94" y="10"/>
                    <a:pt x="89" y="27"/>
                  </a:cubicBezTo>
                  <a:cubicBezTo>
                    <a:pt x="62" y="72"/>
                    <a:pt x="35" y="126"/>
                    <a:pt x="17" y="179"/>
                  </a:cubicBezTo>
                  <a:cubicBezTo>
                    <a:pt x="0" y="219"/>
                    <a:pt x="33" y="247"/>
                    <a:pt x="67" y="247"/>
                  </a:cubicBezTo>
                  <a:cubicBezTo>
                    <a:pt x="86" y="247"/>
                    <a:pt x="106" y="238"/>
                    <a:pt x="115" y="215"/>
                  </a:cubicBezTo>
                  <a:cubicBezTo>
                    <a:pt x="133" y="161"/>
                    <a:pt x="151" y="126"/>
                    <a:pt x="178" y="81"/>
                  </a:cubicBezTo>
                  <a:cubicBezTo>
                    <a:pt x="187" y="54"/>
                    <a:pt x="187" y="27"/>
                    <a:pt x="160" y="10"/>
                  </a:cubicBezTo>
                  <a:cubicBezTo>
                    <a:pt x="151" y="3"/>
                    <a:pt x="140" y="0"/>
                    <a:pt x="130"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16" name="Google Shape;3802;p10"/>
            <p:cNvSpPr/>
            <p:nvPr/>
          </p:nvSpPr>
          <p:spPr>
            <a:xfrm>
              <a:off x="917975" y="1084750"/>
              <a:ext cx="3750" cy="6925"/>
            </a:xfrm>
            <a:custGeom>
              <a:avLst/>
              <a:ahLst/>
              <a:rect l="l" t="t" r="r" b="b"/>
              <a:pathLst>
                <a:path w="150" h="277" extrusionOk="0">
                  <a:moveTo>
                    <a:pt x="87" y="1"/>
                  </a:moveTo>
                  <a:cubicBezTo>
                    <a:pt x="60" y="1"/>
                    <a:pt x="42" y="28"/>
                    <a:pt x="33" y="54"/>
                  </a:cubicBezTo>
                  <a:cubicBezTo>
                    <a:pt x="24" y="108"/>
                    <a:pt x="24" y="162"/>
                    <a:pt x="6" y="206"/>
                  </a:cubicBezTo>
                  <a:cubicBezTo>
                    <a:pt x="1" y="250"/>
                    <a:pt x="35" y="277"/>
                    <a:pt x="67" y="277"/>
                  </a:cubicBezTo>
                  <a:cubicBezTo>
                    <a:pt x="87" y="277"/>
                    <a:pt x="106" y="266"/>
                    <a:pt x="113" y="242"/>
                  </a:cubicBezTo>
                  <a:cubicBezTo>
                    <a:pt x="122" y="179"/>
                    <a:pt x="131" y="117"/>
                    <a:pt x="140" y="63"/>
                  </a:cubicBezTo>
                  <a:cubicBezTo>
                    <a:pt x="149" y="28"/>
                    <a:pt x="113" y="10"/>
                    <a:pt x="8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17" name="Google Shape;3803;p10"/>
            <p:cNvSpPr/>
            <p:nvPr/>
          </p:nvSpPr>
          <p:spPr>
            <a:xfrm>
              <a:off x="895875" y="1088300"/>
              <a:ext cx="5475" cy="6325"/>
            </a:xfrm>
            <a:custGeom>
              <a:avLst/>
              <a:ahLst/>
              <a:rect l="l" t="t" r="r" b="b"/>
              <a:pathLst>
                <a:path w="219" h="253" extrusionOk="0">
                  <a:moveTo>
                    <a:pt x="76" y="0"/>
                  </a:moveTo>
                  <a:cubicBezTo>
                    <a:pt x="38" y="0"/>
                    <a:pt x="1" y="37"/>
                    <a:pt x="25" y="73"/>
                  </a:cubicBezTo>
                  <a:cubicBezTo>
                    <a:pt x="61" y="127"/>
                    <a:pt x="78" y="180"/>
                    <a:pt x="105" y="225"/>
                  </a:cubicBezTo>
                  <a:cubicBezTo>
                    <a:pt x="114" y="245"/>
                    <a:pt x="130" y="253"/>
                    <a:pt x="146" y="253"/>
                  </a:cubicBezTo>
                  <a:cubicBezTo>
                    <a:pt x="181" y="253"/>
                    <a:pt x="219" y="216"/>
                    <a:pt x="194" y="180"/>
                  </a:cubicBezTo>
                  <a:cubicBezTo>
                    <a:pt x="168" y="127"/>
                    <a:pt x="150" y="73"/>
                    <a:pt x="123" y="28"/>
                  </a:cubicBezTo>
                  <a:cubicBezTo>
                    <a:pt x="112" y="8"/>
                    <a:pt x="94" y="0"/>
                    <a:pt x="76"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18" name="Google Shape;3804;p10"/>
            <p:cNvSpPr/>
            <p:nvPr/>
          </p:nvSpPr>
          <p:spPr>
            <a:xfrm>
              <a:off x="886000" y="1095450"/>
              <a:ext cx="6500" cy="5175"/>
            </a:xfrm>
            <a:custGeom>
              <a:avLst/>
              <a:ahLst/>
              <a:rect l="l" t="t" r="r" b="b"/>
              <a:pathLst>
                <a:path w="260" h="207" extrusionOk="0">
                  <a:moveTo>
                    <a:pt x="58" y="0"/>
                  </a:moveTo>
                  <a:cubicBezTo>
                    <a:pt x="48" y="0"/>
                    <a:pt x="38" y="3"/>
                    <a:pt x="27" y="10"/>
                  </a:cubicBezTo>
                  <a:cubicBezTo>
                    <a:pt x="10" y="28"/>
                    <a:pt x="1" y="64"/>
                    <a:pt x="27" y="90"/>
                  </a:cubicBezTo>
                  <a:cubicBezTo>
                    <a:pt x="72" y="126"/>
                    <a:pt x="117" y="162"/>
                    <a:pt x="170" y="197"/>
                  </a:cubicBezTo>
                  <a:cubicBezTo>
                    <a:pt x="176" y="204"/>
                    <a:pt x="185" y="207"/>
                    <a:pt x="194" y="207"/>
                  </a:cubicBezTo>
                  <a:cubicBezTo>
                    <a:pt x="211" y="207"/>
                    <a:pt x="230" y="197"/>
                    <a:pt x="242" y="180"/>
                  </a:cubicBezTo>
                  <a:cubicBezTo>
                    <a:pt x="259" y="153"/>
                    <a:pt x="242" y="126"/>
                    <a:pt x="224" y="108"/>
                  </a:cubicBezTo>
                  <a:cubicBezTo>
                    <a:pt x="188" y="73"/>
                    <a:pt x="143" y="46"/>
                    <a:pt x="99" y="19"/>
                  </a:cubicBezTo>
                  <a:cubicBezTo>
                    <a:pt x="88" y="8"/>
                    <a:pt x="73" y="0"/>
                    <a:pt x="58"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19" name="Google Shape;3805;p10"/>
            <p:cNvSpPr/>
            <p:nvPr/>
          </p:nvSpPr>
          <p:spPr>
            <a:xfrm>
              <a:off x="880325" y="1105450"/>
              <a:ext cx="7225" cy="4300"/>
            </a:xfrm>
            <a:custGeom>
              <a:avLst/>
              <a:ahLst/>
              <a:rect l="l" t="t" r="r" b="b"/>
              <a:pathLst>
                <a:path w="289" h="172" extrusionOk="0">
                  <a:moveTo>
                    <a:pt x="79" y="0"/>
                  </a:moveTo>
                  <a:cubicBezTo>
                    <a:pt x="26" y="0"/>
                    <a:pt x="1" y="85"/>
                    <a:pt x="58" y="110"/>
                  </a:cubicBezTo>
                  <a:cubicBezTo>
                    <a:pt x="103" y="119"/>
                    <a:pt x="147" y="145"/>
                    <a:pt x="183" y="163"/>
                  </a:cubicBezTo>
                  <a:cubicBezTo>
                    <a:pt x="193" y="169"/>
                    <a:pt x="203" y="171"/>
                    <a:pt x="212" y="171"/>
                  </a:cubicBezTo>
                  <a:cubicBezTo>
                    <a:pt x="260" y="171"/>
                    <a:pt x="289" y="104"/>
                    <a:pt x="237" y="74"/>
                  </a:cubicBezTo>
                  <a:cubicBezTo>
                    <a:pt x="192" y="47"/>
                    <a:pt x="147" y="29"/>
                    <a:pt x="94" y="3"/>
                  </a:cubicBezTo>
                  <a:cubicBezTo>
                    <a:pt x="89" y="1"/>
                    <a:pt x="84" y="0"/>
                    <a:pt x="79"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20" name="Google Shape;3806;p10"/>
            <p:cNvSpPr/>
            <p:nvPr/>
          </p:nvSpPr>
          <p:spPr>
            <a:xfrm>
              <a:off x="906925" y="1085025"/>
              <a:ext cx="3775" cy="6850"/>
            </a:xfrm>
            <a:custGeom>
              <a:avLst/>
              <a:ahLst/>
              <a:rect l="l" t="t" r="r" b="b"/>
              <a:pathLst>
                <a:path w="151" h="274" extrusionOk="0">
                  <a:moveTo>
                    <a:pt x="63" y="1"/>
                  </a:moveTo>
                  <a:cubicBezTo>
                    <a:pt x="32" y="1"/>
                    <a:pt x="1" y="25"/>
                    <a:pt x="11" y="61"/>
                  </a:cubicBezTo>
                  <a:cubicBezTo>
                    <a:pt x="20" y="115"/>
                    <a:pt x="29" y="177"/>
                    <a:pt x="38" y="231"/>
                  </a:cubicBezTo>
                  <a:cubicBezTo>
                    <a:pt x="45" y="261"/>
                    <a:pt x="67" y="273"/>
                    <a:pt x="89" y="273"/>
                  </a:cubicBezTo>
                  <a:cubicBezTo>
                    <a:pt x="119" y="273"/>
                    <a:pt x="150" y="249"/>
                    <a:pt x="145" y="213"/>
                  </a:cubicBezTo>
                  <a:cubicBezTo>
                    <a:pt x="136" y="151"/>
                    <a:pt x="118" y="97"/>
                    <a:pt x="109" y="43"/>
                  </a:cubicBezTo>
                  <a:cubicBezTo>
                    <a:pt x="106" y="14"/>
                    <a:pt x="84" y="1"/>
                    <a:pt x="63"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21" name="Google Shape;3807;p10"/>
            <p:cNvSpPr/>
            <p:nvPr/>
          </p:nvSpPr>
          <p:spPr>
            <a:xfrm>
              <a:off x="834600" y="1083475"/>
              <a:ext cx="26900" cy="16275"/>
            </a:xfrm>
            <a:custGeom>
              <a:avLst/>
              <a:ahLst/>
              <a:rect l="l" t="t" r="r" b="b"/>
              <a:pathLst>
                <a:path w="1076" h="651" extrusionOk="0">
                  <a:moveTo>
                    <a:pt x="290" y="1"/>
                  </a:moveTo>
                  <a:cubicBezTo>
                    <a:pt x="255" y="1"/>
                    <a:pt x="219" y="3"/>
                    <a:pt x="183" y="7"/>
                  </a:cubicBezTo>
                  <a:cubicBezTo>
                    <a:pt x="1" y="342"/>
                    <a:pt x="353" y="650"/>
                    <a:pt x="676" y="650"/>
                  </a:cubicBezTo>
                  <a:cubicBezTo>
                    <a:pt x="843" y="650"/>
                    <a:pt x="1002" y="568"/>
                    <a:pt x="1075" y="364"/>
                  </a:cubicBezTo>
                  <a:cubicBezTo>
                    <a:pt x="1031" y="311"/>
                    <a:pt x="977" y="257"/>
                    <a:pt x="915" y="213"/>
                  </a:cubicBezTo>
                  <a:cubicBezTo>
                    <a:pt x="889" y="329"/>
                    <a:pt x="764" y="408"/>
                    <a:pt x="639" y="408"/>
                  </a:cubicBezTo>
                  <a:cubicBezTo>
                    <a:pt x="592" y="408"/>
                    <a:pt x="546" y="397"/>
                    <a:pt x="504" y="373"/>
                  </a:cubicBezTo>
                  <a:cubicBezTo>
                    <a:pt x="433" y="329"/>
                    <a:pt x="371" y="257"/>
                    <a:pt x="362" y="177"/>
                  </a:cubicBezTo>
                  <a:cubicBezTo>
                    <a:pt x="353" y="114"/>
                    <a:pt x="371" y="52"/>
                    <a:pt x="397" y="7"/>
                  </a:cubicBezTo>
                  <a:cubicBezTo>
                    <a:pt x="362" y="3"/>
                    <a:pt x="326" y="1"/>
                    <a:pt x="290"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22" name="Google Shape;3808;p10"/>
            <p:cNvSpPr/>
            <p:nvPr/>
          </p:nvSpPr>
          <p:spPr>
            <a:xfrm>
              <a:off x="827800" y="1084325"/>
              <a:ext cx="38825" cy="27475"/>
            </a:xfrm>
            <a:custGeom>
              <a:avLst/>
              <a:ahLst/>
              <a:rect l="l" t="t" r="r" b="b"/>
              <a:pathLst>
                <a:path w="1553" h="1099" extrusionOk="0">
                  <a:moveTo>
                    <a:pt x="330" y="0"/>
                  </a:moveTo>
                  <a:cubicBezTo>
                    <a:pt x="295" y="18"/>
                    <a:pt x="259" y="27"/>
                    <a:pt x="223" y="54"/>
                  </a:cubicBezTo>
                  <a:cubicBezTo>
                    <a:pt x="214" y="107"/>
                    <a:pt x="197" y="161"/>
                    <a:pt x="197" y="223"/>
                  </a:cubicBezTo>
                  <a:cubicBezTo>
                    <a:pt x="197" y="330"/>
                    <a:pt x="214" y="419"/>
                    <a:pt x="250" y="526"/>
                  </a:cubicBezTo>
                  <a:cubicBezTo>
                    <a:pt x="170" y="446"/>
                    <a:pt x="152" y="330"/>
                    <a:pt x="143" y="223"/>
                  </a:cubicBezTo>
                  <a:cubicBezTo>
                    <a:pt x="143" y="187"/>
                    <a:pt x="134" y="143"/>
                    <a:pt x="134" y="98"/>
                  </a:cubicBezTo>
                  <a:cubicBezTo>
                    <a:pt x="134" y="107"/>
                    <a:pt x="125" y="107"/>
                    <a:pt x="125" y="107"/>
                  </a:cubicBezTo>
                  <a:cubicBezTo>
                    <a:pt x="116" y="134"/>
                    <a:pt x="116" y="152"/>
                    <a:pt x="116" y="170"/>
                  </a:cubicBezTo>
                  <a:cubicBezTo>
                    <a:pt x="107" y="232"/>
                    <a:pt x="116" y="295"/>
                    <a:pt x="125" y="357"/>
                  </a:cubicBezTo>
                  <a:cubicBezTo>
                    <a:pt x="152" y="491"/>
                    <a:pt x="223" y="598"/>
                    <a:pt x="295" y="705"/>
                  </a:cubicBezTo>
                  <a:cubicBezTo>
                    <a:pt x="295" y="705"/>
                    <a:pt x="295" y="714"/>
                    <a:pt x="286" y="714"/>
                  </a:cubicBezTo>
                  <a:cubicBezTo>
                    <a:pt x="188" y="642"/>
                    <a:pt x="116" y="518"/>
                    <a:pt x="81" y="402"/>
                  </a:cubicBezTo>
                  <a:cubicBezTo>
                    <a:pt x="63" y="348"/>
                    <a:pt x="36" y="259"/>
                    <a:pt x="36" y="187"/>
                  </a:cubicBezTo>
                  <a:cubicBezTo>
                    <a:pt x="27" y="196"/>
                    <a:pt x="9" y="214"/>
                    <a:pt x="0" y="232"/>
                  </a:cubicBezTo>
                  <a:cubicBezTo>
                    <a:pt x="6" y="722"/>
                    <a:pt x="501" y="1099"/>
                    <a:pt x="971" y="1099"/>
                  </a:cubicBezTo>
                  <a:cubicBezTo>
                    <a:pt x="1186" y="1099"/>
                    <a:pt x="1396" y="1020"/>
                    <a:pt x="1553" y="839"/>
                  </a:cubicBezTo>
                  <a:cubicBezTo>
                    <a:pt x="1553" y="821"/>
                    <a:pt x="1553" y="812"/>
                    <a:pt x="1553" y="794"/>
                  </a:cubicBezTo>
                  <a:cubicBezTo>
                    <a:pt x="1490" y="848"/>
                    <a:pt x="1419" y="892"/>
                    <a:pt x="1410" y="901"/>
                  </a:cubicBezTo>
                  <a:cubicBezTo>
                    <a:pt x="1323" y="948"/>
                    <a:pt x="1195" y="1031"/>
                    <a:pt x="1086" y="1031"/>
                  </a:cubicBezTo>
                  <a:cubicBezTo>
                    <a:pt x="1071" y="1031"/>
                    <a:pt x="1057" y="1029"/>
                    <a:pt x="1044" y="1026"/>
                  </a:cubicBezTo>
                  <a:cubicBezTo>
                    <a:pt x="1142" y="990"/>
                    <a:pt x="1231" y="964"/>
                    <a:pt x="1329" y="901"/>
                  </a:cubicBezTo>
                  <a:cubicBezTo>
                    <a:pt x="1410" y="857"/>
                    <a:pt x="1472" y="785"/>
                    <a:pt x="1544" y="723"/>
                  </a:cubicBezTo>
                  <a:cubicBezTo>
                    <a:pt x="1535" y="705"/>
                    <a:pt x="1535" y="687"/>
                    <a:pt x="1526" y="669"/>
                  </a:cubicBezTo>
                  <a:cubicBezTo>
                    <a:pt x="1481" y="723"/>
                    <a:pt x="1428" y="758"/>
                    <a:pt x="1383" y="794"/>
                  </a:cubicBezTo>
                  <a:cubicBezTo>
                    <a:pt x="1312" y="848"/>
                    <a:pt x="1240" y="910"/>
                    <a:pt x="1142" y="928"/>
                  </a:cubicBezTo>
                  <a:cubicBezTo>
                    <a:pt x="1142" y="928"/>
                    <a:pt x="1142" y="919"/>
                    <a:pt x="1142" y="919"/>
                  </a:cubicBezTo>
                  <a:cubicBezTo>
                    <a:pt x="1222" y="883"/>
                    <a:pt x="1294" y="830"/>
                    <a:pt x="1365" y="776"/>
                  </a:cubicBezTo>
                  <a:cubicBezTo>
                    <a:pt x="1419" y="723"/>
                    <a:pt x="1463" y="660"/>
                    <a:pt x="1508" y="607"/>
                  </a:cubicBezTo>
                  <a:cubicBezTo>
                    <a:pt x="1490" y="544"/>
                    <a:pt x="1454" y="482"/>
                    <a:pt x="1419" y="428"/>
                  </a:cubicBezTo>
                  <a:cubicBezTo>
                    <a:pt x="1322" y="633"/>
                    <a:pt x="1145" y="718"/>
                    <a:pt x="959" y="718"/>
                  </a:cubicBezTo>
                  <a:cubicBezTo>
                    <a:pt x="595" y="718"/>
                    <a:pt x="200" y="390"/>
                    <a:pt x="330" y="0"/>
                  </a:cubicBez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23" name="Google Shape;3809;p10"/>
            <p:cNvSpPr/>
            <p:nvPr/>
          </p:nvSpPr>
          <p:spPr>
            <a:xfrm>
              <a:off x="825125" y="1080800"/>
              <a:ext cx="44175" cy="33600"/>
            </a:xfrm>
            <a:custGeom>
              <a:avLst/>
              <a:ahLst/>
              <a:rect l="l" t="t" r="r" b="b"/>
              <a:pathLst>
                <a:path w="1767" h="1344" extrusionOk="0">
                  <a:moveTo>
                    <a:pt x="669" y="108"/>
                  </a:moveTo>
                  <a:cubicBezTo>
                    <a:pt x="705" y="108"/>
                    <a:pt x="741" y="110"/>
                    <a:pt x="776" y="114"/>
                  </a:cubicBezTo>
                  <a:cubicBezTo>
                    <a:pt x="750" y="159"/>
                    <a:pt x="732" y="221"/>
                    <a:pt x="741" y="284"/>
                  </a:cubicBezTo>
                  <a:cubicBezTo>
                    <a:pt x="750" y="364"/>
                    <a:pt x="812" y="436"/>
                    <a:pt x="883" y="480"/>
                  </a:cubicBezTo>
                  <a:cubicBezTo>
                    <a:pt x="925" y="504"/>
                    <a:pt x="971" y="515"/>
                    <a:pt x="1018" y="515"/>
                  </a:cubicBezTo>
                  <a:cubicBezTo>
                    <a:pt x="1143" y="515"/>
                    <a:pt x="1268" y="436"/>
                    <a:pt x="1294" y="320"/>
                  </a:cubicBezTo>
                  <a:cubicBezTo>
                    <a:pt x="1356" y="364"/>
                    <a:pt x="1410" y="418"/>
                    <a:pt x="1454" y="471"/>
                  </a:cubicBezTo>
                  <a:cubicBezTo>
                    <a:pt x="1381" y="675"/>
                    <a:pt x="1222" y="757"/>
                    <a:pt x="1055" y="757"/>
                  </a:cubicBezTo>
                  <a:cubicBezTo>
                    <a:pt x="732" y="757"/>
                    <a:pt x="380" y="449"/>
                    <a:pt x="562" y="114"/>
                  </a:cubicBezTo>
                  <a:cubicBezTo>
                    <a:pt x="598" y="110"/>
                    <a:pt x="634" y="108"/>
                    <a:pt x="669" y="108"/>
                  </a:cubicBezTo>
                  <a:close/>
                  <a:moveTo>
                    <a:pt x="437" y="141"/>
                  </a:moveTo>
                  <a:cubicBezTo>
                    <a:pt x="307" y="531"/>
                    <a:pt x="702" y="859"/>
                    <a:pt x="1066" y="859"/>
                  </a:cubicBezTo>
                  <a:cubicBezTo>
                    <a:pt x="1252" y="859"/>
                    <a:pt x="1429" y="774"/>
                    <a:pt x="1526" y="569"/>
                  </a:cubicBezTo>
                  <a:cubicBezTo>
                    <a:pt x="1561" y="623"/>
                    <a:pt x="1597" y="685"/>
                    <a:pt x="1615" y="748"/>
                  </a:cubicBezTo>
                  <a:cubicBezTo>
                    <a:pt x="1570" y="801"/>
                    <a:pt x="1526" y="864"/>
                    <a:pt x="1472" y="917"/>
                  </a:cubicBezTo>
                  <a:cubicBezTo>
                    <a:pt x="1401" y="971"/>
                    <a:pt x="1329" y="1024"/>
                    <a:pt x="1249" y="1060"/>
                  </a:cubicBezTo>
                  <a:cubicBezTo>
                    <a:pt x="1249" y="1060"/>
                    <a:pt x="1249" y="1069"/>
                    <a:pt x="1249" y="1069"/>
                  </a:cubicBezTo>
                  <a:cubicBezTo>
                    <a:pt x="1347" y="1051"/>
                    <a:pt x="1419" y="989"/>
                    <a:pt x="1490" y="935"/>
                  </a:cubicBezTo>
                  <a:cubicBezTo>
                    <a:pt x="1535" y="899"/>
                    <a:pt x="1588" y="864"/>
                    <a:pt x="1633" y="810"/>
                  </a:cubicBezTo>
                  <a:cubicBezTo>
                    <a:pt x="1642" y="828"/>
                    <a:pt x="1642" y="846"/>
                    <a:pt x="1651" y="864"/>
                  </a:cubicBezTo>
                  <a:cubicBezTo>
                    <a:pt x="1579" y="926"/>
                    <a:pt x="1517" y="998"/>
                    <a:pt x="1436" y="1042"/>
                  </a:cubicBezTo>
                  <a:cubicBezTo>
                    <a:pt x="1338" y="1105"/>
                    <a:pt x="1249" y="1131"/>
                    <a:pt x="1151" y="1167"/>
                  </a:cubicBezTo>
                  <a:cubicBezTo>
                    <a:pt x="1164" y="1170"/>
                    <a:pt x="1178" y="1172"/>
                    <a:pt x="1193" y="1172"/>
                  </a:cubicBezTo>
                  <a:cubicBezTo>
                    <a:pt x="1302" y="1172"/>
                    <a:pt x="1430" y="1089"/>
                    <a:pt x="1517" y="1042"/>
                  </a:cubicBezTo>
                  <a:cubicBezTo>
                    <a:pt x="1526" y="1033"/>
                    <a:pt x="1597" y="989"/>
                    <a:pt x="1660" y="935"/>
                  </a:cubicBezTo>
                  <a:cubicBezTo>
                    <a:pt x="1660" y="953"/>
                    <a:pt x="1660" y="962"/>
                    <a:pt x="1660" y="980"/>
                  </a:cubicBezTo>
                  <a:cubicBezTo>
                    <a:pt x="1503" y="1161"/>
                    <a:pt x="1293" y="1240"/>
                    <a:pt x="1078" y="1240"/>
                  </a:cubicBezTo>
                  <a:cubicBezTo>
                    <a:pt x="608" y="1240"/>
                    <a:pt x="113" y="863"/>
                    <a:pt x="107" y="373"/>
                  </a:cubicBezTo>
                  <a:cubicBezTo>
                    <a:pt x="116" y="355"/>
                    <a:pt x="134" y="337"/>
                    <a:pt x="143" y="328"/>
                  </a:cubicBezTo>
                  <a:cubicBezTo>
                    <a:pt x="143" y="400"/>
                    <a:pt x="170" y="489"/>
                    <a:pt x="188" y="543"/>
                  </a:cubicBezTo>
                  <a:cubicBezTo>
                    <a:pt x="223" y="659"/>
                    <a:pt x="295" y="783"/>
                    <a:pt x="393" y="855"/>
                  </a:cubicBezTo>
                  <a:cubicBezTo>
                    <a:pt x="402" y="855"/>
                    <a:pt x="402" y="846"/>
                    <a:pt x="402" y="846"/>
                  </a:cubicBezTo>
                  <a:cubicBezTo>
                    <a:pt x="330" y="739"/>
                    <a:pt x="259" y="632"/>
                    <a:pt x="232" y="498"/>
                  </a:cubicBezTo>
                  <a:cubicBezTo>
                    <a:pt x="223" y="436"/>
                    <a:pt x="214" y="373"/>
                    <a:pt x="223" y="311"/>
                  </a:cubicBezTo>
                  <a:cubicBezTo>
                    <a:pt x="223" y="293"/>
                    <a:pt x="223" y="275"/>
                    <a:pt x="232" y="248"/>
                  </a:cubicBezTo>
                  <a:cubicBezTo>
                    <a:pt x="232" y="248"/>
                    <a:pt x="241" y="248"/>
                    <a:pt x="241" y="239"/>
                  </a:cubicBezTo>
                  <a:cubicBezTo>
                    <a:pt x="241" y="284"/>
                    <a:pt x="250" y="328"/>
                    <a:pt x="250" y="364"/>
                  </a:cubicBezTo>
                  <a:cubicBezTo>
                    <a:pt x="259" y="471"/>
                    <a:pt x="277" y="587"/>
                    <a:pt x="357" y="667"/>
                  </a:cubicBezTo>
                  <a:cubicBezTo>
                    <a:pt x="321" y="560"/>
                    <a:pt x="304" y="471"/>
                    <a:pt x="304" y="364"/>
                  </a:cubicBezTo>
                  <a:cubicBezTo>
                    <a:pt x="304" y="302"/>
                    <a:pt x="321" y="248"/>
                    <a:pt x="330" y="195"/>
                  </a:cubicBezTo>
                  <a:cubicBezTo>
                    <a:pt x="366" y="168"/>
                    <a:pt x="402" y="159"/>
                    <a:pt x="437" y="141"/>
                  </a:cubicBezTo>
                  <a:close/>
                  <a:moveTo>
                    <a:pt x="685" y="0"/>
                  </a:moveTo>
                  <a:cubicBezTo>
                    <a:pt x="439" y="0"/>
                    <a:pt x="198" y="94"/>
                    <a:pt x="18" y="311"/>
                  </a:cubicBezTo>
                  <a:cubicBezTo>
                    <a:pt x="9" y="320"/>
                    <a:pt x="9" y="320"/>
                    <a:pt x="9" y="328"/>
                  </a:cubicBezTo>
                  <a:cubicBezTo>
                    <a:pt x="9" y="337"/>
                    <a:pt x="0" y="346"/>
                    <a:pt x="0" y="355"/>
                  </a:cubicBezTo>
                  <a:cubicBezTo>
                    <a:pt x="6" y="920"/>
                    <a:pt x="549" y="1344"/>
                    <a:pt x="1075" y="1344"/>
                  </a:cubicBezTo>
                  <a:cubicBezTo>
                    <a:pt x="1323" y="1344"/>
                    <a:pt x="1566" y="1250"/>
                    <a:pt x="1749" y="1033"/>
                  </a:cubicBezTo>
                  <a:cubicBezTo>
                    <a:pt x="1749" y="1033"/>
                    <a:pt x="1758" y="1024"/>
                    <a:pt x="1758" y="1015"/>
                  </a:cubicBezTo>
                  <a:cubicBezTo>
                    <a:pt x="1758" y="1015"/>
                    <a:pt x="1767" y="1006"/>
                    <a:pt x="1758" y="989"/>
                  </a:cubicBezTo>
                  <a:cubicBezTo>
                    <a:pt x="1752" y="424"/>
                    <a:pt x="1209" y="0"/>
                    <a:pt x="685"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24" name="Google Shape;3810;p10"/>
            <p:cNvSpPr/>
            <p:nvPr/>
          </p:nvSpPr>
          <p:spPr>
            <a:xfrm>
              <a:off x="871500" y="1098475"/>
              <a:ext cx="6350" cy="3525"/>
            </a:xfrm>
            <a:custGeom>
              <a:avLst/>
              <a:ahLst/>
              <a:rect l="l" t="t" r="r" b="b"/>
              <a:pathLst>
                <a:path w="254" h="141" extrusionOk="0">
                  <a:moveTo>
                    <a:pt x="182" y="0"/>
                  </a:moveTo>
                  <a:cubicBezTo>
                    <a:pt x="176" y="0"/>
                    <a:pt x="169" y="2"/>
                    <a:pt x="161" y="5"/>
                  </a:cubicBezTo>
                  <a:cubicBezTo>
                    <a:pt x="126" y="23"/>
                    <a:pt x="81" y="23"/>
                    <a:pt x="45" y="41"/>
                  </a:cubicBezTo>
                  <a:cubicBezTo>
                    <a:pt x="19" y="41"/>
                    <a:pt x="1" y="68"/>
                    <a:pt x="1" y="94"/>
                  </a:cubicBezTo>
                  <a:cubicBezTo>
                    <a:pt x="8" y="117"/>
                    <a:pt x="30" y="141"/>
                    <a:pt x="53" y="141"/>
                  </a:cubicBezTo>
                  <a:cubicBezTo>
                    <a:pt x="56" y="141"/>
                    <a:pt x="60" y="140"/>
                    <a:pt x="63" y="139"/>
                  </a:cubicBezTo>
                  <a:cubicBezTo>
                    <a:pt x="108" y="130"/>
                    <a:pt x="161" y="121"/>
                    <a:pt x="206" y="103"/>
                  </a:cubicBezTo>
                  <a:cubicBezTo>
                    <a:pt x="253" y="80"/>
                    <a:pt x="231" y="0"/>
                    <a:pt x="182"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25" name="Google Shape;3811;p10"/>
            <p:cNvSpPr/>
            <p:nvPr/>
          </p:nvSpPr>
          <p:spPr>
            <a:xfrm>
              <a:off x="867275" y="1088725"/>
              <a:ext cx="6925" cy="4750"/>
            </a:xfrm>
            <a:custGeom>
              <a:avLst/>
              <a:ahLst/>
              <a:rect l="l" t="t" r="r" b="b"/>
              <a:pathLst>
                <a:path w="277" h="190" extrusionOk="0">
                  <a:moveTo>
                    <a:pt x="203" y="0"/>
                  </a:moveTo>
                  <a:cubicBezTo>
                    <a:pt x="198" y="0"/>
                    <a:pt x="193" y="1"/>
                    <a:pt x="188" y="3"/>
                  </a:cubicBezTo>
                  <a:cubicBezTo>
                    <a:pt x="143" y="29"/>
                    <a:pt x="89" y="65"/>
                    <a:pt x="45" y="101"/>
                  </a:cubicBezTo>
                  <a:cubicBezTo>
                    <a:pt x="1" y="130"/>
                    <a:pt x="35" y="190"/>
                    <a:pt x="79" y="190"/>
                  </a:cubicBezTo>
                  <a:cubicBezTo>
                    <a:pt x="88" y="190"/>
                    <a:pt x="98" y="187"/>
                    <a:pt x="107" y="181"/>
                  </a:cubicBezTo>
                  <a:cubicBezTo>
                    <a:pt x="152" y="145"/>
                    <a:pt x="188" y="127"/>
                    <a:pt x="232" y="101"/>
                  </a:cubicBezTo>
                  <a:cubicBezTo>
                    <a:pt x="259" y="92"/>
                    <a:pt x="277" y="56"/>
                    <a:pt x="259" y="29"/>
                  </a:cubicBezTo>
                  <a:cubicBezTo>
                    <a:pt x="252" y="15"/>
                    <a:pt x="227" y="0"/>
                    <a:pt x="203" y="0"/>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26" name="Google Shape;3812;p10"/>
            <p:cNvSpPr/>
            <p:nvPr/>
          </p:nvSpPr>
          <p:spPr>
            <a:xfrm>
              <a:off x="862200" y="1080950"/>
              <a:ext cx="6200" cy="5725"/>
            </a:xfrm>
            <a:custGeom>
              <a:avLst/>
              <a:ahLst/>
              <a:rect l="l" t="t" r="r" b="b"/>
              <a:pathLst>
                <a:path w="248" h="229" extrusionOk="0">
                  <a:moveTo>
                    <a:pt x="190" y="1"/>
                  </a:moveTo>
                  <a:cubicBezTo>
                    <a:pt x="174" y="1"/>
                    <a:pt x="157" y="8"/>
                    <a:pt x="141" y="19"/>
                  </a:cubicBezTo>
                  <a:cubicBezTo>
                    <a:pt x="114" y="55"/>
                    <a:pt x="78" y="99"/>
                    <a:pt x="43" y="135"/>
                  </a:cubicBezTo>
                  <a:cubicBezTo>
                    <a:pt x="0" y="171"/>
                    <a:pt x="36" y="228"/>
                    <a:pt x="76" y="228"/>
                  </a:cubicBezTo>
                  <a:cubicBezTo>
                    <a:pt x="86" y="228"/>
                    <a:pt x="96" y="225"/>
                    <a:pt x="105" y="215"/>
                  </a:cubicBezTo>
                  <a:cubicBezTo>
                    <a:pt x="150" y="171"/>
                    <a:pt x="185" y="126"/>
                    <a:pt x="230" y="82"/>
                  </a:cubicBezTo>
                  <a:cubicBezTo>
                    <a:pt x="248" y="64"/>
                    <a:pt x="239" y="28"/>
                    <a:pt x="221" y="10"/>
                  </a:cubicBezTo>
                  <a:cubicBezTo>
                    <a:pt x="211" y="3"/>
                    <a:pt x="201" y="1"/>
                    <a:pt x="190"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27" name="Google Shape;3813;p10"/>
            <p:cNvSpPr/>
            <p:nvPr/>
          </p:nvSpPr>
          <p:spPr>
            <a:xfrm>
              <a:off x="844400" y="1071650"/>
              <a:ext cx="3050" cy="6625"/>
            </a:xfrm>
            <a:custGeom>
              <a:avLst/>
              <a:ahLst/>
              <a:rect l="l" t="t" r="r" b="b"/>
              <a:pathLst>
                <a:path w="122" h="265" extrusionOk="0">
                  <a:moveTo>
                    <a:pt x="67" y="1"/>
                  </a:moveTo>
                  <a:cubicBezTo>
                    <a:pt x="44" y="1"/>
                    <a:pt x="23" y="14"/>
                    <a:pt x="23" y="43"/>
                  </a:cubicBezTo>
                  <a:cubicBezTo>
                    <a:pt x="14" y="97"/>
                    <a:pt x="5" y="159"/>
                    <a:pt x="5" y="213"/>
                  </a:cubicBezTo>
                  <a:cubicBezTo>
                    <a:pt x="1" y="246"/>
                    <a:pt x="26" y="264"/>
                    <a:pt x="53" y="264"/>
                  </a:cubicBezTo>
                  <a:cubicBezTo>
                    <a:pt x="76" y="264"/>
                    <a:pt x="99" y="251"/>
                    <a:pt x="103" y="222"/>
                  </a:cubicBezTo>
                  <a:cubicBezTo>
                    <a:pt x="112" y="168"/>
                    <a:pt x="121" y="106"/>
                    <a:pt x="121" y="52"/>
                  </a:cubicBezTo>
                  <a:cubicBezTo>
                    <a:pt x="121" y="19"/>
                    <a:pt x="93" y="1"/>
                    <a:pt x="67"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28" name="Google Shape;3814;p10"/>
            <p:cNvSpPr/>
            <p:nvPr/>
          </p:nvSpPr>
          <p:spPr>
            <a:xfrm>
              <a:off x="832250" y="1072000"/>
              <a:ext cx="4275" cy="6625"/>
            </a:xfrm>
            <a:custGeom>
              <a:avLst/>
              <a:ahLst/>
              <a:rect l="l" t="t" r="r" b="b"/>
              <a:pathLst>
                <a:path w="171" h="265" extrusionOk="0">
                  <a:moveTo>
                    <a:pt x="65" y="1"/>
                  </a:moveTo>
                  <a:cubicBezTo>
                    <a:pt x="61" y="1"/>
                    <a:pt x="58" y="1"/>
                    <a:pt x="54" y="2"/>
                  </a:cubicBezTo>
                  <a:cubicBezTo>
                    <a:pt x="27" y="2"/>
                    <a:pt x="1" y="38"/>
                    <a:pt x="10" y="65"/>
                  </a:cubicBezTo>
                  <a:cubicBezTo>
                    <a:pt x="27" y="118"/>
                    <a:pt x="54" y="172"/>
                    <a:pt x="72" y="234"/>
                  </a:cubicBezTo>
                  <a:cubicBezTo>
                    <a:pt x="79" y="254"/>
                    <a:pt x="100" y="265"/>
                    <a:pt x="118" y="265"/>
                  </a:cubicBezTo>
                  <a:cubicBezTo>
                    <a:pt x="124" y="265"/>
                    <a:pt x="130" y="263"/>
                    <a:pt x="134" y="261"/>
                  </a:cubicBezTo>
                  <a:cubicBezTo>
                    <a:pt x="170" y="243"/>
                    <a:pt x="170" y="217"/>
                    <a:pt x="161" y="190"/>
                  </a:cubicBezTo>
                  <a:cubicBezTo>
                    <a:pt x="152" y="136"/>
                    <a:pt x="126" y="92"/>
                    <a:pt x="117" y="47"/>
                  </a:cubicBezTo>
                  <a:cubicBezTo>
                    <a:pt x="109" y="24"/>
                    <a:pt x="88" y="1"/>
                    <a:pt x="65"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29" name="Google Shape;3815;p10"/>
            <p:cNvSpPr/>
            <p:nvPr/>
          </p:nvSpPr>
          <p:spPr>
            <a:xfrm>
              <a:off x="822075" y="1077550"/>
              <a:ext cx="5425" cy="5775"/>
            </a:xfrm>
            <a:custGeom>
              <a:avLst/>
              <a:ahLst/>
              <a:rect l="l" t="t" r="r" b="b"/>
              <a:pathLst>
                <a:path w="217" h="231" extrusionOk="0">
                  <a:moveTo>
                    <a:pt x="72" y="1"/>
                  </a:moveTo>
                  <a:cubicBezTo>
                    <a:pt x="34" y="1"/>
                    <a:pt x="0" y="45"/>
                    <a:pt x="33" y="84"/>
                  </a:cubicBezTo>
                  <a:cubicBezTo>
                    <a:pt x="60" y="128"/>
                    <a:pt x="78" y="164"/>
                    <a:pt x="95" y="200"/>
                  </a:cubicBezTo>
                  <a:cubicBezTo>
                    <a:pt x="108" y="221"/>
                    <a:pt x="128" y="230"/>
                    <a:pt x="147" y="230"/>
                  </a:cubicBezTo>
                  <a:cubicBezTo>
                    <a:pt x="183" y="230"/>
                    <a:pt x="217" y="199"/>
                    <a:pt x="194" y="164"/>
                  </a:cubicBezTo>
                  <a:cubicBezTo>
                    <a:pt x="167" y="111"/>
                    <a:pt x="140" y="66"/>
                    <a:pt x="113" y="21"/>
                  </a:cubicBezTo>
                  <a:cubicBezTo>
                    <a:pt x="101" y="7"/>
                    <a:pt x="87" y="1"/>
                    <a:pt x="72"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30" name="Google Shape;3816;p10"/>
            <p:cNvSpPr/>
            <p:nvPr/>
          </p:nvSpPr>
          <p:spPr>
            <a:xfrm>
              <a:off x="853675" y="1074575"/>
              <a:ext cx="4900" cy="6575"/>
            </a:xfrm>
            <a:custGeom>
              <a:avLst/>
              <a:ahLst/>
              <a:rect l="l" t="t" r="r" b="b"/>
              <a:pathLst>
                <a:path w="196" h="263" extrusionOk="0">
                  <a:moveTo>
                    <a:pt x="129" y="1"/>
                  </a:moveTo>
                  <a:cubicBezTo>
                    <a:pt x="110" y="1"/>
                    <a:pt x="90" y="10"/>
                    <a:pt x="80" y="33"/>
                  </a:cubicBezTo>
                  <a:cubicBezTo>
                    <a:pt x="63" y="87"/>
                    <a:pt x="36" y="140"/>
                    <a:pt x="18" y="194"/>
                  </a:cubicBezTo>
                  <a:cubicBezTo>
                    <a:pt x="1" y="233"/>
                    <a:pt x="34" y="262"/>
                    <a:pt x="67" y="262"/>
                  </a:cubicBezTo>
                  <a:cubicBezTo>
                    <a:pt x="87" y="262"/>
                    <a:pt x="106" y="252"/>
                    <a:pt x="116" y="230"/>
                  </a:cubicBezTo>
                  <a:cubicBezTo>
                    <a:pt x="134" y="176"/>
                    <a:pt x="161" y="122"/>
                    <a:pt x="179" y="69"/>
                  </a:cubicBezTo>
                  <a:cubicBezTo>
                    <a:pt x="195" y="29"/>
                    <a:pt x="162" y="1"/>
                    <a:pt x="129" y="1"/>
                  </a:cubicBezTo>
                  <a:close/>
                </a:path>
              </a:pathLst>
            </a:custGeom>
            <a:solidFill>
              <a:schemeClr val="dk1"/>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174" name="Google Shape;3817;p10"/>
          <p:cNvGrpSpPr/>
          <p:nvPr/>
        </p:nvGrpSpPr>
        <p:grpSpPr>
          <a:xfrm rot="6957809">
            <a:off x="-720104" y="-682243"/>
            <a:ext cx="2310845" cy="1902148"/>
            <a:chOff x="3857825" y="4400025"/>
            <a:chExt cx="287500" cy="236650"/>
          </a:xfrm>
        </p:grpSpPr>
        <p:sp>
          <p:nvSpPr>
            <p:cNvPr id="1053931" name="Google Shape;3818;p10"/>
            <p:cNvSpPr/>
            <p:nvPr/>
          </p:nvSpPr>
          <p:spPr>
            <a:xfrm>
              <a:off x="4020425" y="4400025"/>
              <a:ext cx="106175" cy="56425"/>
            </a:xfrm>
            <a:custGeom>
              <a:avLst/>
              <a:ahLst/>
              <a:rect l="l" t="t" r="r" b="b"/>
              <a:pathLst>
                <a:path w="4247" h="2257" extrusionOk="0">
                  <a:moveTo>
                    <a:pt x="4246" y="1"/>
                  </a:moveTo>
                  <a:cubicBezTo>
                    <a:pt x="4244" y="2"/>
                    <a:pt x="4242" y="4"/>
                    <a:pt x="4239" y="6"/>
                  </a:cubicBezTo>
                  <a:lnTo>
                    <a:pt x="4239" y="6"/>
                  </a:lnTo>
                  <a:cubicBezTo>
                    <a:pt x="4245" y="3"/>
                    <a:pt x="4246" y="1"/>
                    <a:pt x="4246" y="1"/>
                  </a:cubicBezTo>
                  <a:close/>
                  <a:moveTo>
                    <a:pt x="4239" y="6"/>
                  </a:moveTo>
                  <a:cubicBezTo>
                    <a:pt x="4220" y="17"/>
                    <a:pt x="4150" y="38"/>
                    <a:pt x="3908" y="38"/>
                  </a:cubicBezTo>
                  <a:cubicBezTo>
                    <a:pt x="3789" y="38"/>
                    <a:pt x="3627" y="33"/>
                    <a:pt x="3408" y="18"/>
                  </a:cubicBezTo>
                  <a:cubicBezTo>
                    <a:pt x="3329" y="14"/>
                    <a:pt x="3236" y="11"/>
                    <a:pt x="3133" y="11"/>
                  </a:cubicBezTo>
                  <a:cubicBezTo>
                    <a:pt x="2194" y="11"/>
                    <a:pt x="394" y="248"/>
                    <a:pt x="0" y="1696"/>
                  </a:cubicBezTo>
                  <a:cubicBezTo>
                    <a:pt x="0" y="1696"/>
                    <a:pt x="566" y="2256"/>
                    <a:pt x="1394" y="2256"/>
                  </a:cubicBezTo>
                  <a:cubicBezTo>
                    <a:pt x="1676" y="2256"/>
                    <a:pt x="1988" y="2191"/>
                    <a:pt x="2319" y="2017"/>
                  </a:cubicBezTo>
                  <a:cubicBezTo>
                    <a:pt x="3616" y="1333"/>
                    <a:pt x="3737" y="393"/>
                    <a:pt x="4239" y="6"/>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32" name="Google Shape;3819;p10"/>
            <p:cNvSpPr/>
            <p:nvPr/>
          </p:nvSpPr>
          <p:spPr>
            <a:xfrm>
              <a:off x="4020425" y="4400475"/>
              <a:ext cx="105500" cy="55975"/>
            </a:xfrm>
            <a:custGeom>
              <a:avLst/>
              <a:ahLst/>
              <a:rect l="l" t="t" r="r" b="b"/>
              <a:pathLst>
                <a:path w="4220" h="2239" extrusionOk="0">
                  <a:moveTo>
                    <a:pt x="4220" y="0"/>
                  </a:moveTo>
                  <a:cubicBezTo>
                    <a:pt x="3238" y="402"/>
                    <a:pt x="1088" y="1285"/>
                    <a:pt x="0" y="1669"/>
                  </a:cubicBezTo>
                  <a:cubicBezTo>
                    <a:pt x="0" y="1669"/>
                    <a:pt x="0" y="1678"/>
                    <a:pt x="0" y="1678"/>
                  </a:cubicBezTo>
                  <a:cubicBezTo>
                    <a:pt x="0" y="1678"/>
                    <a:pt x="566" y="2238"/>
                    <a:pt x="1394" y="2238"/>
                  </a:cubicBezTo>
                  <a:cubicBezTo>
                    <a:pt x="1676" y="2238"/>
                    <a:pt x="1988" y="2173"/>
                    <a:pt x="2319" y="1999"/>
                  </a:cubicBezTo>
                  <a:cubicBezTo>
                    <a:pt x="3604" y="1330"/>
                    <a:pt x="3738" y="393"/>
                    <a:pt x="4220"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33" name="Google Shape;3820;p10"/>
            <p:cNvSpPr/>
            <p:nvPr/>
          </p:nvSpPr>
          <p:spPr>
            <a:xfrm>
              <a:off x="4126350" y="4400025"/>
              <a:ext cx="250" cy="25"/>
            </a:xfrm>
            <a:custGeom>
              <a:avLst/>
              <a:ahLst/>
              <a:rect l="l" t="t" r="r" b="b"/>
              <a:pathLst>
                <a:path w="10" h="1" extrusionOk="0">
                  <a:moveTo>
                    <a:pt x="1" y="1"/>
                  </a:moveTo>
                  <a:cubicBezTo>
                    <a:pt x="1" y="1"/>
                    <a:pt x="9" y="1"/>
                    <a:pt x="9" y="1"/>
                  </a:cubicBezTo>
                  <a:cubicBezTo>
                    <a:pt x="1" y="1"/>
                    <a:pt x="1" y="1"/>
                    <a:pt x="1" y="1"/>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34" name="Google Shape;3821;p10"/>
            <p:cNvSpPr/>
            <p:nvPr/>
          </p:nvSpPr>
          <p:spPr>
            <a:xfrm>
              <a:off x="4035800" y="4466525"/>
              <a:ext cx="109525" cy="62450"/>
            </a:xfrm>
            <a:custGeom>
              <a:avLst/>
              <a:ahLst/>
              <a:rect l="l" t="t" r="r" b="b"/>
              <a:pathLst>
                <a:path w="4381" h="2498" extrusionOk="0">
                  <a:moveTo>
                    <a:pt x="1349" y="1"/>
                  </a:moveTo>
                  <a:cubicBezTo>
                    <a:pt x="206" y="1"/>
                    <a:pt x="1" y="1150"/>
                    <a:pt x="1" y="1150"/>
                  </a:cubicBezTo>
                  <a:cubicBezTo>
                    <a:pt x="513" y="2175"/>
                    <a:pt x="1248" y="2498"/>
                    <a:pt x="1970" y="2498"/>
                  </a:cubicBezTo>
                  <a:cubicBezTo>
                    <a:pt x="3194" y="2498"/>
                    <a:pt x="4381" y="1569"/>
                    <a:pt x="4381" y="1569"/>
                  </a:cubicBezTo>
                  <a:cubicBezTo>
                    <a:pt x="2969" y="379"/>
                    <a:pt x="2005" y="1"/>
                    <a:pt x="1349" y="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35" name="Google Shape;3822;p10"/>
            <p:cNvSpPr/>
            <p:nvPr/>
          </p:nvSpPr>
          <p:spPr>
            <a:xfrm>
              <a:off x="4035800" y="4466600"/>
              <a:ext cx="108650" cy="38725"/>
            </a:xfrm>
            <a:custGeom>
              <a:avLst/>
              <a:ahLst/>
              <a:rect l="l" t="t" r="r" b="b"/>
              <a:pathLst>
                <a:path w="4346" h="1549" extrusionOk="0">
                  <a:moveTo>
                    <a:pt x="1346" y="1"/>
                  </a:moveTo>
                  <a:cubicBezTo>
                    <a:pt x="207" y="1"/>
                    <a:pt x="1" y="1147"/>
                    <a:pt x="1" y="1147"/>
                  </a:cubicBezTo>
                  <a:cubicBezTo>
                    <a:pt x="9" y="1156"/>
                    <a:pt x="9" y="1165"/>
                    <a:pt x="18" y="1174"/>
                  </a:cubicBezTo>
                  <a:lnTo>
                    <a:pt x="4345" y="1548"/>
                  </a:lnTo>
                  <a:cubicBezTo>
                    <a:pt x="2951" y="375"/>
                    <a:pt x="1996" y="1"/>
                    <a:pt x="1346"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36" name="Google Shape;3823;p10"/>
            <p:cNvSpPr/>
            <p:nvPr/>
          </p:nvSpPr>
          <p:spPr>
            <a:xfrm>
              <a:off x="4011725" y="4550425"/>
              <a:ext cx="107725" cy="86250"/>
            </a:xfrm>
            <a:custGeom>
              <a:avLst/>
              <a:ahLst/>
              <a:rect l="l" t="t" r="r" b="b"/>
              <a:pathLst>
                <a:path w="4309" h="3450" extrusionOk="0">
                  <a:moveTo>
                    <a:pt x="2077" y="0"/>
                  </a:moveTo>
                  <a:cubicBezTo>
                    <a:pt x="1744" y="0"/>
                    <a:pt x="1409" y="69"/>
                    <a:pt x="1115" y="176"/>
                  </a:cubicBezTo>
                  <a:cubicBezTo>
                    <a:pt x="1035" y="203"/>
                    <a:pt x="732" y="292"/>
                    <a:pt x="705" y="390"/>
                  </a:cubicBezTo>
                  <a:cubicBezTo>
                    <a:pt x="0" y="3289"/>
                    <a:pt x="4309" y="3450"/>
                    <a:pt x="4309" y="3450"/>
                  </a:cubicBezTo>
                  <a:cubicBezTo>
                    <a:pt x="4122" y="3414"/>
                    <a:pt x="4139" y="2914"/>
                    <a:pt x="4139" y="2790"/>
                  </a:cubicBezTo>
                  <a:cubicBezTo>
                    <a:pt x="4113" y="2397"/>
                    <a:pt x="4086" y="2005"/>
                    <a:pt x="3988" y="1621"/>
                  </a:cubicBezTo>
                  <a:cubicBezTo>
                    <a:pt x="3845" y="1050"/>
                    <a:pt x="3524" y="470"/>
                    <a:pt x="2953" y="194"/>
                  </a:cubicBezTo>
                  <a:cubicBezTo>
                    <a:pt x="2685" y="57"/>
                    <a:pt x="2382" y="0"/>
                    <a:pt x="2077"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37" name="Google Shape;3824;p10"/>
            <p:cNvSpPr/>
            <p:nvPr/>
          </p:nvSpPr>
          <p:spPr>
            <a:xfrm>
              <a:off x="4012150" y="4559500"/>
              <a:ext cx="107100" cy="77175"/>
            </a:xfrm>
            <a:custGeom>
              <a:avLst/>
              <a:ahLst/>
              <a:rect l="l" t="t" r="r" b="b"/>
              <a:pathLst>
                <a:path w="4284" h="3087" extrusionOk="0">
                  <a:moveTo>
                    <a:pt x="706" y="0"/>
                  </a:moveTo>
                  <a:cubicBezTo>
                    <a:pt x="697" y="9"/>
                    <a:pt x="697" y="18"/>
                    <a:pt x="688" y="27"/>
                  </a:cubicBezTo>
                  <a:cubicBezTo>
                    <a:pt x="1" y="2837"/>
                    <a:pt x="4033" y="3069"/>
                    <a:pt x="4283" y="3087"/>
                  </a:cubicBezTo>
                  <a:cubicBezTo>
                    <a:pt x="3409" y="2667"/>
                    <a:pt x="1312" y="607"/>
                    <a:pt x="70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38" name="Google Shape;3825;p10"/>
            <p:cNvSpPr/>
            <p:nvPr/>
          </p:nvSpPr>
          <p:spPr>
            <a:xfrm>
              <a:off x="3857825" y="4493200"/>
              <a:ext cx="204325" cy="55950"/>
            </a:xfrm>
            <a:custGeom>
              <a:avLst/>
              <a:ahLst/>
              <a:rect l="l" t="t" r="r" b="b"/>
              <a:pathLst>
                <a:path w="8173" h="2238" extrusionOk="0">
                  <a:moveTo>
                    <a:pt x="5877" y="1"/>
                  </a:moveTo>
                  <a:cubicBezTo>
                    <a:pt x="5269" y="1"/>
                    <a:pt x="4657" y="32"/>
                    <a:pt x="4051" y="119"/>
                  </a:cubicBezTo>
                  <a:cubicBezTo>
                    <a:pt x="3703" y="172"/>
                    <a:pt x="3364" y="234"/>
                    <a:pt x="3025" y="342"/>
                  </a:cubicBezTo>
                  <a:cubicBezTo>
                    <a:pt x="2855" y="395"/>
                    <a:pt x="2686" y="458"/>
                    <a:pt x="2516" y="520"/>
                  </a:cubicBezTo>
                  <a:cubicBezTo>
                    <a:pt x="2365" y="591"/>
                    <a:pt x="2204" y="663"/>
                    <a:pt x="2043" y="734"/>
                  </a:cubicBezTo>
                  <a:cubicBezTo>
                    <a:pt x="1419" y="1028"/>
                    <a:pt x="803" y="1332"/>
                    <a:pt x="188" y="1680"/>
                  </a:cubicBezTo>
                  <a:cubicBezTo>
                    <a:pt x="188" y="1680"/>
                    <a:pt x="179" y="1689"/>
                    <a:pt x="170" y="1689"/>
                  </a:cubicBezTo>
                  <a:cubicBezTo>
                    <a:pt x="36" y="1787"/>
                    <a:pt x="1" y="1965"/>
                    <a:pt x="90" y="2108"/>
                  </a:cubicBezTo>
                  <a:cubicBezTo>
                    <a:pt x="146" y="2192"/>
                    <a:pt x="241" y="2237"/>
                    <a:pt x="336" y="2237"/>
                  </a:cubicBezTo>
                  <a:cubicBezTo>
                    <a:pt x="393" y="2237"/>
                    <a:pt x="450" y="2221"/>
                    <a:pt x="500" y="2188"/>
                  </a:cubicBezTo>
                  <a:lnTo>
                    <a:pt x="509" y="2179"/>
                  </a:lnTo>
                  <a:cubicBezTo>
                    <a:pt x="1062" y="1805"/>
                    <a:pt x="1651" y="1457"/>
                    <a:pt x="2240" y="1127"/>
                  </a:cubicBezTo>
                  <a:cubicBezTo>
                    <a:pt x="2391" y="1037"/>
                    <a:pt x="2543" y="957"/>
                    <a:pt x="2686" y="877"/>
                  </a:cubicBezTo>
                  <a:cubicBezTo>
                    <a:pt x="2837" y="805"/>
                    <a:pt x="2980" y="734"/>
                    <a:pt x="3141" y="681"/>
                  </a:cubicBezTo>
                  <a:cubicBezTo>
                    <a:pt x="3444" y="565"/>
                    <a:pt x="3774" y="475"/>
                    <a:pt x="4104" y="404"/>
                  </a:cubicBezTo>
                  <a:cubicBezTo>
                    <a:pt x="4764" y="261"/>
                    <a:pt x="5442" y="181"/>
                    <a:pt x="6120" y="145"/>
                  </a:cubicBezTo>
                  <a:cubicBezTo>
                    <a:pt x="6459" y="127"/>
                    <a:pt x="6807" y="127"/>
                    <a:pt x="7146" y="127"/>
                  </a:cubicBezTo>
                  <a:cubicBezTo>
                    <a:pt x="7485" y="136"/>
                    <a:pt x="7833" y="145"/>
                    <a:pt x="8172" y="199"/>
                  </a:cubicBezTo>
                  <a:cubicBezTo>
                    <a:pt x="7833" y="119"/>
                    <a:pt x="7494" y="92"/>
                    <a:pt x="7155" y="56"/>
                  </a:cubicBezTo>
                  <a:cubicBezTo>
                    <a:pt x="6807" y="29"/>
                    <a:pt x="6468" y="11"/>
                    <a:pt x="6120" y="3"/>
                  </a:cubicBezTo>
                  <a:cubicBezTo>
                    <a:pt x="6039" y="1"/>
                    <a:pt x="5958" y="1"/>
                    <a:pt x="587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39" name="Google Shape;3826;p10"/>
            <p:cNvSpPr/>
            <p:nvPr/>
          </p:nvSpPr>
          <p:spPr>
            <a:xfrm>
              <a:off x="3918500" y="4503650"/>
              <a:ext cx="129825" cy="74825"/>
            </a:xfrm>
            <a:custGeom>
              <a:avLst/>
              <a:ahLst/>
              <a:rect l="l" t="t" r="r" b="b"/>
              <a:pathLst>
                <a:path w="5193" h="2993" extrusionOk="0">
                  <a:moveTo>
                    <a:pt x="788" y="0"/>
                  </a:moveTo>
                  <a:cubicBezTo>
                    <a:pt x="554" y="0"/>
                    <a:pt x="313" y="48"/>
                    <a:pt x="98" y="155"/>
                  </a:cubicBezTo>
                  <a:cubicBezTo>
                    <a:pt x="98" y="155"/>
                    <a:pt x="89" y="164"/>
                    <a:pt x="89" y="164"/>
                  </a:cubicBezTo>
                  <a:cubicBezTo>
                    <a:pt x="18" y="200"/>
                    <a:pt x="0" y="289"/>
                    <a:pt x="36" y="361"/>
                  </a:cubicBezTo>
                  <a:cubicBezTo>
                    <a:pt x="66" y="408"/>
                    <a:pt x="115" y="436"/>
                    <a:pt x="166" y="436"/>
                  </a:cubicBezTo>
                  <a:cubicBezTo>
                    <a:pt x="191" y="436"/>
                    <a:pt x="217" y="429"/>
                    <a:pt x="241" y="414"/>
                  </a:cubicBezTo>
                  <a:cubicBezTo>
                    <a:pt x="433" y="305"/>
                    <a:pt x="652" y="260"/>
                    <a:pt x="879" y="260"/>
                  </a:cubicBezTo>
                  <a:cubicBezTo>
                    <a:pt x="1117" y="260"/>
                    <a:pt x="1364" y="310"/>
                    <a:pt x="1597" y="387"/>
                  </a:cubicBezTo>
                  <a:cubicBezTo>
                    <a:pt x="2061" y="539"/>
                    <a:pt x="2498" y="771"/>
                    <a:pt x="2917" y="1048"/>
                  </a:cubicBezTo>
                  <a:cubicBezTo>
                    <a:pt x="3337" y="1315"/>
                    <a:pt x="3729" y="1627"/>
                    <a:pt x="4113" y="1949"/>
                  </a:cubicBezTo>
                  <a:cubicBezTo>
                    <a:pt x="4487" y="2279"/>
                    <a:pt x="4862" y="2618"/>
                    <a:pt x="5192" y="2992"/>
                  </a:cubicBezTo>
                  <a:cubicBezTo>
                    <a:pt x="4880" y="2600"/>
                    <a:pt x="4523" y="2243"/>
                    <a:pt x="4157" y="1895"/>
                  </a:cubicBezTo>
                  <a:cubicBezTo>
                    <a:pt x="3792" y="1547"/>
                    <a:pt x="3408" y="1217"/>
                    <a:pt x="2998" y="923"/>
                  </a:cubicBezTo>
                  <a:cubicBezTo>
                    <a:pt x="2587" y="628"/>
                    <a:pt x="2150" y="361"/>
                    <a:pt x="1668" y="173"/>
                  </a:cubicBezTo>
                  <a:cubicBezTo>
                    <a:pt x="1427" y="84"/>
                    <a:pt x="1169" y="13"/>
                    <a:pt x="901" y="4"/>
                  </a:cubicBezTo>
                  <a:cubicBezTo>
                    <a:pt x="864" y="1"/>
                    <a:pt x="826" y="0"/>
                    <a:pt x="788" y="0"/>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40" name="Google Shape;3827;p10"/>
            <p:cNvSpPr/>
            <p:nvPr/>
          </p:nvSpPr>
          <p:spPr>
            <a:xfrm>
              <a:off x="3938775" y="4432800"/>
              <a:ext cx="108200" cy="72600"/>
            </a:xfrm>
            <a:custGeom>
              <a:avLst/>
              <a:ahLst/>
              <a:rect l="l" t="t" r="r" b="b"/>
              <a:pathLst>
                <a:path w="4328" h="2904" extrusionOk="0">
                  <a:moveTo>
                    <a:pt x="4328" y="1"/>
                  </a:moveTo>
                  <a:cubicBezTo>
                    <a:pt x="3908" y="72"/>
                    <a:pt x="3516" y="233"/>
                    <a:pt x="3132" y="411"/>
                  </a:cubicBezTo>
                  <a:cubicBezTo>
                    <a:pt x="2749" y="599"/>
                    <a:pt x="2392" y="822"/>
                    <a:pt x="2044" y="1054"/>
                  </a:cubicBezTo>
                  <a:cubicBezTo>
                    <a:pt x="1687" y="1295"/>
                    <a:pt x="1348" y="1544"/>
                    <a:pt x="1027" y="1812"/>
                  </a:cubicBezTo>
                  <a:cubicBezTo>
                    <a:pt x="697" y="2080"/>
                    <a:pt x="376" y="2356"/>
                    <a:pt x="63" y="2650"/>
                  </a:cubicBezTo>
                  <a:lnTo>
                    <a:pt x="54" y="2650"/>
                  </a:lnTo>
                  <a:cubicBezTo>
                    <a:pt x="1" y="2713"/>
                    <a:pt x="1" y="2811"/>
                    <a:pt x="63" y="2865"/>
                  </a:cubicBezTo>
                  <a:cubicBezTo>
                    <a:pt x="93" y="2890"/>
                    <a:pt x="130" y="2904"/>
                    <a:pt x="166" y="2904"/>
                  </a:cubicBezTo>
                  <a:cubicBezTo>
                    <a:pt x="205" y="2904"/>
                    <a:pt x="245" y="2888"/>
                    <a:pt x="277" y="2856"/>
                  </a:cubicBezTo>
                  <a:cubicBezTo>
                    <a:pt x="554" y="2552"/>
                    <a:pt x="857" y="2258"/>
                    <a:pt x="1170" y="1981"/>
                  </a:cubicBezTo>
                  <a:cubicBezTo>
                    <a:pt x="1473" y="1696"/>
                    <a:pt x="1794" y="1428"/>
                    <a:pt x="2124" y="1179"/>
                  </a:cubicBezTo>
                  <a:cubicBezTo>
                    <a:pt x="2463" y="920"/>
                    <a:pt x="2802" y="679"/>
                    <a:pt x="3168" y="483"/>
                  </a:cubicBezTo>
                  <a:cubicBezTo>
                    <a:pt x="3534" y="278"/>
                    <a:pt x="3917" y="99"/>
                    <a:pt x="4328"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175" name="Google Shape;3828;p10"/>
          <p:cNvGrpSpPr/>
          <p:nvPr/>
        </p:nvGrpSpPr>
        <p:grpSpPr>
          <a:xfrm rot="7391939">
            <a:off x="-165625" y="2773539"/>
            <a:ext cx="1300360" cy="1027400"/>
            <a:chOff x="1745100" y="1681650"/>
            <a:chExt cx="1300475" cy="1027490"/>
          </a:xfrm>
        </p:grpSpPr>
        <p:sp>
          <p:nvSpPr>
            <p:cNvPr id="1053941" name="Google Shape;3829;p10"/>
            <p:cNvSpPr/>
            <p:nvPr/>
          </p:nvSpPr>
          <p:spPr>
            <a:xfrm>
              <a:off x="1745100" y="1681650"/>
              <a:ext cx="1300475" cy="1027490"/>
            </a:xfrm>
            <a:custGeom>
              <a:avLst/>
              <a:ahLst/>
              <a:rect l="l" t="t" r="r" b="b"/>
              <a:pathLst>
                <a:path w="12410" h="9805" extrusionOk="0">
                  <a:moveTo>
                    <a:pt x="11486" y="0"/>
                  </a:moveTo>
                  <a:cubicBezTo>
                    <a:pt x="11240" y="0"/>
                    <a:pt x="10999" y="121"/>
                    <a:pt x="10848" y="319"/>
                  </a:cubicBezTo>
                  <a:cubicBezTo>
                    <a:pt x="10688" y="533"/>
                    <a:pt x="10661" y="809"/>
                    <a:pt x="10768" y="1059"/>
                  </a:cubicBezTo>
                  <a:cubicBezTo>
                    <a:pt x="10768" y="1077"/>
                    <a:pt x="10777" y="1095"/>
                    <a:pt x="10786" y="1113"/>
                  </a:cubicBezTo>
                  <a:lnTo>
                    <a:pt x="10786" y="1131"/>
                  </a:lnTo>
                  <a:cubicBezTo>
                    <a:pt x="10804" y="1184"/>
                    <a:pt x="10813" y="1246"/>
                    <a:pt x="10813" y="1309"/>
                  </a:cubicBezTo>
                  <a:cubicBezTo>
                    <a:pt x="10813" y="1336"/>
                    <a:pt x="10813" y="1354"/>
                    <a:pt x="10813" y="1371"/>
                  </a:cubicBezTo>
                  <a:cubicBezTo>
                    <a:pt x="10813" y="1425"/>
                    <a:pt x="10804" y="1487"/>
                    <a:pt x="10786" y="1541"/>
                  </a:cubicBezTo>
                  <a:lnTo>
                    <a:pt x="10768" y="1630"/>
                  </a:lnTo>
                  <a:cubicBezTo>
                    <a:pt x="10750" y="1657"/>
                    <a:pt x="10741" y="1693"/>
                    <a:pt x="10733" y="1719"/>
                  </a:cubicBezTo>
                  <a:cubicBezTo>
                    <a:pt x="10527" y="970"/>
                    <a:pt x="10037" y="301"/>
                    <a:pt x="9234" y="140"/>
                  </a:cubicBezTo>
                  <a:cubicBezTo>
                    <a:pt x="9154" y="125"/>
                    <a:pt x="9074" y="118"/>
                    <a:pt x="8995" y="118"/>
                  </a:cubicBezTo>
                  <a:cubicBezTo>
                    <a:pt x="8428" y="118"/>
                    <a:pt x="7898" y="497"/>
                    <a:pt x="7726" y="1068"/>
                  </a:cubicBezTo>
                  <a:cubicBezTo>
                    <a:pt x="7655" y="1318"/>
                    <a:pt x="7646" y="1577"/>
                    <a:pt x="7682" y="1835"/>
                  </a:cubicBezTo>
                  <a:cubicBezTo>
                    <a:pt x="7505" y="1763"/>
                    <a:pt x="7314" y="1727"/>
                    <a:pt x="7115" y="1727"/>
                  </a:cubicBezTo>
                  <a:cubicBezTo>
                    <a:pt x="7093" y="1727"/>
                    <a:pt x="7070" y="1727"/>
                    <a:pt x="7048" y="1728"/>
                  </a:cubicBezTo>
                  <a:cubicBezTo>
                    <a:pt x="6450" y="1755"/>
                    <a:pt x="5951" y="2210"/>
                    <a:pt x="5808" y="2852"/>
                  </a:cubicBezTo>
                  <a:cubicBezTo>
                    <a:pt x="5755" y="3102"/>
                    <a:pt x="5755" y="3352"/>
                    <a:pt x="5799" y="3584"/>
                  </a:cubicBezTo>
                  <a:cubicBezTo>
                    <a:pt x="5505" y="3342"/>
                    <a:pt x="5158" y="3215"/>
                    <a:pt x="4821" y="3215"/>
                  </a:cubicBezTo>
                  <a:cubicBezTo>
                    <a:pt x="4585" y="3215"/>
                    <a:pt x="4354" y="3277"/>
                    <a:pt x="4149" y="3405"/>
                  </a:cubicBezTo>
                  <a:cubicBezTo>
                    <a:pt x="3631" y="3727"/>
                    <a:pt x="3408" y="4396"/>
                    <a:pt x="3587" y="5047"/>
                  </a:cubicBezTo>
                  <a:cubicBezTo>
                    <a:pt x="3277" y="4712"/>
                    <a:pt x="2896" y="4518"/>
                    <a:pt x="2496" y="4518"/>
                  </a:cubicBezTo>
                  <a:cubicBezTo>
                    <a:pt x="2470" y="4518"/>
                    <a:pt x="2444" y="4519"/>
                    <a:pt x="2418" y="4520"/>
                  </a:cubicBezTo>
                  <a:cubicBezTo>
                    <a:pt x="1767" y="4547"/>
                    <a:pt x="1312" y="5083"/>
                    <a:pt x="1160" y="5600"/>
                  </a:cubicBezTo>
                  <a:cubicBezTo>
                    <a:pt x="875" y="6519"/>
                    <a:pt x="1214" y="7563"/>
                    <a:pt x="2008" y="8267"/>
                  </a:cubicBezTo>
                  <a:cubicBezTo>
                    <a:pt x="2017" y="8276"/>
                    <a:pt x="2026" y="8285"/>
                    <a:pt x="2035" y="8285"/>
                  </a:cubicBezTo>
                  <a:cubicBezTo>
                    <a:pt x="1927" y="8324"/>
                    <a:pt x="1821" y="8343"/>
                    <a:pt x="1717" y="8343"/>
                  </a:cubicBezTo>
                  <a:cubicBezTo>
                    <a:pt x="1486" y="8343"/>
                    <a:pt x="1271" y="8247"/>
                    <a:pt x="1098" y="8062"/>
                  </a:cubicBezTo>
                  <a:cubicBezTo>
                    <a:pt x="1035" y="7991"/>
                    <a:pt x="982" y="7919"/>
                    <a:pt x="946" y="7830"/>
                  </a:cubicBezTo>
                  <a:cubicBezTo>
                    <a:pt x="882" y="7662"/>
                    <a:pt x="717" y="7558"/>
                    <a:pt x="542" y="7558"/>
                  </a:cubicBezTo>
                  <a:cubicBezTo>
                    <a:pt x="522" y="7558"/>
                    <a:pt x="502" y="7560"/>
                    <a:pt x="482" y="7563"/>
                  </a:cubicBezTo>
                  <a:cubicBezTo>
                    <a:pt x="286" y="7589"/>
                    <a:pt x="134" y="7750"/>
                    <a:pt x="108" y="7946"/>
                  </a:cubicBezTo>
                  <a:lnTo>
                    <a:pt x="9" y="8731"/>
                  </a:lnTo>
                  <a:cubicBezTo>
                    <a:pt x="1" y="8865"/>
                    <a:pt x="36" y="8990"/>
                    <a:pt x="125" y="9079"/>
                  </a:cubicBezTo>
                  <a:cubicBezTo>
                    <a:pt x="447" y="9427"/>
                    <a:pt x="884" y="9677"/>
                    <a:pt x="1348" y="9766"/>
                  </a:cubicBezTo>
                  <a:cubicBezTo>
                    <a:pt x="1478" y="9792"/>
                    <a:pt x="1611" y="9805"/>
                    <a:pt x="1744" y="9805"/>
                  </a:cubicBezTo>
                  <a:cubicBezTo>
                    <a:pt x="2430" y="9805"/>
                    <a:pt x="3130" y="9470"/>
                    <a:pt x="3622" y="8910"/>
                  </a:cubicBezTo>
                  <a:cubicBezTo>
                    <a:pt x="3666" y="8912"/>
                    <a:pt x="3710" y="8913"/>
                    <a:pt x="3754" y="8913"/>
                  </a:cubicBezTo>
                  <a:cubicBezTo>
                    <a:pt x="4104" y="8913"/>
                    <a:pt x="4459" y="8849"/>
                    <a:pt x="4800" y="8722"/>
                  </a:cubicBezTo>
                  <a:cubicBezTo>
                    <a:pt x="5460" y="8473"/>
                    <a:pt x="6004" y="8000"/>
                    <a:pt x="6352" y="7375"/>
                  </a:cubicBezTo>
                  <a:cubicBezTo>
                    <a:pt x="7084" y="7348"/>
                    <a:pt x="7940" y="6911"/>
                    <a:pt x="8422" y="5948"/>
                  </a:cubicBezTo>
                  <a:cubicBezTo>
                    <a:pt x="8511" y="5761"/>
                    <a:pt x="8591" y="5555"/>
                    <a:pt x="8645" y="5332"/>
                  </a:cubicBezTo>
                  <a:cubicBezTo>
                    <a:pt x="9020" y="5279"/>
                    <a:pt x="9368" y="5136"/>
                    <a:pt x="9671" y="4931"/>
                  </a:cubicBezTo>
                  <a:cubicBezTo>
                    <a:pt x="10090" y="4636"/>
                    <a:pt x="10429" y="4208"/>
                    <a:pt x="10625" y="3691"/>
                  </a:cubicBezTo>
                  <a:cubicBezTo>
                    <a:pt x="11116" y="3566"/>
                    <a:pt x="11535" y="3263"/>
                    <a:pt x="11848" y="2852"/>
                  </a:cubicBezTo>
                  <a:cubicBezTo>
                    <a:pt x="12071" y="2558"/>
                    <a:pt x="12240" y="2201"/>
                    <a:pt x="12320" y="1817"/>
                  </a:cubicBezTo>
                  <a:cubicBezTo>
                    <a:pt x="12410" y="1380"/>
                    <a:pt x="12356" y="899"/>
                    <a:pt x="12169" y="461"/>
                  </a:cubicBezTo>
                  <a:cubicBezTo>
                    <a:pt x="12062" y="212"/>
                    <a:pt x="11848" y="42"/>
                    <a:pt x="11580" y="6"/>
                  </a:cubicBezTo>
                  <a:cubicBezTo>
                    <a:pt x="11549" y="2"/>
                    <a:pt x="11517" y="0"/>
                    <a:pt x="11486" y="0"/>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42" name="Google Shape;3830;p10"/>
            <p:cNvSpPr/>
            <p:nvPr/>
          </p:nvSpPr>
          <p:spPr>
            <a:xfrm>
              <a:off x="1791838" y="1727969"/>
              <a:ext cx="1207000" cy="935273"/>
            </a:xfrm>
            <a:custGeom>
              <a:avLst/>
              <a:ahLst/>
              <a:rect l="l" t="t" r="r" b="b"/>
              <a:pathLst>
                <a:path w="11518" h="8925" extrusionOk="0">
                  <a:moveTo>
                    <a:pt x="8708" y="797"/>
                  </a:moveTo>
                  <a:lnTo>
                    <a:pt x="8708" y="797"/>
                  </a:lnTo>
                  <a:cubicBezTo>
                    <a:pt x="8710" y="799"/>
                    <a:pt x="8720" y="804"/>
                    <a:pt x="8725" y="804"/>
                  </a:cubicBezTo>
                  <a:cubicBezTo>
                    <a:pt x="8718" y="801"/>
                    <a:pt x="8713" y="799"/>
                    <a:pt x="8708" y="797"/>
                  </a:cubicBezTo>
                  <a:close/>
                  <a:moveTo>
                    <a:pt x="8520" y="751"/>
                  </a:moveTo>
                  <a:cubicBezTo>
                    <a:pt x="8547" y="751"/>
                    <a:pt x="8583" y="751"/>
                    <a:pt x="8609" y="760"/>
                  </a:cubicBezTo>
                  <a:cubicBezTo>
                    <a:pt x="8627" y="769"/>
                    <a:pt x="8654" y="778"/>
                    <a:pt x="8681" y="787"/>
                  </a:cubicBezTo>
                  <a:cubicBezTo>
                    <a:pt x="8692" y="792"/>
                    <a:pt x="8699" y="794"/>
                    <a:pt x="8708" y="797"/>
                  </a:cubicBezTo>
                  <a:lnTo>
                    <a:pt x="8708" y="797"/>
                  </a:lnTo>
                  <a:cubicBezTo>
                    <a:pt x="8707" y="797"/>
                    <a:pt x="8707" y="797"/>
                    <a:pt x="8707" y="797"/>
                  </a:cubicBezTo>
                  <a:cubicBezTo>
                    <a:pt x="8708" y="797"/>
                    <a:pt x="8713" y="799"/>
                    <a:pt x="8725" y="804"/>
                  </a:cubicBezTo>
                  <a:cubicBezTo>
                    <a:pt x="8752" y="822"/>
                    <a:pt x="8788" y="849"/>
                    <a:pt x="8815" y="867"/>
                  </a:cubicBezTo>
                  <a:cubicBezTo>
                    <a:pt x="8886" y="920"/>
                    <a:pt x="8904" y="938"/>
                    <a:pt x="8957" y="1001"/>
                  </a:cubicBezTo>
                  <a:cubicBezTo>
                    <a:pt x="9064" y="1126"/>
                    <a:pt x="9109" y="1215"/>
                    <a:pt x="9171" y="1375"/>
                  </a:cubicBezTo>
                  <a:cubicBezTo>
                    <a:pt x="9234" y="1518"/>
                    <a:pt x="9252" y="1598"/>
                    <a:pt x="9278" y="1759"/>
                  </a:cubicBezTo>
                  <a:cubicBezTo>
                    <a:pt x="9305" y="1937"/>
                    <a:pt x="9305" y="2027"/>
                    <a:pt x="9296" y="2169"/>
                  </a:cubicBezTo>
                  <a:lnTo>
                    <a:pt x="9287" y="2169"/>
                  </a:lnTo>
                  <a:cubicBezTo>
                    <a:pt x="9278" y="2169"/>
                    <a:pt x="9243" y="2160"/>
                    <a:pt x="9234" y="2152"/>
                  </a:cubicBezTo>
                  <a:cubicBezTo>
                    <a:pt x="9189" y="2143"/>
                    <a:pt x="9154" y="2125"/>
                    <a:pt x="9109" y="2116"/>
                  </a:cubicBezTo>
                  <a:cubicBezTo>
                    <a:pt x="9046" y="2089"/>
                    <a:pt x="8984" y="2053"/>
                    <a:pt x="8913" y="2027"/>
                  </a:cubicBezTo>
                  <a:cubicBezTo>
                    <a:pt x="8913" y="2018"/>
                    <a:pt x="8913" y="2018"/>
                    <a:pt x="8913" y="2018"/>
                  </a:cubicBezTo>
                  <a:cubicBezTo>
                    <a:pt x="8904" y="2009"/>
                    <a:pt x="8886" y="2009"/>
                    <a:pt x="8877" y="2000"/>
                  </a:cubicBezTo>
                  <a:cubicBezTo>
                    <a:pt x="8850" y="1982"/>
                    <a:pt x="8815" y="1955"/>
                    <a:pt x="8788" y="1937"/>
                  </a:cubicBezTo>
                  <a:cubicBezTo>
                    <a:pt x="8725" y="1893"/>
                    <a:pt x="8672" y="1848"/>
                    <a:pt x="8627" y="1804"/>
                  </a:cubicBezTo>
                  <a:cubicBezTo>
                    <a:pt x="8609" y="1795"/>
                    <a:pt x="8600" y="1777"/>
                    <a:pt x="8592" y="1768"/>
                  </a:cubicBezTo>
                  <a:cubicBezTo>
                    <a:pt x="8565" y="1741"/>
                    <a:pt x="8538" y="1706"/>
                    <a:pt x="8511" y="1670"/>
                  </a:cubicBezTo>
                  <a:cubicBezTo>
                    <a:pt x="8351" y="1465"/>
                    <a:pt x="8270" y="1233"/>
                    <a:pt x="8306" y="974"/>
                  </a:cubicBezTo>
                  <a:cubicBezTo>
                    <a:pt x="8306" y="952"/>
                    <a:pt x="8304" y="952"/>
                    <a:pt x="8304" y="952"/>
                  </a:cubicBezTo>
                  <a:cubicBezTo>
                    <a:pt x="8304" y="952"/>
                    <a:pt x="8306" y="952"/>
                    <a:pt x="8315" y="929"/>
                  </a:cubicBezTo>
                  <a:cubicBezTo>
                    <a:pt x="8324" y="903"/>
                    <a:pt x="8333" y="876"/>
                    <a:pt x="8351" y="849"/>
                  </a:cubicBezTo>
                  <a:cubicBezTo>
                    <a:pt x="8351" y="849"/>
                    <a:pt x="8377" y="813"/>
                    <a:pt x="8386" y="804"/>
                  </a:cubicBezTo>
                  <a:cubicBezTo>
                    <a:pt x="8395" y="804"/>
                    <a:pt x="8431" y="778"/>
                    <a:pt x="8431" y="778"/>
                  </a:cubicBezTo>
                  <a:cubicBezTo>
                    <a:pt x="8440" y="769"/>
                    <a:pt x="8458" y="760"/>
                    <a:pt x="8467" y="760"/>
                  </a:cubicBezTo>
                  <a:lnTo>
                    <a:pt x="8476" y="760"/>
                  </a:lnTo>
                  <a:cubicBezTo>
                    <a:pt x="8476" y="760"/>
                    <a:pt x="8476" y="760"/>
                    <a:pt x="8476" y="751"/>
                  </a:cubicBezTo>
                  <a:close/>
                  <a:moveTo>
                    <a:pt x="6673" y="2354"/>
                  </a:moveTo>
                  <a:cubicBezTo>
                    <a:pt x="6681" y="2354"/>
                    <a:pt x="6690" y="2355"/>
                    <a:pt x="6700" y="2357"/>
                  </a:cubicBezTo>
                  <a:cubicBezTo>
                    <a:pt x="6752" y="2365"/>
                    <a:pt x="6796" y="2374"/>
                    <a:pt x="6863" y="2415"/>
                  </a:cubicBezTo>
                  <a:lnTo>
                    <a:pt x="6863" y="2415"/>
                  </a:lnTo>
                  <a:cubicBezTo>
                    <a:pt x="6866" y="2418"/>
                    <a:pt x="6907" y="2448"/>
                    <a:pt x="6914" y="2455"/>
                  </a:cubicBezTo>
                  <a:cubicBezTo>
                    <a:pt x="6932" y="2473"/>
                    <a:pt x="6950" y="2482"/>
                    <a:pt x="6968" y="2499"/>
                  </a:cubicBezTo>
                  <a:cubicBezTo>
                    <a:pt x="6968" y="2499"/>
                    <a:pt x="6986" y="2517"/>
                    <a:pt x="6986" y="2517"/>
                  </a:cubicBezTo>
                  <a:cubicBezTo>
                    <a:pt x="7084" y="2624"/>
                    <a:pt x="7137" y="2767"/>
                    <a:pt x="7173" y="2910"/>
                  </a:cubicBezTo>
                  <a:cubicBezTo>
                    <a:pt x="7227" y="3177"/>
                    <a:pt x="7236" y="3454"/>
                    <a:pt x="7227" y="3740"/>
                  </a:cubicBezTo>
                  <a:cubicBezTo>
                    <a:pt x="7209" y="3731"/>
                    <a:pt x="7191" y="3722"/>
                    <a:pt x="7173" y="3722"/>
                  </a:cubicBezTo>
                  <a:cubicBezTo>
                    <a:pt x="7111" y="3695"/>
                    <a:pt x="7048" y="3668"/>
                    <a:pt x="6986" y="3632"/>
                  </a:cubicBezTo>
                  <a:cubicBezTo>
                    <a:pt x="6977" y="3632"/>
                    <a:pt x="6968" y="3624"/>
                    <a:pt x="6950" y="3615"/>
                  </a:cubicBezTo>
                  <a:cubicBezTo>
                    <a:pt x="6950" y="3615"/>
                    <a:pt x="6950" y="3615"/>
                    <a:pt x="6941" y="3606"/>
                  </a:cubicBezTo>
                  <a:cubicBezTo>
                    <a:pt x="6914" y="3588"/>
                    <a:pt x="6879" y="3570"/>
                    <a:pt x="6852" y="3552"/>
                  </a:cubicBezTo>
                  <a:cubicBezTo>
                    <a:pt x="6798" y="3508"/>
                    <a:pt x="6745" y="3472"/>
                    <a:pt x="6700" y="3427"/>
                  </a:cubicBezTo>
                  <a:cubicBezTo>
                    <a:pt x="6691" y="3418"/>
                    <a:pt x="6682" y="3409"/>
                    <a:pt x="6682" y="3409"/>
                  </a:cubicBezTo>
                  <a:cubicBezTo>
                    <a:pt x="6682" y="3409"/>
                    <a:pt x="6674" y="3401"/>
                    <a:pt x="6674" y="3392"/>
                  </a:cubicBezTo>
                  <a:cubicBezTo>
                    <a:pt x="6647" y="3365"/>
                    <a:pt x="6620" y="3338"/>
                    <a:pt x="6602" y="3311"/>
                  </a:cubicBezTo>
                  <a:cubicBezTo>
                    <a:pt x="6575" y="3285"/>
                    <a:pt x="6558" y="3258"/>
                    <a:pt x="6540" y="3222"/>
                  </a:cubicBezTo>
                  <a:cubicBezTo>
                    <a:pt x="6531" y="3213"/>
                    <a:pt x="6513" y="3186"/>
                    <a:pt x="6504" y="3177"/>
                  </a:cubicBezTo>
                  <a:cubicBezTo>
                    <a:pt x="6477" y="3124"/>
                    <a:pt x="6450" y="3062"/>
                    <a:pt x="6433" y="2999"/>
                  </a:cubicBezTo>
                  <a:cubicBezTo>
                    <a:pt x="6433" y="2990"/>
                    <a:pt x="6415" y="2954"/>
                    <a:pt x="6415" y="2946"/>
                  </a:cubicBezTo>
                  <a:cubicBezTo>
                    <a:pt x="6406" y="2910"/>
                    <a:pt x="6406" y="2874"/>
                    <a:pt x="6397" y="2838"/>
                  </a:cubicBezTo>
                  <a:cubicBezTo>
                    <a:pt x="6397" y="2821"/>
                    <a:pt x="6397" y="2776"/>
                    <a:pt x="6397" y="2767"/>
                  </a:cubicBezTo>
                  <a:cubicBezTo>
                    <a:pt x="6397" y="2758"/>
                    <a:pt x="6397" y="2705"/>
                    <a:pt x="6397" y="2687"/>
                  </a:cubicBezTo>
                  <a:cubicBezTo>
                    <a:pt x="6406" y="2651"/>
                    <a:pt x="6406" y="2624"/>
                    <a:pt x="6415" y="2589"/>
                  </a:cubicBezTo>
                  <a:cubicBezTo>
                    <a:pt x="6424" y="2571"/>
                    <a:pt x="6424" y="2562"/>
                    <a:pt x="6433" y="2544"/>
                  </a:cubicBezTo>
                  <a:cubicBezTo>
                    <a:pt x="6433" y="2535"/>
                    <a:pt x="6450" y="2499"/>
                    <a:pt x="6450" y="2491"/>
                  </a:cubicBezTo>
                  <a:cubicBezTo>
                    <a:pt x="6459" y="2482"/>
                    <a:pt x="6468" y="2464"/>
                    <a:pt x="6468" y="2464"/>
                  </a:cubicBezTo>
                  <a:cubicBezTo>
                    <a:pt x="6486" y="2446"/>
                    <a:pt x="6495" y="2437"/>
                    <a:pt x="6504" y="2419"/>
                  </a:cubicBezTo>
                  <a:cubicBezTo>
                    <a:pt x="6513" y="2410"/>
                    <a:pt x="6522" y="2401"/>
                    <a:pt x="6531" y="2392"/>
                  </a:cubicBezTo>
                  <a:cubicBezTo>
                    <a:pt x="6540" y="2392"/>
                    <a:pt x="6549" y="2384"/>
                    <a:pt x="6558" y="2375"/>
                  </a:cubicBezTo>
                  <a:lnTo>
                    <a:pt x="6575" y="2375"/>
                  </a:lnTo>
                  <a:cubicBezTo>
                    <a:pt x="6619" y="2367"/>
                    <a:pt x="6639" y="2354"/>
                    <a:pt x="6673" y="2354"/>
                  </a:cubicBezTo>
                  <a:close/>
                  <a:moveTo>
                    <a:pt x="4354" y="3838"/>
                  </a:moveTo>
                  <a:cubicBezTo>
                    <a:pt x="4361" y="3838"/>
                    <a:pt x="4414" y="3849"/>
                    <a:pt x="4426" y="3849"/>
                  </a:cubicBezTo>
                  <a:cubicBezTo>
                    <a:pt x="4429" y="3849"/>
                    <a:pt x="4429" y="3848"/>
                    <a:pt x="4425" y="3847"/>
                  </a:cubicBezTo>
                  <a:lnTo>
                    <a:pt x="4425" y="3847"/>
                  </a:lnTo>
                  <a:cubicBezTo>
                    <a:pt x="4497" y="3873"/>
                    <a:pt x="4532" y="3891"/>
                    <a:pt x="4577" y="3918"/>
                  </a:cubicBezTo>
                  <a:cubicBezTo>
                    <a:pt x="4711" y="4016"/>
                    <a:pt x="4791" y="4096"/>
                    <a:pt x="4880" y="4239"/>
                  </a:cubicBezTo>
                  <a:cubicBezTo>
                    <a:pt x="5032" y="4471"/>
                    <a:pt x="5130" y="4810"/>
                    <a:pt x="5166" y="5113"/>
                  </a:cubicBezTo>
                  <a:cubicBezTo>
                    <a:pt x="5193" y="5292"/>
                    <a:pt x="5193" y="5390"/>
                    <a:pt x="5175" y="5568"/>
                  </a:cubicBezTo>
                  <a:cubicBezTo>
                    <a:pt x="5175" y="5568"/>
                    <a:pt x="5175" y="5577"/>
                    <a:pt x="5175" y="5577"/>
                  </a:cubicBezTo>
                  <a:cubicBezTo>
                    <a:pt x="5041" y="5479"/>
                    <a:pt x="4925" y="5363"/>
                    <a:pt x="4809" y="5229"/>
                  </a:cubicBezTo>
                  <a:cubicBezTo>
                    <a:pt x="4586" y="4980"/>
                    <a:pt x="4327" y="4694"/>
                    <a:pt x="4193" y="4382"/>
                  </a:cubicBezTo>
                  <a:cubicBezTo>
                    <a:pt x="4167" y="4310"/>
                    <a:pt x="4149" y="4248"/>
                    <a:pt x="4140" y="4177"/>
                  </a:cubicBezTo>
                  <a:cubicBezTo>
                    <a:pt x="4140" y="4159"/>
                    <a:pt x="4140" y="4159"/>
                    <a:pt x="4140" y="4123"/>
                  </a:cubicBezTo>
                  <a:cubicBezTo>
                    <a:pt x="4140" y="4108"/>
                    <a:pt x="4153" y="4038"/>
                    <a:pt x="4151" y="4038"/>
                  </a:cubicBezTo>
                  <a:lnTo>
                    <a:pt x="4151" y="4038"/>
                  </a:lnTo>
                  <a:cubicBezTo>
                    <a:pt x="4151" y="4038"/>
                    <a:pt x="4150" y="4039"/>
                    <a:pt x="4149" y="4043"/>
                  </a:cubicBezTo>
                  <a:cubicBezTo>
                    <a:pt x="4167" y="3971"/>
                    <a:pt x="4193" y="3927"/>
                    <a:pt x="4229" y="3891"/>
                  </a:cubicBezTo>
                  <a:cubicBezTo>
                    <a:pt x="4238" y="3873"/>
                    <a:pt x="4292" y="3847"/>
                    <a:pt x="4309" y="3847"/>
                  </a:cubicBezTo>
                  <a:cubicBezTo>
                    <a:pt x="4327" y="3838"/>
                    <a:pt x="4336" y="3838"/>
                    <a:pt x="4354" y="3838"/>
                  </a:cubicBezTo>
                  <a:close/>
                  <a:moveTo>
                    <a:pt x="2036" y="5067"/>
                  </a:moveTo>
                  <a:cubicBezTo>
                    <a:pt x="2047" y="5067"/>
                    <a:pt x="2059" y="5067"/>
                    <a:pt x="2070" y="5069"/>
                  </a:cubicBezTo>
                  <a:cubicBezTo>
                    <a:pt x="2365" y="5095"/>
                    <a:pt x="2561" y="5461"/>
                    <a:pt x="2659" y="5702"/>
                  </a:cubicBezTo>
                  <a:cubicBezTo>
                    <a:pt x="2793" y="6014"/>
                    <a:pt x="2855" y="6362"/>
                    <a:pt x="2837" y="6701"/>
                  </a:cubicBezTo>
                  <a:cubicBezTo>
                    <a:pt x="2820" y="6906"/>
                    <a:pt x="2784" y="7103"/>
                    <a:pt x="2713" y="7290"/>
                  </a:cubicBezTo>
                  <a:cubicBezTo>
                    <a:pt x="2543" y="7228"/>
                    <a:pt x="2391" y="7129"/>
                    <a:pt x="2249" y="7014"/>
                  </a:cubicBezTo>
                  <a:cubicBezTo>
                    <a:pt x="2026" y="6835"/>
                    <a:pt x="1847" y="6594"/>
                    <a:pt x="1740" y="6327"/>
                  </a:cubicBezTo>
                  <a:cubicBezTo>
                    <a:pt x="1633" y="6068"/>
                    <a:pt x="1589" y="5773"/>
                    <a:pt x="1651" y="5497"/>
                  </a:cubicBezTo>
                  <a:cubicBezTo>
                    <a:pt x="1693" y="5302"/>
                    <a:pt x="1824" y="5067"/>
                    <a:pt x="2036" y="5067"/>
                  </a:cubicBezTo>
                  <a:close/>
                  <a:moveTo>
                    <a:pt x="11044" y="0"/>
                  </a:moveTo>
                  <a:cubicBezTo>
                    <a:pt x="10833" y="0"/>
                    <a:pt x="10613" y="197"/>
                    <a:pt x="10724" y="448"/>
                  </a:cubicBezTo>
                  <a:cubicBezTo>
                    <a:pt x="10733" y="483"/>
                    <a:pt x="10741" y="510"/>
                    <a:pt x="10759" y="546"/>
                  </a:cubicBezTo>
                  <a:cubicBezTo>
                    <a:pt x="10759" y="546"/>
                    <a:pt x="10759" y="555"/>
                    <a:pt x="10759" y="555"/>
                  </a:cubicBezTo>
                  <a:cubicBezTo>
                    <a:pt x="10768" y="573"/>
                    <a:pt x="10768" y="581"/>
                    <a:pt x="10768" y="599"/>
                  </a:cubicBezTo>
                  <a:cubicBezTo>
                    <a:pt x="10786" y="671"/>
                    <a:pt x="10795" y="751"/>
                    <a:pt x="10804" y="822"/>
                  </a:cubicBezTo>
                  <a:cubicBezTo>
                    <a:pt x="10804" y="840"/>
                    <a:pt x="10804" y="849"/>
                    <a:pt x="10804" y="867"/>
                  </a:cubicBezTo>
                  <a:cubicBezTo>
                    <a:pt x="10804" y="894"/>
                    <a:pt x="10804" y="929"/>
                    <a:pt x="10804" y="965"/>
                  </a:cubicBezTo>
                  <a:cubicBezTo>
                    <a:pt x="10795" y="1036"/>
                    <a:pt x="10786" y="1108"/>
                    <a:pt x="10768" y="1188"/>
                  </a:cubicBezTo>
                  <a:cubicBezTo>
                    <a:pt x="10768" y="1197"/>
                    <a:pt x="10759" y="1233"/>
                    <a:pt x="10759" y="1251"/>
                  </a:cubicBezTo>
                  <a:cubicBezTo>
                    <a:pt x="10750" y="1268"/>
                    <a:pt x="10750" y="1286"/>
                    <a:pt x="10750" y="1286"/>
                  </a:cubicBezTo>
                  <a:cubicBezTo>
                    <a:pt x="10741" y="1304"/>
                    <a:pt x="10733" y="1322"/>
                    <a:pt x="10733" y="1331"/>
                  </a:cubicBezTo>
                  <a:cubicBezTo>
                    <a:pt x="10706" y="1402"/>
                    <a:pt x="10679" y="1474"/>
                    <a:pt x="10643" y="1545"/>
                  </a:cubicBezTo>
                  <a:cubicBezTo>
                    <a:pt x="10634" y="1554"/>
                    <a:pt x="10617" y="1590"/>
                    <a:pt x="10617" y="1598"/>
                  </a:cubicBezTo>
                  <a:cubicBezTo>
                    <a:pt x="10599" y="1616"/>
                    <a:pt x="10590" y="1643"/>
                    <a:pt x="10572" y="1670"/>
                  </a:cubicBezTo>
                  <a:cubicBezTo>
                    <a:pt x="10527" y="1732"/>
                    <a:pt x="10483" y="1786"/>
                    <a:pt x="10429" y="1848"/>
                  </a:cubicBezTo>
                  <a:cubicBezTo>
                    <a:pt x="10420" y="1857"/>
                    <a:pt x="10420" y="1857"/>
                    <a:pt x="10420" y="1866"/>
                  </a:cubicBezTo>
                  <a:cubicBezTo>
                    <a:pt x="10420" y="1866"/>
                    <a:pt x="10411" y="1866"/>
                    <a:pt x="10402" y="1875"/>
                  </a:cubicBezTo>
                  <a:cubicBezTo>
                    <a:pt x="10376" y="1902"/>
                    <a:pt x="10349" y="1929"/>
                    <a:pt x="10322" y="1955"/>
                  </a:cubicBezTo>
                  <a:cubicBezTo>
                    <a:pt x="10295" y="1973"/>
                    <a:pt x="10269" y="1991"/>
                    <a:pt x="10242" y="2009"/>
                  </a:cubicBezTo>
                  <a:cubicBezTo>
                    <a:pt x="10233" y="2018"/>
                    <a:pt x="10188" y="2045"/>
                    <a:pt x="10179" y="2053"/>
                  </a:cubicBezTo>
                  <a:cubicBezTo>
                    <a:pt x="10126" y="2089"/>
                    <a:pt x="10063" y="2116"/>
                    <a:pt x="10001" y="2143"/>
                  </a:cubicBezTo>
                  <a:cubicBezTo>
                    <a:pt x="9992" y="2143"/>
                    <a:pt x="9974" y="2152"/>
                    <a:pt x="9956" y="2152"/>
                  </a:cubicBezTo>
                  <a:cubicBezTo>
                    <a:pt x="9965" y="2125"/>
                    <a:pt x="9965" y="2089"/>
                    <a:pt x="9965" y="2062"/>
                  </a:cubicBezTo>
                  <a:cubicBezTo>
                    <a:pt x="9948" y="1277"/>
                    <a:pt x="9564" y="296"/>
                    <a:pt x="8699" y="126"/>
                  </a:cubicBezTo>
                  <a:cubicBezTo>
                    <a:pt x="8644" y="115"/>
                    <a:pt x="8590" y="110"/>
                    <a:pt x="8537" y="110"/>
                  </a:cubicBezTo>
                  <a:cubicBezTo>
                    <a:pt x="8158" y="110"/>
                    <a:pt x="7810" y="376"/>
                    <a:pt x="7708" y="751"/>
                  </a:cubicBezTo>
                  <a:cubicBezTo>
                    <a:pt x="7583" y="1170"/>
                    <a:pt x="7690" y="1607"/>
                    <a:pt x="7914" y="1973"/>
                  </a:cubicBezTo>
                  <a:cubicBezTo>
                    <a:pt x="8190" y="2410"/>
                    <a:pt x="8654" y="2723"/>
                    <a:pt x="9154" y="2838"/>
                  </a:cubicBezTo>
                  <a:cubicBezTo>
                    <a:pt x="9136" y="2892"/>
                    <a:pt x="9109" y="2954"/>
                    <a:pt x="9073" y="3008"/>
                  </a:cubicBezTo>
                  <a:cubicBezTo>
                    <a:pt x="9073" y="3017"/>
                    <a:pt x="9055" y="3062"/>
                    <a:pt x="9046" y="3070"/>
                  </a:cubicBezTo>
                  <a:cubicBezTo>
                    <a:pt x="9029" y="3097"/>
                    <a:pt x="9020" y="3115"/>
                    <a:pt x="9002" y="3142"/>
                  </a:cubicBezTo>
                  <a:cubicBezTo>
                    <a:pt x="8957" y="3213"/>
                    <a:pt x="8904" y="3276"/>
                    <a:pt x="8859" y="3338"/>
                  </a:cubicBezTo>
                  <a:cubicBezTo>
                    <a:pt x="8832" y="3356"/>
                    <a:pt x="8815" y="3383"/>
                    <a:pt x="8797" y="3409"/>
                  </a:cubicBezTo>
                  <a:cubicBezTo>
                    <a:pt x="8788" y="3409"/>
                    <a:pt x="8743" y="3454"/>
                    <a:pt x="8734" y="3463"/>
                  </a:cubicBezTo>
                  <a:cubicBezTo>
                    <a:pt x="8681" y="3508"/>
                    <a:pt x="8609" y="3561"/>
                    <a:pt x="8547" y="3606"/>
                  </a:cubicBezTo>
                  <a:cubicBezTo>
                    <a:pt x="8538" y="3615"/>
                    <a:pt x="8529" y="3624"/>
                    <a:pt x="8511" y="3624"/>
                  </a:cubicBezTo>
                  <a:cubicBezTo>
                    <a:pt x="8484" y="3641"/>
                    <a:pt x="8458" y="3659"/>
                    <a:pt x="8431" y="3668"/>
                  </a:cubicBezTo>
                  <a:cubicBezTo>
                    <a:pt x="8368" y="3704"/>
                    <a:pt x="8297" y="3731"/>
                    <a:pt x="8226" y="3757"/>
                  </a:cubicBezTo>
                  <a:cubicBezTo>
                    <a:pt x="8217" y="3757"/>
                    <a:pt x="8208" y="3757"/>
                    <a:pt x="8190" y="3766"/>
                  </a:cubicBezTo>
                  <a:cubicBezTo>
                    <a:pt x="8154" y="3775"/>
                    <a:pt x="8119" y="3784"/>
                    <a:pt x="8083" y="3793"/>
                  </a:cubicBezTo>
                  <a:cubicBezTo>
                    <a:pt x="8021" y="3802"/>
                    <a:pt x="7958" y="3811"/>
                    <a:pt x="7905" y="3811"/>
                  </a:cubicBezTo>
                  <a:cubicBezTo>
                    <a:pt x="7914" y="3365"/>
                    <a:pt x="7905" y="2865"/>
                    <a:pt x="7717" y="2446"/>
                  </a:cubicBezTo>
                  <a:cubicBezTo>
                    <a:pt x="7526" y="2029"/>
                    <a:pt x="7133" y="1723"/>
                    <a:pt x="6660" y="1723"/>
                  </a:cubicBezTo>
                  <a:cubicBezTo>
                    <a:pt x="6647" y="1723"/>
                    <a:pt x="6633" y="1723"/>
                    <a:pt x="6620" y="1723"/>
                  </a:cubicBezTo>
                  <a:cubicBezTo>
                    <a:pt x="6183" y="1741"/>
                    <a:pt x="5880" y="2107"/>
                    <a:pt x="5790" y="2508"/>
                  </a:cubicBezTo>
                  <a:cubicBezTo>
                    <a:pt x="5621" y="3276"/>
                    <a:pt x="6165" y="3989"/>
                    <a:pt x="6834" y="4293"/>
                  </a:cubicBezTo>
                  <a:cubicBezTo>
                    <a:pt x="6941" y="4346"/>
                    <a:pt x="7048" y="4382"/>
                    <a:pt x="7155" y="4409"/>
                  </a:cubicBezTo>
                  <a:cubicBezTo>
                    <a:pt x="7111" y="4641"/>
                    <a:pt x="7039" y="4864"/>
                    <a:pt x="6932" y="5087"/>
                  </a:cubicBezTo>
                  <a:cubicBezTo>
                    <a:pt x="6879" y="5194"/>
                    <a:pt x="6754" y="5354"/>
                    <a:pt x="6674" y="5443"/>
                  </a:cubicBezTo>
                  <a:cubicBezTo>
                    <a:pt x="6638" y="5470"/>
                    <a:pt x="6566" y="5533"/>
                    <a:pt x="6522" y="5568"/>
                  </a:cubicBezTo>
                  <a:cubicBezTo>
                    <a:pt x="6450" y="5622"/>
                    <a:pt x="6397" y="5658"/>
                    <a:pt x="6343" y="5684"/>
                  </a:cubicBezTo>
                  <a:cubicBezTo>
                    <a:pt x="6192" y="5765"/>
                    <a:pt x="6094" y="5800"/>
                    <a:pt x="5933" y="5827"/>
                  </a:cubicBezTo>
                  <a:lnTo>
                    <a:pt x="5835" y="5827"/>
                  </a:lnTo>
                  <a:cubicBezTo>
                    <a:pt x="5960" y="5033"/>
                    <a:pt x="5746" y="4105"/>
                    <a:pt x="5157" y="3543"/>
                  </a:cubicBezTo>
                  <a:cubicBezTo>
                    <a:pt x="4942" y="3346"/>
                    <a:pt x="4659" y="3209"/>
                    <a:pt x="4376" y="3209"/>
                  </a:cubicBezTo>
                  <a:cubicBezTo>
                    <a:pt x="4225" y="3209"/>
                    <a:pt x="4075" y="3248"/>
                    <a:pt x="3935" y="3338"/>
                  </a:cubicBezTo>
                  <a:cubicBezTo>
                    <a:pt x="3515" y="3588"/>
                    <a:pt x="3435" y="4123"/>
                    <a:pt x="3578" y="4551"/>
                  </a:cubicBezTo>
                  <a:cubicBezTo>
                    <a:pt x="3658" y="4783"/>
                    <a:pt x="3792" y="4980"/>
                    <a:pt x="3935" y="5176"/>
                  </a:cubicBezTo>
                  <a:cubicBezTo>
                    <a:pt x="4060" y="5345"/>
                    <a:pt x="4193" y="5515"/>
                    <a:pt x="4336" y="5684"/>
                  </a:cubicBezTo>
                  <a:cubicBezTo>
                    <a:pt x="4532" y="5907"/>
                    <a:pt x="4755" y="6112"/>
                    <a:pt x="5005" y="6264"/>
                  </a:cubicBezTo>
                  <a:cubicBezTo>
                    <a:pt x="4916" y="6478"/>
                    <a:pt x="4791" y="6666"/>
                    <a:pt x="4631" y="6826"/>
                  </a:cubicBezTo>
                  <a:cubicBezTo>
                    <a:pt x="4274" y="7174"/>
                    <a:pt x="3783" y="7388"/>
                    <a:pt x="3284" y="7388"/>
                  </a:cubicBezTo>
                  <a:cubicBezTo>
                    <a:pt x="3507" y="6701"/>
                    <a:pt x="3426" y="5907"/>
                    <a:pt x="3078" y="5274"/>
                  </a:cubicBezTo>
                  <a:cubicBezTo>
                    <a:pt x="2871" y="4886"/>
                    <a:pt x="2514" y="4514"/>
                    <a:pt x="2039" y="4514"/>
                  </a:cubicBezTo>
                  <a:cubicBezTo>
                    <a:pt x="2023" y="4514"/>
                    <a:pt x="2007" y="4515"/>
                    <a:pt x="1990" y="4516"/>
                  </a:cubicBezTo>
                  <a:cubicBezTo>
                    <a:pt x="1562" y="4533"/>
                    <a:pt x="1250" y="4899"/>
                    <a:pt x="1134" y="5283"/>
                  </a:cubicBezTo>
                  <a:cubicBezTo>
                    <a:pt x="884" y="6095"/>
                    <a:pt x="1241" y="6960"/>
                    <a:pt x="1856" y="7504"/>
                  </a:cubicBezTo>
                  <a:cubicBezTo>
                    <a:pt x="2008" y="7638"/>
                    <a:pt x="2186" y="7754"/>
                    <a:pt x="2374" y="7834"/>
                  </a:cubicBezTo>
                  <a:cubicBezTo>
                    <a:pt x="2240" y="7986"/>
                    <a:pt x="2070" y="8111"/>
                    <a:pt x="1883" y="8200"/>
                  </a:cubicBezTo>
                  <a:cubicBezTo>
                    <a:pt x="1684" y="8290"/>
                    <a:pt x="1476" y="8336"/>
                    <a:pt x="1272" y="8336"/>
                  </a:cubicBezTo>
                  <a:cubicBezTo>
                    <a:pt x="928" y="8336"/>
                    <a:pt x="594" y="8204"/>
                    <a:pt x="331" y="7923"/>
                  </a:cubicBezTo>
                  <a:cubicBezTo>
                    <a:pt x="233" y="7807"/>
                    <a:pt x="152" y="7692"/>
                    <a:pt x="99" y="7558"/>
                  </a:cubicBezTo>
                  <a:lnTo>
                    <a:pt x="1" y="8343"/>
                  </a:lnTo>
                  <a:cubicBezTo>
                    <a:pt x="259" y="8619"/>
                    <a:pt x="598" y="8816"/>
                    <a:pt x="982" y="8896"/>
                  </a:cubicBezTo>
                  <a:cubicBezTo>
                    <a:pt x="1084" y="8915"/>
                    <a:pt x="1187" y="8924"/>
                    <a:pt x="1290" y="8924"/>
                  </a:cubicBezTo>
                  <a:cubicBezTo>
                    <a:pt x="1950" y="8924"/>
                    <a:pt x="2602" y="8545"/>
                    <a:pt x="2980" y="8013"/>
                  </a:cubicBezTo>
                  <a:cubicBezTo>
                    <a:pt x="3083" y="8026"/>
                    <a:pt x="3186" y="8033"/>
                    <a:pt x="3291" y="8033"/>
                  </a:cubicBezTo>
                  <a:cubicBezTo>
                    <a:pt x="3594" y="8033"/>
                    <a:pt x="3901" y="7976"/>
                    <a:pt x="4193" y="7870"/>
                  </a:cubicBezTo>
                  <a:cubicBezTo>
                    <a:pt x="4863" y="7620"/>
                    <a:pt x="5362" y="7112"/>
                    <a:pt x="5639" y="6487"/>
                  </a:cubicBezTo>
                  <a:cubicBezTo>
                    <a:pt x="5702" y="6495"/>
                    <a:pt x="5766" y="6498"/>
                    <a:pt x="5829" y="6498"/>
                  </a:cubicBezTo>
                  <a:cubicBezTo>
                    <a:pt x="6576" y="6498"/>
                    <a:pt x="7254" y="5976"/>
                    <a:pt x="7583" y="5310"/>
                  </a:cubicBezTo>
                  <a:cubicBezTo>
                    <a:pt x="7708" y="5051"/>
                    <a:pt x="7789" y="4774"/>
                    <a:pt x="7842" y="4489"/>
                  </a:cubicBezTo>
                  <a:cubicBezTo>
                    <a:pt x="8244" y="4480"/>
                    <a:pt x="8645" y="4355"/>
                    <a:pt x="8975" y="4123"/>
                  </a:cubicBezTo>
                  <a:cubicBezTo>
                    <a:pt x="9412" y="3829"/>
                    <a:pt x="9707" y="3374"/>
                    <a:pt x="9849" y="2874"/>
                  </a:cubicBezTo>
                  <a:cubicBezTo>
                    <a:pt x="9867" y="2874"/>
                    <a:pt x="9876" y="2874"/>
                    <a:pt x="9894" y="2865"/>
                  </a:cubicBezTo>
                  <a:cubicBezTo>
                    <a:pt x="10697" y="2740"/>
                    <a:pt x="11286" y="2062"/>
                    <a:pt x="11446" y="1286"/>
                  </a:cubicBezTo>
                  <a:cubicBezTo>
                    <a:pt x="11518" y="920"/>
                    <a:pt x="11464" y="528"/>
                    <a:pt x="11321" y="189"/>
                  </a:cubicBezTo>
                  <a:cubicBezTo>
                    <a:pt x="11266" y="56"/>
                    <a:pt x="11156" y="0"/>
                    <a:pt x="11044" y="0"/>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176" name="Google Shape;3831;p10"/>
          <p:cNvGrpSpPr/>
          <p:nvPr/>
        </p:nvGrpSpPr>
        <p:grpSpPr>
          <a:xfrm rot="6957809">
            <a:off x="7594221" y="-847343"/>
            <a:ext cx="2310845" cy="1902148"/>
            <a:chOff x="3857825" y="4400025"/>
            <a:chExt cx="287500" cy="236650"/>
          </a:xfrm>
        </p:grpSpPr>
        <p:sp>
          <p:nvSpPr>
            <p:cNvPr id="1053943" name="Google Shape;3832;p10"/>
            <p:cNvSpPr/>
            <p:nvPr/>
          </p:nvSpPr>
          <p:spPr>
            <a:xfrm>
              <a:off x="4020425" y="4400025"/>
              <a:ext cx="106175" cy="56425"/>
            </a:xfrm>
            <a:custGeom>
              <a:avLst/>
              <a:ahLst/>
              <a:rect l="l" t="t" r="r" b="b"/>
              <a:pathLst>
                <a:path w="4247" h="2257" extrusionOk="0">
                  <a:moveTo>
                    <a:pt x="4246" y="1"/>
                  </a:moveTo>
                  <a:cubicBezTo>
                    <a:pt x="4244" y="2"/>
                    <a:pt x="4242" y="4"/>
                    <a:pt x="4239" y="6"/>
                  </a:cubicBezTo>
                  <a:lnTo>
                    <a:pt x="4239" y="6"/>
                  </a:lnTo>
                  <a:cubicBezTo>
                    <a:pt x="4245" y="3"/>
                    <a:pt x="4246" y="1"/>
                    <a:pt x="4246" y="1"/>
                  </a:cubicBezTo>
                  <a:close/>
                  <a:moveTo>
                    <a:pt x="4239" y="6"/>
                  </a:moveTo>
                  <a:cubicBezTo>
                    <a:pt x="4220" y="17"/>
                    <a:pt x="4150" y="38"/>
                    <a:pt x="3908" y="38"/>
                  </a:cubicBezTo>
                  <a:cubicBezTo>
                    <a:pt x="3789" y="38"/>
                    <a:pt x="3627" y="33"/>
                    <a:pt x="3408" y="18"/>
                  </a:cubicBezTo>
                  <a:cubicBezTo>
                    <a:pt x="3329" y="14"/>
                    <a:pt x="3236" y="11"/>
                    <a:pt x="3133" y="11"/>
                  </a:cubicBezTo>
                  <a:cubicBezTo>
                    <a:pt x="2194" y="11"/>
                    <a:pt x="394" y="248"/>
                    <a:pt x="0" y="1696"/>
                  </a:cubicBezTo>
                  <a:cubicBezTo>
                    <a:pt x="0" y="1696"/>
                    <a:pt x="566" y="2256"/>
                    <a:pt x="1394" y="2256"/>
                  </a:cubicBezTo>
                  <a:cubicBezTo>
                    <a:pt x="1676" y="2256"/>
                    <a:pt x="1988" y="2191"/>
                    <a:pt x="2319" y="2017"/>
                  </a:cubicBezTo>
                  <a:cubicBezTo>
                    <a:pt x="3616" y="1333"/>
                    <a:pt x="3737" y="393"/>
                    <a:pt x="4239" y="6"/>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44" name="Google Shape;3833;p10"/>
            <p:cNvSpPr/>
            <p:nvPr/>
          </p:nvSpPr>
          <p:spPr>
            <a:xfrm>
              <a:off x="4020425" y="4400475"/>
              <a:ext cx="105500" cy="55975"/>
            </a:xfrm>
            <a:custGeom>
              <a:avLst/>
              <a:ahLst/>
              <a:rect l="l" t="t" r="r" b="b"/>
              <a:pathLst>
                <a:path w="4220" h="2239" extrusionOk="0">
                  <a:moveTo>
                    <a:pt x="4220" y="0"/>
                  </a:moveTo>
                  <a:cubicBezTo>
                    <a:pt x="3238" y="402"/>
                    <a:pt x="1088" y="1285"/>
                    <a:pt x="0" y="1669"/>
                  </a:cubicBezTo>
                  <a:cubicBezTo>
                    <a:pt x="0" y="1669"/>
                    <a:pt x="0" y="1678"/>
                    <a:pt x="0" y="1678"/>
                  </a:cubicBezTo>
                  <a:cubicBezTo>
                    <a:pt x="0" y="1678"/>
                    <a:pt x="566" y="2238"/>
                    <a:pt x="1394" y="2238"/>
                  </a:cubicBezTo>
                  <a:cubicBezTo>
                    <a:pt x="1676" y="2238"/>
                    <a:pt x="1988" y="2173"/>
                    <a:pt x="2319" y="1999"/>
                  </a:cubicBezTo>
                  <a:cubicBezTo>
                    <a:pt x="3604" y="1330"/>
                    <a:pt x="3738" y="393"/>
                    <a:pt x="4220"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45" name="Google Shape;3834;p10"/>
            <p:cNvSpPr/>
            <p:nvPr/>
          </p:nvSpPr>
          <p:spPr>
            <a:xfrm>
              <a:off x="4126350" y="4400025"/>
              <a:ext cx="250" cy="25"/>
            </a:xfrm>
            <a:custGeom>
              <a:avLst/>
              <a:ahLst/>
              <a:rect l="l" t="t" r="r" b="b"/>
              <a:pathLst>
                <a:path w="10" h="1" extrusionOk="0">
                  <a:moveTo>
                    <a:pt x="1" y="1"/>
                  </a:moveTo>
                  <a:cubicBezTo>
                    <a:pt x="1" y="1"/>
                    <a:pt x="9" y="1"/>
                    <a:pt x="9" y="1"/>
                  </a:cubicBezTo>
                  <a:cubicBezTo>
                    <a:pt x="1" y="1"/>
                    <a:pt x="1" y="1"/>
                    <a:pt x="1" y="1"/>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46" name="Google Shape;3835;p10"/>
            <p:cNvSpPr/>
            <p:nvPr/>
          </p:nvSpPr>
          <p:spPr>
            <a:xfrm>
              <a:off x="4035800" y="4466525"/>
              <a:ext cx="109525" cy="62450"/>
            </a:xfrm>
            <a:custGeom>
              <a:avLst/>
              <a:ahLst/>
              <a:rect l="l" t="t" r="r" b="b"/>
              <a:pathLst>
                <a:path w="4381" h="2498" extrusionOk="0">
                  <a:moveTo>
                    <a:pt x="1349" y="1"/>
                  </a:moveTo>
                  <a:cubicBezTo>
                    <a:pt x="206" y="1"/>
                    <a:pt x="1" y="1150"/>
                    <a:pt x="1" y="1150"/>
                  </a:cubicBezTo>
                  <a:cubicBezTo>
                    <a:pt x="513" y="2175"/>
                    <a:pt x="1248" y="2498"/>
                    <a:pt x="1970" y="2498"/>
                  </a:cubicBezTo>
                  <a:cubicBezTo>
                    <a:pt x="3194" y="2498"/>
                    <a:pt x="4381" y="1569"/>
                    <a:pt x="4381" y="1569"/>
                  </a:cubicBezTo>
                  <a:cubicBezTo>
                    <a:pt x="2969" y="379"/>
                    <a:pt x="2005" y="1"/>
                    <a:pt x="1349" y="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47" name="Google Shape;3836;p10"/>
            <p:cNvSpPr/>
            <p:nvPr/>
          </p:nvSpPr>
          <p:spPr>
            <a:xfrm>
              <a:off x="4035800" y="4466600"/>
              <a:ext cx="108650" cy="38725"/>
            </a:xfrm>
            <a:custGeom>
              <a:avLst/>
              <a:ahLst/>
              <a:rect l="l" t="t" r="r" b="b"/>
              <a:pathLst>
                <a:path w="4346" h="1549" extrusionOk="0">
                  <a:moveTo>
                    <a:pt x="1346" y="1"/>
                  </a:moveTo>
                  <a:cubicBezTo>
                    <a:pt x="207" y="1"/>
                    <a:pt x="1" y="1147"/>
                    <a:pt x="1" y="1147"/>
                  </a:cubicBezTo>
                  <a:cubicBezTo>
                    <a:pt x="9" y="1156"/>
                    <a:pt x="9" y="1165"/>
                    <a:pt x="18" y="1174"/>
                  </a:cubicBezTo>
                  <a:lnTo>
                    <a:pt x="4345" y="1548"/>
                  </a:lnTo>
                  <a:cubicBezTo>
                    <a:pt x="2951" y="375"/>
                    <a:pt x="1996" y="1"/>
                    <a:pt x="1346"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48" name="Google Shape;3837;p10"/>
            <p:cNvSpPr/>
            <p:nvPr/>
          </p:nvSpPr>
          <p:spPr>
            <a:xfrm>
              <a:off x="4011725" y="4550425"/>
              <a:ext cx="107725" cy="86250"/>
            </a:xfrm>
            <a:custGeom>
              <a:avLst/>
              <a:ahLst/>
              <a:rect l="l" t="t" r="r" b="b"/>
              <a:pathLst>
                <a:path w="4309" h="3450" extrusionOk="0">
                  <a:moveTo>
                    <a:pt x="2077" y="0"/>
                  </a:moveTo>
                  <a:cubicBezTo>
                    <a:pt x="1744" y="0"/>
                    <a:pt x="1409" y="69"/>
                    <a:pt x="1115" y="176"/>
                  </a:cubicBezTo>
                  <a:cubicBezTo>
                    <a:pt x="1035" y="203"/>
                    <a:pt x="732" y="292"/>
                    <a:pt x="705" y="390"/>
                  </a:cubicBezTo>
                  <a:cubicBezTo>
                    <a:pt x="0" y="3289"/>
                    <a:pt x="4309" y="3450"/>
                    <a:pt x="4309" y="3450"/>
                  </a:cubicBezTo>
                  <a:cubicBezTo>
                    <a:pt x="4122" y="3414"/>
                    <a:pt x="4139" y="2914"/>
                    <a:pt x="4139" y="2790"/>
                  </a:cubicBezTo>
                  <a:cubicBezTo>
                    <a:pt x="4113" y="2397"/>
                    <a:pt x="4086" y="2005"/>
                    <a:pt x="3988" y="1621"/>
                  </a:cubicBezTo>
                  <a:cubicBezTo>
                    <a:pt x="3845" y="1050"/>
                    <a:pt x="3524" y="470"/>
                    <a:pt x="2953" y="194"/>
                  </a:cubicBezTo>
                  <a:cubicBezTo>
                    <a:pt x="2685" y="57"/>
                    <a:pt x="2382" y="0"/>
                    <a:pt x="2077"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49" name="Google Shape;3838;p10"/>
            <p:cNvSpPr/>
            <p:nvPr/>
          </p:nvSpPr>
          <p:spPr>
            <a:xfrm>
              <a:off x="4012150" y="4559500"/>
              <a:ext cx="107100" cy="77175"/>
            </a:xfrm>
            <a:custGeom>
              <a:avLst/>
              <a:ahLst/>
              <a:rect l="l" t="t" r="r" b="b"/>
              <a:pathLst>
                <a:path w="4284" h="3087" extrusionOk="0">
                  <a:moveTo>
                    <a:pt x="706" y="0"/>
                  </a:moveTo>
                  <a:cubicBezTo>
                    <a:pt x="697" y="9"/>
                    <a:pt x="697" y="18"/>
                    <a:pt x="688" y="27"/>
                  </a:cubicBezTo>
                  <a:cubicBezTo>
                    <a:pt x="1" y="2837"/>
                    <a:pt x="4033" y="3069"/>
                    <a:pt x="4283" y="3087"/>
                  </a:cubicBezTo>
                  <a:cubicBezTo>
                    <a:pt x="3409" y="2667"/>
                    <a:pt x="1312" y="607"/>
                    <a:pt x="70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50" name="Google Shape;3839;p10"/>
            <p:cNvSpPr/>
            <p:nvPr/>
          </p:nvSpPr>
          <p:spPr>
            <a:xfrm>
              <a:off x="3857825" y="4493200"/>
              <a:ext cx="204325" cy="55950"/>
            </a:xfrm>
            <a:custGeom>
              <a:avLst/>
              <a:ahLst/>
              <a:rect l="l" t="t" r="r" b="b"/>
              <a:pathLst>
                <a:path w="8173" h="2238" extrusionOk="0">
                  <a:moveTo>
                    <a:pt x="5877" y="1"/>
                  </a:moveTo>
                  <a:cubicBezTo>
                    <a:pt x="5269" y="1"/>
                    <a:pt x="4657" y="32"/>
                    <a:pt x="4051" y="119"/>
                  </a:cubicBezTo>
                  <a:cubicBezTo>
                    <a:pt x="3703" y="172"/>
                    <a:pt x="3364" y="234"/>
                    <a:pt x="3025" y="342"/>
                  </a:cubicBezTo>
                  <a:cubicBezTo>
                    <a:pt x="2855" y="395"/>
                    <a:pt x="2686" y="458"/>
                    <a:pt x="2516" y="520"/>
                  </a:cubicBezTo>
                  <a:cubicBezTo>
                    <a:pt x="2365" y="591"/>
                    <a:pt x="2204" y="663"/>
                    <a:pt x="2043" y="734"/>
                  </a:cubicBezTo>
                  <a:cubicBezTo>
                    <a:pt x="1419" y="1028"/>
                    <a:pt x="803" y="1332"/>
                    <a:pt x="188" y="1680"/>
                  </a:cubicBezTo>
                  <a:cubicBezTo>
                    <a:pt x="188" y="1680"/>
                    <a:pt x="179" y="1689"/>
                    <a:pt x="170" y="1689"/>
                  </a:cubicBezTo>
                  <a:cubicBezTo>
                    <a:pt x="36" y="1787"/>
                    <a:pt x="1" y="1965"/>
                    <a:pt x="90" y="2108"/>
                  </a:cubicBezTo>
                  <a:cubicBezTo>
                    <a:pt x="146" y="2192"/>
                    <a:pt x="241" y="2237"/>
                    <a:pt x="336" y="2237"/>
                  </a:cubicBezTo>
                  <a:cubicBezTo>
                    <a:pt x="393" y="2237"/>
                    <a:pt x="450" y="2221"/>
                    <a:pt x="500" y="2188"/>
                  </a:cubicBezTo>
                  <a:lnTo>
                    <a:pt x="509" y="2179"/>
                  </a:lnTo>
                  <a:cubicBezTo>
                    <a:pt x="1062" y="1805"/>
                    <a:pt x="1651" y="1457"/>
                    <a:pt x="2240" y="1127"/>
                  </a:cubicBezTo>
                  <a:cubicBezTo>
                    <a:pt x="2391" y="1037"/>
                    <a:pt x="2543" y="957"/>
                    <a:pt x="2686" y="877"/>
                  </a:cubicBezTo>
                  <a:cubicBezTo>
                    <a:pt x="2837" y="805"/>
                    <a:pt x="2980" y="734"/>
                    <a:pt x="3141" y="681"/>
                  </a:cubicBezTo>
                  <a:cubicBezTo>
                    <a:pt x="3444" y="565"/>
                    <a:pt x="3774" y="475"/>
                    <a:pt x="4104" y="404"/>
                  </a:cubicBezTo>
                  <a:cubicBezTo>
                    <a:pt x="4764" y="261"/>
                    <a:pt x="5442" y="181"/>
                    <a:pt x="6120" y="145"/>
                  </a:cubicBezTo>
                  <a:cubicBezTo>
                    <a:pt x="6459" y="127"/>
                    <a:pt x="6807" y="127"/>
                    <a:pt x="7146" y="127"/>
                  </a:cubicBezTo>
                  <a:cubicBezTo>
                    <a:pt x="7485" y="136"/>
                    <a:pt x="7833" y="145"/>
                    <a:pt x="8172" y="199"/>
                  </a:cubicBezTo>
                  <a:cubicBezTo>
                    <a:pt x="7833" y="119"/>
                    <a:pt x="7494" y="92"/>
                    <a:pt x="7155" y="56"/>
                  </a:cubicBezTo>
                  <a:cubicBezTo>
                    <a:pt x="6807" y="29"/>
                    <a:pt x="6468" y="11"/>
                    <a:pt x="6120" y="3"/>
                  </a:cubicBezTo>
                  <a:cubicBezTo>
                    <a:pt x="6039" y="1"/>
                    <a:pt x="5958" y="1"/>
                    <a:pt x="587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51" name="Google Shape;3840;p10"/>
            <p:cNvSpPr/>
            <p:nvPr/>
          </p:nvSpPr>
          <p:spPr>
            <a:xfrm>
              <a:off x="3918500" y="4503650"/>
              <a:ext cx="129825" cy="74825"/>
            </a:xfrm>
            <a:custGeom>
              <a:avLst/>
              <a:ahLst/>
              <a:rect l="l" t="t" r="r" b="b"/>
              <a:pathLst>
                <a:path w="5193" h="2993" extrusionOk="0">
                  <a:moveTo>
                    <a:pt x="788" y="0"/>
                  </a:moveTo>
                  <a:cubicBezTo>
                    <a:pt x="554" y="0"/>
                    <a:pt x="313" y="48"/>
                    <a:pt x="98" y="155"/>
                  </a:cubicBezTo>
                  <a:cubicBezTo>
                    <a:pt x="98" y="155"/>
                    <a:pt x="89" y="164"/>
                    <a:pt x="89" y="164"/>
                  </a:cubicBezTo>
                  <a:cubicBezTo>
                    <a:pt x="18" y="200"/>
                    <a:pt x="0" y="289"/>
                    <a:pt x="36" y="361"/>
                  </a:cubicBezTo>
                  <a:cubicBezTo>
                    <a:pt x="66" y="408"/>
                    <a:pt x="115" y="436"/>
                    <a:pt x="166" y="436"/>
                  </a:cubicBezTo>
                  <a:cubicBezTo>
                    <a:pt x="191" y="436"/>
                    <a:pt x="217" y="429"/>
                    <a:pt x="241" y="414"/>
                  </a:cubicBezTo>
                  <a:cubicBezTo>
                    <a:pt x="433" y="305"/>
                    <a:pt x="652" y="260"/>
                    <a:pt x="879" y="260"/>
                  </a:cubicBezTo>
                  <a:cubicBezTo>
                    <a:pt x="1117" y="260"/>
                    <a:pt x="1364" y="310"/>
                    <a:pt x="1597" y="387"/>
                  </a:cubicBezTo>
                  <a:cubicBezTo>
                    <a:pt x="2061" y="539"/>
                    <a:pt x="2498" y="771"/>
                    <a:pt x="2917" y="1048"/>
                  </a:cubicBezTo>
                  <a:cubicBezTo>
                    <a:pt x="3337" y="1315"/>
                    <a:pt x="3729" y="1627"/>
                    <a:pt x="4113" y="1949"/>
                  </a:cubicBezTo>
                  <a:cubicBezTo>
                    <a:pt x="4487" y="2279"/>
                    <a:pt x="4862" y="2618"/>
                    <a:pt x="5192" y="2992"/>
                  </a:cubicBezTo>
                  <a:cubicBezTo>
                    <a:pt x="4880" y="2600"/>
                    <a:pt x="4523" y="2243"/>
                    <a:pt x="4157" y="1895"/>
                  </a:cubicBezTo>
                  <a:cubicBezTo>
                    <a:pt x="3792" y="1547"/>
                    <a:pt x="3408" y="1217"/>
                    <a:pt x="2998" y="923"/>
                  </a:cubicBezTo>
                  <a:cubicBezTo>
                    <a:pt x="2587" y="628"/>
                    <a:pt x="2150" y="361"/>
                    <a:pt x="1668" y="173"/>
                  </a:cubicBezTo>
                  <a:cubicBezTo>
                    <a:pt x="1427" y="84"/>
                    <a:pt x="1169" y="13"/>
                    <a:pt x="901" y="4"/>
                  </a:cubicBezTo>
                  <a:cubicBezTo>
                    <a:pt x="864" y="1"/>
                    <a:pt x="826" y="0"/>
                    <a:pt x="788" y="0"/>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3952" name="Google Shape;3841;p10"/>
            <p:cNvSpPr/>
            <p:nvPr/>
          </p:nvSpPr>
          <p:spPr>
            <a:xfrm>
              <a:off x="3938775" y="4432800"/>
              <a:ext cx="108200" cy="72600"/>
            </a:xfrm>
            <a:custGeom>
              <a:avLst/>
              <a:ahLst/>
              <a:rect l="l" t="t" r="r" b="b"/>
              <a:pathLst>
                <a:path w="4328" h="2904" extrusionOk="0">
                  <a:moveTo>
                    <a:pt x="4328" y="1"/>
                  </a:moveTo>
                  <a:cubicBezTo>
                    <a:pt x="3908" y="72"/>
                    <a:pt x="3516" y="233"/>
                    <a:pt x="3132" y="411"/>
                  </a:cubicBezTo>
                  <a:cubicBezTo>
                    <a:pt x="2749" y="599"/>
                    <a:pt x="2392" y="822"/>
                    <a:pt x="2044" y="1054"/>
                  </a:cubicBezTo>
                  <a:cubicBezTo>
                    <a:pt x="1687" y="1295"/>
                    <a:pt x="1348" y="1544"/>
                    <a:pt x="1027" y="1812"/>
                  </a:cubicBezTo>
                  <a:cubicBezTo>
                    <a:pt x="697" y="2080"/>
                    <a:pt x="376" y="2356"/>
                    <a:pt x="63" y="2650"/>
                  </a:cubicBezTo>
                  <a:lnTo>
                    <a:pt x="54" y="2650"/>
                  </a:lnTo>
                  <a:cubicBezTo>
                    <a:pt x="1" y="2713"/>
                    <a:pt x="1" y="2811"/>
                    <a:pt x="63" y="2865"/>
                  </a:cubicBezTo>
                  <a:cubicBezTo>
                    <a:pt x="93" y="2890"/>
                    <a:pt x="130" y="2904"/>
                    <a:pt x="166" y="2904"/>
                  </a:cubicBezTo>
                  <a:cubicBezTo>
                    <a:pt x="205" y="2904"/>
                    <a:pt x="245" y="2888"/>
                    <a:pt x="277" y="2856"/>
                  </a:cubicBezTo>
                  <a:cubicBezTo>
                    <a:pt x="554" y="2552"/>
                    <a:pt x="857" y="2258"/>
                    <a:pt x="1170" y="1981"/>
                  </a:cubicBezTo>
                  <a:cubicBezTo>
                    <a:pt x="1473" y="1696"/>
                    <a:pt x="1794" y="1428"/>
                    <a:pt x="2124" y="1179"/>
                  </a:cubicBezTo>
                  <a:cubicBezTo>
                    <a:pt x="2463" y="920"/>
                    <a:pt x="2802" y="679"/>
                    <a:pt x="3168" y="483"/>
                  </a:cubicBezTo>
                  <a:cubicBezTo>
                    <a:pt x="3534" y="278"/>
                    <a:pt x="3917" y="99"/>
                    <a:pt x="4328"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p:bgPr>
    </p:bg>
    <p:spTree>
      <p:nvGrpSpPr>
        <p:cNvPr id="14" name="Shape 5"/>
        <p:cNvGrpSpPr/>
        <p:nvPr/>
      </p:nvGrpSpPr>
      <p:grpSpPr>
        <a:xfrm>
          <a:off x="0" y="0"/>
          <a:ext cx="0" cy="0"/>
          <a:chOff x="0" y="0"/>
          <a:chExt cx="0" cy="0"/>
        </a:xfrm>
      </p:grpSpPr>
      <p:sp>
        <p:nvSpPr>
          <p:cNvPr id="1048576" name="Google Shape;6;p1"/>
          <p:cNvSpPr txBox="1"/>
          <p:nvPr>
            <p:ph type="title"/>
          </p:nvPr>
        </p:nvSpPr>
        <p:spPr>
          <a:xfrm>
            <a:off x="713100" y="445025"/>
            <a:ext cx="7717800" cy="572700"/>
          </a:xfrm>
          <a:prstGeom prst="rect"/>
          <a:noFill/>
          <a:ln>
            <a:noFill/>
          </a:ln>
        </p:spPr>
        <p:txBody>
          <a:bodyPr anchor="t" anchorCtr="0" bIns="91425" lIns="91425" rIns="91425" spcFirstLastPara="1" tIns="91425" wrap="square">
            <a:noAutofit/>
          </a:bodyPr>
          <a:lstStyle>
            <a:lvl1pPr algn="ctr" lvl="0" rtl="0">
              <a:spcBef>
                <a:spcPts val="0"/>
              </a:spcBef>
              <a:spcAft>
                <a:spcPts val="0"/>
              </a:spcAft>
              <a:buClr>
                <a:schemeClr val="dk1"/>
              </a:buClr>
              <a:buSzPts val="3500"/>
              <a:buFont typeface="Kalam"/>
              <a:buNone/>
              <a:defRPr b="1" sz="3500">
                <a:solidFill>
                  <a:schemeClr val="dk1"/>
                </a:solidFill>
                <a:latin typeface="Kalam"/>
                <a:ea typeface="Kalam"/>
                <a:cs typeface="Kalam"/>
                <a:sym typeface="Kalam"/>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
        <p:nvSpPr>
          <p:cNvPr id="1048577" name="Google Shape;7;p1"/>
          <p:cNvSpPr txBox="1"/>
          <p:nvPr>
            <p:ph type="body" idx="1"/>
          </p:nvPr>
        </p:nvSpPr>
        <p:spPr>
          <a:xfrm>
            <a:off x="713100" y="1152475"/>
            <a:ext cx="7717800" cy="3416400"/>
          </a:xfrm>
          <a:prstGeom prst="rect"/>
          <a:noFill/>
          <a:ln>
            <a:noFill/>
          </a:ln>
        </p:spPr>
        <p:txBody>
          <a:bodyPr anchor="t" anchorCtr="0" bIns="91425" lIns="91425" rIns="91425" spcFirstLastPara="1" tIns="91425" wrap="square">
            <a:noAutofit/>
          </a:bodyPr>
          <a:lstStyle>
            <a:lvl1pPr indent="-317500" lvl="0" marL="457200">
              <a:lnSpc>
                <a:spcPct val="115000"/>
              </a:lnSpc>
              <a:spcBef>
                <a:spcPts val="0"/>
              </a:spcBef>
              <a:spcAft>
                <a:spcPts val="0"/>
              </a:spcAft>
              <a:buClr>
                <a:schemeClr val="dk1"/>
              </a:buClr>
              <a:buSzPts val="1400"/>
              <a:buFont typeface="Actor"/>
              <a:buChar char="●"/>
              <a:defRPr>
                <a:solidFill>
                  <a:schemeClr val="dk1"/>
                </a:solidFill>
                <a:latin typeface="Actor"/>
                <a:ea typeface="Actor"/>
                <a:cs typeface="Actor"/>
                <a:sym typeface="Actor"/>
              </a:defRPr>
            </a:lvl1pPr>
            <a:lvl2pPr indent="-317500" lvl="1" marL="914400">
              <a:lnSpc>
                <a:spcPct val="115000"/>
              </a:lnSpc>
              <a:spcBef>
                <a:spcPts val="1600"/>
              </a:spcBef>
              <a:spcAft>
                <a:spcPts val="0"/>
              </a:spcAft>
              <a:buClr>
                <a:schemeClr val="dk1"/>
              </a:buClr>
              <a:buSzPts val="1400"/>
              <a:buFont typeface="Actor"/>
              <a:buChar char="○"/>
              <a:defRPr>
                <a:solidFill>
                  <a:schemeClr val="dk1"/>
                </a:solidFill>
                <a:latin typeface="Actor"/>
                <a:ea typeface="Actor"/>
                <a:cs typeface="Actor"/>
                <a:sym typeface="Actor"/>
              </a:defRPr>
            </a:lvl2pPr>
            <a:lvl3pPr indent="-317500" lvl="2" marL="1371600">
              <a:lnSpc>
                <a:spcPct val="115000"/>
              </a:lnSpc>
              <a:spcBef>
                <a:spcPts val="1600"/>
              </a:spcBef>
              <a:spcAft>
                <a:spcPts val="0"/>
              </a:spcAft>
              <a:buClr>
                <a:schemeClr val="dk1"/>
              </a:buClr>
              <a:buSzPts val="1400"/>
              <a:buFont typeface="Actor"/>
              <a:buChar char="■"/>
              <a:defRPr>
                <a:solidFill>
                  <a:schemeClr val="dk1"/>
                </a:solidFill>
                <a:latin typeface="Actor"/>
                <a:ea typeface="Actor"/>
                <a:cs typeface="Actor"/>
                <a:sym typeface="Actor"/>
              </a:defRPr>
            </a:lvl3pPr>
            <a:lvl4pPr indent="-317500" lvl="3" marL="1828800">
              <a:lnSpc>
                <a:spcPct val="115000"/>
              </a:lnSpc>
              <a:spcBef>
                <a:spcPts val="1600"/>
              </a:spcBef>
              <a:spcAft>
                <a:spcPts val="0"/>
              </a:spcAft>
              <a:buClr>
                <a:schemeClr val="dk1"/>
              </a:buClr>
              <a:buSzPts val="1400"/>
              <a:buFont typeface="Actor"/>
              <a:buChar char="●"/>
              <a:defRPr>
                <a:solidFill>
                  <a:schemeClr val="dk1"/>
                </a:solidFill>
                <a:latin typeface="Actor"/>
                <a:ea typeface="Actor"/>
                <a:cs typeface="Actor"/>
                <a:sym typeface="Actor"/>
              </a:defRPr>
            </a:lvl4pPr>
            <a:lvl5pPr indent="-317500" lvl="4" marL="2286000">
              <a:lnSpc>
                <a:spcPct val="115000"/>
              </a:lnSpc>
              <a:spcBef>
                <a:spcPts val="1600"/>
              </a:spcBef>
              <a:spcAft>
                <a:spcPts val="0"/>
              </a:spcAft>
              <a:buClr>
                <a:schemeClr val="dk1"/>
              </a:buClr>
              <a:buSzPts val="1400"/>
              <a:buFont typeface="Actor"/>
              <a:buChar char="○"/>
              <a:defRPr>
                <a:solidFill>
                  <a:schemeClr val="dk1"/>
                </a:solidFill>
                <a:latin typeface="Actor"/>
                <a:ea typeface="Actor"/>
                <a:cs typeface="Actor"/>
                <a:sym typeface="Actor"/>
              </a:defRPr>
            </a:lvl5pPr>
            <a:lvl6pPr indent="-317500" lvl="5" marL="2743200">
              <a:lnSpc>
                <a:spcPct val="115000"/>
              </a:lnSpc>
              <a:spcBef>
                <a:spcPts val="1600"/>
              </a:spcBef>
              <a:spcAft>
                <a:spcPts val="0"/>
              </a:spcAft>
              <a:buClr>
                <a:schemeClr val="dk1"/>
              </a:buClr>
              <a:buSzPts val="1400"/>
              <a:buFont typeface="Actor"/>
              <a:buChar char="■"/>
              <a:defRPr>
                <a:solidFill>
                  <a:schemeClr val="dk1"/>
                </a:solidFill>
                <a:latin typeface="Actor"/>
                <a:ea typeface="Actor"/>
                <a:cs typeface="Actor"/>
                <a:sym typeface="Actor"/>
              </a:defRPr>
            </a:lvl6pPr>
            <a:lvl7pPr indent="-317500" lvl="6" marL="3200400">
              <a:lnSpc>
                <a:spcPct val="115000"/>
              </a:lnSpc>
              <a:spcBef>
                <a:spcPts val="1600"/>
              </a:spcBef>
              <a:spcAft>
                <a:spcPts val="0"/>
              </a:spcAft>
              <a:buClr>
                <a:schemeClr val="dk1"/>
              </a:buClr>
              <a:buSzPts val="1400"/>
              <a:buFont typeface="Actor"/>
              <a:buChar char="●"/>
              <a:defRPr>
                <a:solidFill>
                  <a:schemeClr val="dk1"/>
                </a:solidFill>
                <a:latin typeface="Actor"/>
                <a:ea typeface="Actor"/>
                <a:cs typeface="Actor"/>
                <a:sym typeface="Actor"/>
              </a:defRPr>
            </a:lvl7pPr>
            <a:lvl8pPr indent="-317500" lvl="7" marL="3657600">
              <a:lnSpc>
                <a:spcPct val="115000"/>
              </a:lnSpc>
              <a:spcBef>
                <a:spcPts val="1600"/>
              </a:spcBef>
              <a:spcAft>
                <a:spcPts val="0"/>
              </a:spcAft>
              <a:buClr>
                <a:schemeClr val="dk1"/>
              </a:buClr>
              <a:buSzPts val="1400"/>
              <a:buFont typeface="Actor"/>
              <a:buChar char="○"/>
              <a:defRPr>
                <a:solidFill>
                  <a:schemeClr val="dk1"/>
                </a:solidFill>
                <a:latin typeface="Actor"/>
                <a:ea typeface="Actor"/>
                <a:cs typeface="Actor"/>
                <a:sym typeface="Actor"/>
              </a:defRPr>
            </a:lvl8pPr>
            <a:lvl9pPr indent="-317500" lvl="8" marL="4114800">
              <a:lnSpc>
                <a:spcPct val="115000"/>
              </a:lnSpc>
              <a:spcBef>
                <a:spcPts val="1600"/>
              </a:spcBef>
              <a:spcAft>
                <a:spcPts val="1600"/>
              </a:spcAft>
              <a:buClr>
                <a:schemeClr val="dk1"/>
              </a:buClr>
              <a:buSzPts val="1400"/>
              <a:buFont typeface="Actor"/>
              <a:buChar char="■"/>
              <a:defRPr>
                <a:solidFill>
                  <a:schemeClr val="dk1"/>
                </a:solidFill>
                <a:latin typeface="Actor"/>
                <a:ea typeface="Actor"/>
                <a:cs typeface="Actor"/>
                <a:sym typeface="Actor"/>
              </a:defRPr>
            </a:lvl9pPr>
          </a:lstStyle>
          <a:p/>
        </p:txBody>
      </p:sp>
    </p:spTree>
  </p:cSld>
  <p:clrMap accent1="accent1" accent2="accent2" accent3="accent3" accent4="accent4" accent5="accent5" accent6="accent6" bg1="lt1" bg2="dk2" tx1="dk1" tx2="lt2"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Lst>
  <p:hf dt="0" ftr="0" hdr="0" sldNum="1"/>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p:bgPr>
    </p:bg>
    <p:spTree>
      <p:nvGrpSpPr>
        <p:cNvPr id="160" name="Shape 10728"/>
        <p:cNvGrpSpPr/>
        <p:nvPr/>
      </p:nvGrpSpPr>
      <p:grpSpPr>
        <a:xfrm>
          <a:off x="0" y="0"/>
          <a:ext cx="0" cy="0"/>
          <a:chOff x="0" y="0"/>
          <a:chExt cx="0" cy="0"/>
        </a:xfrm>
      </p:grpSpPr>
      <p:sp>
        <p:nvSpPr>
          <p:cNvPr id="1053408" name="Google Shape;10729;p29"/>
          <p:cNvSpPr txBox="1"/>
          <p:nvPr>
            <p:ph type="title"/>
          </p:nvPr>
        </p:nvSpPr>
        <p:spPr>
          <a:xfrm>
            <a:off x="1068100" y="933450"/>
            <a:ext cx="7047300" cy="482400"/>
          </a:xfrm>
          <a:prstGeom prst="rect"/>
          <a:noFill/>
          <a:ln>
            <a:noFill/>
          </a:ln>
        </p:spPr>
        <p:txBody>
          <a:bodyPr anchor="t" anchorCtr="0" bIns="91425" lIns="91425" rIns="91425" spcFirstLastPara="1" tIns="91425" wrap="square">
            <a:noAutofit/>
          </a:bodyPr>
          <a:lstStyle>
            <a:lvl1pPr algn="ctr" lvl="0" rtl="0">
              <a:spcBef>
                <a:spcPts val="0"/>
              </a:spcBef>
              <a:spcAft>
                <a:spcPts val="0"/>
              </a:spcAft>
              <a:buClr>
                <a:srgbClr val="FFFFFF"/>
              </a:buClr>
              <a:buSzPts val="2400"/>
              <a:buNone/>
              <a:defRPr sz="2400">
                <a:solidFill>
                  <a:srgbClr val="FFFFFF"/>
                </a:solidFill>
              </a:defRPr>
            </a:lvl1pPr>
            <a:lvl2pPr algn="ctr" lvl="1" rtl="0">
              <a:spcBef>
                <a:spcPts val="0"/>
              </a:spcBef>
              <a:spcAft>
                <a:spcPts val="0"/>
              </a:spcAft>
              <a:buClr>
                <a:srgbClr val="FFFFFF"/>
              </a:buClr>
              <a:buSzPts val="2400"/>
              <a:buNone/>
              <a:defRPr sz="2400">
                <a:solidFill>
                  <a:srgbClr val="FFFFFF"/>
                </a:solidFill>
              </a:defRPr>
            </a:lvl2pPr>
            <a:lvl3pPr algn="ctr" lvl="2" rtl="0">
              <a:spcBef>
                <a:spcPts val="0"/>
              </a:spcBef>
              <a:spcAft>
                <a:spcPts val="0"/>
              </a:spcAft>
              <a:buClr>
                <a:srgbClr val="FFFFFF"/>
              </a:buClr>
              <a:buSzPts val="2400"/>
              <a:buNone/>
              <a:defRPr sz="2400">
                <a:solidFill>
                  <a:srgbClr val="FFFFFF"/>
                </a:solidFill>
              </a:defRPr>
            </a:lvl3pPr>
            <a:lvl4pPr algn="ctr" lvl="3" rtl="0">
              <a:spcBef>
                <a:spcPts val="0"/>
              </a:spcBef>
              <a:spcAft>
                <a:spcPts val="0"/>
              </a:spcAft>
              <a:buClr>
                <a:srgbClr val="FFFFFF"/>
              </a:buClr>
              <a:buSzPts val="2400"/>
              <a:buNone/>
              <a:defRPr sz="2400">
                <a:solidFill>
                  <a:srgbClr val="FFFFFF"/>
                </a:solidFill>
              </a:defRPr>
            </a:lvl4pPr>
            <a:lvl5pPr algn="ctr" lvl="4" rtl="0">
              <a:spcBef>
                <a:spcPts val="0"/>
              </a:spcBef>
              <a:spcAft>
                <a:spcPts val="0"/>
              </a:spcAft>
              <a:buClr>
                <a:srgbClr val="FFFFFF"/>
              </a:buClr>
              <a:buSzPts val="2400"/>
              <a:buNone/>
              <a:defRPr sz="2400">
                <a:solidFill>
                  <a:srgbClr val="FFFFFF"/>
                </a:solidFill>
              </a:defRPr>
            </a:lvl5pPr>
            <a:lvl6pPr algn="ctr" lvl="5" rtl="0">
              <a:spcBef>
                <a:spcPts val="0"/>
              </a:spcBef>
              <a:spcAft>
                <a:spcPts val="0"/>
              </a:spcAft>
              <a:buClr>
                <a:srgbClr val="FFFFFF"/>
              </a:buClr>
              <a:buSzPts val="2400"/>
              <a:buNone/>
              <a:defRPr sz="2400">
                <a:solidFill>
                  <a:srgbClr val="FFFFFF"/>
                </a:solidFill>
              </a:defRPr>
            </a:lvl6pPr>
            <a:lvl7pPr algn="ctr" lvl="6" rtl="0">
              <a:spcBef>
                <a:spcPts val="0"/>
              </a:spcBef>
              <a:spcAft>
                <a:spcPts val="0"/>
              </a:spcAft>
              <a:buClr>
                <a:srgbClr val="FFFFFF"/>
              </a:buClr>
              <a:buSzPts val="2400"/>
              <a:buNone/>
              <a:defRPr sz="2400">
                <a:solidFill>
                  <a:srgbClr val="FFFFFF"/>
                </a:solidFill>
              </a:defRPr>
            </a:lvl7pPr>
            <a:lvl8pPr algn="ctr" lvl="7" rtl="0">
              <a:spcBef>
                <a:spcPts val="0"/>
              </a:spcBef>
              <a:spcAft>
                <a:spcPts val="0"/>
              </a:spcAft>
              <a:buClr>
                <a:srgbClr val="FFFFFF"/>
              </a:buClr>
              <a:buSzPts val="2400"/>
              <a:buNone/>
              <a:defRPr sz="2400">
                <a:solidFill>
                  <a:srgbClr val="FFFFFF"/>
                </a:solidFill>
              </a:defRPr>
            </a:lvl8pPr>
            <a:lvl9pPr algn="ctr" lvl="8" rtl="0">
              <a:spcBef>
                <a:spcPts val="0"/>
              </a:spcBef>
              <a:spcAft>
                <a:spcPts val="0"/>
              </a:spcAft>
              <a:buClr>
                <a:srgbClr val="FFFFFF"/>
              </a:buClr>
              <a:buSzPts val="2400"/>
              <a:buNone/>
              <a:defRPr sz="2400">
                <a:solidFill>
                  <a:srgbClr val="FFFFFF"/>
                </a:solidFill>
              </a:defRPr>
            </a:lvl9pPr>
          </a:lstStyle>
          <a:p/>
        </p:txBody>
      </p:sp>
      <p:sp>
        <p:nvSpPr>
          <p:cNvPr id="1053409" name="Google Shape;10730;p29"/>
          <p:cNvSpPr txBox="1"/>
          <p:nvPr>
            <p:ph type="body" idx="1"/>
          </p:nvPr>
        </p:nvSpPr>
        <p:spPr>
          <a:xfrm>
            <a:off x="1068100" y="1695450"/>
            <a:ext cx="7047300" cy="2502000"/>
          </a:xfrm>
          <a:prstGeom prst="rect"/>
          <a:noFill/>
          <a:ln>
            <a:noFill/>
          </a:ln>
        </p:spPr>
        <p:txBody>
          <a:bodyPr anchor="t" anchorCtr="0" bIns="91425" lIns="91425" rIns="91425" spcFirstLastPara="1" tIns="91425" wrap="square">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hlink="hlink" folHlink="folHlink"/>
  <p:sldLayoutIdLst>
    <p:sldLayoutId id="2147483678" r:id="rId1"/>
    <p:sldLayoutId id="2147483679" r:id="rId2"/>
  </p:sldLayoutIdLst>
  <p:hf dt="0" ftr="0" hdr="0" sldNum="1"/>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p:bgPr>
    </p:bg>
    <p:spTree>
      <p:nvGrpSpPr>
        <p:cNvPr id="254" name="Shape 10728"/>
        <p:cNvGrpSpPr/>
        <p:nvPr/>
      </p:nvGrpSpPr>
      <p:grpSpPr>
        <a:xfrm>
          <a:off x="0" y="0"/>
          <a:ext cx="0" cy="0"/>
          <a:chOff x="0" y="0"/>
          <a:chExt cx="0" cy="0"/>
        </a:xfrm>
      </p:grpSpPr>
      <p:sp>
        <p:nvSpPr>
          <p:cNvPr id="1059323" name="Google Shape;10729;p29"/>
          <p:cNvSpPr txBox="1"/>
          <p:nvPr>
            <p:ph type="title"/>
          </p:nvPr>
        </p:nvSpPr>
        <p:spPr>
          <a:xfrm>
            <a:off x="1068100" y="933450"/>
            <a:ext cx="7047300" cy="482400"/>
          </a:xfrm>
          <a:prstGeom prst="rect"/>
          <a:noFill/>
          <a:ln>
            <a:noFill/>
          </a:ln>
        </p:spPr>
        <p:txBody>
          <a:bodyPr anchor="t" anchorCtr="0" bIns="91425" lIns="91425" rIns="91425" spcFirstLastPara="1" tIns="91425" wrap="square">
            <a:noAutofit/>
          </a:bodyPr>
          <a:lstStyle>
            <a:lvl1pPr algn="ctr" lvl="0" rtl="0">
              <a:spcBef>
                <a:spcPts val="0"/>
              </a:spcBef>
              <a:spcAft>
                <a:spcPts val="0"/>
              </a:spcAft>
              <a:buClr>
                <a:srgbClr val="FFFFFF"/>
              </a:buClr>
              <a:buSzPts val="2400"/>
              <a:buNone/>
              <a:defRPr sz="2400">
                <a:solidFill>
                  <a:srgbClr val="FFFFFF"/>
                </a:solidFill>
              </a:defRPr>
            </a:lvl1pPr>
            <a:lvl2pPr algn="ctr" lvl="1" rtl="0">
              <a:spcBef>
                <a:spcPts val="0"/>
              </a:spcBef>
              <a:spcAft>
                <a:spcPts val="0"/>
              </a:spcAft>
              <a:buClr>
                <a:srgbClr val="FFFFFF"/>
              </a:buClr>
              <a:buSzPts val="2400"/>
              <a:buNone/>
              <a:defRPr sz="2400">
                <a:solidFill>
                  <a:srgbClr val="FFFFFF"/>
                </a:solidFill>
              </a:defRPr>
            </a:lvl2pPr>
            <a:lvl3pPr algn="ctr" lvl="2" rtl="0">
              <a:spcBef>
                <a:spcPts val="0"/>
              </a:spcBef>
              <a:spcAft>
                <a:spcPts val="0"/>
              </a:spcAft>
              <a:buClr>
                <a:srgbClr val="FFFFFF"/>
              </a:buClr>
              <a:buSzPts val="2400"/>
              <a:buNone/>
              <a:defRPr sz="2400">
                <a:solidFill>
                  <a:srgbClr val="FFFFFF"/>
                </a:solidFill>
              </a:defRPr>
            </a:lvl3pPr>
            <a:lvl4pPr algn="ctr" lvl="3" rtl="0">
              <a:spcBef>
                <a:spcPts val="0"/>
              </a:spcBef>
              <a:spcAft>
                <a:spcPts val="0"/>
              </a:spcAft>
              <a:buClr>
                <a:srgbClr val="FFFFFF"/>
              </a:buClr>
              <a:buSzPts val="2400"/>
              <a:buNone/>
              <a:defRPr sz="2400">
                <a:solidFill>
                  <a:srgbClr val="FFFFFF"/>
                </a:solidFill>
              </a:defRPr>
            </a:lvl4pPr>
            <a:lvl5pPr algn="ctr" lvl="4" rtl="0">
              <a:spcBef>
                <a:spcPts val="0"/>
              </a:spcBef>
              <a:spcAft>
                <a:spcPts val="0"/>
              </a:spcAft>
              <a:buClr>
                <a:srgbClr val="FFFFFF"/>
              </a:buClr>
              <a:buSzPts val="2400"/>
              <a:buNone/>
              <a:defRPr sz="2400">
                <a:solidFill>
                  <a:srgbClr val="FFFFFF"/>
                </a:solidFill>
              </a:defRPr>
            </a:lvl5pPr>
            <a:lvl6pPr algn="ctr" lvl="5" rtl="0">
              <a:spcBef>
                <a:spcPts val="0"/>
              </a:spcBef>
              <a:spcAft>
                <a:spcPts val="0"/>
              </a:spcAft>
              <a:buClr>
                <a:srgbClr val="FFFFFF"/>
              </a:buClr>
              <a:buSzPts val="2400"/>
              <a:buNone/>
              <a:defRPr sz="2400">
                <a:solidFill>
                  <a:srgbClr val="FFFFFF"/>
                </a:solidFill>
              </a:defRPr>
            </a:lvl6pPr>
            <a:lvl7pPr algn="ctr" lvl="6" rtl="0">
              <a:spcBef>
                <a:spcPts val="0"/>
              </a:spcBef>
              <a:spcAft>
                <a:spcPts val="0"/>
              </a:spcAft>
              <a:buClr>
                <a:srgbClr val="FFFFFF"/>
              </a:buClr>
              <a:buSzPts val="2400"/>
              <a:buNone/>
              <a:defRPr sz="2400">
                <a:solidFill>
                  <a:srgbClr val="FFFFFF"/>
                </a:solidFill>
              </a:defRPr>
            </a:lvl7pPr>
            <a:lvl8pPr algn="ctr" lvl="7" rtl="0">
              <a:spcBef>
                <a:spcPts val="0"/>
              </a:spcBef>
              <a:spcAft>
                <a:spcPts val="0"/>
              </a:spcAft>
              <a:buClr>
                <a:srgbClr val="FFFFFF"/>
              </a:buClr>
              <a:buSzPts val="2400"/>
              <a:buNone/>
              <a:defRPr sz="2400">
                <a:solidFill>
                  <a:srgbClr val="FFFFFF"/>
                </a:solidFill>
              </a:defRPr>
            </a:lvl8pPr>
            <a:lvl9pPr algn="ctr" lvl="8" rtl="0">
              <a:spcBef>
                <a:spcPts val="0"/>
              </a:spcBef>
              <a:spcAft>
                <a:spcPts val="0"/>
              </a:spcAft>
              <a:buClr>
                <a:srgbClr val="FFFFFF"/>
              </a:buClr>
              <a:buSzPts val="2400"/>
              <a:buNone/>
              <a:defRPr sz="2400">
                <a:solidFill>
                  <a:srgbClr val="FFFFFF"/>
                </a:solidFill>
              </a:defRPr>
            </a:lvl9pPr>
          </a:lstStyle>
          <a:p>
            <a:r>
              <a:t/>
            </a:r>
          </a:p>
        </p:txBody>
      </p:sp>
      <p:sp>
        <p:nvSpPr>
          <p:cNvPr id="1059324" name="Google Shape;10730;p29"/>
          <p:cNvSpPr txBox="1"/>
          <p:nvPr>
            <p:ph type="body" idx="1"/>
          </p:nvPr>
        </p:nvSpPr>
        <p:spPr>
          <a:xfrm>
            <a:off x="1068100" y="1695450"/>
            <a:ext cx="7047300" cy="2502000"/>
          </a:xfrm>
          <a:prstGeom prst="rect"/>
          <a:noFill/>
          <a:ln>
            <a:noFill/>
          </a:ln>
        </p:spPr>
        <p:txBody>
          <a:bodyPr anchor="t" anchorCtr="0" bIns="91425" lIns="91425" rIns="91425" spcFirstLastPara="1" tIns="91425" wrap="square">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r>
              <a:t/>
            </a:r>
          </a:p>
        </p:txBody>
      </p:sp>
    </p:spTree>
  </p:cSld>
  <p:clrMap accent1="accent1" accent2="accent2" accent3="accent3" accent4="accent4" accent5="accent5" accent6="accent6" bg1="lt1" bg2="dk2" tx1="dk1" tx2="lt2" hlink="hlink" folHlink="folHlink"/>
  <p:sldLayoutIdLst>
    <p:sldLayoutId id="2147483680" r:id="rId1"/>
    <p:sldLayoutId id="2147483681" r:id="rId2"/>
  </p:sldLayoutIdLst>
  <p:hf dt="0" ftr="0" hdr="0" sldNum="1"/>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8.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standalone="yes"?>
<p:sld xmlns:a="http://schemas.openxmlformats.org/drawingml/2006/main" xmlns:r="http://schemas.openxmlformats.org/officeDocument/2006/relationships" xmlns:p="http://schemas.openxmlformats.org/presentationml/2006/main"><p:cSld><p:spTree><p:nvGrpSpPr><p:cNvPr id="48" name="Shape 10737"/><p:cNvGrpSpPr/><p:nvPr/></p:nvGrpSpPr><p:grpSpPr><a:xfrm><a:off x="0" y="0"/><a:ext cx="0" cy="0"/><a:chOff x="0" y="0"/><a:chExt cx="0" cy="0"/></a:xfrm></p:grpSpPr><p:sp><p:nvSpPr><p:cNvPr id="1049082" name="Google Shape;10738;p32"/><p:cNvSpPr/><p:nvPr/></p:nvSpPr><p:spPr><a:xfrm rot="585416"><a:off x="2423022" y="-955696"/><a:ext cx="1467527" cy="1658101"/></a:xfrm><a:prstGeom prst="rect"/><a:solidFill><a:schemeClr val="accent2"/></a:solidFill><a:ln><a:noFill/></a:ln><a:effectLst><a:outerShdw algn="bl" blurRad="57150" dir="5400000" dist="19050" rotWithShape="0"><a:schemeClr val="dk1"><a:alpha val="50000"/></a:schemeClr></a:outerShdw></a:effectLst></p:spPr><p:txBody><a:bodyPr anchor="ctr" anchorCtr="0" bIns="91425" lIns="91425" rIns="91425" spcFirstLastPara="1" tIns="91425" wrap="square"><a:noAutofit/></a:bodyPr><a:p><a:pPr algn="l" indent="0" lvl="0" marL="0" rtl="0"><a:spcBef><a:spcPts val="0"/></a:spcBef><a:spcAft><a:spcPts val="0"/></a:spcAft><a:buNone/></a:pPr><a:r><a:t/></a:r></a:p></p:txBody></p:sp><p:pic><p:nvPicPr><p:cNvPr id="2097152" name="Google Shape;10739;p32"/><p:cNvPicPr preferRelativeResize="0"><a:picLocks/></p:cNvPicPr><p:nvPr><p:ph type="pic" idx="2"/></p:nvPr></p:nvPicPr><p:blipFill rotWithShape="1"><a:blip xmlns:r="http://schemas.openxmlformats.org/officeDocument/2006/relationships" r:embed="rId1"><a:alphaModFix/></a:blip><a:srcRect l="0" t="4906" r="0" b="4897"/><a:stretch><a:fillRect/></a:stretch></p:blipFill><p:spPr><a:xfrm rot="561241"><a:off x="5971064" y="496267"/><a:ext cx="2596525" cy="3513691"/></a:xfrm><a:prstGeom prst="rect"/></p:spPr></p:pic><p:sp><p:nvSpPr><p:cNvPr id="1049083" name="Google Shape;10740;p32"/><p:cNvSpPr/><p:nvPr/></p:nvSpPr><p:spPr><a:xfrm><a:off x="6323350" y="142300"/><a:ext cx="767978" cy="489596"/></a:xfrm><a:custGeom><a:avLst/><a:ahLst/><a:rect l="l" t="t" r="r" b="b"/><a:pathLst><a:path w="5934" h="3783" extrusionOk="0"><a:moveTo><a:pt x="5211" y="0"/></a:moveTo><a:lnTo><a:pt x="19" y="2346"/></a:lnTo><a:cubicBezTo><a:pt x="1" y="2427"/><a:pt x="10" y="2480"/><a:pt x="90" y="2516"/></a:cubicBezTo><a:cubicBezTo><a:pt x="135" y="2534"/><a:pt x="179" y="2507"/><a:pt x="197" y="2552"/></a:cubicBezTo><a:cubicBezTo><a:pt x="215" y="2578"/><a:pt x="179" y="2650"/><a:pt x="179" y="2676"/></a:cubicBezTo><a:cubicBezTo><a:pt x="161" y="2757"/><a:pt x="161" y="2792"/><a:pt x="242" y="2828"/></a:cubicBezTo><a:cubicBezTo><a:pt x="304" y="2864"/><a:pt x="366" y="2873"/><a:pt x="402" y="2935"/></a:cubicBezTo><a:cubicBezTo><a:pt x="447" y="3024"/><a:pt x="349" y="3105"/><a:pt x="384" y="3185"/></a:cubicBezTo><a:cubicBezTo><a:pt x="411" y="3256"/><a:pt x="518" y="3256"/><a:pt x="491" y="3346"/></a:cubicBezTo><a:cubicBezTo><a:pt x="474" y="3390"/><a:pt x="286" y="3515"/><a:pt x="340" y="3586"/></a:cubicBezTo><a:cubicBezTo><a:pt x="348" y="3594"/><a:pt x="359" y="3597"/><a:pt x="372" y="3597"/></a:cubicBezTo><a:cubicBezTo><a:pt x="422" y="3597"/><a:pt x="502" y="3552"/><a:pt x="557" y="3552"/></a:cubicBezTo><a:cubicBezTo><a:pt x="569" y="3552"/><a:pt x="580" y="3554"/><a:pt x="589" y="3560"/></a:cubicBezTo><a:cubicBezTo><a:pt x="527" y="3631"/><a:pt x="474" y="3702"/><a:pt x="411" y="3783"/></a:cubicBezTo><a:lnTo><a:pt x="5933" y="1276"/></a:lnTo><a:cubicBezTo><a:pt x="5933" y="1196"/><a:pt x="5844" y="1204"/><a:pt x="5808" y="1151"/></a:cubicBezTo><a:cubicBezTo><a:pt x="5737" y="1053"/><a:pt x="5862" y="1026"/><a:pt x="5844" y="937"/></a:cubicBezTo><a:cubicBezTo><a:pt x="5782" y="910"/><a:pt x="5701" y="919"/><a:pt x="5630" y="892"/></a:cubicBezTo><a:cubicBezTo><a:pt x="5532" y="839"/><a:pt x="5603" y="839"/><a:pt x="5621" y="776"/></a:cubicBezTo><a:cubicBezTo><a:pt x="5657" y="696"/><a:pt x="5603" y="687"/><a:pt x="5550" y="634"/></a:cubicBezTo><a:cubicBezTo><a:pt x="5487" y="571"/><a:pt x="5541" y="580"/><a:pt x="5523" y="500"/></a:cubicBezTo><a:cubicBezTo><a:pt x="5514" y="437"/><a:pt x="5443" y="437"/><a:pt x="5389" y="402"/></a:cubicBezTo><a:cubicBezTo><a:pt x="5309" y="357"/><a:pt x="5344" y="339"/><a:pt x="5344" y="268"/></a:cubicBezTo><a:cubicBezTo><a:pt x="5353" y="152"/><a:pt x="5211" y="116"/><a:pt x="5211" y="0"/></a:cubicBezTo><a:close/></a:path></a:pathLst></a:custGeom><a:solidFill><a:srgbClr val="FFCE59"><a:alpha val="69300"/></a:srgbClr></a:solidFill><a:ln><a:noFill/></a:ln><a:effectLst><a:outerShdw algn="bl" blurRad="57150" dir="5400000" dist="19050" rotWithShape="0"><a:schemeClr val="dk1"><a:alpha val="50000"/></a:schemeClr></a:outerShdw></a:effectLst></p:spPr><p:txBody><a:bodyPr anchor="ctr" anchorCtr="0" bIns="91425" lIns="91425" rIns="91425" spcFirstLastPara="1" tIns="91425" wrap="square"><a:noAutofit/></a:bodyPr><a:p><a:pPr algn="l" indent="0" lvl="0" marL="0" rtl="0"><a:spcBef><a:spcPts val="0"/></a:spcBef><a:spcAft><a:spcPts val="0"/></a:spcAft><a:buNone/></a:pPr><a:r><a:t/></a:r></a:p></p:txBody></p:sp><p:grpSp><p:nvGrpSpPr><p:cNvPr id="49" name="Google Shape;10741;p32"/><p:cNvGrpSpPr/><p:nvPr/></p:nvGrpSpPr><p:grpSpPr><a:xfrm rot="-1532069"><a:off x="4399783" y="4099118"/><a:ext cx="1417870" cy="1009955"/><a:chOff x="1174150" y="1093100"/><a:chExt cx="360450" cy="256750"/></a:xfrm></p:grpSpPr><p:sp><p:nvSpPr><p:cNvPr id="1049084" name="Google Shape;10742;p32"/><p:cNvSpPr/><p:nvPr/></p:nvSpPr><p:spPr><a:xfrm><a:off x="1174150" y="1093100"/><a:ext cx="360450" cy="256750"/></a:xfrm><a:custGeom><a:avLst/><a:ahLst/><a:rect l="l" t="t" r="r" b="b"/><a:pathLst><a:path w="14418" h="10270" extrusionOk="0"><a:moveTo><a:pt x="7252" y="1"/></a:moveTo><a:cubicBezTo><a:pt x="6939" y="1"/><a:pt x="6617" y="23"/><a:pt x="6281" y="68"/></a:cubicBezTo><a:cubicBezTo><a:pt x="5237" y="211"/><a:pt x="4283" y="559"/><a:pt x="3453" y="1112"/></a:cubicBezTo><a:cubicBezTo><a:pt x="2739" y="1585"/><a:pt x="2070" y="2201"/><a:pt x="1410" y="2994"/></a:cubicBezTo><a:cubicBezTo><a:pt x="1035" y="3441"/><a:pt x="741" y="3931"/><a:pt x="420" y="4466"/></a:cubicBezTo><a:cubicBezTo><a:pt x="322" y="4654"/><a:pt x="215" y="4832"/><a:pt x="143" y="4966"/></a:cubicBezTo><a:cubicBezTo><a:pt x="10" y="5216"/><a:pt x="1" y="5519"/><a:pt x="126" y="5760"/></a:cubicBezTo><a:cubicBezTo><a:pt x="241" y="6001"/><a:pt x="473" y="6170"/><a:pt x="741" y="6215"/></a:cubicBezTo><a:cubicBezTo><a:pt x="786" y="6465"/><a:pt x="955" y="6697"/><a:pt x="1196" y="6813"/></a:cubicBezTo><a:cubicBezTo><a:pt x="1313" y="6874"/><a:pt x="1435" y="6899"/><a:pt x="1554" y="6899"/></a:cubicBezTo><a:cubicBezTo><a:pt x="1590" y="6899"/><a:pt x="1625" y="6897"/><a:pt x="1660" y="6893"/></a:cubicBezTo><a:cubicBezTo><a:pt x="1713" y="6991"/><a:pt x="1785" y="7089"/><a:pt x="1874" y="7161"/></a:cubicBezTo><a:cubicBezTo><a:pt x="1981" y="7241"/><a:pt x="2097" y="7303"/><a:pt x="2222" y="7330"/></a:cubicBezTo><a:cubicBezTo><a:pt x="2267" y="7500"/><a:pt x="2365" y="7651"/><a:pt x="2516" y="7767"/></a:cubicBezTo><a:cubicBezTo><a:pt x="2672" y="7887"/><a:pt x="2852" y="7946"/><a:pt x="3032" y="7946"/></a:cubicBezTo><a:cubicBezTo><a:pt x="3253" y="7946"/><a:pt x="3473" y="7856"/><a:pt x="3640" y="7678"/></a:cubicBezTo><a:cubicBezTo><a:pt x="3694" y="7624"/><a:pt x="3739" y="7571"/><a:pt x="3765" y="7526"/></a:cubicBezTo><a:lnTo><a:pt x="3783" y="7509"/></a:lnTo><a:cubicBezTo><a:pt x="3846" y="7428"/><a:pt x="3908" y="7339"/><a:pt x="3970" y="7259"/></a:cubicBezTo><a:cubicBezTo><a:pt x="4095" y="7089"/><a:pt x="4211" y="6929"/><a:pt x="4336" y="6777"/></a:cubicBezTo><a:cubicBezTo><a:pt x="4684" y="6358"/><a:pt x="5023" y="6045"/><a:pt x="5380" y="5822"/></a:cubicBezTo><a:cubicBezTo><a:pt x="5790" y="5564"/><a:pt x="6219" y="5376"/><a:pt x="6665" y="5260"/></a:cubicBezTo><a:cubicBezTo><a:pt x="6875" y="5207"/><a:pt x="7076" y="5180"/><a:pt x="7269" y="5180"/></a:cubicBezTo><a:cubicBezTo><a:pt x="7626" y="5180"/><a:pt x="7955" y="5272"/><a:pt x="8262" y="5457"/></a:cubicBezTo><a:cubicBezTo><a:pt x="8859" y="5805"/><a:pt x="9243" y="6295"/><a:pt x="9430" y="6947"/></a:cubicBezTo><a:cubicBezTo><a:pt x="9573" y="7446"/><a:pt x="9618" y="7999"/><a:pt x="9582" y="8695"/></a:cubicBezTo><a:cubicBezTo><a:pt x="9573" y="8829"/><a:pt x="9555" y="8972"/><a:pt x="9546" y="9123"/></a:cubicBezTo><a:cubicBezTo><a:pt x="9537" y="9186"/><a:pt x="9528" y="9257"/><a:pt x="9519" y="9328"/></a:cubicBezTo><a:cubicBezTo><a:pt x="9484" y="9757"/><a:pt x="9725" y="10122"/><a:pt x="10117" y="10238"/></a:cubicBezTo><a:cubicBezTo><a:pt x="10153" y="10247"/><a:pt x="10188" y="10256"/><a:pt x="10215" y="10256"/></a:cubicBezTo><a:cubicBezTo><a:pt x="10267" y="10265"/><a:pt x="10318" y="10270"/><a:pt x="10369" y="10270"/></a:cubicBezTo><a:cubicBezTo><a:pt x="10613" y="10270"/><a:pt x="10836" y="10165"/><a:pt x="10991" y="9980"/></a:cubicBezTo><a:cubicBezTo><a:pt x="11000" y="9980"/><a:pt x="11009" y="9989"/><a:pt x="11018" y="9989"/></a:cubicBezTo><a:lnTo><a:pt x="11036" y="9989"/></a:lnTo><a:cubicBezTo><a:pt x="11115" y="10012"/><a:pt x="11194" y="10023"/><a:pt x="11271" y="10023"/></a:cubicBezTo><a:cubicBezTo><a:pt x="11456" y="10023"/><a:pt x="11632" y="9959"/><a:pt x="11776" y="9846"/></a:cubicBezTo><a:cubicBezTo><a:pt x="11883" y="10006"/><a:pt x="12044" y="10131"/><a:pt x="12240" y="10185"/></a:cubicBezTo><a:cubicBezTo><a:pt x="12303" y="10203"/><a:pt x="12365" y="10221"/><a:pt x="12428" y="10221"/></a:cubicBezTo><a:cubicBezTo><a:pt x="12449" y="10222"/><a:pt x="12470" y="10223"/><a:pt x="12491" y="10223"/></a:cubicBezTo><a:cubicBezTo><a:pt x="12673" y="10223"/><a:pt x="12845" y="10155"/><a:pt x="12981" y="10051"/></a:cubicBezTo><a:cubicBezTo><a:pt x="13052" y="10105"/><a:pt x="13123" y="10149"/><a:pt x="13204" y="10176"/></a:cubicBezTo><a:cubicBezTo><a:pt x="13231" y="10185"/><a:pt x="13248" y="10194"/><a:pt x="13275" y="10203"/></a:cubicBezTo><a:cubicBezTo><a:pt x="13352" y="10226"/><a:pt x="13431" y="10237"/><a:pt x="13509" y="10237"/></a:cubicBezTo><a:cubicBezTo><a:pt x="13795" y="10237"/><a:pt x="14076" y="10089"/><a:pt x="14230" y="9837"/></a:cubicBezTo><a:cubicBezTo><a:pt x="14301" y="9703"/><a:pt x="14355" y="9569"/><a:pt x="14372" y="9427"/></a:cubicBezTo><a:cubicBezTo><a:pt x="14399" y="9239"/><a:pt x="14408" y="9088"/><a:pt x="14408" y="8936"/></a:cubicBezTo><a:cubicBezTo><a:pt x="14417" y="8427"/><a:pt x="14417" y="8044"/><a:pt x="14408" y="7687"/></a:cubicBezTo><a:cubicBezTo><a:pt x="14390" y="6786"/><a:pt x="14265" y="6001"/><a:pt x="14016" y="5269"/></a:cubicBezTo><a:cubicBezTo><a:pt x="13819" y="4681"/><a:pt x="13534" y="4083"/><a:pt x="13150" y="3423"/></a:cubicBezTo><a:cubicBezTo><a:pt x="12677" y="2620"/><a:pt x="12089" y="1933"/><a:pt x="11384" y="1389"/></a:cubicBezTo><a:cubicBezTo><a:pt x="10733" y="880"/><a:pt x="10028" y="514"/><a:pt x="9287" y="291"/></a:cubicBezTo><a:lnTo><a:pt x="9270" y="291"/></a:lnTo><a:cubicBezTo><a:pt x="8788" y="167"/><a:pt x="8369" y="86"/><a:pt x="7967" y="42"/></a:cubicBezTo><a:cubicBezTo><a:pt x="7733" y="14"/><a:pt x="7495" y="1"/><a:pt x="7252" y="1"/></a:cubicBezTo><a:close/></a:path></a:pathLst></a:custGeom><a:solidFill><a:schemeClr val="lt1"/></a:solidFill><a:ln><a:noFill/></a:ln><a:effectLst><a:outerShdw algn="bl" blurRad="57150" dir="5400000" dist="19050" rotWithShape="0"><a:schemeClr val="dk1"><a:alpha val="50000"/></a:schemeClr></a:outerShdw></a:effectLst></p:spPr><p:txBody><a:bodyPr anchor="ctr" anchorCtr="0" bIns="91425" lIns="91425" rIns="91425" spcFirstLastPara="1" tIns="91425" wrap="square"><a:noAutofit/></a:bodyPr><a:p><a:pPr algn="l" indent="0" lvl="0" marL="0" rtl="0"><a:spcBef><a:spcPts val="0"/></a:spcBef><a:spcAft><a:spcPts val="0"/></a:spcAft><a:buNone/></a:pPr><a:r><a:t/></a:r></a:p></p:txBody></p:sp><p:sp><p:nvSpPr><p:cNvPr id="1049085" name="Google Shape;10743;p32"/><p:cNvSpPr/><p:nvPr/></p:nvSpPr><p:spPr><a:xfrm><a:off x="1187975" y="1107625"/><a:ext cx="332125" cy="226925"/></a:xfrm><a:custGeom><a:avLst/><a:ahLst/><a:rect l="l" t="t" r="r" b="b"/><a:pathLst><a:path w="13285" h="9077" extrusionOk="0"><a:moveTo><a:pt x="6740" y="0"/></a:moveTo><a:cubicBezTo><a:pt x="6427" y="0"/><a:pt x="6116" y="24"/><a:pt x="5808" y="67"/></a:cubicBezTo><a:cubicBezTo><a:pt x="4872" y="183"/><a:pt x="4006" y="487"/><a:pt x="3221" y="1013"/></a:cubicBezTo><a:cubicBezTo><a:pt x="2490" y="1504"/><a:pt x="1865" y="2110"/><a:pt x="1303" y="2779"/></a:cubicBezTo><a:cubicBezTo><a:pt x="946" y="3216"/><a:pt x="652" y="3698"/><a:pt x="375" y="4180"/></a:cubicBezTo><a:cubicBezTo><a:pt x="277" y="4340"/><a:pt x="188" y="4501"/><a:pt x="99" y="4662"/></a:cubicBezTo><a:cubicBezTo><a:pt x="1" y="4840"/><a:pt x="99" y="5036"/><a:pt x="286" y="5063"/></a:cubicBezTo><a:cubicBezTo><a:pt x="303" y="5066"/><a:pt x="319" y="5067"/><a:pt x="335" y="5067"/></a:cubicBezTo><a:cubicBezTo><a:pt x="425" y="5067"/><a:pt x="492" y="5023"/><a:pt x="545" y="4947"/></a:cubicBezTo><a:cubicBezTo><a:pt x="607" y="4840"/><a:pt x="670" y="4742"/><a:pt x="723" y="4635"/></a:cubicBezTo><a:cubicBezTo><a:pt x="982" y="4171"/><a:pt x="1250" y="3725"/><a:pt x="1571" y="3297"/></a:cubicBezTo><a:cubicBezTo><a:pt x="1999" y="2735"/><a:pt x="2499" y="2244"/><a:pt x="3043" y="1798"/></a:cubicBezTo><a:cubicBezTo><a:pt x="3453" y="1459"/><a:pt x="3908" y="1173"/><a:pt x="4408" y="968"/></a:cubicBezTo><a:cubicBezTo><a:pt x="5095" y="692"/><a:pt x="5817" y="558"/><a:pt x="6558" y="531"/></a:cubicBezTo><a:cubicBezTo><a:pt x="6616" y="529"/><a:pt x="6675" y="528"/><a:pt x="6734" y="528"/></a:cubicBezTo><a:cubicBezTo><a:pt x="7128" y="528"/><a:pt x="7515" y="578"/><a:pt x="7896" y="656"/></a:cubicBezTo><a:cubicBezTo><a:pt x="8387" y="754"/><a:pt x="8850" y="897"/><a:pt x="9288" y="1129"/></a:cubicBezTo><a:cubicBezTo><a:pt x="10046" y="1530"/><a:pt x="10679" y="2066"/><a:pt x="11197" y="2744"/></a:cubicBezTo><a:cubicBezTo><a:pt x="11661" y="3350"/><a:pt x="12017" y="4028"/><a:pt x="12303" y="4742"/></a:cubicBezTo><a:cubicBezTo><a:pt x="12508" y="5259"/><a:pt x="12642" y="5786"/><a:pt x="12695" y="6339"/></a:cubicBezTo><a:cubicBezTo><a:pt x="12749" y="6847"/><a:pt x="12749" y="7356"/><a:pt x="12758" y="7864"/></a:cubicBezTo><a:cubicBezTo><a:pt x="12758" y="8176"/><a:pt x="12758" y="8480"/><a:pt x="12695" y="8783"/></a:cubicBezTo><a:cubicBezTo><a:pt x="12678" y="8899"/><a:pt x="12749" y="9015"/><a:pt x="12865" y="9060"/></a:cubicBezTo><a:cubicBezTo><a:pt x="12893" y="9071"/><a:pt x="12923" y="9077"/><a:pt x="12954" y="9077"/></a:cubicBezTo><a:cubicBezTo><a:pt x="13041" y="9077"/><a:pt x="13131" y="9032"/><a:pt x="13177" y="8953"/></a:cubicBezTo><a:cubicBezTo><a:pt x="13204" y="8899"/><a:pt x="13231" y="8837"/><a:pt x="13240" y="8774"/></a:cubicBezTo><a:cubicBezTo><a:pt x="13257" y="8631"/><a:pt x="13275" y="8489"/><a:pt x="13275" y="8355"/></a:cubicBezTo><a:cubicBezTo><a:pt x="13275" y="7936"/><a:pt x="13284" y="7525"/><a:pt x="13275" y="7115"/></a:cubicBezTo><a:cubicBezTo><a:pt x="13257" y="6348"/><a:pt x="13159" y="5598"/><a:pt x="12909" y="4876"/></a:cubicBezTo><a:cubicBezTo><a:pt x="12704" y="4269"/><a:pt x="12419" y="3689"/><a:pt x="12098" y="3136"/></a:cubicBezTo><a:cubicBezTo><a:pt x="11669" y="2413"/><a:pt x="11134" y="1780"/><a:pt x="10474" y="1263"/></a:cubicBezTo><a:cubicBezTo><a:pt x="9894" y="817"/><a:pt x="9261" y="478"/><a:pt x="8574" y="272"/></a:cubicBezTo><a:cubicBezTo><a:pt x="8163" y="165"/><a:pt x="7762" y="76"/><a:pt x="7352" y="32"/></a:cubicBezTo><a:cubicBezTo><a:pt x="7148" y="10"/><a:pt x="6943" y="0"/><a:pt x="6740" y="0"/></a:cubicBezTo><a:close/></a:path></a:pathLst></a:custGeom><a:solidFill><a:schemeClr val="accent6"/></a:solidFill><a:ln><a:noFill/></a:ln></p:spPr><p:txBody><a:bodyPr anchor="ctr" anchorCtr="0" bIns="91425" lIns="91425" rIns="91425" spcFirstLastPara="1" tIns="91425" wrap="square"><a:noAutofit/></a:bodyPr><a:p><a:pPr algn="l" indent="0" lvl="0" marL="0" rtl="0"><a:spcBef><a:spcPts val="0"/></a:spcBef><a:spcAft><a:spcPts val="0"/></a:spcAft><a:buNone/></a:pPr><a:r><a:t/></a:r></a:p></p:txBody></p:sp><p:sp><p:nvSpPr><p:cNvPr id="1049086" name="Google Shape;10744;p32"/><p:cNvSpPr/><p:nvPr/></p:nvSpPr><p:spPr><a:xfrm><a:off x="1206275" y="1136150"/><a:ext cx="287950" cy="198000"/></a:xfrm><a:custGeom><a:avLst/><a:ahLst/><a:rect l="l" t="t" r="r" b="b"/><a:pathLst><a:path w="11518" h="7920" extrusionOk="0"><a:moveTo><a:pt x="6023" y="1"/></a:moveTo><a:cubicBezTo><a:pt x="5954" y="1"/><a:pt x="5885" y="2"/><a:pt x="5817" y="6"/></a:cubicBezTo><a:cubicBezTo><a:pt x="4559" y="77"/><a:pt x="3417" y="461"/><a:pt x="2418" y="1237"/></a:cubicBezTo><a:cubicBezTo><a:pt x="1749" y="1754"/><a:pt x="1160" y="2361"/><a:pt x="705" y="3083"/></a:cubicBezTo><a:cubicBezTo><a:pt x="482" y="3431"/><a:pt x="286" y="3797"/><a:pt x="81" y="4154"/></a:cubicBezTo><a:cubicBezTo><a:pt x="63" y="4190"/><a:pt x="45" y="4234"/><a:pt x="36" y="4270"/></a:cubicBezTo><a:cubicBezTo><a:pt x="0" y="4395"/><a:pt x="54" y="4520"/><a:pt x="170" y="4573"/></a:cubicBezTo><a:cubicBezTo><a:pt x="206" y="4591"/><a:pt x="246" y="4600"/><a:pt x="285" y="4600"/></a:cubicBezTo><a:cubicBezTo><a:pt x="361" y="4600"/><a:pt x="435" y="4567"/><a:pt x="482" y="4502"/></a:cubicBezTo><a:cubicBezTo><a:pt x="509" y="4475"/><a:pt x="527" y="4448"/><a:pt x="536" y="4422"/></a:cubicBezTo><a:cubicBezTo><a:pt x="634" y="4252"/><a:pt x="723" y="4092"/><a:pt x="812" y="3931"/></a:cubicBezTo><a:cubicBezTo><a:pt x="1160" y="3280"/><a:pt x="1597" y="2700"/><a:pt x="2123" y="2191"/></a:cubicBezTo><a:cubicBezTo><a:pt x="2578" y="1754"/><a:pt x="3060" y="1362"/><a:pt x="3640" y="1094"/></a:cubicBezTo><a:cubicBezTo><a:pt x="4068" y="898"/><a:pt x="4514" y="746"/><a:pt x="4969" y="648"/></a:cubicBezTo><a:cubicBezTo><a:pt x="5318" y="570"/><a:pt x="5667" y="530"/><a:pt x="6015" y="530"/></a:cubicBezTo><a:cubicBezTo><a:pt x="6343" y="530"/><a:pt x="6670" y="566"/><a:pt x="6994" y="639"/></a:cubicBezTo><a:cubicBezTo><a:pt x="7744" y="809"/><a:pt x="8431" y="1112"/><a:pt x="9028" y="1594"/></a:cubicBezTo><a:cubicBezTo><a:pt x="9367" y="1870"/><a:pt x="9680" y="2156"/><a:pt x="9912" y="2521"/></a:cubicBezTo><a:cubicBezTo><a:pt x="10108" y="2843"/><a:pt x="10295" y="3164"/><a:pt x="10456" y="3503"/></a:cubicBezTo><a:cubicBezTo><a:pt x="10679" y="3976"/><a:pt x="10821" y="4466"/><a:pt x="10884" y="4984"/></a:cubicBezTo><a:cubicBezTo><a:pt x="10982" y="5813"/><a:pt x="10982" y="6643"/><a:pt x="10937" y="7473"/></a:cubicBezTo><a:cubicBezTo><a:pt x="10937" y="7544"/><a:pt x="10929" y="7624"/><a:pt x="10929" y="7696"/></a:cubicBezTo><a:cubicBezTo><a:pt x="10946" y="7821"/><a:pt x="11053" y="7910"/><a:pt x="11178" y="7919"/></a:cubicBezTo><a:cubicBezTo><a:pt x="11185" y="7919"/><a:pt x="11191" y="7919"/><a:pt x="11197" y="7919"/></a:cubicBezTo><a:cubicBezTo><a:pt x="11314" y="7919"/><a:pt x="11412" y="7841"/><a:pt x="11446" y="7722"/></a:cubicBezTo><a:cubicBezTo><a:pt x="11455" y="7687"/><a:pt x="11455" y="7642"/><a:pt x="11455" y="7606"/></a:cubicBezTo><a:cubicBezTo><a:pt x="11517" y="6821"/><a:pt x="11499" y="6036"/><a:pt x="11446" y="5260"/></a:cubicBezTo><a:cubicBezTo><a:pt x="11410" y="4770"/><a:pt x="11312" y="4306"/><a:pt x="11160" y="3842"/></a:cubicBezTo><a:cubicBezTo><a:pt x="10973" y="3280"/><a:pt x="10697" y="2771"/><a:pt x="10384" y="2281"/></a:cubicBezTo><a:cubicBezTo><a:pt x="10242" y="2058"/><a:pt x="10090" y="1852"/><a:pt x="9912" y="1674"/></a:cubicBezTo><a:cubicBezTo><a:pt x="9216" y="978"/><a:pt x="8404" y="479"/><a:pt x="7646" y="264"/></a:cubicBezTo><a:cubicBezTo><a:pt x="7020" y="85"/><a:pt x="6511" y="1"/><a:pt x="6023" y="1"/></a:cubicBezTo><a:close/></a:path></a:pathLst></a:custGeom><a:solidFill><a:schemeClr val="accent3"/></a:solidFill><a:ln><a:noFill/></a:ln></p:spPr><p:txBody><a:bodyPr anchor="ctr" anchorCtr="0" bIns="91425" lIns="91425" rIns="91425" spcFirstLastPara="1" tIns="91425" wrap="square"><a:noAutofit/></a:bodyPr><a:p><a:pPr algn="l" indent="0" lvl="0" marL="0" rtl="0"><a:spcBef><a:spcPts val="0"/></a:spcBef><a:spcAft><a:spcPts val="0"/></a:spcAft><a:buNone/></a:pPr><a:r><a:t/></a:r></a:p></p:txBody></p:sp><p:sp><p:nvSpPr><p:cNvPr id="1049087" name="Google Shape;10745;p32"/><p:cNvSpPr/><p:nvPr/></p:nvSpPr><p:spPr><a:xfrm><a:off x="1227225" y="1164275"/><a:ext cx="238000" cy="164825"/></a:xfrm><a:custGeom><a:avLst/><a:ahLst/><a:rect l="l" t="t" r="r" b="b"/><a:pathLst><a:path w="9520" h="6593" extrusionOk="0"><a:moveTo><a:pt x="5037" y="1"/></a:moveTo><a:cubicBezTo><a:pt x="4671" y="1"/><a:pt x="4305" y="48"/><a:pt x="3944" y="139"/></a:cubicBezTo><a:cubicBezTo><a:pt x="3489" y="246"/><a:pt x="3061" y="433"/><a:pt x="2677" y="718"/></a:cubicBezTo><a:cubicBezTo><a:pt x="2311" y="995"/><a:pt x="1972" y="1298"/><a:pt x="1660" y="1619"/></a:cubicBezTo><a:cubicBezTo><a:pt x="1080" y="2199"/><a:pt x="581" y="2833"/><a:pt x="90" y="3484"/></a:cubicBezTo><a:cubicBezTo><a:pt x="81" y="3502"/><a:pt x="63" y="3529"/><a:pt x="54" y="3555"/></a:cubicBezTo><a:cubicBezTo><a:pt x="1" y="3662"/><a:pt x="28" y="3787"/><a:pt x="126" y="3859"/></a:cubicBezTo><a:cubicBezTo><a:pt x="173" y="3901"/><a:pt x="232" y="3923"/><a:pt x="292" y="3923"/></a:cubicBezTo><a:cubicBezTo><a:pt x="346" y="3923"/><a:pt x="401" y="3905"/><a:pt x="447" y="3868"/></a:cubicBezTo><a:cubicBezTo><a:pt x="483" y="3841"/><a:pt x="509" y="3805"/><a:pt x="536" y="3769"/></a:cubicBezTo><a:cubicBezTo><a:pt x="652" y="3618"/><a:pt x="768" y="3475"/><a:pt x="884" y="3323"/></a:cubicBezTo><a:cubicBezTo><a:pt x="1393" y="2663"/><a:pt x="1937" y="2030"/><a:pt x="2570" y="1495"/></a:cubicBezTo><a:cubicBezTo><a:pt x="2856" y="1245"/><a:pt x="3141" y="1004"/><a:pt x="3489" y="843"/></a:cubicBezTo><a:cubicBezTo><a:pt x="3864" y="674"/><a:pt x="4265" y="594"/><a:pt x="4667" y="549"/></a:cubicBezTo><a:cubicBezTo><a:pt x="4800" y="535"/><a:pt x="4932" y="528"/><a:pt x="5062" y="528"/></a:cubicBezTo><a:cubicBezTo><a:pt x="5683" y="528"/><a:pt x="6274" y="685"/><a:pt x="6834" y="995"/></a:cubicBezTo><a:cubicBezTo><a:pt x="7334" y="1263"/><a:pt x="7771" y="1611"/><a:pt x="8101" y="2066"/></a:cubicBezTo><a:cubicBezTo><a:pt x="8485" y="2592"/><a:pt x="8735" y="3181"/><a:pt x="8859" y="3823"/></a:cubicBezTo><a:cubicBezTo><a:pt x="9020" y="4635"/><a:pt x="9047" y="5447"/><a:pt x="8877" y="6258"/></a:cubicBezTo><a:cubicBezTo><a:pt x="8851" y="6410"/><a:pt x="8931" y="6544"/><a:pt x="9065" y="6580"/></a:cubicBezTo><a:cubicBezTo><a:pt x="9091" y="6588"/><a:pt x="9118" y="6593"/><a:pt x="9144" y="6593"/></a:cubicBezTo><a:cubicBezTo><a:pt x="9251" y="6593"/><a:pt x="9350" y="6523"/><a:pt x="9386" y="6401"/></a:cubicBezTo><a:cubicBezTo><a:pt x="9421" y="6303"/><a:pt x="9448" y="6205"/><a:pt x="9457" y="6098"/></a:cubicBezTo><a:cubicBezTo><a:pt x="9511" y="5768"/><a:pt x="9511" y="5429"/><a:pt x="9511" y="5090"/></a:cubicBezTo><a:cubicBezTo><a:pt x="9520" y="4421"/><a:pt x="9439" y="3761"/><a:pt x="9225" y="3127"/></a:cubicBezTo><a:cubicBezTo><a:pt x="9029" y="2556"/><a:pt x="8770" y="2030"/><a:pt x="8387" y="1575"/></a:cubicBezTo><a:cubicBezTo><a:pt x="7807" y="888"/><a:pt x="7075" y="424"/><a:pt x="6147" y="139"/></a:cubicBezTo><a:cubicBezTo><a:pt x="6031" y="121"/><a:pt x="5853" y="76"/><a:pt x="5675" y="49"/></a:cubicBezTo><a:cubicBezTo><a:pt x="5462" y="17"/><a:pt x="5249" y="1"/><a:pt x="5037" y="1"/></a:cubicBezTo><a:close/></a:path></a:pathLst></a:custGeom><a:solidFill><a:schemeClr val="accent4"/></a:solidFill><a:ln><a:noFill/></a:ln></p:spPr><p:txBody><a:bodyPr anchor="ctr" anchorCtr="0" bIns="91425" lIns="91425" rIns="91425" spcFirstLastPara="1" tIns="91425" wrap="square"><a:noAutofit/></a:bodyPr><a:p><a:pPr algn="l" indent="0" lvl="0" marL="0" rtl="0"><a:spcBef><a:spcPts val="0"/></a:spcBef><a:spcAft><a:spcPts val="0"/></a:spcAft><a:buNone/></a:pPr><a:r><a:t/></a:r></a:p></p:txBody></p:sp><p:sp><p:nvSpPr><p:cNvPr id="1049088" name="Google Shape;10746;p32"/><p:cNvSpPr/><p:nvPr/></p:nvSpPr><p:spPr><a:xfrm><a:off x="1242625" y="1194925"/><a:ext cx="199175" cy="140425"/></a:xfrm><a:custGeom><a:avLst/><a:ahLst/><a:rect l="l" t="t" r="r" b="b"/><a:pathLst><a:path w="7967" h="5617" extrusionOk="0"><a:moveTo><a:pt x="4488" y="1"/></a:moveTo><a:cubicBezTo><a:pt x="4006" y="1"/><a:pt x="3551" y="126"/><a:pt x="3105" y="286"/></a:cubicBezTo><a:cubicBezTo><a:pt x="2266" y="599"/><a:pt x="1544" y="1080"/><a:pt x="955" y="1749"/></a:cubicBezTo><a:cubicBezTo><a:pt x="669" y="2062"/><a:pt x="420" y="2410"/><a:pt x="170" y="2749"/></a:cubicBezTo><a:cubicBezTo><a:pt x="134" y="2793"/><a:pt x="99" y="2838"/><a:pt x="72" y="2882"/></a:cubicBezTo><a:cubicBezTo><a:pt x="0" y="3007"/><a:pt x="27" y="3150"/><a:pt x="134" y="3230"/></a:cubicBezTo><a:cubicBezTo><a:pt x="181" y="3270"/><a:pt x="236" y="3288"/><a:pt x="290" y="3288"/></a:cubicBezTo><a:cubicBezTo><a:pt x="358" y="3288"/><a:pt x="427" y="3258"/><a:pt x="482" y="3204"/></a:cubicBezTo><a:cubicBezTo><a:pt x="518" y="3168"/><a:pt x="553" y="3123"/><a:pt x="580" y="3079"/></a:cubicBezTo><a:cubicBezTo><a:pt x="768" y="2829"/><a:pt x="955" y="2579"/><a:pt x="1151" y="2329"/></a:cubicBezTo><a:cubicBezTo><a:pt x="1490" y="1919"/><a:pt x="1874" y="1544"/><a:pt x="2329" y="1259"/></a:cubicBezTo><a:cubicBezTo><a:pt x="2784" y="973"/><a:pt x="3265" y="759"/><a:pt x="3783" y="625"/></a:cubicBezTo><a:cubicBezTo><a:pt x="4034" y="559"/><a:pt x="4284" y="524"/><a:pt x="4530" y="524"/></a:cubicBezTo><a:cubicBezTo><a:pt x="4973" y="524"/><a:pt x="5407" y="637"/><a:pt x="5826" y="884"/></a:cubicBezTo><a:cubicBezTo><a:pt x="6540" y="1303"/><a:pt x="7012" y="1910"/><a:pt x="7244" y="2713"/></a:cubicBezTo><a:cubicBezTo><a:pt x="7432" y="3355"/><a:pt x="7458" y="3998"/><a:pt x="7423" y="4658"/></a:cubicBezTo><a:cubicBezTo><a:pt x="7405" y="4872"/><a:pt x="7378" y="5086"/><a:pt x="7360" y="5309"/></a:cubicBezTo><a:cubicBezTo><a:pt x="7342" y="5470"/><a:pt x="7432" y="5585"/><a:pt x="7574" y="5612"/></a:cubicBezTo><a:cubicBezTo><a:pt x="7591" y="5615"/><a:pt x="7608" y="5617"/><a:pt x="7624" y="5617"/></a:cubicBezTo><a:cubicBezTo><a:pt x="7744" y="5617"/><a:pt x="7838" y="5532"/><a:pt x="7878" y="5398"/></a:cubicBezTo><a:cubicBezTo><a:pt x="7887" y="5362"/><a:pt x="7896" y="5318"/><a:pt x="7904" y="5282"/></a:cubicBezTo><a:cubicBezTo><a:pt x="7922" y="4925"/><a:pt x="7958" y="4568"/><a:pt x="7958" y="4212"/></a:cubicBezTo><a:cubicBezTo><a:pt x="7967" y="3632"/><a:pt x="7904" y="3070"/><a:pt x="7735" y="2517"/></a:cubicBezTo><a:cubicBezTo><a:pt x="7521" y="1803"/><a:pt x="7137" y="1214"/><a:pt x="6566" y="750"/></a:cubicBezTo><a:cubicBezTo><a:pt x="6218" y="474"/><a:pt x="5835" y="251"/><a:pt x="5371" y="108"/></a:cubicBezTo><a:cubicBezTo><a:pt x="5112" y="37"/><a:pt x="4791" y="1"/><a:pt x="4488" y="1"/></a:cubicBezTo><a:close/></a:path></a:pathLst></a:custGeom><a:solidFill><a:schemeClr val="accent5"/></a:solidFill><a:ln><a:noFill/></a:ln></p:spPr><p:txBody><a:bodyPr anchor="ctr" anchorCtr="0" bIns="91425" lIns="91425" rIns="91425" spcFirstLastPara="1" tIns="91425" wrap="square"><a:noAutofit/></a:bodyPr><a:p><a:pPr algn="l" indent="0" lvl="0" marL="0" rtl="0"><a:spcBef><a:spcPts val="0"/></a:spcBef><a:spcAft><a:spcPts val="0"/></a:spcAft><a:buNone/></a:pPr><a:r><a:t/></a:r></a:p></p:txBody></p:sp></p:grpSp><p:sp><p:nvSpPr><p:cNvPr id="1049089" name="Google Shape;10747;p32"/><p:cNvSpPr/><p:nvPr/></p:nvSpPr><p:spPr><a:xfrm rot="1489915"><a:off x="3246963" y="-185703"/><a:ext cx="1029017" cy="656007"/></a:xfrm><a:custGeom><a:avLst/><a:ahLst/><a:rect l="l" t="t" r="r" b="b"/><a:pathLst><a:path w="5934" h="3783" extrusionOk="0"><a:moveTo><a:pt x="5211" y="0"/></a:moveTo><a:lnTo><a:pt x="19" y="2346"/></a:lnTo><a:cubicBezTo><a:pt x="1" y="2427"/><a:pt x="10" y="2480"/><a:pt x="90" y="2516"/></a:cubicBezTo><a:cubicBezTo><a:pt x="135" y="2534"/><a:pt x="179" y="2507"/><a:pt x="197" y="2552"/></a:cubicBezTo><a:cubicBezTo><a:pt x="215" y="2578"/><a:pt x="179" y="2650"/><a:pt x="179" y="2676"/></a:cubicBezTo><a:cubicBezTo><a:pt x="161" y="2757"/><a:pt x="161" y="2792"/><a:pt x="242" y="2828"/></a:cubicBezTo><a:cubicBezTo><a:pt x="304" y="2864"/><a:pt x="366" y="2873"/><a:pt x="402" y="2935"/></a:cubicBezTo><a:cubicBezTo><a:pt x="447" y="3024"/><a:pt x="349" y="3105"/><a:pt x="384" y="3185"/></a:cubicBezTo><a:cubicBezTo><a:pt x="411" y="3256"/><a:pt x="518" y="3256"/><a:pt x="491" y="3346"/></a:cubicBezTo><a:cubicBezTo><a:pt x="474" y="3390"/><a:pt x="286" y="3515"/><a:pt x="340" y="3586"/></a:cubicBezTo><a:cubicBezTo><a:pt x="348" y="3594"/><a:pt x="359" y="3597"/><a:pt x="372" y="3597"/></a:cubicBezTo><a:cubicBezTo><a:pt x="422" y="3597"/><a:pt x="502" y="3552"/><a:pt x="557" y="3552"/></a:cubicBezTo><a:cubicBezTo><a:pt x="569" y="3552"/><a:pt x="580" y="3554"/><a:pt x="589" y="3560"/></a:cubicBezTo><a:cubicBezTo><a:pt x="527" y="3631"/><a:pt x="474" y="3702"/><a:pt x="411" y="3783"/></a:cubicBezTo><a:lnTo><a:pt x="5933" y="1276"/></a:lnTo><a:cubicBezTo><a:pt x="5933" y="1196"/><a:pt x="5844" y="1204"/><a:pt x="5808" y="1151"/></a:cubicBezTo><a:cubicBezTo><a:pt x="5737" y="1053"/><a:pt x="5862" y="1026"/><a:pt x="5844" y="937"/></a:cubicBezTo><a:cubicBezTo><a:pt x="5782" y="910"/><a:pt x="5701" y="919"/><a:pt x="5630" y="892"/></a:cubicBezTo><a:cubicBezTo><a:pt x="5532" y="839"/><a:pt x="5603" y="839"/><a:pt x="5621" y="776"/></a:cubicBezTo><a:cubicBezTo><a:pt x="5657" y="696"/><a:pt x="5603" y="687"/><a:pt x="5550" y="634"/></a:cubicBezTo><a:cubicBezTo><a:pt x="5487" y="571"/><a:pt x="5541" y="580"/><a:pt x="5523" y="500"/></a:cubicBezTo><a:cubicBezTo><a:pt x="5514" y="437"/><a:pt x="5443" y="437"/><a:pt x="5389" y="402"/></a:cubicBezTo><a:cubicBezTo><a:pt x="5309" y="357"/><a:pt x="5344" y="339"/><a:pt x="5344" y="268"/></a:cubicBezTo><a:cubicBezTo><a:pt x="5353" y="152"/><a:pt x="5211" y="116"/><a:pt x="5211" y="0"/></a:cubicBezTo><a:close/></a:path></a:pathLst></a:custGeom><a:solidFill><a:srgbClr val="FFA990"><a:alpha val="65580"/></a:srgbClr></a:solidFill><a:ln><a:noFill/></a:ln><a:effectLst><a:outerShdw algn="bl" blurRad="57150" dir="5400000" dist="19050" rotWithShape="0"><a:schemeClr val="dk1"><a:alpha val="50000"/></a:schemeClr></a:outerShdw></a:effectLst></p:spPr><p:txBody><a:bodyPr anchor="ctr" anchorCtr="0" bIns="91425" lIns="91425" rIns="91425" spcFirstLastPara="1" tIns="91425" wrap="square"><a:noAutofit/></a:bodyPr><a:p><a:pPr algn="l" indent="0" lvl="0" marL="0" rtl="0"><a:spcBef><a:spcPts val="0"/></a:spcBef><a:spcAft><a:spcPts val="0"/></a:spcAft><a:buNone/></a:pPr><a:r><a:t/></a:r></a:p></p:txBody></p:sp><p:grpSp><p:nvGrpSpPr><p:cNvPr id="50" name="Google Shape;10748;p32"/><p:cNvGrpSpPr/><p:nvPr/></p:nvGrpSpPr><p:grpSpPr><a:xfrm><a:off x="6931514" y="3145249"/><a:ext cx="1467600" cy="1849782"/><a:chOff x="6893264" y="2519774"/><a:chExt cx="1467600" cy="1849782"/></a:xfrm></p:grpSpPr><p:sp><p:nvSpPr><p:cNvPr id="1049090" name="Google Shape;10749;p32"/><p:cNvSpPr/><p:nvPr/></p:nvSpPr><p:spPr><a:xfrm><a:off x="6893264" y="2711456"/><a:ext cx="1467600" cy="1658100"/></a:xfrm><a:prstGeom prst="rect"/><a:solidFill><a:schemeClr val="accent2"/></a:solidFill><a:ln><a:noFill/></a:ln><a:effectLst><a:outerShdw algn="bl" blurRad="57150" dir="5400000" dist="19050" rotWithShape="0"><a:schemeClr val="dk1"><a:alpha val="50000"/></a:schemeClr></a:outerShdw></a:effectLst></p:spPr><p:txBody><a:bodyPr anchor="ctr" anchorCtr="0" bIns="91425" lIns="91425" rIns="91425" spcFirstLastPara="1" tIns="91425" wrap="square"><a:noAutofit/></a:bodyPr><a:p><a:pPr algn="l" indent="0" lvl="0" marL="0" rtl="0"><a:spcBef><a:spcPts val="0"/></a:spcBef><a:spcAft><a:spcPts val="0"/></a:spcAft><a:buNone/></a:pPr><a:r><a:t/></a:r></a:p></p:txBody></p:sp><p:sp><p:nvSpPr><p:cNvPr id="1049091" name="Google Shape;10750;p32"/><p:cNvSpPr/><p:nvPr/></p:nvSpPr><p:spPr><a:xfrm><a:off x="7479325" y="2519774"/><a:ext cx="295495" cy="368794"/></a:xfrm><a:custGeom><a:avLst/><a:ahLst/><a:rect l="l" t="t" r="r" b="b"/><a:pathLst><a:path w="4533" h="5657" extrusionOk="0"><a:moveTo><a:pt x="1" y="0"/></a:moveTo><a:lnTo><a:pt x="1" y="5656"/></a:lnTo><a:cubicBezTo><a:pt x="117" y="5567"/><a:pt x="251" y="5505"/><a:pt x="376" y="5442"/></a:cubicBezTo><a:cubicBezTo><a:pt x="425" y="5529"/><a:pt x="526" y="5581"/><a:pt x="628" y="5581"/></a:cubicBezTo><a:cubicBezTo><a:pt x="673" y="5581"/><a:pt x="718" y="5571"/><a:pt x="759" y="5549"/></a:cubicBezTo><a:cubicBezTo><a:pt x="813" y="5522"/><a:pt x="857" y="5478"/><a:pt x="911" y="5451"/></a:cubicBezTo><a:cubicBezTo><a:pt x="936" y="5442"/><a:pt x="961" y="5438"/><a:pt x="987" y="5438"/></a:cubicBezTo><a:cubicBezTo><a:pt x="1088" y="5438"/><a:pt x="1189" y="5501"/><a:pt x="1268" y="5558"/></a:cubicBezTo><a:cubicBezTo><a:pt x="1357" y="5487"/><a:pt x="1446" y="5424"/><a:pt x="1544" y="5371"/></a:cubicBezTo><a:cubicBezTo><a:pt x="1651" y="5451"/><a:pt x="1767" y="5514"/><a:pt x="1883" y="5576"/></a:cubicBezTo><a:lnTo><a:pt x="2133" y="5415"/></a:lnTo><a:cubicBezTo><a:pt x="2151" y="5398"/><a:pt x="2178" y="5389"/><a:pt x="2204" y="5380"/></a:cubicBezTo><a:cubicBezTo><a:pt x="2240" y="5380"/><a:pt x="2276" y="5398"/><a:pt x="2303" y="5424"/></a:cubicBezTo><a:cubicBezTo><a:pt x="2410" y="5487"/><a:pt x="2508" y="5549"/><a:pt x="2615" y="5612"/></a:cubicBezTo><a:cubicBezTo><a:pt x="2713" y="5549"/><a:pt x="2811" y="5478"/><a:pt x="2900" y="5415"/></a:cubicBezTo><a:cubicBezTo><a:pt x="2972" y="5496"/><a:pt x="3043" y="5558"/><a:pt x="3132" y="5612"/></a:cubicBezTo><a:cubicBezTo><a:pt x="3239" y="5558"/><a:pt x="3346" y="5487"/><a:pt x="3445" y="5415"/></a:cubicBezTo><a:cubicBezTo><a:pt x="3516" y="5487"/><a:pt x="3605" y="5549"/><a:pt x="3703" y="5594"/></a:cubicBezTo><a:cubicBezTo><a:pt x="3837" y="5567"/><a:pt x="3908" y="5406"/><a:pt x="4042" y="5389"/></a:cubicBezTo><a:cubicBezTo><a:pt x="4048" y="5388"/><a:pt x="4054" y="5388"/><a:pt x="4059" y="5388"/></a:cubicBezTo><a:cubicBezTo><a:pt x="4215" y="5388"/><a:pt x="4387" y="5613"/><a:pt x="4533" y="5656"/></a:cubicBezTo><a:lnTo><a:pt x="4533" y="0"/></a:lnTo><a:close/></a:path></a:pathLst></a:custGeom><a:solidFill><a:srgbClr val="ED6645"><a:alpha val="80470"/></a:srgbClr></a:solidFill><a:ln><a:noFill/></a:ln><a:effectLst><a:outerShdw algn="bl" blurRad="57150" dir="5400000" dist="19050" rotWithShape="0"><a:schemeClr val="dk1"><a:alpha val="50000"/></a:schemeClr></a:outerShdw></a:effectLst></p:spPr><p:txBody><a:bodyPr anchor="ctr" anchorCtr="0" bIns="91425" lIns="91425" rIns="91425" spcFirstLastPara="1" tIns="91425" wrap="square"><a:noAutofit/></a:bodyPr><a:p><a:pPr algn="l" indent="0" lvl="0" marL="0" rtl="0"><a:spcBef><a:spcPts val="0"/></a:spcBef><a:spcAft><a:spcPts val="0"/></a:spcAft><a:buNone/></a:pPr><a:r><a:t/></a:r></a:p></p:txBody></p:sp></p:grpSp><p:grpSp><p:nvGrpSpPr><p:cNvPr id="51" name="Google Shape;10751;p32"/><p:cNvGrpSpPr/><p:nvPr/></p:nvGrpSpPr><p:grpSpPr><a:xfrm rot="-3669520"><a:off x="8161279" y="1228972"/><a:ext cx="2003370" cy="1927297"/><a:chOff x="3795825" y="3576625"/><a:chExt cx="273225" cy="262850"/></a:xfrm></p:grpSpPr><p:sp><p:nvSpPr><p:cNvPr id="1049092" name="Google Shape;10752;p32"/><p:cNvSpPr/><p:nvPr/></p:nvSpPr><p:spPr><a:xfrm><a:off x="3954600" y="3665275"/><a:ext cx="114450" cy="80700"/></a:xfrm><a:custGeom><a:avLst/><a:ahLst/><a:rect l="l" t="t" r="r" b="b"/><a:pathLst><a:path w="4578" h="3228" extrusionOk="0"><a:moveTo><a:pt x="2303" y="0"/></a:moveTo><a:cubicBezTo><a:pt x="1128" y="0"/><a:pt x="1" y="457"/><a:pt x="331" y="2280"/></a:cubicBezTo><a:cubicBezTo><a:pt x="331" y="2280"/><a:pt x="701" y="3227"/><a:pt x="1548" y="3227"/></a:cubicBezTo><a:cubicBezTo><a:pt x="2230" y="3227"/><a:pt x="3221" y="2613"/><a:pt x="4578" y="397"/></a:cubicBezTo><a:cubicBezTo><a:pt x="4578" y="397"/><a:pt x="3614" y="112"/><a:pt x="2865" y="32"/></a:cubicBezTo><a:cubicBezTo><a:pt x="2680" y="12"/><a:pt x="2491" y="0"/><a:pt x="2303" y="0"/></a:cubicBezTo><a:close/></a:path></a:pathLst></a:custGeom><a:solidFill><a:schemeClr val="accent3"/></a:solidFill><a:ln><a:noFill/></a:ln><a:effectLst><a:outerShdw algn="bl" blurRad="57150" dir="5400000" dist="19050" rotWithShape="0"><a:schemeClr val="dk1"><a:alpha val="50000"/></a:schemeClr></a:outerShdw></a:effectLst></p:spPr><p:txBody><a:bodyPr anchor="ctr" anchorCtr="0" bIns="91425" lIns="91425" rIns="91425" spcFirstLastPara="1" tIns="91425" wrap="square"><a:noAutofit/></a:bodyPr><a:p><a:pPr algn="l" indent="0" lvl="0" marL="0" rtl="0"><a:spcBef><a:spcPts val="0"/></a:spcBef><a:spcAft><a:spcPts val="0"/></a:spcAft><a:buNone/></a:pPr><a:r><a:t/></a:r></a:p></p:txBody></p:sp><p:sp><p:nvSpPr><p:cNvPr id="1049093" name="Google Shape;10753;p32"/><p:cNvSpPr/><p:nvPr/></p:nvSpPr><p:spPr><a:xfrm><a:off x="3963775" y="3675425"/><a:ext cx="105275" cy="70575"/></a:xfrm><a:custGeom><a:avLst/><a:ahLst/><a:rect l="l" t="t" r="r" b="b"/><a:pathLst><a:path w="4211" h="2823" extrusionOk="0"><a:moveTo><a:pt x="4211" y="0"/></a:moveTo><a:lnTo><a:pt x="0" y="1936"/></a:lnTo><a:cubicBezTo><a:pt x="100" y="2155"/><a:pt x="473" y="2822"/><a:pt x="1183" y="2822"/></a:cubicBezTo><a:cubicBezTo><a:pt x="1863" y="2822"/><a:pt x="2853" y="2209"/><a:pt x="4211" y="0"/></a:cubicBezTo><a:close/></a:path></a:pathLst></a:custGeom><a:solidFill><a:srgbClr val="222A54"><a:alpha val="30700"/></a:srgbClr></a:solidFill><a:ln><a:noFill/></a:ln></p:spPr><p:txBody><a:bodyPr anchor="ctr" anchorCtr="0" bIns="91425" lIns="91425" rIns="91425" spcFirstLastPara="1" tIns="91425" wrap="square"><a:noAutofit/></a:bodyPr><a:p><a:pPr algn="l" indent="0" lvl="0" marL="0" rtl="0"><a:spcBef><a:spcPts val="0"/></a:spcBef><a:spcAft><a:spcPts val="0"/></a:spcAft><a:buNone/></a:pPr><a:r><a:t/></a:r></a:p></p:txBody></p:sp><p:sp><p:nvSpPr><p:cNvPr id="1049094" name="Google Shape;10754;p32"/><p:cNvSpPr/><p:nvPr/></p:nvSpPr><p:spPr><a:xfrm><a:off x="3936775" y="3576625"/><a:ext cx="95025" cy="86125"/></a:xfrm><a:custGeom><a:avLst/><a:ahLst/><a:rect l="l" t="t" r="r" b="b"/><a:pathLst><a:path w="3801" h="3445" extrusionOk="0"><a:moveTo><a:pt x="3801" y="0"/></a:moveTo><a:cubicBezTo><a:pt x="3801" y="0"/><a:pt x="1" y="72"/><a:pt x="679" y="3096"/></a:cubicBezTo><a:cubicBezTo><a:pt x="679" y="3096"/><a:pt x="1084" y="3445"/><a:pt x="1620" y="3445"/></a:cubicBezTo><a:cubicBezTo><a:pt x="2329" y="3445"/><a:pt x="3268" y="2835"/><a:pt x="3801" y="0"/></a:cubicBezTo><a:close/></a:path></a:pathLst></a:custGeom><a:solidFill><a:schemeClr val="accent1"/></a:solidFill><a:ln><a:noFill/></a:ln><a:effectLst><a:outerShdw algn="bl" blurRad="57150" dir="5400000" dist="19050" rotWithShape="0"><a:schemeClr val="dk1"><a:alpha val="50000"/></a:schemeClr></a:outerShdw></a:effectLst></p:spPr><p:txBody><a:bodyPr anchor="ctr" anchorCtr="0" bIns="91425" lIns="91425" rIns="91425" spcFirstLastPara="1" tIns="91425" wrap="square"><a:noAutofit/></a:bodyPr><a:p><a:pPr algn="l" indent="0" lvl="0" marL="0" rtl="0"><a:spcBef><a:spcPts val="0"/></a:spcBef><a:spcAft><a:spcPts val="0"/></a:spcAft><a:buNone/></a:pPr><a:r><a:t/></a:r></a:p></p:txBody></p:sp><p:sp><p:nvSpPr><p:cNvPr id="1049095" name="Google Shape;10755;p32"/><p:cNvSpPr/><p:nvPr/></p:nvSpPr><p:spPr><a:xfrm><a:off x="3953500" y="3577500"/><a:ext cx="78100" cy="85250"/></a:xfrm><a:custGeom><a:avLst/><a:ahLst/><a:rect l="l" t="t" r="r" b="b"/><a:pathLst><a:path w="3124" h="3410" extrusionOk="0"><a:moveTo><a:pt x="3123" y="1"/></a:moveTo><a:lnTo><a:pt x="1" y="3025"/></a:lnTo><a:cubicBezTo><a:pt x="1" y="3034"/><a:pt x="1" y="3043"/><a:pt x="10" y="3061"/></a:cubicBezTo><a:cubicBezTo><a:pt x="10" y="3061"/><a:pt x="415" y="3410"/><a:pt x="952" y="3410"/></a:cubicBezTo><a:cubicBezTo><a:pt x="1658" y="3410"/><a:pt x="2591" y="2805"/><a:pt x="3123" y="1"/></a:cubicBezTo><a:close/></a:path></a:pathLst></a:custGeom><a:solidFill><a:srgbClr val="222A54"><a:alpha val="30700"/></a:srgbClr></a:solidFill><a:ln><a:noFill/></a:ln></p:spPr><p:txBody><a:bodyPr anchor="ctr" anchorCtr="0" bIns="91425" lIns="91425" rIns="91425" spcFirstLastPara="1" tIns="91425" wrap="square"><a:noAutofit/></a:bodyPr><a:p><a:pPr algn="l" indent="0" lvl="0" marL="0" rtl="0"><a:spcBef><a:spcPts val="0"/></a:spcBef><a:spcAft><a:spcPts val="0"/></a:spcAft><a:buNone/></a:pPr><a:r><a:t/></a:r></a:p></p:txBody></p:sp><p:sp><p:nvSpPr><p:cNvPr id="1049096" name="Google Shape;10756;p32"/><p:cNvSpPr/><p:nvPr/></p:nvSpPr><p:spPr><a:xfrm><a:off x="3826150" y="3592675"/><a:ext cx="69150" cy="112425"/></a:xfrm><a:custGeom><a:avLst/><a:ahLst/><a:rect l="l" t="t" r="r" b="b"/><a:pathLst><a:path w="2766" h="4497" extrusionOk="0"><a:moveTo><a:pt x="1972" y="1"/></a:moveTo><a:cubicBezTo><a:pt x="1973" y="4"/><a:pt x="1973" y="7"/><a:pt x="1973" y="11"/></a:cubicBezTo><a:lnTo><a:pt x="1973" y="11"/></a:lnTo><a:cubicBezTo><a:pt x="1974" y="3"/><a:pt x="1972" y="1"/><a:pt x="1972" y="1"/></a:cubicBezTo><a:close/><a:moveTo><a:pt x="1973" y="11"/></a:moveTo><a:cubicBezTo><a:pt x="1971" y="46"/><a:pt x="1931" y="190"/><a:pt x="1544" y="723"/></a:cubicBezTo><a:cubicBezTo><a:pt x="1071" y="1374"/><a:pt x="1" y="3266"/><a:pt x="1125" y="4497"/></a:cubicBezTo><a:cubicBezTo><a:pt x="1125" y="4497"/><a:pt x="2525" y="4185"/><a:pt x="2650" y="2713"/></a:cubicBezTo><a:cubicBezTo><a:pt x="2766" y="1248"/><a:pt x="2042" y="649"/><a:pt x="1973" y="11"/></a:cubicBezTo><a:close/></a:path></a:pathLst></a:custGeom><a:solidFill><a:schemeClr val="accent3"/></a:solidFill><a:ln><a:noFill/></a:ln><a:effectLst><a:outerShdw algn="bl" blurRad="57150" dir="5400000" dist="19050" rotWithShape="0"><a:schemeClr val="dk1"><a:alpha val="50000"/></a:schemeClr></a:outerShdw></a:effectLst></p:spPr><p:txBody><a:bodyPr anchor="ctr" anchorCtr="0" bIns="91425" lIns="91425" rIns="91425" spcFirstLastPara="1" tIns="91425" wrap="square"><a:noAutofit/></a:bodyPr><a:p><a:pPr algn="l" indent="0" lvl="0" marL="0" rtl="0"><a:spcBef><a:spcPts val="0"/></a:spcBef><a:spcAft><a:spcPts val="0"/></a:spcAft><a:buNone/></a:pPr><a:r><a:t/></a:r></a:p></p:txBody></p:sp><p:sp><p:nvSpPr><p:cNvPr id="1049097" name="Google Shape;10757;p32"/><p:cNvSpPr/><p:nvPr/></p:nvSpPr><p:spPr><a:xfrm><a:off x="3854025" y="3593575"/><a:ext cx="41300" cy="111525"/></a:xfrm><a:custGeom><a:avLst/><a:ahLst/><a:rect l="l" t="t" r="r" b="b"/><a:pathLst><a:path w="1652" h="4461" extrusionOk="0"><a:moveTo><a:pt x="866" y="0"/></a:moveTo><a:cubicBezTo><a:pt x="679" y="1044"/><a:pt x="260" y="3328"/><a:pt x="1" y="4452"/></a:cubicBezTo><a:cubicBezTo><a:pt x="10" y="4452"/><a:pt x="10" y="4461"/><a:pt x="10" y="4461"/></a:cubicBezTo><a:cubicBezTo><a:pt x="10" y="4461"/><a:pt x="1410" y="4149"/><a:pt x="1535" y="2677"/></a:cubicBezTo><a:cubicBezTo><a:pt x="1651" y="1231"/><a:pt x="938" y="625"/><a:pt x="866" y="0"/></a:cubicBezTo><a:close/></a:path></a:pathLst></a:custGeom><a:solidFill><a:srgbClr val="222A54"><a:alpha val="30700"/></a:srgbClr></a:solidFill><a:ln><a:noFill/></a:ln></p:spPr><p:txBody><a:bodyPr anchor="ctr" anchorCtr="0" bIns="91425" lIns="91425" rIns="91425" spcFirstLastPara="1" tIns="91425" wrap="square"><a:noAutofit/></a:bodyPr><a:p><a:pPr algn="l" indent="0" lvl="0" marL="0" rtl="0"><a:spcBef><a:spcPts val="0"/></a:spcBef><a:spcAft><a:spcPts val="0"/></a:spcAft><a:buNone/></a:pPr><a:r><a:t/></a:r></a:p></p:txBody></p:sp><p:sp><p:nvSpPr><p:cNvPr id="1049098" name="Google Shape;10758;p32"/><p:cNvSpPr/><p:nvPr/></p:nvSpPr><p:spPr><a:xfrm><a:off x="3875450" y="3592675"/><a:ext cx="25" cy="250"/></a:xfrm><a:custGeom><a:avLst/><a:ahLst/><a:rect l="l" t="t" r="r" b="b"/><a:pathLst><a:path w="1" h="10" extrusionOk="0"><a:moveTo><a:pt x="0" y="9"/></a:moveTo><a:cubicBezTo><a:pt x="0" y="9"/><a:pt x="0" y="1"/><a:pt x="0" y="1"/></a:cubicBezTo><a:cubicBezTo><a:pt x="0" y="9"/><a:pt x="0" y="9"/><a:pt x="0" y="9"/></a:cubicBezTo><a:close/></a:path></a:pathLst></a:custGeom><a:solidFill><a:srgbClr val="9DBE52"/></a:solidFill><a:ln><a:noFill/></a:ln></p:spPr><p:txBody><a:bodyPr anchor="ctr" anchorCtr="0" bIns="91425" lIns="91425" rIns="91425" spcFirstLastPara="1" tIns="91425" wrap="square"><a:noAutofit/></a:bodyPr><a:p><a:pPr algn="l" indent="0" lvl="0" marL="0" rtl="0"><a:spcBef><a:spcPts val="0"/></a:spcBef><a:spcAft><a:spcPts val="0"/></a:spcAft><a:buNone/></a:pPr><a:r><a:t/></a:r></a:p></p:txBody></p:sp><p:sp><p:nvSpPr><p:cNvPr id="1049099" name="Google Shape;10759;p32"/><p:cNvSpPr/><p:nvPr/></p:nvSpPr><p:spPr><a:xfrm><a:off x="3795825" y="3621000"/><a:ext cx="190925" cy="218325"/></a:xfrm><a:custGeom><a:avLst/><a:ahLst/><a:rect l="l" t="t" r="r" b="b"/><a:pathLst><a:path w="7637" h="8733" extrusionOk="0"><a:moveTo><a:pt x="7637" y="1"/></a:moveTo><a:lnTo><a:pt x="7557" y="36"/></a:lnTo><a:lnTo><a:pt x="7485" y="90"/></a:lnTo><a:cubicBezTo><a:pt x="7441" y="125"/><a:pt x="7396" y="161"/><a:pt x="7351" y="197"/></a:cubicBezTo><a:cubicBezTo><a:pt x="7253" y="277"/><a:pt x="7173" y="357"/><a:pt x="7084" y="438"/></a:cubicBezTo><a:cubicBezTo><a:pt x="6914" y="598"/><a:pt x="6754" y="768"/><a:pt x="6584" y="937"/></a:cubicBezTo><a:cubicBezTo><a:pt x="6263" y="1276"/><a:pt x="5942" y="1615"/><a:pt x="5621" y="1963"/></a:cubicBezTo><a:cubicBezTo><a:pt x="4987" y="2659"/><a:pt x="4363" y="3364"/><a:pt x="3747" y="4077"/></a:cubicBezTo><a:cubicBezTo><a:pt x="2507" y="5496"/><a:pt x="1294" y="6932"/><a:pt x="81" y="8368"/></a:cubicBezTo><a:cubicBezTo><a:pt x="81" y="8368"/><a:pt x="81" y="8377"/><a:pt x="81" y="8377"/></a:cubicBezTo><a:cubicBezTo><a:pt x="1" y="8475"/><a:pt x="18" y="8618"/><a:pt x="116" y="8690"/></a:cubicBezTo><a:cubicBezTo><a:pt x="157" y="8719"/><a:pt x="204" y="8733"/><a:pt x="251" y="8733"/></a:cubicBezTo><a:cubicBezTo><a:pt x="319" y="8733"/><a:pt x="387" y="8703"/><a:pt x="429" y="8645"/></a:cubicBezTo><a:cubicBezTo><a:pt x="1580" y="7164"/><a:pt x="2739" y="5683"/><a:pt x="3917" y="4220"/></a:cubicBezTo><a:cubicBezTo><a:pt x="4506" y="3489"/><a:pt x="5103" y="2757"/><a:pt x="5710" y="2043"/></a:cubicBezTo><a:cubicBezTo><a:pt x="6004" y="1678"/><a:pt x="6317" y="1321"/><a:pt x="6629" y="973"/></a:cubicBezTo><a:cubicBezTo><a:pt x="6781" y="795"/><a:pt x="6941" y="625"/><a:pt x="7102" y="456"/></a:cubicBezTo><a:cubicBezTo><a:pt x="7191" y="375"/><a:pt x="7271" y="286"/><a:pt x="7360" y="215"/></a:cubicBezTo><a:cubicBezTo><a:pt x="7405" y="170"/><a:pt x="7441" y="125"/><a:pt x="7494" y="99"/></a:cubicBezTo><a:lnTo><a:pt x="7566" y="45"/></a:lnTo><a:lnTo><a:pt x="7637" y="1"/></a:lnTo><a:close/></a:path></a:pathLst></a:custGeom><a:solidFill><a:schemeClr val="dk1"/></a:solidFill><a:ln><a:noFill/></a:ln><a:effectLst><a:outerShdw algn="bl" blurRad="57150" dir="5400000" dist="19050" rotWithShape="0"><a:schemeClr val="dk1"><a:alpha val="50000"/></a:schemeClr></a:outerShdw></a:effectLst></p:spPr><p:txBody><a:bodyPr anchor="ctr" anchorCtr="0" bIns="91425" lIns="91425" rIns="91425" spcFirstLastPara="1" tIns="91425" wrap="square"><a:noAutofit/></a:bodyPr><a:p><a:pPr algn="l" indent="0" lvl="0" marL="0" rtl="0"><a:spcBef><a:spcPts val="0"/></a:spcBef><a:spcAft><a:spcPts val="0"/></a:spcAft><a:buNone/></a:pPr><a:r><a:t/></a:r></a:p></p:txBody></p:sp><p:sp><p:nvSpPr><p:cNvPr id="1049100" name="Google Shape;10760;p32"/><p:cNvSpPr/><p:nvPr/></p:nvSpPr><p:spPr><a:xfrm><a:off x="3795825" y="3708425"/><a:ext cx="201200" cy="131050"/></a:xfrm><a:custGeom><a:avLst/><a:ahLst/><a:rect l="l" t="t" r="r" b="b"/><a:pathLst><a:path w="8048" h="5242" extrusionOk="0"><a:moveTo><a:pt x="8047" y="1"/></a:moveTo><a:cubicBezTo><a:pt x="7334" y="322"/><a:pt x="6629" y="652"/><a:pt x="5933" y="991"/></a:cubicBezTo><a:cubicBezTo><a:pt x="5237" y="1339"/><a:pt x="4550" y="1696"/><a:pt x="3863" y="2079"/></a:cubicBezTo><a:cubicBezTo><a:pt x="3185" y="2463"/><a:pt x="2516" y="2864"/><a:pt x="1865" y="3310"/></a:cubicBezTo><a:cubicBezTo><a:pt x="1544" y="3524"/><a:pt x="1223" y="3765"/><a:pt x="919" y="4015"/></a:cubicBezTo><a:cubicBezTo><a:pt x="616" y="4274"/><a:pt x="322" y="4550"/><a:pt x="72" y="4889"/></a:cubicBezTo><a:cubicBezTo><a:pt x="72" y="4889"/><a:pt x="72" y="4889"/><a:pt x="63" y="4898"/></a:cubicBezTo><a:cubicBezTo><a:pt x="1" y="4996"/><a:pt x="27" y="5130"/><a:pt x="125" y="5202"/></a:cubicBezTo><a:cubicBezTo><a:pt x="166" y="5228"/><a:pt x="210" y="5241"/><a:pt x="253" y="5241"/></a:cubicBezTo><a:cubicBezTo><a:pt x="324" y="5241"/><a:pt x="393" y="5206"/><a:pt x="438" y="5139"/></a:cubicBezTo><a:cubicBezTo><a:pt x="643" y="4845"/><a:pt x="902" y="4568"/><a:pt x="1178" y="4309"/></a:cubicBezTo><a:cubicBezTo><a:pt x="1455" y="4051"/><a:pt x="1758" y="3810"/><a:pt x="2061" y="3578"/></a:cubicBezTo><a:cubicBezTo><a:pt x="2677" y="3114"/><a:pt x="3319" y="2686"/><a:pt x="3979" y="2275"/></a:cubicBezTo><a:cubicBezTo><a:pt x="4639" y="1865"/><a:pt x="5309" y="1473"/><a:pt x="5987" y="1098"/></a:cubicBezTo><a:cubicBezTo><a:pt x="6665" y="714"/><a:pt x="7351" y="348"/><a:pt x="8047" y="1"/></a:cubicBezTo><a:close/></a:path></a:pathLst></a:custGeom><a:solidFill><a:schemeClr val="dk1"/></a:solidFill><a:ln><a:noFill/></a:ln><a:effectLst><a:outerShdw algn="bl" blurRad="57150" dir="5400000" dist="19050" rotWithShape="0"><a:schemeClr val="dk1"><a:alpha val="50000"/></a:schemeClr></a:outerShdw></a:effectLst></p:spPr><p:txBody><a:bodyPr anchor="ctr" anchorCtr="0" bIns="91425" lIns="91425" rIns="91425" spcFirstLastPara="1" tIns="91425" wrap="square"><a:noAutofit/></a:bodyPr><a:p><a:pPr algn="l" indent="0" lvl="0" marL="0" rtl="0"><a:spcBef><a:spcPts val="0"/></a:spcBef><a:spcAft><a:spcPts val="0"/></a:spcAft><a:buNone/></a:pPr><a:r><a:t/></a:r></a:p></p:txBody></p:sp><p:sp><p:nvSpPr><p:cNvPr id="1049101" name="Google Shape;10761;p32"/><p:cNvSpPr/><p:nvPr/></p:nvSpPr><p:spPr><a:xfrm><a:off x="3818125" y="3688350"/><a:ext cx="39725" cy="124300"/></a:xfrm><a:custGeom><a:avLst/><a:ahLst/><a:rect l="l" t="t" r="r" b="b"/><a:pathLst><a:path w="1589" h="4972" extrusionOk="0"><a:moveTo><a:pt x="1589" y="1"/></a:moveTo><a:lnTo><a:pt x="1589" y="1"/></a:lnTo><a:cubicBezTo><a:pt x="1312" y="777"/><a:pt x="1035" y="1544"/><a:pt x="759" y="2320"/></a:cubicBezTo><a:cubicBezTo><a:pt x="625" y="2713"/><a:pt x="491" y="3105"/><a:pt x="366" y="3498"/></a:cubicBezTo><a:cubicBezTo><a:pt x="241" y="3890"/><a:pt x="117" y="4274"/><a:pt x="18" y="4702"/></a:cubicBezTo><a:cubicBezTo><a:pt x="18" y="4711"/><a:pt x="18" y="4711"/><a:pt x="18" y="4720"/></a:cubicBezTo><a:cubicBezTo><a:pt x="1" y="4845"/><a:pt x="90" y="4952"/><a:pt x="206" y="4970"/></a:cubicBezTo><a:cubicBezTo><a:pt x="217" y="4971"/><a:pt x="227" y="4972"/><a:pt x="238" y="4972"/></a:cubicBezTo><a:cubicBezTo><a:pt x="348" y="4972"/><a:pt x="439" y="4888"/><a:pt x="456" y="4773"/></a:cubicBezTo><a:lnTo><a:pt x="456" y="4764"/></a:lnTo><a:cubicBezTo><a:pt x="509" y="4390"/><a:pt x="598" y="3979"/><a:pt x="688" y="3578"/></a:cubicBezTo><a:cubicBezTo><a:pt x="777" y="3185"/><a:pt x="875" y="2784"/><a:pt x="973" y="2383"/></a:cubicBezTo><a:cubicBezTo><a:pt x="1169" y="1589"/><a:pt x="1374" y="795"/><a:pt x="1589" y="1"/></a:cubicBezTo><a:close/></a:path></a:pathLst></a:custGeom><a:solidFill><a:schemeClr val="dk1"/></a:solidFill><a:ln><a:noFill/></a:ln><a:effectLst><a:outerShdw algn="bl" blurRad="57150" dir="5400000" dist="19050" rotWithShape="0"><a:schemeClr val="dk1"><a:alpha val="50000"/></a:schemeClr></a:outerShdw></a:effectLst></p:spPr><p:txBody><a:bodyPr anchor="ctr" anchorCtr="0" bIns="91425" lIns="91425" rIns="91425" spcFirstLastPara="1" tIns="91425" wrap="square"><a:noAutofit/></a:bodyPr><a:p><a:pPr algn="l" indent="0" lvl="0" marL="0" rtl="0"><a:spcBef><a:spcPts val="0"/></a:spcBef><a:spcAft><a:spcPts val="0"/></a:spcAft><a:buNone/></a:pPr><a:r><a:t/></a:r></a:p></p:txBody></p:sp></p:grpSp><p:grpSp><p:nvGrpSpPr><p:cNvPr id="52" name="Google Shape;10762;p32"/><p:cNvGrpSpPr/><p:nvPr/></p:nvGrpSpPr><p:grpSpPr><a:xfrm rot="-5400000"><a:off x="7631292" y="3174908"/><a:ext cx="2310839" cy="1902145"/><a:chOff x="3857825" y="4400025"/><a:chExt cx="287500" cy="236650"/></a:xfrm></p:grpSpPr><p:sp><p:nvSpPr><p:cNvPr id="1049102" name="Google Shape;10763;p32"/><p:cNvSpPr/><p:nvPr/></p:nvSpPr><p:spPr><a:xfrm><a:off x="4020425" y="4400025"/><a:ext cx="106175" cy="56425"/></a:xfrm><a:custGeom><a:avLst/><a:ahLst/><a:rect l="l" t="t" r="r" b="b"/><a:pathLst><a:path w="4247" h="2257" extrusionOk="0"><a:moveTo><a:pt x="4246" y="1"/></a:moveTo><a:cubicBezTo><a:pt x="4244" y="2"/><a:pt x="4242" y="4"/><a:pt x="4239" y="6"/></a:cubicBezTo><a:lnTo><a:pt x="4239" y="6"/></a:lnTo><a:cubicBezTo><a:pt x="4245" y="3"/><a:pt x="4246" y="1"/><a:pt x="4246" y="1"/></a:cubicBezTo><a:close/><a:moveTo><a:pt x="4239" y="6"/></a:moveTo><a:cubicBezTo><a:pt x="4220" y="17"/><a:pt x="4150" y="38"/><a:pt x="3908" y="38"/></a:cubicBezTo><a:cubicBezTo><a:pt x="3789" y="38"/><a:pt x="3627" y="33"/><a:pt x="3408" y="18"/></a:cubicBezTo><a:cubicBezTo><a:pt x="3329" y="14"/><a:pt x="3236" y="11"/><a:pt x="3133" y="11"/></a:cubicBezTo><a:cubicBezTo><a:pt x="2194" y="11"/><a:pt x="394" y="248"/><a:pt x="0" y="1696"/></a:cubicBezTo><a:cubicBezTo><a:pt x="0" y="1696"/><a:pt x="566" y="2256"/><a:pt x="1394" y="2256"/></a:cubicBezTo><a:cubicBezTo><a:pt x="1676" y="2256"/><a:pt x="1988" y="2191"/><a:pt x="2319" y="2017"/></a:cubicBezTo><a:cubicBezTo><a:pt x="3616" y="1333"/><a:pt x="3737" y="393"/><a:pt x="4239" y="6"/></a:cubicBezTo><a:close/></a:path></a:pathLst></a:custGeom><a:solidFill><a:schemeClr val="accent1"/></a:solidFill><a:ln><a:noFill/></a:ln><a:effectLst><a:outerShdw algn="bl" blurRad="57150" dir="5400000" dist="19050" rotWithShape="0"><a:schemeClr val="dk1"><a:alpha val="50000"/></a:schemeClr></a:outerShdw></a:effectLst></p:spPr><p:txBody><a:bodyPr anchor="ctr" anchorCtr="0" bIns="91425" lIns="91425" rIns="91425" spcFirstLastPara="1" tIns="91425" wrap="square"><a:noAutofit/></a:bodyPr><a:p><a:pPr algn="l" indent="0" lvl="0" marL="0" rtl="0"><a:spcBef><a:spcPts val="0"/></a:spcBef><a:spcAft><a:spcPts val="0"/></a:spcAft><a:buNone/></a:pPr><a:r><a:t/></a:r></a:p></p:txBody></p:sp><p:sp><p:nvSpPr><p:cNvPr id="1049103" name="Google Shape;10764;p32"/><p:cNvSpPr/><p:nvPr/></p:nvSpPr><p:spPr><a:xfrm><a:off x="4020425" y="4400475"/><a:ext cx="105500" cy="55975"/></a:xfrm><a:custGeom><a:avLst/><a:ahLst/><a:rect l="l" t="t" r="r" b="b"/><a:pathLst><a:path w="4220" h="2239" extrusionOk="0"><a:moveTo><a:pt x="4220" y="0"/></a:moveTo><a:cubicBezTo><a:pt x="3238" y="402"/><a:pt x="1088" y="1285"/><a:pt x="0" y="1669"/></a:cubicBezTo><a:cubicBezTo><a:pt x="0" y="1669"/><a:pt x="0" y="1678"/><a:pt x="0" y="1678"/></a:cubicBezTo><a:cubicBezTo><a:pt x="0" y="1678"/><a:pt x="566" y="2238"/><a:pt x="1394" y="2238"/></a:cubicBezTo><a:cubicBezTo><a:pt x="1676" y="2238"/><a:pt x="1988" y="2173"/><a:pt x="2319" y="1999"/></a:cubicBezTo><a:cubicBezTo><a:pt x="3604" y="1330"/><a:pt x="3738" y="393"/><a:pt x="4220" y="0"/></a:cubicBezTo><a:close/></a:path></a:pathLst></a:custGeom><a:solidFill><a:srgbClr val="222A54"><a:alpha val="30700"/></a:srgbClr></a:solidFill><a:ln><a:noFill/></a:ln></p:spPr><p:txBody><a:bodyPr anchor="ctr" anchorCtr="0" bIns="91425" lIns="91425" rIns="91425" spcFirstLastPara="1" tIns="91425" wrap="square"><a:noAutofit/></a:bodyPr><a:p><a:pPr algn="l" indent="0" lvl="0" marL="0" rtl="0"><a:spcBef><a:spcPts val="0"/></a:spcBef><a:spcAft><a:spcPts val="0"/></a:spcAft><a:buNone/></a:pPr><a:r><a:t/></a:r></a:p></p:txBody></p:sp><p:sp><p:nvSpPr><p:cNvPr id="1049104" name="Google Shape;10765;p32"/><p:cNvSpPr/><p:nvPr/></p:nvSpPr><p:spPr><a:xfrm><a:off x="4126350" y="4400025"/><a:ext cx="250" cy="25"/></a:xfrm><a:custGeom><a:avLst/><a:ahLst/><a:rect l="l" t="t" r="r" b="b"/><a:pathLst><a:path w="10" h="1" extrusionOk="0"><a:moveTo><a:pt x="1" y="1"/></a:moveTo><a:cubicBezTo><a:pt x="1" y="1"/><a:pt x="9" y="1"/><a:pt x="9" y="1"/></a:cubicBezTo><a:cubicBezTo><a:pt x="1" y="1"/><a:pt x="1" y="1"/><a:pt x="1" y="1"/></a:cubicBezTo><a:close/></a:path></a:pathLst></a:custGeom><a:solidFill><a:srgbClr val="9DBE52"/></a:solidFill><a:ln><a:noFill/></a:ln></p:spPr><p:txBody><a:bodyPr anchor="ctr" anchorCtr="0" bIns="91425" lIns="91425" rIns="91425" spcFirstLastPara="1" tIns="91425" wrap="square"><a:noAutofit/></a:bodyPr><a:p><a:pPr algn="l" indent="0" lvl="0" marL="0" rtl="0"><a:spcBef><a:spcPts val="0"/></a:spcBef><a:spcAft><a:spcPts val="0"/></a:spcAft><a:buNone/></a:pPr><a:r><a:t/></a:r></a:p></p:txBody></p:sp><p:sp><p:nvSpPr><p:cNvPr id="1049105" name="Google Shape;10766;p32"/><p:cNvSpPr/><p:nvPr/></p:nvSpPr><p:spPr><a:xfrm><a:off x="4035800" y="4466525"/><a:ext cx="109525" cy="62450"/></a:xfrm><a:custGeom><a:avLst/><a:ahLst/><a:rect l="l" t="t" r="r" b="b"/><a:pathLst><a:path w="4381" h="2498" extrusionOk="0"><a:moveTo><a:pt x="1349" y="1"/></a:moveTo><a:cubicBezTo><a:pt x="206" y="1"/><a:pt x="1" y="1150"/><a:pt x="1" y="1150"/></a:cubicBezTo><a:cubicBezTo><a:pt x="513" y="2175"/><a:pt x="1248" y="2498"/><a:pt x="1970" y="2498"/></a:cubicBezTo><a:cubicBezTo><a:pt x="3194" y="2498"/><a:pt x="4381" y="1569"/><a:pt x="4381" y="1569"/></a:cubicBezTo><a:cubicBezTo><a:pt x="2969" y="379"/><a:pt x="2005" y="1"/><a:pt x="1349" y="1"/></a:cubicBezTo><a:close/></a:path></a:pathLst></a:custGeom><a:solidFill><a:schemeClr val="accent3"/></a:solidFill><a:ln><a:noFill/></a:ln><a:effectLst><a:outerShdw algn="bl" blurRad="57150" dir="5400000" dist="19050" rotWithShape="0"><a:schemeClr val="dk1"><a:alpha val="50000"/></a:schemeClr></a:outerShdw></a:effectLst></p:spPr><p:txBody><a:bodyPr anchor="ctr" anchorCtr="0" bIns="91425" lIns="91425" rIns="91425" spcFirstLastPara="1" tIns="91425" wrap="square"><a:noAutofit/></a:bodyPr><a:p><a:pPr algn="l" indent="0" lvl="0" marL="0" rtl="0"><a:spcBef><a:spcPts val="0"/></a:spcBef><a:spcAft><a:spcPts val="0"/></a:spcAft><a:buNone/></a:pPr><a:r><a:t/></a:r></a:p></p:txBody></p:sp><p:sp><p:nvSpPr><p:cNvPr id="1049106" name="Google Shape;10767;p32"/><p:cNvSpPr/><p:nvPr/></p:nvSpPr><p:spPr><a:xfrm><a:off x="4035800" y="4466600"/><a:ext cx="108650" cy="38725"/></a:xfrm><a:custGeom><a:avLst/><a:ahLst/><a:rect l="l" t="t" r="r" b="b"/><a:pathLst><a:path w="4346" h="1549" extrusionOk="0"><a:moveTo><a:pt x="1346" y="1"/></a:moveTo><a:cubicBezTo><a:pt x="207" y="1"/><a:pt x="1" y="1147"/><a:pt x="1" y="1147"/></a:cubicBezTo><a:cubicBezTo><a:pt x="9" y="1156"/><a:pt x="9" y="1165"/><a:pt x="18" y="1174"/></a:cubicBezTo><a:lnTo><a:pt x="4345" y="1548"/></a:lnTo><a:cubicBezTo><a:pt x="2951" y="375"/><a:pt x="1996" y="1"/><a:pt x="1346" y="1"/></a:cubicBezTo><a:close/></a:path></a:pathLst></a:custGeom><a:solidFill><a:srgbClr val="222A54"><a:alpha val="30700"/></a:srgbClr></a:solidFill><a:ln><a:noFill/></a:ln></p:spPr><p:txBody><a:bodyPr anchor="ctr" anchorCtr="0" bIns="91425" lIns="91425" rIns="91425" spcFirstLastPara="1" tIns="91425" wrap="square"><a:noAutofit/></a:bodyPr><a:p><a:pPr algn="l" indent="0" lvl="0" marL="0" rtl="0"><a:spcBef><a:spcPts val="0"/></a:spcBef><a:spcAft><a:spcPts val="0"/></a:spcAft><a:buNone/></a:pPr><a:r><a:t/></a:r></a:p></p:txBody></p:sp><p:sp><p:nvSpPr><p:cNvPr id="1049107" name="Google Shape;10768;p32"/><p:cNvSpPr/><p:nvPr/></p:nvSpPr><p:spPr><a:xfrm><a:off x="4011725" y="4550425"/><a:ext cx="107725" cy="86250"/></a:xfrm><a:custGeom><a:avLst/><a:ahLst/><a:rect l="l" t="t" r="r" b="b"/><a:pathLst><a:path w="4309" h="3450" extrusionOk="0"><a:moveTo><a:pt x="2077" y="0"/></a:moveTo><a:cubicBezTo><a:pt x="1744" y="0"/><a:pt x="1409" y="69"/><a:pt x="1115" y="176"/></a:cubicBezTo><a:cubicBezTo><a:pt x="1035" y="203"/><a:pt x="732" y="292"/><a:pt x="705" y="390"/></a:cubicBezTo><a:cubicBezTo><a:pt x="0" y="3289"/><a:pt x="4309" y="3450"/><a:pt x="4309" y="3450"/></a:cubicBezTo><a:cubicBezTo><a:pt x="4122" y="3414"/><a:pt x="4139" y="2914"/><a:pt x="4139" y="2790"/></a:cubicBezTo><a:cubicBezTo><a:pt x="4113" y="2397"/><a:pt x="4086" y="2005"/><a:pt x="3988" y="1621"/></a:cubicBezTo><a:cubicBezTo><a:pt x="3845" y="1050"/><a:pt x="3524" y="470"/><a:pt x="2953" y="194"/></a:cubicBezTo><a:cubicBezTo><a:pt x="2685" y="57"/><a:pt x="2382" y="0"/><a:pt x="2077" y="0"/></a:cubicBezTo><a:close/></a:path></a:pathLst></a:custGeom><a:solidFill><a:schemeClr val="accent1"/></a:solidFill><a:ln><a:noFill/></a:ln><a:effectLst><a:outerShdw algn="bl" blurRad="57150" dir="5400000" dist="19050" rotWithShape="0"><a:schemeClr val="dk1"><a:alpha val="50000"/></a:schemeClr></a:outerShdw></a:effectLst></p:spPr><p:txBody><a:bodyPr anchor="ctr" anchorCtr="0" bIns="91425" lIns="91425" rIns="91425" spcFirstLastPara="1" tIns="91425" wrap="square"><a:noAutofit/></a:bodyPr><a:p><a:pPr algn="l" indent="0" lvl="0" marL="0" rtl="0"><a:spcBef><a:spcPts val="0"/></a:spcBef><a:spcAft><a:spcPts val="0"/></a:spcAft><a:buNone/></a:pPr><a:r><a:t/></a:r></a:p></p:txBody></p:sp><p:sp><p:nvSpPr><p:cNvPr id="1049108" name="Google Shape;10769;p32"/><p:cNvSpPr/><p:nvPr/></p:nvSpPr><p:spPr><a:xfrm><a:off x="4012150" y="4559500"/><a:ext cx="107100" cy="77175"/></a:xfrm><a:custGeom><a:avLst/><a:ahLst/><a:rect l="l" t="t" r="r" b="b"/><a:pathLst><a:path w="4284" h="3087" extrusionOk="0"><a:moveTo><a:pt x="706" y="0"/></a:moveTo><a:cubicBezTo><a:pt x="697" y="9"/><a:pt x="697" y="18"/><a:pt x="688" y="27"/></a:cubicBezTo><a:cubicBezTo><a:pt x="1" y="2837"/><a:pt x="4033" y="3069"/><a:pt x="4283" y="3087"/></a:cubicBezTo><a:cubicBezTo><a:pt x="3409" y="2667"/><a:pt x="1312" y="607"/><a:pt x="706" y="0"/></a:cubicBezTo><a:close/></a:path></a:pathLst></a:custGeom><a:solidFill><a:srgbClr val="222A54"><a:alpha val="30700"/></a:srgbClr></a:solidFill><a:ln><a:noFill/></a:ln></p:spPr><p:txBody><a:bodyPr anchor="ctr" anchorCtr="0" bIns="91425" lIns="91425" rIns="91425" spcFirstLastPara="1" tIns="91425" wrap="square"><a:noAutofit/></a:bodyPr><a:p><a:pPr algn="l" indent="0" lvl="0" marL="0" rtl="0"><a:spcBef><a:spcPts val="0"/></a:spcBef><a:spcAft><a:spcPts val="0"/></a:spcAft><a:buNone/></a:pPr><a:r><a:t/></a:r></a:p></p:txBody></p:sp><p:sp><p:nvSpPr><p:cNvPr id="1049109" name="Google Shape;10770;p32"/><p:cNvSpPr/><p:nvPr/></p:nvSpPr><p:spPr><a:xfrm><a:off x="3857825" y="4493200"/><a:ext cx="204325" cy="55950"/></a:xfrm><a:custGeom><a:avLst/><a:ahLst/><a:rect l="l" t="t" r="r" b="b"/><a:pathLst><a:path w="8173" h="2238" extrusionOk="0"><a:moveTo><a:pt x="5877" y="1"/></a:moveTo><a:cubicBezTo><a:pt x="5269" y="1"/><a:pt x="4657" y="32"/><a:pt x="4051" y="119"/></a:cubicBezTo><a:cubicBezTo><a:pt x="3703" y="172"/><a:pt x="3364" y="234"/><a:pt x="3025" y="342"/></a:cubicBezTo><a:cubicBezTo><a:pt x="2855" y="395"/><a:pt x="2686" y="458"/><a:pt x="2516" y="520"/></a:cubicBezTo><a:cubicBezTo><a:pt x="2365" y="591"/><a:pt x="2204" y="663"/><a:pt x="2043" y="734"/></a:cubicBezTo><a:cubicBezTo><a:pt x="1419" y="1028"/><a:pt x="803" y="1332"/><a:pt x="188" y="1680"/></a:cubicBezTo><a:cubicBezTo><a:pt x="188" y="1680"/><a:pt x="179" y="1689"/><a:pt x="170" y="1689"/></a:cubicBezTo><a:cubicBezTo><a:pt x="36" y="1787"/><a:pt x="1" y="1965"/><a:pt x="90" y="2108"/></a:cubicBezTo><a:cubicBezTo><a:pt x="146" y="2192"/><a:pt x="241" y="2237"/><a:pt x="336" y="2237"/></a:cubicBezTo><a:cubicBezTo><a:pt x="393" y="2237"/><a:pt x="450" y="2221"/><a:pt x="500" y="2188"/></a:cubicBezTo><a:lnTo><a:pt x="509" y="2179"/></a:lnTo><a:cubicBezTo><a:pt x="1062" y="1805"/><a:pt x="1651" y="1457"/><a:pt x="2240" y="1127"/></a:cubicBezTo><a:cubicBezTo><a:pt x="2391" y="1037"/><a:pt x="2543" y="957"/><a:pt x="2686" y="877"/></a:cubicBezTo><a:cubicBezTo><a:pt x="2837" y="805"/><a:pt x="2980" y="734"/><a:pt x="3141" y="681"/></a:cubicBezTo><a:cubicBezTo><a:pt x="3444" y="565"/><a:pt x="3774" y="475"/><a:pt x="4104" y="404"/></a:cubicBezTo><a:cubicBezTo><a:pt x="4764" y="261"/><a:pt x="5442" y="181"/><a:pt x="6120" y="145"/></a:cubicBezTo><a:cubicBezTo><a:pt x="6459" y="127"/><a:pt x="6807" y="127"/><a:pt x="7146" y="127"/></a:cubicBezTo><a:cubicBezTo><a:pt x="7485" y="136"/><a:pt x="7833" y="145"/><a:pt x="8172" y="199"/></a:cubicBezTo><a:cubicBezTo><a:pt x="7833" y="119"/><a:pt x="7494" y="92"/><a:pt x="7155" y="56"/></a:cubicBezTo><a:cubicBezTo><a:pt x="6807" y="29"/><a:pt x="6468" y="11"/><a:pt x="6120" y="3"/></a:cubicBezTo><a:cubicBezTo><a:pt x="6039" y="1"/><a:pt x="5958" y="1"/><a:pt x="5877" y="1"/></a:cubicBezTo><a:close/></a:path></a:pathLst></a:custGeom><a:solidFill><a:schemeClr val="dk1"/></a:solidFill><a:ln><a:noFill/></a:ln><a:effectLst><a:outerShdw algn="bl" blurRad="57150" dir="5400000" dist="19050" rotWithShape="0"><a:schemeClr val="dk1"><a:alpha val="50000"/></a:schemeClr></a:outerShdw></a:effectLst></p:spPr><p:txBody><a:bodyPr anchor="ctr" anchorCtr="0" bIns="91425" lIns="91425" rIns="91425" spcFirstLastPara="1" tIns="91425" wrap="square"><a:noAutofit/></a:bodyPr><a:p><a:pPr algn="l" indent="0" lvl="0" marL="0" rtl="0"><a:spcBef><a:spcPts val="0"/></a:spcBef><a:spcAft><a:spcPts val="0"/></a:spcAft><a:buNone/></a:pPr><a:r><a:t/></a:r></a:p></p:txBody></p:sp><p:sp><p:nvSpPr><p:cNvPr id="1049110" name="Google Shape;10771;p32"/><p:cNvSpPr/><p:nvPr/></p:nvSpPr><p:spPr><a:xfrm><a:off x="3918500" y="4503650"/><a:ext cx="129825" cy="74825"/></a:xfrm><a:custGeom><a:avLst/><a:ahLst/><a:rect l="l" t="t" r="r" b="b"/><a:pathLst><a:path w="5193" h="2993" extrusionOk="0"><a:moveTo><a:pt x="788" y="0"/></a:moveTo><a:cubicBezTo><a:pt x="554" y="0"/><a:pt x="313" y="48"/><a:pt x="98" y="155"/></a:cubicBezTo><a:cubicBezTo><a:pt x="98" y="155"/><a:pt x="89" y="164"/><a:pt x="89" y="164"/></a:cubicBezTo><a:cubicBezTo><a:pt x="18" y="200"/><a:pt x="0" y="289"/><a:pt x="36" y="361"/></a:cubicBezTo><a:cubicBezTo><a:pt x="66" y="408"/><a:pt x="115" y="436"/><a:pt x="166" y="436"/></a:cubicBezTo><a:cubicBezTo><a:pt x="191" y="436"/><a:pt x="217" y="429"/><a:pt x="241" y="414"/></a:cubicBezTo><a:cubicBezTo><a:pt x="433" y="305"/><a:pt x="652" y="260"/><a:pt x="879" y="260"/></a:cubicBezTo><a:cubicBezTo><a:pt x="1117" y="260"/><a:pt x="1364" y="310"/><a:pt x="1597" y="387"/></a:cubicBezTo><a:cubicBezTo><a:pt x="2061" y="539"/><a:pt x="2498" y="771"/><a:pt x="2917" y="1048"/></a:cubicBezTo><a:cubicBezTo><a:pt x="3337" y="1315"/><a:pt x="3729" y="1627"/><a:pt x="4113" y="1949"/></a:cubicBezTo><a:cubicBezTo><a:pt x="4487" y="2279"/><a:pt x="4862" y="2618"/><a:pt x="5192" y="2992"/></a:cubicBezTo><a:cubicBezTo><a:pt x="4880" y="2600"/><a:pt x="4523" y="2243"/><a:pt x="4157" y="1895"/></a:cubicBezTo><a:cubicBezTo><a:pt x="3792" y="1547"/><a:pt x="3408" y="1217"/><a:pt x="2998" y="923"/></a:cubicBezTo><a:cubicBezTo><a:pt x="2587" y="628"/><a:pt x="2150" y="361"/><a:pt x="1668" y="173"/></a:cubicBezTo><a:cubicBezTo><a:pt x="1427" y="84"/><a:pt x="1169" y="13"/><a:pt x="901" y="4"/></a:cubicBezTo><a:cubicBezTo><a:pt x="864" y="1"/><a:pt x="826" y="0"/><a:pt x="788" y="0"/></a:cubicBezTo><a:close/></a:path></a:pathLst></a:custGeom><a:solidFill><a:schemeClr val="dk1"/></a:solidFill><a:ln><a:noFill/></a:ln><a:effectLst><a:outerShdw algn="bl" blurRad="57150" dir="5400000" dist="19050" rotWithShape="0"><a:schemeClr val="dk1"><a:alpha val="50000"/></a:schemeClr></a:outerShdw></a:effectLst></p:spPr><p:txBody><a:bodyPr anchor="ctr" anchorCtr="0" bIns="91425" lIns="91425" rIns="91425" spcFirstLastPara="1" tIns="91425" wrap="square"><a:noAutofit/></a:bodyPr><a:p><a:pPr algn="l" indent="0" lvl="0" marL="0" rtl="0"><a:spcBef><a:spcPts val="0"/></a:spcBef><a:spcAft><a:spcPts val="0"/></a:spcAft><a:buNone/></a:pPr><a:r><a:t/></a:r></a:p></p:txBody></p:sp><p:sp><p:nvSpPr><p:cNvPr id="1049111" name="Google Shape;10772;p32"/><p:cNvSpPr/><p:nvPr/></p:nvSpPr><p:spPr><a:xfrm><a:off x="3938775" y="4432800"/><a:ext cx="108200" cy="72600"/></a:xfrm><a:custGeom><a:avLst/><a:ahLst/><a:rect l="l" t="t" r="r" b="b"/><a:pathLst><a:path w="4328" h="2904" extrusionOk="0"><a:moveTo><a:pt x="4328" y="1"/></a:moveTo><a:cubicBezTo><a:pt x="3908" y="72"/><a:pt x="3516" y="233"/><a:pt x="3132" y="411"/></a:cubicBezTo><a:cubicBezTo><a:pt x="2749" y="599"/><a:pt x="2392" y="822"/><a:pt x="2044" y="1054"/></a:cubicBezTo><a:cubicBezTo><a:pt x="1687" y="1295"/><a:pt x="1348" y="1544"/><a:pt x="1027" y="1812"/></a:cubicBezTo><a:cubicBezTo><a:pt x="697" y="2080"/><a:pt x="376" y="2356"/><a:pt x="63" y="2650"/></a:cubicBezTo><a:lnTo><a:pt x="54" y="2650"/></a:lnTo><a:cubicBezTo><a:pt x="1" y="2713"/><a:pt x="1" y="2811"/><a:pt x="63" y="2865"/></a:cubicBezTo><a:cubicBezTo><a:pt x="93" y="2890"/><a:pt x="130" y="2904"/><a:pt x="166" y="2904"/></a:cubicBezTo><a:cubicBezTo><a:pt x="205" y="2904"/><a:pt x="245" y="2888"/><a:pt x="277" y="2856"/></a:cubicBezTo><a:cubicBezTo><a:pt x="554" y="2552"/><a:pt x="857" y="2258"/><a:pt x="1170" y="1981"/></a:cubicBezTo><a:cubicBezTo><a:pt x="1473" y="1696"/><a:pt x="1794" y="1428"/><a:pt x="2124" y="1179"/></a:cubicBezTo><a:cubicBezTo><a:pt x="2463" y="920"/><a:pt x="2802" y="679"/><a:pt x="3168" y="483"/></a:cubicBezTo><a:cubicBezTo><a:pt x="3534" y="278"/><a:pt x="3917" y="99"/><a:pt x="4328" y="1"/></a:cubicBezTo><a:close/></a:path></a:pathLst></a:custGeom><a:solidFill><a:schemeClr val="dk1"/></a:solidFill><a:ln><a:noFill/></a:ln><a:effectLst><a:outerShdw algn="bl" blurRad="57150" dir="5400000" dist="19050" rotWithShape="0"><a:schemeClr val="dk1"><a:alpha val="50000"/></a:schemeClr></a:outerShdw></a:effectLst></p:spPr><p:txBody><a:bodyPr anchor="ctr" anchorCtr="0" bIns="91425" lIns="91425" rIns="91425" spcFirstLastPara="1" tIns="91425" wrap="square"><a:noAutofit/></a:bodyPr><a:p><a:pPr algn="l" indent="0" lvl="0" marL="0" rtl="0"><a:spcBef><a:spcPts val="0"/></a:spcBef><a:spcAft><a:spcPts val="0"/></a:spcAft><a:buNone/></a:pPr><a:r><a:t/></a:r></a:p></p:txBody></p:sp></p:grpSp><p:sp><p:nvSpPr><p:cNvPr id="1049112" name="Google Shape;10773;p32"/><p:cNvSpPr txBox="1"/><p:nvPr><p:ph type="ctrTitle"/></p:nvPr></p:nvSpPr><p:spPr><a:xfrm><a:off x="1083311" y="664652"/><a:ext cx="4528800" cy="2019000"/></a:xfrm><a:prstGeom prst="rect"/></p:spPr><p:txBody><a:bodyPr anchor="t" anchorCtr="0" bIns="91425" lIns="91425" rIns="91425" spcFirstLastPara="1" tIns="91425" wrap="square"><a:noAutofit/></a:bodyPr><a:p><a:pPr algn="l" indent="0" lvl="0" marL="0" rtl="0"><a:spcBef><a:spcPts val="0"/></a:spcBef><a:spcAft><a:spcPts val="0"/></a:spcAft><a:buNone/></a:pPr><a:r><a:rPr altLang="id" sz="2800" lang="en-US"><a:solidFill><a:schemeClr val="lt2"/></a:solidFill></a:rPr><a:t>SENSASI, PERSEPSI INTERPERSONAL, </a:t></a:r><a:r><a:rPr altLang="id" sz="2800" lang="en-US"><a:solidFill><a:schemeClr val="lt2"/></a:solidFill></a:rPr><a:t>BERFIKIR</a:t></a:r><a:br><a:rPr altLang="id" sz="2800" lang="en-US"><a:solidFill><a:schemeClr val="lt2"/></a:solidFill></a:rPr></a:br><a:r><a:rPr altLang="id" sz="2800" lang="en-US"><a:solidFill><a:schemeClr val="lt2"/></a:solidFill></a:rPr><a:t></a:t></a:r><a:r><a:rPr altLang="id" sz="2800" lang="en-US"><a:solidFill><a:schemeClr val="lt2"/></a:solidFill></a:rPr><a:t></a:t></a:r><a:endParaRPr sz="2800"><a:solidFill><a:schemeClr val="lt2"/></a:solidFill></a:endParaRPr></a:p></p:txBody></p:sp><p:sp><p:nvSpPr><p:cNvPr id="1049113" name="Google Shape;10773;p32"/><p:cNvSpPr txBox="1"/><p:nvPr/></p:nvSpPr><p:spPr><a:xfrm><a:off x="892384" y="2685813"/><a:ext cx="4528800" cy="2019000"/></a:xfrm><a:prstGeom prst="rect"/></p:spPr><p:txBody><a:bodyPr anchor="t" anchorCtr="0" bIns="91425" lIns="91425" rIns="91425" spcFirstLastPara="1" tIns="91425" wrap="square"><a:noAutofit/></a:bodyPr><a:lstStyle><a:lvl1pPr algn="l" marR="0"><a:lnSpc><a:spcPct val="100000"/></a:lnSpc><a:spcBef><a:spcPts val="0"/></a:spcBef><a:spcAft><a:spcPts val="0"/></a:spcAft><a:buSzPts val="5200"/><a:buNone/><a:defRPr b="1" sz="6000"><a:solidFill><a:srgbClr val="222A54"/></a:solidFill><a:latin typeface="Kalam"/><a:ea typeface="Kalam"/><a:cs typeface="Kalam"/><a:sym typeface="Kalam"/></a:defRPr></a:lvl1pPr><a:lvl2pPr algn="ctr" marR="0"><a:lnSpc><a:spcPct val="100000"/></a:lnSpc><a:spcBef><a:spcPts val="0"/></a:spcBef><a:spcAft><a:spcPts val="0"/></a:spcAft><a:buClr><a:srgbClr val="191919"/></a:buClr><a:buSzPts val="5200"/><a:buNone/><a:defRPr sz="5200"><a:solidFill><a:srgbClr val="191919"/></a:solidFill><a:latin typeface="Bebas Neue"/><a:ea typeface="Bebas Neue"/><a:cs typeface="Bebas Neue"/><a:sym typeface="Bebas Neue"/></a:defRPr></a:lvl2pPr><a:lvl3pPr algn="ctr" marR="0"><a:lnSpc><a:spcPct val="100000"/></a:lnSpc><a:spcBef><a:spcPts val="0"/></a:spcBef><a:spcAft><a:spcPts val="0"/></a:spcAft><a:buClr><a:srgbClr val="191919"/></a:buClr><a:buSzPts val="5200"/><a:buNone/><a:defRPr sz="5200"><a:solidFill><a:srgbClr val="191919"/></a:solidFill><a:latin typeface="Bebas Neue"/><a:ea typeface="Bebas Neue"/><a:cs typeface="Bebas Neue"/><a:sym typeface="Bebas Neue"/></a:defRPr></a:lvl3pPr><a:lvl4pPr algn="ctr" marR="0"><a:lnSpc><a:spcPct val="100000"/></a:lnSpc><a:spcBef><a:spcPts val="0"/></a:spcBef><a:spcAft><a:spcPts val="0"/></a:spcAft><a:buClr><a:srgbClr val="191919"/></a:buClr><a:buSzPts val="5200"/><a:buNone/><a:defRPr sz="5200"><a:solidFill><a:srgbClr val="191919"/></a:solidFill><a:latin typeface="Bebas Neue"/><a:ea typeface="Bebas Neue"/><a:cs typeface="Bebas Neue"/><a:sym typeface="Bebas Neue"/></a:defRPr></a:lvl4pPr><a:lvl5pPr algn="ctr" marR="0"><a:lnSpc><a:spcPct val="100000"/></a:lnSpc><a:spcBef><a:spcPts val="0"/></a:spcBef><a:spcAft><a:spcPts val="0"/></a:spcAft><a:buClr><a:srgbClr val="191919"/></a:buClr><a:buSzPts val="5200"/><a:buNone/><a:defRPr sz="5200"><a:solidFill><a:srgbClr val="191919"/></a:solidFill><a:latin typeface="Bebas Neue"/><a:ea typeface="Bebas Neue"/><a:cs typeface="Bebas Neue"/><a:sym typeface="Bebas Neue"/></a:defRPr></a:lvl5pPr><a:lvl6pPr algn="ctr" marR="0"><a:lnSpc><a:spcPct val="100000"/></a:lnSpc><a:spcBef><a:spcPts val="0"/></a:spcBef><a:spcAft><a:spcPts val="0"/></a:spcAft><a:buClr><a:srgbClr val="191919"/></a:buClr><a:buSzPts val="5200"/><a:buNone/><a:defRPr sz="5200"><a:solidFill><a:srgbClr val="191919"/></a:solidFill><a:latin typeface="Bebas Neue"/><a:ea typeface="Bebas Neue"/><a:cs typeface="Bebas Neue"/><a:sym typeface="Bebas Neue"/></a:defRPr></a:lvl6pPr><a:lvl7pPr algn="ctr" marR="0"><a:lnSpc><a:spcPct val="100000"/></a:lnSpc><a:spcBef><a:spcPts val="0"/></a:spcBef><a:spcAft><a:spcPts val="0"/></a:spcAft><a:buClr><a:srgbClr val="191919"/></a:buClr><a:buSzPts val="5200"/><a:buNone/><a:defRPr sz="5200"><a:solidFill><a:srgbClr val="191919"/></a:solidFill><a:latin typeface="Bebas Neue"/><a:ea typeface="Bebas Neue"/><a:cs typeface="Bebas Neue"/><a:sym typeface="Bebas Neue"/></a:defRPr></a:lvl7pPr><a:lvl8pPr algn="ctr" marR="0"><a:lnSpc><a:spcPct val="100000"/></a:lnSpc><a:spcBef><a:spcPts val="0"/></a:spcBef><a:spcAft><a:spcPts val="0"/></a:spcAft><a:buClr><a:srgbClr val="191919"/></a:buClr><a:buSzPts val="5200"/><a:buNone/><a:defRPr sz="5200"><a:solidFill><a:srgbClr val="191919"/></a:solidFill><a:latin typeface="Bebas Neue"/><a:ea typeface="Bebas Neue"/><a:cs typeface="Bebas Neue"/><a:sym typeface="Bebas Neue"/></a:defRPr></a:lvl8pPr><a:lvl9pPr algn="ctr" marR="0"><a:lnSpc><a:spcPct val="100000"/></a:lnSpc><a:spcBef><a:spcPts val="0"/></a:spcBef><a:spcAft><a:spcPts val="0"/></a:spcAft><a:buClr><a:srgbClr val="191919"/></a:buClr><a:buSzPts val="5200"/><a:buNone/><a:defRPr sz="5200"><a:solidFill><a:srgbClr val="191919"/></a:solidFill><a:latin typeface="Bebas Neue"/><a:ea typeface="Bebas Neue"/><a:cs typeface="Bebas Neue"/><a:sym typeface="Bebas Neue"/></a:defRPr></a:lvl9pPr></a:lstStyle><a:p><a:pPr algn="l" indent="0" lvl="0" marL="0" rtl="0"><a:spcBef><a:spcPts val="0"/></a:spcBef><a:spcAft><a:spcPts val="0"/></a:spcAft><a:buNone/></a:pPr><a:r><a:rPr altLang="id" sz="2000" lang="en-US"><a:solidFill><a:srgbClr val="8FA062"/></a:solidFill><a:latin typeface="Arial"/></a:rPr><a:t>K</a:t></a:r><a:r><a:rPr altLang="id" sz="2000" lang="en-US"><a:solidFill><a:srgbClr val="8FA062"/></a:solidFill><a:latin typeface="Arial"/></a:rPr><a:t>e</a:t></a:r><a:r><a:rPr altLang="id" sz="2000" lang="en-US"><a:solidFill><a:srgbClr val="8FA062"/></a:solidFill><a:latin typeface="Arial"/></a:rPr><a:t>l</a:t></a:r><a:r><a:rPr altLang="id" sz="2000" lang="en-US"><a:solidFill><a:srgbClr val="8FA062"/></a:solidFill><a:latin typeface="Arial"/></a:rPr><a:t>o</a:t></a:r><a:r><a:rPr altLang="id" sz="2000" lang="en-US"><a:solidFill><a:srgbClr val="8FA062"/></a:solidFill><a:latin typeface="Arial"/></a:rPr><a:t>m</a:t></a:r><a:r><a:rPr altLang="id" sz="2000" lang="en-US"><a:solidFill><a:srgbClr val="8FA062"/></a:solidFill><a:latin typeface="Arial"/></a:rPr><a:t>p</a:t></a:r><a:r><a:rPr altLang="id" sz="2000" lang="en-US"><a:solidFill><a:srgbClr val="8FA062"/></a:solidFill><a:latin typeface="Arial"/></a:rPr><a:t>o</a:t></a:r><a:r><a:rPr altLang="id" sz="2000" lang="en-US"><a:solidFill><a:srgbClr val="8FA062"/></a:solidFill><a:latin typeface="Arial"/></a:rPr><a:t>k</a:t></a:r><a:r><a:rPr altLang="id" sz="2000" lang="en-US"><a:solidFill><a:srgbClr val="8FA062"/></a:solidFill><a:latin typeface="Arial"/></a:rPr><a:t> </a:t></a:r><a:r><a:rPr altLang="id" sz="2000" lang="en-US"><a:solidFill><a:srgbClr val="8FA062"/></a:solidFill><a:latin typeface="Arial"/></a:rPr><a:t>6</a:t></a:r><a:endParaRPr sz="2000"><a:solidFill><a:srgbClr val="8FA062"/></a:solidFill></a:endParaRPr></a:p><a:p><a:pPr algn="l" indent="0" lvl="0" marL="0" rtl="0"><a:spcBef><a:spcPts val="0"/></a:spcBef><a:spcAft><a:spcPts val="0"/></a:spcAft><a:buNone/></a:pPr><a:r><a:rPr altLang="id" sz="2000" lang="en-US"><a:solidFill><a:srgbClr val="8FA062"/></a:solidFill><a:latin typeface="Arial"/></a:rPr><a:t>R</a:t></a:r><a:r><a:rPr altLang="id" sz="2000" lang="en-US"><a:solidFill><a:srgbClr val="8FA062"/></a:solidFill><a:latin typeface="Arial"/></a:rPr><a:t>a</a:t></a:r><a:r><a:rPr altLang="id" sz="2000" lang="en-US"><a:solidFill><a:srgbClr val="8FA062"/></a:solidFill><a:latin typeface="Arial"/></a:rPr><a:t>y</a:t></a:r><a:r><a:rPr altLang="id" sz="2000" lang="en-US"><a:solidFill><a:srgbClr val="8FA062"/></a:solidFill><a:latin typeface="Arial"/></a:rPr><a:t>h</a:t></a:r><a:r><a:rPr altLang="id" sz="2000" lang="en-US"><a:solidFill><a:srgbClr val="8FA062"/></a:solidFill><a:latin typeface="Arial"/></a:rPr><a:t>a</a:t></a:r><a:r><a:rPr altLang="id" sz="2000" lang="en-US"><a:solidFill><a:srgbClr val="8FA062"/></a:solidFill><a:latin typeface="Arial"/></a:rPr><a:t>n</a:t></a:r><a:r><a:rPr altLang="id" sz="2000" lang="en-US"><a:solidFill><a:srgbClr val="8FA062"/></a:solidFill><a:latin typeface="Arial"/></a:rPr><a:t> </a:t></a:r><a:r><a:rPr altLang="id" sz="2000" lang="en-US"><a:solidFill><a:srgbClr val="8FA062"/></a:solidFill><a:latin typeface="Arial"/></a:rPr><a:t>H</a:t></a:r><a:r><a:rPr altLang="id" sz="2000" lang="en-US"><a:solidFill><a:srgbClr val="8FA062"/></a:solidFill><a:latin typeface="Arial"/></a:rPr><a:t>i</a:t></a:r><a:r><a:rPr altLang="id" sz="2000" lang="en-US"><a:solidFill><a:srgbClr val="8FA062"/></a:solidFill><a:latin typeface="Arial"/></a:rPr><a:t>d</a:t></a:r><a:r><a:rPr altLang="id" sz="2000" lang="en-US"><a:solidFill><a:srgbClr val="8FA062"/></a:solidFill><a:latin typeface="Arial"/></a:rPr><a:t>a</a:t></a:r><a:r><a:rPr altLang="id" sz="2000" lang="en-US"><a:solidFill><a:srgbClr val="8FA062"/></a:solidFill><a:latin typeface="Arial"/></a:rPr><a:t>y</a:t></a:r><a:r><a:rPr altLang="id" sz="2000" lang="en-US"><a:solidFill><a:srgbClr val="8FA062"/></a:solidFill><a:latin typeface="Arial"/></a:rPr><a:t>a</a:t></a:r><a:r><a:rPr altLang="id" sz="2000" lang="en-US"><a:solidFill><a:srgbClr val="8FA062"/></a:solidFill><a:latin typeface="Arial"/></a:rPr><a:t>t</a:t></a:r><a:r><a:rPr altLang="id" sz="2000" lang="en-US"><a:solidFill><a:srgbClr val="8FA062"/></a:solidFill><a:latin typeface="Arial"/></a:rPr><a:t> </a:t></a:r><a:endParaRPr sz="2000"><a:solidFill><a:srgbClr val="8FA062"/></a:solidFill></a:endParaRPr></a:p><a:p><a:pPr algn="l" indent="0" lvl="0" marL="0" rtl="0"><a:spcBef><a:spcPts val="0"/></a:spcBef><a:spcAft><a:spcPts val="0"/></a:spcAft><a:buNone/></a:pPr><a:r><a:rPr altLang="id" sz="2000" lang="en-US"><a:solidFill><a:srgbClr val="8FA062"/></a:solidFill><a:latin typeface="Arial"/></a:rPr><a:t>I</a:t></a:r><a:r><a:rPr altLang="id" sz="2000" lang="en-US"><a:solidFill><a:srgbClr val="8FA062"/></a:solidFill><a:latin typeface="Arial"/></a:rPr><a:t>r</a:t></a:r><a:r><a:rPr altLang="id" sz="2000" lang="en-US"><a:solidFill><a:srgbClr val="8FA062"/></a:solidFill><a:latin typeface="Arial"/></a:rPr><a:t>n</a:t></a:r><a:r><a:rPr altLang="id" sz="2000" lang="en-US"><a:solidFill><a:srgbClr val="8FA062"/></a:solidFill><a:latin typeface="Arial"/></a:rPr><a:t>a</a:t></a:r><a:r><a:rPr altLang="id" sz="2000" lang="en-US"><a:solidFill><a:srgbClr val="8FA062"/></a:solidFill><a:latin typeface="Arial"/></a:rPr><a:t>n</a:t></a:r><a:r><a:rPr altLang="id" sz="2000" lang="en-US"><a:solidFill><a:srgbClr val="8FA062"/></a:solidFill><a:latin typeface="Arial"/></a:rPr><a:t>d</a:t></a:r><a:r><a:rPr altLang="id" sz="2000" lang="en-US"><a:solidFill><a:srgbClr val="8FA062"/></a:solidFill><a:latin typeface="Arial"/></a:rPr><a:t>a</a:t></a:r><a:r><a:rPr altLang="id" sz="2000" lang="en-US"><a:solidFill><a:srgbClr val="8FA062"/></a:solidFill><a:latin typeface="Arial"/></a:rPr><a:t> </a:t></a:r><a:r><a:rPr altLang="id" sz="2000" lang="en-US"><a:solidFill><a:srgbClr val="8FA062"/></a:solidFill><a:latin typeface="Arial"/></a:rPr><a:t>D</a:t></a:r><a:r><a:rPr altLang="id" sz="2000" lang="en-US"><a:solidFill><a:srgbClr val="8FA062"/></a:solidFill><a:latin typeface="Arial"/></a:rPr><a:t>w</a:t></a:r><a:r><a:rPr altLang="id" sz="2000" lang="en-US"><a:solidFill><a:srgbClr val="8FA062"/></a:solidFill><a:latin typeface="Arial"/></a:rPr><a:t>i</a:t></a:r><a:r><a:rPr altLang="id" sz="2000" lang="en-US"><a:solidFill><a:srgbClr val="8FA062"/></a:solidFill><a:latin typeface="Arial"/></a:rPr><a:t> </a:t></a:r><a:r><a:rPr altLang="id" sz="2000" lang="en-US"><a:solidFill><a:srgbClr val="8FA062"/></a:solidFill><a:latin typeface="Arial"/></a:rPr><a:t>S</a:t></a:r><a:r><a:rPr altLang="id" sz="2000" lang="en-US"><a:solidFill><a:srgbClr val="8FA062"/></a:solidFill><a:latin typeface="Arial"/></a:rPr><a:t>y</a:t></a:r><a:r><a:rPr altLang="id" sz="2000" lang="en-US"><a:solidFill><a:srgbClr val="8FA062"/></a:solidFill><a:latin typeface="Arial"/></a:rPr><a:t>a</a:t></a:r><a:r><a:rPr altLang="id" sz="2000" lang="en-US"><a:solidFill><a:srgbClr val="8FA062"/></a:solidFill><a:latin typeface="Arial"/></a:rPr><a:t>h</a:t></a:r><a:r><a:rPr altLang="id" sz="2000" lang="en-US"><a:solidFill><a:srgbClr val="8FA062"/></a:solidFill><a:latin typeface="Arial"/></a:rPr><a:t>p</a:t></a:r><a:r><a:rPr altLang="id" sz="2000" lang="en-US"><a:solidFill><a:srgbClr val="8FA062"/></a:solidFill><a:latin typeface="Arial"/></a:rPr><a:t>u</a:t></a:r><a:r><a:rPr altLang="id" sz="2000" lang="en-US"><a:solidFill><a:srgbClr val="8FA062"/></a:solidFill><a:latin typeface="Arial"/></a:rPr><a:t>t</a:t></a:r><a:r><a:rPr altLang="id" sz="2000" lang="en-US"><a:solidFill><a:srgbClr val="8FA062"/></a:solidFill><a:latin typeface="Arial"/></a:rPr><a:t>r</a:t></a:r><a:r><a:rPr altLang="id" sz="2000" lang="en-US"><a:solidFill><a:srgbClr val="8FA062"/></a:solidFill><a:latin typeface="Arial"/></a:rPr><a:t>a</a:t></a:r><a:endParaRPr sz="2000"><a:solidFill><a:srgbClr val="8FA062"/></a:solidFill></a:endParaRPr></a:p><a:p><a:pPr algn="l" indent="0" lvl="0" marL="0" rtl="0"><a:spcBef><a:spcPts val="0"/></a:spcBef><a:spcAft><a:spcPts val="0"/></a:spcAft><a:buNone/></a:pPr><a:r><a:rPr altLang="id" sz="2000" lang="en-US"><a:solidFill><a:srgbClr val="8FA062"/></a:solidFill><a:latin typeface="Arial"/></a:rPr><a:t>E</a:t></a:r><a:r><a:rPr altLang="id" sz="2000" lang="en-US"><a:solidFill><a:srgbClr val="8FA062"/></a:solidFill><a:latin typeface="Arial"/></a:rPr><a:t>v</a:t></a:r><a:r><a:rPr altLang="id" sz="2000" lang="en-US"><a:solidFill><a:srgbClr val="8FA062"/></a:solidFill><a:latin typeface="Arial"/></a:rPr><a:t>i</a:t></a:r><a:r><a:rPr altLang="id" sz="2000" lang="en-US"><a:solidFill><a:srgbClr val="8FA062"/></a:solidFill><a:latin typeface="Arial"/></a:rPr><a:t> </a:t></a:r><a:r><a:rPr altLang="id" sz="2000" lang="en-US"><a:solidFill><a:srgbClr val="8FA062"/></a:solidFill><a:latin typeface="Arial"/></a:rPr><a:t>l</a:t></a:r><a:r><a:rPr altLang="id" sz="2000" lang="en-US"><a:solidFill><a:srgbClr val="8FA062"/></a:solidFill><a:latin typeface="Arial"/></a:rPr><a:t>i</a:t></a:r><a:r><a:rPr altLang="id" sz="2000" lang="en-US"><a:solidFill><a:srgbClr val="8FA062"/></a:solidFill><a:latin typeface="Arial"/></a:rPr><a:t>w</a:t></a:r><a:r><a:rPr altLang="id" sz="2000" lang="en-US"><a:solidFill><a:srgbClr val="8FA062"/></a:solidFill><a:latin typeface="Arial"/></a:rPr><a:t>a</a:t></a:r><a:r><a:rPr altLang="id" sz="2000" lang="en-US"><a:solidFill><a:srgbClr val="8FA062"/></a:solidFill><a:latin typeface="Arial"/></a:rPr><a:t>s</a:t></a:r><a:r><a:rPr altLang="id" sz="2000" lang="en-US"><a:solidFill><a:srgbClr val="8FA062"/></a:solidFill><a:latin typeface="Arial"/></a:rPr><a:t>a</a:t></a:r><a:r><a:rPr altLang="id" sz="2000" lang="en-US"><a:solidFill><a:srgbClr val="8FA062"/></a:solidFill><a:latin typeface="Arial"/></a:rPr><a:t>r</a:t></a:r><a:r><a:rPr altLang="id" sz="2000" lang="en-US"><a:solidFill><a:srgbClr val="8FA062"/></a:solidFill><a:latin typeface="Arial"/></a:rPr><a:t>i</a:t></a:r><a:r><a:rPr altLang="id" sz="2000" lang="en-US"><a:solidFill><a:srgbClr val="8FA062"/></a:solidFill><a:latin typeface="Arial"/></a:rPr><a:t> </a:t></a:r><a:r><a:rPr altLang="id" sz="2000" lang="en-US"><a:solidFill><a:srgbClr val="8FA062"/></a:solidFill><a:latin typeface="Arial"/></a:rPr><a:t>B</a:t></a:r><a:r><a:rPr altLang="id" sz="2000" lang="en-US"><a:solidFill><a:srgbClr val="8FA062"/></a:solidFill><a:latin typeface="Arial"/></a:rPr><a:t>r</a:t></a:r><a:r><a:rPr altLang="id" sz="2000" lang="en-US"><a:solidFill><a:srgbClr val="8FA062"/></a:solidFill><a:latin typeface="Arial"/></a:rPr><a:t> </a:t></a:r><a:r><a:rPr altLang="id" sz="2000" lang="en-US"><a:solidFill><a:srgbClr val="8FA062"/></a:solidFill><a:latin typeface="Arial"/></a:rPr><a:t>N</a:t></a:r><a:r><a:rPr altLang="id" sz="2000" lang="en-US"><a:solidFill><a:srgbClr val="8FA062"/></a:solidFill><a:latin typeface="Arial"/></a:rPr><a:t>a</a:t></a:r><a:r><a:rPr altLang="id" sz="2000" lang="en-US"><a:solidFill><a:srgbClr val="8FA062"/></a:solidFill><a:latin typeface="Arial"/></a:rPr><a:t>i</a:t></a:r><a:r><a:rPr altLang="id" sz="2000" lang="en-US"><a:solidFill><a:srgbClr val="8FA062"/></a:solidFill><a:latin typeface="Arial"/></a:rPr><a:t>n</a:t></a:r><a:r><a:rPr altLang="id" sz="2000" lang="en-US"><a:solidFill><a:srgbClr val="8FA062"/></a:solidFill><a:latin typeface="Arial"/></a:rPr><a:t>g</a:t></a:r><a:r><a:rPr altLang="id" sz="2000" lang="en-US"><a:solidFill><a:srgbClr val="8FA062"/></a:solidFill><a:latin typeface="Arial"/></a:rPr><a:t>g</a:t></a:r><a:r><a:rPr altLang="id" sz="2000" lang="en-US"><a:solidFill><a:srgbClr val="8FA062"/></a:solidFill><a:latin typeface="Arial"/></a:rPr><a:t>o</a:t></a:r><a:r><a:rPr altLang="id" sz="2000" lang="en-US"><a:solidFill><a:srgbClr val="8FA062"/></a:solidFill><a:latin typeface="Arial"/></a:rPr><a:t>l</a:t></a:r><a:r><a:rPr altLang="id" sz="2000" lang="en-US"><a:solidFill><a:srgbClr val="8FA062"/></a:solidFill><a:latin typeface="Arial"/></a:rPr><a:t>a</a:t></a:r><a:r><a:rPr altLang="id" sz="2000" lang="en-US"><a:solidFill><a:srgbClr val="8FA062"/></a:solidFill><a:latin typeface="Arial"/></a:rPr><a:t>n</a:t></a:r><a:r><a:rPr altLang="id" sz="2000" lang="en-US"><a:solidFill><a:srgbClr val="8FA062"/></a:solidFill><a:latin typeface="Arial"/></a:rPr><a:t> </a:t></a:r><a:r><a:rPr altLang="id" sz="2000" lang="en-US"><a:solidFill><a:srgbClr val="8FA062"/></a:solidFill><a:latin typeface="Arial"/></a:rPr><a:t> </a:t></a:r><a:br><a:rPr altLang="id" sz="2000" lang="en-US"><a:solidFill><a:srgbClr val="8FA062"/></a:solidFill></a:rPr></a:br><a:r><a:rPr altLang="id" sz="2000" lang="en-US"><a:solidFill><a:srgbClr val="8FA062"/></a:solidFill><a:latin typeface="Arial"/></a:rPr><a:t></a:t></a:r><a:r><a:rPr altLang="id" sz="2000" lang="en-US"><a:solidFill><a:srgbClr val="8FA062"/></a:solidFill><a:latin typeface="Arial"/></a:rPr><a:t></a:t></a:r><a:endParaRPr sz="2000"><a:solidFill><a:srgbClr val="8FA062"/></a:solidFill></a:endParaRPr></a:p></p:txBody></p:sp><p:sp><p:nvSpPr><p:cNvPr id="1049114" name=""/><p:cNvSpPr txBox="1"/><p:nvPr/></p:nvSpPr><p:spPr><a:xfrm><a:off x="892385" y="2239009"/><a:ext cx="4464969" cy="332741"/></a:xfrm><a:prstGeom prst="rect"/></p:spPr><p:txBody><a:bodyPr rtlCol="0" wrap="square"><a:spAutoFit/></a:bodyPr><a:p><a:r><a:rPr altLang="id" sz="1800" lang="en-US"><a:solidFill><a:srgbClr val="008000"/></a:solidFill></a:rPr><a:t>Dr. H. Sya</a:t></a:r><a:r><a:rPr altLang="id" sz="1800" lang="en-US"><a:solidFill><a:srgbClr val="008000"/></a:solidFill></a:rPr><a:t>f</a:t></a:r><a:r><a:rPr altLang="id" sz="1800" lang="en-US"><a:solidFill><a:srgbClr val="008000"/></a:solidFill></a:rPr><a:t>r</a:t></a:r><a:r><a:rPr altLang="id" sz="1800" lang="en-US"><a:solidFill><a:srgbClr val="008000"/></a:solidFill></a:rPr><a:t>u</a:t></a:r><a:r><a:rPr altLang="id" sz="1800" lang="en-US"><a:solidFill><a:srgbClr val="008000"/></a:solidFill></a:rPr><a:t>d</a:t></a:r><a:r><a:rPr altLang="id" sz="1800" lang="en-US"><a:solidFill><a:srgbClr val="008000"/></a:solidFill></a:rPr><a:t>din Ritonga, M.Ap</a:t></a:r><a:endParaRPr sz="1800" lang="in-ID"><a:solidFill><a:srgbClr val="008000"/></a:solidFill></a:endParaRPr></a:p></p:txBody></p:sp></p:spTree></p:cSld><p:clrMapOvr><a:masterClrMapping/></p:clrMapOvr></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37" name="Shape 11268"/>
        <p:cNvGrpSpPr/>
        <p:nvPr/>
      </p:nvGrpSpPr>
      <p:grpSpPr>
        <a:xfrm>
          <a:off x="0" y="0"/>
          <a:ext cx="0" cy="0"/>
          <a:chOff x="0" y="0"/>
          <a:chExt cx="0" cy="0"/>
        </a:xfrm>
      </p:grpSpPr>
      <p:sp>
        <p:nvSpPr>
          <p:cNvPr id="1052514" name="Google Shape;11270;p54"/>
          <p:cNvSpPr txBox="1"/>
          <p:nvPr>
            <p:ph type="title" idx="2"/>
          </p:nvPr>
        </p:nvSpPr>
        <p:spPr>
          <a:xfrm>
            <a:off x="1949392" y="350898"/>
            <a:ext cx="5098960" cy="4282161"/>
          </a:xfrm>
          <a:prstGeom prst="rect"/>
        </p:spPr>
        <p:txBody>
          <a:bodyPr anchor="b" anchorCtr="0" bIns="91425" lIns="91425" rIns="91425" spcFirstLastPara="1" tIns="91425" wrap="square">
            <a:noAutofit/>
          </a:bodyPr>
          <a:p>
            <a:pPr algn="ctr" indent="0" lvl="0" marL="0" rtl="0">
              <a:spcBef>
                <a:spcPts val="0"/>
              </a:spcBef>
              <a:spcAft>
                <a:spcPts val="0"/>
              </a:spcAft>
              <a:buNone/>
            </a:pPr>
            <a:r>
              <a:rPr altLang="id" lang="en-US"/>
              <a:t>Dari defenisi yang dikemukan oleh para ahli di atas, dapat disimpulkan bahwa berpikir merupakan berbagai kegiatan yang menggunakan konsep dan lambang sebagai pengganti objek dan peristiwa.</a:t>
            </a:r>
            <a:br>
              <a:rPr altLang="id" lang="en-US"/>
            </a:br>
            <a:endParaRPr altLang="en-US" lang="zh-C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47" name="Shape 10911"/>
        <p:cNvGrpSpPr/>
        <p:nvPr/>
      </p:nvGrpSpPr>
      <p:grpSpPr>
        <a:xfrm>
          <a:off x="0" y="0"/>
          <a:ext cx="0" cy="0"/>
          <a:chOff x="0" y="0"/>
          <a:chExt cx="0" cy="0"/>
        </a:xfrm>
      </p:grpSpPr>
      <p:sp>
        <p:nvSpPr>
          <p:cNvPr id="1052871" name="Google Shape;10912;p39"/>
          <p:cNvSpPr txBox="1"/>
          <p:nvPr>
            <p:ph type="title"/>
          </p:nvPr>
        </p:nvSpPr>
        <p:spPr>
          <a:xfrm>
            <a:off x="720000" y="445025"/>
            <a:ext cx="7704000" cy="572700"/>
          </a:xfrm>
          <a:prstGeom prst="rect"/>
        </p:spPr>
        <p:txBody>
          <a:bodyPr anchor="t" anchorCtr="0" bIns="91425" lIns="91425" rIns="91425" spcFirstLastPara="1" tIns="91425" wrap="square">
            <a:noAutofit/>
          </a:bodyPr>
          <a:p>
            <a:pPr algn="ctr" indent="0" lvl="0" marL="0" rtl="0">
              <a:spcBef>
                <a:spcPts val="0"/>
              </a:spcBef>
              <a:spcAft>
                <a:spcPts val="0"/>
              </a:spcAft>
              <a:buNone/>
            </a:pPr>
            <a:r>
              <a:rPr altLang="id" lang="en-US"/>
              <a:t>K</a:t>
            </a:r>
            <a:r>
              <a:rPr altLang="id" lang="en-US"/>
              <a:t>e</a:t>
            </a:r>
            <a:r>
              <a:rPr altLang="id" lang="en-US"/>
              <a:t>s</a:t>
            </a:r>
            <a:r>
              <a:rPr altLang="id" lang="en-US"/>
              <a:t>i</a:t>
            </a:r>
            <a:r>
              <a:rPr altLang="id" lang="en-US"/>
              <a:t>m</a:t>
            </a:r>
            <a:r>
              <a:rPr altLang="id" lang="en-US"/>
              <a:t>p</a:t>
            </a:r>
            <a:r>
              <a:rPr altLang="id" lang="en-US"/>
              <a:t>u</a:t>
            </a:r>
            <a:r>
              <a:rPr altLang="id" lang="en-US"/>
              <a:t>l</a:t>
            </a:r>
            <a:r>
              <a:rPr altLang="id" lang="en-US"/>
              <a:t>a</a:t>
            </a:r>
            <a:r>
              <a:rPr altLang="id" lang="en-US"/>
              <a:t>n</a:t>
            </a:r>
            <a:endParaRPr altLang="en-US" lang="zh-CN"/>
          </a:p>
        </p:txBody>
      </p:sp>
      <p:sp>
        <p:nvSpPr>
          <p:cNvPr id="1052872" name=""/>
          <p:cNvSpPr txBox="1"/>
          <p:nvPr/>
        </p:nvSpPr>
        <p:spPr>
          <a:xfrm>
            <a:off x="1529550" y="731374"/>
            <a:ext cx="6084900" cy="3749040"/>
          </a:xfrm>
          <a:prstGeom prst="rect"/>
        </p:spPr>
        <p:txBody>
          <a:bodyPr rtlCol="0" wrap="square">
            <a:spAutoFit/>
          </a:bodyPr>
          <a:p>
            <a:r>
              <a:rPr sz="2000" lang="in-ID">
                <a:solidFill>
                  <a:srgbClr val="000000"/>
                </a:solidFill>
              </a:rPr>
              <a:t>
</a:t>
            </a:r>
            <a:r>
              <a:rPr altLang="id" sz="2000" lang="en-US">
                <a:solidFill>
                  <a:srgbClr val="000000"/>
                </a:solidFill>
              </a:rPr>
              <a:t>P</a:t>
            </a:r>
            <a:r>
              <a:rPr altLang="id" sz="2000" lang="en-US">
                <a:solidFill>
                  <a:srgbClr val="000000"/>
                </a:solidFill>
              </a:rPr>
              <a:t>e</a:t>
            </a:r>
            <a:r>
              <a:rPr altLang="id" sz="2000" lang="en-US">
                <a:solidFill>
                  <a:srgbClr val="000000"/>
                </a:solidFill>
              </a:rPr>
              <a:t>r</a:t>
            </a:r>
            <a:r>
              <a:rPr altLang="id" sz="2000" lang="en-US">
                <a:solidFill>
                  <a:srgbClr val="000000"/>
                </a:solidFill>
              </a:rPr>
              <a:t>s</a:t>
            </a:r>
            <a:r>
              <a:rPr altLang="id" sz="2000" lang="en-US">
                <a:solidFill>
                  <a:srgbClr val="000000"/>
                </a:solidFill>
              </a:rPr>
              <a:t>e</a:t>
            </a:r>
            <a:r>
              <a:rPr altLang="id" sz="2000" lang="en-US">
                <a:solidFill>
                  <a:srgbClr val="000000"/>
                </a:solidFill>
              </a:rPr>
              <a:t>p</a:t>
            </a:r>
            <a:r>
              <a:rPr altLang="id" sz="2000" lang="en-US">
                <a:solidFill>
                  <a:srgbClr val="000000"/>
                </a:solidFill>
              </a:rPr>
              <a:t>s</a:t>
            </a:r>
            <a:r>
              <a:rPr altLang="id" sz="2000" lang="en-US">
                <a:solidFill>
                  <a:srgbClr val="000000"/>
                </a:solidFill>
              </a:rPr>
              <a:t>i</a:t>
            </a:r>
            <a:r>
              <a:rPr altLang="id" sz="2000" lang="en-US">
                <a:solidFill>
                  <a:srgbClr val="000000"/>
                </a:solidFill>
              </a:rPr>
              <a:t> </a:t>
            </a:r>
            <a:r>
              <a:rPr sz="2000" lang="in-ID">
                <a:solidFill>
                  <a:srgbClr val="000000"/>
                </a:solidFill>
              </a:rPr>
              <a:t> interpersonal merujuk pada cara kita melihat dan memahami orang lain dalam interaksi sosial, dan hal ini dapat memengaruhi bagaimana kita merespon situasi sosial. Proses berfikir juga memainkan peran penting dalam bagaimana kita memahami dan merespon situasi sosial, dan dapat dipengaruhi oleh persepsi interpersonal. Dengan memahami hubungan antara persepsi interpersonal dan proses berfikir, kita dapat memperbaiki kemampuan kita dalam berinteraksi dan bersosialisasi dengan orang lain.</a:t>
            </a:r>
            <a:endParaRPr sz="2000" lang="in-ID">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57" name="Shape 10936"/>
        <p:cNvGrpSpPr/>
        <p:nvPr/>
      </p:nvGrpSpPr>
      <p:grpSpPr>
        <a:xfrm>
          <a:off x="0" y="0"/>
          <a:ext cx="0" cy="0"/>
          <a:chOff x="0" y="0"/>
          <a:chExt cx="0" cy="0"/>
        </a:xfrm>
      </p:grpSpPr>
      <p:sp>
        <p:nvSpPr>
          <p:cNvPr id="1053405" name="Google Shape;10937;p40"/>
          <p:cNvSpPr txBox="1"/>
          <p:nvPr>
            <p:ph type="title"/>
          </p:nvPr>
        </p:nvSpPr>
        <p:spPr>
          <a:xfrm>
            <a:off x="1788900" y="1307100"/>
            <a:ext cx="5566200" cy="2529300"/>
          </a:xfrm>
          <a:prstGeom prst="rect"/>
        </p:spPr>
        <p:txBody>
          <a:bodyPr anchor="ctr" anchorCtr="0" bIns="91425" lIns="91425" rIns="91425" spcFirstLastPara="1" tIns="91425" wrap="square">
            <a:noAutofit/>
          </a:bodyPr>
          <a:p>
            <a:pPr algn="ctr" indent="0" lvl="0" marL="0" rtl="0">
              <a:spcBef>
                <a:spcPts val="0"/>
              </a:spcBef>
              <a:spcAft>
                <a:spcPts val="0"/>
              </a:spcAft>
              <a:buNone/>
            </a:pPr>
            <a:r>
              <a:rPr altLang="id" sz="4800" lang="en-US">
                <a:solidFill>
                  <a:schemeClr val="lt2"/>
                </a:solidFill>
              </a:rPr>
              <a:t>T</a:t>
            </a:r>
            <a:r>
              <a:rPr altLang="id" sz="4800" lang="en-US">
                <a:solidFill>
                  <a:schemeClr val="lt2"/>
                </a:solidFill>
              </a:rPr>
              <a:t>E</a:t>
            </a:r>
            <a:r>
              <a:rPr altLang="id" sz="4800" lang="en-US">
                <a:solidFill>
                  <a:schemeClr val="lt2"/>
                </a:solidFill>
              </a:rPr>
              <a:t>R</a:t>
            </a:r>
            <a:r>
              <a:rPr altLang="id" sz="4800" lang="en-US">
                <a:solidFill>
                  <a:schemeClr val="lt2"/>
                </a:solidFill>
              </a:rPr>
              <a:t>I</a:t>
            </a:r>
            <a:r>
              <a:rPr altLang="id" sz="4800" lang="en-US">
                <a:solidFill>
                  <a:schemeClr val="lt2"/>
                </a:solidFill>
              </a:rPr>
              <a:t>M</a:t>
            </a:r>
            <a:r>
              <a:rPr altLang="id" sz="4800" lang="en-US">
                <a:solidFill>
                  <a:schemeClr val="lt2"/>
                </a:solidFill>
              </a:rPr>
              <a:t>A</a:t>
            </a:r>
            <a:r>
              <a:rPr altLang="id" sz="4800" lang="en-US">
                <a:solidFill>
                  <a:schemeClr val="lt2"/>
                </a:solidFill>
              </a:rPr>
              <a:t>K</a:t>
            </a:r>
            <a:r>
              <a:rPr altLang="id" sz="4800" lang="en-US">
                <a:solidFill>
                  <a:schemeClr val="lt2"/>
                </a:solidFill>
              </a:rPr>
              <a:t>A</a:t>
            </a:r>
            <a:r>
              <a:rPr altLang="id" sz="4800" lang="en-US">
                <a:solidFill>
                  <a:schemeClr val="lt2"/>
                </a:solidFill>
              </a:rPr>
              <a:t>S</a:t>
            </a:r>
            <a:r>
              <a:rPr altLang="id" sz="4800" lang="en-US">
                <a:solidFill>
                  <a:schemeClr val="lt2"/>
                </a:solidFill>
              </a:rPr>
              <a:t>I</a:t>
            </a:r>
            <a:r>
              <a:rPr altLang="id" sz="4800" lang="en-US">
                <a:solidFill>
                  <a:schemeClr val="lt2"/>
                </a:solidFill>
              </a:rPr>
              <a:t>H</a:t>
            </a:r>
            <a:endParaRPr sz="4800">
              <a:solidFill>
                <a:schemeClr val="l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64" name="Shape 10804"/>
        <p:cNvGrpSpPr/>
        <p:nvPr/>
      </p:nvGrpSpPr>
      <p:grpSpPr>
        <a:xfrm>
          <a:off x="0" y="0"/>
          <a:ext cx="0" cy="0"/>
          <a:chOff x="0" y="0"/>
          <a:chExt cx="0" cy="0"/>
        </a:xfrm>
      </p:grpSpPr>
      <p:sp>
        <p:nvSpPr>
          <p:cNvPr id="1049637" name="Google Shape;10809;p35"/>
          <p:cNvSpPr/>
          <p:nvPr/>
        </p:nvSpPr>
        <p:spPr>
          <a:xfrm rot="-789982" flipH="1">
            <a:off x="1712804" y="296730"/>
            <a:ext cx="439759" cy="548856"/>
          </a:xfrm>
          <a:custGeom>
            <a:avLst/>
            <a:ahLst/>
            <a:rect l="l" t="t" r="r" b="b"/>
            <a:pathLst>
              <a:path w="4533" h="5657" extrusionOk="0">
                <a:moveTo>
                  <a:pt x="1" y="0"/>
                </a:moveTo>
                <a:lnTo>
                  <a:pt x="1" y="5656"/>
                </a:lnTo>
                <a:cubicBezTo>
                  <a:pt x="117" y="5567"/>
                  <a:pt x="251" y="5505"/>
                  <a:pt x="376" y="5442"/>
                </a:cubicBezTo>
                <a:cubicBezTo>
                  <a:pt x="425" y="5529"/>
                  <a:pt x="526" y="5581"/>
                  <a:pt x="628" y="5581"/>
                </a:cubicBezTo>
                <a:cubicBezTo>
                  <a:pt x="673" y="5581"/>
                  <a:pt x="718" y="5571"/>
                  <a:pt x="759" y="5549"/>
                </a:cubicBezTo>
                <a:cubicBezTo>
                  <a:pt x="813" y="5522"/>
                  <a:pt x="857" y="5478"/>
                  <a:pt x="911" y="5451"/>
                </a:cubicBezTo>
                <a:cubicBezTo>
                  <a:pt x="936" y="5442"/>
                  <a:pt x="961" y="5438"/>
                  <a:pt x="987" y="5438"/>
                </a:cubicBezTo>
                <a:cubicBezTo>
                  <a:pt x="1088" y="5438"/>
                  <a:pt x="1189" y="5501"/>
                  <a:pt x="1268" y="5558"/>
                </a:cubicBezTo>
                <a:cubicBezTo>
                  <a:pt x="1357" y="5487"/>
                  <a:pt x="1446" y="5424"/>
                  <a:pt x="1544" y="5371"/>
                </a:cubicBezTo>
                <a:cubicBezTo>
                  <a:pt x="1651" y="5451"/>
                  <a:pt x="1767" y="5514"/>
                  <a:pt x="1883" y="5576"/>
                </a:cubicBezTo>
                <a:lnTo>
                  <a:pt x="2133" y="5415"/>
                </a:lnTo>
                <a:cubicBezTo>
                  <a:pt x="2151" y="5398"/>
                  <a:pt x="2178" y="5389"/>
                  <a:pt x="2204" y="5380"/>
                </a:cubicBezTo>
                <a:cubicBezTo>
                  <a:pt x="2240" y="5380"/>
                  <a:pt x="2276" y="5398"/>
                  <a:pt x="2303" y="5424"/>
                </a:cubicBezTo>
                <a:cubicBezTo>
                  <a:pt x="2410" y="5487"/>
                  <a:pt x="2508" y="5549"/>
                  <a:pt x="2615" y="5612"/>
                </a:cubicBezTo>
                <a:cubicBezTo>
                  <a:pt x="2713" y="5549"/>
                  <a:pt x="2811" y="5478"/>
                  <a:pt x="2900" y="5415"/>
                </a:cubicBezTo>
                <a:cubicBezTo>
                  <a:pt x="2972" y="5496"/>
                  <a:pt x="3043" y="5558"/>
                  <a:pt x="3132" y="5612"/>
                </a:cubicBezTo>
                <a:cubicBezTo>
                  <a:pt x="3239" y="5558"/>
                  <a:pt x="3346" y="5487"/>
                  <a:pt x="3445" y="5415"/>
                </a:cubicBezTo>
                <a:cubicBezTo>
                  <a:pt x="3516" y="5487"/>
                  <a:pt x="3605" y="5549"/>
                  <a:pt x="3703" y="5594"/>
                </a:cubicBezTo>
                <a:cubicBezTo>
                  <a:pt x="3837" y="5567"/>
                  <a:pt x="3908" y="5406"/>
                  <a:pt x="4042" y="5389"/>
                </a:cubicBezTo>
                <a:cubicBezTo>
                  <a:pt x="4048" y="5388"/>
                  <a:pt x="4054" y="5388"/>
                  <a:pt x="4059" y="5388"/>
                </a:cubicBezTo>
                <a:cubicBezTo>
                  <a:pt x="4215" y="5388"/>
                  <a:pt x="4387" y="5613"/>
                  <a:pt x="4533" y="5656"/>
                </a:cubicBezTo>
                <a:lnTo>
                  <a:pt x="4533" y="0"/>
                </a:lnTo>
                <a:close/>
              </a:path>
            </a:pathLst>
          </a:custGeom>
          <a:solidFill>
            <a:srgbClr val="ED6645">
              <a:alpha val="8047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65" name="Google Shape;10810;p35"/>
          <p:cNvGrpSpPr/>
          <p:nvPr/>
        </p:nvGrpSpPr>
        <p:grpSpPr>
          <a:xfrm>
            <a:off x="7257637" y="253858"/>
            <a:ext cx="861746" cy="781736"/>
            <a:chOff x="351175" y="1462825"/>
            <a:chExt cx="861746" cy="781736"/>
          </a:xfrm>
        </p:grpSpPr>
        <p:sp>
          <p:nvSpPr>
            <p:cNvPr id="1049638" name="Google Shape;10811;p35"/>
            <p:cNvSpPr/>
            <p:nvPr/>
          </p:nvSpPr>
          <p:spPr>
            <a:xfrm>
              <a:off x="351175" y="1462825"/>
              <a:ext cx="861746" cy="781736"/>
            </a:xfrm>
            <a:custGeom>
              <a:avLst/>
              <a:ahLst/>
              <a:rect l="l" t="t" r="r" b="b"/>
              <a:pathLst>
                <a:path w="6290" h="5706" extrusionOk="0">
                  <a:moveTo>
                    <a:pt x="2726" y="0"/>
                  </a:moveTo>
                  <a:cubicBezTo>
                    <a:pt x="2598" y="0"/>
                    <a:pt x="2467" y="22"/>
                    <a:pt x="2338" y="66"/>
                  </a:cubicBezTo>
                  <a:cubicBezTo>
                    <a:pt x="1749" y="271"/>
                    <a:pt x="1544" y="762"/>
                    <a:pt x="1562" y="1297"/>
                  </a:cubicBezTo>
                  <a:cubicBezTo>
                    <a:pt x="1497" y="1290"/>
                    <a:pt x="1434" y="1287"/>
                    <a:pt x="1370" y="1287"/>
                  </a:cubicBezTo>
                  <a:cubicBezTo>
                    <a:pt x="931" y="1287"/>
                    <a:pt x="521" y="1455"/>
                    <a:pt x="295" y="1868"/>
                  </a:cubicBezTo>
                  <a:cubicBezTo>
                    <a:pt x="0" y="2394"/>
                    <a:pt x="125" y="3117"/>
                    <a:pt x="634" y="3456"/>
                  </a:cubicBezTo>
                  <a:cubicBezTo>
                    <a:pt x="669" y="3483"/>
                    <a:pt x="705" y="3501"/>
                    <a:pt x="741" y="3527"/>
                  </a:cubicBezTo>
                  <a:cubicBezTo>
                    <a:pt x="696" y="3599"/>
                    <a:pt x="661" y="3679"/>
                    <a:pt x="634" y="3768"/>
                  </a:cubicBezTo>
                  <a:cubicBezTo>
                    <a:pt x="500" y="4179"/>
                    <a:pt x="625" y="4634"/>
                    <a:pt x="946" y="4928"/>
                  </a:cubicBezTo>
                  <a:cubicBezTo>
                    <a:pt x="1170" y="5134"/>
                    <a:pt x="1468" y="5245"/>
                    <a:pt x="1768" y="5245"/>
                  </a:cubicBezTo>
                  <a:cubicBezTo>
                    <a:pt x="1909" y="5245"/>
                    <a:pt x="2051" y="5220"/>
                    <a:pt x="2186" y="5169"/>
                  </a:cubicBezTo>
                  <a:cubicBezTo>
                    <a:pt x="2284" y="5133"/>
                    <a:pt x="2373" y="5097"/>
                    <a:pt x="2454" y="5044"/>
                  </a:cubicBezTo>
                  <a:cubicBezTo>
                    <a:pt x="2489" y="5115"/>
                    <a:pt x="2543" y="5187"/>
                    <a:pt x="2596" y="5249"/>
                  </a:cubicBezTo>
                  <a:cubicBezTo>
                    <a:pt x="2842" y="5540"/>
                    <a:pt x="3213" y="5706"/>
                    <a:pt x="3593" y="5706"/>
                  </a:cubicBezTo>
                  <a:cubicBezTo>
                    <a:pt x="3668" y="5706"/>
                    <a:pt x="3744" y="5699"/>
                    <a:pt x="3819" y="5686"/>
                  </a:cubicBezTo>
                  <a:cubicBezTo>
                    <a:pt x="4265" y="5606"/>
                    <a:pt x="4621" y="5276"/>
                    <a:pt x="4764" y="4839"/>
                  </a:cubicBezTo>
                  <a:cubicBezTo>
                    <a:pt x="4800" y="4723"/>
                    <a:pt x="4827" y="4598"/>
                    <a:pt x="4836" y="4473"/>
                  </a:cubicBezTo>
                  <a:cubicBezTo>
                    <a:pt x="4893" y="4479"/>
                    <a:pt x="4949" y="4483"/>
                    <a:pt x="5006" y="4483"/>
                  </a:cubicBezTo>
                  <a:cubicBezTo>
                    <a:pt x="5497" y="4483"/>
                    <a:pt x="5953" y="4232"/>
                    <a:pt x="6129" y="3608"/>
                  </a:cubicBezTo>
                  <a:cubicBezTo>
                    <a:pt x="6290" y="3001"/>
                    <a:pt x="5977" y="2608"/>
                    <a:pt x="5522" y="2377"/>
                  </a:cubicBezTo>
                  <a:cubicBezTo>
                    <a:pt x="5915" y="1913"/>
                    <a:pt x="6067" y="1315"/>
                    <a:pt x="5522" y="806"/>
                  </a:cubicBezTo>
                  <a:cubicBezTo>
                    <a:pt x="5263" y="562"/>
                    <a:pt x="4936" y="432"/>
                    <a:pt x="4608" y="432"/>
                  </a:cubicBezTo>
                  <a:cubicBezTo>
                    <a:pt x="4384" y="432"/>
                    <a:pt x="4158" y="493"/>
                    <a:pt x="3952" y="619"/>
                  </a:cubicBezTo>
                  <a:cubicBezTo>
                    <a:pt x="3899" y="646"/>
                    <a:pt x="3854" y="682"/>
                    <a:pt x="3819" y="708"/>
                  </a:cubicBezTo>
                  <a:cubicBezTo>
                    <a:pt x="3810" y="690"/>
                    <a:pt x="3801" y="673"/>
                    <a:pt x="3783" y="655"/>
                  </a:cubicBezTo>
                  <a:cubicBezTo>
                    <a:pt x="3576" y="248"/>
                    <a:pt x="3166" y="0"/>
                    <a:pt x="2726" y="0"/>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39" name="Google Shape;10812;p35"/>
            <p:cNvSpPr/>
            <p:nvPr/>
          </p:nvSpPr>
          <p:spPr>
            <a:xfrm>
              <a:off x="435432" y="1535984"/>
              <a:ext cx="725017" cy="635281"/>
            </a:xfrm>
            <a:custGeom>
              <a:avLst/>
              <a:ahLst/>
              <a:rect l="l" t="t" r="r" b="b"/>
              <a:pathLst>
                <a:path w="5292" h="4637" extrusionOk="0">
                  <a:moveTo>
                    <a:pt x="2120" y="0"/>
                  </a:moveTo>
                  <a:cubicBezTo>
                    <a:pt x="2093" y="0"/>
                    <a:pt x="2064" y="2"/>
                    <a:pt x="2035" y="5"/>
                  </a:cubicBezTo>
                  <a:cubicBezTo>
                    <a:pt x="1170" y="130"/>
                    <a:pt x="1464" y="1325"/>
                    <a:pt x="1830" y="1771"/>
                  </a:cubicBezTo>
                  <a:cubicBezTo>
                    <a:pt x="1610" y="1508"/>
                    <a:pt x="1139" y="1289"/>
                    <a:pt x="738" y="1289"/>
                  </a:cubicBezTo>
                  <a:cubicBezTo>
                    <a:pt x="391" y="1289"/>
                    <a:pt x="96" y="1453"/>
                    <a:pt x="63" y="1896"/>
                  </a:cubicBezTo>
                  <a:cubicBezTo>
                    <a:pt x="1" y="2681"/>
                    <a:pt x="884" y="2681"/>
                    <a:pt x="1464" y="2681"/>
                  </a:cubicBezTo>
                  <a:cubicBezTo>
                    <a:pt x="12" y="3159"/>
                    <a:pt x="454" y="4173"/>
                    <a:pt x="1152" y="4173"/>
                  </a:cubicBezTo>
                  <a:cubicBezTo>
                    <a:pt x="1509" y="4173"/>
                    <a:pt x="1933" y="3908"/>
                    <a:pt x="2204" y="3172"/>
                  </a:cubicBezTo>
                  <a:lnTo>
                    <a:pt x="2204" y="3172"/>
                  </a:lnTo>
                  <a:cubicBezTo>
                    <a:pt x="1971" y="4162"/>
                    <a:pt x="2486" y="4637"/>
                    <a:pt x="2970" y="4637"/>
                  </a:cubicBezTo>
                  <a:cubicBezTo>
                    <a:pt x="3523" y="4637"/>
                    <a:pt x="4036" y="4017"/>
                    <a:pt x="3346" y="2842"/>
                  </a:cubicBezTo>
                  <a:lnTo>
                    <a:pt x="3346" y="2842"/>
                  </a:lnTo>
                  <a:cubicBezTo>
                    <a:pt x="3529" y="3146"/>
                    <a:pt x="3986" y="3433"/>
                    <a:pt x="4379" y="3433"/>
                  </a:cubicBezTo>
                  <a:cubicBezTo>
                    <a:pt x="4620" y="3433"/>
                    <a:pt x="4837" y="3325"/>
                    <a:pt x="4952" y="3047"/>
                  </a:cubicBezTo>
                  <a:cubicBezTo>
                    <a:pt x="5291" y="2235"/>
                    <a:pt x="4087" y="2101"/>
                    <a:pt x="3596" y="2101"/>
                  </a:cubicBezTo>
                  <a:cubicBezTo>
                    <a:pt x="4212" y="1941"/>
                    <a:pt x="5131" y="1156"/>
                    <a:pt x="4497" y="629"/>
                  </a:cubicBezTo>
                  <a:cubicBezTo>
                    <a:pt x="4325" y="486"/>
                    <a:pt x="4160" y="427"/>
                    <a:pt x="4003" y="427"/>
                  </a:cubicBezTo>
                  <a:cubicBezTo>
                    <a:pt x="3484" y="427"/>
                    <a:pt x="3056" y="1075"/>
                    <a:pt x="2775" y="1486"/>
                  </a:cubicBezTo>
                  <a:cubicBezTo>
                    <a:pt x="2930" y="970"/>
                    <a:pt x="2828" y="0"/>
                    <a:pt x="2120"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40" name="Google Shape;10813;p35"/>
            <p:cNvSpPr/>
            <p:nvPr/>
          </p:nvSpPr>
          <p:spPr>
            <a:xfrm>
              <a:off x="691764" y="1792591"/>
              <a:ext cx="203175" cy="145634"/>
            </a:xfrm>
            <a:custGeom>
              <a:avLst/>
              <a:ahLst/>
              <a:rect l="l" t="t" r="r" b="b"/>
              <a:pathLst>
                <a:path w="1483" h="1063" extrusionOk="0">
                  <a:moveTo>
                    <a:pt x="749" y="1"/>
                  </a:moveTo>
                  <a:cubicBezTo>
                    <a:pt x="689" y="1"/>
                    <a:pt x="625" y="11"/>
                    <a:pt x="556" y="32"/>
                  </a:cubicBezTo>
                  <a:cubicBezTo>
                    <a:pt x="0" y="187"/>
                    <a:pt x="134" y="1063"/>
                    <a:pt x="710" y="1063"/>
                  </a:cubicBezTo>
                  <a:cubicBezTo>
                    <a:pt x="762" y="1063"/>
                    <a:pt x="818" y="1056"/>
                    <a:pt x="878" y="1040"/>
                  </a:cubicBezTo>
                  <a:cubicBezTo>
                    <a:pt x="1483" y="871"/>
                    <a:pt x="1314" y="1"/>
                    <a:pt x="749"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66" name="Google Shape;10814;p35"/>
          <p:cNvGrpSpPr/>
          <p:nvPr/>
        </p:nvGrpSpPr>
        <p:grpSpPr>
          <a:xfrm rot="-5400000">
            <a:off x="-173808" y="3174908"/>
            <a:ext cx="2310839" cy="1902145"/>
            <a:chOff x="3857825" y="4400025"/>
            <a:chExt cx="287500" cy="236650"/>
          </a:xfrm>
        </p:grpSpPr>
        <p:sp>
          <p:nvSpPr>
            <p:cNvPr id="1049641" name="Google Shape;10815;p35"/>
            <p:cNvSpPr/>
            <p:nvPr/>
          </p:nvSpPr>
          <p:spPr>
            <a:xfrm>
              <a:off x="4020425" y="4400025"/>
              <a:ext cx="106175" cy="56425"/>
            </a:xfrm>
            <a:custGeom>
              <a:avLst/>
              <a:ahLst/>
              <a:rect l="l" t="t" r="r" b="b"/>
              <a:pathLst>
                <a:path w="4247" h="2257" extrusionOk="0">
                  <a:moveTo>
                    <a:pt x="4246" y="1"/>
                  </a:moveTo>
                  <a:cubicBezTo>
                    <a:pt x="4244" y="2"/>
                    <a:pt x="4242" y="4"/>
                    <a:pt x="4239" y="6"/>
                  </a:cubicBezTo>
                  <a:lnTo>
                    <a:pt x="4239" y="6"/>
                  </a:lnTo>
                  <a:cubicBezTo>
                    <a:pt x="4245" y="3"/>
                    <a:pt x="4246" y="1"/>
                    <a:pt x="4246" y="1"/>
                  </a:cubicBezTo>
                  <a:close/>
                  <a:moveTo>
                    <a:pt x="4239" y="6"/>
                  </a:moveTo>
                  <a:cubicBezTo>
                    <a:pt x="4220" y="17"/>
                    <a:pt x="4150" y="38"/>
                    <a:pt x="3908" y="38"/>
                  </a:cubicBezTo>
                  <a:cubicBezTo>
                    <a:pt x="3789" y="38"/>
                    <a:pt x="3627" y="33"/>
                    <a:pt x="3408" y="18"/>
                  </a:cubicBezTo>
                  <a:cubicBezTo>
                    <a:pt x="3329" y="14"/>
                    <a:pt x="3236" y="11"/>
                    <a:pt x="3133" y="11"/>
                  </a:cubicBezTo>
                  <a:cubicBezTo>
                    <a:pt x="2194" y="11"/>
                    <a:pt x="394" y="248"/>
                    <a:pt x="0" y="1696"/>
                  </a:cubicBezTo>
                  <a:cubicBezTo>
                    <a:pt x="0" y="1696"/>
                    <a:pt x="566" y="2256"/>
                    <a:pt x="1394" y="2256"/>
                  </a:cubicBezTo>
                  <a:cubicBezTo>
                    <a:pt x="1676" y="2256"/>
                    <a:pt x="1988" y="2191"/>
                    <a:pt x="2319" y="2017"/>
                  </a:cubicBezTo>
                  <a:cubicBezTo>
                    <a:pt x="3616" y="1333"/>
                    <a:pt x="3737" y="393"/>
                    <a:pt x="4239" y="6"/>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42" name="Google Shape;10816;p35"/>
            <p:cNvSpPr/>
            <p:nvPr/>
          </p:nvSpPr>
          <p:spPr>
            <a:xfrm>
              <a:off x="4020425" y="4400475"/>
              <a:ext cx="105500" cy="55975"/>
            </a:xfrm>
            <a:custGeom>
              <a:avLst/>
              <a:ahLst/>
              <a:rect l="l" t="t" r="r" b="b"/>
              <a:pathLst>
                <a:path w="4220" h="2239" extrusionOk="0">
                  <a:moveTo>
                    <a:pt x="4220" y="0"/>
                  </a:moveTo>
                  <a:cubicBezTo>
                    <a:pt x="3238" y="402"/>
                    <a:pt x="1088" y="1285"/>
                    <a:pt x="0" y="1669"/>
                  </a:cubicBezTo>
                  <a:cubicBezTo>
                    <a:pt x="0" y="1669"/>
                    <a:pt x="0" y="1678"/>
                    <a:pt x="0" y="1678"/>
                  </a:cubicBezTo>
                  <a:cubicBezTo>
                    <a:pt x="0" y="1678"/>
                    <a:pt x="566" y="2238"/>
                    <a:pt x="1394" y="2238"/>
                  </a:cubicBezTo>
                  <a:cubicBezTo>
                    <a:pt x="1676" y="2238"/>
                    <a:pt x="1988" y="2173"/>
                    <a:pt x="2319" y="1999"/>
                  </a:cubicBezTo>
                  <a:cubicBezTo>
                    <a:pt x="3604" y="1330"/>
                    <a:pt x="3738" y="393"/>
                    <a:pt x="4220"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43" name="Google Shape;10817;p35"/>
            <p:cNvSpPr/>
            <p:nvPr/>
          </p:nvSpPr>
          <p:spPr>
            <a:xfrm>
              <a:off x="4126350" y="4400025"/>
              <a:ext cx="250" cy="25"/>
            </a:xfrm>
            <a:custGeom>
              <a:avLst/>
              <a:ahLst/>
              <a:rect l="l" t="t" r="r" b="b"/>
              <a:pathLst>
                <a:path w="10" h="1" extrusionOk="0">
                  <a:moveTo>
                    <a:pt x="1" y="1"/>
                  </a:moveTo>
                  <a:cubicBezTo>
                    <a:pt x="1" y="1"/>
                    <a:pt x="9" y="1"/>
                    <a:pt x="9" y="1"/>
                  </a:cubicBezTo>
                  <a:cubicBezTo>
                    <a:pt x="1" y="1"/>
                    <a:pt x="1" y="1"/>
                    <a:pt x="1" y="1"/>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44" name="Google Shape;10818;p35"/>
            <p:cNvSpPr/>
            <p:nvPr/>
          </p:nvSpPr>
          <p:spPr>
            <a:xfrm>
              <a:off x="4035800" y="4466525"/>
              <a:ext cx="109525" cy="62450"/>
            </a:xfrm>
            <a:custGeom>
              <a:avLst/>
              <a:ahLst/>
              <a:rect l="l" t="t" r="r" b="b"/>
              <a:pathLst>
                <a:path w="4381" h="2498" extrusionOk="0">
                  <a:moveTo>
                    <a:pt x="1349" y="1"/>
                  </a:moveTo>
                  <a:cubicBezTo>
                    <a:pt x="206" y="1"/>
                    <a:pt x="1" y="1150"/>
                    <a:pt x="1" y="1150"/>
                  </a:cubicBezTo>
                  <a:cubicBezTo>
                    <a:pt x="513" y="2175"/>
                    <a:pt x="1248" y="2498"/>
                    <a:pt x="1970" y="2498"/>
                  </a:cubicBezTo>
                  <a:cubicBezTo>
                    <a:pt x="3194" y="2498"/>
                    <a:pt x="4381" y="1569"/>
                    <a:pt x="4381" y="1569"/>
                  </a:cubicBezTo>
                  <a:cubicBezTo>
                    <a:pt x="2969" y="379"/>
                    <a:pt x="2005" y="1"/>
                    <a:pt x="1349" y="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45" name="Google Shape;10819;p35"/>
            <p:cNvSpPr/>
            <p:nvPr/>
          </p:nvSpPr>
          <p:spPr>
            <a:xfrm>
              <a:off x="4035800" y="4466600"/>
              <a:ext cx="108650" cy="38725"/>
            </a:xfrm>
            <a:custGeom>
              <a:avLst/>
              <a:ahLst/>
              <a:rect l="l" t="t" r="r" b="b"/>
              <a:pathLst>
                <a:path w="4346" h="1549" extrusionOk="0">
                  <a:moveTo>
                    <a:pt x="1346" y="1"/>
                  </a:moveTo>
                  <a:cubicBezTo>
                    <a:pt x="207" y="1"/>
                    <a:pt x="1" y="1147"/>
                    <a:pt x="1" y="1147"/>
                  </a:cubicBezTo>
                  <a:cubicBezTo>
                    <a:pt x="9" y="1156"/>
                    <a:pt x="9" y="1165"/>
                    <a:pt x="18" y="1174"/>
                  </a:cubicBezTo>
                  <a:lnTo>
                    <a:pt x="4345" y="1548"/>
                  </a:lnTo>
                  <a:cubicBezTo>
                    <a:pt x="2951" y="375"/>
                    <a:pt x="1996" y="1"/>
                    <a:pt x="1346"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46" name="Google Shape;10820;p35"/>
            <p:cNvSpPr/>
            <p:nvPr/>
          </p:nvSpPr>
          <p:spPr>
            <a:xfrm>
              <a:off x="4011725" y="4550425"/>
              <a:ext cx="107725" cy="86250"/>
            </a:xfrm>
            <a:custGeom>
              <a:avLst/>
              <a:ahLst/>
              <a:rect l="l" t="t" r="r" b="b"/>
              <a:pathLst>
                <a:path w="4309" h="3450" extrusionOk="0">
                  <a:moveTo>
                    <a:pt x="2077" y="0"/>
                  </a:moveTo>
                  <a:cubicBezTo>
                    <a:pt x="1744" y="0"/>
                    <a:pt x="1409" y="69"/>
                    <a:pt x="1115" y="176"/>
                  </a:cubicBezTo>
                  <a:cubicBezTo>
                    <a:pt x="1035" y="203"/>
                    <a:pt x="732" y="292"/>
                    <a:pt x="705" y="390"/>
                  </a:cubicBezTo>
                  <a:cubicBezTo>
                    <a:pt x="0" y="3289"/>
                    <a:pt x="4309" y="3450"/>
                    <a:pt x="4309" y="3450"/>
                  </a:cubicBezTo>
                  <a:cubicBezTo>
                    <a:pt x="4122" y="3414"/>
                    <a:pt x="4139" y="2914"/>
                    <a:pt x="4139" y="2790"/>
                  </a:cubicBezTo>
                  <a:cubicBezTo>
                    <a:pt x="4113" y="2397"/>
                    <a:pt x="4086" y="2005"/>
                    <a:pt x="3988" y="1621"/>
                  </a:cubicBezTo>
                  <a:cubicBezTo>
                    <a:pt x="3845" y="1050"/>
                    <a:pt x="3524" y="470"/>
                    <a:pt x="2953" y="194"/>
                  </a:cubicBezTo>
                  <a:cubicBezTo>
                    <a:pt x="2685" y="57"/>
                    <a:pt x="2382" y="0"/>
                    <a:pt x="2077"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47" name="Google Shape;10821;p35"/>
            <p:cNvSpPr/>
            <p:nvPr/>
          </p:nvSpPr>
          <p:spPr>
            <a:xfrm>
              <a:off x="4012150" y="4559500"/>
              <a:ext cx="107100" cy="77175"/>
            </a:xfrm>
            <a:custGeom>
              <a:avLst/>
              <a:ahLst/>
              <a:rect l="l" t="t" r="r" b="b"/>
              <a:pathLst>
                <a:path w="4284" h="3087" extrusionOk="0">
                  <a:moveTo>
                    <a:pt x="706" y="0"/>
                  </a:moveTo>
                  <a:cubicBezTo>
                    <a:pt x="697" y="9"/>
                    <a:pt x="697" y="18"/>
                    <a:pt x="688" y="27"/>
                  </a:cubicBezTo>
                  <a:cubicBezTo>
                    <a:pt x="1" y="2837"/>
                    <a:pt x="4033" y="3069"/>
                    <a:pt x="4283" y="3087"/>
                  </a:cubicBezTo>
                  <a:cubicBezTo>
                    <a:pt x="3409" y="2667"/>
                    <a:pt x="1312" y="607"/>
                    <a:pt x="70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48" name="Google Shape;10822;p35"/>
            <p:cNvSpPr/>
            <p:nvPr/>
          </p:nvSpPr>
          <p:spPr>
            <a:xfrm>
              <a:off x="3857825" y="4493200"/>
              <a:ext cx="204325" cy="55950"/>
            </a:xfrm>
            <a:custGeom>
              <a:avLst/>
              <a:ahLst/>
              <a:rect l="l" t="t" r="r" b="b"/>
              <a:pathLst>
                <a:path w="8173" h="2238" extrusionOk="0">
                  <a:moveTo>
                    <a:pt x="5877" y="1"/>
                  </a:moveTo>
                  <a:cubicBezTo>
                    <a:pt x="5269" y="1"/>
                    <a:pt x="4657" y="32"/>
                    <a:pt x="4051" y="119"/>
                  </a:cubicBezTo>
                  <a:cubicBezTo>
                    <a:pt x="3703" y="172"/>
                    <a:pt x="3364" y="234"/>
                    <a:pt x="3025" y="342"/>
                  </a:cubicBezTo>
                  <a:cubicBezTo>
                    <a:pt x="2855" y="395"/>
                    <a:pt x="2686" y="458"/>
                    <a:pt x="2516" y="520"/>
                  </a:cubicBezTo>
                  <a:cubicBezTo>
                    <a:pt x="2365" y="591"/>
                    <a:pt x="2204" y="663"/>
                    <a:pt x="2043" y="734"/>
                  </a:cubicBezTo>
                  <a:cubicBezTo>
                    <a:pt x="1419" y="1028"/>
                    <a:pt x="803" y="1332"/>
                    <a:pt x="188" y="1680"/>
                  </a:cubicBezTo>
                  <a:cubicBezTo>
                    <a:pt x="188" y="1680"/>
                    <a:pt x="179" y="1689"/>
                    <a:pt x="170" y="1689"/>
                  </a:cubicBezTo>
                  <a:cubicBezTo>
                    <a:pt x="36" y="1787"/>
                    <a:pt x="1" y="1965"/>
                    <a:pt x="90" y="2108"/>
                  </a:cubicBezTo>
                  <a:cubicBezTo>
                    <a:pt x="146" y="2192"/>
                    <a:pt x="241" y="2237"/>
                    <a:pt x="336" y="2237"/>
                  </a:cubicBezTo>
                  <a:cubicBezTo>
                    <a:pt x="393" y="2237"/>
                    <a:pt x="450" y="2221"/>
                    <a:pt x="500" y="2188"/>
                  </a:cubicBezTo>
                  <a:lnTo>
                    <a:pt x="509" y="2179"/>
                  </a:lnTo>
                  <a:cubicBezTo>
                    <a:pt x="1062" y="1805"/>
                    <a:pt x="1651" y="1457"/>
                    <a:pt x="2240" y="1127"/>
                  </a:cubicBezTo>
                  <a:cubicBezTo>
                    <a:pt x="2391" y="1037"/>
                    <a:pt x="2543" y="957"/>
                    <a:pt x="2686" y="877"/>
                  </a:cubicBezTo>
                  <a:cubicBezTo>
                    <a:pt x="2837" y="805"/>
                    <a:pt x="2980" y="734"/>
                    <a:pt x="3141" y="681"/>
                  </a:cubicBezTo>
                  <a:cubicBezTo>
                    <a:pt x="3444" y="565"/>
                    <a:pt x="3774" y="475"/>
                    <a:pt x="4104" y="404"/>
                  </a:cubicBezTo>
                  <a:cubicBezTo>
                    <a:pt x="4764" y="261"/>
                    <a:pt x="5442" y="181"/>
                    <a:pt x="6120" y="145"/>
                  </a:cubicBezTo>
                  <a:cubicBezTo>
                    <a:pt x="6459" y="127"/>
                    <a:pt x="6807" y="127"/>
                    <a:pt x="7146" y="127"/>
                  </a:cubicBezTo>
                  <a:cubicBezTo>
                    <a:pt x="7485" y="136"/>
                    <a:pt x="7833" y="145"/>
                    <a:pt x="8172" y="199"/>
                  </a:cubicBezTo>
                  <a:cubicBezTo>
                    <a:pt x="7833" y="119"/>
                    <a:pt x="7494" y="92"/>
                    <a:pt x="7155" y="56"/>
                  </a:cubicBezTo>
                  <a:cubicBezTo>
                    <a:pt x="6807" y="29"/>
                    <a:pt x="6468" y="11"/>
                    <a:pt x="6120" y="3"/>
                  </a:cubicBezTo>
                  <a:cubicBezTo>
                    <a:pt x="6039" y="1"/>
                    <a:pt x="5958" y="1"/>
                    <a:pt x="587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49" name="Google Shape;10823;p35"/>
            <p:cNvSpPr/>
            <p:nvPr/>
          </p:nvSpPr>
          <p:spPr>
            <a:xfrm>
              <a:off x="3918500" y="4503650"/>
              <a:ext cx="129825" cy="74825"/>
            </a:xfrm>
            <a:custGeom>
              <a:avLst/>
              <a:ahLst/>
              <a:rect l="l" t="t" r="r" b="b"/>
              <a:pathLst>
                <a:path w="5193" h="2993" extrusionOk="0">
                  <a:moveTo>
                    <a:pt x="788" y="0"/>
                  </a:moveTo>
                  <a:cubicBezTo>
                    <a:pt x="554" y="0"/>
                    <a:pt x="313" y="48"/>
                    <a:pt x="98" y="155"/>
                  </a:cubicBezTo>
                  <a:cubicBezTo>
                    <a:pt x="98" y="155"/>
                    <a:pt x="89" y="164"/>
                    <a:pt x="89" y="164"/>
                  </a:cubicBezTo>
                  <a:cubicBezTo>
                    <a:pt x="18" y="200"/>
                    <a:pt x="0" y="289"/>
                    <a:pt x="36" y="361"/>
                  </a:cubicBezTo>
                  <a:cubicBezTo>
                    <a:pt x="66" y="408"/>
                    <a:pt x="115" y="436"/>
                    <a:pt x="166" y="436"/>
                  </a:cubicBezTo>
                  <a:cubicBezTo>
                    <a:pt x="191" y="436"/>
                    <a:pt x="217" y="429"/>
                    <a:pt x="241" y="414"/>
                  </a:cubicBezTo>
                  <a:cubicBezTo>
                    <a:pt x="433" y="305"/>
                    <a:pt x="652" y="260"/>
                    <a:pt x="879" y="260"/>
                  </a:cubicBezTo>
                  <a:cubicBezTo>
                    <a:pt x="1117" y="260"/>
                    <a:pt x="1364" y="310"/>
                    <a:pt x="1597" y="387"/>
                  </a:cubicBezTo>
                  <a:cubicBezTo>
                    <a:pt x="2061" y="539"/>
                    <a:pt x="2498" y="771"/>
                    <a:pt x="2917" y="1048"/>
                  </a:cubicBezTo>
                  <a:cubicBezTo>
                    <a:pt x="3337" y="1315"/>
                    <a:pt x="3729" y="1627"/>
                    <a:pt x="4113" y="1949"/>
                  </a:cubicBezTo>
                  <a:cubicBezTo>
                    <a:pt x="4487" y="2279"/>
                    <a:pt x="4862" y="2618"/>
                    <a:pt x="5192" y="2992"/>
                  </a:cubicBezTo>
                  <a:cubicBezTo>
                    <a:pt x="4880" y="2600"/>
                    <a:pt x="4523" y="2243"/>
                    <a:pt x="4157" y="1895"/>
                  </a:cubicBezTo>
                  <a:cubicBezTo>
                    <a:pt x="3792" y="1547"/>
                    <a:pt x="3408" y="1217"/>
                    <a:pt x="2998" y="923"/>
                  </a:cubicBezTo>
                  <a:cubicBezTo>
                    <a:pt x="2587" y="628"/>
                    <a:pt x="2150" y="361"/>
                    <a:pt x="1668" y="173"/>
                  </a:cubicBezTo>
                  <a:cubicBezTo>
                    <a:pt x="1427" y="84"/>
                    <a:pt x="1169" y="13"/>
                    <a:pt x="901" y="4"/>
                  </a:cubicBezTo>
                  <a:cubicBezTo>
                    <a:pt x="864" y="1"/>
                    <a:pt x="826" y="0"/>
                    <a:pt x="788" y="0"/>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49650" name="Google Shape;10824;p35"/>
            <p:cNvSpPr/>
            <p:nvPr/>
          </p:nvSpPr>
          <p:spPr>
            <a:xfrm>
              <a:off x="3938775" y="4432800"/>
              <a:ext cx="108200" cy="72600"/>
            </a:xfrm>
            <a:custGeom>
              <a:avLst/>
              <a:ahLst/>
              <a:rect l="l" t="t" r="r" b="b"/>
              <a:pathLst>
                <a:path w="4328" h="2904" extrusionOk="0">
                  <a:moveTo>
                    <a:pt x="4328" y="1"/>
                  </a:moveTo>
                  <a:cubicBezTo>
                    <a:pt x="3908" y="72"/>
                    <a:pt x="3516" y="233"/>
                    <a:pt x="3132" y="411"/>
                  </a:cubicBezTo>
                  <a:cubicBezTo>
                    <a:pt x="2749" y="599"/>
                    <a:pt x="2392" y="822"/>
                    <a:pt x="2044" y="1054"/>
                  </a:cubicBezTo>
                  <a:cubicBezTo>
                    <a:pt x="1687" y="1295"/>
                    <a:pt x="1348" y="1544"/>
                    <a:pt x="1027" y="1812"/>
                  </a:cubicBezTo>
                  <a:cubicBezTo>
                    <a:pt x="697" y="2080"/>
                    <a:pt x="376" y="2356"/>
                    <a:pt x="63" y="2650"/>
                  </a:cubicBezTo>
                  <a:lnTo>
                    <a:pt x="54" y="2650"/>
                  </a:lnTo>
                  <a:cubicBezTo>
                    <a:pt x="1" y="2713"/>
                    <a:pt x="1" y="2811"/>
                    <a:pt x="63" y="2865"/>
                  </a:cubicBezTo>
                  <a:cubicBezTo>
                    <a:pt x="93" y="2890"/>
                    <a:pt x="130" y="2904"/>
                    <a:pt x="166" y="2904"/>
                  </a:cubicBezTo>
                  <a:cubicBezTo>
                    <a:pt x="205" y="2904"/>
                    <a:pt x="245" y="2888"/>
                    <a:pt x="277" y="2856"/>
                  </a:cubicBezTo>
                  <a:cubicBezTo>
                    <a:pt x="554" y="2552"/>
                    <a:pt x="857" y="2258"/>
                    <a:pt x="1170" y="1981"/>
                  </a:cubicBezTo>
                  <a:cubicBezTo>
                    <a:pt x="1473" y="1696"/>
                    <a:pt x="1794" y="1428"/>
                    <a:pt x="2124" y="1179"/>
                  </a:cubicBezTo>
                  <a:cubicBezTo>
                    <a:pt x="2463" y="920"/>
                    <a:pt x="2802" y="679"/>
                    <a:pt x="3168" y="483"/>
                  </a:cubicBezTo>
                  <a:cubicBezTo>
                    <a:pt x="3534" y="278"/>
                    <a:pt x="3917" y="99"/>
                    <a:pt x="4328"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49651" name=""/>
          <p:cNvSpPr txBox="1"/>
          <p:nvPr/>
        </p:nvSpPr>
        <p:spPr>
          <a:xfrm>
            <a:off x="448412" y="1220547"/>
            <a:ext cx="7765594" cy="2631440"/>
          </a:xfrm>
          <a:prstGeom prst="rect"/>
        </p:spPr>
        <p:txBody>
          <a:bodyPr rtlCol="0" wrap="square">
            <a:spAutoFit/>
          </a:bodyPr>
          <a:p>
            <a:pPr algn="ctr" marL="457200">
              <a:lnSpc>
                <a:spcPct val="150000"/>
              </a:lnSpc>
              <a:spcAft>
                <a:spcPts val="800"/>
              </a:spcAft>
            </a:pPr>
            <a:r>
              <a:rPr b="0" sz="1800" i="0" lang="en-ID">
                <a:solidFill>
                  <a:srgbClr val="000000"/>
                </a:solidFill>
                <a:latin typeface="Times New Roman"/>
                <a:ea typeface="Calibri"/>
                <a:cs typeface="Times New Roman"/>
              </a:rPr>
              <a:t>Sensasi adalah pengalaman subjektif yang dirasakan oleh seseorang melalui panca indera atau organ tubuh lainnya. Sensasi dapat berupa rasa sakit, kehangatan, kelembutan, dingin, rasa lapar, dan banyak lagi. Sensasi ini timbul sebagai respons terhadap rangsangan dari lingkungan atau dari dalam tubuh sendiri</a:t>
            </a:r>
            <a:r>
              <a:rPr b="0" sz="1800" i="0" lang="en-ID">
                <a:solidFill>
                  <a:srgbClr val="000000"/>
                </a:solidFill>
                <a:latin typeface="Times New Roman"/>
                <a:ea typeface="Calibri"/>
                <a:cs typeface="Times New Roman"/>
              </a:rPr>
              <a:t>.</a:t>
            </a:r>
            <a:r>
              <a:rPr b="0" sz="1800" i="0" lang="en-ID">
                <a:solidFill>
                  <a:srgbClr val="000000"/>
                </a:solidFill>
                <a:latin typeface="Times New Roman"/>
                <a:ea typeface="Calibri"/>
                <a:cs typeface="Times New Roman"/>
              </a:rPr>
              <a:t> </a:t>
            </a:r>
            <a:r>
              <a:rPr b="0" sz="1800" i="0" lang="en-ID">
                <a:solidFill>
                  <a:srgbClr val="000000"/>
                </a:solidFill>
                <a:latin typeface="Times New Roman"/>
                <a:ea typeface="Calibri"/>
                <a:cs typeface="Times New Roman"/>
              </a:rPr>
              <a:t> </a:t>
            </a:r>
            <a:endParaRPr b="0" sz="1800" i="0" lang="en-ID">
              <a:solidFill>
                <a:srgbClr val="000000"/>
              </a:solidFill>
              <a:latin typeface="Times New Roman"/>
              <a:ea typeface="Calibri"/>
              <a:cs typeface="Times New Roman"/>
            </a:endParaRPr>
          </a:p>
          <a:p>
            <a:pPr algn="ctr" marL="457200">
              <a:lnSpc>
                <a:spcPct val="150000"/>
              </a:lnSpc>
              <a:spcAft>
                <a:spcPts val="800"/>
              </a:spcAft>
            </a:pPr>
            <a:r>
              <a:rPr b="0" sz="1800" i="0" lang="en-ID">
                <a:solidFill>
                  <a:srgbClr val="000000"/>
                </a:solidFill>
                <a:latin typeface="Times New Roman"/>
                <a:ea typeface="Calibri"/>
                <a:cs typeface="Times New Roman"/>
              </a:rPr>
              <a:t> </a:t>
            </a:r>
            <a:endParaRPr b="0" sz="1800" i="0" lang="en-ID">
              <a:solidFill>
                <a:srgbClr val="000000"/>
              </a:solidFill>
              <a:latin typeface="Times New Roman"/>
              <a:ea typeface="Calibri"/>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73" name="Shape 10778"/>
        <p:cNvGrpSpPr/>
        <p:nvPr/>
      </p:nvGrpSpPr>
      <p:grpSpPr>
        <a:xfrm>
          <a:off x="0" y="0"/>
          <a:ext cx="0" cy="0"/>
          <a:chOff x="0" y="0"/>
          <a:chExt cx="0" cy="0"/>
        </a:xfrm>
      </p:grpSpPr>
      <p:graphicFrame>
        <p:nvGraphicFramePr>
          <p:cNvPr id="4194304" name="Google Shape;10779;p33"/>
          <p:cNvGraphicFramePr>
            <a:graphicFrameLocks/>
          </p:cNvGraphicFramePr>
          <p:nvPr/>
        </p:nvGraphicFramePr>
        <p:xfrm>
          <a:off x="720000" y="1555332"/>
          <a:ext cx="7704000" cy="1402000"/>
        </p:xfrm>
        <a:graphic>
          <a:graphicData uri="http://schemas.openxmlformats.org/drawingml/2006/table">
            <a:tbl>
              <a:tblPr>
                <a:noFill/>
                <a:tableStyleId>{B41B8C2C-1915-4A46-B28E-85DB10A71501}</a:tableStyleId>
              </a:tblPr>
              <a:tblGrid>
                <a:gridCol w="2619875"/>
                <a:gridCol w="5084125"/>
              </a:tblGrid>
              <a:tr h="350500">
                <a:tc>
                  <a:txBody>
                    <a:bodyPr/>
                    <a:p>
                      <a:pPr algn="l" indent="0" lvl="0" marL="0" rtl="0">
                        <a:spcBef>
                          <a:spcPts val="0"/>
                        </a:spcBef>
                        <a:spcAft>
                          <a:spcPts val="0"/>
                        </a:spcAft>
                        <a:buNone/>
                      </a:pPr>
                      <a:r>
                        <a:rPr altLang="id" b="1" sz="2000" lang="en-US">
                          <a:solidFill>
                            <a:schemeClr val="dk1"/>
                          </a:solidFill>
                          <a:latin typeface="Actor"/>
                          <a:ea typeface="Actor"/>
                          <a:cs typeface="Actor"/>
                          <a:sym typeface="Actor"/>
                        </a:rPr>
                        <a:t>William James</a:t>
                      </a:r>
                      <a:endParaRPr b="1" sz="2000">
                        <a:solidFill>
                          <a:schemeClr val="dk1"/>
                        </a:solidFill>
                        <a:latin typeface="Actor"/>
                        <a:ea typeface="Actor"/>
                        <a:cs typeface="Actor"/>
                        <a:sym typeface="Actor"/>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p>
                      <a:pPr algn="l" indent="0" lvl="0" marL="0" rtl="0">
                        <a:spcBef>
                          <a:spcPts val="0"/>
                        </a:spcBef>
                        <a:spcAft>
                          <a:spcPts val="1600"/>
                        </a:spcAft>
                        <a:buNone/>
                      </a:pPr>
                      <a:r>
                        <a:rPr altLang="id" sz="1800" lang="en-US">
                          <a:solidFill>
                            <a:schemeClr val="dk1"/>
                          </a:solidFill>
                          <a:latin typeface="Actor"/>
                          <a:ea typeface="Actor"/>
                          <a:cs typeface="Actor"/>
                          <a:sym typeface="Actor"/>
                        </a:rPr>
                        <a:t>S</a:t>
                      </a:r>
                      <a:r>
                        <a:rPr altLang="id" sz="1800" lang="en-US">
                          <a:solidFill>
                            <a:schemeClr val="dk1"/>
                          </a:solidFill>
                          <a:latin typeface="Actor"/>
                          <a:ea typeface="Actor"/>
                          <a:cs typeface="Actor"/>
                          <a:sym typeface="Actor"/>
                        </a:rPr>
                        <a:t>e</a:t>
                      </a:r>
                      <a:r>
                        <a:rPr altLang="id" sz="1800" lang="en-US">
                          <a:solidFill>
                            <a:schemeClr val="dk1"/>
                          </a:solidFill>
                          <a:latin typeface="Actor"/>
                          <a:ea typeface="Actor"/>
                          <a:cs typeface="Actor"/>
                          <a:sym typeface="Actor"/>
                        </a:rPr>
                        <a:t>n</a:t>
                      </a:r>
                      <a:r>
                        <a:rPr altLang="id" sz="1800" lang="en-US">
                          <a:solidFill>
                            <a:schemeClr val="dk1"/>
                          </a:solidFill>
                          <a:latin typeface="Actor"/>
                          <a:ea typeface="Actor"/>
                          <a:cs typeface="Actor"/>
                          <a:sym typeface="Actor"/>
                        </a:rPr>
                        <a:t>sasi merupakan pengalaman mental yang muncul ketika organ sensorik tubuh kita merespons rangsangan dari lingkungan.</a:t>
                      </a:r>
                      <a:endParaRPr sz="1800">
                        <a:solidFill>
                          <a:schemeClr val="dk1"/>
                        </a:solidFill>
                        <a:latin typeface="Actor"/>
                        <a:ea typeface="Actor"/>
                        <a:cs typeface="Actor"/>
                        <a:sym typeface="Actor"/>
                      </a:endParaRPr>
                    </a:p>
                    <a:p>
                      <a:pPr algn="l" indent="0" lvl="0" marL="0" rtl="0">
                        <a:spcBef>
                          <a:spcPts val="0"/>
                        </a:spcBef>
                        <a:spcAft>
                          <a:spcPts val="1600"/>
                        </a:spcAft>
                        <a:buNone/>
                      </a:pPr>
                      <a:endParaRPr sz="1800">
                        <a:solidFill>
                          <a:schemeClr val="dk1"/>
                        </a:solidFill>
                        <a:latin typeface="Actor"/>
                        <a:ea typeface="Actor"/>
                        <a:cs typeface="Actor"/>
                        <a:sym typeface="Actor"/>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tr>
              <a:tr h="350500">
                <a:tc>
                  <a:txBody>
                    <a:bodyPr/>
                    <a:p>
                      <a:pPr algn="l" indent="0" lvl="0" marL="0" rtl="0">
                        <a:spcBef>
                          <a:spcPts val="0"/>
                        </a:spcBef>
                        <a:spcAft>
                          <a:spcPts val="0"/>
                        </a:spcAft>
                        <a:buNone/>
                      </a:pPr>
                      <a:r>
                        <a:rPr altLang="id" b="1" sz="1800" lang="en-US">
                          <a:solidFill>
                            <a:schemeClr val="dk1"/>
                          </a:solidFill>
                          <a:latin typeface="Actor"/>
                          <a:ea typeface="Actor"/>
                          <a:cs typeface="Actor"/>
                          <a:sym typeface="Actor"/>
                        </a:rPr>
                        <a:t>David Hubel dan Torsten Wiesel</a:t>
                      </a:r>
                      <a:endParaRPr b="1" sz="1800">
                        <a:solidFill>
                          <a:schemeClr val="dk1"/>
                        </a:solidFill>
                        <a:latin typeface="Actor"/>
                        <a:ea typeface="Actor"/>
                        <a:cs typeface="Actor"/>
                        <a:sym typeface="Actor"/>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tc>
                  <a:txBody>
                    <a:bodyPr/>
                    <a:p>
                      <a:pPr algn="l" indent="0" lvl="0" marL="0" marR="0" rtl="0">
                        <a:lnSpc>
                          <a:spcPct val="100000"/>
                        </a:lnSpc>
                        <a:spcBef>
                          <a:spcPts val="0"/>
                        </a:spcBef>
                        <a:spcAft>
                          <a:spcPts val="1600"/>
                        </a:spcAft>
                        <a:buNone/>
                      </a:pPr>
                      <a:r>
                        <a:rPr altLang="id" sz="1800" lang="en-US">
                          <a:solidFill>
                            <a:schemeClr val="dk1"/>
                          </a:solidFill>
                          <a:latin typeface="Actor"/>
                          <a:ea typeface="Actor"/>
                          <a:cs typeface="Actor"/>
                          <a:sym typeface="Actor"/>
                        </a:rPr>
                        <a:t>Mereka mengemukakan bahwa sensasi merupakan hasil dari aktivitas saraf di otak yang merespons rangsangan dari organ sensorik.</a:t>
                      </a:r>
                      <a:endParaRPr sz="1800">
                        <a:solidFill>
                          <a:schemeClr val="dk1"/>
                        </a:solidFill>
                        <a:latin typeface="Actor"/>
                        <a:ea typeface="Actor"/>
                        <a:cs typeface="Actor"/>
                        <a:sym typeface="Actor"/>
                      </a:endParaRPr>
                    </a:p>
                    <a:p>
                      <a:pPr algn="l" indent="0" lvl="0" marL="0" marR="0" rtl="0">
                        <a:lnSpc>
                          <a:spcPct val="100000"/>
                        </a:lnSpc>
                        <a:spcBef>
                          <a:spcPts val="0"/>
                        </a:spcBef>
                        <a:spcAft>
                          <a:spcPts val="1600"/>
                        </a:spcAft>
                        <a:buNone/>
                      </a:pPr>
                      <a:endParaRPr sz="1800">
                        <a:solidFill>
                          <a:schemeClr val="dk1"/>
                        </a:solidFill>
                        <a:latin typeface="Actor"/>
                        <a:ea typeface="Actor"/>
                        <a:cs typeface="Actor"/>
                        <a:sym typeface="Actor"/>
                      </a:endParaRPr>
                    </a:p>
                  </a:txBody>
                  <a:tcPr marL="91425" marR="91425" marT="91425" marB="91425">
                    <a:lnL w="9525" cap="flat" cmpd="sng">
                      <a:solidFill>
                        <a:schemeClr val="accent4"/>
                      </a:solidFill>
                      <a:prstDash val="solid"/>
                      <a:round/>
                      <a:headEnd type="none" w="sm" len="sm"/>
                      <a:tailEnd type="none" w="sm" len="sm"/>
                    </a:lnL>
                    <a:lnR w="9525" cap="flat" cmpd="sng">
                      <a:solidFill>
                        <a:schemeClr val="accent4"/>
                      </a:solidFill>
                      <a:prstDash val="solid"/>
                      <a:round/>
                      <a:headEnd type="none" w="sm" len="sm"/>
                      <a:tailEnd type="none" w="sm" len="sm"/>
                    </a:lnR>
                    <a:lnT w="9525" cap="flat" cmpd="sng">
                      <a:solidFill>
                        <a:schemeClr val="accent4"/>
                      </a:solidFill>
                      <a:prstDash val="solid"/>
                      <a:round/>
                      <a:headEnd type="none" w="sm" len="sm"/>
                      <a:tailEnd type="none" w="sm" len="sm"/>
                    </a:lnT>
                    <a:lnB w="9525" cap="flat" cmpd="sng">
                      <a:solidFill>
                        <a:schemeClr val="accent4"/>
                      </a:solidFill>
                      <a:prstDash val="solid"/>
                      <a:round/>
                      <a:headEnd type="none" w="sm" len="sm"/>
                      <a:tailEnd type="none" w="sm" len="sm"/>
                    </a:lnB>
                  </a:tcPr>
                </a:tc>
              </a:tr>
            </a:tbl>
          </a:graphicData>
        </a:graphic>
      </p:graphicFrame>
      <p:sp>
        <p:nvSpPr>
          <p:cNvPr id="1049984" name="Google Shape;10780;p33"/>
          <p:cNvSpPr txBox="1"/>
          <p:nvPr>
            <p:ph type="title"/>
          </p:nvPr>
        </p:nvSpPr>
        <p:spPr>
          <a:xfrm>
            <a:off x="720000" y="445025"/>
            <a:ext cx="7704000" cy="572700"/>
          </a:xfrm>
          <a:prstGeom prst="rect"/>
        </p:spPr>
        <p:txBody>
          <a:bodyPr anchor="t" anchorCtr="0" bIns="91425" lIns="91425" rIns="91425" spcFirstLastPara="1" tIns="91425" wrap="square">
            <a:noAutofit/>
          </a:bodyPr>
          <a:p>
            <a:pPr algn="ctr" indent="0" lvl="0" marL="0" rtl="0">
              <a:spcBef>
                <a:spcPts val="0"/>
              </a:spcBef>
              <a:spcAft>
                <a:spcPts val="0"/>
              </a:spcAft>
              <a:buNone/>
            </a:pPr>
            <a:r>
              <a:rPr altLang="id" lang="en-US"/>
              <a:t> </a:t>
            </a:r>
            <a:r>
              <a:rPr altLang="id" lang="en-US"/>
              <a:t>P</a:t>
            </a:r>
            <a:r>
              <a:rPr altLang="id" lang="en-US"/>
              <a:t>engertian </a:t>
            </a:r>
            <a:r>
              <a:rPr altLang="id" lang="en-US"/>
              <a:t>S</a:t>
            </a:r>
            <a:r>
              <a:rPr altLang="id" lang="en-US"/>
              <a:t>ensasi </a:t>
            </a:r>
            <a:r>
              <a:rPr altLang="id" lang="en-US"/>
              <a:t>D</a:t>
            </a:r>
            <a:r>
              <a:rPr altLang="id" lang="en-US"/>
              <a:t>ari </a:t>
            </a:r>
            <a:r>
              <a:rPr altLang="id" lang="en-US"/>
              <a:t>P</a:t>
            </a:r>
            <a:r>
              <a:rPr altLang="id" lang="en-US"/>
              <a:t>ara </a:t>
            </a:r>
            <a:r>
              <a:rPr altLang="id" lang="en-US"/>
              <a:t>A</a:t>
            </a:r>
            <a:r>
              <a:rPr altLang="id" lang="en-US"/>
              <a:t>hli </a:t>
            </a:r>
            <a:br>
              <a:rPr altLang="id" lang="en-US"/>
            </a:br>
            <a:endParaRPr altLang="en-US" lang="zh-C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82" name="Shape 10987"/>
        <p:cNvGrpSpPr/>
        <p:nvPr/>
      </p:nvGrpSpPr>
      <p:grpSpPr>
        <a:xfrm>
          <a:off x="0" y="0"/>
          <a:ext cx="0" cy="0"/>
          <a:chOff x="0" y="0"/>
          <a:chExt cx="0" cy="0"/>
        </a:xfrm>
      </p:grpSpPr>
      <p:sp>
        <p:nvSpPr>
          <p:cNvPr id="1050499" name="Google Shape;10988;p44"/>
          <p:cNvSpPr/>
          <p:nvPr/>
        </p:nvSpPr>
        <p:spPr>
          <a:xfrm>
            <a:off x="5923150" y="2656413"/>
            <a:ext cx="2111400" cy="1226100"/>
          </a:xfrm>
          <a:prstGeom prst="rect"/>
          <a:solidFill>
            <a:schemeClr val="accent2"/>
          </a:solidFill>
          <a:ln>
            <a:noFill/>
          </a:ln>
          <a:effectLst>
            <a:outerShdw algn="bl" blurRad="57150" dir="5400000" dist="19050" rotWithShape="0">
              <a:srgbClr val="000000">
                <a:alpha val="50000"/>
              </a:srgb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00" name="Google Shape;10989;p44"/>
          <p:cNvSpPr/>
          <p:nvPr/>
        </p:nvSpPr>
        <p:spPr>
          <a:xfrm>
            <a:off x="5923150" y="1260988"/>
            <a:ext cx="2111400" cy="1226100"/>
          </a:xfrm>
          <a:prstGeom prst="rect"/>
          <a:solidFill>
            <a:schemeClr val="dk2"/>
          </a:solidFill>
          <a:ln>
            <a:noFill/>
          </a:ln>
          <a:effectLst>
            <a:outerShdw algn="bl" blurRad="57150" dir="5400000" dist="19050" rotWithShape="0">
              <a:srgbClr val="000000">
                <a:alpha val="50000"/>
              </a:srgbClr>
            </a:outerShdw>
          </a:effectLst>
        </p:spPr>
        <p:txBody>
          <a:bodyPr anchor="ctr" anchorCtr="0" bIns="91425" lIns="91425" rIns="91425" spcFirstLastPara="1" tIns="91425" wrap="square">
            <a:noAutofit/>
          </a:bodyPr>
          <a:p>
            <a:pPr algn="l" indent="0" lvl="0" marL="0" rtl="0">
              <a:spcBef>
                <a:spcPts val="0"/>
              </a:spcBef>
              <a:spcAft>
                <a:spcPts val="0"/>
              </a:spcAft>
              <a:buNone/>
            </a:pPr>
            <a:r>
              <a:rPr altLang="id" b="1" sz="2400" lang="en-US">
                <a:solidFill>
                  <a:srgbClr val="8FA062"/>
                </a:solidFill>
                <a:latin typeface="Kalam"/>
                <a:ea typeface="Kalam"/>
                <a:cs typeface="Kalam"/>
                <a:sym typeface="Kalam"/>
              </a:rPr>
              <a:t>S</a:t>
            </a:r>
            <a:r>
              <a:rPr altLang="id" b="1" sz="2400" lang="en-US">
                <a:solidFill>
                  <a:srgbClr val="8FA062"/>
                </a:solidFill>
                <a:latin typeface="Kalam"/>
                <a:ea typeface="Kalam"/>
                <a:cs typeface="Kalam"/>
                <a:sym typeface="Kalam"/>
              </a:rPr>
              <a:t>e</a:t>
            </a:r>
            <a:r>
              <a:rPr altLang="id" b="1" sz="2400" lang="en-US">
                <a:solidFill>
                  <a:srgbClr val="8FA062"/>
                </a:solidFill>
                <a:latin typeface="Kalam"/>
                <a:ea typeface="Kalam"/>
                <a:cs typeface="Kalam"/>
                <a:sym typeface="Kalam"/>
              </a:rPr>
              <a:t>n</a:t>
            </a:r>
            <a:r>
              <a:rPr altLang="id" b="1" sz="2400" lang="en-US">
                <a:solidFill>
                  <a:srgbClr val="8FA062"/>
                </a:solidFill>
                <a:latin typeface="Kalam"/>
                <a:ea typeface="Kalam"/>
                <a:cs typeface="Kalam"/>
                <a:sym typeface="Kalam"/>
              </a:rPr>
              <a:t>s</a:t>
            </a:r>
            <a:r>
              <a:rPr altLang="id" b="1" sz="2400" lang="en-US">
                <a:solidFill>
                  <a:srgbClr val="8FA062"/>
                </a:solidFill>
                <a:latin typeface="Kalam"/>
                <a:ea typeface="Kalam"/>
                <a:cs typeface="Kalam"/>
                <a:sym typeface="Kalam"/>
              </a:rPr>
              <a:t>a</a:t>
            </a:r>
            <a:r>
              <a:rPr altLang="id" b="1" sz="2400" lang="en-US">
                <a:solidFill>
                  <a:srgbClr val="8FA062"/>
                </a:solidFill>
                <a:latin typeface="Kalam"/>
                <a:ea typeface="Kalam"/>
                <a:cs typeface="Kalam"/>
                <a:sym typeface="Kalam"/>
              </a:rPr>
              <a:t>s</a:t>
            </a:r>
            <a:r>
              <a:rPr altLang="id" b="1" sz="2400" lang="en-US">
                <a:solidFill>
                  <a:srgbClr val="8FA062"/>
                </a:solidFill>
                <a:latin typeface="Kalam"/>
                <a:ea typeface="Kalam"/>
                <a:cs typeface="Kalam"/>
                <a:sym typeface="Kalam"/>
              </a:rPr>
              <a:t>i</a:t>
            </a:r>
            <a:r>
              <a:rPr altLang="id" b="1" sz="2400" lang="en-US">
                <a:solidFill>
                  <a:srgbClr val="8FA062"/>
                </a:solidFill>
                <a:latin typeface="Kalam"/>
                <a:ea typeface="Kalam"/>
                <a:cs typeface="Kalam"/>
                <a:sym typeface="Kalam"/>
              </a:rPr>
              <a:t> </a:t>
            </a:r>
            <a:r>
              <a:rPr altLang="id" b="1" sz="2400" lang="en-US">
                <a:solidFill>
                  <a:srgbClr val="8FA062"/>
                </a:solidFill>
                <a:latin typeface="Kalam"/>
                <a:ea typeface="Kalam"/>
                <a:cs typeface="Kalam"/>
                <a:sym typeface="Kalam"/>
              </a:rPr>
              <a:t>P</a:t>
            </a:r>
            <a:r>
              <a:rPr altLang="id" b="1" sz="2400" lang="en-US">
                <a:solidFill>
                  <a:srgbClr val="8FA062"/>
                </a:solidFill>
                <a:latin typeface="Kalam"/>
                <a:ea typeface="Kalam"/>
                <a:cs typeface="Kalam"/>
                <a:sym typeface="Kalam"/>
              </a:rPr>
              <a:t>e</a:t>
            </a:r>
            <a:r>
              <a:rPr altLang="id" b="1" sz="2400" lang="en-US">
                <a:solidFill>
                  <a:srgbClr val="8FA062"/>
                </a:solidFill>
                <a:latin typeface="Kalam"/>
                <a:ea typeface="Kalam"/>
                <a:cs typeface="Kalam"/>
                <a:sym typeface="Kalam"/>
              </a:rPr>
              <a:t>n</a:t>
            </a:r>
            <a:r>
              <a:rPr altLang="id" b="1" sz="2400" lang="en-US">
                <a:solidFill>
                  <a:srgbClr val="8FA062"/>
                </a:solidFill>
                <a:latin typeface="Kalam"/>
                <a:ea typeface="Kalam"/>
                <a:cs typeface="Kalam"/>
                <a:sym typeface="Kalam"/>
              </a:rPr>
              <a:t>g</a:t>
            </a:r>
            <a:r>
              <a:rPr altLang="id" b="1" sz="2400" lang="en-US">
                <a:solidFill>
                  <a:srgbClr val="8FA062"/>
                </a:solidFill>
                <a:latin typeface="Kalam"/>
                <a:ea typeface="Kalam"/>
                <a:cs typeface="Kalam"/>
                <a:sym typeface="Kalam"/>
              </a:rPr>
              <a:t>e</a:t>
            </a:r>
            <a:r>
              <a:rPr altLang="id" b="1" sz="2400" lang="en-US">
                <a:solidFill>
                  <a:srgbClr val="8FA062"/>
                </a:solidFill>
                <a:latin typeface="Kalam"/>
                <a:ea typeface="Kalam"/>
                <a:cs typeface="Kalam"/>
                <a:sym typeface="Kalam"/>
              </a:rPr>
              <a:t>c</a:t>
            </a:r>
            <a:r>
              <a:rPr altLang="id" b="1" sz="2400" lang="en-US">
                <a:solidFill>
                  <a:srgbClr val="8FA062"/>
                </a:solidFill>
                <a:latin typeface="Kalam"/>
                <a:ea typeface="Kalam"/>
                <a:cs typeface="Kalam"/>
                <a:sym typeface="Kalam"/>
              </a:rPr>
              <a:t>a</a:t>
            </a:r>
            <a:r>
              <a:rPr altLang="id" b="1" sz="2400" lang="en-US">
                <a:solidFill>
                  <a:srgbClr val="8FA062"/>
                </a:solidFill>
                <a:latin typeface="Kalam"/>
                <a:ea typeface="Kalam"/>
                <a:cs typeface="Kalam"/>
                <a:sym typeface="Kalam"/>
              </a:rPr>
              <a:t>p</a:t>
            </a:r>
            <a:r>
              <a:rPr altLang="id" b="1" sz="1400" lang="en-US">
                <a:solidFill>
                  <a:srgbClr val="8FA062"/>
                </a:solidFill>
                <a:latin typeface="Kalam"/>
                <a:ea typeface="Kalam"/>
                <a:cs typeface="Kalam"/>
                <a:sym typeface="Kalam"/>
              </a:rPr>
              <a:t> </a:t>
            </a:r>
            <a:endParaRPr altLang="en-US" lang="zh-CN"/>
          </a:p>
        </p:txBody>
      </p:sp>
      <p:sp>
        <p:nvSpPr>
          <p:cNvPr id="1050501" name="Google Shape;10990;p44"/>
          <p:cNvSpPr/>
          <p:nvPr/>
        </p:nvSpPr>
        <p:spPr>
          <a:xfrm>
            <a:off x="1109450" y="2656413"/>
            <a:ext cx="2111400" cy="1226100"/>
          </a:xfrm>
          <a:prstGeom prst="rect"/>
          <a:solidFill>
            <a:schemeClr val="accent6"/>
          </a:solidFill>
          <a:ln>
            <a:noFill/>
          </a:ln>
          <a:effectLst>
            <a:outerShdw algn="bl" blurRad="57150" dir="5400000" dist="19050" rotWithShape="0">
              <a:srgbClr val="000000">
                <a:alpha val="50000"/>
              </a:srgb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02" name="Google Shape;10991;p44"/>
          <p:cNvSpPr/>
          <p:nvPr/>
        </p:nvSpPr>
        <p:spPr>
          <a:xfrm>
            <a:off x="1109450" y="1023305"/>
            <a:ext cx="2111400" cy="1463783"/>
          </a:xfrm>
          <a:prstGeom prst="rect"/>
          <a:solidFill>
            <a:schemeClr val="accent5"/>
          </a:solidFill>
          <a:ln>
            <a:noFill/>
          </a:ln>
          <a:effectLst>
            <a:outerShdw algn="bl" blurRad="57150" dir="5400000" dist="19050" rotWithShape="0">
              <a:srgbClr val="000000">
                <a:alpha val="50000"/>
              </a:srgbClr>
            </a:outerShdw>
          </a:effectLst>
        </p:spPr>
        <p:txBody>
          <a:bodyPr anchor="ctr" anchorCtr="0" bIns="91425" lIns="91425" rIns="91425" spcFirstLastPara="1" tIns="91425" wrap="square">
            <a:noAutofit/>
          </a:bodyPr>
          <a:p>
            <a:pPr algn="l" indent="0" lvl="0" marL="0" rtl="0">
              <a:spcBef>
                <a:spcPts val="0"/>
              </a:spcBef>
              <a:spcAft>
                <a:spcPts val="0"/>
              </a:spcAft>
              <a:buNone/>
            </a:pPr>
            <a:endParaRPr altLang="en-US" lang="zh-CN"/>
          </a:p>
        </p:txBody>
      </p:sp>
      <p:sp>
        <p:nvSpPr>
          <p:cNvPr id="1050503" name="Google Shape;10992;p44"/>
          <p:cNvSpPr txBox="1"/>
          <p:nvPr>
            <p:ph type="title"/>
          </p:nvPr>
        </p:nvSpPr>
        <p:spPr>
          <a:xfrm>
            <a:off x="720000" y="445025"/>
            <a:ext cx="7704000" cy="572700"/>
          </a:xfrm>
          <a:prstGeom prst="rect"/>
        </p:spPr>
        <p:txBody>
          <a:bodyPr anchor="t" anchorCtr="0" bIns="91425" lIns="91425" rIns="91425" spcFirstLastPara="1" tIns="91425" wrap="square">
            <a:noAutofit/>
          </a:bodyPr>
          <a:p>
            <a:pPr algn="ctr" indent="0" lvl="0" marL="0" rtl="0">
              <a:spcBef>
                <a:spcPts val="0"/>
              </a:spcBef>
              <a:spcAft>
                <a:spcPts val="0"/>
              </a:spcAft>
              <a:buNone/>
            </a:pPr>
            <a:r>
              <a:rPr altLang="id" lang="en-US"/>
              <a:t>J</a:t>
            </a:r>
            <a:r>
              <a:rPr altLang="id" lang="en-US"/>
              <a:t>e</a:t>
            </a:r>
            <a:r>
              <a:rPr altLang="id" lang="en-US"/>
              <a:t>n</a:t>
            </a:r>
            <a:r>
              <a:rPr altLang="id" lang="en-US"/>
              <a:t>i</a:t>
            </a:r>
            <a:r>
              <a:rPr altLang="id" lang="en-US"/>
              <a:t>s</a:t>
            </a:r>
            <a:r>
              <a:rPr altLang="id" lang="en-US"/>
              <a:t> </a:t>
            </a:r>
            <a:r>
              <a:rPr altLang="id" lang="en-US"/>
              <a:t>s</a:t>
            </a:r>
            <a:r>
              <a:rPr altLang="id" lang="en-US"/>
              <a:t>e</a:t>
            </a:r>
            <a:r>
              <a:rPr altLang="id" lang="en-US"/>
              <a:t>n</a:t>
            </a:r>
            <a:r>
              <a:rPr altLang="id" lang="en-US"/>
              <a:t>s</a:t>
            </a:r>
            <a:r>
              <a:rPr altLang="id" lang="en-US"/>
              <a:t>a</a:t>
            </a:r>
            <a:r>
              <a:rPr altLang="id" lang="en-US"/>
              <a:t>s</a:t>
            </a:r>
            <a:r>
              <a:rPr altLang="id" lang="en-US"/>
              <a:t>i</a:t>
            </a:r>
            <a:endParaRPr altLang="en-US" lang="zh-CN"/>
          </a:p>
        </p:txBody>
      </p:sp>
      <p:sp>
        <p:nvSpPr>
          <p:cNvPr id="1050504" name="Google Shape;10993;p44"/>
          <p:cNvSpPr/>
          <p:nvPr/>
        </p:nvSpPr>
        <p:spPr>
          <a:xfrm rot="376853">
            <a:off x="3499877" y="2250156"/>
            <a:ext cx="2144372" cy="643176"/>
          </a:xfrm>
          <a:prstGeom prst="rect"/>
          <a:solidFill>
            <a:schemeClr val="accent4"/>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ctr" indent="0" lvl="0" marL="0" rtl="0">
              <a:spcBef>
                <a:spcPts val="0"/>
              </a:spcBef>
              <a:spcAft>
                <a:spcPts val="0"/>
              </a:spcAft>
              <a:buNone/>
            </a:pPr>
            <a:r>
              <a:rPr altLang="id" b="1" sz="2500" lang="en-US">
                <a:solidFill>
                  <a:schemeClr val="dk1"/>
                </a:solidFill>
                <a:latin typeface="Kalam"/>
                <a:ea typeface="Kalam"/>
                <a:cs typeface="Kalam"/>
                <a:sym typeface="Kalam"/>
              </a:rPr>
              <a:t>S</a:t>
            </a:r>
            <a:r>
              <a:rPr altLang="id" b="1" sz="2500" lang="en-US">
                <a:solidFill>
                  <a:schemeClr val="dk1"/>
                </a:solidFill>
                <a:latin typeface="Kalam"/>
                <a:ea typeface="Kalam"/>
                <a:cs typeface="Kalam"/>
                <a:sym typeface="Kalam"/>
              </a:rPr>
              <a:t>e</a:t>
            </a:r>
            <a:r>
              <a:rPr altLang="id" b="1" sz="2500" lang="en-US">
                <a:solidFill>
                  <a:schemeClr val="dk1"/>
                </a:solidFill>
                <a:latin typeface="Kalam"/>
                <a:ea typeface="Kalam"/>
                <a:cs typeface="Kalam"/>
                <a:sym typeface="Kalam"/>
              </a:rPr>
              <a:t>n</a:t>
            </a:r>
            <a:r>
              <a:rPr altLang="id" b="1" sz="2500" lang="en-US">
                <a:solidFill>
                  <a:schemeClr val="dk1"/>
                </a:solidFill>
                <a:latin typeface="Kalam"/>
                <a:ea typeface="Kalam"/>
                <a:cs typeface="Kalam"/>
                <a:sym typeface="Kalam"/>
              </a:rPr>
              <a:t>s</a:t>
            </a:r>
            <a:r>
              <a:rPr altLang="id" b="1" sz="2500" lang="en-US">
                <a:solidFill>
                  <a:schemeClr val="dk1"/>
                </a:solidFill>
                <a:latin typeface="Kalam"/>
                <a:ea typeface="Kalam"/>
                <a:cs typeface="Kalam"/>
                <a:sym typeface="Kalam"/>
              </a:rPr>
              <a:t>a</a:t>
            </a:r>
            <a:r>
              <a:rPr altLang="id" b="1" sz="2500" lang="en-US">
                <a:solidFill>
                  <a:schemeClr val="dk1"/>
                </a:solidFill>
                <a:latin typeface="Kalam"/>
                <a:ea typeface="Kalam"/>
                <a:cs typeface="Kalam"/>
                <a:sym typeface="Kalam"/>
              </a:rPr>
              <a:t>s</a:t>
            </a:r>
            <a:r>
              <a:rPr altLang="id" b="1" sz="2500" lang="en-US">
                <a:solidFill>
                  <a:schemeClr val="dk1"/>
                </a:solidFill>
                <a:latin typeface="Kalam"/>
                <a:ea typeface="Kalam"/>
                <a:cs typeface="Kalam"/>
                <a:sym typeface="Kalam"/>
              </a:rPr>
              <a:t>i</a:t>
            </a:r>
            <a:endParaRPr b="1" sz="2500">
              <a:solidFill>
                <a:schemeClr val="dk1"/>
              </a:solidFill>
              <a:latin typeface="Kalam"/>
              <a:ea typeface="Kalam"/>
              <a:cs typeface="Kalam"/>
              <a:sym typeface="Kalam"/>
            </a:endParaRPr>
          </a:p>
        </p:txBody>
      </p:sp>
      <p:sp>
        <p:nvSpPr>
          <p:cNvPr id="1050505" name="Google Shape;10998;p44"/>
          <p:cNvSpPr txBox="1"/>
          <p:nvPr/>
        </p:nvSpPr>
        <p:spPr>
          <a:xfrm>
            <a:off x="1109450" y="1722886"/>
            <a:ext cx="1986000" cy="411900"/>
          </a:xfrm>
          <a:prstGeom prst="rect"/>
          <a:noFill/>
          <a:ln>
            <a:noFill/>
          </a:ln>
        </p:spPr>
        <p:txBody>
          <a:bodyPr anchor="b" anchorCtr="0" bIns="91425" lIns="91425" rIns="91425" spcFirstLastPara="1" tIns="91425" wrap="square">
            <a:noAutofit/>
          </a:bodyPr>
          <a:p>
            <a:pPr algn="ctr" indent="0" lvl="0" marL="0" rtl="0">
              <a:spcBef>
                <a:spcPts val="0"/>
              </a:spcBef>
              <a:spcAft>
                <a:spcPts val="0"/>
              </a:spcAft>
              <a:buNone/>
            </a:pPr>
            <a:r>
              <a:rPr altLang="id" b="1" sz="2400" lang="en-US">
                <a:solidFill>
                  <a:schemeClr val="lt2"/>
                </a:solidFill>
                <a:latin typeface="Kalam"/>
                <a:ea typeface="Kalam"/>
                <a:cs typeface="Kalam"/>
                <a:sym typeface="Kalam"/>
              </a:rPr>
              <a:t>S</a:t>
            </a:r>
            <a:r>
              <a:rPr altLang="id" b="1" sz="2400" lang="en-US">
                <a:solidFill>
                  <a:schemeClr val="lt2"/>
                </a:solidFill>
                <a:latin typeface="Kalam"/>
                <a:ea typeface="Kalam"/>
                <a:cs typeface="Kalam"/>
                <a:sym typeface="Kalam"/>
              </a:rPr>
              <a:t>e</a:t>
            </a:r>
            <a:r>
              <a:rPr altLang="id" b="1" sz="2400" lang="en-US">
                <a:solidFill>
                  <a:schemeClr val="lt2"/>
                </a:solidFill>
                <a:latin typeface="Kalam"/>
                <a:ea typeface="Kalam"/>
                <a:cs typeface="Kalam"/>
                <a:sym typeface="Kalam"/>
              </a:rPr>
              <a:t>n</a:t>
            </a:r>
            <a:r>
              <a:rPr altLang="id" b="1" sz="2400" lang="en-US">
                <a:solidFill>
                  <a:schemeClr val="lt2"/>
                </a:solidFill>
                <a:latin typeface="Kalam"/>
                <a:ea typeface="Kalam"/>
                <a:cs typeface="Kalam"/>
                <a:sym typeface="Kalam"/>
              </a:rPr>
              <a:t>s</a:t>
            </a:r>
            <a:r>
              <a:rPr altLang="id" b="1" sz="2400" lang="en-US">
                <a:solidFill>
                  <a:schemeClr val="lt2"/>
                </a:solidFill>
                <a:latin typeface="Kalam"/>
                <a:ea typeface="Kalam"/>
                <a:cs typeface="Kalam"/>
                <a:sym typeface="Kalam"/>
              </a:rPr>
              <a:t>a</a:t>
            </a:r>
            <a:r>
              <a:rPr altLang="id" b="1" sz="2400" lang="en-US">
                <a:solidFill>
                  <a:schemeClr val="lt2"/>
                </a:solidFill>
                <a:latin typeface="Kalam"/>
                <a:ea typeface="Kalam"/>
                <a:cs typeface="Kalam"/>
                <a:sym typeface="Kalam"/>
              </a:rPr>
              <a:t>s</a:t>
            </a:r>
            <a:r>
              <a:rPr altLang="id" b="1" sz="2400" lang="en-US">
                <a:solidFill>
                  <a:schemeClr val="lt2"/>
                </a:solidFill>
                <a:latin typeface="Kalam"/>
                <a:ea typeface="Kalam"/>
                <a:cs typeface="Kalam"/>
                <a:sym typeface="Kalam"/>
              </a:rPr>
              <a:t>i</a:t>
            </a:r>
            <a:r>
              <a:rPr altLang="id" b="1" sz="2400" lang="en-US">
                <a:solidFill>
                  <a:schemeClr val="lt2"/>
                </a:solidFill>
                <a:latin typeface="Kalam"/>
                <a:ea typeface="Kalam"/>
                <a:cs typeface="Kalam"/>
                <a:sym typeface="Kalam"/>
              </a:rPr>
              <a:t> </a:t>
            </a:r>
            <a:r>
              <a:rPr altLang="id" b="1" sz="2400" lang="en-US">
                <a:solidFill>
                  <a:schemeClr val="lt2"/>
                </a:solidFill>
                <a:latin typeface="Kalam"/>
                <a:ea typeface="Kalam"/>
                <a:cs typeface="Kalam"/>
                <a:sym typeface="Kalam"/>
              </a:rPr>
              <a:t>P</a:t>
            </a:r>
            <a:r>
              <a:rPr altLang="id" b="1" sz="2400" lang="en-US">
                <a:solidFill>
                  <a:schemeClr val="lt2"/>
                </a:solidFill>
                <a:latin typeface="Kalam"/>
                <a:ea typeface="Kalam"/>
                <a:cs typeface="Kalam"/>
                <a:sym typeface="Kalam"/>
              </a:rPr>
              <a:t>englihatan</a:t>
            </a:r>
            <a:r>
              <a:rPr altLang="id" b="1" sz="1600" lang="en-US">
                <a:solidFill>
                  <a:schemeClr val="lt2"/>
                </a:solidFill>
                <a:latin typeface="Kalam"/>
                <a:ea typeface="Kalam"/>
                <a:cs typeface="Kalam"/>
                <a:sym typeface="Kalam"/>
              </a:rPr>
              <a:t> </a:t>
            </a:r>
            <a:endParaRPr b="1" sz="1600">
              <a:solidFill>
                <a:schemeClr val="lt2"/>
              </a:solidFill>
              <a:latin typeface="Kalam"/>
              <a:ea typeface="Kalam"/>
              <a:cs typeface="Kalam"/>
              <a:sym typeface="Kalam"/>
            </a:endParaRPr>
          </a:p>
        </p:txBody>
      </p:sp>
      <p:sp>
        <p:nvSpPr>
          <p:cNvPr id="1050506" name="Google Shape;11000;p44"/>
          <p:cNvSpPr txBox="1"/>
          <p:nvPr/>
        </p:nvSpPr>
        <p:spPr>
          <a:xfrm flipV="0">
            <a:off x="1109450" y="3081110"/>
            <a:ext cx="1986000" cy="452315"/>
          </a:xfrm>
          <a:prstGeom prst="rect"/>
          <a:noFill/>
          <a:ln>
            <a:noFill/>
          </a:ln>
        </p:spPr>
        <p:txBody>
          <a:bodyPr anchor="b" anchorCtr="0" bIns="91425" lIns="91425" rIns="91425" spcFirstLastPara="1" tIns="91425" wrap="square">
            <a:noAutofit/>
          </a:bodyPr>
          <a:p>
            <a:pPr algn="ctr" indent="0" lvl="0" marL="0" rtl="0">
              <a:spcBef>
                <a:spcPts val="0"/>
              </a:spcBef>
              <a:spcAft>
                <a:spcPts val="0"/>
              </a:spcAft>
              <a:buNone/>
            </a:pPr>
            <a:r>
              <a:rPr altLang="id" b="1" sz="2000" lang="en-US">
                <a:solidFill>
                  <a:schemeClr val="lt2"/>
                </a:solidFill>
                <a:latin typeface="Kalam"/>
                <a:ea typeface="Kalam"/>
                <a:cs typeface="Kalam"/>
                <a:sym typeface="Kalam"/>
              </a:rPr>
              <a:t>S</a:t>
            </a:r>
            <a:r>
              <a:rPr altLang="id" b="1" sz="2000" lang="en-US">
                <a:solidFill>
                  <a:schemeClr val="lt2"/>
                </a:solidFill>
                <a:latin typeface="Kalam"/>
                <a:ea typeface="Kalam"/>
                <a:cs typeface="Kalam"/>
                <a:sym typeface="Kalam"/>
              </a:rPr>
              <a:t>e</a:t>
            </a:r>
            <a:r>
              <a:rPr altLang="id" b="1" sz="2000" lang="en-US">
                <a:solidFill>
                  <a:schemeClr val="lt2"/>
                </a:solidFill>
                <a:latin typeface="Kalam"/>
                <a:ea typeface="Kalam"/>
                <a:cs typeface="Kalam"/>
                <a:sym typeface="Kalam"/>
              </a:rPr>
              <a:t>n</a:t>
            </a:r>
            <a:r>
              <a:rPr altLang="id" b="1" sz="2000" lang="en-US">
                <a:solidFill>
                  <a:schemeClr val="lt2"/>
                </a:solidFill>
                <a:latin typeface="Kalam"/>
                <a:ea typeface="Kalam"/>
                <a:cs typeface="Kalam"/>
                <a:sym typeface="Kalam"/>
              </a:rPr>
              <a:t>s</a:t>
            </a:r>
            <a:r>
              <a:rPr altLang="id" b="1" sz="2000" lang="en-US">
                <a:solidFill>
                  <a:schemeClr val="lt2"/>
                </a:solidFill>
                <a:latin typeface="Kalam"/>
                <a:ea typeface="Kalam"/>
                <a:cs typeface="Kalam"/>
                <a:sym typeface="Kalam"/>
              </a:rPr>
              <a:t>a</a:t>
            </a:r>
            <a:r>
              <a:rPr altLang="id" b="1" sz="2000" lang="en-US">
                <a:solidFill>
                  <a:schemeClr val="lt2"/>
                </a:solidFill>
                <a:latin typeface="Kalam"/>
                <a:ea typeface="Kalam"/>
                <a:cs typeface="Kalam"/>
                <a:sym typeface="Kalam"/>
              </a:rPr>
              <a:t>s</a:t>
            </a:r>
            <a:r>
              <a:rPr altLang="id" b="1" sz="2000" lang="en-US">
                <a:solidFill>
                  <a:schemeClr val="lt2"/>
                </a:solidFill>
                <a:latin typeface="Kalam"/>
                <a:ea typeface="Kalam"/>
                <a:cs typeface="Kalam"/>
                <a:sym typeface="Kalam"/>
              </a:rPr>
              <a:t>i</a:t>
            </a:r>
            <a:r>
              <a:rPr altLang="id" b="1" sz="2000" lang="en-US">
                <a:solidFill>
                  <a:schemeClr val="lt2"/>
                </a:solidFill>
                <a:latin typeface="Kalam"/>
                <a:ea typeface="Kalam"/>
                <a:cs typeface="Kalam"/>
                <a:sym typeface="Kalam"/>
              </a:rPr>
              <a:t> </a:t>
            </a:r>
            <a:r>
              <a:rPr altLang="id" b="1" sz="2000" lang="en-US">
                <a:solidFill>
                  <a:schemeClr val="lt2"/>
                </a:solidFill>
                <a:latin typeface="Kalam"/>
                <a:ea typeface="Kalam"/>
                <a:cs typeface="Kalam"/>
                <a:sym typeface="Kalam"/>
              </a:rPr>
              <a:t>P</a:t>
            </a:r>
            <a:r>
              <a:rPr altLang="id" b="1" sz="2000" lang="en-US">
                <a:solidFill>
                  <a:schemeClr val="lt2"/>
                </a:solidFill>
                <a:latin typeface="Kalam"/>
                <a:ea typeface="Kalam"/>
                <a:cs typeface="Kalam"/>
                <a:sym typeface="Kalam"/>
              </a:rPr>
              <a:t>e</a:t>
            </a:r>
            <a:r>
              <a:rPr altLang="id" b="1" sz="2000" lang="en-US">
                <a:solidFill>
                  <a:schemeClr val="lt2"/>
                </a:solidFill>
                <a:latin typeface="Kalam"/>
                <a:ea typeface="Kalam"/>
                <a:cs typeface="Kalam"/>
                <a:sym typeface="Kalam"/>
              </a:rPr>
              <a:t>n</a:t>
            </a:r>
            <a:r>
              <a:rPr altLang="id" b="1" sz="2000" lang="en-US">
                <a:solidFill>
                  <a:schemeClr val="lt2"/>
                </a:solidFill>
                <a:latin typeface="Kalam"/>
                <a:ea typeface="Kalam"/>
                <a:cs typeface="Kalam"/>
                <a:sym typeface="Kalam"/>
              </a:rPr>
              <a:t>d</a:t>
            </a:r>
            <a:r>
              <a:rPr altLang="id" b="1" sz="2000" lang="en-US">
                <a:solidFill>
                  <a:schemeClr val="lt2"/>
                </a:solidFill>
                <a:latin typeface="Kalam"/>
                <a:ea typeface="Kalam"/>
                <a:cs typeface="Kalam"/>
                <a:sym typeface="Kalam"/>
              </a:rPr>
              <a:t>e</a:t>
            </a:r>
            <a:r>
              <a:rPr altLang="id" b="1" sz="2000" lang="en-US">
                <a:solidFill>
                  <a:schemeClr val="lt2"/>
                </a:solidFill>
                <a:latin typeface="Kalam"/>
                <a:ea typeface="Kalam"/>
                <a:cs typeface="Kalam"/>
                <a:sym typeface="Kalam"/>
              </a:rPr>
              <a:t>n</a:t>
            </a:r>
            <a:r>
              <a:rPr altLang="id" b="1" sz="2000" lang="en-US">
                <a:solidFill>
                  <a:schemeClr val="lt2"/>
                </a:solidFill>
                <a:latin typeface="Kalam"/>
                <a:ea typeface="Kalam"/>
                <a:cs typeface="Kalam"/>
                <a:sym typeface="Kalam"/>
              </a:rPr>
              <a:t>g</a:t>
            </a:r>
            <a:r>
              <a:rPr altLang="id" b="1" sz="2000" lang="en-US">
                <a:solidFill>
                  <a:schemeClr val="lt2"/>
                </a:solidFill>
                <a:latin typeface="Kalam"/>
                <a:ea typeface="Kalam"/>
                <a:cs typeface="Kalam"/>
                <a:sym typeface="Kalam"/>
              </a:rPr>
              <a:t>a</a:t>
            </a:r>
            <a:r>
              <a:rPr altLang="id" b="1" sz="2000" lang="en-US">
                <a:solidFill>
                  <a:schemeClr val="lt2"/>
                </a:solidFill>
                <a:latin typeface="Kalam"/>
                <a:ea typeface="Kalam"/>
                <a:cs typeface="Kalam"/>
                <a:sym typeface="Kalam"/>
              </a:rPr>
              <a:t>r</a:t>
            </a:r>
            <a:r>
              <a:rPr altLang="id" b="1" sz="2000" lang="en-US">
                <a:solidFill>
                  <a:schemeClr val="lt2"/>
                </a:solidFill>
                <a:latin typeface="Kalam"/>
                <a:ea typeface="Kalam"/>
                <a:cs typeface="Kalam"/>
                <a:sym typeface="Kalam"/>
              </a:rPr>
              <a:t>a</a:t>
            </a:r>
            <a:r>
              <a:rPr altLang="id" b="1" sz="2000" lang="en-US">
                <a:solidFill>
                  <a:schemeClr val="lt2"/>
                </a:solidFill>
                <a:latin typeface="Kalam"/>
                <a:ea typeface="Kalam"/>
                <a:cs typeface="Kalam"/>
                <a:sym typeface="Kalam"/>
              </a:rPr>
              <a:t>n</a:t>
            </a:r>
            <a:r>
              <a:rPr altLang="id" b="1" sz="2500" lang="en-US">
                <a:solidFill>
                  <a:schemeClr val="lt2"/>
                </a:solidFill>
                <a:latin typeface="Kalam"/>
                <a:ea typeface="Kalam"/>
                <a:cs typeface="Kalam"/>
                <a:sym typeface="Kalam"/>
              </a:rPr>
              <a:t> </a:t>
            </a:r>
            <a:r>
              <a:rPr altLang="id" b="1" sz="2500" lang="en-US">
                <a:solidFill>
                  <a:schemeClr val="lt2"/>
                </a:solidFill>
                <a:latin typeface="Kalam"/>
                <a:ea typeface="Kalam"/>
                <a:cs typeface="Kalam"/>
                <a:sym typeface="Kalam"/>
              </a:rPr>
              <a:t> </a:t>
            </a:r>
            <a:endParaRPr b="1" sz="2500">
              <a:solidFill>
                <a:schemeClr val="lt2"/>
              </a:solidFill>
              <a:latin typeface="Kalam"/>
              <a:ea typeface="Kalam"/>
              <a:cs typeface="Kalam"/>
              <a:sym typeface="Kalam"/>
            </a:endParaRPr>
          </a:p>
        </p:txBody>
      </p:sp>
      <p:cxnSp>
        <p:nvCxnSpPr>
          <p:cNvPr id="3145728" name="Google Shape;11002;p44"/>
          <p:cNvCxnSpPr>
            <a:cxnSpLocks/>
            <a:stCxn id="1050504" idx="0"/>
            <a:endCxn id="1050502" idx="3"/>
          </p:cNvCxnSpPr>
          <p:nvPr/>
        </p:nvCxnSpPr>
        <p:spPr>
          <a:xfrm rot="5400000" flipH="1">
            <a:off x="3725012" y="1369794"/>
            <a:ext cx="378000" cy="1386600"/>
          </a:xfrm>
          <a:prstGeom prst="curvedConnector2"/>
          <a:noFill/>
          <a:ln w="9525" cap="flat" cmpd="sng">
            <a:solidFill>
              <a:schemeClr val="dk1"/>
            </a:solidFill>
            <a:prstDash val="solid"/>
            <a:round/>
            <a:headEnd type="none" w="med" len="med"/>
            <a:tailEnd type="triangle" w="med" len="med"/>
          </a:ln>
        </p:spPr>
      </p:cxnSp>
      <p:cxnSp>
        <p:nvCxnSpPr>
          <p:cNvPr id="3145729" name="Google Shape;11003;p44"/>
          <p:cNvCxnSpPr>
            <a:cxnSpLocks/>
            <a:stCxn id="1050504" idx="2"/>
            <a:endCxn id="1050501" idx="3"/>
          </p:cNvCxnSpPr>
          <p:nvPr/>
        </p:nvCxnSpPr>
        <p:spPr>
          <a:xfrm rot="5400000">
            <a:off x="3689762" y="2422344"/>
            <a:ext cx="378000" cy="1316100"/>
          </a:xfrm>
          <a:prstGeom prst="curvedConnector2"/>
          <a:noFill/>
          <a:ln w="9525" cap="flat" cmpd="sng">
            <a:solidFill>
              <a:schemeClr val="dk1"/>
            </a:solidFill>
            <a:prstDash val="solid"/>
            <a:round/>
            <a:headEnd type="none" w="med" len="med"/>
            <a:tailEnd type="triangle" w="med" len="med"/>
          </a:ln>
        </p:spPr>
      </p:cxnSp>
      <p:cxnSp>
        <p:nvCxnSpPr>
          <p:cNvPr id="3145730" name="Google Shape;11004;p44"/>
          <p:cNvCxnSpPr>
            <a:cxnSpLocks/>
            <a:stCxn id="1050504" idx="0"/>
            <a:endCxn id="1050500" idx="1"/>
          </p:cNvCxnSpPr>
          <p:nvPr/>
        </p:nvCxnSpPr>
        <p:spPr>
          <a:xfrm rot="-5400000">
            <a:off x="5076212" y="1405194"/>
            <a:ext cx="378000" cy="1315800"/>
          </a:xfrm>
          <a:prstGeom prst="curvedConnector2"/>
          <a:noFill/>
          <a:ln w="9525" cap="flat" cmpd="sng">
            <a:solidFill>
              <a:schemeClr val="dk1"/>
            </a:solidFill>
            <a:prstDash val="solid"/>
            <a:round/>
            <a:headEnd type="none" w="med" len="med"/>
            <a:tailEnd type="triangle" w="med" len="med"/>
          </a:ln>
        </p:spPr>
      </p:cxnSp>
      <p:cxnSp>
        <p:nvCxnSpPr>
          <p:cNvPr id="3145731" name="Google Shape;11005;p44"/>
          <p:cNvCxnSpPr>
            <a:cxnSpLocks/>
            <a:stCxn id="1050504" idx="2"/>
            <a:endCxn id="1050499" idx="1"/>
          </p:cNvCxnSpPr>
          <p:nvPr/>
        </p:nvCxnSpPr>
        <p:spPr>
          <a:xfrm rot="-5400000" flipH="1">
            <a:off x="5040962" y="2387244"/>
            <a:ext cx="378000" cy="1386300"/>
          </a:xfrm>
          <a:prstGeom prst="curvedConnector2"/>
          <a:noFill/>
          <a:ln w="9525" cap="flat" cmpd="sng">
            <a:solidFill>
              <a:schemeClr val="dk1"/>
            </a:solidFill>
            <a:prstDash val="solid"/>
            <a:round/>
            <a:headEnd type="none" w="med" len="med"/>
            <a:tailEnd type="triangle" w="med" len="med"/>
          </a:ln>
        </p:spPr>
      </p:cxnSp>
      <p:grpSp>
        <p:nvGrpSpPr>
          <p:cNvPr id="83" name="Google Shape;11006;p44"/>
          <p:cNvGrpSpPr/>
          <p:nvPr/>
        </p:nvGrpSpPr>
        <p:grpSpPr>
          <a:xfrm rot="-5400000">
            <a:off x="-988483" y="3067933"/>
            <a:ext cx="2310839" cy="1902145"/>
            <a:chOff x="3857825" y="4400025"/>
            <a:chExt cx="287500" cy="236650"/>
          </a:xfrm>
        </p:grpSpPr>
        <p:sp>
          <p:nvSpPr>
            <p:cNvPr id="1050507" name="Google Shape;11007;p44"/>
            <p:cNvSpPr/>
            <p:nvPr/>
          </p:nvSpPr>
          <p:spPr>
            <a:xfrm>
              <a:off x="4020425" y="4400025"/>
              <a:ext cx="106175" cy="56425"/>
            </a:xfrm>
            <a:custGeom>
              <a:avLst/>
              <a:ahLst/>
              <a:rect l="l" t="t" r="r" b="b"/>
              <a:pathLst>
                <a:path w="4247" h="2257" extrusionOk="0">
                  <a:moveTo>
                    <a:pt x="4246" y="1"/>
                  </a:moveTo>
                  <a:cubicBezTo>
                    <a:pt x="4244" y="2"/>
                    <a:pt x="4242" y="4"/>
                    <a:pt x="4239" y="6"/>
                  </a:cubicBezTo>
                  <a:lnTo>
                    <a:pt x="4239" y="6"/>
                  </a:lnTo>
                  <a:cubicBezTo>
                    <a:pt x="4245" y="3"/>
                    <a:pt x="4246" y="1"/>
                    <a:pt x="4246" y="1"/>
                  </a:cubicBezTo>
                  <a:close/>
                  <a:moveTo>
                    <a:pt x="4239" y="6"/>
                  </a:moveTo>
                  <a:cubicBezTo>
                    <a:pt x="4220" y="17"/>
                    <a:pt x="4150" y="38"/>
                    <a:pt x="3908" y="38"/>
                  </a:cubicBezTo>
                  <a:cubicBezTo>
                    <a:pt x="3789" y="38"/>
                    <a:pt x="3627" y="33"/>
                    <a:pt x="3408" y="18"/>
                  </a:cubicBezTo>
                  <a:cubicBezTo>
                    <a:pt x="3329" y="14"/>
                    <a:pt x="3236" y="11"/>
                    <a:pt x="3133" y="11"/>
                  </a:cubicBezTo>
                  <a:cubicBezTo>
                    <a:pt x="2194" y="11"/>
                    <a:pt x="394" y="248"/>
                    <a:pt x="0" y="1696"/>
                  </a:cubicBezTo>
                  <a:cubicBezTo>
                    <a:pt x="0" y="1696"/>
                    <a:pt x="566" y="2256"/>
                    <a:pt x="1394" y="2256"/>
                  </a:cubicBezTo>
                  <a:cubicBezTo>
                    <a:pt x="1676" y="2256"/>
                    <a:pt x="1988" y="2191"/>
                    <a:pt x="2319" y="2017"/>
                  </a:cubicBezTo>
                  <a:cubicBezTo>
                    <a:pt x="3616" y="1333"/>
                    <a:pt x="3737" y="393"/>
                    <a:pt x="4239" y="6"/>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08" name="Google Shape;11008;p44"/>
            <p:cNvSpPr/>
            <p:nvPr/>
          </p:nvSpPr>
          <p:spPr>
            <a:xfrm>
              <a:off x="4020425" y="4400475"/>
              <a:ext cx="105500" cy="55975"/>
            </a:xfrm>
            <a:custGeom>
              <a:avLst/>
              <a:ahLst/>
              <a:rect l="l" t="t" r="r" b="b"/>
              <a:pathLst>
                <a:path w="4220" h="2239" extrusionOk="0">
                  <a:moveTo>
                    <a:pt x="4220" y="0"/>
                  </a:moveTo>
                  <a:cubicBezTo>
                    <a:pt x="3238" y="402"/>
                    <a:pt x="1088" y="1285"/>
                    <a:pt x="0" y="1669"/>
                  </a:cubicBezTo>
                  <a:cubicBezTo>
                    <a:pt x="0" y="1669"/>
                    <a:pt x="0" y="1678"/>
                    <a:pt x="0" y="1678"/>
                  </a:cubicBezTo>
                  <a:cubicBezTo>
                    <a:pt x="0" y="1678"/>
                    <a:pt x="566" y="2238"/>
                    <a:pt x="1394" y="2238"/>
                  </a:cubicBezTo>
                  <a:cubicBezTo>
                    <a:pt x="1676" y="2238"/>
                    <a:pt x="1988" y="2173"/>
                    <a:pt x="2319" y="1999"/>
                  </a:cubicBezTo>
                  <a:cubicBezTo>
                    <a:pt x="3604" y="1330"/>
                    <a:pt x="3738" y="393"/>
                    <a:pt x="4220"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09" name="Google Shape;11009;p44"/>
            <p:cNvSpPr/>
            <p:nvPr/>
          </p:nvSpPr>
          <p:spPr>
            <a:xfrm>
              <a:off x="4126350" y="4400025"/>
              <a:ext cx="250" cy="25"/>
            </a:xfrm>
            <a:custGeom>
              <a:avLst/>
              <a:ahLst/>
              <a:rect l="l" t="t" r="r" b="b"/>
              <a:pathLst>
                <a:path w="10" h="1" extrusionOk="0">
                  <a:moveTo>
                    <a:pt x="1" y="1"/>
                  </a:moveTo>
                  <a:cubicBezTo>
                    <a:pt x="1" y="1"/>
                    <a:pt x="9" y="1"/>
                    <a:pt x="9" y="1"/>
                  </a:cubicBezTo>
                  <a:cubicBezTo>
                    <a:pt x="1" y="1"/>
                    <a:pt x="1" y="1"/>
                    <a:pt x="1" y="1"/>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10" name="Google Shape;11010;p44"/>
            <p:cNvSpPr/>
            <p:nvPr/>
          </p:nvSpPr>
          <p:spPr>
            <a:xfrm>
              <a:off x="4035800" y="4466525"/>
              <a:ext cx="109525" cy="62450"/>
            </a:xfrm>
            <a:custGeom>
              <a:avLst/>
              <a:ahLst/>
              <a:rect l="l" t="t" r="r" b="b"/>
              <a:pathLst>
                <a:path w="4381" h="2498" extrusionOk="0">
                  <a:moveTo>
                    <a:pt x="1349" y="1"/>
                  </a:moveTo>
                  <a:cubicBezTo>
                    <a:pt x="206" y="1"/>
                    <a:pt x="1" y="1150"/>
                    <a:pt x="1" y="1150"/>
                  </a:cubicBezTo>
                  <a:cubicBezTo>
                    <a:pt x="513" y="2175"/>
                    <a:pt x="1248" y="2498"/>
                    <a:pt x="1970" y="2498"/>
                  </a:cubicBezTo>
                  <a:cubicBezTo>
                    <a:pt x="3194" y="2498"/>
                    <a:pt x="4381" y="1569"/>
                    <a:pt x="4381" y="1569"/>
                  </a:cubicBezTo>
                  <a:cubicBezTo>
                    <a:pt x="2969" y="379"/>
                    <a:pt x="2005" y="1"/>
                    <a:pt x="1349" y="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11" name="Google Shape;11011;p44"/>
            <p:cNvSpPr/>
            <p:nvPr/>
          </p:nvSpPr>
          <p:spPr>
            <a:xfrm>
              <a:off x="4035800" y="4466600"/>
              <a:ext cx="108650" cy="38725"/>
            </a:xfrm>
            <a:custGeom>
              <a:avLst/>
              <a:ahLst/>
              <a:rect l="l" t="t" r="r" b="b"/>
              <a:pathLst>
                <a:path w="4346" h="1549" extrusionOk="0">
                  <a:moveTo>
                    <a:pt x="1346" y="1"/>
                  </a:moveTo>
                  <a:cubicBezTo>
                    <a:pt x="207" y="1"/>
                    <a:pt x="1" y="1147"/>
                    <a:pt x="1" y="1147"/>
                  </a:cubicBezTo>
                  <a:cubicBezTo>
                    <a:pt x="9" y="1156"/>
                    <a:pt x="9" y="1165"/>
                    <a:pt x="18" y="1174"/>
                  </a:cubicBezTo>
                  <a:lnTo>
                    <a:pt x="4345" y="1548"/>
                  </a:lnTo>
                  <a:cubicBezTo>
                    <a:pt x="2951" y="375"/>
                    <a:pt x="1996" y="1"/>
                    <a:pt x="1346"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12" name="Google Shape;11012;p44"/>
            <p:cNvSpPr/>
            <p:nvPr/>
          </p:nvSpPr>
          <p:spPr>
            <a:xfrm>
              <a:off x="4011725" y="4550425"/>
              <a:ext cx="107725" cy="86250"/>
            </a:xfrm>
            <a:custGeom>
              <a:avLst/>
              <a:ahLst/>
              <a:rect l="l" t="t" r="r" b="b"/>
              <a:pathLst>
                <a:path w="4309" h="3450" extrusionOk="0">
                  <a:moveTo>
                    <a:pt x="2077" y="0"/>
                  </a:moveTo>
                  <a:cubicBezTo>
                    <a:pt x="1744" y="0"/>
                    <a:pt x="1409" y="69"/>
                    <a:pt x="1115" y="176"/>
                  </a:cubicBezTo>
                  <a:cubicBezTo>
                    <a:pt x="1035" y="203"/>
                    <a:pt x="732" y="292"/>
                    <a:pt x="705" y="390"/>
                  </a:cubicBezTo>
                  <a:cubicBezTo>
                    <a:pt x="0" y="3289"/>
                    <a:pt x="4309" y="3450"/>
                    <a:pt x="4309" y="3450"/>
                  </a:cubicBezTo>
                  <a:cubicBezTo>
                    <a:pt x="4122" y="3414"/>
                    <a:pt x="4139" y="2914"/>
                    <a:pt x="4139" y="2790"/>
                  </a:cubicBezTo>
                  <a:cubicBezTo>
                    <a:pt x="4113" y="2397"/>
                    <a:pt x="4086" y="2005"/>
                    <a:pt x="3988" y="1621"/>
                  </a:cubicBezTo>
                  <a:cubicBezTo>
                    <a:pt x="3845" y="1050"/>
                    <a:pt x="3524" y="470"/>
                    <a:pt x="2953" y="194"/>
                  </a:cubicBezTo>
                  <a:cubicBezTo>
                    <a:pt x="2685" y="57"/>
                    <a:pt x="2382" y="0"/>
                    <a:pt x="2077"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13" name="Google Shape;11013;p44"/>
            <p:cNvSpPr/>
            <p:nvPr/>
          </p:nvSpPr>
          <p:spPr>
            <a:xfrm>
              <a:off x="4012150" y="4559500"/>
              <a:ext cx="107100" cy="77175"/>
            </a:xfrm>
            <a:custGeom>
              <a:avLst/>
              <a:ahLst/>
              <a:rect l="l" t="t" r="r" b="b"/>
              <a:pathLst>
                <a:path w="4284" h="3087" extrusionOk="0">
                  <a:moveTo>
                    <a:pt x="706" y="0"/>
                  </a:moveTo>
                  <a:cubicBezTo>
                    <a:pt x="697" y="9"/>
                    <a:pt x="697" y="18"/>
                    <a:pt x="688" y="27"/>
                  </a:cubicBezTo>
                  <a:cubicBezTo>
                    <a:pt x="1" y="2837"/>
                    <a:pt x="4033" y="3069"/>
                    <a:pt x="4283" y="3087"/>
                  </a:cubicBezTo>
                  <a:cubicBezTo>
                    <a:pt x="3409" y="2667"/>
                    <a:pt x="1312" y="607"/>
                    <a:pt x="70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14" name="Google Shape;11014;p44"/>
            <p:cNvSpPr/>
            <p:nvPr/>
          </p:nvSpPr>
          <p:spPr>
            <a:xfrm>
              <a:off x="3857825" y="4493200"/>
              <a:ext cx="204325" cy="55950"/>
            </a:xfrm>
            <a:custGeom>
              <a:avLst/>
              <a:ahLst/>
              <a:rect l="l" t="t" r="r" b="b"/>
              <a:pathLst>
                <a:path w="8173" h="2238" extrusionOk="0">
                  <a:moveTo>
                    <a:pt x="5877" y="1"/>
                  </a:moveTo>
                  <a:cubicBezTo>
                    <a:pt x="5269" y="1"/>
                    <a:pt x="4657" y="32"/>
                    <a:pt x="4051" y="119"/>
                  </a:cubicBezTo>
                  <a:cubicBezTo>
                    <a:pt x="3703" y="172"/>
                    <a:pt x="3364" y="234"/>
                    <a:pt x="3025" y="342"/>
                  </a:cubicBezTo>
                  <a:cubicBezTo>
                    <a:pt x="2855" y="395"/>
                    <a:pt x="2686" y="458"/>
                    <a:pt x="2516" y="520"/>
                  </a:cubicBezTo>
                  <a:cubicBezTo>
                    <a:pt x="2365" y="591"/>
                    <a:pt x="2204" y="663"/>
                    <a:pt x="2043" y="734"/>
                  </a:cubicBezTo>
                  <a:cubicBezTo>
                    <a:pt x="1419" y="1028"/>
                    <a:pt x="803" y="1332"/>
                    <a:pt x="188" y="1680"/>
                  </a:cubicBezTo>
                  <a:cubicBezTo>
                    <a:pt x="188" y="1680"/>
                    <a:pt x="179" y="1689"/>
                    <a:pt x="170" y="1689"/>
                  </a:cubicBezTo>
                  <a:cubicBezTo>
                    <a:pt x="36" y="1787"/>
                    <a:pt x="1" y="1965"/>
                    <a:pt x="90" y="2108"/>
                  </a:cubicBezTo>
                  <a:cubicBezTo>
                    <a:pt x="146" y="2192"/>
                    <a:pt x="241" y="2237"/>
                    <a:pt x="336" y="2237"/>
                  </a:cubicBezTo>
                  <a:cubicBezTo>
                    <a:pt x="393" y="2237"/>
                    <a:pt x="450" y="2221"/>
                    <a:pt x="500" y="2188"/>
                  </a:cubicBezTo>
                  <a:lnTo>
                    <a:pt x="509" y="2179"/>
                  </a:lnTo>
                  <a:cubicBezTo>
                    <a:pt x="1062" y="1805"/>
                    <a:pt x="1651" y="1457"/>
                    <a:pt x="2240" y="1127"/>
                  </a:cubicBezTo>
                  <a:cubicBezTo>
                    <a:pt x="2391" y="1037"/>
                    <a:pt x="2543" y="957"/>
                    <a:pt x="2686" y="877"/>
                  </a:cubicBezTo>
                  <a:cubicBezTo>
                    <a:pt x="2837" y="805"/>
                    <a:pt x="2980" y="734"/>
                    <a:pt x="3141" y="681"/>
                  </a:cubicBezTo>
                  <a:cubicBezTo>
                    <a:pt x="3444" y="565"/>
                    <a:pt x="3774" y="475"/>
                    <a:pt x="4104" y="404"/>
                  </a:cubicBezTo>
                  <a:cubicBezTo>
                    <a:pt x="4764" y="261"/>
                    <a:pt x="5442" y="181"/>
                    <a:pt x="6120" y="145"/>
                  </a:cubicBezTo>
                  <a:cubicBezTo>
                    <a:pt x="6459" y="127"/>
                    <a:pt x="6807" y="127"/>
                    <a:pt x="7146" y="127"/>
                  </a:cubicBezTo>
                  <a:cubicBezTo>
                    <a:pt x="7485" y="136"/>
                    <a:pt x="7833" y="145"/>
                    <a:pt x="8172" y="199"/>
                  </a:cubicBezTo>
                  <a:cubicBezTo>
                    <a:pt x="7833" y="119"/>
                    <a:pt x="7494" y="92"/>
                    <a:pt x="7155" y="56"/>
                  </a:cubicBezTo>
                  <a:cubicBezTo>
                    <a:pt x="6807" y="29"/>
                    <a:pt x="6468" y="11"/>
                    <a:pt x="6120" y="3"/>
                  </a:cubicBezTo>
                  <a:cubicBezTo>
                    <a:pt x="6039" y="1"/>
                    <a:pt x="5958" y="1"/>
                    <a:pt x="587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15" name="Google Shape;11015;p44"/>
            <p:cNvSpPr/>
            <p:nvPr/>
          </p:nvSpPr>
          <p:spPr>
            <a:xfrm>
              <a:off x="3918500" y="4503650"/>
              <a:ext cx="129825" cy="74825"/>
            </a:xfrm>
            <a:custGeom>
              <a:avLst/>
              <a:ahLst/>
              <a:rect l="l" t="t" r="r" b="b"/>
              <a:pathLst>
                <a:path w="5193" h="2993" extrusionOk="0">
                  <a:moveTo>
                    <a:pt x="788" y="0"/>
                  </a:moveTo>
                  <a:cubicBezTo>
                    <a:pt x="554" y="0"/>
                    <a:pt x="313" y="48"/>
                    <a:pt x="98" y="155"/>
                  </a:cubicBezTo>
                  <a:cubicBezTo>
                    <a:pt x="98" y="155"/>
                    <a:pt x="89" y="164"/>
                    <a:pt x="89" y="164"/>
                  </a:cubicBezTo>
                  <a:cubicBezTo>
                    <a:pt x="18" y="200"/>
                    <a:pt x="0" y="289"/>
                    <a:pt x="36" y="361"/>
                  </a:cubicBezTo>
                  <a:cubicBezTo>
                    <a:pt x="66" y="408"/>
                    <a:pt x="115" y="436"/>
                    <a:pt x="166" y="436"/>
                  </a:cubicBezTo>
                  <a:cubicBezTo>
                    <a:pt x="191" y="436"/>
                    <a:pt x="217" y="429"/>
                    <a:pt x="241" y="414"/>
                  </a:cubicBezTo>
                  <a:cubicBezTo>
                    <a:pt x="433" y="305"/>
                    <a:pt x="652" y="260"/>
                    <a:pt x="879" y="260"/>
                  </a:cubicBezTo>
                  <a:cubicBezTo>
                    <a:pt x="1117" y="260"/>
                    <a:pt x="1364" y="310"/>
                    <a:pt x="1597" y="387"/>
                  </a:cubicBezTo>
                  <a:cubicBezTo>
                    <a:pt x="2061" y="539"/>
                    <a:pt x="2498" y="771"/>
                    <a:pt x="2917" y="1048"/>
                  </a:cubicBezTo>
                  <a:cubicBezTo>
                    <a:pt x="3337" y="1315"/>
                    <a:pt x="3729" y="1627"/>
                    <a:pt x="4113" y="1949"/>
                  </a:cubicBezTo>
                  <a:cubicBezTo>
                    <a:pt x="4487" y="2279"/>
                    <a:pt x="4862" y="2618"/>
                    <a:pt x="5192" y="2992"/>
                  </a:cubicBezTo>
                  <a:cubicBezTo>
                    <a:pt x="4880" y="2600"/>
                    <a:pt x="4523" y="2243"/>
                    <a:pt x="4157" y="1895"/>
                  </a:cubicBezTo>
                  <a:cubicBezTo>
                    <a:pt x="3792" y="1547"/>
                    <a:pt x="3408" y="1217"/>
                    <a:pt x="2998" y="923"/>
                  </a:cubicBezTo>
                  <a:cubicBezTo>
                    <a:pt x="2587" y="628"/>
                    <a:pt x="2150" y="361"/>
                    <a:pt x="1668" y="173"/>
                  </a:cubicBezTo>
                  <a:cubicBezTo>
                    <a:pt x="1427" y="84"/>
                    <a:pt x="1169" y="13"/>
                    <a:pt x="901" y="4"/>
                  </a:cubicBezTo>
                  <a:cubicBezTo>
                    <a:pt x="864" y="1"/>
                    <a:pt x="826" y="0"/>
                    <a:pt x="788" y="0"/>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0516" name="Google Shape;11016;p44"/>
            <p:cNvSpPr/>
            <p:nvPr/>
          </p:nvSpPr>
          <p:spPr>
            <a:xfrm>
              <a:off x="3938775" y="4432800"/>
              <a:ext cx="108200" cy="72600"/>
            </a:xfrm>
            <a:custGeom>
              <a:avLst/>
              <a:ahLst/>
              <a:rect l="l" t="t" r="r" b="b"/>
              <a:pathLst>
                <a:path w="4328" h="2904" extrusionOk="0">
                  <a:moveTo>
                    <a:pt x="4328" y="1"/>
                  </a:moveTo>
                  <a:cubicBezTo>
                    <a:pt x="3908" y="72"/>
                    <a:pt x="3516" y="233"/>
                    <a:pt x="3132" y="411"/>
                  </a:cubicBezTo>
                  <a:cubicBezTo>
                    <a:pt x="2749" y="599"/>
                    <a:pt x="2392" y="822"/>
                    <a:pt x="2044" y="1054"/>
                  </a:cubicBezTo>
                  <a:cubicBezTo>
                    <a:pt x="1687" y="1295"/>
                    <a:pt x="1348" y="1544"/>
                    <a:pt x="1027" y="1812"/>
                  </a:cubicBezTo>
                  <a:cubicBezTo>
                    <a:pt x="697" y="2080"/>
                    <a:pt x="376" y="2356"/>
                    <a:pt x="63" y="2650"/>
                  </a:cubicBezTo>
                  <a:lnTo>
                    <a:pt x="54" y="2650"/>
                  </a:lnTo>
                  <a:cubicBezTo>
                    <a:pt x="1" y="2713"/>
                    <a:pt x="1" y="2811"/>
                    <a:pt x="63" y="2865"/>
                  </a:cubicBezTo>
                  <a:cubicBezTo>
                    <a:pt x="93" y="2890"/>
                    <a:pt x="130" y="2904"/>
                    <a:pt x="166" y="2904"/>
                  </a:cubicBezTo>
                  <a:cubicBezTo>
                    <a:pt x="205" y="2904"/>
                    <a:pt x="245" y="2888"/>
                    <a:pt x="277" y="2856"/>
                  </a:cubicBezTo>
                  <a:cubicBezTo>
                    <a:pt x="554" y="2552"/>
                    <a:pt x="857" y="2258"/>
                    <a:pt x="1170" y="1981"/>
                  </a:cubicBezTo>
                  <a:cubicBezTo>
                    <a:pt x="1473" y="1696"/>
                    <a:pt x="1794" y="1428"/>
                    <a:pt x="2124" y="1179"/>
                  </a:cubicBezTo>
                  <a:cubicBezTo>
                    <a:pt x="2463" y="920"/>
                    <a:pt x="2802" y="679"/>
                    <a:pt x="3168" y="483"/>
                  </a:cubicBezTo>
                  <a:cubicBezTo>
                    <a:pt x="3534" y="278"/>
                    <a:pt x="3917" y="99"/>
                    <a:pt x="4328"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0517" name="Google Shape;10996;p44"/>
          <p:cNvSpPr txBox="1"/>
          <p:nvPr/>
        </p:nvSpPr>
        <p:spPr>
          <a:xfrm>
            <a:off x="5985976" y="3231342"/>
            <a:ext cx="1986000" cy="411900"/>
          </a:xfrm>
          <a:prstGeom prst="rect"/>
          <a:noFill/>
          <a:ln>
            <a:noFill/>
          </a:ln>
        </p:spPr>
        <p:txBody>
          <a:bodyPr anchor="b" anchorCtr="0" bIns="91425" lIns="91425" rIns="91425" spcFirstLastPara="1" tIns="91425" wrap="square">
            <a:noAutofit/>
          </a:bodyPr>
          <a:ls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a:lstStyle>
          <a:p>
            <a:pPr algn="ctr" indent="0" lvl="0" marL="0" rtl="0">
              <a:spcBef>
                <a:spcPts val="0"/>
              </a:spcBef>
              <a:spcAft>
                <a:spcPts val="0"/>
              </a:spcAft>
              <a:buNone/>
            </a:pPr>
            <a:r>
              <a:rPr altLang="id" b="1" sz="2500" lang="en-US">
                <a:solidFill>
                  <a:srgbClr val="8FA062"/>
                </a:solidFill>
                <a:latin typeface="Kalam"/>
                <a:ea typeface="Kalam"/>
                <a:cs typeface="Kalam"/>
                <a:sym typeface="Kalam"/>
              </a:rPr>
              <a:t>S</a:t>
            </a:r>
            <a:r>
              <a:rPr altLang="id" b="1" sz="2500" lang="en-US">
                <a:solidFill>
                  <a:srgbClr val="8FA062"/>
                </a:solidFill>
                <a:latin typeface="Kalam"/>
                <a:ea typeface="Kalam"/>
                <a:cs typeface="Kalam"/>
                <a:sym typeface="Kalam"/>
              </a:rPr>
              <a:t>e</a:t>
            </a:r>
            <a:r>
              <a:rPr altLang="id" b="1" sz="2500" lang="en-US">
                <a:solidFill>
                  <a:srgbClr val="8FA062"/>
                </a:solidFill>
                <a:latin typeface="Kalam"/>
                <a:ea typeface="Kalam"/>
                <a:cs typeface="Kalam"/>
                <a:sym typeface="Kalam"/>
              </a:rPr>
              <a:t>n</a:t>
            </a:r>
            <a:r>
              <a:rPr altLang="id" b="1" sz="2500" lang="en-US">
                <a:solidFill>
                  <a:srgbClr val="8FA062"/>
                </a:solidFill>
                <a:latin typeface="Kalam"/>
                <a:ea typeface="Kalam"/>
                <a:cs typeface="Kalam"/>
                <a:sym typeface="Kalam"/>
              </a:rPr>
              <a:t>s</a:t>
            </a:r>
            <a:r>
              <a:rPr altLang="id" b="1" sz="2500" lang="en-US">
                <a:solidFill>
                  <a:srgbClr val="8FA062"/>
                </a:solidFill>
                <a:latin typeface="Kalam"/>
                <a:ea typeface="Kalam"/>
                <a:cs typeface="Kalam"/>
                <a:sym typeface="Kalam"/>
              </a:rPr>
              <a:t>a</a:t>
            </a:r>
            <a:r>
              <a:rPr altLang="id" b="1" sz="2500" lang="en-US">
                <a:solidFill>
                  <a:srgbClr val="8FA062"/>
                </a:solidFill>
                <a:latin typeface="Kalam"/>
                <a:ea typeface="Kalam"/>
                <a:cs typeface="Kalam"/>
                <a:sym typeface="Kalam"/>
              </a:rPr>
              <a:t>s</a:t>
            </a:r>
            <a:r>
              <a:rPr altLang="id" b="1" sz="2500" lang="en-US">
                <a:solidFill>
                  <a:srgbClr val="8FA062"/>
                </a:solidFill>
                <a:latin typeface="Kalam"/>
                <a:ea typeface="Kalam"/>
                <a:cs typeface="Kalam"/>
                <a:sym typeface="Kalam"/>
              </a:rPr>
              <a:t>i</a:t>
            </a:r>
            <a:r>
              <a:rPr altLang="id" b="1" sz="2500" lang="en-US">
                <a:solidFill>
                  <a:srgbClr val="8FA062"/>
                </a:solidFill>
                <a:latin typeface="Kalam"/>
                <a:ea typeface="Kalam"/>
                <a:cs typeface="Kalam"/>
                <a:sym typeface="Kalam"/>
              </a:rPr>
              <a:t> </a:t>
            </a:r>
            <a:r>
              <a:rPr altLang="id" b="1" sz="2500" lang="en-US">
                <a:solidFill>
                  <a:srgbClr val="8FA062"/>
                </a:solidFill>
                <a:latin typeface="Kalam"/>
                <a:ea typeface="Kalam"/>
                <a:cs typeface="Kalam"/>
                <a:sym typeface="Kalam"/>
              </a:rPr>
              <a:t>P</a:t>
            </a:r>
            <a:r>
              <a:rPr altLang="id" b="1" sz="2500" lang="en-US">
                <a:solidFill>
                  <a:srgbClr val="8FA062"/>
                </a:solidFill>
                <a:latin typeface="Kalam"/>
                <a:ea typeface="Kalam"/>
                <a:cs typeface="Kalam"/>
                <a:sym typeface="Kalam"/>
              </a:rPr>
              <a:t>e</a:t>
            </a:r>
            <a:r>
              <a:rPr altLang="id" b="1" sz="2500" lang="en-US">
                <a:solidFill>
                  <a:srgbClr val="8FA062"/>
                </a:solidFill>
                <a:latin typeface="Kalam"/>
                <a:ea typeface="Kalam"/>
                <a:cs typeface="Kalam"/>
                <a:sym typeface="Kalam"/>
              </a:rPr>
              <a:t>r</a:t>
            </a:r>
            <a:r>
              <a:rPr altLang="id" b="1" sz="2500" lang="en-US">
                <a:solidFill>
                  <a:srgbClr val="8FA062"/>
                </a:solidFill>
                <a:latin typeface="Kalam"/>
                <a:ea typeface="Kalam"/>
                <a:cs typeface="Kalam"/>
                <a:sym typeface="Kalam"/>
              </a:rPr>
              <a:t>a</a:t>
            </a:r>
            <a:r>
              <a:rPr altLang="id" b="1" sz="2500" lang="en-US">
                <a:solidFill>
                  <a:srgbClr val="8FA062"/>
                </a:solidFill>
                <a:latin typeface="Kalam"/>
                <a:ea typeface="Kalam"/>
                <a:cs typeface="Kalam"/>
                <a:sym typeface="Kalam"/>
              </a:rPr>
              <a:t>b</a:t>
            </a:r>
            <a:r>
              <a:rPr altLang="id" b="1" sz="2500" lang="en-US">
                <a:solidFill>
                  <a:srgbClr val="8FA062"/>
                </a:solidFill>
                <a:latin typeface="Kalam"/>
                <a:ea typeface="Kalam"/>
                <a:cs typeface="Kalam"/>
                <a:sym typeface="Kalam"/>
              </a:rPr>
              <a:t>a</a:t>
            </a:r>
            <a:endParaRPr b="1" sz="2500">
              <a:solidFill>
                <a:srgbClr val="8FA062"/>
              </a:solidFill>
              <a:latin typeface="Kalam"/>
              <a:ea typeface="Kalam"/>
              <a:cs typeface="Kalam"/>
              <a:sym typeface="Kalam"/>
            </a:endParaRPr>
          </a:p>
        </p:txBody>
      </p:sp>
      <p:sp>
        <p:nvSpPr>
          <p:cNvPr id="1050518" name="Google Shape;10989;p44"/>
          <p:cNvSpPr/>
          <p:nvPr/>
        </p:nvSpPr>
        <p:spPr>
          <a:xfrm>
            <a:off x="3551612" y="3867494"/>
            <a:ext cx="2111400" cy="1226100"/>
          </a:xfrm>
          <a:prstGeom prst="rect"/>
          <a:solidFill>
            <a:srgbClr val="A4CFBC"/>
          </a:solidFill>
          <a:ln>
            <a:noFill/>
          </a:ln>
          <a:effectLst>
            <a:outerShdw algn="bl" blurRad="57150" dir="5400000" dist="19050" rotWithShape="0">
              <a:srgbClr val="000000">
                <a:alpha val="50000"/>
              </a:srgbClr>
            </a:outerShdw>
          </a:effectLst>
        </p:spPr>
        <p:txBody>
          <a:bodyPr anchor="ctr" anchorCtr="0" bIns="91425" lIns="91425" rIns="91425" spcFirstLastPara="1" tIns="91425" wrap="square">
            <a:noAutofit/>
          </a:bodyPr>
          <a:ls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a:lstStyle>
          <a:p>
            <a:pPr algn="l" indent="0" lvl="0" marL="0" rtl="0">
              <a:spcBef>
                <a:spcPts val="0"/>
              </a:spcBef>
              <a:spcAft>
                <a:spcPts val="0"/>
              </a:spcAft>
              <a:buNone/>
            </a:pPr>
            <a:r>
              <a:rPr altLang="id" b="1" sz="2400" lang="en-US">
                <a:solidFill>
                  <a:srgbClr val="8FA062"/>
                </a:solidFill>
                <a:latin typeface="Kalam"/>
                <a:ea typeface="Kalam"/>
                <a:cs typeface="Kalam"/>
                <a:sym typeface="Kalam"/>
              </a:rPr>
              <a:t>S</a:t>
            </a:r>
            <a:r>
              <a:rPr altLang="id" b="1" sz="2400" lang="en-US">
                <a:solidFill>
                  <a:srgbClr val="8FA062"/>
                </a:solidFill>
                <a:latin typeface="Kalam"/>
                <a:ea typeface="Kalam"/>
                <a:cs typeface="Kalam"/>
                <a:sym typeface="Kalam"/>
              </a:rPr>
              <a:t>e</a:t>
            </a:r>
            <a:r>
              <a:rPr altLang="id" b="1" sz="2400" lang="en-US">
                <a:solidFill>
                  <a:srgbClr val="8FA062"/>
                </a:solidFill>
                <a:latin typeface="Kalam"/>
                <a:ea typeface="Kalam"/>
                <a:cs typeface="Kalam"/>
                <a:sym typeface="Kalam"/>
              </a:rPr>
              <a:t>n</a:t>
            </a:r>
            <a:r>
              <a:rPr altLang="id" b="1" sz="2400" lang="en-US">
                <a:solidFill>
                  <a:srgbClr val="8FA062"/>
                </a:solidFill>
                <a:latin typeface="Kalam"/>
                <a:ea typeface="Kalam"/>
                <a:cs typeface="Kalam"/>
                <a:sym typeface="Kalam"/>
              </a:rPr>
              <a:t>s</a:t>
            </a:r>
            <a:r>
              <a:rPr altLang="id" b="1" sz="2400" lang="en-US">
                <a:solidFill>
                  <a:srgbClr val="8FA062"/>
                </a:solidFill>
                <a:latin typeface="Kalam"/>
                <a:ea typeface="Kalam"/>
                <a:cs typeface="Kalam"/>
                <a:sym typeface="Kalam"/>
              </a:rPr>
              <a:t>a</a:t>
            </a:r>
            <a:r>
              <a:rPr altLang="id" b="1" sz="2400" lang="en-US">
                <a:solidFill>
                  <a:srgbClr val="8FA062"/>
                </a:solidFill>
                <a:latin typeface="Kalam"/>
                <a:ea typeface="Kalam"/>
                <a:cs typeface="Kalam"/>
                <a:sym typeface="Kalam"/>
              </a:rPr>
              <a:t>s</a:t>
            </a:r>
            <a:r>
              <a:rPr altLang="id" b="1" sz="2400" lang="en-US">
                <a:solidFill>
                  <a:srgbClr val="8FA062"/>
                </a:solidFill>
                <a:latin typeface="Kalam"/>
                <a:ea typeface="Kalam"/>
                <a:cs typeface="Kalam"/>
                <a:sym typeface="Kalam"/>
              </a:rPr>
              <a:t>i</a:t>
            </a:r>
            <a:r>
              <a:rPr altLang="id" b="1" sz="2400" lang="en-US">
                <a:solidFill>
                  <a:srgbClr val="8FA062"/>
                </a:solidFill>
                <a:latin typeface="Kalam"/>
                <a:ea typeface="Kalam"/>
                <a:cs typeface="Kalam"/>
                <a:sym typeface="Kalam"/>
              </a:rPr>
              <a:t> </a:t>
            </a:r>
            <a:r>
              <a:rPr altLang="id" b="1" sz="2400" lang="en-US">
                <a:solidFill>
                  <a:srgbClr val="8FA062"/>
                </a:solidFill>
                <a:latin typeface="Kalam"/>
                <a:ea typeface="Kalam"/>
                <a:cs typeface="Kalam"/>
                <a:sym typeface="Kalam"/>
              </a:rPr>
              <a:t>P</a:t>
            </a:r>
            <a:r>
              <a:rPr altLang="id" b="1" sz="2400" lang="en-US">
                <a:solidFill>
                  <a:srgbClr val="8FA062"/>
                </a:solidFill>
                <a:latin typeface="Kalam"/>
                <a:ea typeface="Kalam"/>
                <a:cs typeface="Kalam"/>
                <a:sym typeface="Kalam"/>
              </a:rPr>
              <a:t>e</a:t>
            </a:r>
            <a:r>
              <a:rPr altLang="id" b="1" sz="2400" lang="en-US">
                <a:solidFill>
                  <a:srgbClr val="8FA062"/>
                </a:solidFill>
                <a:latin typeface="Kalam"/>
                <a:ea typeface="Kalam"/>
                <a:cs typeface="Kalam"/>
                <a:sym typeface="Kalam"/>
              </a:rPr>
              <a:t>n</a:t>
            </a:r>
            <a:r>
              <a:rPr altLang="id" b="1" sz="2400" lang="en-US">
                <a:solidFill>
                  <a:srgbClr val="8FA062"/>
                </a:solidFill>
                <a:latin typeface="Kalam"/>
                <a:ea typeface="Kalam"/>
                <a:cs typeface="Kalam"/>
                <a:sym typeface="Kalam"/>
              </a:rPr>
              <a:t>c</a:t>
            </a:r>
            <a:r>
              <a:rPr altLang="id" b="1" sz="2400" lang="en-US">
                <a:solidFill>
                  <a:srgbClr val="8FA062"/>
                </a:solidFill>
                <a:latin typeface="Kalam"/>
                <a:ea typeface="Kalam"/>
                <a:cs typeface="Kalam"/>
                <a:sym typeface="Kalam"/>
              </a:rPr>
              <a:t>i</a:t>
            </a:r>
            <a:r>
              <a:rPr altLang="id" b="1" sz="2400" lang="en-US">
                <a:solidFill>
                  <a:srgbClr val="8FA062"/>
                </a:solidFill>
                <a:latin typeface="Kalam"/>
                <a:ea typeface="Kalam"/>
                <a:cs typeface="Kalam"/>
                <a:sym typeface="Kalam"/>
              </a:rPr>
              <a:t>u</a:t>
            </a:r>
            <a:r>
              <a:rPr altLang="id" b="1" sz="2400" lang="en-US">
                <a:solidFill>
                  <a:srgbClr val="8FA062"/>
                </a:solidFill>
                <a:latin typeface="Kalam"/>
                <a:ea typeface="Kalam"/>
                <a:cs typeface="Kalam"/>
                <a:sym typeface="Kalam"/>
              </a:rPr>
              <a:t>m</a:t>
            </a:r>
            <a:r>
              <a:rPr altLang="id" b="1" sz="2400" lang="en-US">
                <a:solidFill>
                  <a:srgbClr val="8FA062"/>
                </a:solidFill>
                <a:latin typeface="Kalam"/>
                <a:ea typeface="Kalam"/>
                <a:cs typeface="Kalam"/>
                <a:sym typeface="Kalam"/>
              </a:rPr>
              <a:t>a</a:t>
            </a:r>
            <a:r>
              <a:rPr altLang="id" b="1" sz="2400" lang="en-US">
                <a:solidFill>
                  <a:srgbClr val="8FA062"/>
                </a:solidFill>
                <a:latin typeface="Kalam"/>
                <a:ea typeface="Kalam"/>
                <a:cs typeface="Kalam"/>
                <a:sym typeface="Kalam"/>
              </a:rPr>
              <a:t>n</a:t>
            </a:r>
            <a:r>
              <a:rPr altLang="id" b="1" sz="2400" lang="en-US">
                <a:solidFill>
                  <a:srgbClr val="8FA062"/>
                </a:solidFill>
                <a:latin typeface="Kalam"/>
                <a:ea typeface="Kalam"/>
                <a:cs typeface="Kalam"/>
                <a:sym typeface="Kalam"/>
              </a:rPr>
              <a:t> </a:t>
            </a:r>
            <a:r>
              <a:rPr altLang="id" b="1" sz="1400" lang="en-US">
                <a:solidFill>
                  <a:srgbClr val="8FA062"/>
                </a:solidFill>
                <a:latin typeface="Kalam"/>
                <a:ea typeface="Kalam"/>
                <a:cs typeface="Kalam"/>
                <a:sym typeface="Kalam"/>
              </a:rPr>
              <a:t> </a:t>
            </a:r>
            <a:endParaRPr altLang="en-US" lang="zh-CN"/>
          </a:p>
        </p:txBody>
      </p:sp>
      <p:cxnSp>
        <p:nvCxnSpPr>
          <p:cNvPr id="3145732" name="Google Shape;11005;p44"/>
          <p:cNvCxnSpPr>
            <a:cxnSpLocks/>
          </p:cNvCxnSpPr>
          <p:nvPr/>
        </p:nvCxnSpPr>
        <p:spPr>
          <a:xfrm rot="-5400000" flipH="1">
            <a:off x="4122513" y="3380692"/>
            <a:ext cx="842628" cy="37066"/>
          </a:xfrm>
          <a:prstGeom prst="curvedConnector2"/>
          <a:noFill/>
          <a:ln w="9525" cap="flat" cmpd="sng">
            <a:solidFill>
              <a:srgbClr val="222A54"/>
            </a:solidFill>
            <a:prstDash val="solid"/>
            <a:round/>
            <a:headEnd type="none" w="med" len="med"/>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92" name="Shape 10787"/>
        <p:cNvGrpSpPr/>
        <p:nvPr/>
      </p:nvGrpSpPr>
      <p:grpSpPr>
        <a:xfrm>
          <a:off x="0" y="0"/>
          <a:ext cx="0" cy="0"/>
          <a:chOff x="0" y="0"/>
          <a:chExt cx="0" cy="0"/>
        </a:xfrm>
      </p:grpSpPr>
      <p:sp>
        <p:nvSpPr>
          <p:cNvPr id="1050877" name=""/>
          <p:cNvSpPr txBox="1"/>
          <p:nvPr/>
        </p:nvSpPr>
        <p:spPr>
          <a:xfrm>
            <a:off x="1523811" y="577375"/>
            <a:ext cx="6096376" cy="624840"/>
          </a:xfrm>
          <a:prstGeom prst="rect"/>
        </p:spPr>
        <p:txBody>
          <a:bodyPr rtlCol="0" wrap="square">
            <a:spAutoFit/>
          </a:bodyPr>
          <a:p>
            <a:pPr algn="ctr"/>
            <a:r>
              <a:rPr altLang="id" sz="3600" lang="en-US">
                <a:solidFill>
                  <a:schemeClr val="lt2"/>
                </a:solidFill>
              </a:rPr>
              <a:t>PERSEPSI INTERPERSONAL</a:t>
            </a:r>
            <a:endParaRPr sz="2800" lang="in-ID">
              <a:solidFill>
                <a:srgbClr val="000000"/>
              </a:solidFill>
            </a:endParaRPr>
          </a:p>
        </p:txBody>
      </p:sp>
      <p:sp>
        <p:nvSpPr>
          <p:cNvPr id="1050878" name=""/>
          <p:cNvSpPr txBox="1"/>
          <p:nvPr/>
        </p:nvSpPr>
        <p:spPr>
          <a:xfrm>
            <a:off x="1523810" y="1450344"/>
            <a:ext cx="6096376" cy="2936240"/>
          </a:xfrm>
          <a:prstGeom prst="rect"/>
        </p:spPr>
        <p:txBody>
          <a:bodyPr rtlCol="0" wrap="square">
            <a:spAutoFit/>
          </a:bodyPr>
          <a:ls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a:lstStyle>
          <a:p>
            <a:pPr algn="ctr"/>
            <a:r>
              <a:rPr sz="2400" lang="in-ID">
                <a:solidFill>
                  <a:srgbClr val="000000"/>
                </a:solidFill>
              </a:rPr>
              <a:t>Persepsi</a:t>
            </a:r>
            <a:endParaRPr sz="2400" lang="in-ID">
              <a:solidFill>
                <a:srgbClr val="000000"/>
              </a:solidFill>
            </a:endParaRPr>
          </a:p>
          <a:p>
            <a:pPr algn="ctr"/>
            <a:r>
              <a:rPr sz="2400" lang="in-ID">
                <a:solidFill>
                  <a:srgbClr val="000000"/>
                </a:solidFill>
              </a:rPr>
              <a:t>adalah pengalaman tentang objek, peristiwa, atau hubungan hubungan yang diperoleh dengan meyimpulkan,</a:t>
            </a:r>
            <a:r>
              <a:rPr altLang="id" sz="2400" lang="en-US">
                <a:solidFill>
                  <a:srgbClr val="000000"/>
                </a:solidFill>
              </a:rPr>
              <a:t>mengorganisasi dan </a:t>
            </a:r>
            <a:endParaRPr sz="2400" lang="in-ID">
              <a:solidFill>
                <a:srgbClr val="000000"/>
              </a:solidFill>
            </a:endParaRPr>
          </a:p>
          <a:p>
            <a:pPr algn="ctr"/>
            <a:r>
              <a:rPr altLang="id" sz="2400" lang="en-US">
                <a:solidFill>
                  <a:srgbClr val="000000"/>
                </a:solidFill>
              </a:rPr>
              <a:t>menginterpretasi informasi guna untuk menciptakan gambaran dunia yang </a:t>
            </a:r>
            <a:endParaRPr sz="2400" lang="in-ID">
              <a:solidFill>
                <a:srgbClr val="000000"/>
              </a:solidFill>
            </a:endParaRPr>
          </a:p>
          <a:p>
            <a:pPr algn="ctr"/>
            <a:r>
              <a:rPr altLang="id" sz="2400" lang="en-US">
                <a:solidFill>
                  <a:srgbClr val="000000"/>
                </a:solidFill>
              </a:rPr>
              <a:t>memiliki arti.  </a:t>
            </a:r>
            <a:endParaRPr sz="2400" lang="in-ID">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98" name="Shape 10886"/>
        <p:cNvGrpSpPr/>
        <p:nvPr/>
      </p:nvGrpSpPr>
      <p:grpSpPr>
        <a:xfrm>
          <a:off x="0" y="0"/>
          <a:ext cx="0" cy="0"/>
          <a:chOff x="0" y="0"/>
          <a:chExt cx="0" cy="0"/>
        </a:xfrm>
      </p:grpSpPr>
      <p:grpSp>
        <p:nvGrpSpPr>
          <p:cNvPr id="99" name="Google Shape;10887;p38"/>
          <p:cNvGrpSpPr/>
          <p:nvPr/>
        </p:nvGrpSpPr>
        <p:grpSpPr>
          <a:xfrm rot="-348380">
            <a:off x="4597093" y="492690"/>
            <a:ext cx="3497451" cy="2317690"/>
            <a:chOff x="1151537" y="1905124"/>
            <a:chExt cx="3702475" cy="2158871"/>
          </a:xfrm>
        </p:grpSpPr>
        <p:sp>
          <p:nvSpPr>
            <p:cNvPr id="1051216" name="Google Shape;10888;p38"/>
            <p:cNvSpPr/>
            <p:nvPr/>
          </p:nvSpPr>
          <p:spPr>
            <a:xfrm>
              <a:off x="1151537" y="1905124"/>
              <a:ext cx="3702461" cy="2158871"/>
            </a:xfrm>
            <a:custGeom>
              <a:avLst/>
              <a:ahLst/>
              <a:rect l="l" t="t" r="r" b="b"/>
              <a:pathLst>
                <a:path w="26104" h="15221" extrusionOk="0">
                  <a:moveTo>
                    <a:pt x="804" y="1"/>
                  </a:moveTo>
                  <a:lnTo>
                    <a:pt x="1" y="13668"/>
                  </a:lnTo>
                  <a:lnTo>
                    <a:pt x="25622" y="15220"/>
                  </a:lnTo>
                  <a:lnTo>
                    <a:pt x="26104" y="4283"/>
                  </a:lnTo>
                  <a:lnTo>
                    <a:pt x="24016" y="1089"/>
                  </a:lnTo>
                  <a:lnTo>
                    <a:pt x="804" y="1"/>
                  </a:lnTo>
                  <a:close/>
                </a:path>
              </a:pathLst>
            </a:custGeom>
            <a:solidFill>
              <a:schemeClr val="accent2"/>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17" name="Google Shape;10889;p38"/>
            <p:cNvSpPr/>
            <p:nvPr/>
          </p:nvSpPr>
          <p:spPr>
            <a:xfrm>
              <a:off x="1159196" y="1914060"/>
              <a:ext cx="3694802" cy="2135893"/>
            </a:xfrm>
            <a:custGeom>
              <a:avLst/>
              <a:ahLst/>
              <a:rect l="l" t="t" r="r" b="b"/>
              <a:pathLst>
                <a:path w="26050" h="15059" extrusionOk="0">
                  <a:moveTo>
                    <a:pt x="15113" y="607"/>
                  </a:moveTo>
                  <a:lnTo>
                    <a:pt x="15113" y="610"/>
                  </a:lnTo>
                  <a:lnTo>
                    <a:pt x="15113" y="610"/>
                  </a:lnTo>
                  <a:lnTo>
                    <a:pt x="15708" y="638"/>
                  </a:lnTo>
                  <a:lnTo>
                    <a:pt x="15708" y="638"/>
                  </a:lnTo>
                  <a:lnTo>
                    <a:pt x="15113" y="607"/>
                  </a:lnTo>
                  <a:close/>
                  <a:moveTo>
                    <a:pt x="16710" y="696"/>
                  </a:moveTo>
                  <a:lnTo>
                    <a:pt x="18244" y="767"/>
                  </a:lnTo>
                  <a:lnTo>
                    <a:pt x="18164" y="2311"/>
                  </a:lnTo>
                  <a:lnTo>
                    <a:pt x="16638" y="2231"/>
                  </a:lnTo>
                  <a:lnTo>
                    <a:pt x="16710" y="696"/>
                  </a:lnTo>
                  <a:close/>
                  <a:moveTo>
                    <a:pt x="18315" y="776"/>
                  </a:moveTo>
                  <a:lnTo>
                    <a:pt x="19841" y="857"/>
                  </a:lnTo>
                  <a:lnTo>
                    <a:pt x="19761" y="2391"/>
                  </a:lnTo>
                  <a:lnTo>
                    <a:pt x="18235" y="2311"/>
                  </a:lnTo>
                  <a:lnTo>
                    <a:pt x="18315" y="776"/>
                  </a:lnTo>
                  <a:close/>
                  <a:moveTo>
                    <a:pt x="19912" y="857"/>
                  </a:moveTo>
                  <a:lnTo>
                    <a:pt x="21447" y="937"/>
                  </a:lnTo>
                  <a:lnTo>
                    <a:pt x="21366" y="2471"/>
                  </a:lnTo>
                  <a:lnTo>
                    <a:pt x="19841" y="2391"/>
                  </a:lnTo>
                  <a:lnTo>
                    <a:pt x="19912" y="857"/>
                  </a:lnTo>
                  <a:close/>
                  <a:moveTo>
                    <a:pt x="21518" y="937"/>
                  </a:moveTo>
                  <a:lnTo>
                    <a:pt x="23044" y="1017"/>
                  </a:lnTo>
                  <a:lnTo>
                    <a:pt x="22963" y="2552"/>
                  </a:lnTo>
                  <a:lnTo>
                    <a:pt x="21438" y="2480"/>
                  </a:lnTo>
                  <a:lnTo>
                    <a:pt x="21518" y="937"/>
                  </a:lnTo>
                  <a:close/>
                  <a:moveTo>
                    <a:pt x="2213" y="1561"/>
                  </a:moveTo>
                  <a:lnTo>
                    <a:pt x="3738" y="1633"/>
                  </a:lnTo>
                  <a:lnTo>
                    <a:pt x="3667" y="3158"/>
                  </a:lnTo>
                  <a:lnTo>
                    <a:pt x="2133" y="3078"/>
                  </a:lnTo>
                  <a:lnTo>
                    <a:pt x="2213" y="1561"/>
                  </a:lnTo>
                  <a:close/>
                  <a:moveTo>
                    <a:pt x="3819" y="1642"/>
                  </a:moveTo>
                  <a:lnTo>
                    <a:pt x="5344" y="1722"/>
                  </a:lnTo>
                  <a:lnTo>
                    <a:pt x="5264" y="3239"/>
                  </a:lnTo>
                  <a:lnTo>
                    <a:pt x="3738" y="3167"/>
                  </a:lnTo>
                  <a:lnTo>
                    <a:pt x="3819" y="1642"/>
                  </a:lnTo>
                  <a:close/>
                  <a:moveTo>
                    <a:pt x="5416" y="1722"/>
                  </a:moveTo>
                  <a:lnTo>
                    <a:pt x="6950" y="1802"/>
                  </a:lnTo>
                  <a:lnTo>
                    <a:pt x="6870" y="3328"/>
                  </a:lnTo>
                  <a:lnTo>
                    <a:pt x="5344" y="3248"/>
                  </a:lnTo>
                  <a:lnTo>
                    <a:pt x="5416" y="1722"/>
                  </a:lnTo>
                  <a:close/>
                  <a:moveTo>
                    <a:pt x="7021" y="1802"/>
                  </a:moveTo>
                  <a:lnTo>
                    <a:pt x="8547" y="1883"/>
                  </a:lnTo>
                  <a:lnTo>
                    <a:pt x="8467" y="3408"/>
                  </a:lnTo>
                  <a:lnTo>
                    <a:pt x="6941" y="3328"/>
                  </a:lnTo>
                  <a:lnTo>
                    <a:pt x="7021" y="1802"/>
                  </a:lnTo>
                  <a:close/>
                  <a:moveTo>
                    <a:pt x="8618" y="1892"/>
                  </a:moveTo>
                  <a:lnTo>
                    <a:pt x="10153" y="1972"/>
                  </a:lnTo>
                  <a:lnTo>
                    <a:pt x="10072" y="3488"/>
                  </a:lnTo>
                  <a:lnTo>
                    <a:pt x="8547" y="3408"/>
                  </a:lnTo>
                  <a:lnTo>
                    <a:pt x="8618" y="1892"/>
                  </a:lnTo>
                  <a:close/>
                  <a:moveTo>
                    <a:pt x="10224" y="1972"/>
                  </a:moveTo>
                  <a:lnTo>
                    <a:pt x="11749" y="2052"/>
                  </a:lnTo>
                  <a:lnTo>
                    <a:pt x="11669" y="3578"/>
                  </a:lnTo>
                  <a:lnTo>
                    <a:pt x="10144" y="3497"/>
                  </a:lnTo>
                  <a:lnTo>
                    <a:pt x="10224" y="1972"/>
                  </a:lnTo>
                  <a:close/>
                  <a:moveTo>
                    <a:pt x="11821" y="2052"/>
                  </a:moveTo>
                  <a:lnTo>
                    <a:pt x="13355" y="2132"/>
                  </a:lnTo>
                  <a:lnTo>
                    <a:pt x="13275" y="3658"/>
                  </a:lnTo>
                  <a:lnTo>
                    <a:pt x="11749" y="3578"/>
                  </a:lnTo>
                  <a:lnTo>
                    <a:pt x="11821" y="2052"/>
                  </a:lnTo>
                  <a:close/>
                  <a:moveTo>
                    <a:pt x="13427" y="2141"/>
                  </a:moveTo>
                  <a:lnTo>
                    <a:pt x="14952" y="2213"/>
                  </a:lnTo>
                  <a:lnTo>
                    <a:pt x="14872" y="3738"/>
                  </a:lnTo>
                  <a:lnTo>
                    <a:pt x="13346" y="3658"/>
                  </a:lnTo>
                  <a:lnTo>
                    <a:pt x="13427" y="2141"/>
                  </a:lnTo>
                  <a:close/>
                  <a:moveTo>
                    <a:pt x="15032" y="2222"/>
                  </a:moveTo>
                  <a:lnTo>
                    <a:pt x="16558" y="2302"/>
                  </a:lnTo>
                  <a:lnTo>
                    <a:pt x="16478" y="3818"/>
                  </a:lnTo>
                  <a:lnTo>
                    <a:pt x="14952" y="3747"/>
                  </a:lnTo>
                  <a:lnTo>
                    <a:pt x="15032" y="2222"/>
                  </a:lnTo>
                  <a:close/>
                  <a:moveTo>
                    <a:pt x="16629" y="2302"/>
                  </a:moveTo>
                  <a:lnTo>
                    <a:pt x="18155" y="2382"/>
                  </a:lnTo>
                  <a:lnTo>
                    <a:pt x="18074" y="3908"/>
                  </a:lnTo>
                  <a:lnTo>
                    <a:pt x="16549" y="3827"/>
                  </a:lnTo>
                  <a:lnTo>
                    <a:pt x="16629" y="2302"/>
                  </a:lnTo>
                  <a:close/>
                  <a:moveTo>
                    <a:pt x="18235" y="2382"/>
                  </a:moveTo>
                  <a:lnTo>
                    <a:pt x="19761" y="2462"/>
                  </a:lnTo>
                  <a:lnTo>
                    <a:pt x="19680" y="3988"/>
                  </a:lnTo>
                  <a:lnTo>
                    <a:pt x="18155" y="3908"/>
                  </a:lnTo>
                  <a:lnTo>
                    <a:pt x="18235" y="2382"/>
                  </a:lnTo>
                  <a:close/>
                  <a:moveTo>
                    <a:pt x="19832" y="2471"/>
                  </a:moveTo>
                  <a:lnTo>
                    <a:pt x="21357" y="2543"/>
                  </a:lnTo>
                  <a:lnTo>
                    <a:pt x="21286" y="4068"/>
                  </a:lnTo>
                  <a:lnTo>
                    <a:pt x="19752" y="3988"/>
                  </a:lnTo>
                  <a:lnTo>
                    <a:pt x="19832" y="2471"/>
                  </a:lnTo>
                  <a:close/>
                  <a:moveTo>
                    <a:pt x="21438" y="2552"/>
                  </a:moveTo>
                  <a:lnTo>
                    <a:pt x="22963" y="2632"/>
                  </a:lnTo>
                  <a:lnTo>
                    <a:pt x="22883" y="4149"/>
                  </a:lnTo>
                  <a:lnTo>
                    <a:pt x="21357" y="4077"/>
                  </a:lnTo>
                  <a:lnTo>
                    <a:pt x="21438" y="2552"/>
                  </a:lnTo>
                  <a:close/>
                  <a:moveTo>
                    <a:pt x="23035" y="2632"/>
                  </a:moveTo>
                  <a:lnTo>
                    <a:pt x="24560" y="2712"/>
                  </a:lnTo>
                  <a:lnTo>
                    <a:pt x="24489" y="4238"/>
                  </a:lnTo>
                  <a:lnTo>
                    <a:pt x="22954" y="4157"/>
                  </a:lnTo>
                  <a:lnTo>
                    <a:pt x="23035" y="2632"/>
                  </a:lnTo>
                  <a:close/>
                  <a:moveTo>
                    <a:pt x="2133" y="3158"/>
                  </a:moveTo>
                  <a:lnTo>
                    <a:pt x="3658" y="3239"/>
                  </a:lnTo>
                  <a:lnTo>
                    <a:pt x="3578" y="4773"/>
                  </a:lnTo>
                  <a:lnTo>
                    <a:pt x="2052" y="4693"/>
                  </a:lnTo>
                  <a:lnTo>
                    <a:pt x="2133" y="3158"/>
                  </a:lnTo>
                  <a:close/>
                  <a:moveTo>
                    <a:pt x="3738" y="3239"/>
                  </a:moveTo>
                  <a:lnTo>
                    <a:pt x="5264" y="3319"/>
                  </a:lnTo>
                  <a:lnTo>
                    <a:pt x="5184" y="4853"/>
                  </a:lnTo>
                  <a:lnTo>
                    <a:pt x="3658" y="4773"/>
                  </a:lnTo>
                  <a:lnTo>
                    <a:pt x="3738" y="3239"/>
                  </a:lnTo>
                  <a:close/>
                  <a:moveTo>
                    <a:pt x="5335" y="3319"/>
                  </a:moveTo>
                  <a:lnTo>
                    <a:pt x="6861" y="3399"/>
                  </a:lnTo>
                  <a:lnTo>
                    <a:pt x="6780" y="4934"/>
                  </a:lnTo>
                  <a:lnTo>
                    <a:pt x="5255" y="4853"/>
                  </a:lnTo>
                  <a:lnTo>
                    <a:pt x="5335" y="3319"/>
                  </a:lnTo>
                  <a:close/>
                  <a:moveTo>
                    <a:pt x="6941" y="3408"/>
                  </a:moveTo>
                  <a:lnTo>
                    <a:pt x="8467" y="3479"/>
                  </a:lnTo>
                  <a:lnTo>
                    <a:pt x="8386" y="5023"/>
                  </a:lnTo>
                  <a:lnTo>
                    <a:pt x="6861" y="4943"/>
                  </a:lnTo>
                  <a:lnTo>
                    <a:pt x="6941" y="3408"/>
                  </a:lnTo>
                  <a:close/>
                  <a:moveTo>
                    <a:pt x="8538" y="3488"/>
                  </a:moveTo>
                  <a:lnTo>
                    <a:pt x="10063" y="3569"/>
                  </a:lnTo>
                  <a:lnTo>
                    <a:pt x="9983" y="5103"/>
                  </a:lnTo>
                  <a:lnTo>
                    <a:pt x="8458" y="5023"/>
                  </a:lnTo>
                  <a:lnTo>
                    <a:pt x="8538" y="3488"/>
                  </a:lnTo>
                  <a:close/>
                  <a:moveTo>
                    <a:pt x="10144" y="3569"/>
                  </a:moveTo>
                  <a:lnTo>
                    <a:pt x="11669" y="3649"/>
                  </a:lnTo>
                  <a:lnTo>
                    <a:pt x="11589" y="5183"/>
                  </a:lnTo>
                  <a:lnTo>
                    <a:pt x="10063" y="5103"/>
                  </a:lnTo>
                  <a:lnTo>
                    <a:pt x="10144" y="3569"/>
                  </a:lnTo>
                  <a:close/>
                  <a:moveTo>
                    <a:pt x="11741" y="3649"/>
                  </a:moveTo>
                  <a:lnTo>
                    <a:pt x="13266" y="3729"/>
                  </a:lnTo>
                  <a:lnTo>
                    <a:pt x="13195" y="5264"/>
                  </a:lnTo>
                  <a:lnTo>
                    <a:pt x="11660" y="5192"/>
                  </a:lnTo>
                  <a:lnTo>
                    <a:pt x="11741" y="3649"/>
                  </a:lnTo>
                  <a:close/>
                  <a:moveTo>
                    <a:pt x="13346" y="3738"/>
                  </a:moveTo>
                  <a:lnTo>
                    <a:pt x="14872" y="3810"/>
                  </a:lnTo>
                  <a:lnTo>
                    <a:pt x="14792" y="5353"/>
                  </a:lnTo>
                  <a:lnTo>
                    <a:pt x="13266" y="5273"/>
                  </a:lnTo>
                  <a:lnTo>
                    <a:pt x="13346" y="3738"/>
                  </a:lnTo>
                  <a:close/>
                  <a:moveTo>
                    <a:pt x="14943" y="3818"/>
                  </a:moveTo>
                  <a:lnTo>
                    <a:pt x="16478" y="3899"/>
                  </a:lnTo>
                  <a:lnTo>
                    <a:pt x="16397" y="5433"/>
                  </a:lnTo>
                  <a:lnTo>
                    <a:pt x="14863" y="5353"/>
                  </a:lnTo>
                  <a:lnTo>
                    <a:pt x="14943" y="3818"/>
                  </a:lnTo>
                  <a:close/>
                  <a:moveTo>
                    <a:pt x="16549" y="3899"/>
                  </a:moveTo>
                  <a:lnTo>
                    <a:pt x="18074" y="3979"/>
                  </a:lnTo>
                  <a:lnTo>
                    <a:pt x="17994" y="5513"/>
                  </a:lnTo>
                  <a:lnTo>
                    <a:pt x="16469" y="5433"/>
                  </a:lnTo>
                  <a:lnTo>
                    <a:pt x="16549" y="3899"/>
                  </a:lnTo>
                  <a:close/>
                  <a:moveTo>
                    <a:pt x="18146" y="3979"/>
                  </a:moveTo>
                  <a:lnTo>
                    <a:pt x="19680" y="4059"/>
                  </a:lnTo>
                  <a:lnTo>
                    <a:pt x="19600" y="5594"/>
                  </a:lnTo>
                  <a:lnTo>
                    <a:pt x="18066" y="5522"/>
                  </a:lnTo>
                  <a:lnTo>
                    <a:pt x="18146" y="3979"/>
                  </a:lnTo>
                  <a:close/>
                  <a:moveTo>
                    <a:pt x="19752" y="4068"/>
                  </a:moveTo>
                  <a:lnTo>
                    <a:pt x="21277" y="4149"/>
                  </a:lnTo>
                  <a:lnTo>
                    <a:pt x="21197" y="5683"/>
                  </a:lnTo>
                  <a:lnTo>
                    <a:pt x="19671" y="5603"/>
                  </a:lnTo>
                  <a:lnTo>
                    <a:pt x="19752" y="4068"/>
                  </a:lnTo>
                  <a:close/>
                  <a:moveTo>
                    <a:pt x="21349" y="4149"/>
                  </a:moveTo>
                  <a:lnTo>
                    <a:pt x="22883" y="4229"/>
                  </a:lnTo>
                  <a:lnTo>
                    <a:pt x="22803" y="5763"/>
                  </a:lnTo>
                  <a:lnTo>
                    <a:pt x="21277" y="5683"/>
                  </a:lnTo>
                  <a:lnTo>
                    <a:pt x="21349" y="4149"/>
                  </a:lnTo>
                  <a:close/>
                  <a:moveTo>
                    <a:pt x="22954" y="4229"/>
                  </a:moveTo>
                  <a:lnTo>
                    <a:pt x="24480" y="4309"/>
                  </a:lnTo>
                  <a:lnTo>
                    <a:pt x="24400" y="5844"/>
                  </a:lnTo>
                  <a:lnTo>
                    <a:pt x="22874" y="5763"/>
                  </a:lnTo>
                  <a:lnTo>
                    <a:pt x="22954" y="4229"/>
                  </a:lnTo>
                  <a:close/>
                  <a:moveTo>
                    <a:pt x="2052" y="4764"/>
                  </a:moveTo>
                  <a:lnTo>
                    <a:pt x="3578" y="4844"/>
                  </a:lnTo>
                  <a:lnTo>
                    <a:pt x="3498" y="6370"/>
                  </a:lnTo>
                  <a:lnTo>
                    <a:pt x="1972" y="6290"/>
                  </a:lnTo>
                  <a:lnTo>
                    <a:pt x="2052" y="4764"/>
                  </a:lnTo>
                  <a:close/>
                  <a:moveTo>
                    <a:pt x="3649" y="4844"/>
                  </a:moveTo>
                  <a:lnTo>
                    <a:pt x="5175" y="4925"/>
                  </a:lnTo>
                  <a:lnTo>
                    <a:pt x="5103" y="6459"/>
                  </a:lnTo>
                  <a:lnTo>
                    <a:pt x="3569" y="6379"/>
                  </a:lnTo>
                  <a:lnTo>
                    <a:pt x="3649" y="4844"/>
                  </a:lnTo>
                  <a:close/>
                  <a:moveTo>
                    <a:pt x="5255" y="4934"/>
                  </a:moveTo>
                  <a:lnTo>
                    <a:pt x="6780" y="5014"/>
                  </a:lnTo>
                  <a:lnTo>
                    <a:pt x="6700" y="6539"/>
                  </a:lnTo>
                  <a:lnTo>
                    <a:pt x="5175" y="6459"/>
                  </a:lnTo>
                  <a:lnTo>
                    <a:pt x="5255" y="4934"/>
                  </a:lnTo>
                  <a:close/>
                  <a:moveTo>
                    <a:pt x="6852" y="5014"/>
                  </a:moveTo>
                  <a:lnTo>
                    <a:pt x="8377" y="5094"/>
                  </a:lnTo>
                  <a:lnTo>
                    <a:pt x="8306" y="6620"/>
                  </a:lnTo>
                  <a:lnTo>
                    <a:pt x="6772" y="6539"/>
                  </a:lnTo>
                  <a:lnTo>
                    <a:pt x="6852" y="5014"/>
                  </a:lnTo>
                  <a:close/>
                  <a:moveTo>
                    <a:pt x="8458" y="5094"/>
                  </a:moveTo>
                  <a:lnTo>
                    <a:pt x="9983" y="5174"/>
                  </a:lnTo>
                  <a:lnTo>
                    <a:pt x="9903" y="6700"/>
                  </a:lnTo>
                  <a:lnTo>
                    <a:pt x="8377" y="6629"/>
                  </a:lnTo>
                  <a:lnTo>
                    <a:pt x="8458" y="5094"/>
                  </a:lnTo>
                  <a:close/>
                  <a:moveTo>
                    <a:pt x="10054" y="5183"/>
                  </a:moveTo>
                  <a:lnTo>
                    <a:pt x="11589" y="5255"/>
                  </a:lnTo>
                  <a:lnTo>
                    <a:pt x="11509" y="6789"/>
                  </a:lnTo>
                  <a:lnTo>
                    <a:pt x="9983" y="6709"/>
                  </a:lnTo>
                  <a:lnTo>
                    <a:pt x="10054" y="5183"/>
                  </a:lnTo>
                  <a:close/>
                  <a:moveTo>
                    <a:pt x="11660" y="5264"/>
                  </a:moveTo>
                  <a:lnTo>
                    <a:pt x="13186" y="5344"/>
                  </a:lnTo>
                  <a:lnTo>
                    <a:pt x="13105" y="6869"/>
                  </a:lnTo>
                  <a:lnTo>
                    <a:pt x="11580" y="6789"/>
                  </a:lnTo>
                  <a:lnTo>
                    <a:pt x="11660" y="5264"/>
                  </a:lnTo>
                  <a:close/>
                  <a:moveTo>
                    <a:pt x="13257" y="5344"/>
                  </a:moveTo>
                  <a:lnTo>
                    <a:pt x="14792" y="5424"/>
                  </a:lnTo>
                  <a:lnTo>
                    <a:pt x="14711" y="6950"/>
                  </a:lnTo>
                  <a:lnTo>
                    <a:pt x="13186" y="6869"/>
                  </a:lnTo>
                  <a:lnTo>
                    <a:pt x="13257" y="5344"/>
                  </a:lnTo>
                  <a:close/>
                  <a:moveTo>
                    <a:pt x="14863" y="5424"/>
                  </a:moveTo>
                  <a:lnTo>
                    <a:pt x="16388" y="5505"/>
                  </a:lnTo>
                  <a:lnTo>
                    <a:pt x="16308" y="7030"/>
                  </a:lnTo>
                  <a:lnTo>
                    <a:pt x="14783" y="6959"/>
                  </a:lnTo>
                  <a:lnTo>
                    <a:pt x="14863" y="5424"/>
                  </a:lnTo>
                  <a:close/>
                  <a:moveTo>
                    <a:pt x="16469" y="5513"/>
                  </a:moveTo>
                  <a:lnTo>
                    <a:pt x="17994" y="5594"/>
                  </a:lnTo>
                  <a:lnTo>
                    <a:pt x="17914" y="7119"/>
                  </a:lnTo>
                  <a:lnTo>
                    <a:pt x="16388" y="7039"/>
                  </a:lnTo>
                  <a:lnTo>
                    <a:pt x="16469" y="5513"/>
                  </a:lnTo>
                  <a:close/>
                  <a:moveTo>
                    <a:pt x="18066" y="5594"/>
                  </a:moveTo>
                  <a:lnTo>
                    <a:pt x="19591" y="5674"/>
                  </a:lnTo>
                  <a:lnTo>
                    <a:pt x="19511" y="7200"/>
                  </a:lnTo>
                  <a:lnTo>
                    <a:pt x="17985" y="7119"/>
                  </a:lnTo>
                  <a:lnTo>
                    <a:pt x="18066" y="5594"/>
                  </a:lnTo>
                  <a:close/>
                  <a:moveTo>
                    <a:pt x="19671" y="5674"/>
                  </a:moveTo>
                  <a:lnTo>
                    <a:pt x="21197" y="5754"/>
                  </a:lnTo>
                  <a:lnTo>
                    <a:pt x="21117" y="7280"/>
                  </a:lnTo>
                  <a:lnTo>
                    <a:pt x="19591" y="7200"/>
                  </a:lnTo>
                  <a:lnTo>
                    <a:pt x="19671" y="5674"/>
                  </a:lnTo>
                  <a:close/>
                  <a:moveTo>
                    <a:pt x="21268" y="5754"/>
                  </a:moveTo>
                  <a:lnTo>
                    <a:pt x="22794" y="5835"/>
                  </a:lnTo>
                  <a:lnTo>
                    <a:pt x="22713" y="7369"/>
                  </a:lnTo>
                  <a:lnTo>
                    <a:pt x="21188" y="7289"/>
                  </a:lnTo>
                  <a:lnTo>
                    <a:pt x="21268" y="5754"/>
                  </a:lnTo>
                  <a:close/>
                  <a:moveTo>
                    <a:pt x="22874" y="5844"/>
                  </a:moveTo>
                  <a:lnTo>
                    <a:pt x="24400" y="5924"/>
                  </a:lnTo>
                  <a:lnTo>
                    <a:pt x="24319" y="7449"/>
                  </a:lnTo>
                  <a:lnTo>
                    <a:pt x="22794" y="7369"/>
                  </a:lnTo>
                  <a:lnTo>
                    <a:pt x="22874" y="5844"/>
                  </a:lnTo>
                  <a:close/>
                  <a:moveTo>
                    <a:pt x="1963" y="6370"/>
                  </a:moveTo>
                  <a:lnTo>
                    <a:pt x="3498" y="6450"/>
                  </a:lnTo>
                  <a:lnTo>
                    <a:pt x="3417" y="7976"/>
                  </a:lnTo>
                  <a:lnTo>
                    <a:pt x="1892" y="7895"/>
                  </a:lnTo>
                  <a:lnTo>
                    <a:pt x="1963" y="6370"/>
                  </a:lnTo>
                  <a:close/>
                  <a:moveTo>
                    <a:pt x="3569" y="6450"/>
                  </a:moveTo>
                  <a:lnTo>
                    <a:pt x="5094" y="6530"/>
                  </a:lnTo>
                  <a:lnTo>
                    <a:pt x="5014" y="8056"/>
                  </a:lnTo>
                  <a:lnTo>
                    <a:pt x="3489" y="7976"/>
                  </a:lnTo>
                  <a:lnTo>
                    <a:pt x="3569" y="6450"/>
                  </a:lnTo>
                  <a:close/>
                  <a:moveTo>
                    <a:pt x="5166" y="6530"/>
                  </a:moveTo>
                  <a:lnTo>
                    <a:pt x="6700" y="6611"/>
                  </a:lnTo>
                  <a:lnTo>
                    <a:pt x="6620" y="8136"/>
                  </a:lnTo>
                  <a:lnTo>
                    <a:pt x="5094" y="8065"/>
                  </a:lnTo>
                  <a:lnTo>
                    <a:pt x="5166" y="6530"/>
                  </a:lnTo>
                  <a:close/>
                  <a:moveTo>
                    <a:pt x="6772" y="6620"/>
                  </a:moveTo>
                  <a:lnTo>
                    <a:pt x="8297" y="6691"/>
                  </a:lnTo>
                  <a:lnTo>
                    <a:pt x="8217" y="8225"/>
                  </a:lnTo>
                  <a:lnTo>
                    <a:pt x="6691" y="8145"/>
                  </a:lnTo>
                  <a:lnTo>
                    <a:pt x="6772" y="6620"/>
                  </a:lnTo>
                  <a:close/>
                  <a:moveTo>
                    <a:pt x="8377" y="6700"/>
                  </a:moveTo>
                  <a:lnTo>
                    <a:pt x="9903" y="6780"/>
                  </a:lnTo>
                  <a:lnTo>
                    <a:pt x="9823" y="8306"/>
                  </a:lnTo>
                  <a:lnTo>
                    <a:pt x="8297" y="8225"/>
                  </a:lnTo>
                  <a:lnTo>
                    <a:pt x="8377" y="6700"/>
                  </a:lnTo>
                  <a:close/>
                  <a:moveTo>
                    <a:pt x="9974" y="6780"/>
                  </a:moveTo>
                  <a:lnTo>
                    <a:pt x="11500" y="6861"/>
                  </a:lnTo>
                  <a:lnTo>
                    <a:pt x="11419" y="8386"/>
                  </a:lnTo>
                  <a:lnTo>
                    <a:pt x="9894" y="8306"/>
                  </a:lnTo>
                  <a:lnTo>
                    <a:pt x="9974" y="6780"/>
                  </a:lnTo>
                  <a:close/>
                  <a:moveTo>
                    <a:pt x="11580" y="6861"/>
                  </a:moveTo>
                  <a:lnTo>
                    <a:pt x="13105" y="6941"/>
                  </a:lnTo>
                  <a:lnTo>
                    <a:pt x="13025" y="8466"/>
                  </a:lnTo>
                  <a:lnTo>
                    <a:pt x="11500" y="8395"/>
                  </a:lnTo>
                  <a:lnTo>
                    <a:pt x="11580" y="6861"/>
                  </a:lnTo>
                  <a:close/>
                  <a:moveTo>
                    <a:pt x="13177" y="6950"/>
                  </a:moveTo>
                  <a:lnTo>
                    <a:pt x="14702" y="7021"/>
                  </a:lnTo>
                  <a:lnTo>
                    <a:pt x="14631" y="8556"/>
                  </a:lnTo>
                  <a:lnTo>
                    <a:pt x="13097" y="8475"/>
                  </a:lnTo>
                  <a:lnTo>
                    <a:pt x="13177" y="6950"/>
                  </a:lnTo>
                  <a:close/>
                  <a:moveTo>
                    <a:pt x="14783" y="7030"/>
                  </a:moveTo>
                  <a:lnTo>
                    <a:pt x="16308" y="7110"/>
                  </a:lnTo>
                  <a:lnTo>
                    <a:pt x="16228" y="8636"/>
                  </a:lnTo>
                  <a:lnTo>
                    <a:pt x="14702" y="8556"/>
                  </a:lnTo>
                  <a:lnTo>
                    <a:pt x="14783" y="7030"/>
                  </a:lnTo>
                  <a:close/>
                  <a:moveTo>
                    <a:pt x="16379" y="7110"/>
                  </a:moveTo>
                  <a:lnTo>
                    <a:pt x="17905" y="7191"/>
                  </a:lnTo>
                  <a:lnTo>
                    <a:pt x="17834" y="8716"/>
                  </a:lnTo>
                  <a:lnTo>
                    <a:pt x="16299" y="8636"/>
                  </a:lnTo>
                  <a:lnTo>
                    <a:pt x="16379" y="7110"/>
                  </a:lnTo>
                  <a:close/>
                  <a:moveTo>
                    <a:pt x="17985" y="7191"/>
                  </a:moveTo>
                  <a:lnTo>
                    <a:pt x="19511" y="7271"/>
                  </a:lnTo>
                  <a:lnTo>
                    <a:pt x="19430" y="8805"/>
                  </a:lnTo>
                  <a:lnTo>
                    <a:pt x="17905" y="8725"/>
                  </a:lnTo>
                  <a:lnTo>
                    <a:pt x="17985" y="7191"/>
                  </a:lnTo>
                  <a:close/>
                  <a:moveTo>
                    <a:pt x="19582" y="7280"/>
                  </a:moveTo>
                  <a:lnTo>
                    <a:pt x="21117" y="7360"/>
                  </a:lnTo>
                  <a:lnTo>
                    <a:pt x="21036" y="8886"/>
                  </a:lnTo>
                  <a:lnTo>
                    <a:pt x="19502" y="8805"/>
                  </a:lnTo>
                  <a:lnTo>
                    <a:pt x="19582" y="7280"/>
                  </a:lnTo>
                  <a:close/>
                  <a:moveTo>
                    <a:pt x="21188" y="7360"/>
                  </a:moveTo>
                  <a:lnTo>
                    <a:pt x="22713" y="7440"/>
                  </a:lnTo>
                  <a:lnTo>
                    <a:pt x="22633" y="8966"/>
                  </a:lnTo>
                  <a:lnTo>
                    <a:pt x="21108" y="8886"/>
                  </a:lnTo>
                  <a:lnTo>
                    <a:pt x="21188" y="7360"/>
                  </a:lnTo>
                  <a:close/>
                  <a:moveTo>
                    <a:pt x="22785" y="7440"/>
                  </a:moveTo>
                  <a:lnTo>
                    <a:pt x="24319" y="7521"/>
                  </a:lnTo>
                  <a:lnTo>
                    <a:pt x="24239" y="9046"/>
                  </a:lnTo>
                  <a:lnTo>
                    <a:pt x="22713" y="8975"/>
                  </a:lnTo>
                  <a:lnTo>
                    <a:pt x="22785" y="7440"/>
                  </a:lnTo>
                  <a:close/>
                  <a:moveTo>
                    <a:pt x="1883" y="7967"/>
                  </a:moveTo>
                  <a:lnTo>
                    <a:pt x="3408" y="8047"/>
                  </a:lnTo>
                  <a:lnTo>
                    <a:pt x="3337" y="9573"/>
                  </a:lnTo>
                  <a:lnTo>
                    <a:pt x="1803" y="9501"/>
                  </a:lnTo>
                  <a:lnTo>
                    <a:pt x="1883" y="7967"/>
                  </a:lnTo>
                  <a:close/>
                  <a:moveTo>
                    <a:pt x="3489" y="8056"/>
                  </a:moveTo>
                  <a:lnTo>
                    <a:pt x="5014" y="8127"/>
                  </a:lnTo>
                  <a:lnTo>
                    <a:pt x="4934" y="9662"/>
                  </a:lnTo>
                  <a:lnTo>
                    <a:pt x="3408" y="9581"/>
                  </a:lnTo>
                  <a:lnTo>
                    <a:pt x="3489" y="8056"/>
                  </a:lnTo>
                  <a:close/>
                  <a:moveTo>
                    <a:pt x="5085" y="8136"/>
                  </a:moveTo>
                  <a:lnTo>
                    <a:pt x="6611" y="8217"/>
                  </a:lnTo>
                  <a:lnTo>
                    <a:pt x="6540" y="9742"/>
                  </a:lnTo>
                  <a:lnTo>
                    <a:pt x="5005" y="9662"/>
                  </a:lnTo>
                  <a:lnTo>
                    <a:pt x="5085" y="8136"/>
                  </a:lnTo>
                  <a:close/>
                  <a:moveTo>
                    <a:pt x="6691" y="8217"/>
                  </a:moveTo>
                  <a:lnTo>
                    <a:pt x="8217" y="8297"/>
                  </a:lnTo>
                  <a:lnTo>
                    <a:pt x="8136" y="9822"/>
                  </a:lnTo>
                  <a:lnTo>
                    <a:pt x="6611" y="9742"/>
                  </a:lnTo>
                  <a:lnTo>
                    <a:pt x="6691" y="8217"/>
                  </a:lnTo>
                  <a:close/>
                  <a:moveTo>
                    <a:pt x="8288" y="8297"/>
                  </a:moveTo>
                  <a:lnTo>
                    <a:pt x="9814" y="8377"/>
                  </a:lnTo>
                  <a:lnTo>
                    <a:pt x="9742" y="9903"/>
                  </a:lnTo>
                  <a:lnTo>
                    <a:pt x="8208" y="9831"/>
                  </a:lnTo>
                  <a:lnTo>
                    <a:pt x="8288" y="8297"/>
                  </a:lnTo>
                  <a:close/>
                  <a:moveTo>
                    <a:pt x="9894" y="8386"/>
                  </a:moveTo>
                  <a:lnTo>
                    <a:pt x="11419" y="8457"/>
                  </a:lnTo>
                  <a:lnTo>
                    <a:pt x="11339" y="9992"/>
                  </a:lnTo>
                  <a:lnTo>
                    <a:pt x="9814" y="9911"/>
                  </a:lnTo>
                  <a:lnTo>
                    <a:pt x="9894" y="8386"/>
                  </a:lnTo>
                  <a:close/>
                  <a:moveTo>
                    <a:pt x="11491" y="8466"/>
                  </a:moveTo>
                  <a:lnTo>
                    <a:pt x="13025" y="8547"/>
                  </a:lnTo>
                  <a:lnTo>
                    <a:pt x="12945" y="10072"/>
                  </a:lnTo>
                  <a:lnTo>
                    <a:pt x="11419" y="9992"/>
                  </a:lnTo>
                  <a:lnTo>
                    <a:pt x="11491" y="8466"/>
                  </a:lnTo>
                  <a:close/>
                  <a:moveTo>
                    <a:pt x="13097" y="8547"/>
                  </a:moveTo>
                  <a:lnTo>
                    <a:pt x="14622" y="8627"/>
                  </a:lnTo>
                  <a:lnTo>
                    <a:pt x="14542" y="10152"/>
                  </a:lnTo>
                  <a:lnTo>
                    <a:pt x="13016" y="10072"/>
                  </a:lnTo>
                  <a:lnTo>
                    <a:pt x="13097" y="8547"/>
                  </a:lnTo>
                  <a:close/>
                  <a:moveTo>
                    <a:pt x="14693" y="8627"/>
                  </a:moveTo>
                  <a:lnTo>
                    <a:pt x="16228" y="8707"/>
                  </a:lnTo>
                  <a:lnTo>
                    <a:pt x="16148" y="10242"/>
                  </a:lnTo>
                  <a:lnTo>
                    <a:pt x="14622" y="10161"/>
                  </a:lnTo>
                  <a:lnTo>
                    <a:pt x="14693" y="8627"/>
                  </a:lnTo>
                  <a:close/>
                  <a:moveTo>
                    <a:pt x="16299" y="8716"/>
                  </a:moveTo>
                  <a:lnTo>
                    <a:pt x="17825" y="8796"/>
                  </a:lnTo>
                  <a:lnTo>
                    <a:pt x="17744" y="10322"/>
                  </a:lnTo>
                  <a:lnTo>
                    <a:pt x="16219" y="10242"/>
                  </a:lnTo>
                  <a:lnTo>
                    <a:pt x="16299" y="8716"/>
                  </a:lnTo>
                  <a:close/>
                  <a:moveTo>
                    <a:pt x="17905" y="8796"/>
                  </a:moveTo>
                  <a:lnTo>
                    <a:pt x="19430" y="8877"/>
                  </a:lnTo>
                  <a:lnTo>
                    <a:pt x="19350" y="10402"/>
                  </a:lnTo>
                  <a:lnTo>
                    <a:pt x="17825" y="10322"/>
                  </a:lnTo>
                  <a:lnTo>
                    <a:pt x="17905" y="8796"/>
                  </a:lnTo>
                  <a:close/>
                  <a:moveTo>
                    <a:pt x="19502" y="8877"/>
                  </a:moveTo>
                  <a:lnTo>
                    <a:pt x="21027" y="8957"/>
                  </a:lnTo>
                  <a:lnTo>
                    <a:pt x="20947" y="10482"/>
                  </a:lnTo>
                  <a:lnTo>
                    <a:pt x="19422" y="10402"/>
                  </a:lnTo>
                  <a:lnTo>
                    <a:pt x="19502" y="8877"/>
                  </a:lnTo>
                  <a:close/>
                  <a:moveTo>
                    <a:pt x="21108" y="8966"/>
                  </a:moveTo>
                  <a:lnTo>
                    <a:pt x="22633" y="9037"/>
                  </a:lnTo>
                  <a:lnTo>
                    <a:pt x="22553" y="10572"/>
                  </a:lnTo>
                  <a:lnTo>
                    <a:pt x="21027" y="10491"/>
                  </a:lnTo>
                  <a:lnTo>
                    <a:pt x="21108" y="8966"/>
                  </a:lnTo>
                  <a:close/>
                  <a:moveTo>
                    <a:pt x="22705" y="9046"/>
                  </a:moveTo>
                  <a:lnTo>
                    <a:pt x="24230" y="9126"/>
                  </a:lnTo>
                  <a:lnTo>
                    <a:pt x="24150" y="10652"/>
                  </a:lnTo>
                  <a:lnTo>
                    <a:pt x="22624" y="10572"/>
                  </a:lnTo>
                  <a:lnTo>
                    <a:pt x="22705" y="9046"/>
                  </a:lnTo>
                  <a:close/>
                  <a:moveTo>
                    <a:pt x="1803" y="9573"/>
                  </a:moveTo>
                  <a:lnTo>
                    <a:pt x="3328" y="9653"/>
                  </a:lnTo>
                  <a:lnTo>
                    <a:pt x="3248" y="11178"/>
                  </a:lnTo>
                  <a:lnTo>
                    <a:pt x="1722" y="11098"/>
                  </a:lnTo>
                  <a:lnTo>
                    <a:pt x="1803" y="9573"/>
                  </a:lnTo>
                  <a:close/>
                  <a:moveTo>
                    <a:pt x="3399" y="9653"/>
                  </a:moveTo>
                  <a:lnTo>
                    <a:pt x="4934" y="9733"/>
                  </a:lnTo>
                  <a:lnTo>
                    <a:pt x="4854" y="11259"/>
                  </a:lnTo>
                  <a:lnTo>
                    <a:pt x="3328" y="11178"/>
                  </a:lnTo>
                  <a:lnTo>
                    <a:pt x="3399" y="9653"/>
                  </a:lnTo>
                  <a:close/>
                  <a:moveTo>
                    <a:pt x="5005" y="9733"/>
                  </a:moveTo>
                  <a:lnTo>
                    <a:pt x="6531" y="9813"/>
                  </a:lnTo>
                  <a:lnTo>
                    <a:pt x="6450" y="11339"/>
                  </a:lnTo>
                  <a:lnTo>
                    <a:pt x="4925" y="11267"/>
                  </a:lnTo>
                  <a:lnTo>
                    <a:pt x="5005" y="9733"/>
                  </a:lnTo>
                  <a:close/>
                  <a:moveTo>
                    <a:pt x="6602" y="9822"/>
                  </a:moveTo>
                  <a:lnTo>
                    <a:pt x="8136" y="9894"/>
                  </a:lnTo>
                  <a:lnTo>
                    <a:pt x="8056" y="11428"/>
                  </a:lnTo>
                  <a:lnTo>
                    <a:pt x="6531" y="11348"/>
                  </a:lnTo>
                  <a:lnTo>
                    <a:pt x="6602" y="9822"/>
                  </a:lnTo>
                  <a:close/>
                  <a:moveTo>
                    <a:pt x="8208" y="9903"/>
                  </a:moveTo>
                  <a:lnTo>
                    <a:pt x="9733" y="9983"/>
                  </a:lnTo>
                  <a:lnTo>
                    <a:pt x="9653" y="11508"/>
                  </a:lnTo>
                  <a:lnTo>
                    <a:pt x="8128" y="11428"/>
                  </a:lnTo>
                  <a:lnTo>
                    <a:pt x="8208" y="9903"/>
                  </a:lnTo>
                  <a:close/>
                  <a:moveTo>
                    <a:pt x="9814" y="9983"/>
                  </a:moveTo>
                  <a:lnTo>
                    <a:pt x="11339" y="10063"/>
                  </a:lnTo>
                  <a:lnTo>
                    <a:pt x="11259" y="11589"/>
                  </a:lnTo>
                  <a:lnTo>
                    <a:pt x="9733" y="11508"/>
                  </a:lnTo>
                  <a:lnTo>
                    <a:pt x="9814" y="9983"/>
                  </a:lnTo>
                  <a:close/>
                  <a:moveTo>
                    <a:pt x="11410" y="10063"/>
                  </a:moveTo>
                  <a:lnTo>
                    <a:pt x="12936" y="10143"/>
                  </a:lnTo>
                  <a:lnTo>
                    <a:pt x="12856" y="11678"/>
                  </a:lnTo>
                  <a:lnTo>
                    <a:pt x="11330" y="11598"/>
                  </a:lnTo>
                  <a:lnTo>
                    <a:pt x="11410" y="10063"/>
                  </a:lnTo>
                  <a:close/>
                  <a:moveTo>
                    <a:pt x="13016" y="10152"/>
                  </a:moveTo>
                  <a:lnTo>
                    <a:pt x="14542" y="10233"/>
                  </a:lnTo>
                  <a:lnTo>
                    <a:pt x="14461" y="11758"/>
                  </a:lnTo>
                  <a:lnTo>
                    <a:pt x="12936" y="11678"/>
                  </a:lnTo>
                  <a:lnTo>
                    <a:pt x="13016" y="10152"/>
                  </a:lnTo>
                  <a:close/>
                  <a:moveTo>
                    <a:pt x="14613" y="10233"/>
                  </a:moveTo>
                  <a:lnTo>
                    <a:pt x="16139" y="10313"/>
                  </a:lnTo>
                  <a:lnTo>
                    <a:pt x="16067" y="11838"/>
                  </a:lnTo>
                  <a:lnTo>
                    <a:pt x="14533" y="11758"/>
                  </a:lnTo>
                  <a:lnTo>
                    <a:pt x="14613" y="10233"/>
                  </a:lnTo>
                  <a:close/>
                  <a:moveTo>
                    <a:pt x="16219" y="10313"/>
                  </a:moveTo>
                  <a:lnTo>
                    <a:pt x="17744" y="10393"/>
                  </a:lnTo>
                  <a:lnTo>
                    <a:pt x="17664" y="11919"/>
                  </a:lnTo>
                  <a:lnTo>
                    <a:pt x="16139" y="11838"/>
                  </a:lnTo>
                  <a:lnTo>
                    <a:pt x="16219" y="10313"/>
                  </a:lnTo>
                  <a:close/>
                  <a:moveTo>
                    <a:pt x="17816" y="10402"/>
                  </a:moveTo>
                  <a:lnTo>
                    <a:pt x="19341" y="10474"/>
                  </a:lnTo>
                  <a:lnTo>
                    <a:pt x="19270" y="12008"/>
                  </a:lnTo>
                  <a:lnTo>
                    <a:pt x="17735" y="11928"/>
                  </a:lnTo>
                  <a:lnTo>
                    <a:pt x="17816" y="10402"/>
                  </a:lnTo>
                  <a:close/>
                  <a:moveTo>
                    <a:pt x="19422" y="10482"/>
                  </a:moveTo>
                  <a:lnTo>
                    <a:pt x="20947" y="10563"/>
                  </a:lnTo>
                  <a:lnTo>
                    <a:pt x="20867" y="12088"/>
                  </a:lnTo>
                  <a:lnTo>
                    <a:pt x="19341" y="12008"/>
                  </a:lnTo>
                  <a:lnTo>
                    <a:pt x="19422" y="10482"/>
                  </a:lnTo>
                  <a:close/>
                  <a:moveTo>
                    <a:pt x="21018" y="10563"/>
                  </a:moveTo>
                  <a:lnTo>
                    <a:pt x="22553" y="10643"/>
                  </a:lnTo>
                  <a:lnTo>
                    <a:pt x="22473" y="12169"/>
                  </a:lnTo>
                  <a:lnTo>
                    <a:pt x="20938" y="12088"/>
                  </a:lnTo>
                  <a:lnTo>
                    <a:pt x="21018" y="10563"/>
                  </a:lnTo>
                  <a:close/>
                  <a:moveTo>
                    <a:pt x="22624" y="10643"/>
                  </a:moveTo>
                  <a:lnTo>
                    <a:pt x="24150" y="10723"/>
                  </a:lnTo>
                  <a:lnTo>
                    <a:pt x="24069" y="12249"/>
                  </a:lnTo>
                  <a:lnTo>
                    <a:pt x="22544" y="12177"/>
                  </a:lnTo>
                  <a:lnTo>
                    <a:pt x="22624" y="10643"/>
                  </a:lnTo>
                  <a:close/>
                  <a:moveTo>
                    <a:pt x="1722" y="11169"/>
                  </a:moveTo>
                  <a:lnTo>
                    <a:pt x="3248" y="11250"/>
                  </a:lnTo>
                  <a:lnTo>
                    <a:pt x="3167" y="12775"/>
                  </a:lnTo>
                  <a:lnTo>
                    <a:pt x="1642" y="12704"/>
                  </a:lnTo>
                  <a:lnTo>
                    <a:pt x="1722" y="11169"/>
                  </a:lnTo>
                  <a:close/>
                  <a:moveTo>
                    <a:pt x="3319" y="11259"/>
                  </a:moveTo>
                  <a:lnTo>
                    <a:pt x="4845" y="11330"/>
                  </a:lnTo>
                  <a:lnTo>
                    <a:pt x="4773" y="12864"/>
                  </a:lnTo>
                  <a:lnTo>
                    <a:pt x="3239" y="12784"/>
                  </a:lnTo>
                  <a:lnTo>
                    <a:pt x="3319" y="11259"/>
                  </a:lnTo>
                  <a:close/>
                  <a:moveTo>
                    <a:pt x="4925" y="11339"/>
                  </a:moveTo>
                  <a:lnTo>
                    <a:pt x="6450" y="11419"/>
                  </a:lnTo>
                  <a:lnTo>
                    <a:pt x="6370" y="12945"/>
                  </a:lnTo>
                  <a:lnTo>
                    <a:pt x="4845" y="12864"/>
                  </a:lnTo>
                  <a:lnTo>
                    <a:pt x="4925" y="11339"/>
                  </a:lnTo>
                  <a:close/>
                  <a:moveTo>
                    <a:pt x="6522" y="11419"/>
                  </a:moveTo>
                  <a:lnTo>
                    <a:pt x="8047" y="11499"/>
                  </a:lnTo>
                  <a:lnTo>
                    <a:pt x="7976" y="13025"/>
                  </a:lnTo>
                  <a:lnTo>
                    <a:pt x="6441" y="12945"/>
                  </a:lnTo>
                  <a:lnTo>
                    <a:pt x="6522" y="11419"/>
                  </a:lnTo>
                  <a:close/>
                  <a:moveTo>
                    <a:pt x="8128" y="11499"/>
                  </a:moveTo>
                  <a:lnTo>
                    <a:pt x="9653" y="11580"/>
                  </a:lnTo>
                  <a:lnTo>
                    <a:pt x="9573" y="13114"/>
                  </a:lnTo>
                  <a:lnTo>
                    <a:pt x="8047" y="13034"/>
                  </a:lnTo>
                  <a:lnTo>
                    <a:pt x="8128" y="11499"/>
                  </a:lnTo>
                  <a:close/>
                  <a:moveTo>
                    <a:pt x="9724" y="11589"/>
                  </a:moveTo>
                  <a:lnTo>
                    <a:pt x="11250" y="11669"/>
                  </a:lnTo>
                  <a:lnTo>
                    <a:pt x="11179" y="13194"/>
                  </a:lnTo>
                  <a:lnTo>
                    <a:pt x="9644" y="13114"/>
                  </a:lnTo>
                  <a:lnTo>
                    <a:pt x="9724" y="11589"/>
                  </a:lnTo>
                  <a:close/>
                  <a:moveTo>
                    <a:pt x="11330" y="11669"/>
                  </a:moveTo>
                  <a:lnTo>
                    <a:pt x="12856" y="11749"/>
                  </a:lnTo>
                  <a:lnTo>
                    <a:pt x="12775" y="13275"/>
                  </a:lnTo>
                  <a:lnTo>
                    <a:pt x="11250" y="13194"/>
                  </a:lnTo>
                  <a:lnTo>
                    <a:pt x="11330" y="11669"/>
                  </a:lnTo>
                  <a:close/>
                  <a:moveTo>
                    <a:pt x="12927" y="11749"/>
                  </a:moveTo>
                  <a:lnTo>
                    <a:pt x="14461" y="11830"/>
                  </a:lnTo>
                  <a:lnTo>
                    <a:pt x="14381" y="13355"/>
                  </a:lnTo>
                  <a:lnTo>
                    <a:pt x="12856" y="13275"/>
                  </a:lnTo>
                  <a:lnTo>
                    <a:pt x="12927" y="11749"/>
                  </a:lnTo>
                  <a:close/>
                  <a:moveTo>
                    <a:pt x="14533" y="11838"/>
                  </a:moveTo>
                  <a:lnTo>
                    <a:pt x="16058" y="11910"/>
                  </a:lnTo>
                  <a:lnTo>
                    <a:pt x="15978" y="13444"/>
                  </a:lnTo>
                  <a:lnTo>
                    <a:pt x="14453" y="13364"/>
                  </a:lnTo>
                  <a:lnTo>
                    <a:pt x="14533" y="11838"/>
                  </a:lnTo>
                  <a:close/>
                  <a:moveTo>
                    <a:pt x="16130" y="11919"/>
                  </a:moveTo>
                  <a:lnTo>
                    <a:pt x="17664" y="11999"/>
                  </a:lnTo>
                  <a:lnTo>
                    <a:pt x="17584" y="13525"/>
                  </a:lnTo>
                  <a:lnTo>
                    <a:pt x="16058" y="13444"/>
                  </a:lnTo>
                  <a:lnTo>
                    <a:pt x="16130" y="11919"/>
                  </a:lnTo>
                  <a:close/>
                  <a:moveTo>
                    <a:pt x="17735" y="11999"/>
                  </a:moveTo>
                  <a:lnTo>
                    <a:pt x="19261" y="12079"/>
                  </a:lnTo>
                  <a:lnTo>
                    <a:pt x="19181" y="13605"/>
                  </a:lnTo>
                  <a:lnTo>
                    <a:pt x="17655" y="13525"/>
                  </a:lnTo>
                  <a:lnTo>
                    <a:pt x="17735" y="11999"/>
                  </a:lnTo>
                  <a:close/>
                  <a:moveTo>
                    <a:pt x="19341" y="12079"/>
                  </a:moveTo>
                  <a:lnTo>
                    <a:pt x="20867" y="12160"/>
                  </a:lnTo>
                  <a:lnTo>
                    <a:pt x="20786" y="13685"/>
                  </a:lnTo>
                  <a:lnTo>
                    <a:pt x="19261" y="13614"/>
                  </a:lnTo>
                  <a:lnTo>
                    <a:pt x="19341" y="12079"/>
                  </a:lnTo>
                  <a:close/>
                  <a:moveTo>
                    <a:pt x="20938" y="12169"/>
                  </a:moveTo>
                  <a:lnTo>
                    <a:pt x="22464" y="12240"/>
                  </a:lnTo>
                  <a:lnTo>
                    <a:pt x="22383" y="13774"/>
                  </a:lnTo>
                  <a:lnTo>
                    <a:pt x="20858" y="13694"/>
                  </a:lnTo>
                  <a:lnTo>
                    <a:pt x="20938" y="12169"/>
                  </a:lnTo>
                  <a:close/>
                  <a:moveTo>
                    <a:pt x="22544" y="12249"/>
                  </a:moveTo>
                  <a:lnTo>
                    <a:pt x="24069" y="12329"/>
                  </a:lnTo>
                  <a:lnTo>
                    <a:pt x="23989" y="13855"/>
                  </a:lnTo>
                  <a:lnTo>
                    <a:pt x="22464" y="13774"/>
                  </a:lnTo>
                  <a:lnTo>
                    <a:pt x="22544" y="12249"/>
                  </a:lnTo>
                  <a:close/>
                  <a:moveTo>
                    <a:pt x="2222" y="0"/>
                  </a:moveTo>
                  <a:lnTo>
                    <a:pt x="2142" y="1481"/>
                  </a:lnTo>
                  <a:lnTo>
                    <a:pt x="670" y="1401"/>
                  </a:lnTo>
                  <a:lnTo>
                    <a:pt x="661" y="1481"/>
                  </a:lnTo>
                  <a:lnTo>
                    <a:pt x="2142" y="1553"/>
                  </a:lnTo>
                  <a:lnTo>
                    <a:pt x="2061" y="3078"/>
                  </a:lnTo>
                  <a:lnTo>
                    <a:pt x="571" y="2998"/>
                  </a:lnTo>
                  <a:lnTo>
                    <a:pt x="571" y="3078"/>
                  </a:lnTo>
                  <a:lnTo>
                    <a:pt x="2061" y="3149"/>
                  </a:lnTo>
                  <a:lnTo>
                    <a:pt x="1981" y="4684"/>
                  </a:lnTo>
                  <a:lnTo>
                    <a:pt x="482" y="4612"/>
                  </a:lnTo>
                  <a:lnTo>
                    <a:pt x="473" y="4684"/>
                  </a:lnTo>
                  <a:lnTo>
                    <a:pt x="1972" y="4764"/>
                  </a:lnTo>
                  <a:lnTo>
                    <a:pt x="1901" y="6290"/>
                  </a:lnTo>
                  <a:lnTo>
                    <a:pt x="384" y="6209"/>
                  </a:lnTo>
                  <a:lnTo>
                    <a:pt x="384" y="6290"/>
                  </a:lnTo>
                  <a:lnTo>
                    <a:pt x="1892" y="6361"/>
                  </a:lnTo>
                  <a:lnTo>
                    <a:pt x="1811" y="7895"/>
                  </a:lnTo>
                  <a:lnTo>
                    <a:pt x="295" y="7815"/>
                  </a:lnTo>
                  <a:lnTo>
                    <a:pt x="286" y="7886"/>
                  </a:lnTo>
                  <a:lnTo>
                    <a:pt x="1811" y="7967"/>
                  </a:lnTo>
                  <a:lnTo>
                    <a:pt x="1731" y="9492"/>
                  </a:lnTo>
                  <a:lnTo>
                    <a:pt x="197" y="9412"/>
                  </a:lnTo>
                  <a:lnTo>
                    <a:pt x="188" y="9492"/>
                  </a:lnTo>
                  <a:lnTo>
                    <a:pt x="1731" y="9564"/>
                  </a:lnTo>
                  <a:lnTo>
                    <a:pt x="1651" y="11098"/>
                  </a:lnTo>
                  <a:lnTo>
                    <a:pt x="99" y="11018"/>
                  </a:lnTo>
                  <a:lnTo>
                    <a:pt x="99" y="11089"/>
                  </a:lnTo>
                  <a:lnTo>
                    <a:pt x="1642" y="11169"/>
                  </a:lnTo>
                  <a:lnTo>
                    <a:pt x="1562" y="12695"/>
                  </a:lnTo>
                  <a:lnTo>
                    <a:pt x="9" y="12615"/>
                  </a:lnTo>
                  <a:lnTo>
                    <a:pt x="0" y="12686"/>
                  </a:lnTo>
                  <a:lnTo>
                    <a:pt x="1562" y="12766"/>
                  </a:lnTo>
                  <a:lnTo>
                    <a:pt x="1517" y="13703"/>
                  </a:lnTo>
                  <a:lnTo>
                    <a:pt x="1588" y="13703"/>
                  </a:lnTo>
                  <a:lnTo>
                    <a:pt x="1633" y="12775"/>
                  </a:lnTo>
                  <a:lnTo>
                    <a:pt x="3167" y="12855"/>
                  </a:lnTo>
                  <a:lnTo>
                    <a:pt x="3114" y="13792"/>
                  </a:lnTo>
                  <a:lnTo>
                    <a:pt x="3185" y="13801"/>
                  </a:lnTo>
                  <a:lnTo>
                    <a:pt x="3239" y="12855"/>
                  </a:lnTo>
                  <a:lnTo>
                    <a:pt x="4764" y="12936"/>
                  </a:lnTo>
                  <a:lnTo>
                    <a:pt x="4720" y="13890"/>
                  </a:lnTo>
                  <a:lnTo>
                    <a:pt x="4791" y="13899"/>
                  </a:lnTo>
                  <a:lnTo>
                    <a:pt x="4836" y="12936"/>
                  </a:lnTo>
                  <a:lnTo>
                    <a:pt x="6370" y="13016"/>
                  </a:lnTo>
                  <a:lnTo>
                    <a:pt x="6317" y="13988"/>
                  </a:lnTo>
                  <a:lnTo>
                    <a:pt x="6388" y="13997"/>
                  </a:lnTo>
                  <a:lnTo>
                    <a:pt x="6441" y="13025"/>
                  </a:lnTo>
                  <a:lnTo>
                    <a:pt x="7967" y="13105"/>
                  </a:lnTo>
                  <a:lnTo>
                    <a:pt x="7913" y="14087"/>
                  </a:lnTo>
                  <a:lnTo>
                    <a:pt x="7994" y="14095"/>
                  </a:lnTo>
                  <a:lnTo>
                    <a:pt x="8038" y="13105"/>
                  </a:lnTo>
                  <a:lnTo>
                    <a:pt x="9573" y="13186"/>
                  </a:lnTo>
                  <a:lnTo>
                    <a:pt x="9519" y="14185"/>
                  </a:lnTo>
                  <a:lnTo>
                    <a:pt x="9591" y="14185"/>
                  </a:lnTo>
                  <a:lnTo>
                    <a:pt x="9644" y="13186"/>
                  </a:lnTo>
                  <a:lnTo>
                    <a:pt x="11170" y="13266"/>
                  </a:lnTo>
                  <a:lnTo>
                    <a:pt x="11116" y="14283"/>
                  </a:lnTo>
                  <a:lnTo>
                    <a:pt x="11196" y="14283"/>
                  </a:lnTo>
                  <a:lnTo>
                    <a:pt x="11250" y="13275"/>
                  </a:lnTo>
                  <a:lnTo>
                    <a:pt x="12775" y="13346"/>
                  </a:lnTo>
                  <a:lnTo>
                    <a:pt x="12722" y="14381"/>
                  </a:lnTo>
                  <a:lnTo>
                    <a:pt x="12793" y="14381"/>
                  </a:lnTo>
                  <a:lnTo>
                    <a:pt x="12847" y="13355"/>
                  </a:lnTo>
                  <a:lnTo>
                    <a:pt x="14372" y="13435"/>
                  </a:lnTo>
                  <a:lnTo>
                    <a:pt x="14319" y="14479"/>
                  </a:lnTo>
                  <a:lnTo>
                    <a:pt x="14399" y="14479"/>
                  </a:lnTo>
                  <a:lnTo>
                    <a:pt x="14453" y="13435"/>
                  </a:lnTo>
                  <a:lnTo>
                    <a:pt x="15978" y="13516"/>
                  </a:lnTo>
                  <a:lnTo>
                    <a:pt x="15925" y="14577"/>
                  </a:lnTo>
                  <a:lnTo>
                    <a:pt x="15996" y="14577"/>
                  </a:lnTo>
                  <a:lnTo>
                    <a:pt x="16049" y="13516"/>
                  </a:lnTo>
                  <a:lnTo>
                    <a:pt x="17575" y="13596"/>
                  </a:lnTo>
                  <a:lnTo>
                    <a:pt x="17521" y="14666"/>
                  </a:lnTo>
                  <a:lnTo>
                    <a:pt x="17593" y="14675"/>
                  </a:lnTo>
                  <a:lnTo>
                    <a:pt x="17655" y="13605"/>
                  </a:lnTo>
                  <a:lnTo>
                    <a:pt x="19181" y="13676"/>
                  </a:lnTo>
                  <a:lnTo>
                    <a:pt x="19127" y="14765"/>
                  </a:lnTo>
                  <a:lnTo>
                    <a:pt x="19199" y="14773"/>
                  </a:lnTo>
                  <a:lnTo>
                    <a:pt x="19252" y="13685"/>
                  </a:lnTo>
                  <a:lnTo>
                    <a:pt x="20778" y="13765"/>
                  </a:lnTo>
                  <a:lnTo>
                    <a:pt x="20724" y="14863"/>
                  </a:lnTo>
                  <a:lnTo>
                    <a:pt x="20795" y="14872"/>
                  </a:lnTo>
                  <a:lnTo>
                    <a:pt x="20858" y="13765"/>
                  </a:lnTo>
                  <a:lnTo>
                    <a:pt x="22383" y="13846"/>
                  </a:lnTo>
                  <a:lnTo>
                    <a:pt x="22330" y="14961"/>
                  </a:lnTo>
                  <a:lnTo>
                    <a:pt x="22401" y="14970"/>
                  </a:lnTo>
                  <a:lnTo>
                    <a:pt x="22455" y="13846"/>
                  </a:lnTo>
                  <a:lnTo>
                    <a:pt x="23989" y="13926"/>
                  </a:lnTo>
                  <a:lnTo>
                    <a:pt x="23927" y="15059"/>
                  </a:lnTo>
                  <a:lnTo>
                    <a:pt x="23998" y="15059"/>
                  </a:lnTo>
                  <a:lnTo>
                    <a:pt x="24061" y="13935"/>
                  </a:lnTo>
                  <a:lnTo>
                    <a:pt x="25613" y="14015"/>
                  </a:lnTo>
                  <a:lnTo>
                    <a:pt x="25622" y="13935"/>
                  </a:lnTo>
                  <a:lnTo>
                    <a:pt x="24061" y="13855"/>
                  </a:lnTo>
                  <a:lnTo>
                    <a:pt x="24141" y="12329"/>
                  </a:lnTo>
                  <a:lnTo>
                    <a:pt x="25693" y="12409"/>
                  </a:lnTo>
                  <a:lnTo>
                    <a:pt x="25693" y="12338"/>
                  </a:lnTo>
                  <a:lnTo>
                    <a:pt x="24150" y="12258"/>
                  </a:lnTo>
                  <a:lnTo>
                    <a:pt x="24221" y="10732"/>
                  </a:lnTo>
                  <a:lnTo>
                    <a:pt x="25764" y="10813"/>
                  </a:lnTo>
                  <a:lnTo>
                    <a:pt x="25764" y="10732"/>
                  </a:lnTo>
                  <a:lnTo>
                    <a:pt x="24230" y="10652"/>
                  </a:lnTo>
                  <a:lnTo>
                    <a:pt x="24310" y="9126"/>
                  </a:lnTo>
                  <a:lnTo>
                    <a:pt x="25836" y="9207"/>
                  </a:lnTo>
                  <a:lnTo>
                    <a:pt x="25836" y="9135"/>
                  </a:lnTo>
                  <a:lnTo>
                    <a:pt x="24310" y="9055"/>
                  </a:lnTo>
                  <a:lnTo>
                    <a:pt x="24391" y="7530"/>
                  </a:lnTo>
                  <a:lnTo>
                    <a:pt x="25907" y="7601"/>
                  </a:lnTo>
                  <a:lnTo>
                    <a:pt x="25907" y="7530"/>
                  </a:lnTo>
                  <a:lnTo>
                    <a:pt x="24391" y="7449"/>
                  </a:lnTo>
                  <a:lnTo>
                    <a:pt x="24471" y="5924"/>
                  </a:lnTo>
                  <a:lnTo>
                    <a:pt x="25979" y="6004"/>
                  </a:lnTo>
                  <a:lnTo>
                    <a:pt x="25979" y="5924"/>
                  </a:lnTo>
                  <a:lnTo>
                    <a:pt x="24480" y="5852"/>
                  </a:lnTo>
                  <a:lnTo>
                    <a:pt x="24560" y="4309"/>
                  </a:lnTo>
                  <a:lnTo>
                    <a:pt x="26050" y="4389"/>
                  </a:lnTo>
                  <a:lnTo>
                    <a:pt x="26050" y="4318"/>
                  </a:lnTo>
                  <a:lnTo>
                    <a:pt x="24560" y="4238"/>
                  </a:lnTo>
                  <a:lnTo>
                    <a:pt x="24640" y="2712"/>
                  </a:lnTo>
                  <a:lnTo>
                    <a:pt x="25086" y="2739"/>
                  </a:lnTo>
                  <a:lnTo>
                    <a:pt x="25033" y="2659"/>
                  </a:lnTo>
                  <a:lnTo>
                    <a:pt x="24640" y="2641"/>
                  </a:lnTo>
                  <a:lnTo>
                    <a:pt x="24667" y="2106"/>
                  </a:lnTo>
                  <a:lnTo>
                    <a:pt x="24605" y="1999"/>
                  </a:lnTo>
                  <a:lnTo>
                    <a:pt x="24569" y="2641"/>
                  </a:lnTo>
                  <a:lnTo>
                    <a:pt x="23044" y="2561"/>
                  </a:lnTo>
                  <a:lnTo>
                    <a:pt x="23124" y="1026"/>
                  </a:lnTo>
                  <a:lnTo>
                    <a:pt x="23989" y="1071"/>
                  </a:lnTo>
                  <a:lnTo>
                    <a:pt x="23962" y="1026"/>
                  </a:lnTo>
                  <a:lnTo>
                    <a:pt x="15708" y="638"/>
                  </a:lnTo>
                  <a:lnTo>
                    <a:pt x="15708" y="638"/>
                  </a:lnTo>
                  <a:lnTo>
                    <a:pt x="16638" y="687"/>
                  </a:lnTo>
                  <a:lnTo>
                    <a:pt x="16558" y="2222"/>
                  </a:lnTo>
                  <a:lnTo>
                    <a:pt x="15032" y="2141"/>
                  </a:lnTo>
                  <a:lnTo>
                    <a:pt x="15113" y="610"/>
                  </a:lnTo>
                  <a:lnTo>
                    <a:pt x="15113" y="610"/>
                  </a:lnTo>
                  <a:lnTo>
                    <a:pt x="15041" y="607"/>
                  </a:lnTo>
                  <a:lnTo>
                    <a:pt x="14961" y="2141"/>
                  </a:lnTo>
                  <a:lnTo>
                    <a:pt x="13427" y="2061"/>
                  </a:lnTo>
                  <a:lnTo>
                    <a:pt x="13507" y="536"/>
                  </a:lnTo>
                  <a:lnTo>
                    <a:pt x="13436" y="527"/>
                  </a:lnTo>
                  <a:lnTo>
                    <a:pt x="13355" y="2061"/>
                  </a:lnTo>
                  <a:lnTo>
                    <a:pt x="11830" y="1981"/>
                  </a:lnTo>
                  <a:lnTo>
                    <a:pt x="11910" y="455"/>
                  </a:lnTo>
                  <a:lnTo>
                    <a:pt x="11830" y="455"/>
                  </a:lnTo>
                  <a:lnTo>
                    <a:pt x="11758" y="1981"/>
                  </a:lnTo>
                  <a:lnTo>
                    <a:pt x="10224" y="1900"/>
                  </a:lnTo>
                  <a:lnTo>
                    <a:pt x="10304" y="384"/>
                  </a:lnTo>
                  <a:lnTo>
                    <a:pt x="10233" y="384"/>
                  </a:lnTo>
                  <a:lnTo>
                    <a:pt x="10153" y="1892"/>
                  </a:lnTo>
                  <a:lnTo>
                    <a:pt x="8627" y="1811"/>
                  </a:lnTo>
                  <a:lnTo>
                    <a:pt x="8707" y="304"/>
                  </a:lnTo>
                  <a:lnTo>
                    <a:pt x="8627" y="304"/>
                  </a:lnTo>
                  <a:lnTo>
                    <a:pt x="8547" y="1811"/>
                  </a:lnTo>
                  <a:lnTo>
                    <a:pt x="7021" y="1731"/>
                  </a:lnTo>
                  <a:lnTo>
                    <a:pt x="7102" y="232"/>
                  </a:lnTo>
                  <a:lnTo>
                    <a:pt x="7030" y="232"/>
                  </a:lnTo>
                  <a:lnTo>
                    <a:pt x="6950" y="1731"/>
                  </a:lnTo>
                  <a:lnTo>
                    <a:pt x="5424" y="1651"/>
                  </a:lnTo>
                  <a:lnTo>
                    <a:pt x="5496" y="161"/>
                  </a:lnTo>
                  <a:lnTo>
                    <a:pt x="5424" y="152"/>
                  </a:lnTo>
                  <a:lnTo>
                    <a:pt x="5344" y="1642"/>
                  </a:lnTo>
                  <a:lnTo>
                    <a:pt x="3819" y="1570"/>
                  </a:lnTo>
                  <a:lnTo>
                    <a:pt x="3899" y="81"/>
                  </a:lnTo>
                  <a:lnTo>
                    <a:pt x="3819" y="81"/>
                  </a:lnTo>
                  <a:lnTo>
                    <a:pt x="3747" y="1561"/>
                  </a:lnTo>
                  <a:lnTo>
                    <a:pt x="2222" y="1481"/>
                  </a:lnTo>
                  <a:lnTo>
                    <a:pt x="2293" y="9"/>
                  </a:lnTo>
                  <a:lnTo>
                    <a:pt x="222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18" name="Google Shape;10890;p38"/>
            <p:cNvSpPr/>
            <p:nvPr/>
          </p:nvSpPr>
          <p:spPr>
            <a:xfrm>
              <a:off x="4497155" y="2059584"/>
              <a:ext cx="356857" cy="453021"/>
            </a:xfrm>
            <a:custGeom>
              <a:avLst/>
              <a:ahLst/>
              <a:rect l="l" t="t" r="r" b="b"/>
              <a:pathLst>
                <a:path w="2516" h="3194" extrusionOk="0">
                  <a:moveTo>
                    <a:pt x="428" y="0"/>
                  </a:moveTo>
                  <a:lnTo>
                    <a:pt x="0" y="2801"/>
                  </a:lnTo>
                  <a:lnTo>
                    <a:pt x="2516" y="3194"/>
                  </a:lnTo>
                  <a:lnTo>
                    <a:pt x="428" y="0"/>
                  </a:ln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100" name="Google Shape;10891;p38"/>
          <p:cNvGrpSpPr/>
          <p:nvPr/>
        </p:nvGrpSpPr>
        <p:grpSpPr>
          <a:xfrm>
            <a:off x="768235" y="1058603"/>
            <a:ext cx="3612875" cy="4177933"/>
            <a:chOff x="1151537" y="1905124"/>
            <a:chExt cx="3702475" cy="2158871"/>
          </a:xfrm>
        </p:grpSpPr>
        <p:sp>
          <p:nvSpPr>
            <p:cNvPr id="1051219" name="Google Shape;10892;p38"/>
            <p:cNvSpPr/>
            <p:nvPr/>
          </p:nvSpPr>
          <p:spPr>
            <a:xfrm>
              <a:off x="1151537" y="1905124"/>
              <a:ext cx="3702461" cy="2158871"/>
            </a:xfrm>
            <a:custGeom>
              <a:avLst/>
              <a:ahLst/>
              <a:rect l="l" t="t" r="r" b="b"/>
              <a:pathLst>
                <a:path w="26104" h="15221" extrusionOk="0">
                  <a:moveTo>
                    <a:pt x="804" y="1"/>
                  </a:moveTo>
                  <a:lnTo>
                    <a:pt x="1" y="13668"/>
                  </a:lnTo>
                  <a:lnTo>
                    <a:pt x="25622" y="15220"/>
                  </a:lnTo>
                  <a:lnTo>
                    <a:pt x="26104" y="4283"/>
                  </a:lnTo>
                  <a:lnTo>
                    <a:pt x="24016" y="1089"/>
                  </a:lnTo>
                  <a:lnTo>
                    <a:pt x="804" y="1"/>
                  </a:lnTo>
                  <a:close/>
                </a:path>
              </a:pathLst>
            </a:custGeom>
            <a:solidFill>
              <a:schemeClr val="accent2"/>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20" name="Google Shape;10893;p38"/>
            <p:cNvSpPr/>
            <p:nvPr/>
          </p:nvSpPr>
          <p:spPr>
            <a:xfrm>
              <a:off x="1159196" y="1914060"/>
              <a:ext cx="3694802" cy="2135893"/>
            </a:xfrm>
            <a:custGeom>
              <a:avLst/>
              <a:ahLst/>
              <a:rect l="l" t="t" r="r" b="b"/>
              <a:pathLst>
                <a:path w="26050" h="15059" extrusionOk="0">
                  <a:moveTo>
                    <a:pt x="15113" y="607"/>
                  </a:moveTo>
                  <a:lnTo>
                    <a:pt x="15113" y="610"/>
                  </a:lnTo>
                  <a:lnTo>
                    <a:pt x="15113" y="610"/>
                  </a:lnTo>
                  <a:lnTo>
                    <a:pt x="15708" y="638"/>
                  </a:lnTo>
                  <a:lnTo>
                    <a:pt x="15708" y="638"/>
                  </a:lnTo>
                  <a:lnTo>
                    <a:pt x="15113" y="607"/>
                  </a:lnTo>
                  <a:close/>
                  <a:moveTo>
                    <a:pt x="16710" y="696"/>
                  </a:moveTo>
                  <a:lnTo>
                    <a:pt x="18244" y="767"/>
                  </a:lnTo>
                  <a:lnTo>
                    <a:pt x="18164" y="2311"/>
                  </a:lnTo>
                  <a:lnTo>
                    <a:pt x="16638" y="2231"/>
                  </a:lnTo>
                  <a:lnTo>
                    <a:pt x="16710" y="696"/>
                  </a:lnTo>
                  <a:close/>
                  <a:moveTo>
                    <a:pt x="18315" y="776"/>
                  </a:moveTo>
                  <a:lnTo>
                    <a:pt x="19841" y="857"/>
                  </a:lnTo>
                  <a:lnTo>
                    <a:pt x="19761" y="2391"/>
                  </a:lnTo>
                  <a:lnTo>
                    <a:pt x="18235" y="2311"/>
                  </a:lnTo>
                  <a:lnTo>
                    <a:pt x="18315" y="776"/>
                  </a:lnTo>
                  <a:close/>
                  <a:moveTo>
                    <a:pt x="19912" y="857"/>
                  </a:moveTo>
                  <a:lnTo>
                    <a:pt x="21447" y="937"/>
                  </a:lnTo>
                  <a:lnTo>
                    <a:pt x="21366" y="2471"/>
                  </a:lnTo>
                  <a:lnTo>
                    <a:pt x="19841" y="2391"/>
                  </a:lnTo>
                  <a:lnTo>
                    <a:pt x="19912" y="857"/>
                  </a:lnTo>
                  <a:close/>
                  <a:moveTo>
                    <a:pt x="21518" y="937"/>
                  </a:moveTo>
                  <a:lnTo>
                    <a:pt x="23044" y="1017"/>
                  </a:lnTo>
                  <a:lnTo>
                    <a:pt x="22963" y="2552"/>
                  </a:lnTo>
                  <a:lnTo>
                    <a:pt x="21438" y="2480"/>
                  </a:lnTo>
                  <a:lnTo>
                    <a:pt x="21518" y="937"/>
                  </a:lnTo>
                  <a:close/>
                  <a:moveTo>
                    <a:pt x="2213" y="1561"/>
                  </a:moveTo>
                  <a:lnTo>
                    <a:pt x="3738" y="1633"/>
                  </a:lnTo>
                  <a:lnTo>
                    <a:pt x="3667" y="3158"/>
                  </a:lnTo>
                  <a:lnTo>
                    <a:pt x="2133" y="3078"/>
                  </a:lnTo>
                  <a:lnTo>
                    <a:pt x="2213" y="1561"/>
                  </a:lnTo>
                  <a:close/>
                  <a:moveTo>
                    <a:pt x="3819" y="1642"/>
                  </a:moveTo>
                  <a:lnTo>
                    <a:pt x="5344" y="1722"/>
                  </a:lnTo>
                  <a:lnTo>
                    <a:pt x="5264" y="3239"/>
                  </a:lnTo>
                  <a:lnTo>
                    <a:pt x="3738" y="3167"/>
                  </a:lnTo>
                  <a:lnTo>
                    <a:pt x="3819" y="1642"/>
                  </a:lnTo>
                  <a:close/>
                  <a:moveTo>
                    <a:pt x="5416" y="1722"/>
                  </a:moveTo>
                  <a:lnTo>
                    <a:pt x="6950" y="1802"/>
                  </a:lnTo>
                  <a:lnTo>
                    <a:pt x="6870" y="3328"/>
                  </a:lnTo>
                  <a:lnTo>
                    <a:pt x="5344" y="3248"/>
                  </a:lnTo>
                  <a:lnTo>
                    <a:pt x="5416" y="1722"/>
                  </a:lnTo>
                  <a:close/>
                  <a:moveTo>
                    <a:pt x="7021" y="1802"/>
                  </a:moveTo>
                  <a:lnTo>
                    <a:pt x="8547" y="1883"/>
                  </a:lnTo>
                  <a:lnTo>
                    <a:pt x="8467" y="3408"/>
                  </a:lnTo>
                  <a:lnTo>
                    <a:pt x="6941" y="3328"/>
                  </a:lnTo>
                  <a:lnTo>
                    <a:pt x="7021" y="1802"/>
                  </a:lnTo>
                  <a:close/>
                  <a:moveTo>
                    <a:pt x="8618" y="1892"/>
                  </a:moveTo>
                  <a:lnTo>
                    <a:pt x="10153" y="1972"/>
                  </a:lnTo>
                  <a:lnTo>
                    <a:pt x="10072" y="3488"/>
                  </a:lnTo>
                  <a:lnTo>
                    <a:pt x="8547" y="3408"/>
                  </a:lnTo>
                  <a:lnTo>
                    <a:pt x="8618" y="1892"/>
                  </a:lnTo>
                  <a:close/>
                  <a:moveTo>
                    <a:pt x="10224" y="1972"/>
                  </a:moveTo>
                  <a:lnTo>
                    <a:pt x="11749" y="2052"/>
                  </a:lnTo>
                  <a:lnTo>
                    <a:pt x="11669" y="3578"/>
                  </a:lnTo>
                  <a:lnTo>
                    <a:pt x="10144" y="3497"/>
                  </a:lnTo>
                  <a:lnTo>
                    <a:pt x="10224" y="1972"/>
                  </a:lnTo>
                  <a:close/>
                  <a:moveTo>
                    <a:pt x="11821" y="2052"/>
                  </a:moveTo>
                  <a:lnTo>
                    <a:pt x="13355" y="2132"/>
                  </a:lnTo>
                  <a:lnTo>
                    <a:pt x="13275" y="3658"/>
                  </a:lnTo>
                  <a:lnTo>
                    <a:pt x="11749" y="3578"/>
                  </a:lnTo>
                  <a:lnTo>
                    <a:pt x="11821" y="2052"/>
                  </a:lnTo>
                  <a:close/>
                  <a:moveTo>
                    <a:pt x="13427" y="2141"/>
                  </a:moveTo>
                  <a:lnTo>
                    <a:pt x="14952" y="2213"/>
                  </a:lnTo>
                  <a:lnTo>
                    <a:pt x="14872" y="3738"/>
                  </a:lnTo>
                  <a:lnTo>
                    <a:pt x="13346" y="3658"/>
                  </a:lnTo>
                  <a:lnTo>
                    <a:pt x="13427" y="2141"/>
                  </a:lnTo>
                  <a:close/>
                  <a:moveTo>
                    <a:pt x="15032" y="2222"/>
                  </a:moveTo>
                  <a:lnTo>
                    <a:pt x="16558" y="2302"/>
                  </a:lnTo>
                  <a:lnTo>
                    <a:pt x="16478" y="3818"/>
                  </a:lnTo>
                  <a:lnTo>
                    <a:pt x="14952" y="3747"/>
                  </a:lnTo>
                  <a:lnTo>
                    <a:pt x="15032" y="2222"/>
                  </a:lnTo>
                  <a:close/>
                  <a:moveTo>
                    <a:pt x="16629" y="2302"/>
                  </a:moveTo>
                  <a:lnTo>
                    <a:pt x="18155" y="2382"/>
                  </a:lnTo>
                  <a:lnTo>
                    <a:pt x="18074" y="3908"/>
                  </a:lnTo>
                  <a:lnTo>
                    <a:pt x="16549" y="3827"/>
                  </a:lnTo>
                  <a:lnTo>
                    <a:pt x="16629" y="2302"/>
                  </a:lnTo>
                  <a:close/>
                  <a:moveTo>
                    <a:pt x="18235" y="2382"/>
                  </a:moveTo>
                  <a:lnTo>
                    <a:pt x="19761" y="2462"/>
                  </a:lnTo>
                  <a:lnTo>
                    <a:pt x="19680" y="3988"/>
                  </a:lnTo>
                  <a:lnTo>
                    <a:pt x="18155" y="3908"/>
                  </a:lnTo>
                  <a:lnTo>
                    <a:pt x="18235" y="2382"/>
                  </a:lnTo>
                  <a:close/>
                  <a:moveTo>
                    <a:pt x="19832" y="2471"/>
                  </a:moveTo>
                  <a:lnTo>
                    <a:pt x="21357" y="2543"/>
                  </a:lnTo>
                  <a:lnTo>
                    <a:pt x="21286" y="4068"/>
                  </a:lnTo>
                  <a:lnTo>
                    <a:pt x="19752" y="3988"/>
                  </a:lnTo>
                  <a:lnTo>
                    <a:pt x="19832" y="2471"/>
                  </a:lnTo>
                  <a:close/>
                  <a:moveTo>
                    <a:pt x="21438" y="2552"/>
                  </a:moveTo>
                  <a:lnTo>
                    <a:pt x="22963" y="2632"/>
                  </a:lnTo>
                  <a:lnTo>
                    <a:pt x="22883" y="4149"/>
                  </a:lnTo>
                  <a:lnTo>
                    <a:pt x="21357" y="4077"/>
                  </a:lnTo>
                  <a:lnTo>
                    <a:pt x="21438" y="2552"/>
                  </a:lnTo>
                  <a:close/>
                  <a:moveTo>
                    <a:pt x="23035" y="2632"/>
                  </a:moveTo>
                  <a:lnTo>
                    <a:pt x="24560" y="2712"/>
                  </a:lnTo>
                  <a:lnTo>
                    <a:pt x="24489" y="4238"/>
                  </a:lnTo>
                  <a:lnTo>
                    <a:pt x="22954" y="4157"/>
                  </a:lnTo>
                  <a:lnTo>
                    <a:pt x="23035" y="2632"/>
                  </a:lnTo>
                  <a:close/>
                  <a:moveTo>
                    <a:pt x="2133" y="3158"/>
                  </a:moveTo>
                  <a:lnTo>
                    <a:pt x="3658" y="3239"/>
                  </a:lnTo>
                  <a:lnTo>
                    <a:pt x="3578" y="4773"/>
                  </a:lnTo>
                  <a:lnTo>
                    <a:pt x="2052" y="4693"/>
                  </a:lnTo>
                  <a:lnTo>
                    <a:pt x="2133" y="3158"/>
                  </a:lnTo>
                  <a:close/>
                  <a:moveTo>
                    <a:pt x="3738" y="3239"/>
                  </a:moveTo>
                  <a:lnTo>
                    <a:pt x="5264" y="3319"/>
                  </a:lnTo>
                  <a:lnTo>
                    <a:pt x="5184" y="4853"/>
                  </a:lnTo>
                  <a:lnTo>
                    <a:pt x="3658" y="4773"/>
                  </a:lnTo>
                  <a:lnTo>
                    <a:pt x="3738" y="3239"/>
                  </a:lnTo>
                  <a:close/>
                  <a:moveTo>
                    <a:pt x="5335" y="3319"/>
                  </a:moveTo>
                  <a:lnTo>
                    <a:pt x="6861" y="3399"/>
                  </a:lnTo>
                  <a:lnTo>
                    <a:pt x="6780" y="4934"/>
                  </a:lnTo>
                  <a:lnTo>
                    <a:pt x="5255" y="4853"/>
                  </a:lnTo>
                  <a:lnTo>
                    <a:pt x="5335" y="3319"/>
                  </a:lnTo>
                  <a:close/>
                  <a:moveTo>
                    <a:pt x="6941" y="3408"/>
                  </a:moveTo>
                  <a:lnTo>
                    <a:pt x="8467" y="3479"/>
                  </a:lnTo>
                  <a:lnTo>
                    <a:pt x="8386" y="5023"/>
                  </a:lnTo>
                  <a:lnTo>
                    <a:pt x="6861" y="4943"/>
                  </a:lnTo>
                  <a:lnTo>
                    <a:pt x="6941" y="3408"/>
                  </a:lnTo>
                  <a:close/>
                  <a:moveTo>
                    <a:pt x="8538" y="3488"/>
                  </a:moveTo>
                  <a:lnTo>
                    <a:pt x="10063" y="3569"/>
                  </a:lnTo>
                  <a:lnTo>
                    <a:pt x="9983" y="5103"/>
                  </a:lnTo>
                  <a:lnTo>
                    <a:pt x="8458" y="5023"/>
                  </a:lnTo>
                  <a:lnTo>
                    <a:pt x="8538" y="3488"/>
                  </a:lnTo>
                  <a:close/>
                  <a:moveTo>
                    <a:pt x="10144" y="3569"/>
                  </a:moveTo>
                  <a:lnTo>
                    <a:pt x="11669" y="3649"/>
                  </a:lnTo>
                  <a:lnTo>
                    <a:pt x="11589" y="5183"/>
                  </a:lnTo>
                  <a:lnTo>
                    <a:pt x="10063" y="5103"/>
                  </a:lnTo>
                  <a:lnTo>
                    <a:pt x="10144" y="3569"/>
                  </a:lnTo>
                  <a:close/>
                  <a:moveTo>
                    <a:pt x="11741" y="3649"/>
                  </a:moveTo>
                  <a:lnTo>
                    <a:pt x="13266" y="3729"/>
                  </a:lnTo>
                  <a:lnTo>
                    <a:pt x="13195" y="5264"/>
                  </a:lnTo>
                  <a:lnTo>
                    <a:pt x="11660" y="5192"/>
                  </a:lnTo>
                  <a:lnTo>
                    <a:pt x="11741" y="3649"/>
                  </a:lnTo>
                  <a:close/>
                  <a:moveTo>
                    <a:pt x="13346" y="3738"/>
                  </a:moveTo>
                  <a:lnTo>
                    <a:pt x="14872" y="3810"/>
                  </a:lnTo>
                  <a:lnTo>
                    <a:pt x="14792" y="5353"/>
                  </a:lnTo>
                  <a:lnTo>
                    <a:pt x="13266" y="5273"/>
                  </a:lnTo>
                  <a:lnTo>
                    <a:pt x="13346" y="3738"/>
                  </a:lnTo>
                  <a:close/>
                  <a:moveTo>
                    <a:pt x="14943" y="3818"/>
                  </a:moveTo>
                  <a:lnTo>
                    <a:pt x="16478" y="3899"/>
                  </a:lnTo>
                  <a:lnTo>
                    <a:pt x="16397" y="5433"/>
                  </a:lnTo>
                  <a:lnTo>
                    <a:pt x="14863" y="5353"/>
                  </a:lnTo>
                  <a:lnTo>
                    <a:pt x="14943" y="3818"/>
                  </a:lnTo>
                  <a:close/>
                  <a:moveTo>
                    <a:pt x="16549" y="3899"/>
                  </a:moveTo>
                  <a:lnTo>
                    <a:pt x="18074" y="3979"/>
                  </a:lnTo>
                  <a:lnTo>
                    <a:pt x="17994" y="5513"/>
                  </a:lnTo>
                  <a:lnTo>
                    <a:pt x="16469" y="5433"/>
                  </a:lnTo>
                  <a:lnTo>
                    <a:pt x="16549" y="3899"/>
                  </a:lnTo>
                  <a:close/>
                  <a:moveTo>
                    <a:pt x="18146" y="3979"/>
                  </a:moveTo>
                  <a:lnTo>
                    <a:pt x="19680" y="4059"/>
                  </a:lnTo>
                  <a:lnTo>
                    <a:pt x="19600" y="5594"/>
                  </a:lnTo>
                  <a:lnTo>
                    <a:pt x="18066" y="5522"/>
                  </a:lnTo>
                  <a:lnTo>
                    <a:pt x="18146" y="3979"/>
                  </a:lnTo>
                  <a:close/>
                  <a:moveTo>
                    <a:pt x="19752" y="4068"/>
                  </a:moveTo>
                  <a:lnTo>
                    <a:pt x="21277" y="4149"/>
                  </a:lnTo>
                  <a:lnTo>
                    <a:pt x="21197" y="5683"/>
                  </a:lnTo>
                  <a:lnTo>
                    <a:pt x="19671" y="5603"/>
                  </a:lnTo>
                  <a:lnTo>
                    <a:pt x="19752" y="4068"/>
                  </a:lnTo>
                  <a:close/>
                  <a:moveTo>
                    <a:pt x="21349" y="4149"/>
                  </a:moveTo>
                  <a:lnTo>
                    <a:pt x="22883" y="4229"/>
                  </a:lnTo>
                  <a:lnTo>
                    <a:pt x="22803" y="5763"/>
                  </a:lnTo>
                  <a:lnTo>
                    <a:pt x="21277" y="5683"/>
                  </a:lnTo>
                  <a:lnTo>
                    <a:pt x="21349" y="4149"/>
                  </a:lnTo>
                  <a:close/>
                  <a:moveTo>
                    <a:pt x="22954" y="4229"/>
                  </a:moveTo>
                  <a:lnTo>
                    <a:pt x="24480" y="4309"/>
                  </a:lnTo>
                  <a:lnTo>
                    <a:pt x="24400" y="5844"/>
                  </a:lnTo>
                  <a:lnTo>
                    <a:pt x="22874" y="5763"/>
                  </a:lnTo>
                  <a:lnTo>
                    <a:pt x="22954" y="4229"/>
                  </a:lnTo>
                  <a:close/>
                  <a:moveTo>
                    <a:pt x="2052" y="4764"/>
                  </a:moveTo>
                  <a:lnTo>
                    <a:pt x="3578" y="4844"/>
                  </a:lnTo>
                  <a:lnTo>
                    <a:pt x="3498" y="6370"/>
                  </a:lnTo>
                  <a:lnTo>
                    <a:pt x="1972" y="6290"/>
                  </a:lnTo>
                  <a:lnTo>
                    <a:pt x="2052" y="4764"/>
                  </a:lnTo>
                  <a:close/>
                  <a:moveTo>
                    <a:pt x="3649" y="4844"/>
                  </a:moveTo>
                  <a:lnTo>
                    <a:pt x="5175" y="4925"/>
                  </a:lnTo>
                  <a:lnTo>
                    <a:pt x="5103" y="6459"/>
                  </a:lnTo>
                  <a:lnTo>
                    <a:pt x="3569" y="6379"/>
                  </a:lnTo>
                  <a:lnTo>
                    <a:pt x="3649" y="4844"/>
                  </a:lnTo>
                  <a:close/>
                  <a:moveTo>
                    <a:pt x="5255" y="4934"/>
                  </a:moveTo>
                  <a:lnTo>
                    <a:pt x="6780" y="5014"/>
                  </a:lnTo>
                  <a:lnTo>
                    <a:pt x="6700" y="6539"/>
                  </a:lnTo>
                  <a:lnTo>
                    <a:pt x="5175" y="6459"/>
                  </a:lnTo>
                  <a:lnTo>
                    <a:pt x="5255" y="4934"/>
                  </a:lnTo>
                  <a:close/>
                  <a:moveTo>
                    <a:pt x="6852" y="5014"/>
                  </a:moveTo>
                  <a:lnTo>
                    <a:pt x="8377" y="5094"/>
                  </a:lnTo>
                  <a:lnTo>
                    <a:pt x="8306" y="6620"/>
                  </a:lnTo>
                  <a:lnTo>
                    <a:pt x="6772" y="6539"/>
                  </a:lnTo>
                  <a:lnTo>
                    <a:pt x="6852" y="5014"/>
                  </a:lnTo>
                  <a:close/>
                  <a:moveTo>
                    <a:pt x="8458" y="5094"/>
                  </a:moveTo>
                  <a:lnTo>
                    <a:pt x="9983" y="5174"/>
                  </a:lnTo>
                  <a:lnTo>
                    <a:pt x="9903" y="6700"/>
                  </a:lnTo>
                  <a:lnTo>
                    <a:pt x="8377" y="6629"/>
                  </a:lnTo>
                  <a:lnTo>
                    <a:pt x="8458" y="5094"/>
                  </a:lnTo>
                  <a:close/>
                  <a:moveTo>
                    <a:pt x="10054" y="5183"/>
                  </a:moveTo>
                  <a:lnTo>
                    <a:pt x="11589" y="5255"/>
                  </a:lnTo>
                  <a:lnTo>
                    <a:pt x="11509" y="6789"/>
                  </a:lnTo>
                  <a:lnTo>
                    <a:pt x="9983" y="6709"/>
                  </a:lnTo>
                  <a:lnTo>
                    <a:pt x="10054" y="5183"/>
                  </a:lnTo>
                  <a:close/>
                  <a:moveTo>
                    <a:pt x="11660" y="5264"/>
                  </a:moveTo>
                  <a:lnTo>
                    <a:pt x="13186" y="5344"/>
                  </a:lnTo>
                  <a:lnTo>
                    <a:pt x="13105" y="6869"/>
                  </a:lnTo>
                  <a:lnTo>
                    <a:pt x="11580" y="6789"/>
                  </a:lnTo>
                  <a:lnTo>
                    <a:pt x="11660" y="5264"/>
                  </a:lnTo>
                  <a:close/>
                  <a:moveTo>
                    <a:pt x="13257" y="5344"/>
                  </a:moveTo>
                  <a:lnTo>
                    <a:pt x="14792" y="5424"/>
                  </a:lnTo>
                  <a:lnTo>
                    <a:pt x="14711" y="6950"/>
                  </a:lnTo>
                  <a:lnTo>
                    <a:pt x="13186" y="6869"/>
                  </a:lnTo>
                  <a:lnTo>
                    <a:pt x="13257" y="5344"/>
                  </a:lnTo>
                  <a:close/>
                  <a:moveTo>
                    <a:pt x="14863" y="5424"/>
                  </a:moveTo>
                  <a:lnTo>
                    <a:pt x="16388" y="5505"/>
                  </a:lnTo>
                  <a:lnTo>
                    <a:pt x="16308" y="7030"/>
                  </a:lnTo>
                  <a:lnTo>
                    <a:pt x="14783" y="6959"/>
                  </a:lnTo>
                  <a:lnTo>
                    <a:pt x="14863" y="5424"/>
                  </a:lnTo>
                  <a:close/>
                  <a:moveTo>
                    <a:pt x="16469" y="5513"/>
                  </a:moveTo>
                  <a:lnTo>
                    <a:pt x="17994" y="5594"/>
                  </a:lnTo>
                  <a:lnTo>
                    <a:pt x="17914" y="7119"/>
                  </a:lnTo>
                  <a:lnTo>
                    <a:pt x="16388" y="7039"/>
                  </a:lnTo>
                  <a:lnTo>
                    <a:pt x="16469" y="5513"/>
                  </a:lnTo>
                  <a:close/>
                  <a:moveTo>
                    <a:pt x="18066" y="5594"/>
                  </a:moveTo>
                  <a:lnTo>
                    <a:pt x="19591" y="5674"/>
                  </a:lnTo>
                  <a:lnTo>
                    <a:pt x="19511" y="7200"/>
                  </a:lnTo>
                  <a:lnTo>
                    <a:pt x="17985" y="7119"/>
                  </a:lnTo>
                  <a:lnTo>
                    <a:pt x="18066" y="5594"/>
                  </a:lnTo>
                  <a:close/>
                  <a:moveTo>
                    <a:pt x="19671" y="5674"/>
                  </a:moveTo>
                  <a:lnTo>
                    <a:pt x="21197" y="5754"/>
                  </a:lnTo>
                  <a:lnTo>
                    <a:pt x="21117" y="7280"/>
                  </a:lnTo>
                  <a:lnTo>
                    <a:pt x="19591" y="7200"/>
                  </a:lnTo>
                  <a:lnTo>
                    <a:pt x="19671" y="5674"/>
                  </a:lnTo>
                  <a:close/>
                  <a:moveTo>
                    <a:pt x="21268" y="5754"/>
                  </a:moveTo>
                  <a:lnTo>
                    <a:pt x="22794" y="5835"/>
                  </a:lnTo>
                  <a:lnTo>
                    <a:pt x="22713" y="7369"/>
                  </a:lnTo>
                  <a:lnTo>
                    <a:pt x="21188" y="7289"/>
                  </a:lnTo>
                  <a:lnTo>
                    <a:pt x="21268" y="5754"/>
                  </a:lnTo>
                  <a:close/>
                  <a:moveTo>
                    <a:pt x="22874" y="5844"/>
                  </a:moveTo>
                  <a:lnTo>
                    <a:pt x="24400" y="5924"/>
                  </a:lnTo>
                  <a:lnTo>
                    <a:pt x="24319" y="7449"/>
                  </a:lnTo>
                  <a:lnTo>
                    <a:pt x="22794" y="7369"/>
                  </a:lnTo>
                  <a:lnTo>
                    <a:pt x="22874" y="5844"/>
                  </a:lnTo>
                  <a:close/>
                  <a:moveTo>
                    <a:pt x="1963" y="6370"/>
                  </a:moveTo>
                  <a:lnTo>
                    <a:pt x="3498" y="6450"/>
                  </a:lnTo>
                  <a:lnTo>
                    <a:pt x="3417" y="7976"/>
                  </a:lnTo>
                  <a:lnTo>
                    <a:pt x="1892" y="7895"/>
                  </a:lnTo>
                  <a:lnTo>
                    <a:pt x="1963" y="6370"/>
                  </a:lnTo>
                  <a:close/>
                  <a:moveTo>
                    <a:pt x="3569" y="6450"/>
                  </a:moveTo>
                  <a:lnTo>
                    <a:pt x="5094" y="6530"/>
                  </a:lnTo>
                  <a:lnTo>
                    <a:pt x="5014" y="8056"/>
                  </a:lnTo>
                  <a:lnTo>
                    <a:pt x="3489" y="7976"/>
                  </a:lnTo>
                  <a:lnTo>
                    <a:pt x="3569" y="6450"/>
                  </a:lnTo>
                  <a:close/>
                  <a:moveTo>
                    <a:pt x="5166" y="6530"/>
                  </a:moveTo>
                  <a:lnTo>
                    <a:pt x="6700" y="6611"/>
                  </a:lnTo>
                  <a:lnTo>
                    <a:pt x="6620" y="8136"/>
                  </a:lnTo>
                  <a:lnTo>
                    <a:pt x="5094" y="8065"/>
                  </a:lnTo>
                  <a:lnTo>
                    <a:pt x="5166" y="6530"/>
                  </a:lnTo>
                  <a:close/>
                  <a:moveTo>
                    <a:pt x="6772" y="6620"/>
                  </a:moveTo>
                  <a:lnTo>
                    <a:pt x="8297" y="6691"/>
                  </a:lnTo>
                  <a:lnTo>
                    <a:pt x="8217" y="8225"/>
                  </a:lnTo>
                  <a:lnTo>
                    <a:pt x="6691" y="8145"/>
                  </a:lnTo>
                  <a:lnTo>
                    <a:pt x="6772" y="6620"/>
                  </a:lnTo>
                  <a:close/>
                  <a:moveTo>
                    <a:pt x="8377" y="6700"/>
                  </a:moveTo>
                  <a:lnTo>
                    <a:pt x="9903" y="6780"/>
                  </a:lnTo>
                  <a:lnTo>
                    <a:pt x="9823" y="8306"/>
                  </a:lnTo>
                  <a:lnTo>
                    <a:pt x="8297" y="8225"/>
                  </a:lnTo>
                  <a:lnTo>
                    <a:pt x="8377" y="6700"/>
                  </a:lnTo>
                  <a:close/>
                  <a:moveTo>
                    <a:pt x="9974" y="6780"/>
                  </a:moveTo>
                  <a:lnTo>
                    <a:pt x="11500" y="6861"/>
                  </a:lnTo>
                  <a:lnTo>
                    <a:pt x="11419" y="8386"/>
                  </a:lnTo>
                  <a:lnTo>
                    <a:pt x="9894" y="8306"/>
                  </a:lnTo>
                  <a:lnTo>
                    <a:pt x="9974" y="6780"/>
                  </a:lnTo>
                  <a:close/>
                  <a:moveTo>
                    <a:pt x="11580" y="6861"/>
                  </a:moveTo>
                  <a:lnTo>
                    <a:pt x="13105" y="6941"/>
                  </a:lnTo>
                  <a:lnTo>
                    <a:pt x="13025" y="8466"/>
                  </a:lnTo>
                  <a:lnTo>
                    <a:pt x="11500" y="8395"/>
                  </a:lnTo>
                  <a:lnTo>
                    <a:pt x="11580" y="6861"/>
                  </a:lnTo>
                  <a:close/>
                  <a:moveTo>
                    <a:pt x="13177" y="6950"/>
                  </a:moveTo>
                  <a:lnTo>
                    <a:pt x="14702" y="7021"/>
                  </a:lnTo>
                  <a:lnTo>
                    <a:pt x="14631" y="8556"/>
                  </a:lnTo>
                  <a:lnTo>
                    <a:pt x="13097" y="8475"/>
                  </a:lnTo>
                  <a:lnTo>
                    <a:pt x="13177" y="6950"/>
                  </a:lnTo>
                  <a:close/>
                  <a:moveTo>
                    <a:pt x="14783" y="7030"/>
                  </a:moveTo>
                  <a:lnTo>
                    <a:pt x="16308" y="7110"/>
                  </a:lnTo>
                  <a:lnTo>
                    <a:pt x="16228" y="8636"/>
                  </a:lnTo>
                  <a:lnTo>
                    <a:pt x="14702" y="8556"/>
                  </a:lnTo>
                  <a:lnTo>
                    <a:pt x="14783" y="7030"/>
                  </a:lnTo>
                  <a:close/>
                  <a:moveTo>
                    <a:pt x="16379" y="7110"/>
                  </a:moveTo>
                  <a:lnTo>
                    <a:pt x="17905" y="7191"/>
                  </a:lnTo>
                  <a:lnTo>
                    <a:pt x="17834" y="8716"/>
                  </a:lnTo>
                  <a:lnTo>
                    <a:pt x="16299" y="8636"/>
                  </a:lnTo>
                  <a:lnTo>
                    <a:pt x="16379" y="7110"/>
                  </a:lnTo>
                  <a:close/>
                  <a:moveTo>
                    <a:pt x="17985" y="7191"/>
                  </a:moveTo>
                  <a:lnTo>
                    <a:pt x="19511" y="7271"/>
                  </a:lnTo>
                  <a:lnTo>
                    <a:pt x="19430" y="8805"/>
                  </a:lnTo>
                  <a:lnTo>
                    <a:pt x="17905" y="8725"/>
                  </a:lnTo>
                  <a:lnTo>
                    <a:pt x="17985" y="7191"/>
                  </a:lnTo>
                  <a:close/>
                  <a:moveTo>
                    <a:pt x="19582" y="7280"/>
                  </a:moveTo>
                  <a:lnTo>
                    <a:pt x="21117" y="7360"/>
                  </a:lnTo>
                  <a:lnTo>
                    <a:pt x="21036" y="8886"/>
                  </a:lnTo>
                  <a:lnTo>
                    <a:pt x="19502" y="8805"/>
                  </a:lnTo>
                  <a:lnTo>
                    <a:pt x="19582" y="7280"/>
                  </a:lnTo>
                  <a:close/>
                  <a:moveTo>
                    <a:pt x="21188" y="7360"/>
                  </a:moveTo>
                  <a:lnTo>
                    <a:pt x="22713" y="7440"/>
                  </a:lnTo>
                  <a:lnTo>
                    <a:pt x="22633" y="8966"/>
                  </a:lnTo>
                  <a:lnTo>
                    <a:pt x="21108" y="8886"/>
                  </a:lnTo>
                  <a:lnTo>
                    <a:pt x="21188" y="7360"/>
                  </a:lnTo>
                  <a:close/>
                  <a:moveTo>
                    <a:pt x="22785" y="7440"/>
                  </a:moveTo>
                  <a:lnTo>
                    <a:pt x="24319" y="7521"/>
                  </a:lnTo>
                  <a:lnTo>
                    <a:pt x="24239" y="9046"/>
                  </a:lnTo>
                  <a:lnTo>
                    <a:pt x="22713" y="8975"/>
                  </a:lnTo>
                  <a:lnTo>
                    <a:pt x="22785" y="7440"/>
                  </a:lnTo>
                  <a:close/>
                  <a:moveTo>
                    <a:pt x="1883" y="7967"/>
                  </a:moveTo>
                  <a:lnTo>
                    <a:pt x="3408" y="8047"/>
                  </a:lnTo>
                  <a:lnTo>
                    <a:pt x="3337" y="9573"/>
                  </a:lnTo>
                  <a:lnTo>
                    <a:pt x="1803" y="9501"/>
                  </a:lnTo>
                  <a:lnTo>
                    <a:pt x="1883" y="7967"/>
                  </a:lnTo>
                  <a:close/>
                  <a:moveTo>
                    <a:pt x="3489" y="8056"/>
                  </a:moveTo>
                  <a:lnTo>
                    <a:pt x="5014" y="8127"/>
                  </a:lnTo>
                  <a:lnTo>
                    <a:pt x="4934" y="9662"/>
                  </a:lnTo>
                  <a:lnTo>
                    <a:pt x="3408" y="9581"/>
                  </a:lnTo>
                  <a:lnTo>
                    <a:pt x="3489" y="8056"/>
                  </a:lnTo>
                  <a:close/>
                  <a:moveTo>
                    <a:pt x="5085" y="8136"/>
                  </a:moveTo>
                  <a:lnTo>
                    <a:pt x="6611" y="8217"/>
                  </a:lnTo>
                  <a:lnTo>
                    <a:pt x="6540" y="9742"/>
                  </a:lnTo>
                  <a:lnTo>
                    <a:pt x="5005" y="9662"/>
                  </a:lnTo>
                  <a:lnTo>
                    <a:pt x="5085" y="8136"/>
                  </a:lnTo>
                  <a:close/>
                  <a:moveTo>
                    <a:pt x="6691" y="8217"/>
                  </a:moveTo>
                  <a:lnTo>
                    <a:pt x="8217" y="8297"/>
                  </a:lnTo>
                  <a:lnTo>
                    <a:pt x="8136" y="9822"/>
                  </a:lnTo>
                  <a:lnTo>
                    <a:pt x="6611" y="9742"/>
                  </a:lnTo>
                  <a:lnTo>
                    <a:pt x="6691" y="8217"/>
                  </a:lnTo>
                  <a:close/>
                  <a:moveTo>
                    <a:pt x="8288" y="8297"/>
                  </a:moveTo>
                  <a:lnTo>
                    <a:pt x="9814" y="8377"/>
                  </a:lnTo>
                  <a:lnTo>
                    <a:pt x="9742" y="9903"/>
                  </a:lnTo>
                  <a:lnTo>
                    <a:pt x="8208" y="9831"/>
                  </a:lnTo>
                  <a:lnTo>
                    <a:pt x="8288" y="8297"/>
                  </a:lnTo>
                  <a:close/>
                  <a:moveTo>
                    <a:pt x="9894" y="8386"/>
                  </a:moveTo>
                  <a:lnTo>
                    <a:pt x="11419" y="8457"/>
                  </a:lnTo>
                  <a:lnTo>
                    <a:pt x="11339" y="9992"/>
                  </a:lnTo>
                  <a:lnTo>
                    <a:pt x="9814" y="9911"/>
                  </a:lnTo>
                  <a:lnTo>
                    <a:pt x="9894" y="8386"/>
                  </a:lnTo>
                  <a:close/>
                  <a:moveTo>
                    <a:pt x="11491" y="8466"/>
                  </a:moveTo>
                  <a:lnTo>
                    <a:pt x="13025" y="8547"/>
                  </a:lnTo>
                  <a:lnTo>
                    <a:pt x="12945" y="10072"/>
                  </a:lnTo>
                  <a:lnTo>
                    <a:pt x="11419" y="9992"/>
                  </a:lnTo>
                  <a:lnTo>
                    <a:pt x="11491" y="8466"/>
                  </a:lnTo>
                  <a:close/>
                  <a:moveTo>
                    <a:pt x="13097" y="8547"/>
                  </a:moveTo>
                  <a:lnTo>
                    <a:pt x="14622" y="8627"/>
                  </a:lnTo>
                  <a:lnTo>
                    <a:pt x="14542" y="10152"/>
                  </a:lnTo>
                  <a:lnTo>
                    <a:pt x="13016" y="10072"/>
                  </a:lnTo>
                  <a:lnTo>
                    <a:pt x="13097" y="8547"/>
                  </a:lnTo>
                  <a:close/>
                  <a:moveTo>
                    <a:pt x="14693" y="8627"/>
                  </a:moveTo>
                  <a:lnTo>
                    <a:pt x="16228" y="8707"/>
                  </a:lnTo>
                  <a:lnTo>
                    <a:pt x="16148" y="10242"/>
                  </a:lnTo>
                  <a:lnTo>
                    <a:pt x="14622" y="10161"/>
                  </a:lnTo>
                  <a:lnTo>
                    <a:pt x="14693" y="8627"/>
                  </a:lnTo>
                  <a:close/>
                  <a:moveTo>
                    <a:pt x="16299" y="8716"/>
                  </a:moveTo>
                  <a:lnTo>
                    <a:pt x="17825" y="8796"/>
                  </a:lnTo>
                  <a:lnTo>
                    <a:pt x="17744" y="10322"/>
                  </a:lnTo>
                  <a:lnTo>
                    <a:pt x="16219" y="10242"/>
                  </a:lnTo>
                  <a:lnTo>
                    <a:pt x="16299" y="8716"/>
                  </a:lnTo>
                  <a:close/>
                  <a:moveTo>
                    <a:pt x="17905" y="8796"/>
                  </a:moveTo>
                  <a:lnTo>
                    <a:pt x="19430" y="8877"/>
                  </a:lnTo>
                  <a:lnTo>
                    <a:pt x="19350" y="10402"/>
                  </a:lnTo>
                  <a:lnTo>
                    <a:pt x="17825" y="10322"/>
                  </a:lnTo>
                  <a:lnTo>
                    <a:pt x="17905" y="8796"/>
                  </a:lnTo>
                  <a:close/>
                  <a:moveTo>
                    <a:pt x="19502" y="8877"/>
                  </a:moveTo>
                  <a:lnTo>
                    <a:pt x="21027" y="8957"/>
                  </a:lnTo>
                  <a:lnTo>
                    <a:pt x="20947" y="10482"/>
                  </a:lnTo>
                  <a:lnTo>
                    <a:pt x="19422" y="10402"/>
                  </a:lnTo>
                  <a:lnTo>
                    <a:pt x="19502" y="8877"/>
                  </a:lnTo>
                  <a:close/>
                  <a:moveTo>
                    <a:pt x="21108" y="8966"/>
                  </a:moveTo>
                  <a:lnTo>
                    <a:pt x="22633" y="9037"/>
                  </a:lnTo>
                  <a:lnTo>
                    <a:pt x="22553" y="10572"/>
                  </a:lnTo>
                  <a:lnTo>
                    <a:pt x="21027" y="10491"/>
                  </a:lnTo>
                  <a:lnTo>
                    <a:pt x="21108" y="8966"/>
                  </a:lnTo>
                  <a:close/>
                  <a:moveTo>
                    <a:pt x="22705" y="9046"/>
                  </a:moveTo>
                  <a:lnTo>
                    <a:pt x="24230" y="9126"/>
                  </a:lnTo>
                  <a:lnTo>
                    <a:pt x="24150" y="10652"/>
                  </a:lnTo>
                  <a:lnTo>
                    <a:pt x="22624" y="10572"/>
                  </a:lnTo>
                  <a:lnTo>
                    <a:pt x="22705" y="9046"/>
                  </a:lnTo>
                  <a:close/>
                  <a:moveTo>
                    <a:pt x="1803" y="9573"/>
                  </a:moveTo>
                  <a:lnTo>
                    <a:pt x="3328" y="9653"/>
                  </a:lnTo>
                  <a:lnTo>
                    <a:pt x="3248" y="11178"/>
                  </a:lnTo>
                  <a:lnTo>
                    <a:pt x="1722" y="11098"/>
                  </a:lnTo>
                  <a:lnTo>
                    <a:pt x="1803" y="9573"/>
                  </a:lnTo>
                  <a:close/>
                  <a:moveTo>
                    <a:pt x="3399" y="9653"/>
                  </a:moveTo>
                  <a:lnTo>
                    <a:pt x="4934" y="9733"/>
                  </a:lnTo>
                  <a:lnTo>
                    <a:pt x="4854" y="11259"/>
                  </a:lnTo>
                  <a:lnTo>
                    <a:pt x="3328" y="11178"/>
                  </a:lnTo>
                  <a:lnTo>
                    <a:pt x="3399" y="9653"/>
                  </a:lnTo>
                  <a:close/>
                  <a:moveTo>
                    <a:pt x="5005" y="9733"/>
                  </a:moveTo>
                  <a:lnTo>
                    <a:pt x="6531" y="9813"/>
                  </a:lnTo>
                  <a:lnTo>
                    <a:pt x="6450" y="11339"/>
                  </a:lnTo>
                  <a:lnTo>
                    <a:pt x="4925" y="11267"/>
                  </a:lnTo>
                  <a:lnTo>
                    <a:pt x="5005" y="9733"/>
                  </a:lnTo>
                  <a:close/>
                  <a:moveTo>
                    <a:pt x="6602" y="9822"/>
                  </a:moveTo>
                  <a:lnTo>
                    <a:pt x="8136" y="9894"/>
                  </a:lnTo>
                  <a:lnTo>
                    <a:pt x="8056" y="11428"/>
                  </a:lnTo>
                  <a:lnTo>
                    <a:pt x="6531" y="11348"/>
                  </a:lnTo>
                  <a:lnTo>
                    <a:pt x="6602" y="9822"/>
                  </a:lnTo>
                  <a:close/>
                  <a:moveTo>
                    <a:pt x="8208" y="9903"/>
                  </a:moveTo>
                  <a:lnTo>
                    <a:pt x="9733" y="9983"/>
                  </a:lnTo>
                  <a:lnTo>
                    <a:pt x="9653" y="11508"/>
                  </a:lnTo>
                  <a:lnTo>
                    <a:pt x="8128" y="11428"/>
                  </a:lnTo>
                  <a:lnTo>
                    <a:pt x="8208" y="9903"/>
                  </a:lnTo>
                  <a:close/>
                  <a:moveTo>
                    <a:pt x="9814" y="9983"/>
                  </a:moveTo>
                  <a:lnTo>
                    <a:pt x="11339" y="10063"/>
                  </a:lnTo>
                  <a:lnTo>
                    <a:pt x="11259" y="11589"/>
                  </a:lnTo>
                  <a:lnTo>
                    <a:pt x="9733" y="11508"/>
                  </a:lnTo>
                  <a:lnTo>
                    <a:pt x="9814" y="9983"/>
                  </a:lnTo>
                  <a:close/>
                  <a:moveTo>
                    <a:pt x="11410" y="10063"/>
                  </a:moveTo>
                  <a:lnTo>
                    <a:pt x="12936" y="10143"/>
                  </a:lnTo>
                  <a:lnTo>
                    <a:pt x="12856" y="11678"/>
                  </a:lnTo>
                  <a:lnTo>
                    <a:pt x="11330" y="11598"/>
                  </a:lnTo>
                  <a:lnTo>
                    <a:pt x="11410" y="10063"/>
                  </a:lnTo>
                  <a:close/>
                  <a:moveTo>
                    <a:pt x="13016" y="10152"/>
                  </a:moveTo>
                  <a:lnTo>
                    <a:pt x="14542" y="10233"/>
                  </a:lnTo>
                  <a:lnTo>
                    <a:pt x="14461" y="11758"/>
                  </a:lnTo>
                  <a:lnTo>
                    <a:pt x="12936" y="11678"/>
                  </a:lnTo>
                  <a:lnTo>
                    <a:pt x="13016" y="10152"/>
                  </a:lnTo>
                  <a:close/>
                  <a:moveTo>
                    <a:pt x="14613" y="10233"/>
                  </a:moveTo>
                  <a:lnTo>
                    <a:pt x="16139" y="10313"/>
                  </a:lnTo>
                  <a:lnTo>
                    <a:pt x="16067" y="11838"/>
                  </a:lnTo>
                  <a:lnTo>
                    <a:pt x="14533" y="11758"/>
                  </a:lnTo>
                  <a:lnTo>
                    <a:pt x="14613" y="10233"/>
                  </a:lnTo>
                  <a:close/>
                  <a:moveTo>
                    <a:pt x="16219" y="10313"/>
                  </a:moveTo>
                  <a:lnTo>
                    <a:pt x="17744" y="10393"/>
                  </a:lnTo>
                  <a:lnTo>
                    <a:pt x="17664" y="11919"/>
                  </a:lnTo>
                  <a:lnTo>
                    <a:pt x="16139" y="11838"/>
                  </a:lnTo>
                  <a:lnTo>
                    <a:pt x="16219" y="10313"/>
                  </a:lnTo>
                  <a:close/>
                  <a:moveTo>
                    <a:pt x="17816" y="10402"/>
                  </a:moveTo>
                  <a:lnTo>
                    <a:pt x="19341" y="10474"/>
                  </a:lnTo>
                  <a:lnTo>
                    <a:pt x="19270" y="12008"/>
                  </a:lnTo>
                  <a:lnTo>
                    <a:pt x="17735" y="11928"/>
                  </a:lnTo>
                  <a:lnTo>
                    <a:pt x="17816" y="10402"/>
                  </a:lnTo>
                  <a:close/>
                  <a:moveTo>
                    <a:pt x="19422" y="10482"/>
                  </a:moveTo>
                  <a:lnTo>
                    <a:pt x="20947" y="10563"/>
                  </a:lnTo>
                  <a:lnTo>
                    <a:pt x="20867" y="12088"/>
                  </a:lnTo>
                  <a:lnTo>
                    <a:pt x="19341" y="12008"/>
                  </a:lnTo>
                  <a:lnTo>
                    <a:pt x="19422" y="10482"/>
                  </a:lnTo>
                  <a:close/>
                  <a:moveTo>
                    <a:pt x="21018" y="10563"/>
                  </a:moveTo>
                  <a:lnTo>
                    <a:pt x="22553" y="10643"/>
                  </a:lnTo>
                  <a:lnTo>
                    <a:pt x="22473" y="12169"/>
                  </a:lnTo>
                  <a:lnTo>
                    <a:pt x="20938" y="12088"/>
                  </a:lnTo>
                  <a:lnTo>
                    <a:pt x="21018" y="10563"/>
                  </a:lnTo>
                  <a:close/>
                  <a:moveTo>
                    <a:pt x="22624" y="10643"/>
                  </a:moveTo>
                  <a:lnTo>
                    <a:pt x="24150" y="10723"/>
                  </a:lnTo>
                  <a:lnTo>
                    <a:pt x="24069" y="12249"/>
                  </a:lnTo>
                  <a:lnTo>
                    <a:pt x="22544" y="12177"/>
                  </a:lnTo>
                  <a:lnTo>
                    <a:pt x="22624" y="10643"/>
                  </a:lnTo>
                  <a:close/>
                  <a:moveTo>
                    <a:pt x="1722" y="11169"/>
                  </a:moveTo>
                  <a:lnTo>
                    <a:pt x="3248" y="11250"/>
                  </a:lnTo>
                  <a:lnTo>
                    <a:pt x="3167" y="12775"/>
                  </a:lnTo>
                  <a:lnTo>
                    <a:pt x="1642" y="12704"/>
                  </a:lnTo>
                  <a:lnTo>
                    <a:pt x="1722" y="11169"/>
                  </a:lnTo>
                  <a:close/>
                  <a:moveTo>
                    <a:pt x="3319" y="11259"/>
                  </a:moveTo>
                  <a:lnTo>
                    <a:pt x="4845" y="11330"/>
                  </a:lnTo>
                  <a:lnTo>
                    <a:pt x="4773" y="12864"/>
                  </a:lnTo>
                  <a:lnTo>
                    <a:pt x="3239" y="12784"/>
                  </a:lnTo>
                  <a:lnTo>
                    <a:pt x="3319" y="11259"/>
                  </a:lnTo>
                  <a:close/>
                  <a:moveTo>
                    <a:pt x="4925" y="11339"/>
                  </a:moveTo>
                  <a:lnTo>
                    <a:pt x="6450" y="11419"/>
                  </a:lnTo>
                  <a:lnTo>
                    <a:pt x="6370" y="12945"/>
                  </a:lnTo>
                  <a:lnTo>
                    <a:pt x="4845" y="12864"/>
                  </a:lnTo>
                  <a:lnTo>
                    <a:pt x="4925" y="11339"/>
                  </a:lnTo>
                  <a:close/>
                  <a:moveTo>
                    <a:pt x="6522" y="11419"/>
                  </a:moveTo>
                  <a:lnTo>
                    <a:pt x="8047" y="11499"/>
                  </a:lnTo>
                  <a:lnTo>
                    <a:pt x="7976" y="13025"/>
                  </a:lnTo>
                  <a:lnTo>
                    <a:pt x="6441" y="12945"/>
                  </a:lnTo>
                  <a:lnTo>
                    <a:pt x="6522" y="11419"/>
                  </a:lnTo>
                  <a:close/>
                  <a:moveTo>
                    <a:pt x="8128" y="11499"/>
                  </a:moveTo>
                  <a:lnTo>
                    <a:pt x="9653" y="11580"/>
                  </a:lnTo>
                  <a:lnTo>
                    <a:pt x="9573" y="13114"/>
                  </a:lnTo>
                  <a:lnTo>
                    <a:pt x="8047" y="13034"/>
                  </a:lnTo>
                  <a:lnTo>
                    <a:pt x="8128" y="11499"/>
                  </a:lnTo>
                  <a:close/>
                  <a:moveTo>
                    <a:pt x="9724" y="11589"/>
                  </a:moveTo>
                  <a:lnTo>
                    <a:pt x="11250" y="11669"/>
                  </a:lnTo>
                  <a:lnTo>
                    <a:pt x="11179" y="13194"/>
                  </a:lnTo>
                  <a:lnTo>
                    <a:pt x="9644" y="13114"/>
                  </a:lnTo>
                  <a:lnTo>
                    <a:pt x="9724" y="11589"/>
                  </a:lnTo>
                  <a:close/>
                  <a:moveTo>
                    <a:pt x="11330" y="11669"/>
                  </a:moveTo>
                  <a:lnTo>
                    <a:pt x="12856" y="11749"/>
                  </a:lnTo>
                  <a:lnTo>
                    <a:pt x="12775" y="13275"/>
                  </a:lnTo>
                  <a:lnTo>
                    <a:pt x="11250" y="13194"/>
                  </a:lnTo>
                  <a:lnTo>
                    <a:pt x="11330" y="11669"/>
                  </a:lnTo>
                  <a:close/>
                  <a:moveTo>
                    <a:pt x="12927" y="11749"/>
                  </a:moveTo>
                  <a:lnTo>
                    <a:pt x="14461" y="11830"/>
                  </a:lnTo>
                  <a:lnTo>
                    <a:pt x="14381" y="13355"/>
                  </a:lnTo>
                  <a:lnTo>
                    <a:pt x="12856" y="13275"/>
                  </a:lnTo>
                  <a:lnTo>
                    <a:pt x="12927" y="11749"/>
                  </a:lnTo>
                  <a:close/>
                  <a:moveTo>
                    <a:pt x="14533" y="11838"/>
                  </a:moveTo>
                  <a:lnTo>
                    <a:pt x="16058" y="11910"/>
                  </a:lnTo>
                  <a:lnTo>
                    <a:pt x="15978" y="13444"/>
                  </a:lnTo>
                  <a:lnTo>
                    <a:pt x="14453" y="13364"/>
                  </a:lnTo>
                  <a:lnTo>
                    <a:pt x="14533" y="11838"/>
                  </a:lnTo>
                  <a:close/>
                  <a:moveTo>
                    <a:pt x="16130" y="11919"/>
                  </a:moveTo>
                  <a:lnTo>
                    <a:pt x="17664" y="11999"/>
                  </a:lnTo>
                  <a:lnTo>
                    <a:pt x="17584" y="13525"/>
                  </a:lnTo>
                  <a:lnTo>
                    <a:pt x="16058" y="13444"/>
                  </a:lnTo>
                  <a:lnTo>
                    <a:pt x="16130" y="11919"/>
                  </a:lnTo>
                  <a:close/>
                  <a:moveTo>
                    <a:pt x="17735" y="11999"/>
                  </a:moveTo>
                  <a:lnTo>
                    <a:pt x="19261" y="12079"/>
                  </a:lnTo>
                  <a:lnTo>
                    <a:pt x="19181" y="13605"/>
                  </a:lnTo>
                  <a:lnTo>
                    <a:pt x="17655" y="13525"/>
                  </a:lnTo>
                  <a:lnTo>
                    <a:pt x="17735" y="11999"/>
                  </a:lnTo>
                  <a:close/>
                  <a:moveTo>
                    <a:pt x="19341" y="12079"/>
                  </a:moveTo>
                  <a:lnTo>
                    <a:pt x="20867" y="12160"/>
                  </a:lnTo>
                  <a:lnTo>
                    <a:pt x="20786" y="13685"/>
                  </a:lnTo>
                  <a:lnTo>
                    <a:pt x="19261" y="13614"/>
                  </a:lnTo>
                  <a:lnTo>
                    <a:pt x="19341" y="12079"/>
                  </a:lnTo>
                  <a:close/>
                  <a:moveTo>
                    <a:pt x="20938" y="12169"/>
                  </a:moveTo>
                  <a:lnTo>
                    <a:pt x="22464" y="12240"/>
                  </a:lnTo>
                  <a:lnTo>
                    <a:pt x="22383" y="13774"/>
                  </a:lnTo>
                  <a:lnTo>
                    <a:pt x="20858" y="13694"/>
                  </a:lnTo>
                  <a:lnTo>
                    <a:pt x="20938" y="12169"/>
                  </a:lnTo>
                  <a:close/>
                  <a:moveTo>
                    <a:pt x="22544" y="12249"/>
                  </a:moveTo>
                  <a:lnTo>
                    <a:pt x="24069" y="12329"/>
                  </a:lnTo>
                  <a:lnTo>
                    <a:pt x="23989" y="13855"/>
                  </a:lnTo>
                  <a:lnTo>
                    <a:pt x="22464" y="13774"/>
                  </a:lnTo>
                  <a:lnTo>
                    <a:pt x="22544" y="12249"/>
                  </a:lnTo>
                  <a:close/>
                  <a:moveTo>
                    <a:pt x="2222" y="0"/>
                  </a:moveTo>
                  <a:lnTo>
                    <a:pt x="2142" y="1481"/>
                  </a:lnTo>
                  <a:lnTo>
                    <a:pt x="670" y="1401"/>
                  </a:lnTo>
                  <a:lnTo>
                    <a:pt x="661" y="1481"/>
                  </a:lnTo>
                  <a:lnTo>
                    <a:pt x="2142" y="1553"/>
                  </a:lnTo>
                  <a:lnTo>
                    <a:pt x="2061" y="3078"/>
                  </a:lnTo>
                  <a:lnTo>
                    <a:pt x="571" y="2998"/>
                  </a:lnTo>
                  <a:lnTo>
                    <a:pt x="571" y="3078"/>
                  </a:lnTo>
                  <a:lnTo>
                    <a:pt x="2061" y="3149"/>
                  </a:lnTo>
                  <a:lnTo>
                    <a:pt x="1981" y="4684"/>
                  </a:lnTo>
                  <a:lnTo>
                    <a:pt x="482" y="4612"/>
                  </a:lnTo>
                  <a:lnTo>
                    <a:pt x="473" y="4684"/>
                  </a:lnTo>
                  <a:lnTo>
                    <a:pt x="1972" y="4764"/>
                  </a:lnTo>
                  <a:lnTo>
                    <a:pt x="1901" y="6290"/>
                  </a:lnTo>
                  <a:lnTo>
                    <a:pt x="384" y="6209"/>
                  </a:lnTo>
                  <a:lnTo>
                    <a:pt x="384" y="6290"/>
                  </a:lnTo>
                  <a:lnTo>
                    <a:pt x="1892" y="6361"/>
                  </a:lnTo>
                  <a:lnTo>
                    <a:pt x="1811" y="7895"/>
                  </a:lnTo>
                  <a:lnTo>
                    <a:pt x="295" y="7815"/>
                  </a:lnTo>
                  <a:lnTo>
                    <a:pt x="286" y="7886"/>
                  </a:lnTo>
                  <a:lnTo>
                    <a:pt x="1811" y="7967"/>
                  </a:lnTo>
                  <a:lnTo>
                    <a:pt x="1731" y="9492"/>
                  </a:lnTo>
                  <a:lnTo>
                    <a:pt x="197" y="9412"/>
                  </a:lnTo>
                  <a:lnTo>
                    <a:pt x="188" y="9492"/>
                  </a:lnTo>
                  <a:lnTo>
                    <a:pt x="1731" y="9564"/>
                  </a:lnTo>
                  <a:lnTo>
                    <a:pt x="1651" y="11098"/>
                  </a:lnTo>
                  <a:lnTo>
                    <a:pt x="99" y="11018"/>
                  </a:lnTo>
                  <a:lnTo>
                    <a:pt x="99" y="11089"/>
                  </a:lnTo>
                  <a:lnTo>
                    <a:pt x="1642" y="11169"/>
                  </a:lnTo>
                  <a:lnTo>
                    <a:pt x="1562" y="12695"/>
                  </a:lnTo>
                  <a:lnTo>
                    <a:pt x="9" y="12615"/>
                  </a:lnTo>
                  <a:lnTo>
                    <a:pt x="0" y="12686"/>
                  </a:lnTo>
                  <a:lnTo>
                    <a:pt x="1562" y="12766"/>
                  </a:lnTo>
                  <a:lnTo>
                    <a:pt x="1517" y="13703"/>
                  </a:lnTo>
                  <a:lnTo>
                    <a:pt x="1588" y="13703"/>
                  </a:lnTo>
                  <a:lnTo>
                    <a:pt x="1633" y="12775"/>
                  </a:lnTo>
                  <a:lnTo>
                    <a:pt x="3167" y="12855"/>
                  </a:lnTo>
                  <a:lnTo>
                    <a:pt x="3114" y="13792"/>
                  </a:lnTo>
                  <a:lnTo>
                    <a:pt x="3185" y="13801"/>
                  </a:lnTo>
                  <a:lnTo>
                    <a:pt x="3239" y="12855"/>
                  </a:lnTo>
                  <a:lnTo>
                    <a:pt x="4764" y="12936"/>
                  </a:lnTo>
                  <a:lnTo>
                    <a:pt x="4720" y="13890"/>
                  </a:lnTo>
                  <a:lnTo>
                    <a:pt x="4791" y="13899"/>
                  </a:lnTo>
                  <a:lnTo>
                    <a:pt x="4836" y="12936"/>
                  </a:lnTo>
                  <a:lnTo>
                    <a:pt x="6370" y="13016"/>
                  </a:lnTo>
                  <a:lnTo>
                    <a:pt x="6317" y="13988"/>
                  </a:lnTo>
                  <a:lnTo>
                    <a:pt x="6388" y="13997"/>
                  </a:lnTo>
                  <a:lnTo>
                    <a:pt x="6441" y="13025"/>
                  </a:lnTo>
                  <a:lnTo>
                    <a:pt x="7967" y="13105"/>
                  </a:lnTo>
                  <a:lnTo>
                    <a:pt x="7913" y="14087"/>
                  </a:lnTo>
                  <a:lnTo>
                    <a:pt x="7994" y="14095"/>
                  </a:lnTo>
                  <a:lnTo>
                    <a:pt x="8038" y="13105"/>
                  </a:lnTo>
                  <a:lnTo>
                    <a:pt x="9573" y="13186"/>
                  </a:lnTo>
                  <a:lnTo>
                    <a:pt x="9519" y="14185"/>
                  </a:lnTo>
                  <a:lnTo>
                    <a:pt x="9591" y="14185"/>
                  </a:lnTo>
                  <a:lnTo>
                    <a:pt x="9644" y="13186"/>
                  </a:lnTo>
                  <a:lnTo>
                    <a:pt x="11170" y="13266"/>
                  </a:lnTo>
                  <a:lnTo>
                    <a:pt x="11116" y="14283"/>
                  </a:lnTo>
                  <a:lnTo>
                    <a:pt x="11196" y="14283"/>
                  </a:lnTo>
                  <a:lnTo>
                    <a:pt x="11250" y="13275"/>
                  </a:lnTo>
                  <a:lnTo>
                    <a:pt x="12775" y="13346"/>
                  </a:lnTo>
                  <a:lnTo>
                    <a:pt x="12722" y="14381"/>
                  </a:lnTo>
                  <a:lnTo>
                    <a:pt x="12793" y="14381"/>
                  </a:lnTo>
                  <a:lnTo>
                    <a:pt x="12847" y="13355"/>
                  </a:lnTo>
                  <a:lnTo>
                    <a:pt x="14372" y="13435"/>
                  </a:lnTo>
                  <a:lnTo>
                    <a:pt x="14319" y="14479"/>
                  </a:lnTo>
                  <a:lnTo>
                    <a:pt x="14399" y="14479"/>
                  </a:lnTo>
                  <a:lnTo>
                    <a:pt x="14453" y="13435"/>
                  </a:lnTo>
                  <a:lnTo>
                    <a:pt x="15978" y="13516"/>
                  </a:lnTo>
                  <a:lnTo>
                    <a:pt x="15925" y="14577"/>
                  </a:lnTo>
                  <a:lnTo>
                    <a:pt x="15996" y="14577"/>
                  </a:lnTo>
                  <a:lnTo>
                    <a:pt x="16049" y="13516"/>
                  </a:lnTo>
                  <a:lnTo>
                    <a:pt x="17575" y="13596"/>
                  </a:lnTo>
                  <a:lnTo>
                    <a:pt x="17521" y="14666"/>
                  </a:lnTo>
                  <a:lnTo>
                    <a:pt x="17593" y="14675"/>
                  </a:lnTo>
                  <a:lnTo>
                    <a:pt x="17655" y="13605"/>
                  </a:lnTo>
                  <a:lnTo>
                    <a:pt x="19181" y="13676"/>
                  </a:lnTo>
                  <a:lnTo>
                    <a:pt x="19127" y="14765"/>
                  </a:lnTo>
                  <a:lnTo>
                    <a:pt x="19199" y="14773"/>
                  </a:lnTo>
                  <a:lnTo>
                    <a:pt x="19252" y="13685"/>
                  </a:lnTo>
                  <a:lnTo>
                    <a:pt x="20778" y="13765"/>
                  </a:lnTo>
                  <a:lnTo>
                    <a:pt x="20724" y="14863"/>
                  </a:lnTo>
                  <a:lnTo>
                    <a:pt x="20795" y="14872"/>
                  </a:lnTo>
                  <a:lnTo>
                    <a:pt x="20858" y="13765"/>
                  </a:lnTo>
                  <a:lnTo>
                    <a:pt x="22383" y="13846"/>
                  </a:lnTo>
                  <a:lnTo>
                    <a:pt x="22330" y="14961"/>
                  </a:lnTo>
                  <a:lnTo>
                    <a:pt x="22401" y="14970"/>
                  </a:lnTo>
                  <a:lnTo>
                    <a:pt x="22455" y="13846"/>
                  </a:lnTo>
                  <a:lnTo>
                    <a:pt x="23989" y="13926"/>
                  </a:lnTo>
                  <a:lnTo>
                    <a:pt x="23927" y="15059"/>
                  </a:lnTo>
                  <a:lnTo>
                    <a:pt x="23998" y="15059"/>
                  </a:lnTo>
                  <a:lnTo>
                    <a:pt x="24061" y="13935"/>
                  </a:lnTo>
                  <a:lnTo>
                    <a:pt x="25613" y="14015"/>
                  </a:lnTo>
                  <a:lnTo>
                    <a:pt x="25622" y="13935"/>
                  </a:lnTo>
                  <a:lnTo>
                    <a:pt x="24061" y="13855"/>
                  </a:lnTo>
                  <a:lnTo>
                    <a:pt x="24141" y="12329"/>
                  </a:lnTo>
                  <a:lnTo>
                    <a:pt x="25693" y="12409"/>
                  </a:lnTo>
                  <a:lnTo>
                    <a:pt x="25693" y="12338"/>
                  </a:lnTo>
                  <a:lnTo>
                    <a:pt x="24150" y="12258"/>
                  </a:lnTo>
                  <a:lnTo>
                    <a:pt x="24221" y="10732"/>
                  </a:lnTo>
                  <a:lnTo>
                    <a:pt x="25764" y="10813"/>
                  </a:lnTo>
                  <a:lnTo>
                    <a:pt x="25764" y="10732"/>
                  </a:lnTo>
                  <a:lnTo>
                    <a:pt x="24230" y="10652"/>
                  </a:lnTo>
                  <a:lnTo>
                    <a:pt x="24310" y="9126"/>
                  </a:lnTo>
                  <a:lnTo>
                    <a:pt x="25836" y="9207"/>
                  </a:lnTo>
                  <a:lnTo>
                    <a:pt x="25836" y="9135"/>
                  </a:lnTo>
                  <a:lnTo>
                    <a:pt x="24310" y="9055"/>
                  </a:lnTo>
                  <a:lnTo>
                    <a:pt x="24391" y="7530"/>
                  </a:lnTo>
                  <a:lnTo>
                    <a:pt x="25907" y="7601"/>
                  </a:lnTo>
                  <a:lnTo>
                    <a:pt x="25907" y="7530"/>
                  </a:lnTo>
                  <a:lnTo>
                    <a:pt x="24391" y="7449"/>
                  </a:lnTo>
                  <a:lnTo>
                    <a:pt x="24471" y="5924"/>
                  </a:lnTo>
                  <a:lnTo>
                    <a:pt x="25979" y="6004"/>
                  </a:lnTo>
                  <a:lnTo>
                    <a:pt x="25979" y="5924"/>
                  </a:lnTo>
                  <a:lnTo>
                    <a:pt x="24480" y="5852"/>
                  </a:lnTo>
                  <a:lnTo>
                    <a:pt x="24560" y="4309"/>
                  </a:lnTo>
                  <a:lnTo>
                    <a:pt x="26050" y="4389"/>
                  </a:lnTo>
                  <a:lnTo>
                    <a:pt x="26050" y="4318"/>
                  </a:lnTo>
                  <a:lnTo>
                    <a:pt x="24560" y="4238"/>
                  </a:lnTo>
                  <a:lnTo>
                    <a:pt x="24640" y="2712"/>
                  </a:lnTo>
                  <a:lnTo>
                    <a:pt x="25086" y="2739"/>
                  </a:lnTo>
                  <a:lnTo>
                    <a:pt x="25033" y="2659"/>
                  </a:lnTo>
                  <a:lnTo>
                    <a:pt x="24640" y="2641"/>
                  </a:lnTo>
                  <a:lnTo>
                    <a:pt x="24667" y="2106"/>
                  </a:lnTo>
                  <a:lnTo>
                    <a:pt x="24605" y="1999"/>
                  </a:lnTo>
                  <a:lnTo>
                    <a:pt x="24569" y="2641"/>
                  </a:lnTo>
                  <a:lnTo>
                    <a:pt x="23044" y="2561"/>
                  </a:lnTo>
                  <a:lnTo>
                    <a:pt x="23124" y="1026"/>
                  </a:lnTo>
                  <a:lnTo>
                    <a:pt x="23989" y="1071"/>
                  </a:lnTo>
                  <a:lnTo>
                    <a:pt x="23962" y="1026"/>
                  </a:lnTo>
                  <a:lnTo>
                    <a:pt x="15708" y="638"/>
                  </a:lnTo>
                  <a:lnTo>
                    <a:pt x="15708" y="638"/>
                  </a:lnTo>
                  <a:lnTo>
                    <a:pt x="16638" y="687"/>
                  </a:lnTo>
                  <a:lnTo>
                    <a:pt x="16558" y="2222"/>
                  </a:lnTo>
                  <a:lnTo>
                    <a:pt x="15032" y="2141"/>
                  </a:lnTo>
                  <a:lnTo>
                    <a:pt x="15113" y="610"/>
                  </a:lnTo>
                  <a:lnTo>
                    <a:pt x="15113" y="610"/>
                  </a:lnTo>
                  <a:lnTo>
                    <a:pt x="15041" y="607"/>
                  </a:lnTo>
                  <a:lnTo>
                    <a:pt x="14961" y="2141"/>
                  </a:lnTo>
                  <a:lnTo>
                    <a:pt x="13427" y="2061"/>
                  </a:lnTo>
                  <a:lnTo>
                    <a:pt x="13507" y="536"/>
                  </a:lnTo>
                  <a:lnTo>
                    <a:pt x="13436" y="527"/>
                  </a:lnTo>
                  <a:lnTo>
                    <a:pt x="13355" y="2061"/>
                  </a:lnTo>
                  <a:lnTo>
                    <a:pt x="11830" y="1981"/>
                  </a:lnTo>
                  <a:lnTo>
                    <a:pt x="11910" y="455"/>
                  </a:lnTo>
                  <a:lnTo>
                    <a:pt x="11830" y="455"/>
                  </a:lnTo>
                  <a:lnTo>
                    <a:pt x="11758" y="1981"/>
                  </a:lnTo>
                  <a:lnTo>
                    <a:pt x="10224" y="1900"/>
                  </a:lnTo>
                  <a:lnTo>
                    <a:pt x="10304" y="384"/>
                  </a:lnTo>
                  <a:lnTo>
                    <a:pt x="10233" y="384"/>
                  </a:lnTo>
                  <a:lnTo>
                    <a:pt x="10153" y="1892"/>
                  </a:lnTo>
                  <a:lnTo>
                    <a:pt x="8627" y="1811"/>
                  </a:lnTo>
                  <a:lnTo>
                    <a:pt x="8707" y="304"/>
                  </a:lnTo>
                  <a:lnTo>
                    <a:pt x="8627" y="304"/>
                  </a:lnTo>
                  <a:lnTo>
                    <a:pt x="8547" y="1811"/>
                  </a:lnTo>
                  <a:lnTo>
                    <a:pt x="7021" y="1731"/>
                  </a:lnTo>
                  <a:lnTo>
                    <a:pt x="7102" y="232"/>
                  </a:lnTo>
                  <a:lnTo>
                    <a:pt x="7030" y="232"/>
                  </a:lnTo>
                  <a:lnTo>
                    <a:pt x="6950" y="1731"/>
                  </a:lnTo>
                  <a:lnTo>
                    <a:pt x="5424" y="1651"/>
                  </a:lnTo>
                  <a:lnTo>
                    <a:pt x="5496" y="161"/>
                  </a:lnTo>
                  <a:lnTo>
                    <a:pt x="5424" y="152"/>
                  </a:lnTo>
                  <a:lnTo>
                    <a:pt x="5344" y="1642"/>
                  </a:lnTo>
                  <a:lnTo>
                    <a:pt x="3819" y="1570"/>
                  </a:lnTo>
                  <a:lnTo>
                    <a:pt x="3899" y="81"/>
                  </a:lnTo>
                  <a:lnTo>
                    <a:pt x="3819" y="81"/>
                  </a:lnTo>
                  <a:lnTo>
                    <a:pt x="3747" y="1561"/>
                  </a:lnTo>
                  <a:lnTo>
                    <a:pt x="2222" y="1481"/>
                  </a:lnTo>
                  <a:lnTo>
                    <a:pt x="2293" y="9"/>
                  </a:lnTo>
                  <a:lnTo>
                    <a:pt x="2222" y="0"/>
                  </a:lnTo>
                  <a:close/>
                </a:path>
              </a:pathLst>
            </a:custGeom>
            <a:solidFill>
              <a:srgbClr val="222A54">
                <a:alpha val="93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21" name="Google Shape;10894;p38"/>
            <p:cNvSpPr/>
            <p:nvPr/>
          </p:nvSpPr>
          <p:spPr>
            <a:xfrm>
              <a:off x="4497155" y="2059584"/>
              <a:ext cx="356857" cy="453021"/>
            </a:xfrm>
            <a:custGeom>
              <a:avLst/>
              <a:ahLst/>
              <a:rect l="l" t="t" r="r" b="b"/>
              <a:pathLst>
                <a:path w="2516" h="3194" extrusionOk="0">
                  <a:moveTo>
                    <a:pt x="428" y="0"/>
                  </a:moveTo>
                  <a:lnTo>
                    <a:pt x="0" y="2801"/>
                  </a:lnTo>
                  <a:lnTo>
                    <a:pt x="2516" y="3194"/>
                  </a:lnTo>
                  <a:lnTo>
                    <a:pt x="428" y="0"/>
                  </a:lnTo>
                  <a:close/>
                </a:path>
              </a:pathLst>
            </a:custGeom>
            <a:solidFill>
              <a:schemeClr val="dk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1222" name="Google Shape;10896;p38"/>
          <p:cNvSpPr txBox="1"/>
          <p:nvPr>
            <p:ph type="title" idx="2"/>
          </p:nvPr>
        </p:nvSpPr>
        <p:spPr>
          <a:xfrm>
            <a:off x="1280925" y="2200065"/>
            <a:ext cx="2587500" cy="412200"/>
          </a:xfrm>
          <a:prstGeom prst="rect"/>
        </p:spPr>
        <p:txBody>
          <a:bodyPr anchor="b" anchorCtr="0" bIns="91425" lIns="91425" rIns="91425" spcFirstLastPara="1" tIns="91425" wrap="square">
            <a:noAutofit/>
          </a:bodyPr>
          <a:p>
            <a:pPr algn="ctr" indent="0" lvl="0" marL="0" rtl="0">
              <a:spcBef>
                <a:spcPts val="0"/>
              </a:spcBef>
              <a:spcAft>
                <a:spcPts val="0"/>
              </a:spcAft>
              <a:buNone/>
            </a:pPr>
            <a:r>
              <a:rPr altLang="id" lang="en-US"/>
              <a:t> (Baron &amp; Byrne, 1994) </a:t>
            </a:r>
            <a:endParaRPr altLang="en-US" lang="zh-CN"/>
          </a:p>
        </p:txBody>
      </p:sp>
      <p:sp>
        <p:nvSpPr>
          <p:cNvPr id="1051223" name="Google Shape;10897;p38"/>
          <p:cNvSpPr txBox="1"/>
          <p:nvPr>
            <p:ph type="title" idx="3"/>
          </p:nvPr>
        </p:nvSpPr>
        <p:spPr>
          <a:xfrm>
            <a:off x="4848650" y="1075896"/>
            <a:ext cx="3035117" cy="305940"/>
          </a:xfrm>
          <a:prstGeom prst="rect"/>
        </p:spPr>
        <p:txBody>
          <a:bodyPr anchor="b" anchorCtr="0" bIns="91425" lIns="91425" rIns="91425" spcFirstLastPara="1" tIns="91425" wrap="square">
            <a:noAutofit/>
          </a:bodyPr>
          <a:p>
            <a:pPr algn="ctr" indent="0" lvl="0" marL="0" rtl="0">
              <a:spcBef>
                <a:spcPts val="0"/>
              </a:spcBef>
              <a:spcAft>
                <a:spcPts val="0"/>
              </a:spcAft>
              <a:buNone/>
            </a:pPr>
            <a:r>
              <a:rPr altLang="id" lang="en-US"/>
              <a:t> (Rahmat, 2009:79)</a:t>
            </a:r>
            <a:endParaRPr altLang="en-US" lang="zh-CN"/>
          </a:p>
        </p:txBody>
      </p:sp>
      <p:sp>
        <p:nvSpPr>
          <p:cNvPr id="1051224" name="Google Shape;10898;p38"/>
          <p:cNvSpPr txBox="1"/>
          <p:nvPr>
            <p:ph type="subTitle" idx="1"/>
          </p:nvPr>
        </p:nvSpPr>
        <p:spPr>
          <a:xfrm>
            <a:off x="4787454" y="1357519"/>
            <a:ext cx="3157509" cy="1094933"/>
          </a:xfrm>
          <a:prstGeom prst="rect"/>
        </p:spPr>
        <p:txBody>
          <a:bodyPr anchor="t" anchorCtr="0" bIns="91425" lIns="91425" rIns="91425" spcFirstLastPara="1" tIns="91425" wrap="square">
            <a:noAutofit/>
          </a:bodyPr>
          <a:p>
            <a:pPr algn="ctr" indent="0" lvl="0" marL="0" rtl="0">
              <a:spcBef>
                <a:spcPts val="0"/>
              </a:spcBef>
              <a:spcAft>
                <a:spcPts val="0"/>
              </a:spcAft>
              <a:buNone/>
            </a:pPr>
            <a:r>
              <a:t>Persepsi interpersonal adalah pengambilan kesimpulan tentang orang lain dari stimul yang sampai kepada kita</a:t>
            </a:r>
            <a:endParaRPr altLang="en-US" lang="zh-CN"/>
          </a:p>
        </p:txBody>
      </p:sp>
      <p:sp>
        <p:nvSpPr>
          <p:cNvPr id="1051225" name="Google Shape;10899;p38"/>
          <p:cNvSpPr txBox="1"/>
          <p:nvPr>
            <p:ph type="subTitle" idx="4"/>
          </p:nvPr>
        </p:nvSpPr>
        <p:spPr>
          <a:xfrm>
            <a:off x="713569" y="2535990"/>
            <a:ext cx="3627962" cy="2441603"/>
          </a:xfrm>
          <a:prstGeom prst="rect"/>
        </p:spPr>
        <p:txBody>
          <a:bodyPr anchor="t" anchorCtr="0" bIns="91425" lIns="91425" rIns="91425" spcFirstLastPara="1" tIns="91425" wrap="square">
            <a:noAutofit/>
          </a:bodyPr>
          <a:p>
            <a:pPr algn="ctr" indent="0" lvl="0" marL="0" rtl="0">
              <a:spcBef>
                <a:spcPts val="0"/>
              </a:spcBef>
              <a:spcAft>
                <a:spcPts val="0"/>
              </a:spcAft>
              <a:buNone/>
            </a:pPr>
            <a:r>
              <a:rPr altLang="id" lang="en-US"/>
              <a:t>M</a:t>
            </a:r>
            <a:r>
              <a:rPr altLang="id" lang="en-US"/>
              <a:t>e</a:t>
            </a:r>
            <a:r>
              <a:rPr altLang="id" lang="en-US"/>
              <a:t>n</a:t>
            </a:r>
            <a:r>
              <a:rPr altLang="id" lang="en-US"/>
              <a:t>y</a:t>
            </a:r>
            <a:r>
              <a:rPr altLang="id" lang="en-US"/>
              <a:t>a</a:t>
            </a:r>
            <a:r>
              <a:rPr altLang="id" lang="en-US"/>
              <a:t>t</a:t>
            </a:r>
            <a:r>
              <a:rPr altLang="id" lang="en-US"/>
              <a:t>a</a:t>
            </a:r>
            <a:r>
              <a:rPr altLang="id" lang="en-US"/>
              <a:t>k</a:t>
            </a:r>
            <a:r>
              <a:rPr altLang="id" lang="en-US"/>
              <a:t>a</a:t>
            </a:r>
            <a:r>
              <a:rPr altLang="id" lang="en-US"/>
              <a:t>n</a:t>
            </a:r>
            <a:r>
              <a:rPr altLang="id" lang="en-US"/>
              <a:t> </a:t>
            </a:r>
            <a:r>
              <a:rPr altLang="id" lang="en-US"/>
              <a:t>b</a:t>
            </a:r>
            <a:r>
              <a:rPr altLang="id" lang="en-US"/>
              <a:t>a</a:t>
            </a:r>
            <a:r>
              <a:rPr altLang="id" lang="en-US"/>
              <a:t>h</a:t>
            </a:r>
            <a:r>
              <a:t>hwa berbagai stimulus yang diterima indvidu dari luar dirinya, baik berupa benda, orang, peristiwa atau situasi yang kemudian diorganisasikan dan </a:t>
            </a:r>
            <a:endParaRPr altLang="en-US" lang="zh-CN"/>
          </a:p>
          <a:p>
            <a:pPr algn="ctr" indent="0" lvl="0" marL="0" rtl="0">
              <a:spcBef>
                <a:spcPts val="0"/>
              </a:spcBef>
              <a:spcAft>
                <a:spcPts val="0"/>
              </a:spcAft>
              <a:buNone/>
            </a:pPr>
            <a:r>
              <a:rPr altLang="en-US" lang="zh-CN"/>
              <a:t>ditafsirkan, sehingga individu memperoleh suatu makna terhadap stimulus yang diterimanya itu disebut pesepsi.</a:t>
            </a:r>
            <a:endParaRPr altLang="en-US" lang="zh-CN"/>
          </a:p>
        </p:txBody>
      </p:sp>
      <p:sp>
        <p:nvSpPr>
          <p:cNvPr id="1051226" name="Google Shape;10900;p38"/>
          <p:cNvSpPr/>
          <p:nvPr/>
        </p:nvSpPr>
        <p:spPr>
          <a:xfrm rot="670518">
            <a:off x="2572356" y="411854"/>
            <a:ext cx="401993" cy="501699"/>
          </a:xfrm>
          <a:custGeom>
            <a:avLst/>
            <a:ahLst/>
            <a:rect l="l" t="t" r="r" b="b"/>
            <a:pathLst>
              <a:path w="4533" h="5657" extrusionOk="0">
                <a:moveTo>
                  <a:pt x="1" y="0"/>
                </a:moveTo>
                <a:lnTo>
                  <a:pt x="1" y="5656"/>
                </a:lnTo>
                <a:cubicBezTo>
                  <a:pt x="117" y="5567"/>
                  <a:pt x="251" y="5505"/>
                  <a:pt x="376" y="5442"/>
                </a:cubicBezTo>
                <a:cubicBezTo>
                  <a:pt x="425" y="5529"/>
                  <a:pt x="526" y="5581"/>
                  <a:pt x="628" y="5581"/>
                </a:cubicBezTo>
                <a:cubicBezTo>
                  <a:pt x="673" y="5581"/>
                  <a:pt x="718" y="5571"/>
                  <a:pt x="759" y="5549"/>
                </a:cubicBezTo>
                <a:cubicBezTo>
                  <a:pt x="813" y="5522"/>
                  <a:pt x="857" y="5478"/>
                  <a:pt x="911" y="5451"/>
                </a:cubicBezTo>
                <a:cubicBezTo>
                  <a:pt x="936" y="5442"/>
                  <a:pt x="961" y="5438"/>
                  <a:pt x="987" y="5438"/>
                </a:cubicBezTo>
                <a:cubicBezTo>
                  <a:pt x="1088" y="5438"/>
                  <a:pt x="1189" y="5501"/>
                  <a:pt x="1268" y="5558"/>
                </a:cubicBezTo>
                <a:cubicBezTo>
                  <a:pt x="1357" y="5487"/>
                  <a:pt x="1446" y="5424"/>
                  <a:pt x="1544" y="5371"/>
                </a:cubicBezTo>
                <a:cubicBezTo>
                  <a:pt x="1651" y="5451"/>
                  <a:pt x="1767" y="5514"/>
                  <a:pt x="1883" y="5576"/>
                </a:cubicBezTo>
                <a:lnTo>
                  <a:pt x="2133" y="5415"/>
                </a:lnTo>
                <a:cubicBezTo>
                  <a:pt x="2151" y="5398"/>
                  <a:pt x="2178" y="5389"/>
                  <a:pt x="2204" y="5380"/>
                </a:cubicBezTo>
                <a:cubicBezTo>
                  <a:pt x="2240" y="5380"/>
                  <a:pt x="2276" y="5398"/>
                  <a:pt x="2303" y="5424"/>
                </a:cubicBezTo>
                <a:cubicBezTo>
                  <a:pt x="2410" y="5487"/>
                  <a:pt x="2508" y="5549"/>
                  <a:pt x="2615" y="5612"/>
                </a:cubicBezTo>
                <a:cubicBezTo>
                  <a:pt x="2713" y="5549"/>
                  <a:pt x="2811" y="5478"/>
                  <a:pt x="2900" y="5415"/>
                </a:cubicBezTo>
                <a:cubicBezTo>
                  <a:pt x="2972" y="5496"/>
                  <a:pt x="3043" y="5558"/>
                  <a:pt x="3132" y="5612"/>
                </a:cubicBezTo>
                <a:cubicBezTo>
                  <a:pt x="3239" y="5558"/>
                  <a:pt x="3346" y="5487"/>
                  <a:pt x="3445" y="5415"/>
                </a:cubicBezTo>
                <a:cubicBezTo>
                  <a:pt x="3516" y="5487"/>
                  <a:pt x="3605" y="5549"/>
                  <a:pt x="3703" y="5594"/>
                </a:cubicBezTo>
                <a:cubicBezTo>
                  <a:pt x="3837" y="5567"/>
                  <a:pt x="3908" y="5406"/>
                  <a:pt x="4042" y="5389"/>
                </a:cubicBezTo>
                <a:cubicBezTo>
                  <a:pt x="4048" y="5388"/>
                  <a:pt x="4054" y="5388"/>
                  <a:pt x="4059" y="5388"/>
                </a:cubicBezTo>
                <a:cubicBezTo>
                  <a:pt x="4215" y="5388"/>
                  <a:pt x="4387" y="5613"/>
                  <a:pt x="4533" y="5656"/>
                </a:cubicBezTo>
                <a:lnTo>
                  <a:pt x="4533" y="0"/>
                </a:lnTo>
                <a:close/>
              </a:path>
            </a:pathLst>
          </a:custGeom>
          <a:solidFill>
            <a:srgbClr val="ED6645">
              <a:alpha val="8047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27" name="Google Shape;10901;p38"/>
          <p:cNvSpPr/>
          <p:nvPr/>
        </p:nvSpPr>
        <p:spPr>
          <a:xfrm rot="-173216">
            <a:off x="5554656" y="265847"/>
            <a:ext cx="386112" cy="481909"/>
          </a:xfrm>
          <a:custGeom>
            <a:avLst/>
            <a:ahLst/>
            <a:rect l="l" t="t" r="r" b="b"/>
            <a:pathLst>
              <a:path w="4533" h="5657" extrusionOk="0">
                <a:moveTo>
                  <a:pt x="1" y="0"/>
                </a:moveTo>
                <a:lnTo>
                  <a:pt x="1" y="5656"/>
                </a:lnTo>
                <a:cubicBezTo>
                  <a:pt x="117" y="5567"/>
                  <a:pt x="251" y="5505"/>
                  <a:pt x="376" y="5442"/>
                </a:cubicBezTo>
                <a:cubicBezTo>
                  <a:pt x="425" y="5529"/>
                  <a:pt x="526" y="5581"/>
                  <a:pt x="628" y="5581"/>
                </a:cubicBezTo>
                <a:cubicBezTo>
                  <a:pt x="673" y="5581"/>
                  <a:pt x="718" y="5571"/>
                  <a:pt x="759" y="5549"/>
                </a:cubicBezTo>
                <a:cubicBezTo>
                  <a:pt x="813" y="5522"/>
                  <a:pt x="857" y="5478"/>
                  <a:pt x="911" y="5451"/>
                </a:cubicBezTo>
                <a:cubicBezTo>
                  <a:pt x="936" y="5442"/>
                  <a:pt x="961" y="5438"/>
                  <a:pt x="987" y="5438"/>
                </a:cubicBezTo>
                <a:cubicBezTo>
                  <a:pt x="1088" y="5438"/>
                  <a:pt x="1189" y="5501"/>
                  <a:pt x="1268" y="5558"/>
                </a:cubicBezTo>
                <a:cubicBezTo>
                  <a:pt x="1357" y="5487"/>
                  <a:pt x="1446" y="5424"/>
                  <a:pt x="1544" y="5371"/>
                </a:cubicBezTo>
                <a:cubicBezTo>
                  <a:pt x="1651" y="5451"/>
                  <a:pt x="1767" y="5514"/>
                  <a:pt x="1883" y="5576"/>
                </a:cubicBezTo>
                <a:lnTo>
                  <a:pt x="2133" y="5415"/>
                </a:lnTo>
                <a:cubicBezTo>
                  <a:pt x="2151" y="5398"/>
                  <a:pt x="2178" y="5389"/>
                  <a:pt x="2204" y="5380"/>
                </a:cubicBezTo>
                <a:cubicBezTo>
                  <a:pt x="2240" y="5380"/>
                  <a:pt x="2276" y="5398"/>
                  <a:pt x="2303" y="5424"/>
                </a:cubicBezTo>
                <a:cubicBezTo>
                  <a:pt x="2410" y="5487"/>
                  <a:pt x="2508" y="5549"/>
                  <a:pt x="2615" y="5612"/>
                </a:cubicBezTo>
                <a:cubicBezTo>
                  <a:pt x="2713" y="5549"/>
                  <a:pt x="2811" y="5478"/>
                  <a:pt x="2900" y="5415"/>
                </a:cubicBezTo>
                <a:cubicBezTo>
                  <a:pt x="2972" y="5496"/>
                  <a:pt x="3043" y="5558"/>
                  <a:pt x="3132" y="5612"/>
                </a:cubicBezTo>
                <a:cubicBezTo>
                  <a:pt x="3239" y="5558"/>
                  <a:pt x="3346" y="5487"/>
                  <a:pt x="3445" y="5415"/>
                </a:cubicBezTo>
                <a:cubicBezTo>
                  <a:pt x="3516" y="5487"/>
                  <a:pt x="3605" y="5549"/>
                  <a:pt x="3703" y="5594"/>
                </a:cubicBezTo>
                <a:cubicBezTo>
                  <a:pt x="3837" y="5567"/>
                  <a:pt x="3908" y="5406"/>
                  <a:pt x="4042" y="5389"/>
                </a:cubicBezTo>
                <a:cubicBezTo>
                  <a:pt x="4048" y="5388"/>
                  <a:pt x="4054" y="5388"/>
                  <a:pt x="4059" y="5388"/>
                </a:cubicBezTo>
                <a:cubicBezTo>
                  <a:pt x="4215" y="5388"/>
                  <a:pt x="4387" y="5613"/>
                  <a:pt x="4533" y="5656"/>
                </a:cubicBezTo>
                <a:lnTo>
                  <a:pt x="4533" y="0"/>
                </a:lnTo>
                <a:close/>
              </a:path>
            </a:pathLst>
          </a:custGeom>
          <a:solidFill>
            <a:srgbClr val="FFA990">
              <a:alpha val="6558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01" name="Google Shape;10902;p38"/>
          <p:cNvGrpSpPr/>
          <p:nvPr/>
        </p:nvGrpSpPr>
        <p:grpSpPr>
          <a:xfrm>
            <a:off x="510077" y="1732760"/>
            <a:ext cx="631798" cy="640579"/>
            <a:chOff x="1611050" y="1662750"/>
            <a:chExt cx="102400" cy="103825"/>
          </a:xfrm>
        </p:grpSpPr>
        <p:sp>
          <p:nvSpPr>
            <p:cNvPr id="1051228" name="Google Shape;10903;p38"/>
            <p:cNvSpPr/>
            <p:nvPr/>
          </p:nvSpPr>
          <p:spPr>
            <a:xfrm>
              <a:off x="1611050" y="1662750"/>
              <a:ext cx="102400" cy="103825"/>
            </a:xfrm>
            <a:custGeom>
              <a:avLst/>
              <a:ahLst/>
              <a:rect l="l" t="t" r="r" b="b"/>
              <a:pathLst>
                <a:path w="4096" h="4153" extrusionOk="0">
                  <a:moveTo>
                    <a:pt x="2568" y="1"/>
                  </a:moveTo>
                  <a:cubicBezTo>
                    <a:pt x="2430" y="1"/>
                    <a:pt x="2292" y="42"/>
                    <a:pt x="2178" y="120"/>
                  </a:cubicBezTo>
                  <a:cubicBezTo>
                    <a:pt x="1910" y="308"/>
                    <a:pt x="1723" y="539"/>
                    <a:pt x="1544" y="745"/>
                  </a:cubicBezTo>
                  <a:cubicBezTo>
                    <a:pt x="1535" y="762"/>
                    <a:pt x="1518" y="780"/>
                    <a:pt x="1500" y="798"/>
                  </a:cubicBezTo>
                  <a:cubicBezTo>
                    <a:pt x="1125" y="611"/>
                    <a:pt x="1027" y="566"/>
                    <a:pt x="893" y="548"/>
                  </a:cubicBezTo>
                  <a:cubicBezTo>
                    <a:pt x="871" y="546"/>
                    <a:pt x="849" y="545"/>
                    <a:pt x="827" y="545"/>
                  </a:cubicBezTo>
                  <a:cubicBezTo>
                    <a:pt x="654" y="545"/>
                    <a:pt x="485" y="608"/>
                    <a:pt x="358" y="727"/>
                  </a:cubicBezTo>
                  <a:cubicBezTo>
                    <a:pt x="206" y="870"/>
                    <a:pt x="135" y="1057"/>
                    <a:pt x="144" y="1262"/>
                  </a:cubicBezTo>
                  <a:cubicBezTo>
                    <a:pt x="162" y="1592"/>
                    <a:pt x="331" y="1833"/>
                    <a:pt x="438" y="1994"/>
                  </a:cubicBezTo>
                  <a:lnTo>
                    <a:pt x="465" y="2038"/>
                  </a:lnTo>
                  <a:cubicBezTo>
                    <a:pt x="465" y="2047"/>
                    <a:pt x="474" y="2047"/>
                    <a:pt x="474" y="2047"/>
                  </a:cubicBezTo>
                  <a:cubicBezTo>
                    <a:pt x="367" y="2190"/>
                    <a:pt x="260" y="2359"/>
                    <a:pt x="153" y="2547"/>
                  </a:cubicBezTo>
                  <a:cubicBezTo>
                    <a:pt x="126" y="2591"/>
                    <a:pt x="54" y="2698"/>
                    <a:pt x="37" y="2850"/>
                  </a:cubicBezTo>
                  <a:cubicBezTo>
                    <a:pt x="1" y="3100"/>
                    <a:pt x="90" y="3332"/>
                    <a:pt x="286" y="3474"/>
                  </a:cubicBezTo>
                  <a:cubicBezTo>
                    <a:pt x="414" y="3576"/>
                    <a:pt x="558" y="3621"/>
                    <a:pt x="723" y="3621"/>
                  </a:cubicBezTo>
                  <a:cubicBezTo>
                    <a:pt x="948" y="3621"/>
                    <a:pt x="1212" y="3537"/>
                    <a:pt x="1526" y="3403"/>
                  </a:cubicBezTo>
                  <a:cubicBezTo>
                    <a:pt x="1553" y="3457"/>
                    <a:pt x="1580" y="3510"/>
                    <a:pt x="1607" y="3555"/>
                  </a:cubicBezTo>
                  <a:cubicBezTo>
                    <a:pt x="1634" y="3599"/>
                    <a:pt x="1651" y="3644"/>
                    <a:pt x="1678" y="3689"/>
                  </a:cubicBezTo>
                  <a:cubicBezTo>
                    <a:pt x="1883" y="4090"/>
                    <a:pt x="2187" y="4152"/>
                    <a:pt x="2356" y="4152"/>
                  </a:cubicBezTo>
                  <a:lnTo>
                    <a:pt x="2410" y="4152"/>
                  </a:lnTo>
                  <a:cubicBezTo>
                    <a:pt x="2552" y="4144"/>
                    <a:pt x="2900" y="4063"/>
                    <a:pt x="3043" y="3582"/>
                  </a:cubicBezTo>
                  <a:cubicBezTo>
                    <a:pt x="3105" y="3394"/>
                    <a:pt x="3168" y="3180"/>
                    <a:pt x="3213" y="2957"/>
                  </a:cubicBezTo>
                  <a:cubicBezTo>
                    <a:pt x="3400" y="2930"/>
                    <a:pt x="3721" y="2868"/>
                    <a:pt x="3899" y="2556"/>
                  </a:cubicBezTo>
                  <a:cubicBezTo>
                    <a:pt x="4096" y="2226"/>
                    <a:pt x="3998" y="1824"/>
                    <a:pt x="3676" y="1637"/>
                  </a:cubicBezTo>
                  <a:cubicBezTo>
                    <a:pt x="3507" y="1530"/>
                    <a:pt x="3320" y="1458"/>
                    <a:pt x="3150" y="1387"/>
                  </a:cubicBezTo>
                  <a:cubicBezTo>
                    <a:pt x="3159" y="1351"/>
                    <a:pt x="3168" y="1316"/>
                    <a:pt x="3177" y="1280"/>
                  </a:cubicBezTo>
                  <a:lnTo>
                    <a:pt x="3186" y="1226"/>
                  </a:lnTo>
                  <a:cubicBezTo>
                    <a:pt x="3230" y="1030"/>
                    <a:pt x="3302" y="745"/>
                    <a:pt x="3186" y="432"/>
                  </a:cubicBezTo>
                  <a:cubicBezTo>
                    <a:pt x="3114" y="236"/>
                    <a:pt x="2963" y="93"/>
                    <a:pt x="2766" y="31"/>
                  </a:cubicBezTo>
                  <a:cubicBezTo>
                    <a:pt x="2702" y="10"/>
                    <a:pt x="2635" y="1"/>
                    <a:pt x="2568" y="1"/>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29" name="Google Shape;10904;p38"/>
            <p:cNvSpPr/>
            <p:nvPr/>
          </p:nvSpPr>
          <p:spPr>
            <a:xfrm>
              <a:off x="1626450" y="1677625"/>
              <a:ext cx="69825" cy="74150"/>
            </a:xfrm>
            <a:custGeom>
              <a:avLst/>
              <a:ahLst/>
              <a:rect l="l" t="t" r="r" b="b"/>
              <a:pathLst>
                <a:path w="2793" h="2966" extrusionOk="0">
                  <a:moveTo>
                    <a:pt x="1954" y="1"/>
                  </a:moveTo>
                  <a:cubicBezTo>
                    <a:pt x="1939" y="1"/>
                    <a:pt x="1923" y="6"/>
                    <a:pt x="1910" y="16"/>
                  </a:cubicBezTo>
                  <a:cubicBezTo>
                    <a:pt x="1633" y="212"/>
                    <a:pt x="1437" y="489"/>
                    <a:pt x="1214" y="738"/>
                  </a:cubicBezTo>
                  <a:cubicBezTo>
                    <a:pt x="1160" y="801"/>
                    <a:pt x="1089" y="863"/>
                    <a:pt x="1053" y="944"/>
                  </a:cubicBezTo>
                  <a:cubicBezTo>
                    <a:pt x="1053" y="944"/>
                    <a:pt x="1052" y="944"/>
                    <a:pt x="1052" y="944"/>
                  </a:cubicBezTo>
                  <a:cubicBezTo>
                    <a:pt x="1012" y="944"/>
                    <a:pt x="284" y="560"/>
                    <a:pt x="206" y="551"/>
                  </a:cubicBezTo>
                  <a:cubicBezTo>
                    <a:pt x="201" y="550"/>
                    <a:pt x="197" y="550"/>
                    <a:pt x="192" y="550"/>
                  </a:cubicBezTo>
                  <a:cubicBezTo>
                    <a:pt x="146" y="550"/>
                    <a:pt x="117" y="591"/>
                    <a:pt x="125" y="631"/>
                  </a:cubicBezTo>
                  <a:cubicBezTo>
                    <a:pt x="134" y="819"/>
                    <a:pt x="250" y="970"/>
                    <a:pt x="348" y="1113"/>
                  </a:cubicBezTo>
                  <a:cubicBezTo>
                    <a:pt x="420" y="1220"/>
                    <a:pt x="509" y="1318"/>
                    <a:pt x="580" y="1425"/>
                  </a:cubicBezTo>
                  <a:cubicBezTo>
                    <a:pt x="589" y="1443"/>
                    <a:pt x="598" y="1452"/>
                    <a:pt x="598" y="1470"/>
                  </a:cubicBezTo>
                  <a:cubicBezTo>
                    <a:pt x="598" y="1470"/>
                    <a:pt x="598" y="1479"/>
                    <a:pt x="589" y="1488"/>
                  </a:cubicBezTo>
                  <a:cubicBezTo>
                    <a:pt x="580" y="1506"/>
                    <a:pt x="563" y="1523"/>
                    <a:pt x="554" y="1532"/>
                  </a:cubicBezTo>
                  <a:cubicBezTo>
                    <a:pt x="366" y="1746"/>
                    <a:pt x="188" y="2014"/>
                    <a:pt x="45" y="2255"/>
                  </a:cubicBezTo>
                  <a:cubicBezTo>
                    <a:pt x="27" y="2282"/>
                    <a:pt x="18" y="2309"/>
                    <a:pt x="9" y="2344"/>
                  </a:cubicBezTo>
                  <a:cubicBezTo>
                    <a:pt x="1" y="2405"/>
                    <a:pt x="41" y="2429"/>
                    <a:pt x="112" y="2429"/>
                  </a:cubicBezTo>
                  <a:cubicBezTo>
                    <a:pt x="406" y="2429"/>
                    <a:pt x="1219" y="2014"/>
                    <a:pt x="1240" y="2014"/>
                  </a:cubicBezTo>
                  <a:cubicBezTo>
                    <a:pt x="1240" y="2014"/>
                    <a:pt x="1240" y="2014"/>
                    <a:pt x="1241" y="2014"/>
                  </a:cubicBezTo>
                  <a:cubicBezTo>
                    <a:pt x="1267" y="2077"/>
                    <a:pt x="1285" y="2139"/>
                    <a:pt x="1303" y="2210"/>
                  </a:cubicBezTo>
                  <a:cubicBezTo>
                    <a:pt x="1357" y="2424"/>
                    <a:pt x="1490" y="2621"/>
                    <a:pt x="1588" y="2826"/>
                  </a:cubicBezTo>
                  <a:cubicBezTo>
                    <a:pt x="1638" y="2916"/>
                    <a:pt x="1690" y="2965"/>
                    <a:pt x="1737" y="2965"/>
                  </a:cubicBezTo>
                  <a:cubicBezTo>
                    <a:pt x="1783" y="2965"/>
                    <a:pt x="1825" y="2918"/>
                    <a:pt x="1856" y="2817"/>
                  </a:cubicBezTo>
                  <a:cubicBezTo>
                    <a:pt x="1945" y="2532"/>
                    <a:pt x="2035" y="2228"/>
                    <a:pt x="2061" y="1925"/>
                  </a:cubicBezTo>
                  <a:cubicBezTo>
                    <a:pt x="2061" y="1907"/>
                    <a:pt x="2052" y="1862"/>
                    <a:pt x="2070" y="1845"/>
                  </a:cubicBezTo>
                  <a:cubicBezTo>
                    <a:pt x="2106" y="1809"/>
                    <a:pt x="2213" y="1809"/>
                    <a:pt x="2266" y="1800"/>
                  </a:cubicBezTo>
                  <a:cubicBezTo>
                    <a:pt x="2311" y="1791"/>
                    <a:pt x="2365" y="1782"/>
                    <a:pt x="2418" y="1782"/>
                  </a:cubicBezTo>
                  <a:cubicBezTo>
                    <a:pt x="2525" y="1764"/>
                    <a:pt x="2713" y="1764"/>
                    <a:pt x="2775" y="1657"/>
                  </a:cubicBezTo>
                  <a:cubicBezTo>
                    <a:pt x="2793" y="1631"/>
                    <a:pt x="2793" y="1577"/>
                    <a:pt x="2757" y="1559"/>
                  </a:cubicBezTo>
                  <a:cubicBezTo>
                    <a:pt x="2481" y="1390"/>
                    <a:pt x="2159" y="1300"/>
                    <a:pt x="1865" y="1176"/>
                  </a:cubicBezTo>
                  <a:cubicBezTo>
                    <a:pt x="1910" y="970"/>
                    <a:pt x="1927" y="756"/>
                    <a:pt x="1972" y="551"/>
                  </a:cubicBezTo>
                  <a:cubicBezTo>
                    <a:pt x="2008" y="391"/>
                    <a:pt x="2070" y="203"/>
                    <a:pt x="2017" y="43"/>
                  </a:cubicBezTo>
                  <a:cubicBezTo>
                    <a:pt x="2006" y="15"/>
                    <a:pt x="1980" y="1"/>
                    <a:pt x="1954"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102" name="Google Shape;10905;p38"/>
          <p:cNvGrpSpPr/>
          <p:nvPr/>
        </p:nvGrpSpPr>
        <p:grpSpPr>
          <a:xfrm rot="-237054">
            <a:off x="8046826" y="4463860"/>
            <a:ext cx="1300444" cy="1027466"/>
            <a:chOff x="1745100" y="1681650"/>
            <a:chExt cx="1300475" cy="1027490"/>
          </a:xfrm>
        </p:grpSpPr>
        <p:sp>
          <p:nvSpPr>
            <p:cNvPr id="1051230" name="Google Shape;10906;p38"/>
            <p:cNvSpPr/>
            <p:nvPr/>
          </p:nvSpPr>
          <p:spPr>
            <a:xfrm>
              <a:off x="1745100" y="1681650"/>
              <a:ext cx="1300475" cy="1027490"/>
            </a:xfrm>
            <a:custGeom>
              <a:avLst/>
              <a:ahLst/>
              <a:rect l="l" t="t" r="r" b="b"/>
              <a:pathLst>
                <a:path w="12410" h="9805" extrusionOk="0">
                  <a:moveTo>
                    <a:pt x="11486" y="0"/>
                  </a:moveTo>
                  <a:cubicBezTo>
                    <a:pt x="11240" y="0"/>
                    <a:pt x="10999" y="121"/>
                    <a:pt x="10848" y="319"/>
                  </a:cubicBezTo>
                  <a:cubicBezTo>
                    <a:pt x="10688" y="533"/>
                    <a:pt x="10661" y="809"/>
                    <a:pt x="10768" y="1059"/>
                  </a:cubicBezTo>
                  <a:cubicBezTo>
                    <a:pt x="10768" y="1077"/>
                    <a:pt x="10777" y="1095"/>
                    <a:pt x="10786" y="1113"/>
                  </a:cubicBezTo>
                  <a:lnTo>
                    <a:pt x="10786" y="1131"/>
                  </a:lnTo>
                  <a:cubicBezTo>
                    <a:pt x="10804" y="1184"/>
                    <a:pt x="10813" y="1246"/>
                    <a:pt x="10813" y="1309"/>
                  </a:cubicBezTo>
                  <a:cubicBezTo>
                    <a:pt x="10813" y="1336"/>
                    <a:pt x="10813" y="1354"/>
                    <a:pt x="10813" y="1371"/>
                  </a:cubicBezTo>
                  <a:cubicBezTo>
                    <a:pt x="10813" y="1425"/>
                    <a:pt x="10804" y="1487"/>
                    <a:pt x="10786" y="1541"/>
                  </a:cubicBezTo>
                  <a:lnTo>
                    <a:pt x="10768" y="1630"/>
                  </a:lnTo>
                  <a:cubicBezTo>
                    <a:pt x="10750" y="1657"/>
                    <a:pt x="10741" y="1693"/>
                    <a:pt x="10733" y="1719"/>
                  </a:cubicBezTo>
                  <a:cubicBezTo>
                    <a:pt x="10527" y="970"/>
                    <a:pt x="10037" y="301"/>
                    <a:pt x="9234" y="140"/>
                  </a:cubicBezTo>
                  <a:cubicBezTo>
                    <a:pt x="9154" y="125"/>
                    <a:pt x="9074" y="118"/>
                    <a:pt x="8995" y="118"/>
                  </a:cubicBezTo>
                  <a:cubicBezTo>
                    <a:pt x="8428" y="118"/>
                    <a:pt x="7898" y="497"/>
                    <a:pt x="7726" y="1068"/>
                  </a:cubicBezTo>
                  <a:cubicBezTo>
                    <a:pt x="7655" y="1318"/>
                    <a:pt x="7646" y="1577"/>
                    <a:pt x="7682" y="1835"/>
                  </a:cubicBezTo>
                  <a:cubicBezTo>
                    <a:pt x="7505" y="1763"/>
                    <a:pt x="7314" y="1727"/>
                    <a:pt x="7115" y="1727"/>
                  </a:cubicBezTo>
                  <a:cubicBezTo>
                    <a:pt x="7093" y="1727"/>
                    <a:pt x="7070" y="1727"/>
                    <a:pt x="7048" y="1728"/>
                  </a:cubicBezTo>
                  <a:cubicBezTo>
                    <a:pt x="6450" y="1755"/>
                    <a:pt x="5951" y="2210"/>
                    <a:pt x="5808" y="2852"/>
                  </a:cubicBezTo>
                  <a:cubicBezTo>
                    <a:pt x="5755" y="3102"/>
                    <a:pt x="5755" y="3352"/>
                    <a:pt x="5799" y="3584"/>
                  </a:cubicBezTo>
                  <a:cubicBezTo>
                    <a:pt x="5505" y="3342"/>
                    <a:pt x="5158" y="3215"/>
                    <a:pt x="4821" y="3215"/>
                  </a:cubicBezTo>
                  <a:cubicBezTo>
                    <a:pt x="4585" y="3215"/>
                    <a:pt x="4354" y="3277"/>
                    <a:pt x="4149" y="3405"/>
                  </a:cubicBezTo>
                  <a:cubicBezTo>
                    <a:pt x="3631" y="3727"/>
                    <a:pt x="3408" y="4396"/>
                    <a:pt x="3587" y="5047"/>
                  </a:cubicBezTo>
                  <a:cubicBezTo>
                    <a:pt x="3277" y="4712"/>
                    <a:pt x="2896" y="4518"/>
                    <a:pt x="2496" y="4518"/>
                  </a:cubicBezTo>
                  <a:cubicBezTo>
                    <a:pt x="2470" y="4518"/>
                    <a:pt x="2444" y="4519"/>
                    <a:pt x="2418" y="4520"/>
                  </a:cubicBezTo>
                  <a:cubicBezTo>
                    <a:pt x="1767" y="4547"/>
                    <a:pt x="1312" y="5083"/>
                    <a:pt x="1160" y="5600"/>
                  </a:cubicBezTo>
                  <a:cubicBezTo>
                    <a:pt x="875" y="6519"/>
                    <a:pt x="1214" y="7563"/>
                    <a:pt x="2008" y="8267"/>
                  </a:cubicBezTo>
                  <a:cubicBezTo>
                    <a:pt x="2017" y="8276"/>
                    <a:pt x="2026" y="8285"/>
                    <a:pt x="2035" y="8285"/>
                  </a:cubicBezTo>
                  <a:cubicBezTo>
                    <a:pt x="1927" y="8324"/>
                    <a:pt x="1821" y="8343"/>
                    <a:pt x="1717" y="8343"/>
                  </a:cubicBezTo>
                  <a:cubicBezTo>
                    <a:pt x="1486" y="8343"/>
                    <a:pt x="1271" y="8247"/>
                    <a:pt x="1098" y="8062"/>
                  </a:cubicBezTo>
                  <a:cubicBezTo>
                    <a:pt x="1035" y="7991"/>
                    <a:pt x="982" y="7919"/>
                    <a:pt x="946" y="7830"/>
                  </a:cubicBezTo>
                  <a:cubicBezTo>
                    <a:pt x="882" y="7662"/>
                    <a:pt x="717" y="7558"/>
                    <a:pt x="542" y="7558"/>
                  </a:cubicBezTo>
                  <a:cubicBezTo>
                    <a:pt x="522" y="7558"/>
                    <a:pt x="502" y="7560"/>
                    <a:pt x="482" y="7563"/>
                  </a:cubicBezTo>
                  <a:cubicBezTo>
                    <a:pt x="286" y="7589"/>
                    <a:pt x="134" y="7750"/>
                    <a:pt x="108" y="7946"/>
                  </a:cubicBezTo>
                  <a:lnTo>
                    <a:pt x="9" y="8731"/>
                  </a:lnTo>
                  <a:cubicBezTo>
                    <a:pt x="1" y="8865"/>
                    <a:pt x="36" y="8990"/>
                    <a:pt x="125" y="9079"/>
                  </a:cubicBezTo>
                  <a:cubicBezTo>
                    <a:pt x="447" y="9427"/>
                    <a:pt x="884" y="9677"/>
                    <a:pt x="1348" y="9766"/>
                  </a:cubicBezTo>
                  <a:cubicBezTo>
                    <a:pt x="1478" y="9792"/>
                    <a:pt x="1611" y="9805"/>
                    <a:pt x="1744" y="9805"/>
                  </a:cubicBezTo>
                  <a:cubicBezTo>
                    <a:pt x="2430" y="9805"/>
                    <a:pt x="3130" y="9470"/>
                    <a:pt x="3622" y="8910"/>
                  </a:cubicBezTo>
                  <a:cubicBezTo>
                    <a:pt x="3666" y="8912"/>
                    <a:pt x="3710" y="8913"/>
                    <a:pt x="3754" y="8913"/>
                  </a:cubicBezTo>
                  <a:cubicBezTo>
                    <a:pt x="4104" y="8913"/>
                    <a:pt x="4459" y="8849"/>
                    <a:pt x="4800" y="8722"/>
                  </a:cubicBezTo>
                  <a:cubicBezTo>
                    <a:pt x="5460" y="8473"/>
                    <a:pt x="6004" y="8000"/>
                    <a:pt x="6352" y="7375"/>
                  </a:cubicBezTo>
                  <a:cubicBezTo>
                    <a:pt x="7084" y="7348"/>
                    <a:pt x="7940" y="6911"/>
                    <a:pt x="8422" y="5948"/>
                  </a:cubicBezTo>
                  <a:cubicBezTo>
                    <a:pt x="8511" y="5761"/>
                    <a:pt x="8591" y="5555"/>
                    <a:pt x="8645" y="5332"/>
                  </a:cubicBezTo>
                  <a:cubicBezTo>
                    <a:pt x="9020" y="5279"/>
                    <a:pt x="9368" y="5136"/>
                    <a:pt x="9671" y="4931"/>
                  </a:cubicBezTo>
                  <a:cubicBezTo>
                    <a:pt x="10090" y="4636"/>
                    <a:pt x="10429" y="4208"/>
                    <a:pt x="10625" y="3691"/>
                  </a:cubicBezTo>
                  <a:cubicBezTo>
                    <a:pt x="11116" y="3566"/>
                    <a:pt x="11535" y="3263"/>
                    <a:pt x="11848" y="2852"/>
                  </a:cubicBezTo>
                  <a:cubicBezTo>
                    <a:pt x="12071" y="2558"/>
                    <a:pt x="12240" y="2201"/>
                    <a:pt x="12320" y="1817"/>
                  </a:cubicBezTo>
                  <a:cubicBezTo>
                    <a:pt x="12410" y="1380"/>
                    <a:pt x="12356" y="899"/>
                    <a:pt x="12169" y="461"/>
                  </a:cubicBezTo>
                  <a:cubicBezTo>
                    <a:pt x="12062" y="212"/>
                    <a:pt x="11848" y="42"/>
                    <a:pt x="11580" y="6"/>
                  </a:cubicBezTo>
                  <a:cubicBezTo>
                    <a:pt x="11549" y="2"/>
                    <a:pt x="11517" y="0"/>
                    <a:pt x="11486" y="0"/>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231" name="Google Shape;10907;p38"/>
            <p:cNvSpPr/>
            <p:nvPr/>
          </p:nvSpPr>
          <p:spPr>
            <a:xfrm>
              <a:off x="1791838" y="1727969"/>
              <a:ext cx="1207000" cy="935273"/>
            </a:xfrm>
            <a:custGeom>
              <a:avLst/>
              <a:ahLst/>
              <a:rect l="l" t="t" r="r" b="b"/>
              <a:pathLst>
                <a:path w="11518" h="8925" extrusionOk="0">
                  <a:moveTo>
                    <a:pt x="8708" y="797"/>
                  </a:moveTo>
                  <a:lnTo>
                    <a:pt x="8708" y="797"/>
                  </a:lnTo>
                  <a:cubicBezTo>
                    <a:pt x="8710" y="799"/>
                    <a:pt x="8720" y="804"/>
                    <a:pt x="8725" y="804"/>
                  </a:cubicBezTo>
                  <a:cubicBezTo>
                    <a:pt x="8718" y="801"/>
                    <a:pt x="8713" y="799"/>
                    <a:pt x="8708" y="797"/>
                  </a:cubicBezTo>
                  <a:close/>
                  <a:moveTo>
                    <a:pt x="8520" y="751"/>
                  </a:moveTo>
                  <a:cubicBezTo>
                    <a:pt x="8547" y="751"/>
                    <a:pt x="8583" y="751"/>
                    <a:pt x="8609" y="760"/>
                  </a:cubicBezTo>
                  <a:cubicBezTo>
                    <a:pt x="8627" y="769"/>
                    <a:pt x="8654" y="778"/>
                    <a:pt x="8681" y="787"/>
                  </a:cubicBezTo>
                  <a:cubicBezTo>
                    <a:pt x="8692" y="792"/>
                    <a:pt x="8699" y="794"/>
                    <a:pt x="8708" y="797"/>
                  </a:cubicBezTo>
                  <a:lnTo>
                    <a:pt x="8708" y="797"/>
                  </a:lnTo>
                  <a:cubicBezTo>
                    <a:pt x="8707" y="797"/>
                    <a:pt x="8707" y="797"/>
                    <a:pt x="8707" y="797"/>
                  </a:cubicBezTo>
                  <a:cubicBezTo>
                    <a:pt x="8708" y="797"/>
                    <a:pt x="8713" y="799"/>
                    <a:pt x="8725" y="804"/>
                  </a:cubicBezTo>
                  <a:cubicBezTo>
                    <a:pt x="8752" y="822"/>
                    <a:pt x="8788" y="849"/>
                    <a:pt x="8815" y="867"/>
                  </a:cubicBezTo>
                  <a:cubicBezTo>
                    <a:pt x="8886" y="920"/>
                    <a:pt x="8904" y="938"/>
                    <a:pt x="8957" y="1001"/>
                  </a:cubicBezTo>
                  <a:cubicBezTo>
                    <a:pt x="9064" y="1126"/>
                    <a:pt x="9109" y="1215"/>
                    <a:pt x="9171" y="1375"/>
                  </a:cubicBezTo>
                  <a:cubicBezTo>
                    <a:pt x="9234" y="1518"/>
                    <a:pt x="9252" y="1598"/>
                    <a:pt x="9278" y="1759"/>
                  </a:cubicBezTo>
                  <a:cubicBezTo>
                    <a:pt x="9305" y="1937"/>
                    <a:pt x="9305" y="2027"/>
                    <a:pt x="9296" y="2169"/>
                  </a:cubicBezTo>
                  <a:lnTo>
                    <a:pt x="9287" y="2169"/>
                  </a:lnTo>
                  <a:cubicBezTo>
                    <a:pt x="9278" y="2169"/>
                    <a:pt x="9243" y="2160"/>
                    <a:pt x="9234" y="2152"/>
                  </a:cubicBezTo>
                  <a:cubicBezTo>
                    <a:pt x="9189" y="2143"/>
                    <a:pt x="9154" y="2125"/>
                    <a:pt x="9109" y="2116"/>
                  </a:cubicBezTo>
                  <a:cubicBezTo>
                    <a:pt x="9046" y="2089"/>
                    <a:pt x="8984" y="2053"/>
                    <a:pt x="8913" y="2027"/>
                  </a:cubicBezTo>
                  <a:cubicBezTo>
                    <a:pt x="8913" y="2018"/>
                    <a:pt x="8913" y="2018"/>
                    <a:pt x="8913" y="2018"/>
                  </a:cubicBezTo>
                  <a:cubicBezTo>
                    <a:pt x="8904" y="2009"/>
                    <a:pt x="8886" y="2009"/>
                    <a:pt x="8877" y="2000"/>
                  </a:cubicBezTo>
                  <a:cubicBezTo>
                    <a:pt x="8850" y="1982"/>
                    <a:pt x="8815" y="1955"/>
                    <a:pt x="8788" y="1937"/>
                  </a:cubicBezTo>
                  <a:cubicBezTo>
                    <a:pt x="8725" y="1893"/>
                    <a:pt x="8672" y="1848"/>
                    <a:pt x="8627" y="1804"/>
                  </a:cubicBezTo>
                  <a:cubicBezTo>
                    <a:pt x="8609" y="1795"/>
                    <a:pt x="8600" y="1777"/>
                    <a:pt x="8592" y="1768"/>
                  </a:cubicBezTo>
                  <a:cubicBezTo>
                    <a:pt x="8565" y="1741"/>
                    <a:pt x="8538" y="1706"/>
                    <a:pt x="8511" y="1670"/>
                  </a:cubicBezTo>
                  <a:cubicBezTo>
                    <a:pt x="8351" y="1465"/>
                    <a:pt x="8270" y="1233"/>
                    <a:pt x="8306" y="974"/>
                  </a:cubicBezTo>
                  <a:cubicBezTo>
                    <a:pt x="8306" y="952"/>
                    <a:pt x="8304" y="952"/>
                    <a:pt x="8304" y="952"/>
                  </a:cubicBezTo>
                  <a:cubicBezTo>
                    <a:pt x="8304" y="952"/>
                    <a:pt x="8306" y="952"/>
                    <a:pt x="8315" y="929"/>
                  </a:cubicBezTo>
                  <a:cubicBezTo>
                    <a:pt x="8324" y="903"/>
                    <a:pt x="8333" y="876"/>
                    <a:pt x="8351" y="849"/>
                  </a:cubicBezTo>
                  <a:cubicBezTo>
                    <a:pt x="8351" y="849"/>
                    <a:pt x="8377" y="813"/>
                    <a:pt x="8386" y="804"/>
                  </a:cubicBezTo>
                  <a:cubicBezTo>
                    <a:pt x="8395" y="804"/>
                    <a:pt x="8431" y="778"/>
                    <a:pt x="8431" y="778"/>
                  </a:cubicBezTo>
                  <a:cubicBezTo>
                    <a:pt x="8440" y="769"/>
                    <a:pt x="8458" y="760"/>
                    <a:pt x="8467" y="760"/>
                  </a:cubicBezTo>
                  <a:lnTo>
                    <a:pt x="8476" y="760"/>
                  </a:lnTo>
                  <a:cubicBezTo>
                    <a:pt x="8476" y="760"/>
                    <a:pt x="8476" y="760"/>
                    <a:pt x="8476" y="751"/>
                  </a:cubicBezTo>
                  <a:close/>
                  <a:moveTo>
                    <a:pt x="6673" y="2354"/>
                  </a:moveTo>
                  <a:cubicBezTo>
                    <a:pt x="6681" y="2354"/>
                    <a:pt x="6690" y="2355"/>
                    <a:pt x="6700" y="2357"/>
                  </a:cubicBezTo>
                  <a:cubicBezTo>
                    <a:pt x="6752" y="2365"/>
                    <a:pt x="6796" y="2374"/>
                    <a:pt x="6863" y="2415"/>
                  </a:cubicBezTo>
                  <a:lnTo>
                    <a:pt x="6863" y="2415"/>
                  </a:lnTo>
                  <a:cubicBezTo>
                    <a:pt x="6866" y="2418"/>
                    <a:pt x="6907" y="2448"/>
                    <a:pt x="6914" y="2455"/>
                  </a:cubicBezTo>
                  <a:cubicBezTo>
                    <a:pt x="6932" y="2473"/>
                    <a:pt x="6950" y="2482"/>
                    <a:pt x="6968" y="2499"/>
                  </a:cubicBezTo>
                  <a:cubicBezTo>
                    <a:pt x="6968" y="2499"/>
                    <a:pt x="6986" y="2517"/>
                    <a:pt x="6986" y="2517"/>
                  </a:cubicBezTo>
                  <a:cubicBezTo>
                    <a:pt x="7084" y="2624"/>
                    <a:pt x="7137" y="2767"/>
                    <a:pt x="7173" y="2910"/>
                  </a:cubicBezTo>
                  <a:cubicBezTo>
                    <a:pt x="7227" y="3177"/>
                    <a:pt x="7236" y="3454"/>
                    <a:pt x="7227" y="3740"/>
                  </a:cubicBezTo>
                  <a:cubicBezTo>
                    <a:pt x="7209" y="3731"/>
                    <a:pt x="7191" y="3722"/>
                    <a:pt x="7173" y="3722"/>
                  </a:cubicBezTo>
                  <a:cubicBezTo>
                    <a:pt x="7111" y="3695"/>
                    <a:pt x="7048" y="3668"/>
                    <a:pt x="6986" y="3632"/>
                  </a:cubicBezTo>
                  <a:cubicBezTo>
                    <a:pt x="6977" y="3632"/>
                    <a:pt x="6968" y="3624"/>
                    <a:pt x="6950" y="3615"/>
                  </a:cubicBezTo>
                  <a:cubicBezTo>
                    <a:pt x="6950" y="3615"/>
                    <a:pt x="6950" y="3615"/>
                    <a:pt x="6941" y="3606"/>
                  </a:cubicBezTo>
                  <a:cubicBezTo>
                    <a:pt x="6914" y="3588"/>
                    <a:pt x="6879" y="3570"/>
                    <a:pt x="6852" y="3552"/>
                  </a:cubicBezTo>
                  <a:cubicBezTo>
                    <a:pt x="6798" y="3508"/>
                    <a:pt x="6745" y="3472"/>
                    <a:pt x="6700" y="3427"/>
                  </a:cubicBezTo>
                  <a:cubicBezTo>
                    <a:pt x="6691" y="3418"/>
                    <a:pt x="6682" y="3409"/>
                    <a:pt x="6682" y="3409"/>
                  </a:cubicBezTo>
                  <a:cubicBezTo>
                    <a:pt x="6682" y="3409"/>
                    <a:pt x="6674" y="3401"/>
                    <a:pt x="6674" y="3392"/>
                  </a:cubicBezTo>
                  <a:cubicBezTo>
                    <a:pt x="6647" y="3365"/>
                    <a:pt x="6620" y="3338"/>
                    <a:pt x="6602" y="3311"/>
                  </a:cubicBezTo>
                  <a:cubicBezTo>
                    <a:pt x="6575" y="3285"/>
                    <a:pt x="6558" y="3258"/>
                    <a:pt x="6540" y="3222"/>
                  </a:cubicBezTo>
                  <a:cubicBezTo>
                    <a:pt x="6531" y="3213"/>
                    <a:pt x="6513" y="3186"/>
                    <a:pt x="6504" y="3177"/>
                  </a:cubicBezTo>
                  <a:cubicBezTo>
                    <a:pt x="6477" y="3124"/>
                    <a:pt x="6450" y="3062"/>
                    <a:pt x="6433" y="2999"/>
                  </a:cubicBezTo>
                  <a:cubicBezTo>
                    <a:pt x="6433" y="2990"/>
                    <a:pt x="6415" y="2954"/>
                    <a:pt x="6415" y="2946"/>
                  </a:cubicBezTo>
                  <a:cubicBezTo>
                    <a:pt x="6406" y="2910"/>
                    <a:pt x="6406" y="2874"/>
                    <a:pt x="6397" y="2838"/>
                  </a:cubicBezTo>
                  <a:cubicBezTo>
                    <a:pt x="6397" y="2821"/>
                    <a:pt x="6397" y="2776"/>
                    <a:pt x="6397" y="2767"/>
                  </a:cubicBezTo>
                  <a:cubicBezTo>
                    <a:pt x="6397" y="2758"/>
                    <a:pt x="6397" y="2705"/>
                    <a:pt x="6397" y="2687"/>
                  </a:cubicBezTo>
                  <a:cubicBezTo>
                    <a:pt x="6406" y="2651"/>
                    <a:pt x="6406" y="2624"/>
                    <a:pt x="6415" y="2589"/>
                  </a:cubicBezTo>
                  <a:cubicBezTo>
                    <a:pt x="6424" y="2571"/>
                    <a:pt x="6424" y="2562"/>
                    <a:pt x="6433" y="2544"/>
                  </a:cubicBezTo>
                  <a:cubicBezTo>
                    <a:pt x="6433" y="2535"/>
                    <a:pt x="6450" y="2499"/>
                    <a:pt x="6450" y="2491"/>
                  </a:cubicBezTo>
                  <a:cubicBezTo>
                    <a:pt x="6459" y="2482"/>
                    <a:pt x="6468" y="2464"/>
                    <a:pt x="6468" y="2464"/>
                  </a:cubicBezTo>
                  <a:cubicBezTo>
                    <a:pt x="6486" y="2446"/>
                    <a:pt x="6495" y="2437"/>
                    <a:pt x="6504" y="2419"/>
                  </a:cubicBezTo>
                  <a:cubicBezTo>
                    <a:pt x="6513" y="2410"/>
                    <a:pt x="6522" y="2401"/>
                    <a:pt x="6531" y="2392"/>
                  </a:cubicBezTo>
                  <a:cubicBezTo>
                    <a:pt x="6540" y="2392"/>
                    <a:pt x="6549" y="2384"/>
                    <a:pt x="6558" y="2375"/>
                  </a:cubicBezTo>
                  <a:lnTo>
                    <a:pt x="6575" y="2375"/>
                  </a:lnTo>
                  <a:cubicBezTo>
                    <a:pt x="6619" y="2367"/>
                    <a:pt x="6639" y="2354"/>
                    <a:pt x="6673" y="2354"/>
                  </a:cubicBezTo>
                  <a:close/>
                  <a:moveTo>
                    <a:pt x="4354" y="3838"/>
                  </a:moveTo>
                  <a:cubicBezTo>
                    <a:pt x="4361" y="3838"/>
                    <a:pt x="4414" y="3849"/>
                    <a:pt x="4426" y="3849"/>
                  </a:cubicBezTo>
                  <a:cubicBezTo>
                    <a:pt x="4429" y="3849"/>
                    <a:pt x="4429" y="3848"/>
                    <a:pt x="4425" y="3847"/>
                  </a:cubicBezTo>
                  <a:lnTo>
                    <a:pt x="4425" y="3847"/>
                  </a:lnTo>
                  <a:cubicBezTo>
                    <a:pt x="4497" y="3873"/>
                    <a:pt x="4532" y="3891"/>
                    <a:pt x="4577" y="3918"/>
                  </a:cubicBezTo>
                  <a:cubicBezTo>
                    <a:pt x="4711" y="4016"/>
                    <a:pt x="4791" y="4096"/>
                    <a:pt x="4880" y="4239"/>
                  </a:cubicBezTo>
                  <a:cubicBezTo>
                    <a:pt x="5032" y="4471"/>
                    <a:pt x="5130" y="4810"/>
                    <a:pt x="5166" y="5113"/>
                  </a:cubicBezTo>
                  <a:cubicBezTo>
                    <a:pt x="5193" y="5292"/>
                    <a:pt x="5193" y="5390"/>
                    <a:pt x="5175" y="5568"/>
                  </a:cubicBezTo>
                  <a:cubicBezTo>
                    <a:pt x="5175" y="5568"/>
                    <a:pt x="5175" y="5577"/>
                    <a:pt x="5175" y="5577"/>
                  </a:cubicBezTo>
                  <a:cubicBezTo>
                    <a:pt x="5041" y="5479"/>
                    <a:pt x="4925" y="5363"/>
                    <a:pt x="4809" y="5229"/>
                  </a:cubicBezTo>
                  <a:cubicBezTo>
                    <a:pt x="4586" y="4980"/>
                    <a:pt x="4327" y="4694"/>
                    <a:pt x="4193" y="4382"/>
                  </a:cubicBezTo>
                  <a:cubicBezTo>
                    <a:pt x="4167" y="4310"/>
                    <a:pt x="4149" y="4248"/>
                    <a:pt x="4140" y="4177"/>
                  </a:cubicBezTo>
                  <a:cubicBezTo>
                    <a:pt x="4140" y="4159"/>
                    <a:pt x="4140" y="4159"/>
                    <a:pt x="4140" y="4123"/>
                  </a:cubicBezTo>
                  <a:cubicBezTo>
                    <a:pt x="4140" y="4108"/>
                    <a:pt x="4153" y="4038"/>
                    <a:pt x="4151" y="4038"/>
                  </a:cubicBezTo>
                  <a:lnTo>
                    <a:pt x="4151" y="4038"/>
                  </a:lnTo>
                  <a:cubicBezTo>
                    <a:pt x="4151" y="4038"/>
                    <a:pt x="4150" y="4039"/>
                    <a:pt x="4149" y="4043"/>
                  </a:cubicBezTo>
                  <a:cubicBezTo>
                    <a:pt x="4167" y="3971"/>
                    <a:pt x="4193" y="3927"/>
                    <a:pt x="4229" y="3891"/>
                  </a:cubicBezTo>
                  <a:cubicBezTo>
                    <a:pt x="4238" y="3873"/>
                    <a:pt x="4292" y="3847"/>
                    <a:pt x="4309" y="3847"/>
                  </a:cubicBezTo>
                  <a:cubicBezTo>
                    <a:pt x="4327" y="3838"/>
                    <a:pt x="4336" y="3838"/>
                    <a:pt x="4354" y="3838"/>
                  </a:cubicBezTo>
                  <a:close/>
                  <a:moveTo>
                    <a:pt x="2036" y="5067"/>
                  </a:moveTo>
                  <a:cubicBezTo>
                    <a:pt x="2047" y="5067"/>
                    <a:pt x="2059" y="5067"/>
                    <a:pt x="2070" y="5069"/>
                  </a:cubicBezTo>
                  <a:cubicBezTo>
                    <a:pt x="2365" y="5095"/>
                    <a:pt x="2561" y="5461"/>
                    <a:pt x="2659" y="5702"/>
                  </a:cubicBezTo>
                  <a:cubicBezTo>
                    <a:pt x="2793" y="6014"/>
                    <a:pt x="2855" y="6362"/>
                    <a:pt x="2837" y="6701"/>
                  </a:cubicBezTo>
                  <a:cubicBezTo>
                    <a:pt x="2820" y="6906"/>
                    <a:pt x="2784" y="7103"/>
                    <a:pt x="2713" y="7290"/>
                  </a:cubicBezTo>
                  <a:cubicBezTo>
                    <a:pt x="2543" y="7228"/>
                    <a:pt x="2391" y="7129"/>
                    <a:pt x="2249" y="7014"/>
                  </a:cubicBezTo>
                  <a:cubicBezTo>
                    <a:pt x="2026" y="6835"/>
                    <a:pt x="1847" y="6594"/>
                    <a:pt x="1740" y="6327"/>
                  </a:cubicBezTo>
                  <a:cubicBezTo>
                    <a:pt x="1633" y="6068"/>
                    <a:pt x="1589" y="5773"/>
                    <a:pt x="1651" y="5497"/>
                  </a:cubicBezTo>
                  <a:cubicBezTo>
                    <a:pt x="1693" y="5302"/>
                    <a:pt x="1824" y="5067"/>
                    <a:pt x="2036" y="5067"/>
                  </a:cubicBezTo>
                  <a:close/>
                  <a:moveTo>
                    <a:pt x="11044" y="0"/>
                  </a:moveTo>
                  <a:cubicBezTo>
                    <a:pt x="10833" y="0"/>
                    <a:pt x="10613" y="197"/>
                    <a:pt x="10724" y="448"/>
                  </a:cubicBezTo>
                  <a:cubicBezTo>
                    <a:pt x="10733" y="483"/>
                    <a:pt x="10741" y="510"/>
                    <a:pt x="10759" y="546"/>
                  </a:cubicBezTo>
                  <a:cubicBezTo>
                    <a:pt x="10759" y="546"/>
                    <a:pt x="10759" y="555"/>
                    <a:pt x="10759" y="555"/>
                  </a:cubicBezTo>
                  <a:cubicBezTo>
                    <a:pt x="10768" y="573"/>
                    <a:pt x="10768" y="581"/>
                    <a:pt x="10768" y="599"/>
                  </a:cubicBezTo>
                  <a:cubicBezTo>
                    <a:pt x="10786" y="671"/>
                    <a:pt x="10795" y="751"/>
                    <a:pt x="10804" y="822"/>
                  </a:cubicBezTo>
                  <a:cubicBezTo>
                    <a:pt x="10804" y="840"/>
                    <a:pt x="10804" y="849"/>
                    <a:pt x="10804" y="867"/>
                  </a:cubicBezTo>
                  <a:cubicBezTo>
                    <a:pt x="10804" y="894"/>
                    <a:pt x="10804" y="929"/>
                    <a:pt x="10804" y="965"/>
                  </a:cubicBezTo>
                  <a:cubicBezTo>
                    <a:pt x="10795" y="1036"/>
                    <a:pt x="10786" y="1108"/>
                    <a:pt x="10768" y="1188"/>
                  </a:cubicBezTo>
                  <a:cubicBezTo>
                    <a:pt x="10768" y="1197"/>
                    <a:pt x="10759" y="1233"/>
                    <a:pt x="10759" y="1251"/>
                  </a:cubicBezTo>
                  <a:cubicBezTo>
                    <a:pt x="10750" y="1268"/>
                    <a:pt x="10750" y="1286"/>
                    <a:pt x="10750" y="1286"/>
                  </a:cubicBezTo>
                  <a:cubicBezTo>
                    <a:pt x="10741" y="1304"/>
                    <a:pt x="10733" y="1322"/>
                    <a:pt x="10733" y="1331"/>
                  </a:cubicBezTo>
                  <a:cubicBezTo>
                    <a:pt x="10706" y="1402"/>
                    <a:pt x="10679" y="1474"/>
                    <a:pt x="10643" y="1545"/>
                  </a:cubicBezTo>
                  <a:cubicBezTo>
                    <a:pt x="10634" y="1554"/>
                    <a:pt x="10617" y="1590"/>
                    <a:pt x="10617" y="1598"/>
                  </a:cubicBezTo>
                  <a:cubicBezTo>
                    <a:pt x="10599" y="1616"/>
                    <a:pt x="10590" y="1643"/>
                    <a:pt x="10572" y="1670"/>
                  </a:cubicBezTo>
                  <a:cubicBezTo>
                    <a:pt x="10527" y="1732"/>
                    <a:pt x="10483" y="1786"/>
                    <a:pt x="10429" y="1848"/>
                  </a:cubicBezTo>
                  <a:cubicBezTo>
                    <a:pt x="10420" y="1857"/>
                    <a:pt x="10420" y="1857"/>
                    <a:pt x="10420" y="1866"/>
                  </a:cubicBezTo>
                  <a:cubicBezTo>
                    <a:pt x="10420" y="1866"/>
                    <a:pt x="10411" y="1866"/>
                    <a:pt x="10402" y="1875"/>
                  </a:cubicBezTo>
                  <a:cubicBezTo>
                    <a:pt x="10376" y="1902"/>
                    <a:pt x="10349" y="1929"/>
                    <a:pt x="10322" y="1955"/>
                  </a:cubicBezTo>
                  <a:cubicBezTo>
                    <a:pt x="10295" y="1973"/>
                    <a:pt x="10269" y="1991"/>
                    <a:pt x="10242" y="2009"/>
                  </a:cubicBezTo>
                  <a:cubicBezTo>
                    <a:pt x="10233" y="2018"/>
                    <a:pt x="10188" y="2045"/>
                    <a:pt x="10179" y="2053"/>
                  </a:cubicBezTo>
                  <a:cubicBezTo>
                    <a:pt x="10126" y="2089"/>
                    <a:pt x="10063" y="2116"/>
                    <a:pt x="10001" y="2143"/>
                  </a:cubicBezTo>
                  <a:cubicBezTo>
                    <a:pt x="9992" y="2143"/>
                    <a:pt x="9974" y="2152"/>
                    <a:pt x="9956" y="2152"/>
                  </a:cubicBezTo>
                  <a:cubicBezTo>
                    <a:pt x="9965" y="2125"/>
                    <a:pt x="9965" y="2089"/>
                    <a:pt x="9965" y="2062"/>
                  </a:cubicBezTo>
                  <a:cubicBezTo>
                    <a:pt x="9948" y="1277"/>
                    <a:pt x="9564" y="296"/>
                    <a:pt x="8699" y="126"/>
                  </a:cubicBezTo>
                  <a:cubicBezTo>
                    <a:pt x="8644" y="115"/>
                    <a:pt x="8590" y="110"/>
                    <a:pt x="8537" y="110"/>
                  </a:cubicBezTo>
                  <a:cubicBezTo>
                    <a:pt x="8158" y="110"/>
                    <a:pt x="7810" y="376"/>
                    <a:pt x="7708" y="751"/>
                  </a:cubicBezTo>
                  <a:cubicBezTo>
                    <a:pt x="7583" y="1170"/>
                    <a:pt x="7690" y="1607"/>
                    <a:pt x="7914" y="1973"/>
                  </a:cubicBezTo>
                  <a:cubicBezTo>
                    <a:pt x="8190" y="2410"/>
                    <a:pt x="8654" y="2723"/>
                    <a:pt x="9154" y="2838"/>
                  </a:cubicBezTo>
                  <a:cubicBezTo>
                    <a:pt x="9136" y="2892"/>
                    <a:pt x="9109" y="2954"/>
                    <a:pt x="9073" y="3008"/>
                  </a:cubicBezTo>
                  <a:cubicBezTo>
                    <a:pt x="9073" y="3017"/>
                    <a:pt x="9055" y="3062"/>
                    <a:pt x="9046" y="3070"/>
                  </a:cubicBezTo>
                  <a:cubicBezTo>
                    <a:pt x="9029" y="3097"/>
                    <a:pt x="9020" y="3115"/>
                    <a:pt x="9002" y="3142"/>
                  </a:cubicBezTo>
                  <a:cubicBezTo>
                    <a:pt x="8957" y="3213"/>
                    <a:pt x="8904" y="3276"/>
                    <a:pt x="8859" y="3338"/>
                  </a:cubicBezTo>
                  <a:cubicBezTo>
                    <a:pt x="8832" y="3356"/>
                    <a:pt x="8815" y="3383"/>
                    <a:pt x="8797" y="3409"/>
                  </a:cubicBezTo>
                  <a:cubicBezTo>
                    <a:pt x="8788" y="3409"/>
                    <a:pt x="8743" y="3454"/>
                    <a:pt x="8734" y="3463"/>
                  </a:cubicBezTo>
                  <a:cubicBezTo>
                    <a:pt x="8681" y="3508"/>
                    <a:pt x="8609" y="3561"/>
                    <a:pt x="8547" y="3606"/>
                  </a:cubicBezTo>
                  <a:cubicBezTo>
                    <a:pt x="8538" y="3615"/>
                    <a:pt x="8529" y="3624"/>
                    <a:pt x="8511" y="3624"/>
                  </a:cubicBezTo>
                  <a:cubicBezTo>
                    <a:pt x="8484" y="3641"/>
                    <a:pt x="8458" y="3659"/>
                    <a:pt x="8431" y="3668"/>
                  </a:cubicBezTo>
                  <a:cubicBezTo>
                    <a:pt x="8368" y="3704"/>
                    <a:pt x="8297" y="3731"/>
                    <a:pt x="8226" y="3757"/>
                  </a:cubicBezTo>
                  <a:cubicBezTo>
                    <a:pt x="8217" y="3757"/>
                    <a:pt x="8208" y="3757"/>
                    <a:pt x="8190" y="3766"/>
                  </a:cubicBezTo>
                  <a:cubicBezTo>
                    <a:pt x="8154" y="3775"/>
                    <a:pt x="8119" y="3784"/>
                    <a:pt x="8083" y="3793"/>
                  </a:cubicBezTo>
                  <a:cubicBezTo>
                    <a:pt x="8021" y="3802"/>
                    <a:pt x="7958" y="3811"/>
                    <a:pt x="7905" y="3811"/>
                  </a:cubicBezTo>
                  <a:cubicBezTo>
                    <a:pt x="7914" y="3365"/>
                    <a:pt x="7905" y="2865"/>
                    <a:pt x="7717" y="2446"/>
                  </a:cubicBezTo>
                  <a:cubicBezTo>
                    <a:pt x="7526" y="2029"/>
                    <a:pt x="7133" y="1723"/>
                    <a:pt x="6660" y="1723"/>
                  </a:cubicBezTo>
                  <a:cubicBezTo>
                    <a:pt x="6647" y="1723"/>
                    <a:pt x="6633" y="1723"/>
                    <a:pt x="6620" y="1723"/>
                  </a:cubicBezTo>
                  <a:cubicBezTo>
                    <a:pt x="6183" y="1741"/>
                    <a:pt x="5880" y="2107"/>
                    <a:pt x="5790" y="2508"/>
                  </a:cubicBezTo>
                  <a:cubicBezTo>
                    <a:pt x="5621" y="3276"/>
                    <a:pt x="6165" y="3989"/>
                    <a:pt x="6834" y="4293"/>
                  </a:cubicBezTo>
                  <a:cubicBezTo>
                    <a:pt x="6941" y="4346"/>
                    <a:pt x="7048" y="4382"/>
                    <a:pt x="7155" y="4409"/>
                  </a:cubicBezTo>
                  <a:cubicBezTo>
                    <a:pt x="7111" y="4641"/>
                    <a:pt x="7039" y="4864"/>
                    <a:pt x="6932" y="5087"/>
                  </a:cubicBezTo>
                  <a:cubicBezTo>
                    <a:pt x="6879" y="5194"/>
                    <a:pt x="6754" y="5354"/>
                    <a:pt x="6674" y="5443"/>
                  </a:cubicBezTo>
                  <a:cubicBezTo>
                    <a:pt x="6638" y="5470"/>
                    <a:pt x="6566" y="5533"/>
                    <a:pt x="6522" y="5568"/>
                  </a:cubicBezTo>
                  <a:cubicBezTo>
                    <a:pt x="6450" y="5622"/>
                    <a:pt x="6397" y="5658"/>
                    <a:pt x="6343" y="5684"/>
                  </a:cubicBezTo>
                  <a:cubicBezTo>
                    <a:pt x="6192" y="5765"/>
                    <a:pt x="6094" y="5800"/>
                    <a:pt x="5933" y="5827"/>
                  </a:cubicBezTo>
                  <a:lnTo>
                    <a:pt x="5835" y="5827"/>
                  </a:lnTo>
                  <a:cubicBezTo>
                    <a:pt x="5960" y="5033"/>
                    <a:pt x="5746" y="4105"/>
                    <a:pt x="5157" y="3543"/>
                  </a:cubicBezTo>
                  <a:cubicBezTo>
                    <a:pt x="4942" y="3346"/>
                    <a:pt x="4659" y="3209"/>
                    <a:pt x="4376" y="3209"/>
                  </a:cubicBezTo>
                  <a:cubicBezTo>
                    <a:pt x="4225" y="3209"/>
                    <a:pt x="4075" y="3248"/>
                    <a:pt x="3935" y="3338"/>
                  </a:cubicBezTo>
                  <a:cubicBezTo>
                    <a:pt x="3515" y="3588"/>
                    <a:pt x="3435" y="4123"/>
                    <a:pt x="3578" y="4551"/>
                  </a:cubicBezTo>
                  <a:cubicBezTo>
                    <a:pt x="3658" y="4783"/>
                    <a:pt x="3792" y="4980"/>
                    <a:pt x="3935" y="5176"/>
                  </a:cubicBezTo>
                  <a:cubicBezTo>
                    <a:pt x="4060" y="5345"/>
                    <a:pt x="4193" y="5515"/>
                    <a:pt x="4336" y="5684"/>
                  </a:cubicBezTo>
                  <a:cubicBezTo>
                    <a:pt x="4532" y="5907"/>
                    <a:pt x="4755" y="6112"/>
                    <a:pt x="5005" y="6264"/>
                  </a:cubicBezTo>
                  <a:cubicBezTo>
                    <a:pt x="4916" y="6478"/>
                    <a:pt x="4791" y="6666"/>
                    <a:pt x="4631" y="6826"/>
                  </a:cubicBezTo>
                  <a:cubicBezTo>
                    <a:pt x="4274" y="7174"/>
                    <a:pt x="3783" y="7388"/>
                    <a:pt x="3284" y="7388"/>
                  </a:cubicBezTo>
                  <a:cubicBezTo>
                    <a:pt x="3507" y="6701"/>
                    <a:pt x="3426" y="5907"/>
                    <a:pt x="3078" y="5274"/>
                  </a:cubicBezTo>
                  <a:cubicBezTo>
                    <a:pt x="2871" y="4886"/>
                    <a:pt x="2514" y="4514"/>
                    <a:pt x="2039" y="4514"/>
                  </a:cubicBezTo>
                  <a:cubicBezTo>
                    <a:pt x="2023" y="4514"/>
                    <a:pt x="2007" y="4515"/>
                    <a:pt x="1990" y="4516"/>
                  </a:cubicBezTo>
                  <a:cubicBezTo>
                    <a:pt x="1562" y="4533"/>
                    <a:pt x="1250" y="4899"/>
                    <a:pt x="1134" y="5283"/>
                  </a:cubicBezTo>
                  <a:cubicBezTo>
                    <a:pt x="884" y="6095"/>
                    <a:pt x="1241" y="6960"/>
                    <a:pt x="1856" y="7504"/>
                  </a:cubicBezTo>
                  <a:cubicBezTo>
                    <a:pt x="2008" y="7638"/>
                    <a:pt x="2186" y="7754"/>
                    <a:pt x="2374" y="7834"/>
                  </a:cubicBezTo>
                  <a:cubicBezTo>
                    <a:pt x="2240" y="7986"/>
                    <a:pt x="2070" y="8111"/>
                    <a:pt x="1883" y="8200"/>
                  </a:cubicBezTo>
                  <a:cubicBezTo>
                    <a:pt x="1684" y="8290"/>
                    <a:pt x="1476" y="8336"/>
                    <a:pt x="1272" y="8336"/>
                  </a:cubicBezTo>
                  <a:cubicBezTo>
                    <a:pt x="928" y="8336"/>
                    <a:pt x="594" y="8204"/>
                    <a:pt x="331" y="7923"/>
                  </a:cubicBezTo>
                  <a:cubicBezTo>
                    <a:pt x="233" y="7807"/>
                    <a:pt x="152" y="7692"/>
                    <a:pt x="99" y="7558"/>
                  </a:cubicBezTo>
                  <a:lnTo>
                    <a:pt x="1" y="8343"/>
                  </a:lnTo>
                  <a:cubicBezTo>
                    <a:pt x="259" y="8619"/>
                    <a:pt x="598" y="8816"/>
                    <a:pt x="982" y="8896"/>
                  </a:cubicBezTo>
                  <a:cubicBezTo>
                    <a:pt x="1084" y="8915"/>
                    <a:pt x="1187" y="8924"/>
                    <a:pt x="1290" y="8924"/>
                  </a:cubicBezTo>
                  <a:cubicBezTo>
                    <a:pt x="1950" y="8924"/>
                    <a:pt x="2602" y="8545"/>
                    <a:pt x="2980" y="8013"/>
                  </a:cubicBezTo>
                  <a:cubicBezTo>
                    <a:pt x="3083" y="8026"/>
                    <a:pt x="3186" y="8033"/>
                    <a:pt x="3291" y="8033"/>
                  </a:cubicBezTo>
                  <a:cubicBezTo>
                    <a:pt x="3594" y="8033"/>
                    <a:pt x="3901" y="7976"/>
                    <a:pt x="4193" y="7870"/>
                  </a:cubicBezTo>
                  <a:cubicBezTo>
                    <a:pt x="4863" y="7620"/>
                    <a:pt x="5362" y="7112"/>
                    <a:pt x="5639" y="6487"/>
                  </a:cubicBezTo>
                  <a:cubicBezTo>
                    <a:pt x="5702" y="6495"/>
                    <a:pt x="5766" y="6498"/>
                    <a:pt x="5829" y="6498"/>
                  </a:cubicBezTo>
                  <a:cubicBezTo>
                    <a:pt x="6576" y="6498"/>
                    <a:pt x="7254" y="5976"/>
                    <a:pt x="7583" y="5310"/>
                  </a:cubicBezTo>
                  <a:cubicBezTo>
                    <a:pt x="7708" y="5051"/>
                    <a:pt x="7789" y="4774"/>
                    <a:pt x="7842" y="4489"/>
                  </a:cubicBezTo>
                  <a:cubicBezTo>
                    <a:pt x="8244" y="4480"/>
                    <a:pt x="8645" y="4355"/>
                    <a:pt x="8975" y="4123"/>
                  </a:cubicBezTo>
                  <a:cubicBezTo>
                    <a:pt x="9412" y="3829"/>
                    <a:pt x="9707" y="3374"/>
                    <a:pt x="9849" y="2874"/>
                  </a:cubicBezTo>
                  <a:cubicBezTo>
                    <a:pt x="9867" y="2874"/>
                    <a:pt x="9876" y="2874"/>
                    <a:pt x="9894" y="2865"/>
                  </a:cubicBezTo>
                  <a:cubicBezTo>
                    <a:pt x="10697" y="2740"/>
                    <a:pt x="11286" y="2062"/>
                    <a:pt x="11446" y="1286"/>
                  </a:cubicBezTo>
                  <a:cubicBezTo>
                    <a:pt x="11518" y="920"/>
                    <a:pt x="11464" y="528"/>
                    <a:pt x="11321" y="189"/>
                  </a:cubicBezTo>
                  <a:cubicBezTo>
                    <a:pt x="11266" y="56"/>
                    <a:pt x="11156" y="0"/>
                    <a:pt x="11044" y="0"/>
                  </a:cubicBezTo>
                  <a:close/>
                </a:path>
              </a:pathLst>
            </a:custGeom>
            <a:solidFill>
              <a:schemeClr val="accent4"/>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103" name="Google Shape;10891;p38"/>
          <p:cNvGrpSpPr/>
          <p:nvPr/>
        </p:nvGrpSpPr>
        <p:grpSpPr>
          <a:xfrm rot="21290478">
            <a:off x="4822691" y="2980914"/>
            <a:ext cx="3615455" cy="2920159"/>
            <a:chOff x="1151537" y="1905124"/>
            <a:chExt cx="3702475" cy="2158871"/>
          </a:xfrm>
        </p:grpSpPr>
        <p:sp>
          <p:nvSpPr>
            <p:cNvPr id="1051232" name="Google Shape;10892;p38"/>
            <p:cNvSpPr/>
            <p:nvPr/>
          </p:nvSpPr>
          <p:spPr>
            <a:xfrm>
              <a:off x="1151537" y="1905124"/>
              <a:ext cx="3702461" cy="2158871"/>
            </a:xfrm>
            <a:custGeom>
              <a:avLst/>
              <a:ahLst/>
              <a:rect l="l" t="t" r="r" b="b"/>
              <a:pathLst>
                <a:path w="26104" h="15221" extrusionOk="0">
                  <a:moveTo>
                    <a:pt x="804" y="1"/>
                  </a:moveTo>
                  <a:lnTo>
                    <a:pt x="1" y="13668"/>
                  </a:lnTo>
                  <a:lnTo>
                    <a:pt x="25622" y="15220"/>
                  </a:lnTo>
                  <a:lnTo>
                    <a:pt x="26104" y="4283"/>
                  </a:lnTo>
                  <a:lnTo>
                    <a:pt x="24016" y="1089"/>
                  </a:lnTo>
                  <a:lnTo>
                    <a:pt x="804" y="1"/>
                  </a:lnTo>
                  <a:close/>
                </a:path>
              </a:pathLst>
            </a:custGeom>
            <a:solidFill>
              <a:srgbClr val="D6EAB6"/>
            </a:solidFill>
            <a:ln>
              <a:noFill/>
            </a:ln>
            <a:effectLst>
              <a:outerShdw algn="bl" blurRad="57150" dir="5400000" dist="19050" rotWithShape="0">
                <a:srgbClr val="222A54">
                  <a:alpha val="50000"/>
                </a:srgbClr>
              </a:outerShdw>
            </a:effectLst>
          </p:spPr>
          <p:txBody>
            <a:bodyPr anchor="ctr" anchorCtr="0" bIns="91425" lIns="91425" rIns="91425" spcFirstLastPara="1" tIns="91425" wrap="square">
              <a:noAutofit/>
            </a:bodyPr>
            <a:ls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a:lstStyle>
            <a:p>
              <a:pPr algn="l" indent="0" lvl="0" marL="0" rtl="0">
                <a:spcBef>
                  <a:spcPts val="0"/>
                </a:spcBef>
                <a:spcAft>
                  <a:spcPts val="0"/>
                </a:spcAft>
                <a:buNone/>
              </a:pPr>
              <a:r>
                <a:t/>
              </a:r>
            </a:p>
          </p:txBody>
        </p:sp>
        <p:sp>
          <p:nvSpPr>
            <p:cNvPr id="1051233" name="Google Shape;10893;p38"/>
            <p:cNvSpPr/>
            <p:nvPr/>
          </p:nvSpPr>
          <p:spPr>
            <a:xfrm>
              <a:off x="1159196" y="1914060"/>
              <a:ext cx="3694802" cy="2135893"/>
            </a:xfrm>
            <a:custGeom>
              <a:avLst/>
              <a:ahLst/>
              <a:rect l="l" t="t" r="r" b="b"/>
              <a:pathLst>
                <a:path w="26050" h="15059" extrusionOk="0">
                  <a:moveTo>
                    <a:pt x="15113" y="607"/>
                  </a:moveTo>
                  <a:lnTo>
                    <a:pt x="15113" y="610"/>
                  </a:lnTo>
                  <a:lnTo>
                    <a:pt x="15113" y="610"/>
                  </a:lnTo>
                  <a:lnTo>
                    <a:pt x="15708" y="638"/>
                  </a:lnTo>
                  <a:lnTo>
                    <a:pt x="15708" y="638"/>
                  </a:lnTo>
                  <a:lnTo>
                    <a:pt x="15113" y="607"/>
                  </a:lnTo>
                  <a:close/>
                  <a:moveTo>
                    <a:pt x="16710" y="696"/>
                  </a:moveTo>
                  <a:lnTo>
                    <a:pt x="18244" y="767"/>
                  </a:lnTo>
                  <a:lnTo>
                    <a:pt x="18164" y="2311"/>
                  </a:lnTo>
                  <a:lnTo>
                    <a:pt x="16638" y="2231"/>
                  </a:lnTo>
                  <a:lnTo>
                    <a:pt x="16710" y="696"/>
                  </a:lnTo>
                  <a:close/>
                  <a:moveTo>
                    <a:pt x="18315" y="776"/>
                  </a:moveTo>
                  <a:lnTo>
                    <a:pt x="19841" y="857"/>
                  </a:lnTo>
                  <a:lnTo>
                    <a:pt x="19761" y="2391"/>
                  </a:lnTo>
                  <a:lnTo>
                    <a:pt x="18235" y="2311"/>
                  </a:lnTo>
                  <a:lnTo>
                    <a:pt x="18315" y="776"/>
                  </a:lnTo>
                  <a:close/>
                  <a:moveTo>
                    <a:pt x="19912" y="857"/>
                  </a:moveTo>
                  <a:lnTo>
                    <a:pt x="21447" y="937"/>
                  </a:lnTo>
                  <a:lnTo>
                    <a:pt x="21366" y="2471"/>
                  </a:lnTo>
                  <a:lnTo>
                    <a:pt x="19841" y="2391"/>
                  </a:lnTo>
                  <a:lnTo>
                    <a:pt x="19912" y="857"/>
                  </a:lnTo>
                  <a:close/>
                  <a:moveTo>
                    <a:pt x="21518" y="937"/>
                  </a:moveTo>
                  <a:lnTo>
                    <a:pt x="23044" y="1017"/>
                  </a:lnTo>
                  <a:lnTo>
                    <a:pt x="22963" y="2552"/>
                  </a:lnTo>
                  <a:lnTo>
                    <a:pt x="21438" y="2480"/>
                  </a:lnTo>
                  <a:lnTo>
                    <a:pt x="21518" y="937"/>
                  </a:lnTo>
                  <a:close/>
                  <a:moveTo>
                    <a:pt x="2213" y="1561"/>
                  </a:moveTo>
                  <a:lnTo>
                    <a:pt x="3738" y="1633"/>
                  </a:lnTo>
                  <a:lnTo>
                    <a:pt x="3667" y="3158"/>
                  </a:lnTo>
                  <a:lnTo>
                    <a:pt x="2133" y="3078"/>
                  </a:lnTo>
                  <a:lnTo>
                    <a:pt x="2213" y="1561"/>
                  </a:lnTo>
                  <a:close/>
                  <a:moveTo>
                    <a:pt x="3819" y="1642"/>
                  </a:moveTo>
                  <a:lnTo>
                    <a:pt x="5344" y="1722"/>
                  </a:lnTo>
                  <a:lnTo>
                    <a:pt x="5264" y="3239"/>
                  </a:lnTo>
                  <a:lnTo>
                    <a:pt x="3738" y="3167"/>
                  </a:lnTo>
                  <a:lnTo>
                    <a:pt x="3819" y="1642"/>
                  </a:lnTo>
                  <a:close/>
                  <a:moveTo>
                    <a:pt x="5416" y="1722"/>
                  </a:moveTo>
                  <a:lnTo>
                    <a:pt x="6950" y="1802"/>
                  </a:lnTo>
                  <a:lnTo>
                    <a:pt x="6870" y="3328"/>
                  </a:lnTo>
                  <a:lnTo>
                    <a:pt x="5344" y="3248"/>
                  </a:lnTo>
                  <a:lnTo>
                    <a:pt x="5416" y="1722"/>
                  </a:lnTo>
                  <a:close/>
                  <a:moveTo>
                    <a:pt x="7021" y="1802"/>
                  </a:moveTo>
                  <a:lnTo>
                    <a:pt x="8547" y="1883"/>
                  </a:lnTo>
                  <a:lnTo>
                    <a:pt x="8467" y="3408"/>
                  </a:lnTo>
                  <a:lnTo>
                    <a:pt x="6941" y="3328"/>
                  </a:lnTo>
                  <a:lnTo>
                    <a:pt x="7021" y="1802"/>
                  </a:lnTo>
                  <a:close/>
                  <a:moveTo>
                    <a:pt x="8618" y="1892"/>
                  </a:moveTo>
                  <a:lnTo>
                    <a:pt x="10153" y="1972"/>
                  </a:lnTo>
                  <a:lnTo>
                    <a:pt x="10072" y="3488"/>
                  </a:lnTo>
                  <a:lnTo>
                    <a:pt x="8547" y="3408"/>
                  </a:lnTo>
                  <a:lnTo>
                    <a:pt x="8618" y="1892"/>
                  </a:lnTo>
                  <a:close/>
                  <a:moveTo>
                    <a:pt x="10224" y="1972"/>
                  </a:moveTo>
                  <a:lnTo>
                    <a:pt x="11749" y="2052"/>
                  </a:lnTo>
                  <a:lnTo>
                    <a:pt x="11669" y="3578"/>
                  </a:lnTo>
                  <a:lnTo>
                    <a:pt x="10144" y="3497"/>
                  </a:lnTo>
                  <a:lnTo>
                    <a:pt x="10224" y="1972"/>
                  </a:lnTo>
                  <a:close/>
                  <a:moveTo>
                    <a:pt x="11821" y="2052"/>
                  </a:moveTo>
                  <a:lnTo>
                    <a:pt x="13355" y="2132"/>
                  </a:lnTo>
                  <a:lnTo>
                    <a:pt x="13275" y="3658"/>
                  </a:lnTo>
                  <a:lnTo>
                    <a:pt x="11749" y="3578"/>
                  </a:lnTo>
                  <a:lnTo>
                    <a:pt x="11821" y="2052"/>
                  </a:lnTo>
                  <a:close/>
                  <a:moveTo>
                    <a:pt x="13427" y="2141"/>
                  </a:moveTo>
                  <a:lnTo>
                    <a:pt x="14952" y="2213"/>
                  </a:lnTo>
                  <a:lnTo>
                    <a:pt x="14872" y="3738"/>
                  </a:lnTo>
                  <a:lnTo>
                    <a:pt x="13346" y="3658"/>
                  </a:lnTo>
                  <a:lnTo>
                    <a:pt x="13427" y="2141"/>
                  </a:lnTo>
                  <a:close/>
                  <a:moveTo>
                    <a:pt x="15032" y="2222"/>
                  </a:moveTo>
                  <a:lnTo>
                    <a:pt x="16558" y="2302"/>
                  </a:lnTo>
                  <a:lnTo>
                    <a:pt x="16478" y="3818"/>
                  </a:lnTo>
                  <a:lnTo>
                    <a:pt x="14952" y="3747"/>
                  </a:lnTo>
                  <a:lnTo>
                    <a:pt x="15032" y="2222"/>
                  </a:lnTo>
                  <a:close/>
                  <a:moveTo>
                    <a:pt x="16629" y="2302"/>
                  </a:moveTo>
                  <a:lnTo>
                    <a:pt x="18155" y="2382"/>
                  </a:lnTo>
                  <a:lnTo>
                    <a:pt x="18074" y="3908"/>
                  </a:lnTo>
                  <a:lnTo>
                    <a:pt x="16549" y="3827"/>
                  </a:lnTo>
                  <a:lnTo>
                    <a:pt x="16629" y="2302"/>
                  </a:lnTo>
                  <a:close/>
                  <a:moveTo>
                    <a:pt x="18235" y="2382"/>
                  </a:moveTo>
                  <a:lnTo>
                    <a:pt x="19761" y="2462"/>
                  </a:lnTo>
                  <a:lnTo>
                    <a:pt x="19680" y="3988"/>
                  </a:lnTo>
                  <a:lnTo>
                    <a:pt x="18155" y="3908"/>
                  </a:lnTo>
                  <a:lnTo>
                    <a:pt x="18235" y="2382"/>
                  </a:lnTo>
                  <a:close/>
                  <a:moveTo>
                    <a:pt x="19832" y="2471"/>
                  </a:moveTo>
                  <a:lnTo>
                    <a:pt x="21357" y="2543"/>
                  </a:lnTo>
                  <a:lnTo>
                    <a:pt x="21286" y="4068"/>
                  </a:lnTo>
                  <a:lnTo>
                    <a:pt x="19752" y="3988"/>
                  </a:lnTo>
                  <a:lnTo>
                    <a:pt x="19832" y="2471"/>
                  </a:lnTo>
                  <a:close/>
                  <a:moveTo>
                    <a:pt x="21438" y="2552"/>
                  </a:moveTo>
                  <a:lnTo>
                    <a:pt x="22963" y="2632"/>
                  </a:lnTo>
                  <a:lnTo>
                    <a:pt x="22883" y="4149"/>
                  </a:lnTo>
                  <a:lnTo>
                    <a:pt x="21357" y="4077"/>
                  </a:lnTo>
                  <a:lnTo>
                    <a:pt x="21438" y="2552"/>
                  </a:lnTo>
                  <a:close/>
                  <a:moveTo>
                    <a:pt x="23035" y="2632"/>
                  </a:moveTo>
                  <a:lnTo>
                    <a:pt x="24560" y="2712"/>
                  </a:lnTo>
                  <a:lnTo>
                    <a:pt x="24489" y="4238"/>
                  </a:lnTo>
                  <a:lnTo>
                    <a:pt x="22954" y="4157"/>
                  </a:lnTo>
                  <a:lnTo>
                    <a:pt x="23035" y="2632"/>
                  </a:lnTo>
                  <a:close/>
                  <a:moveTo>
                    <a:pt x="2133" y="3158"/>
                  </a:moveTo>
                  <a:lnTo>
                    <a:pt x="3658" y="3239"/>
                  </a:lnTo>
                  <a:lnTo>
                    <a:pt x="3578" y="4773"/>
                  </a:lnTo>
                  <a:lnTo>
                    <a:pt x="2052" y="4693"/>
                  </a:lnTo>
                  <a:lnTo>
                    <a:pt x="2133" y="3158"/>
                  </a:lnTo>
                  <a:close/>
                  <a:moveTo>
                    <a:pt x="3738" y="3239"/>
                  </a:moveTo>
                  <a:lnTo>
                    <a:pt x="5264" y="3319"/>
                  </a:lnTo>
                  <a:lnTo>
                    <a:pt x="5184" y="4853"/>
                  </a:lnTo>
                  <a:lnTo>
                    <a:pt x="3658" y="4773"/>
                  </a:lnTo>
                  <a:lnTo>
                    <a:pt x="3738" y="3239"/>
                  </a:lnTo>
                  <a:close/>
                  <a:moveTo>
                    <a:pt x="5335" y="3319"/>
                  </a:moveTo>
                  <a:lnTo>
                    <a:pt x="6861" y="3399"/>
                  </a:lnTo>
                  <a:lnTo>
                    <a:pt x="6780" y="4934"/>
                  </a:lnTo>
                  <a:lnTo>
                    <a:pt x="5255" y="4853"/>
                  </a:lnTo>
                  <a:lnTo>
                    <a:pt x="5335" y="3319"/>
                  </a:lnTo>
                  <a:close/>
                  <a:moveTo>
                    <a:pt x="6941" y="3408"/>
                  </a:moveTo>
                  <a:lnTo>
                    <a:pt x="8467" y="3479"/>
                  </a:lnTo>
                  <a:lnTo>
                    <a:pt x="8386" y="5023"/>
                  </a:lnTo>
                  <a:lnTo>
                    <a:pt x="6861" y="4943"/>
                  </a:lnTo>
                  <a:lnTo>
                    <a:pt x="6941" y="3408"/>
                  </a:lnTo>
                  <a:close/>
                  <a:moveTo>
                    <a:pt x="8538" y="3488"/>
                  </a:moveTo>
                  <a:lnTo>
                    <a:pt x="10063" y="3569"/>
                  </a:lnTo>
                  <a:lnTo>
                    <a:pt x="9983" y="5103"/>
                  </a:lnTo>
                  <a:lnTo>
                    <a:pt x="8458" y="5023"/>
                  </a:lnTo>
                  <a:lnTo>
                    <a:pt x="8538" y="3488"/>
                  </a:lnTo>
                  <a:close/>
                  <a:moveTo>
                    <a:pt x="10144" y="3569"/>
                  </a:moveTo>
                  <a:lnTo>
                    <a:pt x="11669" y="3649"/>
                  </a:lnTo>
                  <a:lnTo>
                    <a:pt x="11589" y="5183"/>
                  </a:lnTo>
                  <a:lnTo>
                    <a:pt x="10063" y="5103"/>
                  </a:lnTo>
                  <a:lnTo>
                    <a:pt x="10144" y="3569"/>
                  </a:lnTo>
                  <a:close/>
                  <a:moveTo>
                    <a:pt x="11741" y="3649"/>
                  </a:moveTo>
                  <a:lnTo>
                    <a:pt x="13266" y="3729"/>
                  </a:lnTo>
                  <a:lnTo>
                    <a:pt x="13195" y="5264"/>
                  </a:lnTo>
                  <a:lnTo>
                    <a:pt x="11660" y="5192"/>
                  </a:lnTo>
                  <a:lnTo>
                    <a:pt x="11741" y="3649"/>
                  </a:lnTo>
                  <a:close/>
                  <a:moveTo>
                    <a:pt x="13346" y="3738"/>
                  </a:moveTo>
                  <a:lnTo>
                    <a:pt x="14872" y="3810"/>
                  </a:lnTo>
                  <a:lnTo>
                    <a:pt x="14792" y="5353"/>
                  </a:lnTo>
                  <a:lnTo>
                    <a:pt x="13266" y="5273"/>
                  </a:lnTo>
                  <a:lnTo>
                    <a:pt x="13346" y="3738"/>
                  </a:lnTo>
                  <a:close/>
                  <a:moveTo>
                    <a:pt x="14943" y="3818"/>
                  </a:moveTo>
                  <a:lnTo>
                    <a:pt x="16478" y="3899"/>
                  </a:lnTo>
                  <a:lnTo>
                    <a:pt x="16397" y="5433"/>
                  </a:lnTo>
                  <a:lnTo>
                    <a:pt x="14863" y="5353"/>
                  </a:lnTo>
                  <a:lnTo>
                    <a:pt x="14943" y="3818"/>
                  </a:lnTo>
                  <a:close/>
                  <a:moveTo>
                    <a:pt x="16549" y="3899"/>
                  </a:moveTo>
                  <a:lnTo>
                    <a:pt x="18074" y="3979"/>
                  </a:lnTo>
                  <a:lnTo>
                    <a:pt x="17994" y="5513"/>
                  </a:lnTo>
                  <a:lnTo>
                    <a:pt x="16469" y="5433"/>
                  </a:lnTo>
                  <a:lnTo>
                    <a:pt x="16549" y="3899"/>
                  </a:lnTo>
                  <a:close/>
                  <a:moveTo>
                    <a:pt x="18146" y="3979"/>
                  </a:moveTo>
                  <a:lnTo>
                    <a:pt x="19680" y="4059"/>
                  </a:lnTo>
                  <a:lnTo>
                    <a:pt x="19600" y="5594"/>
                  </a:lnTo>
                  <a:lnTo>
                    <a:pt x="18066" y="5522"/>
                  </a:lnTo>
                  <a:lnTo>
                    <a:pt x="18146" y="3979"/>
                  </a:lnTo>
                  <a:close/>
                  <a:moveTo>
                    <a:pt x="19752" y="4068"/>
                  </a:moveTo>
                  <a:lnTo>
                    <a:pt x="21277" y="4149"/>
                  </a:lnTo>
                  <a:lnTo>
                    <a:pt x="21197" y="5683"/>
                  </a:lnTo>
                  <a:lnTo>
                    <a:pt x="19671" y="5603"/>
                  </a:lnTo>
                  <a:lnTo>
                    <a:pt x="19752" y="4068"/>
                  </a:lnTo>
                  <a:close/>
                  <a:moveTo>
                    <a:pt x="21349" y="4149"/>
                  </a:moveTo>
                  <a:lnTo>
                    <a:pt x="22883" y="4229"/>
                  </a:lnTo>
                  <a:lnTo>
                    <a:pt x="22803" y="5763"/>
                  </a:lnTo>
                  <a:lnTo>
                    <a:pt x="21277" y="5683"/>
                  </a:lnTo>
                  <a:lnTo>
                    <a:pt x="21349" y="4149"/>
                  </a:lnTo>
                  <a:close/>
                  <a:moveTo>
                    <a:pt x="22954" y="4229"/>
                  </a:moveTo>
                  <a:lnTo>
                    <a:pt x="24480" y="4309"/>
                  </a:lnTo>
                  <a:lnTo>
                    <a:pt x="24400" y="5844"/>
                  </a:lnTo>
                  <a:lnTo>
                    <a:pt x="22874" y="5763"/>
                  </a:lnTo>
                  <a:lnTo>
                    <a:pt x="22954" y="4229"/>
                  </a:lnTo>
                  <a:close/>
                  <a:moveTo>
                    <a:pt x="2052" y="4764"/>
                  </a:moveTo>
                  <a:lnTo>
                    <a:pt x="3578" y="4844"/>
                  </a:lnTo>
                  <a:lnTo>
                    <a:pt x="3498" y="6370"/>
                  </a:lnTo>
                  <a:lnTo>
                    <a:pt x="1972" y="6290"/>
                  </a:lnTo>
                  <a:lnTo>
                    <a:pt x="2052" y="4764"/>
                  </a:lnTo>
                  <a:close/>
                  <a:moveTo>
                    <a:pt x="3649" y="4844"/>
                  </a:moveTo>
                  <a:lnTo>
                    <a:pt x="5175" y="4925"/>
                  </a:lnTo>
                  <a:lnTo>
                    <a:pt x="5103" y="6459"/>
                  </a:lnTo>
                  <a:lnTo>
                    <a:pt x="3569" y="6379"/>
                  </a:lnTo>
                  <a:lnTo>
                    <a:pt x="3649" y="4844"/>
                  </a:lnTo>
                  <a:close/>
                  <a:moveTo>
                    <a:pt x="5255" y="4934"/>
                  </a:moveTo>
                  <a:lnTo>
                    <a:pt x="6780" y="5014"/>
                  </a:lnTo>
                  <a:lnTo>
                    <a:pt x="6700" y="6539"/>
                  </a:lnTo>
                  <a:lnTo>
                    <a:pt x="5175" y="6459"/>
                  </a:lnTo>
                  <a:lnTo>
                    <a:pt x="5255" y="4934"/>
                  </a:lnTo>
                  <a:close/>
                  <a:moveTo>
                    <a:pt x="6852" y="5014"/>
                  </a:moveTo>
                  <a:lnTo>
                    <a:pt x="8377" y="5094"/>
                  </a:lnTo>
                  <a:lnTo>
                    <a:pt x="8306" y="6620"/>
                  </a:lnTo>
                  <a:lnTo>
                    <a:pt x="6772" y="6539"/>
                  </a:lnTo>
                  <a:lnTo>
                    <a:pt x="6852" y="5014"/>
                  </a:lnTo>
                  <a:close/>
                  <a:moveTo>
                    <a:pt x="8458" y="5094"/>
                  </a:moveTo>
                  <a:lnTo>
                    <a:pt x="9983" y="5174"/>
                  </a:lnTo>
                  <a:lnTo>
                    <a:pt x="9903" y="6700"/>
                  </a:lnTo>
                  <a:lnTo>
                    <a:pt x="8377" y="6629"/>
                  </a:lnTo>
                  <a:lnTo>
                    <a:pt x="8458" y="5094"/>
                  </a:lnTo>
                  <a:close/>
                  <a:moveTo>
                    <a:pt x="10054" y="5183"/>
                  </a:moveTo>
                  <a:lnTo>
                    <a:pt x="11589" y="5255"/>
                  </a:lnTo>
                  <a:lnTo>
                    <a:pt x="11509" y="6789"/>
                  </a:lnTo>
                  <a:lnTo>
                    <a:pt x="9983" y="6709"/>
                  </a:lnTo>
                  <a:lnTo>
                    <a:pt x="10054" y="5183"/>
                  </a:lnTo>
                  <a:close/>
                  <a:moveTo>
                    <a:pt x="11660" y="5264"/>
                  </a:moveTo>
                  <a:lnTo>
                    <a:pt x="13186" y="5344"/>
                  </a:lnTo>
                  <a:lnTo>
                    <a:pt x="13105" y="6869"/>
                  </a:lnTo>
                  <a:lnTo>
                    <a:pt x="11580" y="6789"/>
                  </a:lnTo>
                  <a:lnTo>
                    <a:pt x="11660" y="5264"/>
                  </a:lnTo>
                  <a:close/>
                  <a:moveTo>
                    <a:pt x="13257" y="5344"/>
                  </a:moveTo>
                  <a:lnTo>
                    <a:pt x="14792" y="5424"/>
                  </a:lnTo>
                  <a:lnTo>
                    <a:pt x="14711" y="6950"/>
                  </a:lnTo>
                  <a:lnTo>
                    <a:pt x="13186" y="6869"/>
                  </a:lnTo>
                  <a:lnTo>
                    <a:pt x="13257" y="5344"/>
                  </a:lnTo>
                  <a:close/>
                  <a:moveTo>
                    <a:pt x="14863" y="5424"/>
                  </a:moveTo>
                  <a:lnTo>
                    <a:pt x="16388" y="5505"/>
                  </a:lnTo>
                  <a:lnTo>
                    <a:pt x="16308" y="7030"/>
                  </a:lnTo>
                  <a:lnTo>
                    <a:pt x="14783" y="6959"/>
                  </a:lnTo>
                  <a:lnTo>
                    <a:pt x="14863" y="5424"/>
                  </a:lnTo>
                  <a:close/>
                  <a:moveTo>
                    <a:pt x="16469" y="5513"/>
                  </a:moveTo>
                  <a:lnTo>
                    <a:pt x="17994" y="5594"/>
                  </a:lnTo>
                  <a:lnTo>
                    <a:pt x="17914" y="7119"/>
                  </a:lnTo>
                  <a:lnTo>
                    <a:pt x="16388" y="7039"/>
                  </a:lnTo>
                  <a:lnTo>
                    <a:pt x="16469" y="5513"/>
                  </a:lnTo>
                  <a:close/>
                  <a:moveTo>
                    <a:pt x="18066" y="5594"/>
                  </a:moveTo>
                  <a:lnTo>
                    <a:pt x="19591" y="5674"/>
                  </a:lnTo>
                  <a:lnTo>
                    <a:pt x="19511" y="7200"/>
                  </a:lnTo>
                  <a:lnTo>
                    <a:pt x="17985" y="7119"/>
                  </a:lnTo>
                  <a:lnTo>
                    <a:pt x="18066" y="5594"/>
                  </a:lnTo>
                  <a:close/>
                  <a:moveTo>
                    <a:pt x="19671" y="5674"/>
                  </a:moveTo>
                  <a:lnTo>
                    <a:pt x="21197" y="5754"/>
                  </a:lnTo>
                  <a:lnTo>
                    <a:pt x="21117" y="7280"/>
                  </a:lnTo>
                  <a:lnTo>
                    <a:pt x="19591" y="7200"/>
                  </a:lnTo>
                  <a:lnTo>
                    <a:pt x="19671" y="5674"/>
                  </a:lnTo>
                  <a:close/>
                  <a:moveTo>
                    <a:pt x="21268" y="5754"/>
                  </a:moveTo>
                  <a:lnTo>
                    <a:pt x="22794" y="5835"/>
                  </a:lnTo>
                  <a:lnTo>
                    <a:pt x="22713" y="7369"/>
                  </a:lnTo>
                  <a:lnTo>
                    <a:pt x="21188" y="7289"/>
                  </a:lnTo>
                  <a:lnTo>
                    <a:pt x="21268" y="5754"/>
                  </a:lnTo>
                  <a:close/>
                  <a:moveTo>
                    <a:pt x="22874" y="5844"/>
                  </a:moveTo>
                  <a:lnTo>
                    <a:pt x="24400" y="5924"/>
                  </a:lnTo>
                  <a:lnTo>
                    <a:pt x="24319" y="7449"/>
                  </a:lnTo>
                  <a:lnTo>
                    <a:pt x="22794" y="7369"/>
                  </a:lnTo>
                  <a:lnTo>
                    <a:pt x="22874" y="5844"/>
                  </a:lnTo>
                  <a:close/>
                  <a:moveTo>
                    <a:pt x="1963" y="6370"/>
                  </a:moveTo>
                  <a:lnTo>
                    <a:pt x="3498" y="6450"/>
                  </a:lnTo>
                  <a:lnTo>
                    <a:pt x="3417" y="7976"/>
                  </a:lnTo>
                  <a:lnTo>
                    <a:pt x="1892" y="7895"/>
                  </a:lnTo>
                  <a:lnTo>
                    <a:pt x="1963" y="6370"/>
                  </a:lnTo>
                  <a:close/>
                  <a:moveTo>
                    <a:pt x="3569" y="6450"/>
                  </a:moveTo>
                  <a:lnTo>
                    <a:pt x="5094" y="6530"/>
                  </a:lnTo>
                  <a:lnTo>
                    <a:pt x="5014" y="8056"/>
                  </a:lnTo>
                  <a:lnTo>
                    <a:pt x="3489" y="7976"/>
                  </a:lnTo>
                  <a:lnTo>
                    <a:pt x="3569" y="6450"/>
                  </a:lnTo>
                  <a:close/>
                  <a:moveTo>
                    <a:pt x="5166" y="6530"/>
                  </a:moveTo>
                  <a:lnTo>
                    <a:pt x="6700" y="6611"/>
                  </a:lnTo>
                  <a:lnTo>
                    <a:pt x="6620" y="8136"/>
                  </a:lnTo>
                  <a:lnTo>
                    <a:pt x="5094" y="8065"/>
                  </a:lnTo>
                  <a:lnTo>
                    <a:pt x="5166" y="6530"/>
                  </a:lnTo>
                  <a:close/>
                  <a:moveTo>
                    <a:pt x="6772" y="6620"/>
                  </a:moveTo>
                  <a:lnTo>
                    <a:pt x="8297" y="6691"/>
                  </a:lnTo>
                  <a:lnTo>
                    <a:pt x="8217" y="8225"/>
                  </a:lnTo>
                  <a:lnTo>
                    <a:pt x="6691" y="8145"/>
                  </a:lnTo>
                  <a:lnTo>
                    <a:pt x="6772" y="6620"/>
                  </a:lnTo>
                  <a:close/>
                  <a:moveTo>
                    <a:pt x="8377" y="6700"/>
                  </a:moveTo>
                  <a:lnTo>
                    <a:pt x="9903" y="6780"/>
                  </a:lnTo>
                  <a:lnTo>
                    <a:pt x="9823" y="8306"/>
                  </a:lnTo>
                  <a:lnTo>
                    <a:pt x="8297" y="8225"/>
                  </a:lnTo>
                  <a:lnTo>
                    <a:pt x="8377" y="6700"/>
                  </a:lnTo>
                  <a:close/>
                  <a:moveTo>
                    <a:pt x="9974" y="6780"/>
                  </a:moveTo>
                  <a:lnTo>
                    <a:pt x="11500" y="6861"/>
                  </a:lnTo>
                  <a:lnTo>
                    <a:pt x="11419" y="8386"/>
                  </a:lnTo>
                  <a:lnTo>
                    <a:pt x="9894" y="8306"/>
                  </a:lnTo>
                  <a:lnTo>
                    <a:pt x="9974" y="6780"/>
                  </a:lnTo>
                  <a:close/>
                  <a:moveTo>
                    <a:pt x="11580" y="6861"/>
                  </a:moveTo>
                  <a:lnTo>
                    <a:pt x="13105" y="6941"/>
                  </a:lnTo>
                  <a:lnTo>
                    <a:pt x="13025" y="8466"/>
                  </a:lnTo>
                  <a:lnTo>
                    <a:pt x="11500" y="8395"/>
                  </a:lnTo>
                  <a:lnTo>
                    <a:pt x="11580" y="6861"/>
                  </a:lnTo>
                  <a:close/>
                  <a:moveTo>
                    <a:pt x="13177" y="6950"/>
                  </a:moveTo>
                  <a:lnTo>
                    <a:pt x="14702" y="7021"/>
                  </a:lnTo>
                  <a:lnTo>
                    <a:pt x="14631" y="8556"/>
                  </a:lnTo>
                  <a:lnTo>
                    <a:pt x="13097" y="8475"/>
                  </a:lnTo>
                  <a:lnTo>
                    <a:pt x="13177" y="6950"/>
                  </a:lnTo>
                  <a:close/>
                  <a:moveTo>
                    <a:pt x="14783" y="7030"/>
                  </a:moveTo>
                  <a:lnTo>
                    <a:pt x="16308" y="7110"/>
                  </a:lnTo>
                  <a:lnTo>
                    <a:pt x="16228" y="8636"/>
                  </a:lnTo>
                  <a:lnTo>
                    <a:pt x="14702" y="8556"/>
                  </a:lnTo>
                  <a:lnTo>
                    <a:pt x="14783" y="7030"/>
                  </a:lnTo>
                  <a:close/>
                  <a:moveTo>
                    <a:pt x="16379" y="7110"/>
                  </a:moveTo>
                  <a:lnTo>
                    <a:pt x="17905" y="7191"/>
                  </a:lnTo>
                  <a:lnTo>
                    <a:pt x="17834" y="8716"/>
                  </a:lnTo>
                  <a:lnTo>
                    <a:pt x="16299" y="8636"/>
                  </a:lnTo>
                  <a:lnTo>
                    <a:pt x="16379" y="7110"/>
                  </a:lnTo>
                  <a:close/>
                  <a:moveTo>
                    <a:pt x="17985" y="7191"/>
                  </a:moveTo>
                  <a:lnTo>
                    <a:pt x="19511" y="7271"/>
                  </a:lnTo>
                  <a:lnTo>
                    <a:pt x="19430" y="8805"/>
                  </a:lnTo>
                  <a:lnTo>
                    <a:pt x="17905" y="8725"/>
                  </a:lnTo>
                  <a:lnTo>
                    <a:pt x="17985" y="7191"/>
                  </a:lnTo>
                  <a:close/>
                  <a:moveTo>
                    <a:pt x="19582" y="7280"/>
                  </a:moveTo>
                  <a:lnTo>
                    <a:pt x="21117" y="7360"/>
                  </a:lnTo>
                  <a:lnTo>
                    <a:pt x="21036" y="8886"/>
                  </a:lnTo>
                  <a:lnTo>
                    <a:pt x="19502" y="8805"/>
                  </a:lnTo>
                  <a:lnTo>
                    <a:pt x="19582" y="7280"/>
                  </a:lnTo>
                  <a:close/>
                  <a:moveTo>
                    <a:pt x="21188" y="7360"/>
                  </a:moveTo>
                  <a:lnTo>
                    <a:pt x="22713" y="7440"/>
                  </a:lnTo>
                  <a:lnTo>
                    <a:pt x="22633" y="8966"/>
                  </a:lnTo>
                  <a:lnTo>
                    <a:pt x="21108" y="8886"/>
                  </a:lnTo>
                  <a:lnTo>
                    <a:pt x="21188" y="7360"/>
                  </a:lnTo>
                  <a:close/>
                  <a:moveTo>
                    <a:pt x="22785" y="7440"/>
                  </a:moveTo>
                  <a:lnTo>
                    <a:pt x="24319" y="7521"/>
                  </a:lnTo>
                  <a:lnTo>
                    <a:pt x="24239" y="9046"/>
                  </a:lnTo>
                  <a:lnTo>
                    <a:pt x="22713" y="8975"/>
                  </a:lnTo>
                  <a:lnTo>
                    <a:pt x="22785" y="7440"/>
                  </a:lnTo>
                  <a:close/>
                  <a:moveTo>
                    <a:pt x="1883" y="7967"/>
                  </a:moveTo>
                  <a:lnTo>
                    <a:pt x="3408" y="8047"/>
                  </a:lnTo>
                  <a:lnTo>
                    <a:pt x="3337" y="9573"/>
                  </a:lnTo>
                  <a:lnTo>
                    <a:pt x="1803" y="9501"/>
                  </a:lnTo>
                  <a:lnTo>
                    <a:pt x="1883" y="7967"/>
                  </a:lnTo>
                  <a:close/>
                  <a:moveTo>
                    <a:pt x="3489" y="8056"/>
                  </a:moveTo>
                  <a:lnTo>
                    <a:pt x="5014" y="8127"/>
                  </a:lnTo>
                  <a:lnTo>
                    <a:pt x="4934" y="9662"/>
                  </a:lnTo>
                  <a:lnTo>
                    <a:pt x="3408" y="9581"/>
                  </a:lnTo>
                  <a:lnTo>
                    <a:pt x="3489" y="8056"/>
                  </a:lnTo>
                  <a:close/>
                  <a:moveTo>
                    <a:pt x="5085" y="8136"/>
                  </a:moveTo>
                  <a:lnTo>
                    <a:pt x="6611" y="8217"/>
                  </a:lnTo>
                  <a:lnTo>
                    <a:pt x="6540" y="9742"/>
                  </a:lnTo>
                  <a:lnTo>
                    <a:pt x="5005" y="9662"/>
                  </a:lnTo>
                  <a:lnTo>
                    <a:pt x="5085" y="8136"/>
                  </a:lnTo>
                  <a:close/>
                  <a:moveTo>
                    <a:pt x="6691" y="8217"/>
                  </a:moveTo>
                  <a:lnTo>
                    <a:pt x="8217" y="8297"/>
                  </a:lnTo>
                  <a:lnTo>
                    <a:pt x="8136" y="9822"/>
                  </a:lnTo>
                  <a:lnTo>
                    <a:pt x="6611" y="9742"/>
                  </a:lnTo>
                  <a:lnTo>
                    <a:pt x="6691" y="8217"/>
                  </a:lnTo>
                  <a:close/>
                  <a:moveTo>
                    <a:pt x="8288" y="8297"/>
                  </a:moveTo>
                  <a:lnTo>
                    <a:pt x="9814" y="8377"/>
                  </a:lnTo>
                  <a:lnTo>
                    <a:pt x="9742" y="9903"/>
                  </a:lnTo>
                  <a:lnTo>
                    <a:pt x="8208" y="9831"/>
                  </a:lnTo>
                  <a:lnTo>
                    <a:pt x="8288" y="8297"/>
                  </a:lnTo>
                  <a:close/>
                  <a:moveTo>
                    <a:pt x="9894" y="8386"/>
                  </a:moveTo>
                  <a:lnTo>
                    <a:pt x="11419" y="8457"/>
                  </a:lnTo>
                  <a:lnTo>
                    <a:pt x="11339" y="9992"/>
                  </a:lnTo>
                  <a:lnTo>
                    <a:pt x="9814" y="9911"/>
                  </a:lnTo>
                  <a:lnTo>
                    <a:pt x="9894" y="8386"/>
                  </a:lnTo>
                  <a:close/>
                  <a:moveTo>
                    <a:pt x="11491" y="8466"/>
                  </a:moveTo>
                  <a:lnTo>
                    <a:pt x="13025" y="8547"/>
                  </a:lnTo>
                  <a:lnTo>
                    <a:pt x="12945" y="10072"/>
                  </a:lnTo>
                  <a:lnTo>
                    <a:pt x="11419" y="9992"/>
                  </a:lnTo>
                  <a:lnTo>
                    <a:pt x="11491" y="8466"/>
                  </a:lnTo>
                  <a:close/>
                  <a:moveTo>
                    <a:pt x="13097" y="8547"/>
                  </a:moveTo>
                  <a:lnTo>
                    <a:pt x="14622" y="8627"/>
                  </a:lnTo>
                  <a:lnTo>
                    <a:pt x="14542" y="10152"/>
                  </a:lnTo>
                  <a:lnTo>
                    <a:pt x="13016" y="10072"/>
                  </a:lnTo>
                  <a:lnTo>
                    <a:pt x="13097" y="8547"/>
                  </a:lnTo>
                  <a:close/>
                  <a:moveTo>
                    <a:pt x="14693" y="8627"/>
                  </a:moveTo>
                  <a:lnTo>
                    <a:pt x="16228" y="8707"/>
                  </a:lnTo>
                  <a:lnTo>
                    <a:pt x="16148" y="10242"/>
                  </a:lnTo>
                  <a:lnTo>
                    <a:pt x="14622" y="10161"/>
                  </a:lnTo>
                  <a:lnTo>
                    <a:pt x="14693" y="8627"/>
                  </a:lnTo>
                  <a:close/>
                  <a:moveTo>
                    <a:pt x="16299" y="8716"/>
                  </a:moveTo>
                  <a:lnTo>
                    <a:pt x="17825" y="8796"/>
                  </a:lnTo>
                  <a:lnTo>
                    <a:pt x="17744" y="10322"/>
                  </a:lnTo>
                  <a:lnTo>
                    <a:pt x="16219" y="10242"/>
                  </a:lnTo>
                  <a:lnTo>
                    <a:pt x="16299" y="8716"/>
                  </a:lnTo>
                  <a:close/>
                  <a:moveTo>
                    <a:pt x="17905" y="8796"/>
                  </a:moveTo>
                  <a:lnTo>
                    <a:pt x="19430" y="8877"/>
                  </a:lnTo>
                  <a:lnTo>
                    <a:pt x="19350" y="10402"/>
                  </a:lnTo>
                  <a:lnTo>
                    <a:pt x="17825" y="10322"/>
                  </a:lnTo>
                  <a:lnTo>
                    <a:pt x="17905" y="8796"/>
                  </a:lnTo>
                  <a:close/>
                  <a:moveTo>
                    <a:pt x="19502" y="8877"/>
                  </a:moveTo>
                  <a:lnTo>
                    <a:pt x="21027" y="8957"/>
                  </a:lnTo>
                  <a:lnTo>
                    <a:pt x="20947" y="10482"/>
                  </a:lnTo>
                  <a:lnTo>
                    <a:pt x="19422" y="10402"/>
                  </a:lnTo>
                  <a:lnTo>
                    <a:pt x="19502" y="8877"/>
                  </a:lnTo>
                  <a:close/>
                  <a:moveTo>
                    <a:pt x="21108" y="8966"/>
                  </a:moveTo>
                  <a:lnTo>
                    <a:pt x="22633" y="9037"/>
                  </a:lnTo>
                  <a:lnTo>
                    <a:pt x="22553" y="10572"/>
                  </a:lnTo>
                  <a:lnTo>
                    <a:pt x="21027" y="10491"/>
                  </a:lnTo>
                  <a:lnTo>
                    <a:pt x="21108" y="8966"/>
                  </a:lnTo>
                  <a:close/>
                  <a:moveTo>
                    <a:pt x="22705" y="9046"/>
                  </a:moveTo>
                  <a:lnTo>
                    <a:pt x="24230" y="9126"/>
                  </a:lnTo>
                  <a:lnTo>
                    <a:pt x="24150" y="10652"/>
                  </a:lnTo>
                  <a:lnTo>
                    <a:pt x="22624" y="10572"/>
                  </a:lnTo>
                  <a:lnTo>
                    <a:pt x="22705" y="9046"/>
                  </a:lnTo>
                  <a:close/>
                  <a:moveTo>
                    <a:pt x="1803" y="9573"/>
                  </a:moveTo>
                  <a:lnTo>
                    <a:pt x="3328" y="9653"/>
                  </a:lnTo>
                  <a:lnTo>
                    <a:pt x="3248" y="11178"/>
                  </a:lnTo>
                  <a:lnTo>
                    <a:pt x="1722" y="11098"/>
                  </a:lnTo>
                  <a:lnTo>
                    <a:pt x="1803" y="9573"/>
                  </a:lnTo>
                  <a:close/>
                  <a:moveTo>
                    <a:pt x="3399" y="9653"/>
                  </a:moveTo>
                  <a:lnTo>
                    <a:pt x="4934" y="9733"/>
                  </a:lnTo>
                  <a:lnTo>
                    <a:pt x="4854" y="11259"/>
                  </a:lnTo>
                  <a:lnTo>
                    <a:pt x="3328" y="11178"/>
                  </a:lnTo>
                  <a:lnTo>
                    <a:pt x="3399" y="9653"/>
                  </a:lnTo>
                  <a:close/>
                  <a:moveTo>
                    <a:pt x="5005" y="9733"/>
                  </a:moveTo>
                  <a:lnTo>
                    <a:pt x="6531" y="9813"/>
                  </a:lnTo>
                  <a:lnTo>
                    <a:pt x="6450" y="11339"/>
                  </a:lnTo>
                  <a:lnTo>
                    <a:pt x="4925" y="11267"/>
                  </a:lnTo>
                  <a:lnTo>
                    <a:pt x="5005" y="9733"/>
                  </a:lnTo>
                  <a:close/>
                  <a:moveTo>
                    <a:pt x="6602" y="9822"/>
                  </a:moveTo>
                  <a:lnTo>
                    <a:pt x="8136" y="9894"/>
                  </a:lnTo>
                  <a:lnTo>
                    <a:pt x="8056" y="11428"/>
                  </a:lnTo>
                  <a:lnTo>
                    <a:pt x="6531" y="11348"/>
                  </a:lnTo>
                  <a:lnTo>
                    <a:pt x="6602" y="9822"/>
                  </a:lnTo>
                  <a:close/>
                  <a:moveTo>
                    <a:pt x="8208" y="9903"/>
                  </a:moveTo>
                  <a:lnTo>
                    <a:pt x="9733" y="9983"/>
                  </a:lnTo>
                  <a:lnTo>
                    <a:pt x="9653" y="11508"/>
                  </a:lnTo>
                  <a:lnTo>
                    <a:pt x="8128" y="11428"/>
                  </a:lnTo>
                  <a:lnTo>
                    <a:pt x="8208" y="9903"/>
                  </a:lnTo>
                  <a:close/>
                  <a:moveTo>
                    <a:pt x="9814" y="9983"/>
                  </a:moveTo>
                  <a:lnTo>
                    <a:pt x="11339" y="10063"/>
                  </a:lnTo>
                  <a:lnTo>
                    <a:pt x="11259" y="11589"/>
                  </a:lnTo>
                  <a:lnTo>
                    <a:pt x="9733" y="11508"/>
                  </a:lnTo>
                  <a:lnTo>
                    <a:pt x="9814" y="9983"/>
                  </a:lnTo>
                  <a:close/>
                  <a:moveTo>
                    <a:pt x="11410" y="10063"/>
                  </a:moveTo>
                  <a:lnTo>
                    <a:pt x="12936" y="10143"/>
                  </a:lnTo>
                  <a:lnTo>
                    <a:pt x="12856" y="11678"/>
                  </a:lnTo>
                  <a:lnTo>
                    <a:pt x="11330" y="11598"/>
                  </a:lnTo>
                  <a:lnTo>
                    <a:pt x="11410" y="10063"/>
                  </a:lnTo>
                  <a:close/>
                  <a:moveTo>
                    <a:pt x="13016" y="10152"/>
                  </a:moveTo>
                  <a:lnTo>
                    <a:pt x="14542" y="10233"/>
                  </a:lnTo>
                  <a:lnTo>
                    <a:pt x="14461" y="11758"/>
                  </a:lnTo>
                  <a:lnTo>
                    <a:pt x="12936" y="11678"/>
                  </a:lnTo>
                  <a:lnTo>
                    <a:pt x="13016" y="10152"/>
                  </a:lnTo>
                  <a:close/>
                  <a:moveTo>
                    <a:pt x="14613" y="10233"/>
                  </a:moveTo>
                  <a:lnTo>
                    <a:pt x="16139" y="10313"/>
                  </a:lnTo>
                  <a:lnTo>
                    <a:pt x="16067" y="11838"/>
                  </a:lnTo>
                  <a:lnTo>
                    <a:pt x="14533" y="11758"/>
                  </a:lnTo>
                  <a:lnTo>
                    <a:pt x="14613" y="10233"/>
                  </a:lnTo>
                  <a:close/>
                  <a:moveTo>
                    <a:pt x="16219" y="10313"/>
                  </a:moveTo>
                  <a:lnTo>
                    <a:pt x="17744" y="10393"/>
                  </a:lnTo>
                  <a:lnTo>
                    <a:pt x="17664" y="11919"/>
                  </a:lnTo>
                  <a:lnTo>
                    <a:pt x="16139" y="11838"/>
                  </a:lnTo>
                  <a:lnTo>
                    <a:pt x="16219" y="10313"/>
                  </a:lnTo>
                  <a:close/>
                  <a:moveTo>
                    <a:pt x="17816" y="10402"/>
                  </a:moveTo>
                  <a:lnTo>
                    <a:pt x="19341" y="10474"/>
                  </a:lnTo>
                  <a:lnTo>
                    <a:pt x="19270" y="12008"/>
                  </a:lnTo>
                  <a:lnTo>
                    <a:pt x="17735" y="11928"/>
                  </a:lnTo>
                  <a:lnTo>
                    <a:pt x="17816" y="10402"/>
                  </a:lnTo>
                  <a:close/>
                  <a:moveTo>
                    <a:pt x="19422" y="10482"/>
                  </a:moveTo>
                  <a:lnTo>
                    <a:pt x="20947" y="10563"/>
                  </a:lnTo>
                  <a:lnTo>
                    <a:pt x="20867" y="12088"/>
                  </a:lnTo>
                  <a:lnTo>
                    <a:pt x="19341" y="12008"/>
                  </a:lnTo>
                  <a:lnTo>
                    <a:pt x="19422" y="10482"/>
                  </a:lnTo>
                  <a:close/>
                  <a:moveTo>
                    <a:pt x="21018" y="10563"/>
                  </a:moveTo>
                  <a:lnTo>
                    <a:pt x="22553" y="10643"/>
                  </a:lnTo>
                  <a:lnTo>
                    <a:pt x="22473" y="12169"/>
                  </a:lnTo>
                  <a:lnTo>
                    <a:pt x="20938" y="12088"/>
                  </a:lnTo>
                  <a:lnTo>
                    <a:pt x="21018" y="10563"/>
                  </a:lnTo>
                  <a:close/>
                  <a:moveTo>
                    <a:pt x="22624" y="10643"/>
                  </a:moveTo>
                  <a:lnTo>
                    <a:pt x="24150" y="10723"/>
                  </a:lnTo>
                  <a:lnTo>
                    <a:pt x="24069" y="12249"/>
                  </a:lnTo>
                  <a:lnTo>
                    <a:pt x="22544" y="12177"/>
                  </a:lnTo>
                  <a:lnTo>
                    <a:pt x="22624" y="10643"/>
                  </a:lnTo>
                  <a:close/>
                  <a:moveTo>
                    <a:pt x="1722" y="11169"/>
                  </a:moveTo>
                  <a:lnTo>
                    <a:pt x="3248" y="11250"/>
                  </a:lnTo>
                  <a:lnTo>
                    <a:pt x="3167" y="12775"/>
                  </a:lnTo>
                  <a:lnTo>
                    <a:pt x="1642" y="12704"/>
                  </a:lnTo>
                  <a:lnTo>
                    <a:pt x="1722" y="11169"/>
                  </a:lnTo>
                  <a:close/>
                  <a:moveTo>
                    <a:pt x="3319" y="11259"/>
                  </a:moveTo>
                  <a:lnTo>
                    <a:pt x="4845" y="11330"/>
                  </a:lnTo>
                  <a:lnTo>
                    <a:pt x="4773" y="12864"/>
                  </a:lnTo>
                  <a:lnTo>
                    <a:pt x="3239" y="12784"/>
                  </a:lnTo>
                  <a:lnTo>
                    <a:pt x="3319" y="11259"/>
                  </a:lnTo>
                  <a:close/>
                  <a:moveTo>
                    <a:pt x="4925" y="11339"/>
                  </a:moveTo>
                  <a:lnTo>
                    <a:pt x="6450" y="11419"/>
                  </a:lnTo>
                  <a:lnTo>
                    <a:pt x="6370" y="12945"/>
                  </a:lnTo>
                  <a:lnTo>
                    <a:pt x="4845" y="12864"/>
                  </a:lnTo>
                  <a:lnTo>
                    <a:pt x="4925" y="11339"/>
                  </a:lnTo>
                  <a:close/>
                  <a:moveTo>
                    <a:pt x="6522" y="11419"/>
                  </a:moveTo>
                  <a:lnTo>
                    <a:pt x="8047" y="11499"/>
                  </a:lnTo>
                  <a:lnTo>
                    <a:pt x="7976" y="13025"/>
                  </a:lnTo>
                  <a:lnTo>
                    <a:pt x="6441" y="12945"/>
                  </a:lnTo>
                  <a:lnTo>
                    <a:pt x="6522" y="11419"/>
                  </a:lnTo>
                  <a:close/>
                  <a:moveTo>
                    <a:pt x="8128" y="11499"/>
                  </a:moveTo>
                  <a:lnTo>
                    <a:pt x="9653" y="11580"/>
                  </a:lnTo>
                  <a:lnTo>
                    <a:pt x="9573" y="13114"/>
                  </a:lnTo>
                  <a:lnTo>
                    <a:pt x="8047" y="13034"/>
                  </a:lnTo>
                  <a:lnTo>
                    <a:pt x="8128" y="11499"/>
                  </a:lnTo>
                  <a:close/>
                  <a:moveTo>
                    <a:pt x="9724" y="11589"/>
                  </a:moveTo>
                  <a:lnTo>
                    <a:pt x="11250" y="11669"/>
                  </a:lnTo>
                  <a:lnTo>
                    <a:pt x="11179" y="13194"/>
                  </a:lnTo>
                  <a:lnTo>
                    <a:pt x="9644" y="13114"/>
                  </a:lnTo>
                  <a:lnTo>
                    <a:pt x="9724" y="11589"/>
                  </a:lnTo>
                  <a:close/>
                  <a:moveTo>
                    <a:pt x="11330" y="11669"/>
                  </a:moveTo>
                  <a:lnTo>
                    <a:pt x="12856" y="11749"/>
                  </a:lnTo>
                  <a:lnTo>
                    <a:pt x="12775" y="13275"/>
                  </a:lnTo>
                  <a:lnTo>
                    <a:pt x="11250" y="13194"/>
                  </a:lnTo>
                  <a:lnTo>
                    <a:pt x="11330" y="11669"/>
                  </a:lnTo>
                  <a:close/>
                  <a:moveTo>
                    <a:pt x="12927" y="11749"/>
                  </a:moveTo>
                  <a:lnTo>
                    <a:pt x="14461" y="11830"/>
                  </a:lnTo>
                  <a:lnTo>
                    <a:pt x="14381" y="13355"/>
                  </a:lnTo>
                  <a:lnTo>
                    <a:pt x="12856" y="13275"/>
                  </a:lnTo>
                  <a:lnTo>
                    <a:pt x="12927" y="11749"/>
                  </a:lnTo>
                  <a:close/>
                  <a:moveTo>
                    <a:pt x="14533" y="11838"/>
                  </a:moveTo>
                  <a:lnTo>
                    <a:pt x="16058" y="11910"/>
                  </a:lnTo>
                  <a:lnTo>
                    <a:pt x="15978" y="13444"/>
                  </a:lnTo>
                  <a:lnTo>
                    <a:pt x="14453" y="13364"/>
                  </a:lnTo>
                  <a:lnTo>
                    <a:pt x="14533" y="11838"/>
                  </a:lnTo>
                  <a:close/>
                  <a:moveTo>
                    <a:pt x="16130" y="11919"/>
                  </a:moveTo>
                  <a:lnTo>
                    <a:pt x="17664" y="11999"/>
                  </a:lnTo>
                  <a:lnTo>
                    <a:pt x="17584" y="13525"/>
                  </a:lnTo>
                  <a:lnTo>
                    <a:pt x="16058" y="13444"/>
                  </a:lnTo>
                  <a:lnTo>
                    <a:pt x="16130" y="11919"/>
                  </a:lnTo>
                  <a:close/>
                  <a:moveTo>
                    <a:pt x="17735" y="11999"/>
                  </a:moveTo>
                  <a:lnTo>
                    <a:pt x="19261" y="12079"/>
                  </a:lnTo>
                  <a:lnTo>
                    <a:pt x="19181" y="13605"/>
                  </a:lnTo>
                  <a:lnTo>
                    <a:pt x="17655" y="13525"/>
                  </a:lnTo>
                  <a:lnTo>
                    <a:pt x="17735" y="11999"/>
                  </a:lnTo>
                  <a:close/>
                  <a:moveTo>
                    <a:pt x="19341" y="12079"/>
                  </a:moveTo>
                  <a:lnTo>
                    <a:pt x="20867" y="12160"/>
                  </a:lnTo>
                  <a:lnTo>
                    <a:pt x="20786" y="13685"/>
                  </a:lnTo>
                  <a:lnTo>
                    <a:pt x="19261" y="13614"/>
                  </a:lnTo>
                  <a:lnTo>
                    <a:pt x="19341" y="12079"/>
                  </a:lnTo>
                  <a:close/>
                  <a:moveTo>
                    <a:pt x="20938" y="12169"/>
                  </a:moveTo>
                  <a:lnTo>
                    <a:pt x="22464" y="12240"/>
                  </a:lnTo>
                  <a:lnTo>
                    <a:pt x="22383" y="13774"/>
                  </a:lnTo>
                  <a:lnTo>
                    <a:pt x="20858" y="13694"/>
                  </a:lnTo>
                  <a:lnTo>
                    <a:pt x="20938" y="12169"/>
                  </a:lnTo>
                  <a:close/>
                  <a:moveTo>
                    <a:pt x="22544" y="12249"/>
                  </a:moveTo>
                  <a:lnTo>
                    <a:pt x="24069" y="12329"/>
                  </a:lnTo>
                  <a:lnTo>
                    <a:pt x="23989" y="13855"/>
                  </a:lnTo>
                  <a:lnTo>
                    <a:pt x="22464" y="13774"/>
                  </a:lnTo>
                  <a:lnTo>
                    <a:pt x="22544" y="12249"/>
                  </a:lnTo>
                  <a:close/>
                  <a:moveTo>
                    <a:pt x="2222" y="0"/>
                  </a:moveTo>
                  <a:lnTo>
                    <a:pt x="2142" y="1481"/>
                  </a:lnTo>
                  <a:lnTo>
                    <a:pt x="670" y="1401"/>
                  </a:lnTo>
                  <a:lnTo>
                    <a:pt x="661" y="1481"/>
                  </a:lnTo>
                  <a:lnTo>
                    <a:pt x="2142" y="1553"/>
                  </a:lnTo>
                  <a:lnTo>
                    <a:pt x="2061" y="3078"/>
                  </a:lnTo>
                  <a:lnTo>
                    <a:pt x="571" y="2998"/>
                  </a:lnTo>
                  <a:lnTo>
                    <a:pt x="571" y="3078"/>
                  </a:lnTo>
                  <a:lnTo>
                    <a:pt x="2061" y="3149"/>
                  </a:lnTo>
                  <a:lnTo>
                    <a:pt x="1981" y="4684"/>
                  </a:lnTo>
                  <a:lnTo>
                    <a:pt x="482" y="4612"/>
                  </a:lnTo>
                  <a:lnTo>
                    <a:pt x="473" y="4684"/>
                  </a:lnTo>
                  <a:lnTo>
                    <a:pt x="1972" y="4764"/>
                  </a:lnTo>
                  <a:lnTo>
                    <a:pt x="1901" y="6290"/>
                  </a:lnTo>
                  <a:lnTo>
                    <a:pt x="384" y="6209"/>
                  </a:lnTo>
                  <a:lnTo>
                    <a:pt x="384" y="6290"/>
                  </a:lnTo>
                  <a:lnTo>
                    <a:pt x="1892" y="6361"/>
                  </a:lnTo>
                  <a:lnTo>
                    <a:pt x="1811" y="7895"/>
                  </a:lnTo>
                  <a:lnTo>
                    <a:pt x="295" y="7815"/>
                  </a:lnTo>
                  <a:lnTo>
                    <a:pt x="286" y="7886"/>
                  </a:lnTo>
                  <a:lnTo>
                    <a:pt x="1811" y="7967"/>
                  </a:lnTo>
                  <a:lnTo>
                    <a:pt x="1731" y="9492"/>
                  </a:lnTo>
                  <a:lnTo>
                    <a:pt x="197" y="9412"/>
                  </a:lnTo>
                  <a:lnTo>
                    <a:pt x="188" y="9492"/>
                  </a:lnTo>
                  <a:lnTo>
                    <a:pt x="1731" y="9564"/>
                  </a:lnTo>
                  <a:lnTo>
                    <a:pt x="1651" y="11098"/>
                  </a:lnTo>
                  <a:lnTo>
                    <a:pt x="99" y="11018"/>
                  </a:lnTo>
                  <a:lnTo>
                    <a:pt x="99" y="11089"/>
                  </a:lnTo>
                  <a:lnTo>
                    <a:pt x="1642" y="11169"/>
                  </a:lnTo>
                  <a:lnTo>
                    <a:pt x="1562" y="12695"/>
                  </a:lnTo>
                  <a:lnTo>
                    <a:pt x="9" y="12615"/>
                  </a:lnTo>
                  <a:lnTo>
                    <a:pt x="0" y="12686"/>
                  </a:lnTo>
                  <a:lnTo>
                    <a:pt x="1562" y="12766"/>
                  </a:lnTo>
                  <a:lnTo>
                    <a:pt x="1517" y="13703"/>
                  </a:lnTo>
                  <a:lnTo>
                    <a:pt x="1588" y="13703"/>
                  </a:lnTo>
                  <a:lnTo>
                    <a:pt x="1633" y="12775"/>
                  </a:lnTo>
                  <a:lnTo>
                    <a:pt x="3167" y="12855"/>
                  </a:lnTo>
                  <a:lnTo>
                    <a:pt x="3114" y="13792"/>
                  </a:lnTo>
                  <a:lnTo>
                    <a:pt x="3185" y="13801"/>
                  </a:lnTo>
                  <a:lnTo>
                    <a:pt x="3239" y="12855"/>
                  </a:lnTo>
                  <a:lnTo>
                    <a:pt x="4764" y="12936"/>
                  </a:lnTo>
                  <a:lnTo>
                    <a:pt x="4720" y="13890"/>
                  </a:lnTo>
                  <a:lnTo>
                    <a:pt x="4791" y="13899"/>
                  </a:lnTo>
                  <a:lnTo>
                    <a:pt x="4836" y="12936"/>
                  </a:lnTo>
                  <a:lnTo>
                    <a:pt x="6370" y="13016"/>
                  </a:lnTo>
                  <a:lnTo>
                    <a:pt x="6317" y="13988"/>
                  </a:lnTo>
                  <a:lnTo>
                    <a:pt x="6388" y="13997"/>
                  </a:lnTo>
                  <a:lnTo>
                    <a:pt x="6441" y="13025"/>
                  </a:lnTo>
                  <a:lnTo>
                    <a:pt x="7967" y="13105"/>
                  </a:lnTo>
                  <a:lnTo>
                    <a:pt x="7913" y="14087"/>
                  </a:lnTo>
                  <a:lnTo>
                    <a:pt x="7994" y="14095"/>
                  </a:lnTo>
                  <a:lnTo>
                    <a:pt x="8038" y="13105"/>
                  </a:lnTo>
                  <a:lnTo>
                    <a:pt x="9573" y="13186"/>
                  </a:lnTo>
                  <a:lnTo>
                    <a:pt x="9519" y="14185"/>
                  </a:lnTo>
                  <a:lnTo>
                    <a:pt x="9591" y="14185"/>
                  </a:lnTo>
                  <a:lnTo>
                    <a:pt x="9644" y="13186"/>
                  </a:lnTo>
                  <a:lnTo>
                    <a:pt x="11170" y="13266"/>
                  </a:lnTo>
                  <a:lnTo>
                    <a:pt x="11116" y="14283"/>
                  </a:lnTo>
                  <a:lnTo>
                    <a:pt x="11196" y="14283"/>
                  </a:lnTo>
                  <a:lnTo>
                    <a:pt x="11250" y="13275"/>
                  </a:lnTo>
                  <a:lnTo>
                    <a:pt x="12775" y="13346"/>
                  </a:lnTo>
                  <a:lnTo>
                    <a:pt x="12722" y="14381"/>
                  </a:lnTo>
                  <a:lnTo>
                    <a:pt x="12793" y="14381"/>
                  </a:lnTo>
                  <a:lnTo>
                    <a:pt x="12847" y="13355"/>
                  </a:lnTo>
                  <a:lnTo>
                    <a:pt x="14372" y="13435"/>
                  </a:lnTo>
                  <a:lnTo>
                    <a:pt x="14319" y="14479"/>
                  </a:lnTo>
                  <a:lnTo>
                    <a:pt x="14399" y="14479"/>
                  </a:lnTo>
                  <a:lnTo>
                    <a:pt x="14453" y="13435"/>
                  </a:lnTo>
                  <a:lnTo>
                    <a:pt x="15978" y="13516"/>
                  </a:lnTo>
                  <a:lnTo>
                    <a:pt x="15925" y="14577"/>
                  </a:lnTo>
                  <a:lnTo>
                    <a:pt x="15996" y="14577"/>
                  </a:lnTo>
                  <a:lnTo>
                    <a:pt x="16049" y="13516"/>
                  </a:lnTo>
                  <a:lnTo>
                    <a:pt x="17575" y="13596"/>
                  </a:lnTo>
                  <a:lnTo>
                    <a:pt x="17521" y="14666"/>
                  </a:lnTo>
                  <a:lnTo>
                    <a:pt x="17593" y="14675"/>
                  </a:lnTo>
                  <a:lnTo>
                    <a:pt x="17655" y="13605"/>
                  </a:lnTo>
                  <a:lnTo>
                    <a:pt x="19181" y="13676"/>
                  </a:lnTo>
                  <a:lnTo>
                    <a:pt x="19127" y="14765"/>
                  </a:lnTo>
                  <a:lnTo>
                    <a:pt x="19199" y="14773"/>
                  </a:lnTo>
                  <a:lnTo>
                    <a:pt x="19252" y="13685"/>
                  </a:lnTo>
                  <a:lnTo>
                    <a:pt x="20778" y="13765"/>
                  </a:lnTo>
                  <a:lnTo>
                    <a:pt x="20724" y="14863"/>
                  </a:lnTo>
                  <a:lnTo>
                    <a:pt x="20795" y="14872"/>
                  </a:lnTo>
                  <a:lnTo>
                    <a:pt x="20858" y="13765"/>
                  </a:lnTo>
                  <a:lnTo>
                    <a:pt x="22383" y="13846"/>
                  </a:lnTo>
                  <a:lnTo>
                    <a:pt x="22330" y="14961"/>
                  </a:lnTo>
                  <a:lnTo>
                    <a:pt x="22401" y="14970"/>
                  </a:lnTo>
                  <a:lnTo>
                    <a:pt x="22455" y="13846"/>
                  </a:lnTo>
                  <a:lnTo>
                    <a:pt x="23989" y="13926"/>
                  </a:lnTo>
                  <a:lnTo>
                    <a:pt x="23927" y="15059"/>
                  </a:lnTo>
                  <a:lnTo>
                    <a:pt x="23998" y="15059"/>
                  </a:lnTo>
                  <a:lnTo>
                    <a:pt x="24061" y="13935"/>
                  </a:lnTo>
                  <a:lnTo>
                    <a:pt x="25613" y="14015"/>
                  </a:lnTo>
                  <a:lnTo>
                    <a:pt x="25622" y="13935"/>
                  </a:lnTo>
                  <a:lnTo>
                    <a:pt x="24061" y="13855"/>
                  </a:lnTo>
                  <a:lnTo>
                    <a:pt x="24141" y="12329"/>
                  </a:lnTo>
                  <a:lnTo>
                    <a:pt x="25693" y="12409"/>
                  </a:lnTo>
                  <a:lnTo>
                    <a:pt x="25693" y="12338"/>
                  </a:lnTo>
                  <a:lnTo>
                    <a:pt x="24150" y="12258"/>
                  </a:lnTo>
                  <a:lnTo>
                    <a:pt x="24221" y="10732"/>
                  </a:lnTo>
                  <a:lnTo>
                    <a:pt x="25764" y="10813"/>
                  </a:lnTo>
                  <a:lnTo>
                    <a:pt x="25764" y="10732"/>
                  </a:lnTo>
                  <a:lnTo>
                    <a:pt x="24230" y="10652"/>
                  </a:lnTo>
                  <a:lnTo>
                    <a:pt x="24310" y="9126"/>
                  </a:lnTo>
                  <a:lnTo>
                    <a:pt x="25836" y="9207"/>
                  </a:lnTo>
                  <a:lnTo>
                    <a:pt x="25836" y="9135"/>
                  </a:lnTo>
                  <a:lnTo>
                    <a:pt x="24310" y="9055"/>
                  </a:lnTo>
                  <a:lnTo>
                    <a:pt x="24391" y="7530"/>
                  </a:lnTo>
                  <a:lnTo>
                    <a:pt x="25907" y="7601"/>
                  </a:lnTo>
                  <a:lnTo>
                    <a:pt x="25907" y="7530"/>
                  </a:lnTo>
                  <a:lnTo>
                    <a:pt x="24391" y="7449"/>
                  </a:lnTo>
                  <a:lnTo>
                    <a:pt x="24471" y="5924"/>
                  </a:lnTo>
                  <a:lnTo>
                    <a:pt x="25979" y="6004"/>
                  </a:lnTo>
                  <a:lnTo>
                    <a:pt x="25979" y="5924"/>
                  </a:lnTo>
                  <a:lnTo>
                    <a:pt x="24480" y="5852"/>
                  </a:lnTo>
                  <a:lnTo>
                    <a:pt x="24560" y="4309"/>
                  </a:lnTo>
                  <a:lnTo>
                    <a:pt x="26050" y="4389"/>
                  </a:lnTo>
                  <a:lnTo>
                    <a:pt x="26050" y="4318"/>
                  </a:lnTo>
                  <a:lnTo>
                    <a:pt x="24560" y="4238"/>
                  </a:lnTo>
                  <a:lnTo>
                    <a:pt x="24640" y="2712"/>
                  </a:lnTo>
                  <a:lnTo>
                    <a:pt x="25086" y="2739"/>
                  </a:lnTo>
                  <a:lnTo>
                    <a:pt x="25033" y="2659"/>
                  </a:lnTo>
                  <a:lnTo>
                    <a:pt x="24640" y="2641"/>
                  </a:lnTo>
                  <a:lnTo>
                    <a:pt x="24667" y="2106"/>
                  </a:lnTo>
                  <a:lnTo>
                    <a:pt x="24605" y="1999"/>
                  </a:lnTo>
                  <a:lnTo>
                    <a:pt x="24569" y="2641"/>
                  </a:lnTo>
                  <a:lnTo>
                    <a:pt x="23044" y="2561"/>
                  </a:lnTo>
                  <a:lnTo>
                    <a:pt x="23124" y="1026"/>
                  </a:lnTo>
                  <a:lnTo>
                    <a:pt x="23989" y="1071"/>
                  </a:lnTo>
                  <a:lnTo>
                    <a:pt x="23962" y="1026"/>
                  </a:lnTo>
                  <a:lnTo>
                    <a:pt x="15708" y="638"/>
                  </a:lnTo>
                  <a:lnTo>
                    <a:pt x="15708" y="638"/>
                  </a:lnTo>
                  <a:lnTo>
                    <a:pt x="16638" y="687"/>
                  </a:lnTo>
                  <a:lnTo>
                    <a:pt x="16558" y="2222"/>
                  </a:lnTo>
                  <a:lnTo>
                    <a:pt x="15032" y="2141"/>
                  </a:lnTo>
                  <a:lnTo>
                    <a:pt x="15113" y="610"/>
                  </a:lnTo>
                  <a:lnTo>
                    <a:pt x="15113" y="610"/>
                  </a:lnTo>
                  <a:lnTo>
                    <a:pt x="15041" y="607"/>
                  </a:lnTo>
                  <a:lnTo>
                    <a:pt x="14961" y="2141"/>
                  </a:lnTo>
                  <a:lnTo>
                    <a:pt x="13427" y="2061"/>
                  </a:lnTo>
                  <a:lnTo>
                    <a:pt x="13507" y="536"/>
                  </a:lnTo>
                  <a:lnTo>
                    <a:pt x="13436" y="527"/>
                  </a:lnTo>
                  <a:lnTo>
                    <a:pt x="13355" y="2061"/>
                  </a:lnTo>
                  <a:lnTo>
                    <a:pt x="11830" y="1981"/>
                  </a:lnTo>
                  <a:lnTo>
                    <a:pt x="11910" y="455"/>
                  </a:lnTo>
                  <a:lnTo>
                    <a:pt x="11830" y="455"/>
                  </a:lnTo>
                  <a:lnTo>
                    <a:pt x="11758" y="1981"/>
                  </a:lnTo>
                  <a:lnTo>
                    <a:pt x="10224" y="1900"/>
                  </a:lnTo>
                  <a:lnTo>
                    <a:pt x="10304" y="384"/>
                  </a:lnTo>
                  <a:lnTo>
                    <a:pt x="10233" y="384"/>
                  </a:lnTo>
                  <a:lnTo>
                    <a:pt x="10153" y="1892"/>
                  </a:lnTo>
                  <a:lnTo>
                    <a:pt x="8627" y="1811"/>
                  </a:lnTo>
                  <a:lnTo>
                    <a:pt x="8707" y="304"/>
                  </a:lnTo>
                  <a:lnTo>
                    <a:pt x="8627" y="304"/>
                  </a:lnTo>
                  <a:lnTo>
                    <a:pt x="8547" y="1811"/>
                  </a:lnTo>
                  <a:lnTo>
                    <a:pt x="7021" y="1731"/>
                  </a:lnTo>
                  <a:lnTo>
                    <a:pt x="7102" y="232"/>
                  </a:lnTo>
                  <a:lnTo>
                    <a:pt x="7030" y="232"/>
                  </a:lnTo>
                  <a:lnTo>
                    <a:pt x="6950" y="1731"/>
                  </a:lnTo>
                  <a:lnTo>
                    <a:pt x="5424" y="1651"/>
                  </a:lnTo>
                  <a:lnTo>
                    <a:pt x="5496" y="161"/>
                  </a:lnTo>
                  <a:lnTo>
                    <a:pt x="5424" y="152"/>
                  </a:lnTo>
                  <a:lnTo>
                    <a:pt x="5344" y="1642"/>
                  </a:lnTo>
                  <a:lnTo>
                    <a:pt x="3819" y="1570"/>
                  </a:lnTo>
                  <a:lnTo>
                    <a:pt x="3899" y="81"/>
                  </a:lnTo>
                  <a:lnTo>
                    <a:pt x="3819" y="81"/>
                  </a:lnTo>
                  <a:lnTo>
                    <a:pt x="3747" y="1561"/>
                  </a:lnTo>
                  <a:lnTo>
                    <a:pt x="2222" y="1481"/>
                  </a:lnTo>
                  <a:lnTo>
                    <a:pt x="2293" y="9"/>
                  </a:lnTo>
                  <a:lnTo>
                    <a:pt x="2222" y="0"/>
                  </a:lnTo>
                  <a:close/>
                </a:path>
              </a:pathLst>
            </a:custGeom>
            <a:solidFill>
              <a:srgbClr val="222A54">
                <a:alpha val="9300"/>
              </a:srgbClr>
            </a:solidFill>
            <a:ln>
              <a:noFill/>
            </a:ln>
          </p:spPr>
          <p:txBody>
            <a:bodyPr anchor="ctr" anchorCtr="0" bIns="91425" lIns="91425" rIns="91425" spcFirstLastPara="1" tIns="91425" wrap="square">
              <a:noAutofit/>
            </a:bodyPr>
            <a:ls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a:lstStyle>
            <a:p>
              <a:pPr algn="l" indent="0" lvl="0" marL="0" rtl="0">
                <a:spcBef>
                  <a:spcPts val="0"/>
                </a:spcBef>
                <a:spcAft>
                  <a:spcPts val="0"/>
                </a:spcAft>
                <a:buNone/>
              </a:pPr>
              <a:r>
                <a:t/>
              </a:r>
            </a:p>
          </p:txBody>
        </p:sp>
        <p:sp>
          <p:nvSpPr>
            <p:cNvPr id="1051234" name="Google Shape;10894;p38"/>
            <p:cNvSpPr/>
            <p:nvPr/>
          </p:nvSpPr>
          <p:spPr>
            <a:xfrm>
              <a:off x="4497155" y="2059584"/>
              <a:ext cx="356857" cy="453021"/>
            </a:xfrm>
            <a:custGeom>
              <a:avLst/>
              <a:ahLst/>
              <a:rect l="l" t="t" r="r" b="b"/>
              <a:pathLst>
                <a:path w="2516" h="3194" extrusionOk="0">
                  <a:moveTo>
                    <a:pt x="428" y="0"/>
                  </a:moveTo>
                  <a:lnTo>
                    <a:pt x="0" y="2801"/>
                  </a:lnTo>
                  <a:lnTo>
                    <a:pt x="2516" y="3194"/>
                  </a:lnTo>
                  <a:lnTo>
                    <a:pt x="428" y="0"/>
                  </a:lnTo>
                  <a:close/>
                </a:path>
              </a:pathLst>
            </a:custGeom>
            <a:solidFill>
              <a:srgbClr val="A4CFBC"/>
            </a:solidFill>
            <a:ln>
              <a:noFill/>
            </a:ln>
          </p:spPr>
          <p:txBody>
            <a:bodyPr anchor="ctr" anchorCtr="0" bIns="91425" lIns="91425" rIns="91425" spcFirstLastPara="1" tIns="91425" wrap="square">
              <a:noAutofit/>
            </a:bodyPr>
            <a:ls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a:lstStyle>
            <a:p>
              <a:pPr algn="l" indent="0" lvl="0" marL="0" rtl="0">
                <a:spcBef>
                  <a:spcPts val="0"/>
                </a:spcBef>
                <a:spcAft>
                  <a:spcPts val="0"/>
                </a:spcAft>
                <a:buNone/>
              </a:pPr>
              <a:r>
                <a:t/>
              </a:r>
            </a:p>
          </p:txBody>
        </p:sp>
      </p:grpSp>
      <p:sp>
        <p:nvSpPr>
          <p:cNvPr id="1051235" name="Google Shape;10901;p38"/>
          <p:cNvSpPr/>
          <p:nvPr/>
        </p:nvSpPr>
        <p:spPr>
          <a:xfrm rot="-173216">
            <a:off x="5349708" y="2975034"/>
            <a:ext cx="386112" cy="481909"/>
          </a:xfrm>
          <a:custGeom>
            <a:avLst/>
            <a:ahLst/>
            <a:rect l="l" t="t" r="r" b="b"/>
            <a:pathLst>
              <a:path w="4533" h="5657" extrusionOk="0">
                <a:moveTo>
                  <a:pt x="1" y="0"/>
                </a:moveTo>
                <a:lnTo>
                  <a:pt x="1" y="5656"/>
                </a:lnTo>
                <a:cubicBezTo>
                  <a:pt x="117" y="5567"/>
                  <a:pt x="251" y="5505"/>
                  <a:pt x="376" y="5442"/>
                </a:cubicBezTo>
                <a:cubicBezTo>
                  <a:pt x="425" y="5529"/>
                  <a:pt x="526" y="5581"/>
                  <a:pt x="628" y="5581"/>
                </a:cubicBezTo>
                <a:cubicBezTo>
                  <a:pt x="673" y="5581"/>
                  <a:pt x="718" y="5571"/>
                  <a:pt x="759" y="5549"/>
                </a:cubicBezTo>
                <a:cubicBezTo>
                  <a:pt x="813" y="5522"/>
                  <a:pt x="857" y="5478"/>
                  <a:pt x="911" y="5451"/>
                </a:cubicBezTo>
                <a:cubicBezTo>
                  <a:pt x="936" y="5442"/>
                  <a:pt x="961" y="5438"/>
                  <a:pt x="987" y="5438"/>
                </a:cubicBezTo>
                <a:cubicBezTo>
                  <a:pt x="1088" y="5438"/>
                  <a:pt x="1189" y="5501"/>
                  <a:pt x="1268" y="5558"/>
                </a:cubicBezTo>
                <a:cubicBezTo>
                  <a:pt x="1357" y="5487"/>
                  <a:pt x="1446" y="5424"/>
                  <a:pt x="1544" y="5371"/>
                </a:cubicBezTo>
                <a:cubicBezTo>
                  <a:pt x="1651" y="5451"/>
                  <a:pt x="1767" y="5514"/>
                  <a:pt x="1883" y="5576"/>
                </a:cubicBezTo>
                <a:lnTo>
                  <a:pt x="2133" y="5415"/>
                </a:lnTo>
                <a:cubicBezTo>
                  <a:pt x="2151" y="5398"/>
                  <a:pt x="2178" y="5389"/>
                  <a:pt x="2204" y="5380"/>
                </a:cubicBezTo>
                <a:cubicBezTo>
                  <a:pt x="2240" y="5380"/>
                  <a:pt x="2276" y="5398"/>
                  <a:pt x="2303" y="5424"/>
                </a:cubicBezTo>
                <a:cubicBezTo>
                  <a:pt x="2410" y="5487"/>
                  <a:pt x="2508" y="5549"/>
                  <a:pt x="2615" y="5612"/>
                </a:cubicBezTo>
                <a:cubicBezTo>
                  <a:pt x="2713" y="5549"/>
                  <a:pt x="2811" y="5478"/>
                  <a:pt x="2900" y="5415"/>
                </a:cubicBezTo>
                <a:cubicBezTo>
                  <a:pt x="2972" y="5496"/>
                  <a:pt x="3043" y="5558"/>
                  <a:pt x="3132" y="5612"/>
                </a:cubicBezTo>
                <a:cubicBezTo>
                  <a:pt x="3239" y="5558"/>
                  <a:pt x="3346" y="5487"/>
                  <a:pt x="3445" y="5415"/>
                </a:cubicBezTo>
                <a:cubicBezTo>
                  <a:pt x="3516" y="5487"/>
                  <a:pt x="3605" y="5549"/>
                  <a:pt x="3703" y="5594"/>
                </a:cubicBezTo>
                <a:cubicBezTo>
                  <a:pt x="3837" y="5567"/>
                  <a:pt x="3908" y="5406"/>
                  <a:pt x="4042" y="5389"/>
                </a:cubicBezTo>
                <a:cubicBezTo>
                  <a:pt x="4048" y="5388"/>
                  <a:pt x="4054" y="5388"/>
                  <a:pt x="4059" y="5388"/>
                </a:cubicBezTo>
                <a:cubicBezTo>
                  <a:pt x="4215" y="5388"/>
                  <a:pt x="4387" y="5613"/>
                  <a:pt x="4533" y="5656"/>
                </a:cubicBezTo>
                <a:lnTo>
                  <a:pt x="4533" y="0"/>
                </a:lnTo>
                <a:close/>
              </a:path>
            </a:pathLst>
          </a:custGeom>
          <a:solidFill>
            <a:srgbClr val="FFA990">
              <a:alpha val="65580"/>
            </a:srgbClr>
          </a:solidFill>
          <a:ln>
            <a:noFill/>
          </a:ln>
          <a:effectLst>
            <a:outerShdw algn="bl" blurRad="57150" dir="5400000" dist="19050" rotWithShape="0">
              <a:srgbClr val="222A54">
                <a:alpha val="50000"/>
              </a:srgbClr>
            </a:outerShdw>
          </a:effectLst>
        </p:spPr>
        <p:txBody>
          <a:bodyPr anchor="ctr" anchorCtr="0" bIns="91425" lIns="91425" rIns="91425" spcFirstLastPara="1" tIns="91425" wrap="square">
            <a:noAutofit/>
          </a:bodyPr>
          <a:ls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a:lstStyle>
          <a:p>
            <a:pPr algn="l" indent="0" lvl="0" marL="0" rtl="0">
              <a:spcBef>
                <a:spcPts val="0"/>
              </a:spcBef>
              <a:spcAft>
                <a:spcPts val="0"/>
              </a:spcAft>
              <a:buNone/>
            </a:pPr>
            <a:r>
              <a:t/>
            </a:r>
          </a:p>
        </p:txBody>
      </p:sp>
      <p:sp>
        <p:nvSpPr>
          <p:cNvPr id="1051236" name=""/>
          <p:cNvSpPr txBox="1"/>
          <p:nvPr/>
        </p:nvSpPr>
        <p:spPr>
          <a:xfrm>
            <a:off x="5237527" y="3482361"/>
            <a:ext cx="3078222" cy="1513839"/>
          </a:xfrm>
          <a:prstGeom prst="rect"/>
        </p:spPr>
        <p:txBody>
          <a:bodyPr rtlCol="0" wrap="square">
            <a:spAutoFit/>
          </a:bodyPr>
          <a:p>
            <a:r>
              <a:rPr b="0" sz="1400" i="0" lang="en-ID">
                <a:solidFill>
                  <a:srgbClr val="000000"/>
                </a:solidFill>
                <a:latin typeface="Times New Roman"/>
                <a:ea typeface="Calibri"/>
                <a:cs typeface="Times New Roman"/>
              </a:rPr>
              <a:t>Dalam buku Jalaluddin Rakhmat yang berjudul Psikologi Komunikasi mengatakan persepsi adalah pengalaman tentang objek, peristiwa, atau hubungan yang diperoleh dengan menyimpulkan informasi dan menafsirkan pesan. </a:t>
            </a:r>
            <a:endParaRPr b="0" sz="1400" i="0" lang="en-ID">
              <a:solidFill>
                <a:srgbClr val="000000"/>
              </a:solidFill>
              <a:latin typeface="Times New Roman"/>
              <a:ea typeface="Calibri"/>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06" name="Shape 11031"/>
        <p:cNvGrpSpPr/>
        <p:nvPr/>
      </p:nvGrpSpPr>
      <p:grpSpPr>
        <a:xfrm>
          <a:off x="0" y="0"/>
          <a:ext cx="0" cy="0"/>
          <a:chOff x="0" y="0"/>
          <a:chExt cx="0" cy="0"/>
        </a:xfrm>
      </p:grpSpPr>
      <p:sp>
        <p:nvSpPr>
          <p:cNvPr id="1051239" name="Google Shape;11032;p46"/>
          <p:cNvSpPr txBox="1"/>
          <p:nvPr>
            <p:ph type="title"/>
          </p:nvPr>
        </p:nvSpPr>
        <p:spPr>
          <a:xfrm>
            <a:off x="720000" y="445025"/>
            <a:ext cx="7704000" cy="572700"/>
          </a:xfrm>
          <a:prstGeom prst="rect"/>
        </p:spPr>
        <p:txBody>
          <a:bodyPr anchor="t" anchorCtr="0" bIns="91425" lIns="91425" rIns="91425" spcFirstLastPara="1" tIns="91425" wrap="square">
            <a:noAutofit/>
          </a:bodyPr>
          <a:p>
            <a:pPr algn="ctr" indent="0" lvl="0" marL="0" rtl="0">
              <a:spcBef>
                <a:spcPts val="0"/>
              </a:spcBef>
              <a:spcAft>
                <a:spcPts val="0"/>
              </a:spcAft>
              <a:buNone/>
            </a:pPr>
            <a:r>
              <a:rPr altLang="id" lang="en-US"/>
              <a:t>J</a:t>
            </a:r>
            <a:r>
              <a:rPr altLang="id" lang="en-US"/>
              <a:t>e</a:t>
            </a:r>
            <a:r>
              <a:rPr altLang="id" lang="en-US"/>
              <a:t>n</a:t>
            </a:r>
            <a:r>
              <a:rPr altLang="id" lang="en-US"/>
              <a:t>i</a:t>
            </a:r>
            <a:r>
              <a:rPr altLang="id" lang="en-US"/>
              <a:t>s</a:t>
            </a:r>
            <a:r>
              <a:rPr altLang="id" lang="en-US"/>
              <a:t> </a:t>
            </a:r>
            <a:r>
              <a:rPr altLang="id" lang="en-US"/>
              <a:t>j</a:t>
            </a:r>
            <a:r>
              <a:rPr altLang="id" lang="en-US"/>
              <a:t>e</a:t>
            </a:r>
            <a:r>
              <a:rPr altLang="id" lang="en-US"/>
              <a:t>n</a:t>
            </a:r>
            <a:r>
              <a:rPr altLang="id" lang="en-US"/>
              <a:t>i</a:t>
            </a:r>
            <a:r>
              <a:rPr altLang="id" lang="en-US"/>
              <a:t>s</a:t>
            </a:r>
            <a:r>
              <a:rPr altLang="id" lang="en-US"/>
              <a:t> </a:t>
            </a:r>
            <a:r>
              <a:rPr altLang="id" lang="en-US"/>
              <a:t>p</a:t>
            </a:r>
            <a:r>
              <a:rPr altLang="id" lang="en-US"/>
              <a:t>e</a:t>
            </a:r>
            <a:r>
              <a:rPr altLang="id" lang="en-US"/>
              <a:t>r</a:t>
            </a:r>
            <a:r>
              <a:rPr altLang="id" lang="en-US"/>
              <a:t>s</a:t>
            </a:r>
            <a:r>
              <a:rPr altLang="id" lang="en-US"/>
              <a:t>e</a:t>
            </a:r>
            <a:r>
              <a:rPr altLang="id" lang="en-US"/>
              <a:t>p</a:t>
            </a:r>
            <a:r>
              <a:rPr altLang="id" lang="en-US"/>
              <a:t>s</a:t>
            </a:r>
            <a:r>
              <a:rPr altLang="id" lang="en-US"/>
              <a:t>i</a:t>
            </a:r>
            <a:endParaRPr altLang="en-US" lang="zh-CN"/>
          </a:p>
        </p:txBody>
      </p:sp>
      <p:sp>
        <p:nvSpPr>
          <p:cNvPr id="1051240" name="Google Shape;11033;p46"/>
          <p:cNvSpPr/>
          <p:nvPr/>
        </p:nvSpPr>
        <p:spPr>
          <a:xfrm>
            <a:off x="3271070" y="1249900"/>
            <a:ext cx="2601600" cy="603000"/>
          </a:xfrm>
          <a:prstGeom prst="rect"/>
          <a:solidFill>
            <a:schemeClr val="accent2"/>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ctr" indent="0" lvl="0" marL="0" rtl="0">
              <a:lnSpc>
                <a:spcPct val="100000"/>
              </a:lnSpc>
              <a:spcBef>
                <a:spcPts val="0"/>
              </a:spcBef>
              <a:spcAft>
                <a:spcPts val="0"/>
              </a:spcAft>
              <a:buNone/>
            </a:pPr>
            <a:r>
              <a:rPr altLang="id" b="1" sz="2500" lang="en-US">
                <a:solidFill>
                  <a:schemeClr val="lt2"/>
                </a:solidFill>
                <a:latin typeface="Kalam"/>
                <a:ea typeface="Kalam"/>
                <a:cs typeface="Kalam"/>
                <a:sym typeface="Kalam"/>
              </a:rPr>
              <a:t>P</a:t>
            </a:r>
            <a:r>
              <a:rPr altLang="id" b="1" sz="2500" lang="en-US">
                <a:solidFill>
                  <a:schemeClr val="lt2"/>
                </a:solidFill>
                <a:latin typeface="Kalam"/>
                <a:ea typeface="Kalam"/>
                <a:cs typeface="Kalam"/>
                <a:sym typeface="Kalam"/>
              </a:rPr>
              <a:t>e</a:t>
            </a:r>
            <a:r>
              <a:rPr altLang="id" b="1" sz="2500" lang="en-US">
                <a:solidFill>
                  <a:schemeClr val="lt2"/>
                </a:solidFill>
                <a:latin typeface="Kalam"/>
                <a:ea typeface="Kalam"/>
                <a:cs typeface="Kalam"/>
                <a:sym typeface="Kalam"/>
              </a:rPr>
              <a:t>r</a:t>
            </a:r>
            <a:r>
              <a:rPr altLang="id" b="1" sz="2500" lang="en-US">
                <a:solidFill>
                  <a:schemeClr val="lt2"/>
                </a:solidFill>
                <a:latin typeface="Kalam"/>
                <a:ea typeface="Kalam"/>
                <a:cs typeface="Kalam"/>
                <a:sym typeface="Kalam"/>
              </a:rPr>
              <a:t>s</a:t>
            </a:r>
            <a:r>
              <a:rPr altLang="id" b="1" sz="2500" lang="en-US">
                <a:solidFill>
                  <a:schemeClr val="lt2"/>
                </a:solidFill>
                <a:latin typeface="Kalam"/>
                <a:ea typeface="Kalam"/>
                <a:cs typeface="Kalam"/>
                <a:sym typeface="Kalam"/>
              </a:rPr>
              <a:t>e</a:t>
            </a:r>
            <a:r>
              <a:rPr altLang="id" b="1" sz="2500" lang="en-US">
                <a:solidFill>
                  <a:schemeClr val="lt2"/>
                </a:solidFill>
                <a:latin typeface="Kalam"/>
                <a:ea typeface="Kalam"/>
                <a:cs typeface="Kalam"/>
                <a:sym typeface="Kalam"/>
              </a:rPr>
              <a:t>p</a:t>
            </a:r>
            <a:r>
              <a:rPr altLang="id" b="1" sz="2500" lang="en-US">
                <a:solidFill>
                  <a:schemeClr val="lt2"/>
                </a:solidFill>
                <a:latin typeface="Kalam"/>
                <a:ea typeface="Kalam"/>
                <a:cs typeface="Kalam"/>
                <a:sym typeface="Kalam"/>
              </a:rPr>
              <a:t>s</a:t>
            </a:r>
            <a:r>
              <a:rPr altLang="id" b="1" sz="2500" lang="en-US">
                <a:solidFill>
                  <a:schemeClr val="lt2"/>
                </a:solidFill>
                <a:latin typeface="Kalam"/>
                <a:ea typeface="Kalam"/>
                <a:cs typeface="Kalam"/>
                <a:sym typeface="Kalam"/>
              </a:rPr>
              <a:t>i</a:t>
            </a:r>
            <a:endParaRPr b="1" sz="2500">
              <a:solidFill>
                <a:schemeClr val="lt2"/>
              </a:solidFill>
              <a:latin typeface="Kalam"/>
              <a:ea typeface="Kalam"/>
              <a:cs typeface="Kalam"/>
              <a:sym typeface="Kalam"/>
            </a:endParaRPr>
          </a:p>
        </p:txBody>
      </p:sp>
      <p:sp>
        <p:nvSpPr>
          <p:cNvPr id="1051241" name="Google Shape;11034;p46"/>
          <p:cNvSpPr/>
          <p:nvPr/>
        </p:nvSpPr>
        <p:spPr>
          <a:xfrm>
            <a:off x="3096304" y="1963907"/>
            <a:ext cx="2844589" cy="1471516"/>
          </a:xfrm>
          <a:prstGeom prst="rect"/>
          <a:solidFill>
            <a:schemeClr val="dk2"/>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ctr" indent="0" lvl="0" marL="0" rtl="0">
              <a:lnSpc>
                <a:spcPct val="100000"/>
              </a:lnSpc>
              <a:spcBef>
                <a:spcPts val="0"/>
              </a:spcBef>
              <a:spcAft>
                <a:spcPts val="0"/>
              </a:spcAft>
              <a:buNone/>
            </a:pPr>
            <a:endParaRPr>
              <a:solidFill>
                <a:schemeClr val="dk1"/>
              </a:solidFill>
              <a:latin typeface="Actor"/>
              <a:ea typeface="Actor"/>
              <a:cs typeface="Actor"/>
              <a:sym typeface="Actor"/>
            </a:endParaRPr>
          </a:p>
        </p:txBody>
      </p:sp>
      <p:sp>
        <p:nvSpPr>
          <p:cNvPr id="1051242" name="Google Shape;11035;p46"/>
          <p:cNvSpPr/>
          <p:nvPr/>
        </p:nvSpPr>
        <p:spPr>
          <a:xfrm>
            <a:off x="428931" y="1991910"/>
            <a:ext cx="2421600" cy="1443514"/>
          </a:xfrm>
          <a:prstGeom prst="rect"/>
          <a:solidFill>
            <a:schemeClr val="dk2"/>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ctr" indent="0" lvl="0" marL="0" rtl="0">
              <a:lnSpc>
                <a:spcPct val="100000"/>
              </a:lnSpc>
              <a:spcBef>
                <a:spcPts val="0"/>
              </a:spcBef>
              <a:spcAft>
                <a:spcPts val="0"/>
              </a:spcAft>
              <a:buNone/>
            </a:pPr>
            <a:endParaRPr>
              <a:solidFill>
                <a:schemeClr val="dk1"/>
              </a:solidFill>
              <a:latin typeface="Actor"/>
              <a:ea typeface="Actor"/>
              <a:cs typeface="Actor"/>
              <a:sym typeface="Actor"/>
            </a:endParaRPr>
          </a:p>
        </p:txBody>
      </p:sp>
      <p:sp>
        <p:nvSpPr>
          <p:cNvPr id="1051243" name="Google Shape;11036;p46"/>
          <p:cNvSpPr/>
          <p:nvPr/>
        </p:nvSpPr>
        <p:spPr>
          <a:xfrm>
            <a:off x="6228418" y="2003146"/>
            <a:ext cx="2421600" cy="1432277"/>
          </a:xfrm>
          <a:prstGeom prst="rect"/>
          <a:solidFill>
            <a:schemeClr val="dk2"/>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ctr" indent="0" lvl="0" marL="0" rtl="0">
              <a:lnSpc>
                <a:spcPct val="100000"/>
              </a:lnSpc>
              <a:spcBef>
                <a:spcPts val="0"/>
              </a:spcBef>
              <a:spcAft>
                <a:spcPts val="0"/>
              </a:spcAft>
              <a:buNone/>
            </a:pPr>
            <a:endParaRPr>
              <a:solidFill>
                <a:schemeClr val="dk1"/>
              </a:solidFill>
              <a:latin typeface="Actor"/>
              <a:ea typeface="Actor"/>
              <a:cs typeface="Actor"/>
              <a:sym typeface="Actor"/>
            </a:endParaRPr>
          </a:p>
        </p:txBody>
      </p:sp>
      <p:sp>
        <p:nvSpPr>
          <p:cNvPr id="1051244" name=""/>
          <p:cNvSpPr txBox="1"/>
          <p:nvPr/>
        </p:nvSpPr>
        <p:spPr>
          <a:xfrm>
            <a:off x="579654" y="1991909"/>
            <a:ext cx="2229124" cy="1310639"/>
          </a:xfrm>
          <a:prstGeom prst="rect"/>
        </p:spPr>
        <p:txBody>
          <a:bodyPr rtlCol="0" wrap="square">
            <a:spAutoFit/>
          </a:bodyPr>
          <a:p>
            <a:pPr algn="ctr"/>
            <a:r>
              <a:rPr b="0" sz="1400" i="0" lang="en-ID">
                <a:solidFill>
                  <a:srgbClr val="000000"/>
                </a:solidFill>
                <a:latin typeface="Times New Roman"/>
                <a:ea typeface="Calibri"/>
                <a:cs typeface="Times New Roman"/>
              </a:rPr>
              <a:t>Persepsi visual: ini melibatkan proses menerima dan memproses informasi visual yang diterima melalui mata, </a:t>
            </a:r>
            <a:endParaRPr b="0" sz="1400" i="0" lang="en-ID">
              <a:solidFill>
                <a:srgbClr val="000000"/>
              </a:solidFill>
              <a:latin typeface="Times New Roman"/>
              <a:ea typeface="Calibri"/>
              <a:cs typeface="Times New Roman"/>
            </a:endParaRPr>
          </a:p>
        </p:txBody>
      </p:sp>
      <p:sp>
        <p:nvSpPr>
          <p:cNvPr id="1051245" name=""/>
          <p:cNvSpPr txBox="1"/>
          <p:nvPr/>
        </p:nvSpPr>
        <p:spPr>
          <a:xfrm>
            <a:off x="3197896" y="1991910"/>
            <a:ext cx="2623064" cy="1107440"/>
          </a:xfrm>
          <a:prstGeom prst="rect"/>
        </p:spPr>
        <p:txBody>
          <a:bodyPr rtlCol="0" wrap="square">
            <a:spAutoFit/>
          </a:bodyPr>
          <a:p>
            <a:pPr algn="ctr"/>
            <a:r>
              <a:rPr b="0" sz="1400" i="0" lang="en-ID">
                <a:solidFill>
                  <a:srgbClr val="000000"/>
                </a:solidFill>
                <a:latin typeface="Times New Roman"/>
                <a:ea typeface="Calibri"/>
                <a:cs typeface="Times New Roman"/>
              </a:rPr>
              <a:t>Persepsi auditori: ini melibatkan proses menerima dan memproses informasi auditori yang diterima melalui telinga, </a:t>
            </a:r>
            <a:endParaRPr b="0" sz="1400" i="0" lang="en-ID">
              <a:solidFill>
                <a:srgbClr val="000000"/>
              </a:solidFill>
              <a:latin typeface="Times New Roman"/>
              <a:ea typeface="Calibri"/>
              <a:cs typeface="Times New Roman"/>
            </a:endParaRPr>
          </a:p>
        </p:txBody>
      </p:sp>
      <p:sp>
        <p:nvSpPr>
          <p:cNvPr id="1051246" name=""/>
          <p:cNvSpPr txBox="1"/>
          <p:nvPr/>
        </p:nvSpPr>
        <p:spPr>
          <a:xfrm>
            <a:off x="6434780" y="1963907"/>
            <a:ext cx="1989219" cy="1310639"/>
          </a:xfrm>
          <a:prstGeom prst="rect"/>
        </p:spPr>
        <p:txBody>
          <a:bodyPr rtlCol="0" wrap="square">
            <a:spAutoFit/>
          </a:bodyPr>
          <a:p>
            <a:pPr algn="ctr"/>
            <a:r>
              <a:rPr b="0" sz="1400" i="0" lang="en-ID">
                <a:solidFill>
                  <a:srgbClr val="000000"/>
                </a:solidFill>
                <a:latin typeface="Times New Roman"/>
                <a:ea typeface="Calibri"/>
                <a:cs typeface="Times New Roman"/>
              </a:rPr>
              <a:t>Persepsi olfaktori: ini melibatkan proses menerima dan memproses informasi bau yang diterima melalui hidung, </a:t>
            </a:r>
            <a:endParaRPr b="0" sz="1400" i="0" lang="en-ID">
              <a:solidFill>
                <a:srgbClr val="000000"/>
              </a:solidFill>
              <a:latin typeface="Times New Roman"/>
              <a:ea typeface="Calibri"/>
              <a:cs typeface="Times New Roman"/>
            </a:endParaRPr>
          </a:p>
        </p:txBody>
      </p:sp>
      <p:sp>
        <p:nvSpPr>
          <p:cNvPr id="1051247" name="Google Shape;11034;p46"/>
          <p:cNvSpPr/>
          <p:nvPr/>
        </p:nvSpPr>
        <p:spPr>
          <a:xfrm>
            <a:off x="1428236" y="3626702"/>
            <a:ext cx="2844589" cy="1516798"/>
          </a:xfrm>
          <a:prstGeom prst="rect"/>
          <a:solidFill>
            <a:srgbClr val="A4CFBC"/>
          </a:solidFill>
          <a:ln>
            <a:noFill/>
          </a:ln>
          <a:effectLst>
            <a:outerShdw algn="bl" blurRad="57150" dir="5400000" dist="19050" rotWithShape="0">
              <a:srgbClr val="222A54">
                <a:alpha val="50000"/>
              </a:srgbClr>
            </a:outerShdw>
          </a:effectLst>
        </p:spPr>
        <p:txBody>
          <a:bodyPr anchor="ctr" anchorCtr="0" bIns="91425" lIns="91425" rIns="91425" spcFirstLastPara="1" tIns="91425" wrap="square">
            <a:noAutofit/>
          </a:bodyPr>
          <a:ls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a:lstStyle>
          <a:p>
            <a:pPr algn="ctr" indent="0" lvl="0" marL="0" rtl="0">
              <a:lnSpc>
                <a:spcPct val="100000"/>
              </a:lnSpc>
              <a:spcBef>
                <a:spcPts val="0"/>
              </a:spcBef>
              <a:spcAft>
                <a:spcPts val="0"/>
              </a:spcAft>
              <a:buNone/>
            </a:pPr>
            <a:r>
              <a:rPr altLang="id" lang="en-US">
                <a:solidFill>
                  <a:srgbClr val="222A54"/>
                </a:solidFill>
                <a:latin typeface="Actor"/>
                <a:ea typeface="Actor"/>
                <a:cs typeface="Actor"/>
                <a:sym typeface="Actor"/>
              </a:rPr>
              <a:t>Persepsi rasa: ini melibatkan proses menerima dan memproses informasi rasa yang diterima melalui lidah</a:t>
            </a:r>
            <a:endParaRPr>
              <a:solidFill>
                <a:srgbClr val="222A54"/>
              </a:solidFill>
              <a:latin typeface="Actor"/>
              <a:ea typeface="Actor"/>
              <a:cs typeface="Actor"/>
              <a:sym typeface="Actor"/>
            </a:endParaRPr>
          </a:p>
        </p:txBody>
      </p:sp>
      <p:sp>
        <p:nvSpPr>
          <p:cNvPr id="1051248" name="Google Shape;11034;p46"/>
          <p:cNvSpPr/>
          <p:nvPr/>
        </p:nvSpPr>
        <p:spPr>
          <a:xfrm>
            <a:off x="5012486" y="3571440"/>
            <a:ext cx="2844589" cy="1748985"/>
          </a:xfrm>
          <a:prstGeom prst="rect"/>
          <a:solidFill>
            <a:srgbClr val="A4CFBC"/>
          </a:solidFill>
          <a:ln>
            <a:noFill/>
          </a:ln>
          <a:effectLst>
            <a:outerShdw algn="bl" blurRad="57150" dir="5400000" dist="19050" rotWithShape="0">
              <a:srgbClr val="222A54">
                <a:alpha val="50000"/>
              </a:srgbClr>
            </a:outerShdw>
          </a:effectLst>
        </p:spPr>
        <p:txBody>
          <a:bodyPr anchor="ctr" anchorCtr="0" bIns="91425" lIns="91425" rIns="91425" spcFirstLastPara="1" tIns="91425" wrap="square">
            <a:noAutofit/>
          </a:bodyPr>
          <a:ls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sz="1400" i="0" strike="noStrike" u="none">
                <a:solidFill>
                  <a:srgbClr val="000000"/>
                </a:solidFill>
                <a:latin typeface="Arial"/>
                <a:ea typeface="Arial"/>
                <a:cs typeface="Arial"/>
                <a:sym typeface="Arial"/>
              </a:defRPr>
            </a:lvl9pPr>
          </a:lstStyle>
          <a:p>
            <a:pPr algn="ctr" indent="0" lvl="0" marL="0" rtl="0">
              <a:lnSpc>
                <a:spcPct val="100000"/>
              </a:lnSpc>
              <a:spcBef>
                <a:spcPts val="0"/>
              </a:spcBef>
              <a:spcAft>
                <a:spcPts val="0"/>
              </a:spcAft>
              <a:buNone/>
            </a:pPr>
            <a:endParaRPr>
              <a:solidFill>
                <a:srgbClr val="222A54"/>
              </a:solidFill>
              <a:latin typeface="Actor"/>
              <a:ea typeface="Actor"/>
              <a:cs typeface="Actor"/>
              <a:sym typeface="Actor"/>
            </a:endParaRPr>
          </a:p>
        </p:txBody>
      </p:sp>
      <p:sp>
        <p:nvSpPr>
          <p:cNvPr id="1051249" name=""/>
          <p:cNvSpPr txBox="1"/>
          <p:nvPr/>
        </p:nvSpPr>
        <p:spPr>
          <a:xfrm>
            <a:off x="5160316" y="3897905"/>
            <a:ext cx="2332275" cy="1107440"/>
          </a:xfrm>
          <a:prstGeom prst="rect"/>
        </p:spPr>
        <p:txBody>
          <a:bodyPr rtlCol="0" wrap="square">
            <a:spAutoFit/>
          </a:bodyPr>
          <a:p>
            <a:pPr algn="ctr"/>
            <a:r>
              <a:rPr b="0" sz="1400" i="0" lang="en-ID">
                <a:solidFill>
                  <a:srgbClr val="000000"/>
                </a:solidFill>
                <a:latin typeface="Times New Roman"/>
                <a:ea typeface="Calibri"/>
                <a:cs typeface="Times New Roman"/>
              </a:rPr>
              <a:t>Persepsi taktil: ini melibatkan proses menerima dan memproses informasi sentuhan yang diterima melalui kuli</a:t>
            </a:r>
            <a:endParaRPr b="0" sz="1400" i="0" lang="en-ID">
              <a:solidFill>
                <a:srgbClr val="000000"/>
              </a:solidFill>
              <a:latin typeface="Times New Roman"/>
              <a:ea typeface="Calibri"/>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16" name="Shape 10854"/>
        <p:cNvGrpSpPr/>
        <p:nvPr/>
      </p:nvGrpSpPr>
      <p:grpSpPr>
        <a:xfrm>
          <a:off x="0" y="0"/>
          <a:ext cx="0" cy="0"/>
          <a:chOff x="0" y="0"/>
          <a:chExt cx="0" cy="0"/>
        </a:xfrm>
      </p:grpSpPr>
      <p:sp>
        <p:nvSpPr>
          <p:cNvPr id="1051780" name="Google Shape;10855;p37"/>
          <p:cNvSpPr txBox="1"/>
          <p:nvPr>
            <p:ph type="title"/>
          </p:nvPr>
        </p:nvSpPr>
        <p:spPr>
          <a:xfrm>
            <a:off x="4028925" y="1565100"/>
            <a:ext cx="3980700" cy="841800"/>
          </a:xfrm>
          <a:prstGeom prst="rect"/>
        </p:spPr>
        <p:txBody>
          <a:bodyPr anchor="t" anchorCtr="0" bIns="91425" lIns="91425" rIns="91425" spcFirstLastPara="1" tIns="91425" wrap="square">
            <a:noAutofit/>
          </a:bodyPr>
          <a:p>
            <a:pPr algn="l" indent="0" lvl="0" marL="0" rtl="0">
              <a:spcBef>
                <a:spcPts val="0"/>
              </a:spcBef>
              <a:spcAft>
                <a:spcPts val="0"/>
              </a:spcAft>
              <a:buNone/>
            </a:pPr>
            <a:r>
              <a:rPr altLang="id" lang="en-US"/>
              <a:t>B</a:t>
            </a:r>
            <a:r>
              <a:rPr altLang="id" lang="en-US"/>
              <a:t>e</a:t>
            </a:r>
            <a:r>
              <a:rPr altLang="id" lang="en-US"/>
              <a:t>r</a:t>
            </a:r>
            <a:r>
              <a:rPr altLang="id" lang="en-US"/>
              <a:t>p</a:t>
            </a:r>
            <a:r>
              <a:rPr altLang="id" lang="en-US"/>
              <a:t>i</a:t>
            </a:r>
            <a:r>
              <a:rPr altLang="id" lang="en-US"/>
              <a:t>k</a:t>
            </a:r>
            <a:r>
              <a:rPr altLang="id" lang="en-US"/>
              <a:t>i</a:t>
            </a:r>
            <a:r>
              <a:rPr altLang="id" lang="en-US"/>
              <a:t>r</a:t>
            </a:r>
            <a:endParaRPr altLang="en-US" lang="zh-CN"/>
          </a:p>
        </p:txBody>
      </p:sp>
      <p:sp>
        <p:nvSpPr>
          <p:cNvPr id="1051781" name="Google Shape;10856;p37"/>
          <p:cNvSpPr txBox="1"/>
          <p:nvPr>
            <p:ph type="subTitle" idx="1"/>
          </p:nvPr>
        </p:nvSpPr>
        <p:spPr>
          <a:xfrm>
            <a:off x="4028925" y="1916594"/>
            <a:ext cx="3980700" cy="2246714"/>
          </a:xfrm>
          <a:prstGeom prst="rect"/>
        </p:spPr>
        <p:txBody>
          <a:bodyPr anchor="t" anchorCtr="0" bIns="91425" lIns="91425" rIns="91425" spcFirstLastPara="1" tIns="91425" wrap="square">
            <a:noAutofit/>
          </a:bodyPr>
          <a:p>
            <a:pPr algn="l" indent="0" lvl="0" marL="0" rtl="0">
              <a:spcBef>
                <a:spcPts val="0"/>
              </a:spcBef>
              <a:spcAft>
                <a:spcPts val="0"/>
              </a:spcAft>
              <a:buNone/>
            </a:pPr>
            <a:endParaRPr altLang="en-US" sz="1800" lang="zh-CN"/>
          </a:p>
          <a:p>
            <a:pPr algn="l" indent="0" lvl="0" marL="0" rtl="0">
              <a:spcBef>
                <a:spcPts val="0"/>
              </a:spcBef>
              <a:spcAft>
                <a:spcPts val="0"/>
              </a:spcAft>
              <a:buNone/>
            </a:pPr>
            <a:r>
              <a:rPr altLang="en-US" sz="1800" lang="zh-CN"/>
              <a:t>Menurut Philip L. Harriman mengungkapkan bahwa berpikir adalah istilah yang sangat luas dengan berbagai defenisi. Misalnya, angan-angan, pertimbangan, kreativitas, pemecahan masalah, penentuan, perencanaan.</a:t>
            </a:r>
            <a:endParaRPr altLang="en-US" sz="1800" lang="zh-CN"/>
          </a:p>
        </p:txBody>
      </p:sp>
      <p:sp>
        <p:nvSpPr>
          <p:cNvPr id="1051782" name="Google Shape;10858;p37"/>
          <p:cNvSpPr/>
          <p:nvPr/>
        </p:nvSpPr>
        <p:spPr>
          <a:xfrm>
            <a:off x="2136176" y="606727"/>
            <a:ext cx="444098" cy="554245"/>
          </a:xfrm>
          <a:custGeom>
            <a:avLst/>
            <a:ahLst/>
            <a:rect l="l" t="t" r="r" b="b"/>
            <a:pathLst>
              <a:path w="4533" h="5657" extrusionOk="0">
                <a:moveTo>
                  <a:pt x="1" y="0"/>
                </a:moveTo>
                <a:lnTo>
                  <a:pt x="1" y="5656"/>
                </a:lnTo>
                <a:cubicBezTo>
                  <a:pt x="117" y="5567"/>
                  <a:pt x="251" y="5505"/>
                  <a:pt x="376" y="5442"/>
                </a:cubicBezTo>
                <a:cubicBezTo>
                  <a:pt x="425" y="5529"/>
                  <a:pt x="526" y="5581"/>
                  <a:pt x="628" y="5581"/>
                </a:cubicBezTo>
                <a:cubicBezTo>
                  <a:pt x="673" y="5581"/>
                  <a:pt x="718" y="5571"/>
                  <a:pt x="759" y="5549"/>
                </a:cubicBezTo>
                <a:cubicBezTo>
                  <a:pt x="813" y="5522"/>
                  <a:pt x="857" y="5478"/>
                  <a:pt x="911" y="5451"/>
                </a:cubicBezTo>
                <a:cubicBezTo>
                  <a:pt x="936" y="5442"/>
                  <a:pt x="961" y="5438"/>
                  <a:pt x="987" y="5438"/>
                </a:cubicBezTo>
                <a:cubicBezTo>
                  <a:pt x="1088" y="5438"/>
                  <a:pt x="1189" y="5501"/>
                  <a:pt x="1268" y="5558"/>
                </a:cubicBezTo>
                <a:cubicBezTo>
                  <a:pt x="1357" y="5487"/>
                  <a:pt x="1446" y="5424"/>
                  <a:pt x="1544" y="5371"/>
                </a:cubicBezTo>
                <a:cubicBezTo>
                  <a:pt x="1651" y="5451"/>
                  <a:pt x="1767" y="5514"/>
                  <a:pt x="1883" y="5576"/>
                </a:cubicBezTo>
                <a:lnTo>
                  <a:pt x="2133" y="5415"/>
                </a:lnTo>
                <a:cubicBezTo>
                  <a:pt x="2151" y="5398"/>
                  <a:pt x="2178" y="5389"/>
                  <a:pt x="2204" y="5380"/>
                </a:cubicBezTo>
                <a:cubicBezTo>
                  <a:pt x="2240" y="5380"/>
                  <a:pt x="2276" y="5398"/>
                  <a:pt x="2303" y="5424"/>
                </a:cubicBezTo>
                <a:cubicBezTo>
                  <a:pt x="2410" y="5487"/>
                  <a:pt x="2508" y="5549"/>
                  <a:pt x="2615" y="5612"/>
                </a:cubicBezTo>
                <a:cubicBezTo>
                  <a:pt x="2713" y="5549"/>
                  <a:pt x="2811" y="5478"/>
                  <a:pt x="2900" y="5415"/>
                </a:cubicBezTo>
                <a:cubicBezTo>
                  <a:pt x="2972" y="5496"/>
                  <a:pt x="3043" y="5558"/>
                  <a:pt x="3132" y="5612"/>
                </a:cubicBezTo>
                <a:cubicBezTo>
                  <a:pt x="3239" y="5558"/>
                  <a:pt x="3346" y="5487"/>
                  <a:pt x="3445" y="5415"/>
                </a:cubicBezTo>
                <a:cubicBezTo>
                  <a:pt x="3516" y="5487"/>
                  <a:pt x="3605" y="5549"/>
                  <a:pt x="3703" y="5594"/>
                </a:cubicBezTo>
                <a:cubicBezTo>
                  <a:pt x="3837" y="5567"/>
                  <a:pt x="3908" y="5406"/>
                  <a:pt x="4042" y="5389"/>
                </a:cubicBezTo>
                <a:cubicBezTo>
                  <a:pt x="4048" y="5388"/>
                  <a:pt x="4054" y="5388"/>
                  <a:pt x="4059" y="5388"/>
                </a:cubicBezTo>
                <a:cubicBezTo>
                  <a:pt x="4215" y="5388"/>
                  <a:pt x="4387" y="5613"/>
                  <a:pt x="4533" y="5656"/>
                </a:cubicBezTo>
                <a:lnTo>
                  <a:pt x="4533" y="0"/>
                </a:lnTo>
                <a:close/>
              </a:path>
            </a:pathLst>
          </a:custGeom>
          <a:solidFill>
            <a:srgbClr val="ED6645">
              <a:alpha val="8047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83" name="Google Shape;10859;p37"/>
          <p:cNvSpPr/>
          <p:nvPr/>
        </p:nvSpPr>
        <p:spPr>
          <a:xfrm flipH="1">
            <a:off x="3050245" y="3890901"/>
            <a:ext cx="978680" cy="623902"/>
          </a:xfrm>
          <a:custGeom>
            <a:avLst/>
            <a:ahLst/>
            <a:rect l="l" t="t" r="r" b="b"/>
            <a:pathLst>
              <a:path w="5934" h="3783" extrusionOk="0">
                <a:moveTo>
                  <a:pt x="5211" y="0"/>
                </a:moveTo>
                <a:lnTo>
                  <a:pt x="19" y="2346"/>
                </a:lnTo>
                <a:cubicBezTo>
                  <a:pt x="1" y="2427"/>
                  <a:pt x="10" y="2480"/>
                  <a:pt x="90" y="2516"/>
                </a:cubicBezTo>
                <a:cubicBezTo>
                  <a:pt x="135" y="2534"/>
                  <a:pt x="179" y="2507"/>
                  <a:pt x="197" y="2552"/>
                </a:cubicBezTo>
                <a:cubicBezTo>
                  <a:pt x="215" y="2578"/>
                  <a:pt x="179" y="2650"/>
                  <a:pt x="179" y="2676"/>
                </a:cubicBezTo>
                <a:cubicBezTo>
                  <a:pt x="161" y="2757"/>
                  <a:pt x="161" y="2792"/>
                  <a:pt x="242" y="2828"/>
                </a:cubicBezTo>
                <a:cubicBezTo>
                  <a:pt x="304" y="2864"/>
                  <a:pt x="366" y="2873"/>
                  <a:pt x="402" y="2935"/>
                </a:cubicBezTo>
                <a:cubicBezTo>
                  <a:pt x="447" y="3024"/>
                  <a:pt x="349" y="3105"/>
                  <a:pt x="384" y="3185"/>
                </a:cubicBezTo>
                <a:cubicBezTo>
                  <a:pt x="411" y="3256"/>
                  <a:pt x="518" y="3256"/>
                  <a:pt x="491" y="3346"/>
                </a:cubicBezTo>
                <a:cubicBezTo>
                  <a:pt x="474" y="3390"/>
                  <a:pt x="286" y="3515"/>
                  <a:pt x="340" y="3586"/>
                </a:cubicBezTo>
                <a:cubicBezTo>
                  <a:pt x="348" y="3594"/>
                  <a:pt x="359" y="3597"/>
                  <a:pt x="372" y="3597"/>
                </a:cubicBezTo>
                <a:cubicBezTo>
                  <a:pt x="422" y="3597"/>
                  <a:pt x="502" y="3552"/>
                  <a:pt x="557" y="3552"/>
                </a:cubicBezTo>
                <a:cubicBezTo>
                  <a:pt x="569" y="3552"/>
                  <a:pt x="580" y="3554"/>
                  <a:pt x="589" y="3560"/>
                </a:cubicBezTo>
                <a:cubicBezTo>
                  <a:pt x="527" y="3631"/>
                  <a:pt x="474" y="3702"/>
                  <a:pt x="411" y="3783"/>
                </a:cubicBezTo>
                <a:lnTo>
                  <a:pt x="5933" y="1276"/>
                </a:lnTo>
                <a:cubicBezTo>
                  <a:pt x="5933" y="1196"/>
                  <a:pt x="5844" y="1204"/>
                  <a:pt x="5808" y="1151"/>
                </a:cubicBezTo>
                <a:cubicBezTo>
                  <a:pt x="5737" y="1053"/>
                  <a:pt x="5862" y="1026"/>
                  <a:pt x="5844" y="937"/>
                </a:cubicBezTo>
                <a:cubicBezTo>
                  <a:pt x="5782" y="910"/>
                  <a:pt x="5701" y="919"/>
                  <a:pt x="5630" y="892"/>
                </a:cubicBezTo>
                <a:cubicBezTo>
                  <a:pt x="5532" y="839"/>
                  <a:pt x="5603" y="839"/>
                  <a:pt x="5621" y="776"/>
                </a:cubicBezTo>
                <a:cubicBezTo>
                  <a:pt x="5657" y="696"/>
                  <a:pt x="5603" y="687"/>
                  <a:pt x="5550" y="634"/>
                </a:cubicBezTo>
                <a:cubicBezTo>
                  <a:pt x="5487" y="571"/>
                  <a:pt x="5541" y="580"/>
                  <a:pt x="5523" y="500"/>
                </a:cubicBezTo>
                <a:cubicBezTo>
                  <a:pt x="5514" y="437"/>
                  <a:pt x="5443" y="437"/>
                  <a:pt x="5389" y="402"/>
                </a:cubicBezTo>
                <a:cubicBezTo>
                  <a:pt x="5309" y="357"/>
                  <a:pt x="5344" y="339"/>
                  <a:pt x="5344" y="268"/>
                </a:cubicBezTo>
                <a:cubicBezTo>
                  <a:pt x="5353" y="152"/>
                  <a:pt x="5211" y="116"/>
                  <a:pt x="5211" y="0"/>
                </a:cubicBezTo>
                <a:close/>
              </a:path>
            </a:pathLst>
          </a:custGeom>
          <a:solidFill>
            <a:srgbClr val="FFCE59">
              <a:alpha val="6930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17" name="Google Shape;10860;p37"/>
          <p:cNvGrpSpPr/>
          <p:nvPr/>
        </p:nvGrpSpPr>
        <p:grpSpPr>
          <a:xfrm>
            <a:off x="4968989" y="314708"/>
            <a:ext cx="887982" cy="781059"/>
            <a:chOff x="422550" y="971175"/>
            <a:chExt cx="192050" cy="168925"/>
          </a:xfrm>
        </p:grpSpPr>
        <p:sp>
          <p:nvSpPr>
            <p:cNvPr id="1051784" name="Google Shape;10861;p37"/>
            <p:cNvSpPr/>
            <p:nvPr/>
          </p:nvSpPr>
          <p:spPr>
            <a:xfrm>
              <a:off x="422550" y="971175"/>
              <a:ext cx="192050" cy="168925"/>
            </a:xfrm>
            <a:custGeom>
              <a:avLst/>
              <a:ahLst/>
              <a:rect l="l" t="t" r="r" b="b"/>
              <a:pathLst>
                <a:path w="7682" h="6757" extrusionOk="0">
                  <a:moveTo>
                    <a:pt x="4051" y="806"/>
                  </a:moveTo>
                  <a:cubicBezTo>
                    <a:pt x="4051" y="833"/>
                    <a:pt x="4051" y="860"/>
                    <a:pt x="4060" y="886"/>
                  </a:cubicBezTo>
                  <a:cubicBezTo>
                    <a:pt x="4051" y="895"/>
                    <a:pt x="4042" y="895"/>
                    <a:pt x="4024" y="895"/>
                  </a:cubicBezTo>
                  <a:cubicBezTo>
                    <a:pt x="4033" y="860"/>
                    <a:pt x="4042" y="833"/>
                    <a:pt x="4051" y="806"/>
                  </a:cubicBezTo>
                  <a:close/>
                  <a:moveTo>
                    <a:pt x="4283" y="0"/>
                  </a:moveTo>
                  <a:cubicBezTo>
                    <a:pt x="4098" y="0"/>
                    <a:pt x="3918" y="59"/>
                    <a:pt x="3765" y="173"/>
                  </a:cubicBezTo>
                  <a:cubicBezTo>
                    <a:pt x="3498" y="378"/>
                    <a:pt x="3391" y="717"/>
                    <a:pt x="3489" y="1065"/>
                  </a:cubicBezTo>
                  <a:cubicBezTo>
                    <a:pt x="3498" y="1092"/>
                    <a:pt x="3516" y="1127"/>
                    <a:pt x="3525" y="1163"/>
                  </a:cubicBezTo>
                  <a:cubicBezTo>
                    <a:pt x="3400" y="1270"/>
                    <a:pt x="3284" y="1395"/>
                    <a:pt x="3186" y="1547"/>
                  </a:cubicBezTo>
                  <a:cubicBezTo>
                    <a:pt x="3177" y="1564"/>
                    <a:pt x="3168" y="1582"/>
                    <a:pt x="3150" y="1600"/>
                  </a:cubicBezTo>
                  <a:cubicBezTo>
                    <a:pt x="3141" y="1573"/>
                    <a:pt x="3123" y="1547"/>
                    <a:pt x="3114" y="1520"/>
                  </a:cubicBezTo>
                  <a:cubicBezTo>
                    <a:pt x="2918" y="1181"/>
                    <a:pt x="2561" y="967"/>
                    <a:pt x="2186" y="967"/>
                  </a:cubicBezTo>
                  <a:cubicBezTo>
                    <a:pt x="1714" y="967"/>
                    <a:pt x="1178" y="1297"/>
                    <a:pt x="1062" y="2216"/>
                  </a:cubicBezTo>
                  <a:cubicBezTo>
                    <a:pt x="1036" y="2421"/>
                    <a:pt x="1053" y="2608"/>
                    <a:pt x="1107" y="2787"/>
                  </a:cubicBezTo>
                  <a:cubicBezTo>
                    <a:pt x="1036" y="2787"/>
                    <a:pt x="964" y="2795"/>
                    <a:pt x="893" y="2813"/>
                  </a:cubicBezTo>
                  <a:cubicBezTo>
                    <a:pt x="349" y="2920"/>
                    <a:pt x="1" y="3384"/>
                    <a:pt x="63" y="3902"/>
                  </a:cubicBezTo>
                  <a:cubicBezTo>
                    <a:pt x="108" y="4214"/>
                    <a:pt x="179" y="4571"/>
                    <a:pt x="438" y="4874"/>
                  </a:cubicBezTo>
                  <a:cubicBezTo>
                    <a:pt x="679" y="5151"/>
                    <a:pt x="1044" y="5320"/>
                    <a:pt x="1428" y="5320"/>
                  </a:cubicBezTo>
                  <a:lnTo>
                    <a:pt x="1446" y="5320"/>
                  </a:lnTo>
                  <a:cubicBezTo>
                    <a:pt x="1499" y="5320"/>
                    <a:pt x="1562" y="5311"/>
                    <a:pt x="1615" y="5302"/>
                  </a:cubicBezTo>
                  <a:cubicBezTo>
                    <a:pt x="1615" y="5516"/>
                    <a:pt x="1660" y="5722"/>
                    <a:pt x="1722" y="5855"/>
                  </a:cubicBezTo>
                  <a:cubicBezTo>
                    <a:pt x="1883" y="6221"/>
                    <a:pt x="2258" y="6480"/>
                    <a:pt x="2668" y="6489"/>
                  </a:cubicBezTo>
                  <a:lnTo>
                    <a:pt x="2686" y="6489"/>
                  </a:lnTo>
                  <a:cubicBezTo>
                    <a:pt x="3070" y="6489"/>
                    <a:pt x="3417" y="6266"/>
                    <a:pt x="3614" y="5945"/>
                  </a:cubicBezTo>
                  <a:cubicBezTo>
                    <a:pt x="3792" y="6212"/>
                    <a:pt x="4095" y="6382"/>
                    <a:pt x="4417" y="6382"/>
                  </a:cubicBezTo>
                  <a:lnTo>
                    <a:pt x="4452" y="6382"/>
                  </a:lnTo>
                  <a:cubicBezTo>
                    <a:pt x="4711" y="6364"/>
                    <a:pt x="4961" y="6248"/>
                    <a:pt x="5175" y="6025"/>
                  </a:cubicBezTo>
                  <a:cubicBezTo>
                    <a:pt x="5193" y="6052"/>
                    <a:pt x="5220" y="6087"/>
                    <a:pt x="5237" y="6114"/>
                  </a:cubicBezTo>
                  <a:cubicBezTo>
                    <a:pt x="5291" y="6203"/>
                    <a:pt x="5362" y="6319"/>
                    <a:pt x="5469" y="6426"/>
                  </a:cubicBezTo>
                  <a:cubicBezTo>
                    <a:pt x="5692" y="6640"/>
                    <a:pt x="5987" y="6756"/>
                    <a:pt x="6281" y="6756"/>
                  </a:cubicBezTo>
                  <a:cubicBezTo>
                    <a:pt x="6397" y="6756"/>
                    <a:pt x="6522" y="6739"/>
                    <a:pt x="6638" y="6703"/>
                  </a:cubicBezTo>
                  <a:cubicBezTo>
                    <a:pt x="7138" y="6533"/>
                    <a:pt x="7485" y="6007"/>
                    <a:pt x="7459" y="5445"/>
                  </a:cubicBezTo>
                  <a:cubicBezTo>
                    <a:pt x="7441" y="5026"/>
                    <a:pt x="7236" y="4615"/>
                    <a:pt x="6879" y="4303"/>
                  </a:cubicBezTo>
                  <a:cubicBezTo>
                    <a:pt x="6683" y="4125"/>
                    <a:pt x="6468" y="4009"/>
                    <a:pt x="6254" y="3946"/>
                  </a:cubicBezTo>
                  <a:cubicBezTo>
                    <a:pt x="6201" y="3937"/>
                    <a:pt x="6147" y="3928"/>
                    <a:pt x="6103" y="3919"/>
                  </a:cubicBezTo>
                  <a:cubicBezTo>
                    <a:pt x="6094" y="3848"/>
                    <a:pt x="6085" y="3786"/>
                    <a:pt x="6067" y="3723"/>
                  </a:cubicBezTo>
                  <a:cubicBezTo>
                    <a:pt x="6129" y="3723"/>
                    <a:pt x="6183" y="3732"/>
                    <a:pt x="6237" y="3732"/>
                  </a:cubicBezTo>
                  <a:lnTo>
                    <a:pt x="6263" y="3732"/>
                  </a:lnTo>
                  <a:cubicBezTo>
                    <a:pt x="6620" y="3732"/>
                    <a:pt x="6986" y="3598"/>
                    <a:pt x="7254" y="3357"/>
                  </a:cubicBezTo>
                  <a:cubicBezTo>
                    <a:pt x="7405" y="3224"/>
                    <a:pt x="7521" y="3072"/>
                    <a:pt x="7584" y="2903"/>
                  </a:cubicBezTo>
                  <a:cubicBezTo>
                    <a:pt x="7682" y="2653"/>
                    <a:pt x="7664" y="2376"/>
                    <a:pt x="7548" y="2144"/>
                  </a:cubicBezTo>
                  <a:cubicBezTo>
                    <a:pt x="7405" y="1877"/>
                    <a:pt x="7120" y="1698"/>
                    <a:pt x="6763" y="1636"/>
                  </a:cubicBezTo>
                  <a:cubicBezTo>
                    <a:pt x="6672" y="1623"/>
                    <a:pt x="6582" y="1617"/>
                    <a:pt x="6491" y="1617"/>
                  </a:cubicBezTo>
                  <a:cubicBezTo>
                    <a:pt x="6262" y="1617"/>
                    <a:pt x="6035" y="1657"/>
                    <a:pt x="5817" y="1734"/>
                  </a:cubicBezTo>
                  <a:cubicBezTo>
                    <a:pt x="5773" y="1752"/>
                    <a:pt x="5728" y="1770"/>
                    <a:pt x="5683" y="1787"/>
                  </a:cubicBezTo>
                  <a:cubicBezTo>
                    <a:pt x="5585" y="1591"/>
                    <a:pt x="5443" y="1404"/>
                    <a:pt x="5255" y="1243"/>
                  </a:cubicBezTo>
                  <a:cubicBezTo>
                    <a:pt x="5228" y="1225"/>
                    <a:pt x="5202" y="1208"/>
                    <a:pt x="5175" y="1181"/>
                  </a:cubicBezTo>
                  <a:cubicBezTo>
                    <a:pt x="5193" y="1127"/>
                    <a:pt x="5211" y="1065"/>
                    <a:pt x="5211" y="1002"/>
                  </a:cubicBezTo>
                  <a:cubicBezTo>
                    <a:pt x="5246" y="654"/>
                    <a:pt x="5059" y="306"/>
                    <a:pt x="4729" y="119"/>
                  </a:cubicBezTo>
                  <a:cubicBezTo>
                    <a:pt x="4585" y="39"/>
                    <a:pt x="4432" y="0"/>
                    <a:pt x="4283" y="0"/>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85" name="Google Shape;10862;p37"/>
            <p:cNvSpPr/>
            <p:nvPr/>
          </p:nvSpPr>
          <p:spPr>
            <a:xfrm>
              <a:off x="511775" y="1007550"/>
              <a:ext cx="42175" cy="41300"/>
            </a:xfrm>
            <a:custGeom>
              <a:avLst/>
              <a:ahLst/>
              <a:rect l="l" t="t" r="r" b="b"/>
              <a:pathLst>
                <a:path w="1687" h="1652" extrusionOk="0">
                  <a:moveTo>
                    <a:pt x="765" y="1"/>
                  </a:moveTo>
                  <a:cubicBezTo>
                    <a:pt x="495" y="1"/>
                    <a:pt x="259" y="201"/>
                    <a:pt x="107" y="422"/>
                  </a:cubicBezTo>
                  <a:cubicBezTo>
                    <a:pt x="27" y="546"/>
                    <a:pt x="0" y="725"/>
                    <a:pt x="89" y="850"/>
                  </a:cubicBezTo>
                  <a:cubicBezTo>
                    <a:pt x="161" y="939"/>
                    <a:pt x="277" y="984"/>
                    <a:pt x="366" y="1055"/>
                  </a:cubicBezTo>
                  <a:cubicBezTo>
                    <a:pt x="509" y="1171"/>
                    <a:pt x="571" y="1367"/>
                    <a:pt x="705" y="1492"/>
                  </a:cubicBezTo>
                  <a:cubicBezTo>
                    <a:pt x="808" y="1595"/>
                    <a:pt x="953" y="1652"/>
                    <a:pt x="1096" y="1652"/>
                  </a:cubicBezTo>
                  <a:cubicBezTo>
                    <a:pt x="1151" y="1652"/>
                    <a:pt x="1206" y="1643"/>
                    <a:pt x="1258" y="1626"/>
                  </a:cubicBezTo>
                  <a:cubicBezTo>
                    <a:pt x="1526" y="1537"/>
                    <a:pt x="1686" y="1242"/>
                    <a:pt x="1677" y="966"/>
                  </a:cubicBezTo>
                  <a:cubicBezTo>
                    <a:pt x="1668" y="680"/>
                    <a:pt x="1508" y="422"/>
                    <a:pt x="1294" y="234"/>
                  </a:cubicBezTo>
                  <a:cubicBezTo>
                    <a:pt x="1178" y="136"/>
                    <a:pt x="1053" y="56"/>
                    <a:pt x="910" y="20"/>
                  </a:cubicBezTo>
                  <a:cubicBezTo>
                    <a:pt x="861" y="7"/>
                    <a:pt x="812" y="1"/>
                    <a:pt x="765"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86" name="Google Shape;10863;p37"/>
            <p:cNvSpPr/>
            <p:nvPr/>
          </p:nvSpPr>
          <p:spPr>
            <a:xfrm>
              <a:off x="552350" y="1083825"/>
              <a:ext cx="42175" cy="41300"/>
            </a:xfrm>
            <a:custGeom>
              <a:avLst/>
              <a:ahLst/>
              <a:rect l="l" t="t" r="r" b="b"/>
              <a:pathLst>
                <a:path w="1687" h="1652" extrusionOk="0">
                  <a:moveTo>
                    <a:pt x="760" y="1"/>
                  </a:moveTo>
                  <a:cubicBezTo>
                    <a:pt x="493" y="1"/>
                    <a:pt x="252" y="201"/>
                    <a:pt x="108" y="422"/>
                  </a:cubicBezTo>
                  <a:cubicBezTo>
                    <a:pt x="19" y="546"/>
                    <a:pt x="1" y="734"/>
                    <a:pt x="90" y="850"/>
                  </a:cubicBezTo>
                  <a:cubicBezTo>
                    <a:pt x="161" y="948"/>
                    <a:pt x="277" y="984"/>
                    <a:pt x="367" y="1055"/>
                  </a:cubicBezTo>
                  <a:cubicBezTo>
                    <a:pt x="509" y="1171"/>
                    <a:pt x="572" y="1367"/>
                    <a:pt x="697" y="1501"/>
                  </a:cubicBezTo>
                  <a:cubicBezTo>
                    <a:pt x="799" y="1597"/>
                    <a:pt x="943" y="1652"/>
                    <a:pt x="1089" y="1652"/>
                  </a:cubicBezTo>
                  <a:cubicBezTo>
                    <a:pt x="1146" y="1652"/>
                    <a:pt x="1203" y="1643"/>
                    <a:pt x="1259" y="1626"/>
                  </a:cubicBezTo>
                  <a:cubicBezTo>
                    <a:pt x="1526" y="1537"/>
                    <a:pt x="1687" y="1242"/>
                    <a:pt x="1669" y="966"/>
                  </a:cubicBezTo>
                  <a:cubicBezTo>
                    <a:pt x="1660" y="680"/>
                    <a:pt x="1499" y="422"/>
                    <a:pt x="1285" y="243"/>
                  </a:cubicBezTo>
                  <a:cubicBezTo>
                    <a:pt x="1178" y="145"/>
                    <a:pt x="1045" y="56"/>
                    <a:pt x="902" y="20"/>
                  </a:cubicBezTo>
                  <a:cubicBezTo>
                    <a:pt x="854" y="7"/>
                    <a:pt x="806" y="1"/>
                    <a:pt x="760"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87" name="Google Shape;10864;p37"/>
            <p:cNvSpPr/>
            <p:nvPr/>
          </p:nvSpPr>
          <p:spPr>
            <a:xfrm>
              <a:off x="504175" y="1050600"/>
              <a:ext cx="25225" cy="25275"/>
            </a:xfrm>
            <a:custGeom>
              <a:avLst/>
              <a:ahLst/>
              <a:rect l="l" t="t" r="r" b="b"/>
              <a:pathLst>
                <a:path w="1009" h="1011" extrusionOk="0">
                  <a:moveTo>
                    <a:pt x="416" y="1"/>
                  </a:moveTo>
                  <a:cubicBezTo>
                    <a:pt x="283" y="1"/>
                    <a:pt x="145" y="40"/>
                    <a:pt x="81" y="136"/>
                  </a:cubicBezTo>
                  <a:cubicBezTo>
                    <a:pt x="1" y="270"/>
                    <a:pt x="19" y="591"/>
                    <a:pt x="81" y="734"/>
                  </a:cubicBezTo>
                  <a:cubicBezTo>
                    <a:pt x="152" y="894"/>
                    <a:pt x="322" y="1001"/>
                    <a:pt x="491" y="1010"/>
                  </a:cubicBezTo>
                  <a:cubicBezTo>
                    <a:pt x="723" y="1010"/>
                    <a:pt x="938" y="823"/>
                    <a:pt x="973" y="600"/>
                  </a:cubicBezTo>
                  <a:cubicBezTo>
                    <a:pt x="1009" y="368"/>
                    <a:pt x="866" y="136"/>
                    <a:pt x="652" y="47"/>
                  </a:cubicBezTo>
                  <a:cubicBezTo>
                    <a:pt x="591" y="18"/>
                    <a:pt x="505" y="1"/>
                    <a:pt x="416"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88" name="Google Shape;10865;p37"/>
            <p:cNvSpPr/>
            <p:nvPr/>
          </p:nvSpPr>
          <p:spPr>
            <a:xfrm>
              <a:off x="542550" y="1061625"/>
              <a:ext cx="17975" cy="14475"/>
            </a:xfrm>
            <a:custGeom>
              <a:avLst/>
              <a:ahLst/>
              <a:rect l="l" t="t" r="r" b="b"/>
              <a:pathLst>
                <a:path w="719" h="579" extrusionOk="0">
                  <a:moveTo>
                    <a:pt x="364" y="1"/>
                  </a:moveTo>
                  <a:cubicBezTo>
                    <a:pt x="312" y="1"/>
                    <a:pt x="260" y="16"/>
                    <a:pt x="214" y="52"/>
                  </a:cubicBezTo>
                  <a:cubicBezTo>
                    <a:pt x="0" y="212"/>
                    <a:pt x="241" y="560"/>
                    <a:pt x="455" y="578"/>
                  </a:cubicBezTo>
                  <a:cubicBezTo>
                    <a:pt x="460" y="578"/>
                    <a:pt x="464" y="579"/>
                    <a:pt x="469" y="579"/>
                  </a:cubicBezTo>
                  <a:cubicBezTo>
                    <a:pt x="588" y="579"/>
                    <a:pt x="696" y="467"/>
                    <a:pt x="705" y="355"/>
                  </a:cubicBezTo>
                  <a:cubicBezTo>
                    <a:pt x="719" y="170"/>
                    <a:pt x="538" y="1"/>
                    <a:pt x="364"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89" name="Google Shape;10866;p37"/>
            <p:cNvSpPr/>
            <p:nvPr/>
          </p:nvSpPr>
          <p:spPr>
            <a:xfrm>
              <a:off x="520475" y="986050"/>
              <a:ext cx="17975" cy="14450"/>
            </a:xfrm>
            <a:custGeom>
              <a:avLst/>
              <a:ahLst/>
              <a:rect l="l" t="t" r="r" b="b"/>
              <a:pathLst>
                <a:path w="719" h="578" extrusionOk="0">
                  <a:moveTo>
                    <a:pt x="361" y="1"/>
                  </a:moveTo>
                  <a:cubicBezTo>
                    <a:pt x="310" y="1"/>
                    <a:pt x="259" y="16"/>
                    <a:pt x="214" y="50"/>
                  </a:cubicBezTo>
                  <a:cubicBezTo>
                    <a:pt x="0" y="211"/>
                    <a:pt x="241" y="568"/>
                    <a:pt x="455" y="577"/>
                  </a:cubicBezTo>
                  <a:cubicBezTo>
                    <a:pt x="460" y="577"/>
                    <a:pt x="465" y="577"/>
                    <a:pt x="470" y="577"/>
                  </a:cubicBezTo>
                  <a:cubicBezTo>
                    <a:pt x="589" y="577"/>
                    <a:pt x="696" y="474"/>
                    <a:pt x="705" y="354"/>
                  </a:cubicBezTo>
                  <a:cubicBezTo>
                    <a:pt x="719" y="175"/>
                    <a:pt x="535" y="1"/>
                    <a:pt x="361"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90" name="Google Shape;10867;p37"/>
            <p:cNvSpPr/>
            <p:nvPr/>
          </p:nvSpPr>
          <p:spPr>
            <a:xfrm>
              <a:off x="522475" y="1082300"/>
              <a:ext cx="26550" cy="33500"/>
            </a:xfrm>
            <a:custGeom>
              <a:avLst/>
              <a:ahLst/>
              <a:rect l="l" t="t" r="r" b="b"/>
              <a:pathLst>
                <a:path w="1062" h="1340" extrusionOk="0">
                  <a:moveTo>
                    <a:pt x="553" y="1"/>
                  </a:moveTo>
                  <a:cubicBezTo>
                    <a:pt x="188" y="1"/>
                    <a:pt x="54" y="438"/>
                    <a:pt x="18" y="732"/>
                  </a:cubicBezTo>
                  <a:cubicBezTo>
                    <a:pt x="0" y="866"/>
                    <a:pt x="18" y="1018"/>
                    <a:pt x="90" y="1134"/>
                  </a:cubicBezTo>
                  <a:cubicBezTo>
                    <a:pt x="149" y="1253"/>
                    <a:pt x="274" y="1340"/>
                    <a:pt x="409" y="1340"/>
                  </a:cubicBezTo>
                  <a:cubicBezTo>
                    <a:pt x="415" y="1340"/>
                    <a:pt x="422" y="1339"/>
                    <a:pt x="429" y="1339"/>
                  </a:cubicBezTo>
                  <a:cubicBezTo>
                    <a:pt x="553" y="1330"/>
                    <a:pt x="669" y="1250"/>
                    <a:pt x="759" y="1161"/>
                  </a:cubicBezTo>
                  <a:cubicBezTo>
                    <a:pt x="875" y="1045"/>
                    <a:pt x="973" y="902"/>
                    <a:pt x="1017" y="732"/>
                  </a:cubicBezTo>
                  <a:cubicBezTo>
                    <a:pt x="1062" y="572"/>
                    <a:pt x="1044" y="393"/>
                    <a:pt x="964" y="251"/>
                  </a:cubicBezTo>
                  <a:cubicBezTo>
                    <a:pt x="884" y="108"/>
                    <a:pt x="723" y="1"/>
                    <a:pt x="553"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91" name="Google Shape;10868;p37"/>
            <p:cNvSpPr/>
            <p:nvPr/>
          </p:nvSpPr>
          <p:spPr>
            <a:xfrm>
              <a:off x="463375" y="1010275"/>
              <a:ext cx="26325" cy="33500"/>
            </a:xfrm>
            <a:custGeom>
              <a:avLst/>
              <a:ahLst/>
              <a:rect l="l" t="t" r="r" b="b"/>
              <a:pathLst>
                <a:path w="1053" h="1340" extrusionOk="0">
                  <a:moveTo>
                    <a:pt x="553" y="0"/>
                  </a:moveTo>
                  <a:cubicBezTo>
                    <a:pt x="188" y="0"/>
                    <a:pt x="54" y="437"/>
                    <a:pt x="18" y="732"/>
                  </a:cubicBezTo>
                  <a:cubicBezTo>
                    <a:pt x="0" y="866"/>
                    <a:pt x="9" y="1017"/>
                    <a:pt x="81" y="1133"/>
                  </a:cubicBezTo>
                  <a:cubicBezTo>
                    <a:pt x="149" y="1252"/>
                    <a:pt x="274" y="1339"/>
                    <a:pt x="409" y="1339"/>
                  </a:cubicBezTo>
                  <a:cubicBezTo>
                    <a:pt x="415" y="1339"/>
                    <a:pt x="422" y="1339"/>
                    <a:pt x="428" y="1339"/>
                  </a:cubicBezTo>
                  <a:cubicBezTo>
                    <a:pt x="553" y="1330"/>
                    <a:pt x="669" y="1249"/>
                    <a:pt x="759" y="1160"/>
                  </a:cubicBezTo>
                  <a:cubicBezTo>
                    <a:pt x="875" y="1044"/>
                    <a:pt x="973" y="901"/>
                    <a:pt x="1017" y="732"/>
                  </a:cubicBezTo>
                  <a:cubicBezTo>
                    <a:pt x="1053" y="571"/>
                    <a:pt x="1044" y="393"/>
                    <a:pt x="964" y="250"/>
                  </a:cubicBezTo>
                  <a:cubicBezTo>
                    <a:pt x="875" y="107"/>
                    <a:pt x="723" y="0"/>
                    <a:pt x="553"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92" name="Google Shape;10869;p37"/>
            <p:cNvSpPr/>
            <p:nvPr/>
          </p:nvSpPr>
          <p:spPr>
            <a:xfrm>
              <a:off x="561950" y="1026475"/>
              <a:ext cx="37050" cy="23100"/>
            </a:xfrm>
            <a:custGeom>
              <a:avLst/>
              <a:ahLst/>
              <a:rect l="l" t="t" r="r" b="b"/>
              <a:pathLst>
                <a:path w="1482" h="924" extrusionOk="0">
                  <a:moveTo>
                    <a:pt x="908" y="1"/>
                  </a:moveTo>
                  <a:cubicBezTo>
                    <a:pt x="749" y="1"/>
                    <a:pt x="593" y="26"/>
                    <a:pt x="446" y="84"/>
                  </a:cubicBezTo>
                  <a:cubicBezTo>
                    <a:pt x="322" y="128"/>
                    <a:pt x="206" y="200"/>
                    <a:pt x="125" y="298"/>
                  </a:cubicBezTo>
                  <a:cubicBezTo>
                    <a:pt x="27" y="423"/>
                    <a:pt x="0" y="628"/>
                    <a:pt x="125" y="735"/>
                  </a:cubicBezTo>
                  <a:cubicBezTo>
                    <a:pt x="277" y="860"/>
                    <a:pt x="482" y="922"/>
                    <a:pt x="669" y="922"/>
                  </a:cubicBezTo>
                  <a:cubicBezTo>
                    <a:pt x="681" y="923"/>
                    <a:pt x="692" y="923"/>
                    <a:pt x="703" y="923"/>
                  </a:cubicBezTo>
                  <a:cubicBezTo>
                    <a:pt x="915" y="923"/>
                    <a:pt x="1124" y="843"/>
                    <a:pt x="1285" y="699"/>
                  </a:cubicBezTo>
                  <a:cubicBezTo>
                    <a:pt x="1356" y="637"/>
                    <a:pt x="1419" y="566"/>
                    <a:pt x="1446" y="476"/>
                  </a:cubicBezTo>
                  <a:cubicBezTo>
                    <a:pt x="1481" y="396"/>
                    <a:pt x="1481" y="298"/>
                    <a:pt x="1437" y="209"/>
                  </a:cubicBezTo>
                  <a:cubicBezTo>
                    <a:pt x="1374" y="93"/>
                    <a:pt x="1231" y="39"/>
                    <a:pt x="1098" y="13"/>
                  </a:cubicBezTo>
                  <a:cubicBezTo>
                    <a:pt x="1034" y="5"/>
                    <a:pt x="971" y="1"/>
                    <a:pt x="908"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93" name="Google Shape;10870;p37"/>
            <p:cNvSpPr/>
            <p:nvPr/>
          </p:nvSpPr>
          <p:spPr>
            <a:xfrm>
              <a:off x="438175" y="1055625"/>
              <a:ext cx="41050" cy="33625"/>
            </a:xfrm>
            <a:custGeom>
              <a:avLst/>
              <a:ahLst/>
              <a:rect l="l" t="t" r="r" b="b"/>
              <a:pathLst>
                <a:path w="1642" h="1345" extrusionOk="0">
                  <a:moveTo>
                    <a:pt x="540" y="0"/>
                  </a:moveTo>
                  <a:cubicBezTo>
                    <a:pt x="488" y="0"/>
                    <a:pt x="436" y="5"/>
                    <a:pt x="384" y="15"/>
                  </a:cubicBezTo>
                  <a:cubicBezTo>
                    <a:pt x="170" y="60"/>
                    <a:pt x="0" y="220"/>
                    <a:pt x="27" y="452"/>
                  </a:cubicBezTo>
                  <a:cubicBezTo>
                    <a:pt x="63" y="684"/>
                    <a:pt x="107" y="925"/>
                    <a:pt x="259" y="1104"/>
                  </a:cubicBezTo>
                  <a:cubicBezTo>
                    <a:pt x="393" y="1255"/>
                    <a:pt x="607" y="1344"/>
                    <a:pt x="812" y="1344"/>
                  </a:cubicBezTo>
                  <a:cubicBezTo>
                    <a:pt x="1017" y="1344"/>
                    <a:pt x="1222" y="1255"/>
                    <a:pt x="1383" y="1112"/>
                  </a:cubicBezTo>
                  <a:cubicBezTo>
                    <a:pt x="1472" y="1032"/>
                    <a:pt x="1552" y="925"/>
                    <a:pt x="1597" y="800"/>
                  </a:cubicBezTo>
                  <a:cubicBezTo>
                    <a:pt x="1642" y="675"/>
                    <a:pt x="1633" y="533"/>
                    <a:pt x="1579" y="417"/>
                  </a:cubicBezTo>
                  <a:cubicBezTo>
                    <a:pt x="1517" y="301"/>
                    <a:pt x="1410" y="211"/>
                    <a:pt x="1294" y="158"/>
                  </a:cubicBezTo>
                  <a:cubicBezTo>
                    <a:pt x="1169" y="104"/>
                    <a:pt x="1035" y="78"/>
                    <a:pt x="910" y="51"/>
                  </a:cubicBezTo>
                  <a:cubicBezTo>
                    <a:pt x="790" y="26"/>
                    <a:pt x="666" y="0"/>
                    <a:pt x="540" y="0"/>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94" name="Google Shape;10871;p37"/>
            <p:cNvSpPr/>
            <p:nvPr/>
          </p:nvSpPr>
          <p:spPr>
            <a:xfrm>
              <a:off x="476975" y="1093200"/>
              <a:ext cx="25450" cy="25275"/>
            </a:xfrm>
            <a:custGeom>
              <a:avLst/>
              <a:ahLst/>
              <a:rect l="l" t="t" r="r" b="b"/>
              <a:pathLst>
                <a:path w="1018" h="1011" extrusionOk="0">
                  <a:moveTo>
                    <a:pt x="425" y="1"/>
                  </a:moveTo>
                  <a:cubicBezTo>
                    <a:pt x="292" y="1"/>
                    <a:pt x="154" y="39"/>
                    <a:pt x="90" y="136"/>
                  </a:cubicBezTo>
                  <a:cubicBezTo>
                    <a:pt x="0" y="270"/>
                    <a:pt x="27" y="600"/>
                    <a:pt x="90" y="733"/>
                  </a:cubicBezTo>
                  <a:cubicBezTo>
                    <a:pt x="161" y="894"/>
                    <a:pt x="322" y="1010"/>
                    <a:pt x="500" y="1010"/>
                  </a:cubicBezTo>
                  <a:cubicBezTo>
                    <a:pt x="732" y="1010"/>
                    <a:pt x="946" y="823"/>
                    <a:pt x="982" y="600"/>
                  </a:cubicBezTo>
                  <a:cubicBezTo>
                    <a:pt x="1017" y="377"/>
                    <a:pt x="875" y="136"/>
                    <a:pt x="661" y="47"/>
                  </a:cubicBezTo>
                  <a:cubicBezTo>
                    <a:pt x="600" y="18"/>
                    <a:pt x="514" y="1"/>
                    <a:pt x="425" y="1"/>
                  </a:cubicBezTo>
                  <a:close/>
                </a:path>
              </a:pathLst>
            </a:custGeom>
            <a:solidFill>
              <a:schemeClr val="accent5"/>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118" name="Google Shape;10872;p37"/>
          <p:cNvGrpSpPr/>
          <p:nvPr/>
        </p:nvGrpSpPr>
        <p:grpSpPr>
          <a:xfrm rot="-874913">
            <a:off x="-530681" y="102729"/>
            <a:ext cx="2003363" cy="1927290"/>
            <a:chOff x="3795825" y="3576625"/>
            <a:chExt cx="273225" cy="262850"/>
          </a:xfrm>
        </p:grpSpPr>
        <p:sp>
          <p:nvSpPr>
            <p:cNvPr id="1051795" name="Google Shape;10873;p37"/>
            <p:cNvSpPr/>
            <p:nvPr/>
          </p:nvSpPr>
          <p:spPr>
            <a:xfrm>
              <a:off x="3954600" y="3665275"/>
              <a:ext cx="114450" cy="80700"/>
            </a:xfrm>
            <a:custGeom>
              <a:avLst/>
              <a:ahLst/>
              <a:rect l="l" t="t" r="r" b="b"/>
              <a:pathLst>
                <a:path w="4578" h="3228" extrusionOk="0">
                  <a:moveTo>
                    <a:pt x="2303" y="0"/>
                  </a:moveTo>
                  <a:cubicBezTo>
                    <a:pt x="1128" y="0"/>
                    <a:pt x="1" y="457"/>
                    <a:pt x="331" y="2280"/>
                  </a:cubicBezTo>
                  <a:cubicBezTo>
                    <a:pt x="331" y="2280"/>
                    <a:pt x="701" y="3227"/>
                    <a:pt x="1548" y="3227"/>
                  </a:cubicBezTo>
                  <a:cubicBezTo>
                    <a:pt x="2230" y="3227"/>
                    <a:pt x="3221" y="2613"/>
                    <a:pt x="4578" y="397"/>
                  </a:cubicBezTo>
                  <a:cubicBezTo>
                    <a:pt x="4578" y="397"/>
                    <a:pt x="3614" y="112"/>
                    <a:pt x="2865" y="32"/>
                  </a:cubicBezTo>
                  <a:cubicBezTo>
                    <a:pt x="2680" y="12"/>
                    <a:pt x="2491" y="0"/>
                    <a:pt x="2303" y="0"/>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96" name="Google Shape;10874;p37"/>
            <p:cNvSpPr/>
            <p:nvPr/>
          </p:nvSpPr>
          <p:spPr>
            <a:xfrm>
              <a:off x="3963775" y="3675425"/>
              <a:ext cx="105275" cy="70575"/>
            </a:xfrm>
            <a:custGeom>
              <a:avLst/>
              <a:ahLst/>
              <a:rect l="l" t="t" r="r" b="b"/>
              <a:pathLst>
                <a:path w="4211" h="2823" extrusionOk="0">
                  <a:moveTo>
                    <a:pt x="4211" y="0"/>
                  </a:moveTo>
                  <a:lnTo>
                    <a:pt x="0" y="1936"/>
                  </a:lnTo>
                  <a:cubicBezTo>
                    <a:pt x="100" y="2155"/>
                    <a:pt x="473" y="2822"/>
                    <a:pt x="1183" y="2822"/>
                  </a:cubicBezTo>
                  <a:cubicBezTo>
                    <a:pt x="1863" y="2822"/>
                    <a:pt x="2853" y="2209"/>
                    <a:pt x="4211"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97" name="Google Shape;10875;p37"/>
            <p:cNvSpPr/>
            <p:nvPr/>
          </p:nvSpPr>
          <p:spPr>
            <a:xfrm>
              <a:off x="3936775" y="3576625"/>
              <a:ext cx="95025" cy="86125"/>
            </a:xfrm>
            <a:custGeom>
              <a:avLst/>
              <a:ahLst/>
              <a:rect l="l" t="t" r="r" b="b"/>
              <a:pathLst>
                <a:path w="3801" h="3445" extrusionOk="0">
                  <a:moveTo>
                    <a:pt x="3801" y="0"/>
                  </a:moveTo>
                  <a:cubicBezTo>
                    <a:pt x="3801" y="0"/>
                    <a:pt x="1" y="72"/>
                    <a:pt x="679" y="3096"/>
                  </a:cubicBezTo>
                  <a:cubicBezTo>
                    <a:pt x="679" y="3096"/>
                    <a:pt x="1084" y="3445"/>
                    <a:pt x="1620" y="3445"/>
                  </a:cubicBezTo>
                  <a:cubicBezTo>
                    <a:pt x="2329" y="3445"/>
                    <a:pt x="3268" y="2835"/>
                    <a:pt x="3801"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98" name="Google Shape;10876;p37"/>
            <p:cNvSpPr/>
            <p:nvPr/>
          </p:nvSpPr>
          <p:spPr>
            <a:xfrm>
              <a:off x="3953500" y="3577500"/>
              <a:ext cx="78100" cy="85250"/>
            </a:xfrm>
            <a:custGeom>
              <a:avLst/>
              <a:ahLst/>
              <a:rect l="l" t="t" r="r" b="b"/>
              <a:pathLst>
                <a:path w="3124" h="3410" extrusionOk="0">
                  <a:moveTo>
                    <a:pt x="3123" y="1"/>
                  </a:moveTo>
                  <a:lnTo>
                    <a:pt x="1" y="3025"/>
                  </a:lnTo>
                  <a:cubicBezTo>
                    <a:pt x="1" y="3034"/>
                    <a:pt x="1" y="3043"/>
                    <a:pt x="10" y="3061"/>
                  </a:cubicBezTo>
                  <a:cubicBezTo>
                    <a:pt x="10" y="3061"/>
                    <a:pt x="415" y="3410"/>
                    <a:pt x="952" y="3410"/>
                  </a:cubicBezTo>
                  <a:cubicBezTo>
                    <a:pt x="1658" y="3410"/>
                    <a:pt x="2591" y="2805"/>
                    <a:pt x="3123"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799" name="Google Shape;10877;p37"/>
            <p:cNvSpPr/>
            <p:nvPr/>
          </p:nvSpPr>
          <p:spPr>
            <a:xfrm>
              <a:off x="3826150" y="3592675"/>
              <a:ext cx="69150" cy="112425"/>
            </a:xfrm>
            <a:custGeom>
              <a:avLst/>
              <a:ahLst/>
              <a:rect l="l" t="t" r="r" b="b"/>
              <a:pathLst>
                <a:path w="2766" h="4497" extrusionOk="0">
                  <a:moveTo>
                    <a:pt x="1972" y="1"/>
                  </a:moveTo>
                  <a:cubicBezTo>
                    <a:pt x="1973" y="4"/>
                    <a:pt x="1973" y="7"/>
                    <a:pt x="1973" y="11"/>
                  </a:cubicBezTo>
                  <a:lnTo>
                    <a:pt x="1973" y="11"/>
                  </a:lnTo>
                  <a:cubicBezTo>
                    <a:pt x="1974" y="3"/>
                    <a:pt x="1972" y="1"/>
                    <a:pt x="1972" y="1"/>
                  </a:cubicBezTo>
                  <a:close/>
                  <a:moveTo>
                    <a:pt x="1973" y="11"/>
                  </a:moveTo>
                  <a:cubicBezTo>
                    <a:pt x="1971" y="46"/>
                    <a:pt x="1931" y="190"/>
                    <a:pt x="1544" y="723"/>
                  </a:cubicBezTo>
                  <a:cubicBezTo>
                    <a:pt x="1071" y="1374"/>
                    <a:pt x="1" y="3266"/>
                    <a:pt x="1125" y="4497"/>
                  </a:cubicBezTo>
                  <a:cubicBezTo>
                    <a:pt x="1125" y="4497"/>
                    <a:pt x="2525" y="4185"/>
                    <a:pt x="2650" y="2713"/>
                  </a:cubicBezTo>
                  <a:cubicBezTo>
                    <a:pt x="2766" y="1248"/>
                    <a:pt x="2042" y="649"/>
                    <a:pt x="1973" y="1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00" name="Google Shape;10878;p37"/>
            <p:cNvSpPr/>
            <p:nvPr/>
          </p:nvSpPr>
          <p:spPr>
            <a:xfrm>
              <a:off x="3854025" y="3593575"/>
              <a:ext cx="41300" cy="111525"/>
            </a:xfrm>
            <a:custGeom>
              <a:avLst/>
              <a:ahLst/>
              <a:rect l="l" t="t" r="r" b="b"/>
              <a:pathLst>
                <a:path w="1652" h="4461" extrusionOk="0">
                  <a:moveTo>
                    <a:pt x="866" y="0"/>
                  </a:moveTo>
                  <a:cubicBezTo>
                    <a:pt x="679" y="1044"/>
                    <a:pt x="260" y="3328"/>
                    <a:pt x="1" y="4452"/>
                  </a:cubicBezTo>
                  <a:cubicBezTo>
                    <a:pt x="10" y="4452"/>
                    <a:pt x="10" y="4461"/>
                    <a:pt x="10" y="4461"/>
                  </a:cubicBezTo>
                  <a:cubicBezTo>
                    <a:pt x="10" y="4461"/>
                    <a:pt x="1410" y="4149"/>
                    <a:pt x="1535" y="2677"/>
                  </a:cubicBezTo>
                  <a:cubicBezTo>
                    <a:pt x="1651" y="1231"/>
                    <a:pt x="938" y="625"/>
                    <a:pt x="86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01" name="Google Shape;10879;p37"/>
            <p:cNvSpPr/>
            <p:nvPr/>
          </p:nvSpPr>
          <p:spPr>
            <a:xfrm>
              <a:off x="3875450" y="3592675"/>
              <a:ext cx="25" cy="250"/>
            </a:xfrm>
            <a:custGeom>
              <a:avLst/>
              <a:ahLst/>
              <a:rect l="l" t="t" r="r" b="b"/>
              <a:pathLst>
                <a:path w="1" h="10" extrusionOk="0">
                  <a:moveTo>
                    <a:pt x="0" y="9"/>
                  </a:moveTo>
                  <a:cubicBezTo>
                    <a:pt x="0" y="9"/>
                    <a:pt x="0" y="1"/>
                    <a:pt x="0" y="1"/>
                  </a:cubicBezTo>
                  <a:cubicBezTo>
                    <a:pt x="0" y="9"/>
                    <a:pt x="0" y="9"/>
                    <a:pt x="0" y="9"/>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02" name="Google Shape;10880;p37"/>
            <p:cNvSpPr/>
            <p:nvPr/>
          </p:nvSpPr>
          <p:spPr>
            <a:xfrm>
              <a:off x="3795825" y="3621000"/>
              <a:ext cx="190925" cy="218325"/>
            </a:xfrm>
            <a:custGeom>
              <a:avLst/>
              <a:ahLst/>
              <a:rect l="l" t="t" r="r" b="b"/>
              <a:pathLst>
                <a:path w="7637" h="8733" extrusionOk="0">
                  <a:moveTo>
                    <a:pt x="7637" y="1"/>
                  </a:moveTo>
                  <a:lnTo>
                    <a:pt x="7557" y="36"/>
                  </a:lnTo>
                  <a:lnTo>
                    <a:pt x="7485" y="90"/>
                  </a:lnTo>
                  <a:cubicBezTo>
                    <a:pt x="7441" y="125"/>
                    <a:pt x="7396" y="161"/>
                    <a:pt x="7351" y="197"/>
                  </a:cubicBezTo>
                  <a:cubicBezTo>
                    <a:pt x="7253" y="277"/>
                    <a:pt x="7173" y="357"/>
                    <a:pt x="7084" y="438"/>
                  </a:cubicBezTo>
                  <a:cubicBezTo>
                    <a:pt x="6914" y="598"/>
                    <a:pt x="6754" y="768"/>
                    <a:pt x="6584" y="937"/>
                  </a:cubicBezTo>
                  <a:cubicBezTo>
                    <a:pt x="6263" y="1276"/>
                    <a:pt x="5942" y="1615"/>
                    <a:pt x="5621" y="1963"/>
                  </a:cubicBezTo>
                  <a:cubicBezTo>
                    <a:pt x="4987" y="2659"/>
                    <a:pt x="4363" y="3364"/>
                    <a:pt x="3747" y="4077"/>
                  </a:cubicBezTo>
                  <a:cubicBezTo>
                    <a:pt x="2507" y="5496"/>
                    <a:pt x="1294" y="6932"/>
                    <a:pt x="81" y="8368"/>
                  </a:cubicBezTo>
                  <a:cubicBezTo>
                    <a:pt x="81" y="8368"/>
                    <a:pt x="81" y="8377"/>
                    <a:pt x="81" y="8377"/>
                  </a:cubicBezTo>
                  <a:cubicBezTo>
                    <a:pt x="1" y="8475"/>
                    <a:pt x="18" y="8618"/>
                    <a:pt x="116" y="8690"/>
                  </a:cubicBezTo>
                  <a:cubicBezTo>
                    <a:pt x="157" y="8719"/>
                    <a:pt x="204" y="8733"/>
                    <a:pt x="251" y="8733"/>
                  </a:cubicBezTo>
                  <a:cubicBezTo>
                    <a:pt x="319" y="8733"/>
                    <a:pt x="387" y="8703"/>
                    <a:pt x="429" y="8645"/>
                  </a:cubicBezTo>
                  <a:cubicBezTo>
                    <a:pt x="1580" y="7164"/>
                    <a:pt x="2739" y="5683"/>
                    <a:pt x="3917" y="4220"/>
                  </a:cubicBezTo>
                  <a:cubicBezTo>
                    <a:pt x="4506" y="3489"/>
                    <a:pt x="5103" y="2757"/>
                    <a:pt x="5710" y="2043"/>
                  </a:cubicBezTo>
                  <a:cubicBezTo>
                    <a:pt x="6004" y="1678"/>
                    <a:pt x="6317" y="1321"/>
                    <a:pt x="6629" y="973"/>
                  </a:cubicBezTo>
                  <a:cubicBezTo>
                    <a:pt x="6781" y="795"/>
                    <a:pt x="6941" y="625"/>
                    <a:pt x="7102" y="456"/>
                  </a:cubicBezTo>
                  <a:cubicBezTo>
                    <a:pt x="7191" y="375"/>
                    <a:pt x="7271" y="286"/>
                    <a:pt x="7360" y="215"/>
                  </a:cubicBezTo>
                  <a:cubicBezTo>
                    <a:pt x="7405" y="170"/>
                    <a:pt x="7441" y="125"/>
                    <a:pt x="7494" y="99"/>
                  </a:cubicBezTo>
                  <a:lnTo>
                    <a:pt x="7566" y="45"/>
                  </a:lnTo>
                  <a:lnTo>
                    <a:pt x="7637" y="1"/>
                  </a:ln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03" name="Google Shape;10881;p37"/>
            <p:cNvSpPr/>
            <p:nvPr/>
          </p:nvSpPr>
          <p:spPr>
            <a:xfrm>
              <a:off x="3795825" y="3708425"/>
              <a:ext cx="201200" cy="131050"/>
            </a:xfrm>
            <a:custGeom>
              <a:avLst/>
              <a:ahLst/>
              <a:rect l="l" t="t" r="r" b="b"/>
              <a:pathLst>
                <a:path w="8048" h="5242" extrusionOk="0">
                  <a:moveTo>
                    <a:pt x="8047" y="1"/>
                  </a:moveTo>
                  <a:cubicBezTo>
                    <a:pt x="7334" y="322"/>
                    <a:pt x="6629" y="652"/>
                    <a:pt x="5933" y="991"/>
                  </a:cubicBezTo>
                  <a:cubicBezTo>
                    <a:pt x="5237" y="1339"/>
                    <a:pt x="4550" y="1696"/>
                    <a:pt x="3863" y="2079"/>
                  </a:cubicBezTo>
                  <a:cubicBezTo>
                    <a:pt x="3185" y="2463"/>
                    <a:pt x="2516" y="2864"/>
                    <a:pt x="1865" y="3310"/>
                  </a:cubicBezTo>
                  <a:cubicBezTo>
                    <a:pt x="1544" y="3524"/>
                    <a:pt x="1223" y="3765"/>
                    <a:pt x="919" y="4015"/>
                  </a:cubicBezTo>
                  <a:cubicBezTo>
                    <a:pt x="616" y="4274"/>
                    <a:pt x="322" y="4550"/>
                    <a:pt x="72" y="4889"/>
                  </a:cubicBezTo>
                  <a:cubicBezTo>
                    <a:pt x="72" y="4889"/>
                    <a:pt x="72" y="4889"/>
                    <a:pt x="63" y="4898"/>
                  </a:cubicBezTo>
                  <a:cubicBezTo>
                    <a:pt x="1" y="4996"/>
                    <a:pt x="27" y="5130"/>
                    <a:pt x="125" y="5202"/>
                  </a:cubicBezTo>
                  <a:cubicBezTo>
                    <a:pt x="166" y="5228"/>
                    <a:pt x="210" y="5241"/>
                    <a:pt x="253" y="5241"/>
                  </a:cubicBezTo>
                  <a:cubicBezTo>
                    <a:pt x="324" y="5241"/>
                    <a:pt x="393" y="5206"/>
                    <a:pt x="438" y="5139"/>
                  </a:cubicBezTo>
                  <a:cubicBezTo>
                    <a:pt x="643" y="4845"/>
                    <a:pt x="902" y="4568"/>
                    <a:pt x="1178" y="4309"/>
                  </a:cubicBezTo>
                  <a:cubicBezTo>
                    <a:pt x="1455" y="4051"/>
                    <a:pt x="1758" y="3810"/>
                    <a:pt x="2061" y="3578"/>
                  </a:cubicBezTo>
                  <a:cubicBezTo>
                    <a:pt x="2677" y="3114"/>
                    <a:pt x="3319" y="2686"/>
                    <a:pt x="3979" y="2275"/>
                  </a:cubicBezTo>
                  <a:cubicBezTo>
                    <a:pt x="4639" y="1865"/>
                    <a:pt x="5309" y="1473"/>
                    <a:pt x="5987" y="1098"/>
                  </a:cubicBezTo>
                  <a:cubicBezTo>
                    <a:pt x="6665" y="714"/>
                    <a:pt x="7351" y="348"/>
                    <a:pt x="804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1804" name="Google Shape;10882;p37"/>
            <p:cNvSpPr/>
            <p:nvPr/>
          </p:nvSpPr>
          <p:spPr>
            <a:xfrm>
              <a:off x="3818125" y="3688350"/>
              <a:ext cx="39725" cy="124300"/>
            </a:xfrm>
            <a:custGeom>
              <a:avLst/>
              <a:ahLst/>
              <a:rect l="l" t="t" r="r" b="b"/>
              <a:pathLst>
                <a:path w="1589" h="4972" extrusionOk="0">
                  <a:moveTo>
                    <a:pt x="1589" y="1"/>
                  </a:moveTo>
                  <a:lnTo>
                    <a:pt x="1589" y="1"/>
                  </a:lnTo>
                  <a:cubicBezTo>
                    <a:pt x="1312" y="777"/>
                    <a:pt x="1035" y="1544"/>
                    <a:pt x="759" y="2320"/>
                  </a:cubicBezTo>
                  <a:cubicBezTo>
                    <a:pt x="625" y="2713"/>
                    <a:pt x="491" y="3105"/>
                    <a:pt x="366" y="3498"/>
                  </a:cubicBezTo>
                  <a:cubicBezTo>
                    <a:pt x="241" y="3890"/>
                    <a:pt x="117" y="4274"/>
                    <a:pt x="18" y="4702"/>
                  </a:cubicBezTo>
                  <a:cubicBezTo>
                    <a:pt x="18" y="4711"/>
                    <a:pt x="18" y="4711"/>
                    <a:pt x="18" y="4720"/>
                  </a:cubicBezTo>
                  <a:cubicBezTo>
                    <a:pt x="1" y="4845"/>
                    <a:pt x="90" y="4952"/>
                    <a:pt x="206" y="4970"/>
                  </a:cubicBezTo>
                  <a:cubicBezTo>
                    <a:pt x="217" y="4971"/>
                    <a:pt x="227" y="4972"/>
                    <a:pt x="238" y="4972"/>
                  </a:cubicBezTo>
                  <a:cubicBezTo>
                    <a:pt x="348" y="4972"/>
                    <a:pt x="439" y="4888"/>
                    <a:pt x="456" y="4773"/>
                  </a:cubicBezTo>
                  <a:lnTo>
                    <a:pt x="456" y="4764"/>
                  </a:lnTo>
                  <a:cubicBezTo>
                    <a:pt x="509" y="4390"/>
                    <a:pt x="598" y="3979"/>
                    <a:pt x="688" y="3578"/>
                  </a:cubicBezTo>
                  <a:cubicBezTo>
                    <a:pt x="777" y="3185"/>
                    <a:pt x="875" y="2784"/>
                    <a:pt x="973" y="2383"/>
                  </a:cubicBezTo>
                  <a:cubicBezTo>
                    <a:pt x="1169" y="1589"/>
                    <a:pt x="1374" y="795"/>
                    <a:pt x="1589"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pic>
        <p:nvPicPr>
          <p:cNvPr id="2097153" name=""/>
          <p:cNvPicPr>
            <a:picLocks/>
          </p:cNvPicPr>
          <p:nvPr/>
        </p:nvPicPr>
        <p:blipFill>
          <a:blip xmlns:r="http://schemas.openxmlformats.org/officeDocument/2006/relationships" r:embed="rId1"/>
          <a:stretch>
            <a:fillRect/>
          </a:stretch>
        </p:blipFill>
        <p:spPr>
          <a:xfrm rot="0">
            <a:off x="1237524" y="1070117"/>
            <a:ext cx="2302060" cy="2735371"/>
          </a:xfrm>
          <a:prstGeom prst="rec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25" name="Shape 10828"/>
        <p:cNvGrpSpPr/>
        <p:nvPr/>
      </p:nvGrpSpPr>
      <p:grpSpPr>
        <a:xfrm>
          <a:off x="0" y="0"/>
          <a:ext cx="0" cy="0"/>
          <a:chOff x="0" y="0"/>
          <a:chExt cx="0" cy="0"/>
        </a:xfrm>
      </p:grpSpPr>
      <p:sp>
        <p:nvSpPr>
          <p:cNvPr id="1052138" name="Google Shape;10831;p36"/>
          <p:cNvSpPr/>
          <p:nvPr/>
        </p:nvSpPr>
        <p:spPr>
          <a:xfrm>
            <a:off x="6354539" y="707731"/>
            <a:ext cx="1467600" cy="1658100"/>
          </a:xfrm>
          <a:prstGeom prst="rect"/>
          <a:solidFill>
            <a:schemeClr val="accent6"/>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39" name="Google Shape;10832;p36"/>
          <p:cNvSpPr/>
          <p:nvPr/>
        </p:nvSpPr>
        <p:spPr>
          <a:xfrm rot="1489915">
            <a:off x="6979881" y="428199"/>
            <a:ext cx="1029017" cy="656007"/>
          </a:xfrm>
          <a:custGeom>
            <a:avLst/>
            <a:ahLst/>
            <a:rect l="l" t="t" r="r" b="b"/>
            <a:pathLst>
              <a:path w="5934" h="3783" extrusionOk="0">
                <a:moveTo>
                  <a:pt x="5211" y="0"/>
                </a:moveTo>
                <a:lnTo>
                  <a:pt x="19" y="2346"/>
                </a:lnTo>
                <a:cubicBezTo>
                  <a:pt x="1" y="2427"/>
                  <a:pt x="10" y="2480"/>
                  <a:pt x="90" y="2516"/>
                </a:cubicBezTo>
                <a:cubicBezTo>
                  <a:pt x="135" y="2534"/>
                  <a:pt x="179" y="2507"/>
                  <a:pt x="197" y="2552"/>
                </a:cubicBezTo>
                <a:cubicBezTo>
                  <a:pt x="215" y="2578"/>
                  <a:pt x="179" y="2650"/>
                  <a:pt x="179" y="2676"/>
                </a:cubicBezTo>
                <a:cubicBezTo>
                  <a:pt x="161" y="2757"/>
                  <a:pt x="161" y="2792"/>
                  <a:pt x="242" y="2828"/>
                </a:cubicBezTo>
                <a:cubicBezTo>
                  <a:pt x="304" y="2864"/>
                  <a:pt x="366" y="2873"/>
                  <a:pt x="402" y="2935"/>
                </a:cubicBezTo>
                <a:cubicBezTo>
                  <a:pt x="447" y="3024"/>
                  <a:pt x="349" y="3105"/>
                  <a:pt x="384" y="3185"/>
                </a:cubicBezTo>
                <a:cubicBezTo>
                  <a:pt x="411" y="3256"/>
                  <a:pt x="518" y="3256"/>
                  <a:pt x="491" y="3346"/>
                </a:cubicBezTo>
                <a:cubicBezTo>
                  <a:pt x="474" y="3390"/>
                  <a:pt x="286" y="3515"/>
                  <a:pt x="340" y="3586"/>
                </a:cubicBezTo>
                <a:cubicBezTo>
                  <a:pt x="348" y="3594"/>
                  <a:pt x="359" y="3597"/>
                  <a:pt x="372" y="3597"/>
                </a:cubicBezTo>
                <a:cubicBezTo>
                  <a:pt x="422" y="3597"/>
                  <a:pt x="502" y="3552"/>
                  <a:pt x="557" y="3552"/>
                </a:cubicBezTo>
                <a:cubicBezTo>
                  <a:pt x="569" y="3552"/>
                  <a:pt x="580" y="3554"/>
                  <a:pt x="589" y="3560"/>
                </a:cubicBezTo>
                <a:cubicBezTo>
                  <a:pt x="527" y="3631"/>
                  <a:pt x="474" y="3702"/>
                  <a:pt x="411" y="3783"/>
                </a:cubicBezTo>
                <a:lnTo>
                  <a:pt x="5933" y="1276"/>
                </a:lnTo>
                <a:cubicBezTo>
                  <a:pt x="5933" y="1196"/>
                  <a:pt x="5844" y="1204"/>
                  <a:pt x="5808" y="1151"/>
                </a:cubicBezTo>
                <a:cubicBezTo>
                  <a:pt x="5737" y="1053"/>
                  <a:pt x="5862" y="1026"/>
                  <a:pt x="5844" y="937"/>
                </a:cubicBezTo>
                <a:cubicBezTo>
                  <a:pt x="5782" y="910"/>
                  <a:pt x="5701" y="919"/>
                  <a:pt x="5630" y="892"/>
                </a:cubicBezTo>
                <a:cubicBezTo>
                  <a:pt x="5532" y="839"/>
                  <a:pt x="5603" y="839"/>
                  <a:pt x="5621" y="776"/>
                </a:cubicBezTo>
                <a:cubicBezTo>
                  <a:pt x="5657" y="696"/>
                  <a:pt x="5603" y="687"/>
                  <a:pt x="5550" y="634"/>
                </a:cubicBezTo>
                <a:cubicBezTo>
                  <a:pt x="5487" y="571"/>
                  <a:pt x="5541" y="580"/>
                  <a:pt x="5523" y="500"/>
                </a:cubicBezTo>
                <a:cubicBezTo>
                  <a:pt x="5514" y="437"/>
                  <a:pt x="5443" y="437"/>
                  <a:pt x="5389" y="402"/>
                </a:cubicBezTo>
                <a:cubicBezTo>
                  <a:pt x="5309" y="357"/>
                  <a:pt x="5344" y="339"/>
                  <a:pt x="5344" y="268"/>
                </a:cubicBezTo>
                <a:cubicBezTo>
                  <a:pt x="5353" y="152"/>
                  <a:pt x="5211" y="116"/>
                  <a:pt x="5211" y="0"/>
                </a:cubicBezTo>
                <a:close/>
              </a:path>
            </a:pathLst>
          </a:custGeom>
          <a:solidFill>
            <a:srgbClr val="FFA990">
              <a:alpha val="6558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nvGrpSpPr>
          <p:cNvPr id="126" name="Google Shape;10833;p36"/>
          <p:cNvGrpSpPr/>
          <p:nvPr/>
        </p:nvGrpSpPr>
        <p:grpSpPr>
          <a:xfrm rot="765376">
            <a:off x="6931487" y="3145062"/>
            <a:ext cx="1467573" cy="1849747"/>
            <a:chOff x="6893264" y="2519774"/>
            <a:chExt cx="1467600" cy="1849782"/>
          </a:xfrm>
        </p:grpSpPr>
        <p:sp>
          <p:nvSpPr>
            <p:cNvPr id="1052140" name="Google Shape;10834;p36"/>
            <p:cNvSpPr/>
            <p:nvPr/>
          </p:nvSpPr>
          <p:spPr>
            <a:xfrm>
              <a:off x="6893264" y="2711456"/>
              <a:ext cx="1467600" cy="1658100"/>
            </a:xfrm>
            <a:prstGeom prst="rect"/>
            <a:solidFill>
              <a:schemeClr val="accent2"/>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41" name="Google Shape;10835;p36"/>
            <p:cNvSpPr/>
            <p:nvPr/>
          </p:nvSpPr>
          <p:spPr>
            <a:xfrm>
              <a:off x="7479325" y="2519774"/>
              <a:ext cx="295495" cy="368794"/>
            </a:xfrm>
            <a:custGeom>
              <a:avLst/>
              <a:ahLst/>
              <a:rect l="l" t="t" r="r" b="b"/>
              <a:pathLst>
                <a:path w="4533" h="5657" extrusionOk="0">
                  <a:moveTo>
                    <a:pt x="1" y="0"/>
                  </a:moveTo>
                  <a:lnTo>
                    <a:pt x="1" y="5656"/>
                  </a:lnTo>
                  <a:cubicBezTo>
                    <a:pt x="117" y="5567"/>
                    <a:pt x="251" y="5505"/>
                    <a:pt x="376" y="5442"/>
                  </a:cubicBezTo>
                  <a:cubicBezTo>
                    <a:pt x="425" y="5529"/>
                    <a:pt x="526" y="5581"/>
                    <a:pt x="628" y="5581"/>
                  </a:cubicBezTo>
                  <a:cubicBezTo>
                    <a:pt x="673" y="5581"/>
                    <a:pt x="718" y="5571"/>
                    <a:pt x="759" y="5549"/>
                  </a:cubicBezTo>
                  <a:cubicBezTo>
                    <a:pt x="813" y="5522"/>
                    <a:pt x="857" y="5478"/>
                    <a:pt x="911" y="5451"/>
                  </a:cubicBezTo>
                  <a:cubicBezTo>
                    <a:pt x="936" y="5442"/>
                    <a:pt x="961" y="5438"/>
                    <a:pt x="987" y="5438"/>
                  </a:cubicBezTo>
                  <a:cubicBezTo>
                    <a:pt x="1088" y="5438"/>
                    <a:pt x="1189" y="5501"/>
                    <a:pt x="1268" y="5558"/>
                  </a:cubicBezTo>
                  <a:cubicBezTo>
                    <a:pt x="1357" y="5487"/>
                    <a:pt x="1446" y="5424"/>
                    <a:pt x="1544" y="5371"/>
                  </a:cubicBezTo>
                  <a:cubicBezTo>
                    <a:pt x="1651" y="5451"/>
                    <a:pt x="1767" y="5514"/>
                    <a:pt x="1883" y="5576"/>
                  </a:cubicBezTo>
                  <a:lnTo>
                    <a:pt x="2133" y="5415"/>
                  </a:lnTo>
                  <a:cubicBezTo>
                    <a:pt x="2151" y="5398"/>
                    <a:pt x="2178" y="5389"/>
                    <a:pt x="2204" y="5380"/>
                  </a:cubicBezTo>
                  <a:cubicBezTo>
                    <a:pt x="2240" y="5380"/>
                    <a:pt x="2276" y="5398"/>
                    <a:pt x="2303" y="5424"/>
                  </a:cubicBezTo>
                  <a:cubicBezTo>
                    <a:pt x="2410" y="5487"/>
                    <a:pt x="2508" y="5549"/>
                    <a:pt x="2615" y="5612"/>
                  </a:cubicBezTo>
                  <a:cubicBezTo>
                    <a:pt x="2713" y="5549"/>
                    <a:pt x="2811" y="5478"/>
                    <a:pt x="2900" y="5415"/>
                  </a:cubicBezTo>
                  <a:cubicBezTo>
                    <a:pt x="2972" y="5496"/>
                    <a:pt x="3043" y="5558"/>
                    <a:pt x="3132" y="5612"/>
                  </a:cubicBezTo>
                  <a:cubicBezTo>
                    <a:pt x="3239" y="5558"/>
                    <a:pt x="3346" y="5487"/>
                    <a:pt x="3445" y="5415"/>
                  </a:cubicBezTo>
                  <a:cubicBezTo>
                    <a:pt x="3516" y="5487"/>
                    <a:pt x="3605" y="5549"/>
                    <a:pt x="3703" y="5594"/>
                  </a:cubicBezTo>
                  <a:cubicBezTo>
                    <a:pt x="3837" y="5567"/>
                    <a:pt x="3908" y="5406"/>
                    <a:pt x="4042" y="5389"/>
                  </a:cubicBezTo>
                  <a:cubicBezTo>
                    <a:pt x="4048" y="5388"/>
                    <a:pt x="4054" y="5388"/>
                    <a:pt x="4059" y="5388"/>
                  </a:cubicBezTo>
                  <a:cubicBezTo>
                    <a:pt x="4215" y="5388"/>
                    <a:pt x="4387" y="5613"/>
                    <a:pt x="4533" y="5656"/>
                  </a:cubicBezTo>
                  <a:lnTo>
                    <a:pt x="4533" y="0"/>
                  </a:lnTo>
                  <a:close/>
                </a:path>
              </a:pathLst>
            </a:custGeom>
            <a:solidFill>
              <a:srgbClr val="ED6645">
                <a:alpha val="80470"/>
              </a:srgbClr>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127" name="Google Shape;10836;p36"/>
          <p:cNvGrpSpPr/>
          <p:nvPr/>
        </p:nvGrpSpPr>
        <p:grpSpPr>
          <a:xfrm>
            <a:off x="6027950" y="1881663"/>
            <a:ext cx="861746" cy="781736"/>
            <a:chOff x="351175" y="1462825"/>
            <a:chExt cx="861746" cy="781736"/>
          </a:xfrm>
        </p:grpSpPr>
        <p:sp>
          <p:nvSpPr>
            <p:cNvPr id="1052142" name="Google Shape;10837;p36"/>
            <p:cNvSpPr/>
            <p:nvPr/>
          </p:nvSpPr>
          <p:spPr>
            <a:xfrm>
              <a:off x="351175" y="1462825"/>
              <a:ext cx="861746" cy="781736"/>
            </a:xfrm>
            <a:custGeom>
              <a:avLst/>
              <a:ahLst/>
              <a:rect l="l" t="t" r="r" b="b"/>
              <a:pathLst>
                <a:path w="6290" h="5706" extrusionOk="0">
                  <a:moveTo>
                    <a:pt x="2726" y="0"/>
                  </a:moveTo>
                  <a:cubicBezTo>
                    <a:pt x="2598" y="0"/>
                    <a:pt x="2467" y="22"/>
                    <a:pt x="2338" y="66"/>
                  </a:cubicBezTo>
                  <a:cubicBezTo>
                    <a:pt x="1749" y="271"/>
                    <a:pt x="1544" y="762"/>
                    <a:pt x="1562" y="1297"/>
                  </a:cubicBezTo>
                  <a:cubicBezTo>
                    <a:pt x="1497" y="1290"/>
                    <a:pt x="1434" y="1287"/>
                    <a:pt x="1370" y="1287"/>
                  </a:cubicBezTo>
                  <a:cubicBezTo>
                    <a:pt x="931" y="1287"/>
                    <a:pt x="521" y="1455"/>
                    <a:pt x="295" y="1868"/>
                  </a:cubicBezTo>
                  <a:cubicBezTo>
                    <a:pt x="0" y="2394"/>
                    <a:pt x="125" y="3117"/>
                    <a:pt x="634" y="3456"/>
                  </a:cubicBezTo>
                  <a:cubicBezTo>
                    <a:pt x="669" y="3483"/>
                    <a:pt x="705" y="3501"/>
                    <a:pt x="741" y="3527"/>
                  </a:cubicBezTo>
                  <a:cubicBezTo>
                    <a:pt x="696" y="3599"/>
                    <a:pt x="661" y="3679"/>
                    <a:pt x="634" y="3768"/>
                  </a:cubicBezTo>
                  <a:cubicBezTo>
                    <a:pt x="500" y="4179"/>
                    <a:pt x="625" y="4634"/>
                    <a:pt x="946" y="4928"/>
                  </a:cubicBezTo>
                  <a:cubicBezTo>
                    <a:pt x="1170" y="5134"/>
                    <a:pt x="1468" y="5245"/>
                    <a:pt x="1768" y="5245"/>
                  </a:cubicBezTo>
                  <a:cubicBezTo>
                    <a:pt x="1909" y="5245"/>
                    <a:pt x="2051" y="5220"/>
                    <a:pt x="2186" y="5169"/>
                  </a:cubicBezTo>
                  <a:cubicBezTo>
                    <a:pt x="2284" y="5133"/>
                    <a:pt x="2373" y="5097"/>
                    <a:pt x="2454" y="5044"/>
                  </a:cubicBezTo>
                  <a:cubicBezTo>
                    <a:pt x="2489" y="5115"/>
                    <a:pt x="2543" y="5187"/>
                    <a:pt x="2596" y="5249"/>
                  </a:cubicBezTo>
                  <a:cubicBezTo>
                    <a:pt x="2842" y="5540"/>
                    <a:pt x="3213" y="5706"/>
                    <a:pt x="3593" y="5706"/>
                  </a:cubicBezTo>
                  <a:cubicBezTo>
                    <a:pt x="3668" y="5706"/>
                    <a:pt x="3744" y="5699"/>
                    <a:pt x="3819" y="5686"/>
                  </a:cubicBezTo>
                  <a:cubicBezTo>
                    <a:pt x="4265" y="5606"/>
                    <a:pt x="4621" y="5276"/>
                    <a:pt x="4764" y="4839"/>
                  </a:cubicBezTo>
                  <a:cubicBezTo>
                    <a:pt x="4800" y="4723"/>
                    <a:pt x="4827" y="4598"/>
                    <a:pt x="4836" y="4473"/>
                  </a:cubicBezTo>
                  <a:cubicBezTo>
                    <a:pt x="4893" y="4479"/>
                    <a:pt x="4949" y="4483"/>
                    <a:pt x="5006" y="4483"/>
                  </a:cubicBezTo>
                  <a:cubicBezTo>
                    <a:pt x="5497" y="4483"/>
                    <a:pt x="5953" y="4232"/>
                    <a:pt x="6129" y="3608"/>
                  </a:cubicBezTo>
                  <a:cubicBezTo>
                    <a:pt x="6290" y="3001"/>
                    <a:pt x="5977" y="2608"/>
                    <a:pt x="5522" y="2377"/>
                  </a:cubicBezTo>
                  <a:cubicBezTo>
                    <a:pt x="5915" y="1913"/>
                    <a:pt x="6067" y="1315"/>
                    <a:pt x="5522" y="806"/>
                  </a:cubicBezTo>
                  <a:cubicBezTo>
                    <a:pt x="5263" y="562"/>
                    <a:pt x="4936" y="432"/>
                    <a:pt x="4608" y="432"/>
                  </a:cubicBezTo>
                  <a:cubicBezTo>
                    <a:pt x="4384" y="432"/>
                    <a:pt x="4158" y="493"/>
                    <a:pt x="3952" y="619"/>
                  </a:cubicBezTo>
                  <a:cubicBezTo>
                    <a:pt x="3899" y="646"/>
                    <a:pt x="3854" y="682"/>
                    <a:pt x="3819" y="708"/>
                  </a:cubicBezTo>
                  <a:cubicBezTo>
                    <a:pt x="3810" y="690"/>
                    <a:pt x="3801" y="673"/>
                    <a:pt x="3783" y="655"/>
                  </a:cubicBezTo>
                  <a:cubicBezTo>
                    <a:pt x="3576" y="248"/>
                    <a:pt x="3166" y="0"/>
                    <a:pt x="2726" y="0"/>
                  </a:cubicBezTo>
                  <a:close/>
                </a:path>
              </a:pathLst>
            </a:custGeom>
            <a:solidFill>
              <a:schemeClr val="l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43" name="Google Shape;10838;p36"/>
            <p:cNvSpPr/>
            <p:nvPr/>
          </p:nvSpPr>
          <p:spPr>
            <a:xfrm>
              <a:off x="435432" y="1535984"/>
              <a:ext cx="725017" cy="635281"/>
            </a:xfrm>
            <a:custGeom>
              <a:avLst/>
              <a:ahLst/>
              <a:rect l="l" t="t" r="r" b="b"/>
              <a:pathLst>
                <a:path w="5292" h="4637" extrusionOk="0">
                  <a:moveTo>
                    <a:pt x="2120" y="0"/>
                  </a:moveTo>
                  <a:cubicBezTo>
                    <a:pt x="2093" y="0"/>
                    <a:pt x="2064" y="2"/>
                    <a:pt x="2035" y="5"/>
                  </a:cubicBezTo>
                  <a:cubicBezTo>
                    <a:pt x="1170" y="130"/>
                    <a:pt x="1464" y="1325"/>
                    <a:pt x="1830" y="1771"/>
                  </a:cubicBezTo>
                  <a:cubicBezTo>
                    <a:pt x="1610" y="1508"/>
                    <a:pt x="1139" y="1289"/>
                    <a:pt x="738" y="1289"/>
                  </a:cubicBezTo>
                  <a:cubicBezTo>
                    <a:pt x="391" y="1289"/>
                    <a:pt x="96" y="1453"/>
                    <a:pt x="63" y="1896"/>
                  </a:cubicBezTo>
                  <a:cubicBezTo>
                    <a:pt x="1" y="2681"/>
                    <a:pt x="884" y="2681"/>
                    <a:pt x="1464" y="2681"/>
                  </a:cubicBezTo>
                  <a:cubicBezTo>
                    <a:pt x="12" y="3159"/>
                    <a:pt x="454" y="4173"/>
                    <a:pt x="1152" y="4173"/>
                  </a:cubicBezTo>
                  <a:cubicBezTo>
                    <a:pt x="1509" y="4173"/>
                    <a:pt x="1933" y="3908"/>
                    <a:pt x="2204" y="3172"/>
                  </a:cubicBezTo>
                  <a:lnTo>
                    <a:pt x="2204" y="3172"/>
                  </a:lnTo>
                  <a:cubicBezTo>
                    <a:pt x="1971" y="4162"/>
                    <a:pt x="2486" y="4637"/>
                    <a:pt x="2970" y="4637"/>
                  </a:cubicBezTo>
                  <a:cubicBezTo>
                    <a:pt x="3523" y="4637"/>
                    <a:pt x="4036" y="4017"/>
                    <a:pt x="3346" y="2842"/>
                  </a:cubicBezTo>
                  <a:lnTo>
                    <a:pt x="3346" y="2842"/>
                  </a:lnTo>
                  <a:cubicBezTo>
                    <a:pt x="3529" y="3146"/>
                    <a:pt x="3986" y="3433"/>
                    <a:pt x="4379" y="3433"/>
                  </a:cubicBezTo>
                  <a:cubicBezTo>
                    <a:pt x="4620" y="3433"/>
                    <a:pt x="4837" y="3325"/>
                    <a:pt x="4952" y="3047"/>
                  </a:cubicBezTo>
                  <a:cubicBezTo>
                    <a:pt x="5291" y="2235"/>
                    <a:pt x="4087" y="2101"/>
                    <a:pt x="3596" y="2101"/>
                  </a:cubicBezTo>
                  <a:cubicBezTo>
                    <a:pt x="4212" y="1941"/>
                    <a:pt x="5131" y="1156"/>
                    <a:pt x="4497" y="629"/>
                  </a:cubicBezTo>
                  <a:cubicBezTo>
                    <a:pt x="4325" y="486"/>
                    <a:pt x="4160" y="427"/>
                    <a:pt x="4003" y="427"/>
                  </a:cubicBezTo>
                  <a:cubicBezTo>
                    <a:pt x="3484" y="427"/>
                    <a:pt x="3056" y="1075"/>
                    <a:pt x="2775" y="1486"/>
                  </a:cubicBezTo>
                  <a:cubicBezTo>
                    <a:pt x="2930" y="970"/>
                    <a:pt x="2828" y="0"/>
                    <a:pt x="2120" y="0"/>
                  </a:cubicBezTo>
                  <a:close/>
                </a:path>
              </a:pathLst>
            </a:custGeom>
            <a:solidFill>
              <a:schemeClr val="lt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44" name="Google Shape;10839;p36"/>
            <p:cNvSpPr/>
            <p:nvPr/>
          </p:nvSpPr>
          <p:spPr>
            <a:xfrm>
              <a:off x="691764" y="1792591"/>
              <a:ext cx="203175" cy="145634"/>
            </a:xfrm>
            <a:custGeom>
              <a:avLst/>
              <a:ahLst/>
              <a:rect l="l" t="t" r="r" b="b"/>
              <a:pathLst>
                <a:path w="1483" h="1063" extrusionOk="0">
                  <a:moveTo>
                    <a:pt x="749" y="1"/>
                  </a:moveTo>
                  <a:cubicBezTo>
                    <a:pt x="689" y="1"/>
                    <a:pt x="625" y="11"/>
                    <a:pt x="556" y="32"/>
                  </a:cubicBezTo>
                  <a:cubicBezTo>
                    <a:pt x="0" y="187"/>
                    <a:pt x="134" y="1063"/>
                    <a:pt x="710" y="1063"/>
                  </a:cubicBezTo>
                  <a:cubicBezTo>
                    <a:pt x="762" y="1063"/>
                    <a:pt x="818" y="1056"/>
                    <a:pt x="878" y="1040"/>
                  </a:cubicBezTo>
                  <a:cubicBezTo>
                    <a:pt x="1483" y="871"/>
                    <a:pt x="1314" y="1"/>
                    <a:pt x="749" y="1"/>
                  </a:cubicBezTo>
                  <a:close/>
                </a:path>
              </a:pathLst>
            </a:custGeom>
            <a:solidFill>
              <a:schemeClr val="accent6"/>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grpSp>
      <p:grpSp>
        <p:nvGrpSpPr>
          <p:cNvPr id="128" name="Google Shape;10840;p36"/>
          <p:cNvGrpSpPr/>
          <p:nvPr/>
        </p:nvGrpSpPr>
        <p:grpSpPr>
          <a:xfrm rot="-5400000">
            <a:off x="5128842" y="3582858"/>
            <a:ext cx="2310839" cy="1902145"/>
            <a:chOff x="3857825" y="4400025"/>
            <a:chExt cx="287500" cy="236650"/>
          </a:xfrm>
        </p:grpSpPr>
        <p:sp>
          <p:nvSpPr>
            <p:cNvPr id="1052145" name="Google Shape;10841;p36"/>
            <p:cNvSpPr/>
            <p:nvPr/>
          </p:nvSpPr>
          <p:spPr>
            <a:xfrm>
              <a:off x="4020425" y="4400025"/>
              <a:ext cx="106175" cy="56425"/>
            </a:xfrm>
            <a:custGeom>
              <a:avLst/>
              <a:ahLst/>
              <a:rect l="l" t="t" r="r" b="b"/>
              <a:pathLst>
                <a:path w="4247" h="2257" extrusionOk="0">
                  <a:moveTo>
                    <a:pt x="4246" y="1"/>
                  </a:moveTo>
                  <a:cubicBezTo>
                    <a:pt x="4244" y="2"/>
                    <a:pt x="4242" y="4"/>
                    <a:pt x="4239" y="6"/>
                  </a:cubicBezTo>
                  <a:lnTo>
                    <a:pt x="4239" y="6"/>
                  </a:lnTo>
                  <a:cubicBezTo>
                    <a:pt x="4245" y="3"/>
                    <a:pt x="4246" y="1"/>
                    <a:pt x="4246" y="1"/>
                  </a:cubicBezTo>
                  <a:close/>
                  <a:moveTo>
                    <a:pt x="4239" y="6"/>
                  </a:moveTo>
                  <a:cubicBezTo>
                    <a:pt x="4220" y="17"/>
                    <a:pt x="4150" y="38"/>
                    <a:pt x="3908" y="38"/>
                  </a:cubicBezTo>
                  <a:cubicBezTo>
                    <a:pt x="3789" y="38"/>
                    <a:pt x="3627" y="33"/>
                    <a:pt x="3408" y="18"/>
                  </a:cubicBezTo>
                  <a:cubicBezTo>
                    <a:pt x="3329" y="14"/>
                    <a:pt x="3236" y="11"/>
                    <a:pt x="3133" y="11"/>
                  </a:cubicBezTo>
                  <a:cubicBezTo>
                    <a:pt x="2194" y="11"/>
                    <a:pt x="394" y="248"/>
                    <a:pt x="0" y="1696"/>
                  </a:cubicBezTo>
                  <a:cubicBezTo>
                    <a:pt x="0" y="1696"/>
                    <a:pt x="566" y="2256"/>
                    <a:pt x="1394" y="2256"/>
                  </a:cubicBezTo>
                  <a:cubicBezTo>
                    <a:pt x="1676" y="2256"/>
                    <a:pt x="1988" y="2191"/>
                    <a:pt x="2319" y="2017"/>
                  </a:cubicBezTo>
                  <a:cubicBezTo>
                    <a:pt x="3616" y="1333"/>
                    <a:pt x="3737" y="393"/>
                    <a:pt x="4239" y="6"/>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46" name="Google Shape;10842;p36"/>
            <p:cNvSpPr/>
            <p:nvPr/>
          </p:nvSpPr>
          <p:spPr>
            <a:xfrm>
              <a:off x="4020425" y="4400475"/>
              <a:ext cx="105500" cy="55975"/>
            </a:xfrm>
            <a:custGeom>
              <a:avLst/>
              <a:ahLst/>
              <a:rect l="l" t="t" r="r" b="b"/>
              <a:pathLst>
                <a:path w="4220" h="2239" extrusionOk="0">
                  <a:moveTo>
                    <a:pt x="4220" y="0"/>
                  </a:moveTo>
                  <a:cubicBezTo>
                    <a:pt x="3238" y="402"/>
                    <a:pt x="1088" y="1285"/>
                    <a:pt x="0" y="1669"/>
                  </a:cubicBezTo>
                  <a:cubicBezTo>
                    <a:pt x="0" y="1669"/>
                    <a:pt x="0" y="1678"/>
                    <a:pt x="0" y="1678"/>
                  </a:cubicBezTo>
                  <a:cubicBezTo>
                    <a:pt x="0" y="1678"/>
                    <a:pt x="566" y="2238"/>
                    <a:pt x="1394" y="2238"/>
                  </a:cubicBezTo>
                  <a:cubicBezTo>
                    <a:pt x="1676" y="2238"/>
                    <a:pt x="1988" y="2173"/>
                    <a:pt x="2319" y="1999"/>
                  </a:cubicBezTo>
                  <a:cubicBezTo>
                    <a:pt x="3604" y="1330"/>
                    <a:pt x="3738" y="393"/>
                    <a:pt x="4220"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47" name="Google Shape;10843;p36"/>
            <p:cNvSpPr/>
            <p:nvPr/>
          </p:nvSpPr>
          <p:spPr>
            <a:xfrm>
              <a:off x="4126350" y="4400025"/>
              <a:ext cx="250" cy="25"/>
            </a:xfrm>
            <a:custGeom>
              <a:avLst/>
              <a:ahLst/>
              <a:rect l="l" t="t" r="r" b="b"/>
              <a:pathLst>
                <a:path w="10" h="1" extrusionOk="0">
                  <a:moveTo>
                    <a:pt x="1" y="1"/>
                  </a:moveTo>
                  <a:cubicBezTo>
                    <a:pt x="1" y="1"/>
                    <a:pt x="9" y="1"/>
                    <a:pt x="9" y="1"/>
                  </a:cubicBezTo>
                  <a:cubicBezTo>
                    <a:pt x="1" y="1"/>
                    <a:pt x="1" y="1"/>
                    <a:pt x="1" y="1"/>
                  </a:cubicBezTo>
                  <a:close/>
                </a:path>
              </a:pathLst>
            </a:custGeom>
            <a:solidFill>
              <a:srgbClr val="9DBE52"/>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48" name="Google Shape;10844;p36"/>
            <p:cNvSpPr/>
            <p:nvPr/>
          </p:nvSpPr>
          <p:spPr>
            <a:xfrm>
              <a:off x="4035800" y="4466525"/>
              <a:ext cx="109525" cy="62450"/>
            </a:xfrm>
            <a:custGeom>
              <a:avLst/>
              <a:ahLst/>
              <a:rect l="l" t="t" r="r" b="b"/>
              <a:pathLst>
                <a:path w="4381" h="2498" extrusionOk="0">
                  <a:moveTo>
                    <a:pt x="1349" y="1"/>
                  </a:moveTo>
                  <a:cubicBezTo>
                    <a:pt x="206" y="1"/>
                    <a:pt x="1" y="1150"/>
                    <a:pt x="1" y="1150"/>
                  </a:cubicBezTo>
                  <a:cubicBezTo>
                    <a:pt x="513" y="2175"/>
                    <a:pt x="1248" y="2498"/>
                    <a:pt x="1970" y="2498"/>
                  </a:cubicBezTo>
                  <a:cubicBezTo>
                    <a:pt x="3194" y="2498"/>
                    <a:pt x="4381" y="1569"/>
                    <a:pt x="4381" y="1569"/>
                  </a:cubicBezTo>
                  <a:cubicBezTo>
                    <a:pt x="2969" y="379"/>
                    <a:pt x="2005" y="1"/>
                    <a:pt x="1349" y="1"/>
                  </a:cubicBezTo>
                  <a:close/>
                </a:path>
              </a:pathLst>
            </a:custGeom>
            <a:solidFill>
              <a:schemeClr val="accent3"/>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49" name="Google Shape;10845;p36"/>
            <p:cNvSpPr/>
            <p:nvPr/>
          </p:nvSpPr>
          <p:spPr>
            <a:xfrm>
              <a:off x="4035800" y="4466600"/>
              <a:ext cx="108650" cy="38725"/>
            </a:xfrm>
            <a:custGeom>
              <a:avLst/>
              <a:ahLst/>
              <a:rect l="l" t="t" r="r" b="b"/>
              <a:pathLst>
                <a:path w="4346" h="1549" extrusionOk="0">
                  <a:moveTo>
                    <a:pt x="1346" y="1"/>
                  </a:moveTo>
                  <a:cubicBezTo>
                    <a:pt x="207" y="1"/>
                    <a:pt x="1" y="1147"/>
                    <a:pt x="1" y="1147"/>
                  </a:cubicBezTo>
                  <a:cubicBezTo>
                    <a:pt x="9" y="1156"/>
                    <a:pt x="9" y="1165"/>
                    <a:pt x="18" y="1174"/>
                  </a:cubicBezTo>
                  <a:lnTo>
                    <a:pt x="4345" y="1548"/>
                  </a:lnTo>
                  <a:cubicBezTo>
                    <a:pt x="2951" y="375"/>
                    <a:pt x="1996" y="1"/>
                    <a:pt x="1346" y="1"/>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50" name="Google Shape;10846;p36"/>
            <p:cNvSpPr/>
            <p:nvPr/>
          </p:nvSpPr>
          <p:spPr>
            <a:xfrm>
              <a:off x="4011725" y="4550425"/>
              <a:ext cx="107725" cy="86250"/>
            </a:xfrm>
            <a:custGeom>
              <a:avLst/>
              <a:ahLst/>
              <a:rect l="l" t="t" r="r" b="b"/>
              <a:pathLst>
                <a:path w="4309" h="3450" extrusionOk="0">
                  <a:moveTo>
                    <a:pt x="2077" y="0"/>
                  </a:moveTo>
                  <a:cubicBezTo>
                    <a:pt x="1744" y="0"/>
                    <a:pt x="1409" y="69"/>
                    <a:pt x="1115" y="176"/>
                  </a:cubicBezTo>
                  <a:cubicBezTo>
                    <a:pt x="1035" y="203"/>
                    <a:pt x="732" y="292"/>
                    <a:pt x="705" y="390"/>
                  </a:cubicBezTo>
                  <a:cubicBezTo>
                    <a:pt x="0" y="3289"/>
                    <a:pt x="4309" y="3450"/>
                    <a:pt x="4309" y="3450"/>
                  </a:cubicBezTo>
                  <a:cubicBezTo>
                    <a:pt x="4122" y="3414"/>
                    <a:pt x="4139" y="2914"/>
                    <a:pt x="4139" y="2790"/>
                  </a:cubicBezTo>
                  <a:cubicBezTo>
                    <a:pt x="4113" y="2397"/>
                    <a:pt x="4086" y="2005"/>
                    <a:pt x="3988" y="1621"/>
                  </a:cubicBezTo>
                  <a:cubicBezTo>
                    <a:pt x="3845" y="1050"/>
                    <a:pt x="3524" y="470"/>
                    <a:pt x="2953" y="194"/>
                  </a:cubicBezTo>
                  <a:cubicBezTo>
                    <a:pt x="2685" y="57"/>
                    <a:pt x="2382" y="0"/>
                    <a:pt x="2077" y="0"/>
                  </a:cubicBezTo>
                  <a:close/>
                </a:path>
              </a:pathLst>
            </a:custGeom>
            <a:solidFill>
              <a:schemeClr val="accent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51" name="Google Shape;10847;p36"/>
            <p:cNvSpPr/>
            <p:nvPr/>
          </p:nvSpPr>
          <p:spPr>
            <a:xfrm>
              <a:off x="4012150" y="4559500"/>
              <a:ext cx="107100" cy="77175"/>
            </a:xfrm>
            <a:custGeom>
              <a:avLst/>
              <a:ahLst/>
              <a:rect l="l" t="t" r="r" b="b"/>
              <a:pathLst>
                <a:path w="4284" h="3087" extrusionOk="0">
                  <a:moveTo>
                    <a:pt x="706" y="0"/>
                  </a:moveTo>
                  <a:cubicBezTo>
                    <a:pt x="697" y="9"/>
                    <a:pt x="697" y="18"/>
                    <a:pt x="688" y="27"/>
                  </a:cubicBezTo>
                  <a:cubicBezTo>
                    <a:pt x="1" y="2837"/>
                    <a:pt x="4033" y="3069"/>
                    <a:pt x="4283" y="3087"/>
                  </a:cubicBezTo>
                  <a:cubicBezTo>
                    <a:pt x="3409" y="2667"/>
                    <a:pt x="1312" y="607"/>
                    <a:pt x="706" y="0"/>
                  </a:cubicBezTo>
                  <a:close/>
                </a:path>
              </a:pathLst>
            </a:custGeom>
            <a:solidFill>
              <a:srgbClr val="222A54">
                <a:alpha val="30700"/>
              </a:srgbClr>
            </a:solidFill>
            <a:ln>
              <a:noFill/>
            </a:ln>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52" name="Google Shape;10848;p36"/>
            <p:cNvSpPr/>
            <p:nvPr/>
          </p:nvSpPr>
          <p:spPr>
            <a:xfrm>
              <a:off x="3857825" y="4493200"/>
              <a:ext cx="204325" cy="55950"/>
            </a:xfrm>
            <a:custGeom>
              <a:avLst/>
              <a:ahLst/>
              <a:rect l="l" t="t" r="r" b="b"/>
              <a:pathLst>
                <a:path w="8173" h="2238" extrusionOk="0">
                  <a:moveTo>
                    <a:pt x="5877" y="1"/>
                  </a:moveTo>
                  <a:cubicBezTo>
                    <a:pt x="5269" y="1"/>
                    <a:pt x="4657" y="32"/>
                    <a:pt x="4051" y="119"/>
                  </a:cubicBezTo>
                  <a:cubicBezTo>
                    <a:pt x="3703" y="172"/>
                    <a:pt x="3364" y="234"/>
                    <a:pt x="3025" y="342"/>
                  </a:cubicBezTo>
                  <a:cubicBezTo>
                    <a:pt x="2855" y="395"/>
                    <a:pt x="2686" y="458"/>
                    <a:pt x="2516" y="520"/>
                  </a:cubicBezTo>
                  <a:cubicBezTo>
                    <a:pt x="2365" y="591"/>
                    <a:pt x="2204" y="663"/>
                    <a:pt x="2043" y="734"/>
                  </a:cubicBezTo>
                  <a:cubicBezTo>
                    <a:pt x="1419" y="1028"/>
                    <a:pt x="803" y="1332"/>
                    <a:pt x="188" y="1680"/>
                  </a:cubicBezTo>
                  <a:cubicBezTo>
                    <a:pt x="188" y="1680"/>
                    <a:pt x="179" y="1689"/>
                    <a:pt x="170" y="1689"/>
                  </a:cubicBezTo>
                  <a:cubicBezTo>
                    <a:pt x="36" y="1787"/>
                    <a:pt x="1" y="1965"/>
                    <a:pt x="90" y="2108"/>
                  </a:cubicBezTo>
                  <a:cubicBezTo>
                    <a:pt x="146" y="2192"/>
                    <a:pt x="241" y="2237"/>
                    <a:pt x="336" y="2237"/>
                  </a:cubicBezTo>
                  <a:cubicBezTo>
                    <a:pt x="393" y="2237"/>
                    <a:pt x="450" y="2221"/>
                    <a:pt x="500" y="2188"/>
                  </a:cubicBezTo>
                  <a:lnTo>
                    <a:pt x="509" y="2179"/>
                  </a:lnTo>
                  <a:cubicBezTo>
                    <a:pt x="1062" y="1805"/>
                    <a:pt x="1651" y="1457"/>
                    <a:pt x="2240" y="1127"/>
                  </a:cubicBezTo>
                  <a:cubicBezTo>
                    <a:pt x="2391" y="1037"/>
                    <a:pt x="2543" y="957"/>
                    <a:pt x="2686" y="877"/>
                  </a:cubicBezTo>
                  <a:cubicBezTo>
                    <a:pt x="2837" y="805"/>
                    <a:pt x="2980" y="734"/>
                    <a:pt x="3141" y="681"/>
                  </a:cubicBezTo>
                  <a:cubicBezTo>
                    <a:pt x="3444" y="565"/>
                    <a:pt x="3774" y="475"/>
                    <a:pt x="4104" y="404"/>
                  </a:cubicBezTo>
                  <a:cubicBezTo>
                    <a:pt x="4764" y="261"/>
                    <a:pt x="5442" y="181"/>
                    <a:pt x="6120" y="145"/>
                  </a:cubicBezTo>
                  <a:cubicBezTo>
                    <a:pt x="6459" y="127"/>
                    <a:pt x="6807" y="127"/>
                    <a:pt x="7146" y="127"/>
                  </a:cubicBezTo>
                  <a:cubicBezTo>
                    <a:pt x="7485" y="136"/>
                    <a:pt x="7833" y="145"/>
                    <a:pt x="8172" y="199"/>
                  </a:cubicBezTo>
                  <a:cubicBezTo>
                    <a:pt x="7833" y="119"/>
                    <a:pt x="7494" y="92"/>
                    <a:pt x="7155" y="56"/>
                  </a:cubicBezTo>
                  <a:cubicBezTo>
                    <a:pt x="6807" y="29"/>
                    <a:pt x="6468" y="11"/>
                    <a:pt x="6120" y="3"/>
                  </a:cubicBezTo>
                  <a:cubicBezTo>
                    <a:pt x="6039" y="1"/>
                    <a:pt x="5958" y="1"/>
                    <a:pt x="5877"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53" name="Google Shape;10849;p36"/>
            <p:cNvSpPr/>
            <p:nvPr/>
          </p:nvSpPr>
          <p:spPr>
            <a:xfrm>
              <a:off x="3918500" y="4503650"/>
              <a:ext cx="129825" cy="74825"/>
            </a:xfrm>
            <a:custGeom>
              <a:avLst/>
              <a:ahLst/>
              <a:rect l="l" t="t" r="r" b="b"/>
              <a:pathLst>
                <a:path w="5193" h="2993" extrusionOk="0">
                  <a:moveTo>
                    <a:pt x="788" y="0"/>
                  </a:moveTo>
                  <a:cubicBezTo>
                    <a:pt x="554" y="0"/>
                    <a:pt x="313" y="48"/>
                    <a:pt x="98" y="155"/>
                  </a:cubicBezTo>
                  <a:cubicBezTo>
                    <a:pt x="98" y="155"/>
                    <a:pt x="89" y="164"/>
                    <a:pt x="89" y="164"/>
                  </a:cubicBezTo>
                  <a:cubicBezTo>
                    <a:pt x="18" y="200"/>
                    <a:pt x="0" y="289"/>
                    <a:pt x="36" y="361"/>
                  </a:cubicBezTo>
                  <a:cubicBezTo>
                    <a:pt x="66" y="408"/>
                    <a:pt x="115" y="436"/>
                    <a:pt x="166" y="436"/>
                  </a:cubicBezTo>
                  <a:cubicBezTo>
                    <a:pt x="191" y="436"/>
                    <a:pt x="217" y="429"/>
                    <a:pt x="241" y="414"/>
                  </a:cubicBezTo>
                  <a:cubicBezTo>
                    <a:pt x="433" y="305"/>
                    <a:pt x="652" y="260"/>
                    <a:pt x="879" y="260"/>
                  </a:cubicBezTo>
                  <a:cubicBezTo>
                    <a:pt x="1117" y="260"/>
                    <a:pt x="1364" y="310"/>
                    <a:pt x="1597" y="387"/>
                  </a:cubicBezTo>
                  <a:cubicBezTo>
                    <a:pt x="2061" y="539"/>
                    <a:pt x="2498" y="771"/>
                    <a:pt x="2917" y="1048"/>
                  </a:cubicBezTo>
                  <a:cubicBezTo>
                    <a:pt x="3337" y="1315"/>
                    <a:pt x="3729" y="1627"/>
                    <a:pt x="4113" y="1949"/>
                  </a:cubicBezTo>
                  <a:cubicBezTo>
                    <a:pt x="4487" y="2279"/>
                    <a:pt x="4862" y="2618"/>
                    <a:pt x="5192" y="2992"/>
                  </a:cubicBezTo>
                  <a:cubicBezTo>
                    <a:pt x="4880" y="2600"/>
                    <a:pt x="4523" y="2243"/>
                    <a:pt x="4157" y="1895"/>
                  </a:cubicBezTo>
                  <a:cubicBezTo>
                    <a:pt x="3792" y="1547"/>
                    <a:pt x="3408" y="1217"/>
                    <a:pt x="2998" y="923"/>
                  </a:cubicBezTo>
                  <a:cubicBezTo>
                    <a:pt x="2587" y="628"/>
                    <a:pt x="2150" y="361"/>
                    <a:pt x="1668" y="173"/>
                  </a:cubicBezTo>
                  <a:cubicBezTo>
                    <a:pt x="1427" y="84"/>
                    <a:pt x="1169" y="13"/>
                    <a:pt x="901" y="4"/>
                  </a:cubicBezTo>
                  <a:cubicBezTo>
                    <a:pt x="864" y="1"/>
                    <a:pt x="826" y="0"/>
                    <a:pt x="788" y="0"/>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sp>
          <p:nvSpPr>
            <p:cNvPr id="1052154" name="Google Shape;10850;p36"/>
            <p:cNvSpPr/>
            <p:nvPr/>
          </p:nvSpPr>
          <p:spPr>
            <a:xfrm>
              <a:off x="3938775" y="4432800"/>
              <a:ext cx="108200" cy="72600"/>
            </a:xfrm>
            <a:custGeom>
              <a:avLst/>
              <a:ahLst/>
              <a:rect l="l" t="t" r="r" b="b"/>
              <a:pathLst>
                <a:path w="4328" h="2904" extrusionOk="0">
                  <a:moveTo>
                    <a:pt x="4328" y="1"/>
                  </a:moveTo>
                  <a:cubicBezTo>
                    <a:pt x="3908" y="72"/>
                    <a:pt x="3516" y="233"/>
                    <a:pt x="3132" y="411"/>
                  </a:cubicBezTo>
                  <a:cubicBezTo>
                    <a:pt x="2749" y="599"/>
                    <a:pt x="2392" y="822"/>
                    <a:pt x="2044" y="1054"/>
                  </a:cubicBezTo>
                  <a:cubicBezTo>
                    <a:pt x="1687" y="1295"/>
                    <a:pt x="1348" y="1544"/>
                    <a:pt x="1027" y="1812"/>
                  </a:cubicBezTo>
                  <a:cubicBezTo>
                    <a:pt x="697" y="2080"/>
                    <a:pt x="376" y="2356"/>
                    <a:pt x="63" y="2650"/>
                  </a:cubicBezTo>
                  <a:lnTo>
                    <a:pt x="54" y="2650"/>
                  </a:lnTo>
                  <a:cubicBezTo>
                    <a:pt x="1" y="2713"/>
                    <a:pt x="1" y="2811"/>
                    <a:pt x="63" y="2865"/>
                  </a:cubicBezTo>
                  <a:cubicBezTo>
                    <a:pt x="93" y="2890"/>
                    <a:pt x="130" y="2904"/>
                    <a:pt x="166" y="2904"/>
                  </a:cubicBezTo>
                  <a:cubicBezTo>
                    <a:pt x="205" y="2904"/>
                    <a:pt x="245" y="2888"/>
                    <a:pt x="277" y="2856"/>
                  </a:cubicBezTo>
                  <a:cubicBezTo>
                    <a:pt x="554" y="2552"/>
                    <a:pt x="857" y="2258"/>
                    <a:pt x="1170" y="1981"/>
                  </a:cubicBezTo>
                  <a:cubicBezTo>
                    <a:pt x="1473" y="1696"/>
                    <a:pt x="1794" y="1428"/>
                    <a:pt x="2124" y="1179"/>
                  </a:cubicBezTo>
                  <a:cubicBezTo>
                    <a:pt x="2463" y="920"/>
                    <a:pt x="2802" y="679"/>
                    <a:pt x="3168" y="483"/>
                  </a:cubicBezTo>
                  <a:cubicBezTo>
                    <a:pt x="3534" y="278"/>
                    <a:pt x="3917" y="99"/>
                    <a:pt x="4328" y="1"/>
                  </a:cubicBezTo>
                  <a:close/>
                </a:path>
              </a:pathLst>
            </a:custGeom>
            <a:solidFill>
              <a:schemeClr val="dk1"/>
            </a:solidFill>
            <a:ln>
              <a:noFill/>
            </a:ln>
            <a:effectLst>
              <a:outerShdw algn="bl" blurRad="57150" dir="5400000" dist="19050" rotWithShape="0">
                <a:schemeClr val="dk1">
                  <a:alpha val="50000"/>
                </a:schemeClr>
              </a:outerShdw>
            </a:effectLst>
          </p:spPr>
          <p:txBody>
            <a:bodyPr anchor="ctr" anchorCtr="0" bIns="91425" lIns="91425" rIns="91425" spcFirstLastPara="1" tIns="91425" wrap="square">
              <a:noAutofit/>
            </a:bodyPr>
            <a:p>
              <a:pPr algn="l" indent="0" lvl="0" marL="0" rtl="0">
                <a:spcBef>
                  <a:spcPts val="0"/>
                </a:spcBef>
                <a:spcAft>
                  <a:spcPts val="0"/>
                </a:spcAft>
                <a:buNone/>
              </a:pPr>
              <a:r>
                <a:t/>
              </a:r>
            </a:p>
          </p:txBody>
        </p:sp>
      </p:grpSp>
      <p:sp>
        <p:nvSpPr>
          <p:cNvPr id="1052155" name=""/>
          <p:cNvSpPr txBox="1"/>
          <p:nvPr/>
        </p:nvSpPr>
        <p:spPr>
          <a:xfrm>
            <a:off x="1137967" y="1146811"/>
            <a:ext cx="4572000" cy="2301240"/>
          </a:xfrm>
          <a:prstGeom prst="rect"/>
        </p:spPr>
        <p:txBody>
          <a:bodyPr rtlCol="0" wrap="square">
            <a:spAutoFit/>
          </a:bodyPr>
          <a:p>
            <a:pPr algn="just" marL="457200">
              <a:lnSpc>
                <a:spcPct val="150000"/>
              </a:lnSpc>
              <a:spcAft>
                <a:spcPts val="800"/>
              </a:spcAft>
            </a:pPr>
            <a:r>
              <a:rPr b="0" sz="1600" i="0" lang="en-ID">
                <a:solidFill>
                  <a:srgbClr val="000000"/>
                </a:solidFill>
                <a:latin typeface="Times New Roman"/>
                <a:ea typeface="Calibri"/>
                <a:cs typeface="Times New Roman"/>
              </a:rPr>
              <a:t>Floyd L. Ruch dalam bukunya Psycology and life mengemukakan bahwa berpikir merupakan unsur-unsur lingkungan dengan menggunakan simbol-simbol sehingga tidak perlu langsung melakukan kegiatan yang tampak.</a:t>
            </a:r>
            <a:r>
              <a:rPr b="0" sz="1600" i="0" lang="en-ID">
                <a:solidFill>
                  <a:srgbClr val="000000"/>
                </a:solidFill>
                <a:latin typeface="Times New Roman"/>
                <a:ea typeface="Calibri"/>
                <a:cs typeface="Times New Roman"/>
              </a:rPr>
              <a:t> </a:t>
            </a:r>
            <a:endParaRPr b="0" sz="1600" i="0" lang="en-ID">
              <a:solidFill>
                <a:srgbClr val="000000"/>
              </a:solidFill>
              <a:latin typeface="Times New Roman"/>
              <a:ea typeface="Calibri"/>
              <a:cs typeface="Times New Roman"/>
            </a:endParaRPr>
          </a:p>
        </p:txBody>
      </p:sp>
    </p:spTree>
  </p:cSld>
  <p:clrMapOvr>
    <a:masterClrMapping/>
  </p:clrMapOvr>
</p:sld>
</file>

<file path=ppt/theme/theme1.xml><?xml version="1.0" encoding="utf-8"?>
<a:theme xmlns:a="http://schemas.openxmlformats.org/drawingml/2006/main" name="Vision Board Workshop by Slidesgo">
  <a:themeElements>
    <a:clrScheme name="Simple Light">
      <a:dk1>
        <a:srgbClr val="222A54"/>
      </a:dk1>
      <a:lt1>
        <a:srgbClr val="FFF9F5"/>
      </a:lt1>
      <a:dk2>
        <a:srgbClr val="A4CFBC"/>
      </a:dk2>
      <a:lt2>
        <a:srgbClr val="8FA062"/>
      </a:lt2>
      <a:accent1>
        <a:srgbClr val="9DBE52"/>
      </a:accent1>
      <a:accent2>
        <a:srgbClr val="D6EAB6"/>
      </a:accent2>
      <a:accent3>
        <a:srgbClr val="57817F"/>
      </a:accent3>
      <a:accent4>
        <a:srgbClr val="ED6645"/>
      </a:accent4>
      <a:accent5>
        <a:srgbClr val="FFA990"/>
      </a:accent5>
      <a:accent6>
        <a:srgbClr val="FFCE59"/>
      </a:accent6>
      <a:hlink>
        <a:srgbClr val="222A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ScaleCrop>0</ScaleCrop>
  <LinksUpToDate>0</LinksUpToDate>
</Properties>
</file>

<file path=docProps/core.xml><?xml version="1.0" encoding="utf-8"?>
<cp:coreProperties xmlns:cp="http://schemas.openxmlformats.org/package/2006/metadata/core-properties" xmlns:dc="http://purl.org/dc/elements/1.1/" xmlns:dcterms="http://purl.org/dc/terms/" xmlns:xsi="http://www.w3.org/2001/XMLSchema-instance">
  <dc:creator>tugas irnanda </dc:creator>
  <dcterms:created xsi:type="dcterms:W3CDTF">2023-03-18T03:54:59Z</dcterms:created>
  <dcterms:modified xsi:type="dcterms:W3CDTF">2023-05-01T12:56:36Z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c214a3f06f1f45e2824b7d5473f79f2c</vt:lpwstr>
  </property>
</Properties>
</file>